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aret" charset="1" panose="00000000000000000000"/>
      <p:regular r:id="rId20"/>
    </p:embeddedFont>
    <p:embeddedFont>
      <p:font typeface="Raleway" charset="1" panose="00000000000000000000"/>
      <p:regular r:id="rId21"/>
    </p:embeddedFont>
    <p:embeddedFont>
      <p:font typeface="Raleway Semi-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267976" y="6737594"/>
            <a:ext cx="5675166" cy="102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Lógica de programación UPB 2025-2</a:t>
            </a:r>
          </a:p>
          <a:p>
            <a:pPr algn="ctr">
              <a:lnSpc>
                <a:spcPts val="2785"/>
              </a:lnSpc>
            </a:pPr>
          </a:p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Ricardo Guanilo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0713" y="2607972"/>
            <a:ext cx="13426574" cy="200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4"/>
              </a:lnSpc>
            </a:pPr>
            <a:r>
              <a:rPr lang="en-US" sz="6080" spc="304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USO DE UN REPOSITORIO EN GITHUB CON GITBASH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0661" y="2121735"/>
            <a:ext cx="15646677" cy="6043529"/>
          </a:xfrm>
          <a:custGeom>
            <a:avLst/>
            <a:gdLst/>
            <a:ahLst/>
            <a:cxnLst/>
            <a:rect r="r" b="b" t="t" l="l"/>
            <a:pathLst>
              <a:path h="6043529" w="15646677">
                <a:moveTo>
                  <a:pt x="0" y="0"/>
                </a:moveTo>
                <a:lnTo>
                  <a:pt x="15646678" y="0"/>
                </a:lnTo>
                <a:lnTo>
                  <a:pt x="15646678" y="6043530"/>
                </a:lnTo>
                <a:lnTo>
                  <a:pt x="0" y="6043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36260" y="1240994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hola mundo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408" y="2244132"/>
            <a:ext cx="17779184" cy="6089371"/>
          </a:xfrm>
          <a:custGeom>
            <a:avLst/>
            <a:gdLst/>
            <a:ahLst/>
            <a:cxnLst/>
            <a:rect r="r" b="b" t="t" l="l"/>
            <a:pathLst>
              <a:path h="6089371" w="17779184">
                <a:moveTo>
                  <a:pt x="0" y="0"/>
                </a:moveTo>
                <a:lnTo>
                  <a:pt x="17779184" y="0"/>
                </a:lnTo>
                <a:lnTo>
                  <a:pt x="17779184" y="6089370"/>
                </a:lnTo>
                <a:lnTo>
                  <a:pt x="0" y="6089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36260" y="1240994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entradaysalida.py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6248" y="2167636"/>
            <a:ext cx="14375504" cy="5139243"/>
          </a:xfrm>
          <a:custGeom>
            <a:avLst/>
            <a:gdLst/>
            <a:ahLst/>
            <a:cxnLst/>
            <a:rect r="r" b="b" t="t" l="l"/>
            <a:pathLst>
              <a:path h="5139243" w="14375504">
                <a:moveTo>
                  <a:pt x="0" y="0"/>
                </a:moveTo>
                <a:lnTo>
                  <a:pt x="14375504" y="0"/>
                </a:lnTo>
                <a:lnTo>
                  <a:pt x="14375504" y="5139243"/>
                </a:lnTo>
                <a:lnTo>
                  <a:pt x="0" y="5139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36260" y="1240994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Subida de archivos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3237" y="306282"/>
            <a:ext cx="7861525" cy="5218706"/>
          </a:xfrm>
          <a:custGeom>
            <a:avLst/>
            <a:gdLst/>
            <a:ahLst/>
            <a:cxnLst/>
            <a:rect r="r" b="b" t="t" l="l"/>
            <a:pathLst>
              <a:path h="5218706" w="7861525">
                <a:moveTo>
                  <a:pt x="0" y="0"/>
                </a:moveTo>
                <a:lnTo>
                  <a:pt x="7861526" y="0"/>
                </a:lnTo>
                <a:lnTo>
                  <a:pt x="7861526" y="5218706"/>
                </a:lnTo>
                <a:lnTo>
                  <a:pt x="0" y="5218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0" t="0" r="-79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5756296"/>
            <a:ext cx="11301259" cy="4237972"/>
          </a:xfrm>
          <a:custGeom>
            <a:avLst/>
            <a:gdLst/>
            <a:ahLst/>
            <a:cxnLst/>
            <a:rect r="r" b="b" t="t" l="l"/>
            <a:pathLst>
              <a:path h="4237972" w="11301259">
                <a:moveTo>
                  <a:pt x="0" y="0"/>
                </a:moveTo>
                <a:lnTo>
                  <a:pt x="11301258" y="0"/>
                </a:lnTo>
                <a:lnTo>
                  <a:pt x="11301258" y="4237972"/>
                </a:lnTo>
                <a:lnTo>
                  <a:pt x="0" y="4237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430713" y="4614469"/>
            <a:ext cx="13426574" cy="991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4"/>
              </a:lnSpc>
            </a:pPr>
            <a:r>
              <a:rPr lang="en-US" sz="6080" spc="304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4376382" y="1757516"/>
            <a:ext cx="9919929" cy="4823566"/>
          </a:xfrm>
          <a:custGeom>
            <a:avLst/>
            <a:gdLst/>
            <a:ahLst/>
            <a:cxnLst/>
            <a:rect r="r" b="b" t="t" l="l"/>
            <a:pathLst>
              <a:path h="4823566" w="9919929">
                <a:moveTo>
                  <a:pt x="0" y="0"/>
                </a:moveTo>
                <a:lnTo>
                  <a:pt x="9919929" y="0"/>
                </a:lnTo>
                <a:lnTo>
                  <a:pt x="9919929" y="4823566"/>
                </a:lnTo>
                <a:lnTo>
                  <a:pt x="0" y="4823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97819" y="1038225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Creación del repositorio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376382" y="6818601"/>
            <a:ext cx="9919929" cy="2153497"/>
          </a:xfrm>
          <a:custGeom>
            <a:avLst/>
            <a:gdLst/>
            <a:ahLst/>
            <a:cxnLst/>
            <a:rect r="r" b="b" t="t" l="l"/>
            <a:pathLst>
              <a:path h="2153497" w="9919929">
                <a:moveTo>
                  <a:pt x="0" y="0"/>
                </a:moveTo>
                <a:lnTo>
                  <a:pt x="9919929" y="0"/>
                </a:lnTo>
                <a:lnTo>
                  <a:pt x="9919929" y="2153497"/>
                </a:lnTo>
                <a:lnTo>
                  <a:pt x="0" y="21534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87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987641" y="1028700"/>
            <a:ext cx="9272149" cy="4040200"/>
          </a:xfrm>
          <a:custGeom>
            <a:avLst/>
            <a:gdLst/>
            <a:ahLst/>
            <a:cxnLst/>
            <a:rect r="r" b="b" t="t" l="l"/>
            <a:pathLst>
              <a:path h="4040200" w="9272149">
                <a:moveTo>
                  <a:pt x="0" y="0"/>
                </a:moveTo>
                <a:lnTo>
                  <a:pt x="9272149" y="0"/>
                </a:lnTo>
                <a:lnTo>
                  <a:pt x="9272149" y="4040200"/>
                </a:lnTo>
                <a:lnTo>
                  <a:pt x="0" y="4040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1883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87641" y="5068900"/>
            <a:ext cx="9272149" cy="2607792"/>
          </a:xfrm>
          <a:custGeom>
            <a:avLst/>
            <a:gdLst/>
            <a:ahLst/>
            <a:cxnLst/>
            <a:rect r="r" b="b" t="t" l="l"/>
            <a:pathLst>
              <a:path h="2607792" w="9272149">
                <a:moveTo>
                  <a:pt x="0" y="0"/>
                </a:moveTo>
                <a:lnTo>
                  <a:pt x="9272149" y="0"/>
                </a:lnTo>
                <a:lnTo>
                  <a:pt x="9272149" y="2607792"/>
                </a:lnTo>
                <a:lnTo>
                  <a:pt x="0" y="2607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91692" y="5548569"/>
            <a:ext cx="10458991" cy="1908766"/>
          </a:xfrm>
          <a:custGeom>
            <a:avLst/>
            <a:gdLst/>
            <a:ahLst/>
            <a:cxnLst/>
            <a:rect r="r" b="b" t="t" l="l"/>
            <a:pathLst>
              <a:path h="1908766" w="10458991">
                <a:moveTo>
                  <a:pt x="0" y="0"/>
                </a:moveTo>
                <a:lnTo>
                  <a:pt x="10458992" y="0"/>
                </a:lnTo>
                <a:lnTo>
                  <a:pt x="10458992" y="1908766"/>
                </a:lnTo>
                <a:lnTo>
                  <a:pt x="0" y="190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1692" y="1301072"/>
            <a:ext cx="10458991" cy="3556057"/>
          </a:xfrm>
          <a:custGeom>
            <a:avLst/>
            <a:gdLst/>
            <a:ahLst/>
            <a:cxnLst/>
            <a:rect r="r" b="b" t="t" l="l"/>
            <a:pathLst>
              <a:path h="3556057" w="10458991">
                <a:moveTo>
                  <a:pt x="0" y="0"/>
                </a:moveTo>
                <a:lnTo>
                  <a:pt x="10458992" y="0"/>
                </a:lnTo>
                <a:lnTo>
                  <a:pt x="10458992" y="3556057"/>
                </a:lnTo>
                <a:lnTo>
                  <a:pt x="0" y="35560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208646" y="2486381"/>
            <a:ext cx="5050654" cy="2370748"/>
          </a:xfrm>
          <a:custGeom>
            <a:avLst/>
            <a:gdLst/>
            <a:ahLst/>
            <a:cxnLst/>
            <a:rect r="r" b="b" t="t" l="l"/>
            <a:pathLst>
              <a:path h="2370748" w="5050654">
                <a:moveTo>
                  <a:pt x="0" y="0"/>
                </a:moveTo>
                <a:lnTo>
                  <a:pt x="5050654" y="0"/>
                </a:lnTo>
                <a:lnTo>
                  <a:pt x="5050654" y="2370748"/>
                </a:lnTo>
                <a:lnTo>
                  <a:pt x="0" y="23707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529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208646" y="5548569"/>
            <a:ext cx="5050654" cy="2099220"/>
          </a:xfrm>
          <a:custGeom>
            <a:avLst/>
            <a:gdLst/>
            <a:ahLst/>
            <a:cxnLst/>
            <a:rect r="r" b="b" t="t" l="l"/>
            <a:pathLst>
              <a:path h="2099220" w="5050654">
                <a:moveTo>
                  <a:pt x="0" y="0"/>
                </a:moveTo>
                <a:lnTo>
                  <a:pt x="5050654" y="0"/>
                </a:lnTo>
                <a:lnTo>
                  <a:pt x="5050654" y="2099221"/>
                </a:lnTo>
                <a:lnTo>
                  <a:pt x="0" y="20992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337" r="-1529" b="-3873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93371" y="2672944"/>
            <a:ext cx="11301259" cy="2952454"/>
          </a:xfrm>
          <a:custGeom>
            <a:avLst/>
            <a:gdLst/>
            <a:ahLst/>
            <a:cxnLst/>
            <a:rect r="r" b="b" t="t" l="l"/>
            <a:pathLst>
              <a:path h="2952454" w="11301259">
                <a:moveTo>
                  <a:pt x="0" y="0"/>
                </a:moveTo>
                <a:lnTo>
                  <a:pt x="11301258" y="0"/>
                </a:lnTo>
                <a:lnTo>
                  <a:pt x="11301258" y="2952454"/>
                </a:lnTo>
                <a:lnTo>
                  <a:pt x="0" y="2952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93371" y="5625398"/>
            <a:ext cx="11301259" cy="1836455"/>
          </a:xfrm>
          <a:custGeom>
            <a:avLst/>
            <a:gdLst/>
            <a:ahLst/>
            <a:cxnLst/>
            <a:rect r="r" b="b" t="t" l="l"/>
            <a:pathLst>
              <a:path h="1836455" w="11301259">
                <a:moveTo>
                  <a:pt x="0" y="0"/>
                </a:moveTo>
                <a:lnTo>
                  <a:pt x="11301258" y="0"/>
                </a:lnTo>
                <a:lnTo>
                  <a:pt x="11301258" y="1836455"/>
                </a:lnTo>
                <a:lnTo>
                  <a:pt x="0" y="18364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97819" y="1881178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Creación del branch taller2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156780" y="1028700"/>
            <a:ext cx="8937622" cy="4401779"/>
          </a:xfrm>
          <a:custGeom>
            <a:avLst/>
            <a:gdLst/>
            <a:ahLst/>
            <a:cxnLst/>
            <a:rect r="r" b="b" t="t" l="l"/>
            <a:pathLst>
              <a:path h="4401779" w="8937622">
                <a:moveTo>
                  <a:pt x="0" y="0"/>
                </a:moveTo>
                <a:lnTo>
                  <a:pt x="8937622" y="0"/>
                </a:lnTo>
                <a:lnTo>
                  <a:pt x="8937622" y="4401779"/>
                </a:lnTo>
                <a:lnTo>
                  <a:pt x="0" y="4401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56780" y="5430479"/>
            <a:ext cx="8937622" cy="3630909"/>
          </a:xfrm>
          <a:custGeom>
            <a:avLst/>
            <a:gdLst/>
            <a:ahLst/>
            <a:cxnLst/>
            <a:rect r="r" b="b" t="t" l="l"/>
            <a:pathLst>
              <a:path h="3630909" w="8937622">
                <a:moveTo>
                  <a:pt x="0" y="0"/>
                </a:moveTo>
                <a:lnTo>
                  <a:pt x="8937622" y="0"/>
                </a:lnTo>
                <a:lnTo>
                  <a:pt x="8937622" y="3630909"/>
                </a:lnTo>
                <a:lnTo>
                  <a:pt x="0" y="3630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93371" y="3157006"/>
            <a:ext cx="11301259" cy="4944301"/>
          </a:xfrm>
          <a:custGeom>
            <a:avLst/>
            <a:gdLst/>
            <a:ahLst/>
            <a:cxnLst/>
            <a:rect r="r" b="b" t="t" l="l"/>
            <a:pathLst>
              <a:path h="4944301" w="11301259">
                <a:moveTo>
                  <a:pt x="0" y="0"/>
                </a:moveTo>
                <a:lnTo>
                  <a:pt x="11301258" y="0"/>
                </a:lnTo>
                <a:lnTo>
                  <a:pt x="11301258" y="4944301"/>
                </a:lnTo>
                <a:lnTo>
                  <a:pt x="0" y="4944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97819" y="1881178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Vista en el repositorio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735890" y="2731436"/>
            <a:ext cx="10739339" cy="2214989"/>
          </a:xfrm>
          <a:custGeom>
            <a:avLst/>
            <a:gdLst/>
            <a:ahLst/>
            <a:cxnLst/>
            <a:rect r="r" b="b" t="t" l="l"/>
            <a:pathLst>
              <a:path h="2214989" w="10739339">
                <a:moveTo>
                  <a:pt x="0" y="0"/>
                </a:moveTo>
                <a:lnTo>
                  <a:pt x="10739339" y="0"/>
                </a:lnTo>
                <a:lnTo>
                  <a:pt x="10739339" y="2214989"/>
                </a:lnTo>
                <a:lnTo>
                  <a:pt x="0" y="22149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35890" y="5143500"/>
            <a:ext cx="10739339" cy="1771991"/>
          </a:xfrm>
          <a:custGeom>
            <a:avLst/>
            <a:gdLst/>
            <a:ahLst/>
            <a:cxnLst/>
            <a:rect r="r" b="b" t="t" l="l"/>
            <a:pathLst>
              <a:path h="1771991" w="10739339">
                <a:moveTo>
                  <a:pt x="0" y="0"/>
                </a:moveTo>
                <a:lnTo>
                  <a:pt x="10739339" y="0"/>
                </a:lnTo>
                <a:lnTo>
                  <a:pt x="10739339" y="1771991"/>
                </a:lnTo>
                <a:lnTo>
                  <a:pt x="0" y="17719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97819" y="1881178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Carpetas y Archivos .py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74364"/>
            <a:ext cx="16396788" cy="5349452"/>
          </a:xfrm>
          <a:custGeom>
            <a:avLst/>
            <a:gdLst/>
            <a:ahLst/>
            <a:cxnLst/>
            <a:rect r="r" b="b" t="t" l="l"/>
            <a:pathLst>
              <a:path h="5349452" w="16396788">
                <a:moveTo>
                  <a:pt x="0" y="0"/>
                </a:moveTo>
                <a:lnTo>
                  <a:pt x="16396788" y="0"/>
                </a:lnTo>
                <a:lnTo>
                  <a:pt x="16396788" y="5349453"/>
                </a:lnTo>
                <a:lnTo>
                  <a:pt x="0" y="5349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3903" y="2312224"/>
            <a:ext cx="10280195" cy="2180041"/>
          </a:xfrm>
          <a:custGeom>
            <a:avLst/>
            <a:gdLst/>
            <a:ahLst/>
            <a:cxnLst/>
            <a:rect r="r" b="b" t="t" l="l"/>
            <a:pathLst>
              <a:path h="2180041" w="10280195">
                <a:moveTo>
                  <a:pt x="0" y="0"/>
                </a:moveTo>
                <a:lnTo>
                  <a:pt x="10280194" y="0"/>
                </a:lnTo>
                <a:lnTo>
                  <a:pt x="10280194" y="2180041"/>
                </a:lnTo>
                <a:lnTo>
                  <a:pt x="0" y="2180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36260" y="1263069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Variables.py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DAGvg01odYQ</dc:identifier>
  <dcterms:modified xsi:type="dcterms:W3CDTF">2011-08-01T06:04:30Z</dcterms:modified>
  <cp:revision>1</cp:revision>
  <dc:title>Logica de Programacion</dc:title>
</cp:coreProperties>
</file>