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>
        <p:scale>
          <a:sx n="100" d="100"/>
          <a:sy n="100" d="100"/>
        </p:scale>
        <p:origin x="564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53,13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174,24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109,49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21339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600" dirty="0"/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826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49                              4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1339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2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5E2869-10F9-9A0C-A704-068F4AF2870E}"/>
              </a:ext>
            </a:extLst>
          </p:cNvPr>
          <p:cNvSpPr txBox="1"/>
          <p:nvPr/>
        </p:nvSpPr>
        <p:spPr>
          <a:xfrm>
            <a:off x="3620335" y="3244185"/>
            <a:ext cx="936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4D4CF6-B4A7-7A28-C727-7F77083A3EDE}"/>
              </a:ext>
            </a:extLst>
          </p:cNvPr>
          <p:cNvSpPr txBox="1"/>
          <p:nvPr/>
        </p:nvSpPr>
        <p:spPr>
          <a:xfrm>
            <a:off x="3582236" y="3676608"/>
            <a:ext cx="936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6B8DBE-B028-B007-AB0C-D6BA8423A84F}"/>
              </a:ext>
            </a:extLst>
          </p:cNvPr>
          <p:cNvSpPr txBox="1"/>
          <p:nvPr/>
        </p:nvSpPr>
        <p:spPr>
          <a:xfrm>
            <a:off x="3529330" y="4678640"/>
            <a:ext cx="936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0B931-0FA6-F3BC-E7BE-151CB272C51A}"/>
              </a:ext>
            </a:extLst>
          </p:cNvPr>
          <p:cNvSpPr txBox="1"/>
          <p:nvPr/>
        </p:nvSpPr>
        <p:spPr>
          <a:xfrm>
            <a:off x="5078731" y="2748226"/>
            <a:ext cx="936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929154-AB53-E5C2-7005-81E541E2DA5A}"/>
              </a:ext>
            </a:extLst>
          </p:cNvPr>
          <p:cNvSpPr txBox="1"/>
          <p:nvPr/>
        </p:nvSpPr>
        <p:spPr>
          <a:xfrm>
            <a:off x="5087167" y="3195935"/>
            <a:ext cx="936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015B19-DAB3-0C66-51F6-E363CC5C1910}"/>
              </a:ext>
            </a:extLst>
          </p:cNvPr>
          <p:cNvSpPr txBox="1"/>
          <p:nvPr/>
        </p:nvSpPr>
        <p:spPr>
          <a:xfrm>
            <a:off x="5087167" y="3711915"/>
            <a:ext cx="936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638E09-BCCF-A82D-EBB6-41085B733443}"/>
              </a:ext>
            </a:extLst>
          </p:cNvPr>
          <p:cNvSpPr txBox="1"/>
          <p:nvPr/>
        </p:nvSpPr>
        <p:spPr>
          <a:xfrm>
            <a:off x="5119054" y="4197065"/>
            <a:ext cx="936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7882E7-F98C-68C4-4B81-CF883EE54536}"/>
              </a:ext>
            </a:extLst>
          </p:cNvPr>
          <p:cNvSpPr txBox="1"/>
          <p:nvPr/>
        </p:nvSpPr>
        <p:spPr>
          <a:xfrm>
            <a:off x="5119053" y="4672560"/>
            <a:ext cx="936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FB5E9D-34A3-F54A-9F14-129E6DC1BB64}"/>
              </a:ext>
            </a:extLst>
          </p:cNvPr>
          <p:cNvSpPr txBox="1"/>
          <p:nvPr/>
        </p:nvSpPr>
        <p:spPr>
          <a:xfrm>
            <a:off x="5151165" y="5266036"/>
            <a:ext cx="936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250</Words>
  <Application>Microsoft Office PowerPoint</Application>
  <PresentationFormat>On-screen Show (4:3)</PresentationFormat>
  <Paragraphs>88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Hernandez, Ricardo R</cp:lastModifiedBy>
  <cp:revision>59</cp:revision>
  <cp:lastPrinted>2015-10-07T21:36:22Z</cp:lastPrinted>
  <dcterms:created xsi:type="dcterms:W3CDTF">2003-12-08T11:02:30Z</dcterms:created>
  <dcterms:modified xsi:type="dcterms:W3CDTF">2024-10-16T23:33:29Z</dcterms:modified>
</cp:coreProperties>
</file>