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00100" y="135725"/>
            <a:ext cx="4586400" cy="2478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Please make a copy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