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6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70" r:id="rId12"/>
    <p:sldId id="269" r:id="rId13"/>
  </p:sldIdLst>
  <p:sldSz cx="9144000" cy="6858000" type="screen4x3"/>
  <p:notesSz cx="7772400" cy="100584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t>10/6/2015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t>‹Nº›</a:t>
            </a:fld>
            <a:endParaRPr kumimoji="0" lang="en-US" sz="1400" dirty="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t>10/6/2015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t>10/6/2015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t>10/6/2015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t>10/6/2015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t>‹Nº›</a:t>
            </a:fld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t>10/6/2015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t>10/6/2015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t>‹Nº›</a:t>
            </a:fld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t>10/6/2015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t>10/6/2015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t>10/6/2015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t>‹Nº›</a:t>
            </a:fld>
            <a:endParaRPr kumimoji="0"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t>10/6/2015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t>‹Nº›</a:t>
            </a:fld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75D48070-6A81-47D0-9810-1540B9FEFF61}" type="datetime1">
              <a:rPr lang="en-US" smtClean="0"/>
              <a:pPr/>
              <a:t>10/6/2015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BFEBEB0A-9E3D-4B14-9782-E2AE3DA60D96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CustomShape 1"/>
          <p:cNvSpPr/>
          <p:nvPr/>
        </p:nvSpPr>
        <p:spPr>
          <a:xfrm>
            <a:off x="1012680" y="2282760"/>
            <a:ext cx="7770960" cy="1468440"/>
          </a:xfrm>
          <a:prstGeom prst="rect">
            <a:avLst/>
          </a:prstGeom>
        </p:spPr>
      </p:sp>
      <p:sp>
        <p:nvSpPr>
          <p:cNvPr id="69" name="CustomShape 2"/>
          <p:cNvSpPr/>
          <p:nvPr/>
        </p:nvSpPr>
        <p:spPr>
          <a:xfrm>
            <a:off x="457200" y="501840"/>
            <a:ext cx="8032680" cy="11440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s-MX" sz="4400" dirty="0" smtClean="0">
                <a:latin typeface="Calibri"/>
              </a:rPr>
              <a:t>Reporte de Monitoreo</a:t>
            </a:r>
            <a:endParaRPr dirty="0"/>
          </a:p>
        </p:txBody>
      </p:sp>
      <p:sp>
        <p:nvSpPr>
          <p:cNvPr id="70" name="CustomShape 3"/>
          <p:cNvSpPr/>
          <p:nvPr/>
        </p:nvSpPr>
        <p:spPr>
          <a:xfrm>
            <a:off x="457200" y="1604520"/>
            <a:ext cx="3925440" cy="397656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s-MX" sz="3200" dirty="0">
                <a:solidFill>
                  <a:srgbClr val="8B8B8B"/>
                </a:solidFill>
                <a:latin typeface="Calibri"/>
              </a:rPr>
              <a:t>		</a:t>
            </a:r>
            <a:r>
              <a:rPr lang="es-MX" sz="3200" dirty="0" smtClean="0">
                <a:solidFill>
                  <a:srgbClr val="8B8B8B"/>
                </a:solidFill>
                <a:latin typeface="Calibri"/>
              </a:rPr>
              <a:t>&lt;MES&gt;</a:t>
            </a:r>
            <a:endParaRPr dirty="0"/>
          </a:p>
          <a:p>
            <a:pPr>
              <a:lnSpc>
                <a:spcPct val="100000"/>
              </a:lnSpc>
            </a:pPr>
            <a:r>
              <a:rPr lang="es-MX" sz="3200" dirty="0">
                <a:solidFill>
                  <a:srgbClr val="8B8B8B"/>
                </a:solidFill>
                <a:latin typeface="Calibri"/>
              </a:rPr>
              <a:t>		</a:t>
            </a:r>
            <a:r>
              <a:rPr lang="es-MX" sz="3200" dirty="0" smtClean="0">
                <a:solidFill>
                  <a:srgbClr val="8B8B8B"/>
                </a:solidFill>
                <a:latin typeface="Calibri"/>
              </a:rPr>
              <a:t>&lt;Fecha&gt;</a:t>
            </a:r>
            <a:endParaRPr dirty="0"/>
          </a:p>
        </p:txBody>
      </p:sp>
      <p:pic>
        <p:nvPicPr>
          <p:cNvPr id="1026" name="Picture 2" descr="Displaying SOS Software Logotip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1196752"/>
            <a:ext cx="1914525" cy="1895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MX" sz="4400" dirty="0">
                <a:solidFill>
                  <a:srgbClr val="000000"/>
                </a:solidFill>
                <a:latin typeface="Calibri"/>
              </a:rPr>
              <a:t>V</a:t>
            </a:r>
            <a:r>
              <a:rPr lang="es-MX" sz="4400" dirty="0" smtClean="0">
                <a:solidFill>
                  <a:srgbClr val="000000"/>
                </a:solidFill>
                <a:latin typeface="Calibri"/>
              </a:rPr>
              <a:t>entas</a:t>
            </a:r>
            <a:endParaRPr dirty="0"/>
          </a:p>
        </p:txBody>
      </p:sp>
      <p:sp>
        <p:nvSpPr>
          <p:cNvPr id="92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endParaRPr lang="es-MX" sz="3200" dirty="0"/>
          </a:p>
        </p:txBody>
      </p:sp>
      <p:sp>
        <p:nvSpPr>
          <p:cNvPr id="2" name="1 Rectángulo"/>
          <p:cNvSpPr/>
          <p:nvPr/>
        </p:nvSpPr>
        <p:spPr>
          <a:xfrm>
            <a:off x="6890645" y="1124744"/>
            <a:ext cx="185395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/>
              <a:t>&lt;Ingresa las graficas obtenidas </a:t>
            </a:r>
            <a:r>
              <a:rPr lang="es-MX" dirty="0" smtClean="0"/>
              <a:t>para las ventas quincenales y por empleado, además de una </a:t>
            </a:r>
            <a:r>
              <a:rPr lang="es-MX" dirty="0"/>
              <a:t>breve descripción explicando resultados</a:t>
            </a:r>
            <a:r>
              <a:rPr lang="es-MX" dirty="0" smtClean="0"/>
              <a:t>.&gt;</a:t>
            </a:r>
          </a:p>
          <a:p>
            <a:endParaRPr lang="es-MX" dirty="0"/>
          </a:p>
          <a:p>
            <a:r>
              <a:rPr lang="es-MX" dirty="0"/>
              <a:t>Análisis: </a:t>
            </a:r>
          </a:p>
          <a:p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MX" sz="4400" dirty="0" smtClean="0">
                <a:solidFill>
                  <a:srgbClr val="000000"/>
                </a:solidFill>
                <a:latin typeface="Calibri"/>
              </a:rPr>
              <a:t>Índice de Satisfacción</a:t>
            </a:r>
            <a:endParaRPr dirty="0"/>
          </a:p>
        </p:txBody>
      </p:sp>
      <p:sp>
        <p:nvSpPr>
          <p:cNvPr id="92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endParaRPr lang="es-MX" sz="3200" dirty="0"/>
          </a:p>
        </p:txBody>
      </p:sp>
      <p:sp>
        <p:nvSpPr>
          <p:cNvPr id="2" name="1 Rectángulo"/>
          <p:cNvSpPr/>
          <p:nvPr/>
        </p:nvSpPr>
        <p:spPr>
          <a:xfrm>
            <a:off x="5751288" y="1412583"/>
            <a:ext cx="293407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/>
              <a:t>&lt;Ingresa las graficas obtenidas como resultados en concentrado de métricas y una breve descripción explicando resultados</a:t>
            </a:r>
            <a:r>
              <a:rPr lang="es-MX" dirty="0" smtClean="0"/>
              <a:t>.&gt;</a:t>
            </a:r>
          </a:p>
          <a:p>
            <a:endParaRPr lang="es-MX" dirty="0"/>
          </a:p>
          <a:p>
            <a:r>
              <a:rPr lang="es-MX" dirty="0"/>
              <a:t>Análisis: 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7255152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MX" sz="4400">
                <a:solidFill>
                  <a:srgbClr val="000000"/>
                </a:solidFill>
                <a:latin typeface="Calibri"/>
              </a:rPr>
              <a:t>Riesgos</a:t>
            </a:r>
            <a:endParaRPr/>
          </a:p>
        </p:txBody>
      </p:sp>
      <p:sp>
        <p:nvSpPr>
          <p:cNvPr id="92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2" name="1 Rectángulo"/>
          <p:cNvSpPr/>
          <p:nvPr/>
        </p:nvSpPr>
        <p:spPr>
          <a:xfrm>
            <a:off x="2286000" y="282883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MX" dirty="0" smtClean="0"/>
              <a:t>&lt;Lista los riesgos monitoreados y las acciones o avances sobre </a:t>
            </a:r>
            <a:r>
              <a:rPr lang="es-MX" smtClean="0"/>
              <a:t>ellos</a:t>
            </a:r>
            <a:r>
              <a:rPr lang="es-MX" smtClean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3673496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MX" sz="4400">
                <a:solidFill>
                  <a:srgbClr val="000000"/>
                </a:solidFill>
                <a:latin typeface="Calibri"/>
              </a:rPr>
              <a:t>Hitos </a:t>
            </a:r>
            <a:endParaRPr/>
          </a:p>
        </p:txBody>
      </p:sp>
      <p:sp>
        <p:nvSpPr>
          <p:cNvPr id="76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s-MX" sz="3200" dirty="0" smtClean="0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252499"/>
              </p:ext>
            </p:extLst>
          </p:nvPr>
        </p:nvGraphicFramePr>
        <p:xfrm>
          <a:off x="1524000" y="1397000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Nombre de hito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Fecha Planeada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Fecha Real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MX" sz="4400">
                <a:solidFill>
                  <a:srgbClr val="000000"/>
                </a:solidFill>
                <a:latin typeface="Calibri"/>
              </a:rPr>
              <a:t>Recursos humanos</a:t>
            </a:r>
            <a:endParaRPr/>
          </a:p>
        </p:txBody>
      </p:sp>
      <p:sp>
        <p:nvSpPr>
          <p:cNvPr id="78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s-MX" dirty="0" smtClean="0"/>
              <a:t>&lt;Lista los recursos humanos obtenidos para el proyecto y capacitaciones realizadas para esa fecha&gt;</a:t>
            </a:r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MX" sz="4400">
                <a:solidFill>
                  <a:srgbClr val="000000"/>
                </a:solidFill>
                <a:latin typeface="Calibri"/>
              </a:rPr>
              <a:t>Costos</a:t>
            </a:r>
            <a:endParaRPr/>
          </a:p>
        </p:txBody>
      </p:sp>
      <p:sp>
        <p:nvSpPr>
          <p:cNvPr id="80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s-MX" sz="3200" dirty="0" smtClean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5220072" y="1416240"/>
            <a:ext cx="31683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&lt;Ingresa las graficas obtenidas como resultados en concentrado de métricas y una breve descripción explicando resultados</a:t>
            </a:r>
            <a:r>
              <a:rPr lang="es-MX" dirty="0" smtClean="0"/>
              <a:t>.&gt;</a:t>
            </a:r>
          </a:p>
          <a:p>
            <a:endParaRPr lang="es-MX" dirty="0"/>
          </a:p>
          <a:p>
            <a:r>
              <a:rPr lang="es-MX" dirty="0" smtClean="0"/>
              <a:t>Análisis: </a:t>
            </a:r>
            <a:endParaRPr lang="es-MX" dirty="0" smtClean="0"/>
          </a:p>
          <a:p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MX" sz="4400">
                <a:solidFill>
                  <a:srgbClr val="000000"/>
                </a:solidFill>
                <a:latin typeface="Calibri"/>
              </a:rPr>
              <a:t>Esfuerzo</a:t>
            </a:r>
            <a:endParaRPr/>
          </a:p>
        </p:txBody>
      </p:sp>
      <p:sp>
        <p:nvSpPr>
          <p:cNvPr id="82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3" name="2 Rectángulo"/>
          <p:cNvSpPr/>
          <p:nvPr/>
        </p:nvSpPr>
        <p:spPr>
          <a:xfrm>
            <a:off x="5868144" y="1340768"/>
            <a:ext cx="307808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/>
              <a:t>&lt;Ingresa las graficas obtenidas como resultados en concentrado de métricas y una breve descripción explicando resultados</a:t>
            </a:r>
            <a:r>
              <a:rPr lang="es-MX" dirty="0" smtClean="0"/>
              <a:t>.&gt;</a:t>
            </a:r>
          </a:p>
          <a:p>
            <a:r>
              <a:rPr lang="es-MX" dirty="0" smtClean="0"/>
              <a:t>Análisis: </a:t>
            </a:r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MX" sz="4400">
                <a:solidFill>
                  <a:srgbClr val="000000"/>
                </a:solidFill>
                <a:latin typeface="Calibri"/>
              </a:rPr>
              <a:t>Auditorías físicas</a:t>
            </a:r>
            <a:endParaRPr/>
          </a:p>
        </p:txBody>
      </p:sp>
      <p:sp>
        <p:nvSpPr>
          <p:cNvPr id="84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3" name="2 Rectángulo"/>
          <p:cNvSpPr/>
          <p:nvPr/>
        </p:nvSpPr>
        <p:spPr>
          <a:xfrm>
            <a:off x="6365104" y="1124744"/>
            <a:ext cx="228672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/>
              <a:t>&lt;Ingresa las graficas obtenidas como resultados en concentrado de métricas y una breve descripción explicando resultados</a:t>
            </a:r>
            <a:r>
              <a:rPr lang="es-MX" dirty="0" smtClean="0"/>
              <a:t>.&gt;</a:t>
            </a:r>
          </a:p>
          <a:p>
            <a:endParaRPr lang="es-MX" dirty="0"/>
          </a:p>
          <a:p>
            <a:r>
              <a:rPr lang="es-MX" dirty="0"/>
              <a:t>Análisis: </a:t>
            </a:r>
          </a:p>
          <a:p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MX" sz="4400">
                <a:solidFill>
                  <a:srgbClr val="000000"/>
                </a:solidFill>
                <a:latin typeface="Calibri"/>
              </a:rPr>
              <a:t>Auditorías funcionales</a:t>
            </a:r>
            <a:endParaRPr/>
          </a:p>
        </p:txBody>
      </p:sp>
      <p:sp>
        <p:nvSpPr>
          <p:cNvPr id="86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s-MX" sz="3200" dirty="0"/>
          </a:p>
        </p:txBody>
      </p:sp>
      <p:sp>
        <p:nvSpPr>
          <p:cNvPr id="3" name="2 Rectángulo"/>
          <p:cNvSpPr/>
          <p:nvPr/>
        </p:nvSpPr>
        <p:spPr>
          <a:xfrm>
            <a:off x="6183336" y="1416240"/>
            <a:ext cx="250202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/>
              <a:t>&lt;Ingresa las graficas obtenidas como resultados en concentrado de métricas y una breve descripción explicando resultados</a:t>
            </a:r>
            <a:r>
              <a:rPr lang="es-MX" dirty="0" smtClean="0"/>
              <a:t>.&gt;</a:t>
            </a:r>
          </a:p>
          <a:p>
            <a:r>
              <a:rPr lang="es-MX" dirty="0"/>
              <a:t>Análisis: 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MX" sz="4400">
                <a:solidFill>
                  <a:srgbClr val="000000"/>
                </a:solidFill>
                <a:latin typeface="Calibri"/>
              </a:rPr>
              <a:t>Auditorías a productos</a:t>
            </a:r>
            <a:endParaRPr/>
          </a:p>
        </p:txBody>
      </p:sp>
      <p:sp>
        <p:nvSpPr>
          <p:cNvPr id="88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s-MX" sz="3200" dirty="0"/>
          </a:p>
        </p:txBody>
      </p:sp>
      <p:sp>
        <p:nvSpPr>
          <p:cNvPr id="2" name="1 Rectángulo"/>
          <p:cNvSpPr/>
          <p:nvPr/>
        </p:nvSpPr>
        <p:spPr>
          <a:xfrm>
            <a:off x="6376045" y="1416240"/>
            <a:ext cx="228672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/>
              <a:t>&lt;Ingresa las graficas obtenidas como resultados en concentrado de métricas y una breve descripción explicando resultados</a:t>
            </a:r>
            <a:r>
              <a:rPr lang="es-MX" dirty="0" smtClean="0"/>
              <a:t>.&gt;</a:t>
            </a:r>
          </a:p>
          <a:p>
            <a:endParaRPr lang="es-MX" dirty="0"/>
          </a:p>
          <a:p>
            <a:r>
              <a:rPr lang="es-MX" dirty="0"/>
              <a:t>Análisis: </a:t>
            </a:r>
          </a:p>
          <a:p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MX" sz="4400">
                <a:solidFill>
                  <a:srgbClr val="000000"/>
                </a:solidFill>
                <a:latin typeface="Calibri"/>
              </a:rPr>
              <a:t>Auditorías a procesos</a:t>
            </a:r>
            <a:endParaRPr/>
          </a:p>
        </p:txBody>
      </p:sp>
      <p:sp>
        <p:nvSpPr>
          <p:cNvPr id="90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s-MX" sz="3200" dirty="0"/>
          </a:p>
        </p:txBody>
      </p:sp>
      <p:sp>
        <p:nvSpPr>
          <p:cNvPr id="3" name="2 Rectángulo"/>
          <p:cNvSpPr/>
          <p:nvPr/>
        </p:nvSpPr>
        <p:spPr>
          <a:xfrm>
            <a:off x="6041877" y="1416240"/>
            <a:ext cx="264604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/>
              <a:t>&lt;Ingresa las graficas obtenidas como resultados en concentrado de métricas y una breve descripción explicando resultados</a:t>
            </a:r>
            <a:r>
              <a:rPr lang="es-MX" dirty="0" smtClean="0"/>
              <a:t>.&gt;</a:t>
            </a:r>
          </a:p>
          <a:p>
            <a:endParaRPr lang="es-MX" dirty="0"/>
          </a:p>
          <a:p>
            <a:r>
              <a:rPr lang="es-MX" dirty="0"/>
              <a:t>Análisis: </a:t>
            </a:r>
          </a:p>
          <a:p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275</TotalTime>
  <Words>222</Words>
  <Application>Microsoft Office PowerPoint</Application>
  <PresentationFormat>Presentación en pantalla (4:3)</PresentationFormat>
  <Paragraphs>43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3" baseType="lpstr">
      <vt:lpstr>NewsPrint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Ariana Sosa</dc:creator>
  <cp:lastModifiedBy>Zepeda</cp:lastModifiedBy>
  <cp:revision>29</cp:revision>
  <dcterms:modified xsi:type="dcterms:W3CDTF">2015-10-06T16:40:34Z</dcterms:modified>
</cp:coreProperties>
</file>