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85012" y="685800"/>
            <a:ext cx="4375468" cy="1371600"/>
          </a:xfrm>
        </p:spPr>
        <p:txBody>
          <a:bodyPr>
            <a:noAutofit/>
          </a:bodyPr>
          <a:lstStyle/>
          <a:p>
            <a:r>
              <a:rPr lang="es-MX" sz="4800" dirty="0" err="1" smtClean="0"/>
              <a:t>Source</a:t>
            </a:r>
            <a:r>
              <a:rPr lang="es-MX" sz="4800" dirty="0" smtClean="0"/>
              <a:t> </a:t>
            </a:r>
            <a:r>
              <a:rPr lang="es-MX" sz="4800" dirty="0" err="1" smtClean="0"/>
              <a:t>Tree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20507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685800"/>
            <a:ext cx="9584372" cy="1371600"/>
          </a:xfrm>
        </p:spPr>
        <p:txBody>
          <a:bodyPr>
            <a:noAutofit/>
          </a:bodyPr>
          <a:lstStyle/>
          <a:p>
            <a:pPr algn="ctr"/>
            <a:r>
              <a:rPr lang="es-MX" sz="4400" dirty="0" smtClean="0"/>
              <a:t>Instrucciones básicas de uso</a:t>
            </a:r>
            <a:endParaRPr lang="es-MX" sz="4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875" b="85625"/>
          <a:stretch/>
        </p:blipFill>
        <p:spPr>
          <a:xfrm>
            <a:off x="74612" y="2392680"/>
            <a:ext cx="1206743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9160"/>
          </a:xfrm>
        </p:spPr>
        <p:txBody>
          <a:bodyPr/>
          <a:lstStyle/>
          <a:p>
            <a:pPr algn="ctr"/>
            <a:r>
              <a:rPr lang="es-MX" dirty="0" smtClean="0"/>
              <a:t>Clone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44132" y="1662430"/>
            <a:ext cx="4375468" cy="187960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Tras presionar el botón clone muestra esta ventana en la cual se permite agregar la </a:t>
            </a:r>
            <a:r>
              <a:rPr lang="es-MX" dirty="0" err="1" smtClean="0">
                <a:solidFill>
                  <a:schemeClr val="tx1"/>
                </a:solidFill>
              </a:rPr>
              <a:t>url</a:t>
            </a:r>
            <a:r>
              <a:rPr lang="es-MX" dirty="0" smtClean="0">
                <a:solidFill>
                  <a:schemeClr val="tx1"/>
                </a:solidFill>
              </a:rPr>
              <a:t> del repositorio y la dirección de almacenaje.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8437" t="22500" r="4376" b="35000"/>
          <a:stretch/>
        </p:blipFill>
        <p:spPr>
          <a:xfrm>
            <a:off x="4526280" y="2788920"/>
            <a:ext cx="754380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10058400" cy="929640"/>
          </a:xfrm>
        </p:spPr>
        <p:txBody>
          <a:bodyPr/>
          <a:lstStyle/>
          <a:p>
            <a:pPr algn="ctr"/>
            <a:r>
              <a:rPr lang="es-MX" dirty="0" err="1" smtClean="0"/>
              <a:t>Commit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082040"/>
            <a:ext cx="3720148" cy="491236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Se muestran los archivos modificados en un costado , aquellos que se desean agregar al repositorio seleccionarlos y poner algo en la sección </a:t>
            </a:r>
            <a:r>
              <a:rPr lang="es-MX" dirty="0" err="1" smtClean="0">
                <a:solidFill>
                  <a:schemeClr val="tx1"/>
                </a:solidFill>
              </a:rPr>
              <a:t>commit</a:t>
            </a:r>
            <a:r>
              <a:rPr lang="es-MX" dirty="0" smtClean="0">
                <a:solidFill>
                  <a:schemeClr val="tx1"/>
                </a:solidFill>
              </a:rPr>
              <a:t>, se puede seleccionar el campo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para ingresarlo al repositorio o no marcarlo. 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313" t="13958" r="625" b="8750"/>
          <a:stretch/>
        </p:blipFill>
        <p:spPr>
          <a:xfrm>
            <a:off x="4952206" y="1203960"/>
            <a:ext cx="722376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70560"/>
          </a:xfrm>
        </p:spPr>
        <p:txBody>
          <a:bodyPr/>
          <a:lstStyle/>
          <a:p>
            <a:r>
              <a:rPr lang="es-MX" dirty="0" err="1" smtClean="0"/>
              <a:t>Pull</a:t>
            </a:r>
            <a:r>
              <a:rPr lang="es-MX" dirty="0" smtClean="0"/>
              <a:t> y </a:t>
            </a:r>
            <a:r>
              <a:rPr lang="es-MX" dirty="0" err="1" smtClean="0"/>
              <a:t>push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356360"/>
            <a:ext cx="3186748" cy="463804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Para generar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basta con solo marcar la flecha de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 y seleccionar la rama a la que se generara dicho </a:t>
            </a:r>
            <a:r>
              <a:rPr lang="es-MX" dirty="0" err="1" smtClean="0">
                <a:solidFill>
                  <a:schemeClr val="tx1"/>
                </a:solidFill>
              </a:rPr>
              <a:t>pull</a:t>
            </a:r>
            <a:r>
              <a:rPr lang="es-MX" dirty="0" smtClean="0">
                <a:solidFill>
                  <a:schemeClr val="tx1"/>
                </a:solidFill>
              </a:rPr>
              <a:t>, en caso de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presionar la fecha </a:t>
            </a:r>
            <a:r>
              <a:rPr lang="es-MX" dirty="0" err="1" smtClean="0">
                <a:solidFill>
                  <a:schemeClr val="tx1"/>
                </a:solidFill>
              </a:rPr>
              <a:t>push</a:t>
            </a:r>
            <a:r>
              <a:rPr lang="es-MX" dirty="0" smtClean="0">
                <a:solidFill>
                  <a:schemeClr val="tx1"/>
                </a:solidFill>
              </a:rPr>
              <a:t> y seleccionar el repositorio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433" r="33936" b="85625"/>
          <a:stretch/>
        </p:blipFill>
        <p:spPr>
          <a:xfrm>
            <a:off x="6614159" y="2118360"/>
            <a:ext cx="24086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Eliminación </a:t>
            </a:r>
            <a:r>
              <a:rPr lang="es-MX" dirty="0" smtClean="0"/>
              <a:t>de datos	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En caso de tener una tarea que no cuente con cambios deseados o eliminar un archivo se deberá ir a la pestaña </a:t>
            </a:r>
            <a:r>
              <a:rPr lang="es-MX" dirty="0" err="1" smtClean="0">
                <a:solidFill>
                  <a:schemeClr val="tx1"/>
                </a:solidFill>
              </a:rPr>
              <a:t>commit</a:t>
            </a:r>
            <a:r>
              <a:rPr lang="es-MX" dirty="0" smtClean="0">
                <a:solidFill>
                  <a:schemeClr val="tx1"/>
                </a:solidFill>
              </a:rPr>
              <a:t> y sobre el archivo </a:t>
            </a:r>
            <a:r>
              <a:rPr lang="es-MX" dirty="0" err="1" smtClean="0">
                <a:solidFill>
                  <a:schemeClr val="tx1"/>
                </a:solidFill>
              </a:rPr>
              <a:t>click</a:t>
            </a:r>
            <a:r>
              <a:rPr lang="es-MX" dirty="0" smtClean="0">
                <a:solidFill>
                  <a:schemeClr val="tx1"/>
                </a:solidFill>
              </a:rPr>
              <a:t> derecho </a:t>
            </a:r>
            <a:r>
              <a:rPr lang="es-MX" dirty="0" err="1" smtClean="0">
                <a:solidFill>
                  <a:schemeClr val="tx1"/>
                </a:solidFill>
              </a:rPr>
              <a:t>discard</a:t>
            </a:r>
            <a:r>
              <a:rPr lang="es-MX" dirty="0" smtClean="0">
                <a:solidFill>
                  <a:schemeClr val="tx1"/>
                </a:solidFill>
              </a:rPr>
              <a:t> para descartar cambios y </a:t>
            </a:r>
            <a:r>
              <a:rPr lang="es-MX" dirty="0" err="1" smtClean="0">
                <a:solidFill>
                  <a:schemeClr val="tx1"/>
                </a:solidFill>
              </a:rPr>
              <a:t>delete</a:t>
            </a:r>
            <a:r>
              <a:rPr lang="es-MX" dirty="0" smtClean="0">
                <a:solidFill>
                  <a:schemeClr val="tx1"/>
                </a:solidFill>
              </a:rPr>
              <a:t> para eliminar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423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149</Words>
  <Application>Microsoft Office PowerPoint</Application>
  <PresentationFormat>Personalizado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Sector</vt:lpstr>
      <vt:lpstr>Source Tree </vt:lpstr>
      <vt:lpstr>Instrucciones básicas de uso</vt:lpstr>
      <vt:lpstr>Clone</vt:lpstr>
      <vt:lpstr>Commit</vt:lpstr>
      <vt:lpstr>Pull y push</vt:lpstr>
      <vt:lpstr>Eliminación de datos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34</cp:revision>
  <dcterms:created xsi:type="dcterms:W3CDTF">2015-05-22T20:16:52Z</dcterms:created>
  <dcterms:modified xsi:type="dcterms:W3CDTF">2015-09-29T16:25:01Z</dcterms:modified>
</cp:coreProperties>
</file>