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2360" cy="379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2360" cy="2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42360" cy="379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42360" cy="2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12680" y="228276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501840"/>
            <a:ext cx="8031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57200" y="1604520"/>
            <a:ext cx="392400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&lt;MES&gt;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&lt;Fecha&gt;</a:t>
            </a: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3040" cy="18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890760" y="1124640"/>
            <a:ext cx="185256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para las ventas quincenales y por empleado, además de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5751360" y="1412640"/>
            <a:ext cx="29325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latin typeface="Arial"/>
              </a:rPr>
              <a:t>Reporte de respaldos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2" name="Table 3"/>
          <p:cNvGraphicFramePr/>
          <p:nvPr/>
        </p:nvGraphicFramePr>
        <p:xfrm>
          <a:off x="792000" y="1666440"/>
          <a:ext cx="7443360" cy="3411360"/>
        </p:xfrm>
        <a:graphic>
          <a:graphicData uri="http://schemas.openxmlformats.org/drawingml/2006/table">
            <a:tbl>
              <a:tblPr/>
              <a:tblGrid>
                <a:gridCol w="1944360"/>
                <a:gridCol w="1944360"/>
                <a:gridCol w="3555000"/>
              </a:tblGrid>
              <a:tr h="60372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Responsable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de ejecución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Estado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Monitoreo de Riesgos</a:t>
            </a:r>
            <a:endParaRPr/>
          </a:p>
        </p:txBody>
      </p:sp>
      <p:graphicFrame>
        <p:nvGraphicFramePr>
          <p:cNvPr id="114" name="Table 2"/>
          <p:cNvGraphicFramePr/>
          <p:nvPr/>
        </p:nvGraphicFramePr>
        <p:xfrm>
          <a:off x="457200" y="1604520"/>
          <a:ext cx="8228520" cy="1360440"/>
        </p:xfrm>
        <a:graphic>
          <a:graphicData uri="http://schemas.openxmlformats.org/drawingml/2006/table">
            <a:tbl>
              <a:tblPr/>
              <a:tblGrid>
                <a:gridCol w="2057040"/>
                <a:gridCol w="2057040"/>
                <a:gridCol w="2057040"/>
                <a:gridCol w="2057760"/>
              </a:tblGrid>
              <a:tr h="34020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Riesgo Presentado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Fecha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Acción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Estado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3" name="Table 3"/>
          <p:cNvGraphicFramePr/>
          <p:nvPr/>
        </p:nvGraphicFramePr>
        <p:xfrm>
          <a:off x="1523880" y="1397160"/>
          <a:ext cx="6095160" cy="120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&lt;Lista los recursos humanos obtenidos para el proyecto y capacitaciones realizadas para esa fecha&gt;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220000" y="1416240"/>
            <a:ext cx="316692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5868000" y="1340640"/>
            <a:ext cx="307656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6365160" y="1124640"/>
            <a:ext cx="228528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6183360" y="1416240"/>
            <a:ext cx="250056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6375960" y="1416240"/>
            <a:ext cx="228528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6041880" y="1416240"/>
            <a:ext cx="264456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&lt;Ingresa las graficas obtenidas como resultados en concentrado de métricas y una breve descripción explicando resultados.&gt;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2016-02-13T22:40:07Z</dcterms:modified>
  <cp:revision>33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