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3080" cy="3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43080" cy="26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2680" y="228276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501840"/>
            <a:ext cx="803196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457200" y="1604520"/>
            <a:ext cx="392472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&lt;MES&gt;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&lt;Fecha&gt;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3760" cy="18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6890760" y="1124640"/>
            <a:ext cx="18532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para las ventas quincenales y por empleado, además de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5751360" y="1412640"/>
            <a:ext cx="29332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" name="Table 3"/>
          <p:cNvGraphicFramePr/>
          <p:nvPr/>
        </p:nvGraphicFramePr>
        <p:xfrm>
          <a:off x="1523880" y="1397160"/>
          <a:ext cx="6095160" cy="11116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&lt;Lista los recursos humanos obtenidos para el proyecto y capacitaciones realizadas para esa fecha&gt;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5220000" y="1416240"/>
            <a:ext cx="316764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5868000" y="1340640"/>
            <a:ext cx="30772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6365160" y="1124640"/>
            <a:ext cx="228600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6183360" y="1416240"/>
            <a:ext cx="25012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6375960" y="1416240"/>
            <a:ext cx="228600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6041880" y="1416240"/>
            <a:ext cx="264528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Application>LibreOffice/4.4.2.2$Linux_X86_64 LibreOffice_project/40m0$Build-2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2015-11-23T11:41:46Z</dcterms:modified>
  <cp:revision>31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