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&lt;MES&gt;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&lt;Fecha&gt;</a:t>
            </a:r>
            <a:endParaRPr dirty="0"/>
          </a:p>
        </p:txBody>
      </p:sp>
      <p:pic>
        <p:nvPicPr>
          <p:cNvPr id="1026" name="Picture 2" descr="Displaying SOS Software Logoti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6752"/>
            <a:ext cx="19145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lang="es-MX" sz="3200" dirty="0"/>
          </a:p>
        </p:txBody>
      </p:sp>
      <p:sp>
        <p:nvSpPr>
          <p:cNvPr id="2" name="1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2286000" y="28288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&lt;Lista los riesgos monitoreados y las acciones o avances sobre ellos&gt;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2286000" y="28288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&lt;Detalla los días que se generaron respaldos y donde están almacenados&gt;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24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dirty="0" smtClean="0"/>
              <a:t>&lt;Lista los recursos humanos obtenidos para el proyecto y capacitaciones realizadas para esa fecha&gt;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&lt;Ingresa las graficas obtenidas como resultados en concentrado de métricas y una breve descripción explicando resultados.&gt;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" name="2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" name="2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3" name="2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1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3" name="2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198</Words>
  <Application>Microsoft Office PowerPoint</Application>
  <PresentationFormat>Presentación en pantalla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NewsPrint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27</cp:revision>
  <dcterms:modified xsi:type="dcterms:W3CDTF">2015-09-15T15:55:39Z</dcterms:modified>
</cp:coreProperties>
</file>