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Lst>
  <p:sldSz cx="12192000" cy="6858000"/>
  <p:notesSz cx="7772400" cy="100584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84360" y="685800"/>
            <a:ext cx="10058040" cy="2742840"/>
          </a:xfrm>
          <a:prstGeom prst="rect">
            <a:avLst/>
          </a:prstGeom>
        </p:spPr>
        <p:txBody>
          <a:bodyPr lIns="0" tIns="0" rIns="0" bIns="0" anchor="ctr"/>
          <a:lstStyle/>
          <a:p>
            <a:endParaRPr/>
          </a:p>
        </p:txBody>
      </p:sp>
      <p:sp>
        <p:nvSpPr>
          <p:cNvPr id="29" name="PlaceHolder 2"/>
          <p:cNvSpPr>
            <a:spLocks noGrp="1"/>
          </p:cNvSpPr>
          <p:nvPr>
            <p:ph type="body"/>
          </p:nvPr>
        </p:nvSpPr>
        <p:spPr>
          <a:xfrm>
            <a:off x="684360" y="4114800"/>
            <a:ext cx="8535600" cy="896040"/>
          </a:xfrm>
          <a:prstGeom prst="rect">
            <a:avLst/>
          </a:prstGeom>
        </p:spPr>
        <p:txBody>
          <a:bodyPr lIns="0" tIns="0" rIns="0" bIns="0"/>
          <a:lstStyle/>
          <a:p>
            <a:endParaRPr/>
          </a:p>
        </p:txBody>
      </p:sp>
      <p:sp>
        <p:nvSpPr>
          <p:cNvPr id="30" name="PlaceHolder 3"/>
          <p:cNvSpPr>
            <a:spLocks noGrp="1"/>
          </p:cNvSpPr>
          <p:nvPr>
            <p:ph type="body"/>
          </p:nvPr>
        </p:nvSpPr>
        <p:spPr>
          <a:xfrm>
            <a:off x="684360" y="5096520"/>
            <a:ext cx="8535600" cy="8960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4360" y="685800"/>
            <a:ext cx="10058040" cy="2742840"/>
          </a:xfrm>
          <a:prstGeom prst="rect">
            <a:avLst/>
          </a:prstGeom>
        </p:spPr>
        <p:txBody>
          <a:bodyPr lIns="0" tIns="0" rIns="0" bIns="0" anchor="ctr"/>
          <a:lstStyle/>
          <a:p>
            <a:endParaRPr/>
          </a:p>
        </p:txBody>
      </p:sp>
      <p:sp>
        <p:nvSpPr>
          <p:cNvPr id="32" name="PlaceHolder 2"/>
          <p:cNvSpPr>
            <a:spLocks noGrp="1"/>
          </p:cNvSpPr>
          <p:nvPr>
            <p:ph type="body"/>
          </p:nvPr>
        </p:nvSpPr>
        <p:spPr>
          <a:xfrm>
            <a:off x="684360" y="4114800"/>
            <a:ext cx="4165200" cy="896040"/>
          </a:xfrm>
          <a:prstGeom prst="rect">
            <a:avLst/>
          </a:prstGeom>
        </p:spPr>
        <p:txBody>
          <a:bodyPr lIns="0" tIns="0" rIns="0" bIns="0"/>
          <a:lstStyle/>
          <a:p>
            <a:endParaRPr/>
          </a:p>
        </p:txBody>
      </p:sp>
      <p:sp>
        <p:nvSpPr>
          <p:cNvPr id="33" name="PlaceHolder 3"/>
          <p:cNvSpPr>
            <a:spLocks noGrp="1"/>
          </p:cNvSpPr>
          <p:nvPr>
            <p:ph type="body"/>
          </p:nvPr>
        </p:nvSpPr>
        <p:spPr>
          <a:xfrm>
            <a:off x="5058360" y="4114800"/>
            <a:ext cx="4165200" cy="896040"/>
          </a:xfrm>
          <a:prstGeom prst="rect">
            <a:avLst/>
          </a:prstGeom>
        </p:spPr>
        <p:txBody>
          <a:bodyPr lIns="0" tIns="0" rIns="0" bIns="0"/>
          <a:lstStyle/>
          <a:p>
            <a:endParaRPr/>
          </a:p>
        </p:txBody>
      </p:sp>
      <p:sp>
        <p:nvSpPr>
          <p:cNvPr id="34" name="PlaceHolder 4"/>
          <p:cNvSpPr>
            <a:spLocks noGrp="1"/>
          </p:cNvSpPr>
          <p:nvPr>
            <p:ph type="body"/>
          </p:nvPr>
        </p:nvSpPr>
        <p:spPr>
          <a:xfrm>
            <a:off x="5058360" y="5096520"/>
            <a:ext cx="4165200" cy="896040"/>
          </a:xfrm>
          <a:prstGeom prst="rect">
            <a:avLst/>
          </a:prstGeom>
        </p:spPr>
        <p:txBody>
          <a:bodyPr lIns="0" tIns="0" rIns="0" bIns="0"/>
          <a:lstStyle/>
          <a:p>
            <a:endParaRPr/>
          </a:p>
        </p:txBody>
      </p:sp>
      <p:sp>
        <p:nvSpPr>
          <p:cNvPr id="35" name="PlaceHolder 5"/>
          <p:cNvSpPr>
            <a:spLocks noGrp="1"/>
          </p:cNvSpPr>
          <p:nvPr>
            <p:ph type="body"/>
          </p:nvPr>
        </p:nvSpPr>
        <p:spPr>
          <a:xfrm>
            <a:off x="684360" y="5096520"/>
            <a:ext cx="4165200" cy="8960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84360" y="685800"/>
            <a:ext cx="10058040" cy="2742840"/>
          </a:xfrm>
          <a:prstGeom prst="rect">
            <a:avLst/>
          </a:prstGeom>
        </p:spPr>
        <p:txBody>
          <a:bodyPr lIns="0" tIns="0" rIns="0" bIns="0" anchor="ctr"/>
          <a:lstStyle/>
          <a:p>
            <a:endParaRPr/>
          </a:p>
        </p:txBody>
      </p:sp>
      <p:sp>
        <p:nvSpPr>
          <p:cNvPr id="37" name="PlaceHolder 2"/>
          <p:cNvSpPr>
            <a:spLocks noGrp="1"/>
          </p:cNvSpPr>
          <p:nvPr>
            <p:ph type="body"/>
          </p:nvPr>
        </p:nvSpPr>
        <p:spPr>
          <a:xfrm>
            <a:off x="684360" y="4114800"/>
            <a:ext cx="8535600" cy="1879200"/>
          </a:xfrm>
          <a:prstGeom prst="rect">
            <a:avLst/>
          </a:prstGeom>
        </p:spPr>
        <p:txBody>
          <a:bodyPr lIns="0" tIns="0" rIns="0" bIns="0"/>
          <a:lstStyle/>
          <a:p>
            <a:endParaRPr/>
          </a:p>
        </p:txBody>
      </p:sp>
      <p:sp>
        <p:nvSpPr>
          <p:cNvPr id="38" name="PlaceHolder 3"/>
          <p:cNvSpPr>
            <a:spLocks noGrp="1"/>
          </p:cNvSpPr>
          <p:nvPr>
            <p:ph type="body"/>
          </p:nvPr>
        </p:nvSpPr>
        <p:spPr>
          <a:xfrm>
            <a:off x="684360" y="4114800"/>
            <a:ext cx="8535600" cy="1879200"/>
          </a:xfrm>
          <a:prstGeom prst="rect">
            <a:avLst/>
          </a:prstGeom>
        </p:spPr>
        <p:txBody>
          <a:bodyPr lIns="0" tIns="0" rIns="0" bIns="0"/>
          <a:lstStyle/>
          <a:p>
            <a:endParaRPr/>
          </a:p>
        </p:txBody>
      </p:sp>
      <p:pic>
        <p:nvPicPr>
          <p:cNvPr id="39" name="38 Imagen"/>
          <p:cNvPicPr/>
          <p:nvPr/>
        </p:nvPicPr>
        <p:blipFill>
          <a:blip r:embed="rId2"/>
          <a:stretch/>
        </p:blipFill>
        <p:spPr>
          <a:xfrm>
            <a:off x="3774600" y="4114800"/>
            <a:ext cx="2355120" cy="1879200"/>
          </a:xfrm>
          <a:prstGeom prst="rect">
            <a:avLst/>
          </a:prstGeom>
          <a:ln>
            <a:noFill/>
          </a:ln>
        </p:spPr>
      </p:pic>
      <p:pic>
        <p:nvPicPr>
          <p:cNvPr id="40" name="39 Imagen"/>
          <p:cNvPicPr/>
          <p:nvPr/>
        </p:nvPicPr>
        <p:blipFill>
          <a:blip r:embed="rId2"/>
          <a:stretch/>
        </p:blipFill>
        <p:spPr>
          <a:xfrm>
            <a:off x="3774600" y="4114800"/>
            <a:ext cx="2355120" cy="187920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684360" y="685800"/>
            <a:ext cx="10058040" cy="2742840"/>
          </a:xfrm>
          <a:prstGeom prst="rect">
            <a:avLst/>
          </a:prstGeom>
        </p:spPr>
        <p:txBody>
          <a:bodyPr lIns="0" tIns="0" rIns="0" bIns="0" anchor="ctr"/>
          <a:lstStyle/>
          <a:p>
            <a:endParaRPr/>
          </a:p>
        </p:txBody>
      </p:sp>
      <p:sp>
        <p:nvSpPr>
          <p:cNvPr id="49" name="PlaceHolder 2"/>
          <p:cNvSpPr>
            <a:spLocks noGrp="1"/>
          </p:cNvSpPr>
          <p:nvPr>
            <p:ph type="subTitle"/>
          </p:nvPr>
        </p:nvSpPr>
        <p:spPr>
          <a:xfrm>
            <a:off x="684360" y="4114800"/>
            <a:ext cx="8535600" cy="187920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84360" y="685800"/>
            <a:ext cx="10058040" cy="2742840"/>
          </a:xfrm>
          <a:prstGeom prst="rect">
            <a:avLst/>
          </a:prstGeom>
        </p:spPr>
        <p:txBody>
          <a:bodyPr lIns="0" tIns="0" rIns="0" bIns="0" anchor="ctr"/>
          <a:lstStyle/>
          <a:p>
            <a:endParaRPr/>
          </a:p>
        </p:txBody>
      </p:sp>
      <p:sp>
        <p:nvSpPr>
          <p:cNvPr id="51" name="PlaceHolder 2"/>
          <p:cNvSpPr>
            <a:spLocks noGrp="1"/>
          </p:cNvSpPr>
          <p:nvPr>
            <p:ph type="body"/>
          </p:nvPr>
        </p:nvSpPr>
        <p:spPr>
          <a:xfrm>
            <a:off x="684360" y="4114800"/>
            <a:ext cx="8535600" cy="187920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84360" y="685800"/>
            <a:ext cx="10058040" cy="2742840"/>
          </a:xfrm>
          <a:prstGeom prst="rect">
            <a:avLst/>
          </a:prstGeom>
        </p:spPr>
        <p:txBody>
          <a:bodyPr lIns="0" tIns="0" rIns="0" bIns="0" anchor="ctr"/>
          <a:lstStyle/>
          <a:p>
            <a:endParaRPr/>
          </a:p>
        </p:txBody>
      </p:sp>
      <p:sp>
        <p:nvSpPr>
          <p:cNvPr id="53" name="PlaceHolder 2"/>
          <p:cNvSpPr>
            <a:spLocks noGrp="1"/>
          </p:cNvSpPr>
          <p:nvPr>
            <p:ph type="body"/>
          </p:nvPr>
        </p:nvSpPr>
        <p:spPr>
          <a:xfrm>
            <a:off x="684360" y="4114800"/>
            <a:ext cx="4165200" cy="1879200"/>
          </a:xfrm>
          <a:prstGeom prst="rect">
            <a:avLst/>
          </a:prstGeom>
        </p:spPr>
        <p:txBody>
          <a:bodyPr lIns="0" tIns="0" rIns="0" bIns="0"/>
          <a:lstStyle/>
          <a:p>
            <a:endParaRPr/>
          </a:p>
        </p:txBody>
      </p:sp>
      <p:sp>
        <p:nvSpPr>
          <p:cNvPr id="54" name="PlaceHolder 3"/>
          <p:cNvSpPr>
            <a:spLocks noGrp="1"/>
          </p:cNvSpPr>
          <p:nvPr>
            <p:ph type="body"/>
          </p:nvPr>
        </p:nvSpPr>
        <p:spPr>
          <a:xfrm>
            <a:off x="5058360" y="4114800"/>
            <a:ext cx="4165200" cy="187920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684360" y="685800"/>
            <a:ext cx="10058040" cy="2742840"/>
          </a:xfrm>
          <a:prstGeom prst="rect">
            <a:avLst/>
          </a:prstGeom>
        </p:spPr>
        <p:txBody>
          <a:bodyPr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684360" y="685800"/>
            <a:ext cx="10058040" cy="1271556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84360" y="685800"/>
            <a:ext cx="10058040" cy="2742840"/>
          </a:xfrm>
          <a:prstGeom prst="rect">
            <a:avLst/>
          </a:prstGeom>
        </p:spPr>
        <p:txBody>
          <a:bodyPr lIns="0" tIns="0" rIns="0" bIns="0" anchor="ctr"/>
          <a:lstStyle/>
          <a:p>
            <a:endParaRPr/>
          </a:p>
        </p:txBody>
      </p:sp>
      <p:sp>
        <p:nvSpPr>
          <p:cNvPr id="58" name="PlaceHolder 2"/>
          <p:cNvSpPr>
            <a:spLocks noGrp="1"/>
          </p:cNvSpPr>
          <p:nvPr>
            <p:ph type="body"/>
          </p:nvPr>
        </p:nvSpPr>
        <p:spPr>
          <a:xfrm>
            <a:off x="684360" y="4114800"/>
            <a:ext cx="4165200" cy="896040"/>
          </a:xfrm>
          <a:prstGeom prst="rect">
            <a:avLst/>
          </a:prstGeom>
        </p:spPr>
        <p:txBody>
          <a:bodyPr lIns="0" tIns="0" rIns="0" bIns="0"/>
          <a:lstStyle/>
          <a:p>
            <a:endParaRPr/>
          </a:p>
        </p:txBody>
      </p:sp>
      <p:sp>
        <p:nvSpPr>
          <p:cNvPr id="59" name="PlaceHolder 3"/>
          <p:cNvSpPr>
            <a:spLocks noGrp="1"/>
          </p:cNvSpPr>
          <p:nvPr>
            <p:ph type="body"/>
          </p:nvPr>
        </p:nvSpPr>
        <p:spPr>
          <a:xfrm>
            <a:off x="684360" y="5096520"/>
            <a:ext cx="4165200" cy="896040"/>
          </a:xfrm>
          <a:prstGeom prst="rect">
            <a:avLst/>
          </a:prstGeom>
        </p:spPr>
        <p:txBody>
          <a:bodyPr lIns="0" tIns="0" rIns="0" bIns="0"/>
          <a:lstStyle/>
          <a:p>
            <a:endParaRPr/>
          </a:p>
        </p:txBody>
      </p:sp>
      <p:sp>
        <p:nvSpPr>
          <p:cNvPr id="60" name="PlaceHolder 4"/>
          <p:cNvSpPr>
            <a:spLocks noGrp="1"/>
          </p:cNvSpPr>
          <p:nvPr>
            <p:ph type="body"/>
          </p:nvPr>
        </p:nvSpPr>
        <p:spPr>
          <a:xfrm>
            <a:off x="5058360" y="4114800"/>
            <a:ext cx="4165200" cy="187920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84360" y="685800"/>
            <a:ext cx="10058040" cy="2742840"/>
          </a:xfrm>
          <a:prstGeom prst="rect">
            <a:avLst/>
          </a:prstGeom>
        </p:spPr>
        <p:txBody>
          <a:bodyPr lIns="0" tIns="0" rIns="0" bIns="0" anchor="ctr"/>
          <a:lstStyle/>
          <a:p>
            <a:endParaRPr/>
          </a:p>
        </p:txBody>
      </p:sp>
      <p:sp>
        <p:nvSpPr>
          <p:cNvPr id="8" name="PlaceHolder 2"/>
          <p:cNvSpPr>
            <a:spLocks noGrp="1"/>
          </p:cNvSpPr>
          <p:nvPr>
            <p:ph type="subTitle"/>
          </p:nvPr>
        </p:nvSpPr>
        <p:spPr>
          <a:xfrm>
            <a:off x="684360" y="4114800"/>
            <a:ext cx="8535600" cy="187920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84360" y="685800"/>
            <a:ext cx="10058040" cy="2742840"/>
          </a:xfrm>
          <a:prstGeom prst="rect">
            <a:avLst/>
          </a:prstGeom>
        </p:spPr>
        <p:txBody>
          <a:bodyPr lIns="0" tIns="0" rIns="0" bIns="0" anchor="ctr"/>
          <a:lstStyle/>
          <a:p>
            <a:endParaRPr/>
          </a:p>
        </p:txBody>
      </p:sp>
      <p:sp>
        <p:nvSpPr>
          <p:cNvPr id="62" name="PlaceHolder 2"/>
          <p:cNvSpPr>
            <a:spLocks noGrp="1"/>
          </p:cNvSpPr>
          <p:nvPr>
            <p:ph type="body"/>
          </p:nvPr>
        </p:nvSpPr>
        <p:spPr>
          <a:xfrm>
            <a:off x="684360" y="4114800"/>
            <a:ext cx="4165200" cy="1879200"/>
          </a:xfrm>
          <a:prstGeom prst="rect">
            <a:avLst/>
          </a:prstGeom>
        </p:spPr>
        <p:txBody>
          <a:bodyPr lIns="0" tIns="0" rIns="0" bIns="0"/>
          <a:lstStyle/>
          <a:p>
            <a:endParaRPr/>
          </a:p>
        </p:txBody>
      </p:sp>
      <p:sp>
        <p:nvSpPr>
          <p:cNvPr id="63" name="PlaceHolder 3"/>
          <p:cNvSpPr>
            <a:spLocks noGrp="1"/>
          </p:cNvSpPr>
          <p:nvPr>
            <p:ph type="body"/>
          </p:nvPr>
        </p:nvSpPr>
        <p:spPr>
          <a:xfrm>
            <a:off x="5058360" y="4114800"/>
            <a:ext cx="4165200" cy="896040"/>
          </a:xfrm>
          <a:prstGeom prst="rect">
            <a:avLst/>
          </a:prstGeom>
        </p:spPr>
        <p:txBody>
          <a:bodyPr lIns="0" tIns="0" rIns="0" bIns="0"/>
          <a:lstStyle/>
          <a:p>
            <a:endParaRPr/>
          </a:p>
        </p:txBody>
      </p:sp>
      <p:sp>
        <p:nvSpPr>
          <p:cNvPr id="64" name="PlaceHolder 4"/>
          <p:cNvSpPr>
            <a:spLocks noGrp="1"/>
          </p:cNvSpPr>
          <p:nvPr>
            <p:ph type="body"/>
          </p:nvPr>
        </p:nvSpPr>
        <p:spPr>
          <a:xfrm>
            <a:off x="5058360" y="5096520"/>
            <a:ext cx="4165200" cy="8960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84360" y="685800"/>
            <a:ext cx="10058040" cy="2742840"/>
          </a:xfrm>
          <a:prstGeom prst="rect">
            <a:avLst/>
          </a:prstGeom>
        </p:spPr>
        <p:txBody>
          <a:bodyPr lIns="0" tIns="0" rIns="0" bIns="0" anchor="ctr"/>
          <a:lstStyle/>
          <a:p>
            <a:endParaRPr/>
          </a:p>
        </p:txBody>
      </p:sp>
      <p:sp>
        <p:nvSpPr>
          <p:cNvPr id="66" name="PlaceHolder 2"/>
          <p:cNvSpPr>
            <a:spLocks noGrp="1"/>
          </p:cNvSpPr>
          <p:nvPr>
            <p:ph type="body"/>
          </p:nvPr>
        </p:nvSpPr>
        <p:spPr>
          <a:xfrm>
            <a:off x="684360" y="4114800"/>
            <a:ext cx="4165200" cy="896040"/>
          </a:xfrm>
          <a:prstGeom prst="rect">
            <a:avLst/>
          </a:prstGeom>
        </p:spPr>
        <p:txBody>
          <a:bodyPr lIns="0" tIns="0" rIns="0" bIns="0"/>
          <a:lstStyle/>
          <a:p>
            <a:endParaRPr/>
          </a:p>
        </p:txBody>
      </p:sp>
      <p:sp>
        <p:nvSpPr>
          <p:cNvPr id="67" name="PlaceHolder 3"/>
          <p:cNvSpPr>
            <a:spLocks noGrp="1"/>
          </p:cNvSpPr>
          <p:nvPr>
            <p:ph type="body"/>
          </p:nvPr>
        </p:nvSpPr>
        <p:spPr>
          <a:xfrm>
            <a:off x="5058360" y="4114800"/>
            <a:ext cx="4165200" cy="896040"/>
          </a:xfrm>
          <a:prstGeom prst="rect">
            <a:avLst/>
          </a:prstGeom>
        </p:spPr>
        <p:txBody>
          <a:bodyPr lIns="0" tIns="0" rIns="0" bIns="0"/>
          <a:lstStyle/>
          <a:p>
            <a:endParaRPr/>
          </a:p>
        </p:txBody>
      </p:sp>
      <p:sp>
        <p:nvSpPr>
          <p:cNvPr id="68" name="PlaceHolder 4"/>
          <p:cNvSpPr>
            <a:spLocks noGrp="1"/>
          </p:cNvSpPr>
          <p:nvPr>
            <p:ph type="body"/>
          </p:nvPr>
        </p:nvSpPr>
        <p:spPr>
          <a:xfrm>
            <a:off x="684360" y="5096520"/>
            <a:ext cx="8535600" cy="8960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84360" y="685800"/>
            <a:ext cx="10058040" cy="2742840"/>
          </a:xfrm>
          <a:prstGeom prst="rect">
            <a:avLst/>
          </a:prstGeom>
        </p:spPr>
        <p:txBody>
          <a:bodyPr lIns="0" tIns="0" rIns="0" bIns="0" anchor="ctr"/>
          <a:lstStyle/>
          <a:p>
            <a:endParaRPr/>
          </a:p>
        </p:txBody>
      </p:sp>
      <p:sp>
        <p:nvSpPr>
          <p:cNvPr id="70" name="PlaceHolder 2"/>
          <p:cNvSpPr>
            <a:spLocks noGrp="1"/>
          </p:cNvSpPr>
          <p:nvPr>
            <p:ph type="body"/>
          </p:nvPr>
        </p:nvSpPr>
        <p:spPr>
          <a:xfrm>
            <a:off x="684360" y="4114800"/>
            <a:ext cx="8535600" cy="896040"/>
          </a:xfrm>
          <a:prstGeom prst="rect">
            <a:avLst/>
          </a:prstGeom>
        </p:spPr>
        <p:txBody>
          <a:bodyPr lIns="0" tIns="0" rIns="0" bIns="0"/>
          <a:lstStyle/>
          <a:p>
            <a:endParaRPr/>
          </a:p>
        </p:txBody>
      </p:sp>
      <p:sp>
        <p:nvSpPr>
          <p:cNvPr id="71" name="PlaceHolder 3"/>
          <p:cNvSpPr>
            <a:spLocks noGrp="1"/>
          </p:cNvSpPr>
          <p:nvPr>
            <p:ph type="body"/>
          </p:nvPr>
        </p:nvSpPr>
        <p:spPr>
          <a:xfrm>
            <a:off x="684360" y="5096520"/>
            <a:ext cx="8535600" cy="8960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84360" y="685800"/>
            <a:ext cx="10058040" cy="2742840"/>
          </a:xfrm>
          <a:prstGeom prst="rect">
            <a:avLst/>
          </a:prstGeom>
        </p:spPr>
        <p:txBody>
          <a:bodyPr lIns="0" tIns="0" rIns="0" bIns="0" anchor="ctr"/>
          <a:lstStyle/>
          <a:p>
            <a:endParaRPr/>
          </a:p>
        </p:txBody>
      </p:sp>
      <p:sp>
        <p:nvSpPr>
          <p:cNvPr id="73" name="PlaceHolder 2"/>
          <p:cNvSpPr>
            <a:spLocks noGrp="1"/>
          </p:cNvSpPr>
          <p:nvPr>
            <p:ph type="body"/>
          </p:nvPr>
        </p:nvSpPr>
        <p:spPr>
          <a:xfrm>
            <a:off x="684360" y="4114800"/>
            <a:ext cx="4165200" cy="896040"/>
          </a:xfrm>
          <a:prstGeom prst="rect">
            <a:avLst/>
          </a:prstGeom>
        </p:spPr>
        <p:txBody>
          <a:bodyPr lIns="0" tIns="0" rIns="0" bIns="0"/>
          <a:lstStyle/>
          <a:p>
            <a:endParaRPr/>
          </a:p>
        </p:txBody>
      </p:sp>
      <p:sp>
        <p:nvSpPr>
          <p:cNvPr id="74" name="PlaceHolder 3"/>
          <p:cNvSpPr>
            <a:spLocks noGrp="1"/>
          </p:cNvSpPr>
          <p:nvPr>
            <p:ph type="body"/>
          </p:nvPr>
        </p:nvSpPr>
        <p:spPr>
          <a:xfrm>
            <a:off x="5058360" y="4114800"/>
            <a:ext cx="4165200" cy="896040"/>
          </a:xfrm>
          <a:prstGeom prst="rect">
            <a:avLst/>
          </a:prstGeom>
        </p:spPr>
        <p:txBody>
          <a:bodyPr lIns="0" tIns="0" rIns="0" bIns="0"/>
          <a:lstStyle/>
          <a:p>
            <a:endParaRPr/>
          </a:p>
        </p:txBody>
      </p:sp>
      <p:sp>
        <p:nvSpPr>
          <p:cNvPr id="75" name="PlaceHolder 4"/>
          <p:cNvSpPr>
            <a:spLocks noGrp="1"/>
          </p:cNvSpPr>
          <p:nvPr>
            <p:ph type="body"/>
          </p:nvPr>
        </p:nvSpPr>
        <p:spPr>
          <a:xfrm>
            <a:off x="5058360" y="5096520"/>
            <a:ext cx="4165200" cy="896040"/>
          </a:xfrm>
          <a:prstGeom prst="rect">
            <a:avLst/>
          </a:prstGeom>
        </p:spPr>
        <p:txBody>
          <a:bodyPr lIns="0" tIns="0" rIns="0" bIns="0"/>
          <a:lstStyle/>
          <a:p>
            <a:endParaRPr/>
          </a:p>
        </p:txBody>
      </p:sp>
      <p:sp>
        <p:nvSpPr>
          <p:cNvPr id="76" name="PlaceHolder 5"/>
          <p:cNvSpPr>
            <a:spLocks noGrp="1"/>
          </p:cNvSpPr>
          <p:nvPr>
            <p:ph type="body"/>
          </p:nvPr>
        </p:nvSpPr>
        <p:spPr>
          <a:xfrm>
            <a:off x="684360" y="5096520"/>
            <a:ext cx="4165200" cy="8960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84360" y="685800"/>
            <a:ext cx="10058040" cy="2742840"/>
          </a:xfrm>
          <a:prstGeom prst="rect">
            <a:avLst/>
          </a:prstGeom>
        </p:spPr>
        <p:txBody>
          <a:bodyPr lIns="0" tIns="0" rIns="0" bIns="0" anchor="ctr"/>
          <a:lstStyle/>
          <a:p>
            <a:endParaRPr/>
          </a:p>
        </p:txBody>
      </p:sp>
      <p:sp>
        <p:nvSpPr>
          <p:cNvPr id="78" name="PlaceHolder 2"/>
          <p:cNvSpPr>
            <a:spLocks noGrp="1"/>
          </p:cNvSpPr>
          <p:nvPr>
            <p:ph type="body"/>
          </p:nvPr>
        </p:nvSpPr>
        <p:spPr>
          <a:xfrm>
            <a:off x="684360" y="4114800"/>
            <a:ext cx="8535600" cy="1879200"/>
          </a:xfrm>
          <a:prstGeom prst="rect">
            <a:avLst/>
          </a:prstGeom>
        </p:spPr>
        <p:txBody>
          <a:bodyPr lIns="0" tIns="0" rIns="0" bIns="0"/>
          <a:lstStyle/>
          <a:p>
            <a:endParaRPr/>
          </a:p>
        </p:txBody>
      </p:sp>
      <p:sp>
        <p:nvSpPr>
          <p:cNvPr id="79" name="PlaceHolder 3"/>
          <p:cNvSpPr>
            <a:spLocks noGrp="1"/>
          </p:cNvSpPr>
          <p:nvPr>
            <p:ph type="body"/>
          </p:nvPr>
        </p:nvSpPr>
        <p:spPr>
          <a:xfrm>
            <a:off x="684360" y="4114800"/>
            <a:ext cx="8535600" cy="1879200"/>
          </a:xfrm>
          <a:prstGeom prst="rect">
            <a:avLst/>
          </a:prstGeom>
        </p:spPr>
        <p:txBody>
          <a:bodyPr lIns="0" tIns="0" rIns="0" bIns="0"/>
          <a:lstStyle/>
          <a:p>
            <a:endParaRPr/>
          </a:p>
        </p:txBody>
      </p:sp>
      <p:pic>
        <p:nvPicPr>
          <p:cNvPr id="80" name="79 Imagen"/>
          <p:cNvPicPr/>
          <p:nvPr/>
        </p:nvPicPr>
        <p:blipFill>
          <a:blip r:embed="rId2"/>
          <a:stretch/>
        </p:blipFill>
        <p:spPr>
          <a:xfrm>
            <a:off x="3774600" y="4114800"/>
            <a:ext cx="2355120" cy="1879200"/>
          </a:xfrm>
          <a:prstGeom prst="rect">
            <a:avLst/>
          </a:prstGeom>
          <a:ln>
            <a:noFill/>
          </a:ln>
        </p:spPr>
      </p:pic>
      <p:pic>
        <p:nvPicPr>
          <p:cNvPr id="81" name="80 Imagen"/>
          <p:cNvPicPr/>
          <p:nvPr/>
        </p:nvPicPr>
        <p:blipFill>
          <a:blip r:embed="rId2"/>
          <a:stretch/>
        </p:blipFill>
        <p:spPr>
          <a:xfrm>
            <a:off x="3774600" y="4114800"/>
            <a:ext cx="2355120" cy="187920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684360" y="685800"/>
            <a:ext cx="10058040" cy="2742840"/>
          </a:xfrm>
          <a:prstGeom prst="rect">
            <a:avLst/>
          </a:prstGeom>
        </p:spPr>
        <p:txBody>
          <a:bodyPr lIns="0" tIns="0" rIns="0" bIns="0" anchor="ctr"/>
          <a:lstStyle/>
          <a:p>
            <a:endParaRPr/>
          </a:p>
        </p:txBody>
      </p:sp>
      <p:sp>
        <p:nvSpPr>
          <p:cNvPr id="92" name="PlaceHolder 2"/>
          <p:cNvSpPr>
            <a:spLocks noGrp="1"/>
          </p:cNvSpPr>
          <p:nvPr>
            <p:ph type="subTitle"/>
          </p:nvPr>
        </p:nvSpPr>
        <p:spPr>
          <a:xfrm>
            <a:off x="684360" y="4114800"/>
            <a:ext cx="8535600" cy="1879200"/>
          </a:xfrm>
          <a:prstGeom prst="rect">
            <a:avLst/>
          </a:prstGeom>
        </p:spPr>
        <p:txBody>
          <a:bodyPr lIns="0" tIns="0" rIns="0" bIns="0" anchor="ctr"/>
          <a:lstStyle/>
          <a:p>
            <a:pPr algn="ct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84360" y="685800"/>
            <a:ext cx="10058040" cy="2742840"/>
          </a:xfrm>
          <a:prstGeom prst="rect">
            <a:avLst/>
          </a:prstGeom>
        </p:spPr>
        <p:txBody>
          <a:bodyPr lIns="0" tIns="0" rIns="0" bIns="0" anchor="ctr"/>
          <a:lstStyle/>
          <a:p>
            <a:endParaRPr/>
          </a:p>
        </p:txBody>
      </p:sp>
      <p:sp>
        <p:nvSpPr>
          <p:cNvPr id="94" name="PlaceHolder 2"/>
          <p:cNvSpPr>
            <a:spLocks noGrp="1"/>
          </p:cNvSpPr>
          <p:nvPr>
            <p:ph type="body"/>
          </p:nvPr>
        </p:nvSpPr>
        <p:spPr>
          <a:xfrm>
            <a:off x="684360" y="4114800"/>
            <a:ext cx="8535600" cy="1879200"/>
          </a:xfrm>
          <a:prstGeom prst="rect">
            <a:avLst/>
          </a:prstGeom>
        </p:spPr>
        <p:txBody>
          <a:bodyPr lIns="0" tIns="0" rIns="0" bIns="0"/>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84360" y="685800"/>
            <a:ext cx="10058040" cy="2742840"/>
          </a:xfrm>
          <a:prstGeom prst="rect">
            <a:avLst/>
          </a:prstGeom>
        </p:spPr>
        <p:txBody>
          <a:bodyPr lIns="0" tIns="0" rIns="0" bIns="0" anchor="ctr"/>
          <a:lstStyle/>
          <a:p>
            <a:endParaRPr/>
          </a:p>
        </p:txBody>
      </p:sp>
      <p:sp>
        <p:nvSpPr>
          <p:cNvPr id="96" name="PlaceHolder 2"/>
          <p:cNvSpPr>
            <a:spLocks noGrp="1"/>
          </p:cNvSpPr>
          <p:nvPr>
            <p:ph type="body"/>
          </p:nvPr>
        </p:nvSpPr>
        <p:spPr>
          <a:xfrm>
            <a:off x="684360" y="4114800"/>
            <a:ext cx="4165200" cy="1879200"/>
          </a:xfrm>
          <a:prstGeom prst="rect">
            <a:avLst/>
          </a:prstGeom>
        </p:spPr>
        <p:txBody>
          <a:bodyPr lIns="0" tIns="0" rIns="0" bIns="0"/>
          <a:lstStyle/>
          <a:p>
            <a:endParaRPr/>
          </a:p>
        </p:txBody>
      </p:sp>
      <p:sp>
        <p:nvSpPr>
          <p:cNvPr id="97" name="PlaceHolder 3"/>
          <p:cNvSpPr>
            <a:spLocks noGrp="1"/>
          </p:cNvSpPr>
          <p:nvPr>
            <p:ph type="body"/>
          </p:nvPr>
        </p:nvSpPr>
        <p:spPr>
          <a:xfrm>
            <a:off x="5058360" y="4114800"/>
            <a:ext cx="4165200" cy="1879200"/>
          </a:xfrm>
          <a:prstGeom prst="rect">
            <a:avLst/>
          </a:prstGeom>
        </p:spPr>
        <p:txBody>
          <a:bodyPr lIns="0" tIns="0" rIns="0" bIns="0"/>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684360" y="685800"/>
            <a:ext cx="10058040" cy="2742840"/>
          </a:xfrm>
          <a:prstGeom prst="rect">
            <a:avLst/>
          </a:prstGeom>
        </p:spPr>
        <p:txBody>
          <a:bodyPr lIns="0" tIns="0" rIns="0" bIns="0" anchor="ct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84360" y="685800"/>
            <a:ext cx="10058040" cy="2742840"/>
          </a:xfrm>
          <a:prstGeom prst="rect">
            <a:avLst/>
          </a:prstGeom>
        </p:spPr>
        <p:txBody>
          <a:bodyPr lIns="0" tIns="0" rIns="0" bIns="0" anchor="ctr"/>
          <a:lstStyle/>
          <a:p>
            <a:endParaRPr/>
          </a:p>
        </p:txBody>
      </p:sp>
      <p:sp>
        <p:nvSpPr>
          <p:cNvPr id="10" name="PlaceHolder 2"/>
          <p:cNvSpPr>
            <a:spLocks noGrp="1"/>
          </p:cNvSpPr>
          <p:nvPr>
            <p:ph type="body"/>
          </p:nvPr>
        </p:nvSpPr>
        <p:spPr>
          <a:xfrm>
            <a:off x="684360" y="4114800"/>
            <a:ext cx="8535600" cy="1879200"/>
          </a:xfrm>
          <a:prstGeom prst="rect">
            <a:avLst/>
          </a:prstGeom>
        </p:spPr>
        <p:txBody>
          <a:bodyPr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684360" y="685800"/>
            <a:ext cx="10058040" cy="12715560"/>
          </a:xfrm>
          <a:prstGeom prst="rect">
            <a:avLst/>
          </a:prstGeom>
        </p:spPr>
        <p:txBody>
          <a:bodyPr lIns="0" tIns="0" rIns="0" bIns="0" anchor="ctr"/>
          <a:lstStyle/>
          <a:p>
            <a:pPr algn="ct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84360" y="685800"/>
            <a:ext cx="10058040" cy="2742840"/>
          </a:xfrm>
          <a:prstGeom prst="rect">
            <a:avLst/>
          </a:prstGeom>
        </p:spPr>
        <p:txBody>
          <a:bodyPr lIns="0" tIns="0" rIns="0" bIns="0" anchor="ctr"/>
          <a:lstStyle/>
          <a:p>
            <a:endParaRPr/>
          </a:p>
        </p:txBody>
      </p:sp>
      <p:sp>
        <p:nvSpPr>
          <p:cNvPr id="101" name="PlaceHolder 2"/>
          <p:cNvSpPr>
            <a:spLocks noGrp="1"/>
          </p:cNvSpPr>
          <p:nvPr>
            <p:ph type="body"/>
          </p:nvPr>
        </p:nvSpPr>
        <p:spPr>
          <a:xfrm>
            <a:off x="684360" y="4114800"/>
            <a:ext cx="4165200" cy="896040"/>
          </a:xfrm>
          <a:prstGeom prst="rect">
            <a:avLst/>
          </a:prstGeom>
        </p:spPr>
        <p:txBody>
          <a:bodyPr lIns="0" tIns="0" rIns="0" bIns="0"/>
          <a:lstStyle/>
          <a:p>
            <a:endParaRPr/>
          </a:p>
        </p:txBody>
      </p:sp>
      <p:sp>
        <p:nvSpPr>
          <p:cNvPr id="102" name="PlaceHolder 3"/>
          <p:cNvSpPr>
            <a:spLocks noGrp="1"/>
          </p:cNvSpPr>
          <p:nvPr>
            <p:ph type="body"/>
          </p:nvPr>
        </p:nvSpPr>
        <p:spPr>
          <a:xfrm>
            <a:off x="684360" y="5096520"/>
            <a:ext cx="4165200" cy="896040"/>
          </a:xfrm>
          <a:prstGeom prst="rect">
            <a:avLst/>
          </a:prstGeom>
        </p:spPr>
        <p:txBody>
          <a:bodyPr lIns="0" tIns="0" rIns="0" bIns="0"/>
          <a:lstStyle/>
          <a:p>
            <a:endParaRPr/>
          </a:p>
        </p:txBody>
      </p:sp>
      <p:sp>
        <p:nvSpPr>
          <p:cNvPr id="103" name="PlaceHolder 4"/>
          <p:cNvSpPr>
            <a:spLocks noGrp="1"/>
          </p:cNvSpPr>
          <p:nvPr>
            <p:ph type="body"/>
          </p:nvPr>
        </p:nvSpPr>
        <p:spPr>
          <a:xfrm>
            <a:off x="5058360" y="4114800"/>
            <a:ext cx="4165200" cy="1879200"/>
          </a:xfrm>
          <a:prstGeom prst="rect">
            <a:avLst/>
          </a:prstGeom>
        </p:spPr>
        <p:txBody>
          <a:bodyPr lIns="0" tIns="0" rIns="0" bIns="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84360" y="685800"/>
            <a:ext cx="10058040" cy="2742840"/>
          </a:xfrm>
          <a:prstGeom prst="rect">
            <a:avLst/>
          </a:prstGeom>
        </p:spPr>
        <p:txBody>
          <a:bodyPr lIns="0" tIns="0" rIns="0" bIns="0" anchor="ctr"/>
          <a:lstStyle/>
          <a:p>
            <a:endParaRPr/>
          </a:p>
        </p:txBody>
      </p:sp>
      <p:sp>
        <p:nvSpPr>
          <p:cNvPr id="105" name="PlaceHolder 2"/>
          <p:cNvSpPr>
            <a:spLocks noGrp="1"/>
          </p:cNvSpPr>
          <p:nvPr>
            <p:ph type="body"/>
          </p:nvPr>
        </p:nvSpPr>
        <p:spPr>
          <a:xfrm>
            <a:off x="684360" y="4114800"/>
            <a:ext cx="4165200" cy="1879200"/>
          </a:xfrm>
          <a:prstGeom prst="rect">
            <a:avLst/>
          </a:prstGeom>
        </p:spPr>
        <p:txBody>
          <a:bodyPr lIns="0" tIns="0" rIns="0" bIns="0"/>
          <a:lstStyle/>
          <a:p>
            <a:endParaRPr/>
          </a:p>
        </p:txBody>
      </p:sp>
      <p:sp>
        <p:nvSpPr>
          <p:cNvPr id="106" name="PlaceHolder 3"/>
          <p:cNvSpPr>
            <a:spLocks noGrp="1"/>
          </p:cNvSpPr>
          <p:nvPr>
            <p:ph type="body"/>
          </p:nvPr>
        </p:nvSpPr>
        <p:spPr>
          <a:xfrm>
            <a:off x="5058360" y="4114800"/>
            <a:ext cx="4165200" cy="896040"/>
          </a:xfrm>
          <a:prstGeom prst="rect">
            <a:avLst/>
          </a:prstGeom>
        </p:spPr>
        <p:txBody>
          <a:bodyPr lIns="0" tIns="0" rIns="0" bIns="0"/>
          <a:lstStyle/>
          <a:p>
            <a:endParaRPr/>
          </a:p>
        </p:txBody>
      </p:sp>
      <p:sp>
        <p:nvSpPr>
          <p:cNvPr id="107" name="PlaceHolder 4"/>
          <p:cNvSpPr>
            <a:spLocks noGrp="1"/>
          </p:cNvSpPr>
          <p:nvPr>
            <p:ph type="body"/>
          </p:nvPr>
        </p:nvSpPr>
        <p:spPr>
          <a:xfrm>
            <a:off x="5058360" y="5096520"/>
            <a:ext cx="4165200" cy="896040"/>
          </a:xfrm>
          <a:prstGeom prst="rect">
            <a:avLst/>
          </a:prstGeom>
        </p:spPr>
        <p:txBody>
          <a:bodyPr lIns="0" tIns="0" rIns="0" bIns="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84360" y="685800"/>
            <a:ext cx="10058040" cy="2742840"/>
          </a:xfrm>
          <a:prstGeom prst="rect">
            <a:avLst/>
          </a:prstGeom>
        </p:spPr>
        <p:txBody>
          <a:bodyPr lIns="0" tIns="0" rIns="0" bIns="0" anchor="ctr"/>
          <a:lstStyle/>
          <a:p>
            <a:endParaRPr/>
          </a:p>
        </p:txBody>
      </p:sp>
      <p:sp>
        <p:nvSpPr>
          <p:cNvPr id="109" name="PlaceHolder 2"/>
          <p:cNvSpPr>
            <a:spLocks noGrp="1"/>
          </p:cNvSpPr>
          <p:nvPr>
            <p:ph type="body"/>
          </p:nvPr>
        </p:nvSpPr>
        <p:spPr>
          <a:xfrm>
            <a:off x="684360" y="4114800"/>
            <a:ext cx="4165200" cy="896040"/>
          </a:xfrm>
          <a:prstGeom prst="rect">
            <a:avLst/>
          </a:prstGeom>
        </p:spPr>
        <p:txBody>
          <a:bodyPr lIns="0" tIns="0" rIns="0" bIns="0"/>
          <a:lstStyle/>
          <a:p>
            <a:endParaRPr/>
          </a:p>
        </p:txBody>
      </p:sp>
      <p:sp>
        <p:nvSpPr>
          <p:cNvPr id="110" name="PlaceHolder 3"/>
          <p:cNvSpPr>
            <a:spLocks noGrp="1"/>
          </p:cNvSpPr>
          <p:nvPr>
            <p:ph type="body"/>
          </p:nvPr>
        </p:nvSpPr>
        <p:spPr>
          <a:xfrm>
            <a:off x="5058360" y="4114800"/>
            <a:ext cx="4165200" cy="896040"/>
          </a:xfrm>
          <a:prstGeom prst="rect">
            <a:avLst/>
          </a:prstGeom>
        </p:spPr>
        <p:txBody>
          <a:bodyPr lIns="0" tIns="0" rIns="0" bIns="0"/>
          <a:lstStyle/>
          <a:p>
            <a:endParaRPr/>
          </a:p>
        </p:txBody>
      </p:sp>
      <p:sp>
        <p:nvSpPr>
          <p:cNvPr id="111" name="PlaceHolder 4"/>
          <p:cNvSpPr>
            <a:spLocks noGrp="1"/>
          </p:cNvSpPr>
          <p:nvPr>
            <p:ph type="body"/>
          </p:nvPr>
        </p:nvSpPr>
        <p:spPr>
          <a:xfrm>
            <a:off x="684360" y="5096520"/>
            <a:ext cx="8535600" cy="896040"/>
          </a:xfrm>
          <a:prstGeom prst="rect">
            <a:avLst/>
          </a:prstGeom>
        </p:spPr>
        <p:txBody>
          <a:bodyPr lIns="0" tIns="0" rIns="0" bIns="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84360" y="685800"/>
            <a:ext cx="10058040" cy="2742840"/>
          </a:xfrm>
          <a:prstGeom prst="rect">
            <a:avLst/>
          </a:prstGeom>
        </p:spPr>
        <p:txBody>
          <a:bodyPr lIns="0" tIns="0" rIns="0" bIns="0" anchor="ctr"/>
          <a:lstStyle/>
          <a:p>
            <a:endParaRPr/>
          </a:p>
        </p:txBody>
      </p:sp>
      <p:sp>
        <p:nvSpPr>
          <p:cNvPr id="113" name="PlaceHolder 2"/>
          <p:cNvSpPr>
            <a:spLocks noGrp="1"/>
          </p:cNvSpPr>
          <p:nvPr>
            <p:ph type="body"/>
          </p:nvPr>
        </p:nvSpPr>
        <p:spPr>
          <a:xfrm>
            <a:off x="684360" y="4114800"/>
            <a:ext cx="8535600" cy="896040"/>
          </a:xfrm>
          <a:prstGeom prst="rect">
            <a:avLst/>
          </a:prstGeom>
        </p:spPr>
        <p:txBody>
          <a:bodyPr lIns="0" tIns="0" rIns="0" bIns="0"/>
          <a:lstStyle/>
          <a:p>
            <a:endParaRPr/>
          </a:p>
        </p:txBody>
      </p:sp>
      <p:sp>
        <p:nvSpPr>
          <p:cNvPr id="114" name="PlaceHolder 3"/>
          <p:cNvSpPr>
            <a:spLocks noGrp="1"/>
          </p:cNvSpPr>
          <p:nvPr>
            <p:ph type="body"/>
          </p:nvPr>
        </p:nvSpPr>
        <p:spPr>
          <a:xfrm>
            <a:off x="684360" y="5096520"/>
            <a:ext cx="8535600" cy="896040"/>
          </a:xfrm>
          <a:prstGeom prst="rect">
            <a:avLst/>
          </a:prstGeom>
        </p:spPr>
        <p:txBody>
          <a:bodyPr lIns="0" tIns="0" rIns="0" bIns="0"/>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84360" y="685800"/>
            <a:ext cx="10058040" cy="2742840"/>
          </a:xfrm>
          <a:prstGeom prst="rect">
            <a:avLst/>
          </a:prstGeom>
        </p:spPr>
        <p:txBody>
          <a:bodyPr lIns="0" tIns="0" rIns="0" bIns="0" anchor="ctr"/>
          <a:lstStyle/>
          <a:p>
            <a:endParaRPr/>
          </a:p>
        </p:txBody>
      </p:sp>
      <p:sp>
        <p:nvSpPr>
          <p:cNvPr id="116" name="PlaceHolder 2"/>
          <p:cNvSpPr>
            <a:spLocks noGrp="1"/>
          </p:cNvSpPr>
          <p:nvPr>
            <p:ph type="body"/>
          </p:nvPr>
        </p:nvSpPr>
        <p:spPr>
          <a:xfrm>
            <a:off x="684360" y="4114800"/>
            <a:ext cx="4165200" cy="896040"/>
          </a:xfrm>
          <a:prstGeom prst="rect">
            <a:avLst/>
          </a:prstGeom>
        </p:spPr>
        <p:txBody>
          <a:bodyPr lIns="0" tIns="0" rIns="0" bIns="0"/>
          <a:lstStyle/>
          <a:p>
            <a:endParaRPr/>
          </a:p>
        </p:txBody>
      </p:sp>
      <p:sp>
        <p:nvSpPr>
          <p:cNvPr id="117" name="PlaceHolder 3"/>
          <p:cNvSpPr>
            <a:spLocks noGrp="1"/>
          </p:cNvSpPr>
          <p:nvPr>
            <p:ph type="body"/>
          </p:nvPr>
        </p:nvSpPr>
        <p:spPr>
          <a:xfrm>
            <a:off x="5058360" y="4114800"/>
            <a:ext cx="4165200" cy="896040"/>
          </a:xfrm>
          <a:prstGeom prst="rect">
            <a:avLst/>
          </a:prstGeom>
        </p:spPr>
        <p:txBody>
          <a:bodyPr lIns="0" tIns="0" rIns="0" bIns="0"/>
          <a:lstStyle/>
          <a:p>
            <a:endParaRPr/>
          </a:p>
        </p:txBody>
      </p:sp>
      <p:sp>
        <p:nvSpPr>
          <p:cNvPr id="118" name="PlaceHolder 4"/>
          <p:cNvSpPr>
            <a:spLocks noGrp="1"/>
          </p:cNvSpPr>
          <p:nvPr>
            <p:ph type="body"/>
          </p:nvPr>
        </p:nvSpPr>
        <p:spPr>
          <a:xfrm>
            <a:off x="5058360" y="5096520"/>
            <a:ext cx="4165200" cy="896040"/>
          </a:xfrm>
          <a:prstGeom prst="rect">
            <a:avLst/>
          </a:prstGeom>
        </p:spPr>
        <p:txBody>
          <a:bodyPr lIns="0" tIns="0" rIns="0" bIns="0"/>
          <a:lstStyle/>
          <a:p>
            <a:endParaRPr/>
          </a:p>
        </p:txBody>
      </p:sp>
      <p:sp>
        <p:nvSpPr>
          <p:cNvPr id="119" name="PlaceHolder 5"/>
          <p:cNvSpPr>
            <a:spLocks noGrp="1"/>
          </p:cNvSpPr>
          <p:nvPr>
            <p:ph type="body"/>
          </p:nvPr>
        </p:nvSpPr>
        <p:spPr>
          <a:xfrm>
            <a:off x="684360" y="5096520"/>
            <a:ext cx="4165200" cy="896040"/>
          </a:xfrm>
          <a:prstGeom prst="rect">
            <a:avLst/>
          </a:prstGeom>
        </p:spPr>
        <p:txBody>
          <a:bodyPr lIns="0" tIns="0" rIns="0" bIns="0"/>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84360" y="685800"/>
            <a:ext cx="10058040" cy="2742840"/>
          </a:xfrm>
          <a:prstGeom prst="rect">
            <a:avLst/>
          </a:prstGeom>
        </p:spPr>
        <p:txBody>
          <a:bodyPr lIns="0" tIns="0" rIns="0" bIns="0" anchor="ctr"/>
          <a:lstStyle/>
          <a:p>
            <a:endParaRPr/>
          </a:p>
        </p:txBody>
      </p:sp>
      <p:sp>
        <p:nvSpPr>
          <p:cNvPr id="121" name="PlaceHolder 2"/>
          <p:cNvSpPr>
            <a:spLocks noGrp="1"/>
          </p:cNvSpPr>
          <p:nvPr>
            <p:ph type="body"/>
          </p:nvPr>
        </p:nvSpPr>
        <p:spPr>
          <a:xfrm>
            <a:off x="684360" y="4114800"/>
            <a:ext cx="8535600" cy="1879200"/>
          </a:xfrm>
          <a:prstGeom prst="rect">
            <a:avLst/>
          </a:prstGeom>
        </p:spPr>
        <p:txBody>
          <a:bodyPr lIns="0" tIns="0" rIns="0" bIns="0"/>
          <a:lstStyle/>
          <a:p>
            <a:endParaRPr/>
          </a:p>
        </p:txBody>
      </p:sp>
      <p:sp>
        <p:nvSpPr>
          <p:cNvPr id="122" name="PlaceHolder 3"/>
          <p:cNvSpPr>
            <a:spLocks noGrp="1"/>
          </p:cNvSpPr>
          <p:nvPr>
            <p:ph type="body"/>
          </p:nvPr>
        </p:nvSpPr>
        <p:spPr>
          <a:xfrm>
            <a:off x="684360" y="4114800"/>
            <a:ext cx="8535600" cy="1879200"/>
          </a:xfrm>
          <a:prstGeom prst="rect">
            <a:avLst/>
          </a:prstGeom>
        </p:spPr>
        <p:txBody>
          <a:bodyPr lIns="0" tIns="0" rIns="0" bIns="0"/>
          <a:lstStyle/>
          <a:p>
            <a:endParaRPr/>
          </a:p>
        </p:txBody>
      </p:sp>
      <p:pic>
        <p:nvPicPr>
          <p:cNvPr id="123" name="122 Imagen"/>
          <p:cNvPicPr/>
          <p:nvPr/>
        </p:nvPicPr>
        <p:blipFill>
          <a:blip r:embed="rId2"/>
          <a:stretch/>
        </p:blipFill>
        <p:spPr>
          <a:xfrm>
            <a:off x="3774600" y="4114800"/>
            <a:ext cx="2355120" cy="1879200"/>
          </a:xfrm>
          <a:prstGeom prst="rect">
            <a:avLst/>
          </a:prstGeom>
          <a:ln>
            <a:noFill/>
          </a:ln>
        </p:spPr>
      </p:pic>
      <p:pic>
        <p:nvPicPr>
          <p:cNvPr id="124" name="123 Imagen"/>
          <p:cNvPicPr/>
          <p:nvPr/>
        </p:nvPicPr>
        <p:blipFill>
          <a:blip r:embed="rId2"/>
          <a:stretch/>
        </p:blipFill>
        <p:spPr>
          <a:xfrm>
            <a:off x="3774600" y="4114800"/>
            <a:ext cx="2355120" cy="187920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4360" y="685800"/>
            <a:ext cx="10058040" cy="2742840"/>
          </a:xfrm>
          <a:prstGeom prst="rect">
            <a:avLst/>
          </a:prstGeom>
        </p:spPr>
        <p:txBody>
          <a:bodyPr lIns="0" tIns="0" rIns="0" bIns="0" anchor="ctr"/>
          <a:lstStyle/>
          <a:p>
            <a:endParaRPr/>
          </a:p>
        </p:txBody>
      </p:sp>
      <p:sp>
        <p:nvSpPr>
          <p:cNvPr id="12" name="PlaceHolder 2"/>
          <p:cNvSpPr>
            <a:spLocks noGrp="1"/>
          </p:cNvSpPr>
          <p:nvPr>
            <p:ph type="body"/>
          </p:nvPr>
        </p:nvSpPr>
        <p:spPr>
          <a:xfrm>
            <a:off x="684360" y="4114800"/>
            <a:ext cx="4165200" cy="1879200"/>
          </a:xfrm>
          <a:prstGeom prst="rect">
            <a:avLst/>
          </a:prstGeom>
        </p:spPr>
        <p:txBody>
          <a:bodyPr lIns="0" tIns="0" rIns="0" bIns="0"/>
          <a:lstStyle/>
          <a:p>
            <a:endParaRPr/>
          </a:p>
        </p:txBody>
      </p:sp>
      <p:sp>
        <p:nvSpPr>
          <p:cNvPr id="13" name="PlaceHolder 3"/>
          <p:cNvSpPr>
            <a:spLocks noGrp="1"/>
          </p:cNvSpPr>
          <p:nvPr>
            <p:ph type="body"/>
          </p:nvPr>
        </p:nvSpPr>
        <p:spPr>
          <a:xfrm>
            <a:off x="5058360" y="4114800"/>
            <a:ext cx="4165200" cy="187920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84360" y="685800"/>
            <a:ext cx="10058040" cy="2742840"/>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84360" y="685800"/>
            <a:ext cx="10058040" cy="1271556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84360" y="685800"/>
            <a:ext cx="10058040" cy="2742840"/>
          </a:xfrm>
          <a:prstGeom prst="rect">
            <a:avLst/>
          </a:prstGeom>
        </p:spPr>
        <p:txBody>
          <a:bodyPr lIns="0" tIns="0" rIns="0" bIns="0" anchor="ctr"/>
          <a:lstStyle/>
          <a:p>
            <a:endParaRPr/>
          </a:p>
        </p:txBody>
      </p:sp>
      <p:sp>
        <p:nvSpPr>
          <p:cNvPr id="17" name="PlaceHolder 2"/>
          <p:cNvSpPr>
            <a:spLocks noGrp="1"/>
          </p:cNvSpPr>
          <p:nvPr>
            <p:ph type="body"/>
          </p:nvPr>
        </p:nvSpPr>
        <p:spPr>
          <a:xfrm>
            <a:off x="684360" y="4114800"/>
            <a:ext cx="4165200" cy="896040"/>
          </a:xfrm>
          <a:prstGeom prst="rect">
            <a:avLst/>
          </a:prstGeom>
        </p:spPr>
        <p:txBody>
          <a:bodyPr lIns="0" tIns="0" rIns="0" bIns="0"/>
          <a:lstStyle/>
          <a:p>
            <a:endParaRPr/>
          </a:p>
        </p:txBody>
      </p:sp>
      <p:sp>
        <p:nvSpPr>
          <p:cNvPr id="18" name="PlaceHolder 3"/>
          <p:cNvSpPr>
            <a:spLocks noGrp="1"/>
          </p:cNvSpPr>
          <p:nvPr>
            <p:ph type="body"/>
          </p:nvPr>
        </p:nvSpPr>
        <p:spPr>
          <a:xfrm>
            <a:off x="684360" y="5096520"/>
            <a:ext cx="4165200" cy="896040"/>
          </a:xfrm>
          <a:prstGeom prst="rect">
            <a:avLst/>
          </a:prstGeom>
        </p:spPr>
        <p:txBody>
          <a:bodyPr lIns="0" tIns="0" rIns="0" bIns="0"/>
          <a:lstStyle/>
          <a:p>
            <a:endParaRPr/>
          </a:p>
        </p:txBody>
      </p:sp>
      <p:sp>
        <p:nvSpPr>
          <p:cNvPr id="19" name="PlaceHolder 4"/>
          <p:cNvSpPr>
            <a:spLocks noGrp="1"/>
          </p:cNvSpPr>
          <p:nvPr>
            <p:ph type="body"/>
          </p:nvPr>
        </p:nvSpPr>
        <p:spPr>
          <a:xfrm>
            <a:off x="5058360" y="4114800"/>
            <a:ext cx="4165200" cy="187920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84360" y="685800"/>
            <a:ext cx="10058040" cy="2742840"/>
          </a:xfrm>
          <a:prstGeom prst="rect">
            <a:avLst/>
          </a:prstGeom>
        </p:spPr>
        <p:txBody>
          <a:bodyPr lIns="0" tIns="0" rIns="0" bIns="0" anchor="ctr"/>
          <a:lstStyle/>
          <a:p>
            <a:endParaRPr/>
          </a:p>
        </p:txBody>
      </p:sp>
      <p:sp>
        <p:nvSpPr>
          <p:cNvPr id="21" name="PlaceHolder 2"/>
          <p:cNvSpPr>
            <a:spLocks noGrp="1"/>
          </p:cNvSpPr>
          <p:nvPr>
            <p:ph type="body"/>
          </p:nvPr>
        </p:nvSpPr>
        <p:spPr>
          <a:xfrm>
            <a:off x="684360" y="4114800"/>
            <a:ext cx="4165200" cy="1879200"/>
          </a:xfrm>
          <a:prstGeom prst="rect">
            <a:avLst/>
          </a:prstGeom>
        </p:spPr>
        <p:txBody>
          <a:bodyPr lIns="0" tIns="0" rIns="0" bIns="0"/>
          <a:lstStyle/>
          <a:p>
            <a:endParaRPr/>
          </a:p>
        </p:txBody>
      </p:sp>
      <p:sp>
        <p:nvSpPr>
          <p:cNvPr id="22" name="PlaceHolder 3"/>
          <p:cNvSpPr>
            <a:spLocks noGrp="1"/>
          </p:cNvSpPr>
          <p:nvPr>
            <p:ph type="body"/>
          </p:nvPr>
        </p:nvSpPr>
        <p:spPr>
          <a:xfrm>
            <a:off x="5058360" y="4114800"/>
            <a:ext cx="4165200" cy="896040"/>
          </a:xfrm>
          <a:prstGeom prst="rect">
            <a:avLst/>
          </a:prstGeom>
        </p:spPr>
        <p:txBody>
          <a:bodyPr lIns="0" tIns="0" rIns="0" bIns="0"/>
          <a:lstStyle/>
          <a:p>
            <a:endParaRPr/>
          </a:p>
        </p:txBody>
      </p:sp>
      <p:sp>
        <p:nvSpPr>
          <p:cNvPr id="23" name="PlaceHolder 4"/>
          <p:cNvSpPr>
            <a:spLocks noGrp="1"/>
          </p:cNvSpPr>
          <p:nvPr>
            <p:ph type="body"/>
          </p:nvPr>
        </p:nvSpPr>
        <p:spPr>
          <a:xfrm>
            <a:off x="5058360" y="5096520"/>
            <a:ext cx="4165200" cy="8960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84360" y="685800"/>
            <a:ext cx="10058040" cy="2742840"/>
          </a:xfrm>
          <a:prstGeom prst="rect">
            <a:avLst/>
          </a:prstGeom>
        </p:spPr>
        <p:txBody>
          <a:bodyPr lIns="0" tIns="0" rIns="0" bIns="0" anchor="ctr"/>
          <a:lstStyle/>
          <a:p>
            <a:endParaRPr/>
          </a:p>
        </p:txBody>
      </p:sp>
      <p:sp>
        <p:nvSpPr>
          <p:cNvPr id="25" name="PlaceHolder 2"/>
          <p:cNvSpPr>
            <a:spLocks noGrp="1"/>
          </p:cNvSpPr>
          <p:nvPr>
            <p:ph type="body"/>
          </p:nvPr>
        </p:nvSpPr>
        <p:spPr>
          <a:xfrm>
            <a:off x="684360" y="4114800"/>
            <a:ext cx="4165200" cy="896040"/>
          </a:xfrm>
          <a:prstGeom prst="rect">
            <a:avLst/>
          </a:prstGeom>
        </p:spPr>
        <p:txBody>
          <a:bodyPr lIns="0" tIns="0" rIns="0" bIns="0"/>
          <a:lstStyle/>
          <a:p>
            <a:endParaRPr/>
          </a:p>
        </p:txBody>
      </p:sp>
      <p:sp>
        <p:nvSpPr>
          <p:cNvPr id="26" name="PlaceHolder 3"/>
          <p:cNvSpPr>
            <a:spLocks noGrp="1"/>
          </p:cNvSpPr>
          <p:nvPr>
            <p:ph type="body"/>
          </p:nvPr>
        </p:nvSpPr>
        <p:spPr>
          <a:xfrm>
            <a:off x="5058360" y="4114800"/>
            <a:ext cx="4165200" cy="896040"/>
          </a:xfrm>
          <a:prstGeom prst="rect">
            <a:avLst/>
          </a:prstGeom>
        </p:spPr>
        <p:txBody>
          <a:bodyPr lIns="0" tIns="0" rIns="0" bIns="0"/>
          <a:lstStyle/>
          <a:p>
            <a:endParaRPr/>
          </a:p>
        </p:txBody>
      </p:sp>
      <p:sp>
        <p:nvSpPr>
          <p:cNvPr id="27" name="PlaceHolder 4"/>
          <p:cNvSpPr>
            <a:spLocks noGrp="1"/>
          </p:cNvSpPr>
          <p:nvPr>
            <p:ph type="body"/>
          </p:nvPr>
        </p:nvSpPr>
        <p:spPr>
          <a:xfrm>
            <a:off x="684360" y="5096520"/>
            <a:ext cx="8535600" cy="8960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7" name="CustomShape 1"/>
          <p:cNvSpPr/>
          <p:nvPr/>
        </p:nvSpPr>
        <p:spPr>
          <a:xfrm>
            <a:off x="1036440" y="0"/>
            <a:ext cx="10058040" cy="38052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8" name="CustomShape 2"/>
          <p:cNvSpPr/>
          <p:nvPr/>
        </p:nvSpPr>
        <p:spPr>
          <a:xfrm>
            <a:off x="1036440" y="6172200"/>
            <a:ext cx="10058040" cy="2700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2" name="PlaceHolder 3"/>
          <p:cNvSpPr>
            <a:spLocks noGrp="1"/>
          </p:cNvSpPr>
          <p:nvPr>
            <p:ph type="title"/>
          </p:nvPr>
        </p:nvSpPr>
        <p:spPr>
          <a:xfrm>
            <a:off x="684360" y="685800"/>
            <a:ext cx="10058040" cy="2742840"/>
          </a:xfrm>
          <a:prstGeom prst="rect">
            <a:avLst/>
          </a:prstGeom>
        </p:spPr>
        <p:txBody>
          <a:bodyPr anchor="ctr"/>
          <a:lstStyle/>
          <a:p>
            <a:pPr>
              <a:lnSpc>
                <a:spcPct val="100000"/>
              </a:lnSpc>
            </a:pPr>
            <a:r>
              <a:rPr lang="en-US" sz="3200" strike="noStrike" cap="all">
                <a:solidFill>
                  <a:srgbClr val="262626"/>
                </a:solidFill>
                <a:latin typeface="Impact"/>
              </a:rPr>
              <a:t>Haga clic para modificar el estilo de título del patrón</a:t>
            </a:r>
            <a:endParaRPr/>
          </a:p>
        </p:txBody>
      </p:sp>
      <p:sp>
        <p:nvSpPr>
          <p:cNvPr id="3" name="PlaceHolder 4"/>
          <p:cNvSpPr>
            <a:spLocks noGrp="1"/>
          </p:cNvSpPr>
          <p:nvPr>
            <p:ph type="body"/>
          </p:nvPr>
        </p:nvSpPr>
        <p:spPr>
          <a:xfrm>
            <a:off x="684360" y="4114800"/>
            <a:ext cx="8535600" cy="1879200"/>
          </a:xfrm>
          <a:prstGeom prst="rect">
            <a:avLst/>
          </a:prstGeom>
        </p:spPr>
        <p:txBody>
          <a:bodyPr anchor="ctr"/>
          <a:lstStyle/>
          <a:p>
            <a:pPr>
              <a:buSzPct val="45000"/>
              <a:buFont typeface="StarSymbol"/>
              <a:buChar char=""/>
            </a:pPr>
            <a:r>
              <a:rPr lang="en-US" sz="2000" strike="noStrike">
                <a:solidFill>
                  <a:srgbClr val="A5A5AA"/>
                </a:solidFill>
                <a:latin typeface="Times New Roman"/>
              </a:rPr>
              <a:t>Pulse para editar el formato de esquema del texto</a:t>
            </a:r>
            <a:endParaRPr/>
          </a:p>
          <a:p>
            <a:pPr lvl="1">
              <a:buSzPct val="75000"/>
              <a:buFont typeface="StarSymbol"/>
              <a:buChar char=""/>
            </a:pPr>
            <a:r>
              <a:rPr lang="en-US" sz="2000" strike="noStrike">
                <a:solidFill>
                  <a:srgbClr val="A5A5AA"/>
                </a:solidFill>
                <a:latin typeface="Times New Roman"/>
              </a:rPr>
              <a:t>Segundo nivel del esquema</a:t>
            </a:r>
            <a:endParaRPr/>
          </a:p>
          <a:p>
            <a:pPr lvl="2">
              <a:buSzPct val="45000"/>
              <a:buFont typeface="StarSymbol"/>
              <a:buChar char=""/>
            </a:pPr>
            <a:r>
              <a:rPr lang="en-US" sz="2000" strike="noStrike">
                <a:solidFill>
                  <a:srgbClr val="A5A5AA"/>
                </a:solidFill>
                <a:latin typeface="Times New Roman"/>
              </a:rPr>
              <a:t>Tercer nivel del esquema</a:t>
            </a:r>
            <a:endParaRPr/>
          </a:p>
          <a:p>
            <a:pPr lvl="3">
              <a:buSzPct val="75000"/>
              <a:buFont typeface="StarSymbol"/>
              <a:buChar char=""/>
            </a:pPr>
            <a:r>
              <a:rPr lang="en-US" sz="2000" strike="noStrike">
                <a:solidFill>
                  <a:srgbClr val="A5A5AA"/>
                </a:solidFill>
                <a:latin typeface="Times New Roman"/>
              </a:rPr>
              <a:t>Cuarto nivel del esquema</a:t>
            </a:r>
            <a:endParaRPr/>
          </a:p>
          <a:p>
            <a:pPr lvl="4">
              <a:buSzPct val="45000"/>
              <a:buFont typeface="StarSymbol"/>
              <a:buChar char=""/>
            </a:pPr>
            <a:r>
              <a:rPr lang="en-US" sz="2000" strike="noStrike">
                <a:solidFill>
                  <a:srgbClr val="A5A5AA"/>
                </a:solidFill>
                <a:latin typeface="Times New Roman"/>
              </a:rPr>
              <a:t>Quinto nivel del esquema</a:t>
            </a:r>
            <a:endParaRPr/>
          </a:p>
          <a:p>
            <a:pPr lvl="5">
              <a:buSzPct val="45000"/>
              <a:buFont typeface="StarSymbol"/>
              <a:buChar char=""/>
            </a:pPr>
            <a:r>
              <a:rPr lang="en-US" sz="2000" strike="noStrike">
                <a:solidFill>
                  <a:srgbClr val="A5A5AA"/>
                </a:solidFill>
                <a:latin typeface="Times New Roman"/>
              </a:rPr>
              <a:t>Sexto nivel del esquema</a:t>
            </a:r>
            <a:endParaRPr/>
          </a:p>
          <a:p>
            <a:pPr>
              <a:lnSpc>
                <a:spcPct val="100000"/>
              </a:lnSpc>
            </a:pPr>
            <a:r>
              <a:rPr lang="en-US" sz="2000" strike="noStrike">
                <a:solidFill>
                  <a:srgbClr val="A5A5AA"/>
                </a:solidFill>
                <a:latin typeface="Times New Roman"/>
              </a:rPr>
              <a:t>Séptimo nivel del esquemaHaga clic para modificar el estilo de texto del patrón</a:t>
            </a:r>
            <a:endParaRPr/>
          </a:p>
        </p:txBody>
      </p:sp>
      <p:sp>
        <p:nvSpPr>
          <p:cNvPr id="4" name="PlaceHolder 5"/>
          <p:cNvSpPr>
            <a:spLocks noGrp="1"/>
          </p:cNvSpPr>
          <p:nvPr>
            <p:ph type="dt"/>
          </p:nvPr>
        </p:nvSpPr>
        <p:spPr>
          <a:xfrm>
            <a:off x="8331120" y="6208920"/>
            <a:ext cx="2844360" cy="364680"/>
          </a:xfrm>
          <a:prstGeom prst="rect">
            <a:avLst/>
          </a:prstGeom>
        </p:spPr>
        <p:txBody>
          <a:bodyPr anchor="ctr"/>
          <a:lstStyle/>
          <a:p>
            <a:pPr algn="r">
              <a:lnSpc>
                <a:spcPct val="100000"/>
              </a:lnSpc>
            </a:pPr>
            <a:r>
              <a:rPr lang="es-MX" sz="1200" b="1" strike="noStrike">
                <a:solidFill>
                  <a:srgbClr val="454545"/>
                </a:solidFill>
                <a:latin typeface="Times New Roman"/>
              </a:rPr>
              <a:t>3/11/15</a:t>
            </a:r>
            <a:endParaRPr/>
          </a:p>
        </p:txBody>
      </p:sp>
      <p:sp>
        <p:nvSpPr>
          <p:cNvPr id="5" name="PlaceHolder 6"/>
          <p:cNvSpPr>
            <a:spLocks noGrp="1"/>
          </p:cNvSpPr>
          <p:nvPr>
            <p:ph type="ftr"/>
          </p:nvPr>
        </p:nvSpPr>
        <p:spPr>
          <a:xfrm>
            <a:off x="1015920" y="6208920"/>
            <a:ext cx="6498000" cy="364680"/>
          </a:xfrm>
          <a:prstGeom prst="rect">
            <a:avLst/>
          </a:prstGeom>
        </p:spPr>
        <p:txBody>
          <a:bodyPr anchor="ctr"/>
          <a:lstStyle/>
          <a:p>
            <a:endParaRPr/>
          </a:p>
        </p:txBody>
      </p:sp>
      <p:sp>
        <p:nvSpPr>
          <p:cNvPr id="6" name="PlaceHolder 7"/>
          <p:cNvSpPr>
            <a:spLocks noGrp="1"/>
          </p:cNvSpPr>
          <p:nvPr>
            <p:ph type="sldNum"/>
          </p:nvPr>
        </p:nvSpPr>
        <p:spPr>
          <a:xfrm>
            <a:off x="10159920" y="5687640"/>
            <a:ext cx="1015560" cy="364680"/>
          </a:xfrm>
          <a:prstGeom prst="rect">
            <a:avLst/>
          </a:prstGeom>
        </p:spPr>
        <p:txBody>
          <a:bodyPr anchor="ctr"/>
          <a:lstStyle/>
          <a:p>
            <a:pPr algn="r">
              <a:lnSpc>
                <a:spcPct val="100000"/>
              </a:lnSpc>
            </a:pPr>
            <a:fld id="{C0EFB693-13AE-4DBB-931C-B4CE45300753}" type="slidenum">
              <a:rPr lang="es-MX" sz="2400" strike="noStrike">
                <a:solidFill>
                  <a:srgbClr val="262626"/>
                </a:solidFill>
                <a:latin typeface="Impact"/>
              </a:rPr>
              <a:t>‹Nº›</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41" name="CustomShape 1"/>
          <p:cNvSpPr/>
          <p:nvPr/>
        </p:nvSpPr>
        <p:spPr>
          <a:xfrm>
            <a:off x="1036440" y="0"/>
            <a:ext cx="10058040" cy="38052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42" name="CustomShape 2"/>
          <p:cNvSpPr/>
          <p:nvPr/>
        </p:nvSpPr>
        <p:spPr>
          <a:xfrm>
            <a:off x="1036440" y="6172200"/>
            <a:ext cx="10058040" cy="2700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43" name="PlaceHolder 3"/>
          <p:cNvSpPr>
            <a:spLocks noGrp="1"/>
          </p:cNvSpPr>
          <p:nvPr>
            <p:ph type="title"/>
          </p:nvPr>
        </p:nvSpPr>
        <p:spPr>
          <a:xfrm>
            <a:off x="1015920" y="4572000"/>
            <a:ext cx="9042120" cy="1599840"/>
          </a:xfrm>
          <a:prstGeom prst="rect">
            <a:avLst/>
          </a:prstGeom>
        </p:spPr>
        <p:txBody>
          <a:bodyPr anchor="b"/>
          <a:lstStyle/>
          <a:p>
            <a:pPr>
              <a:lnSpc>
                <a:spcPct val="100000"/>
              </a:lnSpc>
            </a:pPr>
            <a:r>
              <a:rPr lang="en-US" sz="5400" strike="noStrike">
                <a:solidFill>
                  <a:srgbClr val="262626"/>
                </a:solidFill>
                <a:latin typeface="Impact"/>
              </a:rPr>
              <a:t>Haga clic para modificar el estilo de título del patrón</a:t>
            </a:r>
            <a:endParaRPr/>
          </a:p>
        </p:txBody>
      </p:sp>
      <p:sp>
        <p:nvSpPr>
          <p:cNvPr id="44" name="PlaceHolder 4"/>
          <p:cNvSpPr>
            <a:spLocks noGrp="1"/>
          </p:cNvSpPr>
          <p:nvPr>
            <p:ph type="body"/>
          </p:nvPr>
        </p:nvSpPr>
        <p:spPr>
          <a:xfrm>
            <a:off x="1015920" y="685800"/>
            <a:ext cx="10058040" cy="3885840"/>
          </a:xfrm>
          <a:prstGeom prst="rect">
            <a:avLst/>
          </a:prstGeom>
        </p:spPr>
        <p:txBody>
          <a:bodyPr anchor="ctr"/>
          <a:lstStyle/>
          <a:p>
            <a:pPr>
              <a:buSzPct val="45000"/>
              <a:buFont typeface="StarSymbol"/>
              <a:buChar char=""/>
            </a:pPr>
            <a:r>
              <a:rPr lang="en-US" sz="2400" strike="noStrike">
                <a:solidFill>
                  <a:srgbClr val="303030"/>
                </a:solidFill>
                <a:latin typeface="Times New Roman"/>
              </a:rPr>
              <a:t>Pulse para editar el formato de esquema del texto</a:t>
            </a:r>
            <a:endParaRPr/>
          </a:p>
          <a:p>
            <a:pPr lvl="1">
              <a:buSzPct val="75000"/>
              <a:buFont typeface="StarSymbol"/>
              <a:buChar char=""/>
            </a:pPr>
            <a:r>
              <a:rPr lang="en-US" sz="2400" strike="noStrike">
                <a:solidFill>
                  <a:srgbClr val="303030"/>
                </a:solidFill>
                <a:latin typeface="Times New Roman"/>
              </a:rPr>
              <a:t>Segundo nivel del esquema</a:t>
            </a:r>
            <a:endParaRPr/>
          </a:p>
          <a:p>
            <a:pPr lvl="2">
              <a:buSzPct val="45000"/>
              <a:buFont typeface="StarSymbol"/>
              <a:buChar char=""/>
            </a:pPr>
            <a:r>
              <a:rPr lang="en-US" sz="2400" strike="noStrike">
                <a:solidFill>
                  <a:srgbClr val="303030"/>
                </a:solidFill>
                <a:latin typeface="Times New Roman"/>
              </a:rPr>
              <a:t>Tercer nivel del esquema</a:t>
            </a:r>
            <a:endParaRPr/>
          </a:p>
          <a:p>
            <a:pPr lvl="3">
              <a:buSzPct val="75000"/>
              <a:buFont typeface="StarSymbol"/>
              <a:buChar char=""/>
            </a:pPr>
            <a:r>
              <a:rPr lang="en-US" sz="2400" strike="noStrike">
                <a:solidFill>
                  <a:srgbClr val="303030"/>
                </a:solidFill>
                <a:latin typeface="Times New Roman"/>
              </a:rPr>
              <a:t>Cuarto nivel del esquema</a:t>
            </a:r>
            <a:endParaRPr/>
          </a:p>
          <a:p>
            <a:pPr lvl="4">
              <a:buSzPct val="45000"/>
              <a:buFont typeface="StarSymbol"/>
              <a:buChar char=""/>
            </a:pPr>
            <a:r>
              <a:rPr lang="en-US" sz="2400" strike="noStrike">
                <a:solidFill>
                  <a:srgbClr val="303030"/>
                </a:solidFill>
                <a:latin typeface="Times New Roman"/>
              </a:rPr>
              <a:t>Quinto nivel del esquema</a:t>
            </a:r>
            <a:endParaRPr/>
          </a:p>
          <a:p>
            <a:pPr lvl="5">
              <a:buSzPct val="45000"/>
              <a:buFont typeface="StarSymbol"/>
              <a:buChar char=""/>
            </a:pPr>
            <a:r>
              <a:rPr lang="en-US" sz="2400" strike="noStrike">
                <a:solidFill>
                  <a:srgbClr val="303030"/>
                </a:solidFill>
                <a:latin typeface="Times New Roman"/>
              </a:rPr>
              <a:t>Sexto nivel del esquema</a:t>
            </a:r>
            <a:endParaRPr/>
          </a:p>
          <a:p>
            <a:pPr>
              <a:lnSpc>
                <a:spcPct val="100000"/>
              </a:lnSpc>
              <a:buFont typeface="Arial"/>
              <a:buChar char="•"/>
            </a:pPr>
            <a:r>
              <a:rPr lang="en-US" sz="2400" strike="noStrike">
                <a:solidFill>
                  <a:srgbClr val="303030"/>
                </a:solidFill>
                <a:latin typeface="Times New Roman"/>
              </a:rPr>
              <a:t>Séptimo nivel del esquemaHaga clic para modificar el estilo de texto del patrón</a:t>
            </a:r>
            <a:endParaRPr/>
          </a:p>
          <a:p>
            <a:pPr lvl="1">
              <a:lnSpc>
                <a:spcPct val="100000"/>
              </a:lnSpc>
              <a:buFont typeface="Arial"/>
              <a:buChar char="•"/>
            </a:pPr>
            <a:r>
              <a:rPr lang="en-US" sz="2200" strike="noStrike">
                <a:solidFill>
                  <a:srgbClr val="303030"/>
                </a:solidFill>
                <a:latin typeface="Times New Roman"/>
              </a:rPr>
              <a:t>Segundo nivel</a:t>
            </a:r>
            <a:endParaRPr/>
          </a:p>
          <a:p>
            <a:pPr lvl="2">
              <a:lnSpc>
                <a:spcPct val="100000"/>
              </a:lnSpc>
              <a:buFont typeface="Arial"/>
              <a:buChar char="•"/>
            </a:pPr>
            <a:r>
              <a:rPr lang="en-US" sz="2000" strike="noStrike">
                <a:solidFill>
                  <a:srgbClr val="303030"/>
                </a:solidFill>
                <a:latin typeface="Times New Roman"/>
              </a:rPr>
              <a:t>Tercer nivel</a:t>
            </a:r>
            <a:endParaRPr/>
          </a:p>
          <a:p>
            <a:pPr lvl="3">
              <a:lnSpc>
                <a:spcPct val="100000"/>
              </a:lnSpc>
              <a:buFont typeface="Arial"/>
              <a:buChar char="•"/>
            </a:pPr>
            <a:r>
              <a:rPr lang="en-US" strike="noStrike">
                <a:solidFill>
                  <a:srgbClr val="303030"/>
                </a:solidFill>
                <a:latin typeface="Times New Roman"/>
              </a:rPr>
              <a:t>Cuarto nivel</a:t>
            </a:r>
            <a:endParaRPr/>
          </a:p>
          <a:p>
            <a:pPr lvl="4">
              <a:lnSpc>
                <a:spcPct val="100000"/>
              </a:lnSpc>
              <a:buFont typeface="Arial"/>
              <a:buChar char="•"/>
            </a:pPr>
            <a:r>
              <a:rPr lang="en-US" strike="noStrike">
                <a:solidFill>
                  <a:srgbClr val="303030"/>
                </a:solidFill>
                <a:latin typeface="Times New Roman"/>
              </a:rPr>
              <a:t>Quinto nivel</a:t>
            </a:r>
            <a:endParaRPr/>
          </a:p>
        </p:txBody>
      </p:sp>
      <p:sp>
        <p:nvSpPr>
          <p:cNvPr id="45" name="PlaceHolder 5"/>
          <p:cNvSpPr>
            <a:spLocks noGrp="1"/>
          </p:cNvSpPr>
          <p:nvPr>
            <p:ph type="dt"/>
          </p:nvPr>
        </p:nvSpPr>
        <p:spPr>
          <a:xfrm>
            <a:off x="8331120" y="6208920"/>
            <a:ext cx="2844360" cy="364680"/>
          </a:xfrm>
          <a:prstGeom prst="rect">
            <a:avLst/>
          </a:prstGeom>
        </p:spPr>
        <p:txBody>
          <a:bodyPr anchor="ctr"/>
          <a:lstStyle/>
          <a:p>
            <a:pPr algn="r">
              <a:lnSpc>
                <a:spcPct val="100000"/>
              </a:lnSpc>
            </a:pPr>
            <a:r>
              <a:rPr lang="es-MX" sz="1200" b="1" strike="noStrike">
                <a:solidFill>
                  <a:srgbClr val="454545"/>
                </a:solidFill>
                <a:latin typeface="Times New Roman"/>
              </a:rPr>
              <a:t>3/11/15</a:t>
            </a:r>
            <a:endParaRPr/>
          </a:p>
        </p:txBody>
      </p:sp>
      <p:sp>
        <p:nvSpPr>
          <p:cNvPr id="46" name="PlaceHolder 6"/>
          <p:cNvSpPr>
            <a:spLocks noGrp="1"/>
          </p:cNvSpPr>
          <p:nvPr>
            <p:ph type="ftr"/>
          </p:nvPr>
        </p:nvSpPr>
        <p:spPr>
          <a:xfrm>
            <a:off x="1015920" y="6208920"/>
            <a:ext cx="6498000" cy="364680"/>
          </a:xfrm>
          <a:prstGeom prst="rect">
            <a:avLst/>
          </a:prstGeom>
        </p:spPr>
        <p:txBody>
          <a:bodyPr anchor="ctr"/>
          <a:lstStyle/>
          <a:p>
            <a:endParaRPr/>
          </a:p>
        </p:txBody>
      </p:sp>
      <p:sp>
        <p:nvSpPr>
          <p:cNvPr id="47" name="PlaceHolder 7"/>
          <p:cNvSpPr>
            <a:spLocks noGrp="1"/>
          </p:cNvSpPr>
          <p:nvPr>
            <p:ph type="sldNum"/>
          </p:nvPr>
        </p:nvSpPr>
        <p:spPr>
          <a:xfrm>
            <a:off x="10159920" y="5687640"/>
            <a:ext cx="1015560" cy="364680"/>
          </a:xfrm>
          <a:prstGeom prst="rect">
            <a:avLst/>
          </a:prstGeom>
        </p:spPr>
        <p:txBody>
          <a:bodyPr anchor="ctr"/>
          <a:lstStyle/>
          <a:p>
            <a:pPr algn="r">
              <a:lnSpc>
                <a:spcPct val="100000"/>
              </a:lnSpc>
            </a:pPr>
            <a:fld id="{AE4EF915-CC19-4F3B-B71E-BD8686F0A719}" type="slidenum">
              <a:rPr lang="es-MX" sz="2400" strike="noStrike">
                <a:solidFill>
                  <a:srgbClr val="262626"/>
                </a:solidFill>
                <a:latin typeface="Impact"/>
              </a:rPr>
              <a:t>‹Nº›</a:t>
            </a:fld>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82" name="CustomShape 1"/>
          <p:cNvSpPr/>
          <p:nvPr/>
        </p:nvSpPr>
        <p:spPr>
          <a:xfrm>
            <a:off x="1036440" y="0"/>
            <a:ext cx="10058040" cy="38052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83" name="CustomShape 2"/>
          <p:cNvSpPr/>
          <p:nvPr/>
        </p:nvSpPr>
        <p:spPr>
          <a:xfrm>
            <a:off x="1036440" y="6172200"/>
            <a:ext cx="10058040" cy="2700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84" name="PlaceHolder 3"/>
          <p:cNvSpPr>
            <a:spLocks noGrp="1"/>
          </p:cNvSpPr>
          <p:nvPr>
            <p:ph type="title"/>
          </p:nvPr>
        </p:nvSpPr>
        <p:spPr>
          <a:xfrm>
            <a:off x="1015920" y="4572000"/>
            <a:ext cx="9046080" cy="1599840"/>
          </a:xfrm>
          <a:prstGeom prst="rect">
            <a:avLst/>
          </a:prstGeom>
        </p:spPr>
        <p:txBody>
          <a:bodyPr anchor="b"/>
          <a:lstStyle/>
          <a:p>
            <a:pPr>
              <a:lnSpc>
                <a:spcPct val="100000"/>
              </a:lnSpc>
            </a:pPr>
            <a:r>
              <a:rPr lang="en-US" sz="5400" strike="noStrike">
                <a:solidFill>
                  <a:srgbClr val="262626"/>
                </a:solidFill>
                <a:latin typeface="Impact"/>
              </a:rPr>
              <a:t>Haga clic para modificar el estilo de título del patrón</a:t>
            </a:r>
            <a:endParaRPr/>
          </a:p>
        </p:txBody>
      </p:sp>
      <p:sp>
        <p:nvSpPr>
          <p:cNvPr id="85" name="PlaceHolder 4"/>
          <p:cNvSpPr>
            <a:spLocks noGrp="1"/>
          </p:cNvSpPr>
          <p:nvPr>
            <p:ph type="body"/>
          </p:nvPr>
        </p:nvSpPr>
        <p:spPr>
          <a:xfrm>
            <a:off x="4947840" y="457200"/>
            <a:ext cx="6126120" cy="4114440"/>
          </a:xfrm>
          <a:prstGeom prst="rect">
            <a:avLst/>
          </a:prstGeom>
        </p:spPr>
        <p:txBody>
          <a:bodyPr anchor="ctr"/>
          <a:lstStyle/>
          <a:p>
            <a:pPr>
              <a:buSzPct val="45000"/>
              <a:buFont typeface="StarSymbol"/>
              <a:buChar char=""/>
            </a:pPr>
            <a:r>
              <a:rPr lang="en-US" sz="2400" strike="noStrike">
                <a:solidFill>
                  <a:srgbClr val="303030"/>
                </a:solidFill>
                <a:latin typeface="Times New Roman"/>
              </a:rPr>
              <a:t>Pulse para editar el formato de esquema del texto</a:t>
            </a:r>
            <a:endParaRPr/>
          </a:p>
          <a:p>
            <a:pPr lvl="1">
              <a:buSzPct val="75000"/>
              <a:buFont typeface="StarSymbol"/>
              <a:buChar char=""/>
            </a:pPr>
            <a:r>
              <a:rPr lang="en-US" sz="2400" strike="noStrike">
                <a:solidFill>
                  <a:srgbClr val="303030"/>
                </a:solidFill>
                <a:latin typeface="Times New Roman"/>
              </a:rPr>
              <a:t>Segundo nivel del esquema</a:t>
            </a:r>
            <a:endParaRPr/>
          </a:p>
          <a:p>
            <a:pPr lvl="2">
              <a:buSzPct val="45000"/>
              <a:buFont typeface="StarSymbol"/>
              <a:buChar char=""/>
            </a:pPr>
            <a:r>
              <a:rPr lang="en-US" sz="2400" strike="noStrike">
                <a:solidFill>
                  <a:srgbClr val="303030"/>
                </a:solidFill>
                <a:latin typeface="Times New Roman"/>
              </a:rPr>
              <a:t>Tercer nivel del esquema</a:t>
            </a:r>
            <a:endParaRPr/>
          </a:p>
          <a:p>
            <a:pPr lvl="3">
              <a:buSzPct val="75000"/>
              <a:buFont typeface="StarSymbol"/>
              <a:buChar char=""/>
            </a:pPr>
            <a:r>
              <a:rPr lang="en-US" sz="2400" strike="noStrike">
                <a:solidFill>
                  <a:srgbClr val="303030"/>
                </a:solidFill>
                <a:latin typeface="Times New Roman"/>
              </a:rPr>
              <a:t>Cuarto nivel del esquema</a:t>
            </a:r>
            <a:endParaRPr/>
          </a:p>
          <a:p>
            <a:pPr lvl="4">
              <a:buSzPct val="45000"/>
              <a:buFont typeface="StarSymbol"/>
              <a:buChar char=""/>
            </a:pPr>
            <a:r>
              <a:rPr lang="en-US" sz="2400" strike="noStrike">
                <a:solidFill>
                  <a:srgbClr val="303030"/>
                </a:solidFill>
                <a:latin typeface="Times New Roman"/>
              </a:rPr>
              <a:t>Quinto nivel del esquema</a:t>
            </a:r>
            <a:endParaRPr/>
          </a:p>
          <a:p>
            <a:pPr lvl="5">
              <a:buSzPct val="45000"/>
              <a:buFont typeface="StarSymbol"/>
              <a:buChar char=""/>
            </a:pPr>
            <a:r>
              <a:rPr lang="en-US" sz="2400" strike="noStrike">
                <a:solidFill>
                  <a:srgbClr val="303030"/>
                </a:solidFill>
                <a:latin typeface="Times New Roman"/>
              </a:rPr>
              <a:t>Sexto nivel del esquema</a:t>
            </a:r>
            <a:endParaRPr/>
          </a:p>
          <a:p>
            <a:pPr>
              <a:lnSpc>
                <a:spcPct val="100000"/>
              </a:lnSpc>
              <a:buFont typeface="Arial"/>
              <a:buChar char="•"/>
            </a:pPr>
            <a:r>
              <a:rPr lang="en-US" sz="2400" strike="noStrike">
                <a:solidFill>
                  <a:srgbClr val="303030"/>
                </a:solidFill>
                <a:latin typeface="Times New Roman"/>
              </a:rPr>
              <a:t>Séptimo nivel del esquemaHaga clic para modificar el estilo de texto del patrón</a:t>
            </a:r>
            <a:endParaRPr/>
          </a:p>
          <a:p>
            <a:pPr lvl="1">
              <a:lnSpc>
                <a:spcPct val="100000"/>
              </a:lnSpc>
              <a:buFont typeface="Arial"/>
              <a:buChar char="•"/>
            </a:pPr>
            <a:r>
              <a:rPr lang="en-US" sz="2200" strike="noStrike">
                <a:solidFill>
                  <a:srgbClr val="303030"/>
                </a:solidFill>
                <a:latin typeface="Times New Roman"/>
              </a:rPr>
              <a:t>Segundo nivel</a:t>
            </a:r>
            <a:endParaRPr/>
          </a:p>
          <a:p>
            <a:pPr lvl="2">
              <a:lnSpc>
                <a:spcPct val="100000"/>
              </a:lnSpc>
              <a:buFont typeface="Arial"/>
              <a:buChar char="•"/>
            </a:pPr>
            <a:r>
              <a:rPr lang="en-US" sz="2000" strike="noStrike">
                <a:solidFill>
                  <a:srgbClr val="303030"/>
                </a:solidFill>
                <a:latin typeface="Times New Roman"/>
              </a:rPr>
              <a:t>Tercer nivel</a:t>
            </a:r>
            <a:endParaRPr/>
          </a:p>
          <a:p>
            <a:pPr lvl="3">
              <a:lnSpc>
                <a:spcPct val="100000"/>
              </a:lnSpc>
              <a:buFont typeface="Arial"/>
              <a:buChar char="•"/>
            </a:pPr>
            <a:r>
              <a:rPr lang="en-US" strike="noStrike">
                <a:solidFill>
                  <a:srgbClr val="303030"/>
                </a:solidFill>
                <a:latin typeface="Times New Roman"/>
              </a:rPr>
              <a:t>Cuarto nivel</a:t>
            </a:r>
            <a:endParaRPr/>
          </a:p>
          <a:p>
            <a:pPr lvl="4">
              <a:lnSpc>
                <a:spcPct val="100000"/>
              </a:lnSpc>
              <a:buFont typeface="Arial"/>
              <a:buChar char="•"/>
            </a:pPr>
            <a:r>
              <a:rPr lang="en-US" strike="noStrike">
                <a:solidFill>
                  <a:srgbClr val="303030"/>
                </a:solidFill>
                <a:latin typeface="Times New Roman"/>
              </a:rPr>
              <a:t>Quinto nivel</a:t>
            </a:r>
            <a:endParaRPr/>
          </a:p>
        </p:txBody>
      </p:sp>
      <p:sp>
        <p:nvSpPr>
          <p:cNvPr id="86" name="PlaceHolder 5"/>
          <p:cNvSpPr>
            <a:spLocks noGrp="1"/>
          </p:cNvSpPr>
          <p:nvPr>
            <p:ph type="body"/>
          </p:nvPr>
        </p:nvSpPr>
        <p:spPr>
          <a:xfrm>
            <a:off x="1015920" y="457200"/>
            <a:ext cx="3564360" cy="4114440"/>
          </a:xfrm>
          <a:prstGeom prst="rect">
            <a:avLst/>
          </a:prstGeom>
        </p:spPr>
        <p:txBody>
          <a:bodyPr anchor="ctr"/>
          <a:lstStyle/>
          <a:p>
            <a:pPr>
              <a:buSzPct val="45000"/>
              <a:buFont typeface="StarSymbol"/>
              <a:buChar char=""/>
            </a:pPr>
            <a:r>
              <a:rPr lang="en-US" sz="2100" strike="noStrike">
                <a:solidFill>
                  <a:srgbClr val="303030"/>
                </a:solidFill>
                <a:latin typeface="Times New Roman"/>
              </a:rPr>
              <a:t>Pulse para editar el formato de esquema del texto</a:t>
            </a:r>
            <a:endParaRPr/>
          </a:p>
          <a:p>
            <a:pPr lvl="1">
              <a:buSzPct val="75000"/>
              <a:buFont typeface="StarSymbol"/>
              <a:buChar char=""/>
            </a:pPr>
            <a:r>
              <a:rPr lang="en-US" sz="2100" strike="noStrike">
                <a:solidFill>
                  <a:srgbClr val="303030"/>
                </a:solidFill>
                <a:latin typeface="Times New Roman"/>
              </a:rPr>
              <a:t>Segundo nivel del esquema</a:t>
            </a:r>
            <a:endParaRPr/>
          </a:p>
          <a:p>
            <a:pPr lvl="2">
              <a:buSzPct val="45000"/>
              <a:buFont typeface="StarSymbol"/>
              <a:buChar char=""/>
            </a:pPr>
            <a:r>
              <a:rPr lang="en-US" sz="2100" strike="noStrike">
                <a:solidFill>
                  <a:srgbClr val="303030"/>
                </a:solidFill>
                <a:latin typeface="Times New Roman"/>
              </a:rPr>
              <a:t>Tercer nivel del esquema</a:t>
            </a:r>
            <a:endParaRPr/>
          </a:p>
          <a:p>
            <a:pPr lvl="3">
              <a:buSzPct val="75000"/>
              <a:buFont typeface="StarSymbol"/>
              <a:buChar char=""/>
            </a:pPr>
            <a:r>
              <a:rPr lang="en-US" sz="2100" strike="noStrike">
                <a:solidFill>
                  <a:srgbClr val="303030"/>
                </a:solidFill>
                <a:latin typeface="Times New Roman"/>
              </a:rPr>
              <a:t>Cuarto nivel del esquema</a:t>
            </a:r>
            <a:endParaRPr/>
          </a:p>
          <a:p>
            <a:pPr lvl="4">
              <a:buSzPct val="45000"/>
              <a:buFont typeface="StarSymbol"/>
              <a:buChar char=""/>
            </a:pPr>
            <a:r>
              <a:rPr lang="en-US" sz="2100" strike="noStrike">
                <a:solidFill>
                  <a:srgbClr val="303030"/>
                </a:solidFill>
                <a:latin typeface="Times New Roman"/>
              </a:rPr>
              <a:t>Quinto nivel del esquema</a:t>
            </a:r>
            <a:endParaRPr/>
          </a:p>
          <a:p>
            <a:pPr lvl="5">
              <a:buSzPct val="45000"/>
              <a:buFont typeface="StarSymbol"/>
              <a:buChar char=""/>
            </a:pPr>
            <a:r>
              <a:rPr lang="en-US" sz="2100" strike="noStrike">
                <a:solidFill>
                  <a:srgbClr val="303030"/>
                </a:solidFill>
                <a:latin typeface="Times New Roman"/>
              </a:rPr>
              <a:t>Sexto nivel del esquema</a:t>
            </a:r>
            <a:endParaRPr/>
          </a:p>
          <a:p>
            <a:pPr>
              <a:lnSpc>
                <a:spcPct val="100000"/>
              </a:lnSpc>
            </a:pPr>
            <a:r>
              <a:rPr lang="en-US" sz="2100" strike="noStrike">
                <a:solidFill>
                  <a:srgbClr val="303030"/>
                </a:solidFill>
                <a:latin typeface="Times New Roman"/>
              </a:rPr>
              <a:t>Séptimo nivel del esquemaHaga clic para modificar el estilo de texto del patrón</a:t>
            </a:r>
            <a:endParaRPr/>
          </a:p>
        </p:txBody>
      </p:sp>
      <p:sp>
        <p:nvSpPr>
          <p:cNvPr id="87" name="PlaceHolder 6"/>
          <p:cNvSpPr>
            <a:spLocks noGrp="1"/>
          </p:cNvSpPr>
          <p:nvPr>
            <p:ph type="dt"/>
          </p:nvPr>
        </p:nvSpPr>
        <p:spPr>
          <a:xfrm>
            <a:off x="8331120" y="6208920"/>
            <a:ext cx="2844360" cy="364680"/>
          </a:xfrm>
          <a:prstGeom prst="rect">
            <a:avLst/>
          </a:prstGeom>
        </p:spPr>
        <p:txBody>
          <a:bodyPr anchor="ctr"/>
          <a:lstStyle/>
          <a:p>
            <a:pPr algn="r">
              <a:lnSpc>
                <a:spcPct val="100000"/>
              </a:lnSpc>
            </a:pPr>
            <a:r>
              <a:rPr lang="es-MX" sz="1200" b="1" strike="noStrike">
                <a:solidFill>
                  <a:srgbClr val="454545"/>
                </a:solidFill>
                <a:latin typeface="Times New Roman"/>
              </a:rPr>
              <a:t>3/11/15</a:t>
            </a:r>
            <a:endParaRPr/>
          </a:p>
        </p:txBody>
      </p:sp>
      <p:sp>
        <p:nvSpPr>
          <p:cNvPr id="88" name="PlaceHolder 7"/>
          <p:cNvSpPr>
            <a:spLocks noGrp="1"/>
          </p:cNvSpPr>
          <p:nvPr>
            <p:ph type="ftr"/>
          </p:nvPr>
        </p:nvSpPr>
        <p:spPr>
          <a:xfrm>
            <a:off x="1015920" y="6208920"/>
            <a:ext cx="6498000" cy="364680"/>
          </a:xfrm>
          <a:prstGeom prst="rect">
            <a:avLst/>
          </a:prstGeom>
        </p:spPr>
        <p:txBody>
          <a:bodyPr anchor="ctr"/>
          <a:lstStyle/>
          <a:p>
            <a:endParaRPr/>
          </a:p>
        </p:txBody>
      </p:sp>
      <p:sp>
        <p:nvSpPr>
          <p:cNvPr id="89" name="PlaceHolder 8"/>
          <p:cNvSpPr>
            <a:spLocks noGrp="1"/>
          </p:cNvSpPr>
          <p:nvPr>
            <p:ph type="sldNum"/>
          </p:nvPr>
        </p:nvSpPr>
        <p:spPr>
          <a:xfrm>
            <a:off x="10159920" y="5687640"/>
            <a:ext cx="1015560" cy="364680"/>
          </a:xfrm>
          <a:prstGeom prst="rect">
            <a:avLst/>
          </a:prstGeom>
        </p:spPr>
        <p:txBody>
          <a:bodyPr anchor="ctr"/>
          <a:lstStyle/>
          <a:p>
            <a:pPr algn="r">
              <a:lnSpc>
                <a:spcPct val="100000"/>
              </a:lnSpc>
            </a:pPr>
            <a:fld id="{1DFD7A11-C759-41C2-9F09-359A6D94D206}" type="slidenum">
              <a:rPr lang="es-MX" sz="2400" strike="noStrike">
                <a:solidFill>
                  <a:srgbClr val="262626"/>
                </a:solidFill>
                <a:latin typeface="Impact"/>
              </a:rPr>
              <a:t>‹Nº›</a:t>
            </a:fld>
            <a:endParaRPr/>
          </a:p>
        </p:txBody>
      </p:sp>
      <p:sp>
        <p:nvSpPr>
          <p:cNvPr id="90" name="Line 9"/>
          <p:cNvSpPr/>
          <p:nvPr/>
        </p:nvSpPr>
        <p:spPr>
          <a:xfrm flipH="1">
            <a:off x="4775040" y="610200"/>
            <a:ext cx="2160" cy="3809880"/>
          </a:xfrm>
          <a:prstGeom prst="line">
            <a:avLst/>
          </a:prstGeom>
          <a:ln>
            <a:solidFill>
              <a:schemeClr val="tx2">
                <a:lumMod val="50000"/>
                <a:lumOff val="50000"/>
              </a:schemeClr>
            </a:solidFill>
            <a:round/>
          </a:ln>
        </p:spPr>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extShape 1"/>
          <p:cNvSpPr txBox="1"/>
          <p:nvPr/>
        </p:nvSpPr>
        <p:spPr>
          <a:xfrm>
            <a:off x="568440" y="1368360"/>
            <a:ext cx="10058040" cy="2742840"/>
          </a:xfrm>
          <a:prstGeom prst="rect">
            <a:avLst/>
          </a:prstGeom>
          <a:noFill/>
          <a:ln>
            <a:noFill/>
          </a:ln>
        </p:spPr>
        <p:txBody>
          <a:bodyPr anchor="ctr"/>
          <a:lstStyle/>
          <a:p>
            <a:pPr>
              <a:lnSpc>
                <a:spcPct val="100000"/>
              </a:lnSpc>
            </a:pPr>
            <a:r>
              <a:rPr lang="en-US" sz="3200" strike="noStrike" cap="all">
                <a:solidFill>
                  <a:srgbClr val="262626"/>
                </a:solidFill>
                <a:latin typeface="Impact"/>
              </a:rPr>
              <a:t>Capacitación de procesos SOS Software</a:t>
            </a:r>
            <a:endParaRPr/>
          </a:p>
        </p:txBody>
      </p:sp>
      <p:pic>
        <p:nvPicPr>
          <p:cNvPr id="126" name="Picture 2"/>
          <p:cNvPicPr/>
          <p:nvPr/>
        </p:nvPicPr>
        <p:blipFill>
          <a:blip r:embed="rId2"/>
          <a:stretch/>
        </p:blipFill>
        <p:spPr>
          <a:xfrm>
            <a:off x="8554680" y="3247200"/>
            <a:ext cx="2552400" cy="25268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684360" y="685800"/>
            <a:ext cx="10058040" cy="781920"/>
          </a:xfrm>
          <a:prstGeom prst="rect">
            <a:avLst/>
          </a:prstGeom>
          <a:noFill/>
          <a:ln>
            <a:noFill/>
          </a:ln>
        </p:spPr>
        <p:txBody>
          <a:bodyPr anchor="ctr"/>
          <a:lstStyle/>
          <a:p>
            <a:pPr algn="ctr">
              <a:lnSpc>
                <a:spcPct val="100000"/>
              </a:lnSpc>
            </a:pPr>
            <a:r>
              <a:rPr lang="en-US" sz="3200" strike="noStrike" cap="all">
                <a:solidFill>
                  <a:srgbClr val="262626"/>
                </a:solidFill>
                <a:latin typeface="Impact"/>
              </a:rPr>
              <a:t>Actividades a Realizar</a:t>
            </a:r>
            <a:endParaRPr/>
          </a:p>
        </p:txBody>
      </p:sp>
      <p:graphicFrame>
        <p:nvGraphicFramePr>
          <p:cNvPr id="143" name="Table 2"/>
          <p:cNvGraphicFramePr/>
          <p:nvPr/>
        </p:nvGraphicFramePr>
        <p:xfrm>
          <a:off x="0" y="1531080"/>
          <a:ext cx="12191760" cy="4691520"/>
        </p:xfrm>
        <a:graphic>
          <a:graphicData uri="http://schemas.openxmlformats.org/drawingml/2006/table">
            <a:tbl>
              <a:tblPr/>
              <a:tblGrid>
                <a:gridCol w="2305080"/>
                <a:gridCol w="1802880"/>
                <a:gridCol w="2086200"/>
                <a:gridCol w="5997600"/>
              </a:tblGrid>
              <a:tr h="393840">
                <a:tc>
                  <a:txBody>
                    <a:bodyPr/>
                    <a:lstStyle/>
                    <a:p>
                      <a:pPr>
                        <a:lnSpc>
                          <a:spcPct val="100000"/>
                        </a:lnSpc>
                      </a:pPr>
                      <a:r>
                        <a:rPr lang="es-MX" b="1" strike="noStrike">
                          <a:solidFill>
                            <a:srgbClr val="FFFFFF"/>
                          </a:solidFill>
                          <a:latin typeface="Times New Roman"/>
                        </a:rPr>
                        <a:t>Actividad</a:t>
                      </a:r>
                      <a:endParaRPr/>
                    </a:p>
                  </a:txBody>
                  <a:tcPr/>
                </a:tc>
                <a:tc>
                  <a:txBody>
                    <a:bodyPr/>
                    <a:lstStyle/>
                    <a:p>
                      <a:pPr>
                        <a:lnSpc>
                          <a:spcPct val="100000"/>
                        </a:lnSpc>
                      </a:pPr>
                      <a:r>
                        <a:rPr lang="es-MX" b="1" strike="noStrike">
                          <a:solidFill>
                            <a:srgbClr val="FFFFFF"/>
                          </a:solidFill>
                          <a:latin typeface="Times New Roman"/>
                        </a:rPr>
                        <a:t>Responsable</a:t>
                      </a:r>
                      <a:endParaRPr/>
                    </a:p>
                  </a:txBody>
                  <a:tcPr/>
                </a:tc>
                <a:tc>
                  <a:txBody>
                    <a:bodyPr/>
                    <a:lstStyle/>
                    <a:p>
                      <a:pPr>
                        <a:lnSpc>
                          <a:spcPct val="100000"/>
                        </a:lnSpc>
                      </a:pPr>
                      <a:r>
                        <a:rPr lang="es-MX" b="1" strike="noStrike">
                          <a:solidFill>
                            <a:srgbClr val="FFFFFF"/>
                          </a:solidFill>
                          <a:latin typeface="Times New Roman"/>
                        </a:rPr>
                        <a:t>Producto Salida</a:t>
                      </a:r>
                      <a:endParaRPr/>
                    </a:p>
                  </a:txBody>
                  <a:tcPr/>
                </a:tc>
                <a:tc>
                  <a:txBody>
                    <a:bodyPr/>
                    <a:lstStyle/>
                    <a:p>
                      <a:pPr>
                        <a:lnSpc>
                          <a:spcPct val="100000"/>
                        </a:lnSpc>
                      </a:pPr>
                      <a:r>
                        <a:rPr lang="es-MX" b="1" strike="noStrike">
                          <a:solidFill>
                            <a:srgbClr val="FFFFFF"/>
                          </a:solidFill>
                          <a:latin typeface="Times New Roman"/>
                        </a:rPr>
                        <a:t>Descripción</a:t>
                      </a:r>
                      <a:endParaRPr/>
                    </a:p>
                  </a:txBody>
                  <a:tcPr/>
                </a:tc>
              </a:tr>
              <a:tr h="638280">
                <a:tc>
                  <a:txBody>
                    <a:bodyPr/>
                    <a:lstStyle/>
                    <a:p>
                      <a:pPr>
                        <a:lnSpc>
                          <a:spcPct val="100000"/>
                        </a:lnSpc>
                      </a:pPr>
                      <a:r>
                        <a:rPr lang="es-MX" strike="noStrike">
                          <a:solidFill>
                            <a:srgbClr val="000000"/>
                          </a:solidFill>
                          <a:latin typeface="Times New Roman"/>
                        </a:rPr>
                        <a:t>Analizar e identificar requerimientos</a:t>
                      </a:r>
                      <a:endParaRPr/>
                    </a:p>
                  </a:txBody>
                  <a:tcPr/>
                </a:tc>
                <a:tc>
                  <a:txBody>
                    <a:bodyPr/>
                    <a:lstStyle/>
                    <a:p>
                      <a:pPr>
                        <a:lnSpc>
                          <a:spcPct val="100000"/>
                        </a:lnSpc>
                      </a:pPr>
                      <a:r>
                        <a:rPr lang="es-MX" strike="noStrike">
                          <a:solidFill>
                            <a:srgbClr val="000000"/>
                          </a:solidFill>
                          <a:latin typeface="Times New Roman"/>
                        </a:rPr>
                        <a:t>Vendedor</a:t>
                      </a:r>
                      <a:endParaRPr/>
                    </a:p>
                  </a:txBody>
                  <a:tcPr/>
                </a:tc>
                <a:tc>
                  <a:txBody>
                    <a:bodyPr/>
                    <a:lstStyle/>
                    <a:p>
                      <a:pPr>
                        <a:lnSpc>
                          <a:spcPct val="100000"/>
                        </a:lnSpc>
                      </a:pPr>
                      <a:r>
                        <a:rPr lang="es-MX" strike="noStrike">
                          <a:solidFill>
                            <a:srgbClr val="000000"/>
                          </a:solidFill>
                          <a:latin typeface="Times New Roman"/>
                        </a:rPr>
                        <a:t>Requerimientos</a:t>
                      </a:r>
                      <a:endParaRPr/>
                    </a:p>
                  </a:txBody>
                  <a:tcPr/>
                </a:tc>
                <a:tc>
                  <a:txBody>
                    <a:bodyPr/>
                    <a:lstStyle/>
                    <a:p>
                      <a:pPr>
                        <a:lnSpc>
                          <a:spcPct val="100000"/>
                        </a:lnSpc>
                      </a:pPr>
                      <a:r>
                        <a:rPr lang="es-MX" strike="noStrike">
                          <a:solidFill>
                            <a:srgbClr val="000000"/>
                          </a:solidFill>
                          <a:latin typeface="Times New Roman"/>
                        </a:rPr>
                        <a:t>El Vendedor se apoya  con la herramienta a partir de las necesidades del cliente.</a:t>
                      </a:r>
                      <a:endParaRPr/>
                    </a:p>
                  </a:txBody>
                  <a:tcPr/>
                </a:tc>
              </a:tr>
              <a:tr h="638280">
                <a:tc>
                  <a:txBody>
                    <a:bodyPr/>
                    <a:lstStyle/>
                    <a:p>
                      <a:pPr>
                        <a:lnSpc>
                          <a:spcPct val="100000"/>
                        </a:lnSpc>
                      </a:pPr>
                      <a:r>
                        <a:rPr lang="es-MX" strike="noStrike">
                          <a:solidFill>
                            <a:srgbClr val="000000"/>
                          </a:solidFill>
                          <a:latin typeface="Times New Roman"/>
                        </a:rPr>
                        <a:t>Cotizar con proveedor</a:t>
                      </a:r>
                      <a:endParaRPr/>
                    </a:p>
                  </a:txBody>
                  <a:tcPr/>
                </a:tc>
                <a:tc>
                  <a:txBody>
                    <a:bodyPr/>
                    <a:lstStyle/>
                    <a:p>
                      <a:pPr>
                        <a:lnSpc>
                          <a:spcPct val="100000"/>
                        </a:lnSpc>
                      </a:pPr>
                      <a:r>
                        <a:rPr lang="es-MX" strike="noStrike">
                          <a:solidFill>
                            <a:srgbClr val="000000"/>
                          </a:solidFill>
                          <a:latin typeface="Times New Roman"/>
                        </a:rPr>
                        <a:t>Administración</a:t>
                      </a:r>
                      <a:endParaRPr/>
                    </a:p>
                  </a:txBody>
                  <a:tcPr/>
                </a:tc>
                <a:tc>
                  <a:txBody>
                    <a:bodyPr/>
                    <a:lstStyle/>
                    <a:p>
                      <a:pPr>
                        <a:lnSpc>
                          <a:spcPct val="100000"/>
                        </a:lnSpc>
                      </a:pPr>
                      <a:r>
                        <a:rPr lang="es-MX" strike="noStrike">
                          <a:solidFill>
                            <a:srgbClr val="000000"/>
                          </a:solidFill>
                          <a:latin typeface="Times New Roman"/>
                        </a:rPr>
                        <a:t>Cotización con proveedor</a:t>
                      </a:r>
                      <a:endParaRPr/>
                    </a:p>
                  </a:txBody>
                  <a:tcPr/>
                </a:tc>
                <a:tc>
                  <a:txBody>
                    <a:bodyPr/>
                    <a:lstStyle/>
                    <a:p>
                      <a:pPr>
                        <a:lnSpc>
                          <a:spcPct val="100000"/>
                        </a:lnSpc>
                      </a:pPr>
                      <a:r>
                        <a:rPr lang="es-MX" strike="noStrike">
                          <a:solidFill>
                            <a:srgbClr val="000000"/>
                          </a:solidFill>
                          <a:latin typeface="Times New Roman"/>
                        </a:rPr>
                        <a:t>En caso de no contar con productos/servicios requeridos se realiza una cotización de dicho elemento requerido.</a:t>
                      </a:r>
                      <a:endParaRPr/>
                    </a:p>
                  </a:txBody>
                  <a:tcPr/>
                </a:tc>
              </a:tr>
              <a:tr h="908640">
                <a:tc>
                  <a:txBody>
                    <a:bodyPr/>
                    <a:lstStyle/>
                    <a:p>
                      <a:pPr>
                        <a:lnSpc>
                          <a:spcPct val="100000"/>
                        </a:lnSpc>
                      </a:pPr>
                      <a:r>
                        <a:rPr lang="es-MX" strike="noStrike">
                          <a:solidFill>
                            <a:srgbClr val="000000"/>
                          </a:solidFill>
                          <a:latin typeface="Times New Roman"/>
                        </a:rPr>
                        <a:t>Captura de producto en catalogo</a:t>
                      </a:r>
                      <a:endParaRPr/>
                    </a:p>
                  </a:txBody>
                  <a:tcPr/>
                </a:tc>
                <a:tc>
                  <a:txBody>
                    <a:bodyPr/>
                    <a:lstStyle/>
                    <a:p>
                      <a:pPr>
                        <a:lnSpc>
                          <a:spcPct val="100000"/>
                        </a:lnSpc>
                      </a:pPr>
                      <a:r>
                        <a:rPr lang="es-MX" strike="noStrike">
                          <a:solidFill>
                            <a:srgbClr val="000000"/>
                          </a:solidFill>
                          <a:latin typeface="Times New Roman"/>
                        </a:rPr>
                        <a:t>Administración</a:t>
                      </a:r>
                      <a:endParaRPr/>
                    </a:p>
                  </a:txBody>
                  <a:tcPr/>
                </a:tc>
                <a:tc>
                  <a:txBody>
                    <a:bodyPr/>
                    <a:lstStyle/>
                    <a:p>
                      <a:pPr>
                        <a:lnSpc>
                          <a:spcPct val="100000"/>
                        </a:lnSpc>
                      </a:pPr>
                      <a:r>
                        <a:rPr lang="es-MX" strike="noStrike">
                          <a:solidFill>
                            <a:srgbClr val="000000"/>
                          </a:solidFill>
                          <a:latin typeface="Times New Roman"/>
                        </a:rPr>
                        <a:t>Catalogo de productos actualizado</a:t>
                      </a:r>
                      <a:endParaRPr/>
                    </a:p>
                  </a:txBody>
                  <a:tcPr/>
                </a:tc>
                <a:tc>
                  <a:txBody>
                    <a:bodyPr/>
                    <a:lstStyle/>
                    <a:p>
                      <a:pPr>
                        <a:lnSpc>
                          <a:spcPct val="100000"/>
                        </a:lnSpc>
                      </a:pPr>
                      <a:r>
                        <a:rPr lang="es-MX" strike="noStrike">
                          <a:solidFill>
                            <a:srgbClr val="000000"/>
                          </a:solidFill>
                          <a:latin typeface="Times New Roman"/>
                        </a:rPr>
                        <a:t>Tras la adquisición del nuevo elemento se deberá almacenar dicha información dentro de Bitrix como un elemento del catalogo.</a:t>
                      </a:r>
                      <a:endParaRPr/>
                    </a:p>
                  </a:txBody>
                  <a:tcPr/>
                </a:tc>
              </a:tr>
              <a:tr h="1179360">
                <a:tc>
                  <a:txBody>
                    <a:bodyPr/>
                    <a:lstStyle/>
                    <a:p>
                      <a:pPr>
                        <a:lnSpc>
                          <a:spcPct val="100000"/>
                        </a:lnSpc>
                      </a:pPr>
                      <a:r>
                        <a:rPr lang="es-MX" strike="noStrike">
                          <a:solidFill>
                            <a:srgbClr val="000000"/>
                          </a:solidFill>
                          <a:latin typeface="Times New Roman"/>
                        </a:rPr>
                        <a:t>Generar Estimación</a:t>
                      </a:r>
                      <a:endParaRPr/>
                    </a:p>
                  </a:txBody>
                  <a:tcPr/>
                </a:tc>
                <a:tc>
                  <a:txBody>
                    <a:bodyPr/>
                    <a:lstStyle/>
                    <a:p>
                      <a:pPr>
                        <a:lnSpc>
                          <a:spcPct val="100000"/>
                        </a:lnSpc>
                      </a:pPr>
                      <a:r>
                        <a:rPr lang="es-MX" strike="noStrike">
                          <a:solidFill>
                            <a:srgbClr val="000000"/>
                          </a:solidFill>
                          <a:latin typeface="Times New Roman"/>
                        </a:rPr>
                        <a:t>Líder de ventas</a:t>
                      </a:r>
                      <a:endParaRPr/>
                    </a:p>
                  </a:txBody>
                  <a:tcPr/>
                </a:tc>
                <a:tc>
                  <a:txBody>
                    <a:bodyPr/>
                    <a:lstStyle/>
                    <a:p>
                      <a:pPr>
                        <a:lnSpc>
                          <a:spcPct val="100000"/>
                        </a:lnSpc>
                      </a:pPr>
                      <a:r>
                        <a:rPr lang="es-MX" strike="noStrike">
                          <a:solidFill>
                            <a:srgbClr val="000000"/>
                          </a:solidFill>
                          <a:latin typeface="Times New Roman"/>
                        </a:rPr>
                        <a:t>Estimación</a:t>
                      </a:r>
                      <a:endParaRPr/>
                    </a:p>
                  </a:txBody>
                  <a:tcPr/>
                </a:tc>
                <a:tc>
                  <a:txBody>
                    <a:bodyPr/>
                    <a:lstStyle/>
                    <a:p>
                      <a:pPr>
                        <a:lnSpc>
                          <a:spcPct val="100000"/>
                        </a:lnSpc>
                      </a:pPr>
                      <a:r>
                        <a:rPr lang="es-MX" strike="noStrike">
                          <a:solidFill>
                            <a:srgbClr val="000000"/>
                          </a:solidFill>
                          <a:latin typeface="Times New Roman"/>
                        </a:rPr>
                        <a:t>Basándose en el esfuerzo y recursos requeridos por el cliente se deberá generar la estimación del proyecto para determinar el valor monetario del proyecto, todo ello se genera a partir del sistema sosoft.herokuapp.com</a:t>
                      </a:r>
                      <a:endParaRPr/>
                    </a:p>
                  </a:txBody>
                  <a:tcPr/>
                </a:tc>
              </a:tr>
              <a:tr h="909720">
                <a:tc>
                  <a:txBody>
                    <a:bodyPr/>
                    <a:lstStyle/>
                    <a:p>
                      <a:pPr>
                        <a:lnSpc>
                          <a:spcPct val="100000"/>
                        </a:lnSpc>
                      </a:pPr>
                      <a:r>
                        <a:rPr lang="es-MX" strike="noStrike">
                          <a:solidFill>
                            <a:srgbClr val="000000"/>
                          </a:solidFill>
                          <a:latin typeface="Times New Roman"/>
                        </a:rPr>
                        <a:t>Captura de servicios/productos</a:t>
                      </a:r>
                      <a:endParaRPr/>
                    </a:p>
                  </a:txBody>
                  <a:tcPr/>
                </a:tc>
                <a:tc>
                  <a:txBody>
                    <a:bodyPr/>
                    <a:lstStyle/>
                    <a:p>
                      <a:pPr>
                        <a:lnSpc>
                          <a:spcPct val="100000"/>
                        </a:lnSpc>
                      </a:pPr>
                      <a:r>
                        <a:rPr lang="es-MX" strike="noStrike">
                          <a:solidFill>
                            <a:srgbClr val="000000"/>
                          </a:solidFill>
                          <a:latin typeface="Times New Roman"/>
                        </a:rPr>
                        <a:t>Vendedor</a:t>
                      </a:r>
                      <a:endParaRPr/>
                    </a:p>
                  </a:txBody>
                  <a:tcPr/>
                </a:tc>
                <a:tc>
                  <a:txBody>
                    <a:bodyPr/>
                    <a:lstStyle/>
                    <a:p>
                      <a:pPr>
                        <a:lnSpc>
                          <a:spcPct val="100000"/>
                        </a:lnSpc>
                      </a:pPr>
                      <a:r>
                        <a:rPr lang="es-MX" strike="noStrike">
                          <a:solidFill>
                            <a:srgbClr val="000000"/>
                          </a:solidFill>
                          <a:latin typeface="Times New Roman"/>
                        </a:rPr>
                        <a:t>Deal</a:t>
                      </a:r>
                      <a:endParaRPr/>
                    </a:p>
                  </a:txBody>
                  <a:tcPr/>
                </a:tc>
                <a:tc>
                  <a:txBody>
                    <a:bodyPr/>
                    <a:lstStyle/>
                    <a:p>
                      <a:pPr>
                        <a:lnSpc>
                          <a:spcPct val="100000"/>
                        </a:lnSpc>
                      </a:pPr>
                      <a:r>
                        <a:rPr lang="es-MX" strike="noStrike">
                          <a:solidFill>
                            <a:srgbClr val="000000"/>
                          </a:solidFill>
                          <a:latin typeface="Times New Roman"/>
                        </a:rPr>
                        <a:t>Consiste en capturar todos los productos que fueron registrados en el documento de requerimientos(esta información pertenece al Deal del cliente). </a:t>
                      </a:r>
                      <a:endParaRPr/>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4" name="Table 1"/>
          <p:cNvGraphicFramePr/>
          <p:nvPr/>
        </p:nvGraphicFramePr>
        <p:xfrm>
          <a:off x="180360" y="657000"/>
          <a:ext cx="11757960" cy="4133880"/>
        </p:xfrm>
        <a:graphic>
          <a:graphicData uri="http://schemas.openxmlformats.org/drawingml/2006/table">
            <a:tbl>
              <a:tblPr/>
              <a:tblGrid>
                <a:gridCol w="2939400"/>
                <a:gridCol w="1825560"/>
                <a:gridCol w="3232440"/>
                <a:gridCol w="3760560"/>
              </a:tblGrid>
              <a:tr h="496080">
                <a:tc>
                  <a:txBody>
                    <a:bodyPr/>
                    <a:lstStyle/>
                    <a:p>
                      <a:pPr>
                        <a:lnSpc>
                          <a:spcPct val="100000"/>
                        </a:lnSpc>
                      </a:pPr>
                      <a:r>
                        <a:rPr lang="es-MX" b="1" strike="noStrike">
                          <a:solidFill>
                            <a:srgbClr val="FFFFFF"/>
                          </a:solidFill>
                          <a:latin typeface="Times New Roman"/>
                        </a:rPr>
                        <a:t>Actividad</a:t>
                      </a:r>
                      <a:endParaRPr/>
                    </a:p>
                  </a:txBody>
                  <a:tcPr/>
                </a:tc>
                <a:tc>
                  <a:txBody>
                    <a:bodyPr/>
                    <a:lstStyle/>
                    <a:p>
                      <a:pPr>
                        <a:lnSpc>
                          <a:spcPct val="100000"/>
                        </a:lnSpc>
                      </a:pPr>
                      <a:r>
                        <a:rPr lang="es-MX" b="1" strike="noStrike">
                          <a:solidFill>
                            <a:srgbClr val="FFFFFF"/>
                          </a:solidFill>
                          <a:latin typeface="Times New Roman"/>
                        </a:rPr>
                        <a:t>Responsable</a:t>
                      </a:r>
                      <a:endParaRPr/>
                    </a:p>
                  </a:txBody>
                  <a:tcPr/>
                </a:tc>
                <a:tc>
                  <a:txBody>
                    <a:bodyPr/>
                    <a:lstStyle/>
                    <a:p>
                      <a:pPr>
                        <a:lnSpc>
                          <a:spcPct val="100000"/>
                        </a:lnSpc>
                      </a:pPr>
                      <a:r>
                        <a:rPr lang="es-MX" b="1" strike="noStrike">
                          <a:solidFill>
                            <a:srgbClr val="FFFFFF"/>
                          </a:solidFill>
                          <a:latin typeface="Times New Roman"/>
                        </a:rPr>
                        <a:t>Producto Salida</a:t>
                      </a:r>
                      <a:endParaRPr/>
                    </a:p>
                  </a:txBody>
                  <a:tcPr/>
                </a:tc>
                <a:tc>
                  <a:txBody>
                    <a:bodyPr/>
                    <a:lstStyle/>
                    <a:p>
                      <a:pPr>
                        <a:lnSpc>
                          <a:spcPct val="100000"/>
                        </a:lnSpc>
                      </a:pPr>
                      <a:r>
                        <a:rPr lang="es-MX" b="1" strike="noStrike">
                          <a:solidFill>
                            <a:srgbClr val="FFFFFF"/>
                          </a:solidFill>
                          <a:latin typeface="Times New Roman"/>
                        </a:rPr>
                        <a:t>Descripción</a:t>
                      </a:r>
                      <a:endParaRPr/>
                    </a:p>
                  </a:txBody>
                  <a:tcPr/>
                </a:tc>
              </a:tr>
              <a:tr h="1131840">
                <a:tc>
                  <a:txBody>
                    <a:bodyPr/>
                    <a:lstStyle/>
                    <a:p>
                      <a:pPr>
                        <a:lnSpc>
                          <a:spcPct val="100000"/>
                        </a:lnSpc>
                      </a:pPr>
                      <a:r>
                        <a:rPr lang="es-MX" strike="noStrike">
                          <a:solidFill>
                            <a:srgbClr val="000000"/>
                          </a:solidFill>
                          <a:latin typeface="Times New Roman"/>
                        </a:rPr>
                        <a:t>Generar cotización</a:t>
                      </a:r>
                      <a:endParaRPr/>
                    </a:p>
                  </a:txBody>
                  <a:tcPr/>
                </a:tc>
                <a:tc>
                  <a:txBody>
                    <a:bodyPr/>
                    <a:lstStyle/>
                    <a:p>
                      <a:pPr>
                        <a:lnSpc>
                          <a:spcPct val="100000"/>
                        </a:lnSpc>
                      </a:pPr>
                      <a:r>
                        <a:rPr lang="es-MX" strike="noStrike">
                          <a:solidFill>
                            <a:srgbClr val="000000"/>
                          </a:solidFill>
                          <a:latin typeface="Times New Roman"/>
                        </a:rPr>
                        <a:t>Vendedor</a:t>
                      </a:r>
                      <a:endParaRPr/>
                    </a:p>
                  </a:txBody>
                  <a:tcPr/>
                </a:tc>
                <a:tc>
                  <a:txBody>
                    <a:bodyPr/>
                    <a:lstStyle/>
                    <a:p>
                      <a:pPr>
                        <a:lnSpc>
                          <a:spcPct val="100000"/>
                        </a:lnSpc>
                      </a:pPr>
                      <a:r>
                        <a:rPr lang="es-MX" strike="noStrike">
                          <a:solidFill>
                            <a:srgbClr val="000000"/>
                          </a:solidFill>
                          <a:latin typeface="Times New Roman"/>
                        </a:rPr>
                        <a:t>Cotización</a:t>
                      </a:r>
                      <a:endParaRPr/>
                    </a:p>
                  </a:txBody>
                  <a:tcPr/>
                </a:tc>
                <a:tc>
                  <a:txBody>
                    <a:bodyPr/>
                    <a:lstStyle/>
                    <a:p>
                      <a:pPr>
                        <a:lnSpc>
                          <a:spcPct val="100000"/>
                        </a:lnSpc>
                      </a:pPr>
                      <a:r>
                        <a:rPr lang="es-MX" strike="noStrike">
                          <a:solidFill>
                            <a:srgbClr val="000000"/>
                          </a:solidFill>
                          <a:latin typeface="Times New Roman"/>
                        </a:rPr>
                        <a:t>Dicho documento es generado a partir de los requerimientos del cliente lo cuales son reflejados el sistema sosoft.herokuapp.com</a:t>
                      </a:r>
                      <a:endParaRPr/>
                    </a:p>
                  </a:txBody>
                  <a:tcPr/>
                </a:tc>
              </a:tr>
              <a:tr h="1224360">
                <a:tc>
                  <a:txBody>
                    <a:bodyPr/>
                    <a:lstStyle/>
                    <a:p>
                      <a:pPr>
                        <a:lnSpc>
                          <a:spcPct val="100000"/>
                        </a:lnSpc>
                      </a:pPr>
                      <a:r>
                        <a:rPr lang="es-MX" strike="noStrike">
                          <a:solidFill>
                            <a:srgbClr val="000000"/>
                          </a:solidFill>
                          <a:latin typeface="Times New Roman"/>
                        </a:rPr>
                        <a:t>Enviar cotización al cliente</a:t>
                      </a:r>
                      <a:endParaRPr/>
                    </a:p>
                  </a:txBody>
                  <a:tcPr/>
                </a:tc>
                <a:tc>
                  <a:txBody>
                    <a:bodyPr/>
                    <a:lstStyle/>
                    <a:p>
                      <a:pPr>
                        <a:lnSpc>
                          <a:spcPct val="100000"/>
                        </a:lnSpc>
                      </a:pPr>
                      <a:r>
                        <a:rPr lang="es-MX" strike="noStrike">
                          <a:solidFill>
                            <a:srgbClr val="000000"/>
                          </a:solidFill>
                          <a:latin typeface="Times New Roman"/>
                        </a:rPr>
                        <a:t>Vendedor</a:t>
                      </a:r>
                      <a:endParaRPr/>
                    </a:p>
                  </a:txBody>
                  <a:tcPr/>
                </a:tc>
                <a:tc>
                  <a:txBody>
                    <a:bodyPr/>
                    <a:lstStyle/>
                    <a:p>
                      <a:pPr>
                        <a:lnSpc>
                          <a:spcPct val="100000"/>
                        </a:lnSpc>
                      </a:pPr>
                      <a:r>
                        <a:rPr lang="es-MX" strike="noStrike">
                          <a:solidFill>
                            <a:srgbClr val="000000"/>
                          </a:solidFill>
                          <a:latin typeface="Times New Roman"/>
                        </a:rPr>
                        <a:t>Correo de cotización</a:t>
                      </a:r>
                      <a:endParaRPr/>
                    </a:p>
                  </a:txBody>
                  <a:tcPr/>
                </a:tc>
                <a:tc>
                  <a:txBody>
                    <a:bodyPr/>
                    <a:lstStyle/>
                    <a:p>
                      <a:pPr>
                        <a:lnSpc>
                          <a:spcPct val="100000"/>
                        </a:lnSpc>
                      </a:pPr>
                      <a:r>
                        <a:rPr lang="es-MX" strike="noStrike">
                          <a:solidFill>
                            <a:srgbClr val="000000"/>
                          </a:solidFill>
                          <a:latin typeface="Times New Roman"/>
                        </a:rPr>
                        <a:t>Una vez descargada la cotización se envía un correo al cliente con el documento.</a:t>
                      </a:r>
                      <a:endParaRPr/>
                    </a:p>
                  </a:txBody>
                  <a:tcPr/>
                </a:tc>
              </a:tr>
              <a:tr h="1224720">
                <a:tc>
                  <a:txBody>
                    <a:bodyPr/>
                    <a:lstStyle/>
                    <a:p>
                      <a:pPr>
                        <a:lnSpc>
                          <a:spcPct val="100000"/>
                        </a:lnSpc>
                      </a:pPr>
                      <a:r>
                        <a:rPr lang="es-MX" strike="noStrike">
                          <a:solidFill>
                            <a:srgbClr val="000000"/>
                          </a:solidFill>
                          <a:latin typeface="Times New Roman"/>
                        </a:rPr>
                        <a:t>Verificar el pago de cliente</a:t>
                      </a:r>
                      <a:endParaRPr/>
                    </a:p>
                  </a:txBody>
                  <a:tcPr/>
                </a:tc>
                <a:tc>
                  <a:txBody>
                    <a:bodyPr/>
                    <a:lstStyle/>
                    <a:p>
                      <a:pPr>
                        <a:lnSpc>
                          <a:spcPct val="100000"/>
                        </a:lnSpc>
                      </a:pPr>
                      <a:r>
                        <a:rPr lang="es-MX" strike="noStrike">
                          <a:solidFill>
                            <a:srgbClr val="000000"/>
                          </a:solidFill>
                          <a:latin typeface="Times New Roman"/>
                        </a:rPr>
                        <a:t>Vendedor</a:t>
                      </a:r>
                      <a:endParaRPr/>
                    </a:p>
                    <a:p>
                      <a:pPr>
                        <a:lnSpc>
                          <a:spcPct val="100000"/>
                        </a:lnSpc>
                      </a:pPr>
                      <a:endParaRPr/>
                    </a:p>
                  </a:txBody>
                  <a:tcPr/>
                </a:tc>
                <a:tc>
                  <a:txBody>
                    <a:bodyPr/>
                    <a:lstStyle/>
                    <a:p>
                      <a:pPr>
                        <a:lnSpc>
                          <a:spcPct val="100000"/>
                        </a:lnSpc>
                      </a:pPr>
                      <a:r>
                        <a:rPr lang="es-MX" strike="noStrike">
                          <a:solidFill>
                            <a:srgbClr val="000000"/>
                          </a:solidFill>
                          <a:latin typeface="Times New Roman"/>
                        </a:rPr>
                        <a:t>Comprobante de pago</a:t>
                      </a:r>
                      <a:endParaRPr/>
                    </a:p>
                  </a:txBody>
                  <a:tcPr/>
                </a:tc>
                <a:tc>
                  <a:txBody>
                    <a:bodyPr/>
                    <a:lstStyle/>
                    <a:p>
                      <a:pPr>
                        <a:lnSpc>
                          <a:spcPct val="100000"/>
                        </a:lnSpc>
                      </a:pPr>
                      <a:r>
                        <a:rPr lang="es-MX" strike="noStrike">
                          <a:solidFill>
                            <a:srgbClr val="000000"/>
                          </a:solidFill>
                          <a:latin typeface="Times New Roman"/>
                        </a:rPr>
                        <a:t>Antes de proceder el vendedor valida y almacena el comprobante enviado por el cliente.</a:t>
                      </a:r>
                      <a:endParaRPr/>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5" name="2 Marcador de contenido"/>
          <p:cNvPicPr/>
          <p:nvPr/>
        </p:nvPicPr>
        <p:blipFill>
          <a:blip r:embed="rId2"/>
          <a:srcRect l="1341" t="2234" r="1158" b="10602"/>
          <a:stretch/>
        </p:blipFill>
        <p:spPr>
          <a:xfrm>
            <a:off x="-23760" y="772560"/>
            <a:ext cx="12184560" cy="4944960"/>
          </a:xfrm>
          <a:prstGeom prst="rect">
            <a:avLst/>
          </a:prstGeom>
          <a:ln>
            <a:noFill/>
          </a:ln>
        </p:spPr>
      </p:pic>
      <p:sp>
        <p:nvSpPr>
          <p:cNvPr id="146" name="CustomShape 1"/>
          <p:cNvSpPr/>
          <p:nvPr/>
        </p:nvSpPr>
        <p:spPr>
          <a:xfrm>
            <a:off x="708480" y="2402182"/>
            <a:ext cx="617760" cy="75600"/>
          </a:xfrm>
          <a:prstGeom prst="rect">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txBody>
          <a:bodyPr/>
          <a:lstStyle/>
          <a:p>
            <a:r>
              <a:rPr lang="es-MX" sz="600" dirty="0" smtClean="0"/>
              <a:t>Sistema SOS&lt;</a:t>
            </a:r>
            <a:endParaRPr lang="es-MX" sz="6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684360" y="685800"/>
            <a:ext cx="10058040" cy="1786680"/>
          </a:xfrm>
          <a:prstGeom prst="rect">
            <a:avLst/>
          </a:prstGeom>
          <a:noFill/>
          <a:ln>
            <a:noFill/>
          </a:ln>
        </p:spPr>
        <p:txBody>
          <a:bodyPr anchor="ctr"/>
          <a:lstStyle/>
          <a:p>
            <a:pPr algn="ctr">
              <a:lnSpc>
                <a:spcPct val="100000"/>
              </a:lnSpc>
            </a:pPr>
            <a:r>
              <a:rPr lang="en-US" sz="3200" strike="noStrike" cap="all">
                <a:solidFill>
                  <a:srgbClr val="262626"/>
                </a:solidFill>
                <a:latin typeface="Impact"/>
              </a:rPr>
              <a:t>Planeación</a:t>
            </a:r>
            <a:endParaRPr/>
          </a:p>
        </p:txBody>
      </p:sp>
      <p:sp>
        <p:nvSpPr>
          <p:cNvPr id="148" name="TextShape 2"/>
          <p:cNvSpPr txBox="1"/>
          <p:nvPr/>
        </p:nvSpPr>
        <p:spPr>
          <a:xfrm>
            <a:off x="684360" y="4114800"/>
            <a:ext cx="8535600" cy="1879200"/>
          </a:xfrm>
          <a:prstGeom prst="rect">
            <a:avLst/>
          </a:prstGeom>
          <a:noFill/>
          <a:ln>
            <a:noFill/>
          </a:ln>
        </p:spPr>
        <p:txBody>
          <a:bodyPr anchor="ctr"/>
          <a:lstStyle/>
          <a:p>
            <a:pPr>
              <a:lnSpc>
                <a:spcPct val="100000"/>
              </a:lnSpc>
            </a:pPr>
            <a:r>
              <a:rPr lang="en-US" sz="2000" strike="noStrike">
                <a:solidFill>
                  <a:srgbClr val="000000"/>
                </a:solidFill>
                <a:latin typeface="Times New Roman"/>
              </a:rPr>
              <a:t>Antes de implementar el proyecto se ejecuta este proceso en el cual ventas determina los recursos necesarios para la correcta realización y a su vez se obtiene el compromiso de dichos elementos en la participación del proyecto.</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TextShape 1"/>
          <p:cNvSpPr txBox="1"/>
          <p:nvPr/>
        </p:nvSpPr>
        <p:spPr>
          <a:xfrm>
            <a:off x="684360" y="685800"/>
            <a:ext cx="10058040" cy="910800"/>
          </a:xfrm>
          <a:prstGeom prst="rect">
            <a:avLst/>
          </a:prstGeom>
          <a:noFill/>
          <a:ln>
            <a:noFill/>
          </a:ln>
        </p:spPr>
        <p:txBody>
          <a:bodyPr anchor="ctr"/>
          <a:lstStyle/>
          <a:p>
            <a:pPr algn="ctr">
              <a:lnSpc>
                <a:spcPct val="100000"/>
              </a:lnSpc>
            </a:pPr>
            <a:r>
              <a:rPr lang="en-US" sz="3200" strike="noStrike" cap="all">
                <a:solidFill>
                  <a:srgbClr val="262626"/>
                </a:solidFill>
                <a:latin typeface="Impact"/>
              </a:rPr>
              <a:t>Políticas</a:t>
            </a:r>
            <a:endParaRPr/>
          </a:p>
        </p:txBody>
      </p:sp>
      <p:sp>
        <p:nvSpPr>
          <p:cNvPr id="150" name="TextShape 2"/>
          <p:cNvSpPr txBox="1"/>
          <p:nvPr/>
        </p:nvSpPr>
        <p:spPr>
          <a:xfrm>
            <a:off x="684360" y="1686960"/>
            <a:ext cx="10378440" cy="4307040"/>
          </a:xfrm>
          <a:prstGeom prst="rect">
            <a:avLst/>
          </a:prstGeom>
          <a:noFill/>
          <a:ln>
            <a:noFill/>
          </a:ln>
        </p:spPr>
        <p:txBody>
          <a:bodyPr anchor="ctr"/>
          <a:lstStyle/>
          <a:p>
            <a:pPr>
              <a:lnSpc>
                <a:spcPct val="100000"/>
              </a:lnSpc>
            </a:pPr>
            <a:r>
              <a:rPr lang="en-US" sz="2000" strike="noStrike" dirty="0">
                <a:solidFill>
                  <a:srgbClr val="000000"/>
                </a:solidFill>
                <a:latin typeface="Times New Roman"/>
              </a:rPr>
              <a:t>1 - Se </a:t>
            </a:r>
            <a:r>
              <a:rPr lang="en-US" sz="2000" strike="noStrike" dirty="0" err="1">
                <a:solidFill>
                  <a:srgbClr val="000000"/>
                </a:solidFill>
                <a:latin typeface="Times New Roman"/>
              </a:rPr>
              <a:t>deberá</a:t>
            </a:r>
            <a:r>
              <a:rPr lang="en-US" sz="2000" strike="noStrike" dirty="0">
                <a:solidFill>
                  <a:srgbClr val="000000"/>
                </a:solidFill>
                <a:latin typeface="Times New Roman"/>
              </a:rPr>
              <a:t> </a:t>
            </a:r>
            <a:r>
              <a:rPr lang="en-US" sz="2000" strike="noStrike" dirty="0" err="1">
                <a:solidFill>
                  <a:srgbClr val="000000"/>
                </a:solidFill>
                <a:latin typeface="Times New Roman"/>
              </a:rPr>
              <a:t>analizar</a:t>
            </a:r>
            <a:r>
              <a:rPr lang="en-US" sz="2000" strike="noStrike" dirty="0">
                <a:solidFill>
                  <a:srgbClr val="000000"/>
                </a:solidFill>
                <a:latin typeface="Times New Roman"/>
              </a:rPr>
              <a:t> </a:t>
            </a:r>
            <a:r>
              <a:rPr lang="en-US" sz="2000" strike="noStrike" dirty="0" err="1">
                <a:solidFill>
                  <a:srgbClr val="000000"/>
                </a:solidFill>
                <a:latin typeface="Times New Roman"/>
              </a:rPr>
              <a:t>los</a:t>
            </a:r>
            <a:r>
              <a:rPr lang="en-US" sz="2000" strike="noStrike" dirty="0">
                <a:solidFill>
                  <a:srgbClr val="000000"/>
                </a:solidFill>
                <a:latin typeface="Times New Roman"/>
              </a:rPr>
              <a:t> </a:t>
            </a:r>
            <a:r>
              <a:rPr lang="en-US" sz="2000" strike="noStrike" dirty="0" err="1">
                <a:solidFill>
                  <a:srgbClr val="000000"/>
                </a:solidFill>
                <a:latin typeface="Times New Roman"/>
              </a:rPr>
              <a:t>recursos</a:t>
            </a:r>
            <a:r>
              <a:rPr lang="en-US" sz="2000" strike="noStrike" dirty="0">
                <a:solidFill>
                  <a:srgbClr val="000000"/>
                </a:solidFill>
                <a:latin typeface="Times New Roman"/>
              </a:rPr>
              <a:t>, </a:t>
            </a:r>
            <a:r>
              <a:rPr lang="en-US" sz="2000" strike="noStrike" dirty="0" err="1">
                <a:solidFill>
                  <a:srgbClr val="000000"/>
                </a:solidFill>
                <a:latin typeface="Times New Roman"/>
              </a:rPr>
              <a:t>capacitaciones</a:t>
            </a:r>
            <a:r>
              <a:rPr lang="en-US" sz="2000" strike="noStrike" dirty="0">
                <a:solidFill>
                  <a:srgbClr val="000000"/>
                </a:solidFill>
                <a:latin typeface="Times New Roman"/>
              </a:rPr>
              <a:t> </a:t>
            </a:r>
            <a:r>
              <a:rPr lang="en-US" sz="2000" strike="noStrike" dirty="0" err="1">
                <a:solidFill>
                  <a:srgbClr val="000000"/>
                </a:solidFill>
                <a:latin typeface="Times New Roman"/>
              </a:rPr>
              <a:t>necesarias</a:t>
            </a:r>
            <a:r>
              <a:rPr lang="en-US" sz="2000" strike="noStrike" dirty="0">
                <a:solidFill>
                  <a:srgbClr val="000000"/>
                </a:solidFill>
                <a:latin typeface="Times New Roman"/>
              </a:rPr>
              <a:t> y </a:t>
            </a:r>
            <a:r>
              <a:rPr lang="en-US" sz="2000" strike="noStrike" dirty="0" err="1">
                <a:solidFill>
                  <a:srgbClr val="000000"/>
                </a:solidFill>
                <a:latin typeface="Times New Roman"/>
              </a:rPr>
              <a:t>riesgos</a:t>
            </a:r>
            <a:r>
              <a:rPr lang="en-US" sz="2000" strike="noStrike" dirty="0">
                <a:solidFill>
                  <a:srgbClr val="000000"/>
                </a:solidFill>
                <a:latin typeface="Times New Roman"/>
              </a:rPr>
              <a:t> </a:t>
            </a:r>
            <a:r>
              <a:rPr lang="en-US" sz="2000" strike="noStrike" dirty="0" err="1">
                <a:solidFill>
                  <a:srgbClr val="000000"/>
                </a:solidFill>
                <a:latin typeface="Times New Roman"/>
              </a:rPr>
              <a:t>posibles</a:t>
            </a:r>
            <a:r>
              <a:rPr lang="en-US" sz="2000" strike="noStrike" dirty="0">
                <a:solidFill>
                  <a:srgbClr val="000000"/>
                </a:solidFill>
                <a:latin typeface="Times New Roman"/>
              </a:rPr>
              <a:t> para la </a:t>
            </a:r>
            <a:r>
              <a:rPr lang="en-US" sz="2000" strike="noStrike" dirty="0" err="1">
                <a:solidFill>
                  <a:srgbClr val="000000"/>
                </a:solidFill>
                <a:latin typeface="Times New Roman"/>
              </a:rPr>
              <a:t>ejecución</a:t>
            </a:r>
            <a:r>
              <a:rPr lang="en-US" sz="2000" strike="noStrike" dirty="0">
                <a:solidFill>
                  <a:srgbClr val="000000"/>
                </a:solidFill>
                <a:latin typeface="Times New Roman"/>
              </a:rPr>
              <a:t> del </a:t>
            </a:r>
            <a:r>
              <a:rPr lang="en-US" sz="2000" strike="noStrike" dirty="0" err="1">
                <a:solidFill>
                  <a:srgbClr val="000000"/>
                </a:solidFill>
                <a:latin typeface="Times New Roman"/>
              </a:rPr>
              <a:t>proyecto</a:t>
            </a:r>
            <a:r>
              <a:rPr lang="en-US" sz="2000" strike="noStrike" dirty="0">
                <a:solidFill>
                  <a:srgbClr val="000000"/>
                </a:solidFill>
                <a:latin typeface="Times New Roman"/>
              </a:rPr>
              <a:t>.</a:t>
            </a:r>
            <a:endParaRPr dirty="0"/>
          </a:p>
          <a:p>
            <a:pPr>
              <a:lnSpc>
                <a:spcPct val="100000"/>
              </a:lnSpc>
            </a:pPr>
            <a:r>
              <a:rPr lang="en-US" sz="2000" strike="noStrike" dirty="0">
                <a:solidFill>
                  <a:srgbClr val="000000"/>
                </a:solidFill>
                <a:latin typeface="Times New Roman"/>
              </a:rPr>
              <a:t>2 - Para </a:t>
            </a:r>
            <a:r>
              <a:rPr lang="en-US" sz="2000" strike="noStrike" dirty="0" err="1">
                <a:solidFill>
                  <a:srgbClr val="000000"/>
                </a:solidFill>
                <a:latin typeface="Times New Roman"/>
              </a:rPr>
              <a:t>cada</a:t>
            </a:r>
            <a:r>
              <a:rPr lang="en-US" sz="2000" strike="noStrike" dirty="0">
                <a:solidFill>
                  <a:srgbClr val="000000"/>
                </a:solidFill>
                <a:latin typeface="Times New Roman"/>
              </a:rPr>
              <a:t> </a:t>
            </a:r>
            <a:r>
              <a:rPr lang="en-US" sz="2000" strike="noStrike" dirty="0" err="1">
                <a:solidFill>
                  <a:srgbClr val="000000"/>
                </a:solidFill>
                <a:latin typeface="Times New Roman"/>
              </a:rPr>
              <a:t>proyecto</a:t>
            </a:r>
            <a:r>
              <a:rPr lang="en-US" sz="2000" strike="noStrike" dirty="0">
                <a:solidFill>
                  <a:srgbClr val="000000"/>
                </a:solidFill>
                <a:latin typeface="Times New Roman"/>
              </a:rPr>
              <a:t> </a:t>
            </a:r>
            <a:r>
              <a:rPr lang="en-US" sz="2000" strike="noStrike" dirty="0" err="1">
                <a:solidFill>
                  <a:srgbClr val="000000"/>
                </a:solidFill>
                <a:latin typeface="Times New Roman"/>
              </a:rPr>
              <a:t>es</a:t>
            </a:r>
            <a:r>
              <a:rPr lang="en-US" sz="2000" strike="noStrike" dirty="0">
                <a:solidFill>
                  <a:srgbClr val="000000"/>
                </a:solidFill>
                <a:latin typeface="Times New Roman"/>
              </a:rPr>
              <a:t> </a:t>
            </a:r>
            <a:r>
              <a:rPr lang="en-US" sz="2000" strike="noStrike" dirty="0" err="1">
                <a:solidFill>
                  <a:srgbClr val="000000"/>
                </a:solidFill>
                <a:latin typeface="Times New Roman"/>
              </a:rPr>
              <a:t>importante</a:t>
            </a:r>
            <a:r>
              <a:rPr lang="en-US" sz="2000" strike="noStrike" dirty="0">
                <a:solidFill>
                  <a:srgbClr val="000000"/>
                </a:solidFill>
                <a:latin typeface="Times New Roman"/>
              </a:rPr>
              <a:t> </a:t>
            </a:r>
            <a:r>
              <a:rPr lang="en-US" sz="2000" strike="noStrike" dirty="0" err="1">
                <a:solidFill>
                  <a:srgbClr val="000000"/>
                </a:solidFill>
                <a:latin typeface="Times New Roman"/>
              </a:rPr>
              <a:t>generar</a:t>
            </a:r>
            <a:r>
              <a:rPr lang="en-US" sz="2000" strike="noStrike" dirty="0">
                <a:solidFill>
                  <a:srgbClr val="000000"/>
                </a:solidFill>
                <a:latin typeface="Times New Roman"/>
              </a:rPr>
              <a:t> un </a:t>
            </a:r>
            <a:r>
              <a:rPr lang="en-US" sz="2000" strike="noStrike" dirty="0" err="1">
                <a:solidFill>
                  <a:srgbClr val="000000"/>
                </a:solidFill>
                <a:latin typeface="Times New Roman"/>
              </a:rPr>
              <a:t>calendario</a:t>
            </a:r>
            <a:r>
              <a:rPr lang="en-US" sz="2000" strike="noStrike" dirty="0">
                <a:solidFill>
                  <a:srgbClr val="000000"/>
                </a:solidFill>
                <a:latin typeface="Times New Roman"/>
              </a:rPr>
              <a:t> que </a:t>
            </a:r>
            <a:r>
              <a:rPr lang="en-US" sz="2000" strike="noStrike" dirty="0" err="1">
                <a:solidFill>
                  <a:srgbClr val="000000"/>
                </a:solidFill>
                <a:latin typeface="Times New Roman"/>
              </a:rPr>
              <a:t>muestre</a:t>
            </a:r>
            <a:r>
              <a:rPr lang="en-US" sz="2000" strike="noStrike" dirty="0">
                <a:solidFill>
                  <a:srgbClr val="000000"/>
                </a:solidFill>
                <a:latin typeface="Times New Roman"/>
              </a:rPr>
              <a:t> la </a:t>
            </a:r>
            <a:r>
              <a:rPr lang="en-US" sz="2000" strike="noStrike" dirty="0" err="1">
                <a:solidFill>
                  <a:srgbClr val="000000"/>
                </a:solidFill>
                <a:latin typeface="Times New Roman"/>
              </a:rPr>
              <a:t>planificación</a:t>
            </a:r>
            <a:r>
              <a:rPr lang="en-US" sz="2000" strike="noStrike" dirty="0">
                <a:solidFill>
                  <a:srgbClr val="000000"/>
                </a:solidFill>
                <a:latin typeface="Times New Roman"/>
              </a:rPr>
              <a:t> de </a:t>
            </a:r>
            <a:r>
              <a:rPr lang="en-US" sz="2000" strike="noStrike" dirty="0" err="1">
                <a:solidFill>
                  <a:srgbClr val="000000"/>
                </a:solidFill>
                <a:latin typeface="Times New Roman"/>
              </a:rPr>
              <a:t>proyecto</a:t>
            </a:r>
            <a:r>
              <a:rPr lang="en-US" sz="2000" strike="noStrike" dirty="0">
                <a:solidFill>
                  <a:srgbClr val="000000"/>
                </a:solidFill>
                <a:latin typeface="Times New Roman"/>
              </a:rPr>
              <a:t> y </a:t>
            </a:r>
            <a:r>
              <a:rPr lang="en-US" sz="2000" strike="noStrike" dirty="0" err="1">
                <a:solidFill>
                  <a:srgbClr val="000000"/>
                </a:solidFill>
                <a:latin typeface="Times New Roman"/>
              </a:rPr>
              <a:t>responsables</a:t>
            </a:r>
            <a:r>
              <a:rPr lang="en-US" sz="2000" strike="noStrike" dirty="0">
                <a:solidFill>
                  <a:srgbClr val="000000"/>
                </a:solidFill>
                <a:latin typeface="Times New Roman"/>
              </a:rPr>
              <a:t> de </a:t>
            </a:r>
            <a:r>
              <a:rPr lang="en-US" sz="2000" strike="noStrike" dirty="0" err="1">
                <a:solidFill>
                  <a:srgbClr val="000000"/>
                </a:solidFill>
                <a:latin typeface="Times New Roman"/>
              </a:rPr>
              <a:t>tareas</a:t>
            </a:r>
            <a:r>
              <a:rPr lang="en-US" sz="2000" strike="noStrike" dirty="0">
                <a:solidFill>
                  <a:srgbClr val="000000"/>
                </a:solidFill>
                <a:latin typeface="Times New Roman"/>
              </a:rPr>
              <a:t> </a:t>
            </a:r>
            <a:r>
              <a:rPr lang="en-US" sz="2000" strike="noStrike" dirty="0" err="1">
                <a:solidFill>
                  <a:srgbClr val="000000"/>
                </a:solidFill>
                <a:latin typeface="Times New Roman"/>
              </a:rPr>
              <a:t>acorde</a:t>
            </a:r>
            <a:r>
              <a:rPr lang="en-US" sz="2000" strike="noStrike" dirty="0">
                <a:solidFill>
                  <a:srgbClr val="000000"/>
                </a:solidFill>
                <a:latin typeface="Times New Roman"/>
              </a:rPr>
              <a:t> a la </a:t>
            </a:r>
            <a:r>
              <a:rPr lang="en-US" sz="2000" strike="noStrike" dirty="0" err="1">
                <a:solidFill>
                  <a:srgbClr val="000000"/>
                </a:solidFill>
                <a:latin typeface="Times New Roman"/>
              </a:rPr>
              <a:t>disponibilidad</a:t>
            </a:r>
            <a:r>
              <a:rPr lang="en-US" sz="2000" strike="noStrike" dirty="0">
                <a:solidFill>
                  <a:srgbClr val="000000"/>
                </a:solidFill>
                <a:latin typeface="Times New Roman"/>
              </a:rPr>
              <a:t> del </a:t>
            </a:r>
            <a:r>
              <a:rPr lang="en-US" sz="2000" strike="noStrike" dirty="0" err="1">
                <a:solidFill>
                  <a:srgbClr val="000000"/>
                </a:solidFill>
                <a:latin typeface="Times New Roman"/>
              </a:rPr>
              <a:t>cliente</a:t>
            </a:r>
            <a:r>
              <a:rPr lang="en-US" sz="2000" strike="noStrike" dirty="0">
                <a:solidFill>
                  <a:srgbClr val="000000"/>
                </a:solidFill>
                <a:latin typeface="Times New Roman"/>
              </a:rPr>
              <a:t>.</a:t>
            </a:r>
            <a:endParaRPr dirty="0"/>
          </a:p>
          <a:p>
            <a:pPr>
              <a:lnSpc>
                <a:spcPct val="100000"/>
              </a:lnSpc>
            </a:pPr>
            <a:r>
              <a:rPr lang="en-US" sz="2000" strike="noStrike" dirty="0">
                <a:solidFill>
                  <a:srgbClr val="000000"/>
                </a:solidFill>
                <a:latin typeface="Times New Roman"/>
              </a:rPr>
              <a:t>3 - Se </a:t>
            </a:r>
            <a:r>
              <a:rPr lang="en-US" sz="2000" strike="noStrike" dirty="0" err="1">
                <a:solidFill>
                  <a:srgbClr val="000000"/>
                </a:solidFill>
                <a:latin typeface="Times New Roman"/>
              </a:rPr>
              <a:t>deberá</a:t>
            </a:r>
            <a:r>
              <a:rPr lang="en-US" sz="2000" strike="noStrike" dirty="0">
                <a:solidFill>
                  <a:srgbClr val="000000"/>
                </a:solidFill>
                <a:latin typeface="Times New Roman"/>
              </a:rPr>
              <a:t> </a:t>
            </a:r>
            <a:r>
              <a:rPr lang="en-US" sz="2000" strike="noStrike" dirty="0" err="1">
                <a:solidFill>
                  <a:srgbClr val="000000"/>
                </a:solidFill>
                <a:latin typeface="Times New Roman"/>
              </a:rPr>
              <a:t>establecer</a:t>
            </a:r>
            <a:r>
              <a:rPr lang="en-US" sz="2000" strike="noStrike" dirty="0">
                <a:solidFill>
                  <a:srgbClr val="000000"/>
                </a:solidFill>
                <a:latin typeface="Times New Roman"/>
              </a:rPr>
              <a:t> </a:t>
            </a:r>
            <a:r>
              <a:rPr lang="en-US" sz="2000" strike="noStrike" dirty="0" err="1">
                <a:solidFill>
                  <a:srgbClr val="000000"/>
                </a:solidFill>
                <a:latin typeface="Times New Roman"/>
              </a:rPr>
              <a:t>contacto</a:t>
            </a:r>
            <a:r>
              <a:rPr lang="en-US" sz="2000" strike="noStrike" dirty="0">
                <a:solidFill>
                  <a:srgbClr val="000000"/>
                </a:solidFill>
                <a:latin typeface="Times New Roman"/>
              </a:rPr>
              <a:t> con el </a:t>
            </a:r>
            <a:r>
              <a:rPr lang="en-US" sz="2000" strike="noStrike" dirty="0" err="1">
                <a:solidFill>
                  <a:srgbClr val="000000"/>
                </a:solidFill>
                <a:latin typeface="Times New Roman"/>
              </a:rPr>
              <a:t>cliente</a:t>
            </a:r>
            <a:r>
              <a:rPr lang="en-US" sz="2000" strike="noStrike" dirty="0">
                <a:solidFill>
                  <a:srgbClr val="000000"/>
                </a:solidFill>
                <a:latin typeface="Times New Roman"/>
              </a:rPr>
              <a:t> para </a:t>
            </a:r>
            <a:r>
              <a:rPr lang="en-US" sz="2000" strike="noStrike" dirty="0" err="1">
                <a:solidFill>
                  <a:srgbClr val="000000"/>
                </a:solidFill>
                <a:latin typeface="Times New Roman"/>
              </a:rPr>
              <a:t>definir</a:t>
            </a:r>
            <a:r>
              <a:rPr lang="en-US" sz="2000" strike="noStrike" dirty="0">
                <a:solidFill>
                  <a:srgbClr val="000000"/>
                </a:solidFill>
                <a:latin typeface="Times New Roman"/>
              </a:rPr>
              <a:t> un </a:t>
            </a:r>
            <a:r>
              <a:rPr lang="en-US" sz="2000" strike="noStrike" dirty="0" err="1">
                <a:solidFill>
                  <a:srgbClr val="000000"/>
                </a:solidFill>
                <a:latin typeface="Times New Roman"/>
              </a:rPr>
              <a:t>horario</a:t>
            </a:r>
            <a:r>
              <a:rPr lang="en-US" sz="2000" strike="noStrike" dirty="0">
                <a:solidFill>
                  <a:srgbClr val="000000"/>
                </a:solidFill>
                <a:latin typeface="Times New Roman"/>
              </a:rPr>
              <a:t> de </a:t>
            </a:r>
            <a:r>
              <a:rPr lang="en-US" sz="2000" strike="noStrike" dirty="0" err="1">
                <a:solidFill>
                  <a:srgbClr val="000000"/>
                </a:solidFill>
                <a:latin typeface="Times New Roman"/>
              </a:rPr>
              <a:t>implementación</a:t>
            </a:r>
            <a:r>
              <a:rPr lang="en-US" sz="2000" strike="noStrike" dirty="0">
                <a:solidFill>
                  <a:srgbClr val="000000"/>
                </a:solidFill>
                <a:latin typeface="Times New Roman"/>
              </a:rPr>
              <a:t>.</a:t>
            </a:r>
            <a:endParaRPr dirty="0"/>
          </a:p>
          <a:p>
            <a:pPr>
              <a:lnSpc>
                <a:spcPct val="100000"/>
              </a:lnSpc>
            </a:pPr>
            <a:r>
              <a:rPr lang="en-US" sz="2000" strike="noStrike" dirty="0">
                <a:solidFill>
                  <a:srgbClr val="000000"/>
                </a:solidFill>
                <a:latin typeface="Times New Roman"/>
              </a:rPr>
              <a:t>4 -  Se </a:t>
            </a:r>
            <a:r>
              <a:rPr lang="en-US" sz="2000" strike="noStrike" dirty="0" err="1">
                <a:solidFill>
                  <a:srgbClr val="000000"/>
                </a:solidFill>
                <a:latin typeface="Times New Roman"/>
              </a:rPr>
              <a:t>deberá</a:t>
            </a:r>
            <a:r>
              <a:rPr lang="en-US" sz="2000" strike="noStrike" dirty="0">
                <a:solidFill>
                  <a:srgbClr val="000000"/>
                </a:solidFill>
                <a:latin typeface="Times New Roman"/>
              </a:rPr>
              <a:t> registrar la </a:t>
            </a:r>
            <a:r>
              <a:rPr lang="en-US" sz="2000" strike="noStrike" dirty="0" err="1">
                <a:solidFill>
                  <a:srgbClr val="000000"/>
                </a:solidFill>
                <a:latin typeface="Times New Roman"/>
              </a:rPr>
              <a:t>tarea</a:t>
            </a:r>
            <a:r>
              <a:rPr lang="en-US" sz="2000" strike="noStrike" dirty="0">
                <a:solidFill>
                  <a:srgbClr val="000000"/>
                </a:solidFill>
                <a:latin typeface="Times New Roman"/>
              </a:rPr>
              <a:t> de </a:t>
            </a:r>
            <a:r>
              <a:rPr lang="en-US" sz="2000" strike="noStrike" dirty="0" err="1">
                <a:solidFill>
                  <a:srgbClr val="000000"/>
                </a:solidFill>
                <a:latin typeface="Times New Roman"/>
              </a:rPr>
              <a:t>implementación</a:t>
            </a:r>
            <a:r>
              <a:rPr lang="en-US" sz="2000" strike="noStrike" dirty="0">
                <a:solidFill>
                  <a:srgbClr val="000000"/>
                </a:solidFill>
                <a:latin typeface="Times New Roman"/>
              </a:rPr>
              <a:t> </a:t>
            </a:r>
            <a:r>
              <a:rPr lang="en-US" sz="2000" strike="noStrike" dirty="0" err="1">
                <a:solidFill>
                  <a:srgbClr val="000000"/>
                </a:solidFill>
                <a:latin typeface="Times New Roman"/>
              </a:rPr>
              <a:t>dentro</a:t>
            </a:r>
            <a:r>
              <a:rPr lang="en-US" sz="2000" strike="noStrike" dirty="0">
                <a:solidFill>
                  <a:srgbClr val="000000"/>
                </a:solidFill>
                <a:latin typeface="Times New Roman"/>
              </a:rPr>
              <a:t> de Bitrix para </a:t>
            </a:r>
            <a:r>
              <a:rPr lang="en-US" sz="2000" strike="noStrike" dirty="0" err="1">
                <a:solidFill>
                  <a:srgbClr val="000000"/>
                </a:solidFill>
                <a:latin typeface="Times New Roman"/>
              </a:rPr>
              <a:t>todos</a:t>
            </a:r>
            <a:r>
              <a:rPr lang="en-US" sz="2000" strike="noStrike" dirty="0">
                <a:solidFill>
                  <a:srgbClr val="000000"/>
                </a:solidFill>
                <a:latin typeface="Times New Roman"/>
              </a:rPr>
              <a:t> </a:t>
            </a:r>
            <a:r>
              <a:rPr lang="en-US" sz="2000" strike="noStrike" dirty="0" err="1">
                <a:solidFill>
                  <a:srgbClr val="000000"/>
                </a:solidFill>
                <a:latin typeface="Times New Roman"/>
              </a:rPr>
              <a:t>los</a:t>
            </a:r>
            <a:r>
              <a:rPr lang="en-US" sz="2000" strike="noStrike" dirty="0">
                <a:solidFill>
                  <a:srgbClr val="000000"/>
                </a:solidFill>
                <a:latin typeface="Times New Roman"/>
              </a:rPr>
              <a:t> </a:t>
            </a:r>
            <a:r>
              <a:rPr lang="en-US" sz="2000" strike="noStrike" dirty="0" err="1">
                <a:solidFill>
                  <a:srgbClr val="000000"/>
                </a:solidFill>
                <a:latin typeface="Times New Roman"/>
              </a:rPr>
              <a:t>proyectos</a:t>
            </a:r>
            <a:r>
              <a:rPr lang="en-US" sz="2000" strike="noStrike" dirty="0">
                <a:solidFill>
                  <a:srgbClr val="000000"/>
                </a:solidFill>
                <a:latin typeface="Times New Roman"/>
              </a:rPr>
              <a:t>. </a:t>
            </a:r>
            <a:endParaRPr dirty="0"/>
          </a:p>
          <a:p>
            <a:pPr>
              <a:lnSpc>
                <a:spcPct val="100000"/>
              </a:lnSpc>
            </a:pPr>
            <a:r>
              <a:rPr lang="en-US" sz="2000" strike="noStrike" dirty="0">
                <a:solidFill>
                  <a:srgbClr val="000000"/>
                </a:solidFill>
                <a:latin typeface="Times New Roman"/>
              </a:rPr>
              <a:t>5 – Se </a:t>
            </a:r>
            <a:r>
              <a:rPr lang="en-US" sz="2000" strike="noStrike" dirty="0" err="1">
                <a:solidFill>
                  <a:srgbClr val="000000"/>
                </a:solidFill>
                <a:latin typeface="Times New Roman"/>
              </a:rPr>
              <a:t>deberá</a:t>
            </a:r>
            <a:r>
              <a:rPr lang="en-US" sz="2000" strike="noStrike" dirty="0">
                <a:solidFill>
                  <a:srgbClr val="000000"/>
                </a:solidFill>
                <a:latin typeface="Times New Roman"/>
              </a:rPr>
              <a:t> </a:t>
            </a:r>
            <a:r>
              <a:rPr lang="en-US" sz="2000" strike="noStrike" dirty="0" err="1">
                <a:solidFill>
                  <a:srgbClr val="000000"/>
                </a:solidFill>
                <a:latin typeface="Times New Roman"/>
              </a:rPr>
              <a:t>notificar</a:t>
            </a:r>
            <a:r>
              <a:rPr lang="en-US" sz="2000" strike="noStrike" dirty="0">
                <a:solidFill>
                  <a:srgbClr val="000000"/>
                </a:solidFill>
                <a:latin typeface="Times New Roman"/>
              </a:rPr>
              <a:t> al </a:t>
            </a:r>
            <a:r>
              <a:rPr lang="en-US" sz="2000" strike="noStrike" dirty="0" err="1">
                <a:solidFill>
                  <a:srgbClr val="000000"/>
                </a:solidFill>
                <a:latin typeface="Times New Roman"/>
              </a:rPr>
              <a:t>responsable</a:t>
            </a:r>
            <a:r>
              <a:rPr lang="en-US" sz="2000" strike="noStrike" dirty="0">
                <a:solidFill>
                  <a:srgbClr val="000000"/>
                </a:solidFill>
                <a:latin typeface="Times New Roman"/>
              </a:rPr>
              <a:t> el </a:t>
            </a:r>
            <a:r>
              <a:rPr lang="en-US" sz="2000" strike="noStrike" dirty="0" err="1">
                <a:solidFill>
                  <a:srgbClr val="000000"/>
                </a:solidFill>
                <a:latin typeface="Times New Roman"/>
              </a:rPr>
              <a:t>momento</a:t>
            </a:r>
            <a:r>
              <a:rPr lang="en-US" sz="2000" strike="noStrike" dirty="0">
                <a:solidFill>
                  <a:srgbClr val="000000"/>
                </a:solidFill>
                <a:latin typeface="Times New Roman"/>
              </a:rPr>
              <a:t> de </a:t>
            </a:r>
            <a:r>
              <a:rPr lang="en-US" sz="2000" strike="noStrike" dirty="0" err="1">
                <a:solidFill>
                  <a:srgbClr val="000000"/>
                </a:solidFill>
                <a:latin typeface="Times New Roman"/>
              </a:rPr>
              <a:t>ejecución</a:t>
            </a:r>
            <a:r>
              <a:rPr lang="en-US" sz="2000" strike="noStrike" dirty="0">
                <a:solidFill>
                  <a:srgbClr val="000000"/>
                </a:solidFill>
                <a:latin typeface="Times New Roman"/>
              </a:rPr>
              <a:t> de </a:t>
            </a:r>
            <a:r>
              <a:rPr lang="en-US" sz="2000" strike="noStrike" dirty="0" err="1">
                <a:solidFill>
                  <a:srgbClr val="000000"/>
                </a:solidFill>
                <a:latin typeface="Times New Roman"/>
              </a:rPr>
              <a:t>dicha</a:t>
            </a:r>
            <a:r>
              <a:rPr lang="en-US" sz="2000" strike="noStrike" dirty="0">
                <a:solidFill>
                  <a:srgbClr val="000000"/>
                </a:solidFill>
                <a:latin typeface="Times New Roman"/>
              </a:rPr>
              <a:t> </a:t>
            </a:r>
            <a:r>
              <a:rPr lang="en-US" sz="2000" strike="noStrike" dirty="0" err="1">
                <a:solidFill>
                  <a:srgbClr val="000000"/>
                </a:solidFill>
                <a:latin typeface="Times New Roman"/>
              </a:rPr>
              <a:t>actividad</a:t>
            </a:r>
            <a:r>
              <a:rPr lang="en-US" sz="2000" strike="noStrike" dirty="0">
                <a:solidFill>
                  <a:srgbClr val="000000"/>
                </a:solidFill>
                <a:latin typeface="Times New Roman"/>
              </a:rPr>
              <a:t> </a:t>
            </a:r>
            <a:r>
              <a:rPr lang="en-US" sz="2000" strike="noStrike" dirty="0" err="1">
                <a:solidFill>
                  <a:srgbClr val="000000"/>
                </a:solidFill>
                <a:latin typeface="Times New Roman"/>
              </a:rPr>
              <a:t>por</a:t>
            </a:r>
            <a:r>
              <a:rPr lang="en-US" sz="2000" strike="noStrike" dirty="0">
                <a:solidFill>
                  <a:srgbClr val="000000"/>
                </a:solidFill>
                <a:latin typeface="Times New Roman"/>
              </a:rPr>
              <a:t> </a:t>
            </a:r>
            <a:r>
              <a:rPr lang="en-US" sz="2000" strike="noStrike" dirty="0" err="1">
                <a:solidFill>
                  <a:srgbClr val="000000"/>
                </a:solidFill>
                <a:latin typeface="Times New Roman"/>
              </a:rPr>
              <a:t>medio</a:t>
            </a:r>
            <a:r>
              <a:rPr lang="en-US" sz="2000" strike="noStrike" dirty="0">
                <a:solidFill>
                  <a:srgbClr val="000000"/>
                </a:solidFill>
                <a:latin typeface="Times New Roman"/>
              </a:rPr>
              <a:t> de un </a:t>
            </a:r>
            <a:r>
              <a:rPr lang="en-US" sz="2000" strike="noStrike" dirty="0" err="1">
                <a:solidFill>
                  <a:srgbClr val="000000"/>
                </a:solidFill>
                <a:latin typeface="Times New Roman"/>
              </a:rPr>
              <a:t>correo</a:t>
            </a:r>
            <a:r>
              <a:rPr lang="en-US" sz="2000" strike="noStrike" dirty="0">
                <a:solidFill>
                  <a:srgbClr val="000000"/>
                </a:solidFill>
                <a:latin typeface="Times New Roman"/>
              </a:rPr>
              <a:t>.</a:t>
            </a:r>
            <a:endParaRPr dirty="0"/>
          </a:p>
          <a:p>
            <a:pPr>
              <a:lnSpc>
                <a:spcPct val="100000"/>
              </a:lnSpc>
            </a:pPr>
            <a:r>
              <a:rPr lang="en-US" sz="2000" strike="noStrike" dirty="0">
                <a:solidFill>
                  <a:srgbClr val="000000"/>
                </a:solidFill>
                <a:latin typeface="Times New Roman"/>
              </a:rPr>
              <a:t>6 – </a:t>
            </a:r>
            <a:r>
              <a:rPr lang="en-US" sz="2000" strike="noStrike" dirty="0" err="1">
                <a:solidFill>
                  <a:srgbClr val="000000"/>
                </a:solidFill>
                <a:latin typeface="Times New Roman"/>
              </a:rPr>
              <a:t>Por</a:t>
            </a:r>
            <a:r>
              <a:rPr lang="en-US" sz="2000" strike="noStrike" dirty="0">
                <a:solidFill>
                  <a:srgbClr val="000000"/>
                </a:solidFill>
                <a:latin typeface="Times New Roman"/>
              </a:rPr>
              <a:t> </a:t>
            </a:r>
            <a:r>
              <a:rPr lang="en-US" sz="2000" strike="noStrike" dirty="0" err="1">
                <a:solidFill>
                  <a:srgbClr val="000000"/>
                </a:solidFill>
                <a:latin typeface="Times New Roman"/>
              </a:rPr>
              <a:t>cada</a:t>
            </a:r>
            <a:r>
              <a:rPr lang="en-US" sz="2000" strike="noStrike" dirty="0">
                <a:solidFill>
                  <a:srgbClr val="000000"/>
                </a:solidFill>
                <a:latin typeface="Times New Roman"/>
              </a:rPr>
              <a:t> </a:t>
            </a:r>
            <a:r>
              <a:rPr lang="en-US" sz="2000" strike="noStrike" dirty="0" err="1">
                <a:solidFill>
                  <a:srgbClr val="000000"/>
                </a:solidFill>
                <a:latin typeface="Times New Roman"/>
              </a:rPr>
              <a:t>proyecto</a:t>
            </a:r>
            <a:r>
              <a:rPr lang="en-US" sz="2000" strike="noStrike" dirty="0">
                <a:solidFill>
                  <a:srgbClr val="000000"/>
                </a:solidFill>
                <a:latin typeface="Times New Roman"/>
              </a:rPr>
              <a:t> </a:t>
            </a:r>
            <a:r>
              <a:rPr lang="en-US" sz="2000" strike="noStrike" dirty="0" err="1">
                <a:solidFill>
                  <a:srgbClr val="000000"/>
                </a:solidFill>
                <a:latin typeface="Times New Roman"/>
              </a:rPr>
              <a:t>deberá</a:t>
            </a:r>
            <a:r>
              <a:rPr lang="en-US" sz="2000" strike="noStrike" dirty="0">
                <a:solidFill>
                  <a:srgbClr val="000000"/>
                </a:solidFill>
                <a:latin typeface="Times New Roman"/>
              </a:rPr>
              <a:t> </a:t>
            </a:r>
            <a:r>
              <a:rPr lang="en-US" sz="2000" strike="noStrike" dirty="0" err="1">
                <a:solidFill>
                  <a:srgbClr val="000000"/>
                </a:solidFill>
                <a:latin typeface="Times New Roman"/>
              </a:rPr>
              <a:t>existir</a:t>
            </a:r>
            <a:r>
              <a:rPr lang="en-US" sz="2000" strike="noStrike" dirty="0">
                <a:solidFill>
                  <a:srgbClr val="000000"/>
                </a:solidFill>
                <a:latin typeface="Times New Roman"/>
              </a:rPr>
              <a:t> un plan de </a:t>
            </a:r>
            <a:r>
              <a:rPr lang="en-US" sz="2000" strike="noStrike" dirty="0" err="1">
                <a:solidFill>
                  <a:srgbClr val="000000"/>
                </a:solidFill>
                <a:latin typeface="Times New Roman"/>
              </a:rPr>
              <a:t>proyecto</a:t>
            </a:r>
            <a:r>
              <a:rPr lang="en-US" sz="2000" strike="noStrike" dirty="0">
                <a:solidFill>
                  <a:srgbClr val="000000"/>
                </a:solidFill>
                <a:latin typeface="Times New Roman"/>
              </a:rPr>
              <a:t>.</a:t>
            </a:r>
            <a:endParaRPr dirty="0"/>
          </a:p>
          <a:p>
            <a:pPr>
              <a:lnSpc>
                <a:spcPct val="100000"/>
              </a:lnSpc>
            </a:pPr>
            <a:r>
              <a:rPr lang="en-US" sz="2000" strike="noStrike" dirty="0">
                <a:solidFill>
                  <a:srgbClr val="000000"/>
                </a:solidFill>
                <a:latin typeface="Times New Roman"/>
              </a:rPr>
              <a:t>7 - </a:t>
            </a:r>
            <a:r>
              <a:rPr lang="en-US" sz="2000" strike="noStrike" dirty="0" err="1">
                <a:solidFill>
                  <a:srgbClr val="000000"/>
                </a:solidFill>
                <a:latin typeface="Times New Roman"/>
              </a:rPr>
              <a:t>Todas</a:t>
            </a:r>
            <a:r>
              <a:rPr lang="en-US" sz="2000" strike="noStrike" dirty="0">
                <a:solidFill>
                  <a:srgbClr val="000000"/>
                </a:solidFill>
                <a:latin typeface="Times New Roman"/>
              </a:rPr>
              <a:t> las </a:t>
            </a:r>
            <a:r>
              <a:rPr lang="en-US" sz="2000" strike="noStrike" dirty="0" err="1">
                <a:solidFill>
                  <a:srgbClr val="000000"/>
                </a:solidFill>
                <a:latin typeface="Times New Roman"/>
              </a:rPr>
              <a:t>tareas</a:t>
            </a:r>
            <a:r>
              <a:rPr lang="en-US" sz="2000" strike="noStrike" dirty="0">
                <a:solidFill>
                  <a:srgbClr val="000000"/>
                </a:solidFill>
                <a:latin typeface="Times New Roman"/>
              </a:rPr>
              <a:t> </a:t>
            </a:r>
            <a:r>
              <a:rPr lang="en-US" sz="2000" strike="noStrike" dirty="0" err="1">
                <a:solidFill>
                  <a:srgbClr val="000000"/>
                </a:solidFill>
                <a:latin typeface="Times New Roman"/>
              </a:rPr>
              <a:t>asignadas</a:t>
            </a:r>
            <a:r>
              <a:rPr lang="en-US" sz="2000" strike="noStrike" dirty="0">
                <a:solidFill>
                  <a:srgbClr val="000000"/>
                </a:solidFill>
                <a:latin typeface="Times New Roman"/>
              </a:rPr>
              <a:t> </a:t>
            </a:r>
            <a:r>
              <a:rPr lang="en-US" sz="2000" strike="noStrike" dirty="0" err="1">
                <a:solidFill>
                  <a:srgbClr val="000000"/>
                </a:solidFill>
                <a:latin typeface="Times New Roman"/>
              </a:rPr>
              <a:t>deberán</a:t>
            </a:r>
            <a:r>
              <a:rPr lang="en-US" sz="2000" strike="noStrike" dirty="0">
                <a:solidFill>
                  <a:srgbClr val="000000"/>
                </a:solidFill>
                <a:latin typeface="Times New Roman"/>
              </a:rPr>
              <a:t> </a:t>
            </a:r>
            <a:r>
              <a:rPr lang="en-US" sz="2000" strike="noStrike" dirty="0" err="1">
                <a:solidFill>
                  <a:srgbClr val="000000"/>
                </a:solidFill>
                <a:latin typeface="Times New Roman"/>
              </a:rPr>
              <a:t>contar</a:t>
            </a:r>
            <a:r>
              <a:rPr lang="en-US" sz="2000" strike="noStrike" dirty="0">
                <a:solidFill>
                  <a:srgbClr val="000000"/>
                </a:solidFill>
                <a:latin typeface="Times New Roman"/>
              </a:rPr>
              <a:t> con un </a:t>
            </a:r>
            <a:r>
              <a:rPr lang="en-US" sz="2000" strike="noStrike" dirty="0" err="1">
                <a:solidFill>
                  <a:srgbClr val="000000"/>
                </a:solidFill>
                <a:latin typeface="Times New Roman"/>
              </a:rPr>
              <a:t>compromiso</a:t>
            </a:r>
            <a:r>
              <a:rPr lang="en-US" sz="2000" strike="noStrike" dirty="0">
                <a:solidFill>
                  <a:srgbClr val="000000"/>
                </a:solidFill>
                <a:latin typeface="Times New Roman"/>
              </a:rPr>
              <a:t> </a:t>
            </a:r>
            <a:r>
              <a:rPr lang="en-US" sz="2000" strike="noStrike" dirty="0" err="1">
                <a:solidFill>
                  <a:srgbClr val="000000"/>
                </a:solidFill>
                <a:latin typeface="Times New Roman"/>
              </a:rPr>
              <a:t>por</a:t>
            </a:r>
            <a:r>
              <a:rPr lang="en-US" sz="2000" strike="noStrike" dirty="0">
                <a:solidFill>
                  <a:srgbClr val="000000"/>
                </a:solidFill>
                <a:latin typeface="Times New Roman"/>
              </a:rPr>
              <a:t> parte de la persona </a:t>
            </a:r>
            <a:r>
              <a:rPr lang="en-US" sz="2000" strike="noStrike" dirty="0" err="1">
                <a:solidFill>
                  <a:srgbClr val="000000"/>
                </a:solidFill>
                <a:latin typeface="Times New Roman"/>
              </a:rPr>
              <a:t>involucrada</a:t>
            </a:r>
            <a:r>
              <a:rPr lang="en-US" sz="2000" strike="noStrike" dirty="0">
                <a:solidFill>
                  <a:srgbClr val="000000"/>
                </a:solidFill>
                <a:latin typeface="Times New Roman"/>
              </a:rPr>
              <a:t> (</a:t>
            </a:r>
            <a:r>
              <a:rPr lang="en-US" sz="2000" strike="noStrike" dirty="0" err="1">
                <a:solidFill>
                  <a:srgbClr val="000000"/>
                </a:solidFill>
                <a:latin typeface="Times New Roman"/>
              </a:rPr>
              <a:t>notificación</a:t>
            </a:r>
            <a:r>
              <a:rPr lang="en-US" sz="2000" strike="noStrike" dirty="0">
                <a:solidFill>
                  <a:srgbClr val="000000"/>
                </a:solidFill>
                <a:latin typeface="Times New Roman"/>
              </a:rPr>
              <a:t> </a:t>
            </a:r>
            <a:r>
              <a:rPr lang="en-US" sz="2000" strike="noStrike" dirty="0" err="1">
                <a:solidFill>
                  <a:srgbClr val="000000"/>
                </a:solidFill>
                <a:latin typeface="Times New Roman"/>
              </a:rPr>
              <a:t>bitrix</a:t>
            </a:r>
            <a:r>
              <a:rPr lang="en-US" sz="2000" strike="noStrike" dirty="0">
                <a:solidFill>
                  <a:srgbClr val="000000"/>
                </a:solidFill>
                <a:latin typeface="Times New Roman"/>
              </a:rPr>
              <a:t>, </a:t>
            </a:r>
            <a:r>
              <a:rPr lang="en-US" sz="2000" strike="noStrike" dirty="0" err="1">
                <a:solidFill>
                  <a:srgbClr val="000000"/>
                </a:solidFill>
                <a:latin typeface="Times New Roman"/>
              </a:rPr>
              <a:t>correo</a:t>
            </a:r>
            <a:r>
              <a:rPr lang="en-US" sz="2000" strike="noStrike" dirty="0">
                <a:solidFill>
                  <a:srgbClr val="000000"/>
                </a:solidFill>
                <a:latin typeface="Times New Roman"/>
              </a:rPr>
              <a:t> </a:t>
            </a:r>
            <a:r>
              <a:rPr lang="en-US" sz="2000" strike="noStrike" dirty="0" err="1">
                <a:solidFill>
                  <a:srgbClr val="000000"/>
                </a:solidFill>
                <a:latin typeface="Times New Roman"/>
              </a:rPr>
              <a:t>por</a:t>
            </a:r>
            <a:r>
              <a:rPr lang="en-US" sz="2000" strike="noStrike" dirty="0">
                <a:solidFill>
                  <a:srgbClr val="000000"/>
                </a:solidFill>
                <a:latin typeface="Times New Roman"/>
              </a:rPr>
              <a:t> </a:t>
            </a:r>
            <a:r>
              <a:rPr lang="en-US" sz="2000" strike="noStrike" dirty="0" err="1">
                <a:solidFill>
                  <a:srgbClr val="000000"/>
                </a:solidFill>
                <a:latin typeface="Times New Roman"/>
              </a:rPr>
              <a:t>bitrix</a:t>
            </a:r>
            <a:r>
              <a:rPr lang="en-US" sz="2000" strike="noStrike" dirty="0">
                <a:solidFill>
                  <a:srgbClr val="000000"/>
                </a:solidFill>
                <a:latin typeface="Times New Roman"/>
              </a:rPr>
              <a:t> o </a:t>
            </a:r>
            <a:r>
              <a:rPr lang="en-US" sz="2000" strike="noStrike" dirty="0" err="1">
                <a:solidFill>
                  <a:srgbClr val="000000"/>
                </a:solidFill>
                <a:latin typeface="Times New Roman"/>
              </a:rPr>
              <a:t>tarea</a:t>
            </a:r>
            <a:r>
              <a:rPr lang="en-US" sz="2000" strike="noStrike" dirty="0">
                <a:solidFill>
                  <a:srgbClr val="000000"/>
                </a:solidFill>
                <a:latin typeface="Times New Roman"/>
              </a:rPr>
              <a:t> </a:t>
            </a:r>
            <a:r>
              <a:rPr lang="en-US" sz="2000" strike="noStrike" dirty="0" err="1">
                <a:solidFill>
                  <a:srgbClr val="000000"/>
                </a:solidFill>
                <a:latin typeface="Times New Roman"/>
              </a:rPr>
              <a:t>agendada</a:t>
            </a:r>
            <a:r>
              <a:rPr lang="en-US" sz="2000" strike="noStrike" dirty="0">
                <a:solidFill>
                  <a:srgbClr val="000000"/>
                </a:solidFill>
                <a:latin typeface="Times New Roman"/>
              </a:rPr>
              <a:t>)</a:t>
            </a:r>
            <a:endParaRPr dirty="0"/>
          </a:p>
          <a:p>
            <a:pPr>
              <a:lnSpc>
                <a:spcPct val="100000"/>
              </a:lnSpc>
            </a:pPr>
            <a:r>
              <a:rPr lang="en-US" sz="2000" strike="noStrike" dirty="0">
                <a:solidFill>
                  <a:srgbClr val="000000"/>
                </a:solidFill>
                <a:latin typeface="Times New Roman"/>
              </a:rPr>
              <a:t>8 - Al </a:t>
            </a:r>
            <a:r>
              <a:rPr lang="en-US" sz="2000" strike="noStrike" dirty="0" err="1">
                <a:solidFill>
                  <a:srgbClr val="000000"/>
                </a:solidFill>
                <a:latin typeface="Times New Roman"/>
              </a:rPr>
              <a:t>momento</a:t>
            </a:r>
            <a:r>
              <a:rPr lang="en-US" sz="2000" strike="noStrike" dirty="0">
                <a:solidFill>
                  <a:srgbClr val="000000"/>
                </a:solidFill>
                <a:latin typeface="Times New Roman"/>
              </a:rPr>
              <a:t> de </a:t>
            </a:r>
            <a:r>
              <a:rPr lang="en-US" sz="2000" strike="noStrike" dirty="0" err="1">
                <a:solidFill>
                  <a:srgbClr val="000000"/>
                </a:solidFill>
                <a:latin typeface="Times New Roman"/>
              </a:rPr>
              <a:t>agendar</a:t>
            </a:r>
            <a:r>
              <a:rPr lang="en-US" sz="2000" strike="noStrike" dirty="0">
                <a:solidFill>
                  <a:srgbClr val="000000"/>
                </a:solidFill>
                <a:latin typeface="Times New Roman"/>
              </a:rPr>
              <a:t> la </a:t>
            </a:r>
            <a:r>
              <a:rPr lang="en-US" sz="2000" strike="noStrike" dirty="0" err="1">
                <a:solidFill>
                  <a:srgbClr val="000000"/>
                </a:solidFill>
                <a:latin typeface="Times New Roman"/>
              </a:rPr>
              <a:t>tarea</a:t>
            </a:r>
            <a:r>
              <a:rPr lang="en-US" sz="2000" strike="noStrike" dirty="0">
                <a:solidFill>
                  <a:srgbClr val="000000"/>
                </a:solidFill>
                <a:latin typeface="Times New Roman"/>
              </a:rPr>
              <a:t> se </a:t>
            </a:r>
            <a:r>
              <a:rPr lang="en-US" sz="2000" strike="noStrike" dirty="0" err="1">
                <a:solidFill>
                  <a:srgbClr val="000000"/>
                </a:solidFill>
                <a:latin typeface="Times New Roman"/>
              </a:rPr>
              <a:t>deberá</a:t>
            </a:r>
            <a:r>
              <a:rPr lang="en-US" sz="2000" strike="noStrike" dirty="0">
                <a:solidFill>
                  <a:srgbClr val="000000"/>
                </a:solidFill>
                <a:latin typeface="Times New Roman"/>
              </a:rPr>
              <a:t> </a:t>
            </a:r>
            <a:r>
              <a:rPr lang="en-US" sz="2000" strike="noStrike" dirty="0" err="1">
                <a:solidFill>
                  <a:srgbClr val="000000"/>
                </a:solidFill>
                <a:latin typeface="Times New Roman"/>
              </a:rPr>
              <a:t>ingresar</a:t>
            </a:r>
            <a:r>
              <a:rPr lang="en-US" sz="2000" strike="noStrike" dirty="0">
                <a:solidFill>
                  <a:srgbClr val="000000"/>
                </a:solidFill>
                <a:latin typeface="Times New Roman"/>
              </a:rPr>
              <a:t> </a:t>
            </a:r>
            <a:r>
              <a:rPr lang="en-US" sz="2000" strike="noStrike" dirty="0" err="1">
                <a:solidFill>
                  <a:srgbClr val="000000"/>
                </a:solidFill>
                <a:latin typeface="Times New Roman"/>
              </a:rPr>
              <a:t>como</a:t>
            </a:r>
            <a:r>
              <a:rPr lang="en-US" sz="2000" strike="noStrike" dirty="0">
                <a:solidFill>
                  <a:srgbClr val="000000"/>
                </a:solidFill>
                <a:latin typeface="Times New Roman"/>
              </a:rPr>
              <a:t> parte del </a:t>
            </a:r>
            <a:r>
              <a:rPr lang="en-US" sz="2000" strike="noStrike" dirty="0" err="1">
                <a:solidFill>
                  <a:srgbClr val="000000"/>
                </a:solidFill>
                <a:latin typeface="Times New Roman"/>
              </a:rPr>
              <a:t>titulo</a:t>
            </a:r>
            <a:r>
              <a:rPr lang="en-US" sz="2000" strike="noStrike" dirty="0">
                <a:solidFill>
                  <a:srgbClr val="000000"/>
                </a:solidFill>
                <a:latin typeface="Times New Roman"/>
              </a:rPr>
              <a:t> la </a:t>
            </a:r>
            <a:r>
              <a:rPr lang="en-US" sz="2000" strike="noStrike" dirty="0" err="1">
                <a:solidFill>
                  <a:srgbClr val="000000"/>
                </a:solidFill>
                <a:latin typeface="Times New Roman"/>
              </a:rPr>
              <a:t>duración</a:t>
            </a:r>
            <a:r>
              <a:rPr lang="en-US" sz="2000" strike="noStrike" dirty="0">
                <a:solidFill>
                  <a:srgbClr val="000000"/>
                </a:solidFill>
                <a:latin typeface="Times New Roman"/>
              </a:rPr>
              <a:t> </a:t>
            </a:r>
            <a:r>
              <a:rPr lang="en-US" sz="2000" strike="noStrike" dirty="0" err="1">
                <a:solidFill>
                  <a:srgbClr val="000000"/>
                </a:solidFill>
                <a:latin typeface="Times New Roman"/>
              </a:rPr>
              <a:t>planeada</a:t>
            </a:r>
            <a:r>
              <a:rPr lang="en-US" sz="2000" strike="noStrike" dirty="0">
                <a:solidFill>
                  <a:srgbClr val="000000"/>
                </a:solidFill>
                <a:latin typeface="Times New Roman"/>
              </a:rPr>
              <a:t> de la </a:t>
            </a:r>
            <a:r>
              <a:rPr lang="en-US" sz="2000" strike="noStrike" dirty="0" err="1">
                <a:solidFill>
                  <a:srgbClr val="000000"/>
                </a:solidFill>
                <a:latin typeface="Times New Roman"/>
              </a:rPr>
              <a:t>tarea</a:t>
            </a:r>
            <a:r>
              <a:rPr lang="en-US" sz="2000" strike="noStrike" dirty="0">
                <a:solidFill>
                  <a:srgbClr val="000000"/>
                </a:solidFill>
                <a:latin typeface="Times New Roman"/>
              </a:rPr>
              <a:t>.</a:t>
            </a:r>
            <a:endParaRPr dirty="0"/>
          </a:p>
          <a:p>
            <a:r>
              <a:rPr lang="es-MX" dirty="0"/>
              <a:t>9 - Si el proyecto comienza </a:t>
            </a:r>
            <a:r>
              <a:rPr lang="es-MX" dirty="0" err="1"/>
              <a:t>despues</a:t>
            </a:r>
            <a:r>
              <a:rPr lang="es-MX" dirty="0"/>
              <a:t> de realizar la minuta se generara el compromiso a partir de las notificaciones que genera bitrix24,  posteriormente se </a:t>
            </a:r>
            <a:r>
              <a:rPr lang="es-MX" dirty="0" err="1"/>
              <a:t>hara</a:t>
            </a:r>
            <a:r>
              <a:rPr lang="es-MX"/>
              <a:t> mención del proyecto en la siguiente minuta.</a:t>
            </a: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Shape 1"/>
          <p:cNvSpPr txBox="1"/>
          <p:nvPr/>
        </p:nvSpPr>
        <p:spPr>
          <a:xfrm>
            <a:off x="684360" y="685800"/>
            <a:ext cx="10058040" cy="781920"/>
          </a:xfrm>
          <a:prstGeom prst="rect">
            <a:avLst/>
          </a:prstGeom>
          <a:noFill/>
          <a:ln>
            <a:noFill/>
          </a:ln>
        </p:spPr>
        <p:txBody>
          <a:bodyPr anchor="ctr"/>
          <a:lstStyle/>
          <a:p>
            <a:pPr algn="ctr">
              <a:lnSpc>
                <a:spcPct val="100000"/>
              </a:lnSpc>
            </a:pPr>
            <a:r>
              <a:rPr lang="en-US" sz="3200" strike="noStrike" cap="all">
                <a:solidFill>
                  <a:srgbClr val="262626"/>
                </a:solidFill>
                <a:latin typeface="Impact"/>
              </a:rPr>
              <a:t>Actividades a Realizar</a:t>
            </a:r>
            <a:endParaRPr/>
          </a:p>
        </p:txBody>
      </p:sp>
      <p:graphicFrame>
        <p:nvGraphicFramePr>
          <p:cNvPr id="152" name="Table 2"/>
          <p:cNvGraphicFramePr/>
          <p:nvPr/>
        </p:nvGraphicFramePr>
        <p:xfrm>
          <a:off x="0" y="1531080"/>
          <a:ext cx="12191760" cy="3592440"/>
        </p:xfrm>
        <a:graphic>
          <a:graphicData uri="http://schemas.openxmlformats.org/drawingml/2006/table">
            <a:tbl>
              <a:tblPr/>
              <a:tblGrid>
                <a:gridCol w="2305080"/>
                <a:gridCol w="1802880"/>
                <a:gridCol w="2086200"/>
                <a:gridCol w="5997600"/>
              </a:tblGrid>
              <a:tr h="392040">
                <a:tc>
                  <a:txBody>
                    <a:bodyPr/>
                    <a:lstStyle/>
                    <a:p>
                      <a:pPr>
                        <a:lnSpc>
                          <a:spcPct val="100000"/>
                        </a:lnSpc>
                      </a:pPr>
                      <a:r>
                        <a:rPr lang="es-MX" b="1" strike="noStrike">
                          <a:solidFill>
                            <a:srgbClr val="FFFFFF"/>
                          </a:solidFill>
                          <a:latin typeface="Times New Roman"/>
                        </a:rPr>
                        <a:t>Actividad</a:t>
                      </a:r>
                      <a:endParaRPr/>
                    </a:p>
                  </a:txBody>
                  <a:tcPr/>
                </a:tc>
                <a:tc>
                  <a:txBody>
                    <a:bodyPr/>
                    <a:lstStyle/>
                    <a:p>
                      <a:pPr>
                        <a:lnSpc>
                          <a:spcPct val="100000"/>
                        </a:lnSpc>
                      </a:pPr>
                      <a:r>
                        <a:rPr lang="es-MX" b="1" strike="noStrike">
                          <a:solidFill>
                            <a:srgbClr val="FFFFFF"/>
                          </a:solidFill>
                          <a:latin typeface="Times New Roman"/>
                        </a:rPr>
                        <a:t>Responsable</a:t>
                      </a:r>
                      <a:endParaRPr/>
                    </a:p>
                  </a:txBody>
                  <a:tcPr/>
                </a:tc>
                <a:tc>
                  <a:txBody>
                    <a:bodyPr/>
                    <a:lstStyle/>
                    <a:p>
                      <a:pPr>
                        <a:lnSpc>
                          <a:spcPct val="100000"/>
                        </a:lnSpc>
                      </a:pPr>
                      <a:r>
                        <a:rPr lang="es-MX" b="1" strike="noStrike">
                          <a:solidFill>
                            <a:srgbClr val="FFFFFF"/>
                          </a:solidFill>
                          <a:latin typeface="Times New Roman"/>
                        </a:rPr>
                        <a:t>Producto Salida</a:t>
                      </a:r>
                      <a:endParaRPr/>
                    </a:p>
                  </a:txBody>
                  <a:tcPr/>
                </a:tc>
                <a:tc>
                  <a:txBody>
                    <a:bodyPr/>
                    <a:lstStyle/>
                    <a:p>
                      <a:pPr>
                        <a:lnSpc>
                          <a:spcPct val="100000"/>
                        </a:lnSpc>
                      </a:pPr>
                      <a:r>
                        <a:rPr lang="es-MX" b="1" strike="noStrike">
                          <a:solidFill>
                            <a:srgbClr val="FFFFFF"/>
                          </a:solidFill>
                          <a:latin typeface="Times New Roman"/>
                        </a:rPr>
                        <a:t>Descripción</a:t>
                      </a:r>
                      <a:endParaRPr/>
                    </a:p>
                  </a:txBody>
                  <a:tcPr/>
                </a:tc>
              </a:tr>
              <a:tr h="635400">
                <a:tc>
                  <a:txBody>
                    <a:bodyPr/>
                    <a:lstStyle/>
                    <a:p>
                      <a:pPr>
                        <a:lnSpc>
                          <a:spcPct val="100000"/>
                        </a:lnSpc>
                      </a:pPr>
                      <a:r>
                        <a:rPr lang="es-MX" strike="noStrike">
                          <a:solidFill>
                            <a:srgbClr val="000000"/>
                          </a:solidFill>
                          <a:latin typeface="Times New Roman"/>
                        </a:rPr>
                        <a:t>Identificar Recursos</a:t>
                      </a:r>
                      <a:endParaRPr/>
                    </a:p>
                  </a:txBody>
                  <a:tcPr/>
                </a:tc>
                <a:tc>
                  <a:txBody>
                    <a:bodyPr/>
                    <a:lstStyle/>
                    <a:p>
                      <a:pPr>
                        <a:lnSpc>
                          <a:spcPct val="100000"/>
                        </a:lnSpc>
                      </a:pPr>
                      <a:r>
                        <a:rPr lang="es-MX" strike="noStrike">
                          <a:solidFill>
                            <a:srgbClr val="000000"/>
                          </a:solidFill>
                          <a:latin typeface="Times New Roman"/>
                        </a:rPr>
                        <a:t>Vendedor</a:t>
                      </a:r>
                      <a:endParaRPr/>
                    </a:p>
                  </a:txBody>
                  <a:tcPr/>
                </a:tc>
                <a:tc>
                  <a:txBody>
                    <a:bodyPr/>
                    <a:lstStyle/>
                    <a:p>
                      <a:endParaRPr lang="es-MX"/>
                    </a:p>
                  </a:txBody>
                  <a:tcPr/>
                </a:tc>
                <a:tc>
                  <a:txBody>
                    <a:bodyPr/>
                    <a:lstStyle/>
                    <a:p>
                      <a:pPr>
                        <a:lnSpc>
                          <a:spcPct val="100000"/>
                        </a:lnSpc>
                      </a:pPr>
                      <a:r>
                        <a:rPr lang="es-MX" strike="noStrike">
                          <a:solidFill>
                            <a:srgbClr val="000000"/>
                          </a:solidFill>
                          <a:latin typeface="Times New Roman"/>
                        </a:rPr>
                        <a:t>Identificar recursos materiales/humanos para realizar el proyecto.</a:t>
                      </a:r>
                      <a:endParaRPr/>
                    </a:p>
                  </a:txBody>
                  <a:tcPr/>
                </a:tc>
              </a:tr>
              <a:tr h="635400">
                <a:tc>
                  <a:txBody>
                    <a:bodyPr/>
                    <a:lstStyle/>
                    <a:p>
                      <a:pPr>
                        <a:lnSpc>
                          <a:spcPct val="100000"/>
                        </a:lnSpc>
                      </a:pPr>
                      <a:r>
                        <a:rPr lang="es-MX" strike="noStrike">
                          <a:solidFill>
                            <a:srgbClr val="000000"/>
                          </a:solidFill>
                          <a:latin typeface="Times New Roman"/>
                        </a:rPr>
                        <a:t>Identificar Capacitaciones</a:t>
                      </a:r>
                      <a:endParaRPr/>
                    </a:p>
                  </a:txBody>
                  <a:tcPr/>
                </a:tc>
                <a:tc>
                  <a:txBody>
                    <a:bodyPr/>
                    <a:lstStyle/>
                    <a:p>
                      <a:pPr>
                        <a:lnSpc>
                          <a:spcPct val="100000"/>
                        </a:lnSpc>
                      </a:pPr>
                      <a:r>
                        <a:rPr lang="es-MX" strike="noStrike">
                          <a:solidFill>
                            <a:srgbClr val="000000"/>
                          </a:solidFill>
                          <a:latin typeface="Times New Roman"/>
                        </a:rPr>
                        <a:t>Vendedor</a:t>
                      </a:r>
                      <a:endParaRPr/>
                    </a:p>
                  </a:txBody>
                  <a:tcPr/>
                </a:tc>
                <a:tc>
                  <a:txBody>
                    <a:bodyPr/>
                    <a:lstStyle/>
                    <a:p>
                      <a:pPr>
                        <a:lnSpc>
                          <a:spcPct val="100000"/>
                        </a:lnSpc>
                      </a:pPr>
                      <a:r>
                        <a:rPr lang="es-MX" strike="noStrike">
                          <a:solidFill>
                            <a:srgbClr val="000000"/>
                          </a:solidFill>
                          <a:latin typeface="Times New Roman"/>
                        </a:rPr>
                        <a:t>Plan de proyecto</a:t>
                      </a:r>
                      <a:endParaRPr/>
                    </a:p>
                  </a:txBody>
                  <a:tcPr/>
                </a:tc>
                <a:tc>
                  <a:txBody>
                    <a:bodyPr/>
                    <a:lstStyle/>
                    <a:p>
                      <a:pPr>
                        <a:lnSpc>
                          <a:spcPct val="100000"/>
                        </a:lnSpc>
                      </a:pPr>
                      <a:r>
                        <a:rPr lang="es-MX" strike="noStrike">
                          <a:solidFill>
                            <a:srgbClr val="000000"/>
                          </a:solidFill>
                          <a:latin typeface="Times New Roman"/>
                        </a:rPr>
                        <a:t>Identificar si es necesario realizar capacitaciones para la implementación.</a:t>
                      </a:r>
                      <a:endParaRPr/>
                    </a:p>
                  </a:txBody>
                  <a:tcPr/>
                </a:tc>
              </a:tr>
              <a:tr h="635400">
                <a:tc>
                  <a:txBody>
                    <a:bodyPr/>
                    <a:lstStyle/>
                    <a:p>
                      <a:pPr>
                        <a:lnSpc>
                          <a:spcPct val="100000"/>
                        </a:lnSpc>
                      </a:pPr>
                      <a:r>
                        <a:rPr lang="es-MX" strike="noStrike">
                          <a:solidFill>
                            <a:srgbClr val="000000"/>
                          </a:solidFill>
                          <a:latin typeface="Times New Roman"/>
                        </a:rPr>
                        <a:t>Identificar Riesgos</a:t>
                      </a:r>
                      <a:endParaRPr/>
                    </a:p>
                  </a:txBody>
                  <a:tcPr/>
                </a:tc>
                <a:tc>
                  <a:txBody>
                    <a:bodyPr/>
                    <a:lstStyle/>
                    <a:p>
                      <a:pPr>
                        <a:lnSpc>
                          <a:spcPct val="100000"/>
                        </a:lnSpc>
                      </a:pPr>
                      <a:r>
                        <a:rPr lang="es-MX" strike="noStrike">
                          <a:solidFill>
                            <a:srgbClr val="000000"/>
                          </a:solidFill>
                          <a:latin typeface="Times New Roman"/>
                        </a:rPr>
                        <a:t>Vendedor</a:t>
                      </a:r>
                      <a:endParaRPr/>
                    </a:p>
                  </a:txBody>
                  <a:tcPr/>
                </a:tc>
                <a:tc>
                  <a:txBody>
                    <a:bodyPr/>
                    <a:lstStyle/>
                    <a:p>
                      <a:endParaRPr lang="es-MX"/>
                    </a:p>
                  </a:txBody>
                  <a:tcPr/>
                </a:tc>
                <a:tc>
                  <a:txBody>
                    <a:bodyPr/>
                    <a:lstStyle/>
                    <a:p>
                      <a:pPr>
                        <a:lnSpc>
                          <a:spcPct val="100000"/>
                        </a:lnSpc>
                      </a:pPr>
                      <a:r>
                        <a:rPr lang="es-MX" strike="noStrike">
                          <a:solidFill>
                            <a:srgbClr val="000000"/>
                          </a:solidFill>
                          <a:latin typeface="Times New Roman"/>
                        </a:rPr>
                        <a:t>Identificar que variables podrían afectar los resultados del proyecto.</a:t>
                      </a:r>
                      <a:endParaRPr/>
                    </a:p>
                  </a:txBody>
                  <a:tcPr/>
                </a:tc>
              </a:tr>
              <a:tr h="635400">
                <a:tc>
                  <a:txBody>
                    <a:bodyPr/>
                    <a:lstStyle/>
                    <a:p>
                      <a:pPr>
                        <a:lnSpc>
                          <a:spcPct val="100000"/>
                        </a:lnSpc>
                      </a:pPr>
                      <a:r>
                        <a:rPr lang="es-MX" strike="noStrike">
                          <a:solidFill>
                            <a:srgbClr val="000000"/>
                          </a:solidFill>
                          <a:latin typeface="Times New Roman"/>
                        </a:rPr>
                        <a:t>Generar Calendario</a:t>
                      </a:r>
                      <a:endParaRPr/>
                    </a:p>
                  </a:txBody>
                  <a:tcPr/>
                </a:tc>
                <a:tc>
                  <a:txBody>
                    <a:bodyPr/>
                    <a:lstStyle/>
                    <a:p>
                      <a:pPr>
                        <a:lnSpc>
                          <a:spcPct val="100000"/>
                        </a:lnSpc>
                      </a:pPr>
                      <a:r>
                        <a:rPr lang="es-MX" strike="noStrike">
                          <a:solidFill>
                            <a:srgbClr val="000000"/>
                          </a:solidFill>
                          <a:latin typeface="Times New Roman"/>
                        </a:rPr>
                        <a:t>Vendedor</a:t>
                      </a:r>
                      <a:endParaRPr/>
                    </a:p>
                  </a:txBody>
                  <a:tcPr/>
                </a:tc>
                <a:tc>
                  <a:txBody>
                    <a:bodyPr/>
                    <a:lstStyle/>
                    <a:p>
                      <a:pPr>
                        <a:lnSpc>
                          <a:spcPct val="100000"/>
                        </a:lnSpc>
                      </a:pPr>
                      <a:r>
                        <a:rPr lang="es-MX" strike="noStrike">
                          <a:solidFill>
                            <a:srgbClr val="000000"/>
                          </a:solidFill>
                          <a:latin typeface="Times New Roman"/>
                        </a:rPr>
                        <a:t>Gantt</a:t>
                      </a:r>
                      <a:endParaRPr/>
                    </a:p>
                  </a:txBody>
                  <a:tcPr/>
                </a:tc>
                <a:tc>
                  <a:txBody>
                    <a:bodyPr/>
                    <a:lstStyle/>
                    <a:p>
                      <a:pPr>
                        <a:lnSpc>
                          <a:spcPct val="100000"/>
                        </a:lnSpc>
                      </a:pPr>
                      <a:r>
                        <a:rPr lang="es-MX" strike="noStrike">
                          <a:solidFill>
                            <a:srgbClr val="000000"/>
                          </a:solidFill>
                          <a:latin typeface="Times New Roman"/>
                        </a:rPr>
                        <a:t>Generar un calendario en el cual se plasman las actividades a realizar por parte de los involucrados.</a:t>
                      </a:r>
                      <a:endParaRPr/>
                    </a:p>
                  </a:txBody>
                  <a:tcPr/>
                </a:tc>
              </a:tr>
              <a:tr h="637200">
                <a:tc>
                  <a:txBody>
                    <a:bodyPr/>
                    <a:lstStyle/>
                    <a:p>
                      <a:pPr>
                        <a:lnSpc>
                          <a:spcPct val="100000"/>
                        </a:lnSpc>
                      </a:pPr>
                      <a:r>
                        <a:rPr lang="es-MX" strike="noStrike">
                          <a:solidFill>
                            <a:srgbClr val="000000"/>
                          </a:solidFill>
                          <a:latin typeface="Times New Roman"/>
                        </a:rPr>
                        <a:t>Obtener compromiso</a:t>
                      </a:r>
                      <a:endParaRPr/>
                    </a:p>
                  </a:txBody>
                  <a:tcPr/>
                </a:tc>
                <a:tc>
                  <a:txBody>
                    <a:bodyPr/>
                    <a:lstStyle/>
                    <a:p>
                      <a:pPr>
                        <a:lnSpc>
                          <a:spcPct val="100000"/>
                        </a:lnSpc>
                      </a:pPr>
                      <a:r>
                        <a:rPr lang="es-MX" strike="noStrike">
                          <a:solidFill>
                            <a:srgbClr val="000000"/>
                          </a:solidFill>
                          <a:latin typeface="Times New Roman"/>
                        </a:rPr>
                        <a:t>Vendedor</a:t>
                      </a:r>
                      <a:endParaRPr/>
                    </a:p>
                  </a:txBody>
                  <a:tcPr/>
                </a:tc>
                <a:tc>
                  <a:txBody>
                    <a:bodyPr/>
                    <a:lstStyle/>
                    <a:p>
                      <a:pPr>
                        <a:lnSpc>
                          <a:spcPct val="100000"/>
                        </a:lnSpc>
                      </a:pPr>
                      <a:r>
                        <a:rPr lang="es-MX" strike="noStrike">
                          <a:solidFill>
                            <a:srgbClr val="000000"/>
                          </a:solidFill>
                          <a:latin typeface="Times New Roman"/>
                        </a:rPr>
                        <a:t>Minuta</a:t>
                      </a:r>
                      <a:endParaRPr/>
                    </a:p>
                  </a:txBody>
                  <a:tcPr/>
                </a:tc>
                <a:tc>
                  <a:txBody>
                    <a:bodyPr/>
                    <a:lstStyle/>
                    <a:p>
                      <a:pPr>
                        <a:lnSpc>
                          <a:spcPct val="100000"/>
                        </a:lnSpc>
                      </a:pPr>
                      <a:r>
                        <a:rPr lang="es-MX" strike="noStrike">
                          <a:solidFill>
                            <a:srgbClr val="000000"/>
                          </a:solidFill>
                          <a:latin typeface="Times New Roman"/>
                        </a:rPr>
                        <a:t>Reunión en la cual los involucrados se comprometen con la partición dentro del proyecto.</a:t>
                      </a:r>
                      <a:endParaRPr/>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 name="3 Marcador de contenido"/>
          <p:cNvPicPr/>
          <p:nvPr/>
        </p:nvPicPr>
        <p:blipFill>
          <a:blip r:embed="rId2"/>
          <a:srcRect l="1621" t="30735" r="1739" b="38772"/>
          <a:stretch/>
        </p:blipFill>
        <p:spPr>
          <a:xfrm>
            <a:off x="108720" y="1880280"/>
            <a:ext cx="11952720" cy="17125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extShape 1"/>
          <p:cNvSpPr txBox="1"/>
          <p:nvPr/>
        </p:nvSpPr>
        <p:spPr>
          <a:xfrm>
            <a:off x="684360" y="685800"/>
            <a:ext cx="10058040" cy="1786680"/>
          </a:xfrm>
          <a:prstGeom prst="rect">
            <a:avLst/>
          </a:prstGeom>
          <a:noFill/>
          <a:ln>
            <a:noFill/>
          </a:ln>
        </p:spPr>
        <p:txBody>
          <a:bodyPr anchor="ctr"/>
          <a:lstStyle/>
          <a:p>
            <a:pPr algn="ctr">
              <a:lnSpc>
                <a:spcPct val="100000"/>
              </a:lnSpc>
            </a:pPr>
            <a:r>
              <a:rPr lang="en-US" sz="3200" strike="noStrike" cap="all">
                <a:solidFill>
                  <a:srgbClr val="262626"/>
                </a:solidFill>
                <a:latin typeface="Impact"/>
              </a:rPr>
              <a:t>Implementación</a:t>
            </a:r>
            <a:endParaRPr/>
          </a:p>
        </p:txBody>
      </p:sp>
      <p:sp>
        <p:nvSpPr>
          <p:cNvPr id="155" name="TextShape 2"/>
          <p:cNvSpPr txBox="1"/>
          <p:nvPr/>
        </p:nvSpPr>
        <p:spPr>
          <a:xfrm>
            <a:off x="684360" y="4114800"/>
            <a:ext cx="8535600" cy="1879200"/>
          </a:xfrm>
          <a:prstGeom prst="rect">
            <a:avLst/>
          </a:prstGeom>
          <a:noFill/>
          <a:ln>
            <a:noFill/>
          </a:ln>
        </p:spPr>
        <p:txBody>
          <a:bodyPr anchor="ctr"/>
          <a:lstStyle/>
          <a:p>
            <a:pPr>
              <a:lnSpc>
                <a:spcPct val="100000"/>
              </a:lnSpc>
            </a:pPr>
            <a:r>
              <a:rPr lang="en-US" sz="2000" strike="noStrike">
                <a:solidFill>
                  <a:srgbClr val="000000"/>
                </a:solidFill>
                <a:latin typeface="Times New Roman"/>
              </a:rPr>
              <a:t>Consiste en la participación de dos roles(ventas y soporte) en la cual se implementa el sistema solicitado por el cliente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xtShape 1"/>
          <p:cNvSpPr txBox="1"/>
          <p:nvPr/>
        </p:nvSpPr>
        <p:spPr>
          <a:xfrm>
            <a:off x="684360" y="685800"/>
            <a:ext cx="10058040" cy="2742840"/>
          </a:xfrm>
          <a:prstGeom prst="rect">
            <a:avLst/>
          </a:prstGeom>
          <a:noFill/>
          <a:ln>
            <a:noFill/>
          </a:ln>
        </p:spPr>
        <p:txBody>
          <a:bodyPr anchor="ctr"/>
          <a:lstStyle/>
          <a:p>
            <a:pPr algn="ctr">
              <a:lnSpc>
                <a:spcPct val="100000"/>
              </a:lnSpc>
            </a:pPr>
            <a:r>
              <a:rPr lang="en-US" sz="3200" strike="noStrike" cap="all">
                <a:solidFill>
                  <a:srgbClr val="262626"/>
                </a:solidFill>
                <a:latin typeface="Impact"/>
              </a:rPr>
              <a:t>Políticas</a:t>
            </a:r>
            <a:endParaRPr/>
          </a:p>
        </p:txBody>
      </p:sp>
      <p:sp>
        <p:nvSpPr>
          <p:cNvPr id="157" name="TextShape 2"/>
          <p:cNvSpPr txBox="1"/>
          <p:nvPr/>
        </p:nvSpPr>
        <p:spPr>
          <a:xfrm>
            <a:off x="684360" y="4114800"/>
            <a:ext cx="8535600" cy="1879200"/>
          </a:xfrm>
          <a:prstGeom prst="rect">
            <a:avLst/>
          </a:prstGeom>
          <a:noFill/>
          <a:ln>
            <a:noFill/>
          </a:ln>
        </p:spPr>
        <p:txBody>
          <a:bodyPr anchor="ctr"/>
          <a:lstStyle/>
          <a:p>
            <a:pPr>
              <a:lnSpc>
                <a:spcPct val="100000"/>
              </a:lnSpc>
            </a:pPr>
            <a:r>
              <a:rPr lang="en-US" sz="2000" strike="noStrike">
                <a:solidFill>
                  <a:srgbClr val="000000"/>
                </a:solidFill>
                <a:latin typeface="Times New Roman"/>
              </a:rPr>
              <a:t>1 - Se deberá confirmar con el cliente la disponibilidad de la cita agendada en el proceso de planeación y a su vez confirmar la correcta descarga del producto requerido.</a:t>
            </a:r>
            <a:endParaRPr/>
          </a:p>
          <a:p>
            <a:pPr>
              <a:lnSpc>
                <a:spcPct val="100000"/>
              </a:lnSpc>
            </a:pPr>
            <a:r>
              <a:rPr lang="en-US" sz="2000" strike="noStrike">
                <a:solidFill>
                  <a:srgbClr val="000000"/>
                </a:solidFill>
                <a:latin typeface="Times New Roman"/>
              </a:rPr>
              <a:t>2 - El responsable de ejecución deberá establecer conexión con el cliente a la hora registrada dentro de la tarea y cerrar la actividad ingresando los comentarios de ejecución.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extShape 1"/>
          <p:cNvSpPr txBox="1"/>
          <p:nvPr/>
        </p:nvSpPr>
        <p:spPr>
          <a:xfrm>
            <a:off x="684360" y="685800"/>
            <a:ext cx="10058040" cy="781920"/>
          </a:xfrm>
          <a:prstGeom prst="rect">
            <a:avLst/>
          </a:prstGeom>
          <a:noFill/>
          <a:ln>
            <a:noFill/>
          </a:ln>
        </p:spPr>
        <p:txBody>
          <a:bodyPr anchor="ctr"/>
          <a:lstStyle/>
          <a:p>
            <a:pPr algn="ctr">
              <a:lnSpc>
                <a:spcPct val="100000"/>
              </a:lnSpc>
            </a:pPr>
            <a:r>
              <a:rPr lang="en-US" sz="3200" strike="noStrike" cap="all">
                <a:solidFill>
                  <a:srgbClr val="262626"/>
                </a:solidFill>
                <a:latin typeface="Impact"/>
              </a:rPr>
              <a:t>Actividades a Realizar</a:t>
            </a:r>
            <a:endParaRPr/>
          </a:p>
        </p:txBody>
      </p:sp>
      <p:graphicFrame>
        <p:nvGraphicFramePr>
          <p:cNvPr id="159" name="Table 2"/>
          <p:cNvGraphicFramePr/>
          <p:nvPr/>
        </p:nvGraphicFramePr>
        <p:xfrm>
          <a:off x="0" y="1531080"/>
          <a:ext cx="12191760" cy="3776400"/>
        </p:xfrm>
        <a:graphic>
          <a:graphicData uri="http://schemas.openxmlformats.org/drawingml/2006/table">
            <a:tbl>
              <a:tblPr/>
              <a:tblGrid>
                <a:gridCol w="2305080"/>
                <a:gridCol w="1802880"/>
                <a:gridCol w="2086200"/>
                <a:gridCol w="5997600"/>
              </a:tblGrid>
              <a:tr h="393120">
                <a:tc>
                  <a:txBody>
                    <a:bodyPr/>
                    <a:lstStyle/>
                    <a:p>
                      <a:pPr>
                        <a:lnSpc>
                          <a:spcPct val="100000"/>
                        </a:lnSpc>
                      </a:pPr>
                      <a:r>
                        <a:rPr lang="es-MX" b="1" strike="noStrike">
                          <a:solidFill>
                            <a:srgbClr val="FFFFFF"/>
                          </a:solidFill>
                          <a:latin typeface="Times New Roman"/>
                        </a:rPr>
                        <a:t>Actividad</a:t>
                      </a:r>
                      <a:endParaRPr/>
                    </a:p>
                  </a:txBody>
                  <a:tcPr/>
                </a:tc>
                <a:tc>
                  <a:txBody>
                    <a:bodyPr/>
                    <a:lstStyle/>
                    <a:p>
                      <a:pPr>
                        <a:lnSpc>
                          <a:spcPct val="100000"/>
                        </a:lnSpc>
                      </a:pPr>
                      <a:r>
                        <a:rPr lang="es-MX" b="1" strike="noStrike">
                          <a:solidFill>
                            <a:srgbClr val="FFFFFF"/>
                          </a:solidFill>
                          <a:latin typeface="Times New Roman"/>
                        </a:rPr>
                        <a:t>Responsable</a:t>
                      </a:r>
                      <a:endParaRPr/>
                    </a:p>
                  </a:txBody>
                  <a:tcPr/>
                </a:tc>
                <a:tc>
                  <a:txBody>
                    <a:bodyPr/>
                    <a:lstStyle/>
                    <a:p>
                      <a:pPr>
                        <a:lnSpc>
                          <a:spcPct val="100000"/>
                        </a:lnSpc>
                      </a:pPr>
                      <a:r>
                        <a:rPr lang="es-MX" b="1" strike="noStrike">
                          <a:solidFill>
                            <a:srgbClr val="FFFFFF"/>
                          </a:solidFill>
                          <a:latin typeface="Times New Roman"/>
                        </a:rPr>
                        <a:t>Producto Salida</a:t>
                      </a:r>
                      <a:endParaRPr/>
                    </a:p>
                  </a:txBody>
                  <a:tcPr/>
                </a:tc>
                <a:tc>
                  <a:txBody>
                    <a:bodyPr/>
                    <a:lstStyle/>
                    <a:p>
                      <a:pPr>
                        <a:lnSpc>
                          <a:spcPct val="100000"/>
                        </a:lnSpc>
                      </a:pPr>
                      <a:r>
                        <a:rPr lang="es-MX" b="1" strike="noStrike">
                          <a:solidFill>
                            <a:srgbClr val="FFFFFF"/>
                          </a:solidFill>
                          <a:latin typeface="Times New Roman"/>
                        </a:rPr>
                        <a:t>Descripción</a:t>
                      </a:r>
                      <a:endParaRPr/>
                    </a:p>
                  </a:txBody>
                  <a:tcPr/>
                </a:tc>
              </a:tr>
              <a:tr h="1177560">
                <a:tc>
                  <a:txBody>
                    <a:bodyPr/>
                    <a:lstStyle/>
                    <a:p>
                      <a:pPr>
                        <a:lnSpc>
                          <a:spcPct val="100000"/>
                        </a:lnSpc>
                      </a:pPr>
                      <a:r>
                        <a:rPr lang="es-MX" strike="noStrike">
                          <a:solidFill>
                            <a:srgbClr val="000000"/>
                          </a:solidFill>
                          <a:latin typeface="Times New Roman"/>
                        </a:rPr>
                        <a:t>Confirmar cita y descarga</a:t>
                      </a:r>
                      <a:endParaRPr/>
                    </a:p>
                  </a:txBody>
                  <a:tcPr/>
                </a:tc>
                <a:tc>
                  <a:txBody>
                    <a:bodyPr/>
                    <a:lstStyle/>
                    <a:p>
                      <a:pPr>
                        <a:lnSpc>
                          <a:spcPct val="100000"/>
                        </a:lnSpc>
                      </a:pPr>
                      <a:r>
                        <a:rPr lang="es-MX" strike="noStrike">
                          <a:solidFill>
                            <a:srgbClr val="000000"/>
                          </a:solidFill>
                          <a:latin typeface="Times New Roman"/>
                        </a:rPr>
                        <a:t>Vendedor</a:t>
                      </a:r>
                      <a:endParaRPr/>
                    </a:p>
                  </a:txBody>
                  <a:tcPr/>
                </a:tc>
                <a:tc>
                  <a:txBody>
                    <a:bodyPr/>
                    <a:lstStyle/>
                    <a:p>
                      <a:pPr>
                        <a:lnSpc>
                          <a:spcPct val="100000"/>
                        </a:lnSpc>
                      </a:pPr>
                      <a:r>
                        <a:rPr lang="es-MX" strike="noStrike">
                          <a:solidFill>
                            <a:srgbClr val="000000"/>
                          </a:solidFill>
                          <a:latin typeface="Times New Roman"/>
                        </a:rPr>
                        <a:t>Bitrix</a:t>
                      </a:r>
                      <a:endParaRPr/>
                    </a:p>
                  </a:txBody>
                  <a:tcPr/>
                </a:tc>
                <a:tc>
                  <a:txBody>
                    <a:bodyPr/>
                    <a:lstStyle/>
                    <a:p>
                      <a:pPr>
                        <a:lnSpc>
                          <a:spcPct val="100000"/>
                        </a:lnSpc>
                      </a:pPr>
                      <a:r>
                        <a:rPr lang="es-MX" strike="noStrike">
                          <a:solidFill>
                            <a:srgbClr val="000000"/>
                          </a:solidFill>
                          <a:latin typeface="Times New Roman"/>
                        </a:rPr>
                        <a:t>Antes de generar la instalación del producto ventas contacta a cliente para validar la cita de instalación y a su vez la descarga del producto para facilitar la instalación al ejecutivo de soporte.</a:t>
                      </a:r>
                      <a:endParaRPr/>
                    </a:p>
                  </a:txBody>
                  <a:tcPr/>
                </a:tc>
              </a:tr>
              <a:tr h="637200">
                <a:tc>
                  <a:txBody>
                    <a:bodyPr/>
                    <a:lstStyle/>
                    <a:p>
                      <a:pPr>
                        <a:lnSpc>
                          <a:spcPct val="100000"/>
                        </a:lnSpc>
                      </a:pPr>
                      <a:r>
                        <a:rPr lang="es-MX" strike="noStrike">
                          <a:solidFill>
                            <a:srgbClr val="000000"/>
                          </a:solidFill>
                          <a:latin typeface="Times New Roman"/>
                        </a:rPr>
                        <a:t>Contactar al cliente</a:t>
                      </a:r>
                      <a:endParaRPr/>
                    </a:p>
                  </a:txBody>
                  <a:tcPr/>
                </a:tc>
                <a:tc>
                  <a:txBody>
                    <a:bodyPr/>
                    <a:lstStyle/>
                    <a:p>
                      <a:pPr>
                        <a:lnSpc>
                          <a:spcPct val="100000"/>
                        </a:lnSpc>
                      </a:pPr>
                      <a:r>
                        <a:rPr lang="es-MX" strike="noStrike">
                          <a:solidFill>
                            <a:srgbClr val="000000"/>
                          </a:solidFill>
                          <a:latin typeface="Times New Roman"/>
                        </a:rPr>
                        <a:t>Soporte</a:t>
                      </a:r>
                      <a:endParaRPr/>
                    </a:p>
                  </a:txBody>
                  <a:tcPr/>
                </a:tc>
                <a:tc>
                  <a:txBody>
                    <a:bodyPr/>
                    <a:lstStyle/>
                    <a:p>
                      <a:endParaRPr lang="es-MX"/>
                    </a:p>
                  </a:txBody>
                  <a:tcPr/>
                </a:tc>
                <a:tc>
                  <a:txBody>
                    <a:bodyPr/>
                    <a:lstStyle/>
                    <a:p>
                      <a:pPr>
                        <a:lnSpc>
                          <a:spcPct val="100000"/>
                        </a:lnSpc>
                      </a:pPr>
                      <a:r>
                        <a:rPr lang="es-MX" strike="noStrike">
                          <a:solidFill>
                            <a:srgbClr val="000000"/>
                          </a:solidFill>
                          <a:latin typeface="Times New Roman"/>
                        </a:rPr>
                        <a:t>El ejecutivo contacta al cliente y da inicio a la instalación del sistema.</a:t>
                      </a:r>
                      <a:endParaRPr/>
                    </a:p>
                  </a:txBody>
                  <a:tcPr/>
                </a:tc>
              </a:tr>
              <a:tr h="637200">
                <a:tc>
                  <a:txBody>
                    <a:bodyPr/>
                    <a:lstStyle/>
                    <a:p>
                      <a:pPr>
                        <a:lnSpc>
                          <a:spcPct val="100000"/>
                        </a:lnSpc>
                      </a:pPr>
                      <a:r>
                        <a:rPr lang="es-MX" strike="noStrike">
                          <a:solidFill>
                            <a:srgbClr val="000000"/>
                          </a:solidFill>
                          <a:latin typeface="Times New Roman"/>
                        </a:rPr>
                        <a:t>Realizar implementación</a:t>
                      </a:r>
                      <a:endParaRPr/>
                    </a:p>
                  </a:txBody>
                  <a:tcPr/>
                </a:tc>
                <a:tc>
                  <a:txBody>
                    <a:bodyPr/>
                    <a:lstStyle/>
                    <a:p>
                      <a:pPr>
                        <a:lnSpc>
                          <a:spcPct val="100000"/>
                        </a:lnSpc>
                      </a:pPr>
                      <a:r>
                        <a:rPr lang="es-MX" strike="noStrike">
                          <a:solidFill>
                            <a:srgbClr val="000000"/>
                          </a:solidFill>
                          <a:latin typeface="Times New Roman"/>
                        </a:rPr>
                        <a:t>Soporte</a:t>
                      </a:r>
                      <a:endParaRPr/>
                    </a:p>
                  </a:txBody>
                  <a:tcPr/>
                </a:tc>
                <a:tc>
                  <a:txBody>
                    <a:bodyPr/>
                    <a:lstStyle/>
                    <a:p>
                      <a:endParaRPr lang="es-MX"/>
                    </a:p>
                  </a:txBody>
                  <a:tcPr/>
                </a:tc>
                <a:tc>
                  <a:txBody>
                    <a:bodyPr/>
                    <a:lstStyle/>
                    <a:p>
                      <a:pPr>
                        <a:lnSpc>
                          <a:spcPct val="100000"/>
                        </a:lnSpc>
                      </a:pPr>
                      <a:r>
                        <a:rPr lang="es-MX" strike="noStrike">
                          <a:solidFill>
                            <a:srgbClr val="000000"/>
                          </a:solidFill>
                          <a:latin typeface="Times New Roman"/>
                        </a:rPr>
                        <a:t>Se instala el sistema dentro de la maquina cliente.</a:t>
                      </a:r>
                      <a:endParaRPr/>
                    </a:p>
                  </a:txBody>
                  <a:tcPr/>
                </a:tc>
              </a:tr>
              <a:tr h="908640">
                <a:tc>
                  <a:txBody>
                    <a:bodyPr/>
                    <a:lstStyle/>
                    <a:p>
                      <a:pPr>
                        <a:lnSpc>
                          <a:spcPct val="100000"/>
                        </a:lnSpc>
                      </a:pPr>
                      <a:r>
                        <a:rPr lang="es-MX" strike="noStrike">
                          <a:solidFill>
                            <a:srgbClr val="000000"/>
                          </a:solidFill>
                          <a:latin typeface="Times New Roman"/>
                        </a:rPr>
                        <a:t>Cerrar tarea</a:t>
                      </a:r>
                      <a:endParaRPr/>
                    </a:p>
                  </a:txBody>
                  <a:tcPr/>
                </a:tc>
                <a:tc>
                  <a:txBody>
                    <a:bodyPr/>
                    <a:lstStyle/>
                    <a:p>
                      <a:pPr>
                        <a:lnSpc>
                          <a:spcPct val="100000"/>
                        </a:lnSpc>
                      </a:pPr>
                      <a:r>
                        <a:rPr lang="es-MX" strike="noStrike">
                          <a:solidFill>
                            <a:srgbClr val="000000"/>
                          </a:solidFill>
                          <a:latin typeface="Times New Roman"/>
                        </a:rPr>
                        <a:t>Soporte</a:t>
                      </a:r>
                      <a:endParaRPr/>
                    </a:p>
                  </a:txBody>
                  <a:tcPr/>
                </a:tc>
                <a:tc>
                  <a:txBody>
                    <a:bodyPr/>
                    <a:lstStyle/>
                    <a:p>
                      <a:pPr>
                        <a:lnSpc>
                          <a:spcPct val="100000"/>
                        </a:lnSpc>
                      </a:pPr>
                      <a:r>
                        <a:rPr lang="es-MX" strike="noStrike">
                          <a:solidFill>
                            <a:srgbClr val="000000"/>
                          </a:solidFill>
                          <a:latin typeface="Times New Roman"/>
                        </a:rPr>
                        <a:t>Bitrix</a:t>
                      </a:r>
                      <a:endParaRPr/>
                    </a:p>
                  </a:txBody>
                  <a:tcPr/>
                </a:tc>
                <a:tc>
                  <a:txBody>
                    <a:bodyPr/>
                    <a:lstStyle/>
                    <a:p>
                      <a:pPr>
                        <a:lnSpc>
                          <a:spcPct val="100000"/>
                        </a:lnSpc>
                      </a:pPr>
                      <a:r>
                        <a:rPr lang="es-MX" strike="noStrike">
                          <a:solidFill>
                            <a:srgbClr val="000000"/>
                          </a:solidFill>
                          <a:latin typeface="Times New Roman"/>
                        </a:rPr>
                        <a:t>Se deberá cerrar la tarea que se creo para la implementación y dentro de ello se debe ingresar comentarios de los procesos de instalació.</a:t>
                      </a:r>
                      <a:endParaRPr/>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684360" y="685800"/>
            <a:ext cx="10058040" cy="1091160"/>
          </a:xfrm>
          <a:prstGeom prst="rect">
            <a:avLst/>
          </a:prstGeom>
          <a:noFill/>
          <a:ln>
            <a:noFill/>
          </a:ln>
        </p:spPr>
        <p:txBody>
          <a:bodyPr anchor="ctr"/>
          <a:lstStyle/>
          <a:p>
            <a:pPr algn="ctr">
              <a:lnSpc>
                <a:spcPct val="100000"/>
              </a:lnSpc>
            </a:pPr>
            <a:r>
              <a:rPr lang="en-US" sz="3200" strike="noStrike" cap="all">
                <a:solidFill>
                  <a:srgbClr val="262626"/>
                </a:solidFill>
                <a:latin typeface="Impact"/>
              </a:rPr>
              <a:t>Índice</a:t>
            </a:r>
            <a:endParaRPr/>
          </a:p>
        </p:txBody>
      </p:sp>
      <p:sp>
        <p:nvSpPr>
          <p:cNvPr id="128" name="TextShape 2"/>
          <p:cNvSpPr txBox="1"/>
          <p:nvPr/>
        </p:nvSpPr>
        <p:spPr>
          <a:xfrm>
            <a:off x="684360" y="1764360"/>
            <a:ext cx="8535600" cy="4229640"/>
          </a:xfrm>
          <a:prstGeom prst="rect">
            <a:avLst/>
          </a:prstGeom>
          <a:noFill/>
          <a:ln>
            <a:noFill/>
          </a:ln>
        </p:spPr>
        <p:txBody>
          <a:bodyPr anchor="ctr"/>
          <a:lstStyle/>
          <a:p>
            <a:pPr>
              <a:lnSpc>
                <a:spcPct val="100000"/>
              </a:lnSpc>
              <a:buFont typeface="Arial"/>
              <a:buChar char="•"/>
            </a:pPr>
            <a:r>
              <a:rPr lang="en-US" sz="2000" strike="noStrike">
                <a:solidFill>
                  <a:srgbClr val="000000"/>
                </a:solidFill>
                <a:latin typeface="Times New Roman"/>
              </a:rPr>
              <a:t>Ciclo de Vida</a:t>
            </a:r>
            <a:endParaRPr/>
          </a:p>
          <a:p>
            <a:pPr>
              <a:lnSpc>
                <a:spcPct val="100000"/>
              </a:lnSpc>
              <a:buFont typeface="Arial"/>
              <a:buChar char="•"/>
            </a:pPr>
            <a:r>
              <a:rPr lang="en-US" sz="2000" strike="noStrike">
                <a:solidFill>
                  <a:srgbClr val="000000"/>
                </a:solidFill>
                <a:latin typeface="Times New Roman"/>
              </a:rPr>
              <a:t>Prospectación</a:t>
            </a:r>
            <a:endParaRPr/>
          </a:p>
          <a:p>
            <a:pPr>
              <a:lnSpc>
                <a:spcPct val="100000"/>
              </a:lnSpc>
              <a:buFont typeface="Arial"/>
              <a:buChar char="•"/>
            </a:pPr>
            <a:r>
              <a:rPr lang="en-US" sz="2000" strike="noStrike">
                <a:solidFill>
                  <a:srgbClr val="000000"/>
                </a:solidFill>
                <a:latin typeface="Times New Roman"/>
              </a:rPr>
              <a:t>Ventas</a:t>
            </a:r>
            <a:endParaRPr/>
          </a:p>
          <a:p>
            <a:pPr>
              <a:lnSpc>
                <a:spcPct val="100000"/>
              </a:lnSpc>
              <a:buFont typeface="Arial"/>
              <a:buChar char="•"/>
            </a:pPr>
            <a:r>
              <a:rPr lang="en-US" sz="2000" strike="noStrike">
                <a:solidFill>
                  <a:srgbClr val="000000"/>
                </a:solidFill>
                <a:latin typeface="Times New Roman"/>
              </a:rPr>
              <a:t>Planeación</a:t>
            </a:r>
            <a:endParaRPr/>
          </a:p>
          <a:p>
            <a:pPr>
              <a:lnSpc>
                <a:spcPct val="100000"/>
              </a:lnSpc>
              <a:buFont typeface="Arial"/>
              <a:buChar char="•"/>
            </a:pPr>
            <a:r>
              <a:rPr lang="en-US" sz="2000" strike="noStrike">
                <a:solidFill>
                  <a:srgbClr val="000000"/>
                </a:solidFill>
                <a:latin typeface="Times New Roman"/>
              </a:rPr>
              <a:t>Compras</a:t>
            </a:r>
            <a:endParaRPr/>
          </a:p>
          <a:p>
            <a:pPr>
              <a:lnSpc>
                <a:spcPct val="100000"/>
              </a:lnSpc>
              <a:buFont typeface="Arial"/>
              <a:buChar char="•"/>
            </a:pPr>
            <a:r>
              <a:rPr lang="en-US" sz="2000" strike="noStrike">
                <a:solidFill>
                  <a:srgbClr val="000000"/>
                </a:solidFill>
                <a:latin typeface="Times New Roman"/>
              </a:rPr>
              <a:t>Implementación</a:t>
            </a:r>
            <a:endParaRPr/>
          </a:p>
          <a:p>
            <a:pPr>
              <a:lnSpc>
                <a:spcPct val="100000"/>
              </a:lnSpc>
              <a:buFont typeface="Arial"/>
              <a:buChar char="•"/>
            </a:pPr>
            <a:r>
              <a:rPr lang="en-US" sz="2000" strike="noStrike">
                <a:solidFill>
                  <a:srgbClr val="000000"/>
                </a:solidFill>
                <a:latin typeface="Times New Roman"/>
              </a:rPr>
              <a:t>Cierre</a:t>
            </a:r>
            <a:endParaRPr/>
          </a:p>
          <a:p>
            <a:pPr>
              <a:lnSpc>
                <a:spcPct val="100000"/>
              </a:lnSpc>
              <a:buFont typeface="Arial"/>
              <a:buChar char="•"/>
            </a:pPr>
            <a:r>
              <a:rPr lang="en-US" sz="2000" strike="noStrike">
                <a:solidFill>
                  <a:srgbClr val="000000"/>
                </a:solidFill>
                <a:latin typeface="Times New Roman"/>
              </a:rPr>
              <a:t>Garantía</a:t>
            </a:r>
            <a:endParaRPr/>
          </a:p>
          <a:p>
            <a:pPr>
              <a:lnSpc>
                <a:spcPct val="100000"/>
              </a:lnSpc>
              <a:buFont typeface="Arial"/>
              <a:buChar char="•"/>
            </a:pPr>
            <a:r>
              <a:rPr lang="en-US" sz="2000" strike="noStrike">
                <a:solidFill>
                  <a:srgbClr val="000000"/>
                </a:solidFill>
                <a:latin typeface="Times New Roman"/>
              </a:rPr>
              <a:t>Métricas y Monitoreo</a:t>
            </a:r>
            <a:endParaRPr/>
          </a:p>
          <a:p>
            <a:pPr>
              <a:lnSpc>
                <a:spcPct val="100000"/>
              </a:lnSpc>
              <a:buFont typeface="Arial"/>
              <a:buChar char="•"/>
            </a:pPr>
            <a:r>
              <a:rPr lang="en-US" sz="2000" strike="noStrike">
                <a:solidFill>
                  <a:srgbClr val="000000"/>
                </a:solidFill>
                <a:latin typeface="Times New Roman"/>
              </a:rPr>
              <a:t>Calidad</a:t>
            </a:r>
            <a:endParaRPr/>
          </a:p>
          <a:p>
            <a:pPr>
              <a:lnSpc>
                <a:spcPct val="100000"/>
              </a:lnSpc>
              <a:buFont typeface="Arial"/>
              <a:buChar char="•"/>
            </a:pPr>
            <a:r>
              <a:rPr lang="en-US" sz="2000" strike="noStrike">
                <a:solidFill>
                  <a:srgbClr val="000000"/>
                </a:solidFill>
                <a:latin typeface="Times New Roman"/>
              </a:rPr>
              <a:t>Control de Cambios</a:t>
            </a:r>
            <a:endParaRPr/>
          </a:p>
          <a:p>
            <a:pPr>
              <a:lnSpc>
                <a:spcPct val="100000"/>
              </a:lnSpc>
              <a:buFont typeface="Arial"/>
              <a:buChar char="•"/>
            </a:pPr>
            <a:r>
              <a:rPr lang="en-US" sz="2000" strike="noStrike">
                <a:solidFill>
                  <a:srgbClr val="000000"/>
                </a:solidFill>
                <a:latin typeface="Times New Roman"/>
              </a:rPr>
              <a:t>Capacitación Source Tree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0" name="5 Marcador de contenido"/>
          <p:cNvPicPr/>
          <p:nvPr/>
        </p:nvPicPr>
        <p:blipFill>
          <a:blip r:embed="rId2"/>
          <a:srcRect r="1679" b="10936"/>
          <a:stretch/>
        </p:blipFill>
        <p:spPr>
          <a:xfrm>
            <a:off x="767880" y="0"/>
            <a:ext cx="10831680" cy="68576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extShape 1"/>
          <p:cNvSpPr txBox="1"/>
          <p:nvPr/>
        </p:nvSpPr>
        <p:spPr>
          <a:xfrm>
            <a:off x="684360" y="685800"/>
            <a:ext cx="10058040" cy="1786680"/>
          </a:xfrm>
          <a:prstGeom prst="rect">
            <a:avLst/>
          </a:prstGeom>
          <a:noFill/>
          <a:ln>
            <a:noFill/>
          </a:ln>
        </p:spPr>
        <p:txBody>
          <a:bodyPr anchor="ctr"/>
          <a:lstStyle/>
          <a:p>
            <a:pPr algn="ctr">
              <a:lnSpc>
                <a:spcPct val="100000"/>
              </a:lnSpc>
            </a:pPr>
            <a:r>
              <a:rPr lang="en-US" sz="3200" strike="noStrike" cap="all">
                <a:solidFill>
                  <a:srgbClr val="262626"/>
                </a:solidFill>
                <a:latin typeface="Impact"/>
              </a:rPr>
              <a:t>Cierre</a:t>
            </a:r>
            <a:endParaRPr/>
          </a:p>
        </p:txBody>
      </p:sp>
      <p:sp>
        <p:nvSpPr>
          <p:cNvPr id="162" name="TextShape 2"/>
          <p:cNvSpPr txBox="1"/>
          <p:nvPr/>
        </p:nvSpPr>
        <p:spPr>
          <a:xfrm>
            <a:off x="684360" y="4114800"/>
            <a:ext cx="8535600" cy="1879200"/>
          </a:xfrm>
          <a:prstGeom prst="rect">
            <a:avLst/>
          </a:prstGeom>
          <a:noFill/>
          <a:ln>
            <a:noFill/>
          </a:ln>
        </p:spPr>
        <p:txBody>
          <a:bodyPr anchor="ctr"/>
          <a:lstStyle/>
          <a:p>
            <a:pPr>
              <a:lnSpc>
                <a:spcPct val="100000"/>
              </a:lnSpc>
            </a:pPr>
            <a:r>
              <a:rPr lang="en-US" sz="2000" strike="noStrike">
                <a:solidFill>
                  <a:srgbClr val="000000"/>
                </a:solidFill>
                <a:latin typeface="Times New Roman"/>
              </a:rPr>
              <a:t>En este proceso solo se valida con el cliente que todo lo que este solicito este en correcto funcionamiento, dentro de este proceso participan el cliente, ventas, auditor y soporte.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extShape 1"/>
          <p:cNvSpPr txBox="1"/>
          <p:nvPr/>
        </p:nvSpPr>
        <p:spPr>
          <a:xfrm>
            <a:off x="684360" y="685800"/>
            <a:ext cx="10058040" cy="1142640"/>
          </a:xfrm>
          <a:prstGeom prst="rect">
            <a:avLst/>
          </a:prstGeom>
          <a:noFill/>
          <a:ln>
            <a:noFill/>
          </a:ln>
        </p:spPr>
        <p:txBody>
          <a:bodyPr anchor="ctr"/>
          <a:lstStyle/>
          <a:p>
            <a:pPr algn="ctr">
              <a:lnSpc>
                <a:spcPct val="100000"/>
              </a:lnSpc>
            </a:pPr>
            <a:r>
              <a:rPr lang="en-US" sz="3200" strike="noStrike" cap="all">
                <a:solidFill>
                  <a:srgbClr val="262626"/>
                </a:solidFill>
                <a:latin typeface="Impact"/>
              </a:rPr>
              <a:t>Políticas</a:t>
            </a:r>
            <a:endParaRPr/>
          </a:p>
        </p:txBody>
      </p:sp>
      <p:sp>
        <p:nvSpPr>
          <p:cNvPr id="164" name="TextShape 2"/>
          <p:cNvSpPr txBox="1"/>
          <p:nvPr/>
        </p:nvSpPr>
        <p:spPr>
          <a:xfrm>
            <a:off x="684360" y="1957680"/>
            <a:ext cx="11061000" cy="4036320"/>
          </a:xfrm>
          <a:prstGeom prst="rect">
            <a:avLst/>
          </a:prstGeom>
          <a:noFill/>
          <a:ln>
            <a:noFill/>
          </a:ln>
        </p:spPr>
        <p:txBody>
          <a:bodyPr anchor="ctr"/>
          <a:lstStyle/>
          <a:p>
            <a:pPr>
              <a:lnSpc>
                <a:spcPct val="100000"/>
              </a:lnSpc>
            </a:pPr>
            <a:r>
              <a:rPr lang="en-US" sz="2000" strike="noStrike">
                <a:solidFill>
                  <a:srgbClr val="000000"/>
                </a:solidFill>
                <a:latin typeface="Times New Roman"/>
              </a:rPr>
              <a:t>1 - Se deberá validar con el cliente el correcto funcionamiento del sistema.</a:t>
            </a:r>
            <a:endParaRPr/>
          </a:p>
          <a:p>
            <a:pPr>
              <a:lnSpc>
                <a:spcPct val="100000"/>
              </a:lnSpc>
            </a:pPr>
            <a:r>
              <a:rPr lang="en-US" sz="2000" strike="noStrike">
                <a:solidFill>
                  <a:srgbClr val="000000"/>
                </a:solidFill>
                <a:latin typeface="Times New Roman"/>
              </a:rPr>
              <a:t>2 – Una vez validada la implementación se deberá cerrar la tarea en bitrix con los comentarios pertinentes a la revisión.</a:t>
            </a:r>
            <a:endParaRPr/>
          </a:p>
          <a:p>
            <a:pPr>
              <a:lnSpc>
                <a:spcPct val="100000"/>
              </a:lnSpc>
            </a:pPr>
            <a:r>
              <a:rPr lang="en-US" sz="2000" strike="noStrike">
                <a:solidFill>
                  <a:srgbClr val="000000"/>
                </a:solidFill>
                <a:latin typeface="Times New Roman"/>
              </a:rPr>
              <a:t>3 - Es importante que el vendedor envíe la carta de aceptación para cada uno de los clientes que reciben la implementación de un servicio.</a:t>
            </a:r>
            <a:endParaRPr/>
          </a:p>
          <a:p>
            <a:pPr>
              <a:lnSpc>
                <a:spcPct val="100000"/>
              </a:lnSpc>
            </a:pPr>
            <a:r>
              <a:rPr lang="en-US" sz="2000" strike="noStrike">
                <a:solidFill>
                  <a:srgbClr val="000000"/>
                </a:solidFill>
                <a:latin typeface="Times New Roman"/>
              </a:rPr>
              <a:t>4 - Una vez obtenida la confirmación de la carta de aceptación se deberá generar una llamada para realizar la encuesta de satisfacción (esto se realizará de forma aleatoria).</a:t>
            </a:r>
            <a:endParaRPr/>
          </a:p>
          <a:p>
            <a:pPr>
              <a:lnSpc>
                <a:spcPct val="100000"/>
              </a:lnSpc>
            </a:pPr>
            <a:r>
              <a:rPr lang="en-US" sz="2000" strike="noStrike">
                <a:solidFill>
                  <a:srgbClr val="000000"/>
                </a:solidFill>
                <a:latin typeface="Times New Roman"/>
              </a:rPr>
              <a:t>5 - Solo se podrá enviar la factura al cliente una vez que este haya recibido la carta de aceptación (salvo que este la haya requerido por algún motivo en el inicio del proyecto).</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Shape 1"/>
          <p:cNvSpPr txBox="1"/>
          <p:nvPr/>
        </p:nvSpPr>
        <p:spPr>
          <a:xfrm>
            <a:off x="684360" y="685800"/>
            <a:ext cx="10058040" cy="781920"/>
          </a:xfrm>
          <a:prstGeom prst="rect">
            <a:avLst/>
          </a:prstGeom>
          <a:noFill/>
          <a:ln>
            <a:noFill/>
          </a:ln>
        </p:spPr>
        <p:txBody>
          <a:bodyPr anchor="ctr"/>
          <a:lstStyle/>
          <a:p>
            <a:pPr algn="ctr">
              <a:lnSpc>
                <a:spcPct val="100000"/>
              </a:lnSpc>
            </a:pPr>
            <a:r>
              <a:rPr lang="en-US" sz="3200" strike="noStrike" cap="all">
                <a:solidFill>
                  <a:srgbClr val="262626"/>
                </a:solidFill>
                <a:latin typeface="Impact"/>
              </a:rPr>
              <a:t>Actividades a Realizar</a:t>
            </a:r>
            <a:endParaRPr/>
          </a:p>
        </p:txBody>
      </p:sp>
      <p:graphicFrame>
        <p:nvGraphicFramePr>
          <p:cNvPr id="166" name="Table 2"/>
          <p:cNvGraphicFramePr/>
          <p:nvPr/>
        </p:nvGraphicFramePr>
        <p:xfrm>
          <a:off x="0" y="1531080"/>
          <a:ext cx="12191760" cy="3753720"/>
        </p:xfrm>
        <a:graphic>
          <a:graphicData uri="http://schemas.openxmlformats.org/drawingml/2006/table">
            <a:tbl>
              <a:tblPr/>
              <a:tblGrid>
                <a:gridCol w="2305080"/>
                <a:gridCol w="1802880"/>
                <a:gridCol w="2086200"/>
                <a:gridCol w="5997600"/>
              </a:tblGrid>
              <a:tr h="393120">
                <a:tc>
                  <a:txBody>
                    <a:bodyPr/>
                    <a:lstStyle/>
                    <a:p>
                      <a:pPr>
                        <a:lnSpc>
                          <a:spcPct val="100000"/>
                        </a:lnSpc>
                      </a:pPr>
                      <a:r>
                        <a:rPr lang="es-MX" b="1" strike="noStrike">
                          <a:solidFill>
                            <a:srgbClr val="FFFFFF"/>
                          </a:solidFill>
                          <a:latin typeface="Times New Roman"/>
                        </a:rPr>
                        <a:t>Actividad</a:t>
                      </a:r>
                      <a:endParaRPr/>
                    </a:p>
                  </a:txBody>
                  <a:tcPr/>
                </a:tc>
                <a:tc>
                  <a:txBody>
                    <a:bodyPr/>
                    <a:lstStyle/>
                    <a:p>
                      <a:pPr>
                        <a:lnSpc>
                          <a:spcPct val="100000"/>
                        </a:lnSpc>
                      </a:pPr>
                      <a:r>
                        <a:rPr lang="es-MX" b="1" strike="noStrike">
                          <a:solidFill>
                            <a:srgbClr val="FFFFFF"/>
                          </a:solidFill>
                          <a:latin typeface="Times New Roman"/>
                        </a:rPr>
                        <a:t>Responsable</a:t>
                      </a:r>
                      <a:endParaRPr/>
                    </a:p>
                  </a:txBody>
                  <a:tcPr/>
                </a:tc>
                <a:tc>
                  <a:txBody>
                    <a:bodyPr/>
                    <a:lstStyle/>
                    <a:p>
                      <a:pPr>
                        <a:lnSpc>
                          <a:spcPct val="100000"/>
                        </a:lnSpc>
                      </a:pPr>
                      <a:r>
                        <a:rPr lang="es-MX" b="1" strike="noStrike">
                          <a:solidFill>
                            <a:srgbClr val="FFFFFF"/>
                          </a:solidFill>
                          <a:latin typeface="Times New Roman"/>
                        </a:rPr>
                        <a:t>Producto Salida</a:t>
                      </a:r>
                      <a:endParaRPr/>
                    </a:p>
                  </a:txBody>
                  <a:tcPr/>
                </a:tc>
                <a:tc>
                  <a:txBody>
                    <a:bodyPr/>
                    <a:lstStyle/>
                    <a:p>
                      <a:pPr>
                        <a:lnSpc>
                          <a:spcPct val="100000"/>
                        </a:lnSpc>
                      </a:pPr>
                      <a:r>
                        <a:rPr lang="es-MX" b="1" strike="noStrike">
                          <a:solidFill>
                            <a:srgbClr val="FFFFFF"/>
                          </a:solidFill>
                          <a:latin typeface="Times New Roman"/>
                        </a:rPr>
                        <a:t>Descripción</a:t>
                      </a:r>
                      <a:endParaRPr/>
                    </a:p>
                  </a:txBody>
                  <a:tcPr/>
                </a:tc>
              </a:tr>
              <a:tr h="637200">
                <a:tc>
                  <a:txBody>
                    <a:bodyPr/>
                    <a:lstStyle/>
                    <a:p>
                      <a:pPr>
                        <a:lnSpc>
                          <a:spcPct val="100000"/>
                        </a:lnSpc>
                      </a:pPr>
                      <a:r>
                        <a:rPr lang="es-MX" strike="noStrike">
                          <a:solidFill>
                            <a:srgbClr val="000000"/>
                          </a:solidFill>
                          <a:latin typeface="Times New Roman"/>
                        </a:rPr>
                        <a:t>Validar implementación</a:t>
                      </a:r>
                      <a:endParaRPr/>
                    </a:p>
                  </a:txBody>
                  <a:tcPr/>
                </a:tc>
                <a:tc>
                  <a:txBody>
                    <a:bodyPr/>
                    <a:lstStyle/>
                    <a:p>
                      <a:pPr>
                        <a:lnSpc>
                          <a:spcPct val="100000"/>
                        </a:lnSpc>
                      </a:pPr>
                      <a:r>
                        <a:rPr lang="es-MX" strike="noStrike">
                          <a:solidFill>
                            <a:srgbClr val="000000"/>
                          </a:solidFill>
                          <a:latin typeface="Times New Roman"/>
                        </a:rPr>
                        <a:t>Soporte</a:t>
                      </a:r>
                      <a:endParaRPr/>
                    </a:p>
                  </a:txBody>
                  <a:tcPr/>
                </a:tc>
                <a:tc>
                  <a:txBody>
                    <a:bodyPr/>
                    <a:lstStyle/>
                    <a:p>
                      <a:pPr>
                        <a:lnSpc>
                          <a:spcPct val="100000"/>
                        </a:lnSpc>
                      </a:pPr>
                      <a:r>
                        <a:rPr lang="es-MX" strike="noStrike">
                          <a:solidFill>
                            <a:srgbClr val="000000"/>
                          </a:solidFill>
                          <a:latin typeface="Times New Roman"/>
                        </a:rPr>
                        <a:t>Tarea Bitrix</a:t>
                      </a:r>
                      <a:endParaRPr/>
                    </a:p>
                  </a:txBody>
                  <a:tcPr/>
                </a:tc>
                <a:tc>
                  <a:txBody>
                    <a:bodyPr/>
                    <a:lstStyle/>
                    <a:p>
                      <a:pPr>
                        <a:lnSpc>
                          <a:spcPct val="100000"/>
                        </a:lnSpc>
                      </a:pPr>
                      <a:r>
                        <a:rPr lang="es-MX" strike="noStrike">
                          <a:solidFill>
                            <a:srgbClr val="000000"/>
                          </a:solidFill>
                          <a:latin typeface="Times New Roman"/>
                        </a:rPr>
                        <a:t>Crea una tarea en bitrix en la cual se describe si el cliente pudo apreciar el funcionamiento del sistema.</a:t>
                      </a:r>
                      <a:endParaRPr/>
                    </a:p>
                  </a:txBody>
                  <a:tcPr/>
                </a:tc>
              </a:tr>
              <a:tr h="1177560">
                <a:tc>
                  <a:txBody>
                    <a:bodyPr/>
                    <a:lstStyle/>
                    <a:p>
                      <a:pPr>
                        <a:lnSpc>
                          <a:spcPct val="100000"/>
                        </a:lnSpc>
                      </a:pPr>
                      <a:r>
                        <a:rPr lang="es-MX" strike="noStrike">
                          <a:solidFill>
                            <a:srgbClr val="000000"/>
                          </a:solidFill>
                          <a:latin typeface="Times New Roman"/>
                        </a:rPr>
                        <a:t>Enviar carta de aceptación</a:t>
                      </a:r>
                      <a:endParaRPr/>
                    </a:p>
                  </a:txBody>
                  <a:tcPr/>
                </a:tc>
                <a:tc>
                  <a:txBody>
                    <a:bodyPr/>
                    <a:lstStyle/>
                    <a:p>
                      <a:pPr>
                        <a:lnSpc>
                          <a:spcPct val="100000"/>
                        </a:lnSpc>
                      </a:pPr>
                      <a:r>
                        <a:rPr lang="es-MX" strike="noStrike">
                          <a:solidFill>
                            <a:srgbClr val="000000"/>
                          </a:solidFill>
                          <a:latin typeface="Times New Roman"/>
                        </a:rPr>
                        <a:t>Ventas</a:t>
                      </a:r>
                      <a:endParaRPr/>
                    </a:p>
                  </a:txBody>
                  <a:tcPr/>
                </a:tc>
                <a:tc>
                  <a:txBody>
                    <a:bodyPr/>
                    <a:lstStyle/>
                    <a:p>
                      <a:pPr>
                        <a:lnSpc>
                          <a:spcPct val="100000"/>
                        </a:lnSpc>
                      </a:pPr>
                      <a:r>
                        <a:rPr lang="es-MX" strike="noStrike">
                          <a:solidFill>
                            <a:srgbClr val="000000"/>
                          </a:solidFill>
                          <a:latin typeface="Times New Roman"/>
                        </a:rPr>
                        <a:t>Correo</a:t>
                      </a:r>
                      <a:endParaRPr/>
                    </a:p>
                  </a:txBody>
                  <a:tcPr/>
                </a:tc>
                <a:tc>
                  <a:txBody>
                    <a:bodyPr/>
                    <a:lstStyle/>
                    <a:p>
                      <a:pPr>
                        <a:lnSpc>
                          <a:spcPct val="100000"/>
                        </a:lnSpc>
                      </a:pPr>
                      <a:r>
                        <a:rPr lang="es-MX" strike="noStrike">
                          <a:solidFill>
                            <a:srgbClr val="000000"/>
                          </a:solidFill>
                          <a:latin typeface="Times New Roman"/>
                        </a:rPr>
                        <a:t>Se envía al cliente una carta de aceptación para validar que este haya reconocido la implementación del sistema, para su generación es posible apoyarse al sistema sosoft.herokuapp.com .</a:t>
                      </a:r>
                      <a:endParaRPr/>
                    </a:p>
                  </a:txBody>
                  <a:tcPr/>
                </a:tc>
              </a:tr>
              <a:tr h="637200">
                <a:tc>
                  <a:txBody>
                    <a:bodyPr/>
                    <a:lstStyle/>
                    <a:p>
                      <a:pPr>
                        <a:lnSpc>
                          <a:spcPct val="100000"/>
                        </a:lnSpc>
                      </a:pPr>
                      <a:r>
                        <a:rPr lang="es-MX" strike="noStrike">
                          <a:solidFill>
                            <a:srgbClr val="000000"/>
                          </a:solidFill>
                          <a:latin typeface="Times New Roman"/>
                        </a:rPr>
                        <a:t>Aprobar carta de aceptación</a:t>
                      </a:r>
                      <a:endParaRPr/>
                    </a:p>
                  </a:txBody>
                  <a:tcPr/>
                </a:tc>
                <a:tc>
                  <a:txBody>
                    <a:bodyPr/>
                    <a:lstStyle/>
                    <a:p>
                      <a:pPr>
                        <a:lnSpc>
                          <a:spcPct val="100000"/>
                        </a:lnSpc>
                      </a:pPr>
                      <a:r>
                        <a:rPr lang="es-MX" strike="noStrike">
                          <a:solidFill>
                            <a:srgbClr val="000000"/>
                          </a:solidFill>
                          <a:latin typeface="Times New Roman"/>
                        </a:rPr>
                        <a:t>Cliente</a:t>
                      </a:r>
                      <a:endParaRPr/>
                    </a:p>
                  </a:txBody>
                  <a:tcPr/>
                </a:tc>
                <a:tc>
                  <a:txBody>
                    <a:bodyPr/>
                    <a:lstStyle/>
                    <a:p>
                      <a:pPr>
                        <a:lnSpc>
                          <a:spcPct val="100000"/>
                        </a:lnSpc>
                      </a:pPr>
                      <a:r>
                        <a:rPr lang="es-MX" strike="noStrike">
                          <a:solidFill>
                            <a:srgbClr val="000000"/>
                          </a:solidFill>
                          <a:latin typeface="Times New Roman"/>
                        </a:rPr>
                        <a:t>Correo</a:t>
                      </a:r>
                      <a:endParaRPr/>
                    </a:p>
                  </a:txBody>
                  <a:tcPr/>
                </a:tc>
                <a:tc>
                  <a:txBody>
                    <a:bodyPr/>
                    <a:lstStyle/>
                    <a:p>
                      <a:pPr>
                        <a:lnSpc>
                          <a:spcPct val="100000"/>
                        </a:lnSpc>
                      </a:pPr>
                      <a:r>
                        <a:rPr lang="es-MX" strike="noStrike">
                          <a:solidFill>
                            <a:srgbClr val="000000"/>
                          </a:solidFill>
                          <a:latin typeface="Times New Roman"/>
                        </a:rPr>
                        <a:t>El cliente responde la carta enviada y finaliza el ciclo de aceptación de producto.</a:t>
                      </a:r>
                      <a:endParaRPr/>
                    </a:p>
                  </a:txBody>
                  <a:tcPr/>
                </a:tc>
              </a:tr>
              <a:tr h="908640">
                <a:tc>
                  <a:txBody>
                    <a:bodyPr/>
                    <a:lstStyle/>
                    <a:p>
                      <a:pPr>
                        <a:lnSpc>
                          <a:spcPct val="100000"/>
                        </a:lnSpc>
                      </a:pPr>
                      <a:r>
                        <a:rPr lang="es-MX" strike="noStrike">
                          <a:solidFill>
                            <a:srgbClr val="000000"/>
                          </a:solidFill>
                          <a:latin typeface="Times New Roman"/>
                        </a:rPr>
                        <a:t>Encuesta de satisfacción</a:t>
                      </a:r>
                      <a:endParaRPr/>
                    </a:p>
                  </a:txBody>
                  <a:tcPr/>
                </a:tc>
                <a:tc>
                  <a:txBody>
                    <a:bodyPr/>
                    <a:lstStyle/>
                    <a:p>
                      <a:pPr>
                        <a:lnSpc>
                          <a:spcPct val="100000"/>
                        </a:lnSpc>
                      </a:pPr>
                      <a:r>
                        <a:rPr lang="es-MX" strike="noStrike">
                          <a:solidFill>
                            <a:srgbClr val="000000"/>
                          </a:solidFill>
                          <a:latin typeface="Times New Roman"/>
                        </a:rPr>
                        <a:t>Auditor</a:t>
                      </a:r>
                      <a:endParaRPr/>
                    </a:p>
                  </a:txBody>
                  <a:tcPr/>
                </a:tc>
                <a:tc>
                  <a:txBody>
                    <a:bodyPr/>
                    <a:lstStyle/>
                    <a:p>
                      <a:pPr>
                        <a:lnSpc>
                          <a:spcPct val="100000"/>
                        </a:lnSpc>
                      </a:pPr>
                      <a:r>
                        <a:rPr lang="es-MX" strike="noStrike">
                          <a:solidFill>
                            <a:srgbClr val="000000"/>
                          </a:solidFill>
                          <a:latin typeface="Times New Roman"/>
                        </a:rPr>
                        <a:t>Encuesta</a:t>
                      </a:r>
                      <a:endParaRPr/>
                    </a:p>
                  </a:txBody>
                  <a:tcPr/>
                </a:tc>
                <a:tc>
                  <a:txBody>
                    <a:bodyPr/>
                    <a:lstStyle/>
                    <a:p>
                      <a:pPr>
                        <a:lnSpc>
                          <a:spcPct val="100000"/>
                        </a:lnSpc>
                      </a:pPr>
                      <a:r>
                        <a:rPr lang="es-MX" strike="noStrike">
                          <a:solidFill>
                            <a:srgbClr val="000000"/>
                          </a:solidFill>
                          <a:latin typeface="Times New Roman"/>
                        </a:rPr>
                        <a:t>El auditor de forma aleatoria tomara clientes a los cuales les solicitara responder un par de preguntas sobre la atención recibida por parte de los responsables de atención.</a:t>
                      </a:r>
                      <a:endParaRPr/>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7" name="2 Marcador de contenido"/>
          <p:cNvPicPr/>
          <p:nvPr/>
        </p:nvPicPr>
        <p:blipFill>
          <a:blip r:embed="rId2"/>
          <a:srcRect l="1883" t="3557" r="8938" b="16900"/>
          <a:stretch/>
        </p:blipFill>
        <p:spPr>
          <a:xfrm>
            <a:off x="1059840" y="747000"/>
            <a:ext cx="10938240" cy="53571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extShape 1"/>
          <p:cNvSpPr txBox="1"/>
          <p:nvPr/>
        </p:nvSpPr>
        <p:spPr>
          <a:xfrm>
            <a:off x="684360" y="685800"/>
            <a:ext cx="10058040" cy="1786680"/>
          </a:xfrm>
          <a:prstGeom prst="rect">
            <a:avLst/>
          </a:prstGeom>
          <a:noFill/>
          <a:ln>
            <a:noFill/>
          </a:ln>
        </p:spPr>
        <p:txBody>
          <a:bodyPr anchor="ctr"/>
          <a:lstStyle/>
          <a:p>
            <a:pPr algn="ctr">
              <a:lnSpc>
                <a:spcPct val="100000"/>
              </a:lnSpc>
            </a:pPr>
            <a:r>
              <a:rPr lang="en-US" sz="3200" strike="noStrike" cap="all">
                <a:solidFill>
                  <a:srgbClr val="262626"/>
                </a:solidFill>
                <a:latin typeface="Impact"/>
              </a:rPr>
              <a:t>Garantía</a:t>
            </a:r>
            <a:endParaRPr/>
          </a:p>
        </p:txBody>
      </p:sp>
      <p:sp>
        <p:nvSpPr>
          <p:cNvPr id="169" name="TextShape 2"/>
          <p:cNvSpPr txBox="1"/>
          <p:nvPr/>
        </p:nvSpPr>
        <p:spPr>
          <a:xfrm>
            <a:off x="684360" y="4114800"/>
            <a:ext cx="8535600" cy="1879200"/>
          </a:xfrm>
          <a:prstGeom prst="rect">
            <a:avLst/>
          </a:prstGeom>
          <a:noFill/>
          <a:ln>
            <a:noFill/>
          </a:ln>
        </p:spPr>
        <p:txBody>
          <a:bodyPr anchor="ctr"/>
          <a:lstStyle/>
          <a:p>
            <a:pPr>
              <a:lnSpc>
                <a:spcPct val="100000"/>
              </a:lnSpc>
            </a:pPr>
            <a:r>
              <a:rPr lang="en-US" sz="2000" strike="noStrike">
                <a:solidFill>
                  <a:srgbClr val="000000"/>
                </a:solidFill>
                <a:latin typeface="Times New Roman"/>
              </a:rPr>
              <a:t>En el proceso se describen las actividades necesarias para poder cubrir con la garantía que se ofrece a los clientes en caso de fallas en los sistemas proporcionados.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TextShape 1"/>
          <p:cNvSpPr txBox="1"/>
          <p:nvPr/>
        </p:nvSpPr>
        <p:spPr>
          <a:xfrm>
            <a:off x="684360" y="685800"/>
            <a:ext cx="10058040" cy="2742840"/>
          </a:xfrm>
          <a:prstGeom prst="rect">
            <a:avLst/>
          </a:prstGeom>
          <a:noFill/>
          <a:ln>
            <a:noFill/>
          </a:ln>
        </p:spPr>
        <p:txBody>
          <a:bodyPr anchor="ctr"/>
          <a:lstStyle/>
          <a:p>
            <a:pPr algn="ctr">
              <a:lnSpc>
                <a:spcPct val="100000"/>
              </a:lnSpc>
            </a:pPr>
            <a:r>
              <a:rPr lang="en-US" sz="3200" strike="noStrike" cap="all">
                <a:solidFill>
                  <a:srgbClr val="262626"/>
                </a:solidFill>
                <a:latin typeface="Impact"/>
              </a:rPr>
              <a:t>Políticas</a:t>
            </a:r>
            <a:endParaRPr/>
          </a:p>
        </p:txBody>
      </p:sp>
      <p:sp>
        <p:nvSpPr>
          <p:cNvPr id="171" name="TextShape 2"/>
          <p:cNvSpPr txBox="1"/>
          <p:nvPr/>
        </p:nvSpPr>
        <p:spPr>
          <a:xfrm>
            <a:off x="684360" y="2936520"/>
            <a:ext cx="10429920" cy="3057480"/>
          </a:xfrm>
          <a:prstGeom prst="rect">
            <a:avLst/>
          </a:prstGeom>
          <a:noFill/>
          <a:ln>
            <a:noFill/>
          </a:ln>
        </p:spPr>
        <p:txBody>
          <a:bodyPr anchor="ctr"/>
          <a:lstStyle/>
          <a:p>
            <a:pPr>
              <a:lnSpc>
                <a:spcPct val="100000"/>
              </a:lnSpc>
            </a:pPr>
            <a:r>
              <a:rPr lang="en-US" sz="2000" strike="noStrike">
                <a:solidFill>
                  <a:srgbClr val="000000"/>
                </a:solidFill>
                <a:latin typeface="Times New Roman"/>
              </a:rPr>
              <a:t>1 – Se deberá generar contacto con el cliente y resolver cualquier inquietud que este presentando, validando con ello la resolución del inconveniente.</a:t>
            </a:r>
            <a:endParaRPr/>
          </a:p>
          <a:p>
            <a:pPr>
              <a:lnSpc>
                <a:spcPct val="100000"/>
              </a:lnSpc>
            </a:pPr>
            <a:r>
              <a:rPr lang="en-US" sz="2000" strike="noStrike">
                <a:solidFill>
                  <a:srgbClr val="000000"/>
                </a:solidFill>
                <a:latin typeface="Times New Roman"/>
              </a:rPr>
              <a:t>2 - Toda resolución deberá ser demostrada al cliente para aclarar cualquier duda que le llegará a surgir.</a:t>
            </a:r>
            <a:endParaRPr/>
          </a:p>
          <a:p>
            <a:pPr>
              <a:lnSpc>
                <a:spcPct val="100000"/>
              </a:lnSpc>
            </a:pPr>
            <a:r>
              <a:rPr lang="en-US" sz="2000" strike="noStrike">
                <a:solidFill>
                  <a:srgbClr val="000000"/>
                </a:solidFill>
                <a:latin typeface="Times New Roman"/>
              </a:rPr>
              <a:t>3 – Todos los incidentes presentados por parte del cliente deberán estar registrados como ticket de soporte de servicio en Bitrix</a:t>
            </a:r>
            <a:r>
              <a:rPr lang="en-US" sz="2000" strike="noStrike">
                <a:solidFill>
                  <a:srgbClr val="A5A5AA"/>
                </a:solidFill>
                <a:latin typeface="Times New Roman"/>
              </a:rPr>
              <a:t>.</a:t>
            </a:r>
            <a:endParaRPr/>
          </a:p>
          <a:p>
            <a:pPr>
              <a:lnSpc>
                <a:spcPct val="100000"/>
              </a:lnSpc>
            </a:pPr>
            <a:r>
              <a:rPr lang="en-US" sz="2000" strike="noStrike">
                <a:solidFill>
                  <a:srgbClr val="000000"/>
                </a:solidFill>
                <a:latin typeface="Times New Roman"/>
              </a:rPr>
              <a:t>4 – Todos los tikets de soporte deberán tener un responsable asignado.</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extShape 1"/>
          <p:cNvSpPr txBox="1"/>
          <p:nvPr/>
        </p:nvSpPr>
        <p:spPr>
          <a:xfrm>
            <a:off x="684360" y="685800"/>
            <a:ext cx="10058040" cy="781920"/>
          </a:xfrm>
          <a:prstGeom prst="rect">
            <a:avLst/>
          </a:prstGeom>
          <a:noFill/>
          <a:ln>
            <a:noFill/>
          </a:ln>
        </p:spPr>
        <p:txBody>
          <a:bodyPr anchor="ctr"/>
          <a:lstStyle/>
          <a:p>
            <a:pPr algn="ctr">
              <a:lnSpc>
                <a:spcPct val="100000"/>
              </a:lnSpc>
            </a:pPr>
            <a:r>
              <a:rPr lang="en-US" sz="3200" strike="noStrike" cap="all">
                <a:solidFill>
                  <a:srgbClr val="262626"/>
                </a:solidFill>
                <a:latin typeface="Impact"/>
              </a:rPr>
              <a:t>Actividades a Realizar</a:t>
            </a:r>
            <a:endParaRPr/>
          </a:p>
        </p:txBody>
      </p:sp>
      <p:graphicFrame>
        <p:nvGraphicFramePr>
          <p:cNvPr id="173" name="Table 2"/>
          <p:cNvGraphicFramePr/>
          <p:nvPr/>
        </p:nvGraphicFramePr>
        <p:xfrm>
          <a:off x="0" y="1531080"/>
          <a:ext cx="12191760" cy="4485240"/>
        </p:xfrm>
        <a:graphic>
          <a:graphicData uri="http://schemas.openxmlformats.org/drawingml/2006/table">
            <a:tbl>
              <a:tblPr/>
              <a:tblGrid>
                <a:gridCol w="2305080"/>
                <a:gridCol w="1802880"/>
                <a:gridCol w="2086200"/>
                <a:gridCol w="5997600"/>
              </a:tblGrid>
              <a:tr h="393120">
                <a:tc>
                  <a:txBody>
                    <a:bodyPr/>
                    <a:lstStyle/>
                    <a:p>
                      <a:pPr>
                        <a:lnSpc>
                          <a:spcPct val="100000"/>
                        </a:lnSpc>
                      </a:pPr>
                      <a:r>
                        <a:rPr lang="es-MX" b="1" strike="noStrike">
                          <a:solidFill>
                            <a:srgbClr val="FFFFFF"/>
                          </a:solidFill>
                          <a:latin typeface="Times New Roman"/>
                        </a:rPr>
                        <a:t>Actividad</a:t>
                      </a:r>
                      <a:endParaRPr/>
                    </a:p>
                  </a:txBody>
                  <a:tcPr/>
                </a:tc>
                <a:tc>
                  <a:txBody>
                    <a:bodyPr/>
                    <a:lstStyle/>
                    <a:p>
                      <a:pPr>
                        <a:lnSpc>
                          <a:spcPct val="100000"/>
                        </a:lnSpc>
                      </a:pPr>
                      <a:r>
                        <a:rPr lang="es-MX" b="1" strike="noStrike">
                          <a:solidFill>
                            <a:srgbClr val="FFFFFF"/>
                          </a:solidFill>
                          <a:latin typeface="Times New Roman"/>
                        </a:rPr>
                        <a:t>Responsable</a:t>
                      </a:r>
                      <a:endParaRPr/>
                    </a:p>
                  </a:txBody>
                  <a:tcPr/>
                </a:tc>
                <a:tc>
                  <a:txBody>
                    <a:bodyPr/>
                    <a:lstStyle/>
                    <a:p>
                      <a:pPr>
                        <a:lnSpc>
                          <a:spcPct val="100000"/>
                        </a:lnSpc>
                      </a:pPr>
                      <a:r>
                        <a:rPr lang="es-MX" b="1" strike="noStrike">
                          <a:solidFill>
                            <a:srgbClr val="FFFFFF"/>
                          </a:solidFill>
                          <a:latin typeface="Times New Roman"/>
                        </a:rPr>
                        <a:t>Producto Salida</a:t>
                      </a:r>
                      <a:endParaRPr/>
                    </a:p>
                  </a:txBody>
                  <a:tcPr/>
                </a:tc>
                <a:tc>
                  <a:txBody>
                    <a:bodyPr/>
                    <a:lstStyle/>
                    <a:p>
                      <a:pPr>
                        <a:lnSpc>
                          <a:spcPct val="100000"/>
                        </a:lnSpc>
                      </a:pPr>
                      <a:r>
                        <a:rPr lang="es-MX" b="1" strike="noStrike">
                          <a:solidFill>
                            <a:srgbClr val="FFFFFF"/>
                          </a:solidFill>
                          <a:latin typeface="Times New Roman"/>
                        </a:rPr>
                        <a:t>Descripción</a:t>
                      </a:r>
                      <a:endParaRPr/>
                    </a:p>
                  </a:txBody>
                  <a:tcPr/>
                </a:tc>
              </a:tr>
              <a:tr h="636840">
                <a:tc>
                  <a:txBody>
                    <a:bodyPr/>
                    <a:lstStyle/>
                    <a:p>
                      <a:pPr>
                        <a:lnSpc>
                          <a:spcPct val="100000"/>
                        </a:lnSpc>
                      </a:pPr>
                      <a:r>
                        <a:rPr lang="es-MX" strike="noStrike">
                          <a:solidFill>
                            <a:srgbClr val="000000"/>
                          </a:solidFill>
                          <a:latin typeface="Times New Roman"/>
                        </a:rPr>
                        <a:t>Recibir solicitud</a:t>
                      </a:r>
                      <a:endParaRPr/>
                    </a:p>
                  </a:txBody>
                  <a:tcPr/>
                </a:tc>
                <a:tc>
                  <a:txBody>
                    <a:bodyPr/>
                    <a:lstStyle/>
                    <a:p>
                      <a:pPr>
                        <a:lnSpc>
                          <a:spcPct val="100000"/>
                        </a:lnSpc>
                      </a:pPr>
                      <a:r>
                        <a:rPr lang="es-MX" strike="noStrike">
                          <a:solidFill>
                            <a:srgbClr val="000000"/>
                          </a:solidFill>
                          <a:latin typeface="Times New Roman"/>
                        </a:rPr>
                        <a:t>Vendedor</a:t>
                      </a:r>
                      <a:endParaRPr/>
                    </a:p>
                  </a:txBody>
                  <a:tcPr/>
                </a:tc>
                <a:tc>
                  <a:txBody>
                    <a:bodyPr/>
                    <a:lstStyle/>
                    <a:p>
                      <a:pPr>
                        <a:lnSpc>
                          <a:spcPct val="100000"/>
                        </a:lnSpc>
                      </a:pPr>
                      <a:r>
                        <a:rPr lang="es-MX" strike="noStrike">
                          <a:solidFill>
                            <a:srgbClr val="000000"/>
                          </a:solidFill>
                          <a:latin typeface="Times New Roman"/>
                        </a:rPr>
                        <a:t>Bitrix</a:t>
                      </a:r>
                      <a:endParaRPr/>
                    </a:p>
                  </a:txBody>
                  <a:tcPr/>
                </a:tc>
                <a:tc>
                  <a:txBody>
                    <a:bodyPr/>
                    <a:lstStyle/>
                    <a:p>
                      <a:pPr>
                        <a:lnSpc>
                          <a:spcPct val="100000"/>
                        </a:lnSpc>
                      </a:pPr>
                      <a:r>
                        <a:rPr lang="es-MX" strike="noStrike">
                          <a:solidFill>
                            <a:srgbClr val="000000"/>
                          </a:solidFill>
                          <a:latin typeface="Times New Roman"/>
                        </a:rPr>
                        <a:t>Por algún medio el vendedor recibe la inconformidad presentada en el cliente.</a:t>
                      </a:r>
                      <a:endParaRPr/>
                    </a:p>
                  </a:txBody>
                  <a:tcPr/>
                </a:tc>
              </a:tr>
              <a:tr h="636840">
                <a:tc>
                  <a:txBody>
                    <a:bodyPr/>
                    <a:lstStyle/>
                    <a:p>
                      <a:pPr>
                        <a:lnSpc>
                          <a:spcPct val="100000"/>
                        </a:lnSpc>
                      </a:pPr>
                      <a:r>
                        <a:rPr lang="es-MX" strike="noStrike">
                          <a:solidFill>
                            <a:srgbClr val="000000"/>
                          </a:solidFill>
                          <a:latin typeface="Times New Roman"/>
                        </a:rPr>
                        <a:t>Asignar responsable</a:t>
                      </a:r>
                      <a:endParaRPr/>
                    </a:p>
                  </a:txBody>
                  <a:tcPr/>
                </a:tc>
                <a:tc>
                  <a:txBody>
                    <a:bodyPr/>
                    <a:lstStyle/>
                    <a:p>
                      <a:pPr>
                        <a:lnSpc>
                          <a:spcPct val="100000"/>
                        </a:lnSpc>
                      </a:pPr>
                      <a:r>
                        <a:rPr lang="es-MX" strike="noStrike">
                          <a:solidFill>
                            <a:srgbClr val="000000"/>
                          </a:solidFill>
                          <a:latin typeface="Times New Roman"/>
                        </a:rPr>
                        <a:t>Vendedor</a:t>
                      </a:r>
                      <a:endParaRPr/>
                    </a:p>
                  </a:txBody>
                  <a:tcPr/>
                </a:tc>
                <a:tc>
                  <a:txBody>
                    <a:bodyPr/>
                    <a:lstStyle/>
                    <a:p>
                      <a:endParaRPr lang="es-MX"/>
                    </a:p>
                  </a:txBody>
                  <a:tcPr/>
                </a:tc>
                <a:tc>
                  <a:txBody>
                    <a:bodyPr/>
                    <a:lstStyle/>
                    <a:p>
                      <a:pPr>
                        <a:lnSpc>
                          <a:spcPct val="100000"/>
                        </a:lnSpc>
                      </a:pPr>
                      <a:r>
                        <a:rPr lang="es-MX" strike="noStrike">
                          <a:solidFill>
                            <a:srgbClr val="000000"/>
                          </a:solidFill>
                          <a:latin typeface="Times New Roman"/>
                        </a:rPr>
                        <a:t>Tras recibir la inconformidad se asigna un responsable el cual dará seguimiento hasta solucionar el inconveniente presentado.</a:t>
                      </a:r>
                      <a:endParaRPr/>
                    </a:p>
                  </a:txBody>
                  <a:tcPr/>
                </a:tc>
              </a:tr>
              <a:tr h="636840">
                <a:tc>
                  <a:txBody>
                    <a:bodyPr/>
                    <a:lstStyle/>
                    <a:p>
                      <a:pPr>
                        <a:lnSpc>
                          <a:spcPct val="100000"/>
                        </a:lnSpc>
                      </a:pPr>
                      <a:r>
                        <a:rPr lang="es-MX" strike="noStrike">
                          <a:solidFill>
                            <a:srgbClr val="000000"/>
                          </a:solidFill>
                          <a:latin typeface="Times New Roman"/>
                        </a:rPr>
                        <a:t>Contactar al cliente</a:t>
                      </a:r>
                      <a:endParaRPr/>
                    </a:p>
                  </a:txBody>
                  <a:tcPr/>
                </a:tc>
                <a:tc>
                  <a:txBody>
                    <a:bodyPr/>
                    <a:lstStyle/>
                    <a:p>
                      <a:pPr>
                        <a:lnSpc>
                          <a:spcPct val="100000"/>
                        </a:lnSpc>
                      </a:pPr>
                      <a:r>
                        <a:rPr lang="es-MX" strike="noStrike">
                          <a:solidFill>
                            <a:srgbClr val="000000"/>
                          </a:solidFill>
                          <a:latin typeface="Times New Roman"/>
                        </a:rPr>
                        <a:t>Soporte</a:t>
                      </a:r>
                      <a:endParaRPr/>
                    </a:p>
                  </a:txBody>
                  <a:tcPr/>
                </a:tc>
                <a:tc>
                  <a:txBody>
                    <a:bodyPr/>
                    <a:lstStyle/>
                    <a:p>
                      <a:endParaRPr lang="es-MX"/>
                    </a:p>
                  </a:txBody>
                  <a:tcPr/>
                </a:tc>
                <a:tc>
                  <a:txBody>
                    <a:bodyPr/>
                    <a:lstStyle/>
                    <a:p>
                      <a:pPr>
                        <a:lnSpc>
                          <a:spcPct val="100000"/>
                        </a:lnSpc>
                      </a:pPr>
                      <a:r>
                        <a:rPr lang="es-MX" strike="noStrike">
                          <a:solidFill>
                            <a:srgbClr val="000000"/>
                          </a:solidFill>
                          <a:latin typeface="Times New Roman"/>
                        </a:rPr>
                        <a:t>El ejecutivo de soporte se contacta con el cliente para poder dar seguimiento con la solución.</a:t>
                      </a:r>
                      <a:endParaRPr/>
                    </a:p>
                  </a:txBody>
                  <a:tcPr/>
                </a:tc>
              </a:tr>
              <a:tr h="636840">
                <a:tc>
                  <a:txBody>
                    <a:bodyPr/>
                    <a:lstStyle/>
                    <a:p>
                      <a:pPr>
                        <a:lnSpc>
                          <a:spcPct val="100000"/>
                        </a:lnSpc>
                      </a:pPr>
                      <a:r>
                        <a:rPr lang="es-MX" strike="noStrike">
                          <a:solidFill>
                            <a:srgbClr val="000000"/>
                          </a:solidFill>
                          <a:latin typeface="Times New Roman"/>
                        </a:rPr>
                        <a:t>Resolver solicitud</a:t>
                      </a:r>
                      <a:endParaRPr/>
                    </a:p>
                  </a:txBody>
                  <a:tcPr/>
                </a:tc>
                <a:tc>
                  <a:txBody>
                    <a:bodyPr/>
                    <a:lstStyle/>
                    <a:p>
                      <a:pPr>
                        <a:lnSpc>
                          <a:spcPct val="100000"/>
                        </a:lnSpc>
                      </a:pPr>
                      <a:r>
                        <a:rPr lang="es-MX" strike="noStrike">
                          <a:solidFill>
                            <a:srgbClr val="000000"/>
                          </a:solidFill>
                          <a:latin typeface="Times New Roman"/>
                        </a:rPr>
                        <a:t>Soporte</a:t>
                      </a:r>
                      <a:endParaRPr/>
                    </a:p>
                  </a:txBody>
                  <a:tcPr/>
                </a:tc>
                <a:tc>
                  <a:txBody>
                    <a:bodyPr/>
                    <a:lstStyle/>
                    <a:p>
                      <a:endParaRPr lang="es-MX"/>
                    </a:p>
                  </a:txBody>
                  <a:tcPr/>
                </a:tc>
                <a:tc>
                  <a:txBody>
                    <a:bodyPr/>
                    <a:lstStyle/>
                    <a:p>
                      <a:pPr>
                        <a:lnSpc>
                          <a:spcPct val="100000"/>
                        </a:lnSpc>
                      </a:pPr>
                      <a:r>
                        <a:rPr lang="es-MX" strike="noStrike">
                          <a:solidFill>
                            <a:srgbClr val="000000"/>
                          </a:solidFill>
                          <a:latin typeface="Times New Roman"/>
                        </a:rPr>
                        <a:t>Tras contactar al cliente y establecer conexión se realiza el proceso de solución.</a:t>
                      </a:r>
                      <a:endParaRPr/>
                    </a:p>
                  </a:txBody>
                  <a:tcPr/>
                </a:tc>
              </a:tr>
              <a:tr h="636840">
                <a:tc>
                  <a:txBody>
                    <a:bodyPr/>
                    <a:lstStyle/>
                    <a:p>
                      <a:pPr>
                        <a:lnSpc>
                          <a:spcPct val="100000"/>
                        </a:lnSpc>
                      </a:pPr>
                      <a:r>
                        <a:rPr lang="es-MX" strike="noStrike">
                          <a:solidFill>
                            <a:srgbClr val="000000"/>
                          </a:solidFill>
                          <a:latin typeface="Times New Roman"/>
                        </a:rPr>
                        <a:t>Validar solicitud</a:t>
                      </a:r>
                      <a:endParaRPr/>
                    </a:p>
                  </a:txBody>
                  <a:tcPr/>
                </a:tc>
                <a:tc>
                  <a:txBody>
                    <a:bodyPr/>
                    <a:lstStyle/>
                    <a:p>
                      <a:pPr>
                        <a:lnSpc>
                          <a:spcPct val="100000"/>
                        </a:lnSpc>
                      </a:pPr>
                      <a:r>
                        <a:rPr lang="es-MX" strike="noStrike">
                          <a:solidFill>
                            <a:srgbClr val="000000"/>
                          </a:solidFill>
                          <a:latin typeface="Times New Roman"/>
                        </a:rPr>
                        <a:t>Cliente</a:t>
                      </a:r>
                      <a:endParaRPr/>
                    </a:p>
                  </a:txBody>
                  <a:tcPr/>
                </a:tc>
                <a:tc>
                  <a:txBody>
                    <a:bodyPr/>
                    <a:lstStyle/>
                    <a:p>
                      <a:pPr>
                        <a:lnSpc>
                          <a:spcPct val="100000"/>
                        </a:lnSpc>
                      </a:pPr>
                      <a:r>
                        <a:rPr lang="es-MX" strike="noStrike">
                          <a:solidFill>
                            <a:srgbClr val="000000"/>
                          </a:solidFill>
                          <a:latin typeface="Times New Roman"/>
                        </a:rPr>
                        <a:t>Envió de correo</a:t>
                      </a:r>
                      <a:endParaRPr/>
                    </a:p>
                  </a:txBody>
                  <a:tcPr/>
                </a:tc>
                <a:tc>
                  <a:txBody>
                    <a:bodyPr/>
                    <a:lstStyle/>
                    <a:p>
                      <a:pPr>
                        <a:lnSpc>
                          <a:spcPct val="100000"/>
                        </a:lnSpc>
                      </a:pPr>
                      <a:r>
                        <a:rPr lang="es-MX" strike="noStrike">
                          <a:solidFill>
                            <a:srgbClr val="000000"/>
                          </a:solidFill>
                          <a:latin typeface="Times New Roman"/>
                        </a:rPr>
                        <a:t>El cliente debe validar que efectivamente fue resuelta su inconformidad por parte del ejecutivo.</a:t>
                      </a:r>
                      <a:endParaRPr/>
                    </a:p>
                  </a:txBody>
                  <a:tcPr/>
                </a:tc>
              </a:tr>
              <a:tr h="907920">
                <a:tc>
                  <a:txBody>
                    <a:bodyPr/>
                    <a:lstStyle/>
                    <a:p>
                      <a:pPr>
                        <a:lnSpc>
                          <a:spcPct val="100000"/>
                        </a:lnSpc>
                      </a:pPr>
                      <a:r>
                        <a:rPr lang="es-MX" strike="noStrike">
                          <a:solidFill>
                            <a:srgbClr val="000000"/>
                          </a:solidFill>
                          <a:latin typeface="Times New Roman"/>
                        </a:rPr>
                        <a:t>Cerrar tarea</a:t>
                      </a:r>
                      <a:endParaRPr/>
                    </a:p>
                  </a:txBody>
                  <a:tcPr/>
                </a:tc>
                <a:tc>
                  <a:txBody>
                    <a:bodyPr/>
                    <a:lstStyle/>
                    <a:p>
                      <a:pPr>
                        <a:lnSpc>
                          <a:spcPct val="100000"/>
                        </a:lnSpc>
                      </a:pPr>
                      <a:r>
                        <a:rPr lang="es-MX" strike="noStrike">
                          <a:solidFill>
                            <a:srgbClr val="000000"/>
                          </a:solidFill>
                          <a:latin typeface="Times New Roman"/>
                        </a:rPr>
                        <a:t>Soporte</a:t>
                      </a:r>
                      <a:endParaRPr/>
                    </a:p>
                  </a:txBody>
                  <a:tcPr/>
                </a:tc>
                <a:tc>
                  <a:txBody>
                    <a:bodyPr/>
                    <a:lstStyle/>
                    <a:p>
                      <a:pPr>
                        <a:lnSpc>
                          <a:spcPct val="100000"/>
                        </a:lnSpc>
                      </a:pPr>
                      <a:r>
                        <a:rPr lang="es-MX" strike="noStrike">
                          <a:solidFill>
                            <a:srgbClr val="000000"/>
                          </a:solidFill>
                          <a:latin typeface="Times New Roman"/>
                        </a:rPr>
                        <a:t>Bitrix</a:t>
                      </a:r>
                      <a:endParaRPr/>
                    </a:p>
                  </a:txBody>
                  <a:tcPr/>
                </a:tc>
                <a:tc>
                  <a:txBody>
                    <a:bodyPr/>
                    <a:lstStyle/>
                    <a:p>
                      <a:pPr>
                        <a:lnSpc>
                          <a:spcPct val="100000"/>
                        </a:lnSpc>
                      </a:pPr>
                      <a:r>
                        <a:rPr lang="es-MX" strike="noStrike">
                          <a:solidFill>
                            <a:srgbClr val="000000"/>
                          </a:solidFill>
                          <a:latin typeface="Times New Roman"/>
                        </a:rPr>
                        <a:t>Al finalizar la validación por parte del cliente soporte finalizara la tarea agregando los comentarios correspondientes a la solución.</a:t>
                      </a:r>
                      <a:endParaRPr/>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 name="3 Marcador de contenido"/>
          <p:cNvPicPr/>
          <p:nvPr/>
        </p:nvPicPr>
        <p:blipFill>
          <a:blip r:embed="rId2"/>
          <a:srcRect l="1039" t="3560" r="2607" b="10933"/>
          <a:stretch/>
        </p:blipFill>
        <p:spPr>
          <a:xfrm>
            <a:off x="631080" y="349200"/>
            <a:ext cx="10006560" cy="62056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Shape 1"/>
          <p:cNvSpPr txBox="1"/>
          <p:nvPr/>
        </p:nvSpPr>
        <p:spPr>
          <a:xfrm>
            <a:off x="684360" y="685800"/>
            <a:ext cx="10058040" cy="1786680"/>
          </a:xfrm>
          <a:prstGeom prst="rect">
            <a:avLst/>
          </a:prstGeom>
          <a:noFill/>
          <a:ln>
            <a:noFill/>
          </a:ln>
        </p:spPr>
        <p:txBody>
          <a:bodyPr anchor="ctr"/>
          <a:lstStyle/>
          <a:p>
            <a:pPr algn="ctr">
              <a:lnSpc>
                <a:spcPct val="100000"/>
              </a:lnSpc>
            </a:pPr>
            <a:r>
              <a:rPr lang="en-US" sz="3200" strike="noStrike" cap="all">
                <a:solidFill>
                  <a:srgbClr val="262626"/>
                </a:solidFill>
                <a:latin typeface="Impact"/>
              </a:rPr>
              <a:t>Calidad</a:t>
            </a:r>
            <a:endParaRPr/>
          </a:p>
        </p:txBody>
      </p:sp>
      <p:sp>
        <p:nvSpPr>
          <p:cNvPr id="176" name="TextShape 2"/>
          <p:cNvSpPr txBox="1"/>
          <p:nvPr/>
        </p:nvSpPr>
        <p:spPr>
          <a:xfrm>
            <a:off x="684360" y="4114800"/>
            <a:ext cx="8535600" cy="1879200"/>
          </a:xfrm>
          <a:prstGeom prst="rect">
            <a:avLst/>
          </a:prstGeom>
          <a:noFill/>
          <a:ln>
            <a:noFill/>
          </a:ln>
        </p:spPr>
        <p:txBody>
          <a:bodyPr anchor="ctr"/>
          <a:lstStyle/>
          <a:p>
            <a:pPr>
              <a:lnSpc>
                <a:spcPct val="100000"/>
              </a:lnSpc>
            </a:pPr>
            <a:r>
              <a:rPr lang="en-US" sz="2000" strike="noStrike">
                <a:solidFill>
                  <a:srgbClr val="000000"/>
                </a:solidFill>
                <a:latin typeface="Times New Roman"/>
              </a:rPr>
              <a:t>Proceso compuesto únicamente por dos roles el auditado y auditor, este proceso define las actividades que el consultor deberá realizar para asegurar el cumplimiento de los objetivos establecidos por la empresa.</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CustomShape 1"/>
          <p:cNvSpPr/>
          <p:nvPr/>
        </p:nvSpPr>
        <p:spPr>
          <a:xfrm>
            <a:off x="862920" y="579600"/>
            <a:ext cx="10457280" cy="69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s-MX" sz="4000" b="1" strike="noStrike">
                <a:solidFill>
                  <a:srgbClr val="000000"/>
                </a:solidFill>
                <a:latin typeface="Times New Roman"/>
              </a:rPr>
              <a:t>Ciclo de Vida</a:t>
            </a:r>
            <a:endParaRPr/>
          </a:p>
        </p:txBody>
      </p:sp>
      <p:pic>
        <p:nvPicPr>
          <p:cNvPr id="130" name="2 Marcador de contenido"/>
          <p:cNvPicPr/>
          <p:nvPr/>
        </p:nvPicPr>
        <p:blipFill>
          <a:blip r:embed="rId2"/>
          <a:srcRect l="1661" t="5047" r="3283" b="26175"/>
          <a:stretch/>
        </p:blipFill>
        <p:spPr>
          <a:xfrm>
            <a:off x="-44280" y="1551600"/>
            <a:ext cx="12236040" cy="46216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extShape 1"/>
          <p:cNvSpPr txBox="1"/>
          <p:nvPr/>
        </p:nvSpPr>
        <p:spPr>
          <a:xfrm>
            <a:off x="684360" y="685800"/>
            <a:ext cx="10058040" cy="1194120"/>
          </a:xfrm>
          <a:prstGeom prst="rect">
            <a:avLst/>
          </a:prstGeom>
          <a:noFill/>
          <a:ln>
            <a:noFill/>
          </a:ln>
        </p:spPr>
        <p:txBody>
          <a:bodyPr anchor="ctr"/>
          <a:lstStyle/>
          <a:p>
            <a:pPr algn="ctr">
              <a:lnSpc>
                <a:spcPct val="100000"/>
              </a:lnSpc>
            </a:pPr>
            <a:r>
              <a:rPr lang="en-US" sz="3200" strike="noStrike" cap="all">
                <a:solidFill>
                  <a:srgbClr val="262626"/>
                </a:solidFill>
                <a:latin typeface="Impact"/>
              </a:rPr>
              <a:t>políticas</a:t>
            </a:r>
            <a:endParaRPr/>
          </a:p>
        </p:txBody>
      </p:sp>
      <p:sp>
        <p:nvSpPr>
          <p:cNvPr id="178" name="TextShape 2"/>
          <p:cNvSpPr txBox="1"/>
          <p:nvPr/>
        </p:nvSpPr>
        <p:spPr>
          <a:xfrm>
            <a:off x="684360" y="1699920"/>
            <a:ext cx="10803240" cy="4294080"/>
          </a:xfrm>
          <a:prstGeom prst="rect">
            <a:avLst/>
          </a:prstGeom>
          <a:noFill/>
          <a:ln>
            <a:noFill/>
          </a:ln>
        </p:spPr>
        <p:txBody>
          <a:bodyPr anchor="ctr"/>
          <a:lstStyle/>
          <a:p>
            <a:pPr>
              <a:lnSpc>
                <a:spcPct val="100000"/>
              </a:lnSpc>
            </a:pPr>
            <a:r>
              <a:rPr lang="en-US" sz="2000" strike="noStrike">
                <a:solidFill>
                  <a:srgbClr val="000000"/>
                </a:solidFill>
                <a:latin typeface="Times New Roman"/>
              </a:rPr>
              <a:t>1 - Se deberá auditar Todos los procesos del ciclo de vida.</a:t>
            </a:r>
            <a:endParaRPr/>
          </a:p>
          <a:p>
            <a:pPr>
              <a:lnSpc>
                <a:spcPct val="100000"/>
              </a:lnSpc>
            </a:pPr>
            <a:r>
              <a:rPr lang="en-US" sz="2000" strike="noStrike">
                <a:solidFill>
                  <a:srgbClr val="000000"/>
                </a:solidFill>
                <a:latin typeface="Times New Roman"/>
              </a:rPr>
              <a:t>2 - Se deberá auditar los documentos mas importantes generados en el ciclo de vida del proyecto, dichos documentos son establecidos por la empresa y se muestran plasmados dentro del plan de calidad.</a:t>
            </a:r>
            <a:endParaRPr/>
          </a:p>
          <a:p>
            <a:pPr>
              <a:lnSpc>
                <a:spcPct val="100000"/>
              </a:lnSpc>
            </a:pPr>
            <a:r>
              <a:rPr lang="en-US" sz="2000" strike="noStrike">
                <a:solidFill>
                  <a:srgbClr val="000000"/>
                </a:solidFill>
                <a:latin typeface="Times New Roman"/>
              </a:rPr>
              <a:t>3 - Todas las preguntas realizadas en las auditorias deberán tener solo tres posibles resultados (si, no o no aplica) en caso de detallar algo específicamente se utilizará la sección de observaciones.</a:t>
            </a:r>
            <a:endParaRPr/>
          </a:p>
          <a:p>
            <a:pPr>
              <a:lnSpc>
                <a:spcPct val="100000"/>
              </a:lnSpc>
            </a:pPr>
            <a:r>
              <a:rPr lang="en-US" sz="2000" strike="noStrike">
                <a:solidFill>
                  <a:srgbClr val="000000"/>
                </a:solidFill>
                <a:latin typeface="Times New Roman"/>
              </a:rPr>
              <a:t>4 - Todas las no conformidades detectadas deberán ser  registradas en el reporte de no conformidades y tener una fecha limite de corrección.</a:t>
            </a:r>
            <a:endParaRPr/>
          </a:p>
          <a:p>
            <a:pPr>
              <a:lnSpc>
                <a:spcPct val="100000"/>
              </a:lnSpc>
            </a:pPr>
            <a:r>
              <a:rPr lang="en-US" sz="2000" strike="noStrike">
                <a:solidFill>
                  <a:srgbClr val="000000"/>
                </a:solidFill>
                <a:latin typeface="Times New Roman"/>
              </a:rPr>
              <a:t>5 - Todas las no conformidades deberán ser notificadas al responsable.</a:t>
            </a:r>
            <a:endParaRPr/>
          </a:p>
          <a:p>
            <a:pPr>
              <a:lnSpc>
                <a:spcPct val="100000"/>
              </a:lnSpc>
            </a:pPr>
            <a:r>
              <a:rPr lang="en-US" sz="2000" strike="noStrike">
                <a:solidFill>
                  <a:srgbClr val="000000"/>
                </a:solidFill>
                <a:latin typeface="Times New Roman"/>
              </a:rPr>
              <a:t>6 - Todas las no conformidades deberán ser monitoreadas hasta su cierre.</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TextShape 1"/>
          <p:cNvSpPr txBox="1"/>
          <p:nvPr/>
        </p:nvSpPr>
        <p:spPr>
          <a:xfrm>
            <a:off x="684360" y="260640"/>
            <a:ext cx="10058040" cy="781920"/>
          </a:xfrm>
          <a:prstGeom prst="rect">
            <a:avLst/>
          </a:prstGeom>
          <a:noFill/>
          <a:ln>
            <a:noFill/>
          </a:ln>
        </p:spPr>
        <p:txBody>
          <a:bodyPr anchor="ctr"/>
          <a:lstStyle/>
          <a:p>
            <a:pPr algn="ctr">
              <a:lnSpc>
                <a:spcPct val="100000"/>
              </a:lnSpc>
            </a:pPr>
            <a:r>
              <a:rPr lang="en-US" sz="3200" strike="noStrike" cap="all">
                <a:solidFill>
                  <a:srgbClr val="262626"/>
                </a:solidFill>
                <a:latin typeface="Impact"/>
              </a:rPr>
              <a:t>Actividades a Realizar</a:t>
            </a:r>
            <a:endParaRPr/>
          </a:p>
        </p:txBody>
      </p:sp>
      <p:graphicFrame>
        <p:nvGraphicFramePr>
          <p:cNvPr id="180" name="Table 2"/>
          <p:cNvGraphicFramePr/>
          <p:nvPr/>
        </p:nvGraphicFramePr>
        <p:xfrm>
          <a:off x="0" y="900000"/>
          <a:ext cx="12191760" cy="6222600"/>
        </p:xfrm>
        <a:graphic>
          <a:graphicData uri="http://schemas.openxmlformats.org/drawingml/2006/table">
            <a:tbl>
              <a:tblPr/>
              <a:tblGrid>
                <a:gridCol w="1635480"/>
                <a:gridCol w="1609560"/>
                <a:gridCol w="1867320"/>
                <a:gridCol w="7079400"/>
              </a:tblGrid>
              <a:tr h="394920">
                <a:tc>
                  <a:txBody>
                    <a:bodyPr/>
                    <a:lstStyle/>
                    <a:p>
                      <a:pPr>
                        <a:lnSpc>
                          <a:spcPct val="100000"/>
                        </a:lnSpc>
                      </a:pPr>
                      <a:r>
                        <a:rPr lang="es-MX" b="1" strike="noStrike">
                          <a:solidFill>
                            <a:srgbClr val="FFFFFF"/>
                          </a:solidFill>
                          <a:latin typeface="Times New Roman"/>
                        </a:rPr>
                        <a:t>Actividad</a:t>
                      </a:r>
                      <a:endParaRPr/>
                    </a:p>
                  </a:txBody>
                  <a:tcPr/>
                </a:tc>
                <a:tc>
                  <a:txBody>
                    <a:bodyPr/>
                    <a:lstStyle/>
                    <a:p>
                      <a:pPr>
                        <a:lnSpc>
                          <a:spcPct val="100000"/>
                        </a:lnSpc>
                      </a:pPr>
                      <a:r>
                        <a:rPr lang="es-MX" b="1" strike="noStrike">
                          <a:solidFill>
                            <a:srgbClr val="FFFFFF"/>
                          </a:solidFill>
                          <a:latin typeface="Times New Roman"/>
                        </a:rPr>
                        <a:t>Responsable</a:t>
                      </a:r>
                      <a:endParaRPr/>
                    </a:p>
                  </a:txBody>
                  <a:tcPr/>
                </a:tc>
                <a:tc>
                  <a:txBody>
                    <a:bodyPr/>
                    <a:lstStyle/>
                    <a:p>
                      <a:pPr>
                        <a:lnSpc>
                          <a:spcPct val="100000"/>
                        </a:lnSpc>
                      </a:pPr>
                      <a:r>
                        <a:rPr lang="es-MX" b="1" strike="noStrike">
                          <a:solidFill>
                            <a:srgbClr val="FFFFFF"/>
                          </a:solidFill>
                          <a:latin typeface="Times New Roman"/>
                        </a:rPr>
                        <a:t>Producto Salida</a:t>
                      </a:r>
                      <a:endParaRPr/>
                    </a:p>
                  </a:txBody>
                  <a:tcPr/>
                </a:tc>
                <a:tc>
                  <a:txBody>
                    <a:bodyPr/>
                    <a:lstStyle/>
                    <a:p>
                      <a:pPr>
                        <a:lnSpc>
                          <a:spcPct val="100000"/>
                        </a:lnSpc>
                      </a:pPr>
                      <a:r>
                        <a:rPr lang="es-MX" b="1" strike="noStrike">
                          <a:solidFill>
                            <a:srgbClr val="FFFFFF"/>
                          </a:solidFill>
                          <a:latin typeface="Times New Roman"/>
                        </a:rPr>
                        <a:t>Descripción</a:t>
                      </a:r>
                      <a:endParaRPr/>
                    </a:p>
                  </a:txBody>
                  <a:tcPr/>
                </a:tc>
              </a:tr>
              <a:tr h="1540800">
                <a:tc>
                  <a:txBody>
                    <a:bodyPr/>
                    <a:lstStyle/>
                    <a:p>
                      <a:pPr>
                        <a:lnSpc>
                          <a:spcPct val="100000"/>
                        </a:lnSpc>
                      </a:pPr>
                      <a:r>
                        <a:rPr lang="es-MX" strike="noStrike">
                          <a:solidFill>
                            <a:srgbClr val="000000"/>
                          </a:solidFill>
                          <a:latin typeface="Times New Roman"/>
                        </a:rPr>
                        <a:t>Planear auditoría</a:t>
                      </a:r>
                      <a:endParaRPr/>
                    </a:p>
                  </a:txBody>
                  <a:tcPr/>
                </a:tc>
                <a:tc>
                  <a:txBody>
                    <a:bodyPr/>
                    <a:lstStyle/>
                    <a:p>
                      <a:pPr>
                        <a:lnSpc>
                          <a:spcPct val="100000"/>
                        </a:lnSpc>
                      </a:pPr>
                      <a:r>
                        <a:rPr lang="es-MX" strike="noStrike">
                          <a:solidFill>
                            <a:srgbClr val="000000"/>
                          </a:solidFill>
                          <a:latin typeface="Times New Roman"/>
                        </a:rPr>
                        <a:t>Auditor</a:t>
                      </a:r>
                      <a:endParaRPr/>
                    </a:p>
                  </a:txBody>
                  <a:tcPr/>
                </a:tc>
                <a:tc>
                  <a:txBody>
                    <a:bodyPr/>
                    <a:lstStyle/>
                    <a:p>
                      <a:pPr>
                        <a:lnSpc>
                          <a:spcPct val="100000"/>
                        </a:lnSpc>
                      </a:pPr>
                      <a:r>
                        <a:rPr lang="es-MX" sz="1600" strike="noStrike">
                          <a:solidFill>
                            <a:srgbClr val="000000"/>
                          </a:solidFill>
                          <a:latin typeface="Times New Roman"/>
                        </a:rPr>
                        <a:t>Plan de calidad, cronograma de calidad</a:t>
                      </a:r>
                      <a:endParaRPr/>
                    </a:p>
                  </a:txBody>
                  <a:tcPr/>
                </a:tc>
                <a:tc>
                  <a:txBody>
                    <a:bodyPr/>
                    <a:lstStyle/>
                    <a:p>
                      <a:pPr>
                        <a:lnSpc>
                          <a:spcPct val="100000"/>
                        </a:lnSpc>
                      </a:pPr>
                      <a:r>
                        <a:rPr lang="es-MX" sz="1600" strike="noStrike">
                          <a:solidFill>
                            <a:srgbClr val="000000"/>
                          </a:solidFill>
                          <a:latin typeface="Times New Roman"/>
                        </a:rPr>
                        <a:t>En esta actividad se definen las fechas en las cuales se deberían realizar las auditorias de las etapas del proyecto, para ello se acordó generar auditorias sobre el proceso de ventas, planeación, implementación y cierre al finalizar proceso al igual que los productos estimación y plan de proyecto, el proceso de prospectación se realiza de forma bimestral, garantía mensual y calidad y el producto plan de calidad semestral (referencia plan de calidad).</a:t>
                      </a:r>
                      <a:endParaRPr/>
                    </a:p>
                  </a:txBody>
                  <a:tcPr/>
                </a:tc>
              </a:tr>
              <a:tr h="1182600">
                <a:tc>
                  <a:txBody>
                    <a:bodyPr/>
                    <a:lstStyle/>
                    <a:p>
                      <a:pPr>
                        <a:lnSpc>
                          <a:spcPct val="100000"/>
                        </a:lnSpc>
                      </a:pPr>
                      <a:r>
                        <a:rPr lang="es-MX" strike="noStrike">
                          <a:solidFill>
                            <a:srgbClr val="000000"/>
                          </a:solidFill>
                          <a:latin typeface="Times New Roman"/>
                        </a:rPr>
                        <a:t>Ejecutar auditoria</a:t>
                      </a:r>
                      <a:endParaRPr/>
                    </a:p>
                  </a:txBody>
                  <a:tcPr/>
                </a:tc>
                <a:tc>
                  <a:txBody>
                    <a:bodyPr/>
                    <a:lstStyle/>
                    <a:p>
                      <a:pPr>
                        <a:lnSpc>
                          <a:spcPct val="100000"/>
                        </a:lnSpc>
                      </a:pPr>
                      <a:r>
                        <a:rPr lang="es-MX" strike="noStrike">
                          <a:solidFill>
                            <a:srgbClr val="000000"/>
                          </a:solidFill>
                          <a:latin typeface="Times New Roman"/>
                        </a:rPr>
                        <a:t>Auditor</a:t>
                      </a:r>
                      <a:endParaRPr/>
                    </a:p>
                  </a:txBody>
                  <a:tcPr/>
                </a:tc>
                <a:tc>
                  <a:txBody>
                    <a:bodyPr/>
                    <a:lstStyle/>
                    <a:p>
                      <a:pPr>
                        <a:lnSpc>
                          <a:spcPct val="100000"/>
                        </a:lnSpc>
                      </a:pPr>
                      <a:r>
                        <a:rPr lang="es-MX" strike="noStrike">
                          <a:solidFill>
                            <a:srgbClr val="000000"/>
                          </a:solidFill>
                          <a:latin typeface="Times New Roman"/>
                        </a:rPr>
                        <a:t>Checklist de calidad, reporte de no conformidades</a:t>
                      </a:r>
                      <a:endParaRPr/>
                    </a:p>
                  </a:txBody>
                  <a:tcPr/>
                </a:tc>
                <a:tc>
                  <a:txBody>
                    <a:bodyPr/>
                    <a:lstStyle/>
                    <a:p>
                      <a:pPr>
                        <a:lnSpc>
                          <a:spcPct val="100000"/>
                        </a:lnSpc>
                      </a:pPr>
                      <a:r>
                        <a:rPr lang="es-MX" strike="noStrike">
                          <a:solidFill>
                            <a:srgbClr val="000000"/>
                          </a:solidFill>
                          <a:latin typeface="Times New Roman"/>
                        </a:rPr>
                        <a:t>Acorde a lo planeado en el cronograma y plan de calidad el auditor ejecutara una serie de preguntas que definen si se esta o no cumpliendo con lo establecido en la empresa.</a:t>
                      </a:r>
                      <a:endParaRPr/>
                    </a:p>
                  </a:txBody>
                  <a:tcPr/>
                </a:tc>
              </a:tr>
              <a:tr h="640080">
                <a:tc>
                  <a:txBody>
                    <a:bodyPr/>
                    <a:lstStyle/>
                    <a:p>
                      <a:pPr>
                        <a:lnSpc>
                          <a:spcPct val="100000"/>
                        </a:lnSpc>
                      </a:pPr>
                      <a:r>
                        <a:rPr lang="es-MX" strike="noStrike">
                          <a:solidFill>
                            <a:srgbClr val="000000"/>
                          </a:solidFill>
                          <a:latin typeface="Times New Roman"/>
                        </a:rPr>
                        <a:t>Notificar no conformidades</a:t>
                      </a:r>
                      <a:endParaRPr/>
                    </a:p>
                  </a:txBody>
                  <a:tcPr/>
                </a:tc>
                <a:tc>
                  <a:txBody>
                    <a:bodyPr/>
                    <a:lstStyle/>
                    <a:p>
                      <a:pPr>
                        <a:lnSpc>
                          <a:spcPct val="100000"/>
                        </a:lnSpc>
                      </a:pPr>
                      <a:r>
                        <a:rPr lang="es-MX" strike="noStrike">
                          <a:solidFill>
                            <a:srgbClr val="000000"/>
                          </a:solidFill>
                          <a:latin typeface="Times New Roman"/>
                        </a:rPr>
                        <a:t>Auditor</a:t>
                      </a:r>
                      <a:endParaRPr/>
                    </a:p>
                  </a:txBody>
                  <a:tcPr/>
                </a:tc>
                <a:tc>
                  <a:txBody>
                    <a:bodyPr/>
                    <a:lstStyle/>
                    <a:p>
                      <a:pPr>
                        <a:lnSpc>
                          <a:spcPct val="100000"/>
                        </a:lnSpc>
                      </a:pPr>
                      <a:r>
                        <a:rPr lang="es-MX" strike="noStrike">
                          <a:solidFill>
                            <a:srgbClr val="000000"/>
                          </a:solidFill>
                          <a:latin typeface="Times New Roman"/>
                        </a:rPr>
                        <a:t>Correo electrónico</a:t>
                      </a:r>
                      <a:endParaRPr/>
                    </a:p>
                  </a:txBody>
                  <a:tcPr/>
                </a:tc>
                <a:tc>
                  <a:txBody>
                    <a:bodyPr/>
                    <a:lstStyle/>
                    <a:p>
                      <a:pPr>
                        <a:lnSpc>
                          <a:spcPct val="100000"/>
                        </a:lnSpc>
                      </a:pPr>
                      <a:r>
                        <a:rPr lang="es-MX" strike="noStrike">
                          <a:solidFill>
                            <a:srgbClr val="000000"/>
                          </a:solidFill>
                          <a:latin typeface="Times New Roman"/>
                        </a:rPr>
                        <a:t>Al finalizar la auditoria se enviara un correo para notificar aquellas inconsistencias presentadas en los documentos de la empresa.</a:t>
                      </a:r>
                      <a:endParaRPr/>
                    </a:p>
                  </a:txBody>
                  <a:tcPr/>
                </a:tc>
              </a:tr>
              <a:tr h="911520">
                <a:tc>
                  <a:txBody>
                    <a:bodyPr/>
                    <a:lstStyle/>
                    <a:p>
                      <a:pPr>
                        <a:lnSpc>
                          <a:spcPct val="100000"/>
                        </a:lnSpc>
                      </a:pPr>
                      <a:r>
                        <a:rPr lang="es-MX" strike="noStrike">
                          <a:solidFill>
                            <a:srgbClr val="000000"/>
                          </a:solidFill>
                          <a:latin typeface="Times New Roman"/>
                        </a:rPr>
                        <a:t>Resolver no conformidades</a:t>
                      </a:r>
                      <a:endParaRPr/>
                    </a:p>
                  </a:txBody>
                  <a:tcPr/>
                </a:tc>
                <a:tc>
                  <a:txBody>
                    <a:bodyPr/>
                    <a:lstStyle/>
                    <a:p>
                      <a:pPr>
                        <a:lnSpc>
                          <a:spcPct val="100000"/>
                        </a:lnSpc>
                      </a:pPr>
                      <a:r>
                        <a:rPr lang="es-MX" strike="noStrike">
                          <a:solidFill>
                            <a:srgbClr val="000000"/>
                          </a:solidFill>
                          <a:latin typeface="Times New Roman"/>
                        </a:rPr>
                        <a:t>Auditado</a:t>
                      </a:r>
                      <a:endParaRPr/>
                    </a:p>
                  </a:txBody>
                  <a:tcPr/>
                </a:tc>
                <a:tc>
                  <a:txBody>
                    <a:bodyPr/>
                    <a:lstStyle/>
                    <a:p>
                      <a:pPr>
                        <a:lnSpc>
                          <a:spcPct val="100000"/>
                        </a:lnSpc>
                      </a:pPr>
                      <a:r>
                        <a:rPr lang="es-MX" strike="noStrike">
                          <a:solidFill>
                            <a:srgbClr val="000000"/>
                          </a:solidFill>
                          <a:latin typeface="Times New Roman"/>
                        </a:rPr>
                        <a:t>Documentos actualizados</a:t>
                      </a:r>
                      <a:endParaRPr/>
                    </a:p>
                  </a:txBody>
                  <a:tcPr/>
                </a:tc>
                <a:tc>
                  <a:txBody>
                    <a:bodyPr/>
                    <a:lstStyle/>
                    <a:p>
                      <a:pPr>
                        <a:lnSpc>
                          <a:spcPct val="100000"/>
                        </a:lnSpc>
                      </a:pPr>
                      <a:r>
                        <a:rPr lang="es-MX" strike="noStrike">
                          <a:solidFill>
                            <a:srgbClr val="000000"/>
                          </a:solidFill>
                          <a:latin typeface="Times New Roman"/>
                        </a:rPr>
                        <a:t>Es responsabilidad del auditado resolver las inquietudes presentadas dentro del tiempo establecido por el auditor, esto esta determinado en el plan de calidad (3 días por producto, 5 por proceso , plan de calidad)</a:t>
                      </a:r>
                      <a:endParaRPr/>
                    </a:p>
                  </a:txBody>
                  <a:tcPr/>
                </a:tc>
              </a:tr>
              <a:tr h="640080">
                <a:tc>
                  <a:txBody>
                    <a:bodyPr/>
                    <a:lstStyle/>
                    <a:p>
                      <a:pPr>
                        <a:lnSpc>
                          <a:spcPct val="100000"/>
                        </a:lnSpc>
                      </a:pPr>
                      <a:r>
                        <a:rPr lang="es-MX" strike="noStrike">
                          <a:solidFill>
                            <a:srgbClr val="000000"/>
                          </a:solidFill>
                          <a:latin typeface="Times New Roman"/>
                        </a:rPr>
                        <a:t>Escalar no conformidades</a:t>
                      </a:r>
                      <a:endParaRPr/>
                    </a:p>
                  </a:txBody>
                  <a:tcPr/>
                </a:tc>
                <a:tc>
                  <a:txBody>
                    <a:bodyPr/>
                    <a:lstStyle/>
                    <a:p>
                      <a:pPr>
                        <a:lnSpc>
                          <a:spcPct val="100000"/>
                        </a:lnSpc>
                      </a:pPr>
                      <a:r>
                        <a:rPr lang="es-MX" strike="noStrike">
                          <a:solidFill>
                            <a:srgbClr val="000000"/>
                          </a:solidFill>
                          <a:latin typeface="Times New Roman"/>
                        </a:rPr>
                        <a:t>Auditor</a:t>
                      </a:r>
                      <a:endParaRPr/>
                    </a:p>
                  </a:txBody>
                  <a:tcPr/>
                </a:tc>
                <a:tc>
                  <a:txBody>
                    <a:bodyPr/>
                    <a:lstStyle/>
                    <a:p>
                      <a:pPr>
                        <a:lnSpc>
                          <a:spcPct val="100000"/>
                        </a:lnSpc>
                      </a:pPr>
                      <a:r>
                        <a:rPr lang="es-MX" strike="noStrike">
                          <a:solidFill>
                            <a:srgbClr val="000000"/>
                          </a:solidFill>
                          <a:latin typeface="Times New Roman"/>
                        </a:rPr>
                        <a:t>Correo electrónico</a:t>
                      </a:r>
                      <a:endParaRPr/>
                    </a:p>
                  </a:txBody>
                  <a:tcPr/>
                </a:tc>
                <a:tc>
                  <a:txBody>
                    <a:bodyPr/>
                    <a:lstStyle/>
                    <a:p>
                      <a:pPr>
                        <a:lnSpc>
                          <a:spcPct val="100000"/>
                        </a:lnSpc>
                      </a:pPr>
                      <a:r>
                        <a:rPr lang="es-MX" strike="noStrike">
                          <a:solidFill>
                            <a:srgbClr val="000000"/>
                          </a:solidFill>
                          <a:latin typeface="Times New Roman"/>
                        </a:rPr>
                        <a:t>En caso de no tener respuesta por parte del auditado se escalan las no conformidades a dirección.</a:t>
                      </a:r>
                      <a:endParaRPr/>
                    </a:p>
                  </a:txBody>
                  <a:tcPr/>
                </a:tc>
              </a:tr>
              <a:tr h="912600">
                <a:tc>
                  <a:txBody>
                    <a:bodyPr/>
                    <a:lstStyle/>
                    <a:p>
                      <a:pPr>
                        <a:lnSpc>
                          <a:spcPct val="100000"/>
                        </a:lnSpc>
                      </a:pPr>
                      <a:r>
                        <a:rPr lang="es-MX" strike="noStrike">
                          <a:solidFill>
                            <a:srgbClr val="000000"/>
                          </a:solidFill>
                          <a:latin typeface="Times New Roman"/>
                        </a:rPr>
                        <a:t>Cerrar las no conformidades</a:t>
                      </a:r>
                      <a:endParaRPr/>
                    </a:p>
                  </a:txBody>
                  <a:tcPr/>
                </a:tc>
                <a:tc>
                  <a:txBody>
                    <a:bodyPr/>
                    <a:lstStyle/>
                    <a:p>
                      <a:pPr>
                        <a:lnSpc>
                          <a:spcPct val="100000"/>
                        </a:lnSpc>
                      </a:pPr>
                      <a:r>
                        <a:rPr lang="es-MX" strike="noStrike">
                          <a:solidFill>
                            <a:srgbClr val="000000"/>
                          </a:solidFill>
                          <a:latin typeface="Times New Roman"/>
                        </a:rPr>
                        <a:t>Auditor</a:t>
                      </a:r>
                      <a:endParaRPr/>
                    </a:p>
                  </a:txBody>
                  <a:tcPr/>
                </a:tc>
                <a:tc>
                  <a:txBody>
                    <a:bodyPr/>
                    <a:lstStyle/>
                    <a:p>
                      <a:pPr>
                        <a:lnSpc>
                          <a:spcPct val="100000"/>
                        </a:lnSpc>
                      </a:pPr>
                      <a:r>
                        <a:rPr lang="es-MX" strike="noStrike">
                          <a:solidFill>
                            <a:srgbClr val="000000"/>
                          </a:solidFill>
                          <a:latin typeface="Times New Roman"/>
                        </a:rPr>
                        <a:t>Reporte de no conformidades actualizado</a:t>
                      </a:r>
                      <a:endParaRPr/>
                    </a:p>
                  </a:txBody>
                  <a:tcPr/>
                </a:tc>
                <a:tc>
                  <a:txBody>
                    <a:bodyPr/>
                    <a:lstStyle/>
                    <a:p>
                      <a:pPr>
                        <a:lnSpc>
                          <a:spcPct val="100000"/>
                        </a:lnSpc>
                      </a:pPr>
                      <a:r>
                        <a:rPr lang="es-MX" strike="noStrike">
                          <a:solidFill>
                            <a:srgbClr val="000000"/>
                          </a:solidFill>
                          <a:latin typeface="Times New Roman"/>
                        </a:rPr>
                        <a:t>Una vez que una conformidad a sido atendida se actualiza el reporte estableciendo la fecha real de cierre.</a:t>
                      </a:r>
                      <a:endParaRPr/>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1" name="2 Marcador de contenido"/>
          <p:cNvPicPr/>
          <p:nvPr/>
        </p:nvPicPr>
        <p:blipFill>
          <a:blip r:embed="rId2"/>
          <a:srcRect l="1433" r="3386" b="16900"/>
          <a:stretch/>
        </p:blipFill>
        <p:spPr>
          <a:xfrm>
            <a:off x="-54720" y="685800"/>
            <a:ext cx="12193920" cy="42465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684360" y="685800"/>
            <a:ext cx="10058040" cy="1786680"/>
          </a:xfrm>
          <a:prstGeom prst="rect">
            <a:avLst/>
          </a:prstGeom>
          <a:noFill/>
          <a:ln>
            <a:noFill/>
          </a:ln>
        </p:spPr>
        <p:txBody>
          <a:bodyPr anchor="ctr"/>
          <a:lstStyle/>
          <a:p>
            <a:pPr algn="ctr">
              <a:lnSpc>
                <a:spcPct val="100000"/>
              </a:lnSpc>
            </a:pPr>
            <a:r>
              <a:rPr lang="en-US" sz="3200" strike="noStrike" cap="all">
                <a:solidFill>
                  <a:srgbClr val="262626"/>
                </a:solidFill>
                <a:latin typeface="Impact"/>
              </a:rPr>
              <a:t>Métricas y monitoreo</a:t>
            </a:r>
            <a:endParaRPr/>
          </a:p>
        </p:txBody>
      </p:sp>
      <p:sp>
        <p:nvSpPr>
          <p:cNvPr id="183" name="TextShape 2"/>
          <p:cNvSpPr txBox="1"/>
          <p:nvPr/>
        </p:nvSpPr>
        <p:spPr>
          <a:xfrm>
            <a:off x="684360" y="4114800"/>
            <a:ext cx="8535600" cy="1879200"/>
          </a:xfrm>
          <a:prstGeom prst="rect">
            <a:avLst/>
          </a:prstGeom>
          <a:noFill/>
          <a:ln>
            <a:noFill/>
          </a:ln>
        </p:spPr>
        <p:txBody>
          <a:bodyPr anchor="ctr"/>
          <a:lstStyle/>
          <a:p>
            <a:pPr>
              <a:lnSpc>
                <a:spcPct val="100000"/>
              </a:lnSpc>
            </a:pPr>
            <a:r>
              <a:rPr lang="en-US" sz="2000" strike="noStrike">
                <a:solidFill>
                  <a:srgbClr val="000000"/>
                </a:solidFill>
                <a:latin typeface="Times New Roman"/>
              </a:rPr>
              <a:t>Proceso el cual permite evaluar el estado actual de la empresa y con ello permite tomar a dirección acciones para corregir desviaciones no deseadas.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extShape 1"/>
          <p:cNvSpPr txBox="1"/>
          <p:nvPr/>
        </p:nvSpPr>
        <p:spPr>
          <a:xfrm>
            <a:off x="684360" y="685800"/>
            <a:ext cx="10058040" cy="1142640"/>
          </a:xfrm>
          <a:prstGeom prst="rect">
            <a:avLst/>
          </a:prstGeom>
          <a:noFill/>
          <a:ln>
            <a:noFill/>
          </a:ln>
        </p:spPr>
        <p:txBody>
          <a:bodyPr anchor="ctr"/>
          <a:lstStyle/>
          <a:p>
            <a:pPr algn="ctr">
              <a:lnSpc>
                <a:spcPct val="100000"/>
              </a:lnSpc>
            </a:pPr>
            <a:r>
              <a:rPr lang="en-US" sz="3200" strike="noStrike" cap="all">
                <a:solidFill>
                  <a:srgbClr val="262626"/>
                </a:solidFill>
                <a:latin typeface="Impact"/>
              </a:rPr>
              <a:t>Políticas	</a:t>
            </a:r>
            <a:endParaRPr/>
          </a:p>
        </p:txBody>
      </p:sp>
      <p:sp>
        <p:nvSpPr>
          <p:cNvPr id="185" name="TextShape 2"/>
          <p:cNvSpPr txBox="1"/>
          <p:nvPr/>
        </p:nvSpPr>
        <p:spPr>
          <a:xfrm>
            <a:off x="684360" y="1777320"/>
            <a:ext cx="11061000" cy="4216680"/>
          </a:xfrm>
          <a:prstGeom prst="rect">
            <a:avLst/>
          </a:prstGeom>
          <a:noFill/>
          <a:ln>
            <a:noFill/>
          </a:ln>
        </p:spPr>
        <p:txBody>
          <a:bodyPr anchor="ctr"/>
          <a:lstStyle/>
          <a:p>
            <a:pPr>
              <a:lnSpc>
                <a:spcPct val="100000"/>
              </a:lnSpc>
            </a:pPr>
            <a:r>
              <a:rPr lang="en-US" sz="2000" strike="noStrike">
                <a:solidFill>
                  <a:srgbClr val="000000"/>
                </a:solidFill>
                <a:latin typeface="Times New Roman"/>
              </a:rPr>
              <a:t>1 - Se deberá generar un reporte de monitoreo acorde a la frecuencia establecida en el plan de métricas.</a:t>
            </a:r>
            <a:endParaRPr/>
          </a:p>
          <a:p>
            <a:pPr>
              <a:lnSpc>
                <a:spcPct val="100000"/>
              </a:lnSpc>
            </a:pPr>
            <a:r>
              <a:rPr lang="en-US" sz="2000" strike="noStrike">
                <a:solidFill>
                  <a:srgbClr val="000000"/>
                </a:solidFill>
                <a:latin typeface="Times New Roman"/>
              </a:rPr>
              <a:t>2 - Es responsabilidad del área de calidad presentar en dirección los reportes acorde a la frecuencia establecida.</a:t>
            </a:r>
            <a:endParaRPr/>
          </a:p>
          <a:p>
            <a:pPr>
              <a:lnSpc>
                <a:spcPct val="100000"/>
              </a:lnSpc>
            </a:pPr>
            <a:r>
              <a:rPr lang="en-US" sz="2000" strike="noStrike">
                <a:solidFill>
                  <a:srgbClr val="000000"/>
                </a:solidFill>
                <a:latin typeface="Times New Roman"/>
              </a:rPr>
              <a:t>3 - Toda la información de las métricas deberán ser almacenadas en el concentrado de métricas.</a:t>
            </a:r>
            <a:endParaRPr/>
          </a:p>
          <a:p>
            <a:pPr>
              <a:lnSpc>
                <a:spcPct val="100000"/>
              </a:lnSpc>
            </a:pPr>
            <a:r>
              <a:rPr lang="en-US" sz="2000" strike="noStrike">
                <a:solidFill>
                  <a:srgbClr val="000000"/>
                </a:solidFill>
                <a:latin typeface="Times New Roman"/>
              </a:rPr>
              <a:t>4 - Es responsabilidad de dirección revisar los reportes de monitoreo presentados para poder analizarlos y tomar acciones correctivas en caso de presentarse algún inconveniente en los resultados plasmados.</a:t>
            </a:r>
            <a:endParaRPr/>
          </a:p>
          <a:p>
            <a:pPr>
              <a:lnSpc>
                <a:spcPct val="100000"/>
              </a:lnSpc>
            </a:pPr>
            <a:r>
              <a:rPr lang="en-US" sz="2000" strike="noStrike">
                <a:solidFill>
                  <a:srgbClr val="000000"/>
                </a:solidFill>
                <a:latin typeface="Times New Roman"/>
              </a:rPr>
              <a:t>5 – Los objetivos de medición establecidos por la empresa deberán estar establecidos dentro del plan de métricas</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TextShape 1"/>
          <p:cNvSpPr txBox="1"/>
          <p:nvPr/>
        </p:nvSpPr>
        <p:spPr>
          <a:xfrm>
            <a:off x="684360" y="685800"/>
            <a:ext cx="10058040" cy="781920"/>
          </a:xfrm>
          <a:prstGeom prst="rect">
            <a:avLst/>
          </a:prstGeom>
          <a:noFill/>
          <a:ln>
            <a:noFill/>
          </a:ln>
        </p:spPr>
        <p:txBody>
          <a:bodyPr anchor="ctr"/>
          <a:lstStyle/>
          <a:p>
            <a:pPr algn="ctr">
              <a:lnSpc>
                <a:spcPct val="100000"/>
              </a:lnSpc>
            </a:pPr>
            <a:r>
              <a:rPr lang="en-US" sz="3200" strike="noStrike" cap="all">
                <a:solidFill>
                  <a:srgbClr val="262626"/>
                </a:solidFill>
                <a:latin typeface="Impact"/>
              </a:rPr>
              <a:t>Actividades a Realizar</a:t>
            </a:r>
            <a:endParaRPr/>
          </a:p>
        </p:txBody>
      </p:sp>
      <p:graphicFrame>
        <p:nvGraphicFramePr>
          <p:cNvPr id="187" name="Table 2"/>
          <p:cNvGraphicFramePr/>
          <p:nvPr/>
        </p:nvGraphicFramePr>
        <p:xfrm>
          <a:off x="0" y="1531080"/>
          <a:ext cx="12191760" cy="4124520"/>
        </p:xfrm>
        <a:graphic>
          <a:graphicData uri="http://schemas.openxmlformats.org/drawingml/2006/table">
            <a:tbl>
              <a:tblPr/>
              <a:tblGrid>
                <a:gridCol w="2305080"/>
                <a:gridCol w="1802880"/>
                <a:gridCol w="2086200"/>
                <a:gridCol w="5997600"/>
              </a:tblGrid>
              <a:tr h="385200">
                <a:tc>
                  <a:txBody>
                    <a:bodyPr/>
                    <a:lstStyle/>
                    <a:p>
                      <a:pPr>
                        <a:lnSpc>
                          <a:spcPct val="100000"/>
                        </a:lnSpc>
                      </a:pPr>
                      <a:r>
                        <a:rPr lang="es-MX" b="1" strike="noStrike">
                          <a:solidFill>
                            <a:srgbClr val="FFFFFF"/>
                          </a:solidFill>
                          <a:latin typeface="Times New Roman"/>
                        </a:rPr>
                        <a:t>Actividad</a:t>
                      </a:r>
                      <a:endParaRPr/>
                    </a:p>
                  </a:txBody>
                  <a:tcPr/>
                </a:tc>
                <a:tc>
                  <a:txBody>
                    <a:bodyPr/>
                    <a:lstStyle/>
                    <a:p>
                      <a:pPr>
                        <a:lnSpc>
                          <a:spcPct val="100000"/>
                        </a:lnSpc>
                      </a:pPr>
                      <a:r>
                        <a:rPr lang="es-MX" b="1" strike="noStrike">
                          <a:solidFill>
                            <a:srgbClr val="FFFFFF"/>
                          </a:solidFill>
                          <a:latin typeface="Times New Roman"/>
                        </a:rPr>
                        <a:t>Responsable</a:t>
                      </a:r>
                      <a:endParaRPr/>
                    </a:p>
                  </a:txBody>
                  <a:tcPr/>
                </a:tc>
                <a:tc>
                  <a:txBody>
                    <a:bodyPr/>
                    <a:lstStyle/>
                    <a:p>
                      <a:pPr>
                        <a:lnSpc>
                          <a:spcPct val="100000"/>
                        </a:lnSpc>
                      </a:pPr>
                      <a:r>
                        <a:rPr lang="es-MX" b="1" strike="noStrike">
                          <a:solidFill>
                            <a:srgbClr val="FFFFFF"/>
                          </a:solidFill>
                          <a:latin typeface="Times New Roman"/>
                        </a:rPr>
                        <a:t>Producto Salida</a:t>
                      </a:r>
                      <a:endParaRPr/>
                    </a:p>
                  </a:txBody>
                  <a:tcPr/>
                </a:tc>
                <a:tc>
                  <a:txBody>
                    <a:bodyPr/>
                    <a:lstStyle/>
                    <a:p>
                      <a:pPr>
                        <a:lnSpc>
                          <a:spcPct val="100000"/>
                        </a:lnSpc>
                      </a:pPr>
                      <a:r>
                        <a:rPr lang="es-MX" b="1" strike="noStrike">
                          <a:solidFill>
                            <a:srgbClr val="FFFFFF"/>
                          </a:solidFill>
                          <a:latin typeface="Times New Roman"/>
                        </a:rPr>
                        <a:t>Descripción</a:t>
                      </a:r>
                      <a:endParaRPr/>
                    </a:p>
                  </a:txBody>
                  <a:tcPr/>
                </a:tc>
              </a:tr>
              <a:tr h="448200">
                <a:tc>
                  <a:txBody>
                    <a:bodyPr/>
                    <a:lstStyle/>
                    <a:p>
                      <a:pPr>
                        <a:lnSpc>
                          <a:spcPct val="100000"/>
                        </a:lnSpc>
                      </a:pPr>
                      <a:r>
                        <a:rPr lang="es-MX" strike="noStrike">
                          <a:solidFill>
                            <a:srgbClr val="000000"/>
                          </a:solidFill>
                          <a:latin typeface="Times New Roman"/>
                        </a:rPr>
                        <a:t>Establecer objetivos</a:t>
                      </a:r>
                      <a:endParaRPr/>
                    </a:p>
                  </a:txBody>
                  <a:tcPr/>
                </a:tc>
                <a:tc>
                  <a:txBody>
                    <a:bodyPr/>
                    <a:lstStyle/>
                    <a:p>
                      <a:pPr>
                        <a:lnSpc>
                          <a:spcPct val="100000"/>
                        </a:lnSpc>
                      </a:pPr>
                      <a:r>
                        <a:rPr lang="es-MX" strike="noStrike">
                          <a:solidFill>
                            <a:srgbClr val="000000"/>
                          </a:solidFill>
                          <a:latin typeface="Times New Roman"/>
                        </a:rPr>
                        <a:t>Dirección</a:t>
                      </a:r>
                      <a:endParaRPr/>
                    </a:p>
                  </a:txBody>
                  <a:tcPr/>
                </a:tc>
                <a:tc>
                  <a:txBody>
                    <a:bodyPr/>
                    <a:lstStyle/>
                    <a:p>
                      <a:endParaRPr lang="es-MX"/>
                    </a:p>
                  </a:txBody>
                  <a:tcPr/>
                </a:tc>
                <a:tc>
                  <a:txBody>
                    <a:bodyPr/>
                    <a:lstStyle/>
                    <a:p>
                      <a:pPr>
                        <a:lnSpc>
                          <a:spcPct val="100000"/>
                        </a:lnSpc>
                      </a:pPr>
                      <a:r>
                        <a:rPr lang="es-MX" strike="noStrike">
                          <a:solidFill>
                            <a:srgbClr val="000000"/>
                          </a:solidFill>
                          <a:latin typeface="Times New Roman"/>
                        </a:rPr>
                        <a:t>Se definen cuales son los objetivos que la empresa persigue.</a:t>
                      </a:r>
                      <a:endParaRPr/>
                    </a:p>
                  </a:txBody>
                  <a:tcPr/>
                </a:tc>
              </a:tr>
              <a:tr h="1153080">
                <a:tc>
                  <a:txBody>
                    <a:bodyPr/>
                    <a:lstStyle/>
                    <a:p>
                      <a:pPr>
                        <a:lnSpc>
                          <a:spcPct val="100000"/>
                        </a:lnSpc>
                      </a:pPr>
                      <a:r>
                        <a:rPr lang="es-MX" strike="noStrike">
                          <a:solidFill>
                            <a:srgbClr val="000000"/>
                          </a:solidFill>
                          <a:latin typeface="Times New Roman"/>
                        </a:rPr>
                        <a:t>Establecer métricas</a:t>
                      </a:r>
                      <a:endParaRPr/>
                    </a:p>
                  </a:txBody>
                  <a:tcPr/>
                </a:tc>
                <a:tc>
                  <a:txBody>
                    <a:bodyPr/>
                    <a:lstStyle/>
                    <a:p>
                      <a:pPr>
                        <a:lnSpc>
                          <a:spcPct val="100000"/>
                        </a:lnSpc>
                      </a:pPr>
                      <a:r>
                        <a:rPr lang="es-MX" strike="noStrike">
                          <a:solidFill>
                            <a:srgbClr val="000000"/>
                          </a:solidFill>
                          <a:latin typeface="Times New Roman"/>
                        </a:rPr>
                        <a:t>Dirección</a:t>
                      </a:r>
                      <a:endParaRPr/>
                    </a:p>
                  </a:txBody>
                  <a:tcPr/>
                </a:tc>
                <a:tc>
                  <a:txBody>
                    <a:bodyPr/>
                    <a:lstStyle/>
                    <a:p>
                      <a:pPr>
                        <a:lnSpc>
                          <a:spcPct val="100000"/>
                        </a:lnSpc>
                      </a:pPr>
                      <a:r>
                        <a:rPr lang="es-MX" strike="noStrike">
                          <a:solidFill>
                            <a:srgbClr val="000000"/>
                          </a:solidFill>
                          <a:latin typeface="Times New Roman"/>
                        </a:rPr>
                        <a:t>Plan de métricas</a:t>
                      </a:r>
                      <a:endParaRPr/>
                    </a:p>
                  </a:txBody>
                  <a:tcPr/>
                </a:tc>
                <a:tc>
                  <a:txBody>
                    <a:bodyPr/>
                    <a:lstStyle/>
                    <a:p>
                      <a:pPr>
                        <a:lnSpc>
                          <a:spcPct val="100000"/>
                        </a:lnSpc>
                      </a:pPr>
                      <a:r>
                        <a:rPr lang="es-MX" strike="noStrike">
                          <a:solidFill>
                            <a:srgbClr val="000000"/>
                          </a:solidFill>
                          <a:latin typeface="Times New Roman"/>
                        </a:rPr>
                        <a:t>Se definen métricas las cuales permitan evaluar a cada uno de los objetivos establecidos por dirección, a su vez se especifica cada cuanto se deberán de realizar la recolección de datos a partir de las necesidades de la empresa (esto se realizara cada 15 días,  plan de métricas).</a:t>
                      </a:r>
                      <a:endParaRPr/>
                    </a:p>
                  </a:txBody>
                  <a:tcPr/>
                </a:tc>
              </a:tr>
              <a:tr h="624240">
                <a:tc>
                  <a:txBody>
                    <a:bodyPr/>
                    <a:lstStyle/>
                    <a:p>
                      <a:pPr>
                        <a:lnSpc>
                          <a:spcPct val="100000"/>
                        </a:lnSpc>
                      </a:pPr>
                      <a:r>
                        <a:rPr lang="es-MX" strike="noStrike">
                          <a:solidFill>
                            <a:srgbClr val="000000"/>
                          </a:solidFill>
                          <a:latin typeface="Times New Roman"/>
                        </a:rPr>
                        <a:t>Recolectar métricas</a:t>
                      </a:r>
                      <a:endParaRPr/>
                    </a:p>
                  </a:txBody>
                  <a:tcPr/>
                </a:tc>
                <a:tc>
                  <a:txBody>
                    <a:bodyPr/>
                    <a:lstStyle/>
                    <a:p>
                      <a:pPr>
                        <a:lnSpc>
                          <a:spcPct val="100000"/>
                        </a:lnSpc>
                      </a:pPr>
                      <a:r>
                        <a:rPr lang="es-MX" strike="noStrike">
                          <a:solidFill>
                            <a:srgbClr val="000000"/>
                          </a:solidFill>
                          <a:latin typeface="Times New Roman"/>
                        </a:rPr>
                        <a:t>Administración</a:t>
                      </a:r>
                      <a:endParaRPr/>
                    </a:p>
                  </a:txBody>
                  <a:tcPr/>
                </a:tc>
                <a:tc>
                  <a:txBody>
                    <a:bodyPr/>
                    <a:lstStyle/>
                    <a:p>
                      <a:pPr>
                        <a:lnSpc>
                          <a:spcPct val="100000"/>
                        </a:lnSpc>
                      </a:pPr>
                      <a:r>
                        <a:rPr lang="es-MX" strike="noStrike">
                          <a:solidFill>
                            <a:srgbClr val="000000"/>
                          </a:solidFill>
                          <a:latin typeface="Times New Roman"/>
                        </a:rPr>
                        <a:t>Concentrado de métricas</a:t>
                      </a:r>
                      <a:endParaRPr/>
                    </a:p>
                  </a:txBody>
                  <a:tcPr/>
                </a:tc>
                <a:tc>
                  <a:txBody>
                    <a:bodyPr/>
                    <a:lstStyle/>
                    <a:p>
                      <a:pPr>
                        <a:lnSpc>
                          <a:spcPct val="100000"/>
                        </a:lnSpc>
                      </a:pPr>
                      <a:r>
                        <a:rPr lang="es-MX" strike="noStrike">
                          <a:solidFill>
                            <a:srgbClr val="000000"/>
                          </a:solidFill>
                          <a:latin typeface="Times New Roman"/>
                        </a:rPr>
                        <a:t>Administración recolectara las métricas acorde a la periodicidad establecida por dirección.</a:t>
                      </a:r>
                      <a:endParaRPr/>
                    </a:p>
                  </a:txBody>
                  <a:tcPr/>
                </a:tc>
              </a:tr>
              <a:tr h="624240">
                <a:tc>
                  <a:txBody>
                    <a:bodyPr/>
                    <a:lstStyle/>
                    <a:p>
                      <a:pPr>
                        <a:lnSpc>
                          <a:spcPct val="100000"/>
                        </a:lnSpc>
                      </a:pPr>
                      <a:r>
                        <a:rPr lang="es-MX" strike="noStrike">
                          <a:solidFill>
                            <a:srgbClr val="000000"/>
                          </a:solidFill>
                          <a:latin typeface="Times New Roman"/>
                        </a:rPr>
                        <a:t>Generar reporte de monitoreo</a:t>
                      </a:r>
                      <a:endParaRPr/>
                    </a:p>
                  </a:txBody>
                  <a:tcPr/>
                </a:tc>
                <a:tc>
                  <a:txBody>
                    <a:bodyPr/>
                    <a:lstStyle/>
                    <a:p>
                      <a:pPr>
                        <a:lnSpc>
                          <a:spcPct val="100000"/>
                        </a:lnSpc>
                      </a:pPr>
                      <a:r>
                        <a:rPr lang="es-MX" strike="noStrike">
                          <a:solidFill>
                            <a:srgbClr val="000000"/>
                          </a:solidFill>
                          <a:latin typeface="Times New Roman"/>
                        </a:rPr>
                        <a:t>Auditor</a:t>
                      </a:r>
                      <a:endParaRPr/>
                    </a:p>
                  </a:txBody>
                  <a:tcPr/>
                </a:tc>
                <a:tc>
                  <a:txBody>
                    <a:bodyPr/>
                    <a:lstStyle/>
                    <a:p>
                      <a:pPr>
                        <a:lnSpc>
                          <a:spcPct val="100000"/>
                        </a:lnSpc>
                      </a:pPr>
                      <a:r>
                        <a:rPr lang="es-MX" strike="noStrike">
                          <a:solidFill>
                            <a:srgbClr val="000000"/>
                          </a:solidFill>
                          <a:latin typeface="Times New Roman"/>
                        </a:rPr>
                        <a:t>Reporte de monitoreo</a:t>
                      </a:r>
                      <a:endParaRPr/>
                    </a:p>
                  </a:txBody>
                  <a:tcPr/>
                </a:tc>
                <a:tc>
                  <a:txBody>
                    <a:bodyPr/>
                    <a:lstStyle/>
                    <a:p>
                      <a:pPr>
                        <a:lnSpc>
                          <a:spcPct val="100000"/>
                        </a:lnSpc>
                      </a:pPr>
                      <a:r>
                        <a:rPr lang="es-MX" strike="noStrike">
                          <a:solidFill>
                            <a:srgbClr val="000000"/>
                          </a:solidFill>
                          <a:latin typeface="Times New Roman"/>
                        </a:rPr>
                        <a:t>Una vez que se tengan recolectadas las métricas se vaciara toda la información dentro del reporte de monitoreo.</a:t>
                      </a:r>
                      <a:endParaRPr/>
                    </a:p>
                  </a:txBody>
                  <a:tcPr/>
                </a:tc>
              </a:tr>
              <a:tr h="889560">
                <a:tc>
                  <a:txBody>
                    <a:bodyPr/>
                    <a:lstStyle/>
                    <a:p>
                      <a:pPr>
                        <a:lnSpc>
                          <a:spcPct val="100000"/>
                        </a:lnSpc>
                      </a:pPr>
                      <a:r>
                        <a:rPr lang="es-MX" strike="noStrike">
                          <a:solidFill>
                            <a:srgbClr val="000000"/>
                          </a:solidFill>
                          <a:latin typeface="Times New Roman"/>
                        </a:rPr>
                        <a:t>Presentar reporte de monitoreo</a:t>
                      </a:r>
                      <a:endParaRPr/>
                    </a:p>
                  </a:txBody>
                  <a:tcPr/>
                </a:tc>
                <a:tc>
                  <a:txBody>
                    <a:bodyPr/>
                    <a:lstStyle/>
                    <a:p>
                      <a:pPr>
                        <a:lnSpc>
                          <a:spcPct val="100000"/>
                        </a:lnSpc>
                      </a:pPr>
                      <a:r>
                        <a:rPr lang="es-MX" strike="noStrike">
                          <a:solidFill>
                            <a:srgbClr val="000000"/>
                          </a:solidFill>
                          <a:latin typeface="Times New Roman"/>
                        </a:rPr>
                        <a:t>Auditor</a:t>
                      </a:r>
                      <a:endParaRPr/>
                    </a:p>
                  </a:txBody>
                  <a:tcPr/>
                </a:tc>
                <a:tc>
                  <a:txBody>
                    <a:bodyPr/>
                    <a:lstStyle/>
                    <a:p>
                      <a:pPr>
                        <a:lnSpc>
                          <a:spcPct val="100000"/>
                        </a:lnSpc>
                      </a:pPr>
                      <a:r>
                        <a:rPr lang="es-MX" strike="noStrike">
                          <a:solidFill>
                            <a:srgbClr val="000000"/>
                          </a:solidFill>
                          <a:latin typeface="Times New Roman"/>
                        </a:rPr>
                        <a:t>Minuta, acciones correctivas</a:t>
                      </a:r>
                      <a:endParaRPr/>
                    </a:p>
                  </a:txBody>
                  <a:tcPr/>
                </a:tc>
                <a:tc>
                  <a:txBody>
                    <a:bodyPr/>
                    <a:lstStyle/>
                    <a:p>
                      <a:pPr>
                        <a:lnSpc>
                          <a:spcPct val="100000"/>
                        </a:lnSpc>
                      </a:pPr>
                      <a:r>
                        <a:rPr lang="es-MX" strike="noStrike">
                          <a:solidFill>
                            <a:srgbClr val="000000"/>
                          </a:solidFill>
                          <a:latin typeface="Times New Roman"/>
                        </a:rPr>
                        <a:t>Cada que se cumpla el plazo establecido por dirección se presentara el reporte de monitoreo para poder analizarlo y tomar con ello acciones correctivas para resolver desviaciones.</a:t>
                      </a:r>
                      <a:endParaRPr/>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8" name="3 Marcador de contenido"/>
          <p:cNvPicPr/>
          <p:nvPr/>
        </p:nvPicPr>
        <p:blipFill>
          <a:blip r:embed="rId2"/>
          <a:srcRect l="1746" t="1903" r="2094" b="12592"/>
          <a:stretch/>
        </p:blipFill>
        <p:spPr>
          <a:xfrm>
            <a:off x="77760" y="313200"/>
            <a:ext cx="12015000" cy="63133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extShape 1"/>
          <p:cNvSpPr txBox="1"/>
          <p:nvPr/>
        </p:nvSpPr>
        <p:spPr>
          <a:xfrm>
            <a:off x="684360" y="685800"/>
            <a:ext cx="10058040" cy="1786680"/>
          </a:xfrm>
          <a:prstGeom prst="rect">
            <a:avLst/>
          </a:prstGeom>
          <a:noFill/>
          <a:ln>
            <a:noFill/>
          </a:ln>
        </p:spPr>
        <p:txBody>
          <a:bodyPr anchor="ctr"/>
          <a:lstStyle/>
          <a:p>
            <a:pPr algn="ctr">
              <a:lnSpc>
                <a:spcPct val="100000"/>
              </a:lnSpc>
            </a:pPr>
            <a:r>
              <a:rPr lang="en-US" sz="3200" strike="noStrike" cap="all">
                <a:solidFill>
                  <a:srgbClr val="262626"/>
                </a:solidFill>
                <a:latin typeface="Impact"/>
              </a:rPr>
              <a:t>Control de cambios</a:t>
            </a:r>
            <a:endParaRPr/>
          </a:p>
        </p:txBody>
      </p:sp>
      <p:sp>
        <p:nvSpPr>
          <p:cNvPr id="190" name="TextShape 2"/>
          <p:cNvSpPr txBox="1"/>
          <p:nvPr/>
        </p:nvSpPr>
        <p:spPr>
          <a:xfrm>
            <a:off x="684360" y="4114800"/>
            <a:ext cx="8535600" cy="1879200"/>
          </a:xfrm>
          <a:prstGeom prst="rect">
            <a:avLst/>
          </a:prstGeom>
          <a:noFill/>
          <a:ln>
            <a:noFill/>
          </a:ln>
        </p:spPr>
        <p:txBody>
          <a:bodyPr anchor="ctr"/>
          <a:lstStyle/>
          <a:p>
            <a:pPr>
              <a:lnSpc>
                <a:spcPct val="100000"/>
              </a:lnSpc>
            </a:pPr>
            <a:r>
              <a:rPr lang="en-US" sz="2000" strike="noStrike">
                <a:solidFill>
                  <a:srgbClr val="000000"/>
                </a:solidFill>
                <a:latin typeface="Times New Roman"/>
              </a:rPr>
              <a:t>Este proceso determina las actividades correctas para poder ejecutar el correcto cambio de documentos acorde a las peticiones nuevas por el cliente una vez se había inicializado el proyecto.</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extShape 1"/>
          <p:cNvSpPr txBox="1"/>
          <p:nvPr/>
        </p:nvSpPr>
        <p:spPr>
          <a:xfrm>
            <a:off x="684360" y="685800"/>
            <a:ext cx="10058040" cy="988200"/>
          </a:xfrm>
          <a:prstGeom prst="rect">
            <a:avLst/>
          </a:prstGeom>
          <a:noFill/>
          <a:ln>
            <a:noFill/>
          </a:ln>
        </p:spPr>
        <p:txBody>
          <a:bodyPr anchor="ctr"/>
          <a:lstStyle/>
          <a:p>
            <a:pPr algn="ctr">
              <a:lnSpc>
                <a:spcPct val="100000"/>
              </a:lnSpc>
            </a:pPr>
            <a:r>
              <a:rPr lang="en-US" sz="3200" strike="noStrike" cap="all">
                <a:solidFill>
                  <a:srgbClr val="262626"/>
                </a:solidFill>
                <a:latin typeface="Impact"/>
              </a:rPr>
              <a:t>políticas</a:t>
            </a:r>
            <a:endParaRPr/>
          </a:p>
        </p:txBody>
      </p:sp>
      <p:sp>
        <p:nvSpPr>
          <p:cNvPr id="192" name="TextShape 2"/>
          <p:cNvSpPr txBox="1"/>
          <p:nvPr/>
        </p:nvSpPr>
        <p:spPr>
          <a:xfrm>
            <a:off x="684360" y="1777320"/>
            <a:ext cx="10739160" cy="4216680"/>
          </a:xfrm>
          <a:prstGeom prst="rect">
            <a:avLst/>
          </a:prstGeom>
          <a:noFill/>
          <a:ln>
            <a:noFill/>
          </a:ln>
        </p:spPr>
        <p:txBody>
          <a:bodyPr anchor="ctr"/>
          <a:lstStyle/>
          <a:p>
            <a:pPr>
              <a:lnSpc>
                <a:spcPct val="100000"/>
              </a:lnSpc>
            </a:pPr>
            <a:r>
              <a:rPr lang="en-US" sz="2000" strike="noStrike">
                <a:solidFill>
                  <a:srgbClr val="000000"/>
                </a:solidFill>
                <a:latin typeface="Times New Roman"/>
              </a:rPr>
              <a:t>1 - Todos los cambios deberán de tener una solicitud.</a:t>
            </a:r>
            <a:endParaRPr/>
          </a:p>
          <a:p>
            <a:pPr>
              <a:lnSpc>
                <a:spcPct val="100000"/>
              </a:lnSpc>
            </a:pPr>
            <a:r>
              <a:rPr lang="en-US" sz="2000" strike="noStrike">
                <a:solidFill>
                  <a:srgbClr val="000000"/>
                </a:solidFill>
                <a:latin typeface="Times New Roman"/>
              </a:rPr>
              <a:t>2 - En cada evento de cambio el CCC deberá analizar el impacto que este genera sobre el proyecto en curso.</a:t>
            </a:r>
            <a:endParaRPr/>
          </a:p>
          <a:p>
            <a:pPr>
              <a:lnSpc>
                <a:spcPct val="100000"/>
              </a:lnSpc>
            </a:pPr>
            <a:r>
              <a:rPr lang="en-US" sz="2000" strike="noStrike">
                <a:solidFill>
                  <a:srgbClr val="000000"/>
                </a:solidFill>
                <a:latin typeface="Times New Roman"/>
              </a:rPr>
              <a:t>3 - Para que un cambio sea aplicado deberá ser validado por todos los miembros del CCC.</a:t>
            </a:r>
            <a:endParaRPr/>
          </a:p>
          <a:p>
            <a:pPr>
              <a:lnSpc>
                <a:spcPct val="100000"/>
              </a:lnSpc>
            </a:pPr>
            <a:r>
              <a:rPr lang="en-US" sz="2000" strike="noStrike">
                <a:solidFill>
                  <a:srgbClr val="000000"/>
                </a:solidFill>
                <a:latin typeface="Times New Roman"/>
              </a:rPr>
              <a:t>4 - En caso de ser aprobado el cambio se deberán generar los cambios necesarios para su implementación.</a:t>
            </a:r>
            <a:endParaRPr/>
          </a:p>
          <a:p>
            <a:pPr>
              <a:lnSpc>
                <a:spcPct val="100000"/>
              </a:lnSpc>
            </a:pPr>
            <a:r>
              <a:rPr lang="en-US" sz="2000" strike="noStrike">
                <a:solidFill>
                  <a:srgbClr val="000000"/>
                </a:solidFill>
                <a:latin typeface="Times New Roman"/>
              </a:rPr>
              <a:t>5 - Se deberá notificar a todos los involucrados sobre el cambio aprobado.</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684360" y="685800"/>
            <a:ext cx="10058040" cy="781920"/>
          </a:xfrm>
          <a:prstGeom prst="rect">
            <a:avLst/>
          </a:prstGeom>
          <a:noFill/>
          <a:ln>
            <a:noFill/>
          </a:ln>
        </p:spPr>
        <p:txBody>
          <a:bodyPr anchor="ctr"/>
          <a:lstStyle/>
          <a:p>
            <a:pPr algn="ctr">
              <a:lnSpc>
                <a:spcPct val="100000"/>
              </a:lnSpc>
            </a:pPr>
            <a:r>
              <a:rPr lang="en-US" sz="3200" strike="noStrike" cap="all">
                <a:solidFill>
                  <a:srgbClr val="262626"/>
                </a:solidFill>
                <a:latin typeface="Impact"/>
              </a:rPr>
              <a:t>Actividades a Realizar</a:t>
            </a:r>
            <a:endParaRPr/>
          </a:p>
        </p:txBody>
      </p:sp>
      <p:graphicFrame>
        <p:nvGraphicFramePr>
          <p:cNvPr id="194" name="Table 2"/>
          <p:cNvGraphicFramePr/>
          <p:nvPr/>
        </p:nvGraphicFramePr>
        <p:xfrm>
          <a:off x="0" y="1531080"/>
          <a:ext cx="12191760" cy="3845160"/>
        </p:xfrm>
        <a:graphic>
          <a:graphicData uri="http://schemas.openxmlformats.org/drawingml/2006/table">
            <a:tbl>
              <a:tblPr/>
              <a:tblGrid>
                <a:gridCol w="2305080"/>
                <a:gridCol w="1802880"/>
                <a:gridCol w="2086200"/>
                <a:gridCol w="5997600"/>
              </a:tblGrid>
              <a:tr h="392760">
                <a:tc>
                  <a:txBody>
                    <a:bodyPr/>
                    <a:lstStyle/>
                    <a:p>
                      <a:pPr>
                        <a:lnSpc>
                          <a:spcPct val="100000"/>
                        </a:lnSpc>
                      </a:pPr>
                      <a:r>
                        <a:rPr lang="es-MX" b="1" strike="noStrike">
                          <a:solidFill>
                            <a:srgbClr val="FFFFFF"/>
                          </a:solidFill>
                          <a:latin typeface="Times New Roman"/>
                        </a:rPr>
                        <a:t>Actividad</a:t>
                      </a:r>
                      <a:endParaRPr/>
                    </a:p>
                  </a:txBody>
                  <a:tcPr/>
                </a:tc>
                <a:tc>
                  <a:txBody>
                    <a:bodyPr/>
                    <a:lstStyle/>
                    <a:p>
                      <a:pPr>
                        <a:lnSpc>
                          <a:spcPct val="100000"/>
                        </a:lnSpc>
                      </a:pPr>
                      <a:r>
                        <a:rPr lang="es-MX" b="1" strike="noStrike">
                          <a:solidFill>
                            <a:srgbClr val="FFFFFF"/>
                          </a:solidFill>
                          <a:latin typeface="Times New Roman"/>
                        </a:rPr>
                        <a:t>Responsable</a:t>
                      </a:r>
                      <a:endParaRPr/>
                    </a:p>
                  </a:txBody>
                  <a:tcPr/>
                </a:tc>
                <a:tc>
                  <a:txBody>
                    <a:bodyPr/>
                    <a:lstStyle/>
                    <a:p>
                      <a:pPr>
                        <a:lnSpc>
                          <a:spcPct val="100000"/>
                        </a:lnSpc>
                      </a:pPr>
                      <a:r>
                        <a:rPr lang="es-MX" b="1" strike="noStrike">
                          <a:solidFill>
                            <a:srgbClr val="FFFFFF"/>
                          </a:solidFill>
                          <a:latin typeface="Times New Roman"/>
                        </a:rPr>
                        <a:t>Producto Salida</a:t>
                      </a:r>
                      <a:endParaRPr/>
                    </a:p>
                  </a:txBody>
                  <a:tcPr/>
                </a:tc>
                <a:tc>
                  <a:txBody>
                    <a:bodyPr/>
                    <a:lstStyle/>
                    <a:p>
                      <a:pPr>
                        <a:lnSpc>
                          <a:spcPct val="100000"/>
                        </a:lnSpc>
                      </a:pPr>
                      <a:r>
                        <a:rPr lang="es-MX" b="1" strike="noStrike">
                          <a:solidFill>
                            <a:srgbClr val="FFFFFF"/>
                          </a:solidFill>
                          <a:latin typeface="Times New Roman"/>
                        </a:rPr>
                        <a:t>Descripción</a:t>
                      </a:r>
                      <a:endParaRPr/>
                    </a:p>
                  </a:txBody>
                  <a:tcPr/>
                </a:tc>
              </a:tr>
              <a:tr h="906120">
                <a:tc>
                  <a:txBody>
                    <a:bodyPr/>
                    <a:lstStyle/>
                    <a:p>
                      <a:pPr>
                        <a:lnSpc>
                          <a:spcPct val="100000"/>
                        </a:lnSpc>
                      </a:pPr>
                      <a:r>
                        <a:rPr lang="es-MX" strike="noStrike">
                          <a:solidFill>
                            <a:srgbClr val="000000"/>
                          </a:solidFill>
                          <a:latin typeface="Times New Roman"/>
                        </a:rPr>
                        <a:t>Recibir solicitud</a:t>
                      </a:r>
                      <a:endParaRPr/>
                    </a:p>
                  </a:txBody>
                  <a:tcPr/>
                </a:tc>
                <a:tc>
                  <a:txBody>
                    <a:bodyPr/>
                    <a:lstStyle/>
                    <a:p>
                      <a:pPr>
                        <a:lnSpc>
                          <a:spcPct val="100000"/>
                        </a:lnSpc>
                      </a:pPr>
                      <a:r>
                        <a:rPr lang="es-MX" strike="noStrike">
                          <a:solidFill>
                            <a:srgbClr val="000000"/>
                          </a:solidFill>
                          <a:latin typeface="Times New Roman"/>
                        </a:rPr>
                        <a:t>Ventas</a:t>
                      </a:r>
                      <a:endParaRPr/>
                    </a:p>
                  </a:txBody>
                  <a:tcPr/>
                </a:tc>
                <a:tc>
                  <a:txBody>
                    <a:bodyPr/>
                    <a:lstStyle/>
                    <a:p>
                      <a:pPr>
                        <a:lnSpc>
                          <a:spcPct val="100000"/>
                        </a:lnSpc>
                      </a:pPr>
                      <a:r>
                        <a:rPr lang="es-MX" strike="noStrike">
                          <a:solidFill>
                            <a:srgbClr val="000000"/>
                          </a:solidFill>
                          <a:latin typeface="Times New Roman"/>
                        </a:rPr>
                        <a:t>Solicitud de cambios</a:t>
                      </a:r>
                      <a:endParaRPr/>
                    </a:p>
                  </a:txBody>
                  <a:tcPr/>
                </a:tc>
                <a:tc>
                  <a:txBody>
                    <a:bodyPr/>
                    <a:lstStyle/>
                    <a:p>
                      <a:pPr>
                        <a:lnSpc>
                          <a:spcPct val="100000"/>
                        </a:lnSpc>
                      </a:pPr>
                      <a:r>
                        <a:rPr lang="es-MX" strike="noStrike">
                          <a:solidFill>
                            <a:srgbClr val="000000"/>
                          </a:solidFill>
                          <a:latin typeface="Times New Roman"/>
                        </a:rPr>
                        <a:t>El vendedor recibe la nueva petición para el proyecto, esto puede ser desde el cliente o bien desde alguien interno a la empresa.</a:t>
                      </a:r>
                      <a:endParaRPr/>
                    </a:p>
                  </a:txBody>
                  <a:tcPr/>
                </a:tc>
              </a:tr>
              <a:tr h="636480">
                <a:tc>
                  <a:txBody>
                    <a:bodyPr/>
                    <a:lstStyle/>
                    <a:p>
                      <a:pPr>
                        <a:lnSpc>
                          <a:spcPct val="100000"/>
                        </a:lnSpc>
                      </a:pPr>
                      <a:r>
                        <a:rPr lang="es-MX" strike="noStrike">
                          <a:solidFill>
                            <a:srgbClr val="000000"/>
                          </a:solidFill>
                          <a:latin typeface="Times New Roman"/>
                        </a:rPr>
                        <a:t>Revisar y analizar cambios</a:t>
                      </a:r>
                      <a:endParaRPr/>
                    </a:p>
                  </a:txBody>
                  <a:tcPr/>
                </a:tc>
                <a:tc>
                  <a:txBody>
                    <a:bodyPr/>
                    <a:lstStyle/>
                    <a:p>
                      <a:pPr>
                        <a:lnSpc>
                          <a:spcPct val="100000"/>
                        </a:lnSpc>
                      </a:pPr>
                      <a:r>
                        <a:rPr lang="es-MX" strike="noStrike">
                          <a:solidFill>
                            <a:srgbClr val="000000"/>
                          </a:solidFill>
                          <a:latin typeface="Times New Roman"/>
                        </a:rPr>
                        <a:t>CCC</a:t>
                      </a:r>
                      <a:endParaRPr/>
                    </a:p>
                  </a:txBody>
                  <a:tcPr/>
                </a:tc>
                <a:tc>
                  <a:txBody>
                    <a:bodyPr/>
                    <a:lstStyle/>
                    <a:p>
                      <a:pPr>
                        <a:lnSpc>
                          <a:spcPct val="100000"/>
                        </a:lnSpc>
                      </a:pPr>
                      <a:r>
                        <a:rPr lang="es-MX" strike="noStrike">
                          <a:solidFill>
                            <a:srgbClr val="000000"/>
                          </a:solidFill>
                          <a:latin typeface="Times New Roman"/>
                        </a:rPr>
                        <a:t>Solicitud de cambios actualizada</a:t>
                      </a:r>
                      <a:endParaRPr/>
                    </a:p>
                  </a:txBody>
                  <a:tcPr/>
                </a:tc>
                <a:tc>
                  <a:txBody>
                    <a:bodyPr/>
                    <a:lstStyle/>
                    <a:p>
                      <a:pPr>
                        <a:lnSpc>
                          <a:spcPct val="100000"/>
                        </a:lnSpc>
                      </a:pPr>
                      <a:r>
                        <a:rPr lang="es-MX" strike="noStrike">
                          <a:solidFill>
                            <a:srgbClr val="000000"/>
                          </a:solidFill>
                          <a:latin typeface="Times New Roman"/>
                        </a:rPr>
                        <a:t>Se revisara la solicitud presentada por ventas valorando cuanto puede afectar al proyecto en curso</a:t>
                      </a:r>
                      <a:endParaRPr/>
                    </a:p>
                  </a:txBody>
                  <a:tcPr/>
                </a:tc>
              </a:tr>
              <a:tr h="636480">
                <a:tc>
                  <a:txBody>
                    <a:bodyPr/>
                    <a:lstStyle/>
                    <a:p>
                      <a:pPr>
                        <a:lnSpc>
                          <a:spcPct val="100000"/>
                        </a:lnSpc>
                      </a:pPr>
                      <a:r>
                        <a:rPr lang="es-MX" strike="noStrike">
                          <a:solidFill>
                            <a:srgbClr val="000000"/>
                          </a:solidFill>
                          <a:latin typeface="Times New Roman"/>
                        </a:rPr>
                        <a:t>Aprobar o rechazar cambios</a:t>
                      </a:r>
                      <a:endParaRPr/>
                    </a:p>
                  </a:txBody>
                  <a:tcPr/>
                </a:tc>
                <a:tc>
                  <a:txBody>
                    <a:bodyPr/>
                    <a:lstStyle/>
                    <a:p>
                      <a:pPr>
                        <a:lnSpc>
                          <a:spcPct val="100000"/>
                        </a:lnSpc>
                      </a:pPr>
                      <a:r>
                        <a:rPr lang="es-MX" strike="noStrike">
                          <a:solidFill>
                            <a:srgbClr val="000000"/>
                          </a:solidFill>
                          <a:latin typeface="Times New Roman"/>
                        </a:rPr>
                        <a:t>CCC</a:t>
                      </a:r>
                      <a:endParaRPr/>
                    </a:p>
                  </a:txBody>
                  <a:tcPr/>
                </a:tc>
                <a:tc>
                  <a:txBody>
                    <a:bodyPr/>
                    <a:lstStyle/>
                    <a:p>
                      <a:endParaRPr lang="es-MX"/>
                    </a:p>
                  </a:txBody>
                  <a:tcPr/>
                </a:tc>
                <a:tc>
                  <a:txBody>
                    <a:bodyPr/>
                    <a:lstStyle/>
                    <a:p>
                      <a:pPr>
                        <a:lnSpc>
                          <a:spcPct val="100000"/>
                        </a:lnSpc>
                      </a:pPr>
                      <a:r>
                        <a:rPr lang="es-MX" strike="noStrike">
                          <a:solidFill>
                            <a:srgbClr val="000000"/>
                          </a:solidFill>
                          <a:latin typeface="Times New Roman"/>
                        </a:rPr>
                        <a:t>Una vez revisada la solicitud se definirá si vale o no la pena ejecutar el cambio solicitado</a:t>
                      </a:r>
                      <a:endParaRPr/>
                    </a:p>
                  </a:txBody>
                  <a:tcPr/>
                </a:tc>
              </a:tr>
              <a:tr h="636480">
                <a:tc>
                  <a:txBody>
                    <a:bodyPr/>
                    <a:lstStyle/>
                    <a:p>
                      <a:pPr>
                        <a:lnSpc>
                          <a:spcPct val="100000"/>
                        </a:lnSpc>
                      </a:pPr>
                      <a:r>
                        <a:rPr lang="es-MX" strike="noStrike">
                          <a:solidFill>
                            <a:srgbClr val="000000"/>
                          </a:solidFill>
                          <a:latin typeface="Times New Roman"/>
                        </a:rPr>
                        <a:t>Notificar cambios</a:t>
                      </a:r>
                      <a:endParaRPr/>
                    </a:p>
                  </a:txBody>
                  <a:tcPr/>
                </a:tc>
                <a:tc>
                  <a:txBody>
                    <a:bodyPr/>
                    <a:lstStyle/>
                    <a:p>
                      <a:pPr>
                        <a:lnSpc>
                          <a:spcPct val="100000"/>
                        </a:lnSpc>
                      </a:pPr>
                      <a:r>
                        <a:rPr lang="es-MX" strike="noStrike">
                          <a:solidFill>
                            <a:srgbClr val="000000"/>
                          </a:solidFill>
                          <a:latin typeface="Times New Roman"/>
                        </a:rPr>
                        <a:t>Vendedor</a:t>
                      </a:r>
                      <a:endParaRPr/>
                    </a:p>
                  </a:txBody>
                  <a:tcPr/>
                </a:tc>
                <a:tc>
                  <a:txBody>
                    <a:bodyPr/>
                    <a:lstStyle/>
                    <a:p>
                      <a:pPr>
                        <a:lnSpc>
                          <a:spcPct val="100000"/>
                        </a:lnSpc>
                      </a:pPr>
                      <a:r>
                        <a:rPr lang="es-MX" strike="noStrike">
                          <a:solidFill>
                            <a:srgbClr val="000000"/>
                          </a:solidFill>
                          <a:latin typeface="Times New Roman"/>
                        </a:rPr>
                        <a:t>minuta</a:t>
                      </a:r>
                      <a:endParaRPr/>
                    </a:p>
                  </a:txBody>
                  <a:tcPr/>
                </a:tc>
                <a:tc>
                  <a:txBody>
                    <a:bodyPr/>
                    <a:lstStyle/>
                    <a:p>
                      <a:pPr>
                        <a:lnSpc>
                          <a:spcPct val="100000"/>
                        </a:lnSpc>
                      </a:pPr>
                      <a:r>
                        <a:rPr lang="es-MX" strike="noStrike">
                          <a:solidFill>
                            <a:srgbClr val="000000"/>
                          </a:solidFill>
                          <a:latin typeface="Times New Roman"/>
                        </a:rPr>
                        <a:t>Si la solicitud es aprobada se notificara por medio de una reunión o correo los cambios a realizar.</a:t>
                      </a:r>
                      <a:endParaRPr/>
                    </a:p>
                  </a:txBody>
                  <a:tcPr/>
                </a:tc>
              </a:tr>
              <a:tr h="636840">
                <a:tc>
                  <a:txBody>
                    <a:bodyPr/>
                    <a:lstStyle/>
                    <a:p>
                      <a:pPr>
                        <a:lnSpc>
                          <a:spcPct val="100000"/>
                        </a:lnSpc>
                      </a:pPr>
                      <a:r>
                        <a:rPr lang="es-MX" strike="noStrike">
                          <a:solidFill>
                            <a:srgbClr val="000000"/>
                          </a:solidFill>
                          <a:latin typeface="Times New Roman"/>
                        </a:rPr>
                        <a:t>Actualizar documentos</a:t>
                      </a:r>
                      <a:endParaRPr/>
                    </a:p>
                  </a:txBody>
                  <a:tcPr/>
                </a:tc>
                <a:tc>
                  <a:txBody>
                    <a:bodyPr/>
                    <a:lstStyle/>
                    <a:p>
                      <a:pPr>
                        <a:lnSpc>
                          <a:spcPct val="100000"/>
                        </a:lnSpc>
                      </a:pPr>
                      <a:r>
                        <a:rPr lang="es-MX" strike="noStrike">
                          <a:solidFill>
                            <a:srgbClr val="000000"/>
                          </a:solidFill>
                          <a:latin typeface="Times New Roman"/>
                        </a:rPr>
                        <a:t>Vendedor</a:t>
                      </a:r>
                      <a:endParaRPr/>
                    </a:p>
                  </a:txBody>
                  <a:tcPr/>
                </a:tc>
                <a:tc>
                  <a:txBody>
                    <a:bodyPr/>
                    <a:lstStyle/>
                    <a:p>
                      <a:pPr>
                        <a:lnSpc>
                          <a:spcPct val="100000"/>
                        </a:lnSpc>
                      </a:pPr>
                      <a:r>
                        <a:rPr lang="es-MX" strike="noStrike">
                          <a:solidFill>
                            <a:srgbClr val="000000"/>
                          </a:solidFill>
                          <a:latin typeface="Times New Roman"/>
                        </a:rPr>
                        <a:t>Documentos actualizados</a:t>
                      </a:r>
                      <a:endParaRPr/>
                    </a:p>
                  </a:txBody>
                  <a:tcPr/>
                </a:tc>
                <a:tc>
                  <a:txBody>
                    <a:bodyPr/>
                    <a:lstStyle/>
                    <a:p>
                      <a:pPr>
                        <a:lnSpc>
                          <a:spcPct val="100000"/>
                        </a:lnSpc>
                      </a:pPr>
                      <a:r>
                        <a:rPr lang="es-MX" strike="noStrike">
                          <a:solidFill>
                            <a:srgbClr val="000000"/>
                          </a:solidFill>
                          <a:latin typeface="Times New Roman"/>
                        </a:rPr>
                        <a:t>Se deberá actualizar cada documento que sea afectado por el cambio aprobado previamente.</a:t>
                      </a:r>
                      <a:endParaRPr/>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684360" y="685800"/>
            <a:ext cx="10058040" cy="1786680"/>
          </a:xfrm>
          <a:prstGeom prst="rect">
            <a:avLst/>
          </a:prstGeom>
          <a:noFill/>
          <a:ln>
            <a:noFill/>
          </a:ln>
        </p:spPr>
        <p:txBody>
          <a:bodyPr anchor="ctr"/>
          <a:lstStyle/>
          <a:p>
            <a:pPr algn="ctr">
              <a:lnSpc>
                <a:spcPct val="100000"/>
              </a:lnSpc>
            </a:pPr>
            <a:r>
              <a:rPr lang="en-US" sz="3200" strike="noStrike" cap="all">
                <a:solidFill>
                  <a:srgbClr val="262626"/>
                </a:solidFill>
                <a:latin typeface="Impact"/>
              </a:rPr>
              <a:t>Prospectación</a:t>
            </a:r>
            <a:endParaRPr/>
          </a:p>
        </p:txBody>
      </p:sp>
      <p:sp>
        <p:nvSpPr>
          <p:cNvPr id="132" name="TextShape 2"/>
          <p:cNvSpPr txBox="1"/>
          <p:nvPr/>
        </p:nvSpPr>
        <p:spPr>
          <a:xfrm>
            <a:off x="684360" y="4114800"/>
            <a:ext cx="8535600" cy="1879200"/>
          </a:xfrm>
          <a:prstGeom prst="rect">
            <a:avLst/>
          </a:prstGeom>
          <a:noFill/>
          <a:ln>
            <a:noFill/>
          </a:ln>
        </p:spPr>
        <p:txBody>
          <a:bodyPr anchor="ctr"/>
          <a:lstStyle/>
          <a:p>
            <a:pPr>
              <a:lnSpc>
                <a:spcPct val="100000"/>
              </a:lnSpc>
            </a:pPr>
            <a:r>
              <a:rPr lang="en-US" sz="2000" strike="noStrike">
                <a:solidFill>
                  <a:srgbClr val="000000"/>
                </a:solidFill>
                <a:latin typeface="Times New Roman"/>
              </a:rPr>
              <a:t>La etapa de prospectación comienza desde el momento en que un cliente conoce la empresa por algún medio de publicidad y posteriormente es capturado en el sistema Bitrix, esta etapa finaliza en el momento donde un vendedor genera contacto por algún medio para realizar una solicitud de requerimientos al cliente.</a:t>
            </a:r>
            <a:endParaRPr/>
          </a:p>
          <a:p>
            <a:pPr>
              <a:lnSpc>
                <a:spcPct val="100000"/>
              </a:lnSpc>
            </a:pPr>
            <a:r>
              <a:rPr lang="en-US" sz="2000" strike="noStrike">
                <a:solidFill>
                  <a:srgbClr val="000000"/>
                </a:solidFill>
                <a:latin typeface="Times New Roman"/>
              </a:rPr>
              <a:t>Los roles que participan dentro de esta etapa son: Dirección, Líder de Ventas, Prospecto y Vendedor.</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5" name="2 Marcador de contenido"/>
          <p:cNvPicPr/>
          <p:nvPr/>
        </p:nvPicPr>
        <p:blipFill>
          <a:blip r:embed="rId2"/>
          <a:srcRect r="237" b="11597"/>
          <a:stretch/>
        </p:blipFill>
        <p:spPr>
          <a:xfrm>
            <a:off x="334800" y="0"/>
            <a:ext cx="11376000" cy="67687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TextShape 1"/>
          <p:cNvSpPr txBox="1"/>
          <p:nvPr/>
        </p:nvSpPr>
        <p:spPr>
          <a:xfrm>
            <a:off x="1015920" y="4572000"/>
            <a:ext cx="9042120" cy="1599840"/>
          </a:xfrm>
          <a:prstGeom prst="rect">
            <a:avLst/>
          </a:prstGeom>
          <a:noFill/>
          <a:ln>
            <a:noFill/>
          </a:ln>
        </p:spPr>
        <p:txBody>
          <a:bodyPr anchor="b"/>
          <a:lstStyle/>
          <a:p>
            <a:pPr>
              <a:lnSpc>
                <a:spcPct val="100000"/>
              </a:lnSpc>
            </a:pPr>
            <a:r>
              <a:rPr lang="en-US" sz="5400" strike="noStrike">
                <a:solidFill>
                  <a:srgbClr val="262626"/>
                </a:solidFill>
                <a:latin typeface="Impact"/>
              </a:rPr>
              <a:t>Configuración de archivos</a:t>
            </a:r>
            <a:endParaRPr/>
          </a:p>
        </p:txBody>
      </p:sp>
      <p:sp>
        <p:nvSpPr>
          <p:cNvPr id="197" name="TextShape 2"/>
          <p:cNvSpPr txBox="1"/>
          <p:nvPr/>
        </p:nvSpPr>
        <p:spPr>
          <a:xfrm>
            <a:off x="1015920" y="685800"/>
            <a:ext cx="10058040" cy="3885840"/>
          </a:xfrm>
          <a:prstGeom prst="rect">
            <a:avLst/>
          </a:prstGeom>
          <a:noFill/>
          <a:ln>
            <a:noFill/>
          </a:ln>
        </p:spPr>
        <p:txBody>
          <a:bodyPr anchor="ctr"/>
          <a:lstStyle/>
          <a:p>
            <a:pPr>
              <a:lnSpc>
                <a:spcPct val="100000"/>
              </a:lnSpc>
              <a:buFont typeface="Arial"/>
              <a:buChar char="•"/>
            </a:pPr>
            <a:r>
              <a:rPr lang="en-US" sz="2400" strike="noStrike">
                <a:solidFill>
                  <a:srgbClr val="303030"/>
                </a:solidFill>
                <a:latin typeface="Times New Roman"/>
              </a:rPr>
              <a:t>Para cada proyecto generado es necesario cumplir con las actividades previamente descritas y a su vez guardar dicha información acorde a lo establecido en el documento plan de configuración definido por la empresa(dicho archivo se encuentra en organización/configuración/Plan_Configuración).</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extShape 1"/>
          <p:cNvSpPr txBox="1"/>
          <p:nvPr/>
        </p:nvSpPr>
        <p:spPr>
          <a:xfrm>
            <a:off x="7085160" y="685800"/>
            <a:ext cx="4375080" cy="1371240"/>
          </a:xfrm>
          <a:prstGeom prst="rect">
            <a:avLst/>
          </a:prstGeom>
          <a:noFill/>
          <a:ln>
            <a:noFill/>
          </a:ln>
        </p:spPr>
        <p:txBody>
          <a:bodyPr anchor="b"/>
          <a:lstStyle/>
          <a:p>
            <a:pPr>
              <a:lnSpc>
                <a:spcPct val="100000"/>
              </a:lnSpc>
            </a:pPr>
            <a:r>
              <a:rPr lang="en-US" sz="4800" strike="noStrike">
                <a:solidFill>
                  <a:srgbClr val="262626"/>
                </a:solidFill>
                <a:latin typeface="Impact"/>
              </a:rPr>
              <a:t>Source Tree </a:t>
            </a:r>
            <a:endParaRPr/>
          </a:p>
        </p:txBody>
      </p:sp>
      <p:pic>
        <p:nvPicPr>
          <p:cNvPr id="199" name="Marcador de contenido 6"/>
          <p:cNvPicPr/>
          <p:nvPr/>
        </p:nvPicPr>
        <p:blipFill>
          <a:blip r:embed="rId2"/>
          <a:stretch/>
        </p:blipFill>
        <p:spPr>
          <a:xfrm>
            <a:off x="660600" y="676080"/>
            <a:ext cx="4114440" cy="41144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TextShape 1"/>
          <p:cNvSpPr txBox="1"/>
          <p:nvPr/>
        </p:nvSpPr>
        <p:spPr>
          <a:xfrm>
            <a:off x="1158120" y="685800"/>
            <a:ext cx="9583920" cy="1371240"/>
          </a:xfrm>
          <a:prstGeom prst="rect">
            <a:avLst/>
          </a:prstGeom>
          <a:noFill/>
          <a:ln>
            <a:noFill/>
          </a:ln>
        </p:spPr>
        <p:txBody>
          <a:bodyPr anchor="b"/>
          <a:lstStyle/>
          <a:p>
            <a:pPr algn="ctr">
              <a:lnSpc>
                <a:spcPct val="100000"/>
              </a:lnSpc>
            </a:pPr>
            <a:r>
              <a:rPr lang="en-US" sz="4400" strike="noStrike">
                <a:solidFill>
                  <a:srgbClr val="262626"/>
                </a:solidFill>
                <a:latin typeface="Impact"/>
              </a:rPr>
              <a:t>Instrucciones básicas de uso</a:t>
            </a:r>
            <a:endParaRPr/>
          </a:p>
        </p:txBody>
      </p:sp>
      <p:pic>
        <p:nvPicPr>
          <p:cNvPr id="201" name="Imagen 4"/>
          <p:cNvPicPr/>
          <p:nvPr/>
        </p:nvPicPr>
        <p:blipFill>
          <a:blip r:embed="rId2"/>
          <a:srcRect r="1875" b="85634"/>
          <a:stretch/>
        </p:blipFill>
        <p:spPr>
          <a:xfrm>
            <a:off x="74520" y="2392560"/>
            <a:ext cx="12067200" cy="13255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TextShape 1"/>
          <p:cNvSpPr txBox="1"/>
          <p:nvPr/>
        </p:nvSpPr>
        <p:spPr>
          <a:xfrm>
            <a:off x="684360" y="685800"/>
            <a:ext cx="10058040" cy="898920"/>
          </a:xfrm>
          <a:prstGeom prst="rect">
            <a:avLst/>
          </a:prstGeom>
          <a:noFill/>
          <a:ln>
            <a:noFill/>
          </a:ln>
        </p:spPr>
        <p:txBody>
          <a:bodyPr anchor="ctr"/>
          <a:lstStyle/>
          <a:p>
            <a:pPr algn="ctr">
              <a:lnSpc>
                <a:spcPct val="100000"/>
              </a:lnSpc>
            </a:pPr>
            <a:r>
              <a:rPr lang="en-US" sz="3200" strike="noStrike" cap="all">
                <a:solidFill>
                  <a:srgbClr val="262626"/>
                </a:solidFill>
                <a:latin typeface="Impact"/>
              </a:rPr>
              <a:t>Clone</a:t>
            </a:r>
            <a:endParaRPr/>
          </a:p>
        </p:txBody>
      </p:sp>
      <p:sp>
        <p:nvSpPr>
          <p:cNvPr id="203" name="TextShape 2"/>
          <p:cNvSpPr txBox="1"/>
          <p:nvPr/>
        </p:nvSpPr>
        <p:spPr>
          <a:xfrm>
            <a:off x="44280" y="1662480"/>
            <a:ext cx="4375080" cy="1879200"/>
          </a:xfrm>
          <a:prstGeom prst="rect">
            <a:avLst/>
          </a:prstGeom>
          <a:noFill/>
          <a:ln>
            <a:noFill/>
          </a:ln>
        </p:spPr>
        <p:txBody>
          <a:bodyPr anchor="ctr"/>
          <a:lstStyle/>
          <a:p>
            <a:pPr>
              <a:lnSpc>
                <a:spcPct val="100000"/>
              </a:lnSpc>
            </a:pPr>
            <a:r>
              <a:rPr lang="en-US" sz="2000" strike="noStrike">
                <a:solidFill>
                  <a:srgbClr val="000000"/>
                </a:solidFill>
                <a:latin typeface="Times New Roman"/>
              </a:rPr>
              <a:t>Tras presionar el botón clone muestra esta ventana en la cual se permite agregar la url del repositorio y la dirección de almacenaje.</a:t>
            </a:r>
            <a:endParaRPr/>
          </a:p>
        </p:txBody>
      </p:sp>
      <p:pic>
        <p:nvPicPr>
          <p:cNvPr id="204" name="Imagen 7"/>
          <p:cNvPicPr/>
          <p:nvPr/>
        </p:nvPicPr>
        <p:blipFill>
          <a:blip r:embed="rId2"/>
          <a:srcRect l="28439" t="22500" r="4373" b="35004"/>
          <a:stretch/>
        </p:blipFill>
        <p:spPr>
          <a:xfrm>
            <a:off x="4526280" y="2788920"/>
            <a:ext cx="7543440" cy="39391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Shape 1"/>
          <p:cNvSpPr txBox="1"/>
          <p:nvPr/>
        </p:nvSpPr>
        <p:spPr>
          <a:xfrm>
            <a:off x="684360" y="304920"/>
            <a:ext cx="10058040" cy="929160"/>
          </a:xfrm>
          <a:prstGeom prst="rect">
            <a:avLst/>
          </a:prstGeom>
          <a:noFill/>
          <a:ln>
            <a:noFill/>
          </a:ln>
        </p:spPr>
        <p:txBody>
          <a:bodyPr anchor="ctr"/>
          <a:lstStyle/>
          <a:p>
            <a:pPr algn="ctr">
              <a:lnSpc>
                <a:spcPct val="100000"/>
              </a:lnSpc>
            </a:pPr>
            <a:r>
              <a:rPr lang="en-US" sz="3200" strike="noStrike" cap="all">
                <a:solidFill>
                  <a:srgbClr val="262626"/>
                </a:solidFill>
                <a:latin typeface="Impact"/>
              </a:rPr>
              <a:t>Commit</a:t>
            </a:r>
            <a:endParaRPr/>
          </a:p>
        </p:txBody>
      </p:sp>
      <p:sp>
        <p:nvSpPr>
          <p:cNvPr id="206" name="TextShape 2"/>
          <p:cNvSpPr txBox="1"/>
          <p:nvPr/>
        </p:nvSpPr>
        <p:spPr>
          <a:xfrm>
            <a:off x="684360" y="1082160"/>
            <a:ext cx="3719880" cy="4911840"/>
          </a:xfrm>
          <a:prstGeom prst="rect">
            <a:avLst/>
          </a:prstGeom>
          <a:noFill/>
          <a:ln>
            <a:noFill/>
          </a:ln>
        </p:spPr>
        <p:txBody>
          <a:bodyPr anchor="ctr"/>
          <a:lstStyle/>
          <a:p>
            <a:pPr>
              <a:lnSpc>
                <a:spcPct val="100000"/>
              </a:lnSpc>
            </a:pPr>
            <a:r>
              <a:rPr lang="en-US" sz="2000" strike="noStrike">
                <a:solidFill>
                  <a:srgbClr val="000000"/>
                </a:solidFill>
                <a:latin typeface="Times New Roman"/>
              </a:rPr>
              <a:t>Se muestran los archivos modificados en un costado , aquellos que se desean agregar al repositorio seleccionarlos y poner algo en la sección commit, se puede seleccionar el campo push para ingresarlo al repositorio o no marcarlo. </a:t>
            </a:r>
            <a:endParaRPr/>
          </a:p>
        </p:txBody>
      </p:sp>
      <p:pic>
        <p:nvPicPr>
          <p:cNvPr id="207" name="Imagen 3"/>
          <p:cNvPicPr/>
          <p:nvPr/>
        </p:nvPicPr>
        <p:blipFill>
          <a:blip r:embed="rId2"/>
          <a:srcRect l="25316" t="13956" r="623" b="8750"/>
          <a:stretch/>
        </p:blipFill>
        <p:spPr>
          <a:xfrm>
            <a:off x="4952160" y="1203840"/>
            <a:ext cx="7223400" cy="56538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TextShape 1"/>
          <p:cNvSpPr txBox="1"/>
          <p:nvPr/>
        </p:nvSpPr>
        <p:spPr>
          <a:xfrm>
            <a:off x="684360" y="685800"/>
            <a:ext cx="10058040" cy="670320"/>
          </a:xfrm>
          <a:prstGeom prst="rect">
            <a:avLst/>
          </a:prstGeom>
          <a:noFill/>
          <a:ln>
            <a:noFill/>
          </a:ln>
        </p:spPr>
        <p:txBody>
          <a:bodyPr anchor="ctr"/>
          <a:lstStyle/>
          <a:p>
            <a:pPr>
              <a:lnSpc>
                <a:spcPct val="100000"/>
              </a:lnSpc>
            </a:pPr>
            <a:r>
              <a:rPr lang="en-US" sz="3200" strike="noStrike" cap="all">
                <a:solidFill>
                  <a:srgbClr val="262626"/>
                </a:solidFill>
                <a:latin typeface="Impact"/>
              </a:rPr>
              <a:t>Pull y push</a:t>
            </a:r>
            <a:endParaRPr/>
          </a:p>
        </p:txBody>
      </p:sp>
      <p:sp>
        <p:nvSpPr>
          <p:cNvPr id="209" name="TextShape 2"/>
          <p:cNvSpPr txBox="1"/>
          <p:nvPr/>
        </p:nvSpPr>
        <p:spPr>
          <a:xfrm>
            <a:off x="684360" y="1356480"/>
            <a:ext cx="3186360" cy="4637520"/>
          </a:xfrm>
          <a:prstGeom prst="rect">
            <a:avLst/>
          </a:prstGeom>
          <a:noFill/>
          <a:ln>
            <a:noFill/>
          </a:ln>
        </p:spPr>
        <p:txBody>
          <a:bodyPr anchor="ctr"/>
          <a:lstStyle/>
          <a:p>
            <a:pPr>
              <a:lnSpc>
                <a:spcPct val="100000"/>
              </a:lnSpc>
            </a:pPr>
            <a:r>
              <a:rPr lang="en-US" sz="2000" strike="noStrike">
                <a:solidFill>
                  <a:srgbClr val="000000"/>
                </a:solidFill>
                <a:latin typeface="Times New Roman"/>
              </a:rPr>
              <a:t>Para generar pull basta con solo marcar la flecha de pull y seleccionar la rama a la que se generara dicho pull, en caso de push presionar la fecha push y seleccionar el repositorio</a:t>
            </a:r>
            <a:endParaRPr/>
          </a:p>
        </p:txBody>
      </p:sp>
      <p:pic>
        <p:nvPicPr>
          <p:cNvPr id="210" name="Imagen 3"/>
          <p:cNvPicPr/>
          <p:nvPr/>
        </p:nvPicPr>
        <p:blipFill>
          <a:blip r:embed="rId2"/>
          <a:srcRect l="52437" r="33938" b="85634"/>
          <a:stretch/>
        </p:blipFill>
        <p:spPr>
          <a:xfrm>
            <a:off x="6614280" y="2118240"/>
            <a:ext cx="2408400" cy="19047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TextShape 1"/>
          <p:cNvSpPr txBox="1"/>
          <p:nvPr/>
        </p:nvSpPr>
        <p:spPr>
          <a:xfrm>
            <a:off x="684360" y="685800"/>
            <a:ext cx="10058040" cy="2742840"/>
          </a:xfrm>
          <a:prstGeom prst="rect">
            <a:avLst/>
          </a:prstGeom>
          <a:noFill/>
          <a:ln>
            <a:noFill/>
          </a:ln>
        </p:spPr>
        <p:txBody>
          <a:bodyPr anchor="ctr"/>
          <a:lstStyle/>
          <a:p>
            <a:pPr>
              <a:lnSpc>
                <a:spcPct val="100000"/>
              </a:lnSpc>
            </a:pPr>
            <a:r>
              <a:rPr lang="en-US" sz="3200" strike="noStrike" cap="all">
                <a:solidFill>
                  <a:srgbClr val="262626"/>
                </a:solidFill>
                <a:latin typeface="Impact"/>
              </a:rPr>
              <a:t>Eliminación de datos	</a:t>
            </a:r>
            <a:endParaRPr/>
          </a:p>
        </p:txBody>
      </p:sp>
      <p:sp>
        <p:nvSpPr>
          <p:cNvPr id="212" name="TextShape 2"/>
          <p:cNvSpPr txBox="1"/>
          <p:nvPr/>
        </p:nvSpPr>
        <p:spPr>
          <a:xfrm>
            <a:off x="684360" y="4114800"/>
            <a:ext cx="8535600" cy="1879200"/>
          </a:xfrm>
          <a:prstGeom prst="rect">
            <a:avLst/>
          </a:prstGeom>
          <a:noFill/>
          <a:ln>
            <a:noFill/>
          </a:ln>
        </p:spPr>
        <p:txBody>
          <a:bodyPr anchor="ctr"/>
          <a:lstStyle/>
          <a:p>
            <a:pPr>
              <a:lnSpc>
                <a:spcPct val="100000"/>
              </a:lnSpc>
            </a:pPr>
            <a:r>
              <a:rPr lang="en-US" sz="2000" strike="noStrike">
                <a:solidFill>
                  <a:srgbClr val="000000"/>
                </a:solidFill>
                <a:latin typeface="Times New Roman"/>
              </a:rPr>
              <a:t>En caso de tener una tarea que no cuente con cambios deseados o eliminar un archivo se deberá ir a la pestaña commit y sobre el archivo click derecho discard para descartar cambios y delete para eliminar</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684360" y="685800"/>
            <a:ext cx="10058040" cy="807840"/>
          </a:xfrm>
          <a:prstGeom prst="rect">
            <a:avLst/>
          </a:prstGeom>
          <a:noFill/>
          <a:ln>
            <a:noFill/>
          </a:ln>
        </p:spPr>
        <p:txBody>
          <a:bodyPr anchor="ctr"/>
          <a:lstStyle/>
          <a:p>
            <a:pPr algn="ctr">
              <a:lnSpc>
                <a:spcPct val="100000"/>
              </a:lnSpc>
            </a:pPr>
            <a:r>
              <a:rPr lang="en-US" sz="3200" strike="noStrike" cap="all">
                <a:solidFill>
                  <a:srgbClr val="262626"/>
                </a:solidFill>
                <a:latin typeface="Impact"/>
              </a:rPr>
              <a:t>Políticas </a:t>
            </a:r>
            <a:endParaRPr/>
          </a:p>
        </p:txBody>
      </p:sp>
      <p:sp>
        <p:nvSpPr>
          <p:cNvPr id="134" name="TextShape 2"/>
          <p:cNvSpPr txBox="1"/>
          <p:nvPr/>
        </p:nvSpPr>
        <p:spPr>
          <a:xfrm>
            <a:off x="684360" y="2202120"/>
            <a:ext cx="11022480" cy="3791880"/>
          </a:xfrm>
          <a:prstGeom prst="rect">
            <a:avLst/>
          </a:prstGeom>
          <a:noFill/>
          <a:ln>
            <a:noFill/>
          </a:ln>
        </p:spPr>
        <p:txBody>
          <a:bodyPr anchor="ctr"/>
          <a:lstStyle/>
          <a:p>
            <a:pPr>
              <a:lnSpc>
                <a:spcPct val="100000"/>
              </a:lnSpc>
            </a:pPr>
            <a:r>
              <a:rPr lang="en-US" sz="2000" strike="noStrike">
                <a:solidFill>
                  <a:srgbClr val="000000"/>
                </a:solidFill>
                <a:latin typeface="Times New Roman"/>
              </a:rPr>
              <a:t>1 - Todos los clientes deben estar registrados dentro del CRM asignado por la empresa.</a:t>
            </a:r>
            <a:endParaRPr/>
          </a:p>
          <a:p>
            <a:pPr>
              <a:lnSpc>
                <a:spcPct val="100000"/>
              </a:lnSpc>
            </a:pPr>
            <a:r>
              <a:rPr lang="en-US" sz="2000" strike="noStrike">
                <a:solidFill>
                  <a:srgbClr val="000000"/>
                </a:solidFill>
                <a:latin typeface="Times New Roman"/>
              </a:rPr>
              <a:t>2 - Todos los clientes en etapa de prospectación deben en todo momento tener asignado un responsable de seguimiento.</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684360" y="685800"/>
            <a:ext cx="10058040" cy="781920"/>
          </a:xfrm>
          <a:prstGeom prst="rect">
            <a:avLst/>
          </a:prstGeom>
          <a:noFill/>
          <a:ln>
            <a:noFill/>
          </a:ln>
        </p:spPr>
        <p:txBody>
          <a:bodyPr anchor="ctr"/>
          <a:lstStyle/>
          <a:p>
            <a:pPr algn="ctr">
              <a:lnSpc>
                <a:spcPct val="100000"/>
              </a:lnSpc>
            </a:pPr>
            <a:r>
              <a:rPr lang="en-US" sz="3200" strike="noStrike" cap="all">
                <a:solidFill>
                  <a:srgbClr val="262626"/>
                </a:solidFill>
                <a:latin typeface="Impact"/>
              </a:rPr>
              <a:t>Actividades a Realizar</a:t>
            </a:r>
            <a:endParaRPr/>
          </a:p>
        </p:txBody>
      </p:sp>
      <p:graphicFrame>
        <p:nvGraphicFramePr>
          <p:cNvPr id="136" name="Table 2"/>
          <p:cNvGraphicFramePr/>
          <p:nvPr/>
        </p:nvGraphicFramePr>
        <p:xfrm>
          <a:off x="180360" y="2033280"/>
          <a:ext cx="11757960" cy="4416840"/>
        </p:xfrm>
        <a:graphic>
          <a:graphicData uri="http://schemas.openxmlformats.org/drawingml/2006/table">
            <a:tbl>
              <a:tblPr/>
              <a:tblGrid>
                <a:gridCol w="2939400"/>
                <a:gridCol w="1825560"/>
                <a:gridCol w="3232440"/>
                <a:gridCol w="3760560"/>
              </a:tblGrid>
              <a:tr h="393480">
                <a:tc>
                  <a:txBody>
                    <a:bodyPr/>
                    <a:lstStyle/>
                    <a:p>
                      <a:pPr>
                        <a:lnSpc>
                          <a:spcPct val="100000"/>
                        </a:lnSpc>
                      </a:pPr>
                      <a:r>
                        <a:rPr lang="es-MX" b="1" strike="noStrike">
                          <a:solidFill>
                            <a:srgbClr val="FFFFFF"/>
                          </a:solidFill>
                          <a:latin typeface="Times New Roman"/>
                        </a:rPr>
                        <a:t>Actividad</a:t>
                      </a:r>
                      <a:endParaRPr/>
                    </a:p>
                  </a:txBody>
                  <a:tcPr/>
                </a:tc>
                <a:tc>
                  <a:txBody>
                    <a:bodyPr/>
                    <a:lstStyle/>
                    <a:p>
                      <a:pPr>
                        <a:lnSpc>
                          <a:spcPct val="100000"/>
                        </a:lnSpc>
                      </a:pPr>
                      <a:r>
                        <a:rPr lang="es-MX" b="1" strike="noStrike">
                          <a:solidFill>
                            <a:srgbClr val="FFFFFF"/>
                          </a:solidFill>
                          <a:latin typeface="Times New Roman"/>
                        </a:rPr>
                        <a:t>Responsable</a:t>
                      </a:r>
                      <a:endParaRPr/>
                    </a:p>
                  </a:txBody>
                  <a:tcPr/>
                </a:tc>
                <a:tc>
                  <a:txBody>
                    <a:bodyPr/>
                    <a:lstStyle/>
                    <a:p>
                      <a:pPr>
                        <a:lnSpc>
                          <a:spcPct val="100000"/>
                        </a:lnSpc>
                      </a:pPr>
                      <a:r>
                        <a:rPr lang="es-MX" b="1" strike="noStrike">
                          <a:solidFill>
                            <a:srgbClr val="FFFFFF"/>
                          </a:solidFill>
                          <a:latin typeface="Times New Roman"/>
                        </a:rPr>
                        <a:t>Producto Salida</a:t>
                      </a:r>
                      <a:endParaRPr/>
                    </a:p>
                  </a:txBody>
                  <a:tcPr/>
                </a:tc>
                <a:tc>
                  <a:txBody>
                    <a:bodyPr/>
                    <a:lstStyle/>
                    <a:p>
                      <a:pPr>
                        <a:lnSpc>
                          <a:spcPct val="100000"/>
                        </a:lnSpc>
                      </a:pPr>
                      <a:r>
                        <a:rPr lang="es-MX" b="1" strike="noStrike">
                          <a:solidFill>
                            <a:srgbClr val="FFFFFF"/>
                          </a:solidFill>
                          <a:latin typeface="Times New Roman"/>
                        </a:rPr>
                        <a:t>Descripción</a:t>
                      </a:r>
                      <a:endParaRPr/>
                    </a:p>
                  </a:txBody>
                  <a:tcPr/>
                </a:tc>
              </a:tr>
              <a:tr h="637560">
                <a:tc>
                  <a:txBody>
                    <a:bodyPr/>
                    <a:lstStyle/>
                    <a:p>
                      <a:pPr>
                        <a:lnSpc>
                          <a:spcPct val="100000"/>
                        </a:lnSpc>
                      </a:pPr>
                      <a:r>
                        <a:rPr lang="es-MX" strike="noStrike">
                          <a:solidFill>
                            <a:srgbClr val="000000"/>
                          </a:solidFill>
                          <a:latin typeface="Times New Roman"/>
                        </a:rPr>
                        <a:t>Pagar Publicidad</a:t>
                      </a:r>
                      <a:endParaRPr/>
                    </a:p>
                  </a:txBody>
                  <a:tcPr/>
                </a:tc>
                <a:tc>
                  <a:txBody>
                    <a:bodyPr/>
                    <a:lstStyle/>
                    <a:p>
                      <a:pPr>
                        <a:lnSpc>
                          <a:spcPct val="100000"/>
                        </a:lnSpc>
                      </a:pPr>
                      <a:r>
                        <a:rPr lang="es-MX" strike="noStrike">
                          <a:solidFill>
                            <a:srgbClr val="000000"/>
                          </a:solidFill>
                          <a:latin typeface="Times New Roman"/>
                        </a:rPr>
                        <a:t>Dirección</a:t>
                      </a:r>
                      <a:endParaRPr/>
                    </a:p>
                  </a:txBody>
                  <a:tcPr/>
                </a:tc>
                <a:tc>
                  <a:txBody>
                    <a:bodyPr/>
                    <a:lstStyle/>
                    <a:p>
                      <a:pPr>
                        <a:lnSpc>
                          <a:spcPct val="100000"/>
                        </a:lnSpc>
                      </a:pPr>
                      <a:r>
                        <a:rPr lang="es-MX" strike="noStrike">
                          <a:solidFill>
                            <a:srgbClr val="000000"/>
                          </a:solidFill>
                          <a:latin typeface="Times New Roman"/>
                        </a:rPr>
                        <a:t>Bing, Google Adwords</a:t>
                      </a:r>
                      <a:endParaRPr/>
                    </a:p>
                  </a:txBody>
                  <a:tcPr/>
                </a:tc>
                <a:tc>
                  <a:txBody>
                    <a:bodyPr/>
                    <a:lstStyle/>
                    <a:p>
                      <a:pPr>
                        <a:lnSpc>
                          <a:spcPct val="100000"/>
                        </a:lnSpc>
                      </a:pPr>
                      <a:r>
                        <a:rPr lang="es-MX" strike="noStrike">
                          <a:solidFill>
                            <a:srgbClr val="000000"/>
                          </a:solidFill>
                          <a:latin typeface="Times New Roman"/>
                        </a:rPr>
                        <a:t>Consiste en el pago de servicios publicitarios</a:t>
                      </a:r>
                      <a:endParaRPr/>
                    </a:p>
                  </a:txBody>
                  <a:tcPr/>
                </a:tc>
              </a:tr>
              <a:tr h="907920">
                <a:tc>
                  <a:txBody>
                    <a:bodyPr/>
                    <a:lstStyle/>
                    <a:p>
                      <a:pPr>
                        <a:lnSpc>
                          <a:spcPct val="100000"/>
                        </a:lnSpc>
                      </a:pPr>
                      <a:r>
                        <a:rPr lang="es-MX" strike="noStrike">
                          <a:solidFill>
                            <a:srgbClr val="000000"/>
                          </a:solidFill>
                          <a:latin typeface="Times New Roman"/>
                        </a:rPr>
                        <a:t>Asignar prospectos</a:t>
                      </a:r>
                      <a:endParaRPr/>
                    </a:p>
                  </a:txBody>
                  <a:tcPr/>
                </a:tc>
                <a:tc>
                  <a:txBody>
                    <a:bodyPr/>
                    <a:lstStyle/>
                    <a:p>
                      <a:pPr>
                        <a:lnSpc>
                          <a:spcPct val="100000"/>
                        </a:lnSpc>
                      </a:pPr>
                      <a:r>
                        <a:rPr lang="es-MX" strike="noStrike">
                          <a:solidFill>
                            <a:srgbClr val="000000"/>
                          </a:solidFill>
                          <a:latin typeface="Times New Roman"/>
                        </a:rPr>
                        <a:t>Líder de ventas</a:t>
                      </a:r>
                      <a:endParaRPr/>
                    </a:p>
                  </a:txBody>
                  <a:tcPr/>
                </a:tc>
                <a:tc>
                  <a:txBody>
                    <a:bodyPr/>
                    <a:lstStyle/>
                    <a:p>
                      <a:pPr>
                        <a:lnSpc>
                          <a:spcPct val="100000"/>
                        </a:lnSpc>
                      </a:pPr>
                      <a:r>
                        <a:rPr lang="es-MX" strike="noStrike">
                          <a:solidFill>
                            <a:srgbClr val="000000"/>
                          </a:solidFill>
                          <a:latin typeface="Times New Roman"/>
                        </a:rPr>
                        <a:t>Correo de asignación</a:t>
                      </a:r>
                      <a:endParaRPr/>
                    </a:p>
                  </a:txBody>
                  <a:tcPr/>
                </a:tc>
                <a:tc>
                  <a:txBody>
                    <a:bodyPr/>
                    <a:lstStyle/>
                    <a:p>
                      <a:pPr>
                        <a:lnSpc>
                          <a:spcPct val="100000"/>
                        </a:lnSpc>
                      </a:pPr>
                      <a:r>
                        <a:rPr lang="es-MX" strike="noStrike">
                          <a:solidFill>
                            <a:srgbClr val="000000"/>
                          </a:solidFill>
                          <a:latin typeface="Times New Roman"/>
                        </a:rPr>
                        <a:t>Se verifica los nuevos prospectos registrados y los asigna a vendedores por medio de un correo</a:t>
                      </a:r>
                      <a:endParaRPr/>
                    </a:p>
                  </a:txBody>
                  <a:tcPr/>
                </a:tc>
              </a:tr>
              <a:tr h="907920">
                <a:tc>
                  <a:txBody>
                    <a:bodyPr/>
                    <a:lstStyle/>
                    <a:p>
                      <a:pPr>
                        <a:lnSpc>
                          <a:spcPct val="100000"/>
                        </a:lnSpc>
                      </a:pPr>
                      <a:r>
                        <a:rPr lang="es-MX" strike="noStrike">
                          <a:solidFill>
                            <a:srgbClr val="000000"/>
                          </a:solidFill>
                          <a:latin typeface="Times New Roman"/>
                        </a:rPr>
                        <a:t>Capturar prospecto CRM</a:t>
                      </a:r>
                      <a:endParaRPr/>
                    </a:p>
                  </a:txBody>
                  <a:tcPr/>
                </a:tc>
                <a:tc>
                  <a:txBody>
                    <a:bodyPr/>
                    <a:lstStyle/>
                    <a:p>
                      <a:pPr>
                        <a:lnSpc>
                          <a:spcPct val="100000"/>
                        </a:lnSpc>
                      </a:pPr>
                      <a:r>
                        <a:rPr lang="es-MX" strike="noStrike">
                          <a:solidFill>
                            <a:srgbClr val="000000"/>
                          </a:solidFill>
                          <a:latin typeface="Times New Roman"/>
                        </a:rPr>
                        <a:t>Vendedor</a:t>
                      </a:r>
                      <a:endParaRPr/>
                    </a:p>
                  </a:txBody>
                  <a:tcPr/>
                </a:tc>
                <a:tc>
                  <a:txBody>
                    <a:bodyPr/>
                    <a:lstStyle/>
                    <a:p>
                      <a:pPr>
                        <a:lnSpc>
                          <a:spcPct val="100000"/>
                        </a:lnSpc>
                      </a:pPr>
                      <a:r>
                        <a:rPr lang="es-MX" strike="noStrike">
                          <a:solidFill>
                            <a:srgbClr val="000000"/>
                          </a:solidFill>
                          <a:latin typeface="Times New Roman"/>
                        </a:rPr>
                        <a:t>Crear contacto en Bitrix</a:t>
                      </a:r>
                      <a:endParaRPr/>
                    </a:p>
                  </a:txBody>
                  <a:tcPr/>
                </a:tc>
                <a:tc>
                  <a:txBody>
                    <a:bodyPr/>
                    <a:lstStyle/>
                    <a:p>
                      <a:pPr>
                        <a:lnSpc>
                          <a:spcPct val="100000"/>
                        </a:lnSpc>
                      </a:pPr>
                      <a:r>
                        <a:rPr lang="es-MX" strike="noStrike">
                          <a:solidFill>
                            <a:srgbClr val="000000"/>
                          </a:solidFill>
                          <a:latin typeface="Times New Roman"/>
                        </a:rPr>
                        <a:t>Se registra contacto en Bitrix con los datos nombre, correo electrónico y número de teléfono.</a:t>
                      </a:r>
                      <a:endParaRPr/>
                    </a:p>
                  </a:txBody>
                  <a:tcPr/>
                </a:tc>
              </a:tr>
              <a:tr h="637560">
                <a:tc>
                  <a:txBody>
                    <a:bodyPr/>
                    <a:lstStyle/>
                    <a:p>
                      <a:pPr>
                        <a:lnSpc>
                          <a:spcPct val="100000"/>
                        </a:lnSpc>
                      </a:pPr>
                      <a:r>
                        <a:rPr lang="es-MX" strike="noStrike">
                          <a:solidFill>
                            <a:srgbClr val="000000"/>
                          </a:solidFill>
                          <a:latin typeface="Times New Roman"/>
                        </a:rPr>
                        <a:t>Contactar prospecto</a:t>
                      </a:r>
                      <a:endParaRPr/>
                    </a:p>
                  </a:txBody>
                  <a:tcPr/>
                </a:tc>
                <a:tc>
                  <a:txBody>
                    <a:bodyPr/>
                    <a:lstStyle/>
                    <a:p>
                      <a:pPr>
                        <a:lnSpc>
                          <a:spcPct val="100000"/>
                        </a:lnSpc>
                      </a:pPr>
                      <a:r>
                        <a:rPr lang="es-MX" strike="noStrike">
                          <a:solidFill>
                            <a:srgbClr val="000000"/>
                          </a:solidFill>
                          <a:latin typeface="Times New Roman"/>
                        </a:rPr>
                        <a:t>Vendedor</a:t>
                      </a:r>
                      <a:endParaRPr/>
                    </a:p>
                  </a:txBody>
                  <a:tcPr/>
                </a:tc>
                <a:tc>
                  <a:txBody>
                    <a:bodyPr/>
                    <a:lstStyle/>
                    <a:p>
                      <a:pPr>
                        <a:lnSpc>
                          <a:spcPct val="100000"/>
                        </a:lnSpc>
                      </a:pPr>
                      <a:r>
                        <a:rPr lang="es-MX" strike="noStrike">
                          <a:solidFill>
                            <a:srgbClr val="000000"/>
                          </a:solidFill>
                          <a:latin typeface="Times New Roman"/>
                        </a:rPr>
                        <a:t>Registro de llamada Bitrix</a:t>
                      </a:r>
                      <a:endParaRPr/>
                    </a:p>
                  </a:txBody>
                  <a:tcPr/>
                </a:tc>
                <a:tc>
                  <a:txBody>
                    <a:bodyPr/>
                    <a:lstStyle/>
                    <a:p>
                      <a:pPr>
                        <a:lnSpc>
                          <a:spcPct val="100000"/>
                        </a:lnSpc>
                      </a:pPr>
                      <a:r>
                        <a:rPr lang="es-MX" strike="noStrike">
                          <a:solidFill>
                            <a:srgbClr val="000000"/>
                          </a:solidFill>
                          <a:latin typeface="Times New Roman"/>
                        </a:rPr>
                        <a:t>Tras la captura se contacta al cliente para iniciar el proceso de ventas.</a:t>
                      </a:r>
                      <a:endParaRPr/>
                    </a:p>
                  </a:txBody>
                  <a:tcPr/>
                </a:tc>
              </a:tr>
              <a:tr h="909360">
                <a:tc>
                  <a:txBody>
                    <a:bodyPr/>
                    <a:lstStyle/>
                    <a:p>
                      <a:pPr>
                        <a:lnSpc>
                          <a:spcPct val="100000"/>
                        </a:lnSpc>
                      </a:pPr>
                      <a:r>
                        <a:rPr lang="es-MX" strike="noStrike">
                          <a:solidFill>
                            <a:srgbClr val="000000"/>
                          </a:solidFill>
                          <a:latin typeface="Times New Roman"/>
                        </a:rPr>
                        <a:t>Enviar portafolio de negocios</a:t>
                      </a:r>
                      <a:endParaRPr/>
                    </a:p>
                  </a:txBody>
                  <a:tcPr/>
                </a:tc>
                <a:tc>
                  <a:txBody>
                    <a:bodyPr/>
                    <a:lstStyle/>
                    <a:p>
                      <a:pPr>
                        <a:lnSpc>
                          <a:spcPct val="100000"/>
                        </a:lnSpc>
                      </a:pPr>
                      <a:r>
                        <a:rPr lang="es-MX" strike="noStrike">
                          <a:solidFill>
                            <a:srgbClr val="000000"/>
                          </a:solidFill>
                          <a:latin typeface="Times New Roman"/>
                        </a:rPr>
                        <a:t>Vendedor</a:t>
                      </a:r>
                      <a:endParaRPr/>
                    </a:p>
                  </a:txBody>
                  <a:tcPr/>
                </a:tc>
                <a:tc>
                  <a:txBody>
                    <a:bodyPr/>
                    <a:lstStyle/>
                    <a:p>
                      <a:pPr>
                        <a:lnSpc>
                          <a:spcPct val="100000"/>
                        </a:lnSpc>
                      </a:pPr>
                      <a:r>
                        <a:rPr lang="es-MX" strike="noStrike">
                          <a:solidFill>
                            <a:srgbClr val="000000"/>
                          </a:solidFill>
                          <a:latin typeface="Times New Roman"/>
                        </a:rPr>
                        <a:t>Correo con portafolio de negocios</a:t>
                      </a:r>
                      <a:endParaRPr/>
                    </a:p>
                  </a:txBody>
                  <a:tcPr/>
                </a:tc>
                <a:tc>
                  <a:txBody>
                    <a:bodyPr/>
                    <a:lstStyle/>
                    <a:p>
                      <a:pPr>
                        <a:lnSpc>
                          <a:spcPct val="100000"/>
                        </a:lnSpc>
                      </a:pPr>
                      <a:r>
                        <a:rPr lang="es-MX" strike="noStrike">
                          <a:solidFill>
                            <a:srgbClr val="000000"/>
                          </a:solidFill>
                          <a:latin typeface="Times New Roman"/>
                        </a:rPr>
                        <a:t>En caso de no poder contactar con el prospecto se envía un correo al mismo con el portafolio de negocios.</a:t>
                      </a:r>
                      <a:endParaRPr/>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5 Marcador de contenido"/>
          <p:cNvPicPr/>
          <p:nvPr/>
        </p:nvPicPr>
        <p:blipFill>
          <a:blip r:embed="rId2"/>
          <a:srcRect l="2670" t="2897" r="4832" b="11264"/>
          <a:stretch/>
        </p:blipFill>
        <p:spPr>
          <a:xfrm>
            <a:off x="2138760" y="17280"/>
            <a:ext cx="8795160" cy="6840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extShape 1"/>
          <p:cNvSpPr txBox="1"/>
          <p:nvPr/>
        </p:nvSpPr>
        <p:spPr>
          <a:xfrm>
            <a:off x="684360" y="685800"/>
            <a:ext cx="10058040" cy="1786680"/>
          </a:xfrm>
          <a:prstGeom prst="rect">
            <a:avLst/>
          </a:prstGeom>
          <a:noFill/>
          <a:ln>
            <a:noFill/>
          </a:ln>
        </p:spPr>
        <p:txBody>
          <a:bodyPr anchor="ctr"/>
          <a:lstStyle/>
          <a:p>
            <a:pPr algn="ctr">
              <a:lnSpc>
                <a:spcPct val="100000"/>
              </a:lnSpc>
            </a:pPr>
            <a:r>
              <a:rPr lang="en-US" sz="3200" strike="noStrike" cap="all">
                <a:solidFill>
                  <a:srgbClr val="262626"/>
                </a:solidFill>
                <a:latin typeface="Impact"/>
              </a:rPr>
              <a:t>Ventas</a:t>
            </a:r>
            <a:endParaRPr/>
          </a:p>
        </p:txBody>
      </p:sp>
      <p:sp>
        <p:nvSpPr>
          <p:cNvPr id="139" name="TextShape 2"/>
          <p:cNvSpPr txBox="1"/>
          <p:nvPr/>
        </p:nvSpPr>
        <p:spPr>
          <a:xfrm>
            <a:off x="684360" y="4114800"/>
            <a:ext cx="8535600" cy="1879200"/>
          </a:xfrm>
          <a:prstGeom prst="rect">
            <a:avLst/>
          </a:prstGeom>
          <a:noFill/>
          <a:ln>
            <a:noFill/>
          </a:ln>
        </p:spPr>
        <p:txBody>
          <a:bodyPr anchor="ctr"/>
          <a:lstStyle/>
          <a:p>
            <a:pPr>
              <a:lnSpc>
                <a:spcPct val="100000"/>
              </a:lnSpc>
            </a:pPr>
            <a:r>
              <a:rPr lang="en-US" sz="2000" strike="noStrike">
                <a:solidFill>
                  <a:srgbClr val="000000"/>
                </a:solidFill>
                <a:latin typeface="Times New Roman"/>
              </a:rPr>
              <a:t>Este proceso comienza en el momento que un vendedor genera el levantamiento de requerimientos del proyecto hasta la validación del pago. Dentro de su trayecto surgen dos documentos de gran importancia(Estimación y Requerimientos) los cuales son almacenados en el repositorio principal de la empresa y a su vez son generados pror el sistema sosoft.herokuapp.com, en dicha etapa participan 4 roles (Administración, Ventas, Cliente y Líder de ventas) los cuales generaran las actividades descritas a continuación.</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Shape 1"/>
          <p:cNvSpPr txBox="1"/>
          <p:nvPr/>
        </p:nvSpPr>
        <p:spPr>
          <a:xfrm>
            <a:off x="684360" y="404664"/>
            <a:ext cx="10058040" cy="949320"/>
          </a:xfrm>
          <a:prstGeom prst="rect">
            <a:avLst/>
          </a:prstGeom>
          <a:noFill/>
          <a:ln>
            <a:noFill/>
          </a:ln>
        </p:spPr>
        <p:txBody>
          <a:bodyPr anchor="ctr"/>
          <a:lstStyle/>
          <a:p>
            <a:pPr algn="ctr">
              <a:lnSpc>
                <a:spcPct val="100000"/>
              </a:lnSpc>
            </a:pPr>
            <a:r>
              <a:rPr lang="en-US" sz="3200" strike="noStrike" cap="all">
                <a:solidFill>
                  <a:srgbClr val="262626"/>
                </a:solidFill>
                <a:latin typeface="Impact"/>
              </a:rPr>
              <a:t>Políticas</a:t>
            </a:r>
            <a:endParaRPr/>
          </a:p>
        </p:txBody>
      </p:sp>
      <p:sp>
        <p:nvSpPr>
          <p:cNvPr id="141" name="TextShape 2"/>
          <p:cNvSpPr txBox="1"/>
          <p:nvPr/>
        </p:nvSpPr>
        <p:spPr>
          <a:xfrm>
            <a:off x="684360" y="1983240"/>
            <a:ext cx="10790640" cy="4010760"/>
          </a:xfrm>
          <a:prstGeom prst="rect">
            <a:avLst/>
          </a:prstGeom>
          <a:noFill/>
          <a:ln>
            <a:noFill/>
          </a:ln>
        </p:spPr>
        <p:txBody>
          <a:bodyPr anchor="ctr"/>
          <a:lstStyle/>
          <a:p>
            <a:pPr>
              <a:lnSpc>
                <a:spcPct val="100000"/>
              </a:lnSpc>
            </a:pPr>
            <a:r>
              <a:rPr lang="en-US" sz="2000" strike="noStrike" dirty="0">
                <a:solidFill>
                  <a:srgbClr val="000000"/>
                </a:solidFill>
                <a:latin typeface="Times New Roman"/>
              </a:rPr>
              <a:t>1 - </a:t>
            </a:r>
            <a:r>
              <a:rPr lang="en-US" sz="2000" strike="noStrike" dirty="0" err="1">
                <a:solidFill>
                  <a:srgbClr val="000000"/>
                </a:solidFill>
                <a:latin typeface="Times New Roman"/>
              </a:rPr>
              <a:t>Es</a:t>
            </a:r>
            <a:r>
              <a:rPr lang="en-US" sz="2000" strike="noStrike" dirty="0">
                <a:solidFill>
                  <a:srgbClr val="000000"/>
                </a:solidFill>
                <a:latin typeface="Times New Roman"/>
              </a:rPr>
              <a:t> </a:t>
            </a:r>
            <a:r>
              <a:rPr lang="en-US" sz="2000" strike="noStrike" dirty="0" err="1">
                <a:solidFill>
                  <a:srgbClr val="000000"/>
                </a:solidFill>
                <a:latin typeface="Times New Roman"/>
              </a:rPr>
              <a:t>obligación</a:t>
            </a:r>
            <a:r>
              <a:rPr lang="en-US" sz="2000" strike="noStrike" dirty="0">
                <a:solidFill>
                  <a:srgbClr val="000000"/>
                </a:solidFill>
                <a:latin typeface="Times New Roman"/>
              </a:rPr>
              <a:t> del </a:t>
            </a:r>
            <a:r>
              <a:rPr lang="en-US" sz="2000" strike="noStrike" dirty="0" err="1">
                <a:solidFill>
                  <a:srgbClr val="000000"/>
                </a:solidFill>
                <a:latin typeface="Times New Roman"/>
              </a:rPr>
              <a:t>vendedor</a:t>
            </a:r>
            <a:r>
              <a:rPr lang="en-US" sz="2000" strike="noStrike" dirty="0">
                <a:solidFill>
                  <a:srgbClr val="000000"/>
                </a:solidFill>
                <a:latin typeface="Times New Roman"/>
              </a:rPr>
              <a:t> </a:t>
            </a:r>
            <a:r>
              <a:rPr lang="en-US" sz="2000" strike="noStrike" dirty="0" err="1">
                <a:solidFill>
                  <a:srgbClr val="000000"/>
                </a:solidFill>
                <a:latin typeface="Times New Roman"/>
              </a:rPr>
              <a:t>tener</a:t>
            </a:r>
            <a:r>
              <a:rPr lang="en-US" sz="2000" strike="noStrike" dirty="0">
                <a:solidFill>
                  <a:srgbClr val="000000"/>
                </a:solidFill>
                <a:latin typeface="Times New Roman"/>
              </a:rPr>
              <a:t> </a:t>
            </a:r>
            <a:r>
              <a:rPr lang="en-US" sz="2000" strike="noStrike" dirty="0" err="1">
                <a:solidFill>
                  <a:srgbClr val="000000"/>
                </a:solidFill>
                <a:latin typeface="Times New Roman"/>
              </a:rPr>
              <a:t>correctamente</a:t>
            </a:r>
            <a:r>
              <a:rPr lang="en-US" sz="2000" strike="noStrike" dirty="0">
                <a:solidFill>
                  <a:srgbClr val="000000"/>
                </a:solidFill>
                <a:latin typeface="Times New Roman"/>
              </a:rPr>
              <a:t> </a:t>
            </a:r>
            <a:r>
              <a:rPr lang="en-US" sz="2000" strike="noStrike" dirty="0" err="1">
                <a:solidFill>
                  <a:srgbClr val="000000"/>
                </a:solidFill>
                <a:latin typeface="Times New Roman"/>
              </a:rPr>
              <a:t>identificado</a:t>
            </a:r>
            <a:r>
              <a:rPr lang="en-US" sz="2000" strike="noStrike" dirty="0">
                <a:solidFill>
                  <a:srgbClr val="000000"/>
                </a:solidFill>
                <a:latin typeface="Times New Roman"/>
              </a:rPr>
              <a:t> el </a:t>
            </a:r>
            <a:r>
              <a:rPr lang="en-US" sz="2000" strike="noStrike" dirty="0" err="1">
                <a:solidFill>
                  <a:srgbClr val="000000"/>
                </a:solidFill>
                <a:latin typeface="Times New Roman"/>
              </a:rPr>
              <a:t>producto</a:t>
            </a:r>
            <a:r>
              <a:rPr lang="en-US" sz="2000" strike="noStrike" dirty="0">
                <a:solidFill>
                  <a:srgbClr val="000000"/>
                </a:solidFill>
                <a:latin typeface="Times New Roman"/>
              </a:rPr>
              <a:t> </a:t>
            </a:r>
            <a:r>
              <a:rPr lang="en-US" sz="2000" strike="noStrike" dirty="0" err="1">
                <a:solidFill>
                  <a:srgbClr val="000000"/>
                </a:solidFill>
                <a:latin typeface="Times New Roman"/>
              </a:rPr>
              <a:t>requerido</a:t>
            </a:r>
            <a:r>
              <a:rPr lang="en-US" sz="2000" strike="noStrike" dirty="0">
                <a:solidFill>
                  <a:srgbClr val="000000"/>
                </a:solidFill>
                <a:latin typeface="Times New Roman"/>
              </a:rPr>
              <a:t> </a:t>
            </a:r>
            <a:r>
              <a:rPr lang="en-US" sz="2000" strike="noStrike" dirty="0" err="1">
                <a:solidFill>
                  <a:srgbClr val="000000"/>
                </a:solidFill>
                <a:latin typeface="Times New Roman"/>
              </a:rPr>
              <a:t>por</a:t>
            </a:r>
            <a:r>
              <a:rPr lang="en-US" sz="2000" strike="noStrike" dirty="0">
                <a:solidFill>
                  <a:srgbClr val="000000"/>
                </a:solidFill>
                <a:latin typeface="Times New Roman"/>
              </a:rPr>
              <a:t> parte del </a:t>
            </a:r>
            <a:r>
              <a:rPr lang="en-US" sz="2000" strike="noStrike" dirty="0" err="1">
                <a:solidFill>
                  <a:srgbClr val="000000"/>
                </a:solidFill>
                <a:latin typeface="Times New Roman"/>
              </a:rPr>
              <a:t>cliente</a:t>
            </a:r>
            <a:r>
              <a:rPr lang="en-US" sz="2000" strike="noStrike" dirty="0">
                <a:solidFill>
                  <a:srgbClr val="000000"/>
                </a:solidFill>
                <a:latin typeface="Times New Roman"/>
              </a:rPr>
              <a:t>(para </a:t>
            </a:r>
            <a:r>
              <a:rPr lang="en-US" sz="2000" strike="noStrike" dirty="0" err="1">
                <a:solidFill>
                  <a:srgbClr val="000000"/>
                </a:solidFill>
                <a:latin typeface="Times New Roman"/>
              </a:rPr>
              <a:t>ello</a:t>
            </a:r>
            <a:r>
              <a:rPr lang="en-US" sz="2000" strike="noStrike" dirty="0">
                <a:solidFill>
                  <a:srgbClr val="000000"/>
                </a:solidFill>
                <a:latin typeface="Times New Roman"/>
              </a:rPr>
              <a:t> se </a:t>
            </a:r>
            <a:r>
              <a:rPr lang="en-US" sz="2000" strike="noStrike" dirty="0" err="1">
                <a:solidFill>
                  <a:srgbClr val="000000"/>
                </a:solidFill>
                <a:latin typeface="Times New Roman"/>
              </a:rPr>
              <a:t>hará</a:t>
            </a:r>
            <a:r>
              <a:rPr lang="en-US" sz="2000" strike="noStrike" dirty="0">
                <a:solidFill>
                  <a:srgbClr val="000000"/>
                </a:solidFill>
                <a:latin typeface="Times New Roman"/>
              </a:rPr>
              <a:t> </a:t>
            </a:r>
            <a:r>
              <a:rPr lang="en-US" sz="2000" strike="noStrike" dirty="0" err="1">
                <a:solidFill>
                  <a:srgbClr val="000000"/>
                </a:solidFill>
                <a:latin typeface="Times New Roman"/>
              </a:rPr>
              <a:t>uso</a:t>
            </a:r>
            <a:r>
              <a:rPr lang="en-US" sz="2000" strike="noStrike" dirty="0">
                <a:solidFill>
                  <a:srgbClr val="000000"/>
                </a:solidFill>
                <a:latin typeface="Times New Roman"/>
              </a:rPr>
              <a:t> del </a:t>
            </a:r>
            <a:r>
              <a:rPr lang="en-US" sz="2000" strike="noStrike" dirty="0" err="1">
                <a:solidFill>
                  <a:srgbClr val="000000"/>
                </a:solidFill>
                <a:latin typeface="Times New Roman"/>
              </a:rPr>
              <a:t>sistema</a:t>
            </a:r>
            <a:r>
              <a:rPr lang="en-US" sz="2000" strike="noStrike" dirty="0">
                <a:solidFill>
                  <a:srgbClr val="000000"/>
                </a:solidFill>
                <a:latin typeface="Times New Roman"/>
              </a:rPr>
              <a:t> </a:t>
            </a:r>
            <a:r>
              <a:rPr lang="en-US" sz="2000" strike="noStrike" dirty="0" err="1">
                <a:solidFill>
                  <a:srgbClr val="000000"/>
                </a:solidFill>
                <a:latin typeface="Times New Roman"/>
              </a:rPr>
              <a:t>sosoft</a:t>
            </a:r>
            <a:r>
              <a:rPr lang="en-US" sz="2000" strike="noStrike" dirty="0">
                <a:solidFill>
                  <a:srgbClr val="000000"/>
                </a:solidFill>
                <a:latin typeface="Times New Roman"/>
              </a:rPr>
              <a:t>).</a:t>
            </a:r>
            <a:endParaRPr dirty="0"/>
          </a:p>
          <a:p>
            <a:pPr>
              <a:lnSpc>
                <a:spcPct val="100000"/>
              </a:lnSpc>
            </a:pPr>
            <a:r>
              <a:rPr lang="en-US" sz="2000" strike="noStrike" dirty="0">
                <a:solidFill>
                  <a:srgbClr val="000000"/>
                </a:solidFill>
                <a:latin typeface="Times New Roman"/>
              </a:rPr>
              <a:t>2 - Para </a:t>
            </a:r>
            <a:r>
              <a:rPr lang="en-US" sz="2000" strike="noStrike" dirty="0" err="1">
                <a:solidFill>
                  <a:srgbClr val="000000"/>
                </a:solidFill>
                <a:latin typeface="Times New Roman"/>
              </a:rPr>
              <a:t>cada</a:t>
            </a:r>
            <a:r>
              <a:rPr lang="en-US" sz="2000" strike="noStrike" dirty="0">
                <a:solidFill>
                  <a:srgbClr val="000000"/>
                </a:solidFill>
                <a:latin typeface="Times New Roman"/>
              </a:rPr>
              <a:t> </a:t>
            </a:r>
            <a:r>
              <a:rPr lang="en-US" sz="2000" strike="noStrike" dirty="0" err="1">
                <a:solidFill>
                  <a:srgbClr val="000000"/>
                </a:solidFill>
                <a:latin typeface="Times New Roman"/>
              </a:rPr>
              <a:t>proyecto</a:t>
            </a:r>
            <a:r>
              <a:rPr lang="en-US" sz="2000" strike="noStrike" dirty="0">
                <a:solidFill>
                  <a:srgbClr val="000000"/>
                </a:solidFill>
                <a:latin typeface="Times New Roman"/>
              </a:rPr>
              <a:t> </a:t>
            </a:r>
            <a:r>
              <a:rPr lang="en-US" sz="2000" strike="noStrike" dirty="0" err="1">
                <a:solidFill>
                  <a:srgbClr val="000000"/>
                </a:solidFill>
                <a:latin typeface="Times New Roman"/>
              </a:rPr>
              <a:t>debe</a:t>
            </a:r>
            <a:r>
              <a:rPr lang="en-US" sz="2000" strike="noStrike" dirty="0">
                <a:solidFill>
                  <a:srgbClr val="000000"/>
                </a:solidFill>
                <a:latin typeface="Times New Roman"/>
              </a:rPr>
              <a:t> </a:t>
            </a:r>
            <a:r>
              <a:rPr lang="en-US" sz="2000" strike="noStrike" dirty="0" err="1">
                <a:solidFill>
                  <a:srgbClr val="000000"/>
                </a:solidFill>
                <a:latin typeface="Times New Roman"/>
              </a:rPr>
              <a:t>generarse</a:t>
            </a:r>
            <a:r>
              <a:rPr lang="en-US" sz="2000" strike="noStrike" dirty="0">
                <a:solidFill>
                  <a:srgbClr val="000000"/>
                </a:solidFill>
                <a:latin typeface="Times New Roman"/>
              </a:rPr>
              <a:t> </a:t>
            </a:r>
            <a:r>
              <a:rPr lang="en-US" sz="2000" strike="noStrike" dirty="0" err="1">
                <a:solidFill>
                  <a:srgbClr val="000000"/>
                </a:solidFill>
                <a:latin typeface="Times New Roman"/>
              </a:rPr>
              <a:t>una</a:t>
            </a:r>
            <a:r>
              <a:rPr lang="en-US" sz="2000" strike="noStrike" dirty="0">
                <a:solidFill>
                  <a:srgbClr val="000000"/>
                </a:solidFill>
                <a:latin typeface="Times New Roman"/>
              </a:rPr>
              <a:t> </a:t>
            </a:r>
            <a:r>
              <a:rPr lang="en-US" sz="2000" strike="noStrike" dirty="0" err="1">
                <a:solidFill>
                  <a:srgbClr val="000000"/>
                </a:solidFill>
                <a:latin typeface="Times New Roman"/>
              </a:rPr>
              <a:t>estimación</a:t>
            </a:r>
            <a:r>
              <a:rPr lang="en-US" sz="2000" strike="noStrike" dirty="0">
                <a:solidFill>
                  <a:srgbClr val="000000"/>
                </a:solidFill>
                <a:latin typeface="Times New Roman"/>
              </a:rPr>
              <a:t> </a:t>
            </a:r>
            <a:r>
              <a:rPr lang="en-US" sz="2000" strike="noStrike" dirty="0" err="1">
                <a:solidFill>
                  <a:srgbClr val="000000"/>
                </a:solidFill>
                <a:latin typeface="Times New Roman"/>
              </a:rPr>
              <a:t>acorde</a:t>
            </a:r>
            <a:r>
              <a:rPr lang="en-US" sz="2000" strike="noStrike" dirty="0">
                <a:solidFill>
                  <a:srgbClr val="000000"/>
                </a:solidFill>
                <a:latin typeface="Times New Roman"/>
              </a:rPr>
              <a:t> a </a:t>
            </a:r>
            <a:r>
              <a:rPr lang="en-US" sz="2000" strike="noStrike" dirty="0" err="1">
                <a:solidFill>
                  <a:srgbClr val="000000"/>
                </a:solidFill>
                <a:latin typeface="Times New Roman"/>
              </a:rPr>
              <a:t>los</a:t>
            </a:r>
            <a:r>
              <a:rPr lang="en-US" sz="2000" strike="noStrike" dirty="0">
                <a:solidFill>
                  <a:srgbClr val="000000"/>
                </a:solidFill>
                <a:latin typeface="Times New Roman"/>
              </a:rPr>
              <a:t> </a:t>
            </a:r>
            <a:r>
              <a:rPr lang="en-US" sz="2000" strike="noStrike" dirty="0" err="1">
                <a:solidFill>
                  <a:srgbClr val="000000"/>
                </a:solidFill>
                <a:latin typeface="Times New Roman"/>
              </a:rPr>
              <a:t>productos</a:t>
            </a:r>
            <a:r>
              <a:rPr lang="en-US" sz="2000" strike="noStrike" dirty="0">
                <a:solidFill>
                  <a:srgbClr val="000000"/>
                </a:solidFill>
                <a:latin typeface="Times New Roman"/>
              </a:rPr>
              <a:t> </a:t>
            </a:r>
            <a:r>
              <a:rPr lang="en-US" sz="2000" strike="noStrike" dirty="0" err="1">
                <a:solidFill>
                  <a:srgbClr val="000000"/>
                </a:solidFill>
                <a:latin typeface="Times New Roman"/>
              </a:rPr>
              <a:t>solicitados</a:t>
            </a:r>
            <a:r>
              <a:rPr lang="en-US" sz="2000" strike="noStrike" dirty="0">
                <a:solidFill>
                  <a:srgbClr val="000000"/>
                </a:solidFill>
                <a:latin typeface="Times New Roman"/>
              </a:rPr>
              <a:t> y </a:t>
            </a:r>
            <a:r>
              <a:rPr lang="en-US" sz="2000" strike="noStrike" dirty="0" err="1">
                <a:solidFill>
                  <a:srgbClr val="000000"/>
                </a:solidFill>
                <a:latin typeface="Times New Roman"/>
              </a:rPr>
              <a:t>recursos</a:t>
            </a:r>
            <a:r>
              <a:rPr lang="en-US" sz="2000" strike="noStrike" dirty="0">
                <a:solidFill>
                  <a:srgbClr val="000000"/>
                </a:solidFill>
                <a:latin typeface="Times New Roman"/>
              </a:rPr>
              <a:t> </a:t>
            </a:r>
            <a:r>
              <a:rPr lang="en-US" sz="2000" strike="noStrike" dirty="0" err="1">
                <a:solidFill>
                  <a:srgbClr val="000000"/>
                </a:solidFill>
                <a:latin typeface="Times New Roman"/>
              </a:rPr>
              <a:t>requeridos</a:t>
            </a:r>
            <a:r>
              <a:rPr lang="en-US" sz="2000" strike="noStrike" dirty="0">
                <a:solidFill>
                  <a:srgbClr val="000000"/>
                </a:solidFill>
                <a:latin typeface="Times New Roman"/>
              </a:rPr>
              <a:t> para </a:t>
            </a:r>
            <a:r>
              <a:rPr lang="en-US" sz="2000" strike="noStrike" dirty="0" err="1">
                <a:solidFill>
                  <a:srgbClr val="000000"/>
                </a:solidFill>
                <a:latin typeface="Times New Roman"/>
              </a:rPr>
              <a:t>su</a:t>
            </a:r>
            <a:r>
              <a:rPr lang="en-US" sz="2000" strike="noStrike" dirty="0">
                <a:solidFill>
                  <a:srgbClr val="000000"/>
                </a:solidFill>
                <a:latin typeface="Times New Roman"/>
              </a:rPr>
              <a:t> </a:t>
            </a:r>
            <a:r>
              <a:rPr lang="en-US" sz="2000" strike="noStrike" dirty="0" err="1">
                <a:solidFill>
                  <a:srgbClr val="000000"/>
                </a:solidFill>
                <a:latin typeface="Times New Roman"/>
              </a:rPr>
              <a:t>ejecución</a:t>
            </a:r>
            <a:r>
              <a:rPr lang="en-US" sz="2000" strike="noStrike" dirty="0">
                <a:solidFill>
                  <a:srgbClr val="000000"/>
                </a:solidFill>
                <a:latin typeface="Times New Roman"/>
              </a:rPr>
              <a:t>.</a:t>
            </a:r>
            <a:endParaRPr dirty="0"/>
          </a:p>
          <a:p>
            <a:pPr>
              <a:lnSpc>
                <a:spcPct val="100000"/>
              </a:lnSpc>
            </a:pPr>
            <a:r>
              <a:rPr lang="en-US" sz="2000" strike="noStrike" dirty="0">
                <a:solidFill>
                  <a:srgbClr val="000000"/>
                </a:solidFill>
                <a:latin typeface="Times New Roman"/>
              </a:rPr>
              <a:t>3 - Se </a:t>
            </a:r>
            <a:r>
              <a:rPr lang="en-US" sz="2000" strike="noStrike" dirty="0" err="1">
                <a:solidFill>
                  <a:srgbClr val="000000"/>
                </a:solidFill>
                <a:latin typeface="Times New Roman"/>
              </a:rPr>
              <a:t>deberá</a:t>
            </a:r>
            <a:r>
              <a:rPr lang="en-US" sz="2000" strike="noStrike" dirty="0">
                <a:solidFill>
                  <a:srgbClr val="000000"/>
                </a:solidFill>
                <a:latin typeface="Times New Roman"/>
              </a:rPr>
              <a:t> </a:t>
            </a:r>
            <a:r>
              <a:rPr lang="en-US" sz="2000" strike="noStrike" dirty="0" err="1">
                <a:solidFill>
                  <a:srgbClr val="000000"/>
                </a:solidFill>
                <a:latin typeface="Times New Roman"/>
              </a:rPr>
              <a:t>realizar</a:t>
            </a:r>
            <a:r>
              <a:rPr lang="en-US" sz="2000" strike="noStrike" dirty="0">
                <a:solidFill>
                  <a:srgbClr val="000000"/>
                </a:solidFill>
                <a:latin typeface="Times New Roman"/>
              </a:rPr>
              <a:t> </a:t>
            </a:r>
            <a:r>
              <a:rPr lang="en-US" sz="2000" strike="noStrike" dirty="0" err="1">
                <a:solidFill>
                  <a:srgbClr val="000000"/>
                </a:solidFill>
                <a:latin typeface="Times New Roman"/>
              </a:rPr>
              <a:t>una</a:t>
            </a:r>
            <a:r>
              <a:rPr lang="en-US" sz="2000" strike="noStrike" dirty="0">
                <a:solidFill>
                  <a:srgbClr val="000000"/>
                </a:solidFill>
                <a:latin typeface="Times New Roman"/>
              </a:rPr>
              <a:t> </a:t>
            </a:r>
            <a:r>
              <a:rPr lang="en-US" sz="2000" strike="noStrike" dirty="0" err="1">
                <a:solidFill>
                  <a:srgbClr val="000000"/>
                </a:solidFill>
                <a:latin typeface="Times New Roman"/>
              </a:rPr>
              <a:t>cotización</a:t>
            </a:r>
            <a:r>
              <a:rPr lang="en-US" sz="2000" strike="noStrike" dirty="0">
                <a:solidFill>
                  <a:srgbClr val="000000"/>
                </a:solidFill>
                <a:latin typeface="Times New Roman"/>
              </a:rPr>
              <a:t> con </a:t>
            </a:r>
            <a:r>
              <a:rPr lang="en-US" sz="2000" strike="noStrike" dirty="0" err="1">
                <a:solidFill>
                  <a:srgbClr val="000000"/>
                </a:solidFill>
                <a:latin typeface="Times New Roman"/>
              </a:rPr>
              <a:t>algún</a:t>
            </a:r>
            <a:r>
              <a:rPr lang="en-US" sz="2000" strike="noStrike" dirty="0">
                <a:solidFill>
                  <a:srgbClr val="000000"/>
                </a:solidFill>
                <a:latin typeface="Times New Roman"/>
              </a:rPr>
              <a:t> </a:t>
            </a:r>
            <a:r>
              <a:rPr lang="en-US" sz="2000" strike="noStrike" dirty="0" err="1">
                <a:solidFill>
                  <a:srgbClr val="000000"/>
                </a:solidFill>
                <a:latin typeface="Times New Roman"/>
              </a:rPr>
              <a:t>proveedor</a:t>
            </a:r>
            <a:r>
              <a:rPr lang="en-US" sz="2000" strike="noStrike" dirty="0">
                <a:solidFill>
                  <a:srgbClr val="000000"/>
                </a:solidFill>
                <a:latin typeface="Times New Roman"/>
              </a:rPr>
              <a:t> </a:t>
            </a:r>
            <a:r>
              <a:rPr lang="en-US" sz="2000" strike="noStrike" dirty="0" err="1">
                <a:solidFill>
                  <a:srgbClr val="000000"/>
                </a:solidFill>
                <a:latin typeface="Times New Roman"/>
              </a:rPr>
              <a:t>en</a:t>
            </a:r>
            <a:r>
              <a:rPr lang="en-US" sz="2000" strike="noStrike" dirty="0">
                <a:solidFill>
                  <a:srgbClr val="000000"/>
                </a:solidFill>
                <a:latin typeface="Times New Roman"/>
              </a:rPr>
              <a:t> </a:t>
            </a:r>
            <a:r>
              <a:rPr lang="en-US" sz="2000" strike="noStrike" dirty="0" err="1">
                <a:solidFill>
                  <a:srgbClr val="000000"/>
                </a:solidFill>
                <a:latin typeface="Times New Roman"/>
              </a:rPr>
              <a:t>caso</a:t>
            </a:r>
            <a:r>
              <a:rPr lang="en-US" sz="2000" strike="noStrike" dirty="0">
                <a:solidFill>
                  <a:srgbClr val="000000"/>
                </a:solidFill>
                <a:latin typeface="Times New Roman"/>
              </a:rPr>
              <a:t> de no </a:t>
            </a:r>
            <a:r>
              <a:rPr lang="en-US" sz="2000" strike="noStrike" dirty="0" err="1">
                <a:solidFill>
                  <a:srgbClr val="000000"/>
                </a:solidFill>
                <a:latin typeface="Times New Roman"/>
              </a:rPr>
              <a:t>contar</a:t>
            </a:r>
            <a:r>
              <a:rPr lang="en-US" sz="2000" strike="noStrike" dirty="0">
                <a:solidFill>
                  <a:srgbClr val="000000"/>
                </a:solidFill>
                <a:latin typeface="Times New Roman"/>
              </a:rPr>
              <a:t> con el </a:t>
            </a:r>
            <a:r>
              <a:rPr lang="en-US" sz="2000" strike="noStrike" dirty="0" err="1">
                <a:solidFill>
                  <a:srgbClr val="000000"/>
                </a:solidFill>
                <a:latin typeface="Times New Roman"/>
              </a:rPr>
              <a:t>producto</a:t>
            </a:r>
            <a:r>
              <a:rPr lang="en-US" sz="2000" strike="noStrike" dirty="0">
                <a:solidFill>
                  <a:srgbClr val="000000"/>
                </a:solidFill>
                <a:latin typeface="Times New Roman"/>
              </a:rPr>
              <a:t>/</a:t>
            </a:r>
            <a:r>
              <a:rPr lang="en-US" sz="2000" strike="noStrike" dirty="0" err="1">
                <a:solidFill>
                  <a:srgbClr val="000000"/>
                </a:solidFill>
                <a:latin typeface="Times New Roman"/>
              </a:rPr>
              <a:t>servicio</a:t>
            </a:r>
            <a:r>
              <a:rPr lang="en-US" sz="2000" strike="noStrike" dirty="0">
                <a:solidFill>
                  <a:srgbClr val="000000"/>
                </a:solidFill>
                <a:latin typeface="Times New Roman"/>
              </a:rPr>
              <a:t> </a:t>
            </a:r>
            <a:r>
              <a:rPr lang="en-US" sz="2000" strike="noStrike" dirty="0" err="1">
                <a:solidFill>
                  <a:srgbClr val="000000"/>
                </a:solidFill>
                <a:latin typeface="Times New Roman"/>
              </a:rPr>
              <a:t>requerido</a:t>
            </a:r>
            <a:r>
              <a:rPr lang="en-US" sz="2000" strike="noStrike" dirty="0">
                <a:solidFill>
                  <a:srgbClr val="000000"/>
                </a:solidFill>
                <a:latin typeface="Times New Roman"/>
              </a:rPr>
              <a:t> </a:t>
            </a:r>
            <a:r>
              <a:rPr lang="en-US" sz="2000" strike="noStrike" dirty="0" err="1">
                <a:solidFill>
                  <a:srgbClr val="000000"/>
                </a:solidFill>
                <a:latin typeface="Times New Roman"/>
              </a:rPr>
              <a:t>por</a:t>
            </a:r>
            <a:r>
              <a:rPr lang="en-US" sz="2000" strike="noStrike" dirty="0">
                <a:solidFill>
                  <a:srgbClr val="000000"/>
                </a:solidFill>
                <a:latin typeface="Times New Roman"/>
              </a:rPr>
              <a:t> el </a:t>
            </a:r>
            <a:r>
              <a:rPr lang="en-US" sz="2000" strike="noStrike" dirty="0" err="1">
                <a:solidFill>
                  <a:srgbClr val="000000"/>
                </a:solidFill>
                <a:latin typeface="Times New Roman"/>
              </a:rPr>
              <a:t>cliente</a:t>
            </a:r>
            <a:r>
              <a:rPr lang="en-US" sz="2000" strike="noStrike" dirty="0">
                <a:solidFill>
                  <a:srgbClr val="000000"/>
                </a:solidFill>
                <a:latin typeface="Times New Roman"/>
              </a:rPr>
              <a:t>.</a:t>
            </a:r>
            <a:endParaRPr dirty="0"/>
          </a:p>
          <a:p>
            <a:pPr>
              <a:lnSpc>
                <a:spcPct val="100000"/>
              </a:lnSpc>
            </a:pPr>
            <a:r>
              <a:rPr lang="en-US" sz="2000" strike="noStrike" dirty="0">
                <a:solidFill>
                  <a:srgbClr val="000000"/>
                </a:solidFill>
                <a:latin typeface="Times New Roman"/>
              </a:rPr>
              <a:t>4 - Se </a:t>
            </a:r>
            <a:r>
              <a:rPr lang="en-US" sz="2000" strike="noStrike" dirty="0" err="1">
                <a:solidFill>
                  <a:srgbClr val="000000"/>
                </a:solidFill>
                <a:latin typeface="Times New Roman"/>
              </a:rPr>
              <a:t>debe</a:t>
            </a:r>
            <a:r>
              <a:rPr lang="en-US" sz="2000" strike="noStrike" dirty="0">
                <a:solidFill>
                  <a:srgbClr val="000000"/>
                </a:solidFill>
                <a:latin typeface="Times New Roman"/>
              </a:rPr>
              <a:t> </a:t>
            </a:r>
            <a:r>
              <a:rPr lang="en-US" sz="2000" strike="noStrike" dirty="0" err="1">
                <a:solidFill>
                  <a:srgbClr val="000000"/>
                </a:solidFill>
                <a:latin typeface="Times New Roman"/>
              </a:rPr>
              <a:t>tener</a:t>
            </a:r>
            <a:r>
              <a:rPr lang="en-US" sz="2000" strike="noStrike" dirty="0">
                <a:solidFill>
                  <a:srgbClr val="000000"/>
                </a:solidFill>
                <a:latin typeface="Times New Roman"/>
              </a:rPr>
              <a:t> </a:t>
            </a:r>
            <a:r>
              <a:rPr lang="en-US" sz="2000" strike="noStrike" dirty="0" err="1">
                <a:solidFill>
                  <a:srgbClr val="000000"/>
                </a:solidFill>
                <a:latin typeface="Times New Roman"/>
              </a:rPr>
              <a:t>correctamente</a:t>
            </a:r>
            <a:r>
              <a:rPr lang="en-US" sz="2000" strike="noStrike" dirty="0">
                <a:solidFill>
                  <a:srgbClr val="000000"/>
                </a:solidFill>
                <a:latin typeface="Times New Roman"/>
              </a:rPr>
              <a:t> </a:t>
            </a:r>
            <a:r>
              <a:rPr lang="en-US" sz="2000" strike="noStrike" dirty="0" err="1">
                <a:solidFill>
                  <a:srgbClr val="000000"/>
                </a:solidFill>
                <a:latin typeface="Times New Roman"/>
              </a:rPr>
              <a:t>registrados</a:t>
            </a:r>
            <a:r>
              <a:rPr lang="en-US" sz="2000" strike="noStrike" dirty="0">
                <a:solidFill>
                  <a:srgbClr val="000000"/>
                </a:solidFill>
                <a:latin typeface="Times New Roman"/>
              </a:rPr>
              <a:t> </a:t>
            </a:r>
            <a:r>
              <a:rPr lang="en-US" sz="2000" strike="noStrike" dirty="0" err="1">
                <a:solidFill>
                  <a:srgbClr val="000000"/>
                </a:solidFill>
                <a:latin typeface="Times New Roman"/>
              </a:rPr>
              <a:t>todos</a:t>
            </a:r>
            <a:r>
              <a:rPr lang="en-US" sz="2000" strike="noStrike" dirty="0">
                <a:solidFill>
                  <a:srgbClr val="000000"/>
                </a:solidFill>
                <a:latin typeface="Times New Roman"/>
              </a:rPr>
              <a:t> </a:t>
            </a:r>
            <a:r>
              <a:rPr lang="en-US" sz="2000" strike="noStrike" dirty="0" err="1">
                <a:solidFill>
                  <a:srgbClr val="000000"/>
                </a:solidFill>
                <a:latin typeface="Times New Roman"/>
              </a:rPr>
              <a:t>los</a:t>
            </a:r>
            <a:r>
              <a:rPr lang="en-US" sz="2000" strike="noStrike" dirty="0">
                <a:solidFill>
                  <a:srgbClr val="000000"/>
                </a:solidFill>
                <a:latin typeface="Times New Roman"/>
              </a:rPr>
              <a:t> </a:t>
            </a:r>
            <a:r>
              <a:rPr lang="en-US" sz="2000" strike="noStrike" dirty="0" err="1">
                <a:solidFill>
                  <a:srgbClr val="000000"/>
                </a:solidFill>
                <a:latin typeface="Times New Roman"/>
              </a:rPr>
              <a:t>productos</a:t>
            </a:r>
            <a:r>
              <a:rPr lang="en-US" sz="2000" strike="noStrike" dirty="0">
                <a:solidFill>
                  <a:srgbClr val="000000"/>
                </a:solidFill>
                <a:latin typeface="Times New Roman"/>
              </a:rPr>
              <a:t> y/o </a:t>
            </a:r>
            <a:r>
              <a:rPr lang="en-US" sz="2000" strike="noStrike" dirty="0" err="1">
                <a:solidFill>
                  <a:srgbClr val="000000"/>
                </a:solidFill>
                <a:latin typeface="Times New Roman"/>
              </a:rPr>
              <a:t>servicios</a:t>
            </a:r>
            <a:r>
              <a:rPr lang="en-US" sz="2000" strike="noStrike" dirty="0">
                <a:solidFill>
                  <a:srgbClr val="000000"/>
                </a:solidFill>
                <a:latin typeface="Times New Roman"/>
              </a:rPr>
              <a:t> </a:t>
            </a:r>
            <a:r>
              <a:rPr lang="en-US" sz="2000" strike="noStrike" dirty="0" err="1">
                <a:solidFill>
                  <a:srgbClr val="000000"/>
                </a:solidFill>
                <a:latin typeface="Times New Roman"/>
              </a:rPr>
              <a:t>solicitados</a:t>
            </a:r>
            <a:r>
              <a:rPr lang="en-US" sz="2000" strike="noStrike" dirty="0">
                <a:solidFill>
                  <a:srgbClr val="000000"/>
                </a:solidFill>
                <a:latin typeface="Times New Roman"/>
              </a:rPr>
              <a:t> </a:t>
            </a:r>
            <a:r>
              <a:rPr lang="en-US" sz="2000" strike="noStrike" dirty="0" err="1">
                <a:solidFill>
                  <a:srgbClr val="000000"/>
                </a:solidFill>
                <a:latin typeface="Times New Roman"/>
              </a:rPr>
              <a:t>en</a:t>
            </a:r>
            <a:r>
              <a:rPr lang="en-US" sz="2000" strike="noStrike" dirty="0">
                <a:solidFill>
                  <a:srgbClr val="000000"/>
                </a:solidFill>
                <a:latin typeface="Times New Roman"/>
              </a:rPr>
              <a:t> la </a:t>
            </a:r>
            <a:r>
              <a:rPr lang="en-US" sz="2000" strike="noStrike" dirty="0" err="1">
                <a:solidFill>
                  <a:srgbClr val="000000"/>
                </a:solidFill>
                <a:latin typeface="Times New Roman"/>
              </a:rPr>
              <a:t>pestaña</a:t>
            </a:r>
            <a:r>
              <a:rPr lang="en-US" sz="2000" strike="noStrike" dirty="0">
                <a:solidFill>
                  <a:srgbClr val="000000"/>
                </a:solidFill>
                <a:latin typeface="Times New Roman"/>
              </a:rPr>
              <a:t> </a:t>
            </a:r>
            <a:r>
              <a:rPr lang="en-US" sz="2000" strike="noStrike" dirty="0" err="1">
                <a:solidFill>
                  <a:srgbClr val="000000"/>
                </a:solidFill>
                <a:latin typeface="Times New Roman"/>
              </a:rPr>
              <a:t>productos</a:t>
            </a:r>
            <a:r>
              <a:rPr lang="en-US" sz="2000" strike="noStrike" dirty="0">
                <a:solidFill>
                  <a:srgbClr val="000000"/>
                </a:solidFill>
                <a:latin typeface="Times New Roman"/>
              </a:rPr>
              <a:t> </a:t>
            </a:r>
            <a:r>
              <a:rPr lang="en-US" sz="2000" strike="noStrike" dirty="0" err="1">
                <a:solidFill>
                  <a:srgbClr val="000000"/>
                </a:solidFill>
                <a:latin typeface="Times New Roman"/>
              </a:rPr>
              <a:t>en</a:t>
            </a:r>
            <a:r>
              <a:rPr lang="en-US" sz="2000" strike="noStrike" dirty="0">
                <a:solidFill>
                  <a:srgbClr val="000000"/>
                </a:solidFill>
                <a:latin typeface="Times New Roman"/>
              </a:rPr>
              <a:t> el Deal del </a:t>
            </a:r>
            <a:r>
              <a:rPr lang="en-US" sz="2000" strike="noStrike" dirty="0" err="1">
                <a:solidFill>
                  <a:srgbClr val="000000"/>
                </a:solidFill>
                <a:latin typeface="Times New Roman"/>
              </a:rPr>
              <a:t>cliente</a:t>
            </a:r>
            <a:r>
              <a:rPr lang="en-US" sz="2000" strike="noStrike" dirty="0">
                <a:solidFill>
                  <a:srgbClr val="000000"/>
                </a:solidFill>
                <a:latin typeface="Times New Roman"/>
              </a:rPr>
              <a:t>.</a:t>
            </a:r>
            <a:endParaRPr dirty="0"/>
          </a:p>
          <a:p>
            <a:pPr>
              <a:lnSpc>
                <a:spcPct val="100000"/>
              </a:lnSpc>
            </a:pPr>
            <a:r>
              <a:rPr lang="en-US" sz="2000" strike="noStrike" dirty="0">
                <a:solidFill>
                  <a:srgbClr val="000000"/>
                </a:solidFill>
                <a:latin typeface="Times New Roman"/>
              </a:rPr>
              <a:t>5 - Antes de </a:t>
            </a:r>
            <a:r>
              <a:rPr lang="en-US" sz="2000" strike="noStrike" dirty="0" err="1">
                <a:solidFill>
                  <a:srgbClr val="000000"/>
                </a:solidFill>
                <a:latin typeface="Times New Roman"/>
              </a:rPr>
              <a:t>generar</a:t>
            </a:r>
            <a:r>
              <a:rPr lang="en-US" sz="2000" strike="noStrike" dirty="0">
                <a:solidFill>
                  <a:srgbClr val="000000"/>
                </a:solidFill>
                <a:latin typeface="Times New Roman"/>
              </a:rPr>
              <a:t> la </a:t>
            </a:r>
            <a:r>
              <a:rPr lang="en-US" sz="2000" strike="noStrike" dirty="0" err="1">
                <a:solidFill>
                  <a:srgbClr val="000000"/>
                </a:solidFill>
                <a:latin typeface="Times New Roman"/>
              </a:rPr>
              <a:t>ejecución</a:t>
            </a:r>
            <a:r>
              <a:rPr lang="en-US" sz="2000" strike="noStrike" dirty="0">
                <a:solidFill>
                  <a:srgbClr val="000000"/>
                </a:solidFill>
                <a:latin typeface="Times New Roman"/>
              </a:rPr>
              <a:t> del </a:t>
            </a:r>
            <a:r>
              <a:rPr lang="en-US" sz="2000" strike="noStrike" dirty="0" err="1">
                <a:solidFill>
                  <a:srgbClr val="000000"/>
                </a:solidFill>
                <a:latin typeface="Times New Roman"/>
              </a:rPr>
              <a:t>proyecto</a:t>
            </a:r>
            <a:r>
              <a:rPr lang="en-US" sz="2000" strike="noStrike" dirty="0">
                <a:solidFill>
                  <a:srgbClr val="000000"/>
                </a:solidFill>
                <a:latin typeface="Times New Roman"/>
              </a:rPr>
              <a:t> </a:t>
            </a:r>
            <a:r>
              <a:rPr lang="en-US" sz="2000" strike="noStrike" dirty="0" err="1">
                <a:solidFill>
                  <a:srgbClr val="000000"/>
                </a:solidFill>
                <a:latin typeface="Times New Roman"/>
              </a:rPr>
              <a:t>es</a:t>
            </a:r>
            <a:r>
              <a:rPr lang="en-US" sz="2000" strike="noStrike" dirty="0">
                <a:solidFill>
                  <a:srgbClr val="000000"/>
                </a:solidFill>
                <a:latin typeface="Times New Roman"/>
              </a:rPr>
              <a:t> </a:t>
            </a:r>
            <a:r>
              <a:rPr lang="en-US" sz="2000" strike="noStrike" dirty="0" err="1">
                <a:solidFill>
                  <a:srgbClr val="000000"/>
                </a:solidFill>
                <a:latin typeface="Times New Roman"/>
              </a:rPr>
              <a:t>requerido</a:t>
            </a:r>
            <a:r>
              <a:rPr lang="en-US" sz="2000" strike="noStrike" dirty="0">
                <a:solidFill>
                  <a:srgbClr val="000000"/>
                </a:solidFill>
                <a:latin typeface="Times New Roman"/>
              </a:rPr>
              <a:t> que se </a:t>
            </a:r>
            <a:r>
              <a:rPr lang="en-US" sz="2000" strike="noStrike" dirty="0" err="1">
                <a:solidFill>
                  <a:srgbClr val="000000"/>
                </a:solidFill>
                <a:latin typeface="Times New Roman"/>
              </a:rPr>
              <a:t>valide</a:t>
            </a:r>
            <a:r>
              <a:rPr lang="en-US" sz="2000" strike="noStrike" dirty="0">
                <a:solidFill>
                  <a:srgbClr val="000000"/>
                </a:solidFill>
                <a:latin typeface="Times New Roman"/>
              </a:rPr>
              <a:t> </a:t>
            </a:r>
            <a:r>
              <a:rPr lang="en-US" sz="2000" strike="noStrike" dirty="0" err="1">
                <a:solidFill>
                  <a:srgbClr val="000000"/>
                </a:solidFill>
                <a:latin typeface="Times New Roman"/>
              </a:rPr>
              <a:t>adecuadamente</a:t>
            </a:r>
            <a:r>
              <a:rPr lang="en-US" sz="2000" strike="noStrike" dirty="0">
                <a:solidFill>
                  <a:srgbClr val="000000"/>
                </a:solidFill>
                <a:latin typeface="Times New Roman"/>
              </a:rPr>
              <a:t> que el </a:t>
            </a:r>
            <a:r>
              <a:rPr lang="en-US" sz="2000" strike="noStrike" dirty="0" err="1">
                <a:solidFill>
                  <a:srgbClr val="000000"/>
                </a:solidFill>
                <a:latin typeface="Times New Roman"/>
              </a:rPr>
              <a:t>pago</a:t>
            </a:r>
            <a:r>
              <a:rPr lang="en-US" sz="2000" strike="noStrike" dirty="0">
                <a:solidFill>
                  <a:srgbClr val="000000"/>
                </a:solidFill>
                <a:latin typeface="Times New Roman"/>
              </a:rPr>
              <a:t> </a:t>
            </a:r>
            <a:r>
              <a:rPr lang="en-US" sz="2000" strike="noStrike" dirty="0" err="1">
                <a:solidFill>
                  <a:srgbClr val="000000"/>
                </a:solidFill>
                <a:latin typeface="Times New Roman"/>
              </a:rPr>
              <a:t>realizado</a:t>
            </a:r>
            <a:r>
              <a:rPr lang="en-US" sz="2000" strike="noStrike" dirty="0">
                <a:solidFill>
                  <a:srgbClr val="000000"/>
                </a:solidFill>
                <a:latin typeface="Times New Roman"/>
              </a:rPr>
              <a:t> </a:t>
            </a:r>
            <a:r>
              <a:rPr lang="en-US" sz="2000" strike="noStrike" dirty="0" err="1">
                <a:solidFill>
                  <a:srgbClr val="000000"/>
                </a:solidFill>
                <a:latin typeface="Times New Roman"/>
              </a:rPr>
              <a:t>por</a:t>
            </a:r>
            <a:r>
              <a:rPr lang="en-US" sz="2000" strike="noStrike" dirty="0">
                <a:solidFill>
                  <a:srgbClr val="000000"/>
                </a:solidFill>
                <a:latin typeface="Times New Roman"/>
              </a:rPr>
              <a:t> el </a:t>
            </a:r>
            <a:r>
              <a:rPr lang="en-US" sz="2000" strike="noStrike" dirty="0" err="1">
                <a:solidFill>
                  <a:srgbClr val="000000"/>
                </a:solidFill>
                <a:latin typeface="Times New Roman"/>
              </a:rPr>
              <a:t>cliente</a:t>
            </a:r>
            <a:r>
              <a:rPr lang="en-US" sz="2000" strike="noStrike" dirty="0">
                <a:solidFill>
                  <a:srgbClr val="000000"/>
                </a:solidFill>
                <a:latin typeface="Times New Roman"/>
              </a:rPr>
              <a:t> sea </a:t>
            </a:r>
            <a:r>
              <a:rPr lang="en-US" sz="2000" strike="noStrike" dirty="0" err="1">
                <a:solidFill>
                  <a:srgbClr val="000000"/>
                </a:solidFill>
                <a:latin typeface="Times New Roman"/>
              </a:rPr>
              <a:t>exactamente</a:t>
            </a:r>
            <a:r>
              <a:rPr lang="en-US" sz="2000" strike="noStrike" dirty="0">
                <a:solidFill>
                  <a:srgbClr val="000000"/>
                </a:solidFill>
                <a:latin typeface="Times New Roman"/>
              </a:rPr>
              <a:t> el </a:t>
            </a:r>
            <a:r>
              <a:rPr lang="en-US" sz="2000" strike="noStrike" dirty="0" err="1">
                <a:solidFill>
                  <a:srgbClr val="000000"/>
                </a:solidFill>
                <a:latin typeface="Times New Roman"/>
              </a:rPr>
              <a:t>mismo</a:t>
            </a:r>
            <a:r>
              <a:rPr lang="en-US" sz="2000" strike="noStrike" dirty="0">
                <a:solidFill>
                  <a:srgbClr val="000000"/>
                </a:solidFill>
                <a:latin typeface="Times New Roman"/>
              </a:rPr>
              <a:t> al </a:t>
            </a:r>
            <a:r>
              <a:rPr lang="en-US" sz="2000" strike="noStrike" dirty="0" err="1">
                <a:solidFill>
                  <a:srgbClr val="000000"/>
                </a:solidFill>
                <a:latin typeface="Times New Roman"/>
              </a:rPr>
              <a:t>negociado</a:t>
            </a:r>
            <a:r>
              <a:rPr lang="en-US" sz="2000" strike="noStrike" dirty="0">
                <a:solidFill>
                  <a:srgbClr val="000000"/>
                </a:solidFill>
                <a:latin typeface="Times New Roman"/>
              </a:rPr>
              <a:t> para el </a:t>
            </a:r>
            <a:r>
              <a:rPr lang="en-US" sz="2000" strike="noStrike" dirty="0" err="1">
                <a:solidFill>
                  <a:srgbClr val="000000"/>
                </a:solidFill>
                <a:latin typeface="Times New Roman"/>
              </a:rPr>
              <a:t>inicio</a:t>
            </a:r>
            <a:r>
              <a:rPr lang="en-US" sz="2000" strike="noStrike" dirty="0">
                <a:solidFill>
                  <a:srgbClr val="000000"/>
                </a:solidFill>
                <a:latin typeface="Times New Roman"/>
              </a:rPr>
              <a:t> del </a:t>
            </a:r>
            <a:r>
              <a:rPr lang="en-US" sz="2000" strike="noStrike" dirty="0" err="1">
                <a:solidFill>
                  <a:srgbClr val="000000"/>
                </a:solidFill>
                <a:latin typeface="Times New Roman"/>
              </a:rPr>
              <a:t>proyecto</a:t>
            </a:r>
            <a:r>
              <a:rPr lang="en-US" sz="2000" strike="noStrike" dirty="0">
                <a:solidFill>
                  <a:srgbClr val="000000"/>
                </a:solidFill>
                <a:latin typeface="Times New Roman"/>
              </a:rPr>
              <a:t> y a </a:t>
            </a:r>
            <a:r>
              <a:rPr lang="en-US" sz="2000" strike="noStrike" dirty="0" err="1">
                <a:solidFill>
                  <a:srgbClr val="000000"/>
                </a:solidFill>
                <a:latin typeface="Times New Roman"/>
              </a:rPr>
              <a:t>su</a:t>
            </a:r>
            <a:r>
              <a:rPr lang="en-US" sz="2000" strike="noStrike" dirty="0">
                <a:solidFill>
                  <a:srgbClr val="000000"/>
                </a:solidFill>
                <a:latin typeface="Times New Roman"/>
              </a:rPr>
              <a:t> </a:t>
            </a:r>
            <a:r>
              <a:rPr lang="en-US" sz="2000" strike="noStrike" dirty="0" err="1">
                <a:solidFill>
                  <a:srgbClr val="000000"/>
                </a:solidFill>
                <a:latin typeface="Times New Roman"/>
              </a:rPr>
              <a:t>vez</a:t>
            </a:r>
            <a:r>
              <a:rPr lang="en-US" sz="2000" strike="noStrike" dirty="0">
                <a:solidFill>
                  <a:srgbClr val="000000"/>
                </a:solidFill>
                <a:latin typeface="Times New Roman"/>
              </a:rPr>
              <a:t> </a:t>
            </a:r>
            <a:r>
              <a:rPr lang="en-US" sz="2000" strike="noStrike" dirty="0" err="1">
                <a:solidFill>
                  <a:srgbClr val="000000"/>
                </a:solidFill>
                <a:latin typeface="Times New Roman"/>
              </a:rPr>
              <a:t>en</a:t>
            </a:r>
            <a:r>
              <a:rPr lang="en-US" sz="2000" strike="noStrike" dirty="0">
                <a:solidFill>
                  <a:srgbClr val="000000"/>
                </a:solidFill>
                <a:latin typeface="Times New Roman"/>
              </a:rPr>
              <a:t> </a:t>
            </a:r>
            <a:r>
              <a:rPr lang="en-US" sz="2000" strike="noStrike" dirty="0" err="1">
                <a:solidFill>
                  <a:srgbClr val="000000"/>
                </a:solidFill>
                <a:latin typeface="Times New Roman"/>
              </a:rPr>
              <a:t>caso</a:t>
            </a:r>
            <a:r>
              <a:rPr lang="en-US" sz="2000" strike="noStrike" dirty="0">
                <a:solidFill>
                  <a:srgbClr val="000000"/>
                </a:solidFill>
                <a:latin typeface="Times New Roman"/>
              </a:rPr>
              <a:t> de </a:t>
            </a:r>
            <a:r>
              <a:rPr lang="en-US" sz="2000" strike="noStrike" dirty="0" err="1">
                <a:solidFill>
                  <a:srgbClr val="000000"/>
                </a:solidFill>
                <a:latin typeface="Times New Roman"/>
              </a:rPr>
              <a:t>aplicar</a:t>
            </a:r>
            <a:r>
              <a:rPr lang="en-US" sz="2000" strike="noStrike" dirty="0">
                <a:solidFill>
                  <a:srgbClr val="000000"/>
                </a:solidFill>
                <a:latin typeface="Times New Roman"/>
              </a:rPr>
              <a:t> </a:t>
            </a:r>
            <a:r>
              <a:rPr lang="en-US" sz="2000" strike="noStrike" dirty="0" err="1">
                <a:solidFill>
                  <a:srgbClr val="000000"/>
                </a:solidFill>
                <a:latin typeface="Times New Roman"/>
              </a:rPr>
              <a:t>validar</a:t>
            </a:r>
            <a:r>
              <a:rPr lang="en-US" sz="2000" strike="noStrike" dirty="0">
                <a:solidFill>
                  <a:srgbClr val="000000"/>
                </a:solidFill>
                <a:latin typeface="Times New Roman"/>
              </a:rPr>
              <a:t> </a:t>
            </a:r>
            <a:endParaRPr dirty="0"/>
          </a:p>
          <a:p>
            <a:pPr>
              <a:lnSpc>
                <a:spcPct val="100000"/>
              </a:lnSpc>
            </a:pPr>
            <a:r>
              <a:rPr lang="en-US" sz="2000" strike="noStrike" dirty="0">
                <a:solidFill>
                  <a:srgbClr val="000000"/>
                </a:solidFill>
                <a:latin typeface="Times New Roman"/>
              </a:rPr>
              <a:t>que </a:t>
            </a:r>
            <a:r>
              <a:rPr lang="en-US" sz="2000" strike="noStrike" dirty="0" err="1">
                <a:solidFill>
                  <a:srgbClr val="000000"/>
                </a:solidFill>
                <a:latin typeface="Times New Roman"/>
              </a:rPr>
              <a:t>los</a:t>
            </a:r>
            <a:r>
              <a:rPr lang="en-US" sz="2000" strike="noStrike" dirty="0">
                <a:solidFill>
                  <a:srgbClr val="000000"/>
                </a:solidFill>
                <a:latin typeface="Times New Roman"/>
              </a:rPr>
              <a:t> </a:t>
            </a:r>
            <a:r>
              <a:rPr lang="en-US" sz="2000" strike="noStrike" dirty="0" err="1">
                <a:solidFill>
                  <a:srgbClr val="000000"/>
                </a:solidFill>
                <a:latin typeface="Times New Roman"/>
              </a:rPr>
              <a:t>datos</a:t>
            </a:r>
            <a:r>
              <a:rPr lang="en-US" sz="2000" strike="noStrike" dirty="0">
                <a:solidFill>
                  <a:srgbClr val="000000"/>
                </a:solidFill>
                <a:latin typeface="Times New Roman"/>
              </a:rPr>
              <a:t> </a:t>
            </a:r>
            <a:r>
              <a:rPr lang="en-US" sz="2000" strike="noStrike" dirty="0" err="1">
                <a:solidFill>
                  <a:srgbClr val="000000"/>
                </a:solidFill>
                <a:latin typeface="Times New Roman"/>
              </a:rPr>
              <a:t>bancarios</a:t>
            </a:r>
            <a:r>
              <a:rPr lang="en-US" sz="2000" strike="noStrike" dirty="0">
                <a:solidFill>
                  <a:srgbClr val="000000"/>
                </a:solidFill>
                <a:latin typeface="Times New Roman"/>
              </a:rPr>
              <a:t> </a:t>
            </a:r>
            <a:r>
              <a:rPr lang="en-US" sz="2000" strike="noStrike" dirty="0" err="1">
                <a:solidFill>
                  <a:srgbClr val="000000"/>
                </a:solidFill>
                <a:latin typeface="Times New Roman"/>
              </a:rPr>
              <a:t>sean</a:t>
            </a:r>
            <a:r>
              <a:rPr lang="en-US" sz="2000" strike="noStrike" dirty="0">
                <a:solidFill>
                  <a:srgbClr val="000000"/>
                </a:solidFill>
                <a:latin typeface="Times New Roman"/>
              </a:rPr>
              <a:t> </a:t>
            </a:r>
            <a:r>
              <a:rPr lang="en-US" sz="2000" strike="noStrike" dirty="0" err="1">
                <a:solidFill>
                  <a:srgbClr val="000000"/>
                </a:solidFill>
                <a:latin typeface="Times New Roman"/>
              </a:rPr>
              <a:t>los</a:t>
            </a:r>
            <a:r>
              <a:rPr lang="en-US" sz="2000" strike="noStrike" dirty="0">
                <a:solidFill>
                  <a:srgbClr val="000000"/>
                </a:solidFill>
                <a:latin typeface="Times New Roman"/>
              </a:rPr>
              <a:t> </a:t>
            </a:r>
            <a:r>
              <a:rPr lang="en-US" sz="2000" strike="noStrike" dirty="0" err="1">
                <a:solidFill>
                  <a:srgbClr val="000000"/>
                </a:solidFill>
                <a:latin typeface="Times New Roman"/>
              </a:rPr>
              <a:t>correspondientes</a:t>
            </a:r>
            <a:r>
              <a:rPr lang="en-US" sz="2000" strike="noStrike" dirty="0">
                <a:solidFill>
                  <a:srgbClr val="000000"/>
                </a:solidFill>
                <a:latin typeface="Times New Roman"/>
              </a:rPr>
              <a:t>.</a:t>
            </a:r>
            <a:endParaRPr dirty="0"/>
          </a:p>
          <a:p>
            <a:pPr>
              <a:lnSpc>
                <a:spcPct val="100000"/>
              </a:lnSpc>
            </a:pPr>
            <a:r>
              <a:rPr lang="en-US" sz="2000" strike="noStrike" dirty="0">
                <a:solidFill>
                  <a:srgbClr val="000000"/>
                </a:solidFill>
                <a:latin typeface="Times New Roman"/>
              </a:rPr>
              <a:t>6 - </a:t>
            </a:r>
            <a:r>
              <a:rPr lang="en-US" sz="2000" strike="noStrike" dirty="0" err="1">
                <a:solidFill>
                  <a:srgbClr val="000000"/>
                </a:solidFill>
                <a:latin typeface="Times New Roman"/>
              </a:rPr>
              <a:t>Cada</a:t>
            </a:r>
            <a:r>
              <a:rPr lang="en-US" sz="2000" strike="noStrike" dirty="0">
                <a:solidFill>
                  <a:srgbClr val="000000"/>
                </a:solidFill>
                <a:latin typeface="Times New Roman"/>
              </a:rPr>
              <a:t> </a:t>
            </a:r>
            <a:r>
              <a:rPr lang="en-US" sz="2000" strike="noStrike" dirty="0" err="1">
                <a:solidFill>
                  <a:srgbClr val="000000"/>
                </a:solidFill>
                <a:latin typeface="Times New Roman"/>
              </a:rPr>
              <a:t>pago</a:t>
            </a:r>
            <a:r>
              <a:rPr lang="en-US" sz="2000" strike="noStrike" dirty="0">
                <a:solidFill>
                  <a:srgbClr val="000000"/>
                </a:solidFill>
                <a:latin typeface="Times New Roman"/>
              </a:rPr>
              <a:t> </a:t>
            </a:r>
            <a:r>
              <a:rPr lang="en-US" sz="2000" strike="noStrike" dirty="0" err="1">
                <a:solidFill>
                  <a:srgbClr val="000000"/>
                </a:solidFill>
                <a:latin typeface="Times New Roman"/>
              </a:rPr>
              <a:t>realizado</a:t>
            </a:r>
            <a:r>
              <a:rPr lang="en-US" sz="2000" strike="noStrike" dirty="0">
                <a:solidFill>
                  <a:srgbClr val="000000"/>
                </a:solidFill>
                <a:latin typeface="Times New Roman"/>
              </a:rPr>
              <a:t> </a:t>
            </a:r>
            <a:r>
              <a:rPr lang="en-US" sz="2000" strike="noStrike" dirty="0" err="1">
                <a:solidFill>
                  <a:srgbClr val="000000"/>
                </a:solidFill>
                <a:latin typeface="Times New Roman"/>
              </a:rPr>
              <a:t>por</a:t>
            </a:r>
            <a:r>
              <a:rPr lang="en-US" sz="2000" strike="noStrike" dirty="0">
                <a:solidFill>
                  <a:srgbClr val="000000"/>
                </a:solidFill>
                <a:latin typeface="Times New Roman"/>
              </a:rPr>
              <a:t> el </a:t>
            </a:r>
            <a:r>
              <a:rPr lang="en-US" sz="2000" strike="noStrike" dirty="0" err="1">
                <a:solidFill>
                  <a:srgbClr val="000000"/>
                </a:solidFill>
                <a:latin typeface="Times New Roman"/>
              </a:rPr>
              <a:t>cliente</a:t>
            </a:r>
            <a:r>
              <a:rPr lang="en-US" sz="2000" strike="noStrike" dirty="0">
                <a:solidFill>
                  <a:srgbClr val="000000"/>
                </a:solidFill>
                <a:latin typeface="Times New Roman"/>
              </a:rPr>
              <a:t> </a:t>
            </a:r>
            <a:r>
              <a:rPr lang="en-US" sz="2000" strike="noStrike" dirty="0" err="1">
                <a:solidFill>
                  <a:srgbClr val="000000"/>
                </a:solidFill>
                <a:latin typeface="Times New Roman"/>
              </a:rPr>
              <a:t>deberá</a:t>
            </a:r>
            <a:r>
              <a:rPr lang="en-US" sz="2000" strike="noStrike" dirty="0">
                <a:solidFill>
                  <a:srgbClr val="000000"/>
                </a:solidFill>
                <a:latin typeface="Times New Roman"/>
              </a:rPr>
              <a:t> </a:t>
            </a:r>
            <a:r>
              <a:rPr lang="en-US" sz="2000" strike="noStrike" dirty="0" err="1">
                <a:solidFill>
                  <a:srgbClr val="000000"/>
                </a:solidFill>
                <a:latin typeface="Times New Roman"/>
              </a:rPr>
              <a:t>ser</a:t>
            </a:r>
            <a:r>
              <a:rPr lang="en-US" sz="2000" strike="noStrike" dirty="0">
                <a:solidFill>
                  <a:srgbClr val="000000"/>
                </a:solidFill>
                <a:latin typeface="Times New Roman"/>
              </a:rPr>
              <a:t> </a:t>
            </a:r>
            <a:r>
              <a:rPr lang="en-US" sz="2000" strike="noStrike" dirty="0" err="1">
                <a:solidFill>
                  <a:srgbClr val="000000"/>
                </a:solidFill>
                <a:latin typeface="Times New Roman"/>
              </a:rPr>
              <a:t>registrado</a:t>
            </a:r>
            <a:r>
              <a:rPr lang="en-US" sz="2000" strike="noStrike" dirty="0">
                <a:solidFill>
                  <a:srgbClr val="000000"/>
                </a:solidFill>
                <a:latin typeface="Times New Roman"/>
              </a:rPr>
              <a:t> </a:t>
            </a:r>
            <a:r>
              <a:rPr lang="en-US" sz="2000" strike="noStrike" dirty="0" err="1">
                <a:solidFill>
                  <a:srgbClr val="000000"/>
                </a:solidFill>
                <a:latin typeface="Times New Roman"/>
              </a:rPr>
              <a:t>en</a:t>
            </a:r>
            <a:r>
              <a:rPr lang="en-US" sz="2000" strike="noStrike" dirty="0">
                <a:solidFill>
                  <a:srgbClr val="000000"/>
                </a:solidFill>
                <a:latin typeface="Times New Roman"/>
              </a:rPr>
              <a:t> el </a:t>
            </a:r>
            <a:r>
              <a:rPr lang="en-US" sz="2000" strike="noStrike" dirty="0" err="1">
                <a:solidFill>
                  <a:srgbClr val="000000"/>
                </a:solidFill>
                <a:latin typeface="Times New Roman"/>
              </a:rPr>
              <a:t>documento</a:t>
            </a:r>
            <a:r>
              <a:rPr lang="en-US" sz="2000" strike="noStrike" dirty="0">
                <a:solidFill>
                  <a:srgbClr val="000000"/>
                </a:solidFill>
                <a:latin typeface="Times New Roman"/>
              </a:rPr>
              <a:t> Control de </a:t>
            </a:r>
            <a:r>
              <a:rPr lang="en-US" sz="2000" strike="noStrike" dirty="0" err="1">
                <a:solidFill>
                  <a:srgbClr val="000000"/>
                </a:solidFill>
                <a:latin typeface="Times New Roman"/>
              </a:rPr>
              <a:t>ventas</a:t>
            </a:r>
            <a:r>
              <a:rPr lang="en-US" sz="2000" strike="noStrike" dirty="0">
                <a:solidFill>
                  <a:srgbClr val="000000"/>
                </a:solidFill>
                <a:latin typeface="Times New Roman"/>
              </a:rPr>
              <a:t> con </a:t>
            </a:r>
            <a:r>
              <a:rPr lang="en-US" sz="2000" strike="noStrike" dirty="0" err="1">
                <a:solidFill>
                  <a:srgbClr val="000000"/>
                </a:solidFill>
                <a:latin typeface="Times New Roman"/>
              </a:rPr>
              <a:t>sus</a:t>
            </a:r>
            <a:r>
              <a:rPr lang="en-US" sz="2000" strike="noStrike" dirty="0">
                <a:solidFill>
                  <a:srgbClr val="000000"/>
                </a:solidFill>
                <a:latin typeface="Times New Roman"/>
              </a:rPr>
              <a:t> </a:t>
            </a:r>
            <a:r>
              <a:rPr lang="en-US" sz="2000" strike="noStrike" dirty="0" err="1">
                <a:solidFill>
                  <a:srgbClr val="000000"/>
                </a:solidFill>
                <a:latin typeface="Times New Roman"/>
              </a:rPr>
              <a:t>respectivas</a:t>
            </a:r>
            <a:r>
              <a:rPr lang="en-US" sz="2000" strike="noStrike" dirty="0">
                <a:solidFill>
                  <a:srgbClr val="000000"/>
                </a:solidFill>
                <a:latin typeface="Times New Roman"/>
              </a:rPr>
              <a:t> </a:t>
            </a:r>
            <a:r>
              <a:rPr lang="en-US" sz="2000" strike="noStrike" dirty="0" err="1">
                <a:solidFill>
                  <a:srgbClr val="000000"/>
                </a:solidFill>
                <a:latin typeface="Times New Roman"/>
              </a:rPr>
              <a:t>fecha</a:t>
            </a:r>
            <a:r>
              <a:rPr lang="en-US" sz="2000" strike="noStrike" dirty="0">
                <a:solidFill>
                  <a:srgbClr val="000000"/>
                </a:solidFill>
                <a:latin typeface="Times New Roman"/>
              </a:rPr>
              <a:t> y </a:t>
            </a:r>
            <a:r>
              <a:rPr lang="en-US" sz="2000" strike="noStrike" dirty="0" err="1">
                <a:solidFill>
                  <a:srgbClr val="000000"/>
                </a:solidFill>
                <a:latin typeface="Times New Roman"/>
              </a:rPr>
              <a:t>guardar</a:t>
            </a:r>
            <a:r>
              <a:rPr lang="en-US" sz="2000" strike="noStrike" dirty="0">
                <a:solidFill>
                  <a:srgbClr val="000000"/>
                </a:solidFill>
                <a:latin typeface="Times New Roman"/>
              </a:rPr>
              <a:t> el </a:t>
            </a:r>
            <a:r>
              <a:rPr lang="en-US" sz="2000" strike="noStrike" dirty="0" err="1">
                <a:solidFill>
                  <a:srgbClr val="000000"/>
                </a:solidFill>
                <a:latin typeface="Times New Roman"/>
              </a:rPr>
              <a:t>comprobante</a:t>
            </a:r>
            <a:r>
              <a:rPr lang="en-US" sz="2000" strike="noStrike" dirty="0">
                <a:solidFill>
                  <a:srgbClr val="000000"/>
                </a:solidFill>
                <a:latin typeface="Times New Roman"/>
              </a:rPr>
              <a:t> de </a:t>
            </a:r>
            <a:r>
              <a:rPr lang="en-US" sz="2000" strike="noStrike" dirty="0" err="1">
                <a:solidFill>
                  <a:srgbClr val="000000"/>
                </a:solidFill>
                <a:latin typeface="Times New Roman"/>
              </a:rPr>
              <a:t>pago</a:t>
            </a:r>
            <a:r>
              <a:rPr lang="en-US" sz="2000" strike="noStrike" dirty="0">
                <a:solidFill>
                  <a:srgbClr val="000000"/>
                </a:solidFill>
                <a:latin typeface="Times New Roman"/>
              </a:rPr>
              <a:t> </a:t>
            </a:r>
            <a:r>
              <a:rPr lang="en-US" sz="2000" strike="noStrike" dirty="0" err="1">
                <a:solidFill>
                  <a:srgbClr val="000000"/>
                </a:solidFill>
                <a:latin typeface="Times New Roman"/>
              </a:rPr>
              <a:t>en</a:t>
            </a:r>
            <a:r>
              <a:rPr lang="en-US" sz="2000" strike="noStrike" dirty="0">
                <a:solidFill>
                  <a:srgbClr val="000000"/>
                </a:solidFill>
                <a:latin typeface="Times New Roman"/>
              </a:rPr>
              <a:t> </a:t>
            </a:r>
            <a:r>
              <a:rPr lang="en-US" sz="2000" strike="noStrike" dirty="0" err="1">
                <a:solidFill>
                  <a:srgbClr val="000000"/>
                </a:solidFill>
                <a:latin typeface="Times New Roman"/>
              </a:rPr>
              <a:t>su</a:t>
            </a:r>
            <a:r>
              <a:rPr lang="en-US" sz="2000" strike="noStrike" dirty="0">
                <a:solidFill>
                  <a:srgbClr val="000000"/>
                </a:solidFill>
                <a:latin typeface="Times New Roman"/>
              </a:rPr>
              <a:t> </a:t>
            </a:r>
            <a:r>
              <a:rPr lang="en-US" sz="2000" strike="noStrike" dirty="0" err="1">
                <a:solidFill>
                  <a:srgbClr val="000000"/>
                </a:solidFill>
                <a:latin typeface="Times New Roman"/>
              </a:rPr>
              <a:t>respectiva</a:t>
            </a:r>
            <a:r>
              <a:rPr lang="en-US" sz="2000" strike="noStrike" dirty="0">
                <a:solidFill>
                  <a:srgbClr val="000000"/>
                </a:solidFill>
                <a:latin typeface="Times New Roman"/>
              </a:rPr>
              <a:t> </a:t>
            </a:r>
            <a:r>
              <a:rPr lang="en-US" sz="2000" strike="noStrike" dirty="0" err="1">
                <a:solidFill>
                  <a:srgbClr val="000000"/>
                </a:solidFill>
                <a:latin typeface="Times New Roman"/>
              </a:rPr>
              <a:t>carpeta</a:t>
            </a:r>
            <a:r>
              <a:rPr lang="en-US" sz="2000" strike="noStrike" dirty="0">
                <a:solidFill>
                  <a:srgbClr val="000000"/>
                </a:solidFill>
                <a:latin typeface="Times New Roman"/>
              </a:rPr>
              <a:t>.</a:t>
            </a:r>
            <a:endParaRPr dirty="0"/>
          </a:p>
          <a:p>
            <a:pPr>
              <a:lnSpc>
                <a:spcPct val="100000"/>
              </a:lnSpc>
            </a:pPr>
            <a:r>
              <a:rPr lang="en-US" sz="2000" strike="noStrike" dirty="0">
                <a:solidFill>
                  <a:srgbClr val="000000"/>
                </a:solidFill>
                <a:latin typeface="Times New Roman"/>
              </a:rPr>
              <a:t>7 - </a:t>
            </a:r>
            <a:r>
              <a:rPr lang="en-US" sz="2000" strike="noStrike" dirty="0" err="1">
                <a:solidFill>
                  <a:srgbClr val="000000"/>
                </a:solidFill>
                <a:latin typeface="Times New Roman"/>
              </a:rPr>
              <a:t>Todas</a:t>
            </a:r>
            <a:r>
              <a:rPr lang="en-US" sz="2000" strike="noStrike" dirty="0">
                <a:solidFill>
                  <a:srgbClr val="000000"/>
                </a:solidFill>
                <a:latin typeface="Times New Roman"/>
              </a:rPr>
              <a:t> las </a:t>
            </a:r>
            <a:r>
              <a:rPr lang="en-US" sz="2000" strike="noStrike" dirty="0" err="1">
                <a:solidFill>
                  <a:srgbClr val="000000"/>
                </a:solidFill>
                <a:latin typeface="Times New Roman"/>
              </a:rPr>
              <a:t>compras</a:t>
            </a:r>
            <a:r>
              <a:rPr lang="en-US" sz="2000" strike="noStrike" dirty="0">
                <a:solidFill>
                  <a:srgbClr val="000000"/>
                </a:solidFill>
                <a:latin typeface="Times New Roman"/>
              </a:rPr>
              <a:t> </a:t>
            </a:r>
            <a:r>
              <a:rPr lang="en-US" sz="2000" strike="noStrike" dirty="0" err="1">
                <a:solidFill>
                  <a:srgbClr val="000000"/>
                </a:solidFill>
                <a:latin typeface="Times New Roman"/>
              </a:rPr>
              <a:t>generadas</a:t>
            </a:r>
            <a:r>
              <a:rPr lang="en-US" sz="2000" strike="noStrike" dirty="0">
                <a:solidFill>
                  <a:srgbClr val="000000"/>
                </a:solidFill>
                <a:latin typeface="Times New Roman"/>
              </a:rPr>
              <a:t> </a:t>
            </a:r>
            <a:r>
              <a:rPr lang="en-US" sz="2000" strike="noStrike" dirty="0" err="1">
                <a:solidFill>
                  <a:srgbClr val="000000"/>
                </a:solidFill>
                <a:latin typeface="Times New Roman"/>
              </a:rPr>
              <a:t>deberán</a:t>
            </a:r>
            <a:r>
              <a:rPr lang="en-US" sz="2000" strike="noStrike" dirty="0">
                <a:solidFill>
                  <a:srgbClr val="000000"/>
                </a:solidFill>
                <a:latin typeface="Times New Roman"/>
              </a:rPr>
              <a:t> </a:t>
            </a:r>
            <a:r>
              <a:rPr lang="en-US" sz="2000" strike="noStrike" dirty="0" err="1">
                <a:solidFill>
                  <a:srgbClr val="000000"/>
                </a:solidFill>
                <a:latin typeface="Times New Roman"/>
              </a:rPr>
              <a:t>ser</a:t>
            </a:r>
            <a:r>
              <a:rPr lang="en-US" sz="2000" strike="noStrike" dirty="0">
                <a:solidFill>
                  <a:srgbClr val="000000"/>
                </a:solidFill>
                <a:latin typeface="Times New Roman"/>
              </a:rPr>
              <a:t> </a:t>
            </a:r>
            <a:r>
              <a:rPr lang="en-US" sz="2000" strike="noStrike" dirty="0" err="1">
                <a:solidFill>
                  <a:srgbClr val="000000"/>
                </a:solidFill>
                <a:latin typeface="Times New Roman"/>
              </a:rPr>
              <a:t>realizadas</a:t>
            </a:r>
            <a:r>
              <a:rPr lang="en-US" sz="2000" strike="noStrike" dirty="0">
                <a:solidFill>
                  <a:srgbClr val="000000"/>
                </a:solidFill>
                <a:latin typeface="Times New Roman"/>
              </a:rPr>
              <a:t> con </a:t>
            </a:r>
            <a:r>
              <a:rPr lang="en-US" sz="2000" strike="noStrike" dirty="0" err="1">
                <a:solidFill>
                  <a:srgbClr val="000000"/>
                </a:solidFill>
                <a:latin typeface="Times New Roman"/>
              </a:rPr>
              <a:t>los</a:t>
            </a:r>
            <a:r>
              <a:rPr lang="en-US" sz="2000" strike="noStrike" dirty="0">
                <a:solidFill>
                  <a:srgbClr val="000000"/>
                </a:solidFill>
                <a:latin typeface="Times New Roman"/>
              </a:rPr>
              <a:t> </a:t>
            </a:r>
            <a:r>
              <a:rPr lang="en-US" sz="2000" strike="noStrike" dirty="0" err="1">
                <a:solidFill>
                  <a:srgbClr val="000000"/>
                </a:solidFill>
                <a:latin typeface="Times New Roman"/>
              </a:rPr>
              <a:t>proveedores</a:t>
            </a:r>
            <a:r>
              <a:rPr lang="en-US" sz="2000" strike="noStrike" dirty="0">
                <a:solidFill>
                  <a:srgbClr val="000000"/>
                </a:solidFill>
                <a:latin typeface="Times New Roman"/>
              </a:rPr>
              <a:t> </a:t>
            </a:r>
            <a:r>
              <a:rPr lang="en-US" sz="2000" strike="noStrike" dirty="0" err="1">
                <a:solidFill>
                  <a:srgbClr val="000000"/>
                </a:solidFill>
                <a:latin typeface="Times New Roman"/>
              </a:rPr>
              <a:t>registrados</a:t>
            </a:r>
            <a:r>
              <a:rPr lang="en-US" sz="2000" strike="noStrike" dirty="0">
                <a:solidFill>
                  <a:srgbClr val="000000"/>
                </a:solidFill>
                <a:latin typeface="Times New Roman"/>
              </a:rPr>
              <a:t> </a:t>
            </a:r>
            <a:r>
              <a:rPr lang="en-US" sz="2000" strike="noStrike" dirty="0" err="1">
                <a:solidFill>
                  <a:srgbClr val="000000"/>
                </a:solidFill>
                <a:latin typeface="Times New Roman"/>
              </a:rPr>
              <a:t>en</a:t>
            </a:r>
            <a:r>
              <a:rPr lang="en-US" sz="2000" strike="noStrike" dirty="0">
                <a:solidFill>
                  <a:srgbClr val="000000"/>
                </a:solidFill>
                <a:latin typeface="Times New Roman"/>
              </a:rPr>
              <a:t> la </a:t>
            </a:r>
            <a:r>
              <a:rPr lang="en-US" sz="2000" strike="noStrike" dirty="0" err="1">
                <a:solidFill>
                  <a:srgbClr val="000000"/>
                </a:solidFill>
                <a:latin typeface="Times New Roman"/>
              </a:rPr>
              <a:t>empresa</a:t>
            </a:r>
            <a:r>
              <a:rPr lang="en-US" sz="2000" strike="noStrike" dirty="0">
                <a:solidFill>
                  <a:srgbClr val="000000"/>
                </a:solidFill>
                <a:latin typeface="Times New Roman"/>
              </a:rPr>
              <a:t>.</a:t>
            </a:r>
            <a:endParaRPr dirty="0"/>
          </a:p>
          <a:p>
            <a:pPr>
              <a:lnSpc>
                <a:spcPct val="100000"/>
              </a:lnSpc>
            </a:pPr>
            <a:r>
              <a:rPr lang="en-US" sz="2000" strike="noStrike" dirty="0">
                <a:solidFill>
                  <a:srgbClr val="000000"/>
                </a:solidFill>
                <a:latin typeface="Times New Roman"/>
              </a:rPr>
              <a:t>8 - Toda </a:t>
            </a:r>
            <a:r>
              <a:rPr lang="en-US" sz="2000" strike="noStrike" dirty="0" err="1">
                <a:solidFill>
                  <a:srgbClr val="000000"/>
                </a:solidFill>
                <a:latin typeface="Times New Roman"/>
              </a:rPr>
              <a:t>compra</a:t>
            </a:r>
            <a:r>
              <a:rPr lang="en-US" sz="2000" strike="noStrike" dirty="0">
                <a:solidFill>
                  <a:srgbClr val="000000"/>
                </a:solidFill>
                <a:latin typeface="Times New Roman"/>
              </a:rPr>
              <a:t> </a:t>
            </a:r>
            <a:r>
              <a:rPr lang="en-US" sz="2000" strike="noStrike" dirty="0" err="1">
                <a:solidFill>
                  <a:srgbClr val="000000"/>
                </a:solidFill>
                <a:latin typeface="Times New Roman"/>
              </a:rPr>
              <a:t>realizada</a:t>
            </a:r>
            <a:r>
              <a:rPr lang="en-US" sz="2000" strike="noStrike" dirty="0">
                <a:solidFill>
                  <a:srgbClr val="000000"/>
                </a:solidFill>
                <a:latin typeface="Times New Roman"/>
              </a:rPr>
              <a:t> </a:t>
            </a:r>
            <a:r>
              <a:rPr lang="en-US" sz="2000" strike="noStrike" dirty="0" err="1">
                <a:solidFill>
                  <a:srgbClr val="000000"/>
                </a:solidFill>
                <a:latin typeface="Times New Roman"/>
              </a:rPr>
              <a:t>deberá</a:t>
            </a:r>
            <a:r>
              <a:rPr lang="en-US" sz="2000" strike="noStrike" dirty="0">
                <a:solidFill>
                  <a:srgbClr val="000000"/>
                </a:solidFill>
                <a:latin typeface="Times New Roman"/>
              </a:rPr>
              <a:t> </a:t>
            </a:r>
            <a:r>
              <a:rPr lang="en-US" sz="2000" strike="noStrike" dirty="0" err="1">
                <a:solidFill>
                  <a:srgbClr val="000000"/>
                </a:solidFill>
                <a:latin typeface="Times New Roman"/>
              </a:rPr>
              <a:t>tener</a:t>
            </a:r>
            <a:r>
              <a:rPr lang="en-US" sz="2000" strike="noStrike" dirty="0">
                <a:solidFill>
                  <a:srgbClr val="000000"/>
                </a:solidFill>
                <a:latin typeface="Times New Roman"/>
              </a:rPr>
              <a:t> un fin </a:t>
            </a:r>
            <a:r>
              <a:rPr lang="en-US" sz="2000" strike="noStrike" dirty="0" err="1">
                <a:solidFill>
                  <a:srgbClr val="000000"/>
                </a:solidFill>
                <a:latin typeface="Times New Roman"/>
              </a:rPr>
              <a:t>especifico</a:t>
            </a:r>
            <a:r>
              <a:rPr lang="en-US" sz="2000" strike="noStrike" dirty="0">
                <a:solidFill>
                  <a:srgbClr val="000000"/>
                </a:solidFill>
                <a:latin typeface="Times New Roman"/>
              </a:rPr>
              <a:t> de </a:t>
            </a:r>
            <a:r>
              <a:rPr lang="en-US" sz="2000" strike="noStrike" dirty="0" err="1">
                <a:solidFill>
                  <a:srgbClr val="000000"/>
                </a:solidFill>
                <a:latin typeface="Times New Roman"/>
              </a:rPr>
              <a:t>generación</a:t>
            </a:r>
            <a:r>
              <a:rPr lang="en-US" sz="2000" strike="noStrike" dirty="0">
                <a:solidFill>
                  <a:srgbClr val="000000"/>
                </a:solidFill>
                <a:latin typeface="Times New Roman"/>
              </a:rPr>
              <a:t> el </a:t>
            </a:r>
            <a:r>
              <a:rPr lang="en-US" sz="2000" strike="noStrike" dirty="0" err="1">
                <a:solidFill>
                  <a:srgbClr val="000000"/>
                </a:solidFill>
                <a:latin typeface="Times New Roman"/>
              </a:rPr>
              <a:t>cual</a:t>
            </a:r>
            <a:r>
              <a:rPr lang="en-US" sz="2000" strike="noStrike" dirty="0">
                <a:solidFill>
                  <a:srgbClr val="000000"/>
                </a:solidFill>
                <a:latin typeface="Times New Roman"/>
              </a:rPr>
              <a:t> </a:t>
            </a:r>
            <a:r>
              <a:rPr lang="en-US" sz="2000" strike="noStrike" dirty="0" err="1">
                <a:solidFill>
                  <a:srgbClr val="000000"/>
                </a:solidFill>
                <a:latin typeface="Times New Roman"/>
              </a:rPr>
              <a:t>puede</a:t>
            </a:r>
            <a:r>
              <a:rPr lang="en-US" sz="2000" strike="noStrike" dirty="0">
                <a:solidFill>
                  <a:srgbClr val="000000"/>
                </a:solidFill>
                <a:latin typeface="Times New Roman"/>
              </a:rPr>
              <a:t> </a:t>
            </a:r>
            <a:r>
              <a:rPr lang="en-US" sz="2000" strike="noStrike" dirty="0" err="1">
                <a:solidFill>
                  <a:srgbClr val="000000"/>
                </a:solidFill>
                <a:latin typeface="Times New Roman"/>
              </a:rPr>
              <a:t>ser</a:t>
            </a:r>
            <a:r>
              <a:rPr lang="en-US" sz="2000" strike="noStrike" dirty="0">
                <a:solidFill>
                  <a:srgbClr val="000000"/>
                </a:solidFill>
                <a:latin typeface="Times New Roman"/>
              </a:rPr>
              <a:t> para </a:t>
            </a:r>
            <a:r>
              <a:rPr lang="en-US" sz="2000" strike="noStrike" dirty="0" err="1">
                <a:solidFill>
                  <a:srgbClr val="000000"/>
                </a:solidFill>
                <a:latin typeface="Times New Roman"/>
              </a:rPr>
              <a:t>beneficio</a:t>
            </a:r>
            <a:r>
              <a:rPr lang="en-US" sz="2000" strike="noStrike" dirty="0">
                <a:solidFill>
                  <a:srgbClr val="000000"/>
                </a:solidFill>
                <a:latin typeface="Times New Roman"/>
              </a:rPr>
              <a:t> de la </a:t>
            </a:r>
            <a:r>
              <a:rPr lang="en-US" sz="2000" strike="noStrike" dirty="0" err="1">
                <a:solidFill>
                  <a:srgbClr val="000000"/>
                </a:solidFill>
                <a:latin typeface="Times New Roman"/>
              </a:rPr>
              <a:t>empresa</a:t>
            </a:r>
            <a:r>
              <a:rPr lang="en-US" sz="2000" strike="noStrike" dirty="0">
                <a:solidFill>
                  <a:srgbClr val="000000"/>
                </a:solidFill>
                <a:latin typeface="Times New Roman"/>
              </a:rPr>
              <a:t> o </a:t>
            </a:r>
            <a:r>
              <a:rPr lang="en-US" sz="2000" strike="noStrike" dirty="0" err="1">
                <a:solidFill>
                  <a:srgbClr val="000000"/>
                </a:solidFill>
                <a:latin typeface="Times New Roman"/>
              </a:rPr>
              <a:t>requerimiento</a:t>
            </a:r>
            <a:r>
              <a:rPr lang="en-US" sz="2000" strike="noStrike" dirty="0">
                <a:solidFill>
                  <a:srgbClr val="000000"/>
                </a:solidFill>
                <a:latin typeface="Times New Roman"/>
              </a:rPr>
              <a:t> de </a:t>
            </a:r>
            <a:r>
              <a:rPr lang="en-US" sz="2000" strike="noStrike" dirty="0" err="1">
                <a:solidFill>
                  <a:srgbClr val="000000"/>
                </a:solidFill>
                <a:latin typeface="Times New Roman"/>
              </a:rPr>
              <a:t>proyecto</a:t>
            </a:r>
            <a:r>
              <a:rPr lang="en-US" sz="2000" strike="noStrike" dirty="0" smtClean="0">
                <a:solidFill>
                  <a:srgbClr val="000000"/>
                </a:solidFill>
                <a:latin typeface="Times New Roman"/>
              </a:rPr>
              <a:t>.</a:t>
            </a:r>
          </a:p>
          <a:p>
            <a:pPr>
              <a:lnSpc>
                <a:spcPct val="100000"/>
              </a:lnSpc>
            </a:pPr>
            <a:r>
              <a:rPr lang="es-MX" dirty="0"/>
              <a:t>9 - En caso de ser un producto que requiera un proveedor nuevo se realizará el proceso de compras definido dentro de la etapa ventas, dicha ejecución será realizada por Administración.</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1845</TotalTime>
  <Words>3018</Words>
  <Application>Microsoft Office PowerPoint</Application>
  <PresentationFormat>Personalizado</PresentationFormat>
  <Paragraphs>336</Paragraphs>
  <Slides>47</Slides>
  <Notes>0</Notes>
  <HiddenSlides>0</HiddenSlides>
  <MMClips>0</MMClips>
  <ScaleCrop>false</ScaleCrop>
  <HeadingPairs>
    <vt:vector size="4" baseType="variant">
      <vt:variant>
        <vt:lpstr>Tema</vt:lpstr>
      </vt:variant>
      <vt:variant>
        <vt:i4>3</vt:i4>
      </vt:variant>
      <vt:variant>
        <vt:lpstr>Títulos de diapositiva</vt:lpstr>
      </vt:variant>
      <vt:variant>
        <vt:i4>47</vt:i4>
      </vt:variant>
    </vt:vector>
  </HeadingPairs>
  <TitlesOfParts>
    <vt:vector size="50" baseType="lpstr">
      <vt:lpstr>Office Theme</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Capacitación de los procesos via</dc:title>
  <dc:creator>zepeda</dc:creator>
  <cp:lastModifiedBy>Zepeda</cp:lastModifiedBy>
  <cp:revision>65</cp:revision>
  <dcterms:created xsi:type="dcterms:W3CDTF">2015-05-22T20:16:52Z</dcterms:created>
  <dcterms:modified xsi:type="dcterms:W3CDTF">2015-12-10T16:47:25Z</dcterms:modified>
  <dc:language>es-MX</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Personalizado</vt:lpwstr>
  </property>
  <property fmtid="{D5CDD505-2E9C-101B-9397-08002B2CF9AE}" pid="9" name="ScaleCrop">
    <vt:bool>false</vt:bool>
  </property>
  <property fmtid="{D5CDD505-2E9C-101B-9397-08002B2CF9AE}" pid="10" name="ShareDoc">
    <vt:bool>false</vt:bool>
  </property>
  <property fmtid="{D5CDD505-2E9C-101B-9397-08002B2CF9AE}" pid="11" name="Slides">
    <vt:i4>47</vt:i4>
  </property>
</Properties>
</file>