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A9A9A"/>
    <a:srgbClr val="00726D"/>
    <a:srgbClr val="05599C"/>
    <a:srgbClr val="05599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1920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420499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8786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03428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6404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77197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59786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4289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8626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82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44452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1A83-5607-42DC-9F1C-746AF6DF1392}" type="datetimeFigureOut">
              <a:rPr lang="es-MX" smtClean="0"/>
              <a:pPr/>
              <a:t>12/10/2016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1F93-75E8-41DA-AF87-3F70AAA075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38781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689767" y="5358402"/>
            <a:ext cx="1454233" cy="15034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4695092" cy="48541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5" y="3273046"/>
            <a:ext cx="1148522" cy="88883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37794" y="5567085"/>
            <a:ext cx="406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rgbClr val="9A9A9A"/>
                </a:solidFill>
              </a:rPr>
              <a:t>L.C.P.F.  Ilse Alejandra Ponce Ramos</a:t>
            </a:r>
          </a:p>
          <a:p>
            <a:pPr algn="ctr"/>
            <a:r>
              <a:rPr lang="es-MX" sz="1200" b="1" dirty="0" smtClean="0">
                <a:solidFill>
                  <a:srgbClr val="9A9A9A"/>
                </a:solidFill>
              </a:rPr>
              <a:t>Cédula Profesional PEJ </a:t>
            </a:r>
            <a:r>
              <a:rPr lang="es-MX" sz="1200" b="1" dirty="0">
                <a:solidFill>
                  <a:srgbClr val="9A9A9A"/>
                </a:solidFill>
              </a:rPr>
              <a:t>224264</a:t>
            </a:r>
          </a:p>
          <a:p>
            <a:pPr algn="ctr"/>
            <a:r>
              <a:rPr lang="es-MX" sz="1200" b="1" dirty="0">
                <a:solidFill>
                  <a:srgbClr val="9A9A9A"/>
                </a:solidFill>
              </a:rPr>
              <a:t>consultor.iponce@gmail.com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25540" y="1692735"/>
            <a:ext cx="805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726D"/>
                </a:solidFill>
                <a:latin typeface="Calibri bold" panose="020F0702030404030204" pitchFamily="34" charset="0"/>
              </a:rPr>
              <a:t>Otorga el presente RECONOCIMIENTO a:</a:t>
            </a:r>
            <a:endParaRPr lang="es-MX" sz="2400" dirty="0">
              <a:solidFill>
                <a:srgbClr val="00726D"/>
              </a:solidFill>
              <a:latin typeface="Calibri bold" panose="020F070203040403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16590" y="2238005"/>
            <a:ext cx="71519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400" b="1" dirty="0">
              <a:solidFill>
                <a:srgbClr val="00726D"/>
              </a:solidFill>
              <a:latin typeface="Calibri bold" panose="020F0702030404030204" pitchFamily="34" charset="0"/>
            </a:endParaRPr>
          </a:p>
          <a:p>
            <a:pPr algn="ctr"/>
            <a:r>
              <a:rPr lang="es-MX" sz="1200" b="1" dirty="0">
                <a:solidFill>
                  <a:srgbClr val="9A9A9A"/>
                </a:solidFill>
                <a:latin typeface="Calibri bold" panose="020F0702030404030204" pitchFamily="34" charset="0"/>
              </a:rPr>
              <a:t>Por su valiosa participación en el </a:t>
            </a:r>
            <a:r>
              <a:rPr lang="es-MX" sz="1200" b="1" dirty="0" smtClean="0">
                <a:solidFill>
                  <a:srgbClr val="9A9A9A"/>
                </a:solidFill>
                <a:latin typeface="Calibri bold" panose="020F0702030404030204" pitchFamily="34" charset="0"/>
              </a:rPr>
              <a:t>Seminario</a:t>
            </a:r>
            <a:endParaRPr lang="es-MX" sz="1200" b="1" dirty="0">
              <a:solidFill>
                <a:srgbClr val="9A9A9A"/>
              </a:solidFill>
              <a:latin typeface="Calibri bold" panose="020F0702030404030204" pitchFamily="34" charset="0"/>
            </a:endParaRPr>
          </a:p>
          <a:p>
            <a:pPr algn="ctr"/>
            <a:endParaRPr lang="es-MX" sz="1400" b="1" dirty="0" smtClean="0">
              <a:solidFill>
                <a:srgbClr val="05599C"/>
              </a:solidFill>
              <a:latin typeface="Calibri bold" panose="020F0702030404030204" pitchFamily="34" charset="0"/>
            </a:endParaRPr>
          </a:p>
          <a:p>
            <a:pPr algn="ctr"/>
            <a:r>
              <a:rPr lang="es-MX" sz="2400" b="1" dirty="0" smtClean="0">
                <a:solidFill>
                  <a:srgbClr val="05599C"/>
                </a:solidFill>
                <a:latin typeface="Calibri bold" panose="020F0702030404030204" pitchFamily="34" charset="0"/>
              </a:rPr>
              <a:t> </a:t>
            </a:r>
            <a:r>
              <a:rPr lang="es-MX" sz="2000" b="1" dirty="0">
                <a:solidFill>
                  <a:srgbClr val="05599C"/>
                </a:solidFill>
                <a:latin typeface="Calibri bold" panose="020F0702030404030204" pitchFamily="34" charset="0"/>
              </a:rPr>
              <a:t>CONTABILIDAD ELECTRÓNICA </a:t>
            </a:r>
          </a:p>
          <a:p>
            <a:pPr algn="ctr"/>
            <a:r>
              <a:rPr lang="es-MX" sz="2000" b="1" dirty="0">
                <a:solidFill>
                  <a:srgbClr val="05599C"/>
                </a:solidFill>
                <a:latin typeface="Calibri bold" panose="020F0702030404030204" pitchFamily="34" charset="0"/>
              </a:rPr>
              <a:t>CON APLICACIÓN EN CONTPAQ i CONTABILIDAD</a:t>
            </a:r>
          </a:p>
          <a:p>
            <a:pPr algn="ctr"/>
            <a:endParaRPr lang="es-MX" sz="1400" b="1" dirty="0">
              <a:solidFill>
                <a:srgbClr val="05599C"/>
              </a:solidFill>
              <a:latin typeface="Calibri bold" panose="020F0702030404030204" pitchFamily="34" charset="0"/>
            </a:endParaRPr>
          </a:p>
          <a:p>
            <a:pPr algn="ctr"/>
            <a:r>
              <a:rPr lang="es-MX" sz="1200" b="1" dirty="0">
                <a:solidFill>
                  <a:srgbClr val="9A9A9A"/>
                </a:solidFill>
                <a:latin typeface="Calibri bold" panose="020F0702030404030204" pitchFamily="34" charset="0"/>
              </a:rPr>
              <a:t>con una duración total de 24 horas de capacitación, distribuidas en 8 sesiones presenciales.</a:t>
            </a:r>
          </a:p>
          <a:p>
            <a:pPr algn="ctr"/>
            <a:r>
              <a:rPr lang="es-MX" sz="1200" b="1" dirty="0">
                <a:solidFill>
                  <a:srgbClr val="9A9A9A"/>
                </a:solidFill>
                <a:latin typeface="Calibri bold" panose="020F0702030404030204" pitchFamily="34" charset="0"/>
              </a:rPr>
              <a:t>Zapopan, Jalisco a 13 de Octubre del 2016</a:t>
            </a:r>
          </a:p>
          <a:p>
            <a:pPr algn="ctr"/>
            <a:endParaRPr lang="es-MX" sz="1400" b="1" dirty="0">
              <a:solidFill>
                <a:srgbClr val="05599B"/>
              </a:solidFill>
              <a:latin typeface="Calibri bold" panose="020F0702030404030204" pitchFamily="34" charset="0"/>
            </a:endParaRPr>
          </a:p>
          <a:p>
            <a:pPr algn="ctr"/>
            <a:endParaRPr lang="es-MX" dirty="0">
              <a:solidFill>
                <a:srgbClr val="05599B"/>
              </a:solidFill>
              <a:latin typeface="Calibri bold" panose="020F070203040403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456" t="16985" r="11609" b="9090"/>
          <a:stretch>
            <a:fillRect/>
          </a:stretch>
        </p:blipFill>
        <p:spPr bwMode="auto">
          <a:xfrm>
            <a:off x="6576646" y="149872"/>
            <a:ext cx="2367624" cy="7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cto 2"/>
          <p:cNvCxnSpPr/>
          <p:nvPr/>
        </p:nvCxnSpPr>
        <p:spPr>
          <a:xfrm>
            <a:off x="5059715" y="5537796"/>
            <a:ext cx="2972101" cy="8792"/>
          </a:xfrm>
          <a:prstGeom prst="line">
            <a:avLst/>
          </a:prstGeom>
          <a:ln w="19050">
            <a:solidFill>
              <a:srgbClr val="9A9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21238" y="6546841"/>
            <a:ext cx="842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rgbClr val="9A9A9A"/>
                </a:solidFill>
              </a:rPr>
              <a:t>Registro Secretaría del Trabajo y Previsión Social No. PORI-860123-KI5-0005 STPS</a:t>
            </a:r>
            <a:endParaRPr lang="es-MX" sz="1200" dirty="0">
              <a:solidFill>
                <a:srgbClr val="9A9A9A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36631" y="2058758"/>
            <a:ext cx="79350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5599C"/>
                </a:solidFill>
              </a:rPr>
              <a:t>GLORIA OLIVIA RAMOS BUELNA 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36631" y="5576629"/>
            <a:ext cx="406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rgbClr val="9A9A9A"/>
                </a:solidFill>
              </a:rPr>
              <a:t>L.C.P. y M.I. Luis Flores Vega</a:t>
            </a:r>
          </a:p>
          <a:p>
            <a:pPr algn="ctr"/>
            <a:r>
              <a:rPr lang="es-MX" sz="1200" b="1" dirty="0" smtClean="0">
                <a:solidFill>
                  <a:srgbClr val="9A9A9A"/>
                </a:solidFill>
              </a:rPr>
              <a:t>Cédula Profesional 770403</a:t>
            </a:r>
            <a:endParaRPr lang="es-MX" sz="1200" b="1" dirty="0">
              <a:solidFill>
                <a:srgbClr val="9A9A9A"/>
              </a:solidFill>
            </a:endParaRPr>
          </a:p>
          <a:p>
            <a:pPr algn="ctr"/>
            <a:r>
              <a:rPr lang="es-MX" sz="1200" b="1" dirty="0">
                <a:solidFill>
                  <a:srgbClr val="9A9A9A"/>
                </a:solidFill>
              </a:rPr>
              <a:t>cpcscgdl@gmail.com</a:t>
            </a:r>
          </a:p>
        </p:txBody>
      </p:sp>
      <p:cxnSp>
        <p:nvCxnSpPr>
          <p:cNvPr id="23" name="Conector recto 22"/>
          <p:cNvCxnSpPr/>
          <p:nvPr/>
        </p:nvCxnSpPr>
        <p:spPr>
          <a:xfrm>
            <a:off x="1603016" y="5547340"/>
            <a:ext cx="2972101" cy="8792"/>
          </a:xfrm>
          <a:prstGeom prst="line">
            <a:avLst/>
          </a:prstGeom>
          <a:ln w="19050">
            <a:solidFill>
              <a:srgbClr val="9A9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587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85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Nidia Minai</dc:creator>
  <cp:lastModifiedBy>Elitebook</cp:lastModifiedBy>
  <cp:revision>80</cp:revision>
  <cp:lastPrinted>2016-10-11T01:18:37Z</cp:lastPrinted>
  <dcterms:created xsi:type="dcterms:W3CDTF">2016-09-16T16:27:39Z</dcterms:created>
  <dcterms:modified xsi:type="dcterms:W3CDTF">2016-10-12T22:34:37Z</dcterms:modified>
</cp:coreProperties>
</file>