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&lt;MES&gt;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&lt;Fecha&gt;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lang="es-MX" sz="3200"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&lt;Lista los riesgos monitoreados y las acciones o avances sobre ellos&gt;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&lt;Detalla los días que se generaron respaldos y donde están almacenados&gt;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24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dirty="0" smtClean="0"/>
              <a:t>&lt;Lista los recursos humanos obtenidos para el proyecto y capacitaciones realizadas para esa fecha&gt;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&lt;Ingresa las graficas obtenidas como resultados en concentrado de métricas y una breve descripción explicando resultados.&gt;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3" name="2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3" name="2 Rectángulo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198</Words>
  <Application>Microsoft Office PowerPoint</Application>
  <PresentationFormat>Presentación en pantalla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25</cp:revision>
  <dcterms:modified xsi:type="dcterms:W3CDTF">2015-09-10T15:27:58Z</dcterms:modified>
</cp:coreProperties>
</file>