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77240" y="0"/>
            <a:ext cx="7542720" cy="37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777240" y="6172200"/>
            <a:ext cx="7542720" cy="26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12680" y="228276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457200" y="501840"/>
            <a:ext cx="803160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Reporte de Monitoreo</a:t>
            </a:r>
            <a:endParaRPr/>
          </a:p>
        </p:txBody>
      </p:sp>
      <p:sp>
        <p:nvSpPr>
          <p:cNvPr id="40" name="CustomShape 3"/>
          <p:cNvSpPr/>
          <p:nvPr/>
        </p:nvSpPr>
        <p:spPr>
          <a:xfrm>
            <a:off x="457200" y="1604520"/>
            <a:ext cx="392436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Version 1.0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&lt;MES&gt;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&lt;Fecha&gt;</a:t>
            </a:r>
            <a:endParaRPr/>
          </a:p>
        </p:txBody>
      </p:sp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6948360" y="1196640"/>
            <a:ext cx="1913400" cy="189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Ventas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6890760" y="1124640"/>
            <a:ext cx="185292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para las ventas quincenales y por empleado, además de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8" dur="indefinite" restart="never" nodeType="tmRoot">
          <p:childTnLst>
            <p:seq>
              <p:cTn id="29" nodeType="mainSeq">
                <p:childTnLst>
                  <p:par>
                    <p:cTn id="30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Índice de Satisfacción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"/>
          <p:cNvSpPr/>
          <p:nvPr/>
        </p:nvSpPr>
        <p:spPr>
          <a:xfrm>
            <a:off x="5751360" y="1412640"/>
            <a:ext cx="29329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>
                <p:childTnLst>
                  <p:par>
                    <p:cTn id="3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Reporte de respaldos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graphicFrame>
        <p:nvGraphicFramePr>
          <p:cNvPr id="73" name="Table 3"/>
          <p:cNvGraphicFramePr/>
          <p:nvPr/>
        </p:nvGraphicFramePr>
        <p:xfrm>
          <a:off x="792000" y="1666440"/>
          <a:ext cx="7443720" cy="3498840"/>
        </p:xfrm>
        <a:graphic>
          <a:graphicData uri="http://schemas.openxmlformats.org/drawingml/2006/table">
            <a:tbl>
              <a:tblPr/>
              <a:tblGrid>
                <a:gridCol w="1944360"/>
                <a:gridCol w="1944360"/>
                <a:gridCol w="3555000"/>
              </a:tblGrid>
              <a:tr h="34992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Responsable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Fecha de ejecución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Estado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cPr/>
                </a:tc>
                <a:tc>
                  <a:tcPr/>
                </a:tc>
                <a:tc>
                  <a:tcPr/>
                </a:tc>
              </a:tr>
              <a:tr h="340200">
                <a:tc>
                  <a:tcPr/>
                </a:tc>
                <a:tc>
                  <a:tcPr/>
                </a:tc>
                <a:tc>
                  <a:tcPr/>
                </a:tc>
              </a:tr>
              <a:tr h="340200">
                <a:tc>
                  <a:tcPr/>
                </a:tc>
                <a:tc>
                  <a:tcPr/>
                </a:tc>
                <a:tc>
                  <a:tcPr/>
                </a:tc>
              </a:tr>
              <a:tr h="340200">
                <a:tc>
                  <a:tcPr/>
                </a:tc>
                <a:tc>
                  <a:tcPr/>
                </a:tc>
                <a:tc>
                  <a:tcPr/>
                </a:tc>
              </a:tr>
              <a:tr h="340200">
                <a:tc>
                  <a:tcPr/>
                </a:tc>
                <a:tc>
                  <a:tcPr/>
                </a:tc>
                <a:tc>
                  <a:tcPr/>
                </a:tc>
              </a:tr>
              <a:tr h="340200">
                <a:tc>
                  <a:tcPr/>
                </a:tc>
                <a:tc>
                  <a:tcPr/>
                </a:tc>
                <a:tc>
                  <a:tcPr/>
                </a:tc>
              </a:tr>
              <a:tr h="340200">
                <a:tc>
                  <a:tcPr/>
                </a:tc>
                <a:tc>
                  <a:tcPr/>
                </a:tc>
                <a:tc>
                  <a:tcPr/>
                </a:tc>
              </a:tr>
              <a:tr h="340200">
                <a:tc>
                  <a:tcPr/>
                </a:tc>
                <a:tc>
                  <a:tcPr/>
                </a:tc>
                <a:tc>
                  <a:tcPr/>
                </a:tc>
              </a:tr>
              <a:tr h="340200"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" name="Table 3"/>
          <p:cNvGraphicFramePr/>
          <p:nvPr/>
        </p:nvGraphicFramePr>
        <p:xfrm>
          <a:off x="1523880" y="1397160"/>
          <a:ext cx="6095160" cy="12092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4" dur="indefinite" restart="never" nodeType="tmRoot">
          <p:childTnLst>
            <p:seq>
              <p:cTn id="5" nodeType="mainSeq">
                <p:childTnLst>
                  <p:par>
                    <p:cTn id="6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Recursos humanos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&lt;Lista los recursos humanos obtenidos para el proyecto y capacitaciones realizadas para esa fecha&gt;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Costos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5220000" y="1416240"/>
            <a:ext cx="316728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0" dur="indefinite" restart="never" nodeType="tmRoot">
          <p:childTnLst>
            <p:seq>
              <p:cTn id="11" nodeType="mainSeq">
                <p:childTnLst>
                  <p:par>
                    <p:cTn id="12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Esfuerzo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5868000" y="1340640"/>
            <a:ext cx="30769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físicas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6365160" y="1124640"/>
            <a:ext cx="228564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6" dur="indefinite" restart="never" nodeType="tmRoot">
          <p:childTnLst>
            <p:seq>
              <p:cTn id="17" nodeType="mainSeq">
                <p:childTnLst>
                  <p:par>
                    <p:cTn id="18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funcionales</a:t>
            </a:r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/>
          <p:cNvSpPr/>
          <p:nvPr/>
        </p:nvSpPr>
        <p:spPr>
          <a:xfrm>
            <a:off x="6183360" y="1416240"/>
            <a:ext cx="250092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>
                <p:childTnLst>
                  <p:par>
                    <p:cTn id="21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productos</a:t>
            </a: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3"/>
          <p:cNvSpPr/>
          <p:nvPr/>
        </p:nvSpPr>
        <p:spPr>
          <a:xfrm>
            <a:off x="6375960" y="1416240"/>
            <a:ext cx="228564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2" dur="indefinite" restart="never" nodeType="tmRoot">
          <p:childTnLst>
            <p:seq>
              <p:cTn id="23" nodeType="mainSeq">
                <p:childTnLst>
                  <p:par>
                    <p:cTn id="24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procesos</a:t>
            </a: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6041880" y="1416240"/>
            <a:ext cx="264492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>
                <p:childTnLst>
                  <p:par>
                    <p:cTn id="27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Application>LibreOffice/4.4.6.3$Linux_X86_64 LibreOffice_project/40m0$Build-3</Application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Ariana Sosa</dc:creator>
  <dc:language>es-MX</dc:language>
  <dcterms:modified xsi:type="dcterms:W3CDTF">2015-12-10T10:58:46Z</dcterms:modified>
  <cp:revision>32</cp:revision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