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BE02-36D5-C1BF-BCB0-C54E743ED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10A91-7B95-7BCC-BBE8-DB8C28168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71701-57D9-1F0E-93E8-10F0662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B024C-5E82-6A31-A63B-5B60C0BE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249AA-3616-C405-0AD5-91602C70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B3EED-B88D-41D5-AA37-A8B45192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3F699F-3847-982C-E5B2-C03B8208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8C2CD-C7EC-02BB-FBC1-C5362701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5CB770-D000-208C-6132-A4052132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E1C57-1965-1B0F-2A24-D97AC6D7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B66FE-E1A4-F739-C7CE-6D96430CB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17480A-B904-1730-7ED7-02F8C2166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D822D2-16A7-2609-03B9-CE63FA19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DAF32-6E8A-AFD2-6C44-F159A1BE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2206A-9668-1FA8-BFAC-E5837676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4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BDEB0-F5FE-4438-A5FB-1EC1768E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D1ED7-7453-7215-E7D0-41018A3C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2F748-342D-5212-1B07-69143268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00BB6-9B07-DDE2-1CE8-1A95AD69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A2663-601C-7DD7-DDFA-A01A4988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6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AE8D0-985E-9451-7758-4C4B0C61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E4109-8B59-9F12-E279-87100580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34C1E-47F0-E81D-437F-EB4CEB49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5481D-2021-32F5-8E4A-1E8820C8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E9009-7AF3-F864-3F88-EA26E7EC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48D56-5AF6-07E6-A7C1-5480239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00882-7BF5-4356-C02E-F797ED8F4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388119-F038-877B-0782-8B09F2ED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24C37A-86A6-AF70-7368-C84612D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12AD24-FE18-86BB-B089-50EB56E3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7E7264-FDD5-FA24-314C-B5A0C24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03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40296-5BCA-38C2-FC8F-C356D90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1541E-A9B6-D236-4D6E-554F43AC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62266-DC30-FB86-C163-109ABED1F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A47C0D-BD21-B675-3C3F-F4D0A086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3149CD-8E7A-24E9-99C1-EBE7C83F8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93F743-D83B-A443-6596-72BCBEC6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0C97DA-DE96-9BC5-4F93-A2A552F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99FB7B-4058-CF30-3BE7-3F50C234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0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A7E7-7A72-AD55-17FE-09BFE7D3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F8593-E8EA-EB92-4A14-207BF7CC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3BB405-4B44-7D37-A3FA-C34AB427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A60CC9-80A4-0291-930F-11BC0B0B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5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0FC042-111C-6620-17A5-204D3E35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A185C2-106A-BDCF-F4F3-BF72397D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0AD453-4726-F9F7-5FD0-37F50E86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2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F7ABC-1AEB-D397-E1C5-10BBD84A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8AFDDA-0F1F-B854-E3A6-49529060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742A67-1B61-57ED-D4D9-51F156BA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4ADAC6-959E-7B12-CC2D-22A76BAB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A3142F-B5C9-BD58-6958-42ADB9C5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8974E4-6E9B-C9FB-47E3-E1797FAB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8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6CBA2-BF03-CA01-F4B8-8D3BD5FC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5AE4-CEF5-43B4-F9B2-2C00303A5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A2D5AE-99EE-D0BA-07A3-2491EEDD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5D886-88E4-0D0B-AE43-3E70E5E4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5DDA1-BB0F-6999-F87C-8DD3BE5E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1F805-6523-C5FA-5C91-B894C583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2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936860-8B3E-59ED-A035-859163BB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FCAE7-0427-3753-F886-335BF560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6B1E2-8C24-AF9B-2BAE-ED08C20D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D051-8E25-4B2B-AEE7-9649ADD21466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CC334-2ADB-4588-4B72-EC161E5F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47D6D-DDA5-BC19-F142-41555A50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C7F9-02CE-499C-B70A-DB60780A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7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B8777-51CB-EC22-A029-6E0162C72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F5B7B-358B-5D09-E09B-6D5F33AAD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no interior, mesa, azul, cortando">
            <a:extLst>
              <a:ext uri="{FF2B5EF4-FFF2-40B4-BE49-F238E27FC236}">
                <a16:creationId xmlns:a16="http://schemas.microsoft.com/office/drawing/2014/main" id="{3A1B30EF-A6C7-6E83-E9BE-C2A1B35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EEB6DF5-3EC6-2EE8-92FE-D0B715B8400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2060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24885C-B8C7-7617-0CDD-4EB2E03F11DC}"/>
              </a:ext>
            </a:extLst>
          </p:cNvPr>
          <p:cNvSpPr txBox="1"/>
          <p:nvPr/>
        </p:nvSpPr>
        <p:spPr>
          <a:xfrm>
            <a:off x="2372403" y="1030288"/>
            <a:ext cx="74471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 </a:t>
            </a:r>
          </a:p>
          <a:p>
            <a:pPr algn="ctr"/>
            <a:r>
              <a:rPr lang="pt-BR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Eletro</a:t>
            </a:r>
          </a:p>
        </p:txBody>
      </p:sp>
      <p:pic>
        <p:nvPicPr>
          <p:cNvPr id="13" name="Imagem 12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D58B94B0-9797-8D45-F322-70CE7555C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47" y="6102606"/>
            <a:ext cx="575105" cy="599357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384DF2DA-B8C2-7932-01E6-34B9ACCB9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15" y="3795215"/>
            <a:ext cx="764805" cy="764805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C7263C7E-889A-6E65-174A-2478D5757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81" y="3855685"/>
            <a:ext cx="764805" cy="7648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1A3E43-E529-B3EC-A250-B8CB72E92642}"/>
              </a:ext>
            </a:extLst>
          </p:cNvPr>
          <p:cNvSpPr txBox="1"/>
          <p:nvPr/>
        </p:nvSpPr>
        <p:spPr>
          <a:xfrm>
            <a:off x="3408811" y="4746056"/>
            <a:ext cx="1285593" cy="37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BF8E0C-B921-6849-C77B-195BE894073D}"/>
              </a:ext>
            </a:extLst>
          </p:cNvPr>
          <p:cNvSpPr txBox="1"/>
          <p:nvPr/>
        </p:nvSpPr>
        <p:spPr>
          <a:xfrm>
            <a:off x="7497597" y="4755760"/>
            <a:ext cx="14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31806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621B54C-8547-A08B-EA7B-A9ED13538136}"/>
              </a:ext>
            </a:extLst>
          </p:cNvPr>
          <p:cNvSpPr/>
          <p:nvPr/>
        </p:nvSpPr>
        <p:spPr>
          <a:xfrm>
            <a:off x="0" y="1222648"/>
            <a:ext cx="1539086" cy="5617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E96C15-25EA-251E-47F2-2CFF42A45738}"/>
              </a:ext>
            </a:extLst>
          </p:cNvPr>
          <p:cNvSpPr/>
          <p:nvPr/>
        </p:nvSpPr>
        <p:spPr>
          <a:xfrm>
            <a:off x="54318" y="2931426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A48E95-78E3-581E-674E-339F42C25EF4}"/>
              </a:ext>
            </a:extLst>
          </p:cNvPr>
          <p:cNvSpPr/>
          <p:nvPr/>
        </p:nvSpPr>
        <p:spPr>
          <a:xfrm>
            <a:off x="0" y="45265"/>
            <a:ext cx="12192000" cy="7967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A290962B-8085-83F5-58AB-A208A167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9209" cy="8641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6C22FF8-A7B5-372E-7BDF-BC8E5222B940}"/>
              </a:ext>
            </a:extLst>
          </p:cNvPr>
          <p:cNvSpPr txBox="1"/>
          <p:nvPr/>
        </p:nvSpPr>
        <p:spPr>
          <a:xfrm>
            <a:off x="1167897" y="153913"/>
            <a:ext cx="393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C7410D8-D5F1-0C52-3BDF-4A3E323E3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31" y="192853"/>
            <a:ext cx="500959" cy="5009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806254-78A5-3F5C-0FF7-1E40BA8CC5CE}"/>
              </a:ext>
            </a:extLst>
          </p:cNvPr>
          <p:cNvSpPr/>
          <p:nvPr/>
        </p:nvSpPr>
        <p:spPr>
          <a:xfrm>
            <a:off x="0" y="1101506"/>
            <a:ext cx="12192000" cy="935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E266C4A-7DBB-7AD0-73F7-78B2CEB6150C}"/>
              </a:ext>
            </a:extLst>
          </p:cNvPr>
          <p:cNvSpPr/>
          <p:nvPr/>
        </p:nvSpPr>
        <p:spPr>
          <a:xfrm>
            <a:off x="54318" y="1673728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9C9B05-84FF-F0DD-26D9-A5D84912A71C}"/>
              </a:ext>
            </a:extLst>
          </p:cNvPr>
          <p:cNvSpPr/>
          <p:nvPr/>
        </p:nvSpPr>
        <p:spPr>
          <a:xfrm>
            <a:off x="54319" y="4189124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AA399B-394D-7253-FFC1-2AE5690A3AF9}"/>
              </a:ext>
            </a:extLst>
          </p:cNvPr>
          <p:cNvSpPr/>
          <p:nvPr/>
        </p:nvSpPr>
        <p:spPr>
          <a:xfrm>
            <a:off x="54320" y="5446822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269B23-D4F8-6A47-5823-21AC6866187C}"/>
              </a:ext>
            </a:extLst>
          </p:cNvPr>
          <p:cNvSpPr/>
          <p:nvPr/>
        </p:nvSpPr>
        <p:spPr>
          <a:xfrm>
            <a:off x="1593404" y="1222648"/>
            <a:ext cx="7170350" cy="2656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7B4308-7099-8A01-7E9F-AEA79B5A439C}"/>
              </a:ext>
            </a:extLst>
          </p:cNvPr>
          <p:cNvSpPr/>
          <p:nvPr/>
        </p:nvSpPr>
        <p:spPr>
          <a:xfrm>
            <a:off x="8836185" y="1222648"/>
            <a:ext cx="3355815" cy="2656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F279C3-864F-616F-FF6B-F727CC086972}"/>
              </a:ext>
            </a:extLst>
          </p:cNvPr>
          <p:cNvSpPr/>
          <p:nvPr/>
        </p:nvSpPr>
        <p:spPr>
          <a:xfrm>
            <a:off x="1593404" y="3992577"/>
            <a:ext cx="3355815" cy="2847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516B22D-C1D8-D140-DA77-584B398EE2CF}"/>
              </a:ext>
            </a:extLst>
          </p:cNvPr>
          <p:cNvSpPr/>
          <p:nvPr/>
        </p:nvSpPr>
        <p:spPr>
          <a:xfrm>
            <a:off x="5003537" y="4001695"/>
            <a:ext cx="3355815" cy="2847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271B409-DC31-8914-AC2A-8E52590CAA68}"/>
              </a:ext>
            </a:extLst>
          </p:cNvPr>
          <p:cNvSpPr/>
          <p:nvPr/>
        </p:nvSpPr>
        <p:spPr>
          <a:xfrm>
            <a:off x="8413670" y="4001694"/>
            <a:ext cx="3778330" cy="28477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76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621B54C-8547-A08B-EA7B-A9ED13538136}"/>
              </a:ext>
            </a:extLst>
          </p:cNvPr>
          <p:cNvSpPr/>
          <p:nvPr/>
        </p:nvSpPr>
        <p:spPr>
          <a:xfrm>
            <a:off x="0" y="1222648"/>
            <a:ext cx="1539086" cy="5617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E96C15-25EA-251E-47F2-2CFF42A45738}"/>
              </a:ext>
            </a:extLst>
          </p:cNvPr>
          <p:cNvSpPr/>
          <p:nvPr/>
        </p:nvSpPr>
        <p:spPr>
          <a:xfrm>
            <a:off x="54318" y="2931426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A48E95-78E3-581E-674E-339F42C25EF4}"/>
              </a:ext>
            </a:extLst>
          </p:cNvPr>
          <p:cNvSpPr/>
          <p:nvPr/>
        </p:nvSpPr>
        <p:spPr>
          <a:xfrm>
            <a:off x="0" y="45265"/>
            <a:ext cx="12192000" cy="7967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A290962B-8085-83F5-58AB-A208A167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9209" cy="8641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6C22FF8-A7B5-372E-7BDF-BC8E5222B940}"/>
              </a:ext>
            </a:extLst>
          </p:cNvPr>
          <p:cNvSpPr txBox="1"/>
          <p:nvPr/>
        </p:nvSpPr>
        <p:spPr>
          <a:xfrm>
            <a:off x="1167896" y="153913"/>
            <a:ext cx="520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– Real X Meta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C7410D8-D5F1-0C52-3BDF-4A3E323E3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31" y="192853"/>
            <a:ext cx="500959" cy="5009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806254-78A5-3F5C-0FF7-1E40BA8CC5CE}"/>
              </a:ext>
            </a:extLst>
          </p:cNvPr>
          <p:cNvSpPr/>
          <p:nvPr/>
        </p:nvSpPr>
        <p:spPr>
          <a:xfrm>
            <a:off x="0" y="1101506"/>
            <a:ext cx="12192000" cy="9355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E266C4A-7DBB-7AD0-73F7-78B2CEB6150C}"/>
              </a:ext>
            </a:extLst>
          </p:cNvPr>
          <p:cNvSpPr/>
          <p:nvPr/>
        </p:nvSpPr>
        <p:spPr>
          <a:xfrm>
            <a:off x="54318" y="1673728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9C9B05-84FF-F0DD-26D9-A5D84912A71C}"/>
              </a:ext>
            </a:extLst>
          </p:cNvPr>
          <p:cNvSpPr/>
          <p:nvPr/>
        </p:nvSpPr>
        <p:spPr>
          <a:xfrm>
            <a:off x="54319" y="4189124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AA399B-394D-7253-FFC1-2AE5690A3AF9}"/>
              </a:ext>
            </a:extLst>
          </p:cNvPr>
          <p:cNvSpPr/>
          <p:nvPr/>
        </p:nvSpPr>
        <p:spPr>
          <a:xfrm>
            <a:off x="54320" y="5446822"/>
            <a:ext cx="1394235" cy="947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269B23-D4F8-6A47-5823-21AC6866187C}"/>
              </a:ext>
            </a:extLst>
          </p:cNvPr>
          <p:cNvSpPr/>
          <p:nvPr/>
        </p:nvSpPr>
        <p:spPr>
          <a:xfrm>
            <a:off x="1593404" y="1240753"/>
            <a:ext cx="10544276" cy="5590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78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Paganini</dc:creator>
  <cp:lastModifiedBy>Ricardo Paganini</cp:lastModifiedBy>
  <cp:revision>7</cp:revision>
  <dcterms:created xsi:type="dcterms:W3CDTF">2023-02-07T11:31:00Z</dcterms:created>
  <dcterms:modified xsi:type="dcterms:W3CDTF">2023-02-07T12:57:58Z</dcterms:modified>
</cp:coreProperties>
</file>