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08AC8-2BDB-49DF-B4B3-4447EF1B23EF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165B-E173-47E0-9EE6-306157FAAAF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165B-E173-47E0-9EE6-306157FAAAFE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D5C60B-5420-4390-8104-2BECDEC6741D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FC422B-8199-42BB-8D00-1BB1243D4E6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LaunchPad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 nova cara dos </a:t>
            </a:r>
            <a:r>
              <a:rPr lang="pt-BR" dirty="0" err="1" smtClean="0"/>
              <a:t>DJ’s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284984"/>
            <a:ext cx="695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Aplicação para mixagem de música.</a:t>
            </a:r>
          </a:p>
          <a:p>
            <a:endParaRPr lang="pt-BR" dirty="0" smtClean="0"/>
          </a:p>
          <a:p>
            <a:r>
              <a:rPr lang="pt-BR" dirty="0" smtClean="0"/>
              <a:t>Entretenimento do músico.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</a:t>
            </a:r>
            <a:endParaRPr lang="pt-BR" dirty="0"/>
          </a:p>
        </p:txBody>
      </p:sp>
      <p:pic>
        <p:nvPicPr>
          <p:cNvPr id="4" name="Espaço Reservado para Conteúdo 3" descr="C:\Users\RICARDO\Desktop\main.jp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24384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8800"/>
            <a:ext cx="44999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284984"/>
            <a:ext cx="936104" cy="152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3635896" y="1772816"/>
            <a:ext cx="1008112" cy="504056"/>
          </a:xfrm>
          <a:prstGeom prst="curvedDownArrow">
            <a:avLst>
              <a:gd name="adj1" fmla="val 32368"/>
              <a:gd name="adj2" fmla="val 647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1700808"/>
            <a:ext cx="1008112" cy="99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797152"/>
            <a:ext cx="85609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35496" y="472514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Criando Diretório...</a:t>
            </a:r>
            <a:endParaRPr lang="pt-BR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5013176"/>
            <a:ext cx="676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5013176"/>
            <a:ext cx="676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5013176"/>
            <a:ext cx="676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5013176"/>
            <a:ext cx="676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2" dur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8797E-6 L -5.55556E-7 -0.19935 " pathEditMode="relative" ptsTypes="AA">
                                      <p:cBhvr>
                                        <p:cTn id="3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13" grpId="0"/>
      <p:bldP spid="1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23</Words>
  <Application>Microsoft Office PowerPoint</Application>
  <PresentationFormat>Apresentação na tela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Módulo</vt:lpstr>
      <vt:lpstr>LaunchPad</vt:lpstr>
      <vt:lpstr>Objetivo</vt:lpstr>
      <vt:lpstr>Funcionalidade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</dc:title>
  <dc:creator>Mosca</dc:creator>
  <cp:lastModifiedBy>Mosca</cp:lastModifiedBy>
  <cp:revision>6</cp:revision>
  <dcterms:created xsi:type="dcterms:W3CDTF">2013-06-06T22:47:49Z</dcterms:created>
  <dcterms:modified xsi:type="dcterms:W3CDTF">2013-06-06T23:35:40Z</dcterms:modified>
</cp:coreProperties>
</file>