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6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0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6234-C332-44A7-8E98-39F1144E1D2E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9F-3488-4AC0-960E-12775169A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93684" y="2921169"/>
            <a:ext cx="3156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err="1">
                <a:solidFill>
                  <a:srgbClr val="82CA38"/>
                </a:solidFill>
                <a:latin typeface="Harlow Solid Italic" panose="04030604020F02020D02" pitchFamily="82" charset="0"/>
              </a:rPr>
              <a:t>dynvertise</a:t>
            </a:r>
            <a:endParaRPr lang="en-US" sz="6000" dirty="0">
              <a:solidFill>
                <a:srgbClr val="82CA38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53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Harlow Solid Italic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Caire</dc:creator>
  <cp:lastModifiedBy>Marcelo Caire</cp:lastModifiedBy>
  <cp:revision>3</cp:revision>
  <dcterms:created xsi:type="dcterms:W3CDTF">2017-04-11T20:31:14Z</dcterms:created>
  <dcterms:modified xsi:type="dcterms:W3CDTF">2017-04-11T21:52:50Z</dcterms:modified>
</cp:coreProperties>
</file>