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7" r:id="rId3"/>
    <p:sldId id="271" r:id="rId4"/>
    <p:sldId id="274" r:id="rId5"/>
    <p:sldId id="261" r:id="rId6"/>
    <p:sldId id="263" r:id="rId7"/>
    <p:sldId id="258" r:id="rId8"/>
    <p:sldId id="264" r:id="rId9"/>
    <p:sldId id="265" r:id="rId10"/>
    <p:sldId id="290" r:id="rId11"/>
  </p:sldIdLst>
  <p:sldSz cx="9144000" cy="5143500" type="screen16x9"/>
  <p:notesSz cx="6858000" cy="9144000"/>
  <p:embeddedFontLst>
    <p:embeddedFont>
      <p:font typeface="Actor" panose="020B0604020202020204" charset="0"/>
      <p:regular r:id="rId13"/>
    </p:embeddedFont>
    <p:embeddedFont>
      <p:font typeface="Antic" panose="020B0604020202020204" charset="0"/>
      <p:regular r:id="rId14"/>
    </p:embeddedFont>
    <p:embeddedFont>
      <p:font typeface="Hind Vadodara" panose="02000000000000000000" pitchFamily="2" charset="0"/>
      <p:regular r:id="rId15"/>
      <p:bold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2A00BB-EDB2-4624-BDB3-0552E6EB0048}">
  <a:tblStyle styleId="{1D2A00BB-EDB2-4624-BDB3-0552E6EB00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96" d="100"/>
          <a:sy n="196" d="100"/>
        </p:scale>
        <p:origin x="7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ec56196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ec56196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d1bd5bc4e6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d1bd5bc4e6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ec561965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ec561965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1bd5bc4e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1bd5bc4e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1bd5bc4e6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d1bd5bc4e6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9887c440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9887c440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1bd5bc4e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1bd5bc4e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9887c440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9887c440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d1bd5bc4e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d1bd5bc4e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1bd5bc4e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1bd5bc4e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38600" y="3871775"/>
            <a:ext cx="43815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accent1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409825" y="862550"/>
            <a:ext cx="59940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40" y="3962817"/>
            <a:ext cx="3374223" cy="1180683"/>
          </a:xfrm>
          <a:custGeom>
            <a:avLst/>
            <a:gdLst/>
            <a:ahLst/>
            <a:cxnLst/>
            <a:rect l="l" t="t" r="r" b="b"/>
            <a:pathLst>
              <a:path w="36009" h="12600" extrusionOk="0">
                <a:moveTo>
                  <a:pt x="0" y="0"/>
                </a:moveTo>
                <a:cubicBezTo>
                  <a:pt x="0" y="0"/>
                  <a:pt x="9550" y="2020"/>
                  <a:pt x="16466" y="8015"/>
                </a:cubicBezTo>
                <a:cubicBezTo>
                  <a:pt x="20411" y="11435"/>
                  <a:pt x="24983" y="12600"/>
                  <a:pt x="28746" y="12600"/>
                </a:cubicBezTo>
                <a:cubicBezTo>
                  <a:pt x="32271" y="12600"/>
                  <a:pt x="35085" y="11578"/>
                  <a:pt x="36009" y="10430"/>
                </a:cubicBezTo>
                <a:lnTo>
                  <a:pt x="36009" y="0"/>
                </a:lnTo>
                <a:close/>
              </a:path>
            </a:pathLst>
          </a:custGeom>
          <a:solidFill>
            <a:srgbClr val="EE65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-45" y="-16"/>
            <a:ext cx="3764973" cy="1342512"/>
          </a:xfrm>
          <a:custGeom>
            <a:avLst/>
            <a:gdLst/>
            <a:ahLst/>
            <a:cxnLst/>
            <a:rect l="l" t="t" r="r" b="b"/>
            <a:pathLst>
              <a:path w="40179" h="14327" extrusionOk="0">
                <a:moveTo>
                  <a:pt x="27445" y="0"/>
                </a:moveTo>
                <a:cubicBezTo>
                  <a:pt x="26777" y="0"/>
                  <a:pt x="26078" y="72"/>
                  <a:pt x="25348" y="228"/>
                </a:cubicBezTo>
                <a:cubicBezTo>
                  <a:pt x="17599" y="1874"/>
                  <a:pt x="18281" y="8220"/>
                  <a:pt x="7911" y="8602"/>
                </a:cubicBezTo>
                <a:cubicBezTo>
                  <a:pt x="0" y="8895"/>
                  <a:pt x="271" y="14326"/>
                  <a:pt x="271" y="14326"/>
                </a:cubicBezTo>
                <a:lnTo>
                  <a:pt x="40179" y="14326"/>
                </a:lnTo>
                <a:cubicBezTo>
                  <a:pt x="40179" y="14326"/>
                  <a:pt x="36840" y="0"/>
                  <a:pt x="27445" y="0"/>
                </a:cubicBezTo>
                <a:close/>
              </a:path>
            </a:pathLst>
          </a:custGeom>
          <a:solidFill>
            <a:srgbClr val="EE65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468862" y="-10"/>
            <a:ext cx="2702733" cy="838285"/>
          </a:xfrm>
          <a:custGeom>
            <a:avLst/>
            <a:gdLst/>
            <a:ahLst/>
            <a:cxnLst/>
            <a:rect l="l" t="t" r="r" b="b"/>
            <a:pathLst>
              <a:path w="28843" h="8946" extrusionOk="0">
                <a:moveTo>
                  <a:pt x="22116" y="1"/>
                </a:moveTo>
                <a:cubicBezTo>
                  <a:pt x="18010" y="1"/>
                  <a:pt x="17926" y="6311"/>
                  <a:pt x="11187" y="6311"/>
                </a:cubicBezTo>
                <a:cubicBezTo>
                  <a:pt x="11012" y="6311"/>
                  <a:pt x="10833" y="6307"/>
                  <a:pt x="10648" y="6298"/>
                </a:cubicBezTo>
                <a:cubicBezTo>
                  <a:pt x="9993" y="6267"/>
                  <a:pt x="9378" y="6252"/>
                  <a:pt x="8799" y="6252"/>
                </a:cubicBezTo>
                <a:cubicBezTo>
                  <a:pt x="928" y="6252"/>
                  <a:pt x="1" y="8945"/>
                  <a:pt x="1" y="8945"/>
                </a:cubicBezTo>
                <a:lnTo>
                  <a:pt x="28843" y="8945"/>
                </a:lnTo>
                <a:cubicBezTo>
                  <a:pt x="28843" y="8945"/>
                  <a:pt x="27494" y="1618"/>
                  <a:pt x="24016" y="374"/>
                </a:cubicBezTo>
                <a:cubicBezTo>
                  <a:pt x="23293" y="115"/>
                  <a:pt x="22668" y="1"/>
                  <a:pt x="22116" y="1"/>
                </a:cubicBezTo>
                <a:close/>
              </a:path>
            </a:pathLst>
          </a:custGeom>
          <a:solidFill>
            <a:srgbClr val="514D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-30" y="4377368"/>
            <a:ext cx="2556554" cy="766132"/>
          </a:xfrm>
          <a:custGeom>
            <a:avLst/>
            <a:gdLst/>
            <a:ahLst/>
            <a:cxnLst/>
            <a:rect l="l" t="t" r="r" b="b"/>
            <a:pathLst>
              <a:path w="27283" h="8176" extrusionOk="0">
                <a:moveTo>
                  <a:pt x="0" y="0"/>
                </a:moveTo>
                <a:cubicBezTo>
                  <a:pt x="8169" y="896"/>
                  <a:pt x="5436" y="4533"/>
                  <a:pt x="14914" y="7459"/>
                </a:cubicBezTo>
                <a:cubicBezTo>
                  <a:pt x="16611" y="7983"/>
                  <a:pt x="18275" y="8175"/>
                  <a:pt x="19805" y="8175"/>
                </a:cubicBezTo>
                <a:cubicBezTo>
                  <a:pt x="24062" y="8175"/>
                  <a:pt x="27283" y="6685"/>
                  <a:pt x="27283" y="6685"/>
                </a:cubicBezTo>
                <a:lnTo>
                  <a:pt x="27283" y="0"/>
                </a:lnTo>
                <a:close/>
              </a:path>
            </a:pathLst>
          </a:custGeom>
          <a:solidFill>
            <a:srgbClr val="514D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158918" y="4340663"/>
            <a:ext cx="445945" cy="406332"/>
          </a:xfrm>
          <a:custGeom>
            <a:avLst/>
            <a:gdLst/>
            <a:ahLst/>
            <a:cxnLst/>
            <a:rect l="l" t="t" r="r" b="b"/>
            <a:pathLst>
              <a:path w="4897" h="4462" extrusionOk="0">
                <a:moveTo>
                  <a:pt x="2449" y="1"/>
                </a:moveTo>
                <a:cubicBezTo>
                  <a:pt x="1878" y="1"/>
                  <a:pt x="1307" y="218"/>
                  <a:pt x="871" y="654"/>
                </a:cubicBezTo>
                <a:cubicBezTo>
                  <a:pt x="0" y="1526"/>
                  <a:pt x="0" y="2938"/>
                  <a:pt x="871" y="3809"/>
                </a:cubicBezTo>
                <a:cubicBezTo>
                  <a:pt x="1307" y="4244"/>
                  <a:pt x="1878" y="4462"/>
                  <a:pt x="2449" y="4462"/>
                </a:cubicBezTo>
                <a:cubicBezTo>
                  <a:pt x="3020" y="4462"/>
                  <a:pt x="3591" y="4244"/>
                  <a:pt x="4026" y="3809"/>
                </a:cubicBezTo>
                <a:cubicBezTo>
                  <a:pt x="4897" y="2938"/>
                  <a:pt x="4897" y="1526"/>
                  <a:pt x="4026" y="654"/>
                </a:cubicBezTo>
                <a:cubicBezTo>
                  <a:pt x="3591" y="218"/>
                  <a:pt x="3020" y="1"/>
                  <a:pt x="24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29300" y="2157975"/>
            <a:ext cx="1308968" cy="1309150"/>
          </a:xfrm>
          <a:custGeom>
            <a:avLst/>
            <a:gdLst/>
            <a:ahLst/>
            <a:cxnLst/>
            <a:rect l="l" t="t" r="r" b="b"/>
            <a:pathLst>
              <a:path w="14374" h="14376" fill="none" extrusionOk="0">
                <a:moveTo>
                  <a:pt x="12270" y="2106"/>
                </a:moveTo>
                <a:cubicBezTo>
                  <a:pt x="13617" y="3453"/>
                  <a:pt x="14374" y="5282"/>
                  <a:pt x="14374" y="7188"/>
                </a:cubicBezTo>
                <a:cubicBezTo>
                  <a:pt x="14374" y="9094"/>
                  <a:pt x="13617" y="10922"/>
                  <a:pt x="12270" y="12271"/>
                </a:cubicBezTo>
                <a:cubicBezTo>
                  <a:pt x="10922" y="13617"/>
                  <a:pt x="9093" y="14374"/>
                  <a:pt x="7187" y="14374"/>
                </a:cubicBezTo>
                <a:cubicBezTo>
                  <a:pt x="5281" y="14376"/>
                  <a:pt x="3452" y="13617"/>
                  <a:pt x="2104" y="12271"/>
                </a:cubicBezTo>
                <a:cubicBezTo>
                  <a:pt x="757" y="10922"/>
                  <a:pt x="0" y="9094"/>
                  <a:pt x="0" y="7188"/>
                </a:cubicBezTo>
                <a:cubicBezTo>
                  <a:pt x="0" y="5282"/>
                  <a:pt x="757" y="3453"/>
                  <a:pt x="2105" y="2106"/>
                </a:cubicBezTo>
                <a:cubicBezTo>
                  <a:pt x="3452" y="758"/>
                  <a:pt x="5281" y="1"/>
                  <a:pt x="7187" y="1"/>
                </a:cubicBezTo>
                <a:cubicBezTo>
                  <a:pt x="9093" y="1"/>
                  <a:pt x="10922" y="758"/>
                  <a:pt x="12270" y="2106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14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71305" y="1955612"/>
            <a:ext cx="1086041" cy="1086041"/>
          </a:xfrm>
          <a:custGeom>
            <a:avLst/>
            <a:gdLst/>
            <a:ahLst/>
            <a:cxnLst/>
            <a:rect l="l" t="t" r="r" b="b"/>
            <a:pathLst>
              <a:path w="11926" h="11926" extrusionOk="0">
                <a:moveTo>
                  <a:pt x="5963" y="0"/>
                </a:moveTo>
                <a:cubicBezTo>
                  <a:pt x="4381" y="0"/>
                  <a:pt x="2864" y="628"/>
                  <a:pt x="1746" y="1746"/>
                </a:cubicBezTo>
                <a:cubicBezTo>
                  <a:pt x="628" y="2864"/>
                  <a:pt x="0" y="4382"/>
                  <a:pt x="0" y="5963"/>
                </a:cubicBezTo>
                <a:cubicBezTo>
                  <a:pt x="0" y="7544"/>
                  <a:pt x="628" y="9061"/>
                  <a:pt x="1746" y="10178"/>
                </a:cubicBezTo>
                <a:cubicBezTo>
                  <a:pt x="2864" y="11296"/>
                  <a:pt x="4381" y="11925"/>
                  <a:pt x="5963" y="11925"/>
                </a:cubicBezTo>
                <a:cubicBezTo>
                  <a:pt x="7544" y="11925"/>
                  <a:pt x="9060" y="11296"/>
                  <a:pt x="10178" y="10178"/>
                </a:cubicBezTo>
                <a:cubicBezTo>
                  <a:pt x="11296" y="9061"/>
                  <a:pt x="11925" y="7544"/>
                  <a:pt x="11925" y="5963"/>
                </a:cubicBezTo>
                <a:cubicBezTo>
                  <a:pt x="11925" y="4382"/>
                  <a:pt x="11296" y="2864"/>
                  <a:pt x="10178" y="1746"/>
                </a:cubicBezTo>
                <a:cubicBezTo>
                  <a:pt x="9060" y="628"/>
                  <a:pt x="7544" y="0"/>
                  <a:pt x="5963" y="0"/>
                </a:cubicBezTo>
                <a:close/>
              </a:path>
            </a:pathLst>
          </a:custGeom>
          <a:solidFill>
            <a:srgbClr val="514D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00374" y="51072"/>
            <a:ext cx="782339" cy="782339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rgbClr val="EE65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616828" y="-557910"/>
            <a:ext cx="1662574" cy="1662392"/>
          </a:xfrm>
          <a:custGeom>
            <a:avLst/>
            <a:gdLst/>
            <a:ahLst/>
            <a:cxnLst/>
            <a:rect l="l" t="t" r="r" b="b"/>
            <a:pathLst>
              <a:path w="18257" h="18255" fill="none" extrusionOk="0">
                <a:moveTo>
                  <a:pt x="15582" y="2674"/>
                </a:moveTo>
                <a:cubicBezTo>
                  <a:pt x="17294" y="4385"/>
                  <a:pt x="18256" y="6707"/>
                  <a:pt x="18256" y="9127"/>
                </a:cubicBezTo>
                <a:cubicBezTo>
                  <a:pt x="18256" y="11548"/>
                  <a:pt x="17294" y="13870"/>
                  <a:pt x="15582" y="15581"/>
                </a:cubicBezTo>
                <a:cubicBezTo>
                  <a:pt x="13871" y="17294"/>
                  <a:pt x="11548" y="18254"/>
                  <a:pt x="9129" y="18254"/>
                </a:cubicBezTo>
                <a:cubicBezTo>
                  <a:pt x="6707" y="18254"/>
                  <a:pt x="4386" y="17294"/>
                  <a:pt x="2674" y="15581"/>
                </a:cubicBezTo>
                <a:cubicBezTo>
                  <a:pt x="962" y="13870"/>
                  <a:pt x="1" y="11548"/>
                  <a:pt x="1" y="9127"/>
                </a:cubicBezTo>
                <a:cubicBezTo>
                  <a:pt x="1" y="6707"/>
                  <a:pt x="962" y="4385"/>
                  <a:pt x="2674" y="2674"/>
                </a:cubicBezTo>
                <a:cubicBezTo>
                  <a:pt x="4386" y="962"/>
                  <a:pt x="6707" y="1"/>
                  <a:pt x="9129" y="1"/>
                </a:cubicBezTo>
                <a:cubicBezTo>
                  <a:pt x="11548" y="1"/>
                  <a:pt x="13871" y="962"/>
                  <a:pt x="15582" y="2674"/>
                </a:cubicBez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1112325" y="2704025"/>
            <a:ext cx="206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1"/>
          </p:nvPr>
        </p:nvSpPr>
        <p:spPr>
          <a:xfrm>
            <a:off x="1112325" y="3146150"/>
            <a:ext cx="20676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2"/>
          </p:nvPr>
        </p:nvSpPr>
        <p:spPr>
          <a:xfrm>
            <a:off x="3532772" y="2704025"/>
            <a:ext cx="206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subTitle" idx="3"/>
          </p:nvPr>
        </p:nvSpPr>
        <p:spPr>
          <a:xfrm>
            <a:off x="3532773" y="3146150"/>
            <a:ext cx="20676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4"/>
          </p:nvPr>
        </p:nvSpPr>
        <p:spPr>
          <a:xfrm>
            <a:off x="5953226" y="2704025"/>
            <a:ext cx="206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5"/>
          </p:nvPr>
        </p:nvSpPr>
        <p:spPr>
          <a:xfrm>
            <a:off x="5953226" y="3146150"/>
            <a:ext cx="20676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title" idx="6"/>
          </p:nvPr>
        </p:nvSpPr>
        <p:spPr>
          <a:xfrm>
            <a:off x="713225" y="441875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20" name="Google Shape;320;p31"/>
          <p:cNvSpPr/>
          <p:nvPr/>
        </p:nvSpPr>
        <p:spPr>
          <a:xfrm rot="10800000">
            <a:off x="-2375025" y="4043800"/>
            <a:ext cx="4337517" cy="3570494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rgbClr val="EE65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 rot="10800000" flipH="1">
            <a:off x="8295843" y="1766190"/>
            <a:ext cx="445945" cy="406332"/>
          </a:xfrm>
          <a:custGeom>
            <a:avLst/>
            <a:gdLst/>
            <a:ahLst/>
            <a:cxnLst/>
            <a:rect l="l" t="t" r="r" b="b"/>
            <a:pathLst>
              <a:path w="4897" h="4462" extrusionOk="0">
                <a:moveTo>
                  <a:pt x="2449" y="1"/>
                </a:moveTo>
                <a:cubicBezTo>
                  <a:pt x="1878" y="1"/>
                  <a:pt x="1307" y="218"/>
                  <a:pt x="871" y="654"/>
                </a:cubicBezTo>
                <a:cubicBezTo>
                  <a:pt x="0" y="1526"/>
                  <a:pt x="0" y="2938"/>
                  <a:pt x="871" y="3809"/>
                </a:cubicBezTo>
                <a:cubicBezTo>
                  <a:pt x="1307" y="4244"/>
                  <a:pt x="1878" y="4462"/>
                  <a:pt x="2449" y="4462"/>
                </a:cubicBezTo>
                <a:cubicBezTo>
                  <a:pt x="3020" y="4462"/>
                  <a:pt x="3591" y="4244"/>
                  <a:pt x="4026" y="3809"/>
                </a:cubicBezTo>
                <a:cubicBezTo>
                  <a:pt x="4897" y="2938"/>
                  <a:pt x="4897" y="1526"/>
                  <a:pt x="4026" y="654"/>
                </a:cubicBezTo>
                <a:cubicBezTo>
                  <a:pt x="3591" y="218"/>
                  <a:pt x="3020" y="1"/>
                  <a:pt x="24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 rot="10800000" flipH="1">
            <a:off x="-787775" y="741009"/>
            <a:ext cx="1308968" cy="1309150"/>
          </a:xfrm>
          <a:custGeom>
            <a:avLst/>
            <a:gdLst/>
            <a:ahLst/>
            <a:cxnLst/>
            <a:rect l="l" t="t" r="r" b="b"/>
            <a:pathLst>
              <a:path w="14374" h="14376" fill="none" extrusionOk="0">
                <a:moveTo>
                  <a:pt x="12270" y="2106"/>
                </a:moveTo>
                <a:cubicBezTo>
                  <a:pt x="13617" y="3453"/>
                  <a:pt x="14374" y="5282"/>
                  <a:pt x="14374" y="7188"/>
                </a:cubicBezTo>
                <a:cubicBezTo>
                  <a:pt x="14374" y="9094"/>
                  <a:pt x="13617" y="10922"/>
                  <a:pt x="12270" y="12271"/>
                </a:cubicBezTo>
                <a:cubicBezTo>
                  <a:pt x="10922" y="13617"/>
                  <a:pt x="9093" y="14374"/>
                  <a:pt x="7187" y="14374"/>
                </a:cubicBezTo>
                <a:cubicBezTo>
                  <a:pt x="5281" y="14376"/>
                  <a:pt x="3452" y="13617"/>
                  <a:pt x="2104" y="12271"/>
                </a:cubicBezTo>
                <a:cubicBezTo>
                  <a:pt x="757" y="10922"/>
                  <a:pt x="0" y="9094"/>
                  <a:pt x="0" y="7188"/>
                </a:cubicBezTo>
                <a:cubicBezTo>
                  <a:pt x="0" y="5282"/>
                  <a:pt x="757" y="3453"/>
                  <a:pt x="2105" y="2106"/>
                </a:cubicBezTo>
                <a:cubicBezTo>
                  <a:pt x="3452" y="758"/>
                  <a:pt x="5281" y="1"/>
                  <a:pt x="7187" y="1"/>
                </a:cubicBezTo>
                <a:cubicBezTo>
                  <a:pt x="9093" y="1"/>
                  <a:pt x="10922" y="758"/>
                  <a:pt x="12270" y="2106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4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 rot="10800000" flipH="1">
            <a:off x="212827" y="1166491"/>
            <a:ext cx="549162" cy="549162"/>
          </a:xfrm>
          <a:custGeom>
            <a:avLst/>
            <a:gdLst/>
            <a:ahLst/>
            <a:cxnLst/>
            <a:rect l="l" t="t" r="r" b="b"/>
            <a:pathLst>
              <a:path w="11926" h="11926" extrusionOk="0">
                <a:moveTo>
                  <a:pt x="5963" y="0"/>
                </a:moveTo>
                <a:cubicBezTo>
                  <a:pt x="4381" y="0"/>
                  <a:pt x="2864" y="628"/>
                  <a:pt x="1746" y="1746"/>
                </a:cubicBezTo>
                <a:cubicBezTo>
                  <a:pt x="628" y="2864"/>
                  <a:pt x="0" y="4382"/>
                  <a:pt x="0" y="5963"/>
                </a:cubicBezTo>
                <a:cubicBezTo>
                  <a:pt x="0" y="7544"/>
                  <a:pt x="628" y="9061"/>
                  <a:pt x="1746" y="10178"/>
                </a:cubicBezTo>
                <a:cubicBezTo>
                  <a:pt x="2864" y="11296"/>
                  <a:pt x="4381" y="11925"/>
                  <a:pt x="5963" y="11925"/>
                </a:cubicBezTo>
                <a:cubicBezTo>
                  <a:pt x="7544" y="11925"/>
                  <a:pt x="9060" y="11296"/>
                  <a:pt x="10178" y="10178"/>
                </a:cubicBezTo>
                <a:cubicBezTo>
                  <a:pt x="11296" y="9061"/>
                  <a:pt x="11925" y="7544"/>
                  <a:pt x="11925" y="5963"/>
                </a:cubicBezTo>
                <a:cubicBezTo>
                  <a:pt x="11925" y="4382"/>
                  <a:pt x="11296" y="2864"/>
                  <a:pt x="10178" y="1746"/>
                </a:cubicBezTo>
                <a:cubicBezTo>
                  <a:pt x="9060" y="628"/>
                  <a:pt x="7544" y="0"/>
                  <a:pt x="5963" y="0"/>
                </a:cubicBezTo>
                <a:close/>
              </a:path>
            </a:pathLst>
          </a:custGeom>
          <a:solidFill>
            <a:srgbClr val="514D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1"/>
          <p:cNvSpPr/>
          <p:nvPr/>
        </p:nvSpPr>
        <p:spPr>
          <a:xfrm rot="10800000" flipH="1">
            <a:off x="8318747" y="3752167"/>
            <a:ext cx="591254" cy="591233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rgbClr val="EE65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 rot="10800000" flipH="1">
            <a:off x="8544103" y="3481103"/>
            <a:ext cx="1662574" cy="1662392"/>
          </a:xfrm>
          <a:custGeom>
            <a:avLst/>
            <a:gdLst/>
            <a:ahLst/>
            <a:cxnLst/>
            <a:rect l="l" t="t" r="r" b="b"/>
            <a:pathLst>
              <a:path w="18257" h="18255" fill="none" extrusionOk="0">
                <a:moveTo>
                  <a:pt x="15582" y="2674"/>
                </a:moveTo>
                <a:cubicBezTo>
                  <a:pt x="17294" y="4385"/>
                  <a:pt x="18256" y="6707"/>
                  <a:pt x="18256" y="9127"/>
                </a:cubicBezTo>
                <a:cubicBezTo>
                  <a:pt x="18256" y="11548"/>
                  <a:pt x="17294" y="13870"/>
                  <a:pt x="15582" y="15581"/>
                </a:cubicBezTo>
                <a:cubicBezTo>
                  <a:pt x="13871" y="17294"/>
                  <a:pt x="11548" y="18254"/>
                  <a:pt x="9129" y="18254"/>
                </a:cubicBezTo>
                <a:cubicBezTo>
                  <a:pt x="6707" y="18254"/>
                  <a:pt x="4386" y="17294"/>
                  <a:pt x="2674" y="15581"/>
                </a:cubicBezTo>
                <a:cubicBezTo>
                  <a:pt x="962" y="13870"/>
                  <a:pt x="1" y="11548"/>
                  <a:pt x="1" y="9127"/>
                </a:cubicBezTo>
                <a:cubicBezTo>
                  <a:pt x="1" y="6707"/>
                  <a:pt x="962" y="4385"/>
                  <a:pt x="2674" y="2674"/>
                </a:cubicBezTo>
                <a:cubicBezTo>
                  <a:pt x="4386" y="962"/>
                  <a:pt x="6707" y="1"/>
                  <a:pt x="9129" y="1"/>
                </a:cubicBezTo>
                <a:cubicBezTo>
                  <a:pt x="11548" y="1"/>
                  <a:pt x="13871" y="962"/>
                  <a:pt x="15582" y="2674"/>
                </a:cubicBez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 rot="10800000">
            <a:off x="-2055927" y="4250594"/>
            <a:ext cx="3699319" cy="3045151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rgbClr val="514D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lt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>
            <a:spLocks noGrp="1"/>
          </p:cNvSpPr>
          <p:nvPr>
            <p:ph type="ctrTitle"/>
          </p:nvPr>
        </p:nvSpPr>
        <p:spPr>
          <a:xfrm>
            <a:off x="2786913" y="539500"/>
            <a:ext cx="35634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B434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5" name="Google Shape;365;p34"/>
          <p:cNvSpPr txBox="1">
            <a:spLocks noGrp="1"/>
          </p:cNvSpPr>
          <p:nvPr>
            <p:ph type="subTitle" idx="1"/>
          </p:nvPr>
        </p:nvSpPr>
        <p:spPr>
          <a:xfrm>
            <a:off x="2786913" y="1731050"/>
            <a:ext cx="3563400" cy="16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3B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6" name="Google Shape;366;p34"/>
          <p:cNvSpPr txBox="1"/>
          <p:nvPr/>
        </p:nvSpPr>
        <p:spPr>
          <a:xfrm>
            <a:off x="2685600" y="3629025"/>
            <a:ext cx="37728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rPr>
              <a:t>CREDITS: This presentation template was created by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Antic"/>
                <a:ea typeface="Antic"/>
                <a:cs typeface="Antic"/>
                <a:sym typeface="Ant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rPr>
              <a:t>, and includes icons by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Antic"/>
                <a:ea typeface="Antic"/>
                <a:cs typeface="Antic"/>
                <a:sym typeface="Ant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b="1"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rPr>
              <a:t> </a:t>
            </a:r>
            <a:r>
              <a:rPr lang="en"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rPr>
              <a:t>and infographics &amp; images by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Antic"/>
                <a:ea typeface="Antic"/>
                <a:cs typeface="Antic"/>
                <a:sym typeface="Ant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accent1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6768625" y="-1571250"/>
            <a:ext cx="4337517" cy="3570494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7297275" y="-1308576"/>
            <a:ext cx="3699319" cy="3045151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4"/>
          <p:cNvSpPr/>
          <p:nvPr/>
        </p:nvSpPr>
        <p:spPr>
          <a:xfrm>
            <a:off x="-776426" y="-603925"/>
            <a:ext cx="3563351" cy="6858093"/>
          </a:xfrm>
          <a:custGeom>
            <a:avLst/>
            <a:gdLst/>
            <a:ahLst/>
            <a:cxnLst/>
            <a:rect l="l" t="t" r="r" b="b"/>
            <a:pathLst>
              <a:path w="51286" h="98706" extrusionOk="0">
                <a:moveTo>
                  <a:pt x="958" y="93654"/>
                </a:moveTo>
                <a:lnTo>
                  <a:pt x="958" y="93654"/>
                </a:lnTo>
                <a:cubicBezTo>
                  <a:pt x="958" y="93654"/>
                  <a:pt x="958" y="93654"/>
                  <a:pt x="958" y="93654"/>
                </a:cubicBezTo>
                <a:cubicBezTo>
                  <a:pt x="958" y="93654"/>
                  <a:pt x="958" y="93654"/>
                  <a:pt x="958" y="93654"/>
                </a:cubicBezTo>
                <a:close/>
                <a:moveTo>
                  <a:pt x="17864" y="1"/>
                </a:moveTo>
                <a:cubicBezTo>
                  <a:pt x="17801" y="1"/>
                  <a:pt x="17740" y="3"/>
                  <a:pt x="17679" y="8"/>
                </a:cubicBezTo>
                <a:lnTo>
                  <a:pt x="1" y="1441"/>
                </a:lnTo>
                <a:cubicBezTo>
                  <a:pt x="1" y="1441"/>
                  <a:pt x="958" y="93626"/>
                  <a:pt x="958" y="93654"/>
                </a:cubicBezTo>
                <a:lnTo>
                  <a:pt x="958" y="93654"/>
                </a:lnTo>
                <a:cubicBezTo>
                  <a:pt x="957" y="93642"/>
                  <a:pt x="14690" y="93446"/>
                  <a:pt x="15595" y="93431"/>
                </a:cubicBezTo>
                <a:cubicBezTo>
                  <a:pt x="17079" y="93407"/>
                  <a:pt x="18680" y="93221"/>
                  <a:pt x="20247" y="93221"/>
                </a:cubicBezTo>
                <a:cubicBezTo>
                  <a:pt x="21455" y="93221"/>
                  <a:pt x="22644" y="93332"/>
                  <a:pt x="23744" y="93713"/>
                </a:cubicBezTo>
                <a:cubicBezTo>
                  <a:pt x="26408" y="94635"/>
                  <a:pt x="28310" y="98705"/>
                  <a:pt x="31185" y="98705"/>
                </a:cubicBezTo>
                <a:cubicBezTo>
                  <a:pt x="31264" y="98705"/>
                  <a:pt x="31344" y="98702"/>
                  <a:pt x="31424" y="98696"/>
                </a:cubicBezTo>
                <a:cubicBezTo>
                  <a:pt x="32231" y="98632"/>
                  <a:pt x="32956" y="98206"/>
                  <a:pt x="33650" y="97791"/>
                </a:cubicBezTo>
                <a:lnTo>
                  <a:pt x="39745" y="94144"/>
                </a:lnTo>
                <a:cubicBezTo>
                  <a:pt x="41614" y="93026"/>
                  <a:pt x="43501" y="91897"/>
                  <a:pt x="45078" y="90395"/>
                </a:cubicBezTo>
                <a:cubicBezTo>
                  <a:pt x="45408" y="90080"/>
                  <a:pt x="45718" y="89754"/>
                  <a:pt x="46014" y="89410"/>
                </a:cubicBezTo>
                <a:cubicBezTo>
                  <a:pt x="49677" y="85176"/>
                  <a:pt x="51285" y="78415"/>
                  <a:pt x="47191" y="73894"/>
                </a:cubicBezTo>
                <a:cubicBezTo>
                  <a:pt x="43080" y="69350"/>
                  <a:pt x="35812" y="69572"/>
                  <a:pt x="30694" y="66198"/>
                </a:cubicBezTo>
                <a:cubicBezTo>
                  <a:pt x="27239" y="63922"/>
                  <a:pt x="26709" y="61210"/>
                  <a:pt x="25769" y="57568"/>
                </a:cubicBezTo>
                <a:cubicBezTo>
                  <a:pt x="24795" y="53793"/>
                  <a:pt x="22699" y="53415"/>
                  <a:pt x="19642" y="51233"/>
                </a:cubicBezTo>
                <a:cubicBezTo>
                  <a:pt x="16504" y="48993"/>
                  <a:pt x="15143" y="44818"/>
                  <a:pt x="15552" y="40986"/>
                </a:cubicBezTo>
                <a:cubicBezTo>
                  <a:pt x="15962" y="37152"/>
                  <a:pt x="17902" y="33633"/>
                  <a:pt x="20267" y="30590"/>
                </a:cubicBezTo>
                <a:cubicBezTo>
                  <a:pt x="22235" y="28059"/>
                  <a:pt x="24549" y="25738"/>
                  <a:pt x="25937" y="22846"/>
                </a:cubicBezTo>
                <a:cubicBezTo>
                  <a:pt x="28324" y="17866"/>
                  <a:pt x="29366" y="9443"/>
                  <a:pt x="25527" y="5069"/>
                </a:cubicBezTo>
                <a:cubicBezTo>
                  <a:pt x="24195" y="3550"/>
                  <a:pt x="20264" y="1"/>
                  <a:pt x="178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4"/>
          <p:cNvSpPr/>
          <p:nvPr/>
        </p:nvSpPr>
        <p:spPr>
          <a:xfrm rot="10800000" flipH="1">
            <a:off x="7638563" y="3217620"/>
            <a:ext cx="589249" cy="589452"/>
          </a:xfrm>
          <a:custGeom>
            <a:avLst/>
            <a:gdLst/>
            <a:ahLst/>
            <a:cxnLst/>
            <a:rect l="l" t="t" r="r" b="b"/>
            <a:pathLst>
              <a:path w="5791" h="5793" extrusionOk="0">
                <a:moveTo>
                  <a:pt x="2896" y="1"/>
                </a:moveTo>
                <a:cubicBezTo>
                  <a:pt x="1296" y="1"/>
                  <a:pt x="0" y="1298"/>
                  <a:pt x="0" y="2897"/>
                </a:cubicBezTo>
                <a:cubicBezTo>
                  <a:pt x="0" y="4497"/>
                  <a:pt x="1296" y="5793"/>
                  <a:pt x="2896" y="5793"/>
                </a:cubicBezTo>
                <a:cubicBezTo>
                  <a:pt x="4495" y="5793"/>
                  <a:pt x="5791" y="4497"/>
                  <a:pt x="5791" y="2897"/>
                </a:cubicBezTo>
                <a:cubicBezTo>
                  <a:pt x="5791" y="1298"/>
                  <a:pt x="4495" y="1"/>
                  <a:pt x="28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4"/>
          <p:cNvSpPr/>
          <p:nvPr/>
        </p:nvSpPr>
        <p:spPr>
          <a:xfrm rot="10800000" flipH="1">
            <a:off x="3744475" y="-454490"/>
            <a:ext cx="874156" cy="874156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 rot="10800000" flipH="1">
            <a:off x="1310554" y="2411288"/>
            <a:ext cx="320874" cy="320923"/>
          </a:xfrm>
          <a:custGeom>
            <a:avLst/>
            <a:gdLst/>
            <a:ahLst/>
            <a:cxnLst/>
            <a:rect l="l" t="t" r="r" b="b"/>
            <a:pathLst>
              <a:path w="4462" h="4463" extrusionOk="0">
                <a:moveTo>
                  <a:pt x="2231" y="1"/>
                </a:moveTo>
                <a:cubicBezTo>
                  <a:pt x="1000" y="1"/>
                  <a:pt x="1" y="1000"/>
                  <a:pt x="1" y="2231"/>
                </a:cubicBezTo>
                <a:cubicBezTo>
                  <a:pt x="1" y="3463"/>
                  <a:pt x="1000" y="4462"/>
                  <a:pt x="2231" y="4462"/>
                </a:cubicBezTo>
                <a:cubicBezTo>
                  <a:pt x="3463" y="4462"/>
                  <a:pt x="4462" y="3463"/>
                  <a:pt x="4462" y="2231"/>
                </a:cubicBezTo>
                <a:cubicBezTo>
                  <a:pt x="4462" y="1000"/>
                  <a:pt x="3463" y="1"/>
                  <a:pt x="22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rot="10800000" flipH="1">
            <a:off x="7908981" y="2994153"/>
            <a:ext cx="1667622" cy="1667520"/>
          </a:xfrm>
          <a:custGeom>
            <a:avLst/>
            <a:gdLst/>
            <a:ahLst/>
            <a:cxnLst/>
            <a:rect l="l" t="t" r="r" b="b"/>
            <a:pathLst>
              <a:path w="16389" h="16388" fill="none" extrusionOk="0">
                <a:moveTo>
                  <a:pt x="13989" y="2400"/>
                </a:moveTo>
                <a:cubicBezTo>
                  <a:pt x="15525" y="3938"/>
                  <a:pt x="16388" y="6021"/>
                  <a:pt x="16388" y="8195"/>
                </a:cubicBezTo>
                <a:cubicBezTo>
                  <a:pt x="16388" y="10367"/>
                  <a:pt x="15525" y="12451"/>
                  <a:pt x="13989" y="13988"/>
                </a:cubicBezTo>
                <a:cubicBezTo>
                  <a:pt x="12451" y="15525"/>
                  <a:pt x="10367" y="16388"/>
                  <a:pt x="8194" y="16388"/>
                </a:cubicBezTo>
                <a:cubicBezTo>
                  <a:pt x="6021" y="16388"/>
                  <a:pt x="3936" y="15525"/>
                  <a:pt x="2400" y="13988"/>
                </a:cubicBezTo>
                <a:cubicBezTo>
                  <a:pt x="864" y="12451"/>
                  <a:pt x="1" y="10367"/>
                  <a:pt x="1" y="8195"/>
                </a:cubicBezTo>
                <a:cubicBezTo>
                  <a:pt x="1" y="6021"/>
                  <a:pt x="864" y="3938"/>
                  <a:pt x="2400" y="2400"/>
                </a:cubicBezTo>
                <a:cubicBezTo>
                  <a:pt x="3936" y="864"/>
                  <a:pt x="6021" y="1"/>
                  <a:pt x="8194" y="1"/>
                </a:cubicBezTo>
                <a:cubicBezTo>
                  <a:pt x="10367" y="1"/>
                  <a:pt x="12451" y="864"/>
                  <a:pt x="13989" y="2400"/>
                </a:cubicBez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4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>
            <a:off x="-1194726" y="-470575"/>
            <a:ext cx="3563351" cy="6858093"/>
          </a:xfrm>
          <a:custGeom>
            <a:avLst/>
            <a:gdLst/>
            <a:ahLst/>
            <a:cxnLst/>
            <a:rect l="l" t="t" r="r" b="b"/>
            <a:pathLst>
              <a:path w="51286" h="98706" extrusionOk="0">
                <a:moveTo>
                  <a:pt x="958" y="93654"/>
                </a:moveTo>
                <a:lnTo>
                  <a:pt x="958" y="93654"/>
                </a:lnTo>
                <a:cubicBezTo>
                  <a:pt x="958" y="93654"/>
                  <a:pt x="958" y="93654"/>
                  <a:pt x="958" y="93654"/>
                </a:cubicBezTo>
                <a:cubicBezTo>
                  <a:pt x="958" y="93654"/>
                  <a:pt x="958" y="93654"/>
                  <a:pt x="958" y="93654"/>
                </a:cubicBezTo>
                <a:close/>
                <a:moveTo>
                  <a:pt x="17864" y="1"/>
                </a:moveTo>
                <a:cubicBezTo>
                  <a:pt x="17801" y="1"/>
                  <a:pt x="17740" y="3"/>
                  <a:pt x="17679" y="8"/>
                </a:cubicBezTo>
                <a:lnTo>
                  <a:pt x="1" y="1441"/>
                </a:lnTo>
                <a:cubicBezTo>
                  <a:pt x="1" y="1441"/>
                  <a:pt x="958" y="93626"/>
                  <a:pt x="958" y="93654"/>
                </a:cubicBezTo>
                <a:lnTo>
                  <a:pt x="958" y="93654"/>
                </a:lnTo>
                <a:cubicBezTo>
                  <a:pt x="957" y="93642"/>
                  <a:pt x="14690" y="93446"/>
                  <a:pt x="15595" y="93431"/>
                </a:cubicBezTo>
                <a:cubicBezTo>
                  <a:pt x="17079" y="93407"/>
                  <a:pt x="18680" y="93221"/>
                  <a:pt x="20247" y="93221"/>
                </a:cubicBezTo>
                <a:cubicBezTo>
                  <a:pt x="21455" y="93221"/>
                  <a:pt x="22644" y="93332"/>
                  <a:pt x="23744" y="93713"/>
                </a:cubicBezTo>
                <a:cubicBezTo>
                  <a:pt x="26408" y="94635"/>
                  <a:pt x="28310" y="98705"/>
                  <a:pt x="31185" y="98705"/>
                </a:cubicBezTo>
                <a:cubicBezTo>
                  <a:pt x="31264" y="98705"/>
                  <a:pt x="31344" y="98702"/>
                  <a:pt x="31424" y="98696"/>
                </a:cubicBezTo>
                <a:cubicBezTo>
                  <a:pt x="32231" y="98632"/>
                  <a:pt x="32956" y="98206"/>
                  <a:pt x="33650" y="97791"/>
                </a:cubicBezTo>
                <a:lnTo>
                  <a:pt x="39745" y="94144"/>
                </a:lnTo>
                <a:cubicBezTo>
                  <a:pt x="41614" y="93026"/>
                  <a:pt x="43501" y="91897"/>
                  <a:pt x="45078" y="90395"/>
                </a:cubicBezTo>
                <a:cubicBezTo>
                  <a:pt x="45408" y="90080"/>
                  <a:pt x="45718" y="89754"/>
                  <a:pt x="46014" y="89410"/>
                </a:cubicBezTo>
                <a:cubicBezTo>
                  <a:pt x="49677" y="85176"/>
                  <a:pt x="51285" y="78415"/>
                  <a:pt x="47191" y="73894"/>
                </a:cubicBezTo>
                <a:cubicBezTo>
                  <a:pt x="43080" y="69350"/>
                  <a:pt x="35812" y="69572"/>
                  <a:pt x="30694" y="66198"/>
                </a:cubicBezTo>
                <a:cubicBezTo>
                  <a:pt x="27239" y="63922"/>
                  <a:pt x="26709" y="61210"/>
                  <a:pt x="25769" y="57568"/>
                </a:cubicBezTo>
                <a:cubicBezTo>
                  <a:pt x="24795" y="53793"/>
                  <a:pt x="22699" y="53415"/>
                  <a:pt x="19642" y="51233"/>
                </a:cubicBezTo>
                <a:cubicBezTo>
                  <a:pt x="16504" y="48993"/>
                  <a:pt x="15143" y="44818"/>
                  <a:pt x="15552" y="40986"/>
                </a:cubicBezTo>
                <a:cubicBezTo>
                  <a:pt x="15962" y="37152"/>
                  <a:pt x="17902" y="33633"/>
                  <a:pt x="20267" y="30590"/>
                </a:cubicBezTo>
                <a:cubicBezTo>
                  <a:pt x="22235" y="28059"/>
                  <a:pt x="24549" y="25738"/>
                  <a:pt x="25937" y="22846"/>
                </a:cubicBezTo>
                <a:cubicBezTo>
                  <a:pt x="28324" y="17866"/>
                  <a:pt x="29366" y="9443"/>
                  <a:pt x="25527" y="5069"/>
                </a:cubicBezTo>
                <a:cubicBezTo>
                  <a:pt x="24195" y="3550"/>
                  <a:pt x="20264" y="1"/>
                  <a:pt x="178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bg>
      <p:bgPr>
        <a:solidFill>
          <a:schemeClr val="lt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/>
          <p:nvPr/>
        </p:nvSpPr>
        <p:spPr>
          <a:xfrm rot="10800000">
            <a:off x="1139188" y="579177"/>
            <a:ext cx="445945" cy="406332"/>
          </a:xfrm>
          <a:custGeom>
            <a:avLst/>
            <a:gdLst/>
            <a:ahLst/>
            <a:cxnLst/>
            <a:rect l="l" t="t" r="r" b="b"/>
            <a:pathLst>
              <a:path w="4897" h="4462" extrusionOk="0">
                <a:moveTo>
                  <a:pt x="2449" y="1"/>
                </a:moveTo>
                <a:cubicBezTo>
                  <a:pt x="1878" y="1"/>
                  <a:pt x="1307" y="218"/>
                  <a:pt x="871" y="654"/>
                </a:cubicBezTo>
                <a:cubicBezTo>
                  <a:pt x="0" y="1526"/>
                  <a:pt x="0" y="2938"/>
                  <a:pt x="871" y="3809"/>
                </a:cubicBezTo>
                <a:cubicBezTo>
                  <a:pt x="1307" y="4244"/>
                  <a:pt x="1878" y="4462"/>
                  <a:pt x="2449" y="4462"/>
                </a:cubicBezTo>
                <a:cubicBezTo>
                  <a:pt x="3020" y="4462"/>
                  <a:pt x="3591" y="4244"/>
                  <a:pt x="4026" y="3809"/>
                </a:cubicBezTo>
                <a:cubicBezTo>
                  <a:pt x="4897" y="2938"/>
                  <a:pt x="4897" y="1526"/>
                  <a:pt x="4026" y="654"/>
                </a:cubicBezTo>
                <a:cubicBezTo>
                  <a:pt x="3591" y="218"/>
                  <a:pt x="3020" y="1"/>
                  <a:pt x="24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5"/>
          <p:cNvSpPr/>
          <p:nvPr/>
        </p:nvSpPr>
        <p:spPr>
          <a:xfrm rot="10800000">
            <a:off x="5498155" y="810906"/>
            <a:ext cx="865321" cy="865321"/>
          </a:xfrm>
          <a:custGeom>
            <a:avLst/>
            <a:gdLst/>
            <a:ahLst/>
            <a:cxnLst/>
            <a:rect l="l" t="t" r="r" b="b"/>
            <a:pathLst>
              <a:path w="11926" h="11926" extrusionOk="0">
                <a:moveTo>
                  <a:pt x="5963" y="0"/>
                </a:moveTo>
                <a:cubicBezTo>
                  <a:pt x="4381" y="0"/>
                  <a:pt x="2864" y="628"/>
                  <a:pt x="1746" y="1746"/>
                </a:cubicBezTo>
                <a:cubicBezTo>
                  <a:pt x="628" y="2864"/>
                  <a:pt x="0" y="4382"/>
                  <a:pt x="0" y="5963"/>
                </a:cubicBezTo>
                <a:cubicBezTo>
                  <a:pt x="0" y="7544"/>
                  <a:pt x="628" y="9061"/>
                  <a:pt x="1746" y="10178"/>
                </a:cubicBezTo>
                <a:cubicBezTo>
                  <a:pt x="2864" y="11296"/>
                  <a:pt x="4381" y="11925"/>
                  <a:pt x="5963" y="11925"/>
                </a:cubicBezTo>
                <a:cubicBezTo>
                  <a:pt x="7544" y="11925"/>
                  <a:pt x="9060" y="11296"/>
                  <a:pt x="10178" y="10178"/>
                </a:cubicBezTo>
                <a:cubicBezTo>
                  <a:pt x="11296" y="9061"/>
                  <a:pt x="11925" y="7544"/>
                  <a:pt x="11925" y="5963"/>
                </a:cubicBezTo>
                <a:cubicBezTo>
                  <a:pt x="11925" y="4382"/>
                  <a:pt x="11296" y="2864"/>
                  <a:pt x="10178" y="1746"/>
                </a:cubicBezTo>
                <a:cubicBezTo>
                  <a:pt x="9060" y="628"/>
                  <a:pt x="7544" y="0"/>
                  <a:pt x="59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"/>
          <p:cNvSpPr/>
          <p:nvPr/>
        </p:nvSpPr>
        <p:spPr>
          <a:xfrm rot="10800000">
            <a:off x="1139188" y="3431873"/>
            <a:ext cx="782339" cy="782339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5"/>
          <p:cNvSpPr/>
          <p:nvPr/>
        </p:nvSpPr>
        <p:spPr>
          <a:xfrm rot="10800000">
            <a:off x="6117785" y="471906"/>
            <a:ext cx="1042942" cy="1043087"/>
          </a:xfrm>
          <a:custGeom>
            <a:avLst/>
            <a:gdLst/>
            <a:ahLst/>
            <a:cxnLst/>
            <a:rect l="l" t="t" r="r" b="b"/>
            <a:pathLst>
              <a:path w="14374" h="14376" fill="none" extrusionOk="0">
                <a:moveTo>
                  <a:pt x="12270" y="2106"/>
                </a:moveTo>
                <a:cubicBezTo>
                  <a:pt x="13617" y="3453"/>
                  <a:pt x="14374" y="5282"/>
                  <a:pt x="14374" y="7188"/>
                </a:cubicBezTo>
                <a:cubicBezTo>
                  <a:pt x="14374" y="9094"/>
                  <a:pt x="13617" y="10922"/>
                  <a:pt x="12270" y="12271"/>
                </a:cubicBezTo>
                <a:cubicBezTo>
                  <a:pt x="10922" y="13617"/>
                  <a:pt x="9093" y="14374"/>
                  <a:pt x="7187" y="14374"/>
                </a:cubicBezTo>
                <a:cubicBezTo>
                  <a:pt x="5281" y="14376"/>
                  <a:pt x="3452" y="13617"/>
                  <a:pt x="2104" y="12271"/>
                </a:cubicBezTo>
                <a:cubicBezTo>
                  <a:pt x="757" y="10922"/>
                  <a:pt x="0" y="9094"/>
                  <a:pt x="0" y="7188"/>
                </a:cubicBezTo>
                <a:cubicBezTo>
                  <a:pt x="0" y="5282"/>
                  <a:pt x="757" y="3453"/>
                  <a:pt x="2105" y="2106"/>
                </a:cubicBezTo>
                <a:cubicBezTo>
                  <a:pt x="3452" y="758"/>
                  <a:pt x="5281" y="1"/>
                  <a:pt x="7187" y="1"/>
                </a:cubicBezTo>
                <a:cubicBezTo>
                  <a:pt x="9093" y="1"/>
                  <a:pt x="10922" y="758"/>
                  <a:pt x="12270" y="2106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4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5"/>
          <p:cNvSpPr/>
          <p:nvPr/>
        </p:nvSpPr>
        <p:spPr>
          <a:xfrm rot="10800000">
            <a:off x="-157500" y="3160803"/>
            <a:ext cx="1662574" cy="1662392"/>
          </a:xfrm>
          <a:custGeom>
            <a:avLst/>
            <a:gdLst/>
            <a:ahLst/>
            <a:cxnLst/>
            <a:rect l="l" t="t" r="r" b="b"/>
            <a:pathLst>
              <a:path w="18257" h="18255" fill="none" extrusionOk="0">
                <a:moveTo>
                  <a:pt x="15582" y="2674"/>
                </a:moveTo>
                <a:cubicBezTo>
                  <a:pt x="17294" y="4385"/>
                  <a:pt x="18256" y="6707"/>
                  <a:pt x="18256" y="9127"/>
                </a:cubicBezTo>
                <a:cubicBezTo>
                  <a:pt x="18256" y="11548"/>
                  <a:pt x="17294" y="13870"/>
                  <a:pt x="15582" y="15581"/>
                </a:cubicBezTo>
                <a:cubicBezTo>
                  <a:pt x="13871" y="17294"/>
                  <a:pt x="11548" y="18254"/>
                  <a:pt x="9129" y="18254"/>
                </a:cubicBezTo>
                <a:cubicBezTo>
                  <a:pt x="6707" y="18254"/>
                  <a:pt x="4386" y="17294"/>
                  <a:pt x="2674" y="15581"/>
                </a:cubicBezTo>
                <a:cubicBezTo>
                  <a:pt x="962" y="13870"/>
                  <a:pt x="1" y="11548"/>
                  <a:pt x="1" y="9127"/>
                </a:cubicBezTo>
                <a:cubicBezTo>
                  <a:pt x="1" y="6707"/>
                  <a:pt x="962" y="4385"/>
                  <a:pt x="2674" y="2674"/>
                </a:cubicBezTo>
                <a:cubicBezTo>
                  <a:pt x="4386" y="962"/>
                  <a:pt x="6707" y="1"/>
                  <a:pt x="9129" y="1"/>
                </a:cubicBezTo>
                <a:cubicBezTo>
                  <a:pt x="11548" y="1"/>
                  <a:pt x="13871" y="962"/>
                  <a:pt x="15582" y="2674"/>
                </a:cubicBez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5"/>
          <p:cNvSpPr/>
          <p:nvPr/>
        </p:nvSpPr>
        <p:spPr>
          <a:xfrm rot="10800000">
            <a:off x="1270524" y="646726"/>
            <a:ext cx="519670" cy="519648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82" name="Google Shape;382;p35"/>
          <p:cNvSpPr/>
          <p:nvPr/>
        </p:nvSpPr>
        <p:spPr>
          <a:xfrm rot="-707381">
            <a:off x="4525535" y="2195748"/>
            <a:ext cx="5614382" cy="3254596"/>
          </a:xfrm>
          <a:custGeom>
            <a:avLst/>
            <a:gdLst/>
            <a:ahLst/>
            <a:cxnLst/>
            <a:rect l="l" t="t" r="r" b="b"/>
            <a:pathLst>
              <a:path w="42201" h="26424" extrusionOk="0">
                <a:moveTo>
                  <a:pt x="34096" y="1"/>
                </a:moveTo>
                <a:cubicBezTo>
                  <a:pt x="31928" y="1"/>
                  <a:pt x="29331" y="346"/>
                  <a:pt x="26312" y="1315"/>
                </a:cubicBezTo>
                <a:cubicBezTo>
                  <a:pt x="17992" y="3983"/>
                  <a:pt x="15760" y="13865"/>
                  <a:pt x="12021" y="17935"/>
                </a:cubicBezTo>
                <a:cubicBezTo>
                  <a:pt x="7836" y="22489"/>
                  <a:pt x="1088" y="22656"/>
                  <a:pt x="118" y="22656"/>
                </a:cubicBezTo>
                <a:cubicBezTo>
                  <a:pt x="41" y="22656"/>
                  <a:pt x="1" y="22655"/>
                  <a:pt x="1" y="22655"/>
                </a:cubicBezTo>
                <a:lnTo>
                  <a:pt x="1" y="26423"/>
                </a:lnTo>
                <a:lnTo>
                  <a:pt x="42200" y="26423"/>
                </a:lnTo>
                <a:lnTo>
                  <a:pt x="42200" y="2117"/>
                </a:lnTo>
                <a:cubicBezTo>
                  <a:pt x="42200" y="2117"/>
                  <a:pt x="39464" y="1"/>
                  <a:pt x="340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"/>
          <p:cNvSpPr/>
          <p:nvPr/>
        </p:nvSpPr>
        <p:spPr>
          <a:xfrm>
            <a:off x="6408238" y="3722857"/>
            <a:ext cx="3319487" cy="1770040"/>
          </a:xfrm>
          <a:custGeom>
            <a:avLst/>
            <a:gdLst/>
            <a:ahLst/>
            <a:cxnLst/>
            <a:rect l="l" t="t" r="r" b="b"/>
            <a:pathLst>
              <a:path w="26951" h="14371" extrusionOk="0">
                <a:moveTo>
                  <a:pt x="21781" y="0"/>
                </a:moveTo>
                <a:cubicBezTo>
                  <a:pt x="19275" y="0"/>
                  <a:pt x="16190" y="652"/>
                  <a:pt x="13303" y="3047"/>
                </a:cubicBezTo>
                <a:cubicBezTo>
                  <a:pt x="7681" y="7711"/>
                  <a:pt x="7406" y="13178"/>
                  <a:pt x="1" y="14370"/>
                </a:cubicBezTo>
                <a:lnTo>
                  <a:pt x="26950" y="14370"/>
                </a:lnTo>
                <a:lnTo>
                  <a:pt x="26950" y="936"/>
                </a:lnTo>
                <a:cubicBezTo>
                  <a:pt x="26950" y="936"/>
                  <a:pt x="24781" y="0"/>
                  <a:pt x="217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bg>
      <p:bgPr>
        <a:solidFill>
          <a:schemeClr val="l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/>
          <p:nvPr/>
        </p:nvSpPr>
        <p:spPr>
          <a:xfrm rot="10800000">
            <a:off x="8191488" y="4022534"/>
            <a:ext cx="445945" cy="406332"/>
          </a:xfrm>
          <a:custGeom>
            <a:avLst/>
            <a:gdLst/>
            <a:ahLst/>
            <a:cxnLst/>
            <a:rect l="l" t="t" r="r" b="b"/>
            <a:pathLst>
              <a:path w="4897" h="4462" extrusionOk="0">
                <a:moveTo>
                  <a:pt x="2449" y="1"/>
                </a:moveTo>
                <a:cubicBezTo>
                  <a:pt x="1878" y="1"/>
                  <a:pt x="1307" y="218"/>
                  <a:pt x="871" y="654"/>
                </a:cubicBezTo>
                <a:cubicBezTo>
                  <a:pt x="0" y="1526"/>
                  <a:pt x="0" y="2938"/>
                  <a:pt x="871" y="3809"/>
                </a:cubicBezTo>
                <a:cubicBezTo>
                  <a:pt x="1307" y="4244"/>
                  <a:pt x="1878" y="4462"/>
                  <a:pt x="2449" y="4462"/>
                </a:cubicBezTo>
                <a:cubicBezTo>
                  <a:pt x="3020" y="4462"/>
                  <a:pt x="3591" y="4244"/>
                  <a:pt x="4026" y="3809"/>
                </a:cubicBezTo>
                <a:cubicBezTo>
                  <a:pt x="4897" y="2938"/>
                  <a:pt x="4897" y="1526"/>
                  <a:pt x="4026" y="654"/>
                </a:cubicBezTo>
                <a:cubicBezTo>
                  <a:pt x="3591" y="218"/>
                  <a:pt x="3020" y="1"/>
                  <a:pt x="24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6"/>
          <p:cNvSpPr/>
          <p:nvPr/>
        </p:nvSpPr>
        <p:spPr>
          <a:xfrm rot="10800000">
            <a:off x="7631206" y="1083576"/>
            <a:ext cx="1086041" cy="1086041"/>
          </a:xfrm>
          <a:custGeom>
            <a:avLst/>
            <a:gdLst/>
            <a:ahLst/>
            <a:cxnLst/>
            <a:rect l="l" t="t" r="r" b="b"/>
            <a:pathLst>
              <a:path w="11926" h="11926" extrusionOk="0">
                <a:moveTo>
                  <a:pt x="5963" y="0"/>
                </a:moveTo>
                <a:cubicBezTo>
                  <a:pt x="4381" y="0"/>
                  <a:pt x="2864" y="628"/>
                  <a:pt x="1746" y="1746"/>
                </a:cubicBezTo>
                <a:cubicBezTo>
                  <a:pt x="628" y="2864"/>
                  <a:pt x="0" y="4382"/>
                  <a:pt x="0" y="5963"/>
                </a:cubicBezTo>
                <a:cubicBezTo>
                  <a:pt x="0" y="7544"/>
                  <a:pt x="628" y="9061"/>
                  <a:pt x="1746" y="10178"/>
                </a:cubicBezTo>
                <a:cubicBezTo>
                  <a:pt x="2864" y="11296"/>
                  <a:pt x="4381" y="11925"/>
                  <a:pt x="5963" y="11925"/>
                </a:cubicBezTo>
                <a:cubicBezTo>
                  <a:pt x="7544" y="11925"/>
                  <a:pt x="9060" y="11296"/>
                  <a:pt x="10178" y="10178"/>
                </a:cubicBezTo>
                <a:cubicBezTo>
                  <a:pt x="11296" y="9061"/>
                  <a:pt x="11925" y="7544"/>
                  <a:pt x="11925" y="5963"/>
                </a:cubicBezTo>
                <a:cubicBezTo>
                  <a:pt x="11925" y="4382"/>
                  <a:pt x="11296" y="2864"/>
                  <a:pt x="10178" y="1746"/>
                </a:cubicBezTo>
                <a:cubicBezTo>
                  <a:pt x="9060" y="628"/>
                  <a:pt x="7544" y="0"/>
                  <a:pt x="5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"/>
          <p:cNvSpPr/>
          <p:nvPr/>
        </p:nvSpPr>
        <p:spPr>
          <a:xfrm rot="10800000">
            <a:off x="867388" y="3752180"/>
            <a:ext cx="782339" cy="782339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 rot="10800000">
            <a:off x="-429300" y="3481111"/>
            <a:ext cx="1662574" cy="1662392"/>
          </a:xfrm>
          <a:custGeom>
            <a:avLst/>
            <a:gdLst/>
            <a:ahLst/>
            <a:cxnLst/>
            <a:rect l="l" t="t" r="r" b="b"/>
            <a:pathLst>
              <a:path w="18257" h="18255" fill="none" extrusionOk="0">
                <a:moveTo>
                  <a:pt x="15582" y="2674"/>
                </a:moveTo>
                <a:cubicBezTo>
                  <a:pt x="17294" y="4385"/>
                  <a:pt x="18256" y="6707"/>
                  <a:pt x="18256" y="9127"/>
                </a:cubicBezTo>
                <a:cubicBezTo>
                  <a:pt x="18256" y="11548"/>
                  <a:pt x="17294" y="13870"/>
                  <a:pt x="15582" y="15581"/>
                </a:cubicBezTo>
                <a:cubicBezTo>
                  <a:pt x="13871" y="17294"/>
                  <a:pt x="11548" y="18254"/>
                  <a:pt x="9129" y="18254"/>
                </a:cubicBezTo>
                <a:cubicBezTo>
                  <a:pt x="6707" y="18254"/>
                  <a:pt x="4386" y="17294"/>
                  <a:pt x="2674" y="15581"/>
                </a:cubicBezTo>
                <a:cubicBezTo>
                  <a:pt x="962" y="13870"/>
                  <a:pt x="1" y="11548"/>
                  <a:pt x="1" y="9127"/>
                </a:cubicBezTo>
                <a:cubicBezTo>
                  <a:pt x="1" y="6707"/>
                  <a:pt x="962" y="4385"/>
                  <a:pt x="2674" y="2674"/>
                </a:cubicBezTo>
                <a:cubicBezTo>
                  <a:pt x="4386" y="962"/>
                  <a:pt x="6707" y="1"/>
                  <a:pt x="9129" y="1"/>
                </a:cubicBezTo>
                <a:cubicBezTo>
                  <a:pt x="11548" y="1"/>
                  <a:pt x="13871" y="962"/>
                  <a:pt x="15582" y="2674"/>
                </a:cubicBez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6"/>
          <p:cNvSpPr/>
          <p:nvPr/>
        </p:nvSpPr>
        <p:spPr>
          <a:xfrm rot="10800000" flipH="1">
            <a:off x="0" y="-144440"/>
            <a:ext cx="5012451" cy="1662744"/>
          </a:xfrm>
          <a:custGeom>
            <a:avLst/>
            <a:gdLst/>
            <a:ahLst/>
            <a:cxnLst/>
            <a:rect l="l" t="t" r="r" b="b"/>
            <a:pathLst>
              <a:path w="35596" h="11808" extrusionOk="0">
                <a:moveTo>
                  <a:pt x="4834" y="0"/>
                </a:moveTo>
                <a:cubicBezTo>
                  <a:pt x="2090" y="0"/>
                  <a:pt x="1" y="853"/>
                  <a:pt x="1" y="853"/>
                </a:cubicBezTo>
                <a:lnTo>
                  <a:pt x="1" y="11808"/>
                </a:lnTo>
                <a:lnTo>
                  <a:pt x="35596" y="11808"/>
                </a:lnTo>
                <a:cubicBezTo>
                  <a:pt x="35596" y="11808"/>
                  <a:pt x="33285" y="5894"/>
                  <a:pt x="28463" y="4774"/>
                </a:cubicBezTo>
                <a:cubicBezTo>
                  <a:pt x="27469" y="4543"/>
                  <a:pt x="26522" y="4453"/>
                  <a:pt x="25616" y="4453"/>
                </a:cubicBezTo>
                <a:cubicBezTo>
                  <a:pt x="22437" y="4453"/>
                  <a:pt x="19766" y="5561"/>
                  <a:pt x="17374" y="5561"/>
                </a:cubicBezTo>
                <a:cubicBezTo>
                  <a:pt x="15820" y="5561"/>
                  <a:pt x="14384" y="5093"/>
                  <a:pt x="13003" y="3551"/>
                </a:cubicBezTo>
                <a:cubicBezTo>
                  <a:pt x="10479" y="732"/>
                  <a:pt x="7376" y="0"/>
                  <a:pt x="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6"/>
          <p:cNvSpPr/>
          <p:nvPr/>
        </p:nvSpPr>
        <p:spPr>
          <a:xfrm rot="10800000" flipH="1">
            <a:off x="86742" y="-144723"/>
            <a:ext cx="3583460" cy="1001758"/>
          </a:xfrm>
          <a:custGeom>
            <a:avLst/>
            <a:gdLst/>
            <a:ahLst/>
            <a:cxnLst/>
            <a:rect l="l" t="t" r="r" b="b"/>
            <a:pathLst>
              <a:path w="25448" h="7114" extrusionOk="0">
                <a:moveTo>
                  <a:pt x="4882" y="1"/>
                </a:moveTo>
                <a:cubicBezTo>
                  <a:pt x="4830" y="1"/>
                  <a:pt x="4777" y="1"/>
                  <a:pt x="4724" y="2"/>
                </a:cubicBezTo>
                <a:cubicBezTo>
                  <a:pt x="1" y="91"/>
                  <a:pt x="877" y="7113"/>
                  <a:pt x="877" y="7113"/>
                </a:cubicBezTo>
                <a:lnTo>
                  <a:pt x="25447" y="7113"/>
                </a:lnTo>
                <a:cubicBezTo>
                  <a:pt x="25447" y="7113"/>
                  <a:pt x="24550" y="3825"/>
                  <a:pt x="17644" y="3825"/>
                </a:cubicBezTo>
                <a:cubicBezTo>
                  <a:pt x="16786" y="3825"/>
                  <a:pt x="15835" y="3876"/>
                  <a:pt x="14782" y="3990"/>
                </a:cubicBezTo>
                <a:cubicBezTo>
                  <a:pt x="14516" y="4019"/>
                  <a:pt x="14264" y="4033"/>
                  <a:pt x="14025" y="4033"/>
                </a:cubicBezTo>
                <a:cubicBezTo>
                  <a:pt x="9913" y="4033"/>
                  <a:pt x="9609" y="1"/>
                  <a:pt x="48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6"/>
          <p:cNvSpPr/>
          <p:nvPr/>
        </p:nvSpPr>
        <p:spPr>
          <a:xfrm rot="10800000">
            <a:off x="8408883" y="658104"/>
            <a:ext cx="1308968" cy="1309150"/>
          </a:xfrm>
          <a:custGeom>
            <a:avLst/>
            <a:gdLst/>
            <a:ahLst/>
            <a:cxnLst/>
            <a:rect l="l" t="t" r="r" b="b"/>
            <a:pathLst>
              <a:path w="14374" h="14376" fill="none" extrusionOk="0">
                <a:moveTo>
                  <a:pt x="12270" y="2106"/>
                </a:moveTo>
                <a:cubicBezTo>
                  <a:pt x="13617" y="3453"/>
                  <a:pt x="14374" y="5282"/>
                  <a:pt x="14374" y="7188"/>
                </a:cubicBezTo>
                <a:cubicBezTo>
                  <a:pt x="14374" y="9094"/>
                  <a:pt x="13617" y="10922"/>
                  <a:pt x="12270" y="12271"/>
                </a:cubicBezTo>
                <a:cubicBezTo>
                  <a:pt x="10922" y="13617"/>
                  <a:pt x="9093" y="14374"/>
                  <a:pt x="7187" y="14374"/>
                </a:cubicBezTo>
                <a:cubicBezTo>
                  <a:pt x="5281" y="14376"/>
                  <a:pt x="3452" y="13617"/>
                  <a:pt x="2104" y="12271"/>
                </a:cubicBezTo>
                <a:cubicBezTo>
                  <a:pt x="757" y="10922"/>
                  <a:pt x="0" y="9094"/>
                  <a:pt x="0" y="7188"/>
                </a:cubicBezTo>
                <a:cubicBezTo>
                  <a:pt x="0" y="5282"/>
                  <a:pt x="757" y="3453"/>
                  <a:pt x="2105" y="2106"/>
                </a:cubicBezTo>
                <a:cubicBezTo>
                  <a:pt x="3452" y="758"/>
                  <a:pt x="5281" y="1"/>
                  <a:pt x="7187" y="1"/>
                </a:cubicBezTo>
                <a:cubicBezTo>
                  <a:pt x="9093" y="1"/>
                  <a:pt x="10922" y="758"/>
                  <a:pt x="12270" y="2106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4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-85700" y="-14150"/>
            <a:ext cx="9291900" cy="5143500"/>
          </a:xfrm>
          <a:prstGeom prst="rect">
            <a:avLst/>
          </a:prstGeom>
          <a:solidFill>
            <a:srgbClr val="FF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301900" y="3237325"/>
            <a:ext cx="4337517" cy="3570494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rgbClr val="EE65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082950" y="3629299"/>
            <a:ext cx="3699319" cy="3045151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rgbClr val="514D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-3213575" y="-2077625"/>
            <a:ext cx="4337517" cy="3570494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rgbClr val="EE65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-2894475" y="-1759076"/>
            <a:ext cx="3699319" cy="3045151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rgbClr val="514D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8690383" y="992534"/>
            <a:ext cx="276258" cy="276055"/>
          </a:xfrm>
          <a:custGeom>
            <a:avLst/>
            <a:gdLst/>
            <a:ahLst/>
            <a:cxnLst/>
            <a:rect l="l" t="t" r="r" b="b"/>
            <a:pathLst>
              <a:path w="2715" h="2713" extrusionOk="0">
                <a:moveTo>
                  <a:pt x="1358" y="0"/>
                </a:moveTo>
                <a:cubicBezTo>
                  <a:pt x="609" y="0"/>
                  <a:pt x="1" y="607"/>
                  <a:pt x="1" y="1357"/>
                </a:cubicBezTo>
                <a:cubicBezTo>
                  <a:pt x="1" y="2106"/>
                  <a:pt x="609" y="2713"/>
                  <a:pt x="1358" y="2713"/>
                </a:cubicBezTo>
                <a:cubicBezTo>
                  <a:pt x="2108" y="2713"/>
                  <a:pt x="2715" y="2106"/>
                  <a:pt x="2715" y="1357"/>
                </a:cubicBezTo>
                <a:cubicBezTo>
                  <a:pt x="2715" y="607"/>
                  <a:pt x="2108" y="0"/>
                  <a:pt x="13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191013" y="2591402"/>
            <a:ext cx="589249" cy="589452"/>
          </a:xfrm>
          <a:custGeom>
            <a:avLst/>
            <a:gdLst/>
            <a:ahLst/>
            <a:cxnLst/>
            <a:rect l="l" t="t" r="r" b="b"/>
            <a:pathLst>
              <a:path w="5791" h="5793" extrusionOk="0">
                <a:moveTo>
                  <a:pt x="2896" y="1"/>
                </a:moveTo>
                <a:cubicBezTo>
                  <a:pt x="1296" y="1"/>
                  <a:pt x="0" y="1298"/>
                  <a:pt x="0" y="2897"/>
                </a:cubicBezTo>
                <a:cubicBezTo>
                  <a:pt x="0" y="4497"/>
                  <a:pt x="1296" y="5793"/>
                  <a:pt x="2896" y="5793"/>
                </a:cubicBezTo>
                <a:cubicBezTo>
                  <a:pt x="4495" y="5793"/>
                  <a:pt x="5791" y="4497"/>
                  <a:pt x="5791" y="2897"/>
                </a:cubicBezTo>
                <a:cubicBezTo>
                  <a:pt x="5791" y="1298"/>
                  <a:pt x="4495" y="1"/>
                  <a:pt x="2896" y="1"/>
                </a:cubicBezTo>
                <a:close/>
              </a:path>
            </a:pathLst>
          </a:custGeom>
          <a:solidFill>
            <a:srgbClr val="514D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-560825" y="4098759"/>
            <a:ext cx="874156" cy="874156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rgbClr val="EE65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7908981" y="-523874"/>
            <a:ext cx="1667622" cy="1667520"/>
          </a:xfrm>
          <a:custGeom>
            <a:avLst/>
            <a:gdLst/>
            <a:ahLst/>
            <a:cxnLst/>
            <a:rect l="l" t="t" r="r" b="b"/>
            <a:pathLst>
              <a:path w="16389" h="16388" fill="none" extrusionOk="0">
                <a:moveTo>
                  <a:pt x="13989" y="2400"/>
                </a:moveTo>
                <a:cubicBezTo>
                  <a:pt x="15525" y="3938"/>
                  <a:pt x="16388" y="6021"/>
                  <a:pt x="16388" y="8195"/>
                </a:cubicBezTo>
                <a:cubicBezTo>
                  <a:pt x="16388" y="10367"/>
                  <a:pt x="15525" y="12451"/>
                  <a:pt x="13989" y="13988"/>
                </a:cubicBezTo>
                <a:cubicBezTo>
                  <a:pt x="12451" y="15525"/>
                  <a:pt x="10367" y="16388"/>
                  <a:pt x="8194" y="16388"/>
                </a:cubicBezTo>
                <a:cubicBezTo>
                  <a:pt x="6021" y="16388"/>
                  <a:pt x="3936" y="15525"/>
                  <a:pt x="2400" y="13988"/>
                </a:cubicBezTo>
                <a:cubicBezTo>
                  <a:pt x="864" y="12451"/>
                  <a:pt x="1" y="10367"/>
                  <a:pt x="1" y="8195"/>
                </a:cubicBezTo>
                <a:cubicBezTo>
                  <a:pt x="1" y="6021"/>
                  <a:pt x="864" y="3938"/>
                  <a:pt x="2400" y="2400"/>
                </a:cubicBezTo>
                <a:cubicBezTo>
                  <a:pt x="3936" y="864"/>
                  <a:pt x="6021" y="1"/>
                  <a:pt x="8194" y="1"/>
                </a:cubicBezTo>
                <a:cubicBezTo>
                  <a:pt x="10367" y="1"/>
                  <a:pt x="12451" y="864"/>
                  <a:pt x="13989" y="2400"/>
                </a:cubicBezTo>
                <a:close/>
              </a:path>
            </a:pathLst>
          </a:custGeom>
          <a:noFill/>
          <a:ln w="19050" cap="flat" cmpd="sng">
            <a:solidFill>
              <a:srgbClr val="EE6569"/>
            </a:solidFill>
            <a:prstDash val="solid"/>
            <a:miter lim="14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1117404" y="330725"/>
            <a:ext cx="320874" cy="320923"/>
          </a:xfrm>
          <a:custGeom>
            <a:avLst/>
            <a:gdLst/>
            <a:ahLst/>
            <a:cxnLst/>
            <a:rect l="l" t="t" r="r" b="b"/>
            <a:pathLst>
              <a:path w="4462" h="4463" extrusionOk="0">
                <a:moveTo>
                  <a:pt x="2231" y="1"/>
                </a:moveTo>
                <a:cubicBezTo>
                  <a:pt x="1000" y="1"/>
                  <a:pt x="1" y="1000"/>
                  <a:pt x="1" y="2231"/>
                </a:cubicBezTo>
                <a:cubicBezTo>
                  <a:pt x="1" y="3463"/>
                  <a:pt x="1000" y="4462"/>
                  <a:pt x="2231" y="4462"/>
                </a:cubicBezTo>
                <a:cubicBezTo>
                  <a:pt x="3463" y="4462"/>
                  <a:pt x="4462" y="3463"/>
                  <a:pt x="4462" y="2231"/>
                </a:cubicBezTo>
                <a:cubicBezTo>
                  <a:pt x="4462" y="1000"/>
                  <a:pt x="3463" y="1"/>
                  <a:pt x="22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13225" y="1198625"/>
            <a:ext cx="7706700" cy="3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13225" y="433775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505175" y="2585850"/>
            <a:ext cx="25056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2"/>
          </p:nvPr>
        </p:nvSpPr>
        <p:spPr>
          <a:xfrm>
            <a:off x="5133213" y="2585850"/>
            <a:ext cx="25056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5365851" y="3041925"/>
            <a:ext cx="20403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737813" y="3041925"/>
            <a:ext cx="20403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4"/>
          </p:nvPr>
        </p:nvSpPr>
        <p:spPr>
          <a:xfrm>
            <a:off x="713225" y="441900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772175" y="-1335412"/>
            <a:ext cx="1789162" cy="6940843"/>
          </a:xfrm>
          <a:custGeom>
            <a:avLst/>
            <a:gdLst/>
            <a:ahLst/>
            <a:cxnLst/>
            <a:rect l="l" t="t" r="r" b="b"/>
            <a:pathLst>
              <a:path w="12552" h="48694" extrusionOk="0">
                <a:moveTo>
                  <a:pt x="12551" y="0"/>
                </a:moveTo>
                <a:cubicBezTo>
                  <a:pt x="12551" y="10967"/>
                  <a:pt x="6848" y="17548"/>
                  <a:pt x="3559" y="31366"/>
                </a:cubicBezTo>
                <a:cubicBezTo>
                  <a:pt x="1" y="46311"/>
                  <a:pt x="12551" y="48693"/>
                  <a:pt x="12551" y="48693"/>
                </a:cubicBezTo>
                <a:lnTo>
                  <a:pt x="125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210325" y="-1303787"/>
            <a:ext cx="1789162" cy="6940843"/>
          </a:xfrm>
          <a:custGeom>
            <a:avLst/>
            <a:gdLst/>
            <a:ahLst/>
            <a:cxnLst/>
            <a:rect l="l" t="t" r="r" b="b"/>
            <a:pathLst>
              <a:path w="12552" h="48694" extrusionOk="0">
                <a:moveTo>
                  <a:pt x="12551" y="0"/>
                </a:moveTo>
                <a:cubicBezTo>
                  <a:pt x="12551" y="10967"/>
                  <a:pt x="6848" y="17548"/>
                  <a:pt x="3559" y="31366"/>
                </a:cubicBezTo>
                <a:cubicBezTo>
                  <a:pt x="1" y="46311"/>
                  <a:pt x="12551" y="48693"/>
                  <a:pt x="12551" y="48693"/>
                </a:cubicBezTo>
                <a:lnTo>
                  <a:pt x="125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-2832350" y="-2020475"/>
            <a:ext cx="4337517" cy="3570494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rgbClr val="EE65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-2513250" y="-1701926"/>
            <a:ext cx="3699319" cy="3045151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rgbClr val="514D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-218450" y="4218800"/>
            <a:ext cx="1308968" cy="1309150"/>
          </a:xfrm>
          <a:custGeom>
            <a:avLst/>
            <a:gdLst/>
            <a:ahLst/>
            <a:cxnLst/>
            <a:rect l="l" t="t" r="r" b="b"/>
            <a:pathLst>
              <a:path w="14374" h="14376" fill="none" extrusionOk="0">
                <a:moveTo>
                  <a:pt x="12270" y="2106"/>
                </a:moveTo>
                <a:cubicBezTo>
                  <a:pt x="13617" y="3453"/>
                  <a:pt x="14374" y="5282"/>
                  <a:pt x="14374" y="7188"/>
                </a:cubicBezTo>
                <a:cubicBezTo>
                  <a:pt x="14374" y="9094"/>
                  <a:pt x="13617" y="10922"/>
                  <a:pt x="12270" y="12271"/>
                </a:cubicBezTo>
                <a:cubicBezTo>
                  <a:pt x="10922" y="13617"/>
                  <a:pt x="9093" y="14374"/>
                  <a:pt x="7187" y="14374"/>
                </a:cubicBezTo>
                <a:cubicBezTo>
                  <a:pt x="5281" y="14376"/>
                  <a:pt x="3452" y="13617"/>
                  <a:pt x="2104" y="12271"/>
                </a:cubicBezTo>
                <a:cubicBezTo>
                  <a:pt x="757" y="10922"/>
                  <a:pt x="0" y="9094"/>
                  <a:pt x="0" y="7188"/>
                </a:cubicBezTo>
                <a:cubicBezTo>
                  <a:pt x="0" y="5282"/>
                  <a:pt x="757" y="3453"/>
                  <a:pt x="2105" y="2106"/>
                </a:cubicBezTo>
                <a:cubicBezTo>
                  <a:pt x="3452" y="758"/>
                  <a:pt x="5281" y="1"/>
                  <a:pt x="7187" y="1"/>
                </a:cubicBezTo>
                <a:cubicBezTo>
                  <a:pt x="9093" y="1"/>
                  <a:pt x="10922" y="758"/>
                  <a:pt x="12270" y="2106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4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514450" y="4011401"/>
            <a:ext cx="557988" cy="557988"/>
          </a:xfrm>
          <a:custGeom>
            <a:avLst/>
            <a:gdLst/>
            <a:ahLst/>
            <a:cxnLst/>
            <a:rect l="l" t="t" r="r" b="b"/>
            <a:pathLst>
              <a:path w="11926" h="11926" extrusionOk="0">
                <a:moveTo>
                  <a:pt x="5963" y="0"/>
                </a:moveTo>
                <a:cubicBezTo>
                  <a:pt x="4381" y="0"/>
                  <a:pt x="2864" y="628"/>
                  <a:pt x="1746" y="1746"/>
                </a:cubicBezTo>
                <a:cubicBezTo>
                  <a:pt x="628" y="2864"/>
                  <a:pt x="0" y="4382"/>
                  <a:pt x="0" y="5963"/>
                </a:cubicBezTo>
                <a:cubicBezTo>
                  <a:pt x="0" y="7544"/>
                  <a:pt x="628" y="9061"/>
                  <a:pt x="1746" y="10178"/>
                </a:cubicBezTo>
                <a:cubicBezTo>
                  <a:pt x="2864" y="11296"/>
                  <a:pt x="4381" y="11925"/>
                  <a:pt x="5963" y="11925"/>
                </a:cubicBezTo>
                <a:cubicBezTo>
                  <a:pt x="7544" y="11925"/>
                  <a:pt x="9060" y="11296"/>
                  <a:pt x="10178" y="10178"/>
                </a:cubicBezTo>
                <a:cubicBezTo>
                  <a:pt x="11296" y="9061"/>
                  <a:pt x="11925" y="7544"/>
                  <a:pt x="11925" y="5963"/>
                </a:cubicBezTo>
                <a:cubicBezTo>
                  <a:pt x="11925" y="4382"/>
                  <a:pt x="11296" y="2864"/>
                  <a:pt x="10178" y="1746"/>
                </a:cubicBezTo>
                <a:cubicBezTo>
                  <a:pt x="9060" y="628"/>
                  <a:pt x="7544" y="0"/>
                  <a:pt x="59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7958474" y="-451615"/>
            <a:ext cx="782339" cy="782339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7638823" y="4581475"/>
            <a:ext cx="319652" cy="291246"/>
          </a:xfrm>
          <a:custGeom>
            <a:avLst/>
            <a:gdLst/>
            <a:ahLst/>
            <a:cxnLst/>
            <a:rect l="l" t="t" r="r" b="b"/>
            <a:pathLst>
              <a:path w="4897" h="4462" extrusionOk="0">
                <a:moveTo>
                  <a:pt x="2449" y="1"/>
                </a:moveTo>
                <a:cubicBezTo>
                  <a:pt x="1878" y="1"/>
                  <a:pt x="1307" y="218"/>
                  <a:pt x="871" y="654"/>
                </a:cubicBezTo>
                <a:cubicBezTo>
                  <a:pt x="0" y="1526"/>
                  <a:pt x="0" y="2938"/>
                  <a:pt x="871" y="3809"/>
                </a:cubicBezTo>
                <a:cubicBezTo>
                  <a:pt x="1307" y="4244"/>
                  <a:pt x="1878" y="4462"/>
                  <a:pt x="2449" y="4462"/>
                </a:cubicBezTo>
                <a:cubicBezTo>
                  <a:pt x="3020" y="4462"/>
                  <a:pt x="3591" y="4244"/>
                  <a:pt x="4026" y="3809"/>
                </a:cubicBezTo>
                <a:cubicBezTo>
                  <a:pt x="4897" y="2938"/>
                  <a:pt x="4897" y="1526"/>
                  <a:pt x="4026" y="654"/>
                </a:cubicBezTo>
                <a:cubicBezTo>
                  <a:pt x="3591" y="218"/>
                  <a:pt x="3020" y="1"/>
                  <a:pt x="24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713225" y="437250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3" name="Google Shape;63;p6"/>
          <p:cNvSpPr/>
          <p:nvPr/>
        </p:nvSpPr>
        <p:spPr>
          <a:xfrm rot="3600024">
            <a:off x="6643401" y="-2351711"/>
            <a:ext cx="4337483" cy="3570466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10800000" flipH="1">
            <a:off x="485549" y="439185"/>
            <a:ext cx="782339" cy="782339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10800000" flipH="1">
            <a:off x="4045100" y="4662906"/>
            <a:ext cx="1042942" cy="1043087"/>
          </a:xfrm>
          <a:custGeom>
            <a:avLst/>
            <a:gdLst/>
            <a:ahLst/>
            <a:cxnLst/>
            <a:rect l="l" t="t" r="r" b="b"/>
            <a:pathLst>
              <a:path w="14374" h="14376" fill="none" extrusionOk="0">
                <a:moveTo>
                  <a:pt x="12270" y="2106"/>
                </a:moveTo>
                <a:cubicBezTo>
                  <a:pt x="13617" y="3453"/>
                  <a:pt x="14374" y="5282"/>
                  <a:pt x="14374" y="7188"/>
                </a:cubicBezTo>
                <a:cubicBezTo>
                  <a:pt x="14374" y="9094"/>
                  <a:pt x="13617" y="10922"/>
                  <a:pt x="12270" y="12271"/>
                </a:cubicBezTo>
                <a:cubicBezTo>
                  <a:pt x="10922" y="13617"/>
                  <a:pt x="9093" y="14374"/>
                  <a:pt x="7187" y="14374"/>
                </a:cubicBezTo>
                <a:cubicBezTo>
                  <a:pt x="5281" y="14376"/>
                  <a:pt x="3452" y="13617"/>
                  <a:pt x="2104" y="12271"/>
                </a:cubicBezTo>
                <a:cubicBezTo>
                  <a:pt x="757" y="10922"/>
                  <a:pt x="0" y="9094"/>
                  <a:pt x="0" y="7188"/>
                </a:cubicBezTo>
                <a:cubicBezTo>
                  <a:pt x="0" y="5282"/>
                  <a:pt x="757" y="3453"/>
                  <a:pt x="2105" y="2106"/>
                </a:cubicBezTo>
                <a:cubicBezTo>
                  <a:pt x="3452" y="758"/>
                  <a:pt x="5281" y="1"/>
                  <a:pt x="7187" y="1"/>
                </a:cubicBezTo>
                <a:cubicBezTo>
                  <a:pt x="9093" y="1"/>
                  <a:pt x="10922" y="758"/>
                  <a:pt x="12270" y="2106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4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10800000" flipH="1">
            <a:off x="-793447" y="-395622"/>
            <a:ext cx="1662574" cy="1662392"/>
          </a:xfrm>
          <a:custGeom>
            <a:avLst/>
            <a:gdLst/>
            <a:ahLst/>
            <a:cxnLst/>
            <a:rect l="l" t="t" r="r" b="b"/>
            <a:pathLst>
              <a:path w="18257" h="18255" fill="none" extrusionOk="0">
                <a:moveTo>
                  <a:pt x="15582" y="2674"/>
                </a:moveTo>
                <a:cubicBezTo>
                  <a:pt x="17294" y="4385"/>
                  <a:pt x="18256" y="6707"/>
                  <a:pt x="18256" y="9127"/>
                </a:cubicBezTo>
                <a:cubicBezTo>
                  <a:pt x="18256" y="11548"/>
                  <a:pt x="17294" y="13870"/>
                  <a:pt x="15582" y="15581"/>
                </a:cubicBezTo>
                <a:cubicBezTo>
                  <a:pt x="13871" y="17294"/>
                  <a:pt x="11548" y="18254"/>
                  <a:pt x="9129" y="18254"/>
                </a:cubicBezTo>
                <a:cubicBezTo>
                  <a:pt x="6707" y="18254"/>
                  <a:pt x="4386" y="17294"/>
                  <a:pt x="2674" y="15581"/>
                </a:cubicBezTo>
                <a:cubicBezTo>
                  <a:pt x="962" y="13870"/>
                  <a:pt x="1" y="11548"/>
                  <a:pt x="1" y="9127"/>
                </a:cubicBezTo>
                <a:cubicBezTo>
                  <a:pt x="1" y="6707"/>
                  <a:pt x="962" y="4385"/>
                  <a:pt x="2674" y="2674"/>
                </a:cubicBezTo>
                <a:cubicBezTo>
                  <a:pt x="4386" y="962"/>
                  <a:pt x="6707" y="1"/>
                  <a:pt x="9129" y="1"/>
                </a:cubicBezTo>
                <a:cubicBezTo>
                  <a:pt x="11548" y="1"/>
                  <a:pt x="13871" y="962"/>
                  <a:pt x="15582" y="2674"/>
                </a:cubicBez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0800000" flipH="1">
            <a:off x="4568384" y="4480001"/>
            <a:ext cx="519670" cy="519648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68" name="Google Shape;68;p6"/>
          <p:cNvSpPr/>
          <p:nvPr/>
        </p:nvSpPr>
        <p:spPr>
          <a:xfrm rot="3599999">
            <a:off x="7123660" y="-2089052"/>
            <a:ext cx="3699316" cy="3045149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2067166" y="1845800"/>
            <a:ext cx="2382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1"/>
          </p:nvPr>
        </p:nvSpPr>
        <p:spPr>
          <a:xfrm>
            <a:off x="2067157" y="2218575"/>
            <a:ext cx="2382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2" hasCustomPrompt="1"/>
          </p:nvPr>
        </p:nvSpPr>
        <p:spPr>
          <a:xfrm>
            <a:off x="2636716" y="1312627"/>
            <a:ext cx="124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6"/>
          <p:cNvSpPr txBox="1">
            <a:spLocks noGrp="1"/>
          </p:cNvSpPr>
          <p:nvPr>
            <p:ph type="title" idx="3"/>
          </p:nvPr>
        </p:nvSpPr>
        <p:spPr>
          <a:xfrm>
            <a:off x="4694831" y="1845800"/>
            <a:ext cx="2382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4"/>
          </p:nvPr>
        </p:nvSpPr>
        <p:spPr>
          <a:xfrm>
            <a:off x="4694825" y="2218575"/>
            <a:ext cx="2382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 idx="5" hasCustomPrompt="1"/>
          </p:nvPr>
        </p:nvSpPr>
        <p:spPr>
          <a:xfrm>
            <a:off x="5264380" y="1312627"/>
            <a:ext cx="124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title" idx="6"/>
          </p:nvPr>
        </p:nvSpPr>
        <p:spPr>
          <a:xfrm>
            <a:off x="2067166" y="3597519"/>
            <a:ext cx="2382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7"/>
          </p:nvPr>
        </p:nvSpPr>
        <p:spPr>
          <a:xfrm>
            <a:off x="2067157" y="3969698"/>
            <a:ext cx="2382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title" idx="8" hasCustomPrompt="1"/>
          </p:nvPr>
        </p:nvSpPr>
        <p:spPr>
          <a:xfrm>
            <a:off x="2636716" y="3064499"/>
            <a:ext cx="124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title" idx="9"/>
          </p:nvPr>
        </p:nvSpPr>
        <p:spPr>
          <a:xfrm>
            <a:off x="4696669" y="3597525"/>
            <a:ext cx="23784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3"/>
          </p:nvPr>
        </p:nvSpPr>
        <p:spPr>
          <a:xfrm>
            <a:off x="4695088" y="3969703"/>
            <a:ext cx="2378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title" idx="14" hasCustomPrompt="1"/>
          </p:nvPr>
        </p:nvSpPr>
        <p:spPr>
          <a:xfrm>
            <a:off x="5264380" y="3064499"/>
            <a:ext cx="124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 idx="15"/>
          </p:nvPr>
        </p:nvSpPr>
        <p:spPr>
          <a:xfrm>
            <a:off x="713225" y="433775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-180350" y="3171050"/>
            <a:ext cx="1308968" cy="1309150"/>
          </a:xfrm>
          <a:custGeom>
            <a:avLst/>
            <a:gdLst/>
            <a:ahLst/>
            <a:cxnLst/>
            <a:rect l="l" t="t" r="r" b="b"/>
            <a:pathLst>
              <a:path w="14374" h="14376" fill="none" extrusionOk="0">
                <a:moveTo>
                  <a:pt x="12270" y="2106"/>
                </a:moveTo>
                <a:cubicBezTo>
                  <a:pt x="13617" y="3453"/>
                  <a:pt x="14374" y="5282"/>
                  <a:pt x="14374" y="7188"/>
                </a:cubicBezTo>
                <a:cubicBezTo>
                  <a:pt x="14374" y="9094"/>
                  <a:pt x="13617" y="10922"/>
                  <a:pt x="12270" y="12271"/>
                </a:cubicBezTo>
                <a:cubicBezTo>
                  <a:pt x="10922" y="13617"/>
                  <a:pt x="9093" y="14374"/>
                  <a:pt x="7187" y="14374"/>
                </a:cubicBezTo>
                <a:cubicBezTo>
                  <a:pt x="5281" y="14376"/>
                  <a:pt x="3452" y="13617"/>
                  <a:pt x="2104" y="12271"/>
                </a:cubicBezTo>
                <a:cubicBezTo>
                  <a:pt x="757" y="10922"/>
                  <a:pt x="0" y="9094"/>
                  <a:pt x="0" y="7188"/>
                </a:cubicBezTo>
                <a:cubicBezTo>
                  <a:pt x="0" y="5282"/>
                  <a:pt x="757" y="3453"/>
                  <a:pt x="2105" y="2106"/>
                </a:cubicBezTo>
                <a:cubicBezTo>
                  <a:pt x="3452" y="758"/>
                  <a:pt x="5281" y="1"/>
                  <a:pt x="7187" y="1"/>
                </a:cubicBezTo>
                <a:cubicBezTo>
                  <a:pt x="9093" y="1"/>
                  <a:pt x="10922" y="758"/>
                  <a:pt x="12270" y="2106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4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52550" y="2963651"/>
            <a:ext cx="557988" cy="557988"/>
          </a:xfrm>
          <a:custGeom>
            <a:avLst/>
            <a:gdLst/>
            <a:ahLst/>
            <a:cxnLst/>
            <a:rect l="l" t="t" r="r" b="b"/>
            <a:pathLst>
              <a:path w="11926" h="11926" extrusionOk="0">
                <a:moveTo>
                  <a:pt x="5963" y="0"/>
                </a:moveTo>
                <a:cubicBezTo>
                  <a:pt x="4381" y="0"/>
                  <a:pt x="2864" y="628"/>
                  <a:pt x="1746" y="1746"/>
                </a:cubicBezTo>
                <a:cubicBezTo>
                  <a:pt x="628" y="2864"/>
                  <a:pt x="0" y="4382"/>
                  <a:pt x="0" y="5963"/>
                </a:cubicBezTo>
                <a:cubicBezTo>
                  <a:pt x="0" y="7544"/>
                  <a:pt x="628" y="9061"/>
                  <a:pt x="1746" y="10178"/>
                </a:cubicBezTo>
                <a:cubicBezTo>
                  <a:pt x="2864" y="11296"/>
                  <a:pt x="4381" y="11925"/>
                  <a:pt x="5963" y="11925"/>
                </a:cubicBezTo>
                <a:cubicBezTo>
                  <a:pt x="7544" y="11925"/>
                  <a:pt x="9060" y="11296"/>
                  <a:pt x="10178" y="10178"/>
                </a:cubicBezTo>
                <a:cubicBezTo>
                  <a:pt x="11296" y="9061"/>
                  <a:pt x="11925" y="7544"/>
                  <a:pt x="11925" y="5963"/>
                </a:cubicBezTo>
                <a:cubicBezTo>
                  <a:pt x="11925" y="4382"/>
                  <a:pt x="11296" y="2864"/>
                  <a:pt x="10178" y="1746"/>
                </a:cubicBezTo>
                <a:cubicBezTo>
                  <a:pt x="9060" y="628"/>
                  <a:pt x="7544" y="0"/>
                  <a:pt x="59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7729849" y="3597535"/>
            <a:ext cx="782339" cy="782339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8192548" y="1845800"/>
            <a:ext cx="319652" cy="291246"/>
          </a:xfrm>
          <a:custGeom>
            <a:avLst/>
            <a:gdLst/>
            <a:ahLst/>
            <a:cxnLst/>
            <a:rect l="l" t="t" r="r" b="b"/>
            <a:pathLst>
              <a:path w="4897" h="4462" extrusionOk="0">
                <a:moveTo>
                  <a:pt x="2449" y="1"/>
                </a:moveTo>
                <a:cubicBezTo>
                  <a:pt x="1878" y="1"/>
                  <a:pt x="1307" y="218"/>
                  <a:pt x="871" y="654"/>
                </a:cubicBezTo>
                <a:cubicBezTo>
                  <a:pt x="0" y="1526"/>
                  <a:pt x="0" y="2938"/>
                  <a:pt x="871" y="3809"/>
                </a:cubicBezTo>
                <a:cubicBezTo>
                  <a:pt x="1307" y="4244"/>
                  <a:pt x="1878" y="4462"/>
                  <a:pt x="2449" y="4462"/>
                </a:cubicBezTo>
                <a:cubicBezTo>
                  <a:pt x="3020" y="4462"/>
                  <a:pt x="3591" y="4244"/>
                  <a:pt x="4026" y="3809"/>
                </a:cubicBezTo>
                <a:cubicBezTo>
                  <a:pt x="4897" y="2938"/>
                  <a:pt x="4897" y="1526"/>
                  <a:pt x="4026" y="654"/>
                </a:cubicBezTo>
                <a:cubicBezTo>
                  <a:pt x="3591" y="218"/>
                  <a:pt x="3020" y="1"/>
                  <a:pt x="24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412448" y="1"/>
            <a:ext cx="3702548" cy="1051713"/>
          </a:xfrm>
          <a:custGeom>
            <a:avLst/>
            <a:gdLst/>
            <a:ahLst/>
            <a:cxnLst/>
            <a:rect l="l" t="t" r="r" b="b"/>
            <a:pathLst>
              <a:path w="39169" h="11126" extrusionOk="0">
                <a:moveTo>
                  <a:pt x="0" y="0"/>
                </a:moveTo>
                <a:cubicBezTo>
                  <a:pt x="0" y="0"/>
                  <a:pt x="1532" y="5360"/>
                  <a:pt x="6545" y="5559"/>
                </a:cubicBezTo>
                <a:cubicBezTo>
                  <a:pt x="20072" y="6101"/>
                  <a:pt x="19491" y="11126"/>
                  <a:pt x="25457" y="11126"/>
                </a:cubicBezTo>
                <a:cubicBezTo>
                  <a:pt x="25798" y="11126"/>
                  <a:pt x="26161" y="11109"/>
                  <a:pt x="26549" y="11075"/>
                </a:cubicBezTo>
                <a:cubicBezTo>
                  <a:pt x="37764" y="10072"/>
                  <a:pt x="39168" y="0"/>
                  <a:pt x="39168" y="0"/>
                </a:cubicBezTo>
                <a:close/>
              </a:path>
            </a:pathLst>
          </a:custGeom>
          <a:solidFill>
            <a:srgbClr val="514D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6135402" y="1"/>
            <a:ext cx="2531825" cy="632673"/>
          </a:xfrm>
          <a:custGeom>
            <a:avLst/>
            <a:gdLst/>
            <a:ahLst/>
            <a:cxnLst/>
            <a:rect l="l" t="t" r="r" b="b"/>
            <a:pathLst>
              <a:path w="26784" h="6693" extrusionOk="0">
                <a:moveTo>
                  <a:pt x="0" y="0"/>
                </a:moveTo>
                <a:cubicBezTo>
                  <a:pt x="0" y="0"/>
                  <a:pt x="2435" y="2546"/>
                  <a:pt x="6813" y="2546"/>
                </a:cubicBezTo>
                <a:cubicBezTo>
                  <a:pt x="7081" y="2546"/>
                  <a:pt x="7356" y="2537"/>
                  <a:pt x="7639" y="2516"/>
                </a:cubicBezTo>
                <a:cubicBezTo>
                  <a:pt x="7882" y="2499"/>
                  <a:pt x="8113" y="2491"/>
                  <a:pt x="8334" y="2491"/>
                </a:cubicBezTo>
                <a:cubicBezTo>
                  <a:pt x="13294" y="2491"/>
                  <a:pt x="12823" y="6693"/>
                  <a:pt x="17077" y="6693"/>
                </a:cubicBezTo>
                <a:cubicBezTo>
                  <a:pt x="17754" y="6693"/>
                  <a:pt x="18550" y="6586"/>
                  <a:pt x="19507" y="6340"/>
                </a:cubicBezTo>
                <a:cubicBezTo>
                  <a:pt x="26128" y="4633"/>
                  <a:pt x="26784" y="0"/>
                  <a:pt x="267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6"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713225" y="441075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25" name="Google Shape;225;p21"/>
          <p:cNvSpPr/>
          <p:nvPr/>
        </p:nvSpPr>
        <p:spPr>
          <a:xfrm rot="-2699944">
            <a:off x="-2038541" y="61069"/>
            <a:ext cx="4228519" cy="1201116"/>
          </a:xfrm>
          <a:custGeom>
            <a:avLst/>
            <a:gdLst/>
            <a:ahLst/>
            <a:cxnLst/>
            <a:rect l="l" t="t" r="r" b="b"/>
            <a:pathLst>
              <a:path w="39169" h="11126" extrusionOk="0">
                <a:moveTo>
                  <a:pt x="0" y="0"/>
                </a:moveTo>
                <a:cubicBezTo>
                  <a:pt x="0" y="0"/>
                  <a:pt x="1532" y="5360"/>
                  <a:pt x="6545" y="5559"/>
                </a:cubicBezTo>
                <a:cubicBezTo>
                  <a:pt x="20072" y="6101"/>
                  <a:pt x="19491" y="11126"/>
                  <a:pt x="25457" y="11126"/>
                </a:cubicBezTo>
                <a:cubicBezTo>
                  <a:pt x="25798" y="11126"/>
                  <a:pt x="26161" y="11109"/>
                  <a:pt x="26549" y="11075"/>
                </a:cubicBezTo>
                <a:cubicBezTo>
                  <a:pt x="37764" y="10072"/>
                  <a:pt x="39168" y="0"/>
                  <a:pt x="39168" y="0"/>
                </a:cubicBezTo>
                <a:close/>
              </a:path>
            </a:pathLst>
          </a:custGeom>
          <a:solidFill>
            <a:srgbClr val="514D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 rot="-2699944">
            <a:off x="-1428109" y="20027"/>
            <a:ext cx="2891487" cy="722548"/>
          </a:xfrm>
          <a:custGeom>
            <a:avLst/>
            <a:gdLst/>
            <a:ahLst/>
            <a:cxnLst/>
            <a:rect l="l" t="t" r="r" b="b"/>
            <a:pathLst>
              <a:path w="26784" h="6693" extrusionOk="0">
                <a:moveTo>
                  <a:pt x="0" y="0"/>
                </a:moveTo>
                <a:cubicBezTo>
                  <a:pt x="0" y="0"/>
                  <a:pt x="2435" y="2546"/>
                  <a:pt x="6813" y="2546"/>
                </a:cubicBezTo>
                <a:cubicBezTo>
                  <a:pt x="7081" y="2546"/>
                  <a:pt x="7356" y="2537"/>
                  <a:pt x="7639" y="2516"/>
                </a:cubicBezTo>
                <a:cubicBezTo>
                  <a:pt x="7882" y="2499"/>
                  <a:pt x="8113" y="2491"/>
                  <a:pt x="8334" y="2491"/>
                </a:cubicBezTo>
                <a:cubicBezTo>
                  <a:pt x="13294" y="2491"/>
                  <a:pt x="12823" y="6693"/>
                  <a:pt x="17077" y="6693"/>
                </a:cubicBezTo>
                <a:cubicBezTo>
                  <a:pt x="17754" y="6693"/>
                  <a:pt x="18550" y="6586"/>
                  <a:pt x="19507" y="6340"/>
                </a:cubicBezTo>
                <a:cubicBezTo>
                  <a:pt x="26128" y="4633"/>
                  <a:pt x="26784" y="0"/>
                  <a:pt x="267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 rot="5400000">
            <a:off x="7473550" y="4094575"/>
            <a:ext cx="4337517" cy="3570494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rgbClr val="EE65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 rot="5400000">
            <a:off x="7736771" y="4357247"/>
            <a:ext cx="3699319" cy="3045151"/>
          </a:xfrm>
          <a:custGeom>
            <a:avLst/>
            <a:gdLst/>
            <a:ahLst/>
            <a:cxnLst/>
            <a:rect l="l" t="t" r="r" b="b"/>
            <a:pathLst>
              <a:path w="34586" h="28470" extrusionOk="0">
                <a:moveTo>
                  <a:pt x="25024" y="1"/>
                </a:moveTo>
                <a:cubicBezTo>
                  <a:pt x="24745" y="1"/>
                  <a:pt x="24459" y="29"/>
                  <a:pt x="24166" y="87"/>
                </a:cubicBezTo>
                <a:cubicBezTo>
                  <a:pt x="20543" y="806"/>
                  <a:pt x="20418" y="5437"/>
                  <a:pt x="18399" y="7757"/>
                </a:cubicBezTo>
                <a:cubicBezTo>
                  <a:pt x="14003" y="12803"/>
                  <a:pt x="1" y="11930"/>
                  <a:pt x="5718" y="22266"/>
                </a:cubicBezTo>
                <a:cubicBezTo>
                  <a:pt x="7733" y="25909"/>
                  <a:pt x="14695" y="28469"/>
                  <a:pt x="20165" y="28469"/>
                </a:cubicBezTo>
                <a:cubicBezTo>
                  <a:pt x="22071" y="28469"/>
                  <a:pt x="23796" y="28158"/>
                  <a:pt x="25067" y="27474"/>
                </a:cubicBezTo>
                <a:cubicBezTo>
                  <a:pt x="31327" y="24096"/>
                  <a:pt x="34585" y="15737"/>
                  <a:pt x="32567" y="8990"/>
                </a:cubicBezTo>
                <a:cubicBezTo>
                  <a:pt x="31623" y="5834"/>
                  <a:pt x="29077" y="1"/>
                  <a:pt x="25024" y="1"/>
                </a:cubicBezTo>
                <a:close/>
              </a:path>
            </a:pathLst>
          </a:custGeom>
          <a:solidFill>
            <a:srgbClr val="514D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8200374" y="51072"/>
            <a:ext cx="782339" cy="782339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rgbClr val="EE65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8616828" y="-557910"/>
            <a:ext cx="1662574" cy="1662392"/>
          </a:xfrm>
          <a:custGeom>
            <a:avLst/>
            <a:gdLst/>
            <a:ahLst/>
            <a:cxnLst/>
            <a:rect l="l" t="t" r="r" b="b"/>
            <a:pathLst>
              <a:path w="18257" h="18255" fill="none" extrusionOk="0">
                <a:moveTo>
                  <a:pt x="15582" y="2674"/>
                </a:moveTo>
                <a:cubicBezTo>
                  <a:pt x="17294" y="4385"/>
                  <a:pt x="18256" y="6707"/>
                  <a:pt x="18256" y="9127"/>
                </a:cubicBezTo>
                <a:cubicBezTo>
                  <a:pt x="18256" y="11548"/>
                  <a:pt x="17294" y="13870"/>
                  <a:pt x="15582" y="15581"/>
                </a:cubicBezTo>
                <a:cubicBezTo>
                  <a:pt x="13871" y="17294"/>
                  <a:pt x="11548" y="18254"/>
                  <a:pt x="9129" y="18254"/>
                </a:cubicBezTo>
                <a:cubicBezTo>
                  <a:pt x="6707" y="18254"/>
                  <a:pt x="4386" y="17294"/>
                  <a:pt x="2674" y="15581"/>
                </a:cubicBezTo>
                <a:cubicBezTo>
                  <a:pt x="962" y="13870"/>
                  <a:pt x="1" y="11548"/>
                  <a:pt x="1" y="9127"/>
                </a:cubicBezTo>
                <a:cubicBezTo>
                  <a:pt x="1" y="6707"/>
                  <a:pt x="962" y="4385"/>
                  <a:pt x="2674" y="2674"/>
                </a:cubicBezTo>
                <a:cubicBezTo>
                  <a:pt x="4386" y="962"/>
                  <a:pt x="6707" y="1"/>
                  <a:pt x="9129" y="1"/>
                </a:cubicBezTo>
                <a:cubicBezTo>
                  <a:pt x="11548" y="1"/>
                  <a:pt x="13871" y="962"/>
                  <a:pt x="15582" y="2674"/>
                </a:cubicBez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8"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>
            <a:spLocks noGrp="1"/>
          </p:cNvSpPr>
          <p:nvPr>
            <p:ph type="title"/>
          </p:nvPr>
        </p:nvSpPr>
        <p:spPr>
          <a:xfrm>
            <a:off x="713225" y="436250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3"/>
          <p:cNvSpPr/>
          <p:nvPr/>
        </p:nvSpPr>
        <p:spPr>
          <a:xfrm rot="1153614">
            <a:off x="6531774" y="-1128882"/>
            <a:ext cx="3748111" cy="3054302"/>
          </a:xfrm>
          <a:custGeom>
            <a:avLst/>
            <a:gdLst/>
            <a:ahLst/>
            <a:cxnLst/>
            <a:rect l="l" t="t" r="r" b="b"/>
            <a:pathLst>
              <a:path w="64119" h="52250" extrusionOk="0">
                <a:moveTo>
                  <a:pt x="1" y="2467"/>
                </a:moveTo>
                <a:lnTo>
                  <a:pt x="1" y="2467"/>
                </a:lnTo>
                <a:cubicBezTo>
                  <a:pt x="331" y="2568"/>
                  <a:pt x="665" y="2650"/>
                  <a:pt x="1003" y="2714"/>
                </a:cubicBezTo>
                <a:lnTo>
                  <a:pt x="1003" y="2714"/>
                </a:lnTo>
                <a:cubicBezTo>
                  <a:pt x="686" y="2600"/>
                  <a:pt x="352" y="2516"/>
                  <a:pt x="1" y="2467"/>
                </a:cubicBezTo>
                <a:close/>
                <a:moveTo>
                  <a:pt x="12987" y="1"/>
                </a:moveTo>
                <a:cubicBezTo>
                  <a:pt x="12609" y="1"/>
                  <a:pt x="12232" y="25"/>
                  <a:pt x="11856" y="82"/>
                </a:cubicBezTo>
                <a:cubicBezTo>
                  <a:pt x="9634" y="416"/>
                  <a:pt x="7728" y="1820"/>
                  <a:pt x="5580" y="2474"/>
                </a:cubicBezTo>
                <a:cubicBezTo>
                  <a:pt x="4675" y="2748"/>
                  <a:pt x="3739" y="2884"/>
                  <a:pt x="2802" y="2884"/>
                </a:cubicBezTo>
                <a:cubicBezTo>
                  <a:pt x="2200" y="2884"/>
                  <a:pt x="1597" y="2828"/>
                  <a:pt x="1003" y="2714"/>
                </a:cubicBezTo>
                <a:lnTo>
                  <a:pt x="1003" y="2714"/>
                </a:lnTo>
                <a:cubicBezTo>
                  <a:pt x="3877" y="3755"/>
                  <a:pt x="5282" y="7322"/>
                  <a:pt x="5239" y="10206"/>
                </a:cubicBezTo>
                <a:cubicBezTo>
                  <a:pt x="5180" y="14381"/>
                  <a:pt x="2508" y="18241"/>
                  <a:pt x="3285" y="22480"/>
                </a:cubicBezTo>
                <a:cubicBezTo>
                  <a:pt x="3996" y="26340"/>
                  <a:pt x="7602" y="29154"/>
                  <a:pt x="11415" y="30101"/>
                </a:cubicBezTo>
                <a:cubicBezTo>
                  <a:pt x="12887" y="30466"/>
                  <a:pt x="14388" y="30607"/>
                  <a:pt x="15894" y="30607"/>
                </a:cubicBezTo>
                <a:cubicBezTo>
                  <a:pt x="17672" y="30607"/>
                  <a:pt x="19457" y="30410"/>
                  <a:pt x="21210" y="30155"/>
                </a:cubicBezTo>
                <a:cubicBezTo>
                  <a:pt x="23012" y="29893"/>
                  <a:pt x="24783" y="29384"/>
                  <a:pt x="26552" y="29384"/>
                </a:cubicBezTo>
                <a:cubicBezTo>
                  <a:pt x="27532" y="29384"/>
                  <a:pt x="28512" y="29541"/>
                  <a:pt x="29496" y="29982"/>
                </a:cubicBezTo>
                <a:cubicBezTo>
                  <a:pt x="32866" y="31498"/>
                  <a:pt x="34336" y="35384"/>
                  <a:pt x="36728" y="38200"/>
                </a:cubicBezTo>
                <a:cubicBezTo>
                  <a:pt x="38443" y="40215"/>
                  <a:pt x="40683" y="41717"/>
                  <a:pt x="43200" y="42538"/>
                </a:cubicBezTo>
                <a:cubicBezTo>
                  <a:pt x="46198" y="43514"/>
                  <a:pt x="49670" y="43573"/>
                  <a:pt x="52024" y="45669"/>
                </a:cubicBezTo>
                <a:cubicBezTo>
                  <a:pt x="53310" y="46813"/>
                  <a:pt x="54070" y="48416"/>
                  <a:pt x="55103" y="49792"/>
                </a:cubicBezTo>
                <a:cubicBezTo>
                  <a:pt x="56071" y="51082"/>
                  <a:pt x="57486" y="52249"/>
                  <a:pt x="59071" y="52249"/>
                </a:cubicBezTo>
                <a:cubicBezTo>
                  <a:pt x="59176" y="52249"/>
                  <a:pt x="59282" y="52244"/>
                  <a:pt x="59389" y="52234"/>
                </a:cubicBezTo>
                <a:cubicBezTo>
                  <a:pt x="61298" y="52042"/>
                  <a:pt x="62640" y="50121"/>
                  <a:pt x="62910" y="48224"/>
                </a:cubicBezTo>
                <a:cubicBezTo>
                  <a:pt x="63183" y="46325"/>
                  <a:pt x="62659" y="44416"/>
                  <a:pt x="62295" y="42531"/>
                </a:cubicBezTo>
                <a:cubicBezTo>
                  <a:pt x="61826" y="40113"/>
                  <a:pt x="61667" y="37674"/>
                  <a:pt x="61691" y="35214"/>
                </a:cubicBezTo>
                <a:cubicBezTo>
                  <a:pt x="61710" y="33291"/>
                  <a:pt x="61463" y="31718"/>
                  <a:pt x="62780" y="30089"/>
                </a:cubicBezTo>
                <a:cubicBezTo>
                  <a:pt x="63353" y="29376"/>
                  <a:pt x="64118" y="28446"/>
                  <a:pt x="63611" y="27683"/>
                </a:cubicBezTo>
                <a:cubicBezTo>
                  <a:pt x="63299" y="27209"/>
                  <a:pt x="62657" y="27126"/>
                  <a:pt x="62103" y="27006"/>
                </a:cubicBezTo>
                <a:cubicBezTo>
                  <a:pt x="57217" y="25935"/>
                  <a:pt x="55320" y="19873"/>
                  <a:pt x="53118" y="16077"/>
                </a:cubicBezTo>
                <a:cubicBezTo>
                  <a:pt x="51761" y="13739"/>
                  <a:pt x="50030" y="11490"/>
                  <a:pt x="47612" y="10275"/>
                </a:cubicBezTo>
                <a:cubicBezTo>
                  <a:pt x="46016" y="9473"/>
                  <a:pt x="44256" y="9194"/>
                  <a:pt x="42491" y="9194"/>
                </a:cubicBezTo>
                <a:cubicBezTo>
                  <a:pt x="41790" y="9194"/>
                  <a:pt x="41088" y="9238"/>
                  <a:pt x="40394" y="9311"/>
                </a:cubicBezTo>
                <a:cubicBezTo>
                  <a:pt x="38755" y="9484"/>
                  <a:pt x="37284" y="9859"/>
                  <a:pt x="35754" y="9859"/>
                </a:cubicBezTo>
                <a:cubicBezTo>
                  <a:pt x="35047" y="9859"/>
                  <a:pt x="34327" y="9779"/>
                  <a:pt x="33571" y="9562"/>
                </a:cubicBezTo>
                <a:cubicBezTo>
                  <a:pt x="30301" y="8622"/>
                  <a:pt x="27886" y="6097"/>
                  <a:pt x="25382" y="3954"/>
                </a:cubicBezTo>
                <a:cubicBezTo>
                  <a:pt x="24281" y="3012"/>
                  <a:pt x="23251" y="2171"/>
                  <a:pt x="21859" y="1820"/>
                </a:cubicBezTo>
                <a:cubicBezTo>
                  <a:pt x="20130" y="1385"/>
                  <a:pt x="18406" y="890"/>
                  <a:pt x="16661" y="518"/>
                </a:cubicBezTo>
                <a:cubicBezTo>
                  <a:pt x="15451" y="261"/>
                  <a:pt x="14216" y="1"/>
                  <a:pt x="12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/>
          <p:nvPr/>
        </p:nvSpPr>
        <p:spPr>
          <a:xfrm rot="1153614">
            <a:off x="6893724" y="-1239232"/>
            <a:ext cx="3748111" cy="3054302"/>
          </a:xfrm>
          <a:custGeom>
            <a:avLst/>
            <a:gdLst/>
            <a:ahLst/>
            <a:cxnLst/>
            <a:rect l="l" t="t" r="r" b="b"/>
            <a:pathLst>
              <a:path w="64119" h="52250" extrusionOk="0">
                <a:moveTo>
                  <a:pt x="1" y="2467"/>
                </a:moveTo>
                <a:lnTo>
                  <a:pt x="1" y="2467"/>
                </a:lnTo>
                <a:cubicBezTo>
                  <a:pt x="331" y="2568"/>
                  <a:pt x="665" y="2650"/>
                  <a:pt x="1003" y="2714"/>
                </a:cubicBezTo>
                <a:lnTo>
                  <a:pt x="1003" y="2714"/>
                </a:lnTo>
                <a:cubicBezTo>
                  <a:pt x="686" y="2600"/>
                  <a:pt x="352" y="2516"/>
                  <a:pt x="1" y="2467"/>
                </a:cubicBezTo>
                <a:close/>
                <a:moveTo>
                  <a:pt x="12987" y="1"/>
                </a:moveTo>
                <a:cubicBezTo>
                  <a:pt x="12609" y="1"/>
                  <a:pt x="12232" y="25"/>
                  <a:pt x="11856" y="82"/>
                </a:cubicBezTo>
                <a:cubicBezTo>
                  <a:pt x="9634" y="416"/>
                  <a:pt x="7728" y="1820"/>
                  <a:pt x="5580" y="2474"/>
                </a:cubicBezTo>
                <a:cubicBezTo>
                  <a:pt x="4675" y="2748"/>
                  <a:pt x="3739" y="2884"/>
                  <a:pt x="2802" y="2884"/>
                </a:cubicBezTo>
                <a:cubicBezTo>
                  <a:pt x="2200" y="2884"/>
                  <a:pt x="1597" y="2828"/>
                  <a:pt x="1003" y="2714"/>
                </a:cubicBezTo>
                <a:lnTo>
                  <a:pt x="1003" y="2714"/>
                </a:lnTo>
                <a:cubicBezTo>
                  <a:pt x="3877" y="3755"/>
                  <a:pt x="5282" y="7322"/>
                  <a:pt x="5239" y="10206"/>
                </a:cubicBezTo>
                <a:cubicBezTo>
                  <a:pt x="5180" y="14381"/>
                  <a:pt x="2508" y="18241"/>
                  <a:pt x="3285" y="22480"/>
                </a:cubicBezTo>
                <a:cubicBezTo>
                  <a:pt x="3996" y="26340"/>
                  <a:pt x="7602" y="29154"/>
                  <a:pt x="11415" y="30101"/>
                </a:cubicBezTo>
                <a:cubicBezTo>
                  <a:pt x="12887" y="30466"/>
                  <a:pt x="14388" y="30607"/>
                  <a:pt x="15894" y="30607"/>
                </a:cubicBezTo>
                <a:cubicBezTo>
                  <a:pt x="17672" y="30607"/>
                  <a:pt x="19457" y="30410"/>
                  <a:pt x="21210" y="30155"/>
                </a:cubicBezTo>
                <a:cubicBezTo>
                  <a:pt x="23012" y="29893"/>
                  <a:pt x="24783" y="29384"/>
                  <a:pt x="26552" y="29384"/>
                </a:cubicBezTo>
                <a:cubicBezTo>
                  <a:pt x="27532" y="29384"/>
                  <a:pt x="28512" y="29541"/>
                  <a:pt x="29496" y="29982"/>
                </a:cubicBezTo>
                <a:cubicBezTo>
                  <a:pt x="32866" y="31498"/>
                  <a:pt x="34336" y="35384"/>
                  <a:pt x="36728" y="38200"/>
                </a:cubicBezTo>
                <a:cubicBezTo>
                  <a:pt x="38443" y="40215"/>
                  <a:pt x="40683" y="41717"/>
                  <a:pt x="43200" y="42538"/>
                </a:cubicBezTo>
                <a:cubicBezTo>
                  <a:pt x="46198" y="43514"/>
                  <a:pt x="49670" y="43573"/>
                  <a:pt x="52024" y="45669"/>
                </a:cubicBezTo>
                <a:cubicBezTo>
                  <a:pt x="53310" y="46813"/>
                  <a:pt x="54070" y="48416"/>
                  <a:pt x="55103" y="49792"/>
                </a:cubicBezTo>
                <a:cubicBezTo>
                  <a:pt x="56071" y="51082"/>
                  <a:pt x="57486" y="52249"/>
                  <a:pt x="59071" y="52249"/>
                </a:cubicBezTo>
                <a:cubicBezTo>
                  <a:pt x="59176" y="52249"/>
                  <a:pt x="59282" y="52244"/>
                  <a:pt x="59389" y="52234"/>
                </a:cubicBezTo>
                <a:cubicBezTo>
                  <a:pt x="61298" y="52042"/>
                  <a:pt x="62640" y="50121"/>
                  <a:pt x="62910" y="48224"/>
                </a:cubicBezTo>
                <a:cubicBezTo>
                  <a:pt x="63183" y="46325"/>
                  <a:pt x="62659" y="44416"/>
                  <a:pt x="62295" y="42531"/>
                </a:cubicBezTo>
                <a:cubicBezTo>
                  <a:pt x="61826" y="40113"/>
                  <a:pt x="61667" y="37674"/>
                  <a:pt x="61691" y="35214"/>
                </a:cubicBezTo>
                <a:cubicBezTo>
                  <a:pt x="61710" y="33291"/>
                  <a:pt x="61463" y="31718"/>
                  <a:pt x="62780" y="30089"/>
                </a:cubicBezTo>
                <a:cubicBezTo>
                  <a:pt x="63353" y="29376"/>
                  <a:pt x="64118" y="28446"/>
                  <a:pt x="63611" y="27683"/>
                </a:cubicBezTo>
                <a:cubicBezTo>
                  <a:pt x="63299" y="27209"/>
                  <a:pt x="62657" y="27126"/>
                  <a:pt x="62103" y="27006"/>
                </a:cubicBezTo>
                <a:cubicBezTo>
                  <a:pt x="57217" y="25935"/>
                  <a:pt x="55320" y="19873"/>
                  <a:pt x="53118" y="16077"/>
                </a:cubicBezTo>
                <a:cubicBezTo>
                  <a:pt x="51761" y="13739"/>
                  <a:pt x="50030" y="11490"/>
                  <a:pt x="47612" y="10275"/>
                </a:cubicBezTo>
                <a:cubicBezTo>
                  <a:pt x="46016" y="9473"/>
                  <a:pt x="44256" y="9194"/>
                  <a:pt x="42491" y="9194"/>
                </a:cubicBezTo>
                <a:cubicBezTo>
                  <a:pt x="41790" y="9194"/>
                  <a:pt x="41088" y="9238"/>
                  <a:pt x="40394" y="9311"/>
                </a:cubicBezTo>
                <a:cubicBezTo>
                  <a:pt x="38755" y="9484"/>
                  <a:pt x="37284" y="9859"/>
                  <a:pt x="35754" y="9859"/>
                </a:cubicBezTo>
                <a:cubicBezTo>
                  <a:pt x="35047" y="9859"/>
                  <a:pt x="34327" y="9779"/>
                  <a:pt x="33571" y="9562"/>
                </a:cubicBezTo>
                <a:cubicBezTo>
                  <a:pt x="30301" y="8622"/>
                  <a:pt x="27886" y="6097"/>
                  <a:pt x="25382" y="3954"/>
                </a:cubicBezTo>
                <a:cubicBezTo>
                  <a:pt x="24281" y="3012"/>
                  <a:pt x="23251" y="2171"/>
                  <a:pt x="21859" y="1820"/>
                </a:cubicBezTo>
                <a:cubicBezTo>
                  <a:pt x="20130" y="1385"/>
                  <a:pt x="18406" y="890"/>
                  <a:pt x="16661" y="518"/>
                </a:cubicBezTo>
                <a:cubicBezTo>
                  <a:pt x="15451" y="261"/>
                  <a:pt x="14216" y="1"/>
                  <a:pt x="129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274075" y="317151"/>
            <a:ext cx="557988" cy="557988"/>
          </a:xfrm>
          <a:custGeom>
            <a:avLst/>
            <a:gdLst/>
            <a:ahLst/>
            <a:cxnLst/>
            <a:rect l="l" t="t" r="r" b="b"/>
            <a:pathLst>
              <a:path w="11926" h="11926" extrusionOk="0">
                <a:moveTo>
                  <a:pt x="5963" y="0"/>
                </a:moveTo>
                <a:cubicBezTo>
                  <a:pt x="4381" y="0"/>
                  <a:pt x="2864" y="628"/>
                  <a:pt x="1746" y="1746"/>
                </a:cubicBezTo>
                <a:cubicBezTo>
                  <a:pt x="628" y="2864"/>
                  <a:pt x="0" y="4382"/>
                  <a:pt x="0" y="5963"/>
                </a:cubicBezTo>
                <a:cubicBezTo>
                  <a:pt x="0" y="7544"/>
                  <a:pt x="628" y="9061"/>
                  <a:pt x="1746" y="10178"/>
                </a:cubicBezTo>
                <a:cubicBezTo>
                  <a:pt x="2864" y="11296"/>
                  <a:pt x="4381" y="11925"/>
                  <a:pt x="5963" y="11925"/>
                </a:cubicBezTo>
                <a:cubicBezTo>
                  <a:pt x="7544" y="11925"/>
                  <a:pt x="9060" y="11296"/>
                  <a:pt x="10178" y="10178"/>
                </a:cubicBezTo>
                <a:cubicBezTo>
                  <a:pt x="11296" y="9061"/>
                  <a:pt x="11925" y="7544"/>
                  <a:pt x="11925" y="5963"/>
                </a:cubicBezTo>
                <a:cubicBezTo>
                  <a:pt x="11925" y="4382"/>
                  <a:pt x="11296" y="2864"/>
                  <a:pt x="10178" y="1746"/>
                </a:cubicBezTo>
                <a:cubicBezTo>
                  <a:pt x="9060" y="628"/>
                  <a:pt x="7544" y="0"/>
                  <a:pt x="59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8720449" y="4721485"/>
            <a:ext cx="782339" cy="782339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8192548" y="1845800"/>
            <a:ext cx="319652" cy="291246"/>
          </a:xfrm>
          <a:custGeom>
            <a:avLst/>
            <a:gdLst/>
            <a:ahLst/>
            <a:cxnLst/>
            <a:rect l="l" t="t" r="r" b="b"/>
            <a:pathLst>
              <a:path w="4897" h="4462" extrusionOk="0">
                <a:moveTo>
                  <a:pt x="2449" y="1"/>
                </a:moveTo>
                <a:cubicBezTo>
                  <a:pt x="1878" y="1"/>
                  <a:pt x="1307" y="218"/>
                  <a:pt x="871" y="654"/>
                </a:cubicBezTo>
                <a:cubicBezTo>
                  <a:pt x="0" y="1526"/>
                  <a:pt x="0" y="2938"/>
                  <a:pt x="871" y="3809"/>
                </a:cubicBezTo>
                <a:cubicBezTo>
                  <a:pt x="1307" y="4244"/>
                  <a:pt x="1878" y="4462"/>
                  <a:pt x="2449" y="4462"/>
                </a:cubicBezTo>
                <a:cubicBezTo>
                  <a:pt x="3020" y="4462"/>
                  <a:pt x="3591" y="4244"/>
                  <a:pt x="4026" y="3809"/>
                </a:cubicBezTo>
                <a:cubicBezTo>
                  <a:pt x="4897" y="2938"/>
                  <a:pt x="4897" y="1526"/>
                  <a:pt x="4026" y="654"/>
                </a:cubicBezTo>
                <a:cubicBezTo>
                  <a:pt x="3591" y="218"/>
                  <a:pt x="3020" y="1"/>
                  <a:pt x="24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-458825" y="524550"/>
            <a:ext cx="1308968" cy="1309150"/>
          </a:xfrm>
          <a:custGeom>
            <a:avLst/>
            <a:gdLst/>
            <a:ahLst/>
            <a:cxnLst/>
            <a:rect l="l" t="t" r="r" b="b"/>
            <a:pathLst>
              <a:path w="14374" h="14376" fill="none" extrusionOk="0">
                <a:moveTo>
                  <a:pt x="12270" y="2106"/>
                </a:moveTo>
                <a:cubicBezTo>
                  <a:pt x="13617" y="3453"/>
                  <a:pt x="14374" y="5282"/>
                  <a:pt x="14374" y="7188"/>
                </a:cubicBezTo>
                <a:cubicBezTo>
                  <a:pt x="14374" y="9094"/>
                  <a:pt x="13617" y="10922"/>
                  <a:pt x="12270" y="12271"/>
                </a:cubicBezTo>
                <a:cubicBezTo>
                  <a:pt x="10922" y="13617"/>
                  <a:pt x="9093" y="14374"/>
                  <a:pt x="7187" y="14374"/>
                </a:cubicBezTo>
                <a:cubicBezTo>
                  <a:pt x="5281" y="14376"/>
                  <a:pt x="3452" y="13617"/>
                  <a:pt x="2104" y="12271"/>
                </a:cubicBezTo>
                <a:cubicBezTo>
                  <a:pt x="757" y="10922"/>
                  <a:pt x="0" y="9094"/>
                  <a:pt x="0" y="7188"/>
                </a:cubicBezTo>
                <a:cubicBezTo>
                  <a:pt x="0" y="5282"/>
                  <a:pt x="757" y="3453"/>
                  <a:pt x="2105" y="2106"/>
                </a:cubicBezTo>
                <a:cubicBezTo>
                  <a:pt x="3452" y="758"/>
                  <a:pt x="5281" y="1"/>
                  <a:pt x="7187" y="1"/>
                </a:cubicBezTo>
                <a:cubicBezTo>
                  <a:pt x="9093" y="1"/>
                  <a:pt x="10922" y="758"/>
                  <a:pt x="12270" y="2106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4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1986900" y="682775"/>
            <a:ext cx="51702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1"/>
          </p:nvPr>
        </p:nvSpPr>
        <p:spPr>
          <a:xfrm>
            <a:off x="2135575" y="2537575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4"/>
          <p:cNvSpPr/>
          <p:nvPr/>
        </p:nvSpPr>
        <p:spPr>
          <a:xfrm flipH="1">
            <a:off x="8191488" y="569913"/>
            <a:ext cx="445945" cy="406332"/>
          </a:xfrm>
          <a:custGeom>
            <a:avLst/>
            <a:gdLst/>
            <a:ahLst/>
            <a:cxnLst/>
            <a:rect l="l" t="t" r="r" b="b"/>
            <a:pathLst>
              <a:path w="4897" h="4462" extrusionOk="0">
                <a:moveTo>
                  <a:pt x="2449" y="1"/>
                </a:moveTo>
                <a:cubicBezTo>
                  <a:pt x="1878" y="1"/>
                  <a:pt x="1307" y="218"/>
                  <a:pt x="871" y="654"/>
                </a:cubicBezTo>
                <a:cubicBezTo>
                  <a:pt x="0" y="1526"/>
                  <a:pt x="0" y="2938"/>
                  <a:pt x="871" y="3809"/>
                </a:cubicBezTo>
                <a:cubicBezTo>
                  <a:pt x="1307" y="4244"/>
                  <a:pt x="1878" y="4462"/>
                  <a:pt x="2449" y="4462"/>
                </a:cubicBezTo>
                <a:cubicBezTo>
                  <a:pt x="3020" y="4462"/>
                  <a:pt x="3591" y="4244"/>
                  <a:pt x="4026" y="3809"/>
                </a:cubicBezTo>
                <a:cubicBezTo>
                  <a:pt x="4897" y="2938"/>
                  <a:pt x="4897" y="1526"/>
                  <a:pt x="4026" y="654"/>
                </a:cubicBezTo>
                <a:cubicBezTo>
                  <a:pt x="3591" y="218"/>
                  <a:pt x="3020" y="1"/>
                  <a:pt x="24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 flipH="1">
            <a:off x="8408883" y="3031525"/>
            <a:ext cx="1308968" cy="1309150"/>
          </a:xfrm>
          <a:custGeom>
            <a:avLst/>
            <a:gdLst/>
            <a:ahLst/>
            <a:cxnLst/>
            <a:rect l="l" t="t" r="r" b="b"/>
            <a:pathLst>
              <a:path w="14374" h="14376" fill="none" extrusionOk="0">
                <a:moveTo>
                  <a:pt x="12270" y="2106"/>
                </a:moveTo>
                <a:cubicBezTo>
                  <a:pt x="13617" y="3453"/>
                  <a:pt x="14374" y="5282"/>
                  <a:pt x="14374" y="7188"/>
                </a:cubicBezTo>
                <a:cubicBezTo>
                  <a:pt x="14374" y="9094"/>
                  <a:pt x="13617" y="10922"/>
                  <a:pt x="12270" y="12271"/>
                </a:cubicBezTo>
                <a:cubicBezTo>
                  <a:pt x="10922" y="13617"/>
                  <a:pt x="9093" y="14374"/>
                  <a:pt x="7187" y="14374"/>
                </a:cubicBezTo>
                <a:cubicBezTo>
                  <a:pt x="5281" y="14376"/>
                  <a:pt x="3452" y="13617"/>
                  <a:pt x="2104" y="12271"/>
                </a:cubicBezTo>
                <a:cubicBezTo>
                  <a:pt x="757" y="10922"/>
                  <a:pt x="0" y="9094"/>
                  <a:pt x="0" y="7188"/>
                </a:cubicBezTo>
                <a:cubicBezTo>
                  <a:pt x="0" y="5282"/>
                  <a:pt x="757" y="3453"/>
                  <a:pt x="2105" y="2106"/>
                </a:cubicBezTo>
                <a:cubicBezTo>
                  <a:pt x="3452" y="758"/>
                  <a:pt x="5281" y="1"/>
                  <a:pt x="7187" y="1"/>
                </a:cubicBezTo>
                <a:cubicBezTo>
                  <a:pt x="9093" y="1"/>
                  <a:pt x="10922" y="758"/>
                  <a:pt x="12270" y="2106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14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flipH="1">
            <a:off x="7631206" y="2829162"/>
            <a:ext cx="1086041" cy="1086041"/>
          </a:xfrm>
          <a:custGeom>
            <a:avLst/>
            <a:gdLst/>
            <a:ahLst/>
            <a:cxnLst/>
            <a:rect l="l" t="t" r="r" b="b"/>
            <a:pathLst>
              <a:path w="11926" h="11926" extrusionOk="0">
                <a:moveTo>
                  <a:pt x="5963" y="0"/>
                </a:moveTo>
                <a:cubicBezTo>
                  <a:pt x="4381" y="0"/>
                  <a:pt x="2864" y="628"/>
                  <a:pt x="1746" y="1746"/>
                </a:cubicBezTo>
                <a:cubicBezTo>
                  <a:pt x="628" y="2864"/>
                  <a:pt x="0" y="4382"/>
                  <a:pt x="0" y="5963"/>
                </a:cubicBezTo>
                <a:cubicBezTo>
                  <a:pt x="0" y="7544"/>
                  <a:pt x="628" y="9061"/>
                  <a:pt x="1746" y="10178"/>
                </a:cubicBezTo>
                <a:cubicBezTo>
                  <a:pt x="2864" y="11296"/>
                  <a:pt x="4381" y="11925"/>
                  <a:pt x="5963" y="11925"/>
                </a:cubicBezTo>
                <a:cubicBezTo>
                  <a:pt x="7544" y="11925"/>
                  <a:pt x="9060" y="11296"/>
                  <a:pt x="10178" y="10178"/>
                </a:cubicBezTo>
                <a:cubicBezTo>
                  <a:pt x="11296" y="9061"/>
                  <a:pt x="11925" y="7544"/>
                  <a:pt x="11925" y="5963"/>
                </a:cubicBezTo>
                <a:cubicBezTo>
                  <a:pt x="11925" y="4382"/>
                  <a:pt x="11296" y="2864"/>
                  <a:pt x="10178" y="1746"/>
                </a:cubicBezTo>
                <a:cubicBezTo>
                  <a:pt x="9060" y="628"/>
                  <a:pt x="7544" y="0"/>
                  <a:pt x="59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flipH="1">
            <a:off x="867388" y="464260"/>
            <a:ext cx="782339" cy="782339"/>
          </a:xfrm>
          <a:custGeom>
            <a:avLst/>
            <a:gdLst/>
            <a:ahLst/>
            <a:cxnLst/>
            <a:rect l="l" t="t" r="r" b="b"/>
            <a:pathLst>
              <a:path w="8591" h="8591" extrusionOk="0">
                <a:moveTo>
                  <a:pt x="4296" y="0"/>
                </a:moveTo>
                <a:cubicBezTo>
                  <a:pt x="1924" y="0"/>
                  <a:pt x="0" y="1924"/>
                  <a:pt x="0" y="4296"/>
                </a:cubicBezTo>
                <a:cubicBezTo>
                  <a:pt x="0" y="6667"/>
                  <a:pt x="1924" y="8591"/>
                  <a:pt x="4296" y="8591"/>
                </a:cubicBezTo>
                <a:cubicBezTo>
                  <a:pt x="6669" y="8591"/>
                  <a:pt x="8591" y="6667"/>
                  <a:pt x="8591" y="4296"/>
                </a:cubicBezTo>
                <a:cubicBezTo>
                  <a:pt x="8591" y="1924"/>
                  <a:pt x="6669" y="0"/>
                  <a:pt x="42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"/>
          <p:cNvSpPr/>
          <p:nvPr/>
        </p:nvSpPr>
        <p:spPr>
          <a:xfrm flipH="1">
            <a:off x="-429300" y="-144723"/>
            <a:ext cx="1662574" cy="1662392"/>
          </a:xfrm>
          <a:custGeom>
            <a:avLst/>
            <a:gdLst/>
            <a:ahLst/>
            <a:cxnLst/>
            <a:rect l="l" t="t" r="r" b="b"/>
            <a:pathLst>
              <a:path w="18257" h="18255" fill="none" extrusionOk="0">
                <a:moveTo>
                  <a:pt x="15582" y="2674"/>
                </a:moveTo>
                <a:cubicBezTo>
                  <a:pt x="17294" y="4385"/>
                  <a:pt x="18256" y="6707"/>
                  <a:pt x="18256" y="9127"/>
                </a:cubicBezTo>
                <a:cubicBezTo>
                  <a:pt x="18256" y="11548"/>
                  <a:pt x="17294" y="13870"/>
                  <a:pt x="15582" y="15581"/>
                </a:cubicBezTo>
                <a:cubicBezTo>
                  <a:pt x="13871" y="17294"/>
                  <a:pt x="11548" y="18254"/>
                  <a:pt x="9129" y="18254"/>
                </a:cubicBezTo>
                <a:cubicBezTo>
                  <a:pt x="6707" y="18254"/>
                  <a:pt x="4386" y="17294"/>
                  <a:pt x="2674" y="15581"/>
                </a:cubicBezTo>
                <a:cubicBezTo>
                  <a:pt x="962" y="13870"/>
                  <a:pt x="1" y="11548"/>
                  <a:pt x="1" y="9127"/>
                </a:cubicBezTo>
                <a:cubicBezTo>
                  <a:pt x="1" y="6707"/>
                  <a:pt x="962" y="4385"/>
                  <a:pt x="2674" y="2674"/>
                </a:cubicBezTo>
                <a:cubicBezTo>
                  <a:pt x="4386" y="962"/>
                  <a:pt x="6707" y="1"/>
                  <a:pt x="9129" y="1"/>
                </a:cubicBezTo>
                <a:cubicBezTo>
                  <a:pt x="11548" y="1"/>
                  <a:pt x="13871" y="962"/>
                  <a:pt x="15582" y="2674"/>
                </a:cubicBez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0" y="3480475"/>
            <a:ext cx="5012451" cy="1662744"/>
          </a:xfrm>
          <a:custGeom>
            <a:avLst/>
            <a:gdLst/>
            <a:ahLst/>
            <a:cxnLst/>
            <a:rect l="l" t="t" r="r" b="b"/>
            <a:pathLst>
              <a:path w="35596" h="11808" extrusionOk="0">
                <a:moveTo>
                  <a:pt x="4834" y="0"/>
                </a:moveTo>
                <a:cubicBezTo>
                  <a:pt x="2090" y="0"/>
                  <a:pt x="1" y="853"/>
                  <a:pt x="1" y="853"/>
                </a:cubicBezTo>
                <a:lnTo>
                  <a:pt x="1" y="11808"/>
                </a:lnTo>
                <a:lnTo>
                  <a:pt x="35596" y="11808"/>
                </a:lnTo>
                <a:cubicBezTo>
                  <a:pt x="35596" y="11808"/>
                  <a:pt x="33285" y="5894"/>
                  <a:pt x="28463" y="4774"/>
                </a:cubicBezTo>
                <a:cubicBezTo>
                  <a:pt x="27469" y="4543"/>
                  <a:pt x="26522" y="4453"/>
                  <a:pt x="25616" y="4453"/>
                </a:cubicBezTo>
                <a:cubicBezTo>
                  <a:pt x="22437" y="4453"/>
                  <a:pt x="19766" y="5561"/>
                  <a:pt x="17374" y="5561"/>
                </a:cubicBezTo>
                <a:cubicBezTo>
                  <a:pt x="15820" y="5561"/>
                  <a:pt x="14384" y="5093"/>
                  <a:pt x="13003" y="3551"/>
                </a:cubicBezTo>
                <a:cubicBezTo>
                  <a:pt x="10479" y="732"/>
                  <a:pt x="7376" y="0"/>
                  <a:pt x="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86742" y="4141745"/>
            <a:ext cx="3583460" cy="1001758"/>
          </a:xfrm>
          <a:custGeom>
            <a:avLst/>
            <a:gdLst/>
            <a:ahLst/>
            <a:cxnLst/>
            <a:rect l="l" t="t" r="r" b="b"/>
            <a:pathLst>
              <a:path w="25448" h="7114" extrusionOk="0">
                <a:moveTo>
                  <a:pt x="4882" y="1"/>
                </a:moveTo>
                <a:cubicBezTo>
                  <a:pt x="4830" y="1"/>
                  <a:pt x="4777" y="1"/>
                  <a:pt x="4724" y="2"/>
                </a:cubicBezTo>
                <a:cubicBezTo>
                  <a:pt x="1" y="91"/>
                  <a:pt x="877" y="7113"/>
                  <a:pt x="877" y="7113"/>
                </a:cubicBezTo>
                <a:lnTo>
                  <a:pt x="25447" y="7113"/>
                </a:lnTo>
                <a:cubicBezTo>
                  <a:pt x="25447" y="7113"/>
                  <a:pt x="24550" y="3825"/>
                  <a:pt x="17644" y="3825"/>
                </a:cubicBezTo>
                <a:cubicBezTo>
                  <a:pt x="16786" y="3825"/>
                  <a:pt x="15835" y="3876"/>
                  <a:pt x="14782" y="3990"/>
                </a:cubicBezTo>
                <a:cubicBezTo>
                  <a:pt x="14516" y="4019"/>
                  <a:pt x="14264" y="4033"/>
                  <a:pt x="14025" y="4033"/>
                </a:cubicBezTo>
                <a:cubicBezTo>
                  <a:pt x="9913" y="4033"/>
                  <a:pt x="9609" y="1"/>
                  <a:pt x="48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Hind Vadodara"/>
              <a:buNone/>
              <a:defRPr sz="3500" b="1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 Vadodara"/>
              <a:buNone/>
              <a:defRPr sz="280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 Vadodara"/>
              <a:buNone/>
              <a:defRPr sz="280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 Vadodara"/>
              <a:buNone/>
              <a:defRPr sz="280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 Vadodara"/>
              <a:buNone/>
              <a:defRPr sz="280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 Vadodara"/>
              <a:buNone/>
              <a:defRPr sz="280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 Vadodara"/>
              <a:buNone/>
              <a:defRPr sz="280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 Vadodara"/>
              <a:buNone/>
              <a:defRPr sz="280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 Vadodara"/>
              <a:buNone/>
              <a:defRPr sz="280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ntic"/>
              <a:buChar char="●"/>
              <a:defRPr sz="1800"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tic"/>
              <a:buChar char="○"/>
              <a:defRPr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tic"/>
              <a:buChar char="■"/>
              <a:defRPr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tic"/>
              <a:buChar char="●"/>
              <a:defRPr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tic"/>
              <a:buChar char="○"/>
              <a:defRPr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tic"/>
              <a:buChar char="■"/>
              <a:defRPr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tic"/>
              <a:buChar char="●"/>
              <a:defRPr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tic"/>
              <a:buChar char="○"/>
              <a:defRPr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tic"/>
              <a:buChar char="■"/>
              <a:defRPr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62" r:id="rId6"/>
    <p:sldLayoutId id="2147483667" r:id="rId7"/>
    <p:sldLayoutId id="2147483669" r:id="rId8"/>
    <p:sldLayoutId id="2147483670" r:id="rId9"/>
    <p:sldLayoutId id="2147483677" r:id="rId10"/>
    <p:sldLayoutId id="2147483680" r:id="rId11"/>
    <p:sldLayoutId id="2147483681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>
            <a:spLocks noGrp="1"/>
          </p:cNvSpPr>
          <p:nvPr>
            <p:ph type="subTitle" idx="1"/>
          </p:nvPr>
        </p:nvSpPr>
        <p:spPr>
          <a:xfrm>
            <a:off x="4038600" y="3871775"/>
            <a:ext cx="43815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Araujo Guevara, Joseph Axel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Torres Muñoz, Ricardo Alonso Josué</a:t>
            </a:r>
            <a:endParaRPr dirty="0"/>
          </a:p>
        </p:txBody>
      </p:sp>
      <p:sp>
        <p:nvSpPr>
          <p:cNvPr id="403" name="Google Shape;403;p40"/>
          <p:cNvSpPr txBox="1">
            <a:spLocks noGrp="1"/>
          </p:cNvSpPr>
          <p:nvPr>
            <p:ph type="ctrTitle"/>
          </p:nvPr>
        </p:nvSpPr>
        <p:spPr>
          <a:xfrm>
            <a:off x="1892300" y="862550"/>
            <a:ext cx="6511525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APP </a:t>
            </a:r>
            <a:r>
              <a:rPr lang="en" sz="6000" dirty="0">
                <a:solidFill>
                  <a:srgbClr val="EE6569"/>
                </a:solidFill>
              </a:rPr>
              <a:t>CONDOMINIO</a:t>
            </a:r>
            <a:r>
              <a:rPr lang="en" sz="6000" dirty="0"/>
              <a:t> BERTOLOTTO </a:t>
            </a:r>
            <a:r>
              <a:rPr lang="en" sz="6000" dirty="0">
                <a:solidFill>
                  <a:srgbClr val="EE6569"/>
                </a:solidFill>
              </a:rPr>
              <a:t>250</a:t>
            </a:r>
            <a:endParaRPr sz="6000" dirty="0">
              <a:solidFill>
                <a:srgbClr val="EE6569"/>
              </a:solidFill>
            </a:endParaRPr>
          </a:p>
        </p:txBody>
      </p:sp>
      <p:cxnSp>
        <p:nvCxnSpPr>
          <p:cNvPr id="404" name="Google Shape;404;p40"/>
          <p:cNvCxnSpPr/>
          <p:nvPr/>
        </p:nvCxnSpPr>
        <p:spPr>
          <a:xfrm>
            <a:off x="3530625" y="3743325"/>
            <a:ext cx="480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4"/>
          <p:cNvSpPr txBox="1">
            <a:spLocks noGrp="1"/>
          </p:cNvSpPr>
          <p:nvPr>
            <p:ph type="ctrTitle"/>
          </p:nvPr>
        </p:nvSpPr>
        <p:spPr>
          <a:xfrm>
            <a:off x="2786913" y="539500"/>
            <a:ext cx="35634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930" name="Google Shape;930;p74"/>
          <p:cNvSpPr txBox="1">
            <a:spLocks noGrp="1"/>
          </p:cNvSpPr>
          <p:nvPr>
            <p:ph type="subTitle" idx="1"/>
          </p:nvPr>
        </p:nvSpPr>
        <p:spPr>
          <a:xfrm>
            <a:off x="2786925" y="1649550"/>
            <a:ext cx="3563400" cy="13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Araujo Guevara, Joseph Axel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Torres Muñoz, Ricardo Alonso Josué</a:t>
            </a:r>
          </a:p>
        </p:txBody>
      </p:sp>
      <p:cxnSp>
        <p:nvCxnSpPr>
          <p:cNvPr id="947" name="Google Shape;947;p74"/>
          <p:cNvCxnSpPr/>
          <p:nvPr/>
        </p:nvCxnSpPr>
        <p:spPr>
          <a:xfrm>
            <a:off x="2368125" y="1589775"/>
            <a:ext cx="4401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FCD8453-5868-C258-5521-947CABE85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86803"/>
              </p:ext>
            </p:extLst>
          </p:nvPr>
        </p:nvGraphicFramePr>
        <p:xfrm>
          <a:off x="2736850" y="2959650"/>
          <a:ext cx="3689350" cy="196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4676760" imgH="4638600" progId="Paint.Picture">
                  <p:embed/>
                </p:oleObj>
              </mc:Choice>
              <mc:Fallback>
                <p:oleObj name="Imagen de mapa de bits" r:id="rId3" imgW="4676760" imgH="4638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6850" y="2959650"/>
                        <a:ext cx="3689350" cy="196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" name="Google Shape;931;p74"/>
          <p:cNvSpPr txBox="1"/>
          <p:nvPr/>
        </p:nvSpPr>
        <p:spPr>
          <a:xfrm>
            <a:off x="2793688" y="4386750"/>
            <a:ext cx="35634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rPr>
              <a:t>Videojuegos y aplicaciones moviles</a:t>
            </a:r>
            <a:endParaRPr dirty="0">
              <a:solidFill>
                <a:schemeClr val="accent1"/>
              </a:solidFill>
              <a:latin typeface="Antic"/>
              <a:ea typeface="Antic"/>
              <a:cs typeface="Antic"/>
              <a:sym typeface="Ant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 txBox="1">
            <a:spLocks noGrp="1"/>
          </p:cNvSpPr>
          <p:nvPr>
            <p:ph type="title"/>
          </p:nvPr>
        </p:nvSpPr>
        <p:spPr>
          <a:xfrm>
            <a:off x="713225" y="433775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514D84"/>
                </a:solidFill>
              </a:rPr>
              <a:t>Condominio </a:t>
            </a:r>
            <a:r>
              <a:rPr lang="en" sz="3600" dirty="0">
                <a:solidFill>
                  <a:srgbClr val="EE6569"/>
                </a:solidFill>
              </a:rPr>
              <a:t>Bertolotto</a:t>
            </a:r>
            <a:r>
              <a:rPr lang="en" sz="3600" dirty="0">
                <a:solidFill>
                  <a:srgbClr val="514D84"/>
                </a:solidFill>
              </a:rPr>
              <a:t> 250</a:t>
            </a:r>
            <a:endParaRPr sz="3600" dirty="0">
              <a:solidFill>
                <a:srgbClr val="EE6569"/>
              </a:solidFill>
            </a:endParaRPr>
          </a:p>
        </p:txBody>
      </p:sp>
      <p:sp>
        <p:nvSpPr>
          <p:cNvPr id="410" name="Google Shape;410;p41"/>
          <p:cNvSpPr txBox="1">
            <a:spLocks noGrp="1"/>
          </p:cNvSpPr>
          <p:nvPr>
            <p:ph type="body" idx="1"/>
          </p:nvPr>
        </p:nvSpPr>
        <p:spPr>
          <a:xfrm>
            <a:off x="713225" y="1198625"/>
            <a:ext cx="2691456" cy="3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34343"/>
                </a:solidFill>
              </a:rPr>
              <a:t>El Edificio Bertolotto 250 se encuentra ubicado el Distrito de San Miguel, frente al mar , lo cual le brindará inigualables vistas del paisaje marino.</a:t>
            </a:r>
            <a:br>
              <a:rPr lang="es-MX" dirty="0">
                <a:solidFill>
                  <a:srgbClr val="434343"/>
                </a:solidFill>
              </a:rPr>
            </a:br>
            <a:endParaRPr lang="es-MX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34343"/>
                </a:solidFill>
              </a:rPr>
              <a:t>También tiene áreas verdes cercanas considerables, como el parque Boulevard Bertolotto y el parque de la Media Luna.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34343"/>
                </a:solidFill>
              </a:rPr>
              <a:t>Este edificio tiene como hogar más de  50 familias a las cuales les ofrece distintas zonas de entretenimiento como piscinas, zonas de parrillas y una sala de usos múltiples 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411" name="Google Shape;411;p41"/>
          <p:cNvCxnSpPr/>
          <p:nvPr/>
        </p:nvCxnSpPr>
        <p:spPr>
          <a:xfrm>
            <a:off x="1948625" y="1074525"/>
            <a:ext cx="5356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Bertolotto 250">
            <a:extLst>
              <a:ext uri="{FF2B5EF4-FFF2-40B4-BE49-F238E27FC236}">
                <a16:creationId xmlns:a16="http://schemas.microsoft.com/office/drawing/2014/main" id="{1460D3F3-CE6D-084D-B84F-1C82B13AB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56" y="1307153"/>
            <a:ext cx="4063730" cy="304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5"/>
          <p:cNvSpPr txBox="1">
            <a:spLocks noGrp="1"/>
          </p:cNvSpPr>
          <p:nvPr>
            <p:ph type="title" idx="6"/>
          </p:nvPr>
        </p:nvSpPr>
        <p:spPr>
          <a:xfrm>
            <a:off x="713225" y="441875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Problematica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82" name="Google Shape;582;p55"/>
          <p:cNvSpPr txBox="1">
            <a:spLocks noGrp="1"/>
          </p:cNvSpPr>
          <p:nvPr>
            <p:ph type="title" idx="4"/>
          </p:nvPr>
        </p:nvSpPr>
        <p:spPr>
          <a:xfrm>
            <a:off x="5953226" y="2704025"/>
            <a:ext cx="206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Tiempo</a:t>
            </a:r>
            <a:endParaRPr dirty="0"/>
          </a:p>
        </p:txBody>
      </p:sp>
      <p:sp>
        <p:nvSpPr>
          <p:cNvPr id="583" name="Google Shape;583;p55"/>
          <p:cNvSpPr txBox="1">
            <a:spLocks noGrp="1"/>
          </p:cNvSpPr>
          <p:nvPr>
            <p:ph type="title"/>
          </p:nvPr>
        </p:nvSpPr>
        <p:spPr>
          <a:xfrm>
            <a:off x="973766" y="2704025"/>
            <a:ext cx="236747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Documentación</a:t>
            </a:r>
            <a:endParaRPr dirty="0"/>
          </a:p>
        </p:txBody>
      </p:sp>
      <p:sp>
        <p:nvSpPr>
          <p:cNvPr id="584" name="Google Shape;584;p55"/>
          <p:cNvSpPr txBox="1">
            <a:spLocks noGrp="1"/>
          </p:cNvSpPr>
          <p:nvPr>
            <p:ph type="subTitle" idx="1"/>
          </p:nvPr>
        </p:nvSpPr>
        <p:spPr>
          <a:xfrm>
            <a:off x="1112325" y="3146149"/>
            <a:ext cx="2067600" cy="1028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Actualmente el registro de diferentes documentos son hechos a lapiz y papel</a:t>
            </a:r>
            <a:endParaRPr dirty="0"/>
          </a:p>
        </p:txBody>
      </p:sp>
      <p:sp>
        <p:nvSpPr>
          <p:cNvPr id="585" name="Google Shape;585;p55"/>
          <p:cNvSpPr txBox="1">
            <a:spLocks noGrp="1"/>
          </p:cNvSpPr>
          <p:nvPr>
            <p:ph type="title" idx="2"/>
          </p:nvPr>
        </p:nvSpPr>
        <p:spPr>
          <a:xfrm>
            <a:off x="3479800" y="2704025"/>
            <a:ext cx="247342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Pandemia</a:t>
            </a:r>
            <a:endParaRPr dirty="0"/>
          </a:p>
        </p:txBody>
      </p:sp>
      <p:sp>
        <p:nvSpPr>
          <p:cNvPr id="586" name="Google Shape;586;p55"/>
          <p:cNvSpPr txBox="1">
            <a:spLocks noGrp="1"/>
          </p:cNvSpPr>
          <p:nvPr>
            <p:ph type="subTitle" idx="3"/>
          </p:nvPr>
        </p:nvSpPr>
        <p:spPr>
          <a:xfrm>
            <a:off x="3691199" y="3241725"/>
            <a:ext cx="20676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Evitar procesos presenciales dentro del contexto actual</a:t>
            </a:r>
            <a:endParaRPr dirty="0"/>
          </a:p>
        </p:txBody>
      </p:sp>
      <p:sp>
        <p:nvSpPr>
          <p:cNvPr id="587" name="Google Shape;587;p55"/>
          <p:cNvSpPr txBox="1">
            <a:spLocks noGrp="1"/>
          </p:cNvSpPr>
          <p:nvPr>
            <p:ph type="subTitle" idx="5"/>
          </p:nvPr>
        </p:nvSpPr>
        <p:spPr>
          <a:xfrm>
            <a:off x="5953226" y="3242334"/>
            <a:ext cx="20676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Solicitar estos servicios pueden tomar tiempo que algunos inquilinos no tienen</a:t>
            </a:r>
            <a:endParaRPr dirty="0"/>
          </a:p>
        </p:txBody>
      </p:sp>
      <p:cxnSp>
        <p:nvCxnSpPr>
          <p:cNvPr id="588" name="Google Shape;588;p55"/>
          <p:cNvCxnSpPr/>
          <p:nvPr/>
        </p:nvCxnSpPr>
        <p:spPr>
          <a:xfrm>
            <a:off x="914175" y="1075425"/>
            <a:ext cx="7303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55"/>
          <p:cNvSpPr/>
          <p:nvPr/>
        </p:nvSpPr>
        <p:spPr>
          <a:xfrm>
            <a:off x="1801875" y="1885563"/>
            <a:ext cx="688500" cy="68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90" name="Google Shape;590;p55"/>
          <p:cNvSpPr/>
          <p:nvPr/>
        </p:nvSpPr>
        <p:spPr>
          <a:xfrm>
            <a:off x="4380749" y="1885563"/>
            <a:ext cx="688500" cy="68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91" name="Google Shape;591;p55"/>
          <p:cNvSpPr/>
          <p:nvPr/>
        </p:nvSpPr>
        <p:spPr>
          <a:xfrm>
            <a:off x="6642775" y="1885563"/>
            <a:ext cx="688500" cy="68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24" name="Google Shape;627;p58">
            <a:extLst>
              <a:ext uri="{FF2B5EF4-FFF2-40B4-BE49-F238E27FC236}">
                <a16:creationId xmlns:a16="http://schemas.microsoft.com/office/drawing/2014/main" id="{E8A02510-C6C1-7D8E-D2A3-D1303E0CCBFB}"/>
              </a:ext>
            </a:extLst>
          </p:cNvPr>
          <p:cNvGrpSpPr/>
          <p:nvPr/>
        </p:nvGrpSpPr>
        <p:grpSpPr>
          <a:xfrm>
            <a:off x="6816869" y="2061553"/>
            <a:ext cx="339253" cy="339253"/>
            <a:chOff x="3271200" y="1435075"/>
            <a:chExt cx="481825" cy="481825"/>
          </a:xfrm>
        </p:grpSpPr>
        <p:sp>
          <p:nvSpPr>
            <p:cNvPr id="25" name="Google Shape;628;p58">
              <a:extLst>
                <a:ext uri="{FF2B5EF4-FFF2-40B4-BE49-F238E27FC236}">
                  <a16:creationId xmlns:a16="http://schemas.microsoft.com/office/drawing/2014/main" id="{57EAE358-7259-307D-55D0-FAAF74BF3ACC}"/>
                </a:ext>
              </a:extLst>
            </p:cNvPr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629;p58">
              <a:extLst>
                <a:ext uri="{FF2B5EF4-FFF2-40B4-BE49-F238E27FC236}">
                  <a16:creationId xmlns:a16="http://schemas.microsoft.com/office/drawing/2014/main" id="{B6444AA5-4A10-2C15-5D52-9F6283AEFC1A}"/>
                </a:ext>
              </a:extLst>
            </p:cNvPr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" name="Google Shape;6193;p88">
            <a:extLst>
              <a:ext uri="{FF2B5EF4-FFF2-40B4-BE49-F238E27FC236}">
                <a16:creationId xmlns:a16="http://schemas.microsoft.com/office/drawing/2014/main" id="{5A342C63-E7CE-BA11-CCD1-81EA7D52D5B2}"/>
              </a:ext>
            </a:extLst>
          </p:cNvPr>
          <p:cNvGrpSpPr/>
          <p:nvPr/>
        </p:nvGrpSpPr>
        <p:grpSpPr>
          <a:xfrm>
            <a:off x="4548120" y="2053188"/>
            <a:ext cx="353757" cy="331241"/>
            <a:chOff x="-25834600" y="3564375"/>
            <a:chExt cx="296950" cy="278050"/>
          </a:xfrm>
          <a:solidFill>
            <a:schemeClr val="accent2"/>
          </a:solidFill>
        </p:grpSpPr>
        <p:sp>
          <p:nvSpPr>
            <p:cNvPr id="35" name="Google Shape;6194;p88">
              <a:extLst>
                <a:ext uri="{FF2B5EF4-FFF2-40B4-BE49-F238E27FC236}">
                  <a16:creationId xmlns:a16="http://schemas.microsoft.com/office/drawing/2014/main" id="{8DB5BEFD-72AF-DB83-FA58-93A9BBCB1E37}"/>
                </a:ext>
              </a:extLst>
            </p:cNvPr>
            <p:cNvSpPr/>
            <p:nvPr/>
          </p:nvSpPr>
          <p:spPr>
            <a:xfrm>
              <a:off x="-25694400" y="37037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195;p88">
              <a:extLst>
                <a:ext uri="{FF2B5EF4-FFF2-40B4-BE49-F238E27FC236}">
                  <a16:creationId xmlns:a16="http://schemas.microsoft.com/office/drawing/2014/main" id="{DBFA1E7A-A06A-6586-A6BA-77BD06E00E7C}"/>
                </a:ext>
              </a:extLst>
            </p:cNvPr>
            <p:cNvSpPr/>
            <p:nvPr/>
          </p:nvSpPr>
          <p:spPr>
            <a:xfrm>
              <a:off x="-25591225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196;p88">
              <a:extLst>
                <a:ext uri="{FF2B5EF4-FFF2-40B4-BE49-F238E27FC236}">
                  <a16:creationId xmlns:a16="http://schemas.microsoft.com/office/drawing/2014/main" id="{E9950A0D-F823-BA60-8642-5B6D91599FC9}"/>
                </a:ext>
              </a:extLst>
            </p:cNvPr>
            <p:cNvSpPr/>
            <p:nvPr/>
          </p:nvSpPr>
          <p:spPr>
            <a:xfrm>
              <a:off x="-25834600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97;p88">
              <a:extLst>
                <a:ext uri="{FF2B5EF4-FFF2-40B4-BE49-F238E27FC236}">
                  <a16:creationId xmlns:a16="http://schemas.microsoft.com/office/drawing/2014/main" id="{B53D83B5-B3FE-E776-1559-FDEC529A73C9}"/>
                </a:ext>
              </a:extLst>
            </p:cNvPr>
            <p:cNvSpPr/>
            <p:nvPr/>
          </p:nvSpPr>
          <p:spPr>
            <a:xfrm>
              <a:off x="-25695200" y="356437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98;p88">
              <a:extLst>
                <a:ext uri="{FF2B5EF4-FFF2-40B4-BE49-F238E27FC236}">
                  <a16:creationId xmlns:a16="http://schemas.microsoft.com/office/drawing/2014/main" id="{87612360-2FD7-E261-89B4-47C5EB16665D}"/>
                </a:ext>
              </a:extLst>
            </p:cNvPr>
            <p:cNvSpPr/>
            <p:nvPr/>
          </p:nvSpPr>
          <p:spPr>
            <a:xfrm>
              <a:off x="-25792850" y="3606125"/>
              <a:ext cx="42550" cy="40975"/>
            </a:xfrm>
            <a:custGeom>
              <a:avLst/>
              <a:gdLst/>
              <a:ahLst/>
              <a:cxnLst/>
              <a:rect l="l" t="t" r="r" b="b"/>
              <a:pathLst>
                <a:path w="1702" h="1639" extrusionOk="0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199;p88">
              <a:extLst>
                <a:ext uri="{FF2B5EF4-FFF2-40B4-BE49-F238E27FC236}">
                  <a16:creationId xmlns:a16="http://schemas.microsoft.com/office/drawing/2014/main" id="{76993871-557B-83E8-8864-DEC2CC4C8E38}"/>
                </a:ext>
              </a:extLst>
            </p:cNvPr>
            <p:cNvSpPr/>
            <p:nvPr/>
          </p:nvSpPr>
          <p:spPr>
            <a:xfrm>
              <a:off x="-25621950" y="3606125"/>
              <a:ext cx="43350" cy="40975"/>
            </a:xfrm>
            <a:custGeom>
              <a:avLst/>
              <a:gdLst/>
              <a:ahLst/>
              <a:cxnLst/>
              <a:rect l="l" t="t" r="r" b="b"/>
              <a:pathLst>
                <a:path w="1734" h="1639" extrusionOk="0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200;p88">
              <a:extLst>
                <a:ext uri="{FF2B5EF4-FFF2-40B4-BE49-F238E27FC236}">
                  <a16:creationId xmlns:a16="http://schemas.microsoft.com/office/drawing/2014/main" id="{58FF57F4-7719-5808-878D-0C7EEACFCFD1}"/>
                </a:ext>
              </a:extLst>
            </p:cNvPr>
            <p:cNvSpPr/>
            <p:nvPr/>
          </p:nvSpPr>
          <p:spPr>
            <a:xfrm>
              <a:off x="-25783400" y="3806975"/>
              <a:ext cx="192200" cy="35450"/>
            </a:xfrm>
            <a:custGeom>
              <a:avLst/>
              <a:gdLst/>
              <a:ahLst/>
              <a:cxnLst/>
              <a:rect l="l" t="t" r="r" b="b"/>
              <a:pathLst>
                <a:path w="7688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201;p88">
              <a:extLst>
                <a:ext uri="{FF2B5EF4-FFF2-40B4-BE49-F238E27FC236}">
                  <a16:creationId xmlns:a16="http://schemas.microsoft.com/office/drawing/2014/main" id="{9B96E31A-C28B-0437-C01F-07B27C902088}"/>
                </a:ext>
              </a:extLst>
            </p:cNvPr>
            <p:cNvSpPr/>
            <p:nvPr/>
          </p:nvSpPr>
          <p:spPr>
            <a:xfrm>
              <a:off x="-25764500" y="3635275"/>
              <a:ext cx="153600" cy="155175"/>
            </a:xfrm>
            <a:custGeom>
              <a:avLst/>
              <a:gdLst/>
              <a:ahLst/>
              <a:cxnLst/>
              <a:rect l="l" t="t" r="r" b="b"/>
              <a:pathLst>
                <a:path w="6144" h="6207" extrusionOk="0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7156;p90">
            <a:extLst>
              <a:ext uri="{FF2B5EF4-FFF2-40B4-BE49-F238E27FC236}">
                <a16:creationId xmlns:a16="http://schemas.microsoft.com/office/drawing/2014/main" id="{32576916-5914-4D57-233F-EF0747FF05AF}"/>
              </a:ext>
            </a:extLst>
          </p:cNvPr>
          <p:cNvGrpSpPr/>
          <p:nvPr/>
        </p:nvGrpSpPr>
        <p:grpSpPr>
          <a:xfrm>
            <a:off x="1987878" y="2066303"/>
            <a:ext cx="351024" cy="347301"/>
            <a:chOff x="946175" y="3619500"/>
            <a:chExt cx="296975" cy="293825"/>
          </a:xfrm>
          <a:solidFill>
            <a:schemeClr val="accent2"/>
          </a:solidFill>
        </p:grpSpPr>
        <p:sp>
          <p:nvSpPr>
            <p:cNvPr id="44" name="Google Shape;7157;p90">
              <a:extLst>
                <a:ext uri="{FF2B5EF4-FFF2-40B4-BE49-F238E27FC236}">
                  <a16:creationId xmlns:a16="http://schemas.microsoft.com/office/drawing/2014/main" id="{CF413DFB-AE9B-2BCD-A602-0204414CB0EA}"/>
                </a:ext>
              </a:extLst>
            </p:cNvPr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7158;p90">
              <a:extLst>
                <a:ext uri="{FF2B5EF4-FFF2-40B4-BE49-F238E27FC236}">
                  <a16:creationId xmlns:a16="http://schemas.microsoft.com/office/drawing/2014/main" id="{03B44752-3CE7-A205-C4BC-15337EF590B1}"/>
                </a:ext>
              </a:extLst>
            </p:cNvPr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59;p90">
              <a:extLst>
                <a:ext uri="{FF2B5EF4-FFF2-40B4-BE49-F238E27FC236}">
                  <a16:creationId xmlns:a16="http://schemas.microsoft.com/office/drawing/2014/main" id="{E3349CBB-AC35-487A-D6D0-262F670E61FB}"/>
                </a:ext>
              </a:extLst>
            </p:cNvPr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160;p90">
              <a:extLst>
                <a:ext uri="{FF2B5EF4-FFF2-40B4-BE49-F238E27FC236}">
                  <a16:creationId xmlns:a16="http://schemas.microsoft.com/office/drawing/2014/main" id="{9A7B1006-58AC-A01C-1117-1BD1B70C8D6B}"/>
                </a:ext>
              </a:extLst>
            </p:cNvPr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161;p90">
              <a:extLst>
                <a:ext uri="{FF2B5EF4-FFF2-40B4-BE49-F238E27FC236}">
                  <a16:creationId xmlns:a16="http://schemas.microsoft.com/office/drawing/2014/main" id="{EE9F6C77-941D-4E76-BBAF-CE40FB03E90F}"/>
                </a:ext>
              </a:extLst>
            </p:cNvPr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162;p90">
              <a:extLst>
                <a:ext uri="{FF2B5EF4-FFF2-40B4-BE49-F238E27FC236}">
                  <a16:creationId xmlns:a16="http://schemas.microsoft.com/office/drawing/2014/main" id="{9BA2DAE8-9E17-9264-3ADA-566CEC5E549C}"/>
                </a:ext>
              </a:extLst>
            </p:cNvPr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"/>
          <p:cNvSpPr txBox="1">
            <a:spLocks noGrp="1"/>
          </p:cNvSpPr>
          <p:nvPr>
            <p:ph type="title"/>
          </p:nvPr>
        </p:nvSpPr>
        <p:spPr>
          <a:xfrm>
            <a:off x="713225" y="437250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</a:t>
            </a:r>
            <a:endParaRPr dirty="0"/>
          </a:p>
        </p:txBody>
      </p:sp>
      <p:sp>
        <p:nvSpPr>
          <p:cNvPr id="617" name="Google Shape;617;p58"/>
          <p:cNvSpPr txBox="1"/>
          <p:nvPr/>
        </p:nvSpPr>
        <p:spPr>
          <a:xfrm flipH="1">
            <a:off x="725175" y="3603692"/>
            <a:ext cx="2237100" cy="94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rPr>
              <a:t>Contar con nuestros documentos digitalizados</a:t>
            </a:r>
            <a:endParaRPr dirty="0">
              <a:solidFill>
                <a:schemeClr val="accent1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618" name="Google Shape;618;p58"/>
          <p:cNvSpPr txBox="1"/>
          <p:nvPr/>
        </p:nvSpPr>
        <p:spPr>
          <a:xfrm flipH="1">
            <a:off x="725175" y="2168997"/>
            <a:ext cx="22371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rPr>
              <a:t>Digitalizacion</a:t>
            </a:r>
            <a:endParaRPr sz="2400" b="1" dirty="0">
              <a:solidFill>
                <a:schemeClr val="lt2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619" name="Google Shape;619;p58"/>
          <p:cNvSpPr txBox="1"/>
          <p:nvPr/>
        </p:nvSpPr>
        <p:spPr>
          <a:xfrm flipH="1">
            <a:off x="3453450" y="1584491"/>
            <a:ext cx="223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rPr>
              <a:t>Acceder a estos tramitos sin interacciones presenciales</a:t>
            </a:r>
            <a:endParaRPr dirty="0">
              <a:solidFill>
                <a:schemeClr val="accent1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620" name="Google Shape;620;p58"/>
          <p:cNvSpPr txBox="1"/>
          <p:nvPr/>
        </p:nvSpPr>
        <p:spPr>
          <a:xfrm flipH="1">
            <a:off x="3453450" y="3184938"/>
            <a:ext cx="22371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rPr>
              <a:t>Distanciamiento</a:t>
            </a:r>
            <a:endParaRPr sz="2400" b="1" dirty="0">
              <a:solidFill>
                <a:schemeClr val="lt2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621" name="Google Shape;621;p58"/>
          <p:cNvSpPr txBox="1"/>
          <p:nvPr/>
        </p:nvSpPr>
        <p:spPr>
          <a:xfrm flipH="1">
            <a:off x="6181725" y="3603681"/>
            <a:ext cx="22371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rPr>
              <a:t>Poder realizar estos procesos dentro de nuestro celular</a:t>
            </a:r>
            <a:endParaRPr dirty="0">
              <a:solidFill>
                <a:schemeClr val="accent1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622" name="Google Shape;622;p58"/>
          <p:cNvSpPr txBox="1"/>
          <p:nvPr/>
        </p:nvSpPr>
        <p:spPr>
          <a:xfrm flipH="1">
            <a:off x="6181725" y="2168997"/>
            <a:ext cx="22371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rPr>
              <a:t>Al alcance de tus manos</a:t>
            </a:r>
            <a:endParaRPr sz="2400" b="1" dirty="0">
              <a:solidFill>
                <a:schemeClr val="lt2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grpSp>
        <p:nvGrpSpPr>
          <p:cNvPr id="623" name="Google Shape;623;p58"/>
          <p:cNvGrpSpPr/>
          <p:nvPr/>
        </p:nvGrpSpPr>
        <p:grpSpPr>
          <a:xfrm>
            <a:off x="2028750" y="2666259"/>
            <a:ext cx="5086650" cy="523525"/>
            <a:chOff x="2028750" y="2666259"/>
            <a:chExt cx="5086650" cy="523525"/>
          </a:xfrm>
        </p:grpSpPr>
        <p:cxnSp>
          <p:nvCxnSpPr>
            <p:cNvPr id="624" name="Google Shape;624;p58"/>
            <p:cNvCxnSpPr/>
            <p:nvPr/>
          </p:nvCxnSpPr>
          <p:spPr>
            <a:xfrm rot="10800000" flipH="1">
              <a:off x="2028750" y="2666259"/>
              <a:ext cx="2358300" cy="5235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58"/>
            <p:cNvCxnSpPr/>
            <p:nvPr/>
          </p:nvCxnSpPr>
          <p:spPr>
            <a:xfrm>
              <a:off x="4757100" y="2666284"/>
              <a:ext cx="2358300" cy="5235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6" name="Google Shape;626;p58"/>
          <p:cNvSpPr/>
          <p:nvPr/>
        </p:nvSpPr>
        <p:spPr>
          <a:xfrm>
            <a:off x="1499475" y="2828463"/>
            <a:ext cx="688500" cy="68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630" name="Google Shape;630;p58"/>
          <p:cNvSpPr/>
          <p:nvPr/>
        </p:nvSpPr>
        <p:spPr>
          <a:xfrm>
            <a:off x="4227750" y="2285263"/>
            <a:ext cx="688500" cy="68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631" name="Google Shape;631;p58"/>
          <p:cNvSpPr/>
          <p:nvPr/>
        </p:nvSpPr>
        <p:spPr>
          <a:xfrm>
            <a:off x="6956025" y="2828438"/>
            <a:ext cx="688500" cy="688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cxnSp>
        <p:nvCxnSpPr>
          <p:cNvPr id="653" name="Google Shape;653;p58"/>
          <p:cNvCxnSpPr/>
          <p:nvPr/>
        </p:nvCxnSpPr>
        <p:spPr>
          <a:xfrm>
            <a:off x="3486425" y="1075425"/>
            <a:ext cx="2185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5886;p87">
            <a:extLst>
              <a:ext uri="{FF2B5EF4-FFF2-40B4-BE49-F238E27FC236}">
                <a16:creationId xmlns:a16="http://schemas.microsoft.com/office/drawing/2014/main" id="{EADE1F5D-B346-DCD5-2469-ACE1ADE66827}"/>
              </a:ext>
            </a:extLst>
          </p:cNvPr>
          <p:cNvGrpSpPr/>
          <p:nvPr/>
        </p:nvGrpSpPr>
        <p:grpSpPr>
          <a:xfrm>
            <a:off x="4487055" y="2459886"/>
            <a:ext cx="159039" cy="339253"/>
            <a:chOff x="4584850" y="4399275"/>
            <a:chExt cx="225875" cy="481825"/>
          </a:xfrm>
          <a:solidFill>
            <a:schemeClr val="accent2"/>
          </a:solidFill>
        </p:grpSpPr>
        <p:sp>
          <p:nvSpPr>
            <p:cNvPr id="50" name="Google Shape;5887;p87">
              <a:extLst>
                <a:ext uri="{FF2B5EF4-FFF2-40B4-BE49-F238E27FC236}">
                  <a16:creationId xmlns:a16="http://schemas.microsoft.com/office/drawing/2014/main" id="{739350B2-E9BC-B4D5-D88E-FCD879BCAB5C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5888;p87">
              <a:extLst>
                <a:ext uri="{FF2B5EF4-FFF2-40B4-BE49-F238E27FC236}">
                  <a16:creationId xmlns:a16="http://schemas.microsoft.com/office/drawing/2014/main" id="{212D177A-B2D8-1E39-5A7B-69ADFCF2E2FB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" name="Google Shape;5734;p87">
            <a:extLst>
              <a:ext uri="{FF2B5EF4-FFF2-40B4-BE49-F238E27FC236}">
                <a16:creationId xmlns:a16="http://schemas.microsoft.com/office/drawing/2014/main" id="{EF05A612-8EAF-0D16-07FA-E34BC6672EF7}"/>
              </a:ext>
            </a:extLst>
          </p:cNvPr>
          <p:cNvGrpSpPr/>
          <p:nvPr/>
        </p:nvGrpSpPr>
        <p:grpSpPr>
          <a:xfrm>
            <a:off x="7183353" y="3015311"/>
            <a:ext cx="278296" cy="339253"/>
            <a:chOff x="3907325" y="2620775"/>
            <a:chExt cx="395250" cy="481825"/>
          </a:xfrm>
          <a:solidFill>
            <a:schemeClr val="accent2"/>
          </a:solidFill>
        </p:grpSpPr>
        <p:sp>
          <p:nvSpPr>
            <p:cNvPr id="53" name="Google Shape;5735;p87">
              <a:extLst>
                <a:ext uri="{FF2B5EF4-FFF2-40B4-BE49-F238E27FC236}">
                  <a16:creationId xmlns:a16="http://schemas.microsoft.com/office/drawing/2014/main" id="{9CAB4B0D-0527-4875-8917-9A1C02FA343B}"/>
                </a:ext>
              </a:extLst>
            </p:cNvPr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5736;p87">
              <a:extLst>
                <a:ext uri="{FF2B5EF4-FFF2-40B4-BE49-F238E27FC236}">
                  <a16:creationId xmlns:a16="http://schemas.microsoft.com/office/drawing/2014/main" id="{94CBB9D3-5CDD-C06C-F77D-FCDEF07974EE}"/>
                </a:ext>
              </a:extLst>
            </p:cNvPr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5737;p87">
              <a:extLst>
                <a:ext uri="{FF2B5EF4-FFF2-40B4-BE49-F238E27FC236}">
                  <a16:creationId xmlns:a16="http://schemas.microsoft.com/office/drawing/2014/main" id="{2D4FAB71-09EE-885E-7843-B1CBA9C8C182}"/>
                </a:ext>
              </a:extLst>
            </p:cNvPr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738;p87">
              <a:extLst>
                <a:ext uri="{FF2B5EF4-FFF2-40B4-BE49-F238E27FC236}">
                  <a16:creationId xmlns:a16="http://schemas.microsoft.com/office/drawing/2014/main" id="{46CC35FA-330E-9765-B1F8-53074D3EDB68}"/>
                </a:ext>
              </a:extLst>
            </p:cNvPr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7" name="Google Shape;5746;p87">
            <a:extLst>
              <a:ext uri="{FF2B5EF4-FFF2-40B4-BE49-F238E27FC236}">
                <a16:creationId xmlns:a16="http://schemas.microsoft.com/office/drawing/2014/main" id="{00CAF322-7C85-AA7B-C26F-15C11AC5984C}"/>
              </a:ext>
            </a:extLst>
          </p:cNvPr>
          <p:cNvGrpSpPr/>
          <p:nvPr/>
        </p:nvGrpSpPr>
        <p:grpSpPr>
          <a:xfrm>
            <a:off x="1682351" y="3020476"/>
            <a:ext cx="339253" cy="318042"/>
            <a:chOff x="5049725" y="2635825"/>
            <a:chExt cx="481825" cy="451700"/>
          </a:xfrm>
          <a:solidFill>
            <a:schemeClr val="accent2"/>
          </a:solidFill>
        </p:grpSpPr>
        <p:sp>
          <p:nvSpPr>
            <p:cNvPr id="58" name="Google Shape;5747;p87">
              <a:extLst>
                <a:ext uri="{FF2B5EF4-FFF2-40B4-BE49-F238E27FC236}">
                  <a16:creationId xmlns:a16="http://schemas.microsoft.com/office/drawing/2014/main" id="{388DD276-19BD-1276-5083-F203DF0CE244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5748;p87">
              <a:extLst>
                <a:ext uri="{FF2B5EF4-FFF2-40B4-BE49-F238E27FC236}">
                  <a16:creationId xmlns:a16="http://schemas.microsoft.com/office/drawing/2014/main" id="{D16BCF87-945D-CB9D-2E1D-6DF93831AE8A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5749;p87">
              <a:extLst>
                <a:ext uri="{FF2B5EF4-FFF2-40B4-BE49-F238E27FC236}">
                  <a16:creationId xmlns:a16="http://schemas.microsoft.com/office/drawing/2014/main" id="{93B4633C-8504-E042-46AF-C35DA7B84F16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5"/>
          <p:cNvSpPr txBox="1">
            <a:spLocks noGrp="1"/>
          </p:cNvSpPr>
          <p:nvPr>
            <p:ph type="title"/>
          </p:nvPr>
        </p:nvSpPr>
        <p:spPr>
          <a:xfrm>
            <a:off x="1986900" y="682775"/>
            <a:ext cx="51702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Gestion </a:t>
            </a:r>
            <a:r>
              <a:rPr lang="en" sz="6000" dirty="0">
                <a:solidFill>
                  <a:srgbClr val="EE6569"/>
                </a:solidFill>
              </a:rPr>
              <a:t>administrativa</a:t>
            </a:r>
            <a:endParaRPr sz="6000" dirty="0">
              <a:solidFill>
                <a:srgbClr val="EE6569"/>
              </a:solidFill>
            </a:endParaRPr>
          </a:p>
        </p:txBody>
      </p:sp>
      <p:sp>
        <p:nvSpPr>
          <p:cNvPr id="450" name="Google Shape;450;p45"/>
          <p:cNvSpPr txBox="1">
            <a:spLocks noGrp="1"/>
          </p:cNvSpPr>
          <p:nvPr>
            <p:ph type="subTitle" idx="1"/>
          </p:nvPr>
        </p:nvSpPr>
        <p:spPr>
          <a:xfrm>
            <a:off x="2135550" y="257175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Aplicativo movil donde los inquilinos podran gestionar sus reservas de los diferentes espacios de entretenimiento y manejar sus pagos</a:t>
            </a:r>
            <a:endParaRPr dirty="0"/>
          </a:p>
        </p:txBody>
      </p:sp>
      <p:cxnSp>
        <p:nvCxnSpPr>
          <p:cNvPr id="451" name="Google Shape;451;p45"/>
          <p:cNvCxnSpPr/>
          <p:nvPr/>
        </p:nvCxnSpPr>
        <p:spPr>
          <a:xfrm>
            <a:off x="1928875" y="2495550"/>
            <a:ext cx="5286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>
            <a:spLocks noGrp="1"/>
          </p:cNvSpPr>
          <p:nvPr>
            <p:ph type="title" idx="4"/>
          </p:nvPr>
        </p:nvSpPr>
        <p:spPr>
          <a:xfrm>
            <a:off x="713225" y="441900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Inquilinos y </a:t>
            </a:r>
            <a:r>
              <a:rPr lang="en" sz="3200" dirty="0">
                <a:solidFill>
                  <a:srgbClr val="EE6569"/>
                </a:solidFill>
              </a:rPr>
              <a:t>Trabajadores</a:t>
            </a:r>
            <a:endParaRPr sz="3200" dirty="0">
              <a:solidFill>
                <a:srgbClr val="EE6569"/>
              </a:solidFill>
            </a:endParaRPr>
          </a:p>
        </p:txBody>
      </p:sp>
      <p:cxnSp>
        <p:nvCxnSpPr>
          <p:cNvPr id="468" name="Google Shape;468;p47"/>
          <p:cNvCxnSpPr/>
          <p:nvPr/>
        </p:nvCxnSpPr>
        <p:spPr>
          <a:xfrm>
            <a:off x="2387625" y="1075425"/>
            <a:ext cx="4401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n 1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5D82E75-F0CD-1D79-EBE9-92ABC7DB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77" y="1173637"/>
            <a:ext cx="1901673" cy="3629025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5BF3C7E-5EA0-2E70-31EE-5ECE6CE2D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022" y="1173637"/>
            <a:ext cx="1901673" cy="36290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>
            <a:spLocks noGrp="1"/>
          </p:cNvSpPr>
          <p:nvPr>
            <p:ph type="title"/>
          </p:nvPr>
        </p:nvSpPr>
        <p:spPr>
          <a:xfrm>
            <a:off x="2067166" y="1845800"/>
            <a:ext cx="2382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Reservas</a:t>
            </a:r>
            <a:endParaRPr dirty="0"/>
          </a:p>
        </p:txBody>
      </p:sp>
      <p:sp>
        <p:nvSpPr>
          <p:cNvPr id="417" name="Google Shape;417;p42"/>
          <p:cNvSpPr txBox="1">
            <a:spLocks noGrp="1"/>
          </p:cNvSpPr>
          <p:nvPr>
            <p:ph type="subTitle" idx="1"/>
          </p:nvPr>
        </p:nvSpPr>
        <p:spPr>
          <a:xfrm>
            <a:off x="2067157" y="2218575"/>
            <a:ext cx="2382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Reservar espacios de entretenimiento</a:t>
            </a:r>
            <a:endParaRPr dirty="0"/>
          </a:p>
        </p:txBody>
      </p:sp>
      <p:sp>
        <p:nvSpPr>
          <p:cNvPr id="418" name="Google Shape;418;p42"/>
          <p:cNvSpPr txBox="1">
            <a:spLocks noGrp="1"/>
          </p:cNvSpPr>
          <p:nvPr>
            <p:ph type="title" idx="2"/>
          </p:nvPr>
        </p:nvSpPr>
        <p:spPr>
          <a:xfrm>
            <a:off x="2636716" y="1312627"/>
            <a:ext cx="124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19" name="Google Shape;419;p42"/>
          <p:cNvSpPr txBox="1">
            <a:spLocks noGrp="1"/>
          </p:cNvSpPr>
          <p:nvPr>
            <p:ph type="title" idx="3"/>
          </p:nvPr>
        </p:nvSpPr>
        <p:spPr>
          <a:xfrm>
            <a:off x="4694831" y="1845800"/>
            <a:ext cx="2382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Pagos</a:t>
            </a:r>
            <a:endParaRPr dirty="0"/>
          </a:p>
        </p:txBody>
      </p:sp>
      <p:sp>
        <p:nvSpPr>
          <p:cNvPr id="420" name="Google Shape;420;p42"/>
          <p:cNvSpPr txBox="1">
            <a:spLocks noGrp="1"/>
          </p:cNvSpPr>
          <p:nvPr>
            <p:ph type="subTitle" idx="4"/>
          </p:nvPr>
        </p:nvSpPr>
        <p:spPr>
          <a:xfrm>
            <a:off x="4694825" y="2218575"/>
            <a:ext cx="2382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Realizar pagos por los servicios</a:t>
            </a:r>
            <a:endParaRPr dirty="0"/>
          </a:p>
        </p:txBody>
      </p:sp>
      <p:sp>
        <p:nvSpPr>
          <p:cNvPr id="421" name="Google Shape;421;p42"/>
          <p:cNvSpPr txBox="1">
            <a:spLocks noGrp="1"/>
          </p:cNvSpPr>
          <p:nvPr>
            <p:ph type="title" idx="5"/>
          </p:nvPr>
        </p:nvSpPr>
        <p:spPr>
          <a:xfrm>
            <a:off x="5264380" y="1312627"/>
            <a:ext cx="124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22" name="Google Shape;422;p42"/>
          <p:cNvSpPr txBox="1">
            <a:spLocks noGrp="1"/>
          </p:cNvSpPr>
          <p:nvPr>
            <p:ph type="title" idx="6"/>
          </p:nvPr>
        </p:nvSpPr>
        <p:spPr>
          <a:xfrm>
            <a:off x="3503825" y="3641969"/>
            <a:ext cx="2382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Registros</a:t>
            </a:r>
            <a:endParaRPr dirty="0"/>
          </a:p>
        </p:txBody>
      </p:sp>
      <p:sp>
        <p:nvSpPr>
          <p:cNvPr id="423" name="Google Shape;423;p42"/>
          <p:cNvSpPr txBox="1">
            <a:spLocks noGrp="1"/>
          </p:cNvSpPr>
          <p:nvPr>
            <p:ph type="subTitle" idx="7"/>
          </p:nvPr>
        </p:nvSpPr>
        <p:spPr>
          <a:xfrm>
            <a:off x="3503816" y="4014148"/>
            <a:ext cx="2382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Visualizar el historial de los pagos realizados</a:t>
            </a:r>
            <a:endParaRPr dirty="0"/>
          </a:p>
        </p:txBody>
      </p:sp>
      <p:sp>
        <p:nvSpPr>
          <p:cNvPr id="424" name="Google Shape;424;p42"/>
          <p:cNvSpPr txBox="1">
            <a:spLocks noGrp="1"/>
          </p:cNvSpPr>
          <p:nvPr>
            <p:ph type="title" idx="8"/>
          </p:nvPr>
        </p:nvSpPr>
        <p:spPr>
          <a:xfrm>
            <a:off x="4073375" y="3108949"/>
            <a:ext cx="124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title" idx="15"/>
          </p:nvPr>
        </p:nvSpPr>
        <p:spPr>
          <a:xfrm>
            <a:off x="713225" y="433775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14D84"/>
                </a:solidFill>
              </a:rPr>
              <a:t>Permite</a:t>
            </a:r>
            <a:endParaRPr dirty="0">
              <a:solidFill>
                <a:srgbClr val="EE6569"/>
              </a:solidFill>
            </a:endParaRPr>
          </a:p>
        </p:txBody>
      </p:sp>
      <p:cxnSp>
        <p:nvCxnSpPr>
          <p:cNvPr id="429" name="Google Shape;429;p42"/>
          <p:cNvCxnSpPr/>
          <p:nvPr/>
        </p:nvCxnSpPr>
        <p:spPr>
          <a:xfrm>
            <a:off x="713225" y="1074525"/>
            <a:ext cx="3705900" cy="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8"/>
          <p:cNvSpPr txBox="1">
            <a:spLocks noGrp="1"/>
          </p:cNvSpPr>
          <p:nvPr>
            <p:ph type="title"/>
          </p:nvPr>
        </p:nvSpPr>
        <p:spPr>
          <a:xfrm>
            <a:off x="713225" y="441075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Realizar </a:t>
            </a:r>
            <a:r>
              <a:rPr lang="en" dirty="0">
                <a:solidFill>
                  <a:schemeClr val="dk2"/>
                </a:solidFill>
              </a:rPr>
              <a:t>reservas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80" name="Google Shape;480;p48"/>
          <p:cNvSpPr txBox="1"/>
          <p:nvPr/>
        </p:nvSpPr>
        <p:spPr>
          <a:xfrm>
            <a:off x="2694200" y="2654950"/>
            <a:ext cx="178255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rPr>
              <a:t>Planificación</a:t>
            </a:r>
            <a:endParaRPr sz="2400" b="1" dirty="0">
              <a:solidFill>
                <a:schemeClr val="lt2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481" name="Google Shape;481;p48"/>
          <p:cNvSpPr txBox="1"/>
          <p:nvPr/>
        </p:nvSpPr>
        <p:spPr>
          <a:xfrm>
            <a:off x="4728325" y="3112150"/>
            <a:ext cx="1725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rPr>
              <a:t>Pago</a:t>
            </a:r>
            <a:endParaRPr sz="2400" b="1" dirty="0">
              <a:solidFill>
                <a:schemeClr val="lt2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482" name="Google Shape;482;p48"/>
          <p:cNvSpPr txBox="1"/>
          <p:nvPr/>
        </p:nvSpPr>
        <p:spPr>
          <a:xfrm>
            <a:off x="6771123" y="2654950"/>
            <a:ext cx="1725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rPr>
              <a:t>Disfrutar</a:t>
            </a:r>
            <a:endParaRPr sz="2400" b="1" dirty="0">
              <a:solidFill>
                <a:schemeClr val="lt2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483" name="Google Shape;483;p48"/>
          <p:cNvSpPr txBox="1"/>
          <p:nvPr/>
        </p:nvSpPr>
        <p:spPr>
          <a:xfrm>
            <a:off x="2694206" y="2978350"/>
            <a:ext cx="1725900" cy="9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rPr>
              <a:t>Decidimos el espacio y la fecha en la que solicitaremos nuestros espacios</a:t>
            </a:r>
            <a:endParaRPr dirty="0">
              <a:solidFill>
                <a:schemeClr val="accent1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484" name="Google Shape;484;p48"/>
          <p:cNvSpPr txBox="1"/>
          <p:nvPr/>
        </p:nvSpPr>
        <p:spPr>
          <a:xfrm>
            <a:off x="4728325" y="3440650"/>
            <a:ext cx="1725900" cy="115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rPr>
              <a:t>Si además del espacio deseamos solicitar servicios de limpieza podremos pagar por estos dentro del app</a:t>
            </a:r>
            <a:endParaRPr dirty="0">
              <a:solidFill>
                <a:schemeClr val="accent1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485" name="Google Shape;485;p48"/>
          <p:cNvSpPr txBox="1"/>
          <p:nvPr/>
        </p:nvSpPr>
        <p:spPr>
          <a:xfrm>
            <a:off x="642750" y="3112150"/>
            <a:ext cx="1725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Hind Vadodara"/>
                <a:ea typeface="Hind Vadodara"/>
                <a:cs typeface="Hind Vadodara"/>
                <a:sym typeface="Hind Vadodara"/>
              </a:rPr>
              <a:t>Reservas</a:t>
            </a:r>
            <a:endParaRPr sz="2400" b="1" dirty="0">
              <a:solidFill>
                <a:schemeClr val="lt2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486" name="Google Shape;486;p48"/>
          <p:cNvSpPr txBox="1"/>
          <p:nvPr/>
        </p:nvSpPr>
        <p:spPr>
          <a:xfrm>
            <a:off x="642750" y="3440650"/>
            <a:ext cx="1725900" cy="12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accent1"/>
                </a:solidFill>
                <a:latin typeface="Antic"/>
                <a:ea typeface="Antic"/>
                <a:cs typeface="Antic"/>
                <a:sym typeface="Antic"/>
              </a:rPr>
              <a:t>Seleccionamos la opción reservas dentro de la barra lateral</a:t>
            </a:r>
            <a:endParaRPr dirty="0">
              <a:solidFill>
                <a:schemeClr val="accent1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487" name="Google Shape;487;p48"/>
          <p:cNvSpPr/>
          <p:nvPr/>
        </p:nvSpPr>
        <p:spPr>
          <a:xfrm flipH="1">
            <a:off x="1282726" y="2248613"/>
            <a:ext cx="445945" cy="406332"/>
          </a:xfrm>
          <a:custGeom>
            <a:avLst/>
            <a:gdLst/>
            <a:ahLst/>
            <a:cxnLst/>
            <a:rect l="l" t="t" r="r" b="b"/>
            <a:pathLst>
              <a:path w="4897" h="4462" extrusionOk="0">
                <a:moveTo>
                  <a:pt x="2449" y="1"/>
                </a:moveTo>
                <a:cubicBezTo>
                  <a:pt x="1878" y="1"/>
                  <a:pt x="1307" y="218"/>
                  <a:pt x="871" y="654"/>
                </a:cubicBezTo>
                <a:cubicBezTo>
                  <a:pt x="0" y="1526"/>
                  <a:pt x="0" y="2938"/>
                  <a:pt x="871" y="3809"/>
                </a:cubicBezTo>
                <a:cubicBezTo>
                  <a:pt x="1307" y="4244"/>
                  <a:pt x="1878" y="4462"/>
                  <a:pt x="2449" y="4462"/>
                </a:cubicBezTo>
                <a:cubicBezTo>
                  <a:pt x="3020" y="4462"/>
                  <a:pt x="3591" y="4244"/>
                  <a:pt x="4026" y="3809"/>
                </a:cubicBezTo>
                <a:cubicBezTo>
                  <a:pt x="4897" y="2938"/>
                  <a:pt x="4897" y="1526"/>
                  <a:pt x="4026" y="654"/>
                </a:cubicBezTo>
                <a:cubicBezTo>
                  <a:pt x="3591" y="218"/>
                  <a:pt x="3020" y="1"/>
                  <a:pt x="24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8"/>
          <p:cNvSpPr/>
          <p:nvPr/>
        </p:nvSpPr>
        <p:spPr>
          <a:xfrm flipH="1">
            <a:off x="3332401" y="1786313"/>
            <a:ext cx="445945" cy="406332"/>
          </a:xfrm>
          <a:custGeom>
            <a:avLst/>
            <a:gdLst/>
            <a:ahLst/>
            <a:cxnLst/>
            <a:rect l="l" t="t" r="r" b="b"/>
            <a:pathLst>
              <a:path w="4897" h="4462" extrusionOk="0">
                <a:moveTo>
                  <a:pt x="2449" y="1"/>
                </a:moveTo>
                <a:cubicBezTo>
                  <a:pt x="1878" y="1"/>
                  <a:pt x="1307" y="218"/>
                  <a:pt x="871" y="654"/>
                </a:cubicBezTo>
                <a:cubicBezTo>
                  <a:pt x="0" y="1526"/>
                  <a:pt x="0" y="2938"/>
                  <a:pt x="871" y="3809"/>
                </a:cubicBezTo>
                <a:cubicBezTo>
                  <a:pt x="1307" y="4244"/>
                  <a:pt x="1878" y="4462"/>
                  <a:pt x="2449" y="4462"/>
                </a:cubicBezTo>
                <a:cubicBezTo>
                  <a:pt x="3020" y="4462"/>
                  <a:pt x="3591" y="4244"/>
                  <a:pt x="4026" y="3809"/>
                </a:cubicBezTo>
                <a:cubicBezTo>
                  <a:pt x="4897" y="2938"/>
                  <a:pt x="4897" y="1526"/>
                  <a:pt x="4026" y="654"/>
                </a:cubicBezTo>
                <a:cubicBezTo>
                  <a:pt x="3591" y="218"/>
                  <a:pt x="3020" y="1"/>
                  <a:pt x="24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8"/>
          <p:cNvSpPr/>
          <p:nvPr/>
        </p:nvSpPr>
        <p:spPr>
          <a:xfrm flipH="1">
            <a:off x="5368301" y="2248613"/>
            <a:ext cx="445945" cy="406332"/>
          </a:xfrm>
          <a:custGeom>
            <a:avLst/>
            <a:gdLst/>
            <a:ahLst/>
            <a:cxnLst/>
            <a:rect l="l" t="t" r="r" b="b"/>
            <a:pathLst>
              <a:path w="4897" h="4462" extrusionOk="0">
                <a:moveTo>
                  <a:pt x="2449" y="1"/>
                </a:moveTo>
                <a:cubicBezTo>
                  <a:pt x="1878" y="1"/>
                  <a:pt x="1307" y="218"/>
                  <a:pt x="871" y="654"/>
                </a:cubicBezTo>
                <a:cubicBezTo>
                  <a:pt x="0" y="1526"/>
                  <a:pt x="0" y="2938"/>
                  <a:pt x="871" y="3809"/>
                </a:cubicBezTo>
                <a:cubicBezTo>
                  <a:pt x="1307" y="4244"/>
                  <a:pt x="1878" y="4462"/>
                  <a:pt x="2449" y="4462"/>
                </a:cubicBezTo>
                <a:cubicBezTo>
                  <a:pt x="3020" y="4462"/>
                  <a:pt x="3591" y="4244"/>
                  <a:pt x="4026" y="3809"/>
                </a:cubicBezTo>
                <a:cubicBezTo>
                  <a:pt x="4897" y="2938"/>
                  <a:pt x="4897" y="1526"/>
                  <a:pt x="4026" y="654"/>
                </a:cubicBezTo>
                <a:cubicBezTo>
                  <a:pt x="3591" y="218"/>
                  <a:pt x="3020" y="1"/>
                  <a:pt x="24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8"/>
          <p:cNvSpPr/>
          <p:nvPr/>
        </p:nvSpPr>
        <p:spPr>
          <a:xfrm flipH="1">
            <a:off x="7411100" y="1786313"/>
            <a:ext cx="445945" cy="406332"/>
          </a:xfrm>
          <a:custGeom>
            <a:avLst/>
            <a:gdLst/>
            <a:ahLst/>
            <a:cxnLst/>
            <a:rect l="l" t="t" r="r" b="b"/>
            <a:pathLst>
              <a:path w="4897" h="4462" extrusionOk="0">
                <a:moveTo>
                  <a:pt x="2449" y="1"/>
                </a:moveTo>
                <a:cubicBezTo>
                  <a:pt x="1878" y="1"/>
                  <a:pt x="1307" y="218"/>
                  <a:pt x="871" y="654"/>
                </a:cubicBezTo>
                <a:cubicBezTo>
                  <a:pt x="0" y="1526"/>
                  <a:pt x="0" y="2938"/>
                  <a:pt x="871" y="3809"/>
                </a:cubicBezTo>
                <a:cubicBezTo>
                  <a:pt x="1307" y="4244"/>
                  <a:pt x="1878" y="4462"/>
                  <a:pt x="2449" y="4462"/>
                </a:cubicBezTo>
                <a:cubicBezTo>
                  <a:pt x="3020" y="4462"/>
                  <a:pt x="3591" y="4244"/>
                  <a:pt x="4026" y="3809"/>
                </a:cubicBezTo>
                <a:cubicBezTo>
                  <a:pt x="4897" y="2938"/>
                  <a:pt x="4897" y="1526"/>
                  <a:pt x="4026" y="654"/>
                </a:cubicBezTo>
                <a:cubicBezTo>
                  <a:pt x="3591" y="218"/>
                  <a:pt x="3020" y="1"/>
                  <a:pt x="24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1" name="Google Shape;491;p48"/>
          <p:cNvCxnSpPr/>
          <p:nvPr/>
        </p:nvCxnSpPr>
        <p:spPr>
          <a:xfrm>
            <a:off x="1666200" y="1075425"/>
            <a:ext cx="5790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48"/>
          <p:cNvGrpSpPr/>
          <p:nvPr/>
        </p:nvGrpSpPr>
        <p:grpSpPr>
          <a:xfrm>
            <a:off x="1413100" y="1920725"/>
            <a:ext cx="6331625" cy="638100"/>
            <a:chOff x="1413100" y="1920725"/>
            <a:chExt cx="6331625" cy="638100"/>
          </a:xfrm>
        </p:grpSpPr>
        <p:cxnSp>
          <p:nvCxnSpPr>
            <p:cNvPr id="493" name="Google Shape;493;p48"/>
            <p:cNvCxnSpPr/>
            <p:nvPr/>
          </p:nvCxnSpPr>
          <p:spPr>
            <a:xfrm rot="10800000" flipH="1">
              <a:off x="1413100" y="1920725"/>
              <a:ext cx="2846700" cy="5625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48"/>
            <p:cNvCxnSpPr/>
            <p:nvPr/>
          </p:nvCxnSpPr>
          <p:spPr>
            <a:xfrm>
              <a:off x="4259925" y="1920725"/>
              <a:ext cx="2160900" cy="638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48"/>
            <p:cNvCxnSpPr/>
            <p:nvPr/>
          </p:nvCxnSpPr>
          <p:spPr>
            <a:xfrm rot="10800000" flipH="1">
              <a:off x="6407025" y="2003075"/>
              <a:ext cx="1337700" cy="55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6" name="Google Shape;496;p48"/>
          <p:cNvSpPr txBox="1">
            <a:spLocks noGrp="1"/>
          </p:cNvSpPr>
          <p:nvPr>
            <p:ph type="subTitle" idx="4294967295"/>
          </p:nvPr>
        </p:nvSpPr>
        <p:spPr>
          <a:xfrm>
            <a:off x="6771123" y="2978349"/>
            <a:ext cx="1725900" cy="1089725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¡Ahora solo queda esperar a la fecha para usar nuestros espacios!</a:t>
            </a: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8E52E9A-AEF7-CDAF-8F21-D191A0F8C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184" y="1173636"/>
            <a:ext cx="1901673" cy="3629026"/>
          </a:xfrm>
          <a:prstGeom prst="rect">
            <a:avLst/>
          </a:prstGeom>
        </p:spPr>
      </p:pic>
      <p:sp>
        <p:nvSpPr>
          <p:cNvPr id="501" name="Google Shape;501;p49"/>
          <p:cNvSpPr txBox="1">
            <a:spLocks noGrp="1"/>
          </p:cNvSpPr>
          <p:nvPr>
            <p:ph type="title"/>
          </p:nvPr>
        </p:nvSpPr>
        <p:spPr>
          <a:xfrm>
            <a:off x="713225" y="436250"/>
            <a:ext cx="7706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Reservas y </a:t>
            </a:r>
            <a:r>
              <a:rPr lang="en" dirty="0">
                <a:solidFill>
                  <a:schemeClr val="dk2"/>
                </a:solidFill>
              </a:rPr>
              <a:t>pagos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524" name="Google Shape;524;p49"/>
          <p:cNvCxnSpPr/>
          <p:nvPr/>
        </p:nvCxnSpPr>
        <p:spPr>
          <a:xfrm>
            <a:off x="1989700" y="1075425"/>
            <a:ext cx="527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" name="Imagen 2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3385EEB-6563-6AB9-C482-80CBE9472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145" y="1173636"/>
            <a:ext cx="1901673" cy="36290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rean Market Challenges by Slidesgo">
  <a:themeElements>
    <a:clrScheme name="Simple Light">
      <a:dk1>
        <a:srgbClr val="FFFFFF"/>
      </a:dk1>
      <a:lt1>
        <a:srgbClr val="FFF4E7"/>
      </a:lt1>
      <a:dk2>
        <a:srgbClr val="EE6569"/>
      </a:dk2>
      <a:lt2>
        <a:srgbClr val="514D84"/>
      </a:lt2>
      <a:accent1>
        <a:srgbClr val="34332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33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Presentación en pantalla (16:9)</PresentationFormat>
  <Paragraphs>50</Paragraphs>
  <Slides>10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Antic</vt:lpstr>
      <vt:lpstr>Anaheim</vt:lpstr>
      <vt:lpstr>Roboto Condensed Light</vt:lpstr>
      <vt:lpstr>Actor</vt:lpstr>
      <vt:lpstr>Hind Vadodara</vt:lpstr>
      <vt:lpstr>Arial</vt:lpstr>
      <vt:lpstr>Korean Market Challenges by Slidesgo</vt:lpstr>
      <vt:lpstr>Imagen de mapa de bits</vt:lpstr>
      <vt:lpstr>APP CONDOMINIO BERTOLOTTO 250</vt:lpstr>
      <vt:lpstr>Condominio Bertolotto 250</vt:lpstr>
      <vt:lpstr>Problematica</vt:lpstr>
      <vt:lpstr>Solucion</vt:lpstr>
      <vt:lpstr>Gestion administrativa</vt:lpstr>
      <vt:lpstr>Inquilinos y Trabajadores</vt:lpstr>
      <vt:lpstr>Reservas</vt:lpstr>
      <vt:lpstr>Realizar reservas</vt:lpstr>
      <vt:lpstr>Reservas y pagos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CONDOMINIO BERTOLOTTO 250</dc:title>
  <cp:lastModifiedBy>Joseph Axel Araujo Guevara</cp:lastModifiedBy>
  <cp:revision>2</cp:revision>
  <dcterms:modified xsi:type="dcterms:W3CDTF">2022-05-31T07:54:37Z</dcterms:modified>
</cp:coreProperties>
</file>