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8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8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2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58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5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4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5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12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2C327-3A75-A42C-0195-B5B7D8C5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94FF16-BDF3-ABC0-A504-8712750A0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 fontScale="90000"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Detección de plagio de código fuente mediante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6428F1-3167-6DE9-AEA4-337A834A1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 fontScale="55000" lnSpcReduction="20000"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José Emiliano Riosmena Castañón – A01704245</a:t>
            </a:r>
          </a:p>
          <a:p>
            <a:pPr algn="r"/>
            <a:r>
              <a:rPr lang="es-MX" dirty="0">
                <a:solidFill>
                  <a:srgbClr val="FFFFFF"/>
                </a:solidFill>
              </a:rPr>
              <a:t>José Ricardo Rosales Castañeda – A01709449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5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39F1D7-C5F7-14B6-35C4-6243E1A9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s-MX" dirty="0"/>
              <a:t>Problemática</a:t>
            </a:r>
          </a:p>
        </p:txBody>
      </p:sp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6F754B4B-FB2E-78F1-64B9-2BB17FFF9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392637"/>
            <a:ext cx="5648193" cy="348775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92B95-F45E-CF02-4AE7-24D01E071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es-ES" dirty="0"/>
              <a:t>En la era digital, compartir y modificar contenido es más fácil que nunca, lo que ha incrementado los casos de uso no autorizado de obras como código fuente, imágenes y música, afectando a sus creadores y a las industrias creativas.</a:t>
            </a:r>
            <a:endParaRPr lang="es-MX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0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0ABC1-E38E-BE43-29CC-2DB04F4D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35365"/>
            <a:ext cx="5358392" cy="1298477"/>
          </a:xfrm>
        </p:spPr>
        <p:txBody>
          <a:bodyPr anchor="b">
            <a:normAutofit/>
          </a:bodyPr>
          <a:lstStyle/>
          <a:p>
            <a:r>
              <a:rPr lang="es-MX" dirty="0"/>
              <a:t>GNN Siamesa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D3A4B129-B6B5-CC3D-2D86-08F08482A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836141"/>
            <a:ext cx="5058750" cy="33767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7BB07-C17D-AD49-9EEE-720C9446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622" y="914400"/>
            <a:ext cx="4763387" cy="538352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700" dirty="0"/>
              <a:t>Es una red neuronal compuesta por dos ramas idénticas basadas en </a:t>
            </a:r>
            <a:r>
              <a:rPr lang="es-ES" sz="1700" dirty="0" err="1"/>
              <a:t>GNNs</a:t>
            </a:r>
            <a:r>
              <a:rPr lang="es-ES" sz="1700" dirty="0"/>
              <a:t> que procesan dos grafos por separado, compartiendo pesos. Su objetivo es aprender representaciones de grafos y luego comparar qué tan similares son entre sí.</a:t>
            </a:r>
          </a:p>
          <a:p>
            <a:pPr>
              <a:lnSpc>
                <a:spcPct val="110000"/>
              </a:lnSpc>
            </a:pPr>
            <a:r>
              <a:rPr lang="es-ES" sz="1700" b="1" dirty="0"/>
              <a:t>Funcionamiento: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700" dirty="0"/>
              <a:t>Cada grafo se convierte en un vector mediante una GNN.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700" dirty="0"/>
              <a:t>Se calcula una distancia (por ejemplo, euclidiana o coseno) entre ambos vectores.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700" dirty="0"/>
              <a:t>Se entrena con una función de pérdida contrastiva que enseña a acercar vectores similares y alejar los diferentes.</a:t>
            </a:r>
          </a:p>
          <a:p>
            <a:pPr>
              <a:lnSpc>
                <a:spcPct val="110000"/>
              </a:lnSpc>
            </a:pPr>
            <a:endParaRPr lang="es-MX" sz="1700" dirty="0"/>
          </a:p>
        </p:txBody>
      </p:sp>
    </p:spTree>
    <p:extLst>
      <p:ext uri="{BB962C8B-B14F-4D97-AF65-F5344CB8AC3E}">
        <p14:creationId xmlns:p14="http://schemas.microsoft.com/office/powerpoint/2010/main" val="245994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884FC-0100-7F82-14D4-8FACF55D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FCA433-B785-2AE2-D299-1FE6B507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976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0C1E3-9939-49F9-1C77-78466737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Comparación con </a:t>
            </a:r>
            <a:r>
              <a:rPr lang="es-MX"/>
              <a:t>otras soluciones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ACAF0-154E-492E-6FDA-2E56BCC0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30713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161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Detección de plagio de código fuente mediante inteligencia artificial</vt:lpstr>
      <vt:lpstr>Problemática</vt:lpstr>
      <vt:lpstr>GNN Siamesa</vt:lpstr>
      <vt:lpstr>Resultados</vt:lpstr>
      <vt:lpstr>Comparación con otras soluciones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 Riosmena</dc:creator>
  <cp:lastModifiedBy>Emi Riosmena</cp:lastModifiedBy>
  <cp:revision>1</cp:revision>
  <dcterms:created xsi:type="dcterms:W3CDTF">2025-05-01T22:48:24Z</dcterms:created>
  <dcterms:modified xsi:type="dcterms:W3CDTF">2025-05-02T01:18:40Z</dcterms:modified>
</cp:coreProperties>
</file>