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3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8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58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2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58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359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5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4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5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12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2C327-3A75-A42C-0195-B5B7D8C5C9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4FF16-BDF3-ABC0-A504-8712750A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 fontScale="90000"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Detección de plagio de código fuente mediante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6428F1-3167-6DE9-AEA4-337A834A1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 fontScale="55000" lnSpcReduction="20000"/>
          </a:bodyPr>
          <a:lstStyle/>
          <a:p>
            <a:pPr algn="r"/>
            <a:r>
              <a:rPr lang="es-MX" dirty="0">
                <a:solidFill>
                  <a:srgbClr val="FFFFFF"/>
                </a:solidFill>
              </a:rPr>
              <a:t>José Emiliano Riosmena Castañón – A01704245</a:t>
            </a:r>
          </a:p>
          <a:p>
            <a:pPr algn="r"/>
            <a:r>
              <a:rPr lang="es-MX" dirty="0">
                <a:solidFill>
                  <a:srgbClr val="FFFFFF"/>
                </a:solidFill>
              </a:rPr>
              <a:t>José Ricardo Rosales Castañeda – A01709449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359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39F1D7-C5F7-14B6-35C4-6243E1A9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s-MX" dirty="0"/>
              <a:t>Problemática</a:t>
            </a:r>
          </a:p>
        </p:txBody>
      </p:sp>
      <p:pic>
        <p:nvPicPr>
          <p:cNvPr id="6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6F754B4B-FB2E-78F1-64B9-2BB17FFF9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2392637"/>
            <a:ext cx="5648193" cy="3487759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92B95-F45E-CF02-4AE7-24D01E071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s-ES" dirty="0"/>
              <a:t>En la era digital, compartir y modificar contenido es más fácil que nunca, lo que ha incrementado los casos de uso no autorizado de obras como código fuente, imágenes y música, afectando a sus creadores y a las industrias creativas.</a:t>
            </a:r>
            <a:endParaRPr lang="es-MX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0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0ABC1-E38E-BE43-29CC-2DB04F4D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35365"/>
            <a:ext cx="5358392" cy="1298477"/>
          </a:xfrm>
        </p:spPr>
        <p:txBody>
          <a:bodyPr anchor="b">
            <a:normAutofit/>
          </a:bodyPr>
          <a:lstStyle/>
          <a:p>
            <a:r>
              <a:rPr lang="es-MX" dirty="0"/>
              <a:t>GNN Siamesa</a:t>
            </a:r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3A4B129-B6B5-CC3D-2D86-08F08482A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836141"/>
            <a:ext cx="5058750" cy="33767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2720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F7BB07-C17D-AD49-9EEE-720C9446E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622" y="914400"/>
            <a:ext cx="4763387" cy="5383523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700" dirty="0"/>
              <a:t>Es una red neuronal compuesta por dos ramas idénticas basadas en </a:t>
            </a:r>
            <a:r>
              <a:rPr lang="es-ES" sz="1700" dirty="0" err="1"/>
              <a:t>GNNs</a:t>
            </a:r>
            <a:r>
              <a:rPr lang="es-ES" sz="1700" dirty="0"/>
              <a:t> que procesan dos grafos por separado, compartiendo pesos. Su objetivo es aprender representaciones de grafos y luego comparar qué tan similares son entre sí.</a:t>
            </a:r>
          </a:p>
          <a:p>
            <a:pPr>
              <a:lnSpc>
                <a:spcPct val="110000"/>
              </a:lnSpc>
            </a:pPr>
            <a:r>
              <a:rPr lang="es-ES" sz="1700" b="1" dirty="0"/>
              <a:t>Funcionamiento: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dirty="0"/>
              <a:t>Cada grafo se convierte en un vector mediante una GNN.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dirty="0"/>
              <a:t>Se calcula una distancia (por ejemplo, euclidiana o coseno) entre ambos vectores.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dirty="0"/>
              <a:t>Se entrena con una función de pérdida contrastiva que enseña a acercar vectores similares y alejar los diferentes.</a:t>
            </a:r>
          </a:p>
          <a:p>
            <a:pPr>
              <a:lnSpc>
                <a:spcPct val="110000"/>
              </a:lnSpc>
            </a:pPr>
            <a:endParaRPr lang="es-MX" sz="1700" dirty="0"/>
          </a:p>
        </p:txBody>
      </p:sp>
    </p:spTree>
    <p:extLst>
      <p:ext uri="{BB962C8B-B14F-4D97-AF65-F5344CB8AC3E}">
        <p14:creationId xmlns:p14="http://schemas.microsoft.com/office/powerpoint/2010/main" val="2459943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1884FC-0100-7F82-14D4-8FACF55D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s-MX" sz="3600"/>
              <a:t>Resultados</a:t>
            </a:r>
          </a:p>
        </p:txBody>
      </p:sp>
      <p:pic>
        <p:nvPicPr>
          <p:cNvPr id="5" name="Imagen 4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9B0333FB-CA85-E9F4-7963-6C9CE88F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37" t="1653" r="3" b="3"/>
          <a:stretch/>
        </p:blipFill>
        <p:spPr>
          <a:xfrm>
            <a:off x="147484" y="1002890"/>
            <a:ext cx="6509770" cy="526503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FCA433-B785-2AE2-D299-1FE6B507F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r>
              <a:rPr lang="es-MX" dirty="0"/>
              <a:t>Con Plagio: 85/118 → 72.03%</a:t>
            </a:r>
          </a:p>
          <a:p>
            <a:r>
              <a:rPr lang="es-MX" dirty="0"/>
              <a:t>Sin Plagio: 92/149 → 61.74%</a:t>
            </a:r>
          </a:p>
          <a:p>
            <a:r>
              <a:rPr lang="es-MX" dirty="0"/>
              <a:t>Precisión: 65.17%</a:t>
            </a:r>
          </a:p>
        </p:txBody>
      </p:sp>
    </p:spTree>
    <p:extLst>
      <p:ext uri="{BB962C8B-B14F-4D97-AF65-F5344CB8AC3E}">
        <p14:creationId xmlns:p14="http://schemas.microsoft.com/office/powerpoint/2010/main" val="230976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A0C1E3-9939-49F9-1C77-784667372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Ventaja con otras soluciones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E784EF71-8654-D4D7-EF3B-9DC823E1D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737588"/>
              </p:ext>
            </p:extLst>
          </p:nvPr>
        </p:nvGraphicFramePr>
        <p:xfrm>
          <a:off x="4604641" y="1381641"/>
          <a:ext cx="6876288" cy="4163298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6876288">
                  <a:extLst>
                    <a:ext uri="{9D8B030D-6E8A-4147-A177-3AD203B41FA5}">
                      <a16:colId xmlns:a16="http://schemas.microsoft.com/office/drawing/2014/main" val="4208308208"/>
                    </a:ext>
                  </a:extLst>
                </a:gridCol>
              </a:tblGrid>
              <a:tr h="932474">
                <a:tc>
                  <a:txBody>
                    <a:bodyPr/>
                    <a:lstStyle/>
                    <a:p>
                      <a:r>
                        <a:rPr lang="es-MX" sz="3000" b="0" cap="none" spc="0">
                          <a:solidFill>
                            <a:schemeClr val="bg1"/>
                          </a:solidFill>
                        </a:rPr>
                        <a:t>GNN Siamese</a:t>
                      </a:r>
                    </a:p>
                  </a:txBody>
                  <a:tcPr marL="256102" marR="90906" marT="197001" marB="197001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10401"/>
                  </a:ext>
                </a:extLst>
              </a:tr>
              <a:tr h="323082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3000" cap="none" spc="0">
                          <a:solidFill>
                            <a:schemeClr val="bg1"/>
                          </a:solidFill>
                        </a:rPr>
                        <a:t>Extrae relaciones estructurales vía GNN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3000" cap="none" spc="0">
                          <a:solidFill>
                            <a:schemeClr val="bg1"/>
                          </a:solidFill>
                        </a:rPr>
                        <a:t>Compara directamente similitud entre códigos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3000" cap="none" spc="0">
                          <a:solidFill>
                            <a:schemeClr val="bg1"/>
                          </a:solidFill>
                        </a:rPr>
                        <a:t>Aprende patrones estructurales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MX" sz="3000" cap="none" spc="0">
                          <a:solidFill>
                            <a:schemeClr val="bg1"/>
                          </a:solidFill>
                        </a:rPr>
                        <a:t>Fácil de adaptar a otros grafos</a:t>
                      </a:r>
                    </a:p>
                  </a:txBody>
                  <a:tcPr marL="256102" marR="90906" marT="197001" marB="197001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5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30713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200</Words>
  <Application>Microsoft Office PowerPoint</Application>
  <PresentationFormat>Panorámica</PresentationFormat>
  <Paragraphs>21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Detección de plagio de código fuente mediante inteligencia artificial</vt:lpstr>
      <vt:lpstr>Problemática</vt:lpstr>
      <vt:lpstr>GNN Siamesa</vt:lpstr>
      <vt:lpstr>Resultados</vt:lpstr>
      <vt:lpstr>Ventaja con otras soluciones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 Riosmena</dc:creator>
  <cp:lastModifiedBy>Emi Riosmena</cp:lastModifiedBy>
  <cp:revision>3</cp:revision>
  <dcterms:created xsi:type="dcterms:W3CDTF">2025-05-01T22:48:24Z</dcterms:created>
  <dcterms:modified xsi:type="dcterms:W3CDTF">2025-05-02T02:40:52Z</dcterms:modified>
</cp:coreProperties>
</file>