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nyo Lopez" initials="CL" lastIdx="1" clrIdx="0">
    <p:extLst>
      <p:ext uri="{19B8F6BF-5375-455C-9EA6-DF929625EA0E}">
        <p15:presenceInfo xmlns:p15="http://schemas.microsoft.com/office/powerpoint/2012/main" userId="58176fb6fd0ea5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nyo Lopez" userId="58176fb6fd0ea574" providerId="LiveId" clId="{BF13B10B-849C-41E3-A63D-5278971826B8}"/>
    <pc:docChg chg="undo custSel addSld modSld">
      <pc:chgData name="Cenyo Lopez" userId="58176fb6fd0ea574" providerId="LiveId" clId="{BF13B10B-849C-41E3-A63D-5278971826B8}" dt="2021-10-12T20:57:01.294" v="2454" actId="20577"/>
      <pc:docMkLst>
        <pc:docMk/>
      </pc:docMkLst>
      <pc:sldChg chg="modSp mod">
        <pc:chgData name="Cenyo Lopez" userId="58176fb6fd0ea574" providerId="LiveId" clId="{BF13B10B-849C-41E3-A63D-5278971826B8}" dt="2021-10-12T20:24:47.264" v="1925" actId="27636"/>
        <pc:sldMkLst>
          <pc:docMk/>
          <pc:sldMk cId="3446690121" sldId="257"/>
        </pc:sldMkLst>
        <pc:spChg chg="mod">
          <ac:chgData name="Cenyo Lopez" userId="58176fb6fd0ea574" providerId="LiveId" clId="{BF13B10B-849C-41E3-A63D-5278971826B8}" dt="2021-10-12T16:24:43.035" v="1827" actId="1076"/>
          <ac:spMkLst>
            <pc:docMk/>
            <pc:sldMk cId="3446690121" sldId="257"/>
            <ac:spMk id="2" creationId="{FD206E97-E559-404C-975E-9635400992EA}"/>
          </ac:spMkLst>
        </pc:spChg>
        <pc:spChg chg="mod">
          <ac:chgData name="Cenyo Lopez" userId="58176fb6fd0ea574" providerId="LiveId" clId="{BF13B10B-849C-41E3-A63D-5278971826B8}" dt="2021-10-12T20:24:47.264" v="1925" actId="27636"/>
          <ac:spMkLst>
            <pc:docMk/>
            <pc:sldMk cId="3446690121" sldId="257"/>
            <ac:spMk id="3" creationId="{D6AF291C-8503-47BF-ACA5-229795BF656F}"/>
          </ac:spMkLst>
        </pc:spChg>
      </pc:sldChg>
      <pc:sldChg chg="modSp new mod">
        <pc:chgData name="Cenyo Lopez" userId="58176fb6fd0ea574" providerId="LiveId" clId="{BF13B10B-849C-41E3-A63D-5278971826B8}" dt="2021-10-12T20:27:21.136" v="1945" actId="20577"/>
        <pc:sldMkLst>
          <pc:docMk/>
          <pc:sldMk cId="1250667091" sldId="258"/>
        </pc:sldMkLst>
        <pc:spChg chg="mod">
          <ac:chgData name="Cenyo Lopez" userId="58176fb6fd0ea574" providerId="LiveId" clId="{BF13B10B-849C-41E3-A63D-5278971826B8}" dt="2021-10-12T01:08:21.025" v="380" actId="1076"/>
          <ac:spMkLst>
            <pc:docMk/>
            <pc:sldMk cId="1250667091" sldId="258"/>
            <ac:spMk id="2" creationId="{6C6D8B0D-BD79-4CEA-9C73-0FEA261AD64A}"/>
          </ac:spMkLst>
        </pc:spChg>
        <pc:spChg chg="mod">
          <ac:chgData name="Cenyo Lopez" userId="58176fb6fd0ea574" providerId="LiveId" clId="{BF13B10B-849C-41E3-A63D-5278971826B8}" dt="2021-10-12T20:27:21.136" v="1945" actId="20577"/>
          <ac:spMkLst>
            <pc:docMk/>
            <pc:sldMk cId="1250667091" sldId="258"/>
            <ac:spMk id="3" creationId="{D523E811-6BBA-4606-AEB5-C8750F1FC125}"/>
          </ac:spMkLst>
        </pc:spChg>
      </pc:sldChg>
      <pc:sldChg chg="modSp new mod">
        <pc:chgData name="Cenyo Lopez" userId="58176fb6fd0ea574" providerId="LiveId" clId="{BF13B10B-849C-41E3-A63D-5278971826B8}" dt="2021-10-12T01:37:24.330" v="664" actId="404"/>
        <pc:sldMkLst>
          <pc:docMk/>
          <pc:sldMk cId="486811098" sldId="259"/>
        </pc:sldMkLst>
        <pc:spChg chg="mod">
          <ac:chgData name="Cenyo Lopez" userId="58176fb6fd0ea574" providerId="LiveId" clId="{BF13B10B-849C-41E3-A63D-5278971826B8}" dt="2021-10-12T01:10:04.928" v="383"/>
          <ac:spMkLst>
            <pc:docMk/>
            <pc:sldMk cId="486811098" sldId="259"/>
            <ac:spMk id="2" creationId="{F7A02EBA-0AAA-4E9A-83A3-4CA512F3181B}"/>
          </ac:spMkLst>
        </pc:spChg>
        <pc:spChg chg="mod">
          <ac:chgData name="Cenyo Lopez" userId="58176fb6fd0ea574" providerId="LiveId" clId="{BF13B10B-849C-41E3-A63D-5278971826B8}" dt="2021-10-12T01:37:24.330" v="664" actId="404"/>
          <ac:spMkLst>
            <pc:docMk/>
            <pc:sldMk cId="486811098" sldId="259"/>
            <ac:spMk id="3" creationId="{8A19B770-6478-4A93-976F-0C645BE4CC44}"/>
          </ac:spMkLst>
        </pc:spChg>
      </pc:sldChg>
      <pc:sldChg chg="modSp new mod">
        <pc:chgData name="Cenyo Lopez" userId="58176fb6fd0ea574" providerId="LiveId" clId="{BF13B10B-849C-41E3-A63D-5278971826B8}" dt="2021-10-12T01:59:57.302" v="1011" actId="1076"/>
        <pc:sldMkLst>
          <pc:docMk/>
          <pc:sldMk cId="1678441268" sldId="260"/>
        </pc:sldMkLst>
        <pc:spChg chg="mod">
          <ac:chgData name="Cenyo Lopez" userId="58176fb6fd0ea574" providerId="LiveId" clId="{BF13B10B-849C-41E3-A63D-5278971826B8}" dt="2021-10-12T01:59:57.302" v="1011" actId="1076"/>
          <ac:spMkLst>
            <pc:docMk/>
            <pc:sldMk cId="1678441268" sldId="260"/>
            <ac:spMk id="2" creationId="{02BF6416-829C-4B6A-A7D7-860B9964DB0A}"/>
          </ac:spMkLst>
        </pc:spChg>
        <pc:spChg chg="mod">
          <ac:chgData name="Cenyo Lopez" userId="58176fb6fd0ea574" providerId="LiveId" clId="{BF13B10B-849C-41E3-A63D-5278971826B8}" dt="2021-10-12T01:57:00.421" v="1009" actId="14100"/>
          <ac:spMkLst>
            <pc:docMk/>
            <pc:sldMk cId="1678441268" sldId="260"/>
            <ac:spMk id="3" creationId="{512B5A4E-C0BA-4F38-825A-988E405C9389}"/>
          </ac:spMkLst>
        </pc:spChg>
      </pc:sldChg>
      <pc:sldChg chg="modSp new mod">
        <pc:chgData name="Cenyo Lopez" userId="58176fb6fd0ea574" providerId="LiveId" clId="{BF13B10B-849C-41E3-A63D-5278971826B8}" dt="2021-10-12T02:03:16.505" v="1141" actId="1076"/>
        <pc:sldMkLst>
          <pc:docMk/>
          <pc:sldMk cId="556428920" sldId="261"/>
        </pc:sldMkLst>
        <pc:spChg chg="mod">
          <ac:chgData name="Cenyo Lopez" userId="58176fb6fd0ea574" providerId="LiveId" clId="{BF13B10B-849C-41E3-A63D-5278971826B8}" dt="2021-10-12T02:03:16.505" v="1141" actId="1076"/>
          <ac:spMkLst>
            <pc:docMk/>
            <pc:sldMk cId="556428920" sldId="261"/>
            <ac:spMk id="2" creationId="{C94F18DA-7704-4B08-A69F-FE39996451D3}"/>
          </ac:spMkLst>
        </pc:spChg>
        <pc:spChg chg="mod">
          <ac:chgData name="Cenyo Lopez" userId="58176fb6fd0ea574" providerId="LiveId" clId="{BF13B10B-849C-41E3-A63D-5278971826B8}" dt="2021-10-12T02:02:48.166" v="1140" actId="20577"/>
          <ac:spMkLst>
            <pc:docMk/>
            <pc:sldMk cId="556428920" sldId="261"/>
            <ac:spMk id="3" creationId="{2349DFB7-D5A2-4B81-A5FA-698F2200A855}"/>
          </ac:spMkLst>
        </pc:spChg>
      </pc:sldChg>
      <pc:sldChg chg="modSp new mod">
        <pc:chgData name="Cenyo Lopez" userId="58176fb6fd0ea574" providerId="LiveId" clId="{BF13B10B-849C-41E3-A63D-5278971826B8}" dt="2021-10-12T20:32:01.743" v="1949" actId="27636"/>
        <pc:sldMkLst>
          <pc:docMk/>
          <pc:sldMk cId="2629063545" sldId="262"/>
        </pc:sldMkLst>
        <pc:spChg chg="mod">
          <ac:chgData name="Cenyo Lopez" userId="58176fb6fd0ea574" providerId="LiveId" clId="{BF13B10B-849C-41E3-A63D-5278971826B8}" dt="2021-10-12T02:04:42.874" v="1144" actId="1076"/>
          <ac:spMkLst>
            <pc:docMk/>
            <pc:sldMk cId="2629063545" sldId="262"/>
            <ac:spMk id="2" creationId="{8A890835-137E-489A-8280-AF7AB6E09EBB}"/>
          </ac:spMkLst>
        </pc:spChg>
        <pc:spChg chg="mod">
          <ac:chgData name="Cenyo Lopez" userId="58176fb6fd0ea574" providerId="LiveId" clId="{BF13B10B-849C-41E3-A63D-5278971826B8}" dt="2021-10-12T20:32:01.743" v="1949" actId="27636"/>
          <ac:spMkLst>
            <pc:docMk/>
            <pc:sldMk cId="2629063545" sldId="262"/>
            <ac:spMk id="3" creationId="{E6973389-9872-4FBD-B9CB-9B6709748AEF}"/>
          </ac:spMkLst>
        </pc:spChg>
      </pc:sldChg>
      <pc:sldChg chg="modSp new mod">
        <pc:chgData name="Cenyo Lopez" userId="58176fb6fd0ea574" providerId="LiveId" clId="{BF13B10B-849C-41E3-A63D-5278971826B8}" dt="2021-10-12T02:19:02.435" v="1538" actId="20577"/>
        <pc:sldMkLst>
          <pc:docMk/>
          <pc:sldMk cId="1510481638" sldId="263"/>
        </pc:sldMkLst>
        <pc:spChg chg="mod">
          <ac:chgData name="Cenyo Lopez" userId="58176fb6fd0ea574" providerId="LiveId" clId="{BF13B10B-849C-41E3-A63D-5278971826B8}" dt="2021-10-12T02:18:21.895" v="1486" actId="1076"/>
          <ac:spMkLst>
            <pc:docMk/>
            <pc:sldMk cId="1510481638" sldId="263"/>
            <ac:spMk id="2" creationId="{BD0072C9-EEAC-46E6-B585-451C99468AB8}"/>
          </ac:spMkLst>
        </pc:spChg>
        <pc:spChg chg="mod">
          <ac:chgData name="Cenyo Lopez" userId="58176fb6fd0ea574" providerId="LiveId" clId="{BF13B10B-849C-41E3-A63D-5278971826B8}" dt="2021-10-12T02:19:02.435" v="1538" actId="20577"/>
          <ac:spMkLst>
            <pc:docMk/>
            <pc:sldMk cId="1510481638" sldId="263"/>
            <ac:spMk id="3" creationId="{E08378E1-FFA2-4CC3-B52D-87145EDDC476}"/>
          </ac:spMkLst>
        </pc:spChg>
      </pc:sldChg>
      <pc:sldChg chg="modSp new mod">
        <pc:chgData name="Cenyo Lopez" userId="58176fb6fd0ea574" providerId="LiveId" clId="{BF13B10B-849C-41E3-A63D-5278971826B8}" dt="2021-10-12T02:25:07.448" v="1674" actId="20577"/>
        <pc:sldMkLst>
          <pc:docMk/>
          <pc:sldMk cId="1536444979" sldId="264"/>
        </pc:sldMkLst>
        <pc:spChg chg="mod">
          <ac:chgData name="Cenyo Lopez" userId="58176fb6fd0ea574" providerId="LiveId" clId="{BF13B10B-849C-41E3-A63D-5278971826B8}" dt="2021-10-12T02:25:04.687" v="1673" actId="1076"/>
          <ac:spMkLst>
            <pc:docMk/>
            <pc:sldMk cId="1536444979" sldId="264"/>
            <ac:spMk id="2" creationId="{B0535352-F88A-43DD-AED1-427F06073E99}"/>
          </ac:spMkLst>
        </pc:spChg>
        <pc:spChg chg="mod">
          <ac:chgData name="Cenyo Lopez" userId="58176fb6fd0ea574" providerId="LiveId" clId="{BF13B10B-849C-41E3-A63D-5278971826B8}" dt="2021-10-12T02:25:07.448" v="1674" actId="20577"/>
          <ac:spMkLst>
            <pc:docMk/>
            <pc:sldMk cId="1536444979" sldId="264"/>
            <ac:spMk id="3" creationId="{C4D17D8E-20D1-4809-99F6-722A28BABAD6}"/>
          </ac:spMkLst>
        </pc:spChg>
      </pc:sldChg>
      <pc:sldChg chg="addSp delSp modSp new mod">
        <pc:chgData name="Cenyo Lopez" userId="58176fb6fd0ea574" providerId="LiveId" clId="{BF13B10B-849C-41E3-A63D-5278971826B8}" dt="2021-10-12T16:19:40.743" v="1826" actId="1076"/>
        <pc:sldMkLst>
          <pc:docMk/>
          <pc:sldMk cId="4206907757" sldId="265"/>
        </pc:sldMkLst>
        <pc:spChg chg="mod">
          <ac:chgData name="Cenyo Lopez" userId="58176fb6fd0ea574" providerId="LiveId" clId="{BF13B10B-849C-41E3-A63D-5278971826B8}" dt="2021-10-12T16:19:32.592" v="1824" actId="1076"/>
          <ac:spMkLst>
            <pc:docMk/>
            <pc:sldMk cId="4206907757" sldId="265"/>
            <ac:spMk id="2" creationId="{A9C08CF1-0BAC-4DF6-9BD0-36F89B5A150D}"/>
          </ac:spMkLst>
        </pc:spChg>
        <pc:spChg chg="del">
          <ac:chgData name="Cenyo Lopez" userId="58176fb6fd0ea574" providerId="LiveId" clId="{BF13B10B-849C-41E3-A63D-5278971826B8}" dt="2021-10-12T16:19:11.614" v="1816" actId="931"/>
          <ac:spMkLst>
            <pc:docMk/>
            <pc:sldMk cId="4206907757" sldId="265"/>
            <ac:spMk id="3" creationId="{8BEDFC09-74C7-4050-9460-6C31207337B3}"/>
          </ac:spMkLst>
        </pc:spChg>
        <pc:picChg chg="add mod">
          <ac:chgData name="Cenyo Lopez" userId="58176fb6fd0ea574" providerId="LiveId" clId="{BF13B10B-849C-41E3-A63D-5278971826B8}" dt="2021-10-12T16:19:40.743" v="1826" actId="1076"/>
          <ac:picMkLst>
            <pc:docMk/>
            <pc:sldMk cId="4206907757" sldId="265"/>
            <ac:picMk id="5" creationId="{843CC85F-7FBC-406F-BAC0-49A10B52ADFB}"/>
          </ac:picMkLst>
        </pc:picChg>
      </pc:sldChg>
      <pc:sldChg chg="modSp new mod">
        <pc:chgData name="Cenyo Lopez" userId="58176fb6fd0ea574" providerId="LiveId" clId="{BF13B10B-849C-41E3-A63D-5278971826B8}" dt="2021-10-12T20:01:07.940" v="1840" actId="20577"/>
        <pc:sldMkLst>
          <pc:docMk/>
          <pc:sldMk cId="316655457" sldId="266"/>
        </pc:sldMkLst>
        <pc:spChg chg="mod">
          <ac:chgData name="Cenyo Lopez" userId="58176fb6fd0ea574" providerId="LiveId" clId="{BF13B10B-849C-41E3-A63D-5278971826B8}" dt="2021-10-12T02:28:14.351" v="1699" actId="20577"/>
          <ac:spMkLst>
            <pc:docMk/>
            <pc:sldMk cId="316655457" sldId="266"/>
            <ac:spMk id="2" creationId="{67B323DC-8270-4D3F-8371-4982D509CC46}"/>
          </ac:spMkLst>
        </pc:spChg>
        <pc:spChg chg="mod">
          <ac:chgData name="Cenyo Lopez" userId="58176fb6fd0ea574" providerId="LiveId" clId="{BF13B10B-849C-41E3-A63D-5278971826B8}" dt="2021-10-12T20:01:07.940" v="1840" actId="20577"/>
          <ac:spMkLst>
            <pc:docMk/>
            <pc:sldMk cId="316655457" sldId="266"/>
            <ac:spMk id="3" creationId="{5EC02B08-4281-4E14-84C0-551B6D5AA3A1}"/>
          </ac:spMkLst>
        </pc:spChg>
      </pc:sldChg>
      <pc:sldChg chg="addSp delSp modSp new mod">
        <pc:chgData name="Cenyo Lopez" userId="58176fb6fd0ea574" providerId="LiveId" clId="{BF13B10B-849C-41E3-A63D-5278971826B8}" dt="2021-10-12T02:53:59.516" v="1815" actId="1076"/>
        <pc:sldMkLst>
          <pc:docMk/>
          <pc:sldMk cId="202352765" sldId="267"/>
        </pc:sldMkLst>
        <pc:spChg chg="mod">
          <ac:chgData name="Cenyo Lopez" userId="58176fb6fd0ea574" providerId="LiveId" clId="{BF13B10B-849C-41E3-A63D-5278971826B8}" dt="2021-10-12T02:48:31.663" v="1794" actId="20577"/>
          <ac:spMkLst>
            <pc:docMk/>
            <pc:sldMk cId="202352765" sldId="267"/>
            <ac:spMk id="2" creationId="{EE2A8A8E-E760-4296-BCEB-43FC8F994A8A}"/>
          </ac:spMkLst>
        </pc:spChg>
        <pc:spChg chg="del">
          <ac:chgData name="Cenyo Lopez" userId="58176fb6fd0ea574" providerId="LiveId" clId="{BF13B10B-849C-41E3-A63D-5278971826B8}" dt="2021-10-12T02:53:50.151" v="1811" actId="931"/>
          <ac:spMkLst>
            <pc:docMk/>
            <pc:sldMk cId="202352765" sldId="267"/>
            <ac:spMk id="3" creationId="{AAAE374D-2CD8-426A-A6F8-9F25A26404C3}"/>
          </ac:spMkLst>
        </pc:spChg>
        <pc:picChg chg="add mod">
          <ac:chgData name="Cenyo Lopez" userId="58176fb6fd0ea574" providerId="LiveId" clId="{BF13B10B-849C-41E3-A63D-5278971826B8}" dt="2021-10-12T02:53:59.516" v="1815" actId="1076"/>
          <ac:picMkLst>
            <pc:docMk/>
            <pc:sldMk cId="202352765" sldId="267"/>
            <ac:picMk id="5" creationId="{00979BD0-0B34-4253-8817-643FE0608710}"/>
          </ac:picMkLst>
        </pc:picChg>
      </pc:sldChg>
      <pc:sldChg chg="modSp new mod">
        <pc:chgData name="Cenyo Lopez" userId="58176fb6fd0ea574" providerId="LiveId" clId="{BF13B10B-849C-41E3-A63D-5278971826B8}" dt="2021-10-12T20:57:01.294" v="2454" actId="20577"/>
        <pc:sldMkLst>
          <pc:docMk/>
          <pc:sldMk cId="3826150176" sldId="268"/>
        </pc:sldMkLst>
        <pc:spChg chg="mod">
          <ac:chgData name="Cenyo Lopez" userId="58176fb6fd0ea574" providerId="LiveId" clId="{BF13B10B-849C-41E3-A63D-5278971826B8}" dt="2021-10-12T02:51:15.560" v="1806" actId="20577"/>
          <ac:spMkLst>
            <pc:docMk/>
            <pc:sldMk cId="3826150176" sldId="268"/>
            <ac:spMk id="2" creationId="{F24DCA5B-2662-4A34-B175-09826E29EFC2}"/>
          </ac:spMkLst>
        </pc:spChg>
        <pc:spChg chg="mod">
          <ac:chgData name="Cenyo Lopez" userId="58176fb6fd0ea574" providerId="LiveId" clId="{BF13B10B-849C-41E3-A63D-5278971826B8}" dt="2021-10-12T20:57:01.294" v="2454" actId="20577"/>
          <ac:spMkLst>
            <pc:docMk/>
            <pc:sldMk cId="3826150176" sldId="268"/>
            <ac:spMk id="3" creationId="{F1C3162F-2076-4D5E-BFCC-61ACE05C0660}"/>
          </ac:spMkLst>
        </pc:spChg>
      </pc:sldChg>
      <pc:sldChg chg="addSp modSp new mod addCm delCm modCm">
        <pc:chgData name="Cenyo Lopez" userId="58176fb6fd0ea574" providerId="LiveId" clId="{BF13B10B-849C-41E3-A63D-5278971826B8}" dt="2021-10-12T20:55:51.527" v="2448" actId="207"/>
        <pc:sldMkLst>
          <pc:docMk/>
          <pc:sldMk cId="3992079029" sldId="269"/>
        </pc:sldMkLst>
        <pc:spChg chg="mod">
          <ac:chgData name="Cenyo Lopez" userId="58176fb6fd0ea574" providerId="LiveId" clId="{BF13B10B-849C-41E3-A63D-5278971826B8}" dt="2021-10-12T20:45:16.595" v="2400" actId="1076"/>
          <ac:spMkLst>
            <pc:docMk/>
            <pc:sldMk cId="3992079029" sldId="269"/>
            <ac:spMk id="2" creationId="{3A6208D1-4BFD-4D37-8815-D5A385F4E80C}"/>
          </ac:spMkLst>
        </pc:spChg>
        <pc:spChg chg="mod">
          <ac:chgData name="Cenyo Lopez" userId="58176fb6fd0ea574" providerId="LiveId" clId="{BF13B10B-849C-41E3-A63D-5278971826B8}" dt="2021-10-12T20:55:51.527" v="2448" actId="207"/>
          <ac:spMkLst>
            <pc:docMk/>
            <pc:sldMk cId="3992079029" sldId="269"/>
            <ac:spMk id="3" creationId="{78CC7539-581A-4459-924E-77388F07C8AA}"/>
          </ac:spMkLst>
        </pc:spChg>
        <pc:spChg chg="add mod">
          <ac:chgData name="Cenyo Lopez" userId="58176fb6fd0ea574" providerId="LiveId" clId="{BF13B10B-849C-41E3-A63D-5278971826B8}" dt="2021-10-12T20:54:17.754" v="2435" actId="14100"/>
          <ac:spMkLst>
            <pc:docMk/>
            <pc:sldMk cId="3992079029" sldId="269"/>
            <ac:spMk id="4" creationId="{EAB3E62A-12C9-4D10-B872-ECB03FB9EE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ds.uaz.edu.mx/wp-content/uploads/2021/08/optimizacion-multivariable.pdf" TargetMode="External"/><Relationship Id="rId2" Type="http://schemas.openxmlformats.org/officeDocument/2006/relationships/hyperlink" Target="https://slideplayer.es/slide/3220247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a.ua.es/dspace/bitstream/10045/19734/3/Optimizacion_Problemas_sin_restricciones.pdf" TargetMode="External"/><Relationship Id="rId5" Type="http://schemas.openxmlformats.org/officeDocument/2006/relationships/hyperlink" Target="https://www.fio.unicen.edu.ar/usuario/cgely/q13-0/Apuntes/unidad4b.pdf" TargetMode="External"/><Relationship Id="rId4" Type="http://schemas.openxmlformats.org/officeDocument/2006/relationships/hyperlink" Target="https://pds.uaz.edu.mx/wp-content/uploads/2021/08/newton_multivarible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ds.uaz.edu.mx/wp-content/uploads/2021/08/newton_multivarible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85972-13E4-4CD9-9B6C-4E3F9292D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357" y="1603904"/>
            <a:ext cx="10915650" cy="1825096"/>
          </a:xfrm>
        </p:spPr>
        <p:txBody>
          <a:bodyPr>
            <a:normAutofit/>
          </a:bodyPr>
          <a:lstStyle/>
          <a:p>
            <a:pPr algn="ctr"/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NEWTON MULTIVARIABLE Y NEWTON MODIFICADO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D36643-8373-436F-AA84-5106DF76A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7694" y="465504"/>
            <a:ext cx="9448800" cy="646331"/>
          </a:xfrm>
        </p:spPr>
        <p:txBody>
          <a:bodyPr>
            <a:normAutofit/>
          </a:bodyPr>
          <a:lstStyle/>
          <a:p>
            <a:pPr algn="ctr"/>
            <a:r>
              <a:rPr lang="es-MX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MÉTODOS NUMÉRICOS Y OPTIMIZACIÓN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73B4175-97EA-4C39-BF38-F5C4916305D2}"/>
              </a:ext>
            </a:extLst>
          </p:cNvPr>
          <p:cNvSpPr txBox="1">
            <a:spLocks/>
          </p:cNvSpPr>
          <p:nvPr/>
        </p:nvSpPr>
        <p:spPr>
          <a:xfrm>
            <a:off x="10015539" y="6442610"/>
            <a:ext cx="2057400" cy="565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OCTUBRE 2021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D0709DF-EC4E-4434-9DC7-078CB3674626}"/>
              </a:ext>
            </a:extLst>
          </p:cNvPr>
          <p:cNvSpPr txBox="1"/>
          <p:nvPr/>
        </p:nvSpPr>
        <p:spPr>
          <a:xfrm>
            <a:off x="2973587" y="3821056"/>
            <a:ext cx="6097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Docente: Dr. Gamaliel Moreno Chávez</a:t>
            </a:r>
          </a:p>
          <a:p>
            <a:pPr algn="ctr"/>
            <a:r>
              <a:rPr lang="es-MX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Alumna: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Cenyoalli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Aymé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López Serrano</a:t>
            </a:r>
          </a:p>
        </p:txBody>
      </p:sp>
    </p:spTree>
    <p:extLst>
      <p:ext uri="{BB962C8B-B14F-4D97-AF65-F5344CB8AC3E}">
        <p14:creationId xmlns:p14="http://schemas.microsoft.com/office/powerpoint/2010/main" val="3627168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208D1-4BFD-4D37-8815-D5A385F4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32146"/>
            <a:ext cx="8610600" cy="1293028"/>
          </a:xfrm>
        </p:spPr>
        <p:txBody>
          <a:bodyPr/>
          <a:lstStyle/>
          <a:p>
            <a:r>
              <a:rPr lang="es-MX" dirty="0"/>
              <a:t>COMENTARIOS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C7539-581A-4459-924E-77388F07C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85938"/>
            <a:ext cx="10820400" cy="4639916"/>
          </a:xfrm>
        </p:spPr>
        <p:txBody>
          <a:bodyPr>
            <a:normAutofit/>
          </a:bodyPr>
          <a:lstStyle/>
          <a:p>
            <a:pPr algn="just"/>
            <a:r>
              <a:rPr lang="es-MX" dirty="0">
                <a:latin typeface="+mj-lt"/>
              </a:rPr>
              <a:t>El método de Newton utiliza el gradiente y la matriz Hessiana, esto usualmente reduce el número de iteraciones requeridas pero aumenta el costo computacional debido a los cálculos necesitados en cada iteración.</a:t>
            </a:r>
          </a:p>
          <a:p>
            <a:pPr algn="just"/>
            <a:r>
              <a:rPr lang="es-MX" dirty="0">
                <a:latin typeface="+mj-lt"/>
              </a:rPr>
              <a:t>Dado que hace uso de la segunda derivada, el método modela funciones cuadráticas exactamente y puede encontrar el punto óptimo en una sola iteración, sin embargo </a:t>
            </a:r>
            <a:r>
              <a:rPr lang="es-ES" dirty="0">
                <a:latin typeface="+mj-lt"/>
              </a:rPr>
              <a:t>rara vez se encuentran funciones en problemas prácticos que son cuadráticos. </a:t>
            </a:r>
          </a:p>
          <a:p>
            <a:pPr algn="just"/>
            <a:r>
              <a:rPr lang="es-ES" dirty="0">
                <a:latin typeface="+mj-lt"/>
              </a:rPr>
              <a:t>Si el punto inicial esta lejos del óptimo, la dirección de la búsqueda no siempre es descendente. </a:t>
            </a:r>
          </a:p>
          <a:p>
            <a:pPr algn="just"/>
            <a:r>
              <a:rPr lang="es-ES" dirty="0">
                <a:latin typeface="+mj-lt"/>
              </a:rPr>
              <a:t>El método puede llevar a un punto de silla[1] si la matriz hessiana no es definida positiva.</a:t>
            </a:r>
          </a:p>
          <a:p>
            <a:pPr algn="just"/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AB3E62A-12C9-4D10-B872-ECB03FB9EE0B}"/>
              </a:ext>
            </a:extLst>
          </p:cNvPr>
          <p:cNvSpPr txBox="1"/>
          <p:nvPr/>
        </p:nvSpPr>
        <p:spPr>
          <a:xfrm>
            <a:off x="871537" y="6239211"/>
            <a:ext cx="11044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[1]Punto de silla: Puede ocurrir que haya algún punto que sea a la vez Máximo y Mínimo. Es decir, en una dirección se alcanza un Máximo y en otra perpendicular un Mínimo, o viceversa. Ese punto se denomina Punto de silla.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99207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08CF1-0BAC-4DF6-9BD0-36F89B5A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887" y="500055"/>
            <a:ext cx="8610600" cy="1293028"/>
          </a:xfrm>
        </p:spPr>
        <p:txBody>
          <a:bodyPr/>
          <a:lstStyle/>
          <a:p>
            <a:r>
              <a:rPr lang="es-MX" dirty="0"/>
              <a:t>ALGORITMO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43CC85F-7FBC-406F-BAC0-49A10B52A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902" y="1464470"/>
            <a:ext cx="9532195" cy="4993480"/>
          </a:xfrm>
        </p:spPr>
      </p:pic>
    </p:spTree>
    <p:extLst>
      <p:ext uri="{BB962C8B-B14F-4D97-AF65-F5344CB8AC3E}">
        <p14:creationId xmlns:p14="http://schemas.microsoft.com/office/powerpoint/2010/main" val="420690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323DC-8270-4D3F-8371-4982D509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NEWTON MODIFICADO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EC02B08-4281-4E14-84C0-551B6D5AA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s-ES" dirty="0"/>
                  <a:t>Este método es similar al método de Newton, con la modificación que la búsqueda se realiza unidireccionalmente, en la dirección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/>
                  <a:t> del método de Newton. </a:t>
                </a:r>
              </a:p>
              <a:p>
                <a:pPr algn="just"/>
                <a:endParaRPr lang="es-ES" dirty="0"/>
              </a:p>
              <a:p>
                <a:pPr algn="just"/>
                <a:r>
                  <a:rPr lang="es-MX" sz="2000" dirty="0"/>
                  <a:t>Método Newton :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s-MX" sz="20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MX" sz="2000" dirty="0"/>
              </a:p>
              <a:p>
                <a:pPr algn="just"/>
                <a:endParaRPr lang="es-MX" sz="2000" dirty="0"/>
              </a:p>
              <a:p>
                <a:pPr algn="just"/>
                <a:r>
                  <a:rPr lang="es-MX" sz="2000" dirty="0"/>
                  <a:t>Método Newton Modificado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nor/>
                      </m:rPr>
                      <a:rPr lang="es-MX" sz="2000" dirty="0"/>
                      <m:t>+</m:t>
                    </m:r>
                    <m:sSub>
                      <m:sSubPr>
                        <m:ctrlPr>
                          <a:rPr lang="es-MX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MX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MX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sz="2000" dirty="0"/>
                  <a:t> 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MX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MX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s-MX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MX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s-MX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EC02B08-4281-4E14-84C0-551B6D5AA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 r="-67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55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A8A8E-E760-4296-BCEB-43FC8F99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0979BD0-0B34-4253-8817-643FE0608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465" y="1914526"/>
            <a:ext cx="8079069" cy="4414836"/>
          </a:xfrm>
        </p:spPr>
      </p:pic>
    </p:spTree>
    <p:extLst>
      <p:ext uri="{BB962C8B-B14F-4D97-AF65-F5344CB8AC3E}">
        <p14:creationId xmlns:p14="http://schemas.microsoft.com/office/powerpoint/2010/main" val="20235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DCA5B-2662-4A34-B175-09826E29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C3162F-2076-4D5E-BFCC-61ACE05C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https://slideplayer.es/slide/3220247/</a:t>
            </a:r>
            <a:endParaRPr lang="es-MX" dirty="0"/>
          </a:p>
          <a:p>
            <a:r>
              <a:rPr lang="es-MX" dirty="0">
                <a:hlinkClick r:id="rId3"/>
              </a:rPr>
              <a:t>https://pds.uaz.edu.mx/wp-content/uploads/2021/08/optimizacion-multivariable.pdf</a:t>
            </a:r>
            <a:endParaRPr lang="es-MX" dirty="0"/>
          </a:p>
          <a:p>
            <a:r>
              <a:rPr lang="es-MX" dirty="0" err="1">
                <a:hlinkClick r:id="rId4"/>
              </a:rPr>
              <a:t>newton_multivarible</a:t>
            </a:r>
            <a:r>
              <a:rPr lang="es-MX" dirty="0">
                <a:hlinkClick r:id="rId4"/>
              </a:rPr>
              <a:t> (uaz.edu.mx)</a:t>
            </a:r>
            <a:endParaRPr lang="es-MX" dirty="0"/>
          </a:p>
          <a:p>
            <a:r>
              <a:rPr lang="es-MX" dirty="0">
                <a:hlinkClick r:id="rId5"/>
              </a:rPr>
              <a:t>https://www.fio.unicen.edu.ar/usuario/cgely/q13-0/Apuntes/unidad4b.pdf</a:t>
            </a:r>
            <a:endParaRPr lang="es-MX" dirty="0"/>
          </a:p>
          <a:p>
            <a:r>
              <a:rPr lang="es-MX" dirty="0">
                <a:hlinkClick r:id="rId6"/>
              </a:rPr>
              <a:t>https://rua.ua.es/dspace/bitstream/10045/19734/3/Optimizacion_Problemas_sin_restricciones.pdf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615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06E97-E559-404C-975E-96354009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71442"/>
            <a:ext cx="8610600" cy="1293028"/>
          </a:xfrm>
        </p:spPr>
        <p:txBody>
          <a:bodyPr/>
          <a:lstStyle/>
          <a:p>
            <a:r>
              <a:rPr lang="es-MX" dirty="0"/>
              <a:t>MÉTODO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AF291C-8503-47BF-ACA5-229795BF6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78781"/>
                <a:ext cx="10820400" cy="4857749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s-ES" sz="2400" dirty="0"/>
                  <a:t>El método de Newton hace uso de la aproximación de segundo orden de la función utilizando las derivadas segundas con respecto a cada una de las variables independientes. De esta forma es posible tener en cuenta la curvatura de la función en el punto e identificar las mejores direcciones de búsqueda.</a:t>
                </a:r>
              </a:p>
              <a:p>
                <a:pPr algn="just"/>
                <a:r>
                  <a:rPr lang="es-ES" sz="2400" dirty="0"/>
                  <a:t>El método aproxima la función objetivo f en la vecindad de un mínimo con una </a:t>
                </a:r>
                <a:r>
                  <a:rPr lang="es-ES" sz="2400" dirty="0">
                    <a:hlinkClick r:id="rId2"/>
                  </a:rPr>
                  <a:t>serie de Taylor </a:t>
                </a:r>
                <a:r>
                  <a:rPr lang="es-ES" sz="2400" dirty="0"/>
                  <a:t>truncada hasta el término de segundo orden.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s-MX" sz="2400" dirty="0"/>
                  <a:t> +</a:t>
                </a:r>
                <a:r>
                  <a:rPr lang="es-MX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s-MX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s-MX" sz="2400" dirty="0"/>
                          <m:t> </m:t>
                        </m:r>
                      </m:e>
                      <m:sup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MX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MX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MX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s-MX" sz="2400" dirty="0"/>
                          <m:t> </m:t>
                        </m:r>
                      </m:e>
                      <m:sup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2400" dirty="0"/>
              </a:p>
              <a:p>
                <a:pPr marL="0" indent="0" algn="just">
                  <a:buNone/>
                </a:pPr>
                <a:endParaRPr lang="es-ES" sz="2400" dirty="0"/>
              </a:p>
              <a:p>
                <a:pPr algn="just"/>
                <a:r>
                  <a:rPr lang="es-ES" sz="2400" dirty="0"/>
                  <a:t>Se puede aproximar el gradiente de </a:t>
                </a:r>
                <a:r>
                  <a:rPr lang="es-ES" sz="2400" i="1" dirty="0"/>
                  <a:t>f</a:t>
                </a:r>
                <a:r>
                  <a:rPr lang="es-ES" sz="2400" dirty="0"/>
                  <a:t> a un punto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400" dirty="0"/>
                  <a:t>usando:</a:t>
                </a:r>
              </a:p>
              <a:p>
                <a:pPr algn="just"/>
                <a:endParaRPr lang="es-E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 </m:t>
                    </m:r>
                    <m:r>
                      <m:rPr>
                        <m:sty m:val="p"/>
                      </m:rPr>
                      <a:rPr lang="es-MX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s-MX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MX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s-MX" sz="28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MX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s-MX" sz="2800" dirty="0"/>
                  <a:t> * (</a:t>
                </a:r>
                <a14:m>
                  <m:oMath xmlns:m="http://schemas.openxmlformats.org/officeDocument/2006/math">
                    <m:r>
                      <a:rPr lang="es-MX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MX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800" dirty="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MX" sz="2800" dirty="0"/>
                  <a:t>)</a:t>
                </a:r>
              </a:p>
              <a:p>
                <a:pPr algn="just"/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AF291C-8503-47BF-ACA5-229795BF6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78781"/>
                <a:ext cx="10820400" cy="4857749"/>
              </a:xfrm>
              <a:blipFill>
                <a:blip r:embed="rId3"/>
                <a:stretch>
                  <a:fillRect l="-789" t="-2509" r="-845" b="-238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69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D8B0D-BD79-4CEA-9C73-0FEA261A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14316"/>
            <a:ext cx="8610600" cy="1293028"/>
          </a:xfrm>
        </p:spPr>
        <p:txBody>
          <a:bodyPr/>
          <a:lstStyle/>
          <a:p>
            <a:r>
              <a:rPr lang="es-MX" dirty="0"/>
              <a:t>MÉTODO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523E811-6BBA-4606-AEB5-C8750F1FC1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78756"/>
                <a:ext cx="10820400" cy="537924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MX" dirty="0"/>
                  <a:t>Se puede igualar el lado derecho de la ecuación anterior a 0, es decir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MX" dirty="0"/>
                  <a:t>=0,  y </a:t>
                </a:r>
                <a:r>
                  <a:rPr lang="es-MX" dirty="0" err="1"/>
                  <a:t>rearreglar</a:t>
                </a:r>
                <a:r>
                  <a:rPr lang="es-MX" dirty="0"/>
                  <a:t> para obtener: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s-MX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s-MX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MX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MX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MX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MX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s-MX" sz="24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s-MX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MX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s-MX" sz="2800" dirty="0">
                  <a:ea typeface="Cambria Math" panose="02040503050406030204" pitchFamily="18" charset="0"/>
                </a:endParaRPr>
              </a:p>
              <a:p>
                <a:endParaRPr lang="es-MX" sz="2400" dirty="0"/>
              </a:p>
              <a:p>
                <a:pPr algn="just"/>
                <a:r>
                  <a:rPr lang="es-MX" sz="2400" dirty="0"/>
                  <a:t>Ahora se puede expresar la ecuación anterior para una expresión iterativa del método: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s-MX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s-MX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MX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MX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s-MX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s-MX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s-MX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s-MX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MX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s-MX" sz="2400" dirty="0"/>
              </a:p>
              <a:p>
                <a:pPr marL="0" indent="0">
                  <a:buNone/>
                </a:pPr>
                <a:endParaRPr lang="es-MX" sz="2400" dirty="0"/>
              </a:p>
              <a:p>
                <a:pPr marL="0" indent="0">
                  <a:buNone/>
                </a:pPr>
                <a:r>
                  <a:rPr lang="es-MX" sz="2400" dirty="0"/>
                  <a:t>donde:</a:t>
                </a:r>
              </a:p>
              <a:p>
                <a:pPr marL="0" indent="0">
                  <a:buNone/>
                </a:pPr>
                <a:r>
                  <a:rPr lang="es-MX" sz="2400" dirty="0"/>
                  <a:t>k es el número de iteración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MX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s-MX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MX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MX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s-MX" sz="2400" dirty="0"/>
                  <a:t> es la matriz Hessiana</a:t>
                </a:r>
              </a:p>
              <a:p>
                <a:pPr marL="0" indent="0" algn="ctr">
                  <a:buNone/>
                </a:pPr>
                <a:endParaRPr lang="es-MX" sz="24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523E811-6BBA-4606-AEB5-C8750F1FC1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78756"/>
                <a:ext cx="10820400" cy="5379244"/>
              </a:xfrm>
              <a:blipFill>
                <a:blip r:embed="rId2"/>
                <a:stretch>
                  <a:fillRect l="-901" t="-1474" r="-84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66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02EBA-0AAA-4E9A-83A3-4CA512F3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NEWTON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A19B770-6478-4A93-976F-0C645BE4C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85950"/>
                <a:ext cx="10820400" cy="4332735"/>
              </a:xfrm>
            </p:spPr>
            <p:txBody>
              <a:bodyPr/>
              <a:lstStyle/>
              <a:p>
                <a:r>
                  <a:rPr lang="es-MX" dirty="0"/>
                  <a:t>Por lo tanto, la ecuación resultante es: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  <m:sup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s-MX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s-MX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MX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s-MX" dirty="0"/>
              </a:p>
              <a:p>
                <a:pPr marL="0" indent="0" algn="just">
                  <a:buNone/>
                </a:pPr>
                <a:endParaRPr lang="es-MX" dirty="0"/>
              </a:p>
              <a:p>
                <a:pPr algn="just"/>
                <a:r>
                  <a:rPr lang="es-MX" dirty="0"/>
                  <a:t>Se puede observar que la dirección de búsqueda en este método se basa en la información de la primera y segunda derivada y está dada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r>
                      <a:rPr lang="es-MX" sz="28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  <m:sup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sz="2400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s-MX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s-MX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MX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s-MX" sz="2400" dirty="0"/>
              </a:p>
              <a:p>
                <a:pPr algn="just"/>
                <a:endParaRPr lang="es-MX" sz="2400" dirty="0"/>
              </a:p>
              <a:p>
                <a:pPr algn="just"/>
                <a:r>
                  <a:rPr lang="es-MX" sz="2000" dirty="0"/>
                  <a:t>Por lo tanto: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s-MX" sz="2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s-MX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s-MX" sz="2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MX" sz="24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A19B770-6478-4A93-976F-0C645BE4C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85950"/>
                <a:ext cx="10820400" cy="4332735"/>
              </a:xfrm>
              <a:blipFill>
                <a:blip r:embed="rId2"/>
                <a:stretch>
                  <a:fillRect l="-676" t="-1688" r="-67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BB6D76F-2558-44DB-903A-A9083DEA32CA}"/>
                  </a:ext>
                </a:extLst>
              </p:cNvPr>
              <p:cNvSpPr txBox="1"/>
              <p:nvPr/>
            </p:nvSpPr>
            <p:spPr>
              <a:xfrm>
                <a:off x="685800" y="6367799"/>
                <a:ext cx="110442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/>
                  <a:t>En el método de Newton estrictamente hablando 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MX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MX" sz="1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sz="1400" dirty="0"/>
                  <a:t> es la unidad.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4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MX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MX" sz="1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sz="1400" dirty="0"/>
                  <a:t> = 1</a:t>
                </a: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BB6D76F-2558-44DB-903A-A9083DEA3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6367799"/>
                <a:ext cx="11044237" cy="307777"/>
              </a:xfrm>
              <a:prstGeom prst="rect">
                <a:avLst/>
              </a:prstGeom>
              <a:blipFill>
                <a:blip r:embed="rId3"/>
                <a:stretch>
                  <a:fillRect l="-166" t="-4000" b="-20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81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F6416-829C-4B6A-A7D7-860B9964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42878"/>
            <a:ext cx="8610600" cy="1293028"/>
          </a:xfrm>
        </p:spPr>
        <p:txBody>
          <a:bodyPr/>
          <a:lstStyle/>
          <a:p>
            <a:r>
              <a:rPr lang="es-MX" dirty="0"/>
              <a:t>MÉTODO NEWTON: 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12B5A4E-C0BA-4F38-825A-988E405C93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64444"/>
                <a:ext cx="10987088" cy="547925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s-MX" dirty="0"/>
                  <a:t>Minimizar la función: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(1−</m:t>
                    </m:r>
                  </m:oMath>
                </a14:m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)+ </m:t>
                    </m:r>
                    <m:sSup>
                      <m:sSup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sz="24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MX" sz="24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MX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2400" dirty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s-MX" sz="2400" dirty="0"/>
              </a:p>
              <a:p>
                <a:endParaRPr lang="es-MX" dirty="0"/>
              </a:p>
              <a:p>
                <a:r>
                  <a:rPr lang="es-MX" dirty="0"/>
                  <a:t>El gradiente de la función es:</a:t>
                </a:r>
              </a:p>
              <a:p>
                <a:pPr marL="0" indent="0" algn="ctr">
                  <a:buNone/>
                </a:pPr>
                <a:endParaRPr lang="es-MX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s-MX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s-MX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s-MX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s-MX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s-MX" dirty="0"/>
                  <a:t>    ;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MX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3 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MX" dirty="0"/>
              </a:p>
              <a:p>
                <a:pPr marL="0" indent="0" algn="ctr">
                  <a:buNone/>
                </a:pPr>
                <a:endParaRPr lang="es-MX" dirty="0"/>
              </a:p>
              <a:p>
                <a:pPr algn="just"/>
                <a:r>
                  <a:rPr lang="es-MX" dirty="0"/>
                  <a:t>Y la matriz Hessiana es: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s-MX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s-MX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s-MX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s-MX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12B5A4E-C0BA-4F38-825A-988E405C9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64444"/>
                <a:ext cx="10987088" cy="5479256"/>
              </a:xfrm>
              <a:blipFill>
                <a:blip r:embed="rId2"/>
                <a:stretch>
                  <a:fillRect l="-444" t="-211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44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F18DA-7704-4B08-A69F-FE399964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39315"/>
            <a:ext cx="8610600" cy="1293028"/>
          </a:xfrm>
        </p:spPr>
        <p:txBody>
          <a:bodyPr/>
          <a:lstStyle/>
          <a:p>
            <a:r>
              <a:rPr lang="es-MX" dirty="0"/>
              <a:t>MÉTODO NEWTON: 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349DFB7-D5A2-4B81-A5FA-698F2200A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Ahora se calcula la matriz inversa de la matriz Hessiana:</a:t>
                </a:r>
              </a:p>
              <a:p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MX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MX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MX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MX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MX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s-MX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dirty="0"/>
              </a:p>
              <a:p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349DFB7-D5A2-4B81-A5FA-698F2200A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42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90835-137E-489A-8280-AF7AB6E0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57192"/>
            <a:ext cx="8610600" cy="1293028"/>
          </a:xfrm>
        </p:spPr>
        <p:txBody>
          <a:bodyPr/>
          <a:lstStyle/>
          <a:p>
            <a:r>
              <a:rPr lang="es-MX" dirty="0"/>
              <a:t>MÉTODO NEWTON: 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6973389-9872-4FBD-B9CB-9B6709748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50220"/>
                <a:ext cx="10820400" cy="4986336"/>
              </a:xfrm>
            </p:spPr>
            <p:txBody>
              <a:bodyPr>
                <a:normAutofit/>
              </a:bodyPr>
              <a:lstStyle/>
              <a:p>
                <a:r>
                  <a:rPr lang="es-MX" dirty="0"/>
                  <a:t>Paso 1: Elegir punto inicial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s-MX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dirty="0"/>
                  <a:t> </a:t>
                </a:r>
              </a:p>
              <a:p>
                <a:pPr algn="just"/>
                <a:r>
                  <a:rPr lang="es-MX" dirty="0"/>
                  <a:t>Paso 2: Calcular el gradiente para la primera iteración y la matriz Hessiana.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+1,              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s-MX" sz="2400" dirty="0"/>
              </a:p>
              <a:p>
                <a:pPr marL="0" indent="0" algn="ctr">
                  <a:buNone/>
                </a:pPr>
                <a:r>
                  <a:rPr lang="es-MX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0−0+1    ;     −0+0−0     ;      −0+0+1    </m:t>
                        </m:r>
                      </m:e>
                    </m:d>
                  </m:oMath>
                </a14:m>
                <a:endParaRPr lang="es-MX" sz="2400" dirty="0"/>
              </a:p>
              <a:p>
                <a:pPr marL="0" indent="0" algn="ctr">
                  <a:buNone/>
                </a:pPr>
                <a:endParaRPr lang="es-MX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 algn="ctr">
                  <a:buNone/>
                </a:pPr>
                <a:endParaRPr lang="es-MX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s-MX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6973389-9872-4FBD-B9CB-9B6709748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50220"/>
                <a:ext cx="10820400" cy="4986336"/>
              </a:xfrm>
              <a:blipFill>
                <a:blip r:embed="rId2"/>
                <a:stretch>
                  <a:fillRect l="-676" t="-158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06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072C9-EEAC-46E6-B585-451C9946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14354"/>
            <a:ext cx="8610600" cy="1293028"/>
          </a:xfrm>
        </p:spPr>
        <p:txBody>
          <a:bodyPr/>
          <a:lstStyle/>
          <a:p>
            <a:r>
              <a:rPr lang="es-MX" dirty="0"/>
              <a:t>MÉTODO NEWTON: 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08378E1-FFA2-4CC3-B52D-87145EDD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07382"/>
                <a:ext cx="10820400" cy="4722018"/>
              </a:xfrm>
            </p:spPr>
            <p:txBody>
              <a:bodyPr>
                <a:normAutofit/>
              </a:bodyPr>
              <a:lstStyle/>
              <a:p>
                <a:r>
                  <a:rPr lang="es-MX" dirty="0"/>
                  <a:t>Paso 3: Calcular la nueva x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  <m:sup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s-MX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s-MX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s-MX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MX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  <m:sup>
                        <m:r>
                          <a:rPr lang="es-MX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s-MX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MX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s-MX" dirty="0"/>
              </a:p>
              <a:p>
                <a:pPr marL="0" indent="0" algn="ctr">
                  <a:buNone/>
                </a:pPr>
                <a:endParaRPr lang="es-MX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MX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s-MX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MX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MX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MX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MX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MX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MX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s-MX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s-MX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MX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MX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MX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MX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MX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MX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s-MX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 algn="ctr">
                  <a:buNone/>
                </a:pPr>
                <a:endParaRPr lang="es-MX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E08378E1-FFA2-4CC3-B52D-87145EDD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07382"/>
                <a:ext cx="10820400" cy="4722018"/>
              </a:xfrm>
              <a:blipFill>
                <a:blip r:embed="rId2"/>
                <a:stretch>
                  <a:fillRect l="-676" t="-167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48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35352-F88A-43DD-AED1-427F0607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21486"/>
            <a:ext cx="8610600" cy="1293028"/>
          </a:xfrm>
        </p:spPr>
        <p:txBody>
          <a:bodyPr/>
          <a:lstStyle/>
          <a:p>
            <a:r>
              <a:rPr lang="es-MX" dirty="0"/>
              <a:t>MÉTODO NEWTON: 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4D17D8E-20D1-4809-99F6-722A28BABA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57388"/>
                <a:ext cx="10820400" cy="49006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MX" dirty="0"/>
                  <a:t>Paso 4: Ahora se calcula el nuevo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+1,              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s-MX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−2+1+1    ;     1−2+1     ;      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1−2+1</m:t>
                          </m:r>
                        </m:e>
                      </m:d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s-MX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MX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MX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s-MX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MX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MX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MX" dirty="0"/>
                  <a:t> </a:t>
                </a:r>
              </a:p>
              <a:p>
                <a:pPr marL="0" indent="0" algn="just">
                  <a:buNone/>
                </a:pPr>
                <a:endParaRPr lang="es-MX" dirty="0"/>
              </a:p>
              <a:p>
                <a:pPr marL="0" indent="0" algn="just">
                  <a:buNone/>
                </a:pPr>
                <a:r>
                  <a:rPr lang="es-MX" dirty="0"/>
                  <a:t>Puesto que el gradiente es igual a 0, el método ha convergido.</a:t>
                </a:r>
              </a:p>
              <a:p>
                <a:pPr marL="0" indent="0" algn="ctr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4D17D8E-20D1-4809-99F6-722A28BABA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57388"/>
                <a:ext cx="10820400" cy="4900612"/>
              </a:xfrm>
              <a:blipFill>
                <a:blip r:embed="rId2"/>
                <a:stretch>
                  <a:fillRect l="-732" t="-223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444979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386</TotalTime>
  <Words>826</Words>
  <Application>Microsoft Office PowerPoint</Application>
  <PresentationFormat>Panorámica</PresentationFormat>
  <Paragraphs>96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Century Gothic</vt:lpstr>
      <vt:lpstr>Estela de condensación</vt:lpstr>
      <vt:lpstr>NEWTON MULTIVARIABLE Y NEWTON MODIFICADO</vt:lpstr>
      <vt:lpstr>MÉTODO NEWTON</vt:lpstr>
      <vt:lpstr>MÉTODO NEWTON</vt:lpstr>
      <vt:lpstr>MÉTODO NEWTON</vt:lpstr>
      <vt:lpstr>MÉTODO NEWTON: EJEMPLO</vt:lpstr>
      <vt:lpstr>MÉTODO NEWTON: EJEMPLO</vt:lpstr>
      <vt:lpstr>MÉTODO NEWTON: EJEMPLO</vt:lpstr>
      <vt:lpstr>MÉTODO NEWTON: EJEMPLO</vt:lpstr>
      <vt:lpstr>MÉTODO NEWTON: EJEMPLO</vt:lpstr>
      <vt:lpstr>COMENTARIOS</vt:lpstr>
      <vt:lpstr>ALGORITMO</vt:lpstr>
      <vt:lpstr>MÉTODO NEWTON MODIFICADO</vt:lpstr>
      <vt:lpstr>ALGORITMO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 MULTIVARIABLE Y NEWTON MODIFICADO</dc:title>
  <dc:creator>Cenyo Lopez</dc:creator>
  <cp:lastModifiedBy>Cenyo Lopez</cp:lastModifiedBy>
  <cp:revision>17</cp:revision>
  <dcterms:created xsi:type="dcterms:W3CDTF">2021-10-11T22:54:48Z</dcterms:created>
  <dcterms:modified xsi:type="dcterms:W3CDTF">2021-10-13T01:11:49Z</dcterms:modified>
</cp:coreProperties>
</file>