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68EB3-95A3-40D4-B6C0-15D5CF095425}" type="datetimeFigureOut">
              <a:rPr lang="es-CO" smtClean="0"/>
              <a:t>09/12/2024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97479-874C-49AB-A55C-BA22A41BCAA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134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A400-7174-4522-9F16-98E4FD648DFC}" type="datetimeFigureOut">
              <a:rPr lang="es-CO" smtClean="0"/>
              <a:t>09/12/2024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117A-7A84-4783-9159-73E849FE6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310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A400-7174-4522-9F16-98E4FD648DFC}" type="datetimeFigureOut">
              <a:rPr lang="es-CO" smtClean="0"/>
              <a:t>09/12/2024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117A-7A84-4783-9159-73E849FE6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050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A400-7174-4522-9F16-98E4FD648DFC}" type="datetimeFigureOut">
              <a:rPr lang="es-CO" smtClean="0"/>
              <a:t>09/12/2024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117A-7A84-4783-9159-73E849FE6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307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A400-7174-4522-9F16-98E4FD648DFC}" type="datetimeFigureOut">
              <a:rPr lang="es-CO" smtClean="0"/>
              <a:t>09/12/2024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117A-7A84-4783-9159-73E849FE6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674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A400-7174-4522-9F16-98E4FD648DFC}" type="datetimeFigureOut">
              <a:rPr lang="es-CO" smtClean="0"/>
              <a:t>09/12/2024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117A-7A84-4783-9159-73E849FE6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468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A400-7174-4522-9F16-98E4FD648DFC}" type="datetimeFigureOut">
              <a:rPr lang="es-CO" smtClean="0"/>
              <a:t>09/12/2024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117A-7A84-4783-9159-73E849FE6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994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A400-7174-4522-9F16-98E4FD648DFC}" type="datetimeFigureOut">
              <a:rPr lang="es-CO" smtClean="0"/>
              <a:t>09/12/2024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117A-7A84-4783-9159-73E849FE6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173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A400-7174-4522-9F16-98E4FD648DFC}" type="datetimeFigureOut">
              <a:rPr lang="es-CO" smtClean="0"/>
              <a:t>09/12/2024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117A-7A84-4783-9159-73E849FE6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60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A400-7174-4522-9F16-98E4FD648DFC}" type="datetimeFigureOut">
              <a:rPr lang="es-CO" smtClean="0"/>
              <a:t>09/12/2024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117A-7A84-4783-9159-73E849FE6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105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A400-7174-4522-9F16-98E4FD648DFC}" type="datetimeFigureOut">
              <a:rPr lang="es-CO" smtClean="0"/>
              <a:t>09/12/2024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117A-7A84-4783-9159-73E849FE6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583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A400-7174-4522-9F16-98E4FD648DFC}" type="datetimeFigureOut">
              <a:rPr lang="es-CO" smtClean="0"/>
              <a:t>09/12/2024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117A-7A84-4783-9159-73E849FE6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10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5A400-7174-4522-9F16-98E4FD648DFC}" type="datetimeFigureOut">
              <a:rPr lang="es-CO" smtClean="0"/>
              <a:t>09/12/2024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9117A-7A84-4783-9159-73E849FE6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819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6" Type="http://schemas.openxmlformats.org/officeDocument/2006/relationships/hyperlink" Target="file:///D:\pagina%20de%20richard\historia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27116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4" y="2711669"/>
            <a:ext cx="12057946" cy="414633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743200" y="755669"/>
            <a:ext cx="5628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200" dirty="0"/>
              <a:t> </a:t>
            </a:r>
            <a:r>
              <a:rPr lang="es-CO" sz="7200" dirty="0" smtClean="0"/>
              <a:t>EL RICHARD</a:t>
            </a:r>
            <a:endParaRPr lang="es-CO" sz="7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252248" y="346841"/>
            <a:ext cx="3567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INICIO      HISTORIA    CONTACTO</a:t>
            </a:r>
            <a:endParaRPr lang="es-CO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49" y="4784834"/>
            <a:ext cx="2398751" cy="197068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490" y="4784834"/>
            <a:ext cx="2648771" cy="211266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167" y="4843668"/>
            <a:ext cx="3079531" cy="1994995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543824" y="2625248"/>
            <a:ext cx="81750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AQUI VAS A ENCONTRAR HISTORIA Y ANECDOTAS SOBRE RICHI</a:t>
            </a:r>
          </a:p>
          <a:p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30621" y="3705997"/>
            <a:ext cx="10152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Aquí estoy </a:t>
            </a:r>
            <a:r>
              <a:rPr lang="es-CO" dirty="0"/>
              <a:t>con mi mamá ,su nombre es Nidia y tiene 40 años y mis amigos mas cercanos si quieres saber mas sobre mi puedes oprimir </a:t>
            </a:r>
            <a:r>
              <a:rPr lang="es-CO" dirty="0">
                <a:hlinkClick r:id="rId6"/>
              </a:rPr>
              <a:t>historia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1541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52248" y="346841"/>
            <a:ext cx="3567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INICIO      HISTORIA    CONTACTO</a:t>
            </a:r>
            <a:endParaRPr lang="es-CO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2743200" y="755669"/>
            <a:ext cx="5628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200" dirty="0"/>
              <a:t> </a:t>
            </a:r>
            <a:r>
              <a:rPr lang="es-CO" sz="7200" dirty="0" smtClean="0"/>
              <a:t>EL RICHARD</a:t>
            </a:r>
            <a:endParaRPr lang="es-CO" sz="72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4" y="2711669"/>
            <a:ext cx="12057946" cy="414633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167" y="4142760"/>
            <a:ext cx="3079531" cy="269590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23224" y="4248663"/>
            <a:ext cx="2408553" cy="2771447"/>
          </a:xfrm>
          <a:prstGeom prst="rect">
            <a:avLst/>
          </a:prstGeom>
        </p:spPr>
      </p:pic>
      <p:sp>
        <p:nvSpPr>
          <p:cNvPr id="12" name="AutoShape 2" descr="D:\pagina de richard\imagenes\copa-america-super-campeones-animes-futbol (1)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3" name="AutoShape 4" descr="Página 2 | Imágenes de Jugador Futbol Anime Pelota - Descarga gratuita en  Freepi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12" y="4303987"/>
            <a:ext cx="2466975" cy="2146943"/>
          </a:xfrm>
          <a:prstGeom prst="rect">
            <a:avLst/>
          </a:prstGeom>
        </p:spPr>
      </p:pic>
      <p:sp>
        <p:nvSpPr>
          <p:cNvPr id="17" name="Flecha derecha 16"/>
          <p:cNvSpPr/>
          <p:nvPr/>
        </p:nvSpPr>
        <p:spPr>
          <a:xfrm rot="16200000">
            <a:off x="1628684" y="3520546"/>
            <a:ext cx="778605" cy="6743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Flecha derecha 17"/>
          <p:cNvSpPr/>
          <p:nvPr/>
        </p:nvSpPr>
        <p:spPr>
          <a:xfrm rot="16200000">
            <a:off x="7992345" y="3554413"/>
            <a:ext cx="778605" cy="6743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Flecha derecha 18"/>
          <p:cNvSpPr/>
          <p:nvPr/>
        </p:nvSpPr>
        <p:spPr>
          <a:xfrm rot="16200000">
            <a:off x="4835630" y="3520546"/>
            <a:ext cx="778605" cy="6743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/>
          <p:cNvSpPr txBox="1"/>
          <p:nvPr/>
        </p:nvSpPr>
        <p:spPr>
          <a:xfrm>
            <a:off x="681881" y="1753502"/>
            <a:ext cx="2785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 la parte de atrás deberá decir: Este </a:t>
            </a:r>
            <a:r>
              <a:rPr lang="es-CO" dirty="0"/>
              <a:t>es uno de mis sueños, comprar mi moto , esta es una duke ktm 200 wo y mi meta es conseguirla en e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6651756" y="1765900"/>
            <a:ext cx="2785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 la parte de atrás deberá decir : Están </a:t>
            </a:r>
            <a:r>
              <a:rPr lang="es-CO" dirty="0"/>
              <a:t>son mis perritas, lizzy y </a:t>
            </a:r>
            <a:r>
              <a:rPr lang="es-CO" dirty="0" smtClean="0"/>
              <a:t>lulú, </a:t>
            </a:r>
            <a:r>
              <a:rPr lang="es-CO" dirty="0"/>
              <a:t>tienen 3 años ,lizzy es la </a:t>
            </a:r>
            <a:r>
              <a:rPr lang="es-CO" dirty="0" smtClean="0"/>
              <a:t>café </a:t>
            </a:r>
            <a:r>
              <a:rPr lang="es-CO" dirty="0"/>
              <a:t>la mas fastidiosa y energética de </a:t>
            </a:r>
            <a:r>
              <a:rPr lang="es-CO" dirty="0" smtClean="0"/>
              <a:t>las dos</a:t>
            </a:r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>
            <a:off x="3666818" y="1834506"/>
            <a:ext cx="2785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 la parte de atrás deberá decir: Esta </a:t>
            </a:r>
            <a:r>
              <a:rPr lang="es-CO" dirty="0"/>
              <a:t>es una </a:t>
            </a:r>
            <a:r>
              <a:rPr lang="es-CO" dirty="0" smtClean="0"/>
              <a:t>anécdota </a:t>
            </a:r>
            <a:r>
              <a:rPr lang="es-CO" dirty="0"/>
              <a:t>de la vez que llegamos a la final con mi equipo en el colegio, lo recuerdo con </a:t>
            </a:r>
            <a:r>
              <a:rPr lang="es-CO" dirty="0" smtClean="0"/>
              <a:t>mucho aprecio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2987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52248" y="346841"/>
            <a:ext cx="3567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INICIO      HISTORIA    CONTACTO</a:t>
            </a:r>
            <a:endParaRPr lang="es-CO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3348882" y="712729"/>
            <a:ext cx="56282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800" dirty="0" smtClean="0"/>
              <a:t>contacto</a:t>
            </a:r>
            <a:endParaRPr lang="es-CO" sz="8800" dirty="0"/>
          </a:p>
        </p:txBody>
      </p:sp>
      <p:sp>
        <p:nvSpPr>
          <p:cNvPr id="12" name="AutoShape 2" descr="D:\pagina de richard\imagenes\copa-america-super-campeones-animes-futbol (1)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3" name="AutoShape 4" descr="Página 2 | Imágenes de Jugador Futbol Anime Pelota - Descarga gratuita en  Freepi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" name="CuadroTexto 1"/>
          <p:cNvSpPr txBox="1"/>
          <p:nvPr/>
        </p:nvSpPr>
        <p:spPr>
          <a:xfrm>
            <a:off x="3168869" y="2202219"/>
            <a:ext cx="5040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smtClean="0"/>
              <a:t>Formulario de contacto</a:t>
            </a:r>
            <a:endParaRPr lang="es-CO" sz="4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5029200" y="3078313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/>
              <a:t>NOMBRE</a:t>
            </a:r>
            <a:endParaRPr lang="es-CO" sz="2400" b="1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019937" y="3745295"/>
            <a:ext cx="1254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/>
              <a:t>CORREO</a:t>
            </a:r>
            <a:endParaRPr lang="es-CO" sz="2400" b="1" dirty="0"/>
          </a:p>
        </p:txBody>
      </p:sp>
      <p:sp>
        <p:nvSpPr>
          <p:cNvPr id="24" name="CuadroTexto 23"/>
          <p:cNvSpPr txBox="1"/>
          <p:nvPr/>
        </p:nvSpPr>
        <p:spPr>
          <a:xfrm>
            <a:off x="4853242" y="5737109"/>
            <a:ext cx="2017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/>
              <a:t>CONTRASEÑA</a:t>
            </a:r>
            <a:endParaRPr lang="es-CO" sz="2400" b="1" dirty="0"/>
          </a:p>
        </p:txBody>
      </p:sp>
      <p:sp>
        <p:nvSpPr>
          <p:cNvPr id="25" name="CuadroTexto 24"/>
          <p:cNvSpPr txBox="1"/>
          <p:nvPr/>
        </p:nvSpPr>
        <p:spPr>
          <a:xfrm>
            <a:off x="5090549" y="6393165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/>
              <a:t>ENVIAR</a:t>
            </a:r>
            <a:endParaRPr lang="es-CO" sz="2400" b="1" dirty="0"/>
          </a:p>
        </p:txBody>
      </p:sp>
      <p:sp>
        <p:nvSpPr>
          <p:cNvPr id="26" name="CuadroTexto 25"/>
          <p:cNvSpPr txBox="1"/>
          <p:nvPr/>
        </p:nvSpPr>
        <p:spPr>
          <a:xfrm>
            <a:off x="5111369" y="5152177"/>
            <a:ext cx="119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/>
              <a:t>CIUDAD</a:t>
            </a:r>
            <a:endParaRPr lang="es-CO" sz="2400" b="1" dirty="0"/>
          </a:p>
        </p:txBody>
      </p:sp>
      <p:sp>
        <p:nvSpPr>
          <p:cNvPr id="27" name="CuadroTexto 26"/>
          <p:cNvSpPr txBox="1"/>
          <p:nvPr/>
        </p:nvSpPr>
        <p:spPr>
          <a:xfrm>
            <a:off x="4926080" y="4496121"/>
            <a:ext cx="1525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/>
              <a:t>TELEFONO</a:t>
            </a:r>
            <a:endParaRPr lang="es-CO" sz="2400" b="1" dirty="0"/>
          </a:p>
        </p:txBody>
      </p:sp>
      <p:sp>
        <p:nvSpPr>
          <p:cNvPr id="4" name="Rectángulo redondeado 3"/>
          <p:cNvSpPr/>
          <p:nvPr/>
        </p:nvSpPr>
        <p:spPr>
          <a:xfrm>
            <a:off x="4853242" y="3456134"/>
            <a:ext cx="1720979" cy="2891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redondeado 27"/>
          <p:cNvSpPr/>
          <p:nvPr/>
        </p:nvSpPr>
        <p:spPr>
          <a:xfrm>
            <a:off x="4926080" y="4959888"/>
            <a:ext cx="1720979" cy="2891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ángulo redondeado 28"/>
          <p:cNvSpPr/>
          <p:nvPr/>
        </p:nvSpPr>
        <p:spPr>
          <a:xfrm>
            <a:off x="4926080" y="5540313"/>
            <a:ext cx="1648141" cy="3030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 redondeado 29"/>
          <p:cNvSpPr/>
          <p:nvPr/>
        </p:nvSpPr>
        <p:spPr>
          <a:xfrm>
            <a:off x="4853242" y="4140637"/>
            <a:ext cx="1720979" cy="2891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redondeado 30"/>
          <p:cNvSpPr/>
          <p:nvPr/>
        </p:nvSpPr>
        <p:spPr>
          <a:xfrm>
            <a:off x="4885763" y="6144428"/>
            <a:ext cx="1648141" cy="3030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78795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159</Words>
  <Application>Microsoft Office PowerPoint</Application>
  <PresentationFormat>Panorámica</PresentationFormat>
  <Paragraphs>18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3</cp:revision>
  <dcterms:created xsi:type="dcterms:W3CDTF">2024-12-10T04:17:18Z</dcterms:created>
  <dcterms:modified xsi:type="dcterms:W3CDTF">2024-12-10T04:31:30Z</dcterms:modified>
</cp:coreProperties>
</file>