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son Esteban Marquez Chaparro" initials="WEMC" lastIdx="1" clrIdx="0">
    <p:extLst>
      <p:ext uri="{19B8F6BF-5375-455C-9EA6-DF929625EA0E}">
        <p15:presenceInfo xmlns:p15="http://schemas.microsoft.com/office/powerpoint/2012/main" userId="S-1-5-21-222252724-2288729459-1765950528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A04"/>
    <a:srgbClr val="F49C21"/>
    <a:srgbClr val="7A0500"/>
    <a:srgbClr val="F9D360"/>
    <a:srgbClr val="4A130B"/>
    <a:srgbClr val="BF4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0T08:21:25.258" idx="1">
    <p:pos x="5493" y="77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8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4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2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8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22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6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6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654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9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07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8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CE69-DE0B-4018-8C0B-1352DE1D866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FC3D-B9CC-4E33-B652-531110A46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89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bg1"/>
          </a:solidFill>
          <a:ln>
            <a:solidFill>
              <a:srgbClr val="DA5A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5200B8-F8FB-47FF-9C14-81EEBE8789AA}"/>
              </a:ext>
            </a:extLst>
          </p:cNvPr>
          <p:cNvSpPr txBox="1"/>
          <p:nvPr/>
        </p:nvSpPr>
        <p:spPr>
          <a:xfrm>
            <a:off x="254000" y="102400"/>
            <a:ext cx="342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rgbClr val="7A0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 </a:t>
            </a:r>
            <a:r>
              <a:rPr lang="es-ES" sz="3200" b="1" i="1" dirty="0">
                <a:solidFill>
                  <a:srgbClr val="F49C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MOMENTUM</a:t>
            </a:r>
            <a:endParaRPr lang="es-CO" sz="3200" b="1" i="1" dirty="0">
              <a:solidFill>
                <a:srgbClr val="F49C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DC12EF8-0296-4A09-B52F-12F89398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34" y="1356518"/>
            <a:ext cx="5445124" cy="414496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B24BFAD-088C-4720-9EFD-25041B66F811}"/>
              </a:ext>
            </a:extLst>
          </p:cNvPr>
          <p:cNvSpPr txBox="1"/>
          <p:nvPr/>
        </p:nvSpPr>
        <p:spPr>
          <a:xfrm>
            <a:off x="618069" y="1864518"/>
            <a:ext cx="5359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DA5A04"/>
                </a:solidFill>
              </a:rPr>
              <a:t>COMBO GRAN BURGUER</a:t>
            </a:r>
          </a:p>
          <a:p>
            <a:endParaRPr lang="es-ES" sz="2800" dirty="0"/>
          </a:p>
          <a:p>
            <a:pPr algn="ctr"/>
            <a:r>
              <a:rPr lang="es-ES" dirty="0"/>
              <a:t>Disfruta de una hamburguesa jugosa y sabrosa, con queso cheddar derretido, tocino crujiente, cebolla caramelizada y vegetales frescos. Todo ello en un pan de brioche, acompañado de papas fritas doradas y crujientes.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301FBAA-F8FB-4E9D-BCC2-0FB7793581F5}"/>
              </a:ext>
            </a:extLst>
          </p:cNvPr>
          <p:cNvSpPr txBox="1"/>
          <p:nvPr/>
        </p:nvSpPr>
        <p:spPr>
          <a:xfrm>
            <a:off x="6034670" y="239247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DA5A04"/>
                </a:solidFill>
              </a:rPr>
              <a:t>INICIO</a:t>
            </a:r>
            <a:endParaRPr lang="es-CO" sz="2000" dirty="0">
              <a:solidFill>
                <a:srgbClr val="DA5A04"/>
              </a:solidFill>
            </a:endParaRPr>
          </a:p>
        </p:txBody>
      </p:sp>
      <p:sp>
        <p:nvSpPr>
          <p:cNvPr id="22" name="CuadroTexto 21">
            <a:hlinkClick r:id="rId3" action="ppaction://hlinksldjump"/>
            <a:extLst>
              <a:ext uri="{FF2B5EF4-FFF2-40B4-BE49-F238E27FC236}">
                <a16:creationId xmlns:a16="http://schemas.microsoft.com/office/drawing/2014/main" id="{253DF184-9D8C-445C-A908-CD8364A4AA70}"/>
              </a:ext>
            </a:extLst>
          </p:cNvPr>
          <p:cNvSpPr txBox="1"/>
          <p:nvPr/>
        </p:nvSpPr>
        <p:spPr>
          <a:xfrm>
            <a:off x="7323668" y="241427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DA5A04"/>
                </a:solidFill>
              </a:rPr>
              <a:t>MENÚ</a:t>
            </a:r>
            <a:endParaRPr lang="es-CO" sz="2000" dirty="0">
              <a:solidFill>
                <a:srgbClr val="DA5A04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A15A28-F0FE-45A9-84EB-4EA3B62A402B}"/>
              </a:ext>
            </a:extLst>
          </p:cNvPr>
          <p:cNvSpPr txBox="1"/>
          <p:nvPr/>
        </p:nvSpPr>
        <p:spPr>
          <a:xfrm>
            <a:off x="8623888" y="239247"/>
            <a:ext cx="1372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DA5A04"/>
                </a:solidFill>
              </a:rPr>
              <a:t>UBICACIÓN</a:t>
            </a:r>
            <a:endParaRPr lang="es-CO" sz="2000" dirty="0">
              <a:solidFill>
                <a:srgbClr val="DA5A04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77B7CD-742F-4B94-819E-D3420BA28A55}"/>
              </a:ext>
            </a:extLst>
          </p:cNvPr>
          <p:cNvSpPr txBox="1"/>
          <p:nvPr/>
        </p:nvSpPr>
        <p:spPr>
          <a:xfrm>
            <a:off x="10208212" y="243604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DA5A04"/>
                </a:solidFill>
              </a:rPr>
              <a:t>PERFIL</a:t>
            </a:r>
            <a:endParaRPr lang="es-CO" sz="2000" dirty="0">
              <a:solidFill>
                <a:srgbClr val="DA5A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bg1"/>
          </a:solidFill>
          <a:ln>
            <a:solidFill>
              <a:srgbClr val="DA5A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AB8E78-FB3E-46A5-85A1-7033790F70C7}"/>
              </a:ext>
            </a:extLst>
          </p:cNvPr>
          <p:cNvSpPr txBox="1"/>
          <p:nvPr/>
        </p:nvSpPr>
        <p:spPr>
          <a:xfrm>
            <a:off x="254000" y="102400"/>
            <a:ext cx="342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rgbClr val="7A0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 </a:t>
            </a:r>
            <a:r>
              <a:rPr lang="es-ES" sz="3200" b="1" i="1" dirty="0">
                <a:solidFill>
                  <a:srgbClr val="F49C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MOMENTUM</a:t>
            </a:r>
            <a:endParaRPr lang="es-CO" sz="3200" b="1" i="1" dirty="0">
              <a:solidFill>
                <a:srgbClr val="F49C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48DFB9-7C20-4E98-8E75-2B17FEE6AEBC}"/>
              </a:ext>
            </a:extLst>
          </p:cNvPr>
          <p:cNvSpPr txBox="1"/>
          <p:nvPr/>
        </p:nvSpPr>
        <p:spPr>
          <a:xfrm>
            <a:off x="4851400" y="194733"/>
            <a:ext cx="722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                          </a:t>
            </a:r>
            <a:r>
              <a:rPr lang="es-ES" sz="2000" dirty="0">
                <a:solidFill>
                  <a:srgbClr val="DA5A04"/>
                </a:solidFill>
              </a:rPr>
              <a:t>INICIO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MENÚ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UBICACIÓN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PERFIL</a:t>
            </a:r>
            <a:r>
              <a:rPr lang="es-ES" sz="2000" dirty="0"/>
              <a:t>                </a:t>
            </a:r>
            <a:endParaRPr lang="es-CO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314258-888F-4AB8-9B22-7ECF52E1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9" y="1069622"/>
            <a:ext cx="2048934" cy="15456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C603BA-27EC-4F5D-9FE6-0D05BFDA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48" y="970154"/>
            <a:ext cx="2015068" cy="1747044"/>
          </a:xfrm>
          <a:prstGeom prst="rect">
            <a:avLst/>
          </a:prstGeom>
        </p:spPr>
      </p:pic>
      <p:pic>
        <p:nvPicPr>
          <p:cNvPr id="1026" name="Picture 2" descr="Hamburguesa De Ternera Gourmet Sobre Un Fondo Negro Con Textura Elegante, Hamburguesa Con Queso, Pan De Hamburguesa, Ingredientes De La Hamburguesa Imagen de Fondo Para Descarga Gratuita - Pngtreee">
            <a:extLst>
              <a:ext uri="{FF2B5EF4-FFF2-40B4-BE49-F238E27FC236}">
                <a16:creationId xmlns:a16="http://schemas.microsoft.com/office/drawing/2014/main" id="{186FA83B-D92C-4DAC-8827-874DAD23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868186"/>
            <a:ext cx="2453872" cy="174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44A2B3A-3A52-4825-9949-1453D76D7779}"/>
              </a:ext>
            </a:extLst>
          </p:cNvPr>
          <p:cNvSpPr txBox="1"/>
          <p:nvPr/>
        </p:nvSpPr>
        <p:spPr>
          <a:xfrm>
            <a:off x="1179526" y="2761372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DA5A04"/>
                </a:solidFill>
              </a:rPr>
              <a:t> BURGERS</a:t>
            </a:r>
            <a:endParaRPr lang="es-CO" sz="2400" dirty="0">
              <a:solidFill>
                <a:srgbClr val="DA5A04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60F683-19B0-4511-A287-61F97811BC58}"/>
              </a:ext>
            </a:extLst>
          </p:cNvPr>
          <p:cNvSpPr txBox="1"/>
          <p:nvPr/>
        </p:nvSpPr>
        <p:spPr>
          <a:xfrm>
            <a:off x="318127" y="3242941"/>
            <a:ext cx="37684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GRAN BURGER</a:t>
            </a:r>
            <a:r>
              <a:rPr lang="es-ES" dirty="0"/>
              <a:t>                          </a:t>
            </a:r>
            <a:r>
              <a:rPr lang="es-ES" dirty="0">
                <a:solidFill>
                  <a:srgbClr val="DA5A04"/>
                </a:solidFill>
              </a:rPr>
              <a:t>$25.000</a:t>
            </a:r>
          </a:p>
          <a:p>
            <a:r>
              <a:rPr lang="es-ES" sz="1000" dirty="0"/>
              <a:t>PAN,SALSA,CEBOLLA,LECHUGA,POLLO</a:t>
            </a:r>
          </a:p>
          <a:p>
            <a:r>
              <a:rPr lang="es-ES" sz="1000" dirty="0"/>
              <a:t>TRIPLE CARNE,TOMATE</a:t>
            </a:r>
          </a:p>
          <a:p>
            <a:endParaRPr lang="es-ES" dirty="0"/>
          </a:p>
          <a:p>
            <a:r>
              <a:rPr lang="es-ES" dirty="0">
                <a:solidFill>
                  <a:srgbClr val="DA5A04"/>
                </a:solidFill>
              </a:rPr>
              <a:t>QUESO BURGER                         $19.900</a:t>
            </a:r>
          </a:p>
          <a:p>
            <a:r>
              <a:rPr lang="es-ES" sz="1000" dirty="0"/>
              <a:t>PAN,SALSA,CEBOLLA,LECHUGA,</a:t>
            </a:r>
          </a:p>
          <a:p>
            <a:r>
              <a:rPr lang="es-ES" sz="1000" dirty="0"/>
              <a:t>CARNE, QUESO DERRETIDO</a:t>
            </a:r>
          </a:p>
          <a:p>
            <a:endParaRPr lang="es-ES" dirty="0"/>
          </a:p>
          <a:p>
            <a:r>
              <a:rPr lang="es-ES" dirty="0">
                <a:solidFill>
                  <a:srgbClr val="DA5A04"/>
                </a:solidFill>
              </a:rPr>
              <a:t> BBQ BURGER                            $30.900</a:t>
            </a:r>
          </a:p>
          <a:p>
            <a:r>
              <a:rPr lang="es-ES" sz="1000" dirty="0"/>
              <a:t>PAN , SALSA,LECHUGA,CEBOLLA,</a:t>
            </a:r>
          </a:p>
          <a:p>
            <a:r>
              <a:rPr lang="es-ES" sz="1000" dirty="0"/>
              <a:t>LECHUGA,ALITAS BBQ, TOMATE</a:t>
            </a:r>
            <a:endParaRPr lang="es-CO" sz="1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E1300E-5CD0-4B5B-86CF-37881B58F2B4}"/>
              </a:ext>
            </a:extLst>
          </p:cNvPr>
          <p:cNvSpPr txBox="1"/>
          <p:nvPr/>
        </p:nvSpPr>
        <p:spPr>
          <a:xfrm>
            <a:off x="5444456" y="2729333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DA5A04"/>
                </a:solidFill>
              </a:rPr>
              <a:t> PIZZAS</a:t>
            </a:r>
            <a:endParaRPr lang="es-CO" sz="2400" dirty="0">
              <a:solidFill>
                <a:srgbClr val="DA5A04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C6E53F-4B1E-4107-AFFE-BA2935160D38}"/>
              </a:ext>
            </a:extLst>
          </p:cNvPr>
          <p:cNvSpPr txBox="1"/>
          <p:nvPr/>
        </p:nvSpPr>
        <p:spPr>
          <a:xfrm>
            <a:off x="4342153" y="3278053"/>
            <a:ext cx="37324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PIZZA D´LA MAMA                    $28.500</a:t>
            </a:r>
          </a:p>
          <a:p>
            <a:r>
              <a:rPr lang="es-ES" sz="1000" dirty="0"/>
              <a:t>CAVIAR,ORO FUNDIDO,QUESO,</a:t>
            </a:r>
          </a:p>
          <a:p>
            <a:r>
              <a:rPr lang="es-ES" sz="1000" dirty="0"/>
              <a:t>PEPERONI,SALCHICHA</a:t>
            </a:r>
          </a:p>
          <a:p>
            <a:r>
              <a:rPr lang="es-ES" dirty="0">
                <a:solidFill>
                  <a:srgbClr val="DA5A04"/>
                </a:solidFill>
              </a:rPr>
              <a:t>PIZZA DL´ PAPA                          $21.950</a:t>
            </a:r>
          </a:p>
          <a:p>
            <a:r>
              <a:rPr lang="es-ES" sz="1000" dirty="0"/>
              <a:t>CAVIAR, CHORIZO PICADO,</a:t>
            </a:r>
          </a:p>
          <a:p>
            <a:r>
              <a:rPr lang="es-ES" sz="1000" dirty="0"/>
              <a:t>VINO¿AÑEJO</a:t>
            </a:r>
          </a:p>
          <a:p>
            <a:endParaRPr lang="es-ES" dirty="0"/>
          </a:p>
          <a:p>
            <a:r>
              <a:rPr lang="es-ES" dirty="0">
                <a:solidFill>
                  <a:srgbClr val="DA5A04"/>
                </a:solidFill>
              </a:rPr>
              <a:t>PIZZA BURGER                           $40.000</a:t>
            </a:r>
          </a:p>
          <a:p>
            <a:r>
              <a:rPr lang="es-CO" sz="1000" dirty="0"/>
              <a:t>VINO AÑEJO, TRIPLE CARNE,QUESO</a:t>
            </a:r>
          </a:p>
          <a:p>
            <a:r>
              <a:rPr lang="es-CO" sz="1000" dirty="0"/>
              <a:t>SALCHICHA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669BD3-C036-4C22-BE7E-343DEA33020F}"/>
              </a:ext>
            </a:extLst>
          </p:cNvPr>
          <p:cNvSpPr/>
          <p:nvPr/>
        </p:nvSpPr>
        <p:spPr>
          <a:xfrm>
            <a:off x="330234" y="3203133"/>
            <a:ext cx="3699899" cy="2452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410DF90-E944-45B2-B222-048C2DF82D2B}"/>
              </a:ext>
            </a:extLst>
          </p:cNvPr>
          <p:cNvSpPr/>
          <p:nvPr/>
        </p:nvSpPr>
        <p:spPr>
          <a:xfrm>
            <a:off x="4334933" y="3203133"/>
            <a:ext cx="3699899" cy="2452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E722491-CB3A-47AF-803A-D3D9E180EED2}"/>
              </a:ext>
            </a:extLst>
          </p:cNvPr>
          <p:cNvSpPr txBox="1"/>
          <p:nvPr/>
        </p:nvSpPr>
        <p:spPr>
          <a:xfrm>
            <a:off x="9296882" y="2741468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DA5A04"/>
                </a:solidFill>
              </a:rPr>
              <a:t> BURRITOS</a:t>
            </a:r>
            <a:endParaRPr lang="es-CO" sz="2400" dirty="0">
              <a:solidFill>
                <a:srgbClr val="DA5A04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76EA38-BBF8-4A0E-A26C-CB58BF14F0BB}"/>
              </a:ext>
            </a:extLst>
          </p:cNvPr>
          <p:cNvSpPr txBox="1"/>
          <p:nvPr/>
        </p:nvSpPr>
        <p:spPr>
          <a:xfrm>
            <a:off x="8237828" y="3289107"/>
            <a:ext cx="356097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DONKEY                                  $15.000</a:t>
            </a:r>
          </a:p>
          <a:p>
            <a:r>
              <a:rPr lang="es-ES" sz="1000" dirty="0"/>
              <a:t>TORTOLLA DE ORO DERRETIDO,</a:t>
            </a:r>
          </a:p>
          <a:p>
            <a:r>
              <a:rPr lang="es-ES" sz="1000" dirty="0"/>
              <a:t>ARROZ, FRIJOLES</a:t>
            </a:r>
            <a:endParaRPr lang="es-ES" dirty="0"/>
          </a:p>
          <a:p>
            <a:r>
              <a:rPr lang="es-ES" dirty="0">
                <a:solidFill>
                  <a:srgbClr val="DA5A04"/>
                </a:solidFill>
              </a:rPr>
              <a:t> BIG BURRITO                         $16.900</a:t>
            </a:r>
          </a:p>
          <a:p>
            <a:r>
              <a:rPr lang="es-ES" sz="1000" dirty="0"/>
              <a:t>TORTILLA DE HARINA, ARROZ ,</a:t>
            </a:r>
          </a:p>
          <a:p>
            <a:r>
              <a:rPr lang="es-ES" sz="1000" dirty="0"/>
              <a:t>LENTEJAS FRIJOLES</a:t>
            </a:r>
          </a:p>
          <a:p>
            <a:endParaRPr lang="es-ES" dirty="0"/>
          </a:p>
          <a:p>
            <a:r>
              <a:rPr lang="es-ES" dirty="0">
                <a:solidFill>
                  <a:srgbClr val="DA5A04"/>
                </a:solidFill>
              </a:rPr>
              <a:t>MEGA HIPER BURRITO          $22.900</a:t>
            </a:r>
          </a:p>
          <a:p>
            <a:r>
              <a:rPr lang="es-ES" sz="1000" dirty="0"/>
              <a:t>TORTILLA DE CABALLO,</a:t>
            </a:r>
          </a:p>
          <a:p>
            <a:r>
              <a:rPr lang="es-ES" sz="1000" dirty="0"/>
              <a:t>ARROZ CON POLLIO, TOMATE</a:t>
            </a:r>
          </a:p>
          <a:p>
            <a:r>
              <a:rPr lang="es-ES" sz="1000" dirty="0"/>
              <a:t>,CENOLLA</a:t>
            </a:r>
            <a:endParaRPr lang="es-CO" sz="1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250F6A2-E3DA-41AC-AA42-BD53ED71BD02}"/>
              </a:ext>
            </a:extLst>
          </p:cNvPr>
          <p:cNvSpPr/>
          <p:nvPr/>
        </p:nvSpPr>
        <p:spPr>
          <a:xfrm>
            <a:off x="8277646" y="3190998"/>
            <a:ext cx="3699899" cy="2452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8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bg1"/>
          </a:solidFill>
          <a:ln>
            <a:solidFill>
              <a:srgbClr val="DA5A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EFE9A8-3DAD-4E5F-A363-A378E05941C8}"/>
              </a:ext>
            </a:extLst>
          </p:cNvPr>
          <p:cNvSpPr txBox="1"/>
          <p:nvPr/>
        </p:nvSpPr>
        <p:spPr>
          <a:xfrm>
            <a:off x="254000" y="102400"/>
            <a:ext cx="342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rgbClr val="7A0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 </a:t>
            </a:r>
            <a:r>
              <a:rPr lang="es-ES" sz="3200" b="1" i="1" dirty="0">
                <a:solidFill>
                  <a:srgbClr val="F49C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MOMENTUM</a:t>
            </a:r>
            <a:endParaRPr lang="es-CO" sz="3200" b="1" i="1" dirty="0">
              <a:solidFill>
                <a:srgbClr val="F49C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D18CB1-2421-406E-AB7C-458B64367228}"/>
              </a:ext>
            </a:extLst>
          </p:cNvPr>
          <p:cNvSpPr txBox="1"/>
          <p:nvPr/>
        </p:nvSpPr>
        <p:spPr>
          <a:xfrm>
            <a:off x="4851400" y="194733"/>
            <a:ext cx="722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                          </a:t>
            </a:r>
            <a:r>
              <a:rPr lang="es-ES" sz="2000" dirty="0">
                <a:solidFill>
                  <a:srgbClr val="DA5A04"/>
                </a:solidFill>
              </a:rPr>
              <a:t>INICIO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MENÚ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UBICACIÓN</a:t>
            </a:r>
            <a:r>
              <a:rPr lang="es-ES" sz="2000" dirty="0"/>
              <a:t>           </a:t>
            </a:r>
            <a:r>
              <a:rPr lang="es-ES" sz="2000" dirty="0">
                <a:solidFill>
                  <a:srgbClr val="DA5A04"/>
                </a:solidFill>
              </a:rPr>
              <a:t>PERFIL</a:t>
            </a:r>
            <a:r>
              <a:rPr lang="es-ES" sz="2000" dirty="0"/>
              <a:t>                </a:t>
            </a:r>
            <a:endParaRPr lang="es-C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6206-89AF-485E-8B06-A4774429439E}"/>
              </a:ext>
            </a:extLst>
          </p:cNvPr>
          <p:cNvSpPr txBox="1"/>
          <p:nvPr/>
        </p:nvSpPr>
        <p:spPr>
          <a:xfrm>
            <a:off x="103545" y="3716825"/>
            <a:ext cx="3766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BOSA CENTRO 11 4 2049, MADRID</a:t>
            </a:r>
            <a:endParaRPr lang="es-CO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83B8B9-2630-480B-BBB8-D473707623D2}"/>
              </a:ext>
            </a:extLst>
          </p:cNvPr>
          <p:cNvSpPr txBox="1"/>
          <p:nvPr/>
        </p:nvSpPr>
        <p:spPr>
          <a:xfrm>
            <a:off x="103545" y="411693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3228518167</a:t>
            </a:r>
            <a:endParaRPr lang="es-CO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87285"/>
            <a:ext cx="3420533" cy="25420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545" y="4917155"/>
            <a:ext cx="238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DA5A04"/>
                </a:solidFill>
              </a:rPr>
              <a:t>RESERVA AQUÍ</a:t>
            </a:r>
          </a:p>
        </p:txBody>
      </p:sp>
      <p:sp>
        <p:nvSpPr>
          <p:cNvPr id="8" name="AutoShape 2" descr="Gente sosteniendo cerveza y comiendo pizza — Foto de stock #83559572 ©  gstock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4" descr="Gente sosteniendo cerveza y comiendo pizza — Foto de stock #83559572 ©  gstockstud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6" descr="Gente sosteniendo cerveza y comiendo pizza — Foto de stock #83559572 ©  gstockstud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8" descr="Gente sosteniendo cerveza y comiendo pizza — Foto de stock #83559572 ©  gstockstudio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7" y="1087286"/>
            <a:ext cx="3162925" cy="254204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365241" y="3747603"/>
            <a:ext cx="233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SOACHA  123 32423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62137" y="413316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3014431829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66" y="1087286"/>
            <a:ext cx="3057525" cy="2542044"/>
          </a:xfrm>
          <a:prstGeom prst="rect">
            <a:avLst/>
          </a:prstGeom>
        </p:spPr>
      </p:pic>
      <p:sp>
        <p:nvSpPr>
          <p:cNvPr id="19" name="AutoShape 10" descr="Gente sosteniendo cerveza y comiendo pizza — Foto de stock #83559572 ©  gstock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8212666" y="3747603"/>
            <a:ext cx="32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PALOQUEMADO 12434 41234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212666" y="418349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3195481829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212666" y="4917155"/>
            <a:ext cx="238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DA5A04"/>
                </a:solidFill>
              </a:rPr>
              <a:t>RESERVA AQUÍ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314559" y="4924766"/>
            <a:ext cx="238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DA5A04"/>
                </a:solidFill>
              </a:rPr>
              <a:t>RESERVA AQUÍ</a:t>
            </a:r>
          </a:p>
        </p:txBody>
      </p:sp>
    </p:spTree>
    <p:extLst>
      <p:ext uri="{BB962C8B-B14F-4D97-AF65-F5344CB8AC3E}">
        <p14:creationId xmlns:p14="http://schemas.microsoft.com/office/powerpoint/2010/main" val="144447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F3F6A68-5076-4BDF-B6C0-DB27195DC350}"/>
              </a:ext>
            </a:extLst>
          </p:cNvPr>
          <p:cNvSpPr/>
          <p:nvPr/>
        </p:nvSpPr>
        <p:spPr>
          <a:xfrm>
            <a:off x="3293533" y="1701799"/>
            <a:ext cx="5604934" cy="372533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F49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bg1"/>
          </a:solidFill>
          <a:ln>
            <a:solidFill>
              <a:srgbClr val="DA5A0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5200B8-F8FB-47FF-9C14-81EEBE8789AA}"/>
              </a:ext>
            </a:extLst>
          </p:cNvPr>
          <p:cNvSpPr txBox="1"/>
          <p:nvPr/>
        </p:nvSpPr>
        <p:spPr>
          <a:xfrm>
            <a:off x="254000" y="102400"/>
            <a:ext cx="342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>
                <a:solidFill>
                  <a:srgbClr val="7A0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 </a:t>
            </a:r>
            <a:r>
              <a:rPr lang="es-ES" sz="3200" b="1" i="1" dirty="0">
                <a:solidFill>
                  <a:srgbClr val="F49C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MOMENTUM</a:t>
            </a:r>
            <a:endParaRPr lang="es-CO" sz="3200" b="1" i="1" dirty="0">
              <a:solidFill>
                <a:srgbClr val="F49C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1FBAA-F8FB-4E9D-BCC2-0FB7793581F5}"/>
              </a:ext>
            </a:extLst>
          </p:cNvPr>
          <p:cNvSpPr txBox="1"/>
          <p:nvPr/>
        </p:nvSpPr>
        <p:spPr>
          <a:xfrm>
            <a:off x="4259034" y="239247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INICIO</a:t>
            </a:r>
            <a:endParaRPr lang="es-CO" sz="2000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253DF184-9D8C-445C-A908-CD8364A4AA70}"/>
              </a:ext>
            </a:extLst>
          </p:cNvPr>
          <p:cNvSpPr txBox="1"/>
          <p:nvPr/>
        </p:nvSpPr>
        <p:spPr>
          <a:xfrm>
            <a:off x="5400069" y="257030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MENÚ</a:t>
            </a:r>
            <a:endParaRPr lang="es-CO" sz="2000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A15A28-F0FE-45A9-84EB-4EA3B62A402B}"/>
              </a:ext>
            </a:extLst>
          </p:cNvPr>
          <p:cNvSpPr txBox="1"/>
          <p:nvPr/>
        </p:nvSpPr>
        <p:spPr>
          <a:xfrm>
            <a:off x="6395531" y="227164"/>
            <a:ext cx="1372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UBICACIÓN</a:t>
            </a:r>
            <a:endParaRPr lang="es-CO" sz="2000" dirty="0">
              <a:solidFill>
                <a:schemeClr val="accent1"/>
              </a:solidFill>
            </a:endParaRPr>
          </a:p>
        </p:txBody>
      </p:sp>
      <p:sp>
        <p:nvSpPr>
          <p:cNvPr id="12" name="AutoShape 2" descr="Imágenes de Restaurante Elegante | Descarga imágen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C0F9CA7-1D0E-40D4-B51E-16E101C27F0E}"/>
              </a:ext>
            </a:extLst>
          </p:cNvPr>
          <p:cNvSpPr txBox="1"/>
          <p:nvPr/>
        </p:nvSpPr>
        <p:spPr>
          <a:xfrm>
            <a:off x="4910516" y="1803400"/>
            <a:ext cx="224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Formulario de reserva</a:t>
            </a:r>
          </a:p>
          <a:p>
            <a:endParaRPr lang="es-ES" dirty="0">
              <a:solidFill>
                <a:srgbClr val="DA5A04"/>
              </a:solidFill>
            </a:endParaRPr>
          </a:p>
          <a:p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81621FB-61EA-455D-8B9A-27E265902500}"/>
              </a:ext>
            </a:extLst>
          </p:cNvPr>
          <p:cNvSpPr txBox="1"/>
          <p:nvPr/>
        </p:nvSpPr>
        <p:spPr>
          <a:xfrm>
            <a:off x="3556000" y="218039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nombre</a:t>
            </a:r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0A2D0F2-A8AF-486B-BB37-85AD8E1B1766}"/>
              </a:ext>
            </a:extLst>
          </p:cNvPr>
          <p:cNvSpPr/>
          <p:nvPr/>
        </p:nvSpPr>
        <p:spPr>
          <a:xfrm>
            <a:off x="3674533" y="2531533"/>
            <a:ext cx="4949355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94AB77B-D8DC-40E6-95B8-E6C8B5E3C6DC}"/>
              </a:ext>
            </a:extLst>
          </p:cNvPr>
          <p:cNvSpPr txBox="1"/>
          <p:nvPr/>
        </p:nvSpPr>
        <p:spPr>
          <a:xfrm>
            <a:off x="3577116" y="28078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E-mail</a:t>
            </a:r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CC5AFC2-16FB-41DC-8A1B-528CF6482DE6}"/>
              </a:ext>
            </a:extLst>
          </p:cNvPr>
          <p:cNvSpPr/>
          <p:nvPr/>
        </p:nvSpPr>
        <p:spPr>
          <a:xfrm>
            <a:off x="3674532" y="3180264"/>
            <a:ext cx="4949355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11CAC74-FB3F-4138-81E0-AA514A7AB64A}"/>
              </a:ext>
            </a:extLst>
          </p:cNvPr>
          <p:cNvSpPr txBox="1"/>
          <p:nvPr/>
        </p:nvSpPr>
        <p:spPr>
          <a:xfrm>
            <a:off x="3577116" y="3397091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Fecha de reserva</a:t>
            </a:r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756E478-0382-4274-B1B9-BCC5563CA99D}"/>
              </a:ext>
            </a:extLst>
          </p:cNvPr>
          <p:cNvSpPr/>
          <p:nvPr/>
        </p:nvSpPr>
        <p:spPr>
          <a:xfrm>
            <a:off x="3674532" y="3704566"/>
            <a:ext cx="4949355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9E3C02D-DE69-4928-B8FC-59F58145F288}"/>
              </a:ext>
            </a:extLst>
          </p:cNvPr>
          <p:cNvSpPr txBox="1"/>
          <p:nvPr/>
        </p:nvSpPr>
        <p:spPr>
          <a:xfrm>
            <a:off x="3692532" y="3655219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dd/mm/aaaa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9BF7BBC-AACA-45C2-AF64-D8C378AA45B0}"/>
              </a:ext>
            </a:extLst>
          </p:cNvPr>
          <p:cNvSpPr/>
          <p:nvPr/>
        </p:nvSpPr>
        <p:spPr>
          <a:xfrm>
            <a:off x="3701875" y="4249717"/>
            <a:ext cx="4949355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BDEDD91-8DDA-469B-91DE-823D9CC5604C}"/>
              </a:ext>
            </a:extLst>
          </p:cNvPr>
          <p:cNvSpPr txBox="1"/>
          <p:nvPr/>
        </p:nvSpPr>
        <p:spPr>
          <a:xfrm>
            <a:off x="3600131" y="3945526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Hora de reserva</a:t>
            </a:r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C9ECB72-545F-42D4-AB06-075A17712087}"/>
              </a:ext>
            </a:extLst>
          </p:cNvPr>
          <p:cNvSpPr txBox="1"/>
          <p:nvPr/>
        </p:nvSpPr>
        <p:spPr>
          <a:xfrm>
            <a:off x="3625077" y="4228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--:-- ----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F283194-D782-40EC-8C08-11F3A2D37390}"/>
              </a:ext>
            </a:extLst>
          </p:cNvPr>
          <p:cNvSpPr txBox="1"/>
          <p:nvPr/>
        </p:nvSpPr>
        <p:spPr>
          <a:xfrm>
            <a:off x="3600130" y="4461983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A5A04"/>
                </a:solidFill>
              </a:rPr>
              <a:t>producto</a:t>
            </a:r>
            <a:endParaRPr lang="es-CO" dirty="0">
              <a:solidFill>
                <a:srgbClr val="DA5A04"/>
              </a:solidFill>
            </a:endParaRP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EE04738-0F94-41D6-84AD-A2D5ED1E8020}"/>
              </a:ext>
            </a:extLst>
          </p:cNvPr>
          <p:cNvSpPr/>
          <p:nvPr/>
        </p:nvSpPr>
        <p:spPr>
          <a:xfrm>
            <a:off x="3701874" y="4771680"/>
            <a:ext cx="4949355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C28AD46-A501-4018-84FA-70286ECE7177}"/>
              </a:ext>
            </a:extLst>
          </p:cNvPr>
          <p:cNvSpPr txBox="1"/>
          <p:nvPr/>
        </p:nvSpPr>
        <p:spPr>
          <a:xfrm>
            <a:off x="3653802" y="4759891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Seleccione el producto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6" name="Forma en L 35">
            <a:extLst>
              <a:ext uri="{FF2B5EF4-FFF2-40B4-BE49-F238E27FC236}">
                <a16:creationId xmlns:a16="http://schemas.microsoft.com/office/drawing/2014/main" id="{C11C3E29-9B54-4583-91B8-FE11FD71E04C}"/>
              </a:ext>
            </a:extLst>
          </p:cNvPr>
          <p:cNvSpPr/>
          <p:nvPr/>
        </p:nvSpPr>
        <p:spPr>
          <a:xfrm rot="19355464">
            <a:off x="6034670" y="4831315"/>
            <a:ext cx="189627" cy="172485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19C9065-7EA4-42B8-B116-C8F7686A2E7C}"/>
              </a:ext>
            </a:extLst>
          </p:cNvPr>
          <p:cNvSpPr/>
          <p:nvPr/>
        </p:nvSpPr>
        <p:spPr>
          <a:xfrm>
            <a:off x="3653802" y="5086561"/>
            <a:ext cx="1484002" cy="2967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41F6241-00CD-44F6-955A-F2018324D0B4}"/>
              </a:ext>
            </a:extLst>
          </p:cNvPr>
          <p:cNvSpPr txBox="1"/>
          <p:nvPr/>
        </p:nvSpPr>
        <p:spPr>
          <a:xfrm>
            <a:off x="3630788" y="5071625"/>
            <a:ext cx="15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Enviar reserva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3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253</Words>
  <Application>Microsoft Office PowerPoint</Application>
  <PresentationFormat>Panorámica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Bernard MT Condensed</vt:lpstr>
      <vt:lpstr>Calibri</vt:lpstr>
      <vt:lpstr>Calibri Light</vt:lpstr>
      <vt:lpstr>Cooper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Esteban Marquez Chaparro</dc:creator>
  <cp:lastModifiedBy>Wilson Esteban Marquez Chaparro</cp:lastModifiedBy>
  <cp:revision>29</cp:revision>
  <dcterms:created xsi:type="dcterms:W3CDTF">2024-11-27T11:58:53Z</dcterms:created>
  <dcterms:modified xsi:type="dcterms:W3CDTF">2024-12-10T13:30:16Z</dcterms:modified>
</cp:coreProperties>
</file>