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46"/>
  </p:notesMasterIdLst>
  <p:handoutMasterIdLst>
    <p:handoutMasterId r:id="rId47"/>
  </p:handoutMasterIdLst>
  <p:sldIdLst>
    <p:sldId id="256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73" r:id="rId17"/>
    <p:sldId id="274" r:id="rId18"/>
    <p:sldId id="270" r:id="rId19"/>
    <p:sldId id="288" r:id="rId20"/>
    <p:sldId id="271" r:id="rId21"/>
    <p:sldId id="272" r:id="rId22"/>
    <p:sldId id="275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0" r:id="rId42"/>
    <p:sldId id="311" r:id="rId43"/>
    <p:sldId id="312" r:id="rId44"/>
    <p:sldId id="269" r:id="rId45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64" autoAdjust="0"/>
  </p:normalViewPr>
  <p:slideViewPr>
    <p:cSldViewPr snapToGrid="0" showGuides="1">
      <p:cViewPr varScale="1">
        <p:scale>
          <a:sx n="49" d="100"/>
          <a:sy n="49" d="100"/>
        </p:scale>
        <p:origin x="594" y="6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BF3A-C4F3-4F00-90B2-9C650B636B0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7F11-3716-4EAD-97A1-168A255C7B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644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1695449"/>
            <a:ext cx="8171542" cy="8145237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9750"/>
            <a:ext cx="5457825" cy="847566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43543"/>
            <a:ext cx="10533743" cy="512093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695450"/>
            <a:ext cx="16737958" cy="110526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889321" y="19408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69822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69250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221502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67799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220051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66348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218600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77937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730189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7648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728738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7503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72728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752600"/>
            <a:ext cx="16737958" cy="82906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657350"/>
            <a:ext cx="16737958" cy="96295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371600"/>
            <a:ext cx="16737958" cy="894213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44503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485900"/>
            <a:ext cx="16737958" cy="104787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412183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1809750"/>
            <a:ext cx="15254514" cy="261710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1866900"/>
            <a:ext cx="8069943" cy="5201557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1790700"/>
            <a:ext cx="8069943" cy="738232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 flipH="1">
            <a:off x="5196113" y="1562100"/>
            <a:ext cx="137887" cy="87233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81600" y="2080190"/>
            <a:ext cx="14513" cy="820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1665710"/>
            <a:ext cx="17259909" cy="93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49"/>
            <a:ext cx="6381750" cy="14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aveles/spanish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cion-laravel.com/migrations.html#longitudes-de-indices-mysql-mariadb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rueba.correo.laravel@gmail.com" TargetMode="External"/><Relationship Id="rId2" Type="http://schemas.openxmlformats.org/officeDocument/2006/relationships/hyperlink" Target="https://documentacion-laravel.com/verification.html#introduccio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arredondo@zacatecas.gob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ricardo.arredondo@zacatecas.tecnm.mx" TargetMode="External"/><Relationship Id="rId4" Type="http://schemas.openxmlformats.org/officeDocument/2006/relationships/hyperlink" Target="https://www.linkedin.com/in/ricardo77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cion-laravel.com/mail.html#generando-mailable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busca/dataset/becas-nacionales/resource/f4aae2bb-2e8d-47aa-8328-52061f1833bc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Chart.js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Instituto</a:t>
            </a:r>
            <a:r>
              <a:rPr lang="en-US" dirty="0"/>
              <a:t> de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Capacitación</a:t>
            </a:r>
            <a:r>
              <a:rPr lang="en-US" dirty="0"/>
              <a:t> |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304195" y="1868713"/>
            <a:ext cx="15679611" cy="3294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Roboto 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CURSO LARAVEL</a:t>
            </a:r>
          </a:p>
          <a:p>
            <a:pPr algn="ctr"/>
            <a:r>
              <a:rPr kumimoji="1" lang="es-MX" altLang="ja-JP" dirty="0" smtClean="0"/>
              <a:t>INTERMEDIO</a:t>
            </a:r>
            <a:endParaRPr kumimoji="1" lang="ja-JP" alt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304195" y="5463306"/>
            <a:ext cx="15679611" cy="2357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600" dirty="0" smtClean="0">
                <a:solidFill>
                  <a:schemeClr val="accent1"/>
                </a:solidFill>
              </a:rPr>
              <a:t>ISC RICARDO ARREDONDO RÍOS </a:t>
            </a:r>
          </a:p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INSTITUTO DE SELECCIÓN Y CAPACITACIÓN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14925" y="8657616"/>
            <a:ext cx="8058150" cy="1010875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s-MX" altLang="ja-JP" dirty="0" smtClean="0"/>
              <a:t>FEBRERO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2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8279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1"/>
                </a:solidFill>
              </a:rPr>
              <a:t>EXPECTATIVAS DE LOS </a:t>
            </a:r>
            <a:r>
              <a:rPr lang="es-MX" dirty="0" smtClean="0"/>
              <a:t>PARTICIPANTES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97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solidFill>
                  <a:schemeClr val="accent1"/>
                </a:solidFill>
              </a:rPr>
              <a:t>EVALUACIÓN</a:t>
            </a:r>
            <a:br>
              <a:rPr lang="es-MX" sz="8800" dirty="0" smtClean="0">
                <a:solidFill>
                  <a:schemeClr val="accent1"/>
                </a:solidFill>
              </a:rPr>
            </a:br>
            <a:r>
              <a:rPr lang="es-MX" sz="8800" dirty="0" smtClean="0"/>
              <a:t>DIAGNÓSTICA</a:t>
            </a:r>
            <a:endParaRPr lang="es-MX" sz="88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/>
              <a:t>¿QUÉ ES LARAVEL?</a:t>
            </a:r>
          </a:p>
          <a:p>
            <a:r>
              <a:rPr lang="es-MX" dirty="0" smtClean="0"/>
              <a:t>¿QUÉ ES UN CONTROLADOR?</a:t>
            </a:r>
          </a:p>
          <a:p>
            <a:r>
              <a:rPr lang="es-MX" dirty="0" smtClean="0"/>
              <a:t>¿QUÉ ES UN MODELO?</a:t>
            </a:r>
          </a:p>
          <a:p>
            <a:r>
              <a:rPr lang="es-MX" dirty="0" smtClean="0"/>
              <a:t>¿QUÉ ES UNA MIGRACIÓN?</a:t>
            </a:r>
          </a:p>
          <a:p>
            <a:r>
              <a:rPr lang="es-MX" dirty="0" smtClean="0"/>
              <a:t>¿QUÉ ES UNA RUTA?</a:t>
            </a:r>
          </a:p>
          <a:p>
            <a:r>
              <a:rPr lang="es-MX" dirty="0" smtClean="0"/>
              <a:t>¿CÓMO REALIZA LARAVEL VALIDACIONES?</a:t>
            </a:r>
          </a:p>
          <a:p>
            <a:r>
              <a:rPr lang="es-MX" dirty="0" smtClean="0"/>
              <a:t>¿QUÉ ES UN SEED EN LARAVEL?</a:t>
            </a:r>
          </a:p>
          <a:p>
            <a:r>
              <a:rPr lang="es-MX" dirty="0" smtClean="0"/>
              <a:t>¿QUÉ ES UN MIDDLEWARE?</a:t>
            </a:r>
          </a:p>
          <a:p>
            <a:r>
              <a:rPr lang="es-MX" dirty="0" smtClean="0"/>
              <a:t>¿QUÉ ES BLADE?</a:t>
            </a:r>
          </a:p>
          <a:p>
            <a:r>
              <a:rPr lang="es-MX" dirty="0" smtClean="0"/>
              <a:t>¿CUÁLES SON SUS PRINCIPALES DIRECTIVAS?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42150"/>
          </a:xfrm>
        </p:spPr>
        <p:txBody>
          <a:bodyPr>
            <a:normAutofit/>
          </a:bodyPr>
          <a:lstStyle/>
          <a:p>
            <a:r>
              <a:rPr lang="es-MX" dirty="0" smtClean="0"/>
              <a:t>PREPARACIÓN DEL ENTORNO </a:t>
            </a:r>
            <a:r>
              <a:rPr lang="es-MX" dirty="0" smtClean="0">
                <a:solidFill>
                  <a:schemeClr val="accent1"/>
                </a:solidFill>
              </a:rPr>
              <a:t>DE DESARROLLO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982980" y="1897380"/>
            <a:ext cx="16564791" cy="7275649"/>
          </a:xfrm>
        </p:spPr>
        <p:txBody>
          <a:bodyPr>
            <a:normAutofit fontScale="92500" lnSpcReduction="10000"/>
          </a:bodyPr>
          <a:lstStyle/>
          <a:p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5 </a:t>
            </a:r>
            <a:r>
              <a:rPr lang="es-MX" sz="4400" dirty="0" err="1" smtClean="0"/>
              <a:t>Docs</a:t>
            </a:r>
            <a:r>
              <a:rPr lang="es-MX" sz="4400" dirty="0" smtClean="0"/>
              <a:t> </a:t>
            </a:r>
            <a:r>
              <a:rPr lang="es-MX" sz="4400" dirty="0" err="1" smtClean="0"/>
              <a:t>Ligth</a:t>
            </a:r>
            <a:r>
              <a:rPr lang="es-MX" sz="4400" dirty="0" smtClean="0"/>
              <a:t> Color </a:t>
            </a:r>
            <a:r>
              <a:rPr lang="es-MX" sz="4400" dirty="0" err="1" smtClean="0"/>
              <a:t>Scheme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5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AutoComplete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HighLighter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Spacer</a:t>
            </a:r>
            <a:endParaRPr lang="es-MX" sz="4400" dirty="0" smtClean="0"/>
          </a:p>
          <a:p>
            <a:r>
              <a:rPr lang="es-MX" sz="4400" dirty="0" err="1" smtClean="0"/>
              <a:t>Bootstrap</a:t>
            </a:r>
            <a:r>
              <a:rPr lang="es-MX" sz="4400" dirty="0" smtClean="0"/>
              <a:t> 4x autocomplete</a:t>
            </a:r>
          </a:p>
          <a:p>
            <a:r>
              <a:rPr lang="es-MX" sz="4400" dirty="0" err="1" smtClean="0"/>
              <a:t>Bootstrap</a:t>
            </a:r>
            <a:r>
              <a:rPr lang="es-MX" sz="4400" dirty="0" smtClean="0"/>
              <a:t> 4x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01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745673" y="2660073"/>
            <a:ext cx="15802098" cy="6512956"/>
          </a:xfrm>
        </p:spPr>
        <p:txBody>
          <a:bodyPr>
            <a:normAutofit/>
          </a:bodyPr>
          <a:lstStyle/>
          <a:p>
            <a:r>
              <a:rPr lang="es-MX" sz="3600" dirty="0" smtClean="0"/>
              <a:t>Ir a mi carpeta </a:t>
            </a:r>
            <a:r>
              <a:rPr lang="es-MX" sz="3600" dirty="0" err="1" smtClean="0"/>
              <a:t>htdocs</a:t>
            </a:r>
            <a:r>
              <a:rPr lang="es-MX" sz="3600" dirty="0" smtClean="0"/>
              <a:t>  o donde tenga mi entorno</a:t>
            </a:r>
          </a:p>
          <a:p>
            <a:r>
              <a:rPr lang="es-MX" sz="3600" dirty="0" err="1" smtClean="0"/>
              <a:t>Git</a:t>
            </a:r>
            <a:r>
              <a:rPr lang="es-MX" sz="3600" dirty="0" smtClean="0"/>
              <a:t> clone </a:t>
            </a:r>
            <a:r>
              <a:rPr lang="es-MX" sz="3600" dirty="0"/>
              <a:t>https://github.com/ricardo77a/curso-laravel-intermedio-dev.git</a:t>
            </a:r>
          </a:p>
          <a:p>
            <a:endParaRPr lang="es-MX" sz="3600" dirty="0" smtClean="0"/>
          </a:p>
        </p:txBody>
      </p:sp>
    </p:spTree>
    <p:extLst>
      <p:ext uri="{BB962C8B-B14F-4D97-AF65-F5344CB8AC3E}">
        <p14:creationId xmlns:p14="http://schemas.microsoft.com/office/powerpoint/2010/main" val="11043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1950720" y="2438400"/>
            <a:ext cx="15597051" cy="6734629"/>
          </a:xfrm>
        </p:spPr>
        <p:txBody>
          <a:bodyPr>
            <a:normAutofit/>
          </a:bodyPr>
          <a:lstStyle/>
          <a:p>
            <a:r>
              <a:rPr lang="es-MX" sz="4400" dirty="0" smtClean="0"/>
              <a:t>HOSTS C:\Windows\System32\drivers\etc</a:t>
            </a:r>
          </a:p>
          <a:p>
            <a:r>
              <a:rPr lang="es-MX" sz="4400" dirty="0"/>
              <a:t>127.0.0.1		</a:t>
            </a:r>
            <a:r>
              <a:rPr lang="es-MX" sz="4400" dirty="0" err="1"/>
              <a:t>curso.test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2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1158240" y="1205345"/>
            <a:ext cx="16389531" cy="8428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C:/xampp/apache/conf/extra/http-vhost.conf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&lt;</a:t>
            </a:r>
            <a:r>
              <a:rPr lang="es-MX" sz="2400" dirty="0" err="1"/>
              <a:t>Directory</a:t>
            </a:r>
            <a:r>
              <a:rPr lang="es-MX" sz="2400" dirty="0"/>
              <a:t> C:/xampp/htdocs&gt;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AllowOverride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Require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 </a:t>
            </a:r>
            <a:r>
              <a:rPr lang="es-MX" sz="2400" dirty="0" err="1"/>
              <a:t>granted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Allow</a:t>
            </a:r>
            <a:r>
              <a:rPr lang="es-MX" sz="2400" dirty="0"/>
              <a:t> </a:t>
            </a:r>
            <a:r>
              <a:rPr lang="es-MX" sz="2400" dirty="0" err="1"/>
              <a:t>from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&lt;/</a:t>
            </a:r>
            <a:r>
              <a:rPr lang="es-MX" sz="2400" dirty="0" err="1"/>
              <a:t>Directory</a:t>
            </a:r>
            <a:r>
              <a:rPr lang="es-MX" sz="2400" dirty="0"/>
              <a:t>&gt;</a:t>
            </a:r>
          </a:p>
          <a:p>
            <a:endParaRPr lang="es-MX" sz="2400" dirty="0"/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</a:t>
            </a:r>
            <a:r>
              <a:rPr lang="es-MX" sz="2400" dirty="0" err="1"/>
              <a:t>VirtualHost</a:t>
            </a:r>
            <a:r>
              <a:rPr lang="es-MX" sz="2400" dirty="0"/>
              <a:t> *:80&gt;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DocumentRoot</a:t>
            </a:r>
            <a:r>
              <a:rPr lang="es-MX" sz="2400" dirty="0"/>
              <a:t> "C:/</a:t>
            </a:r>
            <a:r>
              <a:rPr lang="es-MX" sz="2400" dirty="0" smtClean="0"/>
              <a:t>xampp/htdocs/cursolaravel/public</a:t>
            </a:r>
            <a:r>
              <a:rPr lang="es-MX" sz="2400" dirty="0"/>
              <a:t>"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ServerName</a:t>
            </a:r>
            <a:r>
              <a:rPr lang="es-MX" sz="2400" dirty="0"/>
              <a:t> </a:t>
            </a:r>
            <a:r>
              <a:rPr lang="es-MX" sz="2400" dirty="0" err="1" smtClean="0"/>
              <a:t>curso.test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&lt;/</a:t>
            </a:r>
            <a:r>
              <a:rPr lang="es-MX" sz="2400" dirty="0" err="1"/>
              <a:t>VirtualHost</a:t>
            </a:r>
            <a:r>
              <a:rPr lang="es-MX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90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2"/>
          </p:nvPr>
        </p:nvSpPr>
        <p:spPr>
          <a:xfrm>
            <a:off x="768482" y="1389900"/>
            <a:ext cx="16674011" cy="8244115"/>
          </a:xfrm>
        </p:spPr>
        <p:txBody>
          <a:bodyPr>
            <a:normAutofit/>
          </a:bodyPr>
          <a:lstStyle/>
          <a:p>
            <a:r>
              <a:rPr lang="fr-FR" sz="4000" dirty="0"/>
              <a:t>composer require laravel/ui --dev</a:t>
            </a:r>
          </a:p>
          <a:p>
            <a:r>
              <a:rPr lang="fr-FR" sz="4000" dirty="0"/>
              <a:t>php artisan ui vue </a:t>
            </a:r>
            <a:r>
              <a:rPr lang="fr-FR" sz="4000" dirty="0" smtClean="0"/>
              <a:t>–auth</a:t>
            </a:r>
          </a:p>
          <a:p>
            <a:r>
              <a:rPr lang="fr-FR" sz="4000" dirty="0" smtClean="0"/>
              <a:t>Npm install</a:t>
            </a:r>
          </a:p>
          <a:p>
            <a:r>
              <a:rPr lang="fr-FR" sz="4000" dirty="0" smtClean="0"/>
              <a:t>Npm run dev</a:t>
            </a:r>
          </a:p>
          <a:p>
            <a:r>
              <a:rPr lang="es-MX" sz="4000" dirty="0">
                <a:hlinkClick r:id="rId2"/>
              </a:rPr>
              <a:t>https://github.com/Laraveles/spanish</a:t>
            </a:r>
            <a:endParaRPr lang="fr-FR" sz="4000" dirty="0" smtClean="0"/>
          </a:p>
          <a:p>
            <a:r>
              <a:rPr lang="fr-FR" sz="4000" dirty="0" smtClean="0"/>
              <a:t>Composer require laraveles/spanish</a:t>
            </a:r>
          </a:p>
          <a:p>
            <a:r>
              <a:rPr lang="fr-FR" sz="4000" dirty="0"/>
              <a:t>php artisan </a:t>
            </a:r>
            <a:r>
              <a:rPr lang="fr-FR" sz="4000" dirty="0" smtClean="0"/>
              <a:t>laraveles:install-lang</a:t>
            </a:r>
          </a:p>
        </p:txBody>
      </p:sp>
    </p:spTree>
    <p:extLst>
      <p:ext uri="{BB962C8B-B14F-4D97-AF65-F5344CB8AC3E}">
        <p14:creationId xmlns:p14="http://schemas.microsoft.com/office/powerpoint/2010/main" val="27951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239520" y="928914"/>
            <a:ext cx="16308251" cy="8244115"/>
          </a:xfrm>
        </p:spPr>
        <p:txBody>
          <a:bodyPr/>
          <a:lstStyle/>
          <a:p>
            <a:r>
              <a:rPr lang="fr-FR" sz="3600" dirty="0"/>
              <a:t>config/app.php</a:t>
            </a:r>
          </a:p>
          <a:p>
            <a:r>
              <a:rPr lang="es-MX" sz="3600" dirty="0"/>
              <a:t>'</a:t>
            </a:r>
            <a:r>
              <a:rPr lang="es-MX" sz="3600" dirty="0" err="1"/>
              <a:t>locale</a:t>
            </a:r>
            <a:r>
              <a:rPr lang="es-MX" sz="3600" dirty="0"/>
              <a:t>'          =&gt; 'es',</a:t>
            </a:r>
          </a:p>
          <a:p>
            <a:r>
              <a:rPr lang="es-MX" sz="3600" dirty="0"/>
              <a:t>'</a:t>
            </a:r>
            <a:r>
              <a:rPr lang="es-MX" sz="3600" dirty="0" err="1"/>
              <a:t>timezone</a:t>
            </a:r>
            <a:r>
              <a:rPr lang="es-MX" sz="3600" dirty="0"/>
              <a:t>' =&gt; '</a:t>
            </a:r>
            <a:r>
              <a:rPr lang="es-MX" sz="3600" dirty="0" err="1"/>
              <a:t>America</a:t>
            </a:r>
            <a:r>
              <a:rPr lang="es-MX" sz="3600" dirty="0"/>
              <a:t>/</a:t>
            </a:r>
            <a:r>
              <a:rPr lang="es-MX" sz="3600" dirty="0" err="1"/>
              <a:t>Mexico_City</a:t>
            </a:r>
            <a:r>
              <a:rPr lang="es-MX" sz="3600" dirty="0"/>
              <a:t>',</a:t>
            </a:r>
          </a:p>
          <a:p>
            <a:r>
              <a:rPr lang="es-MX" sz="3600" dirty="0">
                <a:hlinkClick r:id="rId2"/>
              </a:rPr>
              <a:t>https://documentacion-laravel.com/migrations.html#longitudes-de-indices-mysql-mariadb</a:t>
            </a:r>
            <a:endParaRPr lang="es-MX" sz="3600" dirty="0"/>
          </a:p>
          <a:p>
            <a:r>
              <a:rPr lang="es-MX" sz="3600" dirty="0"/>
              <a:t>use </a:t>
            </a:r>
            <a:r>
              <a:rPr lang="es-MX" sz="3600" dirty="0" err="1"/>
              <a:t>Illuminate</a:t>
            </a:r>
            <a:r>
              <a:rPr lang="es-MX" sz="3600" dirty="0"/>
              <a:t>\</a:t>
            </a:r>
            <a:r>
              <a:rPr lang="es-MX" sz="3600" dirty="0" err="1"/>
              <a:t>Support</a:t>
            </a:r>
            <a:r>
              <a:rPr lang="es-MX" sz="3600" dirty="0"/>
              <a:t>\</a:t>
            </a:r>
            <a:r>
              <a:rPr lang="es-MX" sz="3600" dirty="0" err="1"/>
              <a:t>Facades</a:t>
            </a:r>
            <a:r>
              <a:rPr lang="es-MX" sz="3600" dirty="0"/>
              <a:t>\</a:t>
            </a:r>
            <a:r>
              <a:rPr lang="es-MX" sz="3600" dirty="0" err="1"/>
              <a:t>Schema</a:t>
            </a:r>
            <a:r>
              <a:rPr lang="es-MX" sz="3600" dirty="0"/>
              <a:t>;</a:t>
            </a:r>
          </a:p>
          <a:p>
            <a:r>
              <a:rPr lang="es-MX" sz="3600" dirty="0"/>
              <a:t> </a:t>
            </a:r>
            <a:r>
              <a:rPr lang="es-MX" sz="3600" dirty="0" err="1"/>
              <a:t>Schema</a:t>
            </a:r>
            <a:r>
              <a:rPr lang="es-MX" sz="3600" dirty="0"/>
              <a:t>::</a:t>
            </a:r>
            <a:r>
              <a:rPr lang="es-MX" sz="3600" dirty="0" err="1"/>
              <a:t>defaultStringLength</a:t>
            </a:r>
            <a:r>
              <a:rPr lang="es-MX" sz="3600" dirty="0"/>
              <a:t>(191);</a:t>
            </a:r>
          </a:p>
          <a:p>
            <a:r>
              <a:rPr lang="es-MX" sz="3600" dirty="0" err="1"/>
              <a:t>Php</a:t>
            </a:r>
            <a:r>
              <a:rPr lang="es-MX" sz="3600" dirty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/>
              <a:t>migrate</a:t>
            </a:r>
            <a:endParaRPr lang="es-MX" sz="3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52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792480" y="1788160"/>
            <a:ext cx="16755291" cy="7384869"/>
          </a:xfrm>
        </p:spPr>
        <p:txBody>
          <a:bodyPr/>
          <a:lstStyle/>
          <a:p>
            <a:r>
              <a:rPr lang="es-MX" sz="2800" dirty="0">
                <a:hlinkClick r:id="rId2"/>
              </a:rPr>
              <a:t>https://</a:t>
            </a:r>
            <a:r>
              <a:rPr lang="es-MX" sz="2800" dirty="0" smtClean="0">
                <a:hlinkClick r:id="rId2"/>
              </a:rPr>
              <a:t>documentacion-laravel.com/verification.html#introduccion</a:t>
            </a:r>
            <a:endParaRPr lang="es-MX" sz="2800" dirty="0" smtClean="0"/>
          </a:p>
          <a:p>
            <a:r>
              <a:rPr lang="es-MX" sz="2800" dirty="0" err="1"/>
              <a:t>implements</a:t>
            </a:r>
            <a:r>
              <a:rPr lang="es-MX" sz="2800" dirty="0"/>
              <a:t> </a:t>
            </a:r>
            <a:r>
              <a:rPr lang="es-MX" sz="2800" dirty="0" err="1" smtClean="0"/>
              <a:t>MustVerifyEmail</a:t>
            </a:r>
            <a:endParaRPr lang="es-MX" sz="2800" dirty="0" smtClean="0"/>
          </a:p>
          <a:p>
            <a:r>
              <a:rPr lang="es-MX" sz="2800" dirty="0" smtClean="0"/>
              <a:t>Configura .</a:t>
            </a:r>
            <a:r>
              <a:rPr lang="es-MX" sz="2800" dirty="0" err="1" smtClean="0"/>
              <a:t>env</a:t>
            </a:r>
            <a:endParaRPr lang="es-MX" sz="2800" dirty="0" smtClean="0"/>
          </a:p>
          <a:p>
            <a:r>
              <a:rPr lang="es-MX" sz="2800" dirty="0" smtClean="0">
                <a:hlinkClick r:id="rId3"/>
              </a:rPr>
              <a:t>prueba.correo.laravel@gmail.com</a:t>
            </a:r>
            <a:endParaRPr lang="es-MX" sz="2800" dirty="0" smtClean="0"/>
          </a:p>
          <a:p>
            <a:r>
              <a:rPr lang="es-MX" sz="2800" dirty="0" smtClean="0"/>
              <a:t>Prueba123qwe</a:t>
            </a:r>
          </a:p>
          <a:p>
            <a:r>
              <a:rPr lang="es-MX" sz="2800" dirty="0" smtClean="0"/>
              <a:t>Configurar .</a:t>
            </a:r>
            <a:r>
              <a:rPr lang="es-MX" sz="2800" dirty="0" err="1" smtClean="0"/>
              <a:t>env</a:t>
            </a:r>
            <a:endParaRPr lang="es-MX" sz="2800" dirty="0" smtClean="0"/>
          </a:p>
          <a:p>
            <a:r>
              <a:rPr lang="es-MX" sz="2800" dirty="0" smtClean="0"/>
              <a:t>MAIL_HOST=smtp.gmail.com</a:t>
            </a:r>
          </a:p>
          <a:p>
            <a:r>
              <a:rPr lang="es-MX" sz="2800" dirty="0" smtClean="0"/>
              <a:t>MAIL_PORT=587</a:t>
            </a:r>
          </a:p>
          <a:p>
            <a:r>
              <a:rPr lang="es-MX" sz="2800" dirty="0" smtClean="0"/>
              <a:t>MAIL_USERNAME=prueba.correo.laravel@gmail.com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29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>
                <a:solidFill>
                  <a:schemeClr val="accent1"/>
                </a:solidFill>
              </a:rPr>
              <a:t>DATOS DEL INSTRUCTOR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RICARDO ARREDONDO RÍOS</a:t>
            </a:r>
            <a:endParaRPr lang="es-MX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ENCARGADO DEL DEPARTAMENDO DE INFORMÁTICA</a:t>
            </a:r>
          </a:p>
          <a:p>
            <a:r>
              <a:rPr lang="es-MX" dirty="0" smtClean="0"/>
              <a:t>INSTITUTO DE SELECCIÓN Y CAPACITACIÓN</a:t>
            </a:r>
          </a:p>
          <a:p>
            <a:r>
              <a:rPr lang="es-MX" dirty="0"/>
              <a:t>4915000 ext. </a:t>
            </a:r>
            <a:r>
              <a:rPr lang="es-MX" dirty="0" smtClean="0"/>
              <a:t>48210</a:t>
            </a:r>
          </a:p>
          <a:p>
            <a:r>
              <a:rPr lang="es-MX" dirty="0" smtClean="0">
                <a:hlinkClick r:id="rId3"/>
              </a:rPr>
              <a:t>ricardo.arredondo@zacatecas.gob.mx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</a:t>
            </a:r>
            <a:r>
              <a:rPr lang="es-MX" dirty="0">
                <a:hlinkClick r:id="rId4"/>
              </a:rPr>
              <a:t>://www.linkedin.com/in/ricardo77a/</a:t>
            </a:r>
            <a:endParaRPr lang="es-MX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INGENIERÍA EN SISTEMAS COMPUTACIONALES</a:t>
            </a:r>
            <a:endParaRPr lang="es-MX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INSTITUTO TECNOLÓGICO DE ZACATECAS</a:t>
            </a:r>
          </a:p>
          <a:p>
            <a:r>
              <a:rPr lang="es-MX" dirty="0" smtClean="0"/>
              <a:t>2009 - 2014</a:t>
            </a:r>
            <a:endParaRPr lang="es-MX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MAESTRÍA EN SISTEMAS COMPUTACIONALES</a:t>
            </a:r>
            <a:endParaRPr lang="es-MX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 smtClean="0"/>
              <a:t>INSTITUTO TECNOLÓGICO DE ZACATECAS</a:t>
            </a:r>
          </a:p>
          <a:p>
            <a:r>
              <a:rPr lang="es-MX" dirty="0" smtClean="0"/>
              <a:t>2018 – 2020</a:t>
            </a:r>
          </a:p>
          <a:p>
            <a:r>
              <a:rPr lang="es-MX" dirty="0" smtClean="0">
                <a:hlinkClick r:id="rId5"/>
              </a:rPr>
              <a:t>ricardo.arredondo@zacatecas.tecnm.mx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818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8510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503680" y="2743200"/>
            <a:ext cx="16044091" cy="6429829"/>
          </a:xfrm>
        </p:spPr>
        <p:txBody>
          <a:bodyPr>
            <a:normAutofit fontScale="92500" lnSpcReduction="20000"/>
          </a:bodyPr>
          <a:lstStyle/>
          <a:p>
            <a:r>
              <a:rPr lang="es-MX" sz="4000" dirty="0" smtClean="0">
                <a:hlinkClick r:id="rId2"/>
              </a:rPr>
              <a:t>https</a:t>
            </a:r>
            <a:r>
              <a:rPr lang="es-MX" sz="4000" dirty="0">
                <a:hlinkClick r:id="rId2"/>
              </a:rPr>
              <a:t>://</a:t>
            </a:r>
            <a:r>
              <a:rPr lang="es-MX" sz="4000" dirty="0" smtClean="0">
                <a:hlinkClick r:id="rId2"/>
              </a:rPr>
              <a:t>documentacion-laravel.com/mail.html#generando-mailables</a:t>
            </a:r>
            <a:endParaRPr lang="es-MX" sz="4000" dirty="0" smtClean="0"/>
          </a:p>
          <a:p>
            <a:r>
              <a:rPr lang="es-MX" sz="4000" dirty="0" smtClean="0"/>
              <a:t>Enviar Correo con credenciales</a:t>
            </a:r>
          </a:p>
          <a:p>
            <a:r>
              <a:rPr lang="es-MX" sz="4000" dirty="0" err="1" smtClean="0"/>
              <a:t>Php</a:t>
            </a:r>
            <a:r>
              <a:rPr lang="es-MX" sz="4000" dirty="0" smtClean="0"/>
              <a:t> </a:t>
            </a:r>
            <a:r>
              <a:rPr lang="es-MX" sz="4000" dirty="0" err="1" smtClean="0"/>
              <a:t>artisan</a:t>
            </a:r>
            <a:r>
              <a:rPr lang="es-MX" sz="4000" dirty="0" smtClean="0"/>
              <a:t> </a:t>
            </a:r>
            <a:r>
              <a:rPr lang="es-MX" sz="4000" dirty="0" err="1" smtClean="0"/>
              <a:t>make:mail</a:t>
            </a:r>
            <a:r>
              <a:rPr lang="es-MX" sz="4000" dirty="0" smtClean="0"/>
              <a:t> </a:t>
            </a:r>
            <a:r>
              <a:rPr lang="es-MX" sz="4000" dirty="0" err="1" smtClean="0"/>
              <a:t>EnviarCredenciales</a:t>
            </a:r>
            <a:endParaRPr lang="es-MX" sz="4000" dirty="0" smtClean="0"/>
          </a:p>
          <a:p>
            <a:r>
              <a:rPr lang="es-MX" sz="4000" dirty="0" err="1" smtClean="0"/>
              <a:t>RegisterController</a:t>
            </a:r>
            <a:endParaRPr lang="es-MX" sz="4000" dirty="0" smtClean="0"/>
          </a:p>
          <a:p>
            <a:r>
              <a:rPr lang="es-MX" sz="4000" dirty="0"/>
              <a:t>use App\Mail\</a:t>
            </a:r>
            <a:r>
              <a:rPr lang="es-MX" sz="4000" dirty="0" err="1"/>
              <a:t>EnviarCredenciales</a:t>
            </a:r>
            <a:r>
              <a:rPr lang="es-MX" sz="4000" dirty="0"/>
              <a:t>;</a:t>
            </a:r>
          </a:p>
          <a:p>
            <a:r>
              <a:rPr lang="es-MX" sz="4000" dirty="0"/>
              <a:t>use Mail;</a:t>
            </a:r>
            <a:endParaRPr lang="es-MX" sz="4000" dirty="0" smtClean="0"/>
          </a:p>
          <a:p>
            <a:r>
              <a:rPr lang="es-MX" sz="4000" dirty="0"/>
              <a:t>Mail::to($data['email'])-&gt;</a:t>
            </a:r>
            <a:r>
              <a:rPr lang="es-MX" sz="4000" dirty="0" err="1"/>
              <a:t>send</a:t>
            </a:r>
            <a:r>
              <a:rPr lang="es-MX" sz="4000" dirty="0"/>
              <a:t>(new </a:t>
            </a:r>
            <a:r>
              <a:rPr lang="es-MX" sz="4000" dirty="0" err="1"/>
              <a:t>EnviarCredenciales</a:t>
            </a:r>
            <a:r>
              <a:rPr lang="es-MX" sz="4000" dirty="0"/>
              <a:t>($data));</a:t>
            </a:r>
            <a:endParaRPr lang="es-MX" sz="4000" dirty="0" smtClean="0"/>
          </a:p>
          <a:p>
            <a:r>
              <a:rPr lang="es-MX" sz="4000" dirty="0" smtClean="0"/>
              <a:t>Vista </a:t>
            </a:r>
            <a:r>
              <a:rPr lang="es-MX" sz="4000" dirty="0" err="1" smtClean="0"/>
              <a:t>blade</a:t>
            </a:r>
            <a:r>
              <a:rPr lang="es-MX" sz="4000" dirty="0" smtClean="0"/>
              <a:t> emails/</a:t>
            </a:r>
            <a:r>
              <a:rPr lang="es-MX" sz="4000" dirty="0" err="1" smtClean="0"/>
              <a:t>credenciales.blade.php</a:t>
            </a:r>
            <a:endParaRPr lang="es-MX" sz="40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47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683327" y="1974273"/>
            <a:ext cx="15864444" cy="719875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1"/>
                </a:solidFill>
              </a:rPr>
              <a:t>CREAR UN BOTÓN QUE MANDE UN CORREO CON UN SALUDO</a:t>
            </a:r>
            <a:endParaRPr lang="es-MX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5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datos.gob.mx/busca/dataset/becas-nacionales/resource/f4aae2bb-2e8d-47aa-8328-52061f1833bc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 smtClean="0"/>
              <a:t>maatwebsite</a:t>
            </a:r>
            <a:r>
              <a:rPr lang="es-MX" dirty="0" smtClean="0"/>
              <a:t>/Excel</a:t>
            </a:r>
          </a:p>
          <a:p>
            <a:r>
              <a:rPr lang="es-MX" dirty="0" smtClean="0"/>
              <a:t>Crear migración</a:t>
            </a:r>
          </a:p>
          <a:p>
            <a:r>
              <a:rPr lang="es-MX" dirty="0" smtClean="0"/>
              <a:t>Crear modelo</a:t>
            </a:r>
          </a:p>
          <a:p>
            <a:r>
              <a:rPr lang="es-MX" dirty="0" smtClean="0"/>
              <a:t>Crear controlador</a:t>
            </a:r>
          </a:p>
          <a:p>
            <a:r>
              <a:rPr lang="es-MX" dirty="0" smtClean="0"/>
              <a:t>Crear formulario para subir</a:t>
            </a:r>
          </a:p>
          <a:p>
            <a:r>
              <a:rPr lang="es-MX" dirty="0" smtClean="0"/>
              <a:t>Crear validación </a:t>
            </a:r>
            <a:r>
              <a:rPr lang="es-MX" dirty="0" err="1" smtClean="0"/>
              <a:t>Form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339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rules()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'documento' =&gt; '</a:t>
            </a:r>
            <a:r>
              <a:rPr lang="es-MX" dirty="0" err="1"/>
              <a:t>required|mimes:xlsx,csv,xls</a:t>
            </a:r>
            <a:r>
              <a:rPr lang="es-MX" dirty="0"/>
              <a:t>'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messages</a:t>
            </a:r>
            <a:r>
              <a:rPr lang="es-MX" dirty="0"/>
              <a:t>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</a:t>
            </a:r>
            <a:r>
              <a:rPr lang="es-MX" dirty="0" err="1"/>
              <a:t>documento.required</a:t>
            </a:r>
            <a:r>
              <a:rPr lang="es-MX" dirty="0"/>
              <a:t>' =&gt; 'Debes seleccionar un archivo.',</a:t>
            </a:r>
          </a:p>
          <a:p>
            <a:r>
              <a:rPr lang="es-MX" dirty="0"/>
              <a:t>            '</a:t>
            </a:r>
            <a:r>
              <a:rPr lang="es-MX" dirty="0" err="1"/>
              <a:t>documento.mimes</a:t>
            </a:r>
            <a:r>
              <a:rPr lang="es-MX" dirty="0"/>
              <a:t>' =&gt; 'El archivo debe ser de tipo </a:t>
            </a:r>
            <a:r>
              <a:rPr lang="es-MX" dirty="0" err="1"/>
              <a:t>xlsx</a:t>
            </a:r>
            <a:r>
              <a:rPr lang="es-MX" dirty="0"/>
              <a:t>, </a:t>
            </a:r>
            <a:r>
              <a:rPr lang="es-MX" dirty="0" err="1"/>
              <a:t>csv</a:t>
            </a:r>
            <a:r>
              <a:rPr lang="es-MX" dirty="0"/>
              <a:t> o </a:t>
            </a:r>
            <a:r>
              <a:rPr lang="es-MX" dirty="0" err="1"/>
              <a:t>xls</a:t>
            </a:r>
            <a:r>
              <a:rPr lang="es-MX" dirty="0"/>
              <a:t>.'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741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 smtClean="0"/>
              <a:t>Use Excel;</a:t>
            </a:r>
          </a:p>
          <a:p>
            <a:r>
              <a:rPr lang="es-MX" dirty="0"/>
              <a:t>use </a:t>
            </a:r>
            <a:r>
              <a:rPr lang="es-MX" dirty="0" smtClean="0"/>
              <a:t>App\</a:t>
            </a:r>
            <a:r>
              <a:rPr lang="es-MX" dirty="0" err="1" smtClean="0"/>
              <a:t>Imports</a:t>
            </a:r>
            <a:r>
              <a:rPr lang="es-MX" dirty="0" smtClean="0"/>
              <a:t>\</a:t>
            </a:r>
            <a:r>
              <a:rPr lang="es-MX" dirty="0" err="1" smtClean="0"/>
              <a:t>BecariosImport</a:t>
            </a:r>
            <a:r>
              <a:rPr lang="es-MX" dirty="0" smtClean="0"/>
              <a:t>;</a:t>
            </a:r>
          </a:p>
          <a:p>
            <a:r>
              <a:rPr lang="es-MX" dirty="0"/>
              <a:t>Excel::</a:t>
            </a:r>
            <a:r>
              <a:rPr lang="es-MX" dirty="0" err="1"/>
              <a:t>import</a:t>
            </a:r>
            <a:r>
              <a:rPr lang="es-MX" dirty="0"/>
              <a:t>(new </a:t>
            </a:r>
            <a:r>
              <a:rPr lang="es-MX" dirty="0" err="1"/>
              <a:t>BecariosImport</a:t>
            </a:r>
            <a:r>
              <a:rPr lang="es-MX" dirty="0"/>
              <a:t>, $</a:t>
            </a:r>
            <a:r>
              <a:rPr lang="es-MX" dirty="0" err="1"/>
              <a:t>request</a:t>
            </a:r>
            <a:r>
              <a:rPr lang="es-MX" dirty="0"/>
              <a:t>-&gt;documento);</a:t>
            </a:r>
          </a:p>
        </p:txBody>
      </p:sp>
    </p:spTree>
    <p:extLst>
      <p:ext uri="{BB962C8B-B14F-4D97-AF65-F5344CB8AC3E}">
        <p14:creationId xmlns:p14="http://schemas.microsoft.com/office/powerpoint/2010/main" val="189983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/>
              <a:t>use App\Becario;</a:t>
            </a:r>
          </a:p>
          <a:p>
            <a:r>
              <a:rPr lang="es-MX" dirty="0" smtClean="0"/>
              <a:t>use </a:t>
            </a:r>
            <a:r>
              <a:rPr lang="es-MX" dirty="0" err="1" smtClean="0"/>
              <a:t>Maatwebsite</a:t>
            </a:r>
            <a:r>
              <a:rPr lang="es-MX" dirty="0" smtClean="0"/>
              <a:t>\Excel\</a:t>
            </a:r>
            <a:r>
              <a:rPr lang="es-MX" dirty="0" err="1" smtClean="0"/>
              <a:t>Concerns</a:t>
            </a:r>
            <a:r>
              <a:rPr lang="es-MX" dirty="0" smtClean="0"/>
              <a:t>\</a:t>
            </a:r>
            <a:r>
              <a:rPr lang="es-MX" dirty="0" err="1" smtClean="0"/>
              <a:t>ToCollection</a:t>
            </a:r>
            <a:r>
              <a:rPr lang="es-MX" dirty="0" smtClean="0"/>
              <a:t>;</a:t>
            </a:r>
          </a:p>
          <a:p>
            <a:r>
              <a:rPr lang="es-MX" dirty="0"/>
              <a:t>use </a:t>
            </a:r>
            <a:r>
              <a:rPr lang="es-MX" dirty="0" err="1"/>
              <a:t>Maatwebsite</a:t>
            </a:r>
            <a:r>
              <a:rPr lang="es-MX" dirty="0"/>
              <a:t>\Excel\</a:t>
            </a:r>
            <a:r>
              <a:rPr lang="es-MX" dirty="0" err="1"/>
              <a:t>Concerns</a:t>
            </a:r>
            <a:r>
              <a:rPr lang="es-MX" dirty="0"/>
              <a:t>\</a:t>
            </a:r>
            <a:r>
              <a:rPr lang="es-MX" dirty="0" err="1"/>
              <a:t>WithHeadingRow</a:t>
            </a:r>
            <a:r>
              <a:rPr lang="es-MX" dirty="0" smtClean="0"/>
              <a:t>;</a:t>
            </a:r>
          </a:p>
          <a:p>
            <a:endParaRPr lang="es-MX" dirty="0"/>
          </a:p>
          <a:p>
            <a:r>
              <a:rPr lang="en-US" dirty="0"/>
              <a:t> 	</a:t>
            </a:r>
            <a:r>
              <a:rPr lang="en-US" dirty="0" err="1"/>
              <a:t>foreach</a:t>
            </a:r>
            <a:r>
              <a:rPr lang="en-US" dirty="0"/>
              <a:t> ($collection as $row) {</a:t>
            </a:r>
          </a:p>
          <a:p>
            <a:r>
              <a:rPr lang="en-US" dirty="0"/>
              <a:t>    		$</a:t>
            </a:r>
            <a:r>
              <a:rPr lang="en-US" dirty="0" err="1"/>
              <a:t>becario</a:t>
            </a:r>
            <a:r>
              <a:rPr lang="en-US" dirty="0"/>
              <a:t> = new </a:t>
            </a:r>
            <a:r>
              <a:rPr lang="en-US" dirty="0" err="1"/>
              <a:t>Becario</a:t>
            </a:r>
            <a:r>
              <a:rPr lang="en-US" dirty="0"/>
              <a:t>($row-&gt;</a:t>
            </a:r>
            <a:r>
              <a:rPr lang="en-US" dirty="0" err="1"/>
              <a:t>toArray</a:t>
            </a:r>
            <a:r>
              <a:rPr lang="en-US" dirty="0"/>
              <a:t>());</a:t>
            </a:r>
          </a:p>
          <a:p>
            <a:r>
              <a:rPr lang="en-US" dirty="0"/>
              <a:t>    		$</a:t>
            </a:r>
            <a:r>
              <a:rPr lang="en-US" dirty="0" err="1"/>
              <a:t>becario</a:t>
            </a:r>
            <a:r>
              <a:rPr lang="en-US" dirty="0"/>
              <a:t>-&gt;save();</a:t>
            </a:r>
          </a:p>
          <a:p>
            <a:r>
              <a:rPr lang="en-US" dirty="0"/>
              <a:t>    	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654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 smtClean="0"/>
              <a:t>Exportación de Excel</a:t>
            </a:r>
          </a:p>
          <a:p>
            <a:r>
              <a:rPr lang="es-MX" dirty="0"/>
              <a:t> </a:t>
            </a:r>
            <a:r>
              <a:rPr lang="es-MX" dirty="0" err="1"/>
              <a:t>php</a:t>
            </a:r>
            <a:r>
              <a:rPr lang="es-MX" dirty="0"/>
              <a:t> </a:t>
            </a:r>
            <a:r>
              <a:rPr lang="es-MX" dirty="0" err="1"/>
              <a:t>artisan</a:t>
            </a:r>
            <a:r>
              <a:rPr lang="es-MX" dirty="0"/>
              <a:t> </a:t>
            </a:r>
            <a:r>
              <a:rPr lang="es-MX" dirty="0" err="1"/>
              <a:t>make:export</a:t>
            </a:r>
            <a:r>
              <a:rPr lang="es-MX" dirty="0"/>
              <a:t> </a:t>
            </a:r>
            <a:r>
              <a:rPr lang="es-MX" dirty="0" err="1"/>
              <a:t>ExportarBecariosExport</a:t>
            </a:r>
            <a:endParaRPr lang="es-MX" dirty="0"/>
          </a:p>
          <a:p>
            <a:r>
              <a:rPr lang="es-MX" dirty="0"/>
              <a:t>use App\</a:t>
            </a:r>
            <a:r>
              <a:rPr lang="es-MX" dirty="0" err="1"/>
              <a:t>Exports</a:t>
            </a:r>
            <a:r>
              <a:rPr lang="es-MX" dirty="0"/>
              <a:t>\</a:t>
            </a:r>
            <a:r>
              <a:rPr lang="es-MX" dirty="0" err="1"/>
              <a:t>ExportarBecariosExport</a:t>
            </a:r>
            <a:r>
              <a:rPr lang="es-MX" dirty="0" smtClean="0"/>
              <a:t>;</a:t>
            </a:r>
          </a:p>
          <a:p>
            <a:r>
              <a:rPr lang="en-US" dirty="0"/>
              <a:t> public function </a:t>
            </a:r>
            <a:r>
              <a:rPr lang="en-US" dirty="0" err="1"/>
              <a:t>exportar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	</a:t>
            </a:r>
            <a:r>
              <a:rPr lang="en-US" dirty="0" smtClean="0"/>
              <a:t>return </a:t>
            </a:r>
            <a:r>
              <a:rPr lang="en-US" dirty="0"/>
              <a:t>Excel::download(new </a:t>
            </a:r>
            <a:r>
              <a:rPr lang="en-US" dirty="0" err="1"/>
              <a:t>ExportarBecariosExport</a:t>
            </a:r>
            <a:r>
              <a:rPr lang="en-US" dirty="0"/>
              <a:t>, 'Becarios.xlsx');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becarios</a:t>
            </a:r>
            <a:r>
              <a:rPr lang="en-US" dirty="0"/>
              <a:t> = </a:t>
            </a:r>
            <a:r>
              <a:rPr lang="en-US" dirty="0" err="1"/>
              <a:t>Becario</a:t>
            </a:r>
            <a:r>
              <a:rPr lang="en-US" dirty="0"/>
              <a:t>::</a:t>
            </a:r>
            <a:r>
              <a:rPr lang="en-US" dirty="0" err="1"/>
              <a:t>inRandomOrder</a:t>
            </a:r>
            <a:r>
              <a:rPr lang="en-US" dirty="0"/>
              <a:t>()-&gt;get()-&gt;take(50)-&gt;first();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90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use </a:t>
            </a:r>
            <a:r>
              <a:rPr lang="es-MX" dirty="0" err="1"/>
              <a:t>Maatwebsite</a:t>
            </a:r>
            <a:r>
              <a:rPr lang="es-MX" dirty="0"/>
              <a:t>\Excel\</a:t>
            </a:r>
            <a:r>
              <a:rPr lang="es-MX" dirty="0" err="1"/>
              <a:t>Concerns</a:t>
            </a:r>
            <a:r>
              <a:rPr lang="es-MX" dirty="0"/>
              <a:t>\</a:t>
            </a:r>
            <a:r>
              <a:rPr lang="es-MX" dirty="0" err="1"/>
              <a:t>WithHeadings</a:t>
            </a:r>
            <a:r>
              <a:rPr lang="es-MX" dirty="0"/>
              <a:t>;</a:t>
            </a:r>
          </a:p>
          <a:p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headings</a:t>
            </a:r>
            <a:r>
              <a:rPr lang="es-MX" dirty="0"/>
              <a:t>(): </a:t>
            </a:r>
            <a:r>
              <a:rPr lang="es-MX" dirty="0" err="1"/>
              <a:t>array</a:t>
            </a:r>
            <a:endParaRPr lang="es-MX" dirty="0"/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'Id',</a:t>
            </a:r>
          </a:p>
          <a:p>
            <a:r>
              <a:rPr lang="es-MX" dirty="0"/>
              <a:t>            'Apellido Paterno',</a:t>
            </a:r>
          </a:p>
          <a:p>
            <a:r>
              <a:rPr lang="es-MX" dirty="0"/>
              <a:t>            'Apellido Materno',</a:t>
            </a:r>
          </a:p>
          <a:p>
            <a:r>
              <a:rPr lang="es-MX" dirty="0"/>
              <a:t>            'Nombre',</a:t>
            </a:r>
          </a:p>
          <a:p>
            <a:r>
              <a:rPr lang="es-MX" dirty="0"/>
              <a:t>            'Área del conocimiento',</a:t>
            </a:r>
          </a:p>
          <a:p>
            <a:r>
              <a:rPr lang="es-MX" dirty="0"/>
              <a:t>            'Nivel',</a:t>
            </a:r>
          </a:p>
          <a:p>
            <a:r>
              <a:rPr lang="es-MX" dirty="0"/>
              <a:t>            'Institución',</a:t>
            </a:r>
          </a:p>
          <a:p>
            <a:r>
              <a:rPr lang="es-MX" dirty="0"/>
              <a:t>            'Entidad destino',</a:t>
            </a:r>
          </a:p>
          <a:p>
            <a:r>
              <a:rPr lang="es-MX" dirty="0"/>
              <a:t>            'Sexo',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197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683327" y="1974273"/>
            <a:ext cx="15864444" cy="719875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1"/>
                </a:solidFill>
              </a:rPr>
              <a:t>CREAR UN CAMPO PARA IMPORTAR UN ARCHIVO NUEVO DE EXCEL (EL DATASET A ESCOGER)</a:t>
            </a:r>
          </a:p>
          <a:p>
            <a:r>
              <a:rPr lang="es-MX" sz="4000" dirty="0" smtClean="0">
                <a:solidFill>
                  <a:schemeClr val="accent1"/>
                </a:solidFill>
              </a:rPr>
              <a:t>EXPORTAR SU MISMA TABLA EN EXCEL</a:t>
            </a:r>
          </a:p>
          <a:p>
            <a:r>
              <a:rPr lang="es-MX" sz="4000" dirty="0">
                <a:hlinkClick r:id="rId2"/>
              </a:rPr>
              <a:t>https://datos.gob.mx/</a:t>
            </a:r>
            <a:endParaRPr lang="es-MX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TECNOLOGÍAS MÁS USADAS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5" name="Picture 2" descr="https://logos-download.com/wp-content/uploads/2016/09/Laravel_logo_wordmark_logoty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6" y="3553755"/>
            <a:ext cx="7473950" cy="18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ariadb.org/wp-content/uploads/2015/10/mariadb-usa-i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29" y="4763292"/>
            <a:ext cx="5854851" cy="301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fuzati.com/wp-content/uploads/2016/12/Bootstra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90" y="6186097"/>
            <a:ext cx="4574771" cy="31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 smtClean="0"/>
              <a:t>barryvdh</a:t>
            </a:r>
            <a:r>
              <a:rPr lang="es-MX" dirty="0" smtClean="0"/>
              <a:t>/</a:t>
            </a:r>
            <a:r>
              <a:rPr lang="es-MX" dirty="0" err="1" smtClean="0"/>
              <a:t>laravel-dompdf</a:t>
            </a:r>
            <a:endParaRPr lang="es-MX" dirty="0" smtClean="0"/>
          </a:p>
          <a:p>
            <a:r>
              <a:rPr lang="es-MX" dirty="0" smtClean="0"/>
              <a:t>$</a:t>
            </a:r>
            <a:r>
              <a:rPr lang="es-MX" dirty="0" err="1"/>
              <a:t>pdf</a:t>
            </a:r>
            <a:r>
              <a:rPr lang="es-MX" dirty="0"/>
              <a:t> = PDF::</a:t>
            </a:r>
            <a:r>
              <a:rPr lang="es-MX" dirty="0" err="1"/>
              <a:t>loadview</a:t>
            </a:r>
            <a:r>
              <a:rPr lang="es-MX" dirty="0"/>
              <a:t>('</a:t>
            </a:r>
            <a:r>
              <a:rPr lang="es-MX" dirty="0" err="1"/>
              <a:t>reportes.becarios</a:t>
            </a:r>
            <a:r>
              <a:rPr lang="es-MX" dirty="0"/>
              <a:t>', compact('becarios'));</a:t>
            </a:r>
          </a:p>
          <a:p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/>
              <a:t>$</a:t>
            </a:r>
            <a:r>
              <a:rPr lang="es-MX" dirty="0" err="1"/>
              <a:t>pdf</a:t>
            </a:r>
            <a:r>
              <a:rPr lang="es-MX" dirty="0"/>
              <a:t>-&gt;</a:t>
            </a:r>
            <a:r>
              <a:rPr lang="es-MX" dirty="0" err="1"/>
              <a:t>stream</a:t>
            </a:r>
            <a:r>
              <a:rPr lang="es-MX" dirty="0"/>
              <a:t>('reporte.pdf', </a:t>
            </a:r>
            <a:r>
              <a:rPr lang="es-MX" dirty="0" err="1"/>
              <a:t>array</a:t>
            </a:r>
            <a:r>
              <a:rPr lang="es-MX" dirty="0"/>
              <a:t>("</a:t>
            </a:r>
            <a:r>
              <a:rPr lang="es-MX" dirty="0" err="1"/>
              <a:t>Attachment</a:t>
            </a:r>
            <a:r>
              <a:rPr lang="es-MX" dirty="0"/>
              <a:t>" =&gt; 0));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header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/>
              <a:t>	</a:t>
            </a:r>
            <a:r>
              <a:rPr lang="es-MX" dirty="0" smtClean="0"/>
              <a:t>top</a:t>
            </a:r>
            <a:r>
              <a:rPr lang="es-MX" dirty="0"/>
              <a:t>: -40px;</a:t>
            </a:r>
          </a:p>
          <a:p>
            <a:r>
              <a:rPr lang="es-MX" dirty="0" smtClean="0"/>
              <a:t>}</a:t>
            </a:r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footer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bottom</a:t>
            </a:r>
            <a:r>
              <a:rPr lang="es-MX" dirty="0"/>
              <a:t>: -5px;</a:t>
            </a:r>
          </a:p>
          <a:p>
            <a:r>
              <a:rPr lang="es-MX" dirty="0" smtClean="0"/>
              <a:t>}</a:t>
            </a:r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contaier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0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grafica()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$becarios = Becario::</a:t>
            </a:r>
            <a:r>
              <a:rPr lang="es-MX" dirty="0" err="1"/>
              <a:t>select</a:t>
            </a:r>
            <a:r>
              <a:rPr lang="es-MX" dirty="0"/>
              <a:t>( 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"MASCULINO", 1, 0)) masculino'),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"FEMENINO", 1, 0)) femenino')</a:t>
            </a:r>
          </a:p>
          <a:p>
            <a:r>
              <a:rPr lang="es-MX" dirty="0"/>
              <a:t>        )</a:t>
            </a:r>
          </a:p>
          <a:p>
            <a:r>
              <a:rPr lang="es-MX" dirty="0"/>
              <a:t>        -&gt;</a:t>
            </a:r>
            <a:r>
              <a:rPr lang="es-MX" dirty="0" err="1"/>
              <a:t>first</a:t>
            </a:r>
            <a:r>
              <a:rPr lang="es-MX" dirty="0"/>
              <a:t>();</a:t>
            </a:r>
          </a:p>
          <a:p>
            <a:endParaRPr lang="es-MX" dirty="0"/>
          </a:p>
          <a:p>
            <a:r>
              <a:rPr lang="es-MX" dirty="0"/>
              <a:t>        $masculino = Becario::</a:t>
            </a:r>
            <a:r>
              <a:rPr lang="es-MX" dirty="0" err="1"/>
              <a:t>where</a:t>
            </a:r>
            <a:r>
              <a:rPr lang="es-MX" dirty="0"/>
              <a:t>('sexo', 'MASCULINO')-&gt;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$femenino = Becario::</a:t>
            </a:r>
            <a:r>
              <a:rPr lang="es-MX" dirty="0" err="1"/>
              <a:t>where</a:t>
            </a:r>
            <a:r>
              <a:rPr lang="es-MX" dirty="0"/>
              <a:t>('sexo', 'FEMENINO')-&gt;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view</a:t>
            </a:r>
            <a:r>
              <a:rPr lang="es-MX" dirty="0"/>
              <a:t>('</a:t>
            </a:r>
            <a:r>
              <a:rPr lang="es-MX" dirty="0" err="1"/>
              <a:t>grafica.grafica</a:t>
            </a:r>
            <a:r>
              <a:rPr lang="es-MX" dirty="0"/>
              <a:t>', compact('becarios', 'masculino', 'femenino'));</a:t>
            </a:r>
          </a:p>
          <a:p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4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grafica()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$becarios = Becario::</a:t>
            </a:r>
            <a:r>
              <a:rPr lang="es-MX" dirty="0" err="1"/>
              <a:t>select</a:t>
            </a:r>
            <a:r>
              <a:rPr lang="es-MX" dirty="0"/>
              <a:t>( 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"MASCULINO", 1, 0)) masculino'),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"FEMENINO", 1, 0)) femenino')</a:t>
            </a:r>
          </a:p>
          <a:p>
            <a:r>
              <a:rPr lang="es-MX" dirty="0"/>
              <a:t>        )</a:t>
            </a:r>
          </a:p>
          <a:p>
            <a:r>
              <a:rPr lang="es-MX" dirty="0"/>
              <a:t>        -&gt;</a:t>
            </a:r>
            <a:r>
              <a:rPr lang="es-MX" dirty="0" err="1"/>
              <a:t>first</a:t>
            </a:r>
            <a:r>
              <a:rPr lang="es-MX" dirty="0"/>
              <a:t>();</a:t>
            </a:r>
          </a:p>
          <a:p>
            <a:endParaRPr lang="es-MX" dirty="0"/>
          </a:p>
          <a:p>
            <a:r>
              <a:rPr lang="es-MX" dirty="0"/>
              <a:t>        $masculino = Becario::</a:t>
            </a:r>
            <a:r>
              <a:rPr lang="es-MX" dirty="0" err="1"/>
              <a:t>where</a:t>
            </a:r>
            <a:r>
              <a:rPr lang="es-MX" dirty="0"/>
              <a:t>('sexo', 'MASCULINO')-&gt;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$femenino = Becario::</a:t>
            </a:r>
            <a:r>
              <a:rPr lang="es-MX" dirty="0" err="1"/>
              <a:t>where</a:t>
            </a:r>
            <a:r>
              <a:rPr lang="es-MX" dirty="0"/>
              <a:t>('sexo', 'FEMENINO')-&gt;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view</a:t>
            </a:r>
            <a:r>
              <a:rPr lang="es-MX" dirty="0"/>
              <a:t>('</a:t>
            </a:r>
            <a:r>
              <a:rPr lang="es-MX" dirty="0" err="1"/>
              <a:t>grafica.grafica</a:t>
            </a:r>
            <a:r>
              <a:rPr lang="es-MX" dirty="0"/>
              <a:t>', compact('becarios', 'masculino', 'femenino'));</a:t>
            </a:r>
          </a:p>
          <a:p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813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517515" y="1867711"/>
            <a:ext cx="16030256" cy="7305318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cdnjs.com/libraries/Chart.js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43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Manejo de archivos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sz="4000" dirty="0" err="1"/>
              <a:t>php</a:t>
            </a:r>
            <a:r>
              <a:rPr lang="es-MX" sz="4000" dirty="0"/>
              <a:t> </a:t>
            </a:r>
            <a:r>
              <a:rPr lang="es-MX" sz="4000" dirty="0" err="1"/>
              <a:t>artisan</a:t>
            </a:r>
            <a:r>
              <a:rPr lang="es-MX" sz="4000" dirty="0"/>
              <a:t> </a:t>
            </a:r>
            <a:r>
              <a:rPr lang="es-MX" sz="4000" dirty="0" err="1" smtClean="0"/>
              <a:t>storage:link</a:t>
            </a:r>
            <a:endParaRPr lang="es-MX" sz="4000" dirty="0" smtClean="0"/>
          </a:p>
          <a:p>
            <a:r>
              <a:rPr lang="es-MX" sz="4000" dirty="0" smtClean="0"/>
              <a:t>Crear Modelo, Migración, Controlador, Ruta</a:t>
            </a:r>
          </a:p>
          <a:p>
            <a:r>
              <a:rPr lang="es-MX" sz="4000" dirty="0" smtClean="0"/>
              <a:t>Crear </a:t>
            </a:r>
            <a:r>
              <a:rPr lang="es-MX" sz="4000" dirty="0" err="1" smtClean="0"/>
              <a:t>index</a:t>
            </a:r>
            <a:r>
              <a:rPr lang="es-MX" sz="4000" dirty="0" smtClean="0"/>
              <a:t> y store</a:t>
            </a:r>
          </a:p>
          <a:p>
            <a:r>
              <a:rPr lang="es-MX" sz="4000" dirty="0"/>
              <a:t>No olvidar el </a:t>
            </a:r>
            <a:r>
              <a:rPr lang="es-MX" sz="4000" dirty="0" err="1"/>
              <a:t>enctype</a:t>
            </a:r>
            <a:r>
              <a:rPr lang="es-MX" sz="4000" dirty="0"/>
              <a:t>="</a:t>
            </a:r>
            <a:r>
              <a:rPr lang="es-MX" sz="4000" dirty="0" err="1"/>
              <a:t>multipart</a:t>
            </a:r>
            <a:r>
              <a:rPr lang="es-MX" sz="4000" dirty="0"/>
              <a:t>/</a:t>
            </a:r>
            <a:r>
              <a:rPr lang="es-MX" sz="4000" dirty="0" err="1"/>
              <a:t>form</a:t>
            </a:r>
            <a:r>
              <a:rPr lang="es-MX" sz="4000" dirty="0"/>
              <a:t>-data"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0927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Código del controlador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$</a:t>
            </a:r>
            <a:r>
              <a:rPr lang="es-MX" sz="3200" dirty="0"/>
              <a:t>archivo = new Archivo($</a:t>
            </a:r>
            <a:r>
              <a:rPr lang="es-MX" sz="3200" dirty="0" err="1"/>
              <a:t>request</a:t>
            </a:r>
            <a:r>
              <a:rPr lang="es-MX" sz="3200" dirty="0"/>
              <a:t>-&gt;</a:t>
            </a:r>
            <a:r>
              <a:rPr lang="es-MX" sz="3200" dirty="0" err="1"/>
              <a:t>all</a:t>
            </a:r>
            <a:r>
              <a:rPr lang="es-MX" sz="3200" dirty="0"/>
              <a:t>());</a:t>
            </a:r>
          </a:p>
          <a:p>
            <a:pPr marL="0" indent="0">
              <a:buNone/>
            </a:pPr>
            <a:r>
              <a:rPr lang="es-MX" sz="3200" dirty="0" smtClean="0"/>
              <a:t>$</a:t>
            </a:r>
            <a:r>
              <a:rPr lang="es-MX" sz="3200" dirty="0" err="1"/>
              <a:t>path</a:t>
            </a:r>
            <a:r>
              <a:rPr lang="es-MX" sz="3200" dirty="0"/>
              <a:t> = $</a:t>
            </a:r>
            <a:r>
              <a:rPr lang="es-MX" sz="3200" dirty="0" err="1"/>
              <a:t>request</a:t>
            </a:r>
            <a:r>
              <a:rPr lang="es-MX" sz="3200" dirty="0"/>
              <a:t>-&gt;file('archivo')-&gt;store('</a:t>
            </a:r>
            <a:r>
              <a:rPr lang="es-MX" sz="3200" dirty="0" err="1"/>
              <a:t>public</a:t>
            </a:r>
            <a:r>
              <a:rPr lang="es-MX" sz="3200" dirty="0"/>
              <a:t>/archivos'); </a:t>
            </a:r>
            <a:endParaRPr lang="es-MX" sz="3200" dirty="0" smtClean="0"/>
          </a:p>
          <a:p>
            <a:pPr marL="0" indent="0">
              <a:buNone/>
            </a:pPr>
            <a:r>
              <a:rPr lang="es-MX" sz="3200" dirty="0" smtClean="0"/>
              <a:t>$archivo-&gt;ruta = $</a:t>
            </a:r>
            <a:r>
              <a:rPr lang="es-MX" sz="3200" dirty="0" err="1" smtClean="0"/>
              <a:t>path</a:t>
            </a:r>
            <a:r>
              <a:rPr lang="es-MX" sz="3200" dirty="0" smtClean="0"/>
              <a:t>;</a:t>
            </a:r>
          </a:p>
          <a:p>
            <a:pPr marL="0" indent="0">
              <a:buNone/>
            </a:pPr>
            <a:r>
              <a:rPr lang="es-MX" sz="3200" dirty="0" smtClean="0"/>
              <a:t>$</a:t>
            </a:r>
            <a:r>
              <a:rPr lang="es-MX" sz="3200" dirty="0"/>
              <a:t>archivo-&gt;</a:t>
            </a:r>
            <a:r>
              <a:rPr lang="es-MX" sz="3200" dirty="0" err="1"/>
              <a:t>save</a:t>
            </a:r>
            <a:r>
              <a:rPr lang="es-MX" sz="3200" dirty="0"/>
              <a:t>();</a:t>
            </a:r>
          </a:p>
          <a:p>
            <a:pPr marL="0" indent="0">
              <a:buNone/>
            </a:pPr>
            <a:r>
              <a:rPr lang="es-MX" sz="3200" dirty="0" err="1" smtClean="0"/>
              <a:t>return</a:t>
            </a:r>
            <a:r>
              <a:rPr lang="es-MX" sz="3200" dirty="0" smtClean="0"/>
              <a:t> </a:t>
            </a:r>
            <a:r>
              <a:rPr lang="es-MX" sz="3200" dirty="0"/>
              <a:t>back()-&gt;</a:t>
            </a:r>
            <a:r>
              <a:rPr lang="es-MX" sz="3200" dirty="0" err="1"/>
              <a:t>with</a:t>
            </a:r>
            <a:r>
              <a:rPr lang="es-MX" sz="3200" dirty="0"/>
              <a:t>('</a:t>
            </a:r>
            <a:r>
              <a:rPr lang="es-MX" sz="3200" dirty="0" err="1"/>
              <a:t>message</a:t>
            </a:r>
            <a:r>
              <a:rPr lang="es-MX" sz="3200" dirty="0"/>
              <a:t>', 'el archivo se subió con éxito');</a:t>
            </a:r>
          </a:p>
        </p:txBody>
      </p:sp>
    </p:spTree>
    <p:extLst>
      <p:ext uri="{BB962C8B-B14F-4D97-AF65-F5344CB8AC3E}">
        <p14:creationId xmlns:p14="http://schemas.microsoft.com/office/powerpoint/2010/main" val="3083964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Código vista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&lt;</a:t>
            </a:r>
            <a:r>
              <a:rPr lang="es-MX" sz="3600" dirty="0"/>
              <a:t>a </a:t>
            </a:r>
            <a:r>
              <a:rPr lang="es-MX" sz="3600" dirty="0" err="1"/>
              <a:t>href</a:t>
            </a:r>
            <a:r>
              <a:rPr lang="es-MX" sz="3600" dirty="0"/>
              <a:t>="{{ Storage::</a:t>
            </a:r>
            <a:r>
              <a:rPr lang="es-MX" sz="3600" dirty="0" err="1"/>
              <a:t>url</a:t>
            </a:r>
            <a:r>
              <a:rPr lang="es-MX" sz="3600" dirty="0"/>
              <a:t>($archivo-&gt;ruta) }}"&gt;{{ $archivo-&gt;ruta }}&lt;/a</a:t>
            </a:r>
            <a:r>
              <a:rPr lang="es-MX" sz="3600" dirty="0" smtClean="0"/>
              <a:t>&gt;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049011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4215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1"/>
                </a:solidFill>
              </a:rPr>
              <a:t>CREAR UN ALBUM DE FOTOS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>
                <a:solidFill>
                  <a:schemeClr val="accent1"/>
                </a:solidFill>
              </a:rPr>
              <a:t>VALIDAR SUBIDA DE IMAGEN Y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1"/>
                </a:solidFill>
              </a:rPr>
              <a:t>MOSTRAR LAS IMÁGENES EN LA VISTA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4535" y="4450626"/>
            <a:ext cx="16737958" cy="1612865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accent1"/>
                </a:solidFill>
              </a:rPr>
              <a:t>&lt;</a:t>
            </a:r>
            <a:r>
              <a:rPr lang="es-MX" sz="4400" dirty="0" err="1">
                <a:solidFill>
                  <a:schemeClr val="accent1"/>
                </a:solidFill>
              </a:rPr>
              <a:t>img</a:t>
            </a:r>
            <a:r>
              <a:rPr lang="es-MX" sz="4400" dirty="0">
                <a:solidFill>
                  <a:schemeClr val="accent1"/>
                </a:solidFill>
              </a:rPr>
              <a:t> </a:t>
            </a:r>
            <a:r>
              <a:rPr lang="es-MX" sz="4400" dirty="0" err="1">
                <a:solidFill>
                  <a:schemeClr val="accent1"/>
                </a:solidFill>
              </a:rPr>
              <a:t>src</a:t>
            </a:r>
            <a:r>
              <a:rPr lang="es-MX" sz="4400" dirty="0">
                <a:solidFill>
                  <a:schemeClr val="accent1"/>
                </a:solidFill>
              </a:rPr>
              <a:t>="{{ Storage::</a:t>
            </a:r>
            <a:r>
              <a:rPr lang="es-MX" sz="4400" dirty="0" err="1">
                <a:solidFill>
                  <a:schemeClr val="accent1"/>
                </a:solidFill>
              </a:rPr>
              <a:t>url</a:t>
            </a:r>
            <a:r>
              <a:rPr lang="es-MX" sz="4400" dirty="0">
                <a:solidFill>
                  <a:schemeClr val="accent1"/>
                </a:solidFill>
              </a:rPr>
              <a:t>($archivo-&gt;ruta) }}" </a:t>
            </a:r>
            <a:r>
              <a:rPr lang="es-MX" sz="4400" dirty="0" err="1">
                <a:solidFill>
                  <a:schemeClr val="accent1"/>
                </a:solidFill>
              </a:rPr>
              <a:t>class</a:t>
            </a:r>
            <a:r>
              <a:rPr lang="es-MX" sz="4400" dirty="0">
                <a:solidFill>
                  <a:schemeClr val="accent1"/>
                </a:solidFill>
              </a:rPr>
              <a:t>="</a:t>
            </a:r>
            <a:r>
              <a:rPr lang="es-MX" sz="4400" dirty="0" err="1">
                <a:solidFill>
                  <a:schemeClr val="accent1"/>
                </a:solidFill>
              </a:rPr>
              <a:t>img</a:t>
            </a:r>
            <a:r>
              <a:rPr lang="es-MX" sz="4400" dirty="0">
                <a:solidFill>
                  <a:schemeClr val="accent1"/>
                </a:solidFill>
              </a:rPr>
              <a:t>-fluid"&gt;</a:t>
            </a:r>
          </a:p>
        </p:txBody>
      </p:sp>
    </p:spTree>
    <p:extLst>
      <p:ext uri="{BB962C8B-B14F-4D97-AF65-F5344CB8AC3E}">
        <p14:creationId xmlns:p14="http://schemas.microsoft.com/office/powerpoint/2010/main" val="1985183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Roles y Permisos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MX" sz="3600" dirty="0" err="1"/>
              <a:t>composer</a:t>
            </a:r>
            <a:r>
              <a:rPr lang="es-MX" sz="3600" dirty="0"/>
              <a:t> </a:t>
            </a:r>
            <a:r>
              <a:rPr lang="es-MX" sz="3600" dirty="0" err="1"/>
              <a:t>require</a:t>
            </a:r>
            <a:r>
              <a:rPr lang="es-MX" sz="3600" dirty="0"/>
              <a:t> </a:t>
            </a:r>
            <a:r>
              <a:rPr lang="es-MX" sz="3600" dirty="0" err="1" smtClean="0"/>
              <a:t>spatie</a:t>
            </a:r>
            <a:r>
              <a:rPr lang="es-MX" sz="3600" dirty="0" smtClean="0"/>
              <a:t>/</a:t>
            </a:r>
            <a:r>
              <a:rPr lang="es-MX" sz="3600" dirty="0" err="1" smtClean="0"/>
              <a:t>laravel-permission</a:t>
            </a:r>
            <a:endParaRPr lang="es-MX" sz="3600" dirty="0"/>
          </a:p>
          <a:p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</a:t>
            </a:r>
            <a:r>
              <a:rPr lang="es-MX" sz="3600" dirty="0" err="1"/>
              <a:t>PermissionServiceProvider</a:t>
            </a:r>
            <a:r>
              <a:rPr lang="es-MX" sz="3600" dirty="0"/>
              <a:t>::</a:t>
            </a:r>
            <a:r>
              <a:rPr lang="es-MX" sz="3600" dirty="0" err="1"/>
              <a:t>class</a:t>
            </a:r>
            <a:r>
              <a:rPr lang="es-MX" sz="3600" dirty="0" smtClean="0"/>
              <a:t>,</a:t>
            </a:r>
          </a:p>
          <a:p>
            <a:r>
              <a:rPr lang="es-MX" sz="3600" dirty="0" err="1"/>
              <a:t>php</a:t>
            </a:r>
            <a:r>
              <a:rPr lang="es-MX" sz="3600" dirty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 smtClean="0"/>
              <a:t>migrate</a:t>
            </a:r>
            <a:endParaRPr lang="es-MX" sz="3600" dirty="0" smtClean="0"/>
          </a:p>
          <a:p>
            <a:r>
              <a:rPr lang="es-MX" sz="3600" dirty="0" smtClean="0"/>
              <a:t>Comentamos </a:t>
            </a:r>
            <a:r>
              <a:rPr lang="es-MX" sz="3600" dirty="0" err="1" smtClean="0"/>
              <a:t>implements</a:t>
            </a:r>
            <a:r>
              <a:rPr lang="es-MX" sz="3600" dirty="0" smtClean="0"/>
              <a:t> de </a:t>
            </a:r>
            <a:r>
              <a:rPr lang="es-MX" sz="3600" dirty="0" err="1" smtClean="0"/>
              <a:t>User</a:t>
            </a:r>
            <a:r>
              <a:rPr lang="es-MX" sz="3600" dirty="0" smtClean="0"/>
              <a:t> y Mail de </a:t>
            </a:r>
            <a:r>
              <a:rPr lang="es-MX" sz="3600" dirty="0" err="1" smtClean="0"/>
              <a:t>Registercontroller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1758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accent1"/>
                </a:solidFill>
              </a:rPr>
              <a:t>PRESENTACIÓN DE LOS </a:t>
            </a:r>
            <a:r>
              <a:rPr lang="es-MX" sz="8000" dirty="0" smtClean="0"/>
              <a:t>PARTICIPANTES</a:t>
            </a:r>
            <a:endParaRPr lang="es-MX" sz="8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Nombre</a:t>
            </a:r>
          </a:p>
          <a:p>
            <a:r>
              <a:rPr lang="es-MX" sz="3200" dirty="0" smtClean="0"/>
              <a:t>Dependencia</a:t>
            </a:r>
          </a:p>
          <a:p>
            <a:r>
              <a:rPr lang="es-MX" sz="3200" dirty="0" smtClean="0"/>
              <a:t>Puesto</a:t>
            </a:r>
          </a:p>
          <a:p>
            <a:r>
              <a:rPr lang="es-MX" sz="3200" dirty="0" smtClean="0"/>
              <a:t>Experiencia en Programación con Laravel</a:t>
            </a:r>
          </a:p>
        </p:txBody>
      </p:sp>
    </p:spTree>
    <p:extLst>
      <p:ext uri="{BB962C8B-B14F-4D97-AF65-F5344CB8AC3E}">
        <p14:creationId xmlns:p14="http://schemas.microsoft.com/office/powerpoint/2010/main" val="4016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Roles y Permisos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600" dirty="0" err="1"/>
              <a:t>composer</a:t>
            </a:r>
            <a:r>
              <a:rPr lang="es-MX" sz="3600" dirty="0"/>
              <a:t> </a:t>
            </a:r>
            <a:r>
              <a:rPr lang="es-MX" sz="3600" dirty="0" err="1"/>
              <a:t>require</a:t>
            </a:r>
            <a:r>
              <a:rPr lang="es-MX" sz="3600" dirty="0"/>
              <a:t> </a:t>
            </a:r>
            <a:r>
              <a:rPr lang="es-MX" sz="3600" dirty="0" err="1" smtClean="0"/>
              <a:t>spatie</a:t>
            </a:r>
            <a:r>
              <a:rPr lang="es-MX" sz="3600" dirty="0" smtClean="0"/>
              <a:t>/</a:t>
            </a:r>
            <a:r>
              <a:rPr lang="es-MX" sz="3600" dirty="0" err="1" smtClean="0"/>
              <a:t>laravel-permission</a:t>
            </a:r>
            <a:endParaRPr lang="es-MX" sz="3600" dirty="0"/>
          </a:p>
          <a:p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</a:t>
            </a:r>
            <a:r>
              <a:rPr lang="es-MX" sz="3600" dirty="0" err="1"/>
              <a:t>PermissionServiceProvider</a:t>
            </a:r>
            <a:r>
              <a:rPr lang="es-MX" sz="3600" dirty="0"/>
              <a:t>::</a:t>
            </a:r>
            <a:r>
              <a:rPr lang="es-MX" sz="3600" dirty="0" err="1"/>
              <a:t>class</a:t>
            </a:r>
            <a:r>
              <a:rPr lang="es-MX" sz="3600" dirty="0" smtClean="0"/>
              <a:t>,</a:t>
            </a:r>
          </a:p>
          <a:p>
            <a:r>
              <a:rPr lang="es-MX" sz="3600" dirty="0" err="1"/>
              <a:t>php</a:t>
            </a:r>
            <a:r>
              <a:rPr lang="es-MX" sz="3600" dirty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/>
              <a:t>vendor:publish</a:t>
            </a:r>
            <a:r>
              <a:rPr lang="es-MX" sz="3600" dirty="0"/>
              <a:t> --</a:t>
            </a:r>
            <a:r>
              <a:rPr lang="es-MX" sz="3600" dirty="0" err="1"/>
              <a:t>provider</a:t>
            </a:r>
            <a:r>
              <a:rPr lang="es-MX" sz="3600" dirty="0"/>
              <a:t>="</a:t>
            </a:r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</a:t>
            </a:r>
            <a:r>
              <a:rPr lang="es-MX" sz="3600" dirty="0" err="1"/>
              <a:t>PermissionServiceProvider</a:t>
            </a:r>
            <a:r>
              <a:rPr lang="es-MX" sz="3600" dirty="0"/>
              <a:t>"</a:t>
            </a:r>
          </a:p>
          <a:p>
            <a:r>
              <a:rPr lang="es-MX" sz="3600" dirty="0" err="1" smtClean="0"/>
              <a:t>php</a:t>
            </a:r>
            <a:r>
              <a:rPr lang="es-MX" sz="3600" dirty="0" smtClean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 smtClean="0"/>
              <a:t>migrate</a:t>
            </a:r>
            <a:endParaRPr lang="es-MX" sz="3600" dirty="0" smtClean="0"/>
          </a:p>
          <a:p>
            <a:r>
              <a:rPr lang="es-MX" sz="3600" dirty="0" smtClean="0"/>
              <a:t>Comentamos </a:t>
            </a:r>
            <a:r>
              <a:rPr lang="es-MX" sz="3600" dirty="0" err="1" smtClean="0"/>
              <a:t>implements</a:t>
            </a:r>
            <a:r>
              <a:rPr lang="es-MX" sz="3600" dirty="0" smtClean="0"/>
              <a:t> de </a:t>
            </a:r>
            <a:r>
              <a:rPr lang="es-MX" sz="3600" dirty="0" err="1" smtClean="0"/>
              <a:t>User</a:t>
            </a:r>
            <a:r>
              <a:rPr lang="es-MX" sz="3600" dirty="0" smtClean="0"/>
              <a:t> y Mail de </a:t>
            </a:r>
            <a:r>
              <a:rPr lang="es-MX" sz="3600" dirty="0" err="1" smtClean="0"/>
              <a:t>Registercontroller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747350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Roles y Permisos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3947886" y="4426859"/>
            <a:ext cx="13008982" cy="4814418"/>
          </a:xfrm>
        </p:spPr>
        <p:txBody>
          <a:bodyPr>
            <a:normAutofit fontScale="77500" lnSpcReduction="20000"/>
          </a:bodyPr>
          <a:lstStyle/>
          <a:p>
            <a:r>
              <a:rPr lang="es-MX" sz="3600" dirty="0" err="1"/>
              <a:t>composer</a:t>
            </a:r>
            <a:r>
              <a:rPr lang="es-MX" sz="3600" dirty="0"/>
              <a:t> </a:t>
            </a:r>
            <a:r>
              <a:rPr lang="es-MX" sz="3600" dirty="0" err="1"/>
              <a:t>require</a:t>
            </a:r>
            <a:r>
              <a:rPr lang="es-MX" sz="3600" dirty="0"/>
              <a:t> </a:t>
            </a:r>
            <a:r>
              <a:rPr lang="es-MX" sz="3600" dirty="0" err="1" smtClean="0"/>
              <a:t>spatie</a:t>
            </a:r>
            <a:r>
              <a:rPr lang="es-MX" sz="3600" dirty="0" smtClean="0"/>
              <a:t>/</a:t>
            </a:r>
            <a:r>
              <a:rPr lang="es-MX" sz="3600" dirty="0" err="1" smtClean="0"/>
              <a:t>laravel-permission</a:t>
            </a:r>
            <a:endParaRPr lang="es-MX" sz="3600" dirty="0"/>
          </a:p>
          <a:p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</a:t>
            </a:r>
            <a:r>
              <a:rPr lang="es-MX" sz="3600" dirty="0" err="1"/>
              <a:t>PermissionServiceProvider</a:t>
            </a:r>
            <a:r>
              <a:rPr lang="es-MX" sz="3600" dirty="0"/>
              <a:t>::</a:t>
            </a:r>
            <a:r>
              <a:rPr lang="es-MX" sz="3600" dirty="0" err="1"/>
              <a:t>class</a:t>
            </a:r>
            <a:r>
              <a:rPr lang="es-MX" sz="3600" dirty="0" smtClean="0"/>
              <a:t>,</a:t>
            </a:r>
          </a:p>
          <a:p>
            <a:r>
              <a:rPr lang="es-MX" sz="3600" dirty="0" err="1"/>
              <a:t>php</a:t>
            </a:r>
            <a:r>
              <a:rPr lang="es-MX" sz="3600" dirty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/>
              <a:t>vendor:publish</a:t>
            </a:r>
            <a:r>
              <a:rPr lang="es-MX" sz="3600" dirty="0"/>
              <a:t> --</a:t>
            </a:r>
            <a:r>
              <a:rPr lang="es-MX" sz="3600" dirty="0" err="1"/>
              <a:t>provider</a:t>
            </a:r>
            <a:r>
              <a:rPr lang="es-MX" sz="3600" dirty="0"/>
              <a:t>="</a:t>
            </a:r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</a:t>
            </a:r>
            <a:r>
              <a:rPr lang="es-MX" sz="3600" dirty="0" err="1"/>
              <a:t>PermissionServiceProvider</a:t>
            </a:r>
            <a:r>
              <a:rPr lang="es-MX" sz="3600" dirty="0"/>
              <a:t>"</a:t>
            </a:r>
          </a:p>
          <a:p>
            <a:r>
              <a:rPr lang="es-MX" sz="3600" dirty="0" err="1" smtClean="0"/>
              <a:t>php</a:t>
            </a:r>
            <a:r>
              <a:rPr lang="es-MX" sz="3600" dirty="0" smtClean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 smtClean="0"/>
              <a:t>migrate</a:t>
            </a:r>
            <a:endParaRPr lang="es-MX" sz="3600" dirty="0" smtClean="0"/>
          </a:p>
          <a:p>
            <a:r>
              <a:rPr lang="es-MX" sz="3600" dirty="0" smtClean="0"/>
              <a:t>Comentamos </a:t>
            </a:r>
            <a:r>
              <a:rPr lang="es-MX" sz="3600" dirty="0" err="1" smtClean="0"/>
              <a:t>implements</a:t>
            </a:r>
            <a:r>
              <a:rPr lang="es-MX" sz="3600" dirty="0" smtClean="0"/>
              <a:t> de </a:t>
            </a:r>
            <a:r>
              <a:rPr lang="es-MX" sz="3600" dirty="0" err="1" smtClean="0"/>
              <a:t>User</a:t>
            </a:r>
            <a:r>
              <a:rPr lang="es-MX" sz="3600" dirty="0" smtClean="0"/>
              <a:t> y Mail de </a:t>
            </a:r>
            <a:r>
              <a:rPr lang="es-MX" sz="3600" dirty="0" err="1" smtClean="0"/>
              <a:t>Registercontroller</a:t>
            </a:r>
            <a:endParaRPr lang="es-MX" sz="3600" dirty="0" smtClean="0"/>
          </a:p>
          <a:p>
            <a:r>
              <a:rPr lang="es-MX" sz="3600" dirty="0"/>
              <a:t>use </a:t>
            </a:r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</a:t>
            </a:r>
            <a:r>
              <a:rPr lang="es-MX" sz="3600" dirty="0" err="1"/>
              <a:t>Traits</a:t>
            </a:r>
            <a:r>
              <a:rPr lang="es-MX" sz="3600" dirty="0"/>
              <a:t>\</a:t>
            </a:r>
            <a:r>
              <a:rPr lang="es-MX" sz="3600" dirty="0" err="1"/>
              <a:t>HasRoles</a:t>
            </a:r>
            <a:r>
              <a:rPr lang="es-MX" sz="3600" dirty="0" smtClean="0"/>
              <a:t>;</a:t>
            </a:r>
          </a:p>
          <a:p>
            <a:r>
              <a:rPr lang="es-MX" sz="3600" dirty="0"/>
              <a:t>use </a:t>
            </a:r>
            <a:r>
              <a:rPr lang="es-MX" sz="3600" dirty="0" err="1"/>
              <a:t>HasRoles</a:t>
            </a:r>
            <a:r>
              <a:rPr lang="es-MX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168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Roles y Permisos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3947886" y="4426859"/>
            <a:ext cx="13008982" cy="4814418"/>
          </a:xfrm>
        </p:spPr>
        <p:txBody>
          <a:bodyPr>
            <a:normAutofit fontScale="77500" lnSpcReduction="20000"/>
          </a:bodyPr>
          <a:lstStyle/>
          <a:p>
            <a:r>
              <a:rPr lang="es-MX" sz="3600" dirty="0"/>
              <a:t>$</a:t>
            </a:r>
            <a:r>
              <a:rPr lang="es-MX" sz="3600" dirty="0" err="1"/>
              <a:t>user</a:t>
            </a:r>
            <a:r>
              <a:rPr lang="es-MX" sz="3600" dirty="0"/>
              <a:t>-&gt;</a:t>
            </a:r>
            <a:r>
              <a:rPr lang="es-MX" sz="3600" dirty="0" err="1"/>
              <a:t>assignRole</a:t>
            </a:r>
            <a:r>
              <a:rPr lang="es-MX" sz="3600" dirty="0" smtClean="0"/>
              <a:t>(‘permiso');</a:t>
            </a:r>
          </a:p>
          <a:p>
            <a:r>
              <a:rPr lang="es-MX" sz="3600" dirty="0" smtClean="0"/>
              <a:t>$</a:t>
            </a:r>
            <a:r>
              <a:rPr lang="es-MX" sz="3600" dirty="0" err="1"/>
              <a:t>user</a:t>
            </a:r>
            <a:r>
              <a:rPr lang="es-MX" sz="3600" dirty="0"/>
              <a:t>-&gt;</a:t>
            </a:r>
            <a:r>
              <a:rPr lang="es-MX" sz="3600" dirty="0" err="1"/>
              <a:t>givePermissionTo</a:t>
            </a:r>
            <a:r>
              <a:rPr lang="es-MX" sz="3600" dirty="0"/>
              <a:t>('correo');	</a:t>
            </a:r>
          </a:p>
          <a:p>
            <a:endParaRPr lang="es-MX" sz="3600" dirty="0" smtClean="0"/>
          </a:p>
          <a:p>
            <a:r>
              <a:rPr lang="es-MX" sz="3600" dirty="0"/>
              <a:t> 'role' =&gt; \</a:t>
            </a:r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\Middlewares\</a:t>
            </a:r>
            <a:r>
              <a:rPr lang="es-MX" sz="3600" dirty="0" err="1"/>
              <a:t>RoleMiddleware</a:t>
            </a:r>
            <a:r>
              <a:rPr lang="es-MX" sz="3600" dirty="0"/>
              <a:t>::</a:t>
            </a:r>
            <a:r>
              <a:rPr lang="es-MX" sz="3600" dirty="0" err="1"/>
              <a:t>class</a:t>
            </a:r>
            <a:r>
              <a:rPr lang="es-MX" sz="3600" dirty="0"/>
              <a:t>,</a:t>
            </a:r>
          </a:p>
          <a:p>
            <a:r>
              <a:rPr lang="es-MX" sz="3600" dirty="0"/>
              <a:t>    '</a:t>
            </a:r>
            <a:r>
              <a:rPr lang="es-MX" sz="3600" dirty="0" err="1"/>
              <a:t>permission</a:t>
            </a:r>
            <a:r>
              <a:rPr lang="es-MX" sz="3600" dirty="0"/>
              <a:t>' =&gt; \</a:t>
            </a:r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\Middlewares\</a:t>
            </a:r>
            <a:r>
              <a:rPr lang="es-MX" sz="3600" dirty="0" err="1"/>
              <a:t>PermissionMiddleware</a:t>
            </a:r>
            <a:r>
              <a:rPr lang="es-MX" sz="3600" dirty="0"/>
              <a:t>::</a:t>
            </a:r>
            <a:r>
              <a:rPr lang="es-MX" sz="3600" dirty="0" err="1"/>
              <a:t>class</a:t>
            </a:r>
            <a:r>
              <a:rPr lang="es-MX" sz="3600" dirty="0"/>
              <a:t>,</a:t>
            </a:r>
          </a:p>
          <a:p>
            <a:r>
              <a:rPr lang="es-MX" sz="3600" dirty="0"/>
              <a:t>    '</a:t>
            </a:r>
            <a:r>
              <a:rPr lang="es-MX" sz="3600" dirty="0" err="1"/>
              <a:t>role_or_permission</a:t>
            </a:r>
            <a:r>
              <a:rPr lang="es-MX" sz="3600" dirty="0"/>
              <a:t>' =&gt; \</a:t>
            </a:r>
            <a:r>
              <a:rPr lang="es-MX" sz="3600" dirty="0" err="1"/>
              <a:t>Spatie</a:t>
            </a:r>
            <a:r>
              <a:rPr lang="es-MX" sz="3600" dirty="0"/>
              <a:t>\</a:t>
            </a:r>
            <a:r>
              <a:rPr lang="es-MX" sz="3600" dirty="0" err="1"/>
              <a:t>Permission</a:t>
            </a:r>
            <a:r>
              <a:rPr lang="es-MX" sz="3600" dirty="0"/>
              <a:t>\Middlewares\</a:t>
            </a:r>
            <a:r>
              <a:rPr lang="es-MX" sz="3600" dirty="0" err="1"/>
              <a:t>RoleOrPermissionMiddleware</a:t>
            </a:r>
            <a:r>
              <a:rPr lang="es-MX" sz="3600" dirty="0"/>
              <a:t>::</a:t>
            </a:r>
            <a:r>
              <a:rPr lang="es-MX" sz="3600" dirty="0" err="1"/>
              <a:t>class</a:t>
            </a:r>
            <a:r>
              <a:rPr lang="es-MX" sz="36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57446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48856"/>
            <a:ext cx="5715569" cy="7396618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9030" y="4947632"/>
            <a:ext cx="9409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600" dirty="0" smtClean="0">
                <a:solidFill>
                  <a:schemeClr val="accent1"/>
                </a:solidFill>
              </a:rPr>
              <a:t>¿PREGUNTAS?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2571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OBJETIVO</a:t>
            </a:r>
            <a:r>
              <a:rPr lang="es-MX" dirty="0" smtClean="0"/>
              <a:t> GENERAL</a:t>
            </a:r>
            <a:endParaRPr lang="es-MX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Al tener un conocimiento básico del Framework Laravel, expandir nuestros conocimientos para realizar desarrollar sistemas con un nivel intermedio de complejidad.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691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MANEJO DE CORREOS</a:t>
            </a:r>
            <a:endParaRPr lang="es-MX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01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ROLES Y PERMISOS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02</a:t>
            </a:r>
            <a:endParaRPr lang="es-MX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EXPORTACIÓN E IMPORTACIÓN EXCEL</a:t>
            </a:r>
            <a:endParaRPr lang="es-MX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03</a:t>
            </a:r>
            <a:endParaRPr lang="es-MX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REPORTES PDF</a:t>
            </a:r>
            <a:endParaRPr lang="es-MX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MX" dirty="0" smtClean="0"/>
              <a:t>04</a:t>
            </a:r>
            <a:endParaRPr lang="es-MX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GRAFICACIÓN</a:t>
            </a:r>
            <a:endParaRPr lang="es-MX" dirty="0"/>
          </a:p>
        </p:txBody>
      </p:sp>
      <p:sp>
        <p:nvSpPr>
          <p:cNvPr id="27" name="Marcador de texto 2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MX" dirty="0" smtClean="0"/>
              <a:t>05</a:t>
            </a:r>
            <a:endParaRPr lang="es-MX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MANEJO DE ARCHIVOS</a:t>
            </a:r>
            <a:endParaRPr lang="es-MX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MX" dirty="0" smtClean="0"/>
              <a:t>06</a:t>
            </a:r>
            <a:endParaRPr lang="es-MX" dirty="0"/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4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PROPUESTAS </a:t>
            </a:r>
            <a:r>
              <a:rPr lang="es-MX" dirty="0" smtClean="0">
                <a:solidFill>
                  <a:schemeClr val="accent1"/>
                </a:solidFill>
              </a:rPr>
              <a:t>POR EL INSTRUCTOR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/>
              <a:t>NO UTILIZAR AUDÍFONOS A MENOS QUE SE ESTÉN REALIZANDO EJERCICIOS.</a:t>
            </a:r>
          </a:p>
          <a:p>
            <a:r>
              <a:rPr lang="es-MX" dirty="0" smtClean="0"/>
              <a:t>CELULARES EN MODO VIBRADOR, SALIR DEL AULA PARA CONTESTAR.</a:t>
            </a:r>
          </a:p>
          <a:p>
            <a:r>
              <a:rPr lang="es-MX" dirty="0" smtClean="0"/>
              <a:t>SALIDA A COFEE 30 MINUTOS.</a:t>
            </a:r>
          </a:p>
          <a:p>
            <a:r>
              <a:rPr lang="es-MX" dirty="0" smtClean="0"/>
              <a:t>LIMITAR EL USO DE REDES SOCIALES Y DESCARGAS.</a:t>
            </a:r>
          </a:p>
        </p:txBody>
      </p:sp>
    </p:spTree>
    <p:extLst>
      <p:ext uri="{BB962C8B-B14F-4D97-AF65-F5344CB8AC3E}">
        <p14:creationId xmlns:p14="http://schemas.microsoft.com/office/powerpoint/2010/main" val="625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/>
              <a:t>REGLAS PROPUESTAS</a:t>
            </a:r>
            <a:br>
              <a:rPr lang="es-MX" sz="8000" dirty="0" smtClean="0"/>
            </a:br>
            <a:r>
              <a:rPr lang="es-MX" sz="8000" dirty="0" smtClean="0">
                <a:solidFill>
                  <a:schemeClr val="accent1"/>
                </a:solidFill>
              </a:rPr>
              <a:t>POR LOS PARTICIPANTES</a:t>
            </a:r>
            <a:endParaRPr lang="es-MX" sz="8000" dirty="0">
              <a:solidFill>
                <a:schemeClr val="accent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accent1"/>
                </a:solidFill>
              </a:rPr>
              <a:t>EXPECTATIVAS DEL INSTRUCTOR</a:t>
            </a:r>
            <a:endParaRPr lang="es-MX" sz="8000" dirty="0">
              <a:solidFill>
                <a:schemeClr val="accent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QUE CADA UNO DE LOS PARTICIPANTES TENGA CONOCIMIENTO NUEVO QUE APLICAR EN PROYECTOS PARA SUS DEPENDENCIAS.</a:t>
            </a:r>
          </a:p>
          <a:p>
            <a:pPr algn="just"/>
            <a:r>
              <a:rPr lang="es-MX" sz="2800" dirty="0" smtClean="0"/>
              <a:t>MOTIVAR EL DESARROLLO DE NUEVAS APLICACIONES Y SISTEMAS PARA LAS DEPENDENCIAS DE CADA UNO DE LOS PARTICIPANTES.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96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15263</TotalTime>
  <Words>1446</Words>
  <Application>Microsoft Office PowerPoint</Application>
  <PresentationFormat>Personalizado</PresentationFormat>
  <Paragraphs>346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53" baseType="lpstr">
      <vt:lpstr>MS PGothic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Presentación de PowerPoint</vt:lpstr>
      <vt:lpstr>DATOS DEL INSTRUCTOR</vt:lpstr>
      <vt:lpstr>TECNOLOGÍAS MÁS USADAS</vt:lpstr>
      <vt:lpstr>PRESENTACIÓN DE LOS PARTICIPANTES</vt:lpstr>
      <vt:lpstr>OBJETIVO GENERAL</vt:lpstr>
      <vt:lpstr>TEMARIO</vt:lpstr>
      <vt:lpstr>REGLAS PROPUESTAS POR EL INSTRUCTOR</vt:lpstr>
      <vt:lpstr>REGLAS PROPUESTAS POR LOS PARTICIPANTES</vt:lpstr>
      <vt:lpstr>EXPECTATIVAS DEL INSTRUCTOR</vt:lpstr>
      <vt:lpstr>EXPECTATIVAS DE LOS PARTICIPANTES</vt:lpstr>
      <vt:lpstr>EVALUACIÓN DIAGNÓSTICA</vt:lpstr>
      <vt:lpstr>PREPARACIÓN DEL ENTORNO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Manejo de archivos</vt:lpstr>
      <vt:lpstr>Código del controlador</vt:lpstr>
      <vt:lpstr>Código vista</vt:lpstr>
      <vt:lpstr>CREAR UN ALBUM DE FOTOS VALIDAR SUBIDA DE IMAGEN Y MOSTRAR LAS IMÁGENES EN LA VISTA</vt:lpstr>
      <vt:lpstr>&lt;img src="{{ Storage::url($archivo-&gt;ruta) }}" class="img-fluid"&gt;</vt:lpstr>
      <vt:lpstr>Roles y Permisos</vt:lpstr>
      <vt:lpstr>Roles y Permisos</vt:lpstr>
      <vt:lpstr>Roles y Permisos</vt:lpstr>
      <vt:lpstr>Roles y Permisos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Usuario</cp:lastModifiedBy>
  <cp:revision>303</cp:revision>
  <dcterms:created xsi:type="dcterms:W3CDTF">2015-08-02T15:43:04Z</dcterms:created>
  <dcterms:modified xsi:type="dcterms:W3CDTF">2020-02-14T06:03:15Z</dcterms:modified>
</cp:coreProperties>
</file>