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F574CC6-1BD7-4CF4-8333-6B5EFA9831CA}">
          <p14:sldIdLst>
            <p14:sldId id="256"/>
            <p14:sldId id="257"/>
            <p14:sldId id="259"/>
            <p14:sldId id="258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C845B-8167-4D9C-948B-049E91CEE75E}" v="149" dt="2025-08-24T02:20:17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航 刘" userId="e56797e67de4fbec" providerId="LiveId" clId="{142C845B-8167-4D9C-948B-049E91CEE75E}"/>
    <pc:docChg chg="undo custSel addSld delSld modSld addMainMaster delMainMaster addSection modSection">
      <pc:chgData name="成航 刘" userId="e56797e67de4fbec" providerId="LiveId" clId="{142C845B-8167-4D9C-948B-049E91CEE75E}" dt="2025-08-24T02:26:44.367" v="1616" actId="20577"/>
      <pc:docMkLst>
        <pc:docMk/>
      </pc:docMkLst>
      <pc:sldChg chg="addSp delSp modSp mod setBg modClrScheme addAnim modAnim setClrOvrMap delDesignElem chgLayout">
        <pc:chgData name="成航 刘" userId="e56797e67de4fbec" providerId="LiveId" clId="{142C845B-8167-4D9C-948B-049E91CEE75E}" dt="2025-08-22T05:53:45.222" v="244" actId="26606"/>
        <pc:sldMkLst>
          <pc:docMk/>
          <pc:sldMk cId="1223978292" sldId="256"/>
        </pc:sldMkLst>
        <pc:spChg chg="mod ord">
          <ac:chgData name="成航 刘" userId="e56797e67de4fbec" providerId="LiveId" clId="{142C845B-8167-4D9C-948B-049E91CEE75E}" dt="2025-08-22T05:53:45.222" v="244" actId="26606"/>
          <ac:spMkLst>
            <pc:docMk/>
            <pc:sldMk cId="1223978292" sldId="256"/>
            <ac:spMk id="2" creationId="{CB1DFF49-8BDD-7355-0894-D3D07CA6AE29}"/>
          </ac:spMkLst>
        </pc:spChg>
        <pc:spChg chg="mod">
          <ac:chgData name="成航 刘" userId="e56797e67de4fbec" providerId="LiveId" clId="{142C845B-8167-4D9C-948B-049E91CEE75E}" dt="2025-08-22T05:53:45.222" v="244" actId="26606"/>
          <ac:spMkLst>
            <pc:docMk/>
            <pc:sldMk cId="1223978292" sldId="256"/>
            <ac:spMk id="3" creationId="{51735A8A-0845-C9A9-2095-0817FBE811F9}"/>
          </ac:spMkLst>
        </pc:spChg>
        <pc:spChg chg="add">
          <ac:chgData name="成航 刘" userId="e56797e67de4fbec" providerId="LiveId" clId="{142C845B-8167-4D9C-948B-049E91CEE75E}" dt="2025-08-22T05:53:45.222" v="244" actId="26606"/>
          <ac:spMkLst>
            <pc:docMk/>
            <pc:sldMk cId="1223978292" sldId="256"/>
            <ac:spMk id="59" creationId="{F5258B98-3BD5-0A20-B0E7-944EAEB2654A}"/>
          </ac:spMkLst>
        </pc:spChg>
        <pc:spChg chg="add">
          <ac:chgData name="成航 刘" userId="e56797e67de4fbec" providerId="LiveId" clId="{142C845B-8167-4D9C-948B-049E91CEE75E}" dt="2025-08-22T05:53:45.222" v="244" actId="26606"/>
          <ac:spMkLst>
            <pc:docMk/>
            <pc:sldMk cId="1223978292" sldId="256"/>
            <ac:spMk id="61" creationId="{3DAD064D-86F0-42ED-B520-99689857918E}"/>
          </ac:spMkLst>
        </pc:spChg>
        <pc:spChg chg="add">
          <ac:chgData name="成航 刘" userId="e56797e67de4fbec" providerId="LiveId" clId="{142C845B-8167-4D9C-948B-049E91CEE75E}" dt="2025-08-22T05:53:45.222" v="244" actId="26606"/>
          <ac:spMkLst>
            <pc:docMk/>
            <pc:sldMk cId="1223978292" sldId="256"/>
            <ac:spMk id="63" creationId="{17A4D85E-F98A-F670-16C3-7B2B0DA3A0DA}"/>
          </ac:spMkLst>
        </pc:spChg>
        <pc:picChg chg="add mod ord">
          <ac:chgData name="成航 刘" userId="e56797e67de4fbec" providerId="LiveId" clId="{142C845B-8167-4D9C-948B-049E91CEE75E}" dt="2025-08-22T05:53:45.222" v="244" actId="26606"/>
          <ac:picMkLst>
            <pc:docMk/>
            <pc:sldMk cId="1223978292" sldId="256"/>
            <ac:picMk id="25" creationId="{92340E7A-3419-2E75-5FA8-BB139FB3C369}"/>
          </ac:picMkLst>
        </pc:picChg>
      </pc:sldChg>
      <pc:sldChg chg="addSp delSp modSp new mod">
        <pc:chgData name="成航 刘" userId="e56797e67de4fbec" providerId="LiveId" clId="{142C845B-8167-4D9C-948B-049E91CEE75E}" dt="2025-08-23T10:20:01.292" v="1140" actId="20577"/>
        <pc:sldMkLst>
          <pc:docMk/>
          <pc:sldMk cId="454642700" sldId="257"/>
        </pc:sldMkLst>
        <pc:spChg chg="mod">
          <ac:chgData name="成航 刘" userId="e56797e67de4fbec" providerId="LiveId" clId="{142C845B-8167-4D9C-948B-049E91CEE75E}" dt="2025-08-23T09:06:04.328" v="851" actId="20577"/>
          <ac:spMkLst>
            <pc:docMk/>
            <pc:sldMk cId="454642700" sldId="257"/>
            <ac:spMk id="2" creationId="{643306B0-79EE-5B50-0E2B-0BE138E6EC35}"/>
          </ac:spMkLst>
        </pc:spChg>
        <pc:spChg chg="add del mod">
          <ac:chgData name="成航 刘" userId="e56797e67de4fbec" providerId="LiveId" clId="{142C845B-8167-4D9C-948B-049E91CEE75E}" dt="2025-08-23T05:22:23.231" v="287"/>
          <ac:spMkLst>
            <pc:docMk/>
            <pc:sldMk cId="454642700" sldId="257"/>
            <ac:spMk id="3" creationId="{5E729A04-CC80-3F22-D7A5-5345F18822E6}"/>
          </ac:spMkLst>
        </pc:spChg>
        <pc:spChg chg="add mod">
          <ac:chgData name="成航 刘" userId="e56797e67de4fbec" providerId="LiveId" clId="{142C845B-8167-4D9C-948B-049E91CEE75E}" dt="2025-08-23T05:21:51.759" v="275"/>
          <ac:spMkLst>
            <pc:docMk/>
            <pc:sldMk cId="454642700" sldId="257"/>
            <ac:spMk id="4" creationId="{83CA16DC-4B8F-E0DB-F8DC-50F5010E458C}"/>
          </ac:spMkLst>
        </pc:spChg>
        <pc:spChg chg="add del mod">
          <ac:chgData name="成航 刘" userId="e56797e67de4fbec" providerId="LiveId" clId="{142C845B-8167-4D9C-948B-049E91CEE75E}" dt="2025-08-23T10:20:01.292" v="1140" actId="20577"/>
          <ac:spMkLst>
            <pc:docMk/>
            <pc:sldMk cId="454642700" sldId="257"/>
            <ac:spMk id="5" creationId="{9591BA4E-4FA3-4B0E-B695-3D401FB3B78A}"/>
          </ac:spMkLst>
        </pc:spChg>
        <pc:spChg chg="add mod">
          <ac:chgData name="成航 刘" userId="e56797e67de4fbec" providerId="LiveId" clId="{142C845B-8167-4D9C-948B-049E91CEE75E}" dt="2025-08-23T05:23:05.712" v="296"/>
          <ac:spMkLst>
            <pc:docMk/>
            <pc:sldMk cId="454642700" sldId="257"/>
            <ac:spMk id="6" creationId="{5B9D7616-E2AE-0DB3-475E-A41CFEBA2942}"/>
          </ac:spMkLst>
        </pc:spChg>
        <pc:spChg chg="add del mod">
          <ac:chgData name="成航 刘" userId="e56797e67de4fbec" providerId="LiveId" clId="{142C845B-8167-4D9C-948B-049E91CEE75E}" dt="2025-08-23T05:36:38.776" v="397" actId="1076"/>
          <ac:spMkLst>
            <pc:docMk/>
            <pc:sldMk cId="454642700" sldId="257"/>
            <ac:spMk id="7" creationId="{1B232E9B-8ACD-775A-A659-DBBED4B52D1C}"/>
          </ac:spMkLst>
        </pc:spChg>
        <pc:spChg chg="add">
          <ac:chgData name="成航 刘" userId="e56797e67de4fbec" providerId="LiveId" clId="{142C845B-8167-4D9C-948B-049E91CEE75E}" dt="2025-08-23T05:25:20.052" v="313"/>
          <ac:spMkLst>
            <pc:docMk/>
            <pc:sldMk cId="454642700" sldId="257"/>
            <ac:spMk id="8" creationId="{3AF71F2F-B6BE-A762-2D01-EBF5AA207FD3}"/>
          </ac:spMkLst>
        </pc:spChg>
      </pc:sldChg>
      <pc:sldChg chg="modSp new del">
        <pc:chgData name="成航 刘" userId="e56797e67de4fbec" providerId="LiveId" clId="{142C845B-8167-4D9C-948B-049E91CEE75E}" dt="2025-08-22T05:51:58.086" v="235" actId="2696"/>
        <pc:sldMkLst>
          <pc:docMk/>
          <pc:sldMk cId="613992531" sldId="257"/>
        </pc:sldMkLst>
      </pc:sldChg>
      <pc:sldChg chg="modSp new del">
        <pc:chgData name="成航 刘" userId="e56797e67de4fbec" providerId="LiveId" clId="{142C845B-8167-4D9C-948B-049E91CEE75E}" dt="2025-08-22T05:51:29.251" v="231" actId="2696"/>
        <pc:sldMkLst>
          <pc:docMk/>
          <pc:sldMk cId="1911815275" sldId="257"/>
        </pc:sldMkLst>
      </pc:sldChg>
      <pc:sldChg chg="modSp new del">
        <pc:chgData name="成航 刘" userId="e56797e67de4fbec" providerId="LiveId" clId="{142C845B-8167-4D9C-948B-049E91CEE75E}" dt="2025-08-22T05:52:51.989" v="241" actId="680"/>
        <pc:sldMkLst>
          <pc:docMk/>
          <pc:sldMk cId="2600937633" sldId="257"/>
        </pc:sldMkLst>
      </pc:sldChg>
      <pc:sldChg chg="addSp delSp modSp new mod">
        <pc:chgData name="成航 刘" userId="e56797e67de4fbec" providerId="LiveId" clId="{142C845B-8167-4D9C-948B-049E91CEE75E}" dt="2025-08-24T02:26:02.740" v="1613" actId="20577"/>
        <pc:sldMkLst>
          <pc:docMk/>
          <pc:sldMk cId="882570876" sldId="258"/>
        </pc:sldMkLst>
        <pc:spChg chg="mod">
          <ac:chgData name="成航 刘" userId="e56797e67de4fbec" providerId="LiveId" clId="{142C845B-8167-4D9C-948B-049E91CEE75E}" dt="2025-08-24T02:05:33.961" v="1462" actId="1076"/>
          <ac:spMkLst>
            <pc:docMk/>
            <pc:sldMk cId="882570876" sldId="258"/>
            <ac:spMk id="2" creationId="{6DEE0CE0-2674-AE8B-73F3-305E7849BA86}"/>
          </ac:spMkLst>
        </pc:spChg>
        <pc:spChg chg="mod">
          <ac:chgData name="成航 刘" userId="e56797e67de4fbec" providerId="LiveId" clId="{142C845B-8167-4D9C-948B-049E91CEE75E}" dt="2025-08-24T02:26:02.740" v="1613" actId="20577"/>
          <ac:spMkLst>
            <pc:docMk/>
            <pc:sldMk cId="882570876" sldId="258"/>
            <ac:spMk id="3" creationId="{07761A22-0D66-0DEF-757C-8127D83BE717}"/>
          </ac:spMkLst>
        </pc:spChg>
        <pc:spChg chg="add">
          <ac:chgData name="成航 刘" userId="e56797e67de4fbec" providerId="LiveId" clId="{142C845B-8167-4D9C-948B-049E91CEE75E}" dt="2025-08-23T08:01:01.064" v="504"/>
          <ac:spMkLst>
            <pc:docMk/>
            <pc:sldMk cId="882570876" sldId="258"/>
            <ac:spMk id="4" creationId="{7340D01F-69B4-5F47-B4AC-73F9350403CD}"/>
          </ac:spMkLst>
        </pc:spChg>
        <pc:picChg chg="add del mod">
          <ac:chgData name="成航 刘" userId="e56797e67de4fbec" providerId="LiveId" clId="{142C845B-8167-4D9C-948B-049E91CEE75E}" dt="2025-08-23T08:14:04.573" v="659" actId="478"/>
          <ac:picMkLst>
            <pc:docMk/>
            <pc:sldMk cId="882570876" sldId="258"/>
            <ac:picMk id="6" creationId="{34F63853-2477-58E7-B9BE-3BB07A71BA64}"/>
          </ac:picMkLst>
        </pc:picChg>
        <pc:picChg chg="add mod">
          <ac:chgData name="成航 刘" userId="e56797e67de4fbec" providerId="LiveId" clId="{142C845B-8167-4D9C-948B-049E91CEE75E}" dt="2025-08-23T08:16:53.215" v="781" actId="1076"/>
          <ac:picMkLst>
            <pc:docMk/>
            <pc:sldMk cId="882570876" sldId="258"/>
            <ac:picMk id="8" creationId="{0D94053A-B5FD-83A9-D641-B364E54D0916}"/>
          </ac:picMkLst>
        </pc:picChg>
      </pc:sldChg>
      <pc:sldChg chg="add del">
        <pc:chgData name="成航 刘" userId="e56797e67de4fbec" providerId="LiveId" clId="{142C845B-8167-4D9C-948B-049E91CEE75E}" dt="2025-08-23T08:17:00.651" v="783" actId="47"/>
        <pc:sldMkLst>
          <pc:docMk/>
          <pc:sldMk cId="957783633" sldId="259"/>
        </pc:sldMkLst>
      </pc:sldChg>
      <pc:sldChg chg="new del">
        <pc:chgData name="成航 刘" userId="e56797e67de4fbec" providerId="LiveId" clId="{142C845B-8167-4D9C-948B-049E91CEE75E}" dt="2025-08-23T08:17:09.901" v="785" actId="47"/>
        <pc:sldMkLst>
          <pc:docMk/>
          <pc:sldMk cId="2735365970" sldId="259"/>
        </pc:sldMkLst>
      </pc:sldChg>
      <pc:sldChg chg="addSp delSp modSp new mod">
        <pc:chgData name="成航 刘" userId="e56797e67de4fbec" providerId="LiveId" clId="{142C845B-8167-4D9C-948B-049E91CEE75E}" dt="2025-08-24T02:25:41.447" v="1612" actId="20577"/>
        <pc:sldMkLst>
          <pc:docMk/>
          <pc:sldMk cId="3565033506" sldId="259"/>
        </pc:sldMkLst>
        <pc:spChg chg="mod">
          <ac:chgData name="成航 刘" userId="e56797e67de4fbec" providerId="LiveId" clId="{142C845B-8167-4D9C-948B-049E91CEE75E}" dt="2025-08-23T09:03:44.962" v="804" actId="1076"/>
          <ac:spMkLst>
            <pc:docMk/>
            <pc:sldMk cId="3565033506" sldId="259"/>
            <ac:spMk id="2" creationId="{72B3C324-D15A-ABD9-8744-60B7E7F68315}"/>
          </ac:spMkLst>
        </pc:spChg>
        <pc:spChg chg="add del mod">
          <ac:chgData name="成航 刘" userId="e56797e67de4fbec" providerId="LiveId" clId="{142C845B-8167-4D9C-948B-049E91CEE75E}" dt="2025-08-24T02:25:41.447" v="1612" actId="20577"/>
          <ac:spMkLst>
            <pc:docMk/>
            <pc:sldMk cId="3565033506" sldId="259"/>
            <ac:spMk id="3" creationId="{46C7B379-CF7E-A907-BB2C-B2B76108BAF7}"/>
          </ac:spMkLst>
        </pc:spChg>
        <pc:spChg chg="add mod">
          <ac:chgData name="成航 刘" userId="e56797e67de4fbec" providerId="LiveId" clId="{142C845B-8167-4D9C-948B-049E91CEE75E}" dt="2025-08-23T09:03:54.373" v="807"/>
          <ac:spMkLst>
            <pc:docMk/>
            <pc:sldMk cId="3565033506" sldId="259"/>
            <ac:spMk id="4" creationId="{1A04377B-DA1E-88DF-1556-475CC3EB721A}"/>
          </ac:spMkLst>
        </pc:spChg>
      </pc:sldChg>
      <pc:sldChg chg="modSp new mod">
        <pc:chgData name="成航 刘" userId="e56797e67de4fbec" providerId="LiveId" clId="{142C845B-8167-4D9C-948B-049E91CEE75E}" dt="2025-08-23T09:16:40.446" v="947" actId="27636"/>
        <pc:sldMkLst>
          <pc:docMk/>
          <pc:sldMk cId="1949147419" sldId="260"/>
        </pc:sldMkLst>
        <pc:spChg chg="mod">
          <ac:chgData name="成航 刘" userId="e56797e67de4fbec" providerId="LiveId" clId="{142C845B-8167-4D9C-948B-049E91CEE75E}" dt="2025-08-23T09:07:57.469" v="888" actId="1076"/>
          <ac:spMkLst>
            <pc:docMk/>
            <pc:sldMk cId="1949147419" sldId="260"/>
            <ac:spMk id="2" creationId="{82B867F6-0500-846A-92FB-154C839A5307}"/>
          </ac:spMkLst>
        </pc:spChg>
        <pc:spChg chg="mod">
          <ac:chgData name="成航 刘" userId="e56797e67de4fbec" providerId="LiveId" clId="{142C845B-8167-4D9C-948B-049E91CEE75E}" dt="2025-08-23T09:16:40.446" v="947" actId="27636"/>
          <ac:spMkLst>
            <pc:docMk/>
            <pc:sldMk cId="1949147419" sldId="260"/>
            <ac:spMk id="3" creationId="{875E7774-5EE3-95D9-80D1-DCFAF90651B5}"/>
          </ac:spMkLst>
        </pc:spChg>
      </pc:sldChg>
      <pc:sldChg chg="addSp delSp modSp add mod">
        <pc:chgData name="成航 刘" userId="e56797e67de4fbec" providerId="LiveId" clId="{142C845B-8167-4D9C-948B-049E91CEE75E}" dt="2025-08-23T10:03:18.724" v="1069" actId="1076"/>
        <pc:sldMkLst>
          <pc:docMk/>
          <pc:sldMk cId="4217124506" sldId="261"/>
        </pc:sldMkLst>
        <pc:spChg chg="mod">
          <ac:chgData name="成航 刘" userId="e56797e67de4fbec" providerId="LiveId" clId="{142C845B-8167-4D9C-948B-049E91CEE75E}" dt="2025-08-23T09:56:30.677" v="992" actId="1076"/>
          <ac:spMkLst>
            <pc:docMk/>
            <pc:sldMk cId="4217124506" sldId="261"/>
            <ac:spMk id="2" creationId="{B167F993-B7D9-5425-C985-5FC484BA7EEB}"/>
          </ac:spMkLst>
        </pc:spChg>
        <pc:spChg chg="del mod">
          <ac:chgData name="成航 刘" userId="e56797e67de4fbec" providerId="LiveId" clId="{142C845B-8167-4D9C-948B-049E91CEE75E}" dt="2025-08-23T09:37:53.762" v="951" actId="22"/>
          <ac:spMkLst>
            <pc:docMk/>
            <pc:sldMk cId="4217124506" sldId="261"/>
            <ac:spMk id="3" creationId="{943281AD-0C28-05A4-7BDB-EA3BD9C09A6E}"/>
          </ac:spMkLst>
        </pc:spChg>
        <pc:spChg chg="add mod">
          <ac:chgData name="成航 刘" userId="e56797e67de4fbec" providerId="LiveId" clId="{142C845B-8167-4D9C-948B-049E91CEE75E}" dt="2025-08-23T10:03:18.724" v="1069" actId="1076"/>
          <ac:spMkLst>
            <pc:docMk/>
            <pc:sldMk cId="4217124506" sldId="261"/>
            <ac:spMk id="10" creationId="{86CD6525-FEF1-47FA-7940-948A970C8AC2}"/>
          </ac:spMkLst>
        </pc:spChg>
        <pc:spChg chg="add">
          <ac:chgData name="成航 刘" userId="e56797e67de4fbec" providerId="LiveId" clId="{142C845B-8167-4D9C-948B-049E91CEE75E}" dt="2025-08-23T09:57:31.559" v="996"/>
          <ac:spMkLst>
            <pc:docMk/>
            <pc:sldMk cId="4217124506" sldId="261"/>
            <ac:spMk id="11" creationId="{5245324F-4BF1-19F3-6912-8F73EF578A86}"/>
          </ac:spMkLst>
        </pc:spChg>
        <pc:picChg chg="add mod ord">
          <ac:chgData name="成航 刘" userId="e56797e67de4fbec" providerId="LiveId" clId="{142C845B-8167-4D9C-948B-049E91CEE75E}" dt="2025-08-23T10:01:32.298" v="1043" actId="1076"/>
          <ac:picMkLst>
            <pc:docMk/>
            <pc:sldMk cId="4217124506" sldId="261"/>
            <ac:picMk id="5" creationId="{BBC58A20-D249-CD7B-95DA-46D48FDF01DD}"/>
          </ac:picMkLst>
        </pc:picChg>
        <pc:picChg chg="add mod">
          <ac:chgData name="成航 刘" userId="e56797e67de4fbec" providerId="LiveId" clId="{142C845B-8167-4D9C-948B-049E91CEE75E}" dt="2025-08-23T10:01:47.445" v="1051" actId="1076"/>
          <ac:picMkLst>
            <pc:docMk/>
            <pc:sldMk cId="4217124506" sldId="261"/>
            <ac:picMk id="7" creationId="{2915B009-161A-89B0-C55D-79C65E0648E7}"/>
          </ac:picMkLst>
        </pc:picChg>
        <pc:picChg chg="add mod">
          <ac:chgData name="成航 刘" userId="e56797e67de4fbec" providerId="LiveId" clId="{142C845B-8167-4D9C-948B-049E91CEE75E}" dt="2025-08-23T10:01:51.701" v="1054" actId="1076"/>
          <ac:picMkLst>
            <pc:docMk/>
            <pc:sldMk cId="4217124506" sldId="261"/>
            <ac:picMk id="9" creationId="{4E34B3E9-4EE4-1887-C2F8-7812EC0A780B}"/>
          </ac:picMkLst>
        </pc:picChg>
      </pc:sldChg>
      <pc:sldChg chg="addSp delSp modSp new mod">
        <pc:chgData name="成航 刘" userId="e56797e67de4fbec" providerId="LiveId" clId="{142C845B-8167-4D9C-948B-049E91CEE75E}" dt="2025-08-23T10:12:32.663" v="1104" actId="255"/>
        <pc:sldMkLst>
          <pc:docMk/>
          <pc:sldMk cId="1487585923" sldId="262"/>
        </pc:sldMkLst>
        <pc:spChg chg="mod">
          <ac:chgData name="成航 刘" userId="e56797e67de4fbec" providerId="LiveId" clId="{142C845B-8167-4D9C-948B-049E91CEE75E}" dt="2025-08-23T10:11:33.590" v="1093" actId="27636"/>
          <ac:spMkLst>
            <pc:docMk/>
            <pc:sldMk cId="1487585923" sldId="262"/>
            <ac:spMk id="2" creationId="{0569E547-ABF3-EAE0-A4EF-746E436C9A18}"/>
          </ac:spMkLst>
        </pc:spChg>
        <pc:spChg chg="del">
          <ac:chgData name="成航 刘" userId="e56797e67de4fbec" providerId="LiveId" clId="{142C845B-8167-4D9C-948B-049E91CEE75E}" dt="2025-08-23T10:09:20.520" v="1071"/>
          <ac:spMkLst>
            <pc:docMk/>
            <pc:sldMk cId="1487585923" sldId="262"/>
            <ac:spMk id="3" creationId="{66DBF650-F037-FA37-6D01-3655BFBFCF10}"/>
          </ac:spMkLst>
        </pc:spChg>
        <pc:spChg chg="add mod">
          <ac:chgData name="成航 刘" userId="e56797e67de4fbec" providerId="LiveId" clId="{142C845B-8167-4D9C-948B-049E91CEE75E}" dt="2025-08-23T10:10:22.194" v="1083" actId="767"/>
          <ac:spMkLst>
            <pc:docMk/>
            <pc:sldMk cId="1487585923" sldId="262"/>
            <ac:spMk id="6" creationId="{C0FD4191-0B99-18FF-7BD9-22114AD07447}"/>
          </ac:spMkLst>
        </pc:spChg>
        <pc:spChg chg="add">
          <ac:chgData name="成航 刘" userId="e56797e67de4fbec" providerId="LiveId" clId="{142C845B-8167-4D9C-948B-049E91CEE75E}" dt="2025-08-23T10:10:24.523" v="1084"/>
          <ac:spMkLst>
            <pc:docMk/>
            <pc:sldMk cId="1487585923" sldId="262"/>
            <ac:spMk id="7" creationId="{9677191E-19DF-15CA-63E9-A0C60EB211DD}"/>
          </ac:spMkLst>
        </pc:spChg>
        <pc:spChg chg="add mod">
          <ac:chgData name="成航 刘" userId="e56797e67de4fbec" providerId="LiveId" clId="{142C845B-8167-4D9C-948B-049E91CEE75E}" dt="2025-08-23T10:12:32.663" v="1104" actId="255"/>
          <ac:spMkLst>
            <pc:docMk/>
            <pc:sldMk cId="1487585923" sldId="262"/>
            <ac:spMk id="8" creationId="{98211651-3880-D99E-4280-86330715C193}"/>
          </ac:spMkLst>
        </pc:spChg>
        <pc:spChg chg="add">
          <ac:chgData name="成航 刘" userId="e56797e67de4fbec" providerId="LiveId" clId="{142C845B-8167-4D9C-948B-049E91CEE75E}" dt="2025-08-23T10:11:06.508" v="1087"/>
          <ac:spMkLst>
            <pc:docMk/>
            <pc:sldMk cId="1487585923" sldId="262"/>
            <ac:spMk id="9" creationId="{C763F3C4-BBAA-A24C-3F13-794710256B1C}"/>
          </ac:spMkLst>
        </pc:spChg>
        <pc:picChg chg="add mod">
          <ac:chgData name="成航 刘" userId="e56797e67de4fbec" providerId="LiveId" clId="{142C845B-8167-4D9C-948B-049E91CEE75E}" dt="2025-08-23T10:11:40.996" v="1097" actId="14100"/>
          <ac:picMkLst>
            <pc:docMk/>
            <pc:sldMk cId="1487585923" sldId="262"/>
            <ac:picMk id="5" creationId="{DD25A37A-8A63-4E51-2726-7E672EDAE7E9}"/>
          </ac:picMkLst>
        </pc:picChg>
      </pc:sldChg>
      <pc:sldChg chg="addSp delSp modSp new mod">
        <pc:chgData name="成航 刘" userId="e56797e67de4fbec" providerId="LiveId" clId="{142C845B-8167-4D9C-948B-049E91CEE75E}" dt="2025-08-23T10:18:12.434" v="1139" actId="20577"/>
        <pc:sldMkLst>
          <pc:docMk/>
          <pc:sldMk cId="1256637254" sldId="263"/>
        </pc:sldMkLst>
        <pc:spChg chg="mod">
          <ac:chgData name="成航 刘" userId="e56797e67de4fbec" providerId="LiveId" clId="{142C845B-8167-4D9C-948B-049E91CEE75E}" dt="2025-08-23T10:15:02.874" v="1116" actId="1076"/>
          <ac:spMkLst>
            <pc:docMk/>
            <pc:sldMk cId="1256637254" sldId="263"/>
            <ac:spMk id="2" creationId="{B1DC7FFF-373D-199C-7089-A24F07900339}"/>
          </ac:spMkLst>
        </pc:spChg>
        <pc:spChg chg="del">
          <ac:chgData name="成航 刘" userId="e56797e67de4fbec" providerId="LiveId" clId="{142C845B-8167-4D9C-948B-049E91CEE75E}" dt="2025-08-23T10:13:46.161" v="1106"/>
          <ac:spMkLst>
            <pc:docMk/>
            <pc:sldMk cId="1256637254" sldId="263"/>
            <ac:spMk id="3" creationId="{9D949D14-CB25-AA0C-2A8C-4CC959F37202}"/>
          </ac:spMkLst>
        </pc:spChg>
        <pc:spChg chg="add mod">
          <ac:chgData name="成航 刘" userId="e56797e67de4fbec" providerId="LiveId" clId="{142C845B-8167-4D9C-948B-049E91CEE75E}" dt="2025-08-23T10:18:12.434" v="1139" actId="20577"/>
          <ac:spMkLst>
            <pc:docMk/>
            <pc:sldMk cId="1256637254" sldId="263"/>
            <ac:spMk id="6" creationId="{202DEE04-5553-4622-C657-393DC947A589}"/>
          </ac:spMkLst>
        </pc:spChg>
        <pc:spChg chg="add">
          <ac:chgData name="成航 刘" userId="e56797e67de4fbec" providerId="LiveId" clId="{142C845B-8167-4D9C-948B-049E91CEE75E}" dt="2025-08-23T10:15:39.504" v="1121"/>
          <ac:spMkLst>
            <pc:docMk/>
            <pc:sldMk cId="1256637254" sldId="263"/>
            <ac:spMk id="7" creationId="{81DD0CAA-1E26-9A6B-6018-7B040EA429E4}"/>
          </ac:spMkLst>
        </pc:spChg>
        <pc:picChg chg="add mod">
          <ac:chgData name="成航 刘" userId="e56797e67de4fbec" providerId="LiveId" clId="{142C845B-8167-4D9C-948B-049E91CEE75E}" dt="2025-08-23T10:15:11.604" v="1119" actId="1076"/>
          <ac:picMkLst>
            <pc:docMk/>
            <pc:sldMk cId="1256637254" sldId="263"/>
            <ac:picMk id="5" creationId="{10FF55EF-519D-FF54-4343-C2CA71FCC480}"/>
          </ac:picMkLst>
        </pc:picChg>
      </pc:sldChg>
      <pc:sldChg chg="addSp delSp modSp new mod">
        <pc:chgData name="成航 刘" userId="e56797e67de4fbec" providerId="LiveId" clId="{142C845B-8167-4D9C-948B-049E91CEE75E}" dt="2025-08-23T23:56:48.090" v="1193" actId="1076"/>
        <pc:sldMkLst>
          <pc:docMk/>
          <pc:sldMk cId="3571225016" sldId="264"/>
        </pc:sldMkLst>
        <pc:spChg chg="add del mod">
          <ac:chgData name="成航 刘" userId="e56797e67de4fbec" providerId="LiveId" clId="{142C845B-8167-4D9C-948B-049E91CEE75E}" dt="2025-08-23T23:50:48.664" v="1153" actId="1076"/>
          <ac:spMkLst>
            <pc:docMk/>
            <pc:sldMk cId="3571225016" sldId="264"/>
            <ac:spMk id="2" creationId="{43A7CA23-6DB3-DBE4-BA05-175E879989DF}"/>
          </ac:spMkLst>
        </pc:spChg>
        <pc:spChg chg="add del">
          <ac:chgData name="成航 刘" userId="e56797e67de4fbec" providerId="LiveId" clId="{142C845B-8167-4D9C-948B-049E91CEE75E}" dt="2025-08-23T23:50:28.150" v="1150"/>
          <ac:spMkLst>
            <pc:docMk/>
            <pc:sldMk cId="3571225016" sldId="264"/>
            <ac:spMk id="3" creationId="{5CF9C6B1-9D24-AC94-734F-6980265CE45E}"/>
          </ac:spMkLst>
        </pc:spChg>
        <pc:spChg chg="add mod">
          <ac:chgData name="成航 刘" userId="e56797e67de4fbec" providerId="LiveId" clId="{142C845B-8167-4D9C-948B-049E91CEE75E}" dt="2025-08-23T23:50:26.320" v="1149"/>
          <ac:spMkLst>
            <pc:docMk/>
            <pc:sldMk cId="3571225016" sldId="264"/>
            <ac:spMk id="4" creationId="{CCBE6EC8-0DC2-0130-7EDA-A7CB185A729F}"/>
          </ac:spMkLst>
        </pc:spChg>
        <pc:spChg chg="add mod">
          <ac:chgData name="成航 刘" userId="e56797e67de4fbec" providerId="LiveId" clId="{142C845B-8167-4D9C-948B-049E91CEE75E}" dt="2025-08-23T23:50:25.695" v="1148"/>
          <ac:spMkLst>
            <pc:docMk/>
            <pc:sldMk cId="3571225016" sldId="264"/>
            <ac:spMk id="5" creationId="{16DFBB51-5783-EC58-7B74-F7DA68E2924D}"/>
          </ac:spMkLst>
        </pc:spChg>
        <pc:spChg chg="add mod">
          <ac:chgData name="成航 刘" userId="e56797e67de4fbec" providerId="LiveId" clId="{142C845B-8167-4D9C-948B-049E91CEE75E}" dt="2025-08-23T23:52:20.838" v="1162" actId="1076"/>
          <ac:spMkLst>
            <pc:docMk/>
            <pc:sldMk cId="3571225016" sldId="264"/>
            <ac:spMk id="6" creationId="{FC9DD3CF-4C87-A20A-8FBB-C317EB391741}"/>
          </ac:spMkLst>
        </pc:spChg>
        <pc:spChg chg="add mod">
          <ac:chgData name="成航 刘" userId="e56797e67de4fbec" providerId="LiveId" clId="{142C845B-8167-4D9C-948B-049E91CEE75E}" dt="2025-08-23T23:55:06.272" v="1178" actId="12"/>
          <ac:spMkLst>
            <pc:docMk/>
            <pc:sldMk cId="3571225016" sldId="264"/>
            <ac:spMk id="9" creationId="{F24737D6-B681-96A6-318F-408F7073080A}"/>
          </ac:spMkLst>
        </pc:spChg>
        <pc:spChg chg="add mod">
          <ac:chgData name="成航 刘" userId="e56797e67de4fbec" providerId="LiveId" clId="{142C845B-8167-4D9C-948B-049E91CEE75E}" dt="2025-08-23T23:56:48.090" v="1193" actId="1076"/>
          <ac:spMkLst>
            <pc:docMk/>
            <pc:sldMk cId="3571225016" sldId="264"/>
            <ac:spMk id="12" creationId="{4BCF96C5-7CC9-DA49-A32C-E4A718489F7F}"/>
          </ac:spMkLst>
        </pc:spChg>
        <pc:picChg chg="add mod">
          <ac:chgData name="成航 刘" userId="e56797e67de4fbec" providerId="LiveId" clId="{142C845B-8167-4D9C-948B-049E91CEE75E}" dt="2025-08-23T23:53:05.632" v="1167" actId="14100"/>
          <ac:picMkLst>
            <pc:docMk/>
            <pc:sldMk cId="3571225016" sldId="264"/>
            <ac:picMk id="8" creationId="{3546BE16-AC2D-24EB-5ABF-22178404E210}"/>
          </ac:picMkLst>
        </pc:picChg>
        <pc:picChg chg="add mod">
          <ac:chgData name="成航 刘" userId="e56797e67de4fbec" providerId="LiveId" clId="{142C845B-8167-4D9C-948B-049E91CEE75E}" dt="2025-08-23T23:55:26.135" v="1183" actId="1076"/>
          <ac:picMkLst>
            <pc:docMk/>
            <pc:sldMk cId="3571225016" sldId="264"/>
            <ac:picMk id="11" creationId="{0ED663B0-0C16-F80C-9D93-AD039076EE47}"/>
          </ac:picMkLst>
        </pc:picChg>
      </pc:sldChg>
      <pc:sldChg chg="addSp delSp modSp new mod">
        <pc:chgData name="成航 刘" userId="e56797e67de4fbec" providerId="LiveId" clId="{142C845B-8167-4D9C-948B-049E91CEE75E}" dt="2025-08-24T00:30:37.012" v="1278" actId="1076"/>
        <pc:sldMkLst>
          <pc:docMk/>
          <pc:sldMk cId="468210175" sldId="265"/>
        </pc:sldMkLst>
        <pc:spChg chg="mod">
          <ac:chgData name="成航 刘" userId="e56797e67de4fbec" providerId="LiveId" clId="{142C845B-8167-4D9C-948B-049E91CEE75E}" dt="2025-08-24T00:30:14.016" v="1276" actId="1076"/>
          <ac:spMkLst>
            <pc:docMk/>
            <pc:sldMk cId="468210175" sldId="265"/>
            <ac:spMk id="2" creationId="{8F414FF1-BABE-8B1F-299D-B0F835A16B18}"/>
          </ac:spMkLst>
        </pc:spChg>
        <pc:spChg chg="del">
          <ac:chgData name="成航 刘" userId="e56797e67de4fbec" providerId="LiveId" clId="{142C845B-8167-4D9C-948B-049E91CEE75E}" dt="2025-08-24T00:14:25.908" v="1195" actId="22"/>
          <ac:spMkLst>
            <pc:docMk/>
            <pc:sldMk cId="468210175" sldId="265"/>
            <ac:spMk id="3" creationId="{8BA12969-0D98-49DC-84B0-E640411043C9}"/>
          </ac:spMkLst>
        </pc:spChg>
        <pc:spChg chg="add mod">
          <ac:chgData name="成航 刘" userId="e56797e67de4fbec" providerId="LiveId" clId="{142C845B-8167-4D9C-948B-049E91CEE75E}" dt="2025-08-24T00:30:21.276" v="1277" actId="1076"/>
          <ac:spMkLst>
            <pc:docMk/>
            <pc:sldMk cId="468210175" sldId="265"/>
            <ac:spMk id="8" creationId="{87847D53-3059-EBA0-678C-9F7F422C7F36}"/>
          </ac:spMkLst>
        </pc:spChg>
        <pc:picChg chg="add mod ord">
          <ac:chgData name="成航 刘" userId="e56797e67de4fbec" providerId="LiveId" clId="{142C845B-8167-4D9C-948B-049E91CEE75E}" dt="2025-08-24T00:29:48.022" v="1238" actId="1076"/>
          <ac:picMkLst>
            <pc:docMk/>
            <pc:sldMk cId="468210175" sldId="265"/>
            <ac:picMk id="5" creationId="{80CB4CB9-1B4B-131F-CB3C-9FF1E2D4B929}"/>
          </ac:picMkLst>
        </pc:picChg>
        <pc:picChg chg="add mod">
          <ac:chgData name="成航 刘" userId="e56797e67de4fbec" providerId="LiveId" clId="{142C845B-8167-4D9C-948B-049E91CEE75E}" dt="2025-08-24T00:30:37.012" v="1278" actId="1076"/>
          <ac:picMkLst>
            <pc:docMk/>
            <pc:sldMk cId="468210175" sldId="265"/>
            <ac:picMk id="7" creationId="{CF902D89-7293-6345-933A-16362051B524}"/>
          </ac:picMkLst>
        </pc:picChg>
      </pc:sldChg>
      <pc:sldChg chg="addSp delSp modSp new mod">
        <pc:chgData name="成航 刘" userId="e56797e67de4fbec" providerId="LiveId" clId="{142C845B-8167-4D9C-948B-049E91CEE75E}" dt="2025-08-24T01:27:17.244" v="1324" actId="1076"/>
        <pc:sldMkLst>
          <pc:docMk/>
          <pc:sldMk cId="2329509733" sldId="266"/>
        </pc:sldMkLst>
        <pc:spChg chg="mod">
          <ac:chgData name="成航 刘" userId="e56797e67de4fbec" providerId="LiveId" clId="{142C845B-8167-4D9C-948B-049E91CEE75E}" dt="2025-08-24T01:17:42.681" v="1282" actId="1076"/>
          <ac:spMkLst>
            <pc:docMk/>
            <pc:sldMk cId="2329509733" sldId="266"/>
            <ac:spMk id="2" creationId="{64A5CA5F-ED7B-3614-EF0B-C54D18B69F56}"/>
          </ac:spMkLst>
        </pc:spChg>
        <pc:spChg chg="del mod">
          <ac:chgData name="成航 刘" userId="e56797e67de4fbec" providerId="LiveId" clId="{142C845B-8167-4D9C-948B-049E91CEE75E}" dt="2025-08-24T01:18:00.395" v="1284"/>
          <ac:spMkLst>
            <pc:docMk/>
            <pc:sldMk cId="2329509733" sldId="266"/>
            <ac:spMk id="3" creationId="{9EA9DA0C-F0B1-3F35-286D-0C06F8122D14}"/>
          </ac:spMkLst>
        </pc:spChg>
        <pc:spChg chg="add mod">
          <ac:chgData name="成航 刘" userId="e56797e67de4fbec" providerId="LiveId" clId="{142C845B-8167-4D9C-948B-049E91CEE75E}" dt="2025-08-24T01:18:47.084" v="1299" actId="1076"/>
          <ac:spMkLst>
            <pc:docMk/>
            <pc:sldMk cId="2329509733" sldId="266"/>
            <ac:spMk id="4" creationId="{3FCFFD31-A113-3E98-827C-016365B61F4B}"/>
          </ac:spMkLst>
        </pc:spChg>
        <pc:picChg chg="add mod">
          <ac:chgData name="成航 刘" userId="e56797e67de4fbec" providerId="LiveId" clId="{142C845B-8167-4D9C-948B-049E91CEE75E}" dt="2025-08-24T01:27:17.244" v="1324" actId="1076"/>
          <ac:picMkLst>
            <pc:docMk/>
            <pc:sldMk cId="2329509733" sldId="266"/>
            <ac:picMk id="6" creationId="{7A65CDCA-D713-32EB-0D0E-87CE5A7D94B3}"/>
          </ac:picMkLst>
        </pc:picChg>
        <pc:picChg chg="add del mod">
          <ac:chgData name="成航 刘" userId="e56797e67de4fbec" providerId="LiveId" clId="{142C845B-8167-4D9C-948B-049E91CEE75E}" dt="2025-08-24T01:26:54.184" v="1313" actId="478"/>
          <ac:picMkLst>
            <pc:docMk/>
            <pc:sldMk cId="2329509733" sldId="266"/>
            <ac:picMk id="8" creationId="{853B81DF-E7DA-6613-A792-846E9A7911CF}"/>
          </ac:picMkLst>
        </pc:picChg>
        <pc:picChg chg="add mod">
          <ac:chgData name="成航 刘" userId="e56797e67de4fbec" providerId="LiveId" clId="{142C845B-8167-4D9C-948B-049E91CEE75E}" dt="2025-08-24T01:27:14.914" v="1323" actId="1076"/>
          <ac:picMkLst>
            <pc:docMk/>
            <pc:sldMk cId="2329509733" sldId="266"/>
            <ac:picMk id="10" creationId="{5D60DD96-802E-2464-3EFB-AF9A57157A84}"/>
          </ac:picMkLst>
        </pc:picChg>
      </pc:sldChg>
      <pc:sldChg chg="addSp delSp modSp new mod">
        <pc:chgData name="成航 刘" userId="e56797e67de4fbec" providerId="LiveId" clId="{142C845B-8167-4D9C-948B-049E91CEE75E}" dt="2025-08-24T02:26:44.367" v="1616" actId="20577"/>
        <pc:sldMkLst>
          <pc:docMk/>
          <pc:sldMk cId="1464125791" sldId="267"/>
        </pc:sldMkLst>
        <pc:spChg chg="mod">
          <ac:chgData name="成航 刘" userId="e56797e67de4fbec" providerId="LiveId" clId="{142C845B-8167-4D9C-948B-049E91CEE75E}" dt="2025-08-24T01:27:48.330" v="1328" actId="1076"/>
          <ac:spMkLst>
            <pc:docMk/>
            <pc:sldMk cId="1464125791" sldId="267"/>
            <ac:spMk id="2" creationId="{163284DC-F02E-A8B2-861D-C86B0B7B539A}"/>
          </ac:spMkLst>
        </pc:spChg>
        <pc:spChg chg="del mod">
          <ac:chgData name="成航 刘" userId="e56797e67de4fbec" providerId="LiveId" clId="{142C845B-8167-4D9C-948B-049E91CEE75E}" dt="2025-08-24T01:28:11.842" v="1330" actId="22"/>
          <ac:spMkLst>
            <pc:docMk/>
            <pc:sldMk cId="1464125791" sldId="267"/>
            <ac:spMk id="3" creationId="{718CF61F-C046-BD5A-1F4D-7096BAE9F657}"/>
          </ac:spMkLst>
        </pc:spChg>
        <pc:spChg chg="add mod">
          <ac:chgData name="成航 刘" userId="e56797e67de4fbec" providerId="LiveId" clId="{142C845B-8167-4D9C-948B-049E91CEE75E}" dt="2025-08-24T02:26:44.367" v="1616" actId="20577"/>
          <ac:spMkLst>
            <pc:docMk/>
            <pc:sldMk cId="1464125791" sldId="267"/>
            <ac:spMk id="6" creationId="{CE1CC236-2AE7-85D4-BD1B-7ED5C0B519DC}"/>
          </ac:spMkLst>
        </pc:spChg>
        <pc:spChg chg="add">
          <ac:chgData name="成航 刘" userId="e56797e67de4fbec" providerId="LiveId" clId="{142C845B-8167-4D9C-948B-049E91CEE75E}" dt="2025-08-24T01:28:43.233" v="1335"/>
          <ac:spMkLst>
            <pc:docMk/>
            <pc:sldMk cId="1464125791" sldId="267"/>
            <ac:spMk id="7" creationId="{8AC652B6-A6D1-7F37-4514-820B8100EC65}"/>
          </ac:spMkLst>
        </pc:spChg>
        <pc:spChg chg="add">
          <ac:chgData name="成航 刘" userId="e56797e67de4fbec" providerId="LiveId" clId="{142C845B-8167-4D9C-948B-049E91CEE75E}" dt="2025-08-24T01:28:51.248" v="1336"/>
          <ac:spMkLst>
            <pc:docMk/>
            <pc:sldMk cId="1464125791" sldId="267"/>
            <ac:spMk id="8" creationId="{43583E0F-66F2-9596-9FD4-2155490F9FE3}"/>
          </ac:spMkLst>
        </pc:spChg>
        <pc:picChg chg="add mod ord">
          <ac:chgData name="成航 刘" userId="e56797e67de4fbec" providerId="LiveId" clId="{142C845B-8167-4D9C-948B-049E91CEE75E}" dt="2025-08-24T01:48:54.461" v="1361" actId="1076"/>
          <ac:picMkLst>
            <pc:docMk/>
            <pc:sldMk cId="1464125791" sldId="267"/>
            <ac:picMk id="5" creationId="{7DAF16DD-B929-1D97-9D70-1E2E36803187}"/>
          </ac:picMkLst>
        </pc:picChg>
      </pc:sldChg>
      <pc:sldChg chg="addSp delSp modSp new mod">
        <pc:chgData name="成航 刘" userId="e56797e67de4fbec" providerId="LiveId" clId="{142C845B-8167-4D9C-948B-049E91CEE75E}" dt="2025-08-24T02:04:58.515" v="1460" actId="2711"/>
        <pc:sldMkLst>
          <pc:docMk/>
          <pc:sldMk cId="77942622" sldId="268"/>
        </pc:sldMkLst>
        <pc:spChg chg="mod">
          <ac:chgData name="成航 刘" userId="e56797e67de4fbec" providerId="LiveId" clId="{142C845B-8167-4D9C-948B-049E91CEE75E}" dt="2025-08-24T01:57:26.644" v="1366" actId="1076"/>
          <ac:spMkLst>
            <pc:docMk/>
            <pc:sldMk cId="77942622" sldId="268"/>
            <ac:spMk id="2" creationId="{FACCBCE9-3D18-D12E-A69E-5EE1BD9DCA14}"/>
          </ac:spMkLst>
        </pc:spChg>
        <pc:spChg chg="add del mod">
          <ac:chgData name="成航 刘" userId="e56797e67de4fbec" providerId="LiveId" clId="{142C845B-8167-4D9C-948B-049E91CEE75E}" dt="2025-08-24T02:04:58.515" v="1460" actId="2711"/>
          <ac:spMkLst>
            <pc:docMk/>
            <pc:sldMk cId="77942622" sldId="268"/>
            <ac:spMk id="3" creationId="{B9A98127-D806-BB60-3926-2D07458802BB}"/>
          </ac:spMkLst>
        </pc:spChg>
        <pc:spChg chg="add mod">
          <ac:chgData name="成航 刘" userId="e56797e67de4fbec" providerId="LiveId" clId="{142C845B-8167-4D9C-948B-049E91CEE75E}" dt="2025-08-24T01:57:58.974" v="1369"/>
          <ac:spMkLst>
            <pc:docMk/>
            <pc:sldMk cId="77942622" sldId="268"/>
            <ac:spMk id="4" creationId="{FE84AE1E-90B4-72BA-3CBD-EAF341153A64}"/>
          </ac:spMkLst>
        </pc:spChg>
        <pc:spChg chg="add del">
          <ac:chgData name="成航 刘" userId="e56797e67de4fbec" providerId="LiveId" clId="{142C845B-8167-4D9C-948B-049E91CEE75E}" dt="2025-08-24T01:59:27.526" v="1387" actId="22"/>
          <ac:spMkLst>
            <pc:docMk/>
            <pc:sldMk cId="77942622" sldId="268"/>
            <ac:spMk id="6" creationId="{ED365115-3B16-685D-31BF-B130A58D5DF7}"/>
          </ac:spMkLst>
        </pc:spChg>
        <pc:picChg chg="add mod">
          <ac:chgData name="成航 刘" userId="e56797e67de4fbec" providerId="LiveId" clId="{142C845B-8167-4D9C-948B-049E91CEE75E}" dt="2025-08-24T01:59:49.731" v="1395" actId="1076"/>
          <ac:picMkLst>
            <pc:docMk/>
            <pc:sldMk cId="77942622" sldId="268"/>
            <ac:picMk id="8" creationId="{AA5BA00B-13FE-3C8D-F26D-18F38D2F347D}"/>
          </ac:picMkLst>
        </pc:picChg>
        <pc:picChg chg="add mod">
          <ac:chgData name="成航 刘" userId="e56797e67de4fbec" providerId="LiveId" clId="{142C845B-8167-4D9C-948B-049E91CEE75E}" dt="2025-08-24T02:00:09.731" v="1400" actId="1076"/>
          <ac:picMkLst>
            <pc:docMk/>
            <pc:sldMk cId="77942622" sldId="268"/>
            <ac:picMk id="10" creationId="{79C9FE55-EF5D-7943-6AC4-7F2C7527E183}"/>
          </ac:picMkLst>
        </pc:picChg>
      </pc:sldChg>
      <pc:sldChg chg="addSp delSp modSp new mod">
        <pc:chgData name="成航 刘" userId="e56797e67de4fbec" providerId="LiveId" clId="{142C845B-8167-4D9C-948B-049E91CEE75E}" dt="2025-08-24T02:03:24.554" v="1458" actId="14100"/>
        <pc:sldMkLst>
          <pc:docMk/>
          <pc:sldMk cId="3254829711" sldId="269"/>
        </pc:sldMkLst>
        <pc:spChg chg="mod">
          <ac:chgData name="成航 刘" userId="e56797e67de4fbec" providerId="LiveId" clId="{142C845B-8167-4D9C-948B-049E91CEE75E}" dt="2025-08-24T02:02:38.091" v="1444" actId="1076"/>
          <ac:spMkLst>
            <pc:docMk/>
            <pc:sldMk cId="3254829711" sldId="269"/>
            <ac:spMk id="2" creationId="{E64FD366-5E7A-9B4F-26D8-0F2872E1D8EB}"/>
          </ac:spMkLst>
        </pc:spChg>
        <pc:spChg chg="del">
          <ac:chgData name="成航 刘" userId="e56797e67de4fbec" providerId="LiveId" clId="{142C845B-8167-4D9C-948B-049E91CEE75E}" dt="2025-08-24T02:01:07.939" v="1402"/>
          <ac:spMkLst>
            <pc:docMk/>
            <pc:sldMk cId="3254829711" sldId="269"/>
            <ac:spMk id="3" creationId="{B3DBC1A0-4317-31CC-18A7-57387CBCB2EA}"/>
          </ac:spMkLst>
        </pc:spChg>
        <pc:spChg chg="add mod">
          <ac:chgData name="成航 刘" userId="e56797e67de4fbec" providerId="LiveId" clId="{142C845B-8167-4D9C-948B-049E91CEE75E}" dt="2025-08-24T02:03:24.554" v="1458" actId="14100"/>
          <ac:spMkLst>
            <pc:docMk/>
            <pc:sldMk cId="3254829711" sldId="269"/>
            <ac:spMk id="4" creationId="{5219957C-2A59-EDDD-58E8-BE8EBC5201C7}"/>
          </ac:spMkLst>
        </pc:spChg>
        <pc:picChg chg="add mod">
          <ac:chgData name="成航 刘" userId="e56797e67de4fbec" providerId="LiveId" clId="{142C845B-8167-4D9C-948B-049E91CEE75E}" dt="2025-08-24T02:03:16.919" v="1457" actId="1076"/>
          <ac:picMkLst>
            <pc:docMk/>
            <pc:sldMk cId="3254829711" sldId="269"/>
            <ac:picMk id="6" creationId="{94C3ED0C-0E58-9778-FE63-3AFC53B85BF9}"/>
          </ac:picMkLst>
        </pc:picChg>
        <pc:picChg chg="add mod">
          <ac:chgData name="成航 刘" userId="e56797e67de4fbec" providerId="LiveId" clId="{142C845B-8167-4D9C-948B-049E91CEE75E}" dt="2025-08-24T02:03:14.334" v="1456" actId="1076"/>
          <ac:picMkLst>
            <pc:docMk/>
            <pc:sldMk cId="3254829711" sldId="269"/>
            <ac:picMk id="8" creationId="{0B072B03-D9C0-E140-9542-EE25E8E1230B}"/>
          </ac:picMkLst>
        </pc:picChg>
      </pc:sldChg>
      <pc:sldChg chg="addSp delSp modSp new mod">
        <pc:chgData name="成航 刘" userId="e56797e67de4fbec" providerId="LiveId" clId="{142C845B-8167-4D9C-948B-049E91CEE75E}" dt="2025-08-24T02:16:14.929" v="1527" actId="14100"/>
        <pc:sldMkLst>
          <pc:docMk/>
          <pc:sldMk cId="3500526106" sldId="270"/>
        </pc:sldMkLst>
        <pc:spChg chg="mod">
          <ac:chgData name="成航 刘" userId="e56797e67de4fbec" providerId="LiveId" clId="{142C845B-8167-4D9C-948B-049E91CEE75E}" dt="2025-08-24T02:09:47.290" v="1484" actId="1076"/>
          <ac:spMkLst>
            <pc:docMk/>
            <pc:sldMk cId="3500526106" sldId="270"/>
            <ac:spMk id="2" creationId="{C1CE794E-C0EB-C77C-F099-46FEFFA9A74C}"/>
          </ac:spMkLst>
        </pc:spChg>
        <pc:spChg chg="add del mod">
          <ac:chgData name="成航 刘" userId="e56797e67de4fbec" providerId="LiveId" clId="{142C845B-8167-4D9C-948B-049E91CEE75E}" dt="2025-08-24T02:13:52.777" v="1490"/>
          <ac:spMkLst>
            <pc:docMk/>
            <pc:sldMk cId="3500526106" sldId="270"/>
            <ac:spMk id="3" creationId="{E12BB356-1F3F-FD08-A385-026429245559}"/>
          </ac:spMkLst>
        </pc:spChg>
        <pc:spChg chg="add mod">
          <ac:chgData name="成航 刘" userId="e56797e67de4fbec" providerId="LiveId" clId="{142C845B-8167-4D9C-948B-049E91CEE75E}" dt="2025-08-24T02:09:18.273" v="1468"/>
          <ac:spMkLst>
            <pc:docMk/>
            <pc:sldMk cId="3500526106" sldId="270"/>
            <ac:spMk id="4" creationId="{F2B50CDC-82A7-5ACF-FA9C-750FB70278BD}"/>
          </ac:spMkLst>
        </pc:spChg>
        <pc:spChg chg="add mod">
          <ac:chgData name="成航 刘" userId="e56797e67de4fbec" providerId="LiveId" clId="{142C845B-8167-4D9C-948B-049E91CEE75E}" dt="2025-08-24T02:16:14.929" v="1527" actId="14100"/>
          <ac:spMkLst>
            <pc:docMk/>
            <pc:sldMk cId="3500526106" sldId="270"/>
            <ac:spMk id="5" creationId="{D8C50E67-C6CD-45C9-DCF7-2C77A6B537C6}"/>
          </ac:spMkLst>
        </pc:spChg>
      </pc:sldChg>
      <pc:sldChg chg="modSp new mod">
        <pc:chgData name="成航 刘" userId="e56797e67de4fbec" providerId="LiveId" clId="{142C845B-8167-4D9C-948B-049E91CEE75E}" dt="2025-08-24T02:22:48.010" v="1582" actId="12"/>
        <pc:sldMkLst>
          <pc:docMk/>
          <pc:sldMk cId="169561019" sldId="271"/>
        </pc:sldMkLst>
        <pc:spChg chg="mod">
          <ac:chgData name="成航 刘" userId="e56797e67de4fbec" providerId="LiveId" clId="{142C845B-8167-4D9C-948B-049E91CEE75E}" dt="2025-08-24T02:21:49.809" v="1565" actId="1076"/>
          <ac:spMkLst>
            <pc:docMk/>
            <pc:sldMk cId="169561019" sldId="271"/>
            <ac:spMk id="2" creationId="{68F465C7-7277-6208-0365-2CBD1F13494D}"/>
          </ac:spMkLst>
        </pc:spChg>
        <pc:spChg chg="mod">
          <ac:chgData name="成航 刘" userId="e56797e67de4fbec" providerId="LiveId" clId="{142C845B-8167-4D9C-948B-049E91CEE75E}" dt="2025-08-24T02:22:48.010" v="1582" actId="12"/>
          <ac:spMkLst>
            <pc:docMk/>
            <pc:sldMk cId="169561019" sldId="271"/>
            <ac:spMk id="3" creationId="{0B5F96A9-3E16-7AF8-8450-1C3AF5AFDFDC}"/>
          </ac:spMkLst>
        </pc:spChg>
      </pc:sldChg>
      <pc:sldChg chg="delSp modSp new mod">
        <pc:chgData name="成航 刘" userId="e56797e67de4fbec" providerId="LiveId" clId="{142C845B-8167-4D9C-948B-049E91CEE75E}" dt="2025-08-24T02:23:56.444" v="1608" actId="1076"/>
        <pc:sldMkLst>
          <pc:docMk/>
          <pc:sldMk cId="1985230534" sldId="272"/>
        </pc:sldMkLst>
        <pc:spChg chg="del">
          <ac:chgData name="成航 刘" userId="e56797e67de4fbec" providerId="LiveId" clId="{142C845B-8167-4D9C-948B-049E91CEE75E}" dt="2025-08-24T02:23:16.621" v="1584" actId="478"/>
          <ac:spMkLst>
            <pc:docMk/>
            <pc:sldMk cId="1985230534" sldId="272"/>
            <ac:spMk id="2" creationId="{D73A84F2-6893-A577-C913-427BAB101B99}"/>
          </ac:spMkLst>
        </pc:spChg>
        <pc:spChg chg="mod">
          <ac:chgData name="成航 刘" userId="e56797e67de4fbec" providerId="LiveId" clId="{142C845B-8167-4D9C-948B-049E91CEE75E}" dt="2025-08-24T02:23:56.444" v="1608" actId="1076"/>
          <ac:spMkLst>
            <pc:docMk/>
            <pc:sldMk cId="1985230534" sldId="272"/>
            <ac:spMk id="3" creationId="{594AFEC4-9922-0A44-B003-0FDFDE08BDBB}"/>
          </ac:spMkLst>
        </pc:spChg>
      </pc:sldChg>
      <pc:sldMasterChg chg="add del addSldLayout delSldLayout">
        <pc:chgData name="成航 刘" userId="e56797e67de4fbec" providerId="LiveId" clId="{142C845B-8167-4D9C-948B-049E91CEE75E}" dt="2025-08-22T05:36:14.935" v="7" actId="26606"/>
        <pc:sldMasterMkLst>
          <pc:docMk/>
          <pc:sldMasterMk cId="1728196978" sldId="2147483660"/>
        </pc:sldMasterMkLst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824602832" sldId="2147483661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841220639" sldId="2147483662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2620415464" sldId="2147483663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726509396" sldId="2147483664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997472574" sldId="2147483665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421633842" sldId="2147483666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2817170777" sldId="2147483667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239506163" sldId="2147483668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235280144" sldId="2147483669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4050572863" sldId="2147483670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567125114" sldId="2147483671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765313735" sldId="2147483672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2740579773" sldId="2147483673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302147736" sldId="2147483674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1390377813" sldId="2147483675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3215876120" sldId="2147483676"/>
          </pc:sldLayoutMkLst>
        </pc:sldLayoutChg>
        <pc:sldLayoutChg chg="add del">
          <pc:chgData name="成航 刘" userId="e56797e67de4fbec" providerId="LiveId" clId="{142C845B-8167-4D9C-948B-049E91CEE75E}" dt="2025-08-22T05:36:14.935" v="7" actId="26606"/>
          <pc:sldLayoutMkLst>
            <pc:docMk/>
            <pc:sldMasterMk cId="1728196978" sldId="2147483660"/>
            <pc:sldLayoutMk cId="1382321400" sldId="2147483677"/>
          </pc:sldLayoutMkLst>
        </pc:sldLayoutChg>
      </pc:sldMasterChg>
      <pc:sldMasterChg chg="add del addSldLayout delSldLayout">
        <pc:chgData name="成航 刘" userId="e56797e67de4fbec" providerId="LiveId" clId="{142C845B-8167-4D9C-948B-049E91CEE75E}" dt="2025-08-22T05:35:59.184" v="2" actId="26606"/>
        <pc:sldMasterMkLst>
          <pc:docMk/>
          <pc:sldMasterMk cId="1318480957" sldId="2147483685"/>
        </pc:sldMasterMkLst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848004008" sldId="2147483678"/>
          </pc:sldLayoutMkLst>
        </pc:sldLayoutChg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1572103442" sldId="2147483679"/>
          </pc:sldLayoutMkLst>
        </pc:sldLayoutChg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4218874417" sldId="2147483680"/>
          </pc:sldLayoutMkLst>
        </pc:sldLayoutChg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1215334000" sldId="2147483681"/>
          </pc:sldLayoutMkLst>
        </pc:sldLayoutChg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1462214473" sldId="2147483682"/>
          </pc:sldLayoutMkLst>
        </pc:sldLayoutChg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3055162951" sldId="2147483683"/>
          </pc:sldLayoutMkLst>
        </pc:sldLayoutChg>
        <pc:sldLayoutChg chg="add del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3144610171" sldId="2147483684"/>
          </pc:sldLayoutMkLst>
        </pc:sldLayoutChg>
        <pc:sldLayoutChg chg="add del replId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3230999974" sldId="2147483686"/>
          </pc:sldLayoutMkLst>
        </pc:sldLayoutChg>
        <pc:sldLayoutChg chg="add del replId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2404367095" sldId="2147483687"/>
          </pc:sldLayoutMkLst>
        </pc:sldLayoutChg>
        <pc:sldLayoutChg chg="add del replId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3991567957" sldId="2147483688"/>
          </pc:sldLayoutMkLst>
        </pc:sldLayoutChg>
        <pc:sldLayoutChg chg="add del replId">
          <pc:chgData name="成航 刘" userId="e56797e67de4fbec" providerId="LiveId" clId="{142C845B-8167-4D9C-948B-049E91CEE75E}" dt="2025-08-22T05:35:59.184" v="2" actId="26606"/>
          <pc:sldLayoutMkLst>
            <pc:docMk/>
            <pc:sldMasterMk cId="1318480957" sldId="2147483685"/>
            <pc:sldLayoutMk cId="2782743423" sldId="2147483689"/>
          </pc:sldLayoutMkLst>
        </pc:sldLayoutChg>
      </pc:sldMasterChg>
      <pc:sldMasterChg chg="add del addSldLayout delSldLayout">
        <pc:chgData name="成航 刘" userId="e56797e67de4fbec" providerId="LiveId" clId="{142C845B-8167-4D9C-948B-049E91CEE75E}" dt="2025-08-22T05:36:01.135" v="4" actId="26606"/>
        <pc:sldMasterMkLst>
          <pc:docMk/>
          <pc:sldMasterMk cId="2704374582" sldId="2147483698"/>
        </pc:sldMasterMkLst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3557549678" sldId="2147483687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1813439368" sldId="2147483688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2271025994" sldId="2147483689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2739104366" sldId="2147483690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3120787576" sldId="2147483691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751956849" sldId="2147483692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4018794813" sldId="2147483693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2921866337" sldId="2147483694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3768718467" sldId="2147483695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1554962569" sldId="2147483696"/>
          </pc:sldLayoutMkLst>
        </pc:sldLayoutChg>
        <pc:sldLayoutChg chg="add del">
          <pc:chgData name="成航 刘" userId="e56797e67de4fbec" providerId="LiveId" clId="{142C845B-8167-4D9C-948B-049E91CEE75E}" dt="2025-08-22T05:36:01.135" v="4" actId="26606"/>
          <pc:sldLayoutMkLst>
            <pc:docMk/>
            <pc:sldMasterMk cId="2704374582" sldId="2147483698"/>
            <pc:sldLayoutMk cId="2350802583" sldId="2147483697"/>
          </pc:sldLayoutMkLst>
        </pc:sldLayoutChg>
      </pc:sldMasterChg>
      <pc:sldMasterChg chg="add del addSldLayout delSldLayout">
        <pc:chgData name="成航 刘" userId="e56797e67de4fbec" providerId="LiveId" clId="{142C845B-8167-4D9C-948B-049E91CEE75E}" dt="2025-08-22T05:36:14.906" v="6" actId="26606"/>
        <pc:sldMasterMkLst>
          <pc:docMk/>
          <pc:sldMasterMk cId="2375371539" sldId="2147483711"/>
        </pc:sldMasterMkLst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3865889319" sldId="2147483700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2014539524" sldId="2147483701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4079921993" sldId="2147483702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3424338168" sldId="2147483703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64281362" sldId="2147483704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4084638790" sldId="2147483705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2130971114" sldId="2147483706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168212542" sldId="2147483707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2076702029" sldId="2147483708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2907246788" sldId="2147483709"/>
          </pc:sldLayoutMkLst>
        </pc:sldLayoutChg>
        <pc:sldLayoutChg chg="add del">
          <pc:chgData name="成航 刘" userId="e56797e67de4fbec" providerId="LiveId" clId="{142C845B-8167-4D9C-948B-049E91CEE75E}" dt="2025-08-22T05:36:14.906" v="6" actId="26606"/>
          <pc:sldLayoutMkLst>
            <pc:docMk/>
            <pc:sldMasterMk cId="2375371539" sldId="2147483711"/>
            <pc:sldLayoutMk cId="3984359104" sldId="2147483710"/>
          </pc:sldLayoutMkLst>
        </pc:sldLayoutChg>
      </pc:sldMasterChg>
      <pc:sldMasterChg chg="add addSldLayout">
        <pc:chgData name="成航 刘" userId="e56797e67de4fbec" providerId="LiveId" clId="{142C845B-8167-4D9C-948B-049E91CEE75E}" dt="2025-08-22T05:36:14.935" v="7" actId="26606"/>
        <pc:sldMasterMkLst>
          <pc:docMk/>
          <pc:sldMasterMk cId="4027194864" sldId="2147483724"/>
        </pc:sldMasterMkLst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4122223489" sldId="2147483713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1615111794" sldId="2147483714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2896598319" sldId="2147483715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3379347945" sldId="2147483716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959856453" sldId="2147483717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1776470882" sldId="2147483718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1100340982" sldId="2147483719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4186978040" sldId="2147483720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3818610330" sldId="2147483721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2098910270" sldId="2147483722"/>
          </pc:sldLayoutMkLst>
        </pc:sldLayoutChg>
        <pc:sldLayoutChg chg="add">
          <pc:chgData name="成航 刘" userId="e56797e67de4fbec" providerId="LiveId" clId="{142C845B-8167-4D9C-948B-049E91CEE75E}" dt="2025-08-22T05:36:14.935" v="7" actId="26606"/>
          <pc:sldLayoutMkLst>
            <pc:docMk/>
            <pc:sldMasterMk cId="4027194864" sldId="2147483724"/>
            <pc:sldLayoutMk cId="136169629" sldId="2147483723"/>
          </pc:sldLayoutMkLst>
        </pc:sldLayoutChg>
      </pc:sldMasterChg>
      <pc:sldMasterChg chg="del delSldLayout">
        <pc:chgData name="成航 刘" userId="e56797e67de4fbec" providerId="LiveId" clId="{142C845B-8167-4D9C-948B-049E91CEE75E}" dt="2025-08-22T05:52:09.180" v="236" actId="26606"/>
        <pc:sldMasterMkLst>
          <pc:docMk/>
          <pc:sldMasterMk cId="894863072" sldId="2147483755"/>
        </pc:sldMasterMkLst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2225319062" sldId="2147483756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494747759" sldId="2147483757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484860230" sldId="2147483758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3052961264" sldId="2147483759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465718680" sldId="2147483760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475832509" sldId="2147483761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301341899" sldId="2147483762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2833399044" sldId="2147483763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354802567" sldId="2147483764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4159330985" sldId="2147483765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4265475389" sldId="2147483766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3123318836" sldId="2147483767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858749754" sldId="2147483768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483284851" sldId="2147483769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2753562123" sldId="2147483770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1450507824" sldId="2147483771"/>
          </pc:sldLayoutMkLst>
        </pc:sldLayoutChg>
        <pc:sldLayoutChg chg="del">
          <pc:chgData name="成航 刘" userId="e56797e67de4fbec" providerId="LiveId" clId="{142C845B-8167-4D9C-948B-049E91CEE75E}" dt="2025-08-22T05:52:09.180" v="236" actId="26606"/>
          <pc:sldLayoutMkLst>
            <pc:docMk/>
            <pc:sldMasterMk cId="894863072" sldId="2147483755"/>
            <pc:sldLayoutMk cId="651122894" sldId="2147483772"/>
          </pc:sldLayoutMkLst>
        </pc:sldLayoutChg>
      </pc:sldMasterChg>
      <pc:sldMasterChg chg="add del replId addSldLayout delSldLayout">
        <pc:chgData name="成航 刘" userId="e56797e67de4fbec" providerId="LiveId" clId="{142C845B-8167-4D9C-948B-049E91CEE75E}" dt="2025-08-22T05:53:04.689" v="242" actId="26606"/>
        <pc:sldMasterMkLst>
          <pc:docMk/>
          <pc:sldMasterMk cId="2643906708" sldId="2147483773"/>
        </pc:sldMasterMkLst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2382103413" sldId="2147483774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683259385" sldId="2147483775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1584117900" sldId="2147483776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3291811830" sldId="2147483777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909279057" sldId="2147483778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625070981" sldId="2147483779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455441877" sldId="2147483780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3006386992" sldId="2147483781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979619906" sldId="2147483782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1835952352" sldId="2147483783"/>
          </pc:sldLayoutMkLst>
        </pc:sldLayoutChg>
        <pc:sldLayoutChg chg="add del replId">
          <pc:chgData name="成航 刘" userId="e56797e67de4fbec" providerId="LiveId" clId="{142C845B-8167-4D9C-948B-049E91CEE75E}" dt="2025-08-22T05:53:04.689" v="242" actId="26606"/>
          <pc:sldLayoutMkLst>
            <pc:docMk/>
            <pc:sldMasterMk cId="2643906708" sldId="2147483773"/>
            <pc:sldLayoutMk cId="1515350916" sldId="2147483784"/>
          </pc:sldLayoutMkLst>
        </pc:sldLayoutChg>
      </pc:sldMasterChg>
      <pc:sldMasterChg chg="add addSldLayout">
        <pc:chgData name="成航 刘" userId="e56797e67de4fbec" providerId="LiveId" clId="{142C845B-8167-4D9C-948B-049E91CEE75E}" dt="2025-08-22T05:53:04.689" v="242" actId="26606"/>
        <pc:sldMasterMkLst>
          <pc:docMk/>
          <pc:sldMasterMk cId="2037383318" sldId="2147483886"/>
        </pc:sldMasterMkLst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2441057437" sldId="2147483875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2104807518" sldId="2147483876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3171359069" sldId="2147483877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3283992761" sldId="2147483878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1243368672" sldId="2147483879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4059046350" sldId="2147483880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1638774436" sldId="2147483881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3907369572" sldId="2147483882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3432931843" sldId="2147483883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2545234887" sldId="2147483884"/>
          </pc:sldLayoutMkLst>
        </pc:sldLayoutChg>
        <pc:sldLayoutChg chg="add">
          <pc:chgData name="成航 刘" userId="e56797e67de4fbec" providerId="LiveId" clId="{142C845B-8167-4D9C-948B-049E91CEE75E}" dt="2025-08-22T05:53:04.689" v="242" actId="26606"/>
          <pc:sldLayoutMkLst>
            <pc:docMk/>
            <pc:sldMasterMk cId="2037383318" sldId="2147483886"/>
            <pc:sldLayoutMk cId="4197191600" sldId="21474838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C4630-B849-466C-B744-B2ECC5531315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0BFE8-450A-47F7-BBD5-C9F95F8FC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0BFE8-450A-47F7-BBD5-C9F95F8FC1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61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487E-A6B4-0BDB-F07C-9619C06B4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FA0F9F-AB3D-8AE5-C492-17D491661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31C42F-3772-5621-9ABF-45B56CE92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D4035-A045-739C-898D-DE156113A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0BFE8-450A-47F7-BBD5-C9F95F8FC1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9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6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41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1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7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3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3" y="2286001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5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6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5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2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1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3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2" y="2286006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3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6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6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19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9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4" y="987429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2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4" y="957265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2" y="3958319"/>
            <a:ext cx="3312543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6001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9" y="4756251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5" y="3246441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8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79" r:id="rId6"/>
    <p:sldLayoutId id="2147483875" r:id="rId7"/>
    <p:sldLayoutId id="2147483876" r:id="rId8"/>
    <p:sldLayoutId id="2147483877" r:id="rId9"/>
    <p:sldLayoutId id="2147483878" r:id="rId10"/>
    <p:sldLayoutId id="2147483880" r:id="rId11"/>
  </p:sldLayoutIdLst>
  <p:txStyles>
    <p:titleStyle>
      <a:lvl1pPr algn="l" defTabSz="914377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26" indent="0" algn="l" defTabSz="914377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195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83" indent="0" algn="l" defTabSz="914377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0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5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DFF49-8BDD-7355-0894-D3D07CA6A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3" y="812045"/>
            <a:ext cx="4264687" cy="1092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/>
              <a:t>基于物理先验的三模态融合：电机运行转速预测</a:t>
            </a:r>
            <a:endParaRPr lang="en-US" sz="22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35A8A-0845-C9A9-2095-0817FBE8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2285998"/>
            <a:ext cx="4191000" cy="38909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开发人员：</a:t>
            </a:r>
            <a:r>
              <a:rPr lang="en-US" altLang="zh-CN" dirty="0"/>
              <a:t>Chenghang Liu University of Liverpool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指导老师：张权 西交利物浦大学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ABB</a:t>
            </a:r>
            <a:r>
              <a:rPr lang="zh-CN" altLang="en-US" dirty="0"/>
              <a:t>灵机妙算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5" name="Picture 24" descr="A web of dots connected">
            <a:extLst>
              <a:ext uri="{FF2B5EF4-FFF2-40B4-BE49-F238E27FC236}">
                <a16:creationId xmlns:a16="http://schemas.microsoft.com/office/drawing/2014/main" id="{92340E7A-3419-2E75-5FA8-BB139FB3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91" r="20332" b="1"/>
          <a:stretch>
            <a:fillRect/>
          </a:stretch>
        </p:blipFill>
        <p:spPr>
          <a:xfrm>
            <a:off x="6096005" y="13"/>
            <a:ext cx="6095999" cy="68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7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14FF1-BABE-8B1F-299D-B0F835A1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44" y="549797"/>
            <a:ext cx="3929605" cy="532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子模型表现</a:t>
            </a:r>
            <a:endParaRPr lang="en-GB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CB4CB9-1B4B-131F-CB3C-9FF1E2D4B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3691" y="445352"/>
            <a:ext cx="2899459" cy="28994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902D89-7293-6345-933A-16362051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78" y="4028264"/>
            <a:ext cx="3878485" cy="22162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847D53-3059-EBA0-678C-9F7F422C7F36}"/>
              </a:ext>
            </a:extLst>
          </p:cNvPr>
          <p:cNvSpPr txBox="1"/>
          <p:nvPr/>
        </p:nvSpPr>
        <p:spPr>
          <a:xfrm>
            <a:off x="497711" y="1255853"/>
            <a:ext cx="6967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400" dirty="0"/>
              <a:t>整体：三个子模型都能较好拟合，</a:t>
            </a:r>
            <a:r>
              <a:rPr lang="en-US" altLang="zh-CN" sz="1400" dirty="0"/>
              <a:t>OOF R² </a:t>
            </a:r>
            <a:r>
              <a:rPr lang="zh-CN" altLang="en-US" sz="1400" dirty="0"/>
              <a:t>均在 </a:t>
            </a:r>
            <a:r>
              <a:rPr lang="en-US" altLang="zh-CN" sz="1400" dirty="0"/>
              <a:t>0.93+</a:t>
            </a:r>
            <a:r>
              <a:rPr lang="zh-CN" altLang="en-US" sz="1400" dirty="0"/>
              <a:t>；其中 </a:t>
            </a:r>
            <a:r>
              <a:rPr lang="en-US" altLang="zh-CN" sz="1400" dirty="0" err="1"/>
              <a:t>CatBoost</a:t>
            </a:r>
            <a:r>
              <a:rPr lang="en-US" altLang="zh-CN" sz="1400" dirty="0"/>
              <a:t> </a:t>
            </a:r>
            <a:r>
              <a:rPr lang="zh-CN" altLang="en-US" sz="1400" dirty="0"/>
              <a:t>最稳、精度最高。</a:t>
            </a:r>
            <a:endParaRPr lang="en-GB" altLang="zh-CN" sz="1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1400" dirty="0"/>
              <a:t>OOF </a:t>
            </a:r>
            <a:r>
              <a:rPr lang="zh-CN" altLang="en-US" sz="1400" dirty="0"/>
              <a:t>散点（</a:t>
            </a:r>
            <a:r>
              <a:rPr lang="en-US" altLang="zh-CN" sz="1400" dirty="0"/>
              <a:t>CAT</a:t>
            </a:r>
            <a:r>
              <a:rPr lang="zh-CN" altLang="en-US" sz="1400" dirty="0"/>
              <a:t>）：点大多贴近 </a:t>
            </a:r>
            <a:r>
              <a:rPr lang="en-US" altLang="zh-CN" sz="1400" dirty="0"/>
              <a:t>45° </a:t>
            </a:r>
            <a:r>
              <a:rPr lang="zh-CN" altLang="en-US" sz="1400" dirty="0"/>
              <a:t>线，说明预测与真值一致性高。</a:t>
            </a:r>
            <a:endParaRPr lang="en-GB" altLang="zh-CN" sz="1400" dirty="0"/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sz="1400" dirty="0"/>
              <a:t>高速段（≈</a:t>
            </a:r>
            <a:r>
              <a:rPr lang="en-US" altLang="zh-CN" sz="1400" dirty="0"/>
              <a:t>3000rpm</a:t>
            </a:r>
            <a:r>
              <a:rPr lang="zh-CN" altLang="en-US" sz="1400" dirty="0"/>
              <a:t>）仍有少量散点离群，可能与“停机</a:t>
            </a:r>
            <a:r>
              <a:rPr lang="en-US" altLang="zh-CN" sz="1400" dirty="0"/>
              <a:t>=0”</a:t>
            </a:r>
            <a:r>
              <a:rPr lang="zh-CN" altLang="en-US" sz="1400" dirty="0"/>
              <a:t>样本与固定名义转速分布有关。</a:t>
            </a:r>
            <a:endParaRPr lang="en-GB" altLang="zh-CN" sz="1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400" dirty="0"/>
              <a:t>柱状对比（</a:t>
            </a:r>
            <a:r>
              <a:rPr lang="en-US" altLang="zh-CN" sz="1400" dirty="0"/>
              <a:t>R²/MAE</a:t>
            </a:r>
            <a:r>
              <a:rPr lang="zh-CN" altLang="en-US" sz="1400" dirty="0"/>
              <a:t>）：</a:t>
            </a:r>
            <a:endParaRPr lang="en-GB" altLang="zh-CN" sz="1400" dirty="0"/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CAT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：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R²≈0.97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、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MAE≈62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（最佳）；</a:t>
            </a:r>
            <a:endParaRPr lang="en-GB" altLang="zh-CN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XGB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：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R²≈0.95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、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MAE≈65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（与 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CAT 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接近，提供结构化特征的另一种分割方式）；</a:t>
            </a:r>
            <a:endParaRPr lang="en-GB" altLang="zh-CN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CNN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：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R²≈0.94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、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MAE≈113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（单模略弱，但对异质数据</a:t>
            </a:r>
            <a:r>
              <a:rPr lang="en-US" altLang="zh-CN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sz="1400" dirty="0">
                <a:latin typeface="ADLaM Display" panose="02010000000000000000" pitchFamily="2" charset="0"/>
                <a:cs typeface="ADLaM Display" panose="02010000000000000000" pitchFamily="2" charset="0"/>
              </a:rPr>
              <a:t>频谱模式更敏感，对融合贡献多样性）</a:t>
            </a:r>
            <a:endParaRPr lang="en-GB" altLang="zh-CN" sz="1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400" dirty="0"/>
              <a:t>结论：以 </a:t>
            </a:r>
            <a:r>
              <a:rPr lang="en-US" altLang="zh-CN" sz="1400" dirty="0"/>
              <a:t>CAT </a:t>
            </a:r>
            <a:r>
              <a:rPr lang="zh-CN" altLang="en-US" sz="1400" dirty="0"/>
              <a:t>为主、</a:t>
            </a:r>
            <a:r>
              <a:rPr lang="en-US" altLang="zh-CN" sz="1400" dirty="0"/>
              <a:t>CNN </a:t>
            </a:r>
            <a:r>
              <a:rPr lang="zh-CN" altLang="en-US" sz="1400" dirty="0"/>
              <a:t>提供互补、</a:t>
            </a:r>
            <a:r>
              <a:rPr lang="en-US" altLang="zh-CN" sz="1400" dirty="0"/>
              <a:t>XGB </a:t>
            </a:r>
            <a:r>
              <a:rPr lang="zh-CN" altLang="en-US" sz="1400" dirty="0"/>
              <a:t>作为备份的“三元融合”是合理的（与融合权重输出一致：</a:t>
            </a:r>
            <a:r>
              <a:rPr lang="en-US" altLang="zh-CN" sz="1400" dirty="0"/>
              <a:t>cat≈0.76</a:t>
            </a:r>
            <a:r>
              <a:rPr lang="zh-CN" altLang="en-US" sz="1400" dirty="0"/>
              <a:t>、</a:t>
            </a:r>
            <a:r>
              <a:rPr lang="en-US" altLang="zh-CN" sz="1400" dirty="0"/>
              <a:t>cnn≈0.24</a:t>
            </a:r>
            <a:r>
              <a:rPr lang="zh-CN" altLang="en-US" sz="1400" dirty="0"/>
              <a:t>、</a:t>
            </a:r>
            <a:r>
              <a:rPr lang="en-US" altLang="zh-CN" sz="1400" dirty="0"/>
              <a:t>xgb≈0</a:t>
            </a:r>
            <a:r>
              <a:rPr lang="zh-CN" altLang="en-US" sz="1400" dirty="0"/>
              <a:t>）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6821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5CA5F-ED7B-3614-EF0B-C54D18B6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29" y="405118"/>
            <a:ext cx="10197779" cy="637572"/>
          </a:xfrm>
        </p:spPr>
        <p:txBody>
          <a:bodyPr/>
          <a:lstStyle/>
          <a:p>
            <a:r>
              <a:rPr lang="zh-CN" altLang="en-US" dirty="0"/>
              <a:t>模型融合带来的总体收益（</a:t>
            </a:r>
            <a:r>
              <a:rPr lang="en-US" altLang="zh-CN" dirty="0"/>
              <a:t>OOF</a:t>
            </a:r>
            <a:r>
              <a:rPr lang="zh-CN" altLang="en-US" dirty="0"/>
              <a:t>验证）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CFFD31-A113-3E98-827C-016365B61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055" y="1141986"/>
            <a:ext cx="555006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采用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5-Fold OOF stacking + Ridge(positive=True)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做二层融合：以各子模型的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OOF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作为训练特征，在一致折分下学习线性权重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总体收益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：融合后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 </a:t>
            </a:r>
            <a:r>
              <a:rPr lang="en-US" altLang="en-US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更高、更稳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；MAE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与单模最优接近（以当前实验为例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）。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消融实验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（CAT→CAT+CNN→CAT+CNN+XGB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）：XGB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在当前数据上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与 CAT </a:t>
            </a:r>
            <a:r>
              <a:rPr lang="en-US" altLang="en-US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高度冗余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，权重被压到接近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0；CNN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提供互补（时频+物理分支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），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带来稳定性提升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结论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：保留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CAT+CNN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为核心融合，XGB</a:t>
            </a:r>
            <a:r>
              <a:rPr lang="en-US" altLang="en-U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作为可选冗余通道以应对分布漂移</a:t>
            </a:r>
            <a:endParaRPr lang="en-US" altLang="en-US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65CDCA-D713-32EB-0D0E-87CE5A7D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484" y="3486875"/>
            <a:ext cx="4579073" cy="25757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60DD96-802E-2464-3EFB-AF9A5715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84" y="122261"/>
            <a:ext cx="4448537" cy="25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09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284DC-F02E-A8B2-861D-C86B0B7B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1" y="173620"/>
            <a:ext cx="10087819" cy="597061"/>
          </a:xfrm>
        </p:spPr>
        <p:txBody>
          <a:bodyPr/>
          <a:lstStyle/>
          <a:p>
            <a:r>
              <a:rPr lang="zh-CN" altLang="en-US" dirty="0"/>
              <a:t>融合权重与可解释性（</a:t>
            </a:r>
            <a:r>
              <a:rPr lang="en-GB" dirty="0"/>
              <a:t>Ridge Stacking）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AF16DD-B929-1D97-9D70-1E2E36803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8945" y="1194767"/>
            <a:ext cx="4615159" cy="30767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1CC236-2AE7-85D4-BD1B-7ED5C0B519DC}"/>
              </a:ext>
            </a:extLst>
          </p:cNvPr>
          <p:cNvSpPr txBox="1"/>
          <p:nvPr/>
        </p:nvSpPr>
        <p:spPr>
          <a:xfrm>
            <a:off x="232705" y="1409221"/>
            <a:ext cx="5945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融合公式：</a:t>
            </a:r>
            <a:r>
              <a:rPr lang="cy-GB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ŷ = b + w_cat · ŷ_cat + w_xgb · ŷ_xgb + w_cnn · ŷ_cnn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	​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，约束 权重非负，避免相互抵消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当前实验学得的权重（归一化显示）：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cat ≈ 0.761, </a:t>
            </a:r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cnn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 ≈ 0.239, </a:t>
            </a:r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xgb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 ≈ 0.000,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截距 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b ≈ -10.96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（见右图）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CAT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为主力；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CNN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提供针对非稳态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谐波工况的补偿；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XGB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与 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CAT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高相关被 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L2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正则压制为 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~0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。截距负责校准全局偏置（不同 </a:t>
            </a:r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nominal_speed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段的系统性偏差）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44" indent="-285744">
              <a:buFont typeface="Wingdings" panose="05000000000000000000" pitchFamily="2" charset="2"/>
              <a:buChar char="§"/>
            </a:pP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风险与对策：若后期数据分布改变，权重可快速重学；也可按 速度段分组学习分段权重，进一步提升鲁棒性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412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BCE9-3D18-D12E-A69E-5EE1BD9D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1" y="246990"/>
            <a:ext cx="10205496" cy="573881"/>
          </a:xfrm>
        </p:spPr>
        <p:txBody>
          <a:bodyPr/>
          <a:lstStyle/>
          <a:p>
            <a:r>
              <a:rPr lang="zh-CN" altLang="en-US" dirty="0"/>
              <a:t>误差分析与稳定性（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r>
              <a:rPr lang="en-US" altLang="zh-CN" dirty="0"/>
              <a:t>— </a:t>
            </a:r>
            <a:r>
              <a:rPr lang="zh-CN" altLang="en-US" dirty="0"/>
              <a:t>残差整体与分箱表现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98127-D806-BB60-3926-2D0745880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92" y="891249"/>
            <a:ext cx="6235379" cy="4988691"/>
          </a:xfrm>
        </p:spPr>
        <p:txBody>
          <a:bodyPr/>
          <a:lstStyle/>
          <a:p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残差分布：主体高度集中在 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附近，均值≈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、中位数≈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13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、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MAD≈19.6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。说明整体无系统性偏差，鲁棒性较好。极端长尾样本主要来自停机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极端转速场景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按 </a:t>
            </a:r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nominal_speed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分箱 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MAE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（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mae_by_nominal_bins.png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）：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误差最低：</a:t>
            </a:r>
            <a:r>
              <a:rPr lang="en-US" altLang="zh-CN" sz="1400" dirty="0">
                <a:latin typeface="Aharoni" panose="02010803020104030203" pitchFamily="2" charset="-79"/>
                <a:cs typeface="Aharoni" panose="02010803020104030203" pitchFamily="2" charset="-79"/>
              </a:rPr>
              <a:t>1450,14801450,1480</a:t>
            </a: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、</a:t>
            </a:r>
            <a:r>
              <a:rPr lang="en-US" altLang="zh-CN" sz="1400" dirty="0">
                <a:latin typeface="Aharoni" panose="02010803020104030203" pitchFamily="2" charset="-79"/>
                <a:cs typeface="Aharoni" panose="02010803020104030203" pitchFamily="2" charset="-79"/>
              </a:rPr>
              <a:t>2983,29872983,2987 </a:t>
            </a: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两个稳定工况（样本量充足，噪声小）。</a:t>
            </a:r>
            <a:endParaRPr lang="en-GB" altLang="zh-CN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误差偏高：低速稀疏区 </a:t>
            </a:r>
            <a:r>
              <a:rPr lang="en-US" altLang="zh-CN" sz="1400" dirty="0">
                <a:latin typeface="Aharoni" panose="02010803020104030203" pitchFamily="2" charset="-79"/>
                <a:cs typeface="Aharoni" panose="02010803020104030203" pitchFamily="2" charset="-79"/>
              </a:rPr>
              <a:t>982,1450982,1450 </a:t>
            </a: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和最右端 </a:t>
            </a:r>
            <a:r>
              <a:rPr lang="en-US" altLang="zh-CN" sz="1400" dirty="0">
                <a:latin typeface="Aharoni" panose="02010803020104030203" pitchFamily="2" charset="-79"/>
                <a:cs typeface="Aharoni" panose="02010803020104030203" pitchFamily="2" charset="-79"/>
              </a:rPr>
              <a:t>2987,44402987,4440</a:t>
            </a: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（样本少、工况离群、含 </a:t>
            </a:r>
            <a:r>
              <a:rPr lang="en-US" altLang="zh-CN" sz="1400" dirty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zh-CN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速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）</a:t>
            </a:r>
            <a:endParaRPr lang="en-GB" altLang="zh-C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解释：误差与工况稀疏度高度相关；当 </a:t>
            </a:r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nominal_speed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稀少或夹杂停机</a:t>
            </a:r>
            <a:r>
              <a:rPr lang="en-US" altLang="zh-CN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zh-CN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突变时，模型难以精准拟合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5BA00B-13FE-3C8D-F26D-18F38D2F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058" y="820868"/>
            <a:ext cx="3526417" cy="2644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C9FE55-EF5D-7943-6AC4-7F2C7527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535" y="3802286"/>
            <a:ext cx="4627463" cy="18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FD366-5E7A-9B4F-26D8-0F2872E1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5" y="172716"/>
            <a:ext cx="10287000" cy="1147763"/>
          </a:xfrm>
        </p:spPr>
        <p:txBody>
          <a:bodyPr/>
          <a:lstStyle/>
          <a:p>
            <a:r>
              <a:rPr lang="en-US" altLang="en-US" cap="none" dirty="0">
                <a:latin typeface="Arial" panose="020B0604020202020204" pitchFamily="34" charset="0"/>
              </a:rPr>
              <a:t>误差分析与稳定性（2/2）— </a:t>
            </a:r>
            <a:r>
              <a:rPr lang="en-US" altLang="en-US" cap="none" dirty="0" err="1">
                <a:latin typeface="Arial" panose="020B0604020202020204" pitchFamily="34" charset="0"/>
              </a:rPr>
              <a:t>误差来源与改进方向</a:t>
            </a:r>
            <a:br>
              <a:rPr lang="en-US" altLang="en-US" cap="none" dirty="0"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19957C-2A59-EDDD-58E8-BE8EBC520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339" y="1088201"/>
            <a:ext cx="592975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残差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vs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nominal_speed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：</a:t>
            </a: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主流档位（约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 1500、2970、2983）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趋势基本平稳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；</a:t>
            </a: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低速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极端段出现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系统性偏差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与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个别离群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（多与停机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极小样本有关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）。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二维误差热力图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误差在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少样本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极端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bins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显著升高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；</a:t>
            </a: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速与高端极值区块颜色更深，提示需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专门建模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后处理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改进</a:t>
            </a:r>
            <a:r>
              <a:rPr lang="zh-CN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方向：</a:t>
            </a:r>
            <a:endParaRPr lang="en-GB" altLang="zh-CN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latin typeface="Arial" panose="020B0604020202020204" pitchFamily="34" charset="0"/>
              </a:rPr>
              <a:t>1.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分箱重加权训练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：按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nominal_speed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bins 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做样本权重（稀疏区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↑），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缓解数据不平衡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稳健目标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损失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：继续使用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Huber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MAE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；在稀疏段可尝试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Quantile Loss 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做上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下分位回归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后验校准（推荐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）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：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对每个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nominal bin 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计算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残差中位数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，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推理时加回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bin-wise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偏置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（即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1400" i="1" dirty="0">
                <a:latin typeface="Aharoni" panose="02010803020104030203" pitchFamily="2" charset="-79"/>
                <a:cs typeface="Aharoni" panose="02010803020104030203" pitchFamily="2" charset="-79"/>
              </a:rPr>
              <a:t>ŷ ← ŷ + median(</a:t>
            </a:r>
            <a:r>
              <a:rPr lang="en-US" altLang="en-US" sz="14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residual|bin</a:t>
            </a:r>
            <a:r>
              <a:rPr lang="en-US" altLang="en-US" sz="1400" i="1" dirty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规则融合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：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0 速/近 0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速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采用阈值判断或单独子模型；极限高转速加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物理先验特征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（谐波能量、轴承带宽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）。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K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折稳定性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：保持分层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分组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CV，持续监控各折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值占比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与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分箱覆盖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，防止折间样本分布漂移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C3ED0C-0E58-9778-FE63-3AFC53B8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93" y="746597"/>
            <a:ext cx="3277915" cy="2731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072B03-D9C0-E140-9542-EE25E8E1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707" y="3548551"/>
            <a:ext cx="3231987" cy="24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E794E-C0EB-C77C-F099-46FEFFA9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32" y="387755"/>
            <a:ext cx="9879475" cy="49867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工程落地 </a:t>
            </a:r>
            <a:r>
              <a:rPr lang="en-US" altLang="zh-CN" dirty="0"/>
              <a:t>&amp; </a:t>
            </a:r>
            <a:r>
              <a:rPr lang="zh-CN" altLang="en-US" dirty="0"/>
              <a:t>可复现 </a:t>
            </a:r>
            <a:r>
              <a:rPr lang="en-US" altLang="zh-CN" dirty="0"/>
              <a:t>&amp; </a:t>
            </a:r>
            <a:r>
              <a:rPr lang="zh-CN" altLang="en-US" dirty="0"/>
              <a:t>业务价值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C50E67-C6CD-45C9-DCF7-2C77A6B53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334" y="1549735"/>
            <a:ext cx="1058504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1)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一键可复现</a:t>
            </a: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环境：Python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3.11（numpy/pandas/scikit-learn/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onnxruntime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/torch 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产物（关键可交付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）</a:t>
            </a: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提交：predictions.csv / predictions_submit.csv</a:t>
            </a: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融合模型：models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最终融合模型.pkl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最终融合模型.onnx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 / 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最终融合模型.meta.json</a:t>
            </a:r>
            <a:endParaRPr lang="en-US" altLang="en-US" sz="14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189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备查：oof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_*.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csv、predictions</a:t>
            </a:r>
            <a:r>
              <a:rPr lang="en-US" altLang="en-US" sz="1400" b="0" dirty="0">
                <a:latin typeface="Aharoni" panose="02010803020104030203" pitchFamily="2" charset="-79"/>
                <a:cs typeface="Aharoni" panose="02010803020104030203" pitchFamily="2" charset="-79"/>
              </a:rPr>
              <a:t>_*.</a:t>
            </a:r>
            <a:r>
              <a:rPr lang="en-US" altLang="en-US" sz="1400" b="0" dirty="0" err="1">
                <a:latin typeface="Aharoni" panose="02010803020104030203" pitchFamily="2" charset="-79"/>
                <a:cs typeface="Aharoni" panose="02010803020104030203" pitchFamily="2" charset="-79"/>
              </a:rPr>
              <a:t>csv、blend_weights.json</a:t>
            </a:r>
            <a:endParaRPr lang="en-US" altLang="en-US" sz="14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2)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轻量部署</a:t>
            </a: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流程：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CSV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→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轻量特征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→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子模型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(CAT/XGB/CNN) → Ridge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融合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→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预测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推理：onnxruntime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+ Python/REST；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稳健：保留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转速样本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；异常时回退到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CatBoost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单模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；阈值告警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3) </a:t>
            </a: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业务价值</a:t>
            </a: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精度稳定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：融合后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R²↑、MAE↓；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对主流工况误差集中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成本友好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：特征与推理都轻量，边缘端可跑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可扩展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：新工况仅需补数据再训；权重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版本可追溯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可监控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（选做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）：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残差分箱、输入分布漂移、时延</a:t>
            </a:r>
            <a:r>
              <a:rPr lang="en-US" alt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altLang="en-US" sz="1400" dirty="0" err="1">
                <a:latin typeface="Aharoni" panose="02010803020104030203" pitchFamily="2" charset="-79"/>
                <a:cs typeface="Aharoni" panose="02010803020104030203" pitchFamily="2" charset="-79"/>
              </a:rPr>
              <a:t>失败率</a:t>
            </a:r>
            <a:endParaRPr lang="en-US" alt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052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465C7-7277-6208-0365-2CBD1F13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4" y="414339"/>
            <a:ext cx="9966285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结论与展望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F96A9-3E16-7AF8-8450-1C3AF5AF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7" y="1174827"/>
            <a:ext cx="10104700" cy="5040779"/>
          </a:xfrm>
        </p:spPr>
        <p:txBody>
          <a:bodyPr>
            <a:normAutofit/>
          </a:bodyPr>
          <a:lstStyle/>
          <a:p>
            <a:r>
              <a:rPr lang="zh-CN" altLang="en-US" dirty="0"/>
              <a:t>结论</a:t>
            </a:r>
            <a:endParaRPr lang="en-GB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复合模型（</a:t>
            </a:r>
            <a:r>
              <a:rPr lang="en-US" altLang="zh-CN" dirty="0"/>
              <a:t>Cat + CNN + Ridge </a:t>
            </a:r>
            <a:r>
              <a:rPr lang="zh-CN" altLang="en-US" dirty="0"/>
              <a:t>融合）在主流工况下 精度稳定、误差分布集中，较单模更稳定</a:t>
            </a:r>
            <a:endParaRPr lang="en-GB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dirty="0"/>
              <a:t>0 </a:t>
            </a:r>
            <a:r>
              <a:rPr lang="zh-CN" altLang="en-US" dirty="0"/>
              <a:t>转速样本保留后更贴近真实场景，整体鲁棒性提升</a:t>
            </a:r>
            <a:endParaRPr lang="en-GB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产出 </a:t>
            </a:r>
            <a:r>
              <a:rPr lang="en-US" altLang="zh-CN" dirty="0"/>
              <a:t>predictions.csv </a:t>
            </a:r>
            <a:r>
              <a:rPr lang="zh-CN" altLang="en-US" dirty="0"/>
              <a:t>与 </a:t>
            </a:r>
            <a:r>
              <a:rPr lang="en-US" altLang="zh-CN" dirty="0"/>
              <a:t>ONNX</a:t>
            </a:r>
            <a:r>
              <a:rPr lang="zh-CN" altLang="en-US" dirty="0"/>
              <a:t>，易复现、易部署</a:t>
            </a:r>
            <a:endParaRPr lang="en-GB" altLang="zh-CN" dirty="0"/>
          </a:p>
          <a:p>
            <a:r>
              <a:rPr lang="zh-CN" altLang="en-US" dirty="0"/>
              <a:t>不足 </a:t>
            </a:r>
            <a:r>
              <a:rPr lang="en-US" altLang="zh-CN" dirty="0"/>
              <a:t>/ </a:t>
            </a:r>
            <a:r>
              <a:rPr lang="zh-CN" altLang="en-US" dirty="0"/>
              <a:t>风险</a:t>
            </a:r>
            <a:endParaRPr lang="en-GB" altLang="zh-CN" dirty="0"/>
          </a:p>
          <a:p>
            <a:r>
              <a:rPr lang="zh-CN" altLang="en-US" dirty="0"/>
              <a:t>极低</a:t>
            </a:r>
            <a:r>
              <a:rPr lang="en-US" altLang="zh-CN" dirty="0"/>
              <a:t>/</a:t>
            </a:r>
            <a:r>
              <a:rPr lang="zh-CN" altLang="en-US" dirty="0"/>
              <a:t>极高 </a:t>
            </a:r>
            <a:r>
              <a:rPr lang="en-US" altLang="zh-CN" dirty="0" err="1"/>
              <a:t>nominal_speed</a:t>
            </a:r>
            <a:r>
              <a:rPr lang="en-US" altLang="zh-CN" dirty="0"/>
              <a:t> </a:t>
            </a:r>
            <a:r>
              <a:rPr lang="zh-CN" altLang="en-US" dirty="0"/>
              <a:t>分箱样本偏少，方差较大。</a:t>
            </a:r>
            <a:endParaRPr lang="en-GB" altLang="zh-CN" dirty="0"/>
          </a:p>
          <a:p>
            <a:r>
              <a:rPr lang="zh-CN" altLang="en-US" dirty="0"/>
              <a:t>线上数据可能与训练集分布有差异，存在漂移风险。</a:t>
            </a:r>
            <a:endParaRPr lang="en-GB" altLang="zh-CN" dirty="0"/>
          </a:p>
          <a:p>
            <a:r>
              <a:rPr lang="zh-CN" altLang="en-US" dirty="0"/>
              <a:t>展望</a:t>
            </a:r>
            <a:endParaRPr lang="en-GB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数据侧：补齐极端工况样本；对低速</a:t>
            </a:r>
            <a:r>
              <a:rPr lang="en-US" altLang="zh-CN" dirty="0"/>
              <a:t>/</a:t>
            </a:r>
            <a:r>
              <a:rPr lang="zh-CN" altLang="en-US" dirty="0"/>
              <a:t>超额定区间做分段建模或分层融合</a:t>
            </a:r>
            <a:endParaRPr lang="en-GB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模型侧：加入不确定性估计与更强物理先验特征</a:t>
            </a:r>
            <a:endParaRPr lang="en-GB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dirty="0"/>
              <a:t>工程侧：</a:t>
            </a:r>
            <a:r>
              <a:rPr lang="en-US" altLang="zh-CN" dirty="0"/>
              <a:t>ONNX </a:t>
            </a:r>
            <a:r>
              <a:rPr lang="zh-CN" altLang="en-US" dirty="0"/>
              <a:t>量化</a:t>
            </a:r>
            <a:r>
              <a:rPr lang="en-US" altLang="zh-CN" dirty="0"/>
              <a:t>/</a:t>
            </a:r>
            <a:r>
              <a:rPr lang="zh-CN" altLang="en-US" dirty="0"/>
              <a:t>蒸馏降时延；上线残差</a:t>
            </a:r>
            <a:r>
              <a:rPr lang="en-US" altLang="zh-CN" dirty="0"/>
              <a:t>&amp;</a:t>
            </a:r>
            <a:r>
              <a:rPr lang="zh-CN" altLang="en-US" dirty="0"/>
              <a:t>漂移监控与周期小样本增量回训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61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AFEC4-9922-0A44-B003-0FDFDE08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96" y="2952990"/>
            <a:ext cx="9262157" cy="952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感谢观看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9852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06B0-79EE-5B50-0E2B-0BE138E6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16" y="528420"/>
            <a:ext cx="10287000" cy="582496"/>
          </a:xfrm>
        </p:spPr>
        <p:txBody>
          <a:bodyPr/>
          <a:lstStyle/>
          <a:p>
            <a:r>
              <a:rPr lang="zh-CN" altLang="en-US" dirty="0"/>
              <a:t>赛题与数据概况</a:t>
            </a: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91BA4E-4FA3-4B0E-B695-3D401FB3B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4220" y="1836754"/>
            <a:ext cx="36295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任务：由三轴振动信号（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X/Y/Z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名义转速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采样率 → 预测实际运行转速。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场景：工业设备运行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停机（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合法代表停机），要求鲁棒应对多工况、噪声与传感差异。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意义：在线估速→异常预警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能效优化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维护排程，减少停机损失。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输入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输出：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输入：</a:t>
            </a:r>
            <a:r>
              <a:rPr lang="en-US" altLang="zh-CN" dirty="0">
                <a:latin typeface="Arial" panose="020B0604020202020204" pitchFamily="34" charset="0"/>
              </a:rPr>
              <a:t>CSV </a:t>
            </a:r>
            <a:r>
              <a:rPr lang="zh-CN" altLang="en-US" dirty="0">
                <a:latin typeface="Arial" panose="020B0604020202020204" pitchFamily="34" charset="0"/>
              </a:rPr>
              <a:t>序列（</a:t>
            </a:r>
            <a:r>
              <a:rPr lang="en-US" altLang="zh-CN" dirty="0">
                <a:latin typeface="Arial" panose="020B0604020202020204" pitchFamily="34" charset="0"/>
              </a:rPr>
              <a:t>X/Y/Z</a:t>
            </a:r>
            <a:r>
              <a:rPr lang="zh-CN" altLang="en-US" dirty="0">
                <a:latin typeface="Arial" panose="020B0604020202020204" pitchFamily="34" charset="0"/>
              </a:rPr>
              <a:t>），</a:t>
            </a:r>
            <a:r>
              <a:rPr lang="en-US" altLang="zh-CN" dirty="0" err="1">
                <a:latin typeface="Arial" panose="020B0604020202020204" pitchFamily="34" charset="0"/>
              </a:rPr>
              <a:t>sample_rate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 err="1">
                <a:latin typeface="Arial" panose="020B0604020202020204" pitchFamily="34" charset="0"/>
              </a:rPr>
              <a:t>nominal_speed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42891" indent="-34289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输出：</a:t>
            </a:r>
            <a:r>
              <a:rPr lang="en-US" altLang="zh-CN" dirty="0" err="1">
                <a:latin typeface="Arial" panose="020B0604020202020204" pitchFamily="34" charset="0"/>
              </a:rPr>
              <a:t>running_speed</a:t>
            </a:r>
            <a:r>
              <a:rPr lang="zh-CN" altLang="en-US" dirty="0">
                <a:latin typeface="Arial" panose="020B0604020202020204" pitchFamily="34" charset="0"/>
              </a:rPr>
              <a:t>（连续值）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32E9B-8ACD-775A-A659-DBBED4B52D1C}"/>
              </a:ext>
            </a:extLst>
          </p:cNvPr>
          <p:cNvSpPr txBox="1"/>
          <p:nvPr/>
        </p:nvSpPr>
        <p:spPr>
          <a:xfrm>
            <a:off x="5976826" y="1773256"/>
            <a:ext cx="4735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评估：</a:t>
            </a:r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 ↑、MAE ↓（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，</a:t>
            </a:r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展示拟合度、</a:t>
            </a:r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MAE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展示绝对误差）。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停机样本：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值保留参与训练与评估（贴合真实生产、避免分布偏移）。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提交文件</a:t>
            </a:r>
            <a:r>
              <a:rPr lang="zh-CN" altLang="en-US" dirty="0"/>
              <a:t>：</a:t>
            </a:r>
            <a:r>
              <a:rPr lang="en-GB" dirty="0"/>
              <a:t>predictions.csv </a:t>
            </a:r>
            <a:r>
              <a:rPr lang="zh-CN" altLang="en-US" dirty="0"/>
              <a:t>； 列：</a:t>
            </a:r>
            <a:r>
              <a:rPr lang="en-GB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file_name</a:t>
            </a:r>
            <a:r>
              <a:rPr lang="zh-CN" alt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</a:t>
            </a:r>
            <a:r>
              <a:rPr lang="en-GB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sample_rate</a:t>
            </a:r>
            <a:r>
              <a:rPr lang="zh-CN" alt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nominal_speed</a:t>
            </a:r>
            <a:r>
              <a:rPr lang="zh-CN" alt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</a:t>
            </a:r>
            <a:r>
              <a:rPr lang="en-GB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running_speed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64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3C324-D15A-ABD9-8744-60B7E7F6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30" y="681039"/>
            <a:ext cx="10330887" cy="625997"/>
          </a:xfrm>
        </p:spPr>
        <p:txBody>
          <a:bodyPr/>
          <a:lstStyle/>
          <a:p>
            <a:r>
              <a:rPr lang="zh-CN" altLang="en-US" dirty="0"/>
              <a:t>项目思路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B379-CF7E-A907-BB2C-B2B76108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69" y="1412110"/>
            <a:ext cx="10287000" cy="389096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任务定义：预测运行转速 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running_speed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评分指标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；考虑停机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=0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也是真实工况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总体策略：从可解释的树模型基线起步 → 引入混合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CNN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（时域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频域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物理先验）→ 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Ridge Stacking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融合，取三者之长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数据处理：不删除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；文件名自动对齐；时间序列居中裁剪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补零，逐轴归一化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特征工程（树）：时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频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相关的基础特征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高配特征（小波包能量、谱峭度、倒谱峰、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AR4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工况元信息（采样率、额定转速）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混合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CNN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：三分支（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1D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时域、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2D STFT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、物理先验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MLP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）➡ 门控融合（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Softmax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权重） ➡ 回归；目标用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Residual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，再做稳健缩放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验证与融合：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5-Fold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产生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OOF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供融合；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Ridge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学出各子模型权重；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输出</a:t>
            </a:r>
            <a:r>
              <a:rPr lang="en-GB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predictions.csv +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最终融合模型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(ONNX/PKL)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3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0CE0-2674-AE8B-73F3-305E7849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98" y="3123037"/>
            <a:ext cx="3327013" cy="611935"/>
          </a:xfrm>
        </p:spPr>
        <p:txBody>
          <a:bodyPr/>
          <a:lstStyle/>
          <a:p>
            <a:r>
              <a:rPr lang="zh-CN" altLang="en-US" dirty="0"/>
              <a:t>本队伍项目架构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1A22-0D66-0DEF-757C-8127D83B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272" y="116601"/>
            <a:ext cx="8076177" cy="66340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zh-CN" altLang="en-US" sz="1100" dirty="0"/>
              <a:t>项目架构：</a:t>
            </a:r>
            <a:endParaRPr lang="en-GB" altLang="zh-CN" sz="1100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任务目标：基于三轴振动时序（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X/Y/Z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）与设备名义转速，预测实际运行转速（回归）。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总体思路：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统一对齐样本与原始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CSV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；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 基模型训练：</a:t>
            </a:r>
            <a:r>
              <a:rPr lang="en-US" altLang="zh-CN" sz="1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CatBoost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、</a:t>
            </a:r>
            <a:r>
              <a:rPr lang="en-US" altLang="zh-CN" sz="1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XGBoost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、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Hybrid-CNN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（均做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5-fold OOF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，保留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转速样本，目标为残差：真实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名义）。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融合层：对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OOF 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进行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Ridge Stacking 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学权重，得到最终预测；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产出：提交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CSV + 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导出 最终融合模型（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models/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最终融合模型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en-US" altLang="zh-CN" sz="1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pkl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/ .</a:t>
            </a:r>
            <a:r>
              <a:rPr lang="en-US" altLang="zh-CN" sz="1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onnx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/ .</a:t>
            </a:r>
            <a:r>
              <a:rPr lang="en-US" altLang="zh-CN" sz="11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meta.json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）以及子模型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ONNX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（可用则导出）。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构建两路特征：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传统机器学习特征（时域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频域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相关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小波包能量、谱峭度、倒谱峰、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AR4   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等）；</a:t>
            </a: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深度模型三分支输入（时域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1D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、频域 </a:t>
            </a:r>
            <a:r>
              <a:rPr lang="en-US" altLang="zh-CN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STFT 2D</a:t>
            </a:r>
            <a:r>
              <a:rPr lang="zh-CN" altLang="en-US" sz="1100" dirty="0">
                <a:latin typeface="ADLaM Display" panose="02010000000000000000" pitchFamily="2" charset="0"/>
                <a:cs typeface="ADLaM Display" panose="02010000000000000000" pitchFamily="2" charset="0"/>
              </a:rPr>
              <a:t>、物理先验特征）。</a:t>
            </a:r>
            <a:endParaRPr lang="en-GB" altLang="zh-CN" sz="11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en-GB" altLang="zh-CN" sz="11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1100" dirty="0"/>
              <a:t>关键技术</a:t>
            </a:r>
            <a:endParaRPr lang="en-GB" altLang="zh-CN" sz="1100" dirty="0"/>
          </a:p>
          <a:p>
            <a:r>
              <a:rPr lang="en-US" altLang="zh-CN" sz="1100" dirty="0"/>
              <a:t>0 </a:t>
            </a:r>
            <a:r>
              <a:rPr lang="zh-CN" altLang="en-US" sz="1100" dirty="0"/>
              <a:t>转速样本保留：真实表达停机</a:t>
            </a:r>
            <a:r>
              <a:rPr lang="en-US" altLang="zh-CN" sz="1100" dirty="0"/>
              <a:t>/</a:t>
            </a:r>
            <a:r>
              <a:rPr lang="zh-CN" altLang="en-US" sz="1100" dirty="0"/>
              <a:t>空载工况，提升泛化。</a:t>
            </a:r>
            <a:endParaRPr lang="en-GB" altLang="zh-CN" sz="1100" dirty="0"/>
          </a:p>
          <a:p>
            <a:r>
              <a:rPr lang="zh-CN" altLang="en-US" sz="1100" dirty="0"/>
              <a:t>目标变换：训练用残差</a:t>
            </a:r>
            <a:r>
              <a:rPr lang="en-US" altLang="zh-CN" sz="1100" dirty="0"/>
              <a:t>/</a:t>
            </a:r>
            <a:r>
              <a:rPr lang="zh-CN" altLang="en-US" sz="1100" dirty="0"/>
              <a:t>相对残差，推断反变换回绝对转速。</a:t>
            </a:r>
            <a:endParaRPr lang="en-GB" altLang="zh-CN" sz="1100" dirty="0"/>
          </a:p>
          <a:p>
            <a:r>
              <a:rPr lang="en-US" altLang="zh-CN" sz="1100" dirty="0"/>
              <a:t>CNN </a:t>
            </a:r>
            <a:r>
              <a:rPr lang="zh-CN" altLang="en-US" sz="1100" dirty="0"/>
              <a:t>稳定化：目标缩放（</a:t>
            </a:r>
            <a:r>
              <a:rPr lang="en-US" altLang="zh-CN" sz="1100" dirty="0"/>
              <a:t>MAD/Std</a:t>
            </a:r>
            <a:r>
              <a:rPr lang="zh-CN" altLang="en-US" sz="1100" dirty="0"/>
              <a:t>）、物理分支 </a:t>
            </a:r>
            <a:r>
              <a:rPr lang="en-US" altLang="zh-CN" sz="1100" dirty="0"/>
              <a:t>log1p+zscore</a:t>
            </a:r>
            <a:r>
              <a:rPr lang="zh-CN" altLang="en-US" sz="1100" dirty="0"/>
              <a:t>、轻量增益</a:t>
            </a:r>
            <a:r>
              <a:rPr lang="en-US" altLang="zh-CN" sz="1100" dirty="0"/>
              <a:t>/</a:t>
            </a:r>
            <a:r>
              <a:rPr lang="zh-CN" altLang="en-US" sz="1100" dirty="0"/>
              <a:t>噪声增强、梯度裁剪 </a:t>
            </a:r>
            <a:r>
              <a:rPr lang="en-US" altLang="zh-CN" sz="1100" dirty="0"/>
              <a:t>+ Cosine LR</a:t>
            </a:r>
            <a:r>
              <a:rPr lang="zh-CN" altLang="en-US" sz="1100" dirty="0"/>
              <a:t>。</a:t>
            </a:r>
            <a:endParaRPr lang="en-GB" altLang="zh-CN" sz="1100" dirty="0"/>
          </a:p>
          <a:p>
            <a:r>
              <a:rPr lang="zh-CN" altLang="en-US" sz="1100" dirty="0"/>
              <a:t>一键开关：</a:t>
            </a:r>
            <a:r>
              <a:rPr lang="en-US" altLang="zh-CN" sz="1100" dirty="0"/>
              <a:t>--</a:t>
            </a:r>
            <a:r>
              <a:rPr lang="en-US" altLang="zh-CN" sz="1100" dirty="0" err="1"/>
              <a:t>extra_feats</a:t>
            </a:r>
            <a:r>
              <a:rPr lang="zh-CN" altLang="en-US" sz="1100" dirty="0"/>
              <a:t>（高配特征）、</a:t>
            </a:r>
            <a:r>
              <a:rPr lang="en-US" altLang="zh-CN" sz="1100" dirty="0"/>
              <a:t>--</a:t>
            </a:r>
            <a:r>
              <a:rPr lang="en-US" altLang="zh-CN" sz="1100" dirty="0" err="1"/>
              <a:t>cnn_aug_gain</a:t>
            </a:r>
            <a:r>
              <a:rPr lang="en-US" altLang="zh-CN" sz="1100" dirty="0"/>
              <a:t>/--</a:t>
            </a:r>
            <a:r>
              <a:rPr lang="en-US" altLang="zh-CN" sz="1100" dirty="0" err="1"/>
              <a:t>cnn_aug_noise</a:t>
            </a:r>
            <a:r>
              <a:rPr lang="zh-CN" altLang="en-US" sz="1100" dirty="0"/>
              <a:t>（增强）、</a:t>
            </a:r>
            <a:r>
              <a:rPr lang="en-US" altLang="zh-CN" sz="1100" dirty="0"/>
              <a:t>--</a:t>
            </a:r>
            <a:r>
              <a:rPr lang="en-US" altLang="zh-CN" sz="1100" dirty="0" err="1"/>
              <a:t>tune_xgb</a:t>
            </a:r>
            <a:r>
              <a:rPr lang="en-US" altLang="zh-CN" sz="1100" dirty="0"/>
              <a:t>/--</a:t>
            </a:r>
            <a:r>
              <a:rPr lang="en-US" altLang="zh-CN" sz="1100" dirty="0" err="1"/>
              <a:t>tune_cat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Optuna</a:t>
            </a:r>
            <a:r>
              <a:rPr lang="zh-CN" altLang="en-US" sz="1100" dirty="0"/>
              <a:t>）。</a:t>
            </a:r>
            <a:endParaRPr lang="en-GB" altLang="zh-CN" sz="1100" dirty="0"/>
          </a:p>
          <a:p>
            <a:r>
              <a:rPr lang="zh-CN" altLang="en-US" sz="1100" dirty="0"/>
              <a:t>评估与可视化：</a:t>
            </a:r>
            <a:r>
              <a:rPr lang="en-US" altLang="zh-CN" sz="1100" dirty="0"/>
              <a:t>fold </a:t>
            </a:r>
            <a:r>
              <a:rPr lang="zh-CN" altLang="en-US" sz="1100" dirty="0"/>
              <a:t>内 </a:t>
            </a:r>
            <a:r>
              <a:rPr lang="en-US" altLang="zh-CN" sz="1100" dirty="0"/>
              <a:t>R²/MAE</a:t>
            </a:r>
            <a:r>
              <a:rPr lang="zh-CN" altLang="en-US" sz="1100" dirty="0"/>
              <a:t>、</a:t>
            </a:r>
            <a:r>
              <a:rPr lang="en-US" altLang="zh-CN" sz="1100" dirty="0"/>
              <a:t>OOF vs GT </a:t>
            </a:r>
            <a:r>
              <a:rPr lang="zh-CN" altLang="en-US" sz="1100" dirty="0"/>
              <a:t>残差图、学习曲线、融合权重展示（</a:t>
            </a:r>
            <a:r>
              <a:rPr lang="en-US" altLang="zh-CN" sz="1100" dirty="0" err="1"/>
              <a:t>blend_weights.json</a:t>
            </a:r>
            <a:r>
              <a:rPr lang="zh-CN" altLang="en-US" sz="1100" dirty="0"/>
              <a:t>）。</a:t>
            </a:r>
            <a:endParaRPr lang="en-GB" altLang="zh-CN" sz="1100" dirty="0"/>
          </a:p>
          <a:p>
            <a:r>
              <a:rPr lang="zh-CN" altLang="en-US" sz="1100" dirty="0"/>
              <a:t>交付产物：</a:t>
            </a:r>
            <a:r>
              <a:rPr lang="en-US" altLang="zh-CN" sz="1100" dirty="0"/>
              <a:t>predictions.csv</a:t>
            </a:r>
            <a:r>
              <a:rPr lang="zh-CN" altLang="en-US" sz="1100" dirty="0"/>
              <a:t>（提交用）、</a:t>
            </a:r>
            <a:r>
              <a:rPr lang="en-US" altLang="zh-CN" sz="1100" dirty="0"/>
              <a:t>predictions_*.csv</a:t>
            </a:r>
            <a:r>
              <a:rPr lang="zh-CN" altLang="en-US" sz="1100" dirty="0"/>
              <a:t>（各基模型）、</a:t>
            </a:r>
            <a:r>
              <a:rPr lang="en-US" altLang="zh-CN" sz="1100" dirty="0"/>
              <a:t>models/</a:t>
            </a:r>
            <a:r>
              <a:rPr lang="zh-CN" altLang="en-US" sz="1100" dirty="0"/>
              <a:t>（最终模型与元信息）、</a:t>
            </a:r>
            <a:r>
              <a:rPr lang="en-US" altLang="zh-CN" sz="1100" dirty="0" err="1"/>
              <a:t>export_onnx</a:t>
            </a:r>
            <a:r>
              <a:rPr lang="en-US" altLang="zh-CN" sz="1100" dirty="0"/>
              <a:t>/</a:t>
            </a:r>
            <a:r>
              <a:rPr lang="zh-CN" altLang="en-US" sz="1100" dirty="0"/>
              <a:t>（子模型 </a:t>
            </a:r>
            <a:r>
              <a:rPr lang="en-US" altLang="zh-CN" sz="1100" dirty="0"/>
              <a:t>ONNX</a:t>
            </a:r>
            <a:r>
              <a:rPr lang="zh-CN" altLang="en-US" sz="1100" dirty="0"/>
              <a:t>）</a:t>
            </a:r>
            <a:endParaRPr lang="en-GB" altLang="zh-CN" sz="1100" dirty="0"/>
          </a:p>
          <a:p>
            <a:pPr>
              <a:buFont typeface="Wingdings" panose="05000000000000000000" pitchFamily="2" charset="2"/>
              <a:buChar char="v"/>
            </a:pPr>
            <a:r>
              <a:rPr lang="zh-CN" altLang="en-US" sz="1100" dirty="0"/>
              <a:t>项目使用设备： </a:t>
            </a:r>
            <a:r>
              <a:rPr lang="en-GB" altLang="zh-CN" sz="1100" dirty="0"/>
              <a:t>RTX 4060 L</a:t>
            </a:r>
            <a:r>
              <a:rPr lang="en-US" altLang="zh-CN" sz="1100" dirty="0" err="1"/>
              <a:t>aptop</a:t>
            </a:r>
            <a:r>
              <a:rPr lang="en-US" altLang="zh-CN" sz="1100" dirty="0"/>
              <a:t> + i9-14900KF</a:t>
            </a:r>
            <a:endParaRPr lang="en-GB" altLang="zh-CN" sz="1100" dirty="0"/>
          </a:p>
        </p:txBody>
      </p:sp>
    </p:spTree>
    <p:extLst>
      <p:ext uri="{BB962C8B-B14F-4D97-AF65-F5344CB8AC3E}">
        <p14:creationId xmlns:p14="http://schemas.microsoft.com/office/powerpoint/2010/main" val="88257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9E547-ABF3-EAE0-A4EF-746E436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49" y="508385"/>
            <a:ext cx="8776023" cy="5101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复合模型总体流程图（训练与推理）</a:t>
            </a:r>
            <a:endParaRPr lang="en-GB" dirty="0"/>
          </a:p>
        </p:txBody>
      </p:sp>
      <p:pic>
        <p:nvPicPr>
          <p:cNvPr id="5" name="内容占位符 4" descr="图示">
            <a:extLst>
              <a:ext uri="{FF2B5EF4-FFF2-40B4-BE49-F238E27FC236}">
                <a16:creationId xmlns:a16="http://schemas.microsoft.com/office/drawing/2014/main" id="{DD25A37A-8A63-4E51-2726-7E672EDA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9" y="1191740"/>
            <a:ext cx="10305963" cy="262211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211651-3880-D99E-4280-86330715C193}"/>
              </a:ext>
            </a:extLst>
          </p:cNvPr>
          <p:cNvSpPr txBox="1"/>
          <p:nvPr/>
        </p:nvSpPr>
        <p:spPr>
          <a:xfrm>
            <a:off x="717634" y="4317358"/>
            <a:ext cx="10573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badi" panose="020B0604020104020204" pitchFamily="34" charset="0"/>
              </a:rPr>
              <a:t>双通道建模：树模型走“手工特征工程”通道（时域</a:t>
            </a:r>
            <a:r>
              <a:rPr lang="en-US" altLang="zh-CN" sz="1600" dirty="0">
                <a:latin typeface="Abadi" panose="020B0604020104020204" pitchFamily="34" charset="0"/>
              </a:rPr>
              <a:t>+</a:t>
            </a:r>
            <a:r>
              <a:rPr lang="zh-CN" altLang="en-US" sz="1600" dirty="0">
                <a:latin typeface="Abadi" panose="020B0604020104020204" pitchFamily="34" charset="0"/>
              </a:rPr>
              <a:t>频域</a:t>
            </a:r>
            <a:r>
              <a:rPr lang="en-US" altLang="zh-CN" sz="1600" dirty="0">
                <a:latin typeface="Abadi" panose="020B0604020104020204" pitchFamily="34" charset="0"/>
              </a:rPr>
              <a:t>+</a:t>
            </a:r>
            <a:r>
              <a:rPr lang="zh-CN" altLang="en-US" sz="1600" dirty="0">
                <a:latin typeface="Abadi" panose="020B0604020104020204" pitchFamily="34" charset="0"/>
              </a:rPr>
              <a:t>高配特征），</a:t>
            </a:r>
            <a:r>
              <a:rPr lang="en-US" altLang="zh-CN" sz="1600" dirty="0">
                <a:latin typeface="Abadi" panose="020B0604020104020204" pitchFamily="34" charset="0"/>
              </a:rPr>
              <a:t>CNN </a:t>
            </a:r>
            <a:r>
              <a:rPr lang="zh-CN" altLang="en-US" sz="1600" dirty="0">
                <a:latin typeface="Abadi" panose="020B0604020104020204" pitchFamily="34" charset="0"/>
              </a:rPr>
              <a:t>走“信号端到端”通道（时间域 </a:t>
            </a:r>
            <a:r>
              <a:rPr lang="en-US" altLang="zh-CN" sz="1600" dirty="0">
                <a:latin typeface="Abadi" panose="020B0604020104020204" pitchFamily="34" charset="0"/>
              </a:rPr>
              <a:t>+ </a:t>
            </a:r>
            <a:r>
              <a:rPr lang="zh-CN" altLang="en-US" sz="1600" dirty="0">
                <a:latin typeface="Abadi" panose="020B0604020104020204" pitchFamily="34" charset="0"/>
              </a:rPr>
              <a:t>频谱图 </a:t>
            </a:r>
            <a:r>
              <a:rPr lang="en-US" altLang="zh-CN" sz="1600" dirty="0">
                <a:latin typeface="Abadi" panose="020B0604020104020204" pitchFamily="34" charset="0"/>
              </a:rPr>
              <a:t>+ </a:t>
            </a:r>
            <a:r>
              <a:rPr lang="zh-CN" altLang="en-US" sz="1600" dirty="0">
                <a:latin typeface="Abadi" panose="020B0604020104020204" pitchFamily="34" charset="0"/>
              </a:rPr>
              <a:t>物理先验）</a:t>
            </a:r>
            <a:endParaRPr lang="en-GB" altLang="zh-CN" sz="1600" dirty="0">
              <a:latin typeface="Abadi" panose="020B0604020104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" panose="020B0604020104020204" pitchFamily="34" charset="0"/>
              </a:rPr>
              <a:t>OOF </a:t>
            </a:r>
            <a:r>
              <a:rPr lang="zh-CN" altLang="en-US" sz="1600" dirty="0">
                <a:latin typeface="Abadi" panose="020B0604020104020204" pitchFamily="34" charset="0"/>
              </a:rPr>
              <a:t>叠加：</a:t>
            </a:r>
            <a:r>
              <a:rPr lang="en-US" altLang="zh-CN" sz="1600" dirty="0">
                <a:latin typeface="Abadi" panose="020B0604020104020204" pitchFamily="34" charset="0"/>
              </a:rPr>
              <a:t>3 </a:t>
            </a:r>
            <a:r>
              <a:rPr lang="zh-CN" altLang="en-US" sz="1600" dirty="0">
                <a:latin typeface="Abadi" panose="020B0604020104020204" pitchFamily="34" charset="0"/>
              </a:rPr>
              <a:t>个基模型（</a:t>
            </a:r>
            <a:r>
              <a:rPr lang="en-US" altLang="zh-CN" sz="1600" dirty="0">
                <a:latin typeface="Abadi" panose="020B0604020104020204" pitchFamily="34" charset="0"/>
              </a:rPr>
              <a:t>Cat/XGB/CNN</a:t>
            </a:r>
            <a:r>
              <a:rPr lang="zh-CN" altLang="en-US" sz="1600" dirty="0">
                <a:latin typeface="Abadi" panose="020B0604020104020204" pitchFamily="34" charset="0"/>
              </a:rPr>
              <a:t>）在 </a:t>
            </a:r>
            <a:r>
              <a:rPr lang="en-US" altLang="zh-CN" sz="1600" dirty="0">
                <a:latin typeface="Abadi" panose="020B0604020104020204" pitchFamily="34" charset="0"/>
              </a:rPr>
              <a:t>K </a:t>
            </a:r>
            <a:r>
              <a:rPr lang="zh-CN" altLang="en-US" sz="1600" dirty="0">
                <a:latin typeface="Abadi" panose="020B0604020104020204" pitchFamily="34" charset="0"/>
              </a:rPr>
              <a:t>折 </a:t>
            </a:r>
            <a:r>
              <a:rPr lang="en-US" altLang="zh-CN" sz="1600" dirty="0">
                <a:latin typeface="Abadi" panose="020B0604020104020204" pitchFamily="34" charset="0"/>
              </a:rPr>
              <a:t>OOF </a:t>
            </a:r>
            <a:r>
              <a:rPr lang="zh-CN" altLang="en-US" sz="1600" dirty="0">
                <a:latin typeface="Abadi" panose="020B0604020104020204" pitchFamily="34" charset="0"/>
              </a:rPr>
              <a:t>上产生训练期预测，</a:t>
            </a:r>
            <a:r>
              <a:rPr lang="en-US" altLang="zh-CN" sz="1600" dirty="0">
                <a:latin typeface="Abadi" panose="020B0604020104020204" pitchFamily="34" charset="0"/>
              </a:rPr>
              <a:t>Ridge </a:t>
            </a:r>
            <a:r>
              <a:rPr lang="zh-CN" altLang="en-US" sz="1600" dirty="0">
                <a:latin typeface="Abadi" panose="020B0604020104020204" pitchFamily="34" charset="0"/>
              </a:rPr>
              <a:t>用来学习稳定的融合权重，避免信息泄漏。</a:t>
            </a:r>
            <a:endParaRPr lang="en-GB" altLang="zh-CN" sz="1600" dirty="0">
              <a:latin typeface="Abadi" panose="020B0604020104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badi" panose="020B0604020104020204" pitchFamily="34" charset="0"/>
              </a:rPr>
              <a:t>目标设计：默认用残差目标 </a:t>
            </a:r>
            <a:r>
              <a:rPr lang="en-US" altLang="zh-CN" sz="1600" dirty="0" err="1">
                <a:latin typeface="Abadi" panose="020B0604020104020204" pitchFamily="34" charset="0"/>
              </a:rPr>
              <a:t>y_model</a:t>
            </a:r>
            <a:r>
              <a:rPr lang="en-US" altLang="zh-CN" sz="1600" dirty="0">
                <a:latin typeface="Abadi" panose="020B0604020104020204" pitchFamily="34" charset="0"/>
              </a:rPr>
              <a:t> = </a:t>
            </a:r>
            <a:r>
              <a:rPr lang="en-US" altLang="zh-CN" sz="1600" dirty="0" err="1">
                <a:latin typeface="Abadi" panose="020B0604020104020204" pitchFamily="34" charset="0"/>
              </a:rPr>
              <a:t>running_speed</a:t>
            </a:r>
            <a:r>
              <a:rPr lang="en-US" altLang="zh-CN" sz="1600" dirty="0">
                <a:latin typeface="Abadi" panose="020B0604020104020204" pitchFamily="34" charset="0"/>
              </a:rPr>
              <a:t> - </a:t>
            </a:r>
            <a:r>
              <a:rPr lang="en-US" altLang="zh-CN" sz="1600" dirty="0" err="1">
                <a:latin typeface="Abadi" panose="020B0604020104020204" pitchFamily="34" charset="0"/>
              </a:rPr>
              <a:t>nominal_speed</a:t>
            </a:r>
            <a:r>
              <a:rPr lang="zh-CN" altLang="en-US" sz="1600" dirty="0">
                <a:latin typeface="Abadi" panose="020B0604020104020204" pitchFamily="34" charset="0"/>
              </a:rPr>
              <a:t>（或相对目标）；预测后再逆变换回绝对转速。</a:t>
            </a:r>
            <a:endParaRPr lang="en-GB" altLang="zh-CN" sz="1600" dirty="0">
              <a:latin typeface="Abadi" panose="020B0604020104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badi" panose="020B0604020104020204" pitchFamily="34" charset="0"/>
              </a:rPr>
              <a:t>CNN </a:t>
            </a:r>
            <a:r>
              <a:rPr lang="zh-CN" altLang="en-US" sz="1600" dirty="0">
                <a:latin typeface="Abadi" panose="020B0604020104020204" pitchFamily="34" charset="0"/>
              </a:rPr>
              <a:t>门控融合：三分支各自提特征，门控网络输出 </a:t>
            </a:r>
            <a:r>
              <a:rPr lang="en-US" altLang="zh-CN" sz="1600" dirty="0" err="1">
                <a:latin typeface="Abadi" panose="020B0604020104020204" pitchFamily="34" charset="0"/>
              </a:rPr>
              <a:t>softmax</a:t>
            </a:r>
            <a:r>
              <a:rPr lang="en-US" altLang="zh-CN" sz="1600" dirty="0">
                <a:latin typeface="Abadi" panose="020B0604020104020204" pitchFamily="34" charset="0"/>
              </a:rPr>
              <a:t> </a:t>
            </a:r>
            <a:r>
              <a:rPr lang="zh-CN" altLang="en-US" sz="1600" dirty="0">
                <a:latin typeface="Abadi" panose="020B0604020104020204" pitchFamily="34" charset="0"/>
              </a:rPr>
              <a:t>权重 </a:t>
            </a:r>
            <a:r>
              <a:rPr lang="en-US" altLang="zh-CN" sz="1600" dirty="0" err="1">
                <a:latin typeface="Abadi" panose="020B0604020104020204" pitchFamily="34" charset="0"/>
              </a:rPr>
              <a:t>w_t,w_s,w_p</a:t>
            </a:r>
            <a:r>
              <a:rPr lang="zh-CN" altLang="en-US" sz="1600" dirty="0">
                <a:latin typeface="Abadi" panose="020B0604020104020204" pitchFamily="34" charset="0"/>
              </a:rPr>
              <a:t>，保证可解释、可自适应。可导出可部署：子模型和最终融合模型均导出 </a:t>
            </a:r>
            <a:r>
              <a:rPr lang="en-US" altLang="zh-CN" sz="1600" dirty="0">
                <a:latin typeface="Abadi" panose="020B0604020104020204" pitchFamily="34" charset="0"/>
              </a:rPr>
              <a:t>ONNX</a:t>
            </a:r>
            <a:r>
              <a:rPr lang="zh-CN" altLang="en-US" sz="1600" dirty="0">
                <a:latin typeface="Abadi" panose="020B0604020104020204" pitchFamily="34" charset="0"/>
              </a:rPr>
              <a:t>，同时保留 </a:t>
            </a:r>
            <a:r>
              <a:rPr lang="en-US" altLang="zh-CN" sz="1600" dirty="0">
                <a:latin typeface="Abadi" panose="020B0604020104020204" pitchFamily="34" charset="0"/>
              </a:rPr>
              <a:t>models/</a:t>
            </a:r>
            <a:r>
              <a:rPr lang="zh-CN" altLang="en-US" sz="1600" dirty="0">
                <a:latin typeface="Abadi" panose="020B0604020104020204" pitchFamily="34" charset="0"/>
              </a:rPr>
              <a:t>最终融合模型</a:t>
            </a:r>
            <a:r>
              <a:rPr lang="en-US" altLang="zh-CN" sz="1600" dirty="0">
                <a:latin typeface="Abadi" panose="020B0604020104020204" pitchFamily="34" charset="0"/>
              </a:rPr>
              <a:t>.</a:t>
            </a:r>
            <a:r>
              <a:rPr lang="en-US" altLang="zh-CN" sz="1600" dirty="0" err="1">
                <a:latin typeface="Abadi" panose="020B0604020104020204" pitchFamily="34" charset="0"/>
              </a:rPr>
              <a:t>pkl</a:t>
            </a:r>
            <a:r>
              <a:rPr lang="en-US" altLang="zh-CN" sz="1600" dirty="0">
                <a:latin typeface="Abadi" panose="020B0604020104020204" pitchFamily="34" charset="0"/>
              </a:rPr>
              <a:t> </a:t>
            </a:r>
            <a:r>
              <a:rPr lang="zh-CN" altLang="en-US" sz="1600" dirty="0">
                <a:latin typeface="Abadi" panose="020B0604020104020204" pitchFamily="34" charset="0"/>
              </a:rPr>
              <a:t>与 </a:t>
            </a:r>
            <a:r>
              <a:rPr lang="en-US" altLang="zh-CN" sz="1600" dirty="0" err="1">
                <a:latin typeface="Abadi" panose="020B0604020104020204" pitchFamily="34" charset="0"/>
              </a:rPr>
              <a:t>meta.json</a:t>
            </a:r>
            <a:r>
              <a:rPr lang="en-US" altLang="zh-CN" sz="1600" dirty="0">
                <a:latin typeface="Abadi" panose="020B0604020104020204" pitchFamily="34" charset="0"/>
              </a:rPr>
              <a:t> </a:t>
            </a:r>
            <a:r>
              <a:rPr lang="zh-CN" altLang="en-US" sz="1600" dirty="0">
                <a:latin typeface="Abadi" panose="020B0604020104020204" pitchFamily="34" charset="0"/>
              </a:rPr>
              <a:t>便于复现实验</a:t>
            </a:r>
            <a:endParaRPr lang="en-GB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C7FFF-373D-199C-7089-A24F0790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79" y="520865"/>
            <a:ext cx="10220928" cy="585487"/>
          </a:xfrm>
        </p:spPr>
        <p:txBody>
          <a:bodyPr/>
          <a:lstStyle/>
          <a:p>
            <a:r>
              <a:rPr lang="en-GB" dirty="0"/>
              <a:t>Hybrid CNN </a:t>
            </a:r>
            <a:r>
              <a:rPr lang="zh-CN" altLang="en-US" dirty="0"/>
              <a:t>内部结构</a:t>
            </a:r>
            <a:endParaRPr lang="en-GB" dirty="0"/>
          </a:p>
        </p:txBody>
      </p:sp>
      <p:pic>
        <p:nvPicPr>
          <p:cNvPr id="5" name="内容占位符 4" descr="图示">
            <a:extLst>
              <a:ext uri="{FF2B5EF4-FFF2-40B4-BE49-F238E27FC236}">
                <a16:creationId xmlns:a16="http://schemas.microsoft.com/office/drawing/2014/main" id="{10FF55EF-519D-FF54-4343-C2CA71FC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1" y="1251731"/>
            <a:ext cx="7502807" cy="230359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2DEE04-5553-4622-C657-393DC947A589}"/>
              </a:ext>
            </a:extLst>
          </p:cNvPr>
          <p:cNvSpPr txBox="1"/>
          <p:nvPr/>
        </p:nvSpPr>
        <p:spPr>
          <a:xfrm>
            <a:off x="1018575" y="3700706"/>
            <a:ext cx="10480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公式</a:t>
            </a:r>
            <a:r>
              <a:rPr lang="en-GB" altLang="zh-CN" dirty="0"/>
              <a:t>:</a:t>
            </a:r>
            <a:endParaRPr lang="en-GB" altLang="zh-CN" dirty="0">
              <a:latin typeface="Abadi" panose="020B0604020104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>
                <a:latin typeface="Abadi" panose="020B0604020104020204" pitchFamily="34" charset="0"/>
              </a:rPr>
              <a:t>目标变换：</a:t>
            </a:r>
            <a:endParaRPr lang="en-GB" altLang="zh-CN" dirty="0">
              <a:latin typeface="Abadi" panose="020B060402010402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dirty="0">
                <a:latin typeface="Abadi" panose="020B0604020104020204" pitchFamily="34" charset="0"/>
              </a:rPr>
              <a:t>残差：</a:t>
            </a:r>
            <a:r>
              <a:rPr lang="cy-GB" dirty="0">
                <a:latin typeface="Abadi" panose="020B0604020104020204" pitchFamily="34" charset="0"/>
              </a:rPr>
              <a:t>y_model = y_abs − nominal_speed</a:t>
            </a: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dirty="0">
                <a:latin typeface="Abadi" panose="020B0604020104020204" pitchFamily="34" charset="0"/>
              </a:rPr>
              <a:t>相对：</a:t>
            </a:r>
            <a:r>
              <a:rPr lang="cy-GB" dirty="0">
                <a:latin typeface="Abadi" panose="020B0604020104020204" pitchFamily="34" charset="0"/>
              </a:rPr>
              <a:t>y_model = (y_abs − nominal_speed) / (nominal_speed + 1e-6)</a:t>
            </a: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dirty="0">
                <a:latin typeface="Abadi" panose="020B0604020104020204" pitchFamily="34" charset="0"/>
              </a:rPr>
              <a:t>逆变换：</a:t>
            </a:r>
            <a:r>
              <a:rPr lang="cy-GB" dirty="0">
                <a:latin typeface="Abadi" panose="020B0604020104020204" pitchFamily="34" charset="0"/>
              </a:rPr>
              <a:t>y_abs = y_model + nominal_speed </a:t>
            </a:r>
            <a:r>
              <a:rPr lang="zh-CN" altLang="en-US" dirty="0">
                <a:latin typeface="Abadi" panose="020B0604020104020204" pitchFamily="34" charset="0"/>
              </a:rPr>
              <a:t>或 </a:t>
            </a:r>
            <a:r>
              <a:rPr lang="cy-GB" dirty="0">
                <a:latin typeface="Abadi" panose="020B0604020104020204" pitchFamily="34" charset="0"/>
              </a:rPr>
              <a:t>y_abs = y_model*(nominal_speed+1e-6)+nominal_speed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dirty="0">
                <a:latin typeface="Abadi" panose="020B0604020104020204" pitchFamily="34" charset="0"/>
              </a:rPr>
              <a:t>融合层（</a:t>
            </a:r>
            <a:r>
              <a:rPr lang="cy-GB" dirty="0">
                <a:latin typeface="Abadi" panose="020B0604020104020204" pitchFamily="34" charset="0"/>
              </a:rPr>
              <a:t>Ridge）：ŷ_final = b + </a:t>
            </a:r>
            <a:r>
              <a:rPr lang="el-GR" dirty="0"/>
              <a:t>Σ_</a:t>
            </a:r>
            <a:r>
              <a:rPr lang="cy-GB" dirty="0">
                <a:latin typeface="Abadi" panose="020B0604020104020204" pitchFamily="34" charset="0"/>
              </a:rPr>
              <a:t>i w_i · p_i，</a:t>
            </a:r>
            <a:r>
              <a:rPr lang="zh-CN" altLang="en-US" dirty="0">
                <a:latin typeface="Abadi" panose="020B0604020104020204" pitchFamily="34" charset="0"/>
              </a:rPr>
              <a:t>其中 </a:t>
            </a:r>
            <a:r>
              <a:rPr lang="cy-GB" dirty="0">
                <a:latin typeface="Abadi" panose="020B0604020104020204" pitchFamily="34" charset="0"/>
              </a:rPr>
              <a:t>p_i </a:t>
            </a:r>
            <a:r>
              <a:rPr lang="zh-CN" altLang="en-US" dirty="0">
                <a:latin typeface="Abadi" panose="020B0604020104020204" pitchFamily="34" charset="0"/>
              </a:rPr>
              <a:t>为各基模型预测；训练在 </a:t>
            </a:r>
            <a:r>
              <a:rPr lang="cy-GB" dirty="0">
                <a:latin typeface="Abadi" panose="020B0604020104020204" pitchFamily="34" charset="0"/>
              </a:rPr>
              <a:t>OOF </a:t>
            </a:r>
            <a:r>
              <a:rPr lang="zh-CN" altLang="en-US" dirty="0">
                <a:latin typeface="Abadi" panose="020B0604020104020204" pitchFamily="34" charset="0"/>
              </a:rPr>
              <a:t>上完成以避免泄漏。</a:t>
            </a:r>
            <a:endParaRPr lang="en-GB" altLang="zh-CN" dirty="0">
              <a:latin typeface="Abadi" panose="020B0604020104020204" pitchFamily="34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cy-GB" dirty="0">
                <a:latin typeface="Abadi" panose="020B0604020104020204" pitchFamily="34" charset="0"/>
              </a:rPr>
              <a:t>CNN </a:t>
            </a:r>
            <a:r>
              <a:rPr lang="zh-CN" altLang="en-US" dirty="0">
                <a:latin typeface="Abadi" panose="020B0604020104020204" pitchFamily="34" charset="0"/>
              </a:rPr>
              <a:t>门控融合：</a:t>
            </a:r>
            <a:r>
              <a:rPr lang="cy-GB" dirty="0">
                <a:latin typeface="Abadi" panose="020B0604020104020204" pitchFamily="34" charset="0"/>
              </a:rPr>
              <a:t>f = w_t·h_time + w_s·h_spec + w_p·h_phys，w </a:t>
            </a:r>
            <a:r>
              <a:rPr lang="zh-CN" altLang="en-US" dirty="0">
                <a:latin typeface="Abadi" panose="020B0604020104020204" pitchFamily="34" charset="0"/>
              </a:rPr>
              <a:t>由 </a:t>
            </a:r>
            <a:r>
              <a:rPr lang="cy-GB" dirty="0">
                <a:latin typeface="Abadi" panose="020B0604020104020204" pitchFamily="34" charset="0"/>
              </a:rPr>
              <a:t>softmax </a:t>
            </a:r>
            <a:r>
              <a:rPr lang="zh-CN" altLang="en-US" dirty="0">
                <a:latin typeface="Abadi" panose="020B0604020104020204" pitchFamily="34" charset="0"/>
              </a:rPr>
              <a:t>产生且和为 </a:t>
            </a:r>
            <a:r>
              <a:rPr lang="en-US" altLang="zh-CN" dirty="0">
                <a:latin typeface="Abadi" panose="020B0604020104020204" pitchFamily="34" charset="0"/>
              </a:rPr>
              <a:t>1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3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867F6-0500-846A-92FB-154C839A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3" y="723421"/>
            <a:ext cx="9688492" cy="5044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数据处理与特征工程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E7774-5EE3-95D9-80D1-DCFAF906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49" y="1394749"/>
            <a:ext cx="10685843" cy="51391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Aldhabi" panose="01000000000000000000" pitchFamily="2" charset="-78"/>
                <a:cs typeface="Aldhabi" panose="01000000000000000000" pitchFamily="2" charset="-78"/>
              </a:rPr>
              <a:t>数据治理原则</a:t>
            </a:r>
            <a:endParaRPr lang="en-GB" altLang="zh-CN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不剔除 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running_speed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=0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：代表真实停机工况，保留可提升泛化与鲁棒性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文件名自动对齐：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file_map_train.csv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映射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&amp; train.fixed.csv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统一文件名（容错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exact/substring/fuzzy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序列对齐与补零：对齐到统一长度 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max_len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，不足补零、超长居中裁剪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逐轴归一：默认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z-score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，兼容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min-max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（可配置）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目标变换：以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Residual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 - </a:t>
            </a:r>
            <a:r>
              <a:rPr lang="en-US" altLang="zh-C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nominal_speed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）为默认，减少不同电机额定差异带来的偏置；评估时再反变换回绝对转速。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稳健缩放：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CNN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训练端对目标做 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MAD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鲁棒缩放，防异常值爆梯度。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zh-CN" altLang="en-US" dirty="0">
                <a:latin typeface="Aldhabi" panose="01000000000000000000" pitchFamily="2" charset="-78"/>
                <a:cs typeface="Aldhabi" panose="01000000000000000000" pitchFamily="2" charset="-78"/>
              </a:rPr>
              <a:t>特征工程（树与融合模型使用）</a:t>
            </a:r>
            <a:endParaRPr lang="en-GB" altLang="zh-CN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基础统计：均值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标准差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峰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峰值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/RMS/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偏度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峭度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相关系数等。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频域统计：谱质心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带宽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/roll-off/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谱熵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前三主峰频率与幅值等。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高配特征（可开关）：小波包能量、谱峭度峰值与频点、倒谱主峰与幅值、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AR(4)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系数等。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物理先验（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CNN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物理分支）：名义频率及若干谐波带能量、低频能量段、三轴互相关等。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zh-CN" altLang="en-US" dirty="0">
                <a:latin typeface="Aldhabi" panose="01000000000000000000" pitchFamily="2" charset="-78"/>
                <a:cs typeface="Aldhabi" panose="01000000000000000000" pitchFamily="2" charset="-78"/>
              </a:rPr>
              <a:t>增强 </a:t>
            </a:r>
            <a:r>
              <a:rPr lang="en-US" altLang="zh-CN" dirty="0">
                <a:latin typeface="Aldhabi" panose="01000000000000000000" pitchFamily="2" charset="-78"/>
                <a:cs typeface="Aldhabi" panose="01000000000000000000" pitchFamily="2" charset="-78"/>
              </a:rPr>
              <a:t>&amp; </a:t>
            </a:r>
            <a:r>
              <a:rPr lang="zh-CN" altLang="en-US" dirty="0">
                <a:latin typeface="Aldhabi" panose="01000000000000000000" pitchFamily="2" charset="-78"/>
                <a:cs typeface="Aldhabi" panose="01000000000000000000" pitchFamily="2" charset="-78"/>
              </a:rPr>
              <a:t>稳定性（</a:t>
            </a:r>
            <a:r>
              <a:rPr lang="en-US" altLang="zh-CN" dirty="0">
                <a:latin typeface="Aldhabi" panose="01000000000000000000" pitchFamily="2" charset="-78"/>
                <a:cs typeface="Aldhabi" panose="01000000000000000000" pitchFamily="2" charset="-78"/>
              </a:rPr>
              <a:t>CNN</a:t>
            </a:r>
            <a:r>
              <a:rPr lang="zh-CN" altLang="en-US" dirty="0">
                <a:latin typeface="Aldhabi" panose="01000000000000000000" pitchFamily="2" charset="-78"/>
                <a:cs typeface="Aldhabi" panose="01000000000000000000" pitchFamily="2" charset="-78"/>
              </a:rPr>
              <a:t>端，可开关）轻量增强</a:t>
            </a:r>
            <a:r>
              <a:rPr lang="zh-CN" altLang="en-US" dirty="0"/>
              <a:t>：</a:t>
            </a:r>
            <a:endParaRPr lang="en-GB" altLang="zh-CN" dirty="0"/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随机幅度增益（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0.85~1.20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微噪声（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σ=0.01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）</a:t>
            </a:r>
            <a:endParaRPr lang="en-GB" altLang="zh-C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门控融合：时域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频域</a:t>
            </a:r>
            <a:r>
              <a:rPr lang="en-US" altLang="zh-C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zh-CN" altLang="en-US" dirty="0">
                <a:latin typeface="ADLaM Display" panose="02010000000000000000" pitchFamily="2" charset="0"/>
                <a:cs typeface="ADLaM Display" panose="02010000000000000000" pitchFamily="2" charset="0"/>
              </a:rPr>
              <a:t>物理三分支 自适应加权，工况变化时自动重分配注意力</a:t>
            </a:r>
            <a:endParaRPr lang="en-GB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4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DAA14-88C9-CE83-5CE8-ED4CF5AF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7F993-B7D9-5425-C985-5FC484BA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50" y="133113"/>
            <a:ext cx="9688492" cy="5044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数据处理与特征工程</a:t>
            </a:r>
            <a:endParaRPr lang="en-GB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C58A20-D249-CD7B-95DA-46D48FDF0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159" y="1105141"/>
            <a:ext cx="3646173" cy="30316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15B009-161A-89B0-C55D-79C65E06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86" y="1174029"/>
            <a:ext cx="3879436" cy="28941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34B3E9-4EE4-1887-C2F8-7812EC0A7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72" y="1433183"/>
            <a:ext cx="3732971" cy="24759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CD6525-FEF1-47FA-7940-948A970C8AC2}"/>
              </a:ext>
            </a:extLst>
          </p:cNvPr>
          <p:cNvSpPr txBox="1"/>
          <p:nvPr/>
        </p:nvSpPr>
        <p:spPr>
          <a:xfrm>
            <a:off x="611047" y="4334717"/>
            <a:ext cx="820066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sz="1600" dirty="0">
                <a:latin typeface="Abadi" panose="020B0604020104020204" pitchFamily="34" charset="0"/>
                <a:cs typeface="ADLaM Display" panose="02010000000000000000" pitchFamily="2" charset="0"/>
              </a:rPr>
              <a:t>图 </a:t>
            </a:r>
            <a:r>
              <a:rPr lang="en-US" altLang="zh-CN" sz="16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r>
              <a:rPr lang="zh-CN" altLang="en-US" sz="1600" dirty="0">
                <a:latin typeface="Abadi" panose="020B0604020104020204" pitchFamily="34" charset="0"/>
                <a:cs typeface="ADLaM Display" panose="02010000000000000000" pitchFamily="2" charset="0"/>
              </a:rPr>
              <a:t>｜特征相关性热力图（</a:t>
            </a:r>
            <a:r>
              <a:rPr lang="en-US" altLang="zh-CN" sz="1600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Top-50 </a:t>
            </a:r>
            <a:r>
              <a:rPr lang="zh-CN" altLang="en-US" sz="1600" dirty="0">
                <a:latin typeface="Abadi" panose="020B0604020104020204" pitchFamily="34" charset="0"/>
                <a:cs typeface="ADLaM Display" panose="02010000000000000000" pitchFamily="2" charset="0"/>
              </a:rPr>
              <a:t>方差特征）</a:t>
            </a:r>
            <a:endParaRPr lang="en-GB" altLang="zh-CN" sz="1600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zh-CN" altLang="en-US" sz="1100" dirty="0">
                <a:solidFill>
                  <a:srgbClr val="FF0000"/>
                </a:solidFill>
                <a:latin typeface="Abadi" panose="020B0604020104020204" pitchFamily="34" charset="0"/>
              </a:rPr>
              <a:t>颜色越接近 </a:t>
            </a:r>
            <a:r>
              <a:rPr lang="en-US" altLang="zh-CN" sz="1100" dirty="0">
                <a:solidFill>
                  <a:srgbClr val="FF0000"/>
                </a:solidFill>
                <a:latin typeface="Abadi" panose="020B0604020104020204" pitchFamily="34" charset="0"/>
              </a:rPr>
              <a:t>1</a:t>
            </a:r>
            <a:r>
              <a:rPr lang="zh-CN" altLang="en-US" sz="1100" dirty="0">
                <a:solidFill>
                  <a:srgbClr val="FF0000"/>
                </a:solidFill>
                <a:latin typeface="Abadi" panose="020B0604020104020204" pitchFamily="34" charset="0"/>
              </a:rPr>
              <a:t>（黄色）表示两特征正相关越强，越接近 </a:t>
            </a:r>
            <a:r>
              <a:rPr lang="en-US" altLang="zh-CN" sz="1100" dirty="0">
                <a:solidFill>
                  <a:srgbClr val="FF0000"/>
                </a:solidFill>
                <a:latin typeface="Abadi" panose="020B0604020104020204" pitchFamily="34" charset="0"/>
              </a:rPr>
              <a:t>-1</a:t>
            </a:r>
            <a:r>
              <a:rPr lang="zh-CN" altLang="en-US" sz="1100" dirty="0">
                <a:solidFill>
                  <a:srgbClr val="FF0000"/>
                </a:solidFill>
                <a:latin typeface="Abadi" panose="020B0604020104020204" pitchFamily="34" charset="0"/>
              </a:rPr>
              <a:t>（紫色）表示负相关强，</a:t>
            </a:r>
            <a:r>
              <a:rPr lang="en-US" altLang="zh-CN" sz="1100" dirty="0">
                <a:solidFill>
                  <a:srgbClr val="FF0000"/>
                </a:solidFill>
                <a:latin typeface="Abadi" panose="020B0604020104020204" pitchFamily="34" charset="0"/>
              </a:rPr>
              <a:t>0</a:t>
            </a:r>
            <a:r>
              <a:rPr lang="zh-CN" altLang="en-US" sz="1100" dirty="0">
                <a:solidFill>
                  <a:srgbClr val="FF0000"/>
                </a:solidFill>
                <a:latin typeface="Abadi" panose="020B0604020104020204" pitchFamily="34" charset="0"/>
              </a:rPr>
              <a:t>（绿色）为弱相关</a:t>
            </a:r>
            <a:endParaRPr lang="en-GB" altLang="zh-CN" sz="1100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endParaRPr lang="en-GB" altLang="zh-CN" sz="1100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sz="1600" dirty="0">
                <a:latin typeface="Abadi" panose="020B0604020104020204" pitchFamily="34" charset="0"/>
              </a:rPr>
              <a:t>图 </a:t>
            </a:r>
            <a:r>
              <a:rPr lang="en-US" altLang="zh-CN" sz="1600" dirty="0">
                <a:latin typeface="Abadi" panose="020B0604020104020204" pitchFamily="34" charset="0"/>
              </a:rPr>
              <a:t>2</a:t>
            </a:r>
            <a:r>
              <a:rPr lang="zh-CN" altLang="en-US" sz="1600" dirty="0">
                <a:latin typeface="Abadi" panose="020B0604020104020204" pitchFamily="34" charset="0"/>
              </a:rPr>
              <a:t>｜</a:t>
            </a:r>
            <a:r>
              <a:rPr lang="en-GB" sz="1600" dirty="0">
                <a:latin typeface="Abadi" panose="020B0604020104020204" pitchFamily="34" charset="0"/>
              </a:rPr>
              <a:t>Running Speed </a:t>
            </a:r>
            <a:r>
              <a:rPr lang="zh-CN" altLang="en-US" sz="1600" dirty="0">
                <a:latin typeface="Abadi" panose="020B0604020104020204" pitchFamily="34" charset="0"/>
              </a:rPr>
              <a:t>分布（含 </a:t>
            </a:r>
            <a:r>
              <a:rPr lang="en-US" altLang="zh-CN" sz="1600" dirty="0">
                <a:latin typeface="Abadi" panose="020B0604020104020204" pitchFamily="34" charset="0"/>
              </a:rPr>
              <a:t>0</a:t>
            </a:r>
            <a:r>
              <a:rPr lang="zh-CN" altLang="en-US" sz="1600" dirty="0">
                <a:latin typeface="Abadi" panose="020B0604020104020204" pitchFamily="34" charset="0"/>
              </a:rPr>
              <a:t>）</a:t>
            </a:r>
            <a:endParaRPr lang="en-GB" altLang="zh-CN" sz="1600" dirty="0">
              <a:latin typeface="Abadi" panose="020B0604020104020204" pitchFamily="34" charset="0"/>
            </a:endParaRPr>
          </a:p>
          <a:p>
            <a:r>
              <a:rPr lang="zh-CN" altLang="en-US" sz="1100" dirty="0">
                <a:solidFill>
                  <a:srgbClr val="FF0000"/>
                </a:solidFill>
              </a:rPr>
              <a:t>为避免长尾压扁直方图，展示时对最极端 </a:t>
            </a:r>
            <a:r>
              <a:rPr lang="en-US" altLang="zh-CN" sz="1100" dirty="0">
                <a:solidFill>
                  <a:srgbClr val="FF0000"/>
                </a:solidFill>
              </a:rPr>
              <a:t>1% </a:t>
            </a:r>
            <a:r>
              <a:rPr lang="zh-CN" altLang="en-US" sz="1100" dirty="0">
                <a:solidFill>
                  <a:srgbClr val="FF0000"/>
                </a:solidFill>
              </a:rPr>
              <a:t>做了上限裁剪；</a:t>
            </a:r>
            <a:r>
              <a:rPr lang="en-US" altLang="zh-CN" sz="1100" dirty="0">
                <a:solidFill>
                  <a:srgbClr val="FF0000"/>
                </a:solidFill>
              </a:rPr>
              <a:t>0 </a:t>
            </a:r>
            <a:r>
              <a:rPr lang="zh-CN" altLang="en-US" sz="1100" dirty="0">
                <a:solidFill>
                  <a:srgbClr val="FF0000"/>
                </a:solidFill>
              </a:rPr>
              <a:t>值保留，代表停机等真实工况</a:t>
            </a:r>
            <a:endParaRPr lang="en-GB" altLang="zh-CN" sz="1100" dirty="0">
              <a:solidFill>
                <a:srgbClr val="FF0000"/>
              </a:solidFill>
            </a:endParaRPr>
          </a:p>
          <a:p>
            <a:endParaRPr lang="en-GB" altLang="zh-CN" sz="1100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pPr marL="285744" indent="-285744">
              <a:buFont typeface="Wingdings" panose="05000000000000000000" pitchFamily="2" charset="2"/>
              <a:buChar char="v"/>
            </a:pPr>
            <a:r>
              <a:rPr lang="zh-CN" altLang="en-US" sz="1600" dirty="0"/>
              <a:t>图 </a:t>
            </a:r>
            <a:r>
              <a:rPr lang="en-US" altLang="zh-CN" sz="1600" dirty="0"/>
              <a:t>3</a:t>
            </a:r>
            <a:r>
              <a:rPr lang="zh-CN" altLang="en-US" sz="1600" dirty="0"/>
              <a:t>｜按 </a:t>
            </a:r>
            <a:r>
              <a:rPr lang="en-GB" sz="1600" dirty="0" err="1"/>
              <a:t>nominal_speed</a:t>
            </a:r>
            <a:r>
              <a:rPr lang="en-GB" sz="1600" dirty="0"/>
              <a:t> </a:t>
            </a:r>
            <a:r>
              <a:rPr lang="zh-CN" altLang="en-US" sz="1600" dirty="0"/>
              <a:t>分箱的箱线图（含 </a:t>
            </a:r>
            <a:r>
              <a:rPr lang="en-US" altLang="zh-CN" sz="1600" dirty="0"/>
              <a:t>0 </a:t>
            </a:r>
            <a:r>
              <a:rPr lang="zh-CN" altLang="en-US" sz="1600" dirty="0"/>
              <a:t>样本）</a:t>
            </a:r>
            <a:endParaRPr lang="en-GB" altLang="zh-CN" sz="1600" dirty="0"/>
          </a:p>
          <a:p>
            <a:r>
              <a:rPr lang="zh-CN" altLang="en-US" sz="1100" dirty="0">
                <a:solidFill>
                  <a:srgbClr val="FF0000"/>
                </a:solidFill>
              </a:rPr>
              <a:t>横轴为名义转速分箱（分位数等频），纵轴为真实 </a:t>
            </a:r>
            <a:r>
              <a:rPr lang="en-US" altLang="zh-CN" sz="1100" dirty="0" err="1">
                <a:solidFill>
                  <a:srgbClr val="FF0000"/>
                </a:solidFill>
              </a:rPr>
              <a:t>running_speed</a:t>
            </a:r>
            <a:r>
              <a:rPr lang="zh-CN" altLang="en-US" sz="1100" dirty="0">
                <a:solidFill>
                  <a:srgbClr val="FF0000"/>
                </a:solidFill>
              </a:rPr>
              <a:t>，箱体展示中位数与分布范围，低须可能包含 </a:t>
            </a:r>
            <a:r>
              <a:rPr lang="en-US" altLang="zh-CN" sz="1100" dirty="0">
                <a:solidFill>
                  <a:srgbClr val="FF0000"/>
                </a:solidFill>
              </a:rPr>
              <a:t>0 </a:t>
            </a:r>
            <a:r>
              <a:rPr lang="zh-CN" altLang="en-US" sz="1100" dirty="0">
                <a:solidFill>
                  <a:srgbClr val="FF0000"/>
                </a:solidFill>
              </a:rPr>
              <a:t>值样本</a:t>
            </a:r>
            <a:endParaRPr lang="en-GB" altLang="zh-CN" sz="1100" dirty="0">
              <a:solidFill>
                <a:srgbClr val="FF0000"/>
              </a:solidFill>
              <a:latin typeface="Abadi" panose="020B0604020104020204" pitchFamily="34" charset="0"/>
            </a:endParaRPr>
          </a:p>
          <a:p>
            <a:endParaRPr lang="en-GB" sz="1600" dirty="0">
              <a:solidFill>
                <a:srgbClr val="FF0000"/>
              </a:solidFill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7CA23-6DB3-DBE4-BA05-175E8799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12" y="312520"/>
            <a:ext cx="10226715" cy="631785"/>
          </a:xfrm>
        </p:spPr>
        <p:txBody>
          <a:bodyPr/>
          <a:lstStyle/>
          <a:p>
            <a:r>
              <a:rPr lang="zh-CN" altLang="en-US" dirty="0"/>
              <a:t>训练与验证策略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9DD3CF-4C87-A20A-8FBB-C317EB391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9264" y="1092012"/>
            <a:ext cx="53694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交叉验证：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5-Fold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Stratified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（按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nominal_speed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分位数分箱做层化抽样，seed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=42）。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目标处理：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Residual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/ Relative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两种可选，搭配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HuberLoss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+ MAD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稳健缩放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，抑制极端值影响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数据现实：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转速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=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停机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/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切换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的真实工况，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不剔除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，并在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CV 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中确保占比均衡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评估指标：OOF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R² /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MAE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，所有子模型与融合均在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同一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CV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切分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上评估，保证可比性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。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复现性：固定随机种子，保存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train.fixed.csv / 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file_map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、CV</a:t>
            </a:r>
            <a:r>
              <a:rPr lang="en-US" altLang="en-US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en-US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切分与权重文件，</a:t>
            </a:r>
            <a:r>
              <a:rPr lang="en-US" altLang="en-US" sz="12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可完全复现</a:t>
            </a:r>
            <a:endParaRPr lang="en-US" altLang="en-US" sz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46BE16-AC2D-24EB-5ABF-221784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28" y="98385"/>
            <a:ext cx="4804779" cy="27026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4737D6-B681-96A6-318F-408F7073080A}"/>
              </a:ext>
            </a:extLst>
          </p:cNvPr>
          <p:cNvSpPr txBox="1"/>
          <p:nvPr/>
        </p:nvSpPr>
        <p:spPr>
          <a:xfrm>
            <a:off x="7313592" y="2847375"/>
            <a:ext cx="46414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gency FB" panose="020B0503020202020204" pitchFamily="34" charset="0"/>
              </a:rPr>
              <a:t>层化交叉验证后的样本均衡性（按 </a:t>
            </a:r>
            <a:r>
              <a:rPr lang="en-GB" sz="1400" i="1" dirty="0" err="1">
                <a:latin typeface="Agency FB" panose="020B0503020202020204" pitchFamily="34" charset="0"/>
              </a:rPr>
              <a:t>nominal_speed</a:t>
            </a:r>
            <a:r>
              <a:rPr lang="en-GB" sz="1400" dirty="0">
                <a:latin typeface="Agency FB" panose="020B0503020202020204" pitchFamily="34" charset="0"/>
              </a:rPr>
              <a:t> </a:t>
            </a:r>
            <a:r>
              <a:rPr lang="zh-CN" altLang="en-US" sz="1400" dirty="0">
                <a:latin typeface="Agency FB" panose="020B0503020202020204" pitchFamily="34" charset="0"/>
              </a:rPr>
              <a:t>分箱）</a:t>
            </a:r>
            <a:endParaRPr lang="en-GB" altLang="zh-CN" sz="1400" dirty="0">
              <a:latin typeface="Agency FB" panose="020B0503020202020204" pitchFamily="34" charset="0"/>
            </a:endParaRPr>
          </a:p>
          <a:p>
            <a:pPr marL="171446" indent="-171446">
              <a:buFont typeface="Wingdings" panose="05000000000000000000" pitchFamily="2" charset="2"/>
              <a:buChar char="v"/>
            </a:pPr>
            <a:r>
              <a:rPr lang="zh-CN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将 </a:t>
            </a:r>
            <a:r>
              <a:rPr lang="en-US" altLang="zh-CN" sz="1200" i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nominal_speed</a:t>
            </a:r>
            <a:r>
              <a:rPr lang="zh-CN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 按分位数划分为若干区间（</a:t>
            </a:r>
            <a:r>
              <a:rPr lang="en-US" altLang="zh-CN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bins</a:t>
            </a:r>
            <a:r>
              <a:rPr lang="zh-CN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），使用 </a:t>
            </a:r>
            <a:r>
              <a:rPr lang="en-US" altLang="zh-CN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StratifiedKFold</a:t>
            </a:r>
            <a:r>
              <a:rPr lang="en-US" altLang="zh-CN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zh-CN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在“分箱级别”做层化抽样。柱状堆叠为各折样本数（</a:t>
            </a:r>
            <a:r>
              <a:rPr lang="en-US" altLang="zh-CN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Fold1–Fold5</a:t>
            </a:r>
            <a:r>
              <a:rPr lang="zh-CN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）。各折在每个速度区间的样本数量相近，</a:t>
            </a:r>
            <a:r>
              <a:rPr lang="zh-CN" altLang="en-US" sz="12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有效避免分布漂移</a:t>
            </a:r>
            <a:r>
              <a:rPr lang="zh-CN" altLang="en-US" sz="1200" dirty="0">
                <a:latin typeface="ADLaM Display" panose="02010000000000000000" pitchFamily="2" charset="0"/>
                <a:cs typeface="ADLaM Display" panose="02010000000000000000" pitchFamily="2" charset="0"/>
              </a:rPr>
              <a:t>，让验证更稳定、更公平</a:t>
            </a:r>
            <a:endParaRPr lang="en-GB" sz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D663B0-0C16-F80C-9D93-AD039076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33" y="3086099"/>
            <a:ext cx="4186179" cy="31396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BCF96C5-7CC9-DA49-A32C-E4A718489F7F}"/>
              </a:ext>
            </a:extLst>
          </p:cNvPr>
          <p:cNvSpPr txBox="1"/>
          <p:nvPr/>
        </p:nvSpPr>
        <p:spPr>
          <a:xfrm>
            <a:off x="5374832" y="5382232"/>
            <a:ext cx="65802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Agency FB" panose="020B0503020202020204" pitchFamily="34" charset="0"/>
              </a:rPr>
              <a:t>停机（</a:t>
            </a:r>
            <a:r>
              <a:rPr lang="en-US" altLang="zh-CN" sz="1400" dirty="0">
                <a:latin typeface="Agency FB" panose="020B0503020202020204" pitchFamily="34" charset="0"/>
              </a:rPr>
              <a:t>0 </a:t>
            </a:r>
            <a:r>
              <a:rPr lang="zh-CN" altLang="en-US" sz="1400" dirty="0">
                <a:latin typeface="Agency FB" panose="020B0503020202020204" pitchFamily="34" charset="0"/>
              </a:rPr>
              <a:t>值）样本在各折的占比</a:t>
            </a:r>
            <a:endParaRPr lang="en-GB" altLang="zh-CN" sz="1400" dirty="0">
              <a:latin typeface="Agency FB" panose="020B0503020202020204" pitchFamily="34" charset="0"/>
            </a:endParaRPr>
          </a:p>
          <a:p>
            <a:r>
              <a:rPr lang="zh-CN" altLang="en-US" sz="1200" dirty="0"/>
              <a:t>统计每一折中 </a:t>
            </a:r>
            <a:r>
              <a:rPr lang="en-US" altLang="zh-CN" sz="1200" dirty="0" err="1"/>
              <a:t>running_speed</a:t>
            </a:r>
            <a:r>
              <a:rPr lang="en-US" altLang="zh-CN" sz="1200" dirty="0"/>
              <a:t>=0 </a:t>
            </a:r>
            <a:r>
              <a:rPr lang="zh-CN" altLang="en-US" sz="1200" dirty="0"/>
              <a:t>的占比。</a:t>
            </a:r>
            <a:r>
              <a:rPr lang="en-US" altLang="zh-CN" sz="1200" dirty="0"/>
              <a:t>0 </a:t>
            </a:r>
            <a:r>
              <a:rPr lang="zh-CN" altLang="en-US" sz="1200" dirty="0"/>
              <a:t>值代表真实停机场景，保留可避免训练</a:t>
            </a:r>
            <a:r>
              <a:rPr lang="en-US" altLang="zh-CN" sz="1200" dirty="0"/>
              <a:t>/</a:t>
            </a:r>
            <a:r>
              <a:rPr lang="zh-CN" altLang="en-US" sz="1200" dirty="0"/>
              <a:t>上线分布不一致。目前各折占比约 </a:t>
            </a:r>
            <a:r>
              <a:rPr lang="en-US" altLang="zh-CN" sz="1200" dirty="0"/>
              <a:t>1%–6%</a:t>
            </a:r>
            <a:r>
              <a:rPr lang="zh-CN" altLang="en-US" sz="1200" dirty="0"/>
              <a:t>，波动可接受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7122501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1643</TotalTime>
  <Words>2718</Words>
  <Application>Microsoft Office PowerPoint</Application>
  <PresentationFormat>宽屏</PresentationFormat>
  <Paragraphs>166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Abadi</vt:lpstr>
      <vt:lpstr>ADLaM Display</vt:lpstr>
      <vt:lpstr>Agency FB</vt:lpstr>
      <vt:lpstr>Aharoni</vt:lpstr>
      <vt:lpstr>Aldhabi</vt:lpstr>
      <vt:lpstr>Aptos</vt:lpstr>
      <vt:lpstr>Arial</vt:lpstr>
      <vt:lpstr>Trade Gothic Next Cond</vt:lpstr>
      <vt:lpstr>Trade Gothic Next Light</vt:lpstr>
      <vt:lpstr>Wingdings</vt:lpstr>
      <vt:lpstr>AfterglowVTI</vt:lpstr>
      <vt:lpstr>基于物理先验的三模态融合：电机运行转速预测</vt:lpstr>
      <vt:lpstr>赛题与数据概况</vt:lpstr>
      <vt:lpstr>项目思路</vt:lpstr>
      <vt:lpstr>本队伍项目架构</vt:lpstr>
      <vt:lpstr>复合模型总体流程图（训练与推理）</vt:lpstr>
      <vt:lpstr>Hybrid CNN 内部结构</vt:lpstr>
      <vt:lpstr>数据处理与特征工程</vt:lpstr>
      <vt:lpstr>数据处理与特征工程</vt:lpstr>
      <vt:lpstr>训练与验证策略</vt:lpstr>
      <vt:lpstr>子模型表现</vt:lpstr>
      <vt:lpstr>模型融合带来的总体收益（OOF验证）</vt:lpstr>
      <vt:lpstr>融合权重与可解释性（Ridge Stacking）</vt:lpstr>
      <vt:lpstr>误差分析与稳定性（1/2）— 残差整体与分箱表现</vt:lpstr>
      <vt:lpstr>误差分析与稳定性（2/2）— 误差来源与改进方向 </vt:lpstr>
      <vt:lpstr>工程落地 &amp; 可复现 &amp; 业务价值</vt:lpstr>
      <vt:lpstr>结论与展望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成航 刘</dc:creator>
  <cp:lastModifiedBy>成航 刘</cp:lastModifiedBy>
  <cp:revision>4</cp:revision>
  <dcterms:created xsi:type="dcterms:W3CDTF">2025-08-21T19:31:52Z</dcterms:created>
  <dcterms:modified xsi:type="dcterms:W3CDTF">2025-09-23T01:28:39Z</dcterms:modified>
</cp:coreProperties>
</file>