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ato Bold" charset="1" panose="020F0502020204030203"/>
      <p:regular r:id="rId18"/>
    </p:embeddedFont>
    <p:embeddedFont>
      <p:font typeface="Lato" charset="1" panose="020F0502020204030203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9.jpe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7624" y="9111403"/>
            <a:ext cx="745969" cy="1175597"/>
          </a:xfrm>
          <a:custGeom>
            <a:avLst/>
            <a:gdLst/>
            <a:ahLst/>
            <a:cxnLst/>
            <a:rect r="r" b="b" t="t" l="l"/>
            <a:pathLst>
              <a:path h="1175597" w="745969">
                <a:moveTo>
                  <a:pt x="0" y="0"/>
                </a:moveTo>
                <a:lnTo>
                  <a:pt x="745970" y="0"/>
                </a:lnTo>
                <a:lnTo>
                  <a:pt x="745970" y="1175597"/>
                </a:lnTo>
                <a:lnTo>
                  <a:pt x="0" y="1175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622972" cy="10287000"/>
          </a:xfrm>
          <a:custGeom>
            <a:avLst/>
            <a:gdLst/>
            <a:ahLst/>
            <a:cxnLst/>
            <a:rect r="r" b="b" t="t" l="l"/>
            <a:pathLst>
              <a:path h="10287000" w="18622972">
                <a:moveTo>
                  <a:pt x="0" y="0"/>
                </a:moveTo>
                <a:lnTo>
                  <a:pt x="18622972" y="0"/>
                </a:lnTo>
                <a:lnTo>
                  <a:pt x="1862297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0517" r="0" b="-40517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7426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0" y="0"/>
                </a:moveTo>
                <a:lnTo>
                  <a:pt x="1928226" y="0"/>
                </a:lnTo>
                <a:lnTo>
                  <a:pt x="1928226" y="438233"/>
                </a:lnTo>
                <a:lnTo>
                  <a:pt x="0" y="43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670" y="8893781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0"/>
                </a:moveTo>
                <a:lnTo>
                  <a:pt x="884060" y="0"/>
                </a:lnTo>
                <a:lnTo>
                  <a:pt x="884060" y="1393219"/>
                </a:lnTo>
                <a:lnTo>
                  <a:pt x="0" y="1393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817270" y="0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1393219"/>
                </a:moveTo>
                <a:lnTo>
                  <a:pt x="884060" y="1393219"/>
                </a:lnTo>
                <a:lnTo>
                  <a:pt x="884060" y="0"/>
                </a:lnTo>
                <a:lnTo>
                  <a:pt x="0" y="0"/>
                </a:lnTo>
                <a:lnTo>
                  <a:pt x="0" y="1393219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59774" y="9571341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1928226" y="438233"/>
                </a:moveTo>
                <a:lnTo>
                  <a:pt x="0" y="438233"/>
                </a:lnTo>
                <a:lnTo>
                  <a:pt x="0" y="0"/>
                </a:lnTo>
                <a:lnTo>
                  <a:pt x="1928226" y="0"/>
                </a:lnTo>
                <a:lnTo>
                  <a:pt x="1928226" y="438233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21215" y="1231294"/>
            <a:ext cx="3845570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Gratidão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497189"/>
            <a:ext cx="18288000" cy="275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7238" indent="-463619" lvl="1">
              <a:lnSpc>
                <a:spcPts val="7472"/>
              </a:lnSpc>
              <a:buFont typeface="Arial"/>
              <a:buChar char="•"/>
            </a:pPr>
            <a:r>
              <a:rPr lang="en-US" b="true" sz="4294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LUIZ FRANCESQUINI JUNIOR - Doutor pela Universidade Estadual de Campinas e Professor de Odontologia Legal pela Faculdade de Odontologia de Piracicaba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7426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0" y="0"/>
                </a:moveTo>
                <a:lnTo>
                  <a:pt x="1928226" y="0"/>
                </a:lnTo>
                <a:lnTo>
                  <a:pt x="1928226" y="438233"/>
                </a:lnTo>
                <a:lnTo>
                  <a:pt x="0" y="43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670" y="8893781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0"/>
                </a:moveTo>
                <a:lnTo>
                  <a:pt x="884060" y="0"/>
                </a:lnTo>
                <a:lnTo>
                  <a:pt x="884060" y="1393219"/>
                </a:lnTo>
                <a:lnTo>
                  <a:pt x="0" y="1393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817270" y="0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1393219"/>
                </a:moveTo>
                <a:lnTo>
                  <a:pt x="884060" y="1393219"/>
                </a:lnTo>
                <a:lnTo>
                  <a:pt x="884060" y="0"/>
                </a:lnTo>
                <a:lnTo>
                  <a:pt x="0" y="0"/>
                </a:lnTo>
                <a:lnTo>
                  <a:pt x="0" y="1393219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59774" y="9571341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1928226" y="438233"/>
                </a:moveTo>
                <a:lnTo>
                  <a:pt x="0" y="438233"/>
                </a:lnTo>
                <a:lnTo>
                  <a:pt x="0" y="0"/>
                </a:lnTo>
                <a:lnTo>
                  <a:pt x="1928226" y="0"/>
                </a:lnTo>
                <a:lnTo>
                  <a:pt x="1928226" y="438233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248724" y="4390072"/>
            <a:ext cx="1790551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FIM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7426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0" y="0"/>
                </a:moveTo>
                <a:lnTo>
                  <a:pt x="1928226" y="0"/>
                </a:lnTo>
                <a:lnTo>
                  <a:pt x="1928226" y="438233"/>
                </a:lnTo>
                <a:lnTo>
                  <a:pt x="0" y="43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670" y="8893781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0"/>
                </a:moveTo>
                <a:lnTo>
                  <a:pt x="884060" y="0"/>
                </a:lnTo>
                <a:lnTo>
                  <a:pt x="884060" y="1393219"/>
                </a:lnTo>
                <a:lnTo>
                  <a:pt x="0" y="1393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817270" y="0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1393219"/>
                </a:moveTo>
                <a:lnTo>
                  <a:pt x="884060" y="1393219"/>
                </a:lnTo>
                <a:lnTo>
                  <a:pt x="884060" y="0"/>
                </a:lnTo>
                <a:lnTo>
                  <a:pt x="0" y="0"/>
                </a:lnTo>
                <a:lnTo>
                  <a:pt x="0" y="1393219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59774" y="9571341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1928226" y="438233"/>
                </a:moveTo>
                <a:lnTo>
                  <a:pt x="0" y="438233"/>
                </a:lnTo>
                <a:lnTo>
                  <a:pt x="0" y="0"/>
                </a:lnTo>
                <a:lnTo>
                  <a:pt x="1928226" y="0"/>
                </a:lnTo>
                <a:lnTo>
                  <a:pt x="1928226" y="438233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836854" y="1846453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C0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16546" y="1846453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8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361104" y="1846453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885354" y="1846453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4AF3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16546" y="5354447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0C878">
                <a:alpha val="47843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836854" y="5354447"/>
            <a:ext cx="3086100" cy="308610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80002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361104" y="5354447"/>
            <a:ext cx="3086100" cy="308610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B008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6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885354" y="5354447"/>
            <a:ext cx="3086100" cy="308610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6E6F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6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3083983" y="3103760"/>
            <a:ext cx="1551226" cy="51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#000080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71323" y="6611754"/>
            <a:ext cx="1576546" cy="51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#50C878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566350" y="6611754"/>
            <a:ext cx="1627108" cy="51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#800020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090600" y="6611754"/>
            <a:ext cx="1627108" cy="51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#4B0082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571313" y="6611754"/>
            <a:ext cx="1627108" cy="51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#E6E6FA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566409" y="3103760"/>
            <a:ext cx="1626989" cy="51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#C0C0C0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128541" y="3103760"/>
            <a:ext cx="1551226" cy="51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#000000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558454" y="3103760"/>
            <a:ext cx="1652826" cy="51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#D4AF37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76331" y="115501"/>
            <a:ext cx="4135338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Contexto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548081"/>
            <a:ext cx="13520281" cy="877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Irmão mais velho - obrigação de ser o exemplo da casa;</a:t>
            </a:r>
          </a:p>
          <a:p>
            <a:pPr algn="l">
              <a:lnSpc>
                <a:spcPts val="6299"/>
              </a:lnSpc>
            </a:pP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Estudar para “ser alguém”;</a:t>
            </a:r>
          </a:p>
          <a:p>
            <a:pPr algn="l">
              <a:lnSpc>
                <a:spcPts val="6299"/>
              </a:lnSpc>
            </a:pP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Três anos tentando medicina - ansiedade</a:t>
            </a:r>
          </a:p>
          <a:p>
            <a:pPr algn="l">
              <a:lnSpc>
                <a:spcPts val="6299"/>
              </a:lnSpc>
            </a:pP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Odontologia - experiências e influência</a:t>
            </a:r>
          </a:p>
          <a:p>
            <a:pPr algn="l">
              <a:lnSpc>
                <a:spcPts val="6299"/>
              </a:lnSpc>
            </a:pP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800020"/>
                </a:solidFill>
                <a:latin typeface="Lato Bold"/>
                <a:ea typeface="Lato Bold"/>
                <a:cs typeface="Lato Bold"/>
                <a:sym typeface="Lato Bold"/>
              </a:rPr>
              <a:t>Empreendedorismo na minha vida </a:t>
            </a:r>
          </a:p>
          <a:p>
            <a:pPr algn="l">
              <a:lnSpc>
                <a:spcPts val="62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520281" y="1633806"/>
            <a:ext cx="4767719" cy="6605590"/>
          </a:xfrm>
          <a:custGeom>
            <a:avLst/>
            <a:gdLst/>
            <a:ahLst/>
            <a:cxnLst/>
            <a:rect r="r" b="b" t="t" l="l"/>
            <a:pathLst>
              <a:path h="6605590" w="4767719">
                <a:moveTo>
                  <a:pt x="0" y="0"/>
                </a:moveTo>
                <a:lnTo>
                  <a:pt x="4767719" y="0"/>
                </a:lnTo>
                <a:lnTo>
                  <a:pt x="4767719" y="6605590"/>
                </a:lnTo>
                <a:lnTo>
                  <a:pt x="0" y="6605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5" t="0" r="-195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77426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0" y="0"/>
                </a:moveTo>
                <a:lnTo>
                  <a:pt x="1928226" y="0"/>
                </a:lnTo>
                <a:lnTo>
                  <a:pt x="1928226" y="438233"/>
                </a:lnTo>
                <a:lnTo>
                  <a:pt x="0" y="4382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6670" y="9571341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0"/>
                </a:moveTo>
                <a:lnTo>
                  <a:pt x="884060" y="0"/>
                </a:lnTo>
                <a:lnTo>
                  <a:pt x="884060" y="1393218"/>
                </a:lnTo>
                <a:lnTo>
                  <a:pt x="0" y="13932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6817270" y="0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1393219"/>
                </a:moveTo>
                <a:lnTo>
                  <a:pt x="884060" y="1393219"/>
                </a:lnTo>
                <a:lnTo>
                  <a:pt x="884060" y="0"/>
                </a:lnTo>
                <a:lnTo>
                  <a:pt x="0" y="0"/>
                </a:lnTo>
                <a:lnTo>
                  <a:pt x="0" y="1393219"/>
                </a:lnTo>
                <a:close/>
              </a:path>
            </a:pathLst>
          </a:custGeom>
          <a:blipFill>
            <a:blip r:embed="rId5">
              <a:alphaModFix amt="5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5904141" y="9571341"/>
            <a:ext cx="2383859" cy="541786"/>
          </a:xfrm>
          <a:custGeom>
            <a:avLst/>
            <a:gdLst/>
            <a:ahLst/>
            <a:cxnLst/>
            <a:rect r="r" b="b" t="t" l="l"/>
            <a:pathLst>
              <a:path h="541786" w="2383859">
                <a:moveTo>
                  <a:pt x="2383859" y="541786"/>
                </a:moveTo>
                <a:lnTo>
                  <a:pt x="0" y="541786"/>
                </a:lnTo>
                <a:lnTo>
                  <a:pt x="0" y="0"/>
                </a:lnTo>
                <a:lnTo>
                  <a:pt x="2383859" y="0"/>
                </a:lnTo>
                <a:lnTo>
                  <a:pt x="2383859" y="541786"/>
                </a:lnTo>
                <a:close/>
              </a:path>
            </a:pathLst>
          </a:custGeom>
          <a:blipFill>
            <a:blip r:embed="rId3">
              <a:alphaModFix amt="5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74063" y="115501"/>
            <a:ext cx="3339873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Valores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548081"/>
            <a:ext cx="13520281" cy="1037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Ambição: </a:t>
            </a: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eu busco me auto aperfeiçoar para que seja possível eu realizar os meus sonhos.</a:t>
            </a:r>
          </a:p>
          <a:p>
            <a:pPr algn="l">
              <a:lnSpc>
                <a:spcPts val="6299"/>
              </a:lnSpc>
            </a:pP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Criatividade:</a:t>
            </a: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pensar em soluções criativas para problemas existentes na sociedade.</a:t>
            </a:r>
          </a:p>
          <a:p>
            <a:pPr algn="l">
              <a:lnSpc>
                <a:spcPts val="6299"/>
              </a:lnSpc>
            </a:pP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Pensamento lógico: </a:t>
            </a: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utilizado para entender os progl</a:t>
            </a:r>
          </a:p>
          <a:p>
            <a:pPr algn="l">
              <a:lnSpc>
                <a:spcPts val="6299"/>
              </a:lnSpc>
            </a:pP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Odontologia - experiências e influência</a:t>
            </a:r>
          </a:p>
          <a:p>
            <a:pPr algn="l">
              <a:lnSpc>
                <a:spcPts val="6299"/>
              </a:lnSpc>
            </a:pP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800020"/>
                </a:solidFill>
                <a:latin typeface="Lato Bold"/>
                <a:ea typeface="Lato Bold"/>
                <a:cs typeface="Lato Bold"/>
                <a:sym typeface="Lato Bold"/>
              </a:rPr>
              <a:t>Empreendedorismo na minha vida </a:t>
            </a:r>
          </a:p>
          <a:p>
            <a:pPr algn="l">
              <a:lnSpc>
                <a:spcPts val="62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520281" y="1633806"/>
            <a:ext cx="4767719" cy="6605590"/>
          </a:xfrm>
          <a:custGeom>
            <a:avLst/>
            <a:gdLst/>
            <a:ahLst/>
            <a:cxnLst/>
            <a:rect r="r" b="b" t="t" l="l"/>
            <a:pathLst>
              <a:path h="6605590" w="4767719">
                <a:moveTo>
                  <a:pt x="0" y="0"/>
                </a:moveTo>
                <a:lnTo>
                  <a:pt x="4767719" y="0"/>
                </a:lnTo>
                <a:lnTo>
                  <a:pt x="4767719" y="6605590"/>
                </a:lnTo>
                <a:lnTo>
                  <a:pt x="0" y="6605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5" t="0" r="-195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77426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0" y="0"/>
                </a:moveTo>
                <a:lnTo>
                  <a:pt x="1928226" y="0"/>
                </a:lnTo>
                <a:lnTo>
                  <a:pt x="1928226" y="438233"/>
                </a:lnTo>
                <a:lnTo>
                  <a:pt x="0" y="4382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6670" y="9571341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0"/>
                </a:moveTo>
                <a:lnTo>
                  <a:pt x="884060" y="0"/>
                </a:lnTo>
                <a:lnTo>
                  <a:pt x="884060" y="1393218"/>
                </a:lnTo>
                <a:lnTo>
                  <a:pt x="0" y="13932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6817270" y="0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1393219"/>
                </a:moveTo>
                <a:lnTo>
                  <a:pt x="884060" y="1393219"/>
                </a:lnTo>
                <a:lnTo>
                  <a:pt x="884060" y="0"/>
                </a:lnTo>
                <a:lnTo>
                  <a:pt x="0" y="0"/>
                </a:lnTo>
                <a:lnTo>
                  <a:pt x="0" y="1393219"/>
                </a:lnTo>
                <a:close/>
              </a:path>
            </a:pathLst>
          </a:custGeom>
          <a:blipFill>
            <a:blip r:embed="rId5">
              <a:alphaModFix amt="5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5904141" y="9571341"/>
            <a:ext cx="2383859" cy="541786"/>
          </a:xfrm>
          <a:custGeom>
            <a:avLst/>
            <a:gdLst/>
            <a:ahLst/>
            <a:cxnLst/>
            <a:rect r="r" b="b" t="t" l="l"/>
            <a:pathLst>
              <a:path h="541786" w="2383859">
                <a:moveTo>
                  <a:pt x="2383859" y="541786"/>
                </a:moveTo>
                <a:lnTo>
                  <a:pt x="0" y="541786"/>
                </a:lnTo>
                <a:lnTo>
                  <a:pt x="0" y="0"/>
                </a:lnTo>
                <a:lnTo>
                  <a:pt x="2383859" y="0"/>
                </a:lnTo>
                <a:lnTo>
                  <a:pt x="2383859" y="541786"/>
                </a:lnTo>
                <a:close/>
              </a:path>
            </a:pathLst>
          </a:custGeom>
          <a:blipFill>
            <a:blip r:embed="rId3">
              <a:alphaModFix amt="5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7426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0" y="0"/>
                </a:moveTo>
                <a:lnTo>
                  <a:pt x="1928226" y="0"/>
                </a:lnTo>
                <a:lnTo>
                  <a:pt x="1928226" y="438233"/>
                </a:lnTo>
                <a:lnTo>
                  <a:pt x="0" y="43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670" y="8893781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0"/>
                </a:moveTo>
                <a:lnTo>
                  <a:pt x="884060" y="0"/>
                </a:lnTo>
                <a:lnTo>
                  <a:pt x="884060" y="1393219"/>
                </a:lnTo>
                <a:lnTo>
                  <a:pt x="0" y="1393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817270" y="0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1393219"/>
                </a:moveTo>
                <a:lnTo>
                  <a:pt x="884060" y="1393219"/>
                </a:lnTo>
                <a:lnTo>
                  <a:pt x="884060" y="0"/>
                </a:lnTo>
                <a:lnTo>
                  <a:pt x="0" y="0"/>
                </a:lnTo>
                <a:lnTo>
                  <a:pt x="0" y="1393219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59774" y="9571341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1928226" y="438233"/>
                </a:moveTo>
                <a:lnTo>
                  <a:pt x="0" y="438233"/>
                </a:lnTo>
                <a:lnTo>
                  <a:pt x="0" y="0"/>
                </a:lnTo>
                <a:lnTo>
                  <a:pt x="1928226" y="0"/>
                </a:lnTo>
                <a:lnTo>
                  <a:pt x="1928226" y="438233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84378" y="-133350"/>
            <a:ext cx="7519243" cy="2360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Empreendedorismo</a:t>
            </a:r>
          </a:p>
          <a:p>
            <a:pPr algn="ctr">
              <a:lnSpc>
                <a:spcPts val="9520"/>
              </a:lnSpc>
            </a:pPr>
            <a:r>
              <a:rPr lang="en-US" sz="6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na meu Cotidiano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955819"/>
            <a:ext cx="18288000" cy="683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7238" indent="-463619" lvl="1">
              <a:lnSpc>
                <a:spcPts val="6012"/>
              </a:lnSpc>
              <a:buFont typeface="Arial"/>
              <a:buChar char="•"/>
            </a:pPr>
            <a:r>
              <a:rPr lang="en-US" sz="42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Leitura de livros: “Pai rico, pai pobre”, “O homem mais rico da babilônia”</a:t>
            </a:r>
          </a:p>
          <a:p>
            <a:pPr algn="l">
              <a:lnSpc>
                <a:spcPts val="6012"/>
              </a:lnSpc>
            </a:pPr>
          </a:p>
          <a:p>
            <a:pPr algn="l" marL="927238" indent="-463619" lvl="1">
              <a:lnSpc>
                <a:spcPts val="6012"/>
              </a:lnSpc>
              <a:buFont typeface="Arial"/>
              <a:buChar char="•"/>
            </a:pPr>
            <a:r>
              <a:rPr lang="en-US" sz="42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Documentários: “Playlist - história do spotify”</a:t>
            </a:r>
            <a:r>
              <a:rPr lang="en-US" sz="42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algn="l">
              <a:lnSpc>
                <a:spcPts val="6012"/>
              </a:lnSpc>
            </a:pPr>
          </a:p>
          <a:p>
            <a:pPr algn="l" marL="927238" indent="-463619" lvl="1">
              <a:lnSpc>
                <a:spcPts val="6012"/>
              </a:lnSpc>
              <a:buFont typeface="Arial"/>
              <a:buChar char="•"/>
            </a:pPr>
            <a:r>
              <a:rPr lang="en-US" sz="42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Canais de youtube: “Um Pouco Melhor”;</a:t>
            </a:r>
          </a:p>
          <a:p>
            <a:pPr algn="l">
              <a:lnSpc>
                <a:spcPts val="6012"/>
              </a:lnSpc>
            </a:pPr>
          </a:p>
          <a:p>
            <a:pPr algn="l" marL="927238" indent="-463619" lvl="1">
              <a:lnSpc>
                <a:spcPts val="6012"/>
              </a:lnSpc>
              <a:buFont typeface="Arial"/>
              <a:buChar char="•"/>
            </a:pPr>
            <a:r>
              <a:rPr lang="en-US" b="true" sz="4294">
                <a:solidFill>
                  <a:srgbClr val="800020"/>
                </a:solidFill>
                <a:latin typeface="Lato Bold"/>
                <a:ea typeface="Lato Bold"/>
                <a:cs typeface="Lato Bold"/>
                <a:sym typeface="Lato Bold"/>
              </a:rPr>
              <a:t>Estudos: por conta própria e com conteúdos da SPTech.</a:t>
            </a:r>
          </a:p>
          <a:p>
            <a:pPr algn="l">
              <a:lnSpc>
                <a:spcPts val="6012"/>
              </a:lnSpc>
            </a:pPr>
          </a:p>
          <a:p>
            <a:pPr algn="l">
              <a:lnSpc>
                <a:spcPts val="601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7426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0" y="0"/>
                </a:moveTo>
                <a:lnTo>
                  <a:pt x="1928226" y="0"/>
                </a:lnTo>
                <a:lnTo>
                  <a:pt x="1928226" y="438233"/>
                </a:lnTo>
                <a:lnTo>
                  <a:pt x="0" y="43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670" y="8893781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0"/>
                </a:moveTo>
                <a:lnTo>
                  <a:pt x="884060" y="0"/>
                </a:lnTo>
                <a:lnTo>
                  <a:pt x="884060" y="1393219"/>
                </a:lnTo>
                <a:lnTo>
                  <a:pt x="0" y="1393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817270" y="0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1393219"/>
                </a:moveTo>
                <a:lnTo>
                  <a:pt x="884060" y="1393219"/>
                </a:lnTo>
                <a:lnTo>
                  <a:pt x="884060" y="0"/>
                </a:lnTo>
                <a:lnTo>
                  <a:pt x="0" y="0"/>
                </a:lnTo>
                <a:lnTo>
                  <a:pt x="0" y="1393219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59774" y="9571341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1928226" y="438233"/>
                </a:moveTo>
                <a:lnTo>
                  <a:pt x="0" y="438233"/>
                </a:lnTo>
                <a:lnTo>
                  <a:pt x="0" y="0"/>
                </a:lnTo>
                <a:lnTo>
                  <a:pt x="1928226" y="0"/>
                </a:lnTo>
                <a:lnTo>
                  <a:pt x="1928226" y="438233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35899" y="115501"/>
            <a:ext cx="4616202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Superação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003017"/>
            <a:ext cx="18288000" cy="2262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7238" indent="-463619" lvl="1">
              <a:lnSpc>
                <a:spcPts val="6012"/>
              </a:lnSpc>
              <a:buFont typeface="Arial"/>
              <a:buChar char="•"/>
            </a:pPr>
            <a:r>
              <a:rPr lang="en-US" b="true" sz="4294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 superação que o empreendedorismo trouxe a minha vida foi a de me ajudar a recuperar as energias, a vontade de acordar e levantar da cama para procurar crescer e fazer algo. Um objetivo de vida.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18908" y="4423679"/>
            <a:ext cx="5050185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Dificuldade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6311194"/>
            <a:ext cx="18288000" cy="1500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7238" indent="-463619" lvl="1">
              <a:lnSpc>
                <a:spcPts val="6012"/>
              </a:lnSpc>
              <a:buFont typeface="Arial"/>
              <a:buChar char="•"/>
            </a:pPr>
            <a:r>
              <a:rPr lang="en-US" b="true" sz="4294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 maior dificuldade que eu encontrei com esse tema foi ter acesso a informações com qualidade;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7426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0" y="0"/>
                </a:moveTo>
                <a:lnTo>
                  <a:pt x="1928226" y="0"/>
                </a:lnTo>
                <a:lnTo>
                  <a:pt x="1928226" y="438233"/>
                </a:lnTo>
                <a:lnTo>
                  <a:pt x="0" y="43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670" y="8893781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0"/>
                </a:moveTo>
                <a:lnTo>
                  <a:pt x="884060" y="0"/>
                </a:lnTo>
                <a:lnTo>
                  <a:pt x="884060" y="1393219"/>
                </a:lnTo>
                <a:lnTo>
                  <a:pt x="0" y="1393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817270" y="0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1393219"/>
                </a:moveTo>
                <a:lnTo>
                  <a:pt x="884060" y="1393219"/>
                </a:lnTo>
                <a:lnTo>
                  <a:pt x="884060" y="0"/>
                </a:lnTo>
                <a:lnTo>
                  <a:pt x="0" y="0"/>
                </a:lnTo>
                <a:lnTo>
                  <a:pt x="0" y="1393219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59774" y="9571341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1928226" y="438233"/>
                </a:moveTo>
                <a:lnTo>
                  <a:pt x="0" y="438233"/>
                </a:lnTo>
                <a:lnTo>
                  <a:pt x="0" y="0"/>
                </a:lnTo>
                <a:lnTo>
                  <a:pt x="1928226" y="0"/>
                </a:lnTo>
                <a:lnTo>
                  <a:pt x="1928226" y="438233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16624" y="115501"/>
            <a:ext cx="8254752" cy="272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Diagrama de Visão</a:t>
            </a:r>
          </a:p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 Negócio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28598" y="3105760"/>
            <a:ext cx="867996" cy="1162323"/>
          </a:xfrm>
          <a:custGeom>
            <a:avLst/>
            <a:gdLst/>
            <a:ahLst/>
            <a:cxnLst/>
            <a:rect r="r" b="b" t="t" l="l"/>
            <a:pathLst>
              <a:path h="1162323" w="867996">
                <a:moveTo>
                  <a:pt x="0" y="0"/>
                </a:moveTo>
                <a:lnTo>
                  <a:pt x="867997" y="0"/>
                </a:lnTo>
                <a:lnTo>
                  <a:pt x="867997" y="1162324"/>
                </a:lnTo>
                <a:lnTo>
                  <a:pt x="0" y="11623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17384" y="3105760"/>
            <a:ext cx="1104793" cy="1162323"/>
          </a:xfrm>
          <a:custGeom>
            <a:avLst/>
            <a:gdLst/>
            <a:ahLst/>
            <a:cxnLst/>
            <a:rect r="r" b="b" t="t" l="l"/>
            <a:pathLst>
              <a:path h="1162323" w="1104793">
                <a:moveTo>
                  <a:pt x="0" y="0"/>
                </a:moveTo>
                <a:lnTo>
                  <a:pt x="1104793" y="0"/>
                </a:lnTo>
                <a:lnTo>
                  <a:pt x="1104793" y="1162324"/>
                </a:lnTo>
                <a:lnTo>
                  <a:pt x="0" y="11623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8598" y="5778164"/>
            <a:ext cx="1030820" cy="1162323"/>
          </a:xfrm>
          <a:custGeom>
            <a:avLst/>
            <a:gdLst/>
            <a:ahLst/>
            <a:cxnLst/>
            <a:rect r="r" b="b" t="t" l="l"/>
            <a:pathLst>
              <a:path h="1162323" w="1030820">
                <a:moveTo>
                  <a:pt x="0" y="0"/>
                </a:moveTo>
                <a:lnTo>
                  <a:pt x="1030820" y="0"/>
                </a:lnTo>
                <a:lnTo>
                  <a:pt x="1030820" y="1162324"/>
                </a:lnTo>
                <a:lnTo>
                  <a:pt x="0" y="11623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10320" y="5778164"/>
            <a:ext cx="918922" cy="1162323"/>
          </a:xfrm>
          <a:custGeom>
            <a:avLst/>
            <a:gdLst/>
            <a:ahLst/>
            <a:cxnLst/>
            <a:rect r="r" b="b" t="t" l="l"/>
            <a:pathLst>
              <a:path h="1162323" w="918922">
                <a:moveTo>
                  <a:pt x="0" y="0"/>
                </a:moveTo>
                <a:lnTo>
                  <a:pt x="918921" y="0"/>
                </a:lnTo>
                <a:lnTo>
                  <a:pt x="918921" y="1162324"/>
                </a:lnTo>
                <a:lnTo>
                  <a:pt x="0" y="11623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719773" y="4718416"/>
            <a:ext cx="2102967" cy="1740328"/>
          </a:xfrm>
          <a:custGeom>
            <a:avLst/>
            <a:gdLst/>
            <a:ahLst/>
            <a:cxnLst/>
            <a:rect r="r" b="b" t="t" l="l"/>
            <a:pathLst>
              <a:path h="1740328" w="2102967">
                <a:moveTo>
                  <a:pt x="0" y="0"/>
                </a:moveTo>
                <a:lnTo>
                  <a:pt x="2102967" y="0"/>
                </a:lnTo>
                <a:lnTo>
                  <a:pt x="2102967" y="1740328"/>
                </a:lnTo>
                <a:lnTo>
                  <a:pt x="0" y="17403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18339" y="4819364"/>
            <a:ext cx="1905835" cy="1051644"/>
          </a:xfrm>
          <a:custGeom>
            <a:avLst/>
            <a:gdLst/>
            <a:ahLst/>
            <a:cxnLst/>
            <a:rect r="r" b="b" t="t" l="l"/>
            <a:pathLst>
              <a:path h="1051644" w="1905835">
                <a:moveTo>
                  <a:pt x="0" y="0"/>
                </a:moveTo>
                <a:lnTo>
                  <a:pt x="1905835" y="0"/>
                </a:lnTo>
                <a:lnTo>
                  <a:pt x="1905835" y="1051644"/>
                </a:lnTo>
                <a:lnTo>
                  <a:pt x="0" y="105164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43945" r="0" b="-37279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3334225" y="4742221"/>
            <a:ext cx="2156152" cy="34610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flipV="true">
            <a:off x="3334225" y="5714422"/>
            <a:ext cx="2159171" cy="3600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685000" y="5146305"/>
            <a:ext cx="701398" cy="510973"/>
          </a:xfrm>
          <a:custGeom>
            <a:avLst/>
            <a:gdLst/>
            <a:ahLst/>
            <a:cxnLst/>
            <a:rect r="r" b="b" t="t" l="l"/>
            <a:pathLst>
              <a:path h="510973" w="701398">
                <a:moveTo>
                  <a:pt x="0" y="0"/>
                </a:moveTo>
                <a:lnTo>
                  <a:pt x="701398" y="0"/>
                </a:lnTo>
                <a:lnTo>
                  <a:pt x="701398" y="510974"/>
                </a:lnTo>
                <a:lnTo>
                  <a:pt x="0" y="51097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8152435" y="5335271"/>
            <a:ext cx="943962" cy="99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9525222" y="4268084"/>
            <a:ext cx="3519321" cy="2287559"/>
          </a:xfrm>
          <a:custGeom>
            <a:avLst/>
            <a:gdLst/>
            <a:ahLst/>
            <a:cxnLst/>
            <a:rect r="r" b="b" t="t" l="l"/>
            <a:pathLst>
              <a:path h="2287559" w="3519321">
                <a:moveTo>
                  <a:pt x="0" y="0"/>
                </a:moveTo>
                <a:lnTo>
                  <a:pt x="3519321" y="0"/>
                </a:lnTo>
                <a:lnTo>
                  <a:pt x="3519321" y="2287559"/>
                </a:lnTo>
                <a:lnTo>
                  <a:pt x="0" y="228755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29203" y="4393553"/>
            <a:ext cx="2050152" cy="22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b="true" sz="13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 sem Experiência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8482" y="7068499"/>
            <a:ext cx="2057803" cy="22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b="true" sz="13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 com Experiência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127967" y="6686769"/>
            <a:ext cx="2034315" cy="22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b="true" sz="13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Interação nas Postagens</a:t>
            </a:r>
          </a:p>
        </p:txBody>
      </p:sp>
      <p:sp>
        <p:nvSpPr>
          <p:cNvPr name="AutoShape 21" id="21"/>
          <p:cNvSpPr/>
          <p:nvPr/>
        </p:nvSpPr>
        <p:spPr>
          <a:xfrm flipV="true">
            <a:off x="13378024" y="5345186"/>
            <a:ext cx="1136907" cy="276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2" id="22"/>
          <p:cNvSpPr txBox="true"/>
          <p:nvPr/>
        </p:nvSpPr>
        <p:spPr>
          <a:xfrm rot="0">
            <a:off x="806277" y="4746424"/>
            <a:ext cx="2296004" cy="22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b="true" sz="13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 sem Conhecimento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65601" y="7421340"/>
            <a:ext cx="2303566" cy="22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b="true" sz="13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 com Conhecimento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5024085" y="3318360"/>
            <a:ext cx="867996" cy="1162323"/>
          </a:xfrm>
          <a:custGeom>
            <a:avLst/>
            <a:gdLst/>
            <a:ahLst/>
            <a:cxnLst/>
            <a:rect r="r" b="b" t="t" l="l"/>
            <a:pathLst>
              <a:path h="1162323" w="867996">
                <a:moveTo>
                  <a:pt x="0" y="0"/>
                </a:moveTo>
                <a:lnTo>
                  <a:pt x="867997" y="0"/>
                </a:lnTo>
                <a:lnTo>
                  <a:pt x="867997" y="1162324"/>
                </a:lnTo>
                <a:lnTo>
                  <a:pt x="0" y="11623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212871" y="3318360"/>
            <a:ext cx="1104793" cy="1162323"/>
          </a:xfrm>
          <a:custGeom>
            <a:avLst/>
            <a:gdLst/>
            <a:ahLst/>
            <a:cxnLst/>
            <a:rect r="r" b="b" t="t" l="l"/>
            <a:pathLst>
              <a:path h="1162323" w="1104793">
                <a:moveTo>
                  <a:pt x="0" y="0"/>
                </a:moveTo>
                <a:lnTo>
                  <a:pt x="1104793" y="0"/>
                </a:lnTo>
                <a:lnTo>
                  <a:pt x="1104793" y="1162324"/>
                </a:lnTo>
                <a:lnTo>
                  <a:pt x="0" y="11623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024085" y="5990764"/>
            <a:ext cx="1030820" cy="1162323"/>
          </a:xfrm>
          <a:custGeom>
            <a:avLst/>
            <a:gdLst/>
            <a:ahLst/>
            <a:cxnLst/>
            <a:rect r="r" b="b" t="t" l="l"/>
            <a:pathLst>
              <a:path h="1162323" w="1030820">
                <a:moveTo>
                  <a:pt x="0" y="0"/>
                </a:moveTo>
                <a:lnTo>
                  <a:pt x="1030820" y="0"/>
                </a:lnTo>
                <a:lnTo>
                  <a:pt x="1030820" y="1162324"/>
                </a:lnTo>
                <a:lnTo>
                  <a:pt x="0" y="11623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305807" y="5990764"/>
            <a:ext cx="918922" cy="1162323"/>
          </a:xfrm>
          <a:custGeom>
            <a:avLst/>
            <a:gdLst/>
            <a:ahLst/>
            <a:cxnLst/>
            <a:rect r="r" b="b" t="t" l="l"/>
            <a:pathLst>
              <a:path h="1162323" w="918922">
                <a:moveTo>
                  <a:pt x="0" y="0"/>
                </a:moveTo>
                <a:lnTo>
                  <a:pt x="918922" y="0"/>
                </a:lnTo>
                <a:lnTo>
                  <a:pt x="918922" y="1162324"/>
                </a:lnTo>
                <a:lnTo>
                  <a:pt x="0" y="11623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5120864" y="4606153"/>
            <a:ext cx="2057803" cy="22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b="true" sz="13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 com Experiência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066938" y="7281099"/>
            <a:ext cx="2291867" cy="22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b="true" sz="13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 com Experiência ++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997983" y="4959024"/>
            <a:ext cx="2303566" cy="22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b="true" sz="13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 com Conhecimento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944019" y="7633940"/>
            <a:ext cx="2537704" cy="22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b="true" sz="13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 com Conhecimento ++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33010" y="7104382"/>
            <a:ext cx="1824229" cy="22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b="true" sz="13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Participação de Quiz’s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340989" y="7519858"/>
            <a:ext cx="1608270" cy="22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"/>
              </a:lnSpc>
              <a:spcBef>
                <a:spcPct val="0"/>
              </a:spcBef>
            </a:pPr>
            <a:r>
              <a:rPr lang="en-US" b="true" sz="13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Criação de Projetos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7426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0" y="0"/>
                </a:moveTo>
                <a:lnTo>
                  <a:pt x="1928226" y="0"/>
                </a:lnTo>
                <a:lnTo>
                  <a:pt x="1928226" y="438233"/>
                </a:lnTo>
                <a:lnTo>
                  <a:pt x="0" y="43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670" y="8893781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0"/>
                </a:moveTo>
                <a:lnTo>
                  <a:pt x="884060" y="0"/>
                </a:lnTo>
                <a:lnTo>
                  <a:pt x="884060" y="1393219"/>
                </a:lnTo>
                <a:lnTo>
                  <a:pt x="0" y="1393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817270" y="0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1393219"/>
                </a:moveTo>
                <a:lnTo>
                  <a:pt x="884060" y="1393219"/>
                </a:lnTo>
                <a:lnTo>
                  <a:pt x="884060" y="0"/>
                </a:lnTo>
                <a:lnTo>
                  <a:pt x="0" y="0"/>
                </a:lnTo>
                <a:lnTo>
                  <a:pt x="0" y="1393219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59774" y="9571341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1928226" y="438233"/>
                </a:moveTo>
                <a:lnTo>
                  <a:pt x="0" y="438233"/>
                </a:lnTo>
                <a:lnTo>
                  <a:pt x="0" y="0"/>
                </a:lnTo>
                <a:lnTo>
                  <a:pt x="1928226" y="0"/>
                </a:lnTo>
                <a:lnTo>
                  <a:pt x="1928226" y="438233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43429" y="4390072"/>
            <a:ext cx="2001143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SITE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7426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0" y="0"/>
                </a:moveTo>
                <a:lnTo>
                  <a:pt x="1928226" y="0"/>
                </a:lnTo>
                <a:lnTo>
                  <a:pt x="1928226" y="438233"/>
                </a:lnTo>
                <a:lnTo>
                  <a:pt x="0" y="43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670" y="8893781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0"/>
                </a:moveTo>
                <a:lnTo>
                  <a:pt x="884060" y="0"/>
                </a:lnTo>
                <a:lnTo>
                  <a:pt x="884060" y="1393219"/>
                </a:lnTo>
                <a:lnTo>
                  <a:pt x="0" y="1393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817270" y="0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1393219"/>
                </a:moveTo>
                <a:lnTo>
                  <a:pt x="884060" y="1393219"/>
                </a:lnTo>
                <a:lnTo>
                  <a:pt x="884060" y="0"/>
                </a:lnTo>
                <a:lnTo>
                  <a:pt x="0" y="0"/>
                </a:lnTo>
                <a:lnTo>
                  <a:pt x="0" y="1393219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59774" y="9571341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1928226" y="438233"/>
                </a:moveTo>
                <a:lnTo>
                  <a:pt x="0" y="438233"/>
                </a:lnTo>
                <a:lnTo>
                  <a:pt x="0" y="0"/>
                </a:lnTo>
                <a:lnTo>
                  <a:pt x="1928226" y="0"/>
                </a:lnTo>
                <a:lnTo>
                  <a:pt x="1928226" y="438233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30504" y="4390072"/>
            <a:ext cx="5226993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Modelagem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7426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0" y="0"/>
                </a:moveTo>
                <a:lnTo>
                  <a:pt x="1928226" y="0"/>
                </a:lnTo>
                <a:lnTo>
                  <a:pt x="1928226" y="438233"/>
                </a:lnTo>
                <a:lnTo>
                  <a:pt x="0" y="43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670" y="9590391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0"/>
                </a:moveTo>
                <a:lnTo>
                  <a:pt x="884060" y="0"/>
                </a:lnTo>
                <a:lnTo>
                  <a:pt x="884060" y="1393218"/>
                </a:lnTo>
                <a:lnTo>
                  <a:pt x="0" y="139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817270" y="0"/>
            <a:ext cx="884061" cy="1393219"/>
          </a:xfrm>
          <a:custGeom>
            <a:avLst/>
            <a:gdLst/>
            <a:ahLst/>
            <a:cxnLst/>
            <a:rect r="r" b="b" t="t" l="l"/>
            <a:pathLst>
              <a:path h="1393219" w="884061">
                <a:moveTo>
                  <a:pt x="0" y="1393219"/>
                </a:moveTo>
                <a:lnTo>
                  <a:pt x="884060" y="1393219"/>
                </a:lnTo>
                <a:lnTo>
                  <a:pt x="884060" y="0"/>
                </a:lnTo>
                <a:lnTo>
                  <a:pt x="0" y="0"/>
                </a:lnTo>
                <a:lnTo>
                  <a:pt x="0" y="1393219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295187" y="9590391"/>
            <a:ext cx="1928226" cy="438233"/>
          </a:xfrm>
          <a:custGeom>
            <a:avLst/>
            <a:gdLst/>
            <a:ahLst/>
            <a:cxnLst/>
            <a:rect r="r" b="b" t="t" l="l"/>
            <a:pathLst>
              <a:path h="438233" w="1928226">
                <a:moveTo>
                  <a:pt x="1928226" y="438233"/>
                </a:moveTo>
                <a:lnTo>
                  <a:pt x="0" y="438233"/>
                </a:lnTo>
                <a:lnTo>
                  <a:pt x="0" y="0"/>
                </a:lnTo>
                <a:lnTo>
                  <a:pt x="1928226" y="0"/>
                </a:lnTo>
                <a:lnTo>
                  <a:pt x="1928226" y="438233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460431"/>
            <a:ext cx="5690094" cy="5690094"/>
          </a:xfrm>
          <a:custGeom>
            <a:avLst/>
            <a:gdLst/>
            <a:ahLst/>
            <a:cxnLst/>
            <a:rect r="r" b="b" t="t" l="l"/>
            <a:pathLst>
              <a:path h="5690094" w="5690094">
                <a:moveTo>
                  <a:pt x="0" y="0"/>
                </a:moveTo>
                <a:lnTo>
                  <a:pt x="5690094" y="0"/>
                </a:lnTo>
                <a:lnTo>
                  <a:pt x="5690094" y="5690095"/>
                </a:lnTo>
                <a:lnTo>
                  <a:pt x="0" y="56900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27175" y="1460431"/>
            <a:ext cx="5690094" cy="5690094"/>
          </a:xfrm>
          <a:custGeom>
            <a:avLst/>
            <a:gdLst/>
            <a:ahLst/>
            <a:cxnLst/>
            <a:rect r="r" b="b" t="t" l="l"/>
            <a:pathLst>
              <a:path h="5690094" w="5690094">
                <a:moveTo>
                  <a:pt x="0" y="0"/>
                </a:moveTo>
                <a:lnTo>
                  <a:pt x="5690095" y="0"/>
                </a:lnTo>
                <a:lnTo>
                  <a:pt x="5690095" y="5690095"/>
                </a:lnTo>
                <a:lnTo>
                  <a:pt x="0" y="56900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47059" y="-198824"/>
            <a:ext cx="8193881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Obj. Desenv. ONU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4177" y="7381869"/>
            <a:ext cx="7079140" cy="2189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7978" indent="-448989" lvl="1">
              <a:lnSpc>
                <a:spcPts val="5822"/>
              </a:lnSpc>
              <a:buFont typeface="Arial"/>
              <a:buChar char="•"/>
            </a:pPr>
            <a:r>
              <a:rPr lang="en-US" b="true" sz="415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diversificação, avanço tecnológico e inovador na economia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81047" y="7237428"/>
            <a:ext cx="9706953" cy="218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8145" indent="-449072" lvl="1">
              <a:lnSpc>
                <a:spcPts val="5824"/>
              </a:lnSpc>
              <a:buFont typeface="Arial"/>
              <a:buChar char="•"/>
            </a:pPr>
            <a:r>
              <a:rPr lang="en-US" b="true" sz="416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 obtenção do conhecimento e ao incentivar a prática de empreender, promove a inclusão social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DAGUWj2cyuE</dc:identifier>
  <dcterms:modified xsi:type="dcterms:W3CDTF">2011-08-01T06:04:30Z</dcterms:modified>
  <cp:revision>1</cp:revision>
  <dc:title>Apresentação Limpa</dc:title>
</cp:coreProperties>
</file>