
<file path=[Content_Types].xml><?xml version="1.0" encoding="utf-8"?>
<Types xmlns="http://schemas.openxmlformats.org/package/2006/content-types">
  <Default Extension="jpeg" ContentType="image/jpeg"/>
  <Default Extension="tiff" ContentType="image/tif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69" r:id="rId4"/>
    <p:sldMasterId id="2147483679" r:id="rId5"/>
    <p:sldMasterId id="2147483689" r:id="rId6"/>
    <p:sldMasterId id="2147483699" r:id="rId7"/>
    <p:sldMasterId id="2147483709" r:id="rId8"/>
    <p:sldMasterId id="2147483719" r:id="rId9"/>
    <p:sldMasterId id="2147483729" r:id="rId10"/>
    <p:sldMasterId id="2147483739" r:id="rId11"/>
    <p:sldMasterId id="2147483749" r:id="rId12"/>
    <p:sldMasterId id="2147483759" r:id="rId13"/>
    <p:sldMasterId id="2147483769" r:id="rId14"/>
    <p:sldMasterId id="2147483779" r:id="rId15"/>
    <p:sldMasterId id="2147483789" r:id="rId16"/>
    <p:sldMasterId id="2147483799" r:id="rId17"/>
    <p:sldMasterId id="2147483809" r:id="rId18"/>
    <p:sldMasterId id="2147483819" r:id="rId19"/>
    <p:sldMasterId id="2147483829" r:id="rId20"/>
    <p:sldMasterId id="2147483839" r:id="rId21"/>
    <p:sldMasterId id="2147483849" r:id="rId22"/>
    <p:sldMasterId id="2147483859" r:id="rId23"/>
    <p:sldMasterId id="2147483869" r:id="rId24"/>
    <p:sldMasterId id="2147483879" r:id="rId25"/>
    <p:sldMasterId id="2147483889" r:id="rId26"/>
    <p:sldMasterId id="2147483899" r:id="rId27"/>
    <p:sldMasterId id="2147483909" r:id="rId28"/>
    <p:sldMasterId id="2147483919" r:id="rId29"/>
    <p:sldMasterId id="2147483929" r:id="rId30"/>
    <p:sldMasterId id="2147483940" r:id="rId31"/>
    <p:sldMasterId id="2147483950" r:id="rId32"/>
    <p:sldMasterId id="2147483960" r:id="rId33"/>
    <p:sldMasterId id="2147483970" r:id="rId34"/>
    <p:sldMasterId id="2147483980" r:id="rId35"/>
    <p:sldMasterId id="2147483990" r:id="rId36"/>
    <p:sldMasterId id="2147484000" r:id="rId37"/>
    <p:sldMasterId id="2147484011" r:id="rId38"/>
    <p:sldMasterId id="2147484022" r:id="rId39"/>
    <p:sldMasterId id="2147484032" r:id="rId40"/>
    <p:sldMasterId id="2147484042" r:id="rId41"/>
    <p:sldMasterId id="2147484052" r:id="rId42"/>
    <p:sldMasterId id="2147484062" r:id="rId43"/>
  </p:sldMasterIdLst>
  <p:notesMasterIdLst>
    <p:notesMasterId r:id="rId48"/>
  </p:notesMasterIdLst>
  <p:handoutMasterIdLst>
    <p:handoutMasterId r:id="rId77"/>
  </p:handoutMasterIdLst>
  <p:sldIdLst>
    <p:sldId id="268" r:id="rId44"/>
    <p:sldId id="518" r:id="rId45"/>
    <p:sldId id="521" r:id="rId46"/>
    <p:sldId id="542" r:id="rId47"/>
    <p:sldId id="543" r:id="rId49"/>
    <p:sldId id="544" r:id="rId50"/>
    <p:sldId id="545" r:id="rId51"/>
    <p:sldId id="546" r:id="rId52"/>
    <p:sldId id="547" r:id="rId53"/>
    <p:sldId id="548" r:id="rId54"/>
    <p:sldId id="549" r:id="rId55"/>
    <p:sldId id="550" r:id="rId56"/>
    <p:sldId id="551" r:id="rId57"/>
    <p:sldId id="563" r:id="rId58"/>
    <p:sldId id="564" r:id="rId59"/>
    <p:sldId id="565" r:id="rId60"/>
    <p:sldId id="566" r:id="rId61"/>
    <p:sldId id="567" r:id="rId62"/>
    <p:sldId id="581" r:id="rId63"/>
    <p:sldId id="557" r:id="rId64"/>
    <p:sldId id="558" r:id="rId65"/>
    <p:sldId id="559" r:id="rId66"/>
    <p:sldId id="560" r:id="rId67"/>
    <p:sldId id="561" r:id="rId68"/>
    <p:sldId id="562" r:id="rId69"/>
    <p:sldId id="503" r:id="rId70"/>
    <p:sldId id="504" r:id="rId71"/>
    <p:sldId id="505" r:id="rId72"/>
    <p:sldId id="568" r:id="rId73"/>
    <p:sldId id="511" r:id="rId74"/>
    <p:sldId id="569" r:id="rId75"/>
    <p:sldId id="263" r:id="rId76"/>
  </p:sldIdLst>
  <p:sldSz cx="12192000" cy="6858000"/>
  <p:notesSz cx="7099300" cy="1023429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7D37F"/>
    <a:srgbClr val="004080"/>
    <a:srgbClr val="191918"/>
    <a:srgbClr val="DDDEDD"/>
    <a:srgbClr val="0092D2"/>
    <a:srgbClr val="1D1D1C"/>
    <a:srgbClr val="272727"/>
    <a:srgbClr val="FC7885"/>
    <a:srgbClr val="004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0380" autoAdjust="0"/>
  </p:normalViewPr>
  <p:slideViewPr>
    <p:cSldViewPr>
      <p:cViewPr varScale="1">
        <p:scale>
          <a:sx n="84" d="100"/>
          <a:sy n="84" d="100"/>
        </p:scale>
        <p:origin x="108" y="132"/>
      </p:cViewPr>
      <p:guideLst>
        <p:guide orient="horz" pos="2160"/>
        <p:guide pos="3884"/>
      </p:guideLst>
    </p:cSldViewPr>
  </p:slideViewPr>
  <p:outlineViewPr>
    <p:cViewPr>
      <p:scale>
        <a:sx n="33" d="100"/>
        <a:sy n="33" d="100"/>
      </p:scale>
      <p:origin x="0" y="4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0" d="100"/>
          <a:sy n="80" d="100"/>
        </p:scale>
        <p:origin x="-5648" y="-1232"/>
      </p:cViewPr>
      <p:guideLst>
        <p:guide orient="horz" pos="3223"/>
        <p:guide pos="22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0" Type="http://schemas.openxmlformats.org/officeDocument/2006/relationships/tableStyles" Target="tableStyles.xml"/><Relationship Id="rId8" Type="http://schemas.openxmlformats.org/officeDocument/2006/relationships/slideMaster" Target="slideMasters/slideMaster7.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32.xml"/><Relationship Id="rId75" Type="http://schemas.openxmlformats.org/officeDocument/2006/relationships/slide" Target="slides/slide31.xml"/><Relationship Id="rId74" Type="http://schemas.openxmlformats.org/officeDocument/2006/relationships/slide" Target="slides/slide30.xml"/><Relationship Id="rId73" Type="http://schemas.openxmlformats.org/officeDocument/2006/relationships/slide" Target="slides/slide29.xml"/><Relationship Id="rId72" Type="http://schemas.openxmlformats.org/officeDocument/2006/relationships/slide" Target="slides/slide28.xml"/><Relationship Id="rId71" Type="http://schemas.openxmlformats.org/officeDocument/2006/relationships/slide" Target="slides/slide27.xml"/><Relationship Id="rId70" Type="http://schemas.openxmlformats.org/officeDocument/2006/relationships/slide" Target="slides/slide26.xml"/><Relationship Id="rId7" Type="http://schemas.openxmlformats.org/officeDocument/2006/relationships/slideMaster" Target="slideMasters/slideMaster6.xml"/><Relationship Id="rId69" Type="http://schemas.openxmlformats.org/officeDocument/2006/relationships/slide" Target="slides/slide25.xml"/><Relationship Id="rId68" Type="http://schemas.openxmlformats.org/officeDocument/2006/relationships/slide" Target="slides/slide24.xml"/><Relationship Id="rId67" Type="http://schemas.openxmlformats.org/officeDocument/2006/relationships/slide" Target="slides/slide23.xml"/><Relationship Id="rId66" Type="http://schemas.openxmlformats.org/officeDocument/2006/relationships/slide" Target="slides/slide22.xml"/><Relationship Id="rId65" Type="http://schemas.openxmlformats.org/officeDocument/2006/relationships/slide" Target="slides/slide21.xml"/><Relationship Id="rId64" Type="http://schemas.openxmlformats.org/officeDocument/2006/relationships/slide" Target="slides/slide20.xml"/><Relationship Id="rId63" Type="http://schemas.openxmlformats.org/officeDocument/2006/relationships/slide" Target="slides/slide19.xml"/><Relationship Id="rId62" Type="http://schemas.openxmlformats.org/officeDocument/2006/relationships/slide" Target="slides/slide18.xml"/><Relationship Id="rId61" Type="http://schemas.openxmlformats.org/officeDocument/2006/relationships/slide" Target="slides/slide17.xml"/><Relationship Id="rId60" Type="http://schemas.openxmlformats.org/officeDocument/2006/relationships/slide" Target="slides/slide16.xml"/><Relationship Id="rId6" Type="http://schemas.openxmlformats.org/officeDocument/2006/relationships/slideMaster" Target="slideMasters/slideMaster5.xml"/><Relationship Id="rId59" Type="http://schemas.openxmlformats.org/officeDocument/2006/relationships/slide" Target="slides/slide15.xml"/><Relationship Id="rId58" Type="http://schemas.openxmlformats.org/officeDocument/2006/relationships/slide" Target="slides/slide14.xml"/><Relationship Id="rId57" Type="http://schemas.openxmlformats.org/officeDocument/2006/relationships/slide" Target="slides/slide13.xml"/><Relationship Id="rId56" Type="http://schemas.openxmlformats.org/officeDocument/2006/relationships/slide" Target="slides/slide12.xml"/><Relationship Id="rId55" Type="http://schemas.openxmlformats.org/officeDocument/2006/relationships/slide" Target="slides/slide11.xml"/><Relationship Id="rId54" Type="http://schemas.openxmlformats.org/officeDocument/2006/relationships/slide" Target="slides/slide10.xml"/><Relationship Id="rId53" Type="http://schemas.openxmlformats.org/officeDocument/2006/relationships/slide" Target="slides/slide9.xml"/><Relationship Id="rId52" Type="http://schemas.openxmlformats.org/officeDocument/2006/relationships/slide" Target="slides/slide8.xml"/><Relationship Id="rId51" Type="http://schemas.openxmlformats.org/officeDocument/2006/relationships/slide" Target="slides/slide7.xml"/><Relationship Id="rId50" Type="http://schemas.openxmlformats.org/officeDocument/2006/relationships/slide" Target="slides/slide6.xml"/><Relationship Id="rId5" Type="http://schemas.openxmlformats.org/officeDocument/2006/relationships/slideMaster" Target="slideMasters/slideMaster4.xml"/><Relationship Id="rId49" Type="http://schemas.openxmlformats.org/officeDocument/2006/relationships/slide" Target="slides/slide5.xml"/><Relationship Id="rId48" Type="http://schemas.openxmlformats.org/officeDocument/2006/relationships/notesMaster" Target="notesMasters/notesMaster1.xml"/><Relationship Id="rId47" Type="http://schemas.openxmlformats.org/officeDocument/2006/relationships/slide" Target="slides/slide4.xml"/><Relationship Id="rId46" Type="http://schemas.openxmlformats.org/officeDocument/2006/relationships/slide" Target="slides/slide3.xml"/><Relationship Id="rId45" Type="http://schemas.openxmlformats.org/officeDocument/2006/relationships/slide" Target="slides/slide2.xml"/><Relationship Id="rId44" Type="http://schemas.openxmlformats.org/officeDocument/2006/relationships/slide" Target="slides/slide1.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44.xml"/><Relationship Id="rId1" Type="http://schemas.openxmlformats.org/officeDocument/2006/relationships/image" Target="../media/image21.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pie de página"/>
          <p:cNvSpPr>
            <a:spLocks noGrp="1"/>
          </p:cNvSpPr>
          <p:nvPr>
            <p:ph type="ftr" sz="quarter" idx="2"/>
          </p:nvPr>
        </p:nvSpPr>
        <p:spPr>
          <a:xfrm>
            <a:off x="0" y="9721295"/>
            <a:ext cx="6835798" cy="364564"/>
          </a:xfrm>
          <a:prstGeom prst="rect">
            <a:avLst/>
          </a:prstGeom>
        </p:spPr>
        <p:txBody>
          <a:bodyPr vert="horz" lIns="91440" tIns="45720" rIns="91440" bIns="45720" rtlCol="0" anchor="b"/>
          <a:lstStyle>
            <a:lvl1pPr algn="l">
              <a:defRPr sz="1200"/>
            </a:lvl1pPr>
          </a:lstStyle>
          <a:p>
            <a:pPr algn="ctr"/>
            <a:r>
              <a:rPr lang="es-ES" dirty="0" err="1">
                <a:latin typeface="Tahoma" panose="020B0604030504040204"/>
              </a:rPr>
              <a:t>Cod</a:t>
            </a:r>
            <a:r>
              <a:rPr lang="es-ES" dirty="0">
                <a:latin typeface="Tahoma" panose="020B0604030504040204"/>
              </a:rPr>
              <a:t>-  Titulo del curso  - © 2014, Netmind SL, Barcelona  - </a:t>
            </a:r>
            <a:r>
              <a:rPr lang="es-ES" dirty="0" err="1">
                <a:latin typeface="Tahoma" panose="020B0604030504040204"/>
              </a:rPr>
              <a:t>edX.X</a:t>
            </a:r>
            <a:r>
              <a:rPr lang="es-ES" dirty="0">
                <a:latin typeface="Tahoma" panose="020B0604030504040204"/>
              </a:rPr>
              <a:t>  XX/XX/2014 – pág.  1</a:t>
            </a:r>
            <a:endParaRPr lang="es-ES" dirty="0">
              <a:latin typeface="Tahoma" panose="020B0604030504040204"/>
            </a:endParaRPr>
          </a:p>
        </p:txBody>
      </p:sp>
      <p:sp>
        <p:nvSpPr>
          <p:cNvPr id="5" name="4 Marcador de número de diapositiva"/>
          <p:cNvSpPr>
            <a:spLocks noGrp="1"/>
          </p:cNvSpPr>
          <p:nvPr>
            <p:ph type="sldNum" sz="quarter" idx="3"/>
          </p:nvPr>
        </p:nvSpPr>
        <p:spPr>
          <a:xfrm>
            <a:off x="2613546" y="9437786"/>
            <a:ext cx="1600214" cy="285752"/>
          </a:xfrm>
          <a:prstGeom prst="rect">
            <a:avLst/>
          </a:prstGeom>
        </p:spPr>
        <p:txBody>
          <a:bodyPr vert="horz" lIns="91440" tIns="45720" rIns="91440" bIns="45720" rtlCol="0" anchor="b"/>
          <a:lstStyle>
            <a:lvl1pPr algn="r">
              <a:defRPr sz="1200"/>
            </a:lvl1pPr>
          </a:lstStyle>
          <a:p>
            <a:pPr algn="ctr"/>
            <a:fld id="{74297896-79CB-4F60-ACAE-33F46DF84C88}" type="slidenum">
              <a:rPr lang="ca-ES" smtClean="0">
                <a:latin typeface="Tahoma" panose="020B0604030504040204"/>
              </a:rPr>
            </a:fld>
            <a:endParaRPr lang="ca-ES" dirty="0">
              <a:latin typeface="Tahoma" panose="020B0604030504040204"/>
            </a:endParaRPr>
          </a:p>
        </p:txBody>
      </p:sp>
      <p:pic>
        <p:nvPicPr>
          <p:cNvPr id="6" name="Picture 3"/>
          <p:cNvPicPr>
            <a:picLocks noChangeAspect="1" noChangeArrowheads="1"/>
          </p:cNvPicPr>
          <p:nvPr/>
        </p:nvPicPr>
        <p:blipFill>
          <a:blip r:embed="rId1" cstate="print"/>
          <a:srcRect b="15852"/>
          <a:stretch>
            <a:fillRect/>
          </a:stretch>
        </p:blipFill>
        <p:spPr bwMode="auto">
          <a:xfrm>
            <a:off x="3108920" y="143354"/>
            <a:ext cx="944786" cy="502920"/>
          </a:xfrm>
          <a:prstGeom prst="rect">
            <a:avLst/>
          </a:prstGeom>
          <a:noFill/>
          <a:ln w="9525">
            <a:noFill/>
            <a:round/>
          </a:ln>
        </p:spPr>
      </p:pic>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43.xml"/><Relationship Id="rId1" Type="http://schemas.openxmlformats.org/officeDocument/2006/relationships/image" Target="../media/image20.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6 Marcador de número de diapositiva"/>
          <p:cNvSpPr>
            <a:spLocks noGrp="1"/>
          </p:cNvSpPr>
          <p:nvPr>
            <p:ph type="sldNum" sz="quarter" idx="5"/>
          </p:nvPr>
        </p:nvSpPr>
        <p:spPr>
          <a:xfrm>
            <a:off x="1641" y="9475024"/>
            <a:ext cx="7097659" cy="330961"/>
          </a:xfrm>
          <a:prstGeom prst="rect">
            <a:avLst/>
          </a:prstGeom>
        </p:spPr>
        <p:txBody>
          <a:bodyPr vert="horz" lIns="98984" tIns="49492" rIns="98984" bIns="49492" rtlCol="0" anchor="b"/>
          <a:lstStyle>
            <a:lvl1pPr algn="r">
              <a:defRPr sz="900">
                <a:latin typeface="Tahoma" panose="020B0604030504040204"/>
              </a:defRPr>
            </a:lvl1pPr>
          </a:lstStyle>
          <a:p>
            <a:pPr algn="ctr"/>
            <a:fld id="{76800F7D-C2DF-468B-AC58-D90CE295BCF4}" type="slidenum">
              <a:rPr lang="es-ES" smtClean="0"/>
            </a:fld>
            <a:endParaRPr lang="es-ES" dirty="0"/>
          </a:p>
        </p:txBody>
      </p:sp>
      <p:pic>
        <p:nvPicPr>
          <p:cNvPr id="8" name="Picture 3"/>
          <p:cNvPicPr>
            <a:picLocks noChangeAspect="1" noChangeArrowheads="1"/>
          </p:cNvPicPr>
          <p:nvPr/>
        </p:nvPicPr>
        <p:blipFill>
          <a:blip r:embed="rId1"/>
          <a:srcRect b="15852"/>
          <a:stretch>
            <a:fillRect/>
          </a:stretch>
        </p:blipFill>
        <p:spPr bwMode="auto">
          <a:xfrm>
            <a:off x="3108920" y="143354"/>
            <a:ext cx="944786" cy="502920"/>
          </a:xfrm>
          <a:prstGeom prst="rect">
            <a:avLst/>
          </a:prstGeom>
          <a:noFill/>
          <a:ln w="9525">
            <a:noFill/>
            <a:round/>
          </a:ln>
        </p:spPr>
      </p:pic>
      <p:sp>
        <p:nvSpPr>
          <p:cNvPr id="13" name="12 Marcador de pie de página"/>
          <p:cNvSpPr>
            <a:spLocks noGrp="1"/>
          </p:cNvSpPr>
          <p:nvPr>
            <p:ph type="ftr" sz="quarter" idx="4"/>
          </p:nvPr>
        </p:nvSpPr>
        <p:spPr>
          <a:xfrm>
            <a:off x="0" y="9832214"/>
            <a:ext cx="7099300" cy="251652"/>
          </a:xfrm>
          <a:prstGeom prst="rect">
            <a:avLst/>
          </a:prstGeom>
        </p:spPr>
        <p:txBody>
          <a:bodyPr vert="horz" lIns="91440" tIns="45720" rIns="91440" bIns="45720" rtlCol="0" anchor="b"/>
          <a:lstStyle>
            <a:lvl1pPr algn="ctr">
              <a:defRPr sz="1200">
                <a:latin typeface="Rotis Sans Serif Std" panose="00000500000000000000" pitchFamily="50" charset="0"/>
              </a:defRPr>
            </a:lvl1pPr>
          </a:lstStyle>
          <a:p>
            <a:r>
              <a:rPr lang="es-ES" dirty="0" err="1">
                <a:latin typeface="Tahoma" panose="020B0604030504040204"/>
              </a:rPr>
              <a:t>Cod</a:t>
            </a:r>
            <a:r>
              <a:rPr lang="es-ES" dirty="0">
                <a:latin typeface="Tahoma" panose="020B0604030504040204"/>
              </a:rPr>
              <a:t>-  Titulo del curso  - © 2014, </a:t>
            </a:r>
            <a:r>
              <a:rPr lang="es-ES" dirty="0" err="1">
                <a:latin typeface="Tahoma" panose="020B0604030504040204"/>
              </a:rPr>
              <a:t>Netmind</a:t>
            </a:r>
            <a:r>
              <a:rPr lang="es-ES" dirty="0">
                <a:latin typeface="Tahoma" panose="020B0604030504040204"/>
              </a:rPr>
              <a:t> SL, Barcelona  - </a:t>
            </a:r>
            <a:r>
              <a:rPr lang="es-ES" dirty="0" err="1">
                <a:latin typeface="Tahoma" panose="020B0604030504040204"/>
              </a:rPr>
              <a:t>edX.X</a:t>
            </a:r>
            <a:r>
              <a:rPr lang="es-ES" dirty="0">
                <a:latin typeface="Tahoma" panose="020B0604030504040204"/>
              </a:rPr>
              <a:t>  DD/MM/2014 – pág.  1</a:t>
            </a:r>
            <a:endParaRPr lang="es-ES" dirty="0">
              <a:latin typeface="Tahoma" panose="020B0604030504040204"/>
            </a:endParaRPr>
          </a:p>
        </p:txBody>
      </p:sp>
      <p:sp>
        <p:nvSpPr>
          <p:cNvPr id="14" name="13 Marcador de notas"/>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s-ES" dirty="0"/>
              <a:t>Haga clic para modificar el estilo de texto del patrón</a:t>
            </a:r>
            <a:endParaRPr lang="es-ES" dirty="0"/>
          </a:p>
          <a:p>
            <a:pPr lvl="1"/>
            <a:r>
              <a:rPr lang="es-ES" dirty="0"/>
              <a:t>Segundo nivel</a:t>
            </a:r>
            <a:endParaRPr lang="es-ES" dirty="0"/>
          </a:p>
          <a:p>
            <a:pPr lvl="2"/>
            <a:r>
              <a:rPr lang="es-ES" dirty="0"/>
              <a:t>Tercer nivel</a:t>
            </a:r>
            <a:endParaRPr lang="es-ES" dirty="0"/>
          </a:p>
          <a:p>
            <a:pPr lvl="3"/>
            <a:r>
              <a:rPr lang="es-ES" dirty="0"/>
              <a:t>Cuarto nivel</a:t>
            </a:r>
            <a:endParaRPr lang="es-ES" dirty="0"/>
          </a:p>
          <a:p>
            <a:pPr lvl="4"/>
            <a:r>
              <a:rPr lang="es-ES" dirty="0"/>
              <a:t>Quinto nivel</a:t>
            </a:r>
            <a:endParaRPr lang="es-ES" dirty="0"/>
          </a:p>
        </p:txBody>
      </p:sp>
      <p:sp>
        <p:nvSpPr>
          <p:cNvPr id="15" name="14 Marcador de imagen de diapositiva"/>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1440" tIns="45720" rIns="91440" bIns="45720" rtlCol="0" anchor="ctr"/>
          <a:lstStyle/>
          <a:p>
            <a:endParaRPr lang="es-E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Tahoma" panose="020B0604030504040204"/>
        <a:ea typeface="+mn-ea"/>
        <a:cs typeface="+mn-cs"/>
      </a:defRPr>
    </a:lvl1pPr>
    <a:lvl2pPr marL="457200" algn="l" defTabSz="914400" rtl="0" eaLnBrk="1" latinLnBrk="0" hangingPunct="1">
      <a:defRPr sz="1200" kern="1200">
        <a:solidFill>
          <a:schemeClr val="tx1"/>
        </a:solidFill>
        <a:latin typeface="Tahoma" panose="020B0604030504040204"/>
        <a:ea typeface="+mn-ea"/>
        <a:cs typeface="+mn-cs"/>
      </a:defRPr>
    </a:lvl2pPr>
    <a:lvl3pPr marL="914400" algn="l" defTabSz="914400" rtl="0" eaLnBrk="1" latinLnBrk="0" hangingPunct="1">
      <a:defRPr sz="1200" kern="1200">
        <a:solidFill>
          <a:schemeClr val="tx1"/>
        </a:solidFill>
        <a:latin typeface="Tahoma" panose="020B0604030504040204"/>
        <a:ea typeface="+mn-ea"/>
        <a:cs typeface="+mn-cs"/>
      </a:defRPr>
    </a:lvl3pPr>
    <a:lvl4pPr marL="1371600" algn="l" defTabSz="914400" rtl="0" eaLnBrk="1" latinLnBrk="0" hangingPunct="1">
      <a:defRPr sz="1200" kern="1200">
        <a:solidFill>
          <a:schemeClr val="tx1"/>
        </a:solidFill>
        <a:latin typeface="Tahoma" panose="020B0604030504040204"/>
        <a:ea typeface="+mn-ea"/>
        <a:cs typeface="+mn-cs"/>
      </a:defRPr>
    </a:lvl4pPr>
    <a:lvl5pPr marL="1828800" algn="l" defTabSz="914400" rtl="0" eaLnBrk="1" latinLnBrk="0" hangingPunct="1">
      <a:defRPr sz="1200" kern="1200">
        <a:solidFill>
          <a:schemeClr val="tx1"/>
        </a:solidFill>
        <a:latin typeface="Tahoma" panose="020B0604030504040204"/>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2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3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4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6.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5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7.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6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8.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7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9.xml"/></Relationships>
</file>

<file path=ppt/slideLayouts/_rels/slideLayout173.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8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0.xml"/></Relationships>
</file>

<file path=ppt/slideLayouts/_rels/slideLayout18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1.xml"/></Relationships>
</file>

<file path=ppt/slideLayouts/_rels/slideLayout191.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19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0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3.xml"/></Relationships>
</file>

<file path=ppt/slideLayouts/_rels/slideLayout20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1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4.xml"/></Relationships>
</file>

<file path=ppt/slideLayouts/_rels/slideLayout218.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2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3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6.xml"/></Relationships>
</file>

<file path=ppt/slideLayouts/_rels/slideLayout236.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4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7.xml"/></Relationships>
</file>

<file path=ppt/slideLayouts/_rels/slideLayout245.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25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8.xml"/></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26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0.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27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0.xml"/></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28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1.xml"/></Relationships>
</file>

<file path=ppt/slideLayouts/_rels/slideLayout28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2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2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2.xml"/></Relationships>
</file>

<file path=ppt/slideLayouts/_rels/slideLayout291.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3.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29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30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4.xml"/></Relationships>
</file>

<file path=ppt/slideLayouts/_rels/slideLayout30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1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5.xml"/></Relationships>
</file>

<file path=ppt/slideLayouts/_rels/slideLayout3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6.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3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3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32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7.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3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33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8.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3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3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34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8.xml"/></Relationships>
</file>

<file path=ppt/slideLayouts/_rels/slideLayout3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3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3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35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9.xml"/></Relationships>
</file>

<file path=ppt/slideLayouts/_rels/slideLayout3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4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3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3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36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40.xml"/></Relationships>
</file>

<file path=ppt/slideLayouts/_rels/slideLayout36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4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3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37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41.xml"/></Relationships>
</file>

<file path=ppt/slideLayouts/_rels/slideLayout37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4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2.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3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2.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2.xml"/></Relationships>
</file>

<file path=ppt/slideLayouts/_rels/slideLayout38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4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a:xfrm>
            <a:off x="269240" y="289511"/>
            <a:ext cx="11655840" cy="899665"/>
          </a:xfrm>
        </p:spPr>
        <p:txBody>
          <a:bodyPr/>
          <a:lstStyle/>
          <a:p>
            <a:r>
              <a:rPr lang="en-US"/>
              <a:t>Click to edit Master title style</a:t>
            </a:r>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a:xfrm>
            <a:off x="269240" y="289511"/>
            <a:ext cx="11655840" cy="899665"/>
          </a:xfrm>
        </p:spPr>
        <p:txBody>
          <a:bodyPr/>
          <a:lstStyle/>
          <a:p>
            <a:r>
              <a:rPr lang="en-US"/>
              <a:t>Click to edit Master title style</a:t>
            </a:r>
            <a:endParaRPr lang="en-US"/>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a:xfrm>
            <a:off x="269240" y="289511"/>
            <a:ext cx="11655840" cy="899665"/>
          </a:xfrm>
        </p:spPr>
        <p:txBody>
          <a:bodyPr/>
          <a:lstStyle/>
          <a:p>
            <a:r>
              <a:rPr lang="en-US"/>
              <a:t>Click to edit Master title style</a:t>
            </a:r>
            <a:endParaRPr lang="en-US"/>
          </a:p>
        </p:txBody>
      </p:sp>
    </p:spTree>
  </p:cSld>
  <p:clrMapOvr>
    <a:masterClrMapping/>
  </p:clrMapOvr>
  <p:transition>
    <p:fade/>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0"/>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a:xfrm>
            <a:off x="269240" y="289511"/>
            <a:ext cx="11655840" cy="899665"/>
          </a:xfrm>
        </p:spPr>
        <p:txBody>
          <a:bodyPr/>
          <a:lstStyle/>
          <a:p>
            <a:r>
              <a:rPr lang="en-US"/>
              <a:t>Click to edit Master title style</a:t>
            </a:r>
            <a:endParaRPr lang="en-US"/>
          </a:p>
        </p:txBody>
      </p:sp>
    </p:spTree>
  </p:cSld>
  <p:clrMapOvr>
    <a:masterClrMapping/>
  </p:clrMapOvr>
  <p:transition>
    <p:fade/>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ontraportada">
    <p:spTree>
      <p:nvGrpSpPr>
        <p:cNvPr id="1" name=""/>
        <p:cNvGrpSpPr/>
        <p:nvPr/>
      </p:nvGrpSpPr>
      <p:grpSpPr>
        <a:xfrm>
          <a:off x="0" y="0"/>
          <a:ext cx="0" cy="0"/>
          <a:chOff x="0" y="0"/>
          <a:chExt cx="0" cy="0"/>
        </a:xfrm>
      </p:grpSpPr>
      <p:sp>
        <p:nvSpPr>
          <p:cNvPr id="11" name="2 Marcador de número de diapositiva"/>
          <p:cNvSpPr>
            <a:spLocks noGrp="1"/>
          </p:cNvSpPr>
          <p:nvPr>
            <p:ph type="sldNum" sz="quarter" idx="10"/>
          </p:nvPr>
        </p:nvSpPr>
        <p:spPr>
          <a:xfrm>
            <a:off x="5807968" y="6597352"/>
            <a:ext cx="576064" cy="142852"/>
          </a:xfrm>
        </p:spPr>
        <p:txBody>
          <a:bodyPr/>
          <a:lstStyle/>
          <a:p>
            <a:pPr algn="ctr"/>
            <a:fld id="{6809A684-6793-43C2-A07A-07EB7F2ACB8E}" type="slidenum">
              <a:rPr lang="es-ES" smtClean="0"/>
            </a:fld>
            <a:endParaRPr lang="es-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14" name="Picture 13"/>
          <p:cNvPicPr>
            <a:picLocks noChangeAspect="1"/>
          </p:cNvPicPr>
          <p:nvPr/>
        </p:nvPicPr>
        <p:blipFill>
          <a:blip r:embed="rId3"/>
          <a:stretch>
            <a:fillRect/>
          </a:stretch>
        </p:blipFill>
        <p:spPr>
          <a:xfrm>
            <a:off x="330763" y="230451"/>
            <a:ext cx="1540768" cy="160497"/>
          </a:xfrm>
          <a:prstGeom prst="rect">
            <a:avLst/>
          </a:prstGeom>
        </p:spPr>
      </p:pic>
      <p:sp>
        <p:nvSpPr>
          <p:cNvPr id="16" name="2 CuadroTexto"/>
          <p:cNvSpPr txBox="1"/>
          <p:nvPr/>
        </p:nvSpPr>
        <p:spPr>
          <a:xfrm>
            <a:off x="8676741" y="188641"/>
            <a:ext cx="3275911" cy="276999"/>
          </a:xfrm>
          <a:prstGeom prst="rect">
            <a:avLst/>
          </a:prstGeom>
          <a:noFill/>
        </p:spPr>
        <p:txBody>
          <a:bodyPr wrap="square" rtlCol="0">
            <a:spAutoFit/>
          </a:bodyPr>
          <a:lstStyle/>
          <a:p>
            <a:pPr algn="r"/>
            <a:r>
              <a:rPr lang="es-ES" sz="1200" dirty="0">
                <a:solidFill>
                  <a:srgbClr val="FFFFFF"/>
                </a:solidFill>
                <a:latin typeface="Tahoma" panose="020B0604030504040204"/>
                <a:cs typeface="Tahoma" panose="020B0604030504040204"/>
              </a:rPr>
              <a:t>¡Gracias!</a:t>
            </a:r>
            <a:endParaRPr lang="es-ES" sz="1200" dirty="0">
              <a:solidFill>
                <a:srgbClr val="FFFFFF"/>
              </a:solidFill>
              <a:latin typeface="Tahoma" panose="020B0604030504040204"/>
              <a:cs typeface="Tahoma" panose="020B0604030504040204"/>
            </a:endParaRPr>
          </a:p>
        </p:txBody>
      </p:sp>
      <p:pic>
        <p:nvPicPr>
          <p:cNvPr id="3" name="Picture 2"/>
          <p:cNvPicPr>
            <a:picLocks noChangeAspect="1"/>
          </p:cNvPicPr>
          <p:nvPr/>
        </p:nvPicPr>
        <p:blipFill>
          <a:blip r:embed="rId4"/>
          <a:stretch>
            <a:fillRect/>
          </a:stretch>
        </p:blipFill>
        <p:spPr>
          <a:xfrm>
            <a:off x="4418317" y="2375240"/>
            <a:ext cx="3355367" cy="2129367"/>
          </a:xfrm>
          <a:prstGeom prst="rect">
            <a:avLst/>
          </a:prstGeom>
        </p:spPr>
      </p:pic>
      <p:sp>
        <p:nvSpPr>
          <p:cNvPr id="17" name="2 CuadroTexto"/>
          <p:cNvSpPr txBox="1"/>
          <p:nvPr/>
        </p:nvSpPr>
        <p:spPr>
          <a:xfrm>
            <a:off x="237048" y="5589240"/>
            <a:ext cx="12579699" cy="1338828"/>
          </a:xfrm>
          <a:prstGeom prst="rect">
            <a:avLst/>
          </a:prstGeom>
          <a:noFill/>
        </p:spPr>
        <p:txBody>
          <a:bodyPr wrap="square" numCol="4" spcCol="1080000" rtlCol="0">
            <a:spAutoFit/>
          </a:bodyPr>
          <a:lstStyle/>
          <a:p>
            <a:pPr algn="l"/>
            <a:r>
              <a:rPr lang="nb-NO" sz="900" dirty="0">
                <a:solidFill>
                  <a:srgbClr val="FFFFFF"/>
                </a:solidFill>
                <a:latin typeface="Tahoma" panose="020B0604030504040204"/>
                <a:cs typeface="Tahoma" panose="020B0604030504040204"/>
              </a:rPr>
              <a:t>Barcelona</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C. dels </a:t>
            </a:r>
            <a:r>
              <a:rPr lang="nb-NO" sz="900" dirty="0" err="1">
                <a:solidFill>
                  <a:srgbClr val="FFFFFF"/>
                </a:solidFill>
                <a:latin typeface="Tahoma" panose="020B0604030504040204"/>
                <a:cs typeface="Tahoma" panose="020B0604030504040204"/>
              </a:rPr>
              <a:t>Almogàvers</a:t>
            </a:r>
            <a:r>
              <a:rPr lang="nb-NO" sz="900" dirty="0">
                <a:solidFill>
                  <a:srgbClr val="FFFFFF"/>
                </a:solidFill>
                <a:latin typeface="Tahoma" panose="020B0604030504040204"/>
                <a:cs typeface="Tahoma" panose="020B0604030504040204"/>
              </a:rPr>
              <a:t> 123 </a:t>
            </a:r>
            <a:br>
              <a:rPr lang="nb-NO" sz="900" dirty="0">
                <a:solidFill>
                  <a:srgbClr val="FFFFFF"/>
                </a:solidFill>
                <a:latin typeface="Tahoma" panose="020B0604030504040204"/>
                <a:cs typeface="Tahoma" panose="020B0604030504040204"/>
              </a:rPr>
            </a:br>
            <a:r>
              <a:rPr lang="nb-NO" sz="900" dirty="0">
                <a:solidFill>
                  <a:srgbClr val="FFFFFF"/>
                </a:solidFill>
                <a:latin typeface="Tahoma" panose="020B0604030504040204"/>
                <a:cs typeface="Tahoma" panose="020B0604030504040204"/>
              </a:rPr>
              <a:t>08018 Barcelona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Tel. +34 933 041 720 </a:t>
            </a:r>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Fax. +34 933 041 722</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Madrid</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Plaza Carlos Trías Bertrán,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7 Edificio </a:t>
            </a:r>
            <a:r>
              <a:rPr lang="es-ES_tradnl" sz="900" dirty="0" err="1">
                <a:solidFill>
                  <a:srgbClr val="FFFFFF"/>
                </a:solidFill>
                <a:latin typeface="Tahoma" panose="020B0604030504040204"/>
                <a:cs typeface="Tahoma" panose="020B0604030504040204"/>
              </a:rPr>
              <a:t>Sollube</a:t>
            </a:r>
            <a:r>
              <a:rPr lang="es-ES_tradnl" sz="900" dirty="0">
                <a:solidFill>
                  <a:srgbClr val="FFFFFF"/>
                </a:solidFill>
                <a:latin typeface="Tahoma" panose="020B0604030504040204"/>
                <a:cs typeface="Tahoma" panose="020B0604030504040204"/>
              </a:rPr>
              <a:t>, 1ª Planta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28020 Madrid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+34 914 427 703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Fax +34 914 427 707</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nb-NO" sz="900" dirty="0">
                <a:solidFill>
                  <a:srgbClr val="FFFFFF"/>
                </a:solidFill>
                <a:latin typeface="Tahoma" panose="020B0604030504040204"/>
                <a:cs typeface="Tahoma" panose="020B0604030504040204"/>
              </a:rPr>
              <a:t>Bilbao</a:t>
            </a:r>
            <a:endParaRPr lang="nb-NO" sz="900" dirty="0">
              <a:solidFill>
                <a:srgbClr val="FFFFFF"/>
              </a:solidFill>
              <a:latin typeface="Tahoma" panose="020B0604030504040204"/>
              <a:cs typeface="Tahoma" panose="020B0604030504040204"/>
            </a:endParaRPr>
          </a:p>
          <a:p>
            <a:pPr algn="l"/>
            <a:endParaRPr lang="nb-NO"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C/ San Vicente, nº 8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Edificio </a:t>
            </a:r>
            <a:r>
              <a:rPr lang="es-ES_tradnl" sz="900" dirty="0" err="1">
                <a:solidFill>
                  <a:srgbClr val="FFFFFF"/>
                </a:solidFill>
                <a:latin typeface="Tahoma" panose="020B0604030504040204"/>
                <a:cs typeface="Tahoma" panose="020B0604030504040204"/>
              </a:rPr>
              <a:t>Albia</a:t>
            </a:r>
            <a:r>
              <a:rPr lang="es-ES_tradnl" sz="900" dirty="0">
                <a:solidFill>
                  <a:srgbClr val="FFFFFF"/>
                </a:solidFill>
                <a:latin typeface="Tahoma" panose="020B0604030504040204"/>
                <a:cs typeface="Tahoma" panose="020B0604030504040204"/>
              </a:rPr>
              <a:t> I, </a:t>
            </a:r>
            <a:br>
              <a:rPr lang="es-ES_tradnl" sz="900" dirty="0">
                <a:solidFill>
                  <a:srgbClr val="FFFFFF"/>
                </a:solidFill>
                <a:latin typeface="Tahoma" panose="020B0604030504040204"/>
                <a:cs typeface="Tahoma" panose="020B0604030504040204"/>
              </a:rPr>
            </a:br>
            <a:r>
              <a:rPr lang="es-ES_tradnl" sz="900" dirty="0">
                <a:solidFill>
                  <a:srgbClr val="FFFFFF"/>
                </a:solidFill>
                <a:latin typeface="Tahoma" panose="020B0604030504040204"/>
                <a:cs typeface="Tahoma" panose="020B0604030504040204"/>
              </a:rPr>
              <a:t>6ª planta - dpto. 8</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48001 – Bilbao </a:t>
            </a:r>
            <a:endParaRPr lang="es-ES_tradnl" sz="900" dirty="0">
              <a:solidFill>
                <a:srgbClr val="FFFFFF"/>
              </a:solidFill>
              <a:latin typeface="Tahoma" panose="020B0604030504040204"/>
              <a:cs typeface="Tahoma" panose="020B0604030504040204"/>
            </a:endParaRPr>
          </a:p>
          <a:p>
            <a:pPr algn="l"/>
            <a:r>
              <a:rPr lang="es-ES_tradnl" sz="900" dirty="0">
                <a:solidFill>
                  <a:srgbClr val="FFFFFF"/>
                </a:solidFill>
                <a:latin typeface="Tahoma" panose="020B0604030504040204"/>
                <a:cs typeface="Tahoma" panose="020B0604030504040204"/>
              </a:rPr>
              <a:t>Tel. +34 944 354 982</a:t>
            </a:r>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endParaRPr lang="es-ES_tradnl" sz="900" dirty="0">
              <a:solidFill>
                <a:srgbClr val="FFFFFF"/>
              </a:solidFill>
              <a:latin typeface="Tahoma" panose="020B0604030504040204"/>
              <a:cs typeface="Tahoma" panose="020B0604030504040204"/>
            </a:endParaRPr>
          </a:p>
          <a:p>
            <a:pPr algn="l"/>
            <a:r>
              <a:rPr lang="es-ES_tradnl" sz="900" dirty="0" err="1">
                <a:solidFill>
                  <a:srgbClr val="FFFFFF"/>
                </a:solidFill>
                <a:latin typeface="Tahoma" panose="020B0604030504040204"/>
                <a:cs typeface="Tahoma" panose="020B0604030504040204"/>
              </a:rPr>
              <a:t>www.netmind.es</a:t>
            </a:r>
            <a:endParaRPr lang="es-ES" sz="900" dirty="0">
              <a:solidFill>
                <a:srgbClr val="FFFFFF"/>
              </a:solidFill>
              <a:latin typeface="Tahoma" panose="020B0604030504040204"/>
              <a:cs typeface="Tahoma" panose="020B0604030504040204"/>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6879847"/>
          </a:xfrm>
          <a:prstGeom prst="rect">
            <a:avLst/>
          </a:prstGeom>
        </p:spPr>
      </p:pic>
      <p:pic>
        <p:nvPicPr>
          <p:cNvPr id="9" name="Picture 8"/>
          <p:cNvPicPr>
            <a:picLocks noChangeAspect="1"/>
          </p:cNvPicPr>
          <p:nvPr userDrawn="1"/>
        </p:nvPicPr>
        <p:blipFill>
          <a:blip r:embed="rId3"/>
          <a:stretch>
            <a:fillRect/>
          </a:stretch>
        </p:blipFill>
        <p:spPr>
          <a:xfrm>
            <a:off x="330763" y="230451"/>
            <a:ext cx="1540768" cy="160497"/>
          </a:xfrm>
          <a:prstGeom prst="rect">
            <a:avLst/>
          </a:prstGeom>
        </p:spPr>
      </p:pic>
      <p:sp>
        <p:nvSpPr>
          <p:cNvPr id="10" name="2 CuadroTexto"/>
          <p:cNvSpPr txBox="1"/>
          <p:nvPr userDrawn="1"/>
        </p:nvSpPr>
        <p:spPr>
          <a:xfrm>
            <a:off x="8676741" y="188641"/>
            <a:ext cx="3275911" cy="276999"/>
          </a:xfrm>
          <a:prstGeom prst="rect">
            <a:avLst/>
          </a:prstGeom>
          <a:noFill/>
        </p:spPr>
        <p:txBody>
          <a:bodyPr wrap="square" rtlCol="0">
            <a:spAutoFit/>
          </a:bodyPr>
          <a:lstStyle/>
          <a:p>
            <a:pPr algn="r"/>
            <a:r>
              <a:rPr lang="es-ES" sz="1200" b="1" dirty="0">
                <a:solidFill>
                  <a:srgbClr val="FFFFFF"/>
                </a:solidFill>
                <a:latin typeface="Tahoma" panose="020B0604030504040204"/>
                <a:cs typeface="Tahoma" panose="020B0604030504040204"/>
              </a:rPr>
              <a:t>¡Gracias!</a:t>
            </a:r>
            <a:endParaRPr lang="es-ES" sz="1200" b="1" dirty="0">
              <a:solidFill>
                <a:srgbClr val="FFFFFF"/>
              </a:solidFill>
              <a:latin typeface="Tahoma" panose="020B0604030504040204"/>
              <a:cs typeface="Tahoma" panose="020B0604030504040204"/>
            </a:endParaRPr>
          </a:p>
        </p:txBody>
      </p:sp>
      <p:graphicFrame>
        <p:nvGraphicFramePr>
          <p:cNvPr id="18" name="Tabla 17"/>
          <p:cNvGraphicFramePr>
            <a:graphicFrameLocks noGrp="1"/>
          </p:cNvGraphicFramePr>
          <p:nvPr userDrawn="1"/>
        </p:nvGraphicFramePr>
        <p:xfrm>
          <a:off x="323528" y="5515624"/>
          <a:ext cx="8424936" cy="1186268"/>
        </p:xfrm>
        <a:graphic>
          <a:graphicData uri="http://schemas.openxmlformats.org/drawingml/2006/table">
            <a:tbl>
              <a:tblPr firstRow="1" bandRow="1">
                <a:tableStyleId>{2D5ABB26-0587-4C30-8999-92F81FD0307C}</a:tableStyleId>
              </a:tblPr>
              <a:tblGrid>
                <a:gridCol w="1729918"/>
                <a:gridCol w="1800200"/>
                <a:gridCol w="1728192"/>
                <a:gridCol w="1800200"/>
                <a:gridCol w="1366426"/>
              </a:tblGrid>
              <a:tr h="1186268">
                <a:tc>
                  <a:txBody>
                    <a:bodyPr/>
                    <a:lstStyle/>
                    <a:p>
                      <a:pPr algn="l"/>
                      <a:r>
                        <a:rPr lang="nb-NO" sz="800" b="1" dirty="0">
                          <a:solidFill>
                            <a:srgbClr val="FFFFFF"/>
                          </a:solidFill>
                          <a:latin typeface="+mn-lt"/>
                          <a:cs typeface="Tahoma" panose="020B0604030504040204"/>
                        </a:rPr>
                        <a:t>Barcelona</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C. dels Almogàvers 123 </a:t>
                      </a:r>
                      <a:br>
                        <a:rPr lang="nb-NO" sz="800" dirty="0">
                          <a:solidFill>
                            <a:srgbClr val="FFFFFF"/>
                          </a:solidFill>
                          <a:latin typeface="+mn-lt"/>
                          <a:cs typeface="Tahoma" panose="020B0604030504040204"/>
                        </a:rPr>
                      </a:br>
                      <a:r>
                        <a:rPr lang="nb-NO" sz="800" dirty="0">
                          <a:solidFill>
                            <a:srgbClr val="FFFFFF"/>
                          </a:solidFill>
                          <a:latin typeface="+mn-lt"/>
                          <a:cs typeface="Tahoma" panose="020B0604030504040204"/>
                        </a:rPr>
                        <a:t>08018 Barcelona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Tel. +34 933 041 720 </a:t>
                      </a:r>
                      <a:endParaRPr lang="nb-NO" sz="800" dirty="0">
                        <a:solidFill>
                          <a:srgbClr val="FFFFFF"/>
                        </a:solidFill>
                        <a:latin typeface="+mn-lt"/>
                        <a:cs typeface="Tahoma" panose="020B0604030504040204"/>
                      </a:endParaRPr>
                    </a:p>
                    <a:p>
                      <a:pPr algn="l"/>
                      <a:r>
                        <a:rPr lang="nb-NO" sz="800" dirty="0">
                          <a:solidFill>
                            <a:srgbClr val="FFFFFF"/>
                          </a:solidFill>
                          <a:latin typeface="+mn-lt"/>
                          <a:cs typeface="Tahoma" panose="020B0604030504040204"/>
                        </a:rPr>
                        <a:t>Fax. +34 933 041 722</a:t>
                      </a:r>
                      <a:endParaRPr lang="nb-NO" sz="800" dirty="0">
                        <a:solidFill>
                          <a:srgbClr val="FFFFFF"/>
                        </a:solidFill>
                        <a:latin typeface="+mn-lt"/>
                        <a:cs typeface="Tahoma" panose="020B0604030504040204"/>
                      </a:endParaRPr>
                    </a:p>
                    <a:p>
                      <a:endParaRPr lang="es-ES" sz="800" dirty="0"/>
                    </a:p>
                  </a:txBody>
                  <a:tcPr/>
                </a:tc>
                <a:tc>
                  <a:txBody>
                    <a:bodyPr/>
                    <a:lstStyle/>
                    <a:p>
                      <a:pPr algn="l"/>
                      <a:r>
                        <a:rPr lang="nb-NO" sz="800" b="1" dirty="0">
                          <a:solidFill>
                            <a:srgbClr val="FFFFFF"/>
                          </a:solidFill>
                          <a:latin typeface="+mn-lt"/>
                          <a:cs typeface="Tahoma" panose="020B0604030504040204"/>
                        </a:rPr>
                        <a:t>Madrid</a:t>
                      </a:r>
                      <a:endParaRPr lang="nb-NO" sz="800" b="1" dirty="0">
                        <a:solidFill>
                          <a:srgbClr val="FFFFFF"/>
                        </a:solidFill>
                        <a:latin typeface="+mn-lt"/>
                        <a:cs typeface="Tahoma" panose="020B0604030504040204"/>
                      </a:endParaRPr>
                    </a:p>
                    <a:p>
                      <a:pPr algn="l"/>
                      <a:endParaRPr lang="nb-NO"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Plaza Carlos Trías Bertrán,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7 Edificio </a:t>
                      </a:r>
                      <a:r>
                        <a:rPr lang="es-ES_tradnl" sz="800" dirty="0" err="1">
                          <a:solidFill>
                            <a:srgbClr val="FFFFFF"/>
                          </a:solidFill>
                          <a:latin typeface="+mn-lt"/>
                          <a:cs typeface="Tahoma" panose="020B0604030504040204"/>
                        </a:rPr>
                        <a:t>Sollube</a:t>
                      </a:r>
                      <a:r>
                        <a:rPr lang="es-ES_tradnl" sz="800" dirty="0">
                          <a:solidFill>
                            <a:srgbClr val="FFFFFF"/>
                          </a:solidFill>
                          <a:latin typeface="+mn-lt"/>
                          <a:cs typeface="Tahoma" panose="020B0604030504040204"/>
                        </a:rPr>
                        <a:t>, 1ª Planta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28020 Madrid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Tel. +34 914 427 703 </a:t>
                      </a:r>
                      <a:endParaRPr lang="es-ES_tradnl" sz="800" dirty="0">
                        <a:solidFill>
                          <a:srgbClr val="FFFFFF"/>
                        </a:solidFill>
                        <a:latin typeface="+mn-lt"/>
                        <a:cs typeface="Tahoma" panose="020B0604030504040204"/>
                      </a:endParaRPr>
                    </a:p>
                    <a:p>
                      <a:pPr algn="l"/>
                      <a:r>
                        <a:rPr lang="es-ES_tradnl" sz="800" dirty="0">
                          <a:solidFill>
                            <a:srgbClr val="FFFFFF"/>
                          </a:solidFill>
                          <a:latin typeface="+mn-lt"/>
                          <a:cs typeface="Tahoma" panose="020B0604030504040204"/>
                        </a:rPr>
                        <a:t>Fax +34 914 427 707  </a:t>
                      </a:r>
                      <a:endParaRPr lang="es-ES_tradnl"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b="1" dirty="0">
                          <a:solidFill>
                            <a:srgbClr val="FFFFFF"/>
                          </a:solidFill>
                          <a:latin typeface="+mn-lt"/>
                          <a:cs typeface="Tahoma" panose="020B0604030504040204"/>
                        </a:rPr>
                        <a:t>Atlanta </a:t>
                      </a: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800" b="1"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296 South Main Street</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Suite 300</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T. +1 (404) 678 366 1363 </a:t>
                      </a:r>
                      <a:endParaRPr lang="en-US" sz="800" dirty="0">
                        <a:solidFill>
                          <a:srgbClr val="FFFFFF"/>
                        </a:solidFill>
                        <a:latin typeface="+mn-lt"/>
                        <a:cs typeface="Tahom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800" dirty="0">
                          <a:solidFill>
                            <a:srgbClr val="FFFFFF"/>
                          </a:solidFill>
                          <a:latin typeface="+mn-lt"/>
                          <a:cs typeface="Tahoma" panose="020B0604030504040204"/>
                        </a:rPr>
                        <a:t>Alpharetta, Atlanta, GA 30009-1973</a:t>
                      </a:r>
                      <a:endParaRPr lang="en-US" sz="800" dirty="0">
                        <a:solidFill>
                          <a:srgbClr val="FFFFFF"/>
                        </a:solidFill>
                        <a:latin typeface="+mn-lt"/>
                        <a:cs typeface="Tahoma" panose="020B0604030504040204"/>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s-ES_tradnl" sz="800" dirty="0">
                          <a:solidFill>
                            <a:srgbClr val="FFFFFF"/>
                          </a:solidFill>
                          <a:latin typeface="+mn-lt"/>
                          <a:cs typeface="Tahoma" panose="020B0604030504040204"/>
                        </a:rPr>
                        <a:t>www.netmind.es</a:t>
                      </a:r>
                      <a:endParaRPr lang="es-ES" sz="800" dirty="0">
                        <a:solidFill>
                          <a:srgbClr val="FFFFFF"/>
                        </a:solidFill>
                        <a:latin typeface="+mn-lt"/>
                        <a:cs typeface="Tahoma" panose="020B0604030504040204"/>
                      </a:endParaRPr>
                    </a:p>
                    <a:p>
                      <a:r>
                        <a:rPr lang="es-ES" sz="800" dirty="0">
                          <a:solidFill>
                            <a:srgbClr val="FFFFFF"/>
                          </a:solidFill>
                        </a:rPr>
                        <a:t>www.netmind.net</a:t>
                      </a:r>
                      <a:endParaRPr lang="es-ES" sz="800" dirty="0">
                        <a:solidFill>
                          <a:srgbClr val="FFFFFF"/>
                        </a:solidFill>
                      </a:endParaRPr>
                    </a:p>
                    <a:p>
                      <a:endParaRPr lang="es-E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s-ES" sz="800" dirty="0">
                        <a:solidFill>
                          <a:srgbClr val="FFFFFF"/>
                        </a:solidFill>
                      </a:endParaRPr>
                    </a:p>
                  </a:txBody>
                  <a:tcPr/>
                </a:tc>
              </a:tr>
            </a:tbl>
          </a:graphicData>
        </a:graphic>
      </p:graphicFrame>
      <p:pic>
        <p:nvPicPr>
          <p:cNvPr id="19" name="Imagen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64330" y="1503800"/>
            <a:ext cx="5439403" cy="3059664"/>
          </a:xfrm>
          <a:prstGeom prst="rect">
            <a:avLst/>
          </a:prstGeom>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8" name="Picture 7" descr="Material_Docente-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77490"/>
            <a:ext cx="12192001" cy="6879848"/>
          </a:xfrm>
          <a:prstGeom prst="rect">
            <a:avLst/>
          </a:prstGeom>
        </p:spPr>
      </p:pic>
      <p:pic>
        <p:nvPicPr>
          <p:cNvPr id="13" name="Picture 12"/>
          <p:cNvPicPr>
            <a:picLocks noChangeAspect="1"/>
          </p:cNvPicPr>
          <p:nvPr/>
        </p:nvPicPr>
        <p:blipFill>
          <a:blip r:embed="rId3"/>
          <a:stretch>
            <a:fillRect/>
          </a:stretch>
        </p:blipFill>
        <p:spPr>
          <a:xfrm>
            <a:off x="330763" y="230451"/>
            <a:ext cx="1540768" cy="160497"/>
          </a:xfrm>
          <a:prstGeom prst="rect">
            <a:avLst/>
          </a:prstGeom>
        </p:spPr>
      </p:pic>
      <p:sp>
        <p:nvSpPr>
          <p:cNvPr id="15" name="1 Título"/>
          <p:cNvSpPr>
            <a:spLocks noGrp="1"/>
          </p:cNvSpPr>
          <p:nvPr>
            <p:ph type="title" hasCustomPrompt="1"/>
          </p:nvPr>
        </p:nvSpPr>
        <p:spPr>
          <a:xfrm>
            <a:off x="1085369" y="2608312"/>
            <a:ext cx="10021259" cy="1036712"/>
          </a:xfrm>
          <a:prstGeom prst="rect">
            <a:avLst/>
          </a:prstGeom>
        </p:spPr>
        <p:txBody>
          <a:bodyPr/>
          <a:lstStyle>
            <a:lvl1pPr algn="ctr">
              <a:buNone/>
              <a:defRPr sz="4200" b="1" i="0" cap="none" baseline="0">
                <a:solidFill>
                  <a:srgbClr val="FFFFFF"/>
                </a:solidFill>
                <a:latin typeface="Tahoma" panose="020B0604030504040204"/>
                <a:cs typeface="Tahoma" panose="020B0604030504040204"/>
              </a:defRPr>
            </a:lvl1pPr>
          </a:lstStyle>
          <a:p>
            <a:r>
              <a:rPr kumimoji="0" lang="en-US" dirty="0" err="1"/>
              <a:t>Nombre</a:t>
            </a:r>
            <a:r>
              <a:rPr kumimoji="0" lang="en-US" dirty="0"/>
              <a:t> del </a:t>
            </a:r>
            <a:r>
              <a:rPr kumimoji="0" lang="en-US" dirty="0" err="1"/>
              <a:t>curso</a:t>
            </a:r>
            <a:endParaRPr kumimoji="0" lang="en-US" dirty="0"/>
          </a:p>
        </p:txBody>
      </p:sp>
      <p:sp>
        <p:nvSpPr>
          <p:cNvPr id="20"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Cliente</a:t>
            </a:r>
            <a:endParaRPr lang="es-ES" dirty="0"/>
          </a:p>
        </p:txBody>
      </p:sp>
      <p:sp>
        <p:nvSpPr>
          <p:cNvPr id="21" name="11 Marcador de texto"/>
          <p:cNvSpPr>
            <a:spLocks noGrp="1"/>
          </p:cNvSpPr>
          <p:nvPr>
            <p:ph type="body" sz="quarter" idx="13" hasCustomPrompt="1"/>
          </p:nvPr>
        </p:nvSpPr>
        <p:spPr>
          <a:xfrm>
            <a:off x="1103444" y="3861048"/>
            <a:ext cx="9985112" cy="288032"/>
          </a:xfrm>
          <a:prstGeom prst="rect">
            <a:avLst/>
          </a:prstGeom>
        </p:spPr>
        <p:txBody>
          <a:bodyPr/>
          <a:lstStyle>
            <a:lvl1pPr marL="0" indent="0" algn="ctr">
              <a:buNone/>
              <a:defRPr sz="12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a:t>Texto introductorio</a:t>
            </a:r>
            <a:endParaRPr lang="es-ES" dirty="0"/>
          </a:p>
        </p:txBody>
      </p:sp>
      <p:sp>
        <p:nvSpPr>
          <p:cNvPr id="22" name="11 Marcador de texto"/>
          <p:cNvSpPr>
            <a:spLocks noGrp="1"/>
          </p:cNvSpPr>
          <p:nvPr>
            <p:ph type="body" sz="quarter" idx="14" hasCustomPrompt="1"/>
          </p:nvPr>
        </p:nvSpPr>
        <p:spPr>
          <a:xfrm>
            <a:off x="9942637" y="188640"/>
            <a:ext cx="2010015" cy="288032"/>
          </a:xfrm>
          <a:prstGeom prst="rect">
            <a:avLst/>
          </a:prstGeom>
        </p:spPr>
        <p:txBody>
          <a:bodyPr/>
          <a:lstStyle>
            <a:lvl1pPr marL="0" indent="0" algn="r">
              <a:buNone/>
              <a:defRPr sz="1000" b="0" i="0">
                <a:solidFill>
                  <a:schemeClr val="bg1"/>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_tradnl" dirty="0"/>
              <a:t>Fecha</a:t>
            </a:r>
            <a:endParaRPr lang="es-ES" dirty="0"/>
          </a:p>
        </p:txBody>
      </p:sp>
      <p:pic>
        <p:nvPicPr>
          <p:cNvPr id="10" name="Picture 9"/>
          <p:cNvPicPr>
            <a:picLocks noChangeAspect="1"/>
          </p:cNvPicPr>
          <p:nvPr userDrawn="1"/>
        </p:nvPicPr>
        <p:blipFill>
          <a:blip r:embed="rId3"/>
          <a:stretch>
            <a:fillRect/>
          </a:stretch>
        </p:blipFill>
        <p:spPr>
          <a:xfrm>
            <a:off x="330763" y="230451"/>
            <a:ext cx="1540768" cy="160497"/>
          </a:xfrm>
          <a:prstGeom prst="rect">
            <a:avLst/>
          </a:prstGeom>
        </p:spPr>
      </p:pic>
      <p:pic>
        <p:nvPicPr>
          <p:cNvPr id="3" name="Imagen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91462" y="50516"/>
            <a:ext cx="680864" cy="680864"/>
          </a:xfrm>
          <a:prstGeom prst="rect">
            <a:avLst/>
          </a:prstGeom>
        </p:spPr>
      </p:pic>
      <p:sp>
        <p:nvSpPr>
          <p:cNvPr id="11" name="2 CuadroTexto"/>
          <p:cNvSpPr txBox="1"/>
          <p:nvPr userDrawn="1"/>
        </p:nvSpPr>
        <p:spPr>
          <a:xfrm>
            <a:off x="4867531" y="6480461"/>
            <a:ext cx="2456933" cy="246221"/>
          </a:xfrm>
          <a:prstGeom prst="rect">
            <a:avLst/>
          </a:prstGeom>
          <a:noFill/>
        </p:spPr>
        <p:txBody>
          <a:bodyPr wrap="square" rtlCol="0">
            <a:spAutoFit/>
          </a:bodyPr>
          <a:lstStyle/>
          <a:p>
            <a:pPr algn="ctr"/>
            <a:r>
              <a:rPr lang="es-ES" sz="1000" dirty="0">
                <a:solidFill>
                  <a:srgbClr val="FFFFFF"/>
                </a:solidFill>
                <a:latin typeface="Tahoma" panose="020B0604030504040204"/>
                <a:cs typeface="Tahoma" panose="020B0604030504040204"/>
              </a:rPr>
              <a:t>© 2019 Netmind SL, Barcelona</a:t>
            </a:r>
            <a:endParaRPr lang="es-ES" sz="1000" dirty="0">
              <a:solidFill>
                <a:srgbClr val="FFFFFF"/>
              </a:solidFill>
              <a:latin typeface="Tahoma" panose="020B0604030504040204"/>
              <a:cs typeface="Tahoma" panose="020B060403050404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Índice General">
    <p:bg>
      <p:bgPr>
        <a:solidFill>
          <a:srgbClr val="DDDEDD"/>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1410323" y="3081537"/>
            <a:ext cx="9358743" cy="1673225"/>
          </a:xfrm>
          <a:prstGeom prst="rect">
            <a:avLst/>
          </a:prstGeom>
        </p:spPr>
        <p:txBody>
          <a:bodyPr anchor="t"/>
          <a:lstStyle>
            <a:lvl1pPr marL="273050" indent="-273050" algn="ctr">
              <a:buFont typeface="+mj-lt"/>
              <a:buAutoNum type="arabicPeriod"/>
              <a:defRPr sz="2000">
                <a:solidFill>
                  <a:schemeClr val="tx1">
                    <a:lumMod val="75000"/>
                    <a:lumOff val="25000"/>
                  </a:schemeClr>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apartado</a:t>
            </a:r>
            <a:r>
              <a:rPr kumimoji="0" lang="en-US" dirty="0"/>
              <a:t> general</a:t>
            </a:r>
            <a:endParaRPr kumimoji="0" lang="en-US" dirty="0"/>
          </a:p>
        </p:txBody>
      </p:sp>
      <p:sp>
        <p:nvSpPr>
          <p:cNvPr id="19" name="18 CuadroTexto"/>
          <p:cNvSpPr txBox="1"/>
          <p:nvPr/>
        </p:nvSpPr>
        <p:spPr>
          <a:xfrm>
            <a:off x="3449400" y="2636912"/>
            <a:ext cx="5280587" cy="400110"/>
          </a:xfrm>
          <a:prstGeom prst="rect">
            <a:avLst/>
          </a:prstGeom>
          <a:noFill/>
        </p:spPr>
        <p:txBody>
          <a:bodyPr vert="horz" wrap="square" rtlCol="0">
            <a:spAutoFit/>
          </a:bodyPr>
          <a:lstStyle/>
          <a:p>
            <a:pPr algn="ctr"/>
            <a:r>
              <a:rPr lang="es-ES" sz="2000" b="1" dirty="0">
                <a:solidFill>
                  <a:srgbClr val="0092D2"/>
                </a:solidFill>
                <a:latin typeface="Tahoma" panose="020B0604030504040204"/>
                <a:cs typeface="Tahoma" panose="020B0604030504040204"/>
              </a:rPr>
              <a:t>Agenda</a:t>
            </a:r>
            <a:endParaRPr lang="es-ES" sz="2000" b="1" dirty="0">
              <a:solidFill>
                <a:srgbClr val="0092D2"/>
              </a:solidFill>
              <a:latin typeface="Tahoma" panose="020B0604030504040204"/>
              <a:cs typeface="Tahoma" panose="020B0604030504040204"/>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ortadilla">
    <p:bg>
      <p:bgPr>
        <a:solidFill>
          <a:srgbClr val="0092D2"/>
        </a:solidFill>
        <a:effectLst/>
      </p:bgPr>
    </p:bg>
    <p:spTree>
      <p:nvGrpSpPr>
        <p:cNvPr id="1" name=""/>
        <p:cNvGrpSpPr/>
        <p:nvPr/>
      </p:nvGrpSpPr>
      <p:grpSpPr>
        <a:xfrm>
          <a:off x="0" y="0"/>
          <a:ext cx="0" cy="0"/>
          <a:chOff x="0" y="0"/>
          <a:chExt cx="0" cy="0"/>
        </a:xfrm>
      </p:grpSpPr>
      <p:sp>
        <p:nvSpPr>
          <p:cNvPr id="4" name="2 Marcador de texto"/>
          <p:cNvSpPr>
            <a:spLocks noGrp="1"/>
          </p:cNvSpPr>
          <p:nvPr>
            <p:ph type="body" idx="1" hasCustomPrompt="1"/>
          </p:nvPr>
        </p:nvSpPr>
        <p:spPr>
          <a:xfrm>
            <a:off x="1199456" y="3429001"/>
            <a:ext cx="9793088" cy="576063"/>
          </a:xfrm>
          <a:prstGeom prst="rect">
            <a:avLst/>
          </a:prstGeom>
        </p:spPr>
        <p:txBody>
          <a:bodyPr anchor="t"/>
          <a:lstStyle>
            <a:lvl1pPr marL="0" indent="0" algn="ctr">
              <a:buNone/>
              <a:defRPr sz="3200" b="0" i="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err="1"/>
              <a:t>Subtítulo</a:t>
            </a:r>
            <a:endParaRPr kumimoji="0" lang="en-US" dirty="0"/>
          </a:p>
        </p:txBody>
      </p:sp>
      <p:sp>
        <p:nvSpPr>
          <p:cNvPr id="5" name="1 Título"/>
          <p:cNvSpPr>
            <a:spLocks noGrp="1"/>
          </p:cNvSpPr>
          <p:nvPr>
            <p:ph type="title" hasCustomPrompt="1"/>
          </p:nvPr>
        </p:nvSpPr>
        <p:spPr>
          <a:xfrm>
            <a:off x="1199456" y="2852936"/>
            <a:ext cx="9793088" cy="460648"/>
          </a:xfrm>
          <a:prstGeom prst="rect">
            <a:avLst/>
          </a:prstGeom>
        </p:spPr>
        <p:txBody>
          <a:bodyPr/>
          <a:lstStyle>
            <a:lvl1pPr algn="ctr">
              <a:buNone/>
              <a:defRPr sz="3200" b="1" i="0" cap="none">
                <a:solidFill>
                  <a:srgbClr val="FFFFFF"/>
                </a:solidFill>
                <a:latin typeface="Tahoma" panose="020B0604030504040204"/>
                <a:cs typeface="Tahoma" panose="020B0604030504040204"/>
              </a:defRPr>
            </a:lvl1pPr>
          </a:lstStyle>
          <a:p>
            <a:r>
              <a:rPr kumimoji="0" lang="en-US" dirty="0" err="1"/>
              <a:t>Título</a:t>
            </a:r>
            <a:r>
              <a:rPr kumimoji="0" lang="en-US" dirty="0"/>
              <a:t> de </a:t>
            </a:r>
            <a:r>
              <a:rPr kumimoji="0" lang="en-US" dirty="0" err="1"/>
              <a:t>apartado</a:t>
            </a:r>
            <a:endParaRPr kumimoji="0"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Índice de apartado">
    <p:bg>
      <p:bgPr>
        <a:solidFill>
          <a:srgbClr val="0092D2"/>
        </a:solidFill>
        <a:effectLst/>
      </p:bgPr>
    </p:bg>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335361" y="1196752"/>
            <a:ext cx="11508667" cy="4968552"/>
          </a:xfrm>
          <a:prstGeom prst="rect">
            <a:avLst/>
          </a:prstGeom>
        </p:spPr>
        <p:txBody>
          <a:bodyPr anchor="ctr" anchorCtr="0"/>
          <a:lstStyle>
            <a:lvl1pPr marL="273050" indent="-273050" algn="ctr">
              <a:buFont typeface="+mj-lt"/>
              <a:buAutoNum type="arabicPeriod"/>
              <a:defRPr sz="2600" baseline="0">
                <a:solidFill>
                  <a:srgbClr val="FFFFFF"/>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Primer </a:t>
            </a:r>
            <a:r>
              <a:rPr kumimoji="0" lang="en-US" dirty="0" err="1"/>
              <a:t>punto</a:t>
            </a:r>
            <a:r>
              <a:rPr kumimoji="0" lang="en-US" dirty="0"/>
              <a:t> de </a:t>
            </a:r>
            <a:r>
              <a:rPr kumimoji="0" lang="en-US" dirty="0" err="1"/>
              <a:t>apartado</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nterior 1">
    <p:bg>
      <p:bgPr>
        <a:solidFill>
          <a:schemeClr val="bg1"/>
        </a:solidFill>
        <a:effectLst/>
      </p:bgPr>
    </p:bg>
    <p:spTree>
      <p:nvGrpSpPr>
        <p:cNvPr id="1" name=""/>
        <p:cNvGrpSpPr/>
        <p:nvPr/>
      </p:nvGrpSpPr>
      <p:grpSpPr>
        <a:xfrm>
          <a:off x="0" y="0"/>
          <a:ext cx="0" cy="0"/>
          <a:chOff x="0" y="0"/>
          <a:chExt cx="0" cy="0"/>
        </a:xfrm>
      </p:grpSpPr>
      <p:sp>
        <p:nvSpPr>
          <p:cNvPr id="6"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4"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Interior 2">
    <p:spTree>
      <p:nvGrpSpPr>
        <p:cNvPr id="1" name=""/>
        <p:cNvGrpSpPr/>
        <p:nvPr/>
      </p:nvGrpSpPr>
      <p:grpSpPr>
        <a:xfrm>
          <a:off x="0" y="0"/>
          <a:ext cx="0" cy="0"/>
          <a:chOff x="0" y="0"/>
          <a:chExt cx="0" cy="0"/>
        </a:xfrm>
      </p:grpSpPr>
      <p:sp>
        <p:nvSpPr>
          <p:cNvPr id="5"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r>
              <a:rPr lang="es-ES" dirty="0"/>
              <a:t> de sección</a:t>
            </a:r>
            <a:endParaRPr lang="es-ES" dirty="0"/>
          </a:p>
        </p:txBody>
      </p:sp>
      <p:sp>
        <p:nvSpPr>
          <p:cNvPr id="7" name="11 Marcador de texto"/>
          <p:cNvSpPr>
            <a:spLocks noGrp="1"/>
          </p:cNvSpPr>
          <p:nvPr>
            <p:ph type="body" sz="quarter" idx="13"/>
          </p:nvPr>
        </p:nvSpPr>
        <p:spPr>
          <a:xfrm>
            <a:off x="380960" y="1340769"/>
            <a:ext cx="11571691" cy="4973211"/>
          </a:xfrm>
          <a:prstGeom prst="rect">
            <a:avLst/>
          </a:prstGeom>
        </p:spPr>
        <p:txBody>
          <a:bodyPr>
            <a:normAutofit/>
          </a:bodyPr>
          <a:lstStyle>
            <a:lvl1pPr marL="342900" indent="-342900">
              <a:buSzPct val="100000"/>
              <a:buFontTx/>
              <a:buBlip>
                <a:blip r:embed="rId2"/>
              </a:buBlip>
              <a:defRPr sz="2400">
                <a:latin typeface="Tahoma" panose="020B0604030504040204"/>
                <a:cs typeface="Tahoma" panose="020B0604030504040204"/>
              </a:defRPr>
            </a:lvl1pPr>
            <a:lvl2pPr marL="742950" indent="-285750">
              <a:buSzPct val="100000"/>
              <a:buFontTx/>
              <a:buBlip>
                <a:blip r:embed="rId2"/>
              </a:buBlip>
              <a:defRPr sz="2000">
                <a:latin typeface="Tahoma" panose="020B0604030504040204"/>
                <a:cs typeface="Tahoma" panose="020B0604030504040204"/>
              </a:defRPr>
            </a:lvl2pPr>
            <a:lvl3pPr marL="1143000" indent="-228600">
              <a:buSzPct val="100000"/>
              <a:buFontTx/>
              <a:buBlip>
                <a:blip r:embed="rId2"/>
              </a:buBlip>
              <a:defRPr sz="18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400">
                <a:latin typeface="Tahoma" panose="020B0604030504040204"/>
                <a:cs typeface="Tahoma" panose="020B0604030504040204"/>
              </a:defRPr>
            </a:lvl5pPr>
          </a:lstStyle>
          <a:p>
            <a:pPr lvl="0"/>
            <a:r>
              <a:rPr lang="es-ES" noProof="0"/>
              <a:t>Editar el estilo de texto del patrón</a:t>
            </a:r>
            <a:endParaRPr lang="es-ES" noProof="0"/>
          </a:p>
          <a:p>
            <a:pPr lvl="1"/>
            <a:r>
              <a:rPr lang="es-ES" noProof="0"/>
              <a:t>Segundo nivel</a:t>
            </a:r>
            <a:endParaRPr lang="es-ES" noProof="0"/>
          </a:p>
          <a:p>
            <a:pPr lvl="2"/>
            <a:r>
              <a:rPr lang="es-ES" noProof="0"/>
              <a:t>Tercer nivel</a:t>
            </a:r>
            <a:endParaRPr lang="es-ES" noProof="0"/>
          </a:p>
          <a:p>
            <a:pPr lvl="3"/>
            <a:r>
              <a:rPr lang="es-ES" noProof="0"/>
              <a:t>Cuarto nivel</a:t>
            </a:r>
            <a:endParaRPr lang="es-ES" noProof="0"/>
          </a:p>
          <a:p>
            <a:pPr lvl="4"/>
            <a:r>
              <a:rPr lang="es-ES" noProof="0"/>
              <a:t>Quinto nivel</a:t>
            </a:r>
            <a:endParaRPr lang="es-ES" noProof="0"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8"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nterior 3">
    <p:spTree>
      <p:nvGrpSpPr>
        <p:cNvPr id="1" name=""/>
        <p:cNvGrpSpPr/>
        <p:nvPr/>
      </p:nvGrpSpPr>
      <p:grpSpPr>
        <a:xfrm>
          <a:off x="0" y="0"/>
          <a:ext cx="0" cy="0"/>
          <a:chOff x="0" y="0"/>
          <a:chExt cx="0" cy="0"/>
        </a:xfrm>
      </p:grpSpPr>
      <p:sp>
        <p:nvSpPr>
          <p:cNvPr id="6" name="11 Marcador de texto"/>
          <p:cNvSpPr>
            <a:spLocks noGrp="1"/>
          </p:cNvSpPr>
          <p:nvPr>
            <p:ph type="body" sz="quarter" idx="13"/>
          </p:nvPr>
        </p:nvSpPr>
        <p:spPr>
          <a:xfrm>
            <a:off x="380961" y="1340769"/>
            <a:ext cx="5619751" cy="4521101"/>
          </a:xfrm>
          <a:prstGeom prst="rect">
            <a:avLst/>
          </a:prstGeom>
        </p:spPr>
        <p:txBody>
          <a:bodyPr/>
          <a:lstStyle>
            <a:lvl1pPr marL="342900" indent="-342900">
              <a:buSzPct val="100000"/>
              <a:buFontTx/>
              <a:buBlip>
                <a:blip r:embed="rId2"/>
              </a:buBlip>
              <a:defRPr sz="1600">
                <a:solidFill>
                  <a:schemeClr val="tx1"/>
                </a:solidFill>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3" name="11 Marcador de texto"/>
          <p:cNvSpPr>
            <a:spLocks noGrp="1"/>
          </p:cNvSpPr>
          <p:nvPr>
            <p:ph type="body" sz="quarter" idx="17"/>
          </p:nvPr>
        </p:nvSpPr>
        <p:spPr>
          <a:xfrm>
            <a:off x="6191251" y="1340769"/>
            <a:ext cx="5619751" cy="4521101"/>
          </a:xfrm>
          <a:prstGeom prst="rect">
            <a:avLst/>
          </a:prstGeom>
        </p:spPr>
        <p:txBody>
          <a:bodyPr/>
          <a:lstStyle>
            <a:lvl1pPr marL="342900" indent="-342900">
              <a:buSzPct val="100000"/>
              <a:buFontTx/>
              <a:buBlip>
                <a:blip r:embed="rId2"/>
              </a:buBlip>
              <a:defRPr sz="1600">
                <a:latin typeface="Tahoma" panose="020B0604030504040204"/>
                <a:cs typeface="Tahoma" panose="020B0604030504040204"/>
              </a:defRPr>
            </a:lvl1pPr>
            <a:lvl2pPr marL="742950" indent="-285750">
              <a:buSzPct val="100000"/>
              <a:buFontTx/>
              <a:buBlip>
                <a:blip r:embed="rId2"/>
              </a:buBlip>
              <a:defRPr sz="1600">
                <a:latin typeface="Tahoma" panose="020B0604030504040204"/>
                <a:cs typeface="Tahoma" panose="020B0604030504040204"/>
              </a:defRPr>
            </a:lvl2pPr>
            <a:lvl3pPr marL="1143000" indent="-228600">
              <a:buSzPct val="100000"/>
              <a:buFontTx/>
              <a:buBlip>
                <a:blip r:embed="rId2"/>
              </a:buBlip>
              <a:defRPr sz="1600">
                <a:latin typeface="Tahoma" panose="020B0604030504040204"/>
                <a:cs typeface="Tahoma" panose="020B0604030504040204"/>
              </a:defRPr>
            </a:lvl3pPr>
            <a:lvl4pPr marL="1600200" indent="-228600">
              <a:buSzPct val="100000"/>
              <a:buFontTx/>
              <a:buBlip>
                <a:blip r:embed="rId2"/>
              </a:buBlip>
              <a:defRPr sz="1600">
                <a:latin typeface="Tahoma" panose="020B0604030504040204"/>
                <a:cs typeface="Tahoma" panose="020B0604030504040204"/>
              </a:defRPr>
            </a:lvl4pPr>
            <a:lvl5pPr marL="2057400" indent="-228600">
              <a:buSzPct val="100000"/>
              <a:buFontTx/>
              <a:buBlip>
                <a:blip r:embed="rId2"/>
              </a:buBlip>
              <a:defRPr sz="1600">
                <a:latin typeface="Tahoma" panose="020B0604030504040204"/>
                <a:cs typeface="Tahoma" panose="020B0604030504040204"/>
              </a:defRPr>
            </a:lvl5pPr>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dirty="0"/>
          </a:p>
        </p:txBody>
      </p:sp>
      <p:sp>
        <p:nvSpPr>
          <p:cNvPr id="14"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7"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Interior 4">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0960" y="1340769"/>
            <a:ext cx="5619029"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hasCustomPrompt="1"/>
          </p:nvPr>
        </p:nvSpPr>
        <p:spPr>
          <a:xfrm>
            <a:off x="6197600" y="1340769"/>
            <a:ext cx="5659040" cy="4525963"/>
          </a:xfrm>
          <a:prstGeom prst="rect">
            <a:avLst/>
          </a:prstGeom>
        </p:spPr>
        <p:txBody>
          <a:bodyPr/>
          <a:lstStyle>
            <a:lvl1pPr marL="342900" indent="-342900">
              <a:buSzPct val="100000"/>
              <a:buFontTx/>
              <a:buBlip>
                <a:blip r:embed="rId2"/>
              </a:buBlip>
              <a:defRPr sz="2800">
                <a:latin typeface="Tahoma" panose="020B0604030504040204"/>
                <a:cs typeface="Tahoma" panose="020B0604030504040204"/>
              </a:defRPr>
            </a:lvl1pPr>
            <a:lvl2pPr marL="742950" indent="-285750">
              <a:buSzPct val="100000"/>
              <a:buFontTx/>
              <a:buBlip>
                <a:blip r:embed="rId2"/>
              </a:buBlip>
              <a:defRPr sz="2400">
                <a:latin typeface="Tahoma" panose="020B0604030504040204"/>
                <a:cs typeface="Tahoma" panose="020B0604030504040204"/>
              </a:defRPr>
            </a:lvl2pPr>
            <a:lvl3pPr marL="1143000" indent="-228600">
              <a:buSzPct val="100000"/>
              <a:buFontTx/>
              <a:buBlip>
                <a:blip r:embed="rId2"/>
              </a:buBlip>
              <a:defRPr sz="2000">
                <a:latin typeface="Tahoma" panose="020B0604030504040204"/>
                <a:cs typeface="Tahoma" panose="020B0604030504040204"/>
              </a:defRPr>
            </a:lvl3pPr>
            <a:lvl4pPr marL="1600200" indent="-228600">
              <a:buSzPct val="100000"/>
              <a:buFontTx/>
              <a:buBlip>
                <a:blip r:embed="rId2"/>
              </a:buBlip>
              <a:defRPr sz="1800">
                <a:latin typeface="Tahoma" panose="020B0604030504040204"/>
                <a:cs typeface="Tahoma" panose="020B0604030504040204"/>
              </a:defRPr>
            </a:lvl4pPr>
            <a:lvl5pPr marL="2057400" indent="-228600">
              <a:buSzPct val="100000"/>
              <a:buFontTx/>
              <a:buBlip>
                <a:blip r:embed="rId2"/>
              </a:buBlip>
              <a:defRPr sz="1800">
                <a:latin typeface="Tahoma" panose="020B0604030504040204"/>
                <a:cs typeface="Tahoma" panose="020B0604030504040204"/>
              </a:defRPr>
            </a:lvl5pPr>
            <a:lvl6pPr>
              <a:defRPr sz="1800"/>
            </a:lvl6pPr>
            <a:lvl7pPr>
              <a:defRPr sz="1800"/>
            </a:lvl7pPr>
            <a:lvl8pPr>
              <a:defRPr sz="1800"/>
            </a:lvl8pPr>
            <a:lvl9pPr>
              <a:defRPr sz="1800"/>
            </a:lvl9pPr>
          </a:lstStyle>
          <a:p>
            <a:pPr lvl="0"/>
            <a:r>
              <a:rPr lang="en-US" dirty="0"/>
              <a:t>Click to edit Master </a:t>
            </a:r>
            <a:br>
              <a:rPr lang="en-US" dirty="0"/>
            </a:br>
            <a:r>
              <a:rPr lang="en-US" dirty="0"/>
              <a:t>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7 Marcador de texto"/>
          <p:cNvSpPr>
            <a:spLocks noGrp="1"/>
          </p:cNvSpPr>
          <p:nvPr>
            <p:ph type="body" sz="quarter" idx="15" hasCustomPrompt="1"/>
          </p:nvPr>
        </p:nvSpPr>
        <p:spPr>
          <a:xfrm>
            <a:off x="380960" y="768698"/>
            <a:ext cx="11620501" cy="356046"/>
          </a:xfrm>
          <a:prstGeom prst="rect">
            <a:avLst/>
          </a:prstGeom>
        </p:spPr>
        <p:txBody>
          <a:bodyPr/>
          <a:lstStyle>
            <a:lvl1pPr>
              <a:buNone/>
              <a:defRPr sz="1600" b="1">
                <a:solidFill>
                  <a:srgbClr val="0092D2"/>
                </a:solidFill>
                <a:latin typeface="Tahoma" panose="020B0604030504040204"/>
                <a:cs typeface="Tahoma" panose="020B0604030504040204"/>
              </a:defRPr>
            </a:lvl1pPr>
          </a:lstStyle>
          <a:p>
            <a:pPr lvl="0"/>
            <a:r>
              <a:rPr lang="es-ES" dirty="0"/>
              <a:t>T</a:t>
            </a:r>
            <a:r>
              <a:rPr lang="en-US" dirty="0" err="1"/>
              <a:t>í</a:t>
            </a:r>
            <a:r>
              <a:rPr lang="es-ES" dirty="0" err="1"/>
              <a:t>tulo</a:t>
            </a:r>
            <a:endParaRPr lang="es-ES" dirty="0"/>
          </a:p>
        </p:txBody>
      </p:sp>
      <p:sp>
        <p:nvSpPr>
          <p:cNvPr id="6"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9" name="2 Marcador de texto"/>
          <p:cNvSpPr>
            <a:spLocks noGrp="1"/>
          </p:cNvSpPr>
          <p:nvPr>
            <p:ph type="body" idx="16" hasCustomPrompt="1"/>
          </p:nvPr>
        </p:nvSpPr>
        <p:spPr>
          <a:xfrm>
            <a:off x="380961" y="6524180"/>
            <a:ext cx="9358743" cy="216024"/>
          </a:xfrm>
          <a:prstGeom prst="rect">
            <a:avLst/>
          </a:prstGeom>
        </p:spPr>
        <p:txBody>
          <a:bodyPr lIns="0" tIns="0" rIns="0" bIns="0" anchor="t" anchorCtr="0"/>
          <a:lstStyle>
            <a:lvl1pPr marL="0" indent="0" algn="l" eaLnBrk="1" latinLnBrk="0" hangingPunct="1">
              <a:buFont typeface="+mj-lt"/>
              <a:buNone/>
              <a:defRPr sz="1200" baseline="0">
                <a:solidFill>
                  <a:schemeClr val="tx1"/>
                </a:solidFill>
                <a:latin typeface="Tahoma" panose="020B0604030504040204"/>
                <a:cs typeface="Tahoma" panose="020B0604030504040204"/>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dirty="0"/>
              <a:t>Apartado en el que estamos </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emf"/><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91.xml"/><Relationship Id="rId8" Type="http://schemas.openxmlformats.org/officeDocument/2006/relationships/slideLayout" Target="../slideLayouts/slideLayout90.xml"/><Relationship Id="rId7" Type="http://schemas.openxmlformats.org/officeDocument/2006/relationships/slideLayout" Target="../slideLayouts/slideLayout89.xml"/><Relationship Id="rId6" Type="http://schemas.openxmlformats.org/officeDocument/2006/relationships/slideLayout" Target="../slideLayouts/slideLayout88.xml"/><Relationship Id="rId5" Type="http://schemas.openxmlformats.org/officeDocument/2006/relationships/slideLayout" Target="../slideLayouts/slideLayout87.xml"/><Relationship Id="rId4" Type="http://schemas.openxmlformats.org/officeDocument/2006/relationships/slideLayout" Target="../slideLayouts/slideLayout86.xml"/><Relationship Id="rId3" Type="http://schemas.openxmlformats.org/officeDocument/2006/relationships/slideLayout" Target="../slideLayouts/slideLayout85.xml"/><Relationship Id="rId2" Type="http://schemas.openxmlformats.org/officeDocument/2006/relationships/slideLayout" Target="../slideLayouts/slideLayout84.xml"/><Relationship Id="rId11" Type="http://schemas.openxmlformats.org/officeDocument/2006/relationships/theme" Target="../theme/theme10.xml"/><Relationship Id="rId10" Type="http://schemas.openxmlformats.org/officeDocument/2006/relationships/image" Target="../media/image2.emf"/><Relationship Id="rId1" Type="http://schemas.openxmlformats.org/officeDocument/2006/relationships/slideLayout" Target="../slideLayouts/slideLayout83.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1" Type="http://schemas.openxmlformats.org/officeDocument/2006/relationships/theme" Target="../theme/theme11.xml"/><Relationship Id="rId10" Type="http://schemas.openxmlformats.org/officeDocument/2006/relationships/image" Target="../media/image2.emf"/><Relationship Id="rId1" Type="http://schemas.openxmlformats.org/officeDocument/2006/relationships/slideLayout" Target="../slideLayouts/slideLayout9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1" Type="http://schemas.openxmlformats.org/officeDocument/2006/relationships/theme" Target="../theme/theme12.xml"/><Relationship Id="rId10" Type="http://schemas.openxmlformats.org/officeDocument/2006/relationships/image" Target="../media/image2.emf"/><Relationship Id="rId1" Type="http://schemas.openxmlformats.org/officeDocument/2006/relationships/slideLayout" Target="../slideLayouts/slideLayout101.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18.xml"/><Relationship Id="rId8" Type="http://schemas.openxmlformats.org/officeDocument/2006/relationships/slideLayout" Target="../slideLayouts/slideLayout117.xml"/><Relationship Id="rId7" Type="http://schemas.openxmlformats.org/officeDocument/2006/relationships/slideLayout" Target="../slideLayouts/slideLayout116.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4" Type="http://schemas.openxmlformats.org/officeDocument/2006/relationships/slideLayout" Target="../slideLayouts/slideLayout113.xml"/><Relationship Id="rId3" Type="http://schemas.openxmlformats.org/officeDocument/2006/relationships/slideLayout" Target="../slideLayouts/slideLayout112.xml"/><Relationship Id="rId2" Type="http://schemas.openxmlformats.org/officeDocument/2006/relationships/slideLayout" Target="../slideLayouts/slideLayout111.xml"/><Relationship Id="rId11" Type="http://schemas.openxmlformats.org/officeDocument/2006/relationships/theme" Target="../theme/theme13.xml"/><Relationship Id="rId10" Type="http://schemas.openxmlformats.org/officeDocument/2006/relationships/image" Target="../media/image2.emf"/><Relationship Id="rId1" Type="http://schemas.openxmlformats.org/officeDocument/2006/relationships/slideLayout" Target="../slideLayouts/slideLayout110.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27.xml"/><Relationship Id="rId8" Type="http://schemas.openxmlformats.org/officeDocument/2006/relationships/slideLayout" Target="../slideLayouts/slideLayout126.xml"/><Relationship Id="rId7" Type="http://schemas.openxmlformats.org/officeDocument/2006/relationships/slideLayout" Target="../slideLayouts/slideLayout125.xml"/><Relationship Id="rId6" Type="http://schemas.openxmlformats.org/officeDocument/2006/relationships/slideLayout" Target="../slideLayouts/slideLayout124.xml"/><Relationship Id="rId5" Type="http://schemas.openxmlformats.org/officeDocument/2006/relationships/slideLayout" Target="../slideLayouts/slideLayout123.xml"/><Relationship Id="rId4" Type="http://schemas.openxmlformats.org/officeDocument/2006/relationships/slideLayout" Target="../slideLayouts/slideLayout122.xml"/><Relationship Id="rId3" Type="http://schemas.openxmlformats.org/officeDocument/2006/relationships/slideLayout" Target="../slideLayouts/slideLayout121.xml"/><Relationship Id="rId2" Type="http://schemas.openxmlformats.org/officeDocument/2006/relationships/slideLayout" Target="../slideLayouts/slideLayout120.xml"/><Relationship Id="rId11" Type="http://schemas.openxmlformats.org/officeDocument/2006/relationships/theme" Target="../theme/theme14.xml"/><Relationship Id="rId10" Type="http://schemas.openxmlformats.org/officeDocument/2006/relationships/image" Target="../media/image2.emf"/><Relationship Id="rId1" Type="http://schemas.openxmlformats.org/officeDocument/2006/relationships/slideLayout" Target="../slideLayouts/slideLayout119.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36.xml"/><Relationship Id="rId8" Type="http://schemas.openxmlformats.org/officeDocument/2006/relationships/slideLayout" Target="../slideLayouts/slideLayout135.xml"/><Relationship Id="rId7" Type="http://schemas.openxmlformats.org/officeDocument/2006/relationships/slideLayout" Target="../slideLayouts/slideLayout134.xml"/><Relationship Id="rId6" Type="http://schemas.openxmlformats.org/officeDocument/2006/relationships/slideLayout" Target="../slideLayouts/slideLayout133.xml"/><Relationship Id="rId5" Type="http://schemas.openxmlformats.org/officeDocument/2006/relationships/slideLayout" Target="../slideLayouts/slideLayout132.xml"/><Relationship Id="rId4" Type="http://schemas.openxmlformats.org/officeDocument/2006/relationships/slideLayout" Target="../slideLayouts/slideLayout131.xml"/><Relationship Id="rId3" Type="http://schemas.openxmlformats.org/officeDocument/2006/relationships/slideLayout" Target="../slideLayouts/slideLayout130.xml"/><Relationship Id="rId2" Type="http://schemas.openxmlformats.org/officeDocument/2006/relationships/slideLayout" Target="../slideLayouts/slideLayout129.xml"/><Relationship Id="rId11" Type="http://schemas.openxmlformats.org/officeDocument/2006/relationships/theme" Target="../theme/theme15.xml"/><Relationship Id="rId10" Type="http://schemas.openxmlformats.org/officeDocument/2006/relationships/image" Target="../media/image2.emf"/><Relationship Id="rId1" Type="http://schemas.openxmlformats.org/officeDocument/2006/relationships/slideLayout" Target="../slideLayouts/slideLayout128.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45.xml"/><Relationship Id="rId8" Type="http://schemas.openxmlformats.org/officeDocument/2006/relationships/slideLayout" Target="../slideLayouts/slideLayout144.xml"/><Relationship Id="rId7" Type="http://schemas.openxmlformats.org/officeDocument/2006/relationships/slideLayout" Target="../slideLayouts/slideLayout143.xml"/><Relationship Id="rId6" Type="http://schemas.openxmlformats.org/officeDocument/2006/relationships/slideLayout" Target="../slideLayouts/slideLayout142.xml"/><Relationship Id="rId5" Type="http://schemas.openxmlformats.org/officeDocument/2006/relationships/slideLayout" Target="../slideLayouts/slideLayout141.xml"/><Relationship Id="rId4" Type="http://schemas.openxmlformats.org/officeDocument/2006/relationships/slideLayout" Target="../slideLayouts/slideLayout140.xml"/><Relationship Id="rId3" Type="http://schemas.openxmlformats.org/officeDocument/2006/relationships/slideLayout" Target="../slideLayouts/slideLayout139.xml"/><Relationship Id="rId2" Type="http://schemas.openxmlformats.org/officeDocument/2006/relationships/slideLayout" Target="../slideLayouts/slideLayout138.xml"/><Relationship Id="rId11" Type="http://schemas.openxmlformats.org/officeDocument/2006/relationships/theme" Target="../theme/theme16.xml"/><Relationship Id="rId10" Type="http://schemas.openxmlformats.org/officeDocument/2006/relationships/image" Target="../media/image2.emf"/><Relationship Id="rId1" Type="http://schemas.openxmlformats.org/officeDocument/2006/relationships/slideLayout" Target="../slideLayouts/slideLayout137.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1" Type="http://schemas.openxmlformats.org/officeDocument/2006/relationships/theme" Target="../theme/theme17.xml"/><Relationship Id="rId10" Type="http://schemas.openxmlformats.org/officeDocument/2006/relationships/image" Target="../media/image2.emf"/><Relationship Id="rId1" Type="http://schemas.openxmlformats.org/officeDocument/2006/relationships/slideLayout" Target="../slideLayouts/slideLayout146.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1" Type="http://schemas.openxmlformats.org/officeDocument/2006/relationships/theme" Target="../theme/theme18.xml"/><Relationship Id="rId10" Type="http://schemas.openxmlformats.org/officeDocument/2006/relationships/image" Target="../media/image2.emf"/><Relationship Id="rId1" Type="http://schemas.openxmlformats.org/officeDocument/2006/relationships/slideLayout" Target="../slideLayouts/slideLayout155.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172.xml"/><Relationship Id="rId8" Type="http://schemas.openxmlformats.org/officeDocument/2006/relationships/slideLayout" Target="../slideLayouts/slideLayout171.xml"/><Relationship Id="rId7" Type="http://schemas.openxmlformats.org/officeDocument/2006/relationships/slideLayout" Target="../slideLayouts/slideLayout170.xml"/><Relationship Id="rId6" Type="http://schemas.openxmlformats.org/officeDocument/2006/relationships/slideLayout" Target="../slideLayouts/slideLayout169.xml"/><Relationship Id="rId5" Type="http://schemas.openxmlformats.org/officeDocument/2006/relationships/slideLayout" Target="../slideLayouts/slideLayout168.xml"/><Relationship Id="rId4" Type="http://schemas.openxmlformats.org/officeDocument/2006/relationships/slideLayout" Target="../slideLayouts/slideLayout167.xml"/><Relationship Id="rId3" Type="http://schemas.openxmlformats.org/officeDocument/2006/relationships/slideLayout" Target="../slideLayouts/slideLayout166.xml"/><Relationship Id="rId2" Type="http://schemas.openxmlformats.org/officeDocument/2006/relationships/slideLayout" Target="../slideLayouts/slideLayout165.xml"/><Relationship Id="rId11" Type="http://schemas.openxmlformats.org/officeDocument/2006/relationships/theme" Target="../theme/theme19.xml"/><Relationship Id="rId10" Type="http://schemas.openxmlformats.org/officeDocument/2006/relationships/image" Target="../media/image2.emf"/><Relationship Id="rId1" Type="http://schemas.openxmlformats.org/officeDocument/2006/relationships/slideLayout" Target="../slideLayouts/slideLayout16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image" Target="../media/image2.emf"/><Relationship Id="rId1" Type="http://schemas.openxmlformats.org/officeDocument/2006/relationships/slideLayout" Target="../slideLayouts/slideLayout11.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181.xml"/><Relationship Id="rId8" Type="http://schemas.openxmlformats.org/officeDocument/2006/relationships/slideLayout" Target="../slideLayouts/slideLayout180.xml"/><Relationship Id="rId7" Type="http://schemas.openxmlformats.org/officeDocument/2006/relationships/slideLayout" Target="../slideLayouts/slideLayout179.xml"/><Relationship Id="rId6" Type="http://schemas.openxmlformats.org/officeDocument/2006/relationships/slideLayout" Target="../slideLayouts/slideLayout178.xml"/><Relationship Id="rId5" Type="http://schemas.openxmlformats.org/officeDocument/2006/relationships/slideLayout" Target="../slideLayouts/slideLayout177.xml"/><Relationship Id="rId4" Type="http://schemas.openxmlformats.org/officeDocument/2006/relationships/slideLayout" Target="../slideLayouts/slideLayout176.xml"/><Relationship Id="rId3" Type="http://schemas.openxmlformats.org/officeDocument/2006/relationships/slideLayout" Target="../slideLayouts/slideLayout175.xml"/><Relationship Id="rId2" Type="http://schemas.openxmlformats.org/officeDocument/2006/relationships/slideLayout" Target="../slideLayouts/slideLayout174.xml"/><Relationship Id="rId11" Type="http://schemas.openxmlformats.org/officeDocument/2006/relationships/theme" Target="../theme/theme20.xml"/><Relationship Id="rId10" Type="http://schemas.openxmlformats.org/officeDocument/2006/relationships/image" Target="../media/image2.emf"/><Relationship Id="rId1" Type="http://schemas.openxmlformats.org/officeDocument/2006/relationships/slideLayout" Target="../slideLayouts/slideLayout173.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190.xml"/><Relationship Id="rId8" Type="http://schemas.openxmlformats.org/officeDocument/2006/relationships/slideLayout" Target="../slideLayouts/slideLayout189.xml"/><Relationship Id="rId7" Type="http://schemas.openxmlformats.org/officeDocument/2006/relationships/slideLayout" Target="../slideLayouts/slideLayout188.xml"/><Relationship Id="rId6" Type="http://schemas.openxmlformats.org/officeDocument/2006/relationships/slideLayout" Target="../slideLayouts/slideLayout187.xml"/><Relationship Id="rId5" Type="http://schemas.openxmlformats.org/officeDocument/2006/relationships/slideLayout" Target="../slideLayouts/slideLayout186.xml"/><Relationship Id="rId4" Type="http://schemas.openxmlformats.org/officeDocument/2006/relationships/slideLayout" Target="../slideLayouts/slideLayout185.xml"/><Relationship Id="rId3" Type="http://schemas.openxmlformats.org/officeDocument/2006/relationships/slideLayout" Target="../slideLayouts/slideLayout184.xml"/><Relationship Id="rId2" Type="http://schemas.openxmlformats.org/officeDocument/2006/relationships/slideLayout" Target="../slideLayouts/slideLayout183.xml"/><Relationship Id="rId11" Type="http://schemas.openxmlformats.org/officeDocument/2006/relationships/theme" Target="../theme/theme21.xml"/><Relationship Id="rId10" Type="http://schemas.openxmlformats.org/officeDocument/2006/relationships/image" Target="../media/image2.emf"/><Relationship Id="rId1" Type="http://schemas.openxmlformats.org/officeDocument/2006/relationships/slideLayout" Target="../slideLayouts/slideLayout182.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 Type="http://schemas.openxmlformats.org/officeDocument/2006/relationships/slideLayout" Target="../slideLayouts/slideLayout192.xml"/><Relationship Id="rId11" Type="http://schemas.openxmlformats.org/officeDocument/2006/relationships/theme" Target="../theme/theme22.xml"/><Relationship Id="rId10" Type="http://schemas.openxmlformats.org/officeDocument/2006/relationships/image" Target="../media/image2.emf"/><Relationship Id="rId1" Type="http://schemas.openxmlformats.org/officeDocument/2006/relationships/slideLayout" Target="../slideLayouts/slideLayout191.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08.xml"/><Relationship Id="rId8" Type="http://schemas.openxmlformats.org/officeDocument/2006/relationships/slideLayout" Target="../slideLayouts/slideLayout207.xml"/><Relationship Id="rId7" Type="http://schemas.openxmlformats.org/officeDocument/2006/relationships/slideLayout" Target="../slideLayouts/slideLayout206.xml"/><Relationship Id="rId6" Type="http://schemas.openxmlformats.org/officeDocument/2006/relationships/slideLayout" Target="../slideLayouts/slideLayout205.xml"/><Relationship Id="rId5" Type="http://schemas.openxmlformats.org/officeDocument/2006/relationships/slideLayout" Target="../slideLayouts/slideLayout204.xml"/><Relationship Id="rId4" Type="http://schemas.openxmlformats.org/officeDocument/2006/relationships/slideLayout" Target="../slideLayouts/slideLayout203.xml"/><Relationship Id="rId3" Type="http://schemas.openxmlformats.org/officeDocument/2006/relationships/slideLayout" Target="../slideLayouts/slideLayout202.xml"/><Relationship Id="rId2" Type="http://schemas.openxmlformats.org/officeDocument/2006/relationships/slideLayout" Target="../slideLayouts/slideLayout201.xml"/><Relationship Id="rId11" Type="http://schemas.openxmlformats.org/officeDocument/2006/relationships/theme" Target="../theme/theme23.xml"/><Relationship Id="rId10" Type="http://schemas.openxmlformats.org/officeDocument/2006/relationships/image" Target="../media/image2.emf"/><Relationship Id="rId1" Type="http://schemas.openxmlformats.org/officeDocument/2006/relationships/slideLayout" Target="../slideLayouts/slideLayout200.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17.xml"/><Relationship Id="rId8" Type="http://schemas.openxmlformats.org/officeDocument/2006/relationships/slideLayout" Target="../slideLayouts/slideLayout216.xml"/><Relationship Id="rId7" Type="http://schemas.openxmlformats.org/officeDocument/2006/relationships/slideLayout" Target="../slideLayouts/slideLayout215.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4" Type="http://schemas.openxmlformats.org/officeDocument/2006/relationships/slideLayout" Target="../slideLayouts/slideLayout212.xml"/><Relationship Id="rId3" Type="http://schemas.openxmlformats.org/officeDocument/2006/relationships/slideLayout" Target="../slideLayouts/slideLayout211.xml"/><Relationship Id="rId2" Type="http://schemas.openxmlformats.org/officeDocument/2006/relationships/slideLayout" Target="../slideLayouts/slideLayout210.xml"/><Relationship Id="rId11" Type="http://schemas.openxmlformats.org/officeDocument/2006/relationships/theme" Target="../theme/theme24.xml"/><Relationship Id="rId10" Type="http://schemas.openxmlformats.org/officeDocument/2006/relationships/image" Target="../media/image2.emf"/><Relationship Id="rId1" Type="http://schemas.openxmlformats.org/officeDocument/2006/relationships/slideLayout" Target="../slideLayouts/slideLayout209.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26.xml"/><Relationship Id="rId8" Type="http://schemas.openxmlformats.org/officeDocument/2006/relationships/slideLayout" Target="../slideLayouts/slideLayout225.xml"/><Relationship Id="rId7" Type="http://schemas.openxmlformats.org/officeDocument/2006/relationships/slideLayout" Target="../slideLayouts/slideLayout224.xml"/><Relationship Id="rId6" Type="http://schemas.openxmlformats.org/officeDocument/2006/relationships/slideLayout" Target="../slideLayouts/slideLayout223.xml"/><Relationship Id="rId5" Type="http://schemas.openxmlformats.org/officeDocument/2006/relationships/slideLayout" Target="../slideLayouts/slideLayout222.xml"/><Relationship Id="rId4" Type="http://schemas.openxmlformats.org/officeDocument/2006/relationships/slideLayout" Target="../slideLayouts/slideLayout221.xml"/><Relationship Id="rId3" Type="http://schemas.openxmlformats.org/officeDocument/2006/relationships/slideLayout" Target="../slideLayouts/slideLayout220.xml"/><Relationship Id="rId2" Type="http://schemas.openxmlformats.org/officeDocument/2006/relationships/slideLayout" Target="../slideLayouts/slideLayout219.xml"/><Relationship Id="rId11" Type="http://schemas.openxmlformats.org/officeDocument/2006/relationships/theme" Target="../theme/theme25.xml"/><Relationship Id="rId10" Type="http://schemas.openxmlformats.org/officeDocument/2006/relationships/image" Target="../media/image2.emf"/><Relationship Id="rId1" Type="http://schemas.openxmlformats.org/officeDocument/2006/relationships/slideLayout" Target="../slideLayouts/slideLayout218.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35.xml"/><Relationship Id="rId8" Type="http://schemas.openxmlformats.org/officeDocument/2006/relationships/slideLayout" Target="../slideLayouts/slideLayout234.xml"/><Relationship Id="rId7" Type="http://schemas.openxmlformats.org/officeDocument/2006/relationships/slideLayout" Target="../slideLayouts/slideLayout233.xml"/><Relationship Id="rId6" Type="http://schemas.openxmlformats.org/officeDocument/2006/relationships/slideLayout" Target="../slideLayouts/slideLayout232.xml"/><Relationship Id="rId5" Type="http://schemas.openxmlformats.org/officeDocument/2006/relationships/slideLayout" Target="../slideLayouts/slideLayout231.xml"/><Relationship Id="rId4" Type="http://schemas.openxmlformats.org/officeDocument/2006/relationships/slideLayout" Target="../slideLayouts/slideLayout230.xml"/><Relationship Id="rId3" Type="http://schemas.openxmlformats.org/officeDocument/2006/relationships/slideLayout" Target="../slideLayouts/slideLayout229.xml"/><Relationship Id="rId2" Type="http://schemas.openxmlformats.org/officeDocument/2006/relationships/slideLayout" Target="../slideLayouts/slideLayout228.xml"/><Relationship Id="rId11" Type="http://schemas.openxmlformats.org/officeDocument/2006/relationships/theme" Target="../theme/theme26.xml"/><Relationship Id="rId10" Type="http://schemas.openxmlformats.org/officeDocument/2006/relationships/image" Target="../media/image2.emf"/><Relationship Id="rId1" Type="http://schemas.openxmlformats.org/officeDocument/2006/relationships/slideLayout" Target="../slideLayouts/slideLayout227.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44.xml"/><Relationship Id="rId8" Type="http://schemas.openxmlformats.org/officeDocument/2006/relationships/slideLayout" Target="../slideLayouts/slideLayout243.xml"/><Relationship Id="rId7" Type="http://schemas.openxmlformats.org/officeDocument/2006/relationships/slideLayout" Target="../slideLayouts/slideLayout242.xml"/><Relationship Id="rId6" Type="http://schemas.openxmlformats.org/officeDocument/2006/relationships/slideLayout" Target="../slideLayouts/slideLayout241.xml"/><Relationship Id="rId5" Type="http://schemas.openxmlformats.org/officeDocument/2006/relationships/slideLayout" Target="../slideLayouts/slideLayout240.xml"/><Relationship Id="rId4" Type="http://schemas.openxmlformats.org/officeDocument/2006/relationships/slideLayout" Target="../slideLayouts/slideLayout239.xml"/><Relationship Id="rId3" Type="http://schemas.openxmlformats.org/officeDocument/2006/relationships/slideLayout" Target="../slideLayouts/slideLayout238.xml"/><Relationship Id="rId2" Type="http://schemas.openxmlformats.org/officeDocument/2006/relationships/slideLayout" Target="../slideLayouts/slideLayout237.xml"/><Relationship Id="rId11" Type="http://schemas.openxmlformats.org/officeDocument/2006/relationships/theme" Target="../theme/theme27.xml"/><Relationship Id="rId10" Type="http://schemas.openxmlformats.org/officeDocument/2006/relationships/image" Target="../media/image2.emf"/><Relationship Id="rId1" Type="http://schemas.openxmlformats.org/officeDocument/2006/relationships/slideLayout" Target="../slideLayouts/slideLayout236.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253.xml"/><Relationship Id="rId8" Type="http://schemas.openxmlformats.org/officeDocument/2006/relationships/slideLayout" Target="../slideLayouts/slideLayout252.xml"/><Relationship Id="rId7" Type="http://schemas.openxmlformats.org/officeDocument/2006/relationships/slideLayout" Target="../slideLayouts/slideLayout251.xml"/><Relationship Id="rId6" Type="http://schemas.openxmlformats.org/officeDocument/2006/relationships/slideLayout" Target="../slideLayouts/slideLayout250.xml"/><Relationship Id="rId5" Type="http://schemas.openxmlformats.org/officeDocument/2006/relationships/slideLayout" Target="../slideLayouts/slideLayout249.xml"/><Relationship Id="rId4" Type="http://schemas.openxmlformats.org/officeDocument/2006/relationships/slideLayout" Target="../slideLayouts/slideLayout248.xml"/><Relationship Id="rId3" Type="http://schemas.openxmlformats.org/officeDocument/2006/relationships/slideLayout" Target="../slideLayouts/slideLayout247.xml"/><Relationship Id="rId2" Type="http://schemas.openxmlformats.org/officeDocument/2006/relationships/slideLayout" Target="../slideLayouts/slideLayout246.xml"/><Relationship Id="rId11" Type="http://schemas.openxmlformats.org/officeDocument/2006/relationships/theme" Target="../theme/theme28.xml"/><Relationship Id="rId10" Type="http://schemas.openxmlformats.org/officeDocument/2006/relationships/image" Target="../media/image2.emf"/><Relationship Id="rId1" Type="http://schemas.openxmlformats.org/officeDocument/2006/relationships/slideLayout" Target="../slideLayouts/slideLayout245.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2" Type="http://schemas.openxmlformats.org/officeDocument/2006/relationships/theme" Target="../theme/theme29.xml"/><Relationship Id="rId11" Type="http://schemas.openxmlformats.org/officeDocument/2006/relationships/image" Target="../media/image2.emf"/><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1" Type="http://schemas.openxmlformats.org/officeDocument/2006/relationships/theme" Target="../theme/theme3.xml"/><Relationship Id="rId10" Type="http://schemas.openxmlformats.org/officeDocument/2006/relationships/image" Target="../media/image2.emf"/><Relationship Id="rId1" Type="http://schemas.openxmlformats.org/officeDocument/2006/relationships/slideLayout" Target="../slideLayouts/slideLayout20.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272.xml"/><Relationship Id="rId8" Type="http://schemas.openxmlformats.org/officeDocument/2006/relationships/slideLayout" Target="../slideLayouts/slideLayout271.xml"/><Relationship Id="rId7" Type="http://schemas.openxmlformats.org/officeDocument/2006/relationships/slideLayout" Target="../slideLayouts/slideLayout270.xml"/><Relationship Id="rId6" Type="http://schemas.openxmlformats.org/officeDocument/2006/relationships/slideLayout" Target="../slideLayouts/slideLayout269.xml"/><Relationship Id="rId5" Type="http://schemas.openxmlformats.org/officeDocument/2006/relationships/slideLayout" Target="../slideLayouts/slideLayout268.xml"/><Relationship Id="rId4" Type="http://schemas.openxmlformats.org/officeDocument/2006/relationships/slideLayout" Target="../slideLayouts/slideLayout267.xml"/><Relationship Id="rId3" Type="http://schemas.openxmlformats.org/officeDocument/2006/relationships/slideLayout" Target="../slideLayouts/slideLayout266.xml"/><Relationship Id="rId2" Type="http://schemas.openxmlformats.org/officeDocument/2006/relationships/slideLayout" Target="../slideLayouts/slideLayout265.xml"/><Relationship Id="rId11" Type="http://schemas.openxmlformats.org/officeDocument/2006/relationships/theme" Target="../theme/theme30.xml"/><Relationship Id="rId10" Type="http://schemas.openxmlformats.org/officeDocument/2006/relationships/image" Target="../media/image2.emf"/><Relationship Id="rId1" Type="http://schemas.openxmlformats.org/officeDocument/2006/relationships/slideLayout" Target="../slideLayouts/slideLayout264.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281.xml"/><Relationship Id="rId8" Type="http://schemas.openxmlformats.org/officeDocument/2006/relationships/slideLayout" Target="../slideLayouts/slideLayout280.xml"/><Relationship Id="rId7" Type="http://schemas.openxmlformats.org/officeDocument/2006/relationships/slideLayout" Target="../slideLayouts/slideLayout279.xml"/><Relationship Id="rId6" Type="http://schemas.openxmlformats.org/officeDocument/2006/relationships/slideLayout" Target="../slideLayouts/slideLayout278.xml"/><Relationship Id="rId5" Type="http://schemas.openxmlformats.org/officeDocument/2006/relationships/slideLayout" Target="../slideLayouts/slideLayout277.xml"/><Relationship Id="rId4" Type="http://schemas.openxmlformats.org/officeDocument/2006/relationships/slideLayout" Target="../slideLayouts/slideLayout276.xml"/><Relationship Id="rId3" Type="http://schemas.openxmlformats.org/officeDocument/2006/relationships/slideLayout" Target="../slideLayouts/slideLayout275.xml"/><Relationship Id="rId2" Type="http://schemas.openxmlformats.org/officeDocument/2006/relationships/slideLayout" Target="../slideLayouts/slideLayout274.xml"/><Relationship Id="rId11" Type="http://schemas.openxmlformats.org/officeDocument/2006/relationships/theme" Target="../theme/theme31.xml"/><Relationship Id="rId10" Type="http://schemas.openxmlformats.org/officeDocument/2006/relationships/image" Target="../media/image2.emf"/><Relationship Id="rId1" Type="http://schemas.openxmlformats.org/officeDocument/2006/relationships/slideLayout" Target="../slideLayouts/slideLayout273.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290.xml"/><Relationship Id="rId8" Type="http://schemas.openxmlformats.org/officeDocument/2006/relationships/slideLayout" Target="../slideLayouts/slideLayout289.xml"/><Relationship Id="rId7" Type="http://schemas.openxmlformats.org/officeDocument/2006/relationships/slideLayout" Target="../slideLayouts/slideLayout288.xml"/><Relationship Id="rId6" Type="http://schemas.openxmlformats.org/officeDocument/2006/relationships/slideLayout" Target="../slideLayouts/slideLayout287.xml"/><Relationship Id="rId5" Type="http://schemas.openxmlformats.org/officeDocument/2006/relationships/slideLayout" Target="../slideLayouts/slideLayout286.xml"/><Relationship Id="rId4" Type="http://schemas.openxmlformats.org/officeDocument/2006/relationships/slideLayout" Target="../slideLayouts/slideLayout285.xml"/><Relationship Id="rId3" Type="http://schemas.openxmlformats.org/officeDocument/2006/relationships/slideLayout" Target="../slideLayouts/slideLayout284.xml"/><Relationship Id="rId2" Type="http://schemas.openxmlformats.org/officeDocument/2006/relationships/slideLayout" Target="../slideLayouts/slideLayout283.xml"/><Relationship Id="rId11" Type="http://schemas.openxmlformats.org/officeDocument/2006/relationships/theme" Target="../theme/theme32.xml"/><Relationship Id="rId10" Type="http://schemas.openxmlformats.org/officeDocument/2006/relationships/image" Target="../media/image2.emf"/><Relationship Id="rId1" Type="http://schemas.openxmlformats.org/officeDocument/2006/relationships/slideLayout" Target="../slideLayouts/slideLayout28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299.xml"/><Relationship Id="rId8" Type="http://schemas.openxmlformats.org/officeDocument/2006/relationships/slideLayout" Target="../slideLayouts/slideLayout298.xml"/><Relationship Id="rId7" Type="http://schemas.openxmlformats.org/officeDocument/2006/relationships/slideLayout" Target="../slideLayouts/slideLayout297.xml"/><Relationship Id="rId6" Type="http://schemas.openxmlformats.org/officeDocument/2006/relationships/slideLayout" Target="../slideLayouts/slideLayout296.xml"/><Relationship Id="rId5" Type="http://schemas.openxmlformats.org/officeDocument/2006/relationships/slideLayout" Target="../slideLayouts/slideLayout295.xml"/><Relationship Id="rId4" Type="http://schemas.openxmlformats.org/officeDocument/2006/relationships/slideLayout" Target="../slideLayouts/slideLayout294.xml"/><Relationship Id="rId3" Type="http://schemas.openxmlformats.org/officeDocument/2006/relationships/slideLayout" Target="../slideLayouts/slideLayout293.xml"/><Relationship Id="rId2" Type="http://schemas.openxmlformats.org/officeDocument/2006/relationships/slideLayout" Target="../slideLayouts/slideLayout292.xml"/><Relationship Id="rId11" Type="http://schemas.openxmlformats.org/officeDocument/2006/relationships/theme" Target="../theme/theme33.xml"/><Relationship Id="rId10" Type="http://schemas.openxmlformats.org/officeDocument/2006/relationships/image" Target="../media/image2.emf"/><Relationship Id="rId1" Type="http://schemas.openxmlformats.org/officeDocument/2006/relationships/slideLayout" Target="../slideLayouts/slideLayout291.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08.xml"/><Relationship Id="rId8" Type="http://schemas.openxmlformats.org/officeDocument/2006/relationships/slideLayout" Target="../slideLayouts/slideLayout307.xml"/><Relationship Id="rId7" Type="http://schemas.openxmlformats.org/officeDocument/2006/relationships/slideLayout" Target="../slideLayouts/slideLayout306.xml"/><Relationship Id="rId6" Type="http://schemas.openxmlformats.org/officeDocument/2006/relationships/slideLayout" Target="../slideLayouts/slideLayout305.xml"/><Relationship Id="rId5" Type="http://schemas.openxmlformats.org/officeDocument/2006/relationships/slideLayout" Target="../slideLayouts/slideLayout304.xml"/><Relationship Id="rId4" Type="http://schemas.openxmlformats.org/officeDocument/2006/relationships/slideLayout" Target="../slideLayouts/slideLayout303.xml"/><Relationship Id="rId3" Type="http://schemas.openxmlformats.org/officeDocument/2006/relationships/slideLayout" Target="../slideLayouts/slideLayout302.xml"/><Relationship Id="rId2" Type="http://schemas.openxmlformats.org/officeDocument/2006/relationships/slideLayout" Target="../slideLayouts/slideLayout301.xml"/><Relationship Id="rId11" Type="http://schemas.openxmlformats.org/officeDocument/2006/relationships/theme" Target="../theme/theme34.xml"/><Relationship Id="rId10" Type="http://schemas.openxmlformats.org/officeDocument/2006/relationships/image" Target="../media/image2.emf"/><Relationship Id="rId1" Type="http://schemas.openxmlformats.org/officeDocument/2006/relationships/slideLayout" Target="../slideLayouts/slideLayout300.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1" Type="http://schemas.openxmlformats.org/officeDocument/2006/relationships/theme" Target="../theme/theme35.xml"/><Relationship Id="rId10" Type="http://schemas.openxmlformats.org/officeDocument/2006/relationships/image" Target="../media/image2.emf"/><Relationship Id="rId1" Type="http://schemas.openxmlformats.org/officeDocument/2006/relationships/slideLayout" Target="../slideLayouts/slideLayout309.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326.xml"/><Relationship Id="rId8" Type="http://schemas.openxmlformats.org/officeDocument/2006/relationships/slideLayout" Target="../slideLayouts/slideLayout325.xml"/><Relationship Id="rId7" Type="http://schemas.openxmlformats.org/officeDocument/2006/relationships/slideLayout" Target="../slideLayouts/slideLayout324.xml"/><Relationship Id="rId6" Type="http://schemas.openxmlformats.org/officeDocument/2006/relationships/slideLayout" Target="../slideLayouts/slideLayout323.xml"/><Relationship Id="rId5" Type="http://schemas.openxmlformats.org/officeDocument/2006/relationships/slideLayout" Target="../slideLayouts/slideLayout322.xml"/><Relationship Id="rId4" Type="http://schemas.openxmlformats.org/officeDocument/2006/relationships/slideLayout" Target="../slideLayouts/slideLayout321.xml"/><Relationship Id="rId3" Type="http://schemas.openxmlformats.org/officeDocument/2006/relationships/slideLayout" Target="../slideLayouts/slideLayout320.xml"/><Relationship Id="rId2" Type="http://schemas.openxmlformats.org/officeDocument/2006/relationships/slideLayout" Target="../slideLayouts/slideLayout319.xml"/><Relationship Id="rId12" Type="http://schemas.openxmlformats.org/officeDocument/2006/relationships/theme" Target="../theme/theme36.xml"/><Relationship Id="rId11" Type="http://schemas.openxmlformats.org/officeDocument/2006/relationships/image" Target="../media/image2.emf"/><Relationship Id="rId10" Type="http://schemas.openxmlformats.org/officeDocument/2006/relationships/slideLayout" Target="../slideLayouts/slideLayout327.xml"/><Relationship Id="rId1" Type="http://schemas.openxmlformats.org/officeDocument/2006/relationships/slideLayout" Target="../slideLayouts/slideLayout318.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336.xml"/><Relationship Id="rId8" Type="http://schemas.openxmlformats.org/officeDocument/2006/relationships/slideLayout" Target="../slideLayouts/slideLayout335.xml"/><Relationship Id="rId7" Type="http://schemas.openxmlformats.org/officeDocument/2006/relationships/slideLayout" Target="../slideLayouts/slideLayout334.xml"/><Relationship Id="rId6" Type="http://schemas.openxmlformats.org/officeDocument/2006/relationships/slideLayout" Target="../slideLayouts/slideLayout333.xml"/><Relationship Id="rId5" Type="http://schemas.openxmlformats.org/officeDocument/2006/relationships/slideLayout" Target="../slideLayouts/slideLayout332.xml"/><Relationship Id="rId4" Type="http://schemas.openxmlformats.org/officeDocument/2006/relationships/slideLayout" Target="../slideLayouts/slideLayout331.xml"/><Relationship Id="rId3" Type="http://schemas.openxmlformats.org/officeDocument/2006/relationships/slideLayout" Target="../slideLayouts/slideLayout330.xml"/><Relationship Id="rId2" Type="http://schemas.openxmlformats.org/officeDocument/2006/relationships/slideLayout" Target="../slideLayouts/slideLayout329.xml"/><Relationship Id="rId12" Type="http://schemas.openxmlformats.org/officeDocument/2006/relationships/theme" Target="../theme/theme37.xml"/><Relationship Id="rId11" Type="http://schemas.openxmlformats.org/officeDocument/2006/relationships/image" Target="../media/image2.emf"/><Relationship Id="rId10" Type="http://schemas.openxmlformats.org/officeDocument/2006/relationships/slideLayout" Target="../slideLayouts/slideLayout337.xml"/><Relationship Id="rId1" Type="http://schemas.openxmlformats.org/officeDocument/2006/relationships/slideLayout" Target="../slideLayouts/slideLayout328.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346.xml"/><Relationship Id="rId8" Type="http://schemas.openxmlformats.org/officeDocument/2006/relationships/slideLayout" Target="../slideLayouts/slideLayout345.xml"/><Relationship Id="rId7" Type="http://schemas.openxmlformats.org/officeDocument/2006/relationships/slideLayout" Target="../slideLayouts/slideLayout344.xml"/><Relationship Id="rId6" Type="http://schemas.openxmlformats.org/officeDocument/2006/relationships/slideLayout" Target="../slideLayouts/slideLayout343.xml"/><Relationship Id="rId5" Type="http://schemas.openxmlformats.org/officeDocument/2006/relationships/slideLayout" Target="../slideLayouts/slideLayout342.xml"/><Relationship Id="rId4" Type="http://schemas.openxmlformats.org/officeDocument/2006/relationships/slideLayout" Target="../slideLayouts/slideLayout341.xml"/><Relationship Id="rId3" Type="http://schemas.openxmlformats.org/officeDocument/2006/relationships/slideLayout" Target="../slideLayouts/slideLayout340.xml"/><Relationship Id="rId2" Type="http://schemas.openxmlformats.org/officeDocument/2006/relationships/slideLayout" Target="../slideLayouts/slideLayout339.xml"/><Relationship Id="rId11" Type="http://schemas.openxmlformats.org/officeDocument/2006/relationships/theme" Target="../theme/theme38.xml"/><Relationship Id="rId10" Type="http://schemas.openxmlformats.org/officeDocument/2006/relationships/image" Target="../media/image2.emf"/><Relationship Id="rId1" Type="http://schemas.openxmlformats.org/officeDocument/2006/relationships/slideLayout" Target="../slideLayouts/slideLayout338.xml"/></Relationships>
</file>

<file path=ppt/slideMasters/_rels/slideMaster39.xml.rels><?xml version="1.0" encoding="UTF-8" standalone="yes"?>
<Relationships xmlns="http://schemas.openxmlformats.org/package/2006/relationships"><Relationship Id="rId9" Type="http://schemas.openxmlformats.org/officeDocument/2006/relationships/slideLayout" Target="../slideLayouts/slideLayout355.xml"/><Relationship Id="rId8" Type="http://schemas.openxmlformats.org/officeDocument/2006/relationships/slideLayout" Target="../slideLayouts/slideLayout354.xml"/><Relationship Id="rId7" Type="http://schemas.openxmlformats.org/officeDocument/2006/relationships/slideLayout" Target="../slideLayouts/slideLayout353.xml"/><Relationship Id="rId6" Type="http://schemas.openxmlformats.org/officeDocument/2006/relationships/slideLayout" Target="../slideLayouts/slideLayout352.xml"/><Relationship Id="rId5" Type="http://schemas.openxmlformats.org/officeDocument/2006/relationships/slideLayout" Target="../slideLayouts/slideLayout351.xml"/><Relationship Id="rId4" Type="http://schemas.openxmlformats.org/officeDocument/2006/relationships/slideLayout" Target="../slideLayouts/slideLayout350.xml"/><Relationship Id="rId3" Type="http://schemas.openxmlformats.org/officeDocument/2006/relationships/slideLayout" Target="../slideLayouts/slideLayout349.xml"/><Relationship Id="rId2" Type="http://schemas.openxmlformats.org/officeDocument/2006/relationships/slideLayout" Target="../slideLayouts/slideLayout348.xml"/><Relationship Id="rId11" Type="http://schemas.openxmlformats.org/officeDocument/2006/relationships/theme" Target="../theme/theme39.xml"/><Relationship Id="rId10" Type="http://schemas.openxmlformats.org/officeDocument/2006/relationships/image" Target="../media/image2.emf"/><Relationship Id="rId1" Type="http://schemas.openxmlformats.org/officeDocument/2006/relationships/slideLayout" Target="../slideLayouts/slideLayout34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1" Type="http://schemas.openxmlformats.org/officeDocument/2006/relationships/theme" Target="../theme/theme4.xml"/><Relationship Id="rId10" Type="http://schemas.openxmlformats.org/officeDocument/2006/relationships/image" Target="../media/image2.emf"/><Relationship Id="rId1" Type="http://schemas.openxmlformats.org/officeDocument/2006/relationships/slideLayout" Target="../slideLayouts/slideLayout29.xml"/></Relationships>
</file>

<file path=ppt/slideMasters/_rels/slideMaster40.xml.rels><?xml version="1.0" encoding="UTF-8" standalone="yes"?>
<Relationships xmlns="http://schemas.openxmlformats.org/package/2006/relationships"><Relationship Id="rId9" Type="http://schemas.openxmlformats.org/officeDocument/2006/relationships/slideLayout" Target="../slideLayouts/slideLayout364.xml"/><Relationship Id="rId8" Type="http://schemas.openxmlformats.org/officeDocument/2006/relationships/slideLayout" Target="../slideLayouts/slideLayout363.xml"/><Relationship Id="rId7" Type="http://schemas.openxmlformats.org/officeDocument/2006/relationships/slideLayout" Target="../slideLayouts/slideLayout362.xml"/><Relationship Id="rId6" Type="http://schemas.openxmlformats.org/officeDocument/2006/relationships/slideLayout" Target="../slideLayouts/slideLayout361.xml"/><Relationship Id="rId5" Type="http://schemas.openxmlformats.org/officeDocument/2006/relationships/slideLayout" Target="../slideLayouts/slideLayout360.xml"/><Relationship Id="rId4" Type="http://schemas.openxmlformats.org/officeDocument/2006/relationships/slideLayout" Target="../slideLayouts/slideLayout359.xml"/><Relationship Id="rId3" Type="http://schemas.openxmlformats.org/officeDocument/2006/relationships/slideLayout" Target="../slideLayouts/slideLayout358.xml"/><Relationship Id="rId2" Type="http://schemas.openxmlformats.org/officeDocument/2006/relationships/slideLayout" Target="../slideLayouts/slideLayout357.xml"/><Relationship Id="rId11" Type="http://schemas.openxmlformats.org/officeDocument/2006/relationships/theme" Target="../theme/theme40.xml"/><Relationship Id="rId10" Type="http://schemas.openxmlformats.org/officeDocument/2006/relationships/image" Target="../media/image2.emf"/><Relationship Id="rId1" Type="http://schemas.openxmlformats.org/officeDocument/2006/relationships/slideLayout" Target="../slideLayouts/slideLayout356.xml"/></Relationships>
</file>

<file path=ppt/slideMasters/_rels/slideMaster41.xml.rels><?xml version="1.0" encoding="UTF-8" standalone="yes"?>
<Relationships xmlns="http://schemas.openxmlformats.org/package/2006/relationships"><Relationship Id="rId9" Type="http://schemas.openxmlformats.org/officeDocument/2006/relationships/slideLayout" Target="../slideLayouts/slideLayout373.xml"/><Relationship Id="rId8" Type="http://schemas.openxmlformats.org/officeDocument/2006/relationships/slideLayout" Target="../slideLayouts/slideLayout372.xml"/><Relationship Id="rId7" Type="http://schemas.openxmlformats.org/officeDocument/2006/relationships/slideLayout" Target="../slideLayouts/slideLayout371.xml"/><Relationship Id="rId6" Type="http://schemas.openxmlformats.org/officeDocument/2006/relationships/slideLayout" Target="../slideLayouts/slideLayout370.xml"/><Relationship Id="rId5" Type="http://schemas.openxmlformats.org/officeDocument/2006/relationships/slideLayout" Target="../slideLayouts/slideLayout369.xml"/><Relationship Id="rId4" Type="http://schemas.openxmlformats.org/officeDocument/2006/relationships/slideLayout" Target="../slideLayouts/slideLayout368.xml"/><Relationship Id="rId3" Type="http://schemas.openxmlformats.org/officeDocument/2006/relationships/slideLayout" Target="../slideLayouts/slideLayout367.xml"/><Relationship Id="rId2" Type="http://schemas.openxmlformats.org/officeDocument/2006/relationships/slideLayout" Target="../slideLayouts/slideLayout366.xml"/><Relationship Id="rId11" Type="http://schemas.openxmlformats.org/officeDocument/2006/relationships/theme" Target="../theme/theme41.xml"/><Relationship Id="rId10" Type="http://schemas.openxmlformats.org/officeDocument/2006/relationships/image" Target="../media/image2.emf"/><Relationship Id="rId1" Type="http://schemas.openxmlformats.org/officeDocument/2006/relationships/slideLayout" Target="../slideLayouts/slideLayout365.xml"/></Relationships>
</file>

<file path=ppt/slideMasters/_rels/slideMaster42.xml.rels><?xml version="1.0" encoding="UTF-8" standalone="yes"?>
<Relationships xmlns="http://schemas.openxmlformats.org/package/2006/relationships"><Relationship Id="rId9" Type="http://schemas.openxmlformats.org/officeDocument/2006/relationships/slideLayout" Target="../slideLayouts/slideLayout382.xml"/><Relationship Id="rId8" Type="http://schemas.openxmlformats.org/officeDocument/2006/relationships/slideLayout" Target="../slideLayouts/slideLayout381.xml"/><Relationship Id="rId7" Type="http://schemas.openxmlformats.org/officeDocument/2006/relationships/slideLayout" Target="../slideLayouts/slideLayout380.xml"/><Relationship Id="rId6" Type="http://schemas.openxmlformats.org/officeDocument/2006/relationships/slideLayout" Target="../slideLayouts/slideLayout379.xml"/><Relationship Id="rId5" Type="http://schemas.openxmlformats.org/officeDocument/2006/relationships/slideLayout" Target="../slideLayouts/slideLayout378.xml"/><Relationship Id="rId4" Type="http://schemas.openxmlformats.org/officeDocument/2006/relationships/slideLayout" Target="../slideLayouts/slideLayout377.xml"/><Relationship Id="rId3" Type="http://schemas.openxmlformats.org/officeDocument/2006/relationships/slideLayout" Target="../slideLayouts/slideLayout376.xml"/><Relationship Id="rId2" Type="http://schemas.openxmlformats.org/officeDocument/2006/relationships/slideLayout" Target="../slideLayouts/slideLayout375.xml"/><Relationship Id="rId11" Type="http://schemas.openxmlformats.org/officeDocument/2006/relationships/theme" Target="../theme/theme42.xml"/><Relationship Id="rId10" Type="http://schemas.openxmlformats.org/officeDocument/2006/relationships/image" Target="../media/image2.emf"/><Relationship Id="rId1" Type="http://schemas.openxmlformats.org/officeDocument/2006/relationships/slideLayout" Target="../slideLayouts/slideLayout37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1" Type="http://schemas.openxmlformats.org/officeDocument/2006/relationships/theme" Target="../theme/theme5.xml"/><Relationship Id="rId10" Type="http://schemas.openxmlformats.org/officeDocument/2006/relationships/image" Target="../media/image2.emf"/><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1" Type="http://schemas.openxmlformats.org/officeDocument/2006/relationships/theme" Target="../theme/theme6.xml"/><Relationship Id="rId10" Type="http://schemas.openxmlformats.org/officeDocument/2006/relationships/image" Target="../media/image2.emf"/><Relationship Id="rId1"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1" Type="http://schemas.openxmlformats.org/officeDocument/2006/relationships/theme" Target="../theme/theme7.xml"/><Relationship Id="rId10" Type="http://schemas.openxmlformats.org/officeDocument/2006/relationships/image" Target="../media/image2.emf"/><Relationship Id="rId1"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1" Type="http://schemas.openxmlformats.org/officeDocument/2006/relationships/theme" Target="../theme/theme8.xml"/><Relationship Id="rId10" Type="http://schemas.openxmlformats.org/officeDocument/2006/relationships/image" Target="../media/image2.emf"/><Relationship Id="rId1"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82.xml"/><Relationship Id="rId8" Type="http://schemas.openxmlformats.org/officeDocument/2006/relationships/slideLayout" Target="../slideLayouts/slideLayout81.xml"/><Relationship Id="rId7" Type="http://schemas.openxmlformats.org/officeDocument/2006/relationships/slideLayout" Target="../slideLayouts/slideLayout80.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3" Type="http://schemas.openxmlformats.org/officeDocument/2006/relationships/slideLayout" Target="../slideLayouts/slideLayout76.xml"/><Relationship Id="rId2" Type="http://schemas.openxmlformats.org/officeDocument/2006/relationships/slideLayout" Target="../slideLayouts/slideLayout75.xml"/><Relationship Id="rId11" Type="http://schemas.openxmlformats.org/officeDocument/2006/relationships/theme" Target="../theme/theme9.xml"/><Relationship Id="rId10" Type="http://schemas.openxmlformats.org/officeDocument/2006/relationships/image" Target="../media/image2.emf"/><Relationship Id="rId1"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1"/>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1"/>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1"/>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1"/>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1"/>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1"/>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1"/>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1"/>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4"/>
          </p:nvPr>
        </p:nvSpPr>
        <p:spPr>
          <a:xfrm>
            <a:off x="11472597" y="6597352"/>
            <a:ext cx="576064" cy="142852"/>
          </a:xfrm>
          <a:prstGeom prst="rect">
            <a:avLst/>
          </a:prstGeom>
          <a:noFill/>
          <a:ln>
            <a:noFill/>
          </a:ln>
        </p:spPr>
        <p:txBody>
          <a:bodyPr anchor="ctr"/>
          <a:lstStyle>
            <a:lvl1pPr algn="r">
              <a:defRPr kumimoji="0" lang="es-ES" sz="1200" b="0" i="0" u="none" strike="noStrike" cap="none" spc="0" normalizeH="0" baseline="0" smtClean="0">
                <a:ln>
                  <a:noFill/>
                </a:ln>
                <a:effectLst/>
                <a:uLnTx/>
                <a:uFillTx/>
                <a:latin typeface="Tahoma" panose="020B0604030504040204"/>
                <a:cs typeface="Tahoma" panose="020B0604030504040204"/>
              </a:defRPr>
            </a:lvl1pPr>
          </a:lstStyle>
          <a:p>
            <a:fld id="{6809A684-6793-43C2-A07A-07EB7F2ACB8E}" type="slidenum">
              <a:rPr lang="en-US" smtClean="0"/>
            </a:fld>
            <a:endParaRPr lang="en-US" dirty="0"/>
          </a:p>
        </p:txBody>
      </p:sp>
      <p:sp>
        <p:nvSpPr>
          <p:cNvPr id="17" name="Rectangle 16"/>
          <p:cNvSpPr/>
          <p:nvPr/>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18" name="Picture 17"/>
          <p:cNvPicPr>
            <a:picLocks noChangeAspect="1"/>
          </p:cNvPicPr>
          <p:nvPr/>
        </p:nvPicPr>
        <p:blipFill>
          <a:blip r:embed="rId10"/>
          <a:stretch>
            <a:fillRect/>
          </a:stretch>
        </p:blipFill>
        <p:spPr>
          <a:xfrm>
            <a:off x="330763" y="230451"/>
            <a:ext cx="1540768" cy="160497"/>
          </a:xfrm>
          <a:prstGeom prst="rect">
            <a:avLst/>
          </a:prstGeom>
        </p:spPr>
      </p:pic>
      <p:sp>
        <p:nvSpPr>
          <p:cNvPr id="19" name="2 CuadroTexto"/>
          <p:cNvSpPr txBox="1"/>
          <p:nvPr/>
        </p:nvSpPr>
        <p:spPr>
          <a:xfrm>
            <a:off x="10032438" y="158444"/>
            <a:ext cx="2009681"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Cliente</a:t>
            </a:r>
            <a:endParaRPr lang="es-ES" sz="1000" dirty="0">
              <a:solidFill>
                <a:srgbClr val="FFFFFF"/>
              </a:solidFill>
              <a:latin typeface="Tahoma" panose="020B0604030504040204"/>
              <a:cs typeface="Tahoma" panose="020B0604030504040204"/>
            </a:endParaRPr>
          </a:p>
        </p:txBody>
      </p:sp>
      <p:sp>
        <p:nvSpPr>
          <p:cNvPr id="20" name="2 CuadroTexto"/>
          <p:cNvSpPr txBox="1"/>
          <p:nvPr/>
        </p:nvSpPr>
        <p:spPr>
          <a:xfrm>
            <a:off x="2351585"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Nombre Curso</a:t>
            </a:r>
            <a:endParaRPr lang="es-ES" sz="1000" dirty="0">
              <a:solidFill>
                <a:srgbClr val="FFFFFF"/>
              </a:solidFill>
              <a:latin typeface="Tahoma" panose="020B0604030504040204"/>
              <a:cs typeface="Tahoma" panose="020B0604030504040204"/>
            </a:endParaRPr>
          </a:p>
        </p:txBody>
      </p:sp>
      <p:sp>
        <p:nvSpPr>
          <p:cNvPr id="7" name="Rectangle 6"/>
          <p:cNvSpPr/>
          <p:nvPr userDrawn="1"/>
        </p:nvSpPr>
        <p:spPr>
          <a:xfrm>
            <a:off x="0" y="0"/>
            <a:ext cx="12192000" cy="576064"/>
          </a:xfrm>
          <a:prstGeom prst="rect">
            <a:avLst/>
          </a:prstGeom>
          <a:solidFill>
            <a:srgbClr val="1919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Tahoma" panose="020B0604030504040204"/>
            </a:endParaRPr>
          </a:p>
        </p:txBody>
      </p:sp>
      <p:pic>
        <p:nvPicPr>
          <p:cNvPr id="8" name="Picture 7"/>
          <p:cNvPicPr>
            <a:picLocks noChangeAspect="1"/>
          </p:cNvPicPr>
          <p:nvPr userDrawn="1"/>
        </p:nvPicPr>
        <p:blipFill>
          <a:blip r:embed="rId10"/>
          <a:stretch>
            <a:fillRect/>
          </a:stretch>
        </p:blipFill>
        <p:spPr>
          <a:xfrm>
            <a:off x="330763" y="230451"/>
            <a:ext cx="1540768" cy="160497"/>
          </a:xfrm>
          <a:prstGeom prst="rect">
            <a:avLst/>
          </a:prstGeom>
        </p:spPr>
      </p:pic>
      <p:sp>
        <p:nvSpPr>
          <p:cNvPr id="10" name="2 CuadroTexto"/>
          <p:cNvSpPr txBox="1"/>
          <p:nvPr userDrawn="1"/>
        </p:nvSpPr>
        <p:spPr>
          <a:xfrm>
            <a:off x="6480043" y="158444"/>
            <a:ext cx="5562076" cy="246221"/>
          </a:xfrm>
          <a:prstGeom prst="rect">
            <a:avLst/>
          </a:prstGeom>
          <a:noFill/>
        </p:spPr>
        <p:txBody>
          <a:bodyPr wrap="square" rtlCol="0">
            <a:spAutoFit/>
          </a:bodyPr>
          <a:lstStyle/>
          <a:p>
            <a:pPr algn="r"/>
            <a:r>
              <a:rPr lang="es-ES" sz="1000" dirty="0">
                <a:solidFill>
                  <a:srgbClr val="FFFFFF"/>
                </a:solidFill>
                <a:latin typeface="Tahoma" panose="020B0604030504040204"/>
                <a:cs typeface="Tahoma" panose="020B0604030504040204"/>
              </a:rPr>
              <a:t>DevOps</a:t>
            </a:r>
            <a:endParaRPr lang="es-ES" sz="1000" dirty="0">
              <a:solidFill>
                <a:srgbClr val="FFFFFF"/>
              </a:solidFill>
              <a:latin typeface="Tahoma" panose="020B0604030504040204"/>
              <a:cs typeface="Tahoma" panose="020B0604030504040204"/>
            </a:endParaRPr>
          </a:p>
        </p:txBody>
      </p:sp>
      <p:sp>
        <p:nvSpPr>
          <p:cNvPr id="11" name="2 CuadroTexto"/>
          <p:cNvSpPr txBox="1"/>
          <p:nvPr userDrawn="1"/>
        </p:nvSpPr>
        <p:spPr>
          <a:xfrm>
            <a:off x="2351586" y="158444"/>
            <a:ext cx="1056117"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1.0</a:t>
            </a:r>
            <a:endParaRPr lang="es-ES" sz="1000" dirty="0">
              <a:solidFill>
                <a:srgbClr val="FFFFFF"/>
              </a:solidFill>
              <a:latin typeface="Tahoma" panose="020B0604030504040204"/>
              <a:cs typeface="Tahoma" panose="020B0604030504040204"/>
            </a:endParaRPr>
          </a:p>
        </p:txBody>
      </p:sp>
      <p:sp>
        <p:nvSpPr>
          <p:cNvPr id="14" name="2 CuadroTexto"/>
          <p:cNvSpPr txBox="1"/>
          <p:nvPr userDrawn="1"/>
        </p:nvSpPr>
        <p:spPr>
          <a:xfrm>
            <a:off x="3407702" y="158444"/>
            <a:ext cx="2009681" cy="246221"/>
          </a:xfrm>
          <a:prstGeom prst="rect">
            <a:avLst/>
          </a:prstGeom>
          <a:noFill/>
        </p:spPr>
        <p:txBody>
          <a:bodyPr wrap="square" rtlCol="0">
            <a:spAutoFit/>
          </a:bodyPr>
          <a:lstStyle/>
          <a:p>
            <a:pPr algn="l"/>
            <a:r>
              <a:rPr lang="es-ES" sz="1000" dirty="0">
                <a:solidFill>
                  <a:srgbClr val="FFFFFF"/>
                </a:solidFill>
                <a:latin typeface="Tahoma" panose="020B0604030504040204"/>
                <a:cs typeface="Tahoma" panose="020B0604030504040204"/>
              </a:rPr>
              <a:t>MI1547</a:t>
            </a:r>
            <a:endParaRPr lang="es-ES" sz="1000" dirty="0">
              <a:solidFill>
                <a:srgbClr val="FFFFFF"/>
              </a:solidFill>
              <a:latin typeface="Tahoma" panose="020B0604030504040204"/>
              <a:cs typeface="Tahoma" panose="020B0604030504040204"/>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Lst>
  <p:hf hdr="0" ftr="0" dt="0"/>
  <p:txStyles>
    <p:titleStyle>
      <a:lvl1pPr algn="l" defTabSz="914400" rtl="0" eaLnBrk="1" latinLnBrk="0" hangingPunct="1">
        <a:spcBef>
          <a:spcPct val="0"/>
        </a:spcBef>
        <a:buNone/>
        <a:defRPr sz="3000" kern="1200">
          <a:solidFill>
            <a:schemeClr val="bg1">
              <a:lumMod val="50000"/>
            </a:schemeClr>
          </a:solidFill>
          <a:latin typeface="Tahoma" panose="020B0604030504040204"/>
          <a:ea typeface="+mj-ea"/>
          <a:cs typeface="Tahoma" panose="020B0604030504040204"/>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2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4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79.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8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96.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05.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14.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a:t>
            </a:r>
            <a:r>
              <a:rPr lang="es-ES" altLang="en-US" dirty="0"/>
              <a:t>- Lab</a:t>
            </a:r>
            <a:endParaRPr lang="es-ES" altLang="en-US" dirty="0"/>
          </a:p>
        </p:txBody>
      </p:sp>
      <p:sp>
        <p:nvSpPr>
          <p:cNvPr id="8" name="TextBox 7"/>
          <p:cNvSpPr txBox="1"/>
          <p:nvPr/>
        </p:nvSpPr>
        <p:spPr>
          <a:xfrm>
            <a:off x="-414867" y="245533"/>
            <a:ext cx="184666" cy="369332"/>
          </a:xfrm>
          <a:prstGeom prst="rect">
            <a:avLst/>
          </a:prstGeom>
          <a:noFill/>
        </p:spPr>
        <p:txBody>
          <a:bodyPr wrap="none" rtlCol="0">
            <a:spAutoFit/>
          </a:bodyPr>
          <a:lstStyle/>
          <a:p>
            <a:endParaRPr lang="en-US" dirty="0">
              <a:latin typeface="Rotis Sans Serif Std" panose="00000500000000000000" pitchFamily="50" charset="0"/>
            </a:endParaRPr>
          </a:p>
        </p:txBody>
      </p:sp>
      <p:sp>
        <p:nvSpPr>
          <p:cNvPr id="4" name="11 Marcador de texto"/>
          <p:cNvSpPr>
            <a:spLocks noGrp="1"/>
          </p:cNvSpPr>
          <p:nvPr>
            <p:ph type="body" sz="quarter" idx="12" hasCustomPrompt="1"/>
          </p:nvPr>
        </p:nvSpPr>
        <p:spPr>
          <a:xfrm>
            <a:off x="3667128" y="2276872"/>
            <a:ext cx="4857745" cy="288032"/>
          </a:xfrm>
          <a:prstGeom prst="rect">
            <a:avLst/>
          </a:prstGeom>
        </p:spPr>
        <p:txBody>
          <a:bodyPr/>
          <a:lstStyle>
            <a:lvl1pPr marL="0" indent="0" algn="ctr">
              <a:buNone/>
              <a:defRPr sz="1400" b="0" i="0">
                <a:solidFill>
                  <a:srgbClr val="FFFFFF"/>
                </a:solidFill>
                <a:latin typeface="Tahoma" panose="020B0604030504040204"/>
                <a:cs typeface="Tahoma" panose="020B0604030504040204"/>
              </a:defRPr>
            </a:lvl1pPr>
            <a:lvl2pPr>
              <a:buNone/>
              <a:defRPr sz="3000">
                <a:solidFill>
                  <a:schemeClr val="bg1">
                    <a:lumMod val="50000"/>
                  </a:schemeClr>
                </a:solidFill>
                <a:latin typeface="Eurostile LT Std" panose="020B0504020202050204" pitchFamily="34" charset="0"/>
              </a:defRPr>
            </a:lvl2pPr>
            <a:lvl3pPr>
              <a:buNone/>
              <a:defRPr sz="3000">
                <a:solidFill>
                  <a:schemeClr val="bg1">
                    <a:lumMod val="50000"/>
                  </a:schemeClr>
                </a:solidFill>
                <a:latin typeface="Eurostile LT Std" panose="020B0504020202050204" pitchFamily="34" charset="0"/>
              </a:defRPr>
            </a:lvl3pPr>
            <a:lvl4pPr>
              <a:buNone/>
              <a:defRPr sz="3000">
                <a:solidFill>
                  <a:schemeClr val="bg1">
                    <a:lumMod val="50000"/>
                  </a:schemeClr>
                </a:solidFill>
                <a:latin typeface="Eurostile LT Std" panose="020B0504020202050204" pitchFamily="34" charset="0"/>
              </a:defRPr>
            </a:lvl4pPr>
            <a:lvl5pPr>
              <a:buNone/>
              <a:defRPr sz="3000">
                <a:solidFill>
                  <a:schemeClr val="bg1">
                    <a:lumMod val="50000"/>
                  </a:schemeClr>
                </a:solidFill>
                <a:latin typeface="Eurostile LT Std" panose="020B0504020202050204" pitchFamily="34" charset="0"/>
              </a:defRPr>
            </a:lvl5pPr>
          </a:lstStyle>
          <a:p>
            <a:pPr lvl="0"/>
            <a:r>
              <a:rPr lang="es-ES" dirty="0" err="1"/>
              <a:t>MI1547</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dirty="0">
                <a:sym typeface="+mn-ea"/>
              </a:rPr>
              <a:t>Current Process</a:t>
            </a:r>
            <a:endParaRPr lang="es-ES" altLang="en-US">
              <a:sym typeface="+mn-ea"/>
            </a:endParaRPr>
          </a:p>
        </p:txBody>
      </p:sp>
      <p:sp>
        <p:nvSpPr>
          <p:cNvPr id="3" name="Marcador de posición de texto 2"/>
          <p:cNvSpPr>
            <a:spLocks noGrp="1"/>
          </p:cNvSpPr>
          <p:nvPr>
            <p:ph type="body" idx="1"/>
          </p:nvPr>
        </p:nvSpPr>
        <p:spPr/>
        <p:txBody>
          <a:bodyPr/>
          <a:p>
            <a:endParaRPr lang="es-ES" altLang="en-US"/>
          </a:p>
        </p:txBody>
      </p:sp>
      <p:pic>
        <p:nvPicPr>
          <p:cNvPr id="39" name="Imagen 38"/>
          <p:cNvPicPr>
            <a:picLocks noChangeAspect="1"/>
          </p:cNvPicPr>
          <p:nvPr/>
        </p:nvPicPr>
        <p:blipFill>
          <a:blip r:embed="rId1"/>
          <a:stretch>
            <a:fillRect/>
          </a:stretch>
        </p:blipFill>
        <p:spPr>
          <a:xfrm>
            <a:off x="1061720" y="1608455"/>
            <a:ext cx="10068560" cy="39503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objections</a:t>
            </a:r>
            <a:endParaRPr lang="es-ES" altLang="en-US">
              <a:sym typeface="+mn-ea"/>
            </a:endParaRPr>
          </a:p>
        </p:txBody>
      </p:sp>
      <p:sp>
        <p:nvSpPr>
          <p:cNvPr id="5" name="Marcador de posición de texto 4"/>
          <p:cNvSpPr>
            <a:spLocks noGrp="1"/>
          </p:cNvSpPr>
          <p:nvPr>
            <p:ph type="body" sz="quarter" idx="13"/>
          </p:nvPr>
        </p:nvSpPr>
        <p:spPr/>
        <p:txBody>
          <a:bodyPr/>
          <a:p>
            <a:pPr marL="342900" lvl="0" indent="-342900" algn="l">
              <a:spcBef>
                <a:spcPct val="20000"/>
              </a:spcBef>
              <a:buFont typeface="Arial" panose="020B0604020202020204" pitchFamily="34" charset="0"/>
            </a:pPr>
            <a:r>
              <a:rPr lang="es-ES" dirty="0">
                <a:sym typeface="+mn-ea"/>
              </a:rPr>
              <a:t>We do not want to be locked into a specific source control repository. We are evaluating GitHub and Azure DevOps and need to be able to change between them without frustrating rework.</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r>
              <a:rPr lang="es-ES" dirty="0">
                <a:sym typeface="+mn-ea"/>
              </a:rPr>
              <a:t>We do not want the developers to be able to make changes to the Azure resources even though they will have access to make source code changes.</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r>
              <a:rPr lang="es-ES" dirty="0">
                <a:sym typeface="+mn-ea"/>
              </a:rPr>
              <a:t>If developers can deploy directly to the cloud, will that expose us to the same quality problems we had before when untested code was promoted to production?</a:t>
            </a:r>
            <a:endParaRPr lang="es-ES" dirty="0">
              <a:latin typeface="Tahoma" panose="020B0604030504040204"/>
              <a:cs typeface="Tahoma" panose="020B0604030504040204"/>
              <a:sym typeface="+mn-ea"/>
            </a:endParaRPr>
          </a:p>
          <a:p>
            <a:pPr marL="0" indent="0">
              <a:buNone/>
            </a:pPr>
            <a:endParaRPr lang="es-ES" altLang="en-US"/>
          </a:p>
        </p:txBody>
      </p:sp>
      <p:sp>
        <p:nvSpPr>
          <p:cNvPr id="6" name="Marcador de posición de texto 5"/>
          <p:cNvSpPr>
            <a:spLocks noGrp="1"/>
          </p:cNvSpPr>
          <p:nvPr>
            <p:ph type="body" idx="1"/>
          </p:nvPr>
        </p:nvSpPr>
        <p:spPr/>
        <p:txBody>
          <a:bodyPr/>
          <a:p>
            <a:endParaRPr lang="es-E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objections</a:t>
            </a:r>
            <a:endParaRPr lang="es-ES" altLang="en-US">
              <a:sym typeface="+mn-ea"/>
            </a:endParaRPr>
          </a:p>
        </p:txBody>
      </p:sp>
      <p:sp>
        <p:nvSpPr>
          <p:cNvPr id="5" name="Marcador de posición de texto 4"/>
          <p:cNvSpPr>
            <a:spLocks noGrp="1"/>
          </p:cNvSpPr>
          <p:nvPr>
            <p:ph type="body" sz="quarter" idx="13"/>
          </p:nvPr>
        </p:nvSpPr>
        <p:spPr/>
        <p:txBody>
          <a:bodyPr/>
          <a:p>
            <a:pPr marL="342900" lvl="0" indent="-342900" algn="l">
              <a:spcBef>
                <a:spcPct val="20000"/>
              </a:spcBef>
              <a:buFont typeface="Arial" panose="020B0604020202020204" pitchFamily="34" charset="0"/>
            </a:pPr>
            <a:r>
              <a:rPr lang="es-ES" dirty="0">
                <a:sym typeface="+mn-ea"/>
              </a:rPr>
              <a:t>How much of an impact will these process changes have on our development cadence? Will learning this place a new burden on the developers?</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r>
              <a:rPr lang="es-ES" dirty="0">
                <a:sym typeface="+mn-ea"/>
              </a:rPr>
              <a:t>Our developers are already having challenges learning how to use Git;  will adding a continuous deployment system on top of that slow them down and confuse them even more?</a:t>
            </a:r>
            <a:endParaRPr lang="es-ES" altLang="en-US"/>
          </a:p>
        </p:txBody>
      </p:sp>
      <p:sp>
        <p:nvSpPr>
          <p:cNvPr id="6" name="Marcador de posición de texto 5"/>
          <p:cNvSpPr>
            <a:spLocks noGrp="1"/>
          </p:cNvSpPr>
          <p:nvPr>
            <p:ph type="body" idx="1"/>
          </p:nvPr>
        </p:nvSpPr>
        <p:spPr/>
        <p:txBody>
          <a:bodyPr/>
          <a:p>
            <a:endParaRPr lang="es-E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p:nvPr/>
        </p:nvSpPr>
        <p:spPr bwMode="auto">
          <a:xfrm>
            <a:off x="412120" y="1500189"/>
            <a:ext cx="11346498" cy="722630"/>
          </a:xfrm>
          <a:prstGeom prst="rect">
            <a:avLst/>
          </a:prstGeom>
          <a:noFill/>
        </p:spPr>
        <p:txBody>
          <a:bodyPr rot="0" spcFirstLastPara="0" vert="horz" wrap="square" lIns="182880" tIns="146304" rIns="182880" bIns="146304" numCol="1" spcCol="0" rtlCol="0" fromWordArt="0" anchor="t" anchorCtr="0" forceAA="0" compatLnSpc="0">
            <a:spAutoFit/>
          </a:bodyPr>
          <a:lstStyle/>
          <a:p>
            <a:pPr marL="457200" lvl="0" indent="-457200" algn="l">
              <a:buFont typeface="Arial" panose="020B0604020202020204" pitchFamily="34" charset="0"/>
            </a:pPr>
            <a:endParaRPr lang="en-US" sz="2800" dirty="0">
              <a:solidFill>
                <a:schemeClr val="tx1"/>
              </a:solidFill>
              <a:sym typeface="+mn-ea"/>
            </a:endParaRPr>
          </a:p>
        </p:txBody>
      </p:sp>
      <p:sp>
        <p:nvSpPr>
          <p:cNvPr id="4" name="Marcador de posición de texto 3"/>
          <p:cNvSpPr>
            <a:spLocks noGrp="1"/>
          </p:cNvSpPr>
          <p:nvPr>
            <p:ph type="body" idx="1"/>
          </p:nvPr>
        </p:nvSpPr>
        <p:spPr/>
        <p:txBody>
          <a:bodyPr/>
          <a:p>
            <a:endParaRPr lang="es-ES" altLang="en-US"/>
          </a:p>
        </p:txBody>
      </p:sp>
      <p:sp>
        <p:nvSpPr>
          <p:cNvPr id="3" name="Title 2"/>
          <p:cNvSpPr>
            <a:spLocks noGrp="1"/>
          </p:cNvSpPr>
          <p:nvPr>
            <p:ph type="body" sz="quarter" idx="15"/>
          </p:nvPr>
        </p:nvSpPr>
        <p:spPr/>
        <p:txBody>
          <a:bodyPr/>
          <a:lstStyle/>
          <a:p>
            <a:r>
              <a:rPr lang="en-US" dirty="0"/>
              <a:t>Common scenarios</a:t>
            </a:r>
            <a:endParaRPr lang="en-US" dirty="0"/>
          </a:p>
        </p:txBody>
      </p:sp>
      <p:grpSp>
        <p:nvGrpSpPr>
          <p:cNvPr id="27" name="Group 26" descr="Common scenarios include the use of: Azure DevOps, Azure Repos, Azure DevOps with GitHub, Application Insights, Azure Web Apps, Azure SQL Database."/>
          <p:cNvGrpSpPr/>
          <p:nvPr/>
        </p:nvGrpSpPr>
        <p:grpSpPr>
          <a:xfrm>
            <a:off x="569142" y="1790420"/>
            <a:ext cx="11996998" cy="3110851"/>
            <a:chOff x="426262" y="1747556"/>
            <a:chExt cx="11996998" cy="3110851"/>
          </a:xfrm>
        </p:grpSpPr>
        <p:pic>
          <p:nvPicPr>
            <p:cNvPr id="28" name="Picture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29" name="TextBox 28"/>
            <p:cNvSpPr txBox="1"/>
            <p:nvPr/>
          </p:nvSpPr>
          <p:spPr>
            <a:xfrm>
              <a:off x="1069991" y="1820401"/>
              <a:ext cx="4363720" cy="400110"/>
            </a:xfrm>
            <a:prstGeom prst="rect">
              <a:avLst/>
            </a:prstGeom>
            <a:noFill/>
          </p:spPr>
          <p:txBody>
            <a:bodyPr wrap="square" rtlCol="0">
              <a:spAutoFit/>
            </a:bodyPr>
            <a:lstStyle/>
            <a:p>
              <a:r>
                <a:rPr lang="en-US" sz="2000" dirty="0">
                  <a:solidFill>
                    <a:schemeClr val="tx1"/>
                  </a:solidFill>
                </a:rPr>
                <a:t>Azure DevOps</a:t>
              </a:r>
              <a:endParaRPr lang="en-US" sz="2000" dirty="0">
                <a:solidFill>
                  <a:schemeClr val="tx1"/>
                </a:solidFill>
              </a:endParaRPr>
            </a:p>
          </p:txBody>
        </p:sp>
        <p:sp>
          <p:nvSpPr>
            <p:cNvPr id="30" name="TextBox 29"/>
            <p:cNvSpPr txBox="1"/>
            <p:nvPr/>
          </p:nvSpPr>
          <p:spPr>
            <a:xfrm>
              <a:off x="1090311" y="2479299"/>
              <a:ext cx="5725280" cy="400110"/>
            </a:xfrm>
            <a:prstGeom prst="rect">
              <a:avLst/>
            </a:prstGeom>
            <a:noFill/>
          </p:spPr>
          <p:txBody>
            <a:bodyPr wrap="square" rtlCol="0">
              <a:spAutoFit/>
            </a:bodyPr>
            <a:lstStyle/>
            <a:p>
              <a:r>
                <a:rPr lang="en-US" sz="2000" dirty="0">
                  <a:solidFill>
                    <a:schemeClr val="tx1"/>
                  </a:solidFill>
                </a:rPr>
                <a:t>Azure Repos</a:t>
              </a:r>
              <a:endParaRPr lang="en-US" sz="2000" dirty="0">
                <a:solidFill>
                  <a:schemeClr val="tx1"/>
                </a:solidFill>
              </a:endParaRPr>
            </a:p>
          </p:txBody>
        </p:sp>
        <p:sp>
          <p:nvSpPr>
            <p:cNvPr id="31" name="TextBox 30"/>
            <p:cNvSpPr txBox="1"/>
            <p:nvPr/>
          </p:nvSpPr>
          <p:spPr>
            <a:xfrm>
              <a:off x="1090311" y="3150181"/>
              <a:ext cx="5725280" cy="400110"/>
            </a:xfrm>
            <a:prstGeom prst="rect">
              <a:avLst/>
            </a:prstGeom>
            <a:noFill/>
          </p:spPr>
          <p:txBody>
            <a:bodyPr wrap="square" rtlCol="0">
              <a:spAutoFit/>
            </a:bodyPr>
            <a:lstStyle/>
            <a:p>
              <a:r>
                <a:rPr lang="en-US" sz="2000" dirty="0">
                  <a:solidFill>
                    <a:schemeClr val="tx1"/>
                  </a:solidFill>
                </a:rPr>
                <a:t>Azure DevOps with GitHub</a:t>
              </a:r>
              <a:endParaRPr lang="en-US" sz="2000" dirty="0">
                <a:solidFill>
                  <a:schemeClr val="tx1"/>
                </a:solidFill>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335" y="1815367"/>
              <a:ext cx="481585" cy="481585"/>
            </a:xfrm>
            <a:prstGeom prst="rect">
              <a:avLst/>
            </a:prstGeom>
          </p:spPr>
        </p:pic>
        <p:sp>
          <p:nvSpPr>
            <p:cNvPr id="33" name="TextBox 32"/>
            <p:cNvSpPr txBox="1"/>
            <p:nvPr/>
          </p:nvSpPr>
          <p:spPr>
            <a:xfrm>
              <a:off x="6680200" y="1814155"/>
              <a:ext cx="5725280" cy="400110"/>
            </a:xfrm>
            <a:prstGeom prst="rect">
              <a:avLst/>
            </a:prstGeom>
            <a:noFill/>
          </p:spPr>
          <p:txBody>
            <a:bodyPr wrap="square" rtlCol="0">
              <a:spAutoFit/>
            </a:bodyPr>
            <a:lstStyle/>
            <a:p>
              <a:r>
                <a:rPr lang="en-US" sz="2000" dirty="0">
                  <a:solidFill>
                    <a:schemeClr val="tx1"/>
                  </a:solidFill>
                </a:rPr>
                <a:t>Application Insights</a:t>
              </a:r>
              <a:endParaRPr lang="en-US" sz="2000" dirty="0">
                <a:solidFill>
                  <a:schemeClr val="tx1"/>
                </a:solidFill>
              </a:endParaRP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931" y="2496905"/>
              <a:ext cx="414427" cy="414427"/>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871" y="3183727"/>
              <a:ext cx="476505" cy="476505"/>
            </a:xfrm>
            <a:prstGeom prst="rect">
              <a:avLst/>
            </a:prstGeom>
          </p:spPr>
        </p:pic>
        <p:sp>
          <p:nvSpPr>
            <p:cNvPr id="36" name="TextBox 35"/>
            <p:cNvSpPr txBox="1"/>
            <p:nvPr/>
          </p:nvSpPr>
          <p:spPr>
            <a:xfrm>
              <a:off x="6697980" y="2485037"/>
              <a:ext cx="5725280" cy="400110"/>
            </a:xfrm>
            <a:prstGeom prst="rect">
              <a:avLst/>
            </a:prstGeom>
            <a:noFill/>
          </p:spPr>
          <p:txBody>
            <a:bodyPr wrap="square" rtlCol="0">
              <a:spAutoFit/>
            </a:bodyPr>
            <a:lstStyle/>
            <a:p>
              <a:r>
                <a:rPr lang="en-US" sz="2000" dirty="0">
                  <a:solidFill>
                    <a:schemeClr val="tx1"/>
                  </a:solidFill>
                </a:rPr>
                <a:t>Azure Web Apps</a:t>
              </a:r>
              <a:endParaRPr lang="en-US" sz="2000" dirty="0">
                <a:solidFill>
                  <a:schemeClr val="tx1"/>
                </a:solidFill>
              </a:endParaRPr>
            </a:p>
          </p:txBody>
        </p:sp>
        <p:sp>
          <p:nvSpPr>
            <p:cNvPr id="37" name="TextBox 36"/>
            <p:cNvSpPr txBox="1"/>
            <p:nvPr/>
          </p:nvSpPr>
          <p:spPr>
            <a:xfrm>
              <a:off x="6659880" y="3171859"/>
              <a:ext cx="5725280" cy="400110"/>
            </a:xfrm>
            <a:prstGeom prst="rect">
              <a:avLst/>
            </a:prstGeom>
            <a:noFill/>
          </p:spPr>
          <p:txBody>
            <a:bodyPr wrap="square" rtlCol="0">
              <a:spAutoFit/>
            </a:bodyPr>
            <a:lstStyle/>
            <a:p>
              <a:r>
                <a:rPr lang="en-US" sz="2000" dirty="0">
                  <a:solidFill>
                    <a:schemeClr val="tx1"/>
                  </a:solidFill>
                </a:rPr>
                <a:t>Azure SQL Database</a:t>
              </a:r>
              <a:endParaRPr lang="en-US" sz="2000" dirty="0">
                <a:solidFill>
                  <a:schemeClr val="tx1"/>
                </a:solidFill>
              </a:endParaRPr>
            </a:p>
          </p:txBody>
        </p:sp>
        <p:cxnSp>
          <p:nvCxnSpPr>
            <p:cNvPr id="38" name="Straight Arrow Connector 37"/>
            <p:cNvCxnSpPr>
              <a:stCxn id="42" idx="3"/>
              <a:endCxn id="43"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p:cNvCxnSpPr>
              <a:stCxn id="43" idx="3"/>
              <a:endCxn id="44"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p:cNvCxnSpPr>
              <a:stCxn id="44" idx="3"/>
              <a:endCxn id="45"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p:cNvCxnSpPr>
              <a:stCxn id="45" idx="3"/>
              <a:endCxn id="46"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noAutofit/>
            </a:bodyPr>
            <a:lstStyle/>
            <a:p>
              <a:pPr marL="0" marR="0" lvl="0" indent="0" algn="ctr" defTabSz="931545" rtl="0" eaLnBrk="1" fontAlgn="auto" latinLnBrk="0" hangingPunct="1">
                <a:lnSpc>
                  <a:spcPct val="90000"/>
                </a:lnSpc>
                <a:spcBef>
                  <a:spcPts val="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rPr>
                <a:t>SOURCE CONTROL</a:t>
              </a:r>
              <a:endPar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endParaRPr>
            </a:p>
          </p:txBody>
        </p:sp>
        <p:sp>
          <p:nvSpPr>
            <p:cNvPr id="43" name="Rectangle 42"/>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noAutofit/>
            </a:bodyPr>
            <a:lstStyle/>
            <a:p>
              <a:pPr marL="0" marR="0" lvl="0" indent="0" algn="ctr" defTabSz="931545" rtl="0" eaLnBrk="1" fontAlgn="auto" latinLnBrk="0" hangingPunct="1">
                <a:lnSpc>
                  <a:spcPct val="90000"/>
                </a:lnSpc>
                <a:spcBef>
                  <a:spcPts val="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rPr>
                <a:t>CI</a:t>
              </a:r>
              <a:endPar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endParaRPr>
            </a:p>
          </p:txBody>
        </p:sp>
        <p:sp>
          <p:nvSpPr>
            <p:cNvPr id="44" name="Rectangle 43"/>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noAutofit/>
            </a:bodyPr>
            <a:lstStyle/>
            <a:p>
              <a:pPr marL="0" marR="0" lvl="0" indent="0" algn="ctr" defTabSz="931545" rtl="0" eaLnBrk="1" fontAlgn="auto" latinLnBrk="0" hangingPunct="1">
                <a:lnSpc>
                  <a:spcPct val="90000"/>
                </a:lnSpc>
                <a:spcBef>
                  <a:spcPts val="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rPr>
                <a:t>PACKAGE</a:t>
              </a:r>
              <a:endPar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endParaRPr>
            </a:p>
          </p:txBody>
        </p:sp>
        <p:sp>
          <p:nvSpPr>
            <p:cNvPr id="45" name="Rectangle 44"/>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noAutofit/>
            </a:bodyPr>
            <a:lstStyle/>
            <a:p>
              <a:pPr marL="0" marR="0" lvl="0" indent="0" algn="ctr" defTabSz="931545" rtl="0" eaLnBrk="1" fontAlgn="auto" latinLnBrk="0" hangingPunct="1">
                <a:lnSpc>
                  <a:spcPct val="90000"/>
                </a:lnSpc>
                <a:spcBef>
                  <a:spcPts val="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rPr>
                <a:t>PIPELINE</a:t>
              </a:r>
              <a:endPar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endParaRPr>
            </a:p>
          </p:txBody>
        </p:sp>
        <p:sp>
          <p:nvSpPr>
            <p:cNvPr id="46" name="Rectangle 45"/>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noAutofit/>
            </a:bodyPr>
            <a:lstStyle/>
            <a:p>
              <a:pPr marL="0" marR="0" lvl="0" indent="0" algn="ctr" defTabSz="931545" rtl="0" eaLnBrk="1" fontAlgn="auto" latinLnBrk="0" hangingPunct="1">
                <a:lnSpc>
                  <a:spcPct val="90000"/>
                </a:lnSpc>
                <a:spcBef>
                  <a:spcPts val="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rPr>
                <a:t>DEPLOYMENT</a:t>
              </a:r>
              <a:endParaRPr kumimoji="0" lang="en-US" sz="1400" b="1" i="0" u="none" strike="noStrike" kern="0" cap="none" spc="0" normalizeH="0" baseline="0" noProof="0" dirty="0">
                <a:ln>
                  <a:noFill/>
                </a:ln>
                <a:solidFill>
                  <a:srgbClr val="FFFFFF"/>
                </a:solidFill>
                <a:effectLst/>
                <a:uLnTx/>
                <a:uFillTx/>
                <a:latin typeface="Segoe UI Light" panose="020B0502040204020203"/>
                <a:ea typeface="Segoe UI" panose="020B0502040204020203" pitchFamily="34" charset="0"/>
                <a:cs typeface="Segoe UI" panose="020B0502040204020203" pitchFamily="34" charset="0"/>
              </a:endParaRPr>
            </a:p>
          </p:txBody>
        </p:sp>
        <p:pic>
          <p:nvPicPr>
            <p:cNvPr id="47" name="Picture 46"/>
            <p:cNvPicPr>
              <a:picLocks noChangeAspect="1"/>
            </p:cNvPicPr>
            <p:nvPr/>
          </p:nvPicPr>
          <p:blipFill>
            <a:blip r:embed="rId5"/>
            <a:stretch>
              <a:fillRect/>
            </a:stretch>
          </p:blipFill>
          <p:spPr>
            <a:xfrm>
              <a:off x="427878" y="2403332"/>
              <a:ext cx="508000" cy="508000"/>
            </a:xfrm>
            <a:prstGeom prst="rect">
              <a:avLst/>
            </a:prstGeom>
          </p:spPr>
        </p:pic>
        <p:pic>
          <p:nvPicPr>
            <p:cNvPr id="48" name="Picture 47"/>
            <p:cNvPicPr>
              <a:picLocks noChangeAspect="1"/>
            </p:cNvPicPr>
            <p:nvPr/>
          </p:nvPicPr>
          <p:blipFill>
            <a:blip r:embed="rId6"/>
            <a:stretch>
              <a:fillRect/>
            </a:stretch>
          </p:blipFill>
          <p:spPr>
            <a:xfrm>
              <a:off x="426262" y="1747556"/>
              <a:ext cx="508000" cy="508000"/>
            </a:xfrm>
            <a:prstGeom prst="rect">
              <a:avLst/>
            </a:prstGeom>
          </p:spPr>
        </p:pic>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ltLang="en-US">
                <a:sym typeface="+mn-ea"/>
              </a:rPr>
              <a:t>Creating teams - Skills Matrix</a:t>
            </a:r>
            <a:br>
              <a:rPr lang="es-ES" altLang="en-US"/>
            </a:b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altLang="en-US">
                <a:sym typeface="+mn-ea"/>
              </a:rPr>
              <a:t>Skills Matrix</a:t>
            </a:r>
            <a:endParaRPr lang="es-ES" dirty="0"/>
          </a:p>
        </p:txBody>
      </p:sp>
      <p:sp>
        <p:nvSpPr>
          <p:cNvPr id="7" name="Marcador de texto 6"/>
          <p:cNvSpPr>
            <a:spLocks noGrp="1"/>
          </p:cNvSpPr>
          <p:nvPr>
            <p:ph type="body" sz="quarter" idx="13"/>
          </p:nvPr>
        </p:nvSpPr>
        <p:spPr>
          <a:xfrm>
            <a:off x="381000" y="5431790"/>
            <a:ext cx="11571605" cy="882015"/>
          </a:xfrm>
        </p:spPr>
        <p:txBody>
          <a:bodyPr/>
          <a:lstStyle/>
          <a:p>
            <a:pPr marL="0" indent="0" algn="ctr">
              <a:buNone/>
            </a:pPr>
            <a:r>
              <a:rPr lang="es-ES" sz="3600" dirty="0"/>
              <a:t>http://bit.ly/2vKq9Js</a:t>
            </a:r>
            <a:endParaRPr lang="es-ES" sz="3600" dirty="0"/>
          </a:p>
        </p:txBody>
      </p:sp>
      <p:sp>
        <p:nvSpPr>
          <p:cNvPr id="2" name="Marcador de posición de texto 1"/>
          <p:cNvSpPr/>
          <p:nvPr>
            <p:ph type="body" idx="1"/>
          </p:nvPr>
        </p:nvSpPr>
        <p:spPr/>
        <p:txBody>
          <a:bodyPr/>
          <a:p>
            <a:endParaRPr lang="es-ES" altLang="en-US"/>
          </a:p>
        </p:txBody>
      </p:sp>
      <p:pic>
        <p:nvPicPr>
          <p:cNvPr id="3" name="Imagen 2"/>
          <p:cNvPicPr>
            <a:picLocks noChangeAspect="1"/>
          </p:cNvPicPr>
          <p:nvPr/>
        </p:nvPicPr>
        <p:blipFill>
          <a:blip r:embed="rId1"/>
          <a:srcRect r="18121"/>
          <a:stretch>
            <a:fillRect/>
          </a:stretch>
        </p:blipFill>
        <p:spPr>
          <a:xfrm>
            <a:off x="2839085" y="1386205"/>
            <a:ext cx="6704965" cy="36912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n-US" dirty="0">
                <a:sym typeface="+mn-ea"/>
              </a:rPr>
              <a:t>Design the solution</a:t>
            </a:r>
            <a:endParaRPr lang="en-US" dirty="0">
              <a:sym typeface="+mn-ea"/>
            </a:endParaRPr>
          </a:p>
        </p:txBody>
      </p:sp>
      <p:sp>
        <p:nvSpPr>
          <p:cNvPr id="5" name="Marcador de posición de texto 4"/>
          <p:cNvSpPr>
            <a:spLocks noGrp="1"/>
          </p:cNvSpPr>
          <p:nvPr>
            <p:ph type="body" idx="1"/>
          </p:nvPr>
        </p:nvSpPr>
        <p:spPr/>
        <p:txBody>
          <a:bodyPr/>
          <a:p>
            <a:endParaRPr lang="es-ES" altLang="en-US"/>
          </a:p>
        </p:txBody>
      </p:sp>
      <p:sp>
        <p:nvSpPr>
          <p:cNvPr id="9" name="TextBox 8"/>
          <p:cNvSpPr/>
          <p:nvPr/>
        </p:nvSpPr>
        <p:spPr>
          <a:xfrm>
            <a:off x="362057" y="1741246"/>
            <a:ext cx="10652686" cy="2602230"/>
          </a:xfrm>
          <a:prstGeom prst="rect">
            <a:avLst/>
          </a:prstGeom>
        </p:spPr>
        <p:txBody>
          <a:bodyPr vert="horz" wrap="square" lIns="91440" tIns="45720" rIns="91440" bIns="45720" rtlCol="0">
            <a:normAutofit/>
          </a:bodyPr>
          <a:lstStyle/>
          <a:p>
            <a:pPr lvl="0" indent="0" algn="l">
              <a:spcBef>
                <a:spcPct val="20000"/>
              </a:spcBef>
              <a:buFont typeface="Arial" panose="020B0604020202020204" pitchFamily="34" charset="0"/>
              <a:buNone/>
            </a:pPr>
            <a:r>
              <a:rPr lang="es-ES" sz="2400" b="1" dirty="0">
                <a:latin typeface="Tahoma" panose="020B0604030504040204"/>
                <a:cs typeface="Tahoma" panose="020B0604030504040204"/>
                <a:sym typeface="+mn-ea"/>
              </a:rPr>
              <a:t>Outcome</a:t>
            </a:r>
            <a:endParaRPr lang="es-ES" sz="2400" b="1"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buBlip>
                <a:blip r:embed="rId1"/>
              </a:buBlip>
            </a:pPr>
            <a:r>
              <a:rPr lang="es-ES" sz="2400" dirty="0">
                <a:latin typeface="Tahoma" panose="020B0604030504040204"/>
                <a:cs typeface="Tahoma" panose="020B0604030504040204"/>
                <a:sym typeface="+mn-ea"/>
              </a:rPr>
              <a:t>Design a solution and prepare to present the solution to the target customer audience in a 15-minute chalk-talk format. </a:t>
            </a:r>
            <a:endParaRPr lang="es-ES" sz="2400"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buBlip>
                <a:blip r:embed="rId1"/>
              </a:buBlip>
            </a:pPr>
            <a:endParaRPr lang="es-ES" sz="2400" dirty="0">
              <a:latin typeface="Tahoma" panose="020B0604030504040204"/>
              <a:cs typeface="Tahoma" panose="020B0604030504040204"/>
              <a:sym typeface="+mn-ea"/>
            </a:endParaRPr>
          </a:p>
          <a:p>
            <a:pPr lvl="0" indent="0" algn="l">
              <a:spcBef>
                <a:spcPct val="20000"/>
              </a:spcBef>
              <a:buFont typeface="Arial" panose="020B0604020202020204" pitchFamily="34" charset="0"/>
              <a:buNone/>
            </a:pPr>
            <a:r>
              <a:rPr lang="es-ES" sz="2400" b="1" dirty="0">
                <a:latin typeface="Tahoma" panose="020B0604030504040204"/>
                <a:cs typeface="Tahoma" panose="020B0604030504040204"/>
                <a:sym typeface="+mn-ea"/>
              </a:rPr>
              <a:t>Timeframe</a:t>
            </a:r>
            <a:endParaRPr lang="es-ES" sz="2400" b="1"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buBlip>
                <a:blip r:embed="rId1"/>
              </a:buBlip>
            </a:pPr>
            <a:r>
              <a:rPr lang="es-ES" sz="2400" dirty="0">
                <a:latin typeface="Tahoma" panose="020B0604030504040204"/>
                <a:cs typeface="Tahoma" panose="020B0604030504040204"/>
                <a:sym typeface="+mn-ea"/>
              </a:rPr>
              <a:t>30 minutes</a:t>
            </a:r>
            <a:endParaRPr lang="es-ES" sz="2400" dirty="0">
              <a:latin typeface="Tahoma" panose="020B0604030504040204"/>
              <a:cs typeface="Tahoma" panose="020B0604030504040204"/>
              <a:sym typeface="+mn-ea"/>
            </a:endParaRPr>
          </a:p>
        </p:txBody>
      </p:sp>
      <p:graphicFrame>
        <p:nvGraphicFramePr>
          <p:cNvPr id="4" name="Table 3"/>
          <p:cNvGraphicFramePr>
            <a:graphicFrameLocks noGrp="1"/>
          </p:cNvGraphicFramePr>
          <p:nvPr/>
        </p:nvGraphicFramePr>
        <p:xfrm>
          <a:off x="3095545" y="3791921"/>
          <a:ext cx="8040154" cy="2420452"/>
        </p:xfrm>
        <a:graphic>
          <a:graphicData uri="http://schemas.openxmlformats.org/drawingml/2006/table">
            <a:tbl>
              <a:tblPr bandRow="1">
                <a:tableStyleId>{E929F9F4-4A8F-4326-A1B4-22849713DDAB}</a:tableStyleId>
              </a:tblPr>
              <a:tblGrid>
                <a:gridCol w="1758700"/>
                <a:gridCol w="6281454"/>
              </a:tblGrid>
              <a:tr h="672348">
                <a:tc>
                  <a:txBody>
                    <a:bodyPr/>
                    <a:lstStyle/>
                    <a:p>
                      <a:r>
                        <a:rPr lang="en-US" sz="1300" dirty="0"/>
                        <a:t>Business</a:t>
                      </a:r>
                      <a:r>
                        <a:rPr lang="en-US" sz="1300" kern="1200" dirty="0"/>
                        <a:t> needs</a:t>
                      </a:r>
                      <a:endParaRPr lang="en-US" sz="1300" dirty="0"/>
                    </a:p>
                  </a:txBody>
                  <a:tcPr marL="67235" marR="67235" marT="33617" marB="33617"/>
                </a:tc>
                <a:tc>
                  <a:txBody>
                    <a:bodyPr/>
                    <a:lstStyle/>
                    <a:p>
                      <a:pPr marL="285750" marR="0" indent="-285750" algn="l" defTabSz="93218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dirty="0"/>
                        <a:t>Respond to questions outlined in your guide and list the answers on a flipchart.</a:t>
                      </a:r>
                      <a:endParaRPr lang="en-US" sz="1300" dirty="0"/>
                    </a:p>
                    <a:p>
                      <a:endParaRPr lang="en-US" sz="1300" dirty="0"/>
                    </a:p>
                  </a:txBody>
                  <a:tcPr marL="67235" marR="67235" marT="33617" marB="33617"/>
                </a:tc>
              </a:tr>
              <a:tr h="672348">
                <a:tc>
                  <a:txBody>
                    <a:bodyPr/>
                    <a:lstStyle/>
                    <a:p>
                      <a:r>
                        <a:rPr lang="en-US" sz="1300" dirty="0"/>
                        <a:t>Design</a:t>
                      </a:r>
                      <a:br>
                        <a:rPr lang="en-US" sz="1300" kern="1200" dirty="0"/>
                      </a:br>
                      <a:endParaRPr lang="en-US" sz="1300" kern="1200" dirty="0"/>
                    </a:p>
                  </a:txBody>
                  <a:tcPr marL="67235" marR="67235" marT="33617" marB="33617"/>
                </a:tc>
                <a:tc>
                  <a:txBody>
                    <a:bodyPr/>
                    <a:lstStyle/>
                    <a:p>
                      <a:pPr marL="285750" marR="0" indent="-285750" algn="l" defTabSz="93218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kern="1200" baseline="0" dirty="0"/>
                        <a:t>Design a solution for as many of the stated requirements as time allows. Show the solution on a flipchart.</a:t>
                      </a:r>
                      <a:endParaRPr lang="en-US" sz="1300" kern="1200" baseline="0" dirty="0"/>
                    </a:p>
                    <a:p>
                      <a:endParaRPr lang="en-US" sz="1300" kern="1200" baseline="0" dirty="0"/>
                    </a:p>
                  </a:txBody>
                  <a:tcPr marL="67235" marR="67235" marT="33617" marB="33617"/>
                </a:tc>
              </a:tr>
              <a:tr h="1075756">
                <a:tc>
                  <a:txBody>
                    <a:bodyPr/>
                    <a:lstStyle/>
                    <a:p>
                      <a:r>
                        <a:rPr lang="en-US" sz="1300" dirty="0"/>
                        <a:t>Prepare</a:t>
                      </a:r>
                      <a:endParaRPr lang="en-US" sz="1300" dirty="0"/>
                    </a:p>
                    <a:p>
                      <a:pPr marL="0" marR="0" indent="0" algn="l" defTabSz="932180" rtl="0" eaLnBrk="1" fontAlgn="auto" latinLnBrk="0" hangingPunct="1">
                        <a:lnSpc>
                          <a:spcPct val="100000"/>
                        </a:lnSpc>
                        <a:spcBef>
                          <a:spcPts val="0"/>
                        </a:spcBef>
                        <a:spcAft>
                          <a:spcPts val="0"/>
                        </a:spcAft>
                        <a:buClrTx/>
                        <a:buSzTx/>
                        <a:buFontTx/>
                        <a:buNone/>
                        <a:defRPr/>
                      </a:pPr>
                      <a:endParaRPr lang="en-US" sz="1300" kern="1200" dirty="0"/>
                    </a:p>
                    <a:p>
                      <a:endParaRPr lang="en-US" sz="1300" kern="1200" dirty="0"/>
                    </a:p>
                  </a:txBody>
                  <a:tcPr marL="67235" marR="67235" marT="33617" marB="33617"/>
                </a:tc>
                <a:tc>
                  <a:txBody>
                    <a:bodyPr/>
                    <a:lstStyle/>
                    <a:p>
                      <a:pPr marL="285750" lvl="0" indent="-285750">
                        <a:buFont typeface="Arial" panose="020B0604020202020204" pitchFamily="34" charset="0"/>
                        <a:buChar char="•"/>
                      </a:pPr>
                      <a:r>
                        <a:rPr lang="en-US" sz="1300" dirty="0"/>
                        <a:t>Identify any customer needs that are not addressed with the proposed solution.</a:t>
                      </a:r>
                      <a:endParaRPr lang="en-US" sz="1300" dirty="0"/>
                    </a:p>
                    <a:p>
                      <a:pPr marL="285750" lvl="0" indent="-285750">
                        <a:buFont typeface="Arial" panose="020B0604020202020204" pitchFamily="34" charset="0"/>
                        <a:buChar char="•"/>
                      </a:pPr>
                      <a:r>
                        <a:rPr lang="en-US" sz="1300" dirty="0"/>
                        <a:t>Identify the benefits of your solution.</a:t>
                      </a:r>
                      <a:endParaRPr lang="en-US" sz="1300" dirty="0"/>
                    </a:p>
                    <a:p>
                      <a:pPr marL="285750" lvl="0" indent="-285750">
                        <a:buFont typeface="Arial" panose="020B0604020202020204" pitchFamily="34" charset="0"/>
                        <a:buChar char="•"/>
                      </a:pPr>
                      <a:r>
                        <a:rPr lang="en-US" sz="1300" dirty="0"/>
                        <a:t>Determine how you will respond to the customer’s objections.</a:t>
                      </a:r>
                      <a:endParaRPr lang="en-US" sz="1300" dirty="0"/>
                    </a:p>
                    <a:p>
                      <a:pPr marL="285750" lvl="0" indent="-285750">
                        <a:buFont typeface="Arial" panose="020B0604020202020204" pitchFamily="34" charset="0"/>
                        <a:buChar char="•"/>
                      </a:pPr>
                      <a:r>
                        <a:rPr lang="en-US" sz="1300" dirty="0"/>
                        <a:t>Prepare for a 15-minute presentation to the customer.</a:t>
                      </a:r>
                      <a:br>
                        <a:rPr lang="en-US" sz="1300" dirty="0"/>
                      </a:br>
                      <a:endParaRPr lang="en-US" sz="1300" dirty="0"/>
                    </a:p>
                  </a:txBody>
                  <a:tcPr marL="67235" marR="67235" marT="33617" marB="33617"/>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texto 2"/>
          <p:cNvSpPr>
            <a:spLocks noGrp="1"/>
          </p:cNvSpPr>
          <p:nvPr>
            <p:ph type="body" sz="quarter" idx="13"/>
          </p:nvPr>
        </p:nvSpPr>
        <p:spPr/>
        <p:txBody>
          <a:bodyPr>
            <a:normAutofit fontScale="70000"/>
          </a:bodyPr>
          <a:p>
            <a:pPr marL="0" indent="0">
              <a:lnSpc>
                <a:spcPct val="90000"/>
              </a:lnSpc>
              <a:spcAft>
                <a:spcPts val="600"/>
              </a:spcAft>
              <a:buNone/>
            </a:pPr>
            <a:r>
              <a:rPr lang="en-US" b="1" dirty="0">
                <a:latin typeface="+mj-lt"/>
                <a:sym typeface="+mn-ea"/>
              </a:rPr>
              <a:t>Outcome</a:t>
            </a:r>
            <a:endParaRPr lang="en-US" b="1" dirty="0">
              <a:latin typeface="+mj-lt"/>
            </a:endParaRPr>
          </a:p>
          <a:p>
            <a:pPr>
              <a:lnSpc>
                <a:spcPct val="90000"/>
              </a:lnSpc>
              <a:spcAft>
                <a:spcPts val="600"/>
              </a:spcAft>
            </a:pPr>
            <a:r>
              <a:rPr lang="en-US" dirty="0">
                <a:latin typeface="Segoe UI Semilight" panose="020B0402040204020203" pitchFamily="34" charset="0"/>
                <a:cs typeface="Segoe UI Semilight" panose="020B0402040204020203" pitchFamily="34" charset="0"/>
                <a:sym typeface="+mn-ea"/>
              </a:rPr>
              <a:t>Present a solution to the target customer in a 15-minute chalk-talk format. </a:t>
            </a:r>
            <a:endParaRPr lang="en-US" dirty="0">
              <a:latin typeface="+mj-lt"/>
            </a:endParaRPr>
          </a:p>
          <a:p>
            <a:pPr>
              <a:lnSpc>
                <a:spcPct val="90000"/>
              </a:lnSpc>
              <a:spcAft>
                <a:spcPts val="600"/>
              </a:spcAft>
            </a:pPr>
            <a:endParaRPr lang="en-US" dirty="0">
              <a:latin typeface="+mj-lt"/>
            </a:endParaRPr>
          </a:p>
          <a:p>
            <a:pPr marL="0" indent="0">
              <a:lnSpc>
                <a:spcPct val="90000"/>
              </a:lnSpc>
              <a:spcAft>
                <a:spcPts val="600"/>
              </a:spcAft>
              <a:buNone/>
            </a:pPr>
            <a:r>
              <a:rPr lang="en-US" b="1" dirty="0">
                <a:latin typeface="+mj-lt"/>
                <a:sym typeface="+mn-ea"/>
              </a:rPr>
              <a:t>Timeframe</a:t>
            </a:r>
            <a:endParaRPr lang="en-US" b="1" dirty="0">
              <a:latin typeface="+mj-lt"/>
            </a:endParaRPr>
          </a:p>
          <a:p>
            <a:pPr>
              <a:lnSpc>
                <a:spcPct val="90000"/>
              </a:lnSpc>
              <a:spcAft>
                <a:spcPts val="600"/>
              </a:spcAft>
            </a:pPr>
            <a:r>
              <a:rPr lang="en-US" dirty="0">
                <a:latin typeface="Segoe UI Semilight" panose="020B0402040204020203" pitchFamily="34" charset="0"/>
                <a:cs typeface="Segoe UI Semilight" panose="020B0402040204020203" pitchFamily="34" charset="0"/>
                <a:sym typeface="+mn-ea"/>
              </a:rPr>
              <a:t>1</a:t>
            </a:r>
            <a:r>
              <a:rPr lang="es-ES" altLang="en-US" dirty="0">
                <a:latin typeface="Segoe UI Semilight" panose="020B0402040204020203" pitchFamily="34" charset="0"/>
                <a:cs typeface="Segoe UI Semilight" panose="020B0402040204020203" pitchFamily="34" charset="0"/>
                <a:sym typeface="+mn-ea"/>
              </a:rPr>
              <a:t>0</a:t>
            </a:r>
            <a:r>
              <a:rPr lang="en-US" dirty="0">
                <a:latin typeface="Segoe UI Semilight" panose="020B0402040204020203" pitchFamily="34" charset="0"/>
                <a:cs typeface="Segoe UI Semilight" panose="020B0402040204020203" pitchFamily="34" charset="0"/>
                <a:sym typeface="+mn-ea"/>
              </a:rPr>
              <a:t> minutes for each team to present and receive feedback</a:t>
            </a:r>
            <a:endParaRPr lang="en-US"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dirty="0">
              <a:latin typeface="+mj-lt"/>
            </a:endParaRPr>
          </a:p>
          <a:p>
            <a:pPr marL="0" indent="0">
              <a:lnSpc>
                <a:spcPct val="90000"/>
              </a:lnSpc>
              <a:spcAft>
                <a:spcPts val="600"/>
              </a:spcAft>
              <a:buNone/>
            </a:pPr>
            <a:r>
              <a:rPr lang="en-US" b="1" dirty="0">
                <a:latin typeface="+mj-lt"/>
                <a:sym typeface="+mn-ea"/>
              </a:rPr>
              <a:t>Directions</a:t>
            </a:r>
            <a:endParaRPr lang="en-US" b="1" dirty="0">
              <a:latin typeface="+mj-lt"/>
              <a:sym typeface="+mn-ea"/>
            </a:endParaRPr>
          </a:p>
          <a:p>
            <a:pPr>
              <a:lnSpc>
                <a:spcPct val="90000"/>
              </a:lnSpc>
              <a:spcAft>
                <a:spcPts val="600"/>
              </a:spcAft>
            </a:pPr>
            <a:r>
              <a:rPr lang="en-US" dirty="0">
                <a:latin typeface="+mj-lt"/>
              </a:rPr>
              <a:t>Pair with another table.</a:t>
            </a:r>
            <a:endParaRPr lang="en-US" dirty="0">
              <a:latin typeface="+mj-lt"/>
            </a:endParaRPr>
          </a:p>
          <a:p>
            <a:pPr>
              <a:lnSpc>
                <a:spcPct val="90000"/>
              </a:lnSpc>
              <a:spcAft>
                <a:spcPts val="600"/>
              </a:spcAft>
            </a:pPr>
            <a:r>
              <a:rPr lang="en-US" dirty="0">
                <a:latin typeface="+mj-lt"/>
              </a:rPr>
              <a:t>One table is the </a:t>
            </a:r>
            <a:r>
              <a:rPr lang="es-ES" altLang="en-US" dirty="0">
                <a:latin typeface="+mj-lt"/>
              </a:rPr>
              <a:t>DevOps</a:t>
            </a:r>
            <a:r>
              <a:rPr lang="en-US" dirty="0">
                <a:latin typeface="+mj-lt"/>
              </a:rPr>
              <a:t> team and the other table is the customer.</a:t>
            </a:r>
            <a:endParaRPr lang="en-US" dirty="0">
              <a:latin typeface="+mj-lt"/>
            </a:endParaRPr>
          </a:p>
          <a:p>
            <a:pPr>
              <a:lnSpc>
                <a:spcPct val="90000"/>
              </a:lnSpc>
              <a:spcAft>
                <a:spcPts val="600"/>
              </a:spcAft>
            </a:pPr>
            <a:r>
              <a:rPr lang="en-US" dirty="0">
                <a:latin typeface="+mj-lt"/>
              </a:rPr>
              <a:t>The </a:t>
            </a:r>
            <a:r>
              <a:rPr lang="es-ES" altLang="en-US" dirty="0">
                <a:latin typeface="+mj-lt"/>
                <a:sym typeface="+mn-ea"/>
              </a:rPr>
              <a:t>DevOps</a:t>
            </a:r>
            <a:r>
              <a:rPr lang="en-US" dirty="0">
                <a:latin typeface="+mj-lt"/>
                <a:sym typeface="+mn-ea"/>
              </a:rPr>
              <a:t> </a:t>
            </a:r>
            <a:r>
              <a:rPr lang="en-US" dirty="0">
                <a:latin typeface="+mj-lt"/>
              </a:rPr>
              <a:t>team presents their proposed solution to the customer.</a:t>
            </a:r>
            <a:endParaRPr lang="en-US" dirty="0">
              <a:latin typeface="+mj-lt"/>
            </a:endParaRPr>
          </a:p>
          <a:p>
            <a:pPr>
              <a:lnSpc>
                <a:spcPct val="90000"/>
              </a:lnSpc>
              <a:spcAft>
                <a:spcPts val="600"/>
              </a:spcAft>
            </a:pPr>
            <a:r>
              <a:rPr lang="en-US" dirty="0">
                <a:latin typeface="+mj-lt"/>
              </a:rPr>
              <a:t>The customer asks one of the objections from the list of objections in the case study.</a:t>
            </a:r>
            <a:endParaRPr lang="en-US" dirty="0">
              <a:latin typeface="+mj-lt"/>
            </a:endParaRPr>
          </a:p>
          <a:p>
            <a:pPr>
              <a:lnSpc>
                <a:spcPct val="90000"/>
              </a:lnSpc>
              <a:spcAft>
                <a:spcPts val="600"/>
              </a:spcAft>
            </a:pPr>
            <a:r>
              <a:rPr lang="en-US" dirty="0">
                <a:latin typeface="+mj-lt"/>
              </a:rPr>
              <a:t>The </a:t>
            </a:r>
            <a:r>
              <a:rPr lang="es-ES" altLang="en-US" dirty="0">
                <a:latin typeface="+mj-lt"/>
                <a:sym typeface="+mn-ea"/>
              </a:rPr>
              <a:t>DevOps</a:t>
            </a:r>
            <a:r>
              <a:rPr lang="en-US" dirty="0">
                <a:latin typeface="+mj-lt"/>
                <a:sym typeface="+mn-ea"/>
              </a:rPr>
              <a:t> </a:t>
            </a:r>
            <a:r>
              <a:rPr lang="en-US" dirty="0">
                <a:latin typeface="+mj-lt"/>
              </a:rPr>
              <a:t>team responds to the objection.</a:t>
            </a:r>
            <a:endParaRPr lang="en-US" dirty="0">
              <a:latin typeface="+mj-lt"/>
            </a:endParaRPr>
          </a:p>
          <a:p>
            <a:pPr>
              <a:lnSpc>
                <a:spcPct val="90000"/>
              </a:lnSpc>
              <a:spcAft>
                <a:spcPts val="600"/>
              </a:spcAft>
            </a:pPr>
            <a:r>
              <a:rPr lang="en-US" dirty="0">
                <a:latin typeface="+mj-lt"/>
              </a:rPr>
              <a:t>The customer team gives feedback to the </a:t>
            </a:r>
            <a:r>
              <a:rPr lang="es-ES" altLang="en-US" dirty="0">
                <a:latin typeface="+mj-lt"/>
                <a:sym typeface="+mn-ea"/>
              </a:rPr>
              <a:t>DevOps</a:t>
            </a:r>
            <a:r>
              <a:rPr lang="en-US" dirty="0">
                <a:latin typeface="+mj-lt"/>
                <a:sym typeface="+mn-ea"/>
              </a:rPr>
              <a:t> </a:t>
            </a:r>
            <a:r>
              <a:rPr lang="en-US" dirty="0">
                <a:latin typeface="+mj-lt"/>
              </a:rPr>
              <a:t>team.</a:t>
            </a:r>
            <a:endParaRPr lang="es-ES" altLang="en-US"/>
          </a:p>
        </p:txBody>
      </p:sp>
      <p:sp>
        <p:nvSpPr>
          <p:cNvPr id="4" name="Marcador de posición de texto 3"/>
          <p:cNvSpPr>
            <a:spLocks noGrp="1"/>
          </p:cNvSpPr>
          <p:nvPr>
            <p:ph type="body" idx="1"/>
          </p:nvPr>
        </p:nvSpPr>
        <p:spPr/>
        <p:txBody>
          <a:bodyPr/>
          <a:p>
            <a:endParaRPr lang="es-ES" altLang="en-US"/>
          </a:p>
        </p:txBody>
      </p:sp>
      <p:sp>
        <p:nvSpPr>
          <p:cNvPr id="5" name="Marcador de posición de texto 4"/>
          <p:cNvSpPr/>
          <p:nvPr>
            <p:ph type="body" sz="quarter" idx="15"/>
          </p:nvPr>
        </p:nvSpPr>
        <p:spPr/>
        <p:txBody>
          <a:bodyPr/>
          <a:p>
            <a:r>
              <a:rPr lang="es-ES" altLang="en-US"/>
              <a:t>Present the solution</a:t>
            </a:r>
            <a:endParaRPr lang="es-E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altLang="en-US">
                <a:sym typeface="+mn-ea"/>
              </a:rPr>
              <a:t>The Challenge</a:t>
            </a:r>
            <a:endParaRPr lang="es-ES" dirty="0"/>
          </a:p>
        </p:txBody>
      </p:sp>
      <p:sp>
        <p:nvSpPr>
          <p:cNvPr id="2" name="Marcador de posición de texto 1"/>
          <p:cNvSpPr/>
          <p:nvPr>
            <p:ph type="body" idx="1"/>
          </p:nvPr>
        </p:nvSpPr>
        <p:spPr/>
        <p:txBody>
          <a:bodyPr/>
          <a:p>
            <a:endParaRPr lang="es-ES" altLang="en-US"/>
          </a:p>
        </p:txBody>
      </p:sp>
      <p:sp>
        <p:nvSpPr>
          <p:cNvPr id="4" name="Marcador de posición de texto 3"/>
          <p:cNvSpPr/>
          <p:nvPr>
            <p:ph type="body" sz="quarter" idx="13"/>
          </p:nvPr>
        </p:nvSpPr>
        <p:spPr/>
        <p:txBody>
          <a:bodyPr/>
          <a:p>
            <a:r>
              <a:rPr lang="es-ES" altLang="en-US"/>
              <a:t>Preferred solution</a:t>
            </a:r>
            <a:endParaRPr lang="es-ES" altLang="en-US"/>
          </a:p>
        </p:txBody>
      </p:sp>
      <p:pic>
        <p:nvPicPr>
          <p:cNvPr id="3" name="Imagen 2"/>
          <p:cNvPicPr>
            <a:picLocks noChangeAspect="1"/>
          </p:cNvPicPr>
          <p:nvPr/>
        </p:nvPicPr>
        <p:blipFill>
          <a:blip r:embed="rId1"/>
          <a:stretch>
            <a:fillRect/>
          </a:stretch>
        </p:blipFill>
        <p:spPr>
          <a:xfrm>
            <a:off x="1640205" y="2654935"/>
            <a:ext cx="9634855" cy="27387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altLang="en-US">
                <a:sym typeface="+mn-ea"/>
              </a:rPr>
              <a:t>The Challenge</a:t>
            </a:r>
            <a:endParaRPr lang="es-ES" dirty="0"/>
          </a:p>
        </p:txBody>
      </p:sp>
      <p:sp>
        <p:nvSpPr>
          <p:cNvPr id="2" name="Marcador de posición de texto 1"/>
          <p:cNvSpPr/>
          <p:nvPr>
            <p:ph type="body" idx="1"/>
          </p:nvPr>
        </p:nvSpPr>
        <p:spPr/>
        <p:txBody>
          <a:bodyPr/>
          <a:p>
            <a:endParaRPr lang="es-ES" altLang="en-US"/>
          </a:p>
        </p:txBody>
      </p:sp>
      <p:pic>
        <p:nvPicPr>
          <p:cNvPr id="5" name="Imagen 4"/>
          <p:cNvPicPr>
            <a:picLocks noChangeAspect="1"/>
          </p:cNvPicPr>
          <p:nvPr/>
        </p:nvPicPr>
        <p:blipFill>
          <a:blip r:embed="rId1"/>
          <a:stretch>
            <a:fillRect/>
          </a:stretch>
        </p:blipFill>
        <p:spPr>
          <a:xfrm>
            <a:off x="2586355" y="909955"/>
            <a:ext cx="7019290" cy="5727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Marcador de posición de texto 5"/>
          <p:cNvSpPr>
            <a:spLocks noGrp="1"/>
          </p:cNvSpPr>
          <p:nvPr>
            <p:ph type="body" idx="1"/>
          </p:nvPr>
        </p:nvSpPr>
        <p:spPr/>
        <p:txBody>
          <a:bodyPr/>
          <a:p>
            <a:r>
              <a:rPr lang="es-ES" altLang="en-US"/>
              <a:t>The Challenge</a:t>
            </a:r>
            <a:endParaRPr lang="es-ES" altLang="en-US"/>
          </a:p>
          <a:p>
            <a:r>
              <a:rPr lang="es-ES" altLang="en-US"/>
              <a:t>Creating teams - Skills Matrix</a:t>
            </a:r>
            <a:endParaRPr lang="es-ES" altLang="en-US"/>
          </a:p>
          <a:p>
            <a:r>
              <a:rPr lang="es-ES" altLang="en-US"/>
              <a:t>Environment setup</a:t>
            </a:r>
            <a:endParaRPr lang="es-ES" altLang="en-US"/>
          </a:p>
          <a:p>
            <a:r>
              <a:rPr lang="es-ES" altLang="en-US"/>
              <a:t>Web App Java CI/CD</a:t>
            </a:r>
            <a:endParaRPr lang="es-ES" altLang="en-US"/>
          </a:p>
          <a:p>
            <a:r>
              <a:rPr lang="es-ES" altLang="en-US"/>
              <a:t>Web App Node - Githib integration - </a:t>
            </a:r>
            <a:r>
              <a:rPr lang="es-ES" altLang="en-US">
                <a:sym typeface="+mn-ea"/>
              </a:rPr>
              <a:t>Multiple Stages</a:t>
            </a:r>
            <a:r>
              <a:rPr lang="es-ES" altLang="en-US"/>
              <a:t> - Pull requests</a:t>
            </a:r>
            <a:endParaRPr lang="es-ES" altLang="en-US"/>
          </a:p>
          <a:p>
            <a:r>
              <a:rPr lang="es-ES" altLang="en-US"/>
              <a:t>Serverless web App - CI/CD Docker</a:t>
            </a:r>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ltLang="en-US">
                <a:sym typeface="+mn-ea"/>
              </a:rPr>
              <a:t>Environment setup</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dirty="0"/>
              <a:t>Pipeling tools</a:t>
            </a:r>
            <a:endParaRPr lang="es-ES" dirty="0"/>
          </a:p>
        </p:txBody>
      </p:sp>
      <p:sp>
        <p:nvSpPr>
          <p:cNvPr id="2" name="Marcador de posición de texto 1"/>
          <p:cNvSpPr/>
          <p:nvPr>
            <p:ph type="body" idx="1"/>
          </p:nvPr>
        </p:nvSpPr>
        <p:spPr/>
        <p:txBody>
          <a:bodyPr/>
          <a:p>
            <a:endParaRPr lang="es-ES" altLang="en-US"/>
          </a:p>
        </p:txBody>
      </p:sp>
      <p:pic>
        <p:nvPicPr>
          <p:cNvPr id="9" name="Imagen 8"/>
          <p:cNvPicPr>
            <a:picLocks noChangeAspect="1"/>
          </p:cNvPicPr>
          <p:nvPr/>
        </p:nvPicPr>
        <p:blipFill>
          <a:blip r:embed="rId1"/>
          <a:stretch>
            <a:fillRect/>
          </a:stretch>
        </p:blipFill>
        <p:spPr>
          <a:xfrm>
            <a:off x="1498600" y="1466215"/>
            <a:ext cx="8804910" cy="46729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dirty="0"/>
              <a:t>Pipeling tools</a:t>
            </a:r>
            <a:endParaRPr lang="es-ES" dirty="0"/>
          </a:p>
        </p:txBody>
      </p:sp>
      <p:sp>
        <p:nvSpPr>
          <p:cNvPr id="2" name="Marcador de posición de texto 1"/>
          <p:cNvSpPr/>
          <p:nvPr>
            <p:ph type="body" idx="1"/>
          </p:nvPr>
        </p:nvSpPr>
        <p:spPr/>
        <p:txBody>
          <a:bodyPr/>
          <a:p>
            <a:endParaRPr lang="es-ES" altLang="en-US"/>
          </a:p>
        </p:txBody>
      </p:sp>
      <p:pic>
        <p:nvPicPr>
          <p:cNvPr id="3" name="Imagen 2"/>
          <p:cNvPicPr>
            <a:picLocks noChangeAspect="1"/>
          </p:cNvPicPr>
          <p:nvPr/>
        </p:nvPicPr>
        <p:blipFill>
          <a:blip r:embed="rId1"/>
          <a:stretch>
            <a:fillRect/>
          </a:stretch>
        </p:blipFill>
        <p:spPr>
          <a:xfrm>
            <a:off x="1314450" y="1158240"/>
            <a:ext cx="9854565" cy="54330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dirty="0"/>
              <a:t>Azure DevOps</a:t>
            </a:r>
            <a:endParaRPr lang="es-ES" dirty="0"/>
          </a:p>
        </p:txBody>
      </p:sp>
      <p:sp>
        <p:nvSpPr>
          <p:cNvPr id="2" name="Marcador de posición de texto 1"/>
          <p:cNvSpPr/>
          <p:nvPr>
            <p:ph type="body" idx="1"/>
          </p:nvPr>
        </p:nvSpPr>
        <p:spPr/>
        <p:txBody>
          <a:bodyPr/>
          <a:p>
            <a:endParaRPr lang="es-ES" altLang="en-US"/>
          </a:p>
        </p:txBody>
      </p:sp>
      <p:pic>
        <p:nvPicPr>
          <p:cNvPr id="4" name="Imagen 3"/>
          <p:cNvPicPr>
            <a:picLocks noChangeAspect="1"/>
          </p:cNvPicPr>
          <p:nvPr/>
        </p:nvPicPr>
        <p:blipFill>
          <a:blip r:embed="rId1"/>
          <a:stretch>
            <a:fillRect/>
          </a:stretch>
        </p:blipFill>
        <p:spPr>
          <a:xfrm>
            <a:off x="1966595" y="2143760"/>
            <a:ext cx="8259445" cy="28816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dirty="0"/>
              <a:t>Azure DevOps</a:t>
            </a:r>
            <a:endParaRPr lang="es-ES" dirty="0"/>
          </a:p>
        </p:txBody>
      </p:sp>
      <p:sp>
        <p:nvSpPr>
          <p:cNvPr id="2" name="Marcador de posición de texto 1"/>
          <p:cNvSpPr/>
          <p:nvPr>
            <p:ph type="body" idx="1"/>
          </p:nvPr>
        </p:nvSpPr>
        <p:spPr/>
        <p:txBody>
          <a:bodyPr/>
          <a:p>
            <a:endParaRPr lang="es-ES" altLang="en-US"/>
          </a:p>
        </p:txBody>
      </p:sp>
      <p:pic>
        <p:nvPicPr>
          <p:cNvPr id="3" name="Imagen 2"/>
          <p:cNvPicPr>
            <a:picLocks noChangeAspect="1"/>
          </p:cNvPicPr>
          <p:nvPr/>
        </p:nvPicPr>
        <p:blipFill>
          <a:blip r:embed="rId1"/>
          <a:stretch>
            <a:fillRect/>
          </a:stretch>
        </p:blipFill>
        <p:spPr>
          <a:xfrm>
            <a:off x="2150745" y="1777365"/>
            <a:ext cx="7890510" cy="39839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altLang="en-US">
                <a:sym typeface="+mn-ea"/>
              </a:rPr>
              <a:t>Azure DevOps</a:t>
            </a:r>
            <a:endParaRPr lang="es-ES" dirty="0"/>
          </a:p>
        </p:txBody>
      </p:sp>
      <p:sp>
        <p:nvSpPr>
          <p:cNvPr id="7" name="Marcador de texto 6"/>
          <p:cNvSpPr>
            <a:spLocks noGrp="1"/>
          </p:cNvSpPr>
          <p:nvPr>
            <p:ph type="body" sz="quarter" idx="13"/>
          </p:nvPr>
        </p:nvSpPr>
        <p:spPr/>
        <p:txBody>
          <a:bodyPr/>
          <a:lstStyle/>
          <a:p>
            <a:r>
              <a:rPr lang="es-ES" dirty="0"/>
              <a:t>Create an Azure account: https://azure.microsoft.com</a:t>
            </a:r>
            <a:endParaRPr lang="es-ES" dirty="0"/>
          </a:p>
          <a:p>
            <a:r>
              <a:rPr lang="es-ES" dirty="0"/>
              <a:t>Access Azure Devops: https://dev.azure.com</a:t>
            </a:r>
            <a:endParaRPr lang="es-ES" dirty="0"/>
          </a:p>
          <a:p>
            <a:r>
              <a:rPr lang="es-ES" dirty="0"/>
              <a:t>Create a Github account: https://github.com/join</a:t>
            </a:r>
            <a:endParaRPr lang="es-ES" dirty="0"/>
          </a:p>
          <a:p>
            <a:pPr marL="0" indent="0">
              <a:buNone/>
            </a:pPr>
            <a:endParaRPr lang="es-ES" dirty="0"/>
          </a:p>
          <a:p>
            <a:endParaRPr lang="es-ES" dirty="0"/>
          </a:p>
        </p:txBody>
      </p:sp>
      <p:sp>
        <p:nvSpPr>
          <p:cNvPr id="2" name="Marcador de posición de texto 1"/>
          <p:cNvSpPr/>
          <p:nvPr>
            <p:ph type="body" idx="1"/>
          </p:nvPr>
        </p:nvSpPr>
        <p:spPr/>
        <p:txBody>
          <a:bodyPr/>
          <a:p>
            <a:endParaRPr lang="es-E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ltLang="en-US">
                <a:sym typeface="+mn-ea"/>
              </a:rPr>
              <a:t>Web App Java CI/CD</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altLang="en-US">
                <a:sym typeface="+mn-ea"/>
              </a:rPr>
              <a:t>WebApp Java CI/CD</a:t>
            </a:r>
            <a:endParaRPr lang="es-ES" dirty="0"/>
          </a:p>
        </p:txBody>
      </p:sp>
      <p:sp>
        <p:nvSpPr>
          <p:cNvPr id="7" name="Marcador de texto 6"/>
          <p:cNvSpPr>
            <a:spLocks noGrp="1"/>
          </p:cNvSpPr>
          <p:nvPr>
            <p:ph type="body" sz="quarter" idx="13"/>
          </p:nvPr>
        </p:nvSpPr>
        <p:spPr/>
        <p:txBody>
          <a:bodyPr/>
          <a:lstStyle/>
          <a:p>
            <a:r>
              <a:rPr lang="es-ES" dirty="0"/>
              <a:t>Follow the instructions in WebAppJavaCICD.pdf document </a:t>
            </a:r>
            <a:endParaRPr lang="es-ES" dirty="0"/>
          </a:p>
          <a:p>
            <a:pPr lvl="1"/>
            <a:r>
              <a:rPr lang="es-ES" dirty="0"/>
              <a:t>Source: https://www.azuredevopslabs.com/labs/vstsextend/tomcat/</a:t>
            </a:r>
            <a:endParaRPr lang="es-ES" dirty="0"/>
          </a:p>
          <a:p>
            <a:r>
              <a:rPr lang="es-ES" dirty="0"/>
              <a:t>Modify the trigger parameters to enable the CI</a:t>
            </a:r>
            <a:endParaRPr lang="es-ES" dirty="0"/>
          </a:p>
          <a:p>
            <a:r>
              <a:rPr lang="es-ES" dirty="0"/>
              <a:t>Configure the CD in order that the commits generate new deplyments</a:t>
            </a:r>
            <a:endParaRPr lang="es-ES" dirty="0"/>
          </a:p>
        </p:txBody>
      </p:sp>
      <p:sp>
        <p:nvSpPr>
          <p:cNvPr id="2" name="Marcador de posición de texto 1"/>
          <p:cNvSpPr/>
          <p:nvPr>
            <p:ph type="body" idx="1"/>
          </p:nvPr>
        </p:nvSpPr>
        <p:spPr/>
        <p:txBody>
          <a:bodyPr/>
          <a:p>
            <a:endParaRPr lang="es-E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ltLang="en-US">
                <a:sym typeface="+mn-ea"/>
              </a:rPr>
              <a:t>Web App Node - Github integration - Multiple stages - Pull requests</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altLang="en-US">
                <a:sym typeface="+mn-ea"/>
              </a:rPr>
              <a:t>WebApp Node - Github - Pull request</a:t>
            </a:r>
            <a:endParaRPr lang="es-ES" dirty="0"/>
          </a:p>
        </p:txBody>
      </p:sp>
      <p:sp>
        <p:nvSpPr>
          <p:cNvPr id="7" name="Marcador de texto 6"/>
          <p:cNvSpPr>
            <a:spLocks noGrp="1"/>
          </p:cNvSpPr>
          <p:nvPr>
            <p:ph type="body" sz="quarter" idx="13"/>
          </p:nvPr>
        </p:nvSpPr>
        <p:spPr/>
        <p:txBody>
          <a:bodyPr/>
          <a:lstStyle/>
          <a:p>
            <a:r>
              <a:rPr lang="es-ES" dirty="0"/>
              <a:t>Follow the instructions in WebAppNode.pdf document </a:t>
            </a:r>
            <a:endParaRPr lang="es-ES" dirty="0"/>
          </a:p>
          <a:p>
            <a:pPr lvl="1"/>
            <a:r>
              <a:rPr lang="es-ES" dirty="0"/>
              <a:t>Source: https://mikepfeiffer.io/azure-devops-pipeline.html</a:t>
            </a:r>
            <a:endParaRPr lang="es-ES" dirty="0"/>
          </a:p>
          <a:p>
            <a:r>
              <a:rPr lang="es-ES" dirty="0"/>
              <a:t>Generate a new feature branch for adding changes</a:t>
            </a:r>
            <a:endParaRPr lang="es-ES" dirty="0"/>
          </a:p>
          <a:p>
            <a:r>
              <a:rPr lang="es-ES" dirty="0"/>
              <a:t>Generate a pull request in your team</a:t>
            </a:r>
            <a:endParaRPr lang="es-ES" dirty="0"/>
          </a:p>
          <a:p>
            <a:r>
              <a:rPr lang="es-ES" dirty="0"/>
              <a:t>Approve and merge changes</a:t>
            </a:r>
            <a:endParaRPr lang="es-ES" dirty="0"/>
          </a:p>
        </p:txBody>
      </p:sp>
      <p:sp>
        <p:nvSpPr>
          <p:cNvPr id="2" name="Marcador de posición de texto 1"/>
          <p:cNvSpPr/>
          <p:nvPr>
            <p:ph type="body" idx="1"/>
          </p:nvPr>
        </p:nvSpPr>
        <p:spPr/>
        <p:txBody>
          <a:bodyPr/>
          <a:p>
            <a:endParaRPr lang="es-E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ltLang="en-US">
                <a:sym typeface="+mn-ea"/>
              </a:rPr>
              <a:t>The Challenge</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ltLang="en-US">
                <a:sym typeface="+mn-ea"/>
              </a:rPr>
              <a:t>Serverless web App - CI/CD Docker</a:t>
            </a:r>
            <a:br>
              <a:rPr lang="es-ES" altLang="en-US"/>
            </a:br>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p:cNvSpPr>
            <a:spLocks noGrp="1"/>
          </p:cNvSpPr>
          <p:nvPr>
            <p:ph type="body" sz="quarter" idx="15"/>
          </p:nvPr>
        </p:nvSpPr>
        <p:spPr/>
        <p:txBody>
          <a:bodyPr/>
          <a:lstStyle/>
          <a:p>
            <a:r>
              <a:rPr lang="es-ES" altLang="en-US">
                <a:sym typeface="+mn-ea"/>
              </a:rPr>
              <a:t>Serverless web App - CI/CD Docker</a:t>
            </a:r>
            <a:br>
              <a:rPr lang="es-ES" altLang="en-US">
                <a:sym typeface="+mn-ea"/>
              </a:rPr>
            </a:br>
            <a:endParaRPr lang="es-ES" dirty="0"/>
          </a:p>
        </p:txBody>
      </p:sp>
      <p:sp>
        <p:nvSpPr>
          <p:cNvPr id="7" name="Marcador de texto 6"/>
          <p:cNvSpPr>
            <a:spLocks noGrp="1"/>
          </p:cNvSpPr>
          <p:nvPr>
            <p:ph type="body" sz="quarter" idx="13"/>
          </p:nvPr>
        </p:nvSpPr>
        <p:spPr/>
        <p:txBody>
          <a:bodyPr/>
          <a:lstStyle/>
          <a:p>
            <a:r>
              <a:rPr lang="es-ES" dirty="0"/>
              <a:t>Follow the instructions in WebAppServerlessDocker.pdf document </a:t>
            </a:r>
            <a:endParaRPr lang="es-ES" dirty="0"/>
          </a:p>
          <a:p>
            <a:pPr lvl="1"/>
            <a:r>
              <a:rPr lang="es-ES" dirty="0"/>
              <a:t>Source: https://medium.com/microsoftazure/the-power-of-azure-devops-projects-for-java-apps-cda6c69bef0e</a:t>
            </a:r>
            <a:endParaRPr lang="es-ES" dirty="0"/>
          </a:p>
          <a:p>
            <a:r>
              <a:rPr lang="es-ES" dirty="0"/>
              <a:t>Validate the CI/CD pipeline</a:t>
            </a:r>
            <a:endParaRPr lang="es-ES" dirty="0"/>
          </a:p>
        </p:txBody>
      </p:sp>
      <p:sp>
        <p:nvSpPr>
          <p:cNvPr id="2" name="Marcador de posición de texto 1"/>
          <p:cNvSpPr/>
          <p:nvPr>
            <p:ph type="body" idx="1"/>
          </p:nvPr>
        </p:nvSpPr>
        <p:spPr/>
        <p:txBody>
          <a:bodyPr/>
          <a:p>
            <a:endParaRPr lang="es-E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ctr"/>
            <a:fld id="{6809A684-6793-43C2-A07A-07EB7F2ACB8E}" type="slidenum">
              <a:rPr lang="es-ES" smtClean="0"/>
            </a:fld>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situation</a:t>
            </a:r>
            <a:endParaRPr lang="es-ES" altLang="en-US">
              <a:sym typeface="+mn-ea"/>
            </a:endParaRPr>
          </a:p>
        </p:txBody>
      </p:sp>
      <p:sp>
        <p:nvSpPr>
          <p:cNvPr id="3" name="Marcador de posición de texto 2"/>
          <p:cNvSpPr>
            <a:spLocks noGrp="1"/>
          </p:cNvSpPr>
          <p:nvPr>
            <p:ph type="body" idx="1"/>
          </p:nvPr>
        </p:nvSpPr>
        <p:spPr/>
        <p:txBody>
          <a:bodyPr/>
          <a:p>
            <a:endParaRPr lang="es-ES" altLang="en-US"/>
          </a:p>
        </p:txBody>
      </p:sp>
      <p:sp>
        <p:nvSpPr>
          <p:cNvPr id="9" name="TextBox 8"/>
          <p:cNvSpPr txBox="1"/>
          <p:nvPr/>
        </p:nvSpPr>
        <p:spPr>
          <a:xfrm>
            <a:off x="340285" y="1741246"/>
            <a:ext cx="11584795" cy="4600575"/>
          </a:xfrm>
          <a:prstGeom prst="rect">
            <a:avLst/>
          </a:prstGeom>
          <a:noFill/>
        </p:spPr>
        <p:txBody>
          <a:bodyPr wrap="square" lIns="182880" tIns="146304" rIns="182880" bIns="146304" rtlCol="0">
            <a:spAutoFit/>
          </a:bodyPr>
          <a:lstStyle/>
          <a:p>
            <a:r>
              <a:rPr lang="en-US" sz="2800" dirty="0"/>
              <a:t>Based in Portland, OR, </a:t>
            </a:r>
            <a:r>
              <a:rPr lang="es-ES" altLang="en-US" sz="2800" dirty="0">
                <a:sym typeface="+mn-ea"/>
              </a:rPr>
              <a:t>MyShuttle.biz</a:t>
            </a:r>
            <a:r>
              <a:rPr lang="en-US" sz="2800" dirty="0"/>
              <a:t>. makes and sells one of the world’s leading integrated </a:t>
            </a:r>
            <a:r>
              <a:rPr lang="es-ES" altLang="en-US" sz="2800" dirty="0"/>
              <a:t>analitycs </a:t>
            </a:r>
            <a:r>
              <a:rPr lang="en-US" sz="2800" dirty="0"/>
              <a:t>systems for </a:t>
            </a:r>
            <a:r>
              <a:rPr lang="es-ES" altLang="en-US" sz="2800" dirty="0"/>
              <a:t>apps use</a:t>
            </a:r>
            <a:r>
              <a:rPr lang="en-US" sz="2800" dirty="0"/>
              <a:t>. Their products are sold worldwide and can be explored on their public website.</a:t>
            </a:r>
            <a:endParaRPr lang="en-US" sz="2800" dirty="0"/>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endParaRPr lang="en-US" sz="2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situation</a:t>
            </a:r>
            <a:endParaRPr lang="es-ES" altLang="en-US">
              <a:sym typeface="+mn-ea"/>
            </a:endParaRPr>
          </a:p>
        </p:txBody>
      </p:sp>
      <p:sp>
        <p:nvSpPr>
          <p:cNvPr id="3" name="Marcador de posición de texto 2"/>
          <p:cNvSpPr>
            <a:spLocks noGrp="1"/>
          </p:cNvSpPr>
          <p:nvPr>
            <p:ph type="body" idx="1"/>
          </p:nvPr>
        </p:nvSpPr>
        <p:spPr/>
        <p:txBody>
          <a:bodyPr/>
          <a:p>
            <a:endParaRPr lang="es-ES" altLang="en-US"/>
          </a:p>
        </p:txBody>
      </p:sp>
      <p:sp>
        <p:nvSpPr>
          <p:cNvPr id="4" name="TextBox 3"/>
          <p:cNvSpPr txBox="1"/>
          <p:nvPr/>
        </p:nvSpPr>
        <p:spPr>
          <a:xfrm>
            <a:off x="1174227" y="2181525"/>
            <a:ext cx="9845865" cy="3230880"/>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a:t>
            </a:r>
            <a:r>
              <a:rPr lang="es-ES" altLang="en-US" sz="2800" dirty="0">
                <a:sym typeface="+mn-ea"/>
              </a:rPr>
              <a:t>MyShuttle.biz</a:t>
            </a:r>
            <a:endParaRPr lang="en-US" sz="2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needs</a:t>
            </a:r>
            <a:endParaRPr lang="es-ES" altLang="en-US">
              <a:sym typeface="+mn-ea"/>
            </a:endParaRPr>
          </a:p>
        </p:txBody>
      </p:sp>
      <p:sp>
        <p:nvSpPr>
          <p:cNvPr id="4" name="Marcador de posición de texto 3"/>
          <p:cNvSpPr>
            <a:spLocks noGrp="1"/>
          </p:cNvSpPr>
          <p:nvPr>
            <p:ph type="body" sz="quarter" idx="13"/>
          </p:nvPr>
        </p:nvSpPr>
        <p:spPr/>
        <p:txBody>
          <a:bodyPr/>
          <a:p>
            <a:r>
              <a:rPr lang="es-ES" altLang="en-US"/>
              <a:t>Todd Culp, the enterprise architect at </a:t>
            </a:r>
            <a:r>
              <a:rPr lang="es-ES" altLang="en-US" dirty="0">
                <a:sym typeface="+mn-ea"/>
              </a:rPr>
              <a:t>MyShuttle.biz</a:t>
            </a:r>
            <a:r>
              <a:rPr lang="es-ES" altLang="en-US"/>
              <a:t>, has been tasked with changing the development processes for his team, so they can be more agile and adaptive in the marketplace.</a:t>
            </a:r>
            <a:endParaRPr lang="es-ES" altLang="en-US"/>
          </a:p>
          <a:p>
            <a:endParaRPr lang="es-ES" altLang="en-US"/>
          </a:p>
          <a:p>
            <a:r>
              <a:rPr lang="es-ES" altLang="en-US"/>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endParaRPr lang="es-ES" altLang="en-US"/>
          </a:p>
          <a:p>
            <a:endParaRPr lang="es-ES" altLang="en-US"/>
          </a:p>
          <a:p>
            <a:r>
              <a:rPr lang="es-ES" altLang="en-US"/>
              <a:t>The builds for the different environments should not affect each other, and there must be an easy way to promote a tested build to production.</a:t>
            </a:r>
            <a:endParaRPr lang="es-ES" altLang="en-US"/>
          </a:p>
        </p:txBody>
      </p:sp>
      <p:sp>
        <p:nvSpPr>
          <p:cNvPr id="5" name="Marcador de posición de texto 4"/>
          <p:cNvSpPr>
            <a:spLocks noGrp="1"/>
          </p:cNvSpPr>
          <p:nvPr>
            <p:ph type="body" idx="1"/>
          </p:nvPr>
        </p:nvSpPr>
        <p:spPr/>
        <p:txBody>
          <a:bodyPr/>
          <a:p>
            <a:endParaRPr lang="es-E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needs</a:t>
            </a:r>
            <a:endParaRPr lang="es-ES" altLang="en-US">
              <a:sym typeface="+mn-ea"/>
            </a:endParaRPr>
          </a:p>
        </p:txBody>
      </p:sp>
      <p:sp>
        <p:nvSpPr>
          <p:cNvPr id="4" name="Marcador de posición de texto 3"/>
          <p:cNvSpPr>
            <a:spLocks noGrp="1"/>
          </p:cNvSpPr>
          <p:nvPr>
            <p:ph type="body" sz="quarter" idx="13"/>
          </p:nvPr>
        </p:nvSpPr>
        <p:spPr/>
        <p:txBody>
          <a:bodyPr/>
          <a:p>
            <a:pPr marL="342900" lvl="0" indent="-342900" algn="l">
              <a:spcBef>
                <a:spcPct val="20000"/>
              </a:spcBef>
              <a:buFont typeface="Arial" panose="020B0604020202020204" pitchFamily="34" charset="0"/>
            </a:pPr>
            <a:r>
              <a:rPr lang="es-ES" dirty="0">
                <a:sym typeface="+mn-ea"/>
              </a:rPr>
              <a:t>Todd requires the development team to run unit tests and integration tests for every build, but there is no formal procedure or accountability over this process.</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r>
              <a:rPr lang="es-ES" dirty="0">
                <a:sym typeface="+mn-ea"/>
              </a:rPr>
              <a:t>He always makes the team sign off on the build before it goes live, but there have been some bugs that appeared in production that should have been caught by a software-based test before deployment.</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r>
              <a:rPr lang="es-ES" dirty="0">
                <a:sym typeface="+mn-ea"/>
              </a:rPr>
              <a:t>He thinks the developers are not consistently running all required tests and needs an automated way to enforce this before builds are deployed into the cloud.</a:t>
            </a:r>
            <a:endParaRPr lang="es-ES" dirty="0">
              <a:latin typeface="Tahoma" panose="020B0604030504040204"/>
              <a:cs typeface="Tahoma" panose="020B0604030504040204"/>
              <a:sym typeface="+mn-ea"/>
            </a:endParaRPr>
          </a:p>
          <a:p>
            <a:endParaRPr lang="es-ES" altLang="en-US"/>
          </a:p>
        </p:txBody>
      </p:sp>
      <p:sp>
        <p:nvSpPr>
          <p:cNvPr id="5" name="Marcador de posición de texto 4"/>
          <p:cNvSpPr>
            <a:spLocks noGrp="1"/>
          </p:cNvSpPr>
          <p:nvPr>
            <p:ph type="body" idx="1"/>
          </p:nvPr>
        </p:nvSpPr>
        <p:spPr/>
        <p:txBody>
          <a:bodyPr/>
          <a:p>
            <a:endParaRPr lang="es-E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needs</a:t>
            </a:r>
            <a:endParaRPr lang="es-ES" altLang="en-US">
              <a:sym typeface="+mn-ea"/>
            </a:endParaRPr>
          </a:p>
        </p:txBody>
      </p:sp>
      <p:sp>
        <p:nvSpPr>
          <p:cNvPr id="4" name="Marcador de posición de texto 3"/>
          <p:cNvSpPr>
            <a:spLocks noGrp="1"/>
          </p:cNvSpPr>
          <p:nvPr>
            <p:ph type="body" sz="quarter" idx="13"/>
          </p:nvPr>
        </p:nvSpPr>
        <p:spPr/>
        <p:txBody>
          <a:bodyPr/>
          <a:p>
            <a:pPr marL="342900" lvl="0" indent="-342900" algn="l">
              <a:spcBef>
                <a:spcPct val="20000"/>
              </a:spcBef>
              <a:buFont typeface="Arial" panose="020B0604020202020204" pitchFamily="34" charset="0"/>
            </a:pPr>
            <a:r>
              <a:rPr lang="es-ES" dirty="0">
                <a:sym typeface="+mn-ea"/>
              </a:rPr>
              <a:t>When customers encounter problems on the website, the help desk team records the issues and submits them as tickets to the development team.</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r>
              <a:rPr lang="es-ES" dirty="0">
                <a:sym typeface="+mn-ea"/>
              </a:rPr>
              <a:t>The developers often complain about the quality of the application logs and must resort to a live “reproduction session” to witness application behavior and exceptions. This sometimes causes the help desk tickets to remain unresolved for lengthy periods of time.</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endParaRPr lang="es-ES" altLang="en-US"/>
          </a:p>
        </p:txBody>
      </p:sp>
      <p:sp>
        <p:nvSpPr>
          <p:cNvPr id="5" name="Marcador de posición de texto 4"/>
          <p:cNvSpPr>
            <a:spLocks noGrp="1"/>
          </p:cNvSpPr>
          <p:nvPr>
            <p:ph type="body" idx="1"/>
          </p:nvPr>
        </p:nvSpPr>
        <p:spPr/>
        <p:txBody>
          <a:bodyPr/>
          <a:p>
            <a:endParaRPr lang="es-E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body" sz="quarter" idx="15"/>
          </p:nvPr>
        </p:nvSpPr>
        <p:spPr/>
        <p:txBody>
          <a:bodyPr vert="horz" rtlCol="0">
            <a:normAutofit/>
          </a:bodyPr>
          <a:lstStyle/>
          <a:p>
            <a:pPr lvl="0" algn="l"/>
            <a:r>
              <a:rPr lang="es-ES" altLang="en-US">
                <a:sym typeface="+mn-ea"/>
              </a:rPr>
              <a:t>Customer needs</a:t>
            </a:r>
            <a:endParaRPr lang="es-ES" altLang="en-US">
              <a:sym typeface="+mn-ea"/>
            </a:endParaRPr>
          </a:p>
        </p:txBody>
      </p:sp>
      <p:sp>
        <p:nvSpPr>
          <p:cNvPr id="4" name="Marcador de posición de texto 3"/>
          <p:cNvSpPr>
            <a:spLocks noGrp="1"/>
          </p:cNvSpPr>
          <p:nvPr>
            <p:ph type="body" sz="quarter" idx="13"/>
          </p:nvPr>
        </p:nvSpPr>
        <p:spPr/>
        <p:txBody>
          <a:bodyPr/>
          <a:p>
            <a:pPr marL="342900" lvl="0" indent="-342900" algn="l">
              <a:spcBef>
                <a:spcPct val="20000"/>
              </a:spcBef>
              <a:buFont typeface="Arial" panose="020B0604020202020204" pitchFamily="34" charset="0"/>
            </a:pPr>
            <a:r>
              <a:rPr lang="es-ES" dirty="0">
                <a:sym typeface="+mn-ea"/>
              </a:rPr>
              <a:t>Todd wants to improve the turnaround time for fixing these bugs, and he needs better logs for the developers. He needs a solution to gather new types of logs including browser errors and application dependency errors such as timeouts.</a:t>
            </a: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endParaRPr lang="es-ES" dirty="0">
              <a:latin typeface="Tahoma" panose="020B0604030504040204"/>
              <a:cs typeface="Tahoma" panose="020B0604030504040204"/>
              <a:sym typeface="+mn-ea"/>
            </a:endParaRPr>
          </a:p>
          <a:p>
            <a:pPr marL="342900" lvl="0" indent="-342900" algn="l">
              <a:spcBef>
                <a:spcPct val="20000"/>
              </a:spcBef>
              <a:buFont typeface="Arial" panose="020B0604020202020204" pitchFamily="34" charset="0"/>
            </a:pPr>
            <a:r>
              <a:rPr lang="es-ES" dirty="0">
                <a:sym typeface="+mn-ea"/>
              </a:rPr>
              <a:t>Ideally, he wants to make the application logs searchable as well as implement an automated warning system that emails alerts when application behavior is unusually slow or problematic.</a:t>
            </a:r>
            <a:endParaRPr lang="es-ES" dirty="0">
              <a:latin typeface="Tahoma" panose="020B0604030504040204"/>
              <a:cs typeface="Tahoma" panose="020B0604030504040204"/>
              <a:sym typeface="+mn-ea"/>
            </a:endParaRPr>
          </a:p>
          <a:p>
            <a:endParaRPr lang="es-ES" altLang="en-US"/>
          </a:p>
        </p:txBody>
      </p:sp>
      <p:sp>
        <p:nvSpPr>
          <p:cNvPr id="5" name="Marcador de posición de texto 4"/>
          <p:cNvSpPr>
            <a:spLocks noGrp="1"/>
          </p:cNvSpPr>
          <p:nvPr>
            <p:ph type="body" idx="1"/>
          </p:nvPr>
        </p:nvSpPr>
        <p:spPr/>
        <p:txBody>
          <a:bodyPr/>
          <a:p>
            <a:endParaRPr lang="es-ES"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1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2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9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1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0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1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2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4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5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11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0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2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23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26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27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28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29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0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Documents-Netmind 2016">
  <a:themeElements>
    <a:clrScheme name="Netmind - 2016">
      <a:dk1>
        <a:srgbClr val="000000"/>
      </a:dk1>
      <a:lt1>
        <a:srgbClr val="E6E6E6"/>
      </a:lt1>
      <a:dk2>
        <a:srgbClr val="003C69"/>
      </a:dk2>
      <a:lt2>
        <a:srgbClr val="0085CA"/>
      </a:lt2>
      <a:accent1>
        <a:srgbClr val="00FFFF"/>
      </a:accent1>
      <a:accent2>
        <a:srgbClr val="66FFFF"/>
      </a:accent2>
      <a:accent3>
        <a:srgbClr val="66CCFF"/>
      </a:accent3>
      <a:accent4>
        <a:srgbClr val="0080FF"/>
      </a:accent4>
      <a:accent5>
        <a:srgbClr val="004080"/>
      </a:accent5>
      <a:accent6>
        <a:srgbClr val="000080"/>
      </a:accent6>
      <a:hlink>
        <a:srgbClr val="0000FF"/>
      </a:hlink>
      <a:folHlink>
        <a:srgbClr val="800080"/>
      </a:folHlink>
    </a:clrScheme>
    <a:fontScheme name="Te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Rotis Sans Serif Std" panose="00000500000000000000" pitchFamily="50"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plantillaNetmind2017</Template>
  <TotalTime>0</TotalTime>
  <Words>6320</Words>
  <Application>WPS Presentation</Application>
  <PresentationFormat>Panorámica</PresentationFormat>
  <Paragraphs>199</Paragraphs>
  <Slides>32</Slides>
  <Notes>0</Notes>
  <HiddenSlides>0</HiddenSlides>
  <MMClips>0</MMClips>
  <ScaleCrop>false</ScaleCrop>
  <HeadingPairs>
    <vt:vector size="6" baseType="variant">
      <vt:variant>
        <vt:lpstr>已用的字体</vt:lpstr>
      </vt:variant>
      <vt:variant>
        <vt:i4>14</vt:i4>
      </vt:variant>
      <vt:variant>
        <vt:lpstr>主题</vt:lpstr>
      </vt:variant>
      <vt:variant>
        <vt:i4>42</vt:i4>
      </vt:variant>
      <vt:variant>
        <vt:lpstr>幻灯片标题</vt:lpstr>
      </vt:variant>
      <vt:variant>
        <vt:i4>32</vt:i4>
      </vt:variant>
    </vt:vector>
  </HeadingPairs>
  <TitlesOfParts>
    <vt:vector size="88" baseType="lpstr">
      <vt:lpstr>Arial</vt:lpstr>
      <vt:lpstr>SimSun</vt:lpstr>
      <vt:lpstr>Wingdings</vt:lpstr>
      <vt:lpstr>Rotis Sans Serif Std</vt:lpstr>
      <vt:lpstr>Tahoma</vt:lpstr>
      <vt:lpstr>Eurostile LT Std</vt:lpstr>
      <vt:lpstr>Microsoft YaHei</vt:lpstr>
      <vt:lpstr/>
      <vt:lpstr>Arial Unicode MS</vt:lpstr>
      <vt:lpstr>Segoe UI Light</vt:lpstr>
      <vt:lpstr>Segoe UI</vt:lpstr>
      <vt:lpstr>Segoe UI Semilight</vt:lpstr>
      <vt:lpstr>Tahoma</vt:lpstr>
      <vt:lpstr>Segoe Print</vt:lpstr>
      <vt:lpstr>Documents-Netmind 2016</vt:lpstr>
      <vt:lpstr>1_Documents-Netmind 2016</vt:lpstr>
      <vt:lpstr>2_Documents-Netmind 2016</vt:lpstr>
      <vt:lpstr>3_Documents-Netmind 2016</vt:lpstr>
      <vt:lpstr>4_Documents-Netmind 2016</vt:lpstr>
      <vt:lpstr>5_Documents-Netmind 2016</vt:lpstr>
      <vt:lpstr>6_Documents-Netmind 2016</vt:lpstr>
      <vt:lpstr>7_Documents-Netmind 2016</vt:lpstr>
      <vt:lpstr>8_Documents-Netmind 2016</vt:lpstr>
      <vt:lpstr>9_Documents-Netmind 2016</vt:lpstr>
      <vt:lpstr>10_Documents-Netmind 2016</vt:lpstr>
      <vt:lpstr>11_Documents-Netmind 2016</vt:lpstr>
      <vt:lpstr>12_Documents-Netmind 2016</vt:lpstr>
      <vt:lpstr>13_Documents-Netmind 2016</vt:lpstr>
      <vt:lpstr>14_Documents-Netmind 2016</vt:lpstr>
      <vt:lpstr>15_Documents-Netmind 2016</vt:lpstr>
      <vt:lpstr>16_Documents-Netmind 2016</vt:lpstr>
      <vt:lpstr>17_Documents-Netmind 2016</vt:lpstr>
      <vt:lpstr>18_Documents-Netmind 2016</vt:lpstr>
      <vt:lpstr>11_Documents-Netmind 2016</vt:lpstr>
      <vt:lpstr>12_Documents-Netmind 2016</vt:lpstr>
      <vt:lpstr>9_Documents-Netmind 2016</vt:lpstr>
      <vt:lpstr>19_Documents-Netmind 2016</vt:lpstr>
      <vt:lpstr>11_Documents-Netmind 2016</vt:lpstr>
      <vt:lpstr>20_Documents-Netmind 2016</vt:lpstr>
      <vt:lpstr>21_Documents-Netmind 2016</vt:lpstr>
      <vt:lpstr>22_Documents-Netmind 2016</vt:lpstr>
      <vt:lpstr>23_Documents-Netmind 2016</vt:lpstr>
      <vt:lpstr>Documents-Netmind 2016</vt:lpstr>
      <vt:lpstr>24_Documents-Netmind 2016</vt:lpstr>
      <vt:lpstr>25_Documents-Netmind 2016</vt:lpstr>
      <vt:lpstr>11_Documents-Netmind 2016</vt:lpstr>
      <vt:lpstr>20_Documents-Netmind 2016</vt:lpstr>
      <vt:lpstr>22_Documents-Netmind 2016</vt:lpstr>
      <vt:lpstr>23_Documents-Netmind 2016</vt:lpstr>
      <vt:lpstr>Documents-Netmind 2016</vt:lpstr>
      <vt:lpstr>Documents-Netmind 2016</vt:lpstr>
      <vt:lpstr>26_Documents-Netmind 2016</vt:lpstr>
      <vt:lpstr>27_Documents-Netmind 2016</vt:lpstr>
      <vt:lpstr>28_Documents-Netmind 2016</vt:lpstr>
      <vt:lpstr>29_Documents-Netmind 2016</vt:lpstr>
      <vt:lpstr>30_Documents-Netmind 2016</vt:lpstr>
      <vt:lpstr>DevOps - Lab</vt:lpstr>
      <vt:lpstr>PowerPoint 演示文稿</vt:lpstr>
      <vt:lpstr>The Challenge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Creating teams - Skills Matrix </vt:lpstr>
      <vt:lpstr>PowerPoint 演示文稿</vt:lpstr>
      <vt:lpstr>PowerPoint 演示文稿</vt:lpstr>
      <vt:lpstr>PowerPoint 演示文稿</vt:lpstr>
      <vt:lpstr>PowerPoint 演示文稿</vt:lpstr>
      <vt:lpstr>PowerPoint 演示文稿</vt:lpstr>
      <vt:lpstr>Environment setup</vt:lpstr>
      <vt:lpstr>PowerPoint 演示文稿</vt:lpstr>
      <vt:lpstr>PowerPoint 演示文稿</vt:lpstr>
      <vt:lpstr>PowerPoint 演示文稿</vt:lpstr>
      <vt:lpstr>PowerPoint 演示文稿</vt:lpstr>
      <vt:lpstr>PowerPoint 演示文稿</vt:lpstr>
      <vt:lpstr>Web App Java CI/CD</vt:lpstr>
      <vt:lpstr>PowerPoint 演示文稿</vt:lpstr>
      <vt:lpstr>Web App Node - Github integration - Multiple stages - Pull requests</vt:lpstr>
      <vt:lpstr>PowerPoint 演示文稿</vt:lpstr>
      <vt:lpstr>Serverless web App - CI/CD Docker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MI1547-1-Visión general de DevOps</dc:title>
  <dc:creator>Ángel M. Rayo</dc:creator>
  <cp:lastModifiedBy>ricardo</cp:lastModifiedBy>
  <cp:revision>80</cp:revision>
  <cp:lastPrinted>2012-10-08T02:41:00Z</cp:lastPrinted>
  <dcterms:created xsi:type="dcterms:W3CDTF">2017-07-18T20:11:00Z</dcterms:created>
  <dcterms:modified xsi:type="dcterms:W3CDTF">2019-05-09T15:25:18Z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8FE95EC8-5CF3-4897-8CA4-AD3408C5CE91</vt:lpwstr>
  </property>
  <property fmtid="{D5CDD505-2E9C-101B-9397-08002B2CF9AE}" pid="3" name="ArticulatePath">
    <vt:lpwstr>2014 - Ejemplo Material Docente PPT (sin comentarios)</vt:lpwstr>
  </property>
  <property fmtid="{D5CDD505-2E9C-101B-9397-08002B2CF9AE}" pid="4" name="ContentTypeId">
    <vt:lpwstr>0x010100A8A96F2DAC2BB84C91C545CA02D9D72E</vt:lpwstr>
  </property>
  <property fmtid="{D5CDD505-2E9C-101B-9397-08002B2CF9AE}" pid="5" name="KSOProductBuildVer">
    <vt:lpwstr>3082-10.2.0.7646</vt:lpwstr>
  </property>
</Properties>
</file>