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3.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3" r:id="rId4"/>
    <p:sldMasterId id="2147484088" r:id="rId5"/>
    <p:sldMasterId id="2147484108" r:id="rId6"/>
    <p:sldMasterId id="2147484143" r:id="rId7"/>
  </p:sldMasterIdLst>
  <p:notesMasterIdLst>
    <p:notesMasterId r:id="rId20"/>
  </p:notesMasterIdLst>
  <p:handoutMasterIdLst>
    <p:handoutMasterId r:id="rId21"/>
  </p:handoutMasterIdLst>
  <p:sldIdLst>
    <p:sldId id="442" r:id="rId8"/>
    <p:sldId id="868" r:id="rId9"/>
    <p:sldId id="876" r:id="rId10"/>
    <p:sldId id="869" r:id="rId11"/>
    <p:sldId id="870" r:id="rId12"/>
    <p:sldId id="871" r:id="rId13"/>
    <p:sldId id="872" r:id="rId14"/>
    <p:sldId id="873" r:id="rId15"/>
    <p:sldId id="874" r:id="rId16"/>
    <p:sldId id="469" r:id="rId17"/>
    <p:sldId id="625" r:id="rId18"/>
    <p:sldId id="626" r:id="rId19"/>
  </p:sldIdLst>
  <p:sldSz cx="12192000" cy="6858000"/>
  <p:notesSz cx="6797675" cy="9926638"/>
  <p:custDataLst>
    <p:tags r:id="rId22"/>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E0"/>
    <a:srgbClr val="EF4444"/>
    <a:srgbClr val="B4893F"/>
    <a:srgbClr val="000000"/>
    <a:srgbClr val="99C441"/>
    <a:srgbClr val="FFFFFF"/>
    <a:srgbClr val="BCBCBC"/>
    <a:srgbClr val="0071B0"/>
    <a:srgbClr val="FCA838"/>
    <a:srgbClr val="B81A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75" autoAdjust="0"/>
    <p:restoredTop sz="90437" autoAdjust="0"/>
  </p:normalViewPr>
  <p:slideViewPr>
    <p:cSldViewPr snapToGrid="0">
      <p:cViewPr varScale="1">
        <p:scale>
          <a:sx n="122" d="100"/>
          <a:sy n="122" d="100"/>
        </p:scale>
        <p:origin x="366" y="108"/>
      </p:cViewPr>
      <p:guideLst>
        <p:guide orient="horz" pos="2160"/>
        <p:guide pos="3840"/>
      </p:guideLst>
    </p:cSldViewPr>
  </p:slideViewPr>
  <p:notesTextViewPr>
    <p:cViewPr>
      <p:scale>
        <a:sx n="125" d="100"/>
        <a:sy n="125"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C7119C4-A64C-4F78-97D2-C5D341E31E7E}"/>
              </a:ext>
            </a:extLst>
          </p:cNvPr>
          <p:cNvSpPr>
            <a:spLocks noGrp="1"/>
          </p:cNvSpPr>
          <p:nvPr>
            <p:ph type="hdr" sz="quarter"/>
          </p:nvPr>
        </p:nvSpPr>
        <p:spPr bwMode="gray">
          <a:xfrm>
            <a:off x="0" y="364581"/>
            <a:ext cx="6797675" cy="305979"/>
          </a:xfrm>
          <a:prstGeom prst="rect">
            <a:avLst/>
          </a:prstGeom>
        </p:spPr>
        <p:txBody>
          <a:bodyPr vert="horz" lIns="91440" tIns="45720" rIns="91440" bIns="45720" rtlCol="0"/>
          <a:lstStyle>
            <a:lvl1pPr algn="l">
              <a:defRPr sz="1200"/>
            </a:lvl1pPr>
          </a:lstStyle>
          <a:p>
            <a:pPr algn="ctr"/>
            <a:endParaRPr lang="es-ES" b="1">
              <a:latin typeface="Tahoma" panose="020B0604030504040204" pitchFamily="34" charset="0"/>
              <a:ea typeface="Tahoma" panose="020B0604030504040204" pitchFamily="34" charset="0"/>
              <a:cs typeface="Tahoma" panose="020B0604030504040204" pitchFamily="34" charset="0"/>
            </a:endParaRPr>
          </a:p>
        </p:txBody>
      </p:sp>
      <p:sp>
        <p:nvSpPr>
          <p:cNvPr id="5" name="Marcador de número de diapositiva 4">
            <a:extLst>
              <a:ext uri="{FF2B5EF4-FFF2-40B4-BE49-F238E27FC236}">
                <a16:creationId xmlns:a16="http://schemas.microsoft.com/office/drawing/2014/main" id="{CC4B293B-85FB-4989-9F9F-1209D87F773F}"/>
              </a:ext>
            </a:extLst>
          </p:cNvPr>
          <p:cNvSpPr>
            <a:spLocks noGrp="1"/>
          </p:cNvSpPr>
          <p:nvPr>
            <p:ph type="sldNum" sz="quarter" idx="3"/>
          </p:nvPr>
        </p:nvSpPr>
        <p:spPr bwMode="gray">
          <a:xfrm>
            <a:off x="3141208" y="8966248"/>
            <a:ext cx="513684" cy="262413"/>
          </a:xfrm>
          <a:prstGeom prst="rect">
            <a:avLst/>
          </a:prstGeom>
        </p:spPr>
        <p:txBody>
          <a:bodyPr vert="horz" lIns="91440" tIns="45720" rIns="91440" bIns="45720" rtlCol="0" anchor="b"/>
          <a:lstStyle>
            <a:lvl1pPr algn="r">
              <a:defRPr sz="1200"/>
            </a:lvl1pPr>
          </a:lstStyle>
          <a:p>
            <a:pPr algn="ctr"/>
            <a:fld id="{E05A6FF9-4711-49FC-90D8-1A4736C4992E}" type="slidenum">
              <a:rPr lang="es-ES" sz="1000" smtClean="0">
                <a:solidFill>
                  <a:srgbClr val="009EE0"/>
                </a:solidFill>
                <a:latin typeface="Tahoma" panose="020B0604030504040204" pitchFamily="34" charset="0"/>
                <a:ea typeface="Tahoma" panose="020B0604030504040204" pitchFamily="34" charset="0"/>
                <a:cs typeface="Tahoma" panose="020B0604030504040204" pitchFamily="34" charset="0"/>
              </a:rPr>
              <a:pPr algn="ctr"/>
              <a:t>‹Nº›</a:t>
            </a:fld>
            <a:endParaRPr lang="es-ES" sz="1000">
              <a:solidFill>
                <a:srgbClr val="009EE0"/>
              </a:solidFill>
              <a:latin typeface="Tahoma" panose="020B0604030504040204" pitchFamily="34" charset="0"/>
              <a:ea typeface="Tahoma" panose="020B0604030504040204" pitchFamily="34" charset="0"/>
              <a:cs typeface="Tahoma" panose="020B0604030504040204" pitchFamily="34" charset="0"/>
            </a:endParaRPr>
          </a:p>
        </p:txBody>
      </p:sp>
      <p:sp>
        <p:nvSpPr>
          <p:cNvPr id="4" name="CuadroTexto 3">
            <a:extLst>
              <a:ext uri="{FF2B5EF4-FFF2-40B4-BE49-F238E27FC236}">
                <a16:creationId xmlns:a16="http://schemas.microsoft.com/office/drawing/2014/main" id="{0C353453-C817-4B5D-94F8-0EB7B70CA453}"/>
              </a:ext>
            </a:extLst>
          </p:cNvPr>
          <p:cNvSpPr txBox="1"/>
          <p:nvPr/>
        </p:nvSpPr>
        <p:spPr>
          <a:xfrm>
            <a:off x="0" y="9274909"/>
            <a:ext cx="6797674" cy="276999"/>
          </a:xfrm>
          <a:prstGeom prst="rect">
            <a:avLst/>
          </a:prstGeom>
          <a:noFill/>
        </p:spPr>
        <p:txBody>
          <a:bodyPr wrap="square" rtlCol="0">
            <a:spAutoFit/>
          </a:bodyPr>
          <a:lstStyle/>
          <a:p>
            <a:pPr algn="ctr"/>
            <a:r>
              <a:rPr lang="fr-FR" sz="1200">
                <a:solidFill>
                  <a:srgbClr val="0092D2"/>
                </a:solidFill>
                <a:highlight>
                  <a:srgbClr val="FFFF00"/>
                </a:highlight>
                <a:latin typeface="Tahoma" panose="020B0604030504040204" pitchFamily="34" charset="0"/>
                <a:ea typeface="Tahoma" panose="020B0604030504040204" pitchFamily="34" charset="0"/>
                <a:cs typeface="Tahoma" panose="020B0604030504040204" pitchFamily="34" charset="0"/>
              </a:rPr>
              <a:t>Code – Course Name </a:t>
            </a:r>
            <a:r>
              <a:rPr lang="fr-FR" sz="1200">
                <a:solidFill>
                  <a:srgbClr val="0092D2"/>
                </a:solidFill>
                <a:latin typeface="Tahoma" panose="020B0604030504040204" pitchFamily="34" charset="0"/>
                <a:ea typeface="Tahoma" panose="020B0604030504040204" pitchFamily="34" charset="0"/>
                <a:cs typeface="Tahoma" panose="020B0604030504040204" pitchFamily="34" charset="0"/>
              </a:rPr>
              <a:t>- © 2022, Netmind SLU, </a:t>
            </a:r>
            <a:r>
              <a:rPr lang="es-ES" sz="1200">
                <a:solidFill>
                  <a:srgbClr val="0092D2"/>
                </a:solidFill>
                <a:latin typeface="Tahoma" panose="020B0604030504040204" pitchFamily="34" charset="0"/>
                <a:ea typeface="Tahoma" panose="020B0604030504040204" pitchFamily="34" charset="0"/>
                <a:cs typeface="Tahoma" panose="020B0604030504040204" pitchFamily="34" charset="0"/>
              </a:rPr>
              <a:t>Barcelona - </a:t>
            </a:r>
            <a:r>
              <a:rPr lang="es-ES" sz="1200" err="1">
                <a:solidFill>
                  <a:srgbClr val="0092D2"/>
                </a:solidFill>
                <a:latin typeface="Tahoma" panose="020B0604030504040204" pitchFamily="34" charset="0"/>
                <a:ea typeface="Tahoma" panose="020B0604030504040204" pitchFamily="34" charset="0"/>
                <a:cs typeface="Tahoma" panose="020B0604030504040204" pitchFamily="34" charset="0"/>
              </a:rPr>
              <a:t>ed</a:t>
            </a:r>
            <a:r>
              <a:rPr lang="es-ES" sz="1200">
                <a:solidFill>
                  <a:srgbClr val="0092D2"/>
                </a:solidFill>
                <a:latin typeface="Tahoma" panose="020B0604030504040204" pitchFamily="34" charset="0"/>
                <a:ea typeface="Tahoma" panose="020B0604030504040204" pitchFamily="34" charset="0"/>
                <a:cs typeface="Tahoma" panose="020B0604030504040204" pitchFamily="34" charset="0"/>
              </a:rPr>
              <a:t> </a:t>
            </a:r>
            <a:r>
              <a:rPr lang="es-ES" sz="1200" err="1">
                <a:solidFill>
                  <a:srgbClr val="0092D2"/>
                </a:solidFill>
                <a:highlight>
                  <a:srgbClr val="FFFF00"/>
                </a:highlight>
                <a:latin typeface="Tahoma" panose="020B0604030504040204" pitchFamily="34" charset="0"/>
                <a:ea typeface="Tahoma" panose="020B0604030504040204" pitchFamily="34" charset="0"/>
                <a:cs typeface="Tahoma" panose="020B0604030504040204" pitchFamily="34" charset="0"/>
              </a:rPr>
              <a:t>Version</a:t>
            </a:r>
            <a:r>
              <a:rPr lang="es-ES" sz="1200">
                <a:solidFill>
                  <a:srgbClr val="0092D2"/>
                </a:solidFill>
                <a:highlight>
                  <a:srgbClr val="FFFF00"/>
                </a:highlight>
                <a:latin typeface="Tahoma" panose="020B0604030504040204" pitchFamily="34" charset="0"/>
                <a:ea typeface="Tahoma" panose="020B0604030504040204" pitchFamily="34" charset="0"/>
                <a:cs typeface="Tahoma" panose="020B0604030504040204" pitchFamily="34" charset="0"/>
              </a:rPr>
              <a:t> </a:t>
            </a:r>
            <a:r>
              <a:rPr lang="es-ES" sz="1200" err="1">
                <a:solidFill>
                  <a:srgbClr val="0092D2"/>
                </a:solidFill>
                <a:highlight>
                  <a:srgbClr val="FFFF00"/>
                </a:highlight>
                <a:latin typeface="Tahoma" panose="020B0604030504040204" pitchFamily="34" charset="0"/>
                <a:ea typeface="Tahoma" panose="020B0604030504040204" pitchFamily="34" charset="0"/>
                <a:cs typeface="Tahoma" panose="020B0604030504040204" pitchFamily="34" charset="0"/>
              </a:rPr>
              <a:t>number</a:t>
            </a:r>
            <a:endParaRPr lang="es-ES" sz="1200">
              <a:solidFill>
                <a:srgbClr val="0092D2"/>
              </a:solidFill>
              <a:highlight>
                <a:srgbClr val="FFFF00"/>
              </a:highlight>
              <a:latin typeface="Tahoma" panose="020B0604030504040204" pitchFamily="34" charset="0"/>
              <a:ea typeface="Tahoma" panose="020B0604030504040204" pitchFamily="34" charset="0"/>
              <a:cs typeface="Tahoma" panose="020B0604030504040204" pitchFamily="34" charset="0"/>
            </a:endParaRPr>
          </a:p>
        </p:txBody>
      </p:sp>
      <p:pic>
        <p:nvPicPr>
          <p:cNvPr id="6" name="Imagen 5">
            <a:extLst>
              <a:ext uri="{FF2B5EF4-FFF2-40B4-BE49-F238E27FC236}">
                <a16:creationId xmlns:a16="http://schemas.microsoft.com/office/drawing/2014/main" id="{B1277165-DC02-41F3-BAB7-44E1D4A1B1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0464" y="277518"/>
            <a:ext cx="807720" cy="454025"/>
          </a:xfrm>
          <a:prstGeom prst="rect">
            <a:avLst/>
          </a:prstGeom>
          <a:noFill/>
        </p:spPr>
      </p:pic>
      <p:pic>
        <p:nvPicPr>
          <p:cNvPr id="7" name="Picture 2">
            <a:extLst>
              <a:ext uri="{FF2B5EF4-FFF2-40B4-BE49-F238E27FC236}">
                <a16:creationId xmlns:a16="http://schemas.microsoft.com/office/drawing/2014/main" id="{36B277BB-E576-479E-AC9D-0913A779C21E}"/>
              </a:ext>
            </a:extLst>
          </p:cNvPr>
          <p:cNvPicPr>
            <a:picLocks noChangeAspect="1"/>
          </p:cNvPicPr>
          <p:nvPr/>
        </p:nvPicPr>
        <p:blipFill>
          <a:blip r:embed="rId3"/>
          <a:stretch>
            <a:fillRect/>
          </a:stretch>
        </p:blipFill>
        <p:spPr>
          <a:xfrm>
            <a:off x="489027" y="270910"/>
            <a:ext cx="1506855" cy="342900"/>
          </a:xfrm>
          <a:prstGeom prst="rect">
            <a:avLst/>
          </a:prstGeom>
        </p:spPr>
      </p:pic>
    </p:spTree>
    <p:extLst>
      <p:ext uri="{BB962C8B-B14F-4D97-AF65-F5344CB8AC3E}">
        <p14:creationId xmlns:p14="http://schemas.microsoft.com/office/powerpoint/2010/main" val="23544530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bwMode="gray">
          <a:xfrm>
            <a:off x="679768" y="4777194"/>
            <a:ext cx="5438140" cy="3908614"/>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número de diapositiva 6"/>
          <p:cNvSpPr>
            <a:spLocks noGrp="1"/>
          </p:cNvSpPr>
          <p:nvPr>
            <p:ph type="sldNum" sz="quarter" idx="5"/>
          </p:nvPr>
        </p:nvSpPr>
        <p:spPr bwMode="gray">
          <a:xfrm>
            <a:off x="3073675" y="8753800"/>
            <a:ext cx="650324" cy="288960"/>
          </a:xfrm>
          <a:prstGeom prst="rect">
            <a:avLst/>
          </a:prstGeom>
        </p:spPr>
        <p:txBody>
          <a:bodyPr vert="horz" lIns="91440" tIns="45720" rIns="91440" bIns="45720" rtlCol="0" anchor="b"/>
          <a:lstStyle>
            <a:lvl1pPr algn="ctr">
              <a:defRPr sz="1000">
                <a:latin typeface="Tahoma" panose="020B0604030504040204" pitchFamily="34" charset="0"/>
                <a:ea typeface="Tahoma" panose="020B0604030504040204" pitchFamily="34" charset="0"/>
                <a:cs typeface="Tahoma" panose="020B0604030504040204" pitchFamily="34" charset="0"/>
              </a:defRPr>
            </a:lvl1pPr>
          </a:lstStyle>
          <a:p>
            <a:fld id="{9A5FC3CE-BDA9-489B-BC5D-28FCA6E94DC9}" type="slidenum">
              <a:rPr lang="es-ES" smtClean="0"/>
              <a:pPr/>
              <a:t>‹Nº›</a:t>
            </a:fld>
            <a:endParaRPr lang="es-ES"/>
          </a:p>
        </p:txBody>
      </p:sp>
      <p:sp>
        <p:nvSpPr>
          <p:cNvPr id="12" name="Marcador de encabezado 1">
            <a:extLst>
              <a:ext uri="{FF2B5EF4-FFF2-40B4-BE49-F238E27FC236}">
                <a16:creationId xmlns:a16="http://schemas.microsoft.com/office/drawing/2014/main" id="{82A6E5F2-F234-40A6-A326-196124DF7AAB}"/>
              </a:ext>
            </a:extLst>
          </p:cNvPr>
          <p:cNvSpPr>
            <a:spLocks noGrp="1"/>
          </p:cNvSpPr>
          <p:nvPr>
            <p:ph type="hdr" sz="quarter"/>
          </p:nvPr>
        </p:nvSpPr>
        <p:spPr bwMode="gray">
          <a:xfrm>
            <a:off x="0" y="410302"/>
            <a:ext cx="6797675" cy="262412"/>
          </a:xfrm>
          <a:prstGeom prst="rect">
            <a:avLst/>
          </a:prstGeom>
        </p:spPr>
        <p:txBody>
          <a:bodyPr vert="horz" lIns="91440" tIns="45720" rIns="91440" bIns="45720" rtlCol="0"/>
          <a:lstStyle>
            <a:lvl1pPr algn="l">
              <a:defRPr sz="1200">
                <a:solidFill>
                  <a:srgbClr val="009EE0"/>
                </a:solidFill>
              </a:defRPr>
            </a:lvl1pPr>
          </a:lstStyle>
          <a:p>
            <a:pPr algn="ctr"/>
            <a:r>
              <a:rPr lang="es-ES" b="1">
                <a:latin typeface="Tahoma" panose="020B0604030504040204" pitchFamily="34" charset="0"/>
                <a:ea typeface="Tahoma" panose="020B0604030504040204" pitchFamily="34" charset="0"/>
                <a:cs typeface="Tahoma" panose="020B0604030504040204" pitchFamily="34" charset="0"/>
              </a:rPr>
              <a:t>EMPOWERING DIGITAL TEAMS</a:t>
            </a:r>
          </a:p>
        </p:txBody>
      </p:sp>
      <p:sp>
        <p:nvSpPr>
          <p:cNvPr id="6" name="CuadroTexto 5">
            <a:extLst>
              <a:ext uri="{FF2B5EF4-FFF2-40B4-BE49-F238E27FC236}">
                <a16:creationId xmlns:a16="http://schemas.microsoft.com/office/drawing/2014/main" id="{58D6FC34-3F79-476A-B5EF-41AECCE57F9E}"/>
              </a:ext>
            </a:extLst>
          </p:cNvPr>
          <p:cNvSpPr txBox="1"/>
          <p:nvPr/>
        </p:nvSpPr>
        <p:spPr>
          <a:xfrm>
            <a:off x="0" y="9274909"/>
            <a:ext cx="6797674" cy="276999"/>
          </a:xfrm>
          <a:prstGeom prst="rect">
            <a:avLst/>
          </a:prstGeom>
          <a:noFill/>
        </p:spPr>
        <p:txBody>
          <a:bodyPr wrap="square" rtlCol="0">
            <a:spAutoFit/>
          </a:bodyPr>
          <a:lstStyle/>
          <a:p>
            <a:pPr algn="ctr"/>
            <a:r>
              <a:rPr lang="fr-FR" sz="1200">
                <a:solidFill>
                  <a:srgbClr val="0092D2"/>
                </a:solidFill>
                <a:highlight>
                  <a:srgbClr val="FFFF00"/>
                </a:highlight>
                <a:latin typeface="Tahoma" panose="020B0604030504040204" pitchFamily="34" charset="0"/>
                <a:ea typeface="Tahoma" panose="020B0604030504040204" pitchFamily="34" charset="0"/>
                <a:cs typeface="Tahoma" panose="020B0604030504040204" pitchFamily="34" charset="0"/>
              </a:rPr>
              <a:t>Code – Course Name </a:t>
            </a:r>
            <a:r>
              <a:rPr lang="fr-FR" sz="1200">
                <a:solidFill>
                  <a:srgbClr val="0092D2"/>
                </a:solidFill>
                <a:latin typeface="Tahoma" panose="020B0604030504040204" pitchFamily="34" charset="0"/>
                <a:ea typeface="Tahoma" panose="020B0604030504040204" pitchFamily="34" charset="0"/>
                <a:cs typeface="Tahoma" panose="020B0604030504040204" pitchFamily="34" charset="0"/>
              </a:rPr>
              <a:t>- © 2021, Netmind SL, </a:t>
            </a:r>
            <a:r>
              <a:rPr lang="es-ES" sz="1200">
                <a:solidFill>
                  <a:srgbClr val="0092D2"/>
                </a:solidFill>
                <a:latin typeface="Tahoma" panose="020B0604030504040204" pitchFamily="34" charset="0"/>
                <a:ea typeface="Tahoma" panose="020B0604030504040204" pitchFamily="34" charset="0"/>
                <a:cs typeface="Tahoma" panose="020B0604030504040204" pitchFamily="34" charset="0"/>
              </a:rPr>
              <a:t>Barcelona - </a:t>
            </a:r>
            <a:r>
              <a:rPr lang="es-ES" sz="1200" err="1">
                <a:solidFill>
                  <a:srgbClr val="0092D2"/>
                </a:solidFill>
                <a:latin typeface="Tahoma" panose="020B0604030504040204" pitchFamily="34" charset="0"/>
                <a:ea typeface="Tahoma" panose="020B0604030504040204" pitchFamily="34" charset="0"/>
                <a:cs typeface="Tahoma" panose="020B0604030504040204" pitchFamily="34" charset="0"/>
              </a:rPr>
              <a:t>ed</a:t>
            </a:r>
            <a:r>
              <a:rPr lang="es-ES" sz="1200">
                <a:solidFill>
                  <a:srgbClr val="0092D2"/>
                </a:solidFill>
                <a:latin typeface="Tahoma" panose="020B0604030504040204" pitchFamily="34" charset="0"/>
                <a:ea typeface="Tahoma" panose="020B0604030504040204" pitchFamily="34" charset="0"/>
                <a:cs typeface="Tahoma" panose="020B0604030504040204" pitchFamily="34" charset="0"/>
              </a:rPr>
              <a:t> </a:t>
            </a:r>
            <a:r>
              <a:rPr lang="es-ES" sz="1200">
                <a:solidFill>
                  <a:srgbClr val="0092D2"/>
                </a:solidFill>
                <a:highlight>
                  <a:srgbClr val="FFFF00"/>
                </a:highlight>
                <a:latin typeface="Tahoma" panose="020B0604030504040204" pitchFamily="34" charset="0"/>
                <a:ea typeface="Tahoma" panose="020B0604030504040204" pitchFamily="34" charset="0"/>
                <a:cs typeface="Tahoma" panose="020B0604030504040204" pitchFamily="34" charset="0"/>
              </a:rPr>
              <a:t>Version </a:t>
            </a:r>
            <a:r>
              <a:rPr lang="es-ES" sz="1200" err="1">
                <a:solidFill>
                  <a:srgbClr val="0092D2"/>
                </a:solidFill>
                <a:highlight>
                  <a:srgbClr val="FFFF00"/>
                </a:highlight>
                <a:latin typeface="Tahoma" panose="020B0604030504040204" pitchFamily="34" charset="0"/>
                <a:ea typeface="Tahoma" panose="020B0604030504040204" pitchFamily="34" charset="0"/>
                <a:cs typeface="Tahoma" panose="020B0604030504040204" pitchFamily="34" charset="0"/>
              </a:rPr>
              <a:t>number</a:t>
            </a:r>
            <a:endParaRPr lang="es-ES" sz="1200">
              <a:solidFill>
                <a:srgbClr val="0092D2"/>
              </a:solidFill>
              <a:highlight>
                <a:srgbClr val="FFFF00"/>
              </a:highligh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547725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l" defTabSz="914400" rtl="0"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l" defTabSz="914400" rtl="0"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l" defTabSz="914400" rtl="0"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72.svg"/><Relationship Id="rId7" Type="http://schemas.openxmlformats.org/officeDocument/2006/relationships/image" Target="../media/image65.svg"/><Relationship Id="rId2" Type="http://schemas.openxmlformats.org/officeDocument/2006/relationships/image" Target="../media/image71.png"/><Relationship Id="rId1" Type="http://schemas.openxmlformats.org/officeDocument/2006/relationships/slideMaster" Target="../slideMasters/slideMaster4.xml"/><Relationship Id="rId6" Type="http://schemas.openxmlformats.org/officeDocument/2006/relationships/image" Target="../media/image64.png"/><Relationship Id="rId5" Type="http://schemas.openxmlformats.org/officeDocument/2006/relationships/image" Target="../media/image74.svg"/><Relationship Id="rId4" Type="http://schemas.openxmlformats.org/officeDocument/2006/relationships/image" Target="../media/image7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65.svg"/><Relationship Id="rId2" Type="http://schemas.openxmlformats.org/officeDocument/2006/relationships/image" Target="../media/image15.png"/><Relationship Id="rId1" Type="http://schemas.openxmlformats.org/officeDocument/2006/relationships/slideMaster" Target="../slideMasters/slideMaster4.xml"/><Relationship Id="rId6" Type="http://schemas.openxmlformats.org/officeDocument/2006/relationships/image" Target="../media/image64.png"/><Relationship Id="rId5" Type="http://schemas.openxmlformats.org/officeDocument/2006/relationships/image" Target="../media/image76.svg"/><Relationship Id="rId4" Type="http://schemas.openxmlformats.org/officeDocument/2006/relationships/image" Target="../media/image75.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4.svg"/><Relationship Id="rId7" Type="http://schemas.openxmlformats.org/officeDocument/2006/relationships/image" Target="../media/image65.svg"/><Relationship Id="rId2" Type="http://schemas.openxmlformats.org/officeDocument/2006/relationships/image" Target="../media/image43.png"/><Relationship Id="rId1" Type="http://schemas.openxmlformats.org/officeDocument/2006/relationships/slideMaster" Target="../slideMasters/slideMaster4.xml"/><Relationship Id="rId6" Type="http://schemas.openxmlformats.org/officeDocument/2006/relationships/image" Target="../media/image64.png"/><Relationship Id="rId5" Type="http://schemas.openxmlformats.org/officeDocument/2006/relationships/image" Target="../media/image46.svg"/><Relationship Id="rId4" Type="http://schemas.openxmlformats.org/officeDocument/2006/relationships/image" Target="../media/image45.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2.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2.xml"/><Relationship Id="rId5" Type="http://schemas.openxmlformats.org/officeDocument/2006/relationships/image" Target="../media/image46.svg"/><Relationship Id="rId4" Type="http://schemas.openxmlformats.org/officeDocument/2006/relationships/image" Target="../media/image4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2.xml"/><Relationship Id="rId5" Type="http://schemas.openxmlformats.org/officeDocument/2006/relationships/image" Target="../media/image46.svg"/><Relationship Id="rId4" Type="http://schemas.openxmlformats.org/officeDocument/2006/relationships/image" Target="../media/image4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2.xml"/><Relationship Id="rId5" Type="http://schemas.openxmlformats.org/officeDocument/2006/relationships/image" Target="../media/image46.svg"/><Relationship Id="rId4" Type="http://schemas.openxmlformats.org/officeDocument/2006/relationships/image" Target="../media/image4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Master" Target="../slideMasters/slideMaster2.xml"/><Relationship Id="rId5" Type="http://schemas.openxmlformats.org/officeDocument/2006/relationships/image" Target="../media/image52.svg"/><Relationship Id="rId4" Type="http://schemas.openxmlformats.org/officeDocument/2006/relationships/image" Target="../media/image5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Master" Target="../slideMasters/slideMaster2.xml"/><Relationship Id="rId5" Type="http://schemas.openxmlformats.org/officeDocument/2006/relationships/image" Target="../media/image50.svg"/><Relationship Id="rId4" Type="http://schemas.openxmlformats.org/officeDocument/2006/relationships/image" Target="../media/image49.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Master" Target="../slideMasters/slideMaster2.xml"/><Relationship Id="rId5" Type="http://schemas.openxmlformats.org/officeDocument/2006/relationships/image" Target="../media/image50.svg"/><Relationship Id="rId4" Type="http://schemas.openxmlformats.org/officeDocument/2006/relationships/image" Target="../media/image49.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Master" Target="../slideMasters/slideMaster2.xml"/><Relationship Id="rId5" Type="http://schemas.openxmlformats.org/officeDocument/2006/relationships/image" Target="../media/image61.svg"/><Relationship Id="rId4" Type="http://schemas.openxmlformats.org/officeDocument/2006/relationships/image" Target="../media/image6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2.xml"/><Relationship Id="rId5" Type="http://schemas.openxmlformats.org/officeDocument/2006/relationships/image" Target="../media/image59.svg"/><Relationship Id="rId4" Type="http://schemas.openxmlformats.org/officeDocument/2006/relationships/image" Target="../media/image5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2.xml"/><Relationship Id="rId5" Type="http://schemas.openxmlformats.org/officeDocument/2006/relationships/image" Target="../media/image59.svg"/><Relationship Id="rId4" Type="http://schemas.openxmlformats.org/officeDocument/2006/relationships/image" Target="../media/image58.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png"/><Relationship Id="rId5" Type="http://schemas.openxmlformats.org/officeDocument/2006/relationships/image" Target="../media/image24.svg"/><Relationship Id="rId10" Type="http://schemas.openxmlformats.org/officeDocument/2006/relationships/image" Target="../media/image3.png"/><Relationship Id="rId4" Type="http://schemas.openxmlformats.org/officeDocument/2006/relationships/image" Target="../media/image23.png"/><Relationship Id="rId9" Type="http://schemas.openxmlformats.org/officeDocument/2006/relationships/image" Target="../media/image28.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6.svg"/><Relationship Id="rId7" Type="http://schemas.openxmlformats.org/officeDocument/2006/relationships/image" Target="../media/image40.svg"/><Relationship Id="rId2" Type="http://schemas.openxmlformats.org/officeDocument/2006/relationships/image" Target="../media/image35.png"/><Relationship Id="rId1" Type="http://schemas.openxmlformats.org/officeDocument/2006/relationships/slideMaster" Target="../slideMasters/slideMaster3.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3.xml"/><Relationship Id="rId5" Type="http://schemas.openxmlformats.org/officeDocument/2006/relationships/image" Target="../media/image46.svg"/><Relationship Id="rId4" Type="http://schemas.openxmlformats.org/officeDocument/2006/relationships/image" Target="../media/image45.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3.xml"/><Relationship Id="rId5" Type="http://schemas.openxmlformats.org/officeDocument/2006/relationships/image" Target="../media/image46.svg"/><Relationship Id="rId4" Type="http://schemas.openxmlformats.org/officeDocument/2006/relationships/image" Target="../media/image45.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3.xml"/><Relationship Id="rId5" Type="http://schemas.openxmlformats.org/officeDocument/2006/relationships/image" Target="../media/image46.svg"/><Relationship Id="rId4" Type="http://schemas.openxmlformats.org/officeDocument/2006/relationships/image" Target="../media/image45.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Master" Target="../slideMasters/slideMaster3.xml"/><Relationship Id="rId5" Type="http://schemas.openxmlformats.org/officeDocument/2006/relationships/image" Target="../media/image50.svg"/><Relationship Id="rId4" Type="http://schemas.openxmlformats.org/officeDocument/2006/relationships/image" Target="../media/image49.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Master" Target="../slideMasters/slideMaster3.xml"/><Relationship Id="rId5" Type="http://schemas.openxmlformats.org/officeDocument/2006/relationships/image" Target="../media/image50.svg"/><Relationship Id="rId4" Type="http://schemas.openxmlformats.org/officeDocument/2006/relationships/image" Target="../media/image49.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Master" Target="../slideMasters/slideMaster3.xml"/><Relationship Id="rId5" Type="http://schemas.openxmlformats.org/officeDocument/2006/relationships/image" Target="../media/image50.svg"/><Relationship Id="rId4" Type="http://schemas.openxmlformats.org/officeDocument/2006/relationships/image" Target="../media/image49.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3.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3.xml"/><Relationship Id="rId5" Type="http://schemas.openxmlformats.org/officeDocument/2006/relationships/image" Target="../media/image59.svg"/><Relationship Id="rId4" Type="http://schemas.openxmlformats.org/officeDocument/2006/relationships/image" Target="../media/image58.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3.xml"/><Relationship Id="rId5" Type="http://schemas.openxmlformats.org/officeDocument/2006/relationships/image" Target="../media/image59.svg"/><Relationship Id="rId4" Type="http://schemas.openxmlformats.org/officeDocument/2006/relationships/image" Target="../media/image58.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Master" Target="../slideMasters/slideMaster3.xml"/><Relationship Id="rId5" Type="http://schemas.openxmlformats.org/officeDocument/2006/relationships/image" Target="../media/image59.svg"/><Relationship Id="rId4" Type="http://schemas.openxmlformats.org/officeDocument/2006/relationships/image" Target="../media/image58.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Master" Target="../slideMasters/slideMaster3.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Master" Target="../slideMasters/slideMaster4.xml"/><Relationship Id="rId5" Type="http://schemas.openxmlformats.org/officeDocument/2006/relationships/image" Target="../media/image65.svg"/><Relationship Id="rId4" Type="http://schemas.openxmlformats.org/officeDocument/2006/relationships/image" Target="../media/image64.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Master" Target="../slideMasters/slideMaster4.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65.svg"/><Relationship Id="rId2" Type="http://schemas.openxmlformats.org/officeDocument/2006/relationships/image" Target="../media/image64.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4.png"/><Relationship Id="rId1" Type="http://schemas.openxmlformats.org/officeDocument/2006/relationships/slideMaster" Target="../slideMasters/slideMaster4.xml"/><Relationship Id="rId5" Type="http://schemas.openxmlformats.org/officeDocument/2006/relationships/image" Target="../media/image68.svg"/><Relationship Id="rId4" Type="http://schemas.openxmlformats.org/officeDocument/2006/relationships/image" Target="../media/image67.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4.png"/><Relationship Id="rId1" Type="http://schemas.openxmlformats.org/officeDocument/2006/relationships/slideMaster" Target="../slideMasters/slideMaster4.xml"/><Relationship Id="rId5" Type="http://schemas.openxmlformats.org/officeDocument/2006/relationships/image" Target="../media/image68.svg"/><Relationship Id="rId4" Type="http://schemas.openxmlformats.org/officeDocument/2006/relationships/image" Target="../media/image67.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 Id="rId5" Type="http://schemas.openxmlformats.org/officeDocument/2006/relationships/image" Target="../media/image70.svg"/><Relationship Id="rId4" Type="http://schemas.openxmlformats.org/officeDocument/2006/relationships/image" Target="../media/image69.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Example Cover 2: Building">
    <p:bg bwMode="gray">
      <p:bgPr>
        <a:solidFill>
          <a:srgbClr val="009EE0"/>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A79BA4A1-3765-4CD4-942E-685059CB27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invGray">
          <a:xfrm>
            <a:off x="2271712" y="2762250"/>
            <a:ext cx="7058025" cy="4095750"/>
          </a:xfrm>
          <a:prstGeom prst="rect">
            <a:avLst/>
          </a:prstGeom>
        </p:spPr>
      </p:pic>
      <p:sp>
        <p:nvSpPr>
          <p:cNvPr id="11" name="Título 10">
            <a:extLst>
              <a:ext uri="{FF2B5EF4-FFF2-40B4-BE49-F238E27FC236}">
                <a16:creationId xmlns:a16="http://schemas.microsoft.com/office/drawing/2014/main" id="{CAA9B16D-89A7-4E7C-81D4-E694475A6566}"/>
              </a:ext>
            </a:extLst>
          </p:cNvPr>
          <p:cNvSpPr>
            <a:spLocks noGrp="1"/>
          </p:cNvSpPr>
          <p:nvPr>
            <p:ph type="title" hasCustomPrompt="1"/>
          </p:nvPr>
        </p:nvSpPr>
        <p:spPr bwMode="white">
          <a:xfrm>
            <a:off x="1110853" y="2949952"/>
            <a:ext cx="9970294" cy="2291556"/>
          </a:xfrm>
          <a:prstGeom prst="rect">
            <a:avLst/>
          </a:prstGeom>
        </p:spPr>
        <p:txBody>
          <a:bodyPr/>
          <a:lstStyle>
            <a:lvl1pPr algn="ctr">
              <a:defRPr sz="8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s-ES" err="1"/>
              <a:t>Presentation's</a:t>
            </a:r>
            <a:r>
              <a:rPr lang="es-ES"/>
              <a:t> </a:t>
            </a:r>
            <a:r>
              <a:rPr lang="es-ES" err="1"/>
              <a:t>Title</a:t>
            </a:r>
            <a:endParaRPr lang="es-ES"/>
          </a:p>
        </p:txBody>
      </p:sp>
      <p:sp>
        <p:nvSpPr>
          <p:cNvPr id="9" name="Marcador de texto 6">
            <a:extLst>
              <a:ext uri="{FF2B5EF4-FFF2-40B4-BE49-F238E27FC236}">
                <a16:creationId xmlns:a16="http://schemas.microsoft.com/office/drawing/2014/main" id="{A9A2FFEC-5AB1-4B4B-ABF5-8CE3027DD4F4}"/>
              </a:ext>
            </a:extLst>
          </p:cNvPr>
          <p:cNvSpPr>
            <a:spLocks noGrp="1"/>
          </p:cNvSpPr>
          <p:nvPr>
            <p:ph type="body" sz="quarter" idx="10" hasCustomPrompt="1"/>
          </p:nvPr>
        </p:nvSpPr>
        <p:spPr bwMode="white">
          <a:xfrm>
            <a:off x="5099073" y="2436036"/>
            <a:ext cx="2009775" cy="375747"/>
          </a:xfrm>
          <a:prstGeom prst="rect">
            <a:avLst/>
          </a:prstGeom>
        </p:spPr>
        <p:txBody>
          <a:bodyPr/>
          <a:lstStyle>
            <a:lvl1pPr marL="0" indent="0" algn="ctr">
              <a:buNone/>
              <a:defRPr sz="1800" b="1">
                <a:solidFill>
                  <a:srgbClr val="FFFFFF"/>
                </a:solidFill>
              </a:defRPr>
            </a:lvl1pPr>
          </a:lstStyle>
          <a:p>
            <a:pPr lvl="0"/>
            <a:r>
              <a:rPr lang="es-ES" err="1"/>
              <a:t>Course</a:t>
            </a:r>
            <a:r>
              <a:rPr lang="es-ES"/>
              <a:t> </a:t>
            </a:r>
            <a:r>
              <a:rPr lang="es-ES" err="1"/>
              <a:t>Code</a:t>
            </a:r>
            <a:endParaRPr lang="es-ES"/>
          </a:p>
        </p:txBody>
      </p:sp>
      <p:sp>
        <p:nvSpPr>
          <p:cNvPr id="7" name="Marcador de pie de página 9">
            <a:extLst>
              <a:ext uri="{FF2B5EF4-FFF2-40B4-BE49-F238E27FC236}">
                <a16:creationId xmlns:a16="http://schemas.microsoft.com/office/drawing/2014/main" id="{F9009F1B-91D2-4B00-A82E-E98FE34D63D8}"/>
              </a:ext>
            </a:extLst>
          </p:cNvPr>
          <p:cNvSpPr>
            <a:spLocks noGrp="1"/>
          </p:cNvSpPr>
          <p:nvPr>
            <p:ph type="ftr" sz="quarter" idx="3"/>
          </p:nvPr>
        </p:nvSpPr>
        <p:spPr bwMode="white">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pic>
        <p:nvPicPr>
          <p:cNvPr id="12" name="Imagen 11" descr="Logotipo&#10;&#10;Descripción generada automáticamente con confianza media">
            <a:extLst>
              <a:ext uri="{FF2B5EF4-FFF2-40B4-BE49-F238E27FC236}">
                <a16:creationId xmlns:a16="http://schemas.microsoft.com/office/drawing/2014/main" id="{69271699-BCA7-4B84-94DD-EE8C3D984CD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37399" y="220217"/>
            <a:ext cx="2016000" cy="459765"/>
          </a:xfrm>
          <a:prstGeom prst="rect">
            <a:avLst/>
          </a:prstGeom>
        </p:spPr>
      </p:pic>
    </p:spTree>
    <p:extLst>
      <p:ext uri="{BB962C8B-B14F-4D97-AF65-F5344CB8AC3E}">
        <p14:creationId xmlns:p14="http://schemas.microsoft.com/office/powerpoint/2010/main" val="225005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ubtitle - Blank">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F94A6086-B258-409D-BBD3-C232F837DD15}"/>
              </a:ext>
            </a:extLst>
          </p:cNvPr>
          <p:cNvSpPr>
            <a:spLocks noGrp="1"/>
          </p:cNvSpPr>
          <p:nvPr>
            <p:ph type="title"/>
          </p:nvPr>
        </p:nvSpPr>
        <p:spPr/>
        <p:txBody>
          <a:bodyPr/>
          <a:lstStyle/>
          <a:p>
            <a:r>
              <a:rPr lang="es-ES"/>
              <a:t>Haga clic para modificar el estilo de título del patrón</a:t>
            </a:r>
          </a:p>
        </p:txBody>
      </p:sp>
      <p:sp>
        <p:nvSpPr>
          <p:cNvPr id="11" name="Marcador de texto 7">
            <a:extLst>
              <a:ext uri="{FF2B5EF4-FFF2-40B4-BE49-F238E27FC236}">
                <a16:creationId xmlns:a16="http://schemas.microsoft.com/office/drawing/2014/main" id="{714C074C-B226-4C6E-AB27-C9AB314F425F}"/>
              </a:ext>
            </a:extLst>
          </p:cNvPr>
          <p:cNvSpPr>
            <a:spLocks noGrp="1"/>
          </p:cNvSpPr>
          <p:nvPr>
            <p:ph type="body" sz="quarter" idx="12" hasCustomPrompt="1"/>
          </p:nvPr>
        </p:nvSpPr>
        <p:spPr>
          <a:xfrm>
            <a:off x="614244" y="887239"/>
            <a:ext cx="10937978" cy="570369"/>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
        <p:nvSpPr>
          <p:cNvPr id="7" name="Marcador de número de diapositiva 10">
            <a:extLst>
              <a:ext uri="{FF2B5EF4-FFF2-40B4-BE49-F238E27FC236}">
                <a16:creationId xmlns:a16="http://schemas.microsoft.com/office/drawing/2014/main" id="{5D5323C1-B3A1-4C1D-8FB6-1F0FE021A206}"/>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0" name="Marcador de pie de página 9">
            <a:extLst>
              <a:ext uri="{FF2B5EF4-FFF2-40B4-BE49-F238E27FC236}">
                <a16:creationId xmlns:a16="http://schemas.microsoft.com/office/drawing/2014/main" id="{38312BEC-9ACF-4BC5-B9A8-57F3C2A5CF87}"/>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240190574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Empowering Digital Teams">
    <p:bg bwMode="gray">
      <p:bgPr>
        <a:solidFill>
          <a:srgbClr val="009EE0"/>
        </a:solidFill>
        <a:effectLst/>
      </p:bgPr>
    </p:bg>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EFA61FD1-40F2-4236-9E17-7B15DEDD4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8696" y="263075"/>
            <a:ext cx="1794608" cy="323473"/>
          </a:xfrm>
          <a:prstGeom prst="rect">
            <a:avLst/>
          </a:prstGeom>
        </p:spPr>
      </p:pic>
      <p:graphicFrame>
        <p:nvGraphicFramePr>
          <p:cNvPr id="6" name="Tabla 5">
            <a:extLst>
              <a:ext uri="{FF2B5EF4-FFF2-40B4-BE49-F238E27FC236}">
                <a16:creationId xmlns:a16="http://schemas.microsoft.com/office/drawing/2014/main" id="{07E12694-8E71-490D-AABC-425515CFEFB6}"/>
              </a:ext>
            </a:extLst>
          </p:cNvPr>
          <p:cNvGraphicFramePr>
            <a:graphicFrameLocks noGrp="1"/>
          </p:cNvGraphicFramePr>
          <p:nvPr>
            <p:extLst>
              <p:ext uri="{D42A27DB-BD31-4B8C-83A1-F6EECF244321}">
                <p14:modId xmlns:p14="http://schemas.microsoft.com/office/powerpoint/2010/main" val="221858593"/>
              </p:ext>
            </p:extLst>
          </p:nvPr>
        </p:nvGraphicFramePr>
        <p:xfrm>
          <a:off x="2514599" y="4896813"/>
          <a:ext cx="7419976" cy="1371600"/>
        </p:xfrm>
        <a:graphic>
          <a:graphicData uri="http://schemas.openxmlformats.org/drawingml/2006/table">
            <a:tbl>
              <a:tblPr firstRow="1" bandRow="1">
                <a:tableStyleId>{2D5ABB26-0587-4C30-8999-92F81FD0307C}</a:tableStyleId>
              </a:tblPr>
              <a:tblGrid>
                <a:gridCol w="2259618">
                  <a:extLst>
                    <a:ext uri="{9D8B030D-6E8A-4147-A177-3AD203B41FA5}">
                      <a16:colId xmlns:a16="http://schemas.microsoft.com/office/drawing/2014/main" val="199296083"/>
                    </a:ext>
                  </a:extLst>
                </a:gridCol>
                <a:gridCol w="2626708">
                  <a:extLst>
                    <a:ext uri="{9D8B030D-6E8A-4147-A177-3AD203B41FA5}">
                      <a16:colId xmlns:a16="http://schemas.microsoft.com/office/drawing/2014/main" val="2581769562"/>
                    </a:ext>
                  </a:extLst>
                </a:gridCol>
                <a:gridCol w="2533650">
                  <a:extLst>
                    <a:ext uri="{9D8B030D-6E8A-4147-A177-3AD203B41FA5}">
                      <a16:colId xmlns:a16="http://schemas.microsoft.com/office/drawing/2014/main" val="2961217017"/>
                    </a:ext>
                  </a:extLst>
                </a:gridCol>
              </a:tblGrid>
              <a:tr h="1186268">
                <a:tc>
                  <a:txBody>
                    <a:bodyPr/>
                    <a:lstStyle/>
                    <a:p>
                      <a:pPr algn="ctr"/>
                      <a:r>
                        <a:rPr lang="nb-NO" sz="1200" b="1">
                          <a:solidFill>
                            <a:schemeClr val="bg1"/>
                          </a:solidFill>
                          <a:latin typeface="+mn-lt"/>
                          <a:cs typeface="Tahoma"/>
                        </a:rPr>
                        <a:t>Barcelona</a:t>
                      </a:r>
                    </a:p>
                    <a:p>
                      <a:pPr algn="ctr"/>
                      <a:endParaRPr lang="nb-NO" sz="1200">
                        <a:solidFill>
                          <a:schemeClr val="bg1"/>
                        </a:solidFill>
                        <a:latin typeface="+mn-lt"/>
                        <a:cs typeface="Tahoma"/>
                      </a:endParaRPr>
                    </a:p>
                    <a:p>
                      <a:pPr algn="ctr"/>
                      <a:r>
                        <a:rPr lang="nb-NO" sz="1200">
                          <a:solidFill>
                            <a:schemeClr val="bg1"/>
                          </a:solidFill>
                          <a:latin typeface="+mn-lt"/>
                          <a:cs typeface="Tahoma"/>
                        </a:rPr>
                        <a:t>C. dels Almogàvers 123 </a:t>
                      </a:r>
                      <a:br>
                        <a:rPr lang="nb-NO" sz="1200">
                          <a:solidFill>
                            <a:schemeClr val="bg1"/>
                          </a:solidFill>
                          <a:latin typeface="+mn-lt"/>
                          <a:cs typeface="Tahoma"/>
                        </a:rPr>
                      </a:br>
                      <a:r>
                        <a:rPr lang="nb-NO" sz="1200">
                          <a:solidFill>
                            <a:schemeClr val="bg1"/>
                          </a:solidFill>
                          <a:latin typeface="+mn-lt"/>
                          <a:cs typeface="Tahoma"/>
                        </a:rPr>
                        <a:t>08018 Barcelona </a:t>
                      </a:r>
                    </a:p>
                    <a:p>
                      <a:pPr algn="ctr"/>
                      <a:r>
                        <a:rPr lang="nb-NO" sz="1200">
                          <a:solidFill>
                            <a:schemeClr val="bg1"/>
                          </a:solidFill>
                          <a:latin typeface="+mn-lt"/>
                          <a:cs typeface="Tahoma"/>
                        </a:rPr>
                        <a:t>Tel. +34 933 041 720 </a:t>
                      </a:r>
                    </a:p>
                    <a:p>
                      <a:pPr algn="ctr"/>
                      <a:r>
                        <a:rPr lang="nb-NO" sz="1200">
                          <a:solidFill>
                            <a:schemeClr val="bg1"/>
                          </a:solidFill>
                          <a:latin typeface="+mn-lt"/>
                          <a:cs typeface="Tahoma"/>
                        </a:rPr>
                        <a:t>Fax. +34 933 041 722</a:t>
                      </a:r>
                    </a:p>
                  </a:txBody>
                  <a:tcPr/>
                </a:tc>
                <a:tc>
                  <a:txBody>
                    <a:bodyPr/>
                    <a:lstStyle/>
                    <a:p>
                      <a:pPr algn="ctr"/>
                      <a:r>
                        <a:rPr lang="nb-NO" sz="1200" b="1">
                          <a:solidFill>
                            <a:srgbClr val="FFFFFF"/>
                          </a:solidFill>
                          <a:latin typeface="+mn-lt"/>
                          <a:cs typeface="Tahoma"/>
                        </a:rPr>
                        <a:t>Madrid</a:t>
                      </a:r>
                    </a:p>
                    <a:p>
                      <a:pPr algn="ctr"/>
                      <a:endParaRPr lang="nb-NO" sz="1200">
                        <a:solidFill>
                          <a:srgbClr val="FFFFFF"/>
                        </a:solidFill>
                        <a:latin typeface="+mn-lt"/>
                        <a:cs typeface="Tahoma"/>
                      </a:endParaRPr>
                    </a:p>
                    <a:p>
                      <a:pPr algn="ctr"/>
                      <a:r>
                        <a:rPr lang="es-ES_tradnl" sz="1200">
                          <a:solidFill>
                            <a:srgbClr val="FFFFFF"/>
                          </a:solidFill>
                          <a:latin typeface="+mn-lt"/>
                          <a:cs typeface="Tahoma"/>
                        </a:rPr>
                        <a:t>C. </a:t>
                      </a:r>
                      <a:r>
                        <a:rPr lang="es-ES_tradnl" sz="1200" err="1">
                          <a:solidFill>
                            <a:srgbClr val="FFFFFF"/>
                          </a:solidFill>
                          <a:latin typeface="+mn-lt"/>
                          <a:cs typeface="Tahoma"/>
                        </a:rPr>
                        <a:t>Bambu</a:t>
                      </a:r>
                      <a:r>
                        <a:rPr lang="es-ES_tradnl" sz="1200">
                          <a:solidFill>
                            <a:srgbClr val="FFFFFF"/>
                          </a:solidFill>
                          <a:latin typeface="+mn-lt"/>
                          <a:cs typeface="Tahoma"/>
                        </a:rPr>
                        <a:t>, 8 </a:t>
                      </a:r>
                    </a:p>
                    <a:p>
                      <a:pPr algn="ctr"/>
                      <a:r>
                        <a:rPr lang="es-ES_tradnl" sz="1200">
                          <a:solidFill>
                            <a:srgbClr val="FFFFFF"/>
                          </a:solidFill>
                          <a:latin typeface="+mn-lt"/>
                          <a:cs typeface="Tahoma"/>
                        </a:rPr>
                        <a:t>28036 Madrid</a:t>
                      </a:r>
                    </a:p>
                    <a:p>
                      <a:pPr algn="ctr"/>
                      <a:r>
                        <a:rPr lang="es-ES_tradnl" sz="1200">
                          <a:solidFill>
                            <a:srgbClr val="FFFFFF"/>
                          </a:solidFill>
                          <a:latin typeface="+mn-lt"/>
                          <a:cs typeface="Tahoma"/>
                        </a:rPr>
                        <a:t>Tel. +34 914 427 703 </a:t>
                      </a:r>
                    </a:p>
                    <a:p>
                      <a:pPr algn="ctr"/>
                      <a:r>
                        <a:rPr lang="es-ES_tradnl" sz="1200">
                          <a:solidFill>
                            <a:srgbClr val="FFFFFF"/>
                          </a:solidFill>
                          <a:latin typeface="+mn-lt"/>
                          <a:cs typeface="Tahoma"/>
                        </a:rPr>
                        <a:t>Fax +34 914 427 707  </a:t>
                      </a:r>
                    </a:p>
                    <a:p>
                      <a:pPr algn="ctr"/>
                      <a:endParaRPr lang="es-ES"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mn-lt"/>
                          <a:cs typeface="Tahoma"/>
                        </a:rPr>
                        <a:t>Atlanta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a:solidFill>
                          <a:srgbClr val="FFFFFF"/>
                        </a:solidFill>
                        <a:latin typeface="+mn-lt"/>
                        <a:cs typeface="Tahoma"/>
                      </a:endParaRPr>
                    </a:p>
                    <a:p>
                      <a:pPr marL="0" marR="0" lvl="0" indent="0" algn="ctr" rtl="0">
                        <a:lnSpc>
                          <a:spcPct val="100000"/>
                        </a:lnSpc>
                        <a:spcBef>
                          <a:spcPts val="0"/>
                        </a:spcBef>
                        <a:spcAft>
                          <a:spcPts val="0"/>
                        </a:spcAft>
                        <a:buClr>
                          <a:srgbClr val="FFFFFF"/>
                        </a:buClr>
                        <a:buSzPts val="900"/>
                        <a:buFont typeface="Tahoma"/>
                        <a:buNone/>
                      </a:pPr>
                      <a:r>
                        <a:rPr lang="en-US" sz="1200">
                          <a:solidFill>
                            <a:srgbClr val="FFFFFF"/>
                          </a:solidFill>
                          <a:latin typeface="+mn-lt"/>
                          <a:ea typeface="Tahoma"/>
                          <a:cs typeface="Tahoma"/>
                          <a:sym typeface="Tahoma"/>
                        </a:rPr>
                        <a:t>3372 Peachtree Road NE</a:t>
                      </a:r>
                      <a:endParaRPr lang="en-US" sz="1800"/>
                    </a:p>
                    <a:p>
                      <a:pPr marL="0" marR="0" lvl="0" indent="0" algn="ctr" rtl="0">
                        <a:lnSpc>
                          <a:spcPct val="100000"/>
                        </a:lnSpc>
                        <a:spcBef>
                          <a:spcPts val="0"/>
                        </a:spcBef>
                        <a:spcAft>
                          <a:spcPts val="0"/>
                        </a:spcAft>
                        <a:buClr>
                          <a:srgbClr val="FFFFFF"/>
                        </a:buClr>
                        <a:buSzPts val="900"/>
                        <a:buFont typeface="Tahoma"/>
                        <a:buNone/>
                      </a:pPr>
                      <a:r>
                        <a:rPr lang="en-US" sz="1200">
                          <a:solidFill>
                            <a:srgbClr val="FFFFFF"/>
                          </a:solidFill>
                          <a:latin typeface="+mn-lt"/>
                          <a:ea typeface="Tahoma"/>
                          <a:cs typeface="Tahoma"/>
                          <a:sym typeface="Tahoma"/>
                        </a:rPr>
                        <a:t>Suite 115</a:t>
                      </a:r>
                      <a:endParaRPr lang="en-US" sz="1800"/>
                    </a:p>
                    <a:p>
                      <a:pPr marL="0" marR="0" lvl="0" indent="0" algn="ctr" rtl="0">
                        <a:lnSpc>
                          <a:spcPct val="100000"/>
                        </a:lnSpc>
                        <a:spcBef>
                          <a:spcPts val="0"/>
                        </a:spcBef>
                        <a:spcAft>
                          <a:spcPts val="0"/>
                        </a:spcAft>
                        <a:buClr>
                          <a:srgbClr val="FFFFFF"/>
                        </a:buClr>
                        <a:buSzPts val="900"/>
                        <a:buFont typeface="Tahoma"/>
                        <a:buNone/>
                      </a:pPr>
                      <a:r>
                        <a:rPr lang="en-US" sz="1200">
                          <a:solidFill>
                            <a:srgbClr val="FFFFFF"/>
                          </a:solidFill>
                          <a:latin typeface="+mn-lt"/>
                          <a:ea typeface="Tahoma"/>
                          <a:cs typeface="Tahoma"/>
                          <a:sym typeface="Tahoma"/>
                        </a:rPr>
                        <a:t>T. +1 (678) 366 1393</a:t>
                      </a:r>
                      <a:endParaRPr lang="en-US" sz="1800"/>
                    </a:p>
                    <a:p>
                      <a:pPr marL="0" marR="0" lvl="0" indent="0" algn="ctr" rtl="0">
                        <a:lnSpc>
                          <a:spcPct val="100000"/>
                        </a:lnSpc>
                        <a:spcBef>
                          <a:spcPts val="0"/>
                        </a:spcBef>
                        <a:spcAft>
                          <a:spcPts val="0"/>
                        </a:spcAft>
                        <a:buClr>
                          <a:srgbClr val="FFFFFF"/>
                        </a:buClr>
                        <a:buSzPts val="900"/>
                        <a:buFont typeface="Tahoma"/>
                        <a:buNone/>
                      </a:pPr>
                      <a:r>
                        <a:rPr lang="en-US" sz="1200">
                          <a:solidFill>
                            <a:srgbClr val="FFFFFF"/>
                          </a:solidFill>
                          <a:latin typeface="+mn-lt"/>
                          <a:ea typeface="Tahoma"/>
                          <a:cs typeface="Tahoma"/>
                          <a:sym typeface="Tahoma"/>
                        </a:rPr>
                        <a:t>Atlanta, GA 30326</a:t>
                      </a:r>
                      <a:endParaRPr lang="en-US" sz="1800"/>
                    </a:p>
                    <a:p>
                      <a:pPr algn="ctr"/>
                      <a:endParaRPr lang="es-ES" sz="1200"/>
                    </a:p>
                  </a:txBody>
                  <a:tcPr/>
                </a:tc>
                <a:extLst>
                  <a:ext uri="{0D108BD9-81ED-4DB2-BD59-A6C34878D82A}">
                    <a16:rowId xmlns:a16="http://schemas.microsoft.com/office/drawing/2014/main" val="2879803284"/>
                  </a:ext>
                </a:extLst>
              </a:tr>
            </a:tbl>
          </a:graphicData>
        </a:graphic>
      </p:graphicFrame>
      <p:sp>
        <p:nvSpPr>
          <p:cNvPr id="3" name="CuadroTexto 2">
            <a:extLst>
              <a:ext uri="{FF2B5EF4-FFF2-40B4-BE49-F238E27FC236}">
                <a16:creationId xmlns:a16="http://schemas.microsoft.com/office/drawing/2014/main" id="{CD4A45EA-1B04-4779-9B66-953D6D69F0AD}"/>
              </a:ext>
            </a:extLst>
          </p:cNvPr>
          <p:cNvSpPr txBox="1"/>
          <p:nvPr/>
        </p:nvSpPr>
        <p:spPr bwMode="white">
          <a:xfrm>
            <a:off x="3643311" y="3952469"/>
            <a:ext cx="4905375" cy="461665"/>
          </a:xfrm>
          <a:prstGeom prst="rect">
            <a:avLst/>
          </a:prstGeom>
          <a:noFill/>
        </p:spPr>
        <p:txBody>
          <a:bodyPr wrap="square" rtlCol="0">
            <a:spAutoFit/>
          </a:bodyPr>
          <a:lstStyle/>
          <a:p>
            <a:pPr algn="ctr"/>
            <a:r>
              <a:rPr lang="es-ES" sz="2400" b="0">
                <a:solidFill>
                  <a:schemeClr val="bg1"/>
                </a:solidFill>
              </a:rPr>
              <a:t>www.netmind.net</a:t>
            </a:r>
          </a:p>
        </p:txBody>
      </p:sp>
      <p:sp>
        <p:nvSpPr>
          <p:cNvPr id="7" name="Text Box 31">
            <a:extLst>
              <a:ext uri="{FF2B5EF4-FFF2-40B4-BE49-F238E27FC236}">
                <a16:creationId xmlns:a16="http://schemas.microsoft.com/office/drawing/2014/main" id="{AD73AB37-3106-43C0-8B0C-27533C8DFF28}"/>
              </a:ext>
            </a:extLst>
          </p:cNvPr>
          <p:cNvSpPr txBox="1">
            <a:spLocks noChangeArrowheads="1"/>
          </p:cNvSpPr>
          <p:nvPr/>
        </p:nvSpPr>
        <p:spPr bwMode="white">
          <a:xfrm>
            <a:off x="84331" y="6428465"/>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900">
                <a:solidFill>
                  <a:schemeClr val="bg1"/>
                </a:solidFill>
                <a:latin typeface="+mj-lt"/>
              </a:rPr>
              <a:t>© 2022 Netmind SLU</a:t>
            </a:r>
            <a:endParaRPr lang="es-ES" sz="900">
              <a:solidFill>
                <a:schemeClr val="bg1"/>
              </a:solidFill>
              <a:latin typeface="+mj-lt"/>
            </a:endParaRPr>
          </a:p>
        </p:txBody>
      </p:sp>
      <p:sp>
        <p:nvSpPr>
          <p:cNvPr id="2" name="CuadroTexto 1">
            <a:extLst>
              <a:ext uri="{FF2B5EF4-FFF2-40B4-BE49-F238E27FC236}">
                <a16:creationId xmlns:a16="http://schemas.microsoft.com/office/drawing/2014/main" id="{75FBED80-1702-494F-B537-25BDB5D64275}"/>
              </a:ext>
            </a:extLst>
          </p:cNvPr>
          <p:cNvSpPr txBox="1"/>
          <p:nvPr/>
        </p:nvSpPr>
        <p:spPr bwMode="white">
          <a:xfrm>
            <a:off x="1800225" y="1724025"/>
            <a:ext cx="8724900" cy="2308324"/>
          </a:xfrm>
          <a:prstGeom prst="rect">
            <a:avLst/>
          </a:prstGeom>
          <a:noFill/>
        </p:spPr>
        <p:txBody>
          <a:bodyPr wrap="square" rtlCol="0">
            <a:spAutoFit/>
          </a:bodyPr>
          <a:lstStyle/>
          <a:p>
            <a:pPr algn="ctr"/>
            <a:r>
              <a:rPr lang="es-ES" sz="7200" b="1">
                <a:solidFill>
                  <a:schemeClr val="bg1"/>
                </a:solidFill>
              </a:rPr>
              <a:t>EMPOWERING DIGITAL TEAMS</a:t>
            </a:r>
          </a:p>
        </p:txBody>
      </p:sp>
    </p:spTree>
    <p:extLst>
      <p:ext uri="{BB962C8B-B14F-4D97-AF65-F5344CB8AC3E}">
        <p14:creationId xmlns:p14="http://schemas.microsoft.com/office/powerpoint/2010/main" val="169409867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ACTIVITY OBJECTIVE">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8AB214D-EA5C-46A8-AC4F-AE0FA2616566}"/>
              </a:ext>
            </a:extLst>
          </p:cNvPr>
          <p:cNvSpPr txBox="1"/>
          <p:nvPr userDrawn="1"/>
        </p:nvSpPr>
        <p:spPr>
          <a:xfrm>
            <a:off x="1713017" y="962900"/>
            <a:ext cx="8353425" cy="461665"/>
          </a:xfrm>
          <a:prstGeom prst="rect">
            <a:avLst/>
          </a:prstGeom>
          <a:noFill/>
        </p:spPr>
        <p:txBody>
          <a:bodyPr wrap="square" rtlCol="0">
            <a:spAutoFit/>
          </a:bodyPr>
          <a:lstStyle/>
          <a:p>
            <a:pPr algn="ctr"/>
            <a:r>
              <a:rPr lang="en-GB" sz="2400" b="1" i="0" u="sng" kern="1200" noProof="0">
                <a:solidFill>
                  <a:srgbClr val="3BC4EC"/>
                </a:solidFill>
                <a:latin typeface="Tahoma" panose="020B0604030504040204" pitchFamily="34" charset="0"/>
                <a:ea typeface="Tahoma" panose="020B0604030504040204" pitchFamily="34" charset="0"/>
                <a:cs typeface="Tahoma" panose="020B0604030504040204" pitchFamily="34" charset="0"/>
              </a:rPr>
              <a:t>OBJECTIVE</a:t>
            </a:r>
          </a:p>
        </p:txBody>
      </p:sp>
      <p:sp>
        <p:nvSpPr>
          <p:cNvPr id="5" name="Subtítulo 2">
            <a:extLst>
              <a:ext uri="{FF2B5EF4-FFF2-40B4-BE49-F238E27FC236}">
                <a16:creationId xmlns:a16="http://schemas.microsoft.com/office/drawing/2014/main" id="{05E28962-FCAF-44C5-845C-1552BBA4D68B}"/>
              </a:ext>
            </a:extLst>
          </p:cNvPr>
          <p:cNvSpPr>
            <a:spLocks noGrp="1"/>
          </p:cNvSpPr>
          <p:nvPr>
            <p:ph type="subTitle" idx="1" hasCustomPrompt="1"/>
          </p:nvPr>
        </p:nvSpPr>
        <p:spPr>
          <a:xfrm>
            <a:off x="1713017" y="1537887"/>
            <a:ext cx="8353425" cy="1114825"/>
          </a:xfrm>
          <a:prstGeom prst="rect">
            <a:avLst/>
          </a:prstGeom>
        </p:spPr>
        <p:txBody>
          <a:bodyPr/>
          <a:lstStyle>
            <a:lvl1pPr marL="0" indent="0" algn="ctr">
              <a:buNone/>
              <a:defRPr lang="es-ES" sz="1800" kern="1200" dirty="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activity objectives</a:t>
            </a:r>
          </a:p>
        </p:txBody>
      </p:sp>
      <p:sp>
        <p:nvSpPr>
          <p:cNvPr id="7" name="Marcador de texto 12">
            <a:extLst>
              <a:ext uri="{FF2B5EF4-FFF2-40B4-BE49-F238E27FC236}">
                <a16:creationId xmlns:a16="http://schemas.microsoft.com/office/drawing/2014/main" id="{00C1BDFE-89C4-44A6-B406-AE1553DF40CC}"/>
              </a:ext>
            </a:extLst>
          </p:cNvPr>
          <p:cNvSpPr>
            <a:spLocks noGrp="1"/>
          </p:cNvSpPr>
          <p:nvPr>
            <p:ph type="body" sz="quarter" idx="11" hasCustomPrompt="1"/>
          </p:nvPr>
        </p:nvSpPr>
        <p:spPr>
          <a:xfrm>
            <a:off x="1713017" y="3643312"/>
            <a:ext cx="8353425" cy="1895475"/>
          </a:xfrm>
          <a:prstGeom prst="rect">
            <a:avLst/>
          </a:prstGeom>
        </p:spPr>
        <p:txBody>
          <a:bodyPr/>
          <a:lstStyle>
            <a:lvl1pPr marL="514350" indent="-514350">
              <a:buClr>
                <a:srgbClr val="3BC4EC"/>
              </a:buClr>
              <a:buFont typeface="+mj-lt"/>
              <a:buAutoNum type="arabicPeriod"/>
              <a:defRPr sz="1800">
                <a:solidFill>
                  <a:schemeClr val="accent2"/>
                </a:solidFill>
                <a:latin typeface="Tahoma" panose="020B0604030504040204" pitchFamily="34" charset="0"/>
                <a:ea typeface="Tahoma" panose="020B0604030504040204" pitchFamily="34" charset="0"/>
                <a:cs typeface="Tahoma" panose="020B0604030504040204" pitchFamily="34" charset="0"/>
              </a:defRPr>
            </a:lvl1pPr>
            <a:lvl2pPr marL="914400" indent="-457200">
              <a:buClr>
                <a:srgbClr val="3BC4EC"/>
              </a:buClr>
              <a:buFont typeface="+mj-lt"/>
              <a:buAutoNum type="arabicPeriod"/>
              <a:defRPr sz="1600">
                <a:solidFill>
                  <a:schemeClr val="accent2"/>
                </a:solidFill>
                <a:latin typeface="Tahoma" panose="020B0604030504040204" pitchFamily="34" charset="0"/>
                <a:ea typeface="Tahoma" panose="020B0604030504040204" pitchFamily="34" charset="0"/>
                <a:cs typeface="Tahoma" panose="020B0604030504040204" pitchFamily="34" charset="0"/>
              </a:defRPr>
            </a:lvl2pPr>
            <a:lvl3pPr marL="1371600" indent="-457200">
              <a:buClr>
                <a:srgbClr val="3BC4EC"/>
              </a:buClr>
              <a:buFont typeface="+mj-lt"/>
              <a:buAutoNum type="arabicPeriod"/>
              <a:defRPr sz="1400">
                <a:solidFill>
                  <a:schemeClr val="accent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activity instructions</a:t>
            </a:r>
          </a:p>
          <a:p>
            <a:pPr lvl="1"/>
            <a:r>
              <a:rPr lang="en-GB" noProof="0"/>
              <a:t>Second Level</a:t>
            </a:r>
          </a:p>
          <a:p>
            <a:pPr lvl="2"/>
            <a:r>
              <a:rPr lang="en-GB" noProof="0"/>
              <a:t>Third Level</a:t>
            </a: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rgbClr val="3BC4EC"/>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9" name="Text Box 31">
            <a:extLst>
              <a:ext uri="{FF2B5EF4-FFF2-40B4-BE49-F238E27FC236}">
                <a16:creationId xmlns:a16="http://schemas.microsoft.com/office/drawing/2014/main" id="{B93735DD-7E03-4E5E-98DC-D9E2FC078FDD}"/>
              </a:ext>
            </a:extLst>
          </p:cNvPr>
          <p:cNvSpPr txBox="1">
            <a:spLocks noChangeArrowheads="1"/>
          </p:cNvSpPr>
          <p:nvPr userDrawn="1"/>
        </p:nvSpPr>
        <p:spPr bwMode="white">
          <a:xfrm>
            <a:off x="54448" y="6482254"/>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800">
                <a:solidFill>
                  <a:schemeClr val="bg1"/>
                </a:solidFill>
                <a:latin typeface="+mj-lt"/>
              </a:rPr>
              <a:t>© 2022 Netmind SLU</a:t>
            </a:r>
            <a:endParaRPr lang="es-ES" sz="800">
              <a:solidFill>
                <a:schemeClr val="bg1"/>
              </a:solidFill>
              <a:latin typeface="+mj-lt"/>
            </a:endParaRPr>
          </a:p>
        </p:txBody>
      </p:sp>
      <p:sp>
        <p:nvSpPr>
          <p:cNvPr id="11" name="Rectángulo 10">
            <a:extLst>
              <a:ext uri="{FF2B5EF4-FFF2-40B4-BE49-F238E27FC236}">
                <a16:creationId xmlns:a16="http://schemas.microsoft.com/office/drawing/2014/main" id="{4840F259-2710-4B02-9FE5-5A92A7915EF3}"/>
              </a:ext>
            </a:extLst>
          </p:cNvPr>
          <p:cNvSpPr/>
          <p:nvPr userDrawn="1"/>
        </p:nvSpPr>
        <p:spPr>
          <a:xfrm>
            <a:off x="0" y="0"/>
            <a:ext cx="12192000" cy="500932"/>
          </a:xfrm>
          <a:prstGeom prst="rect">
            <a:avLst/>
          </a:prstGeom>
          <a:solidFill>
            <a:srgbClr val="3BC4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2" name="Rectángulo 11">
            <a:extLst>
              <a:ext uri="{FF2B5EF4-FFF2-40B4-BE49-F238E27FC236}">
                <a16:creationId xmlns:a16="http://schemas.microsoft.com/office/drawing/2014/main" id="{45F024B1-80B1-429A-AFE6-51714CF9785B}"/>
              </a:ext>
            </a:extLst>
          </p:cNvPr>
          <p:cNvSpPr/>
          <p:nvPr userDrawn="1"/>
        </p:nvSpPr>
        <p:spPr>
          <a:xfrm>
            <a:off x="0" y="6357068"/>
            <a:ext cx="12192000" cy="500932"/>
          </a:xfrm>
          <a:prstGeom prst="rect">
            <a:avLst/>
          </a:prstGeom>
          <a:solidFill>
            <a:srgbClr val="3BC4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3" name="Gráfico 12">
            <a:extLst>
              <a:ext uri="{FF2B5EF4-FFF2-40B4-BE49-F238E27FC236}">
                <a16:creationId xmlns:a16="http://schemas.microsoft.com/office/drawing/2014/main" id="{B20E56AD-00DA-425B-8A30-F991434FE51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6900" y="5100493"/>
            <a:ext cx="897986" cy="897986"/>
          </a:xfrm>
          <a:prstGeom prst="rect">
            <a:avLst/>
          </a:prstGeom>
        </p:spPr>
      </p:pic>
      <p:pic>
        <p:nvPicPr>
          <p:cNvPr id="14" name="Gráfico 13">
            <a:extLst>
              <a:ext uri="{FF2B5EF4-FFF2-40B4-BE49-F238E27FC236}">
                <a16:creationId xmlns:a16="http://schemas.microsoft.com/office/drawing/2014/main" id="{2EEA840A-056B-4752-B88E-2ECA6E59A44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861482" y="168601"/>
            <a:ext cx="1059468" cy="190966"/>
          </a:xfrm>
          <a:prstGeom prst="rect">
            <a:avLst/>
          </a:prstGeom>
        </p:spPr>
      </p:pic>
      <p:sp>
        <p:nvSpPr>
          <p:cNvPr id="16" name="CuadroTexto 15">
            <a:extLst>
              <a:ext uri="{FF2B5EF4-FFF2-40B4-BE49-F238E27FC236}">
                <a16:creationId xmlns:a16="http://schemas.microsoft.com/office/drawing/2014/main" id="{E8D0F2AB-EDF3-4768-9820-0D3959B1A55A}"/>
              </a:ext>
            </a:extLst>
          </p:cNvPr>
          <p:cNvSpPr txBox="1"/>
          <p:nvPr userDrawn="1"/>
        </p:nvSpPr>
        <p:spPr>
          <a:xfrm>
            <a:off x="1713017" y="2775127"/>
            <a:ext cx="8353425" cy="461665"/>
          </a:xfrm>
          <a:prstGeom prst="rect">
            <a:avLst/>
          </a:prstGeom>
          <a:noFill/>
        </p:spPr>
        <p:txBody>
          <a:bodyPr wrap="square" rtlCol="0">
            <a:spAutoFit/>
          </a:bodyPr>
          <a:lstStyle/>
          <a:p>
            <a:pPr algn="ctr"/>
            <a:r>
              <a:rPr lang="en-GB" sz="2400" b="1" i="0" u="sng" kern="1200" noProof="0">
                <a:solidFill>
                  <a:srgbClr val="3BC4EC"/>
                </a:solidFill>
                <a:latin typeface="Tahoma" panose="020B0604030504040204" pitchFamily="34" charset="0"/>
                <a:ea typeface="Tahoma" panose="020B0604030504040204" pitchFamily="34" charset="0"/>
                <a:cs typeface="Tahoma" panose="020B0604030504040204" pitchFamily="34" charset="0"/>
              </a:rPr>
              <a:t>INSTRUCTIONS</a:t>
            </a:r>
          </a:p>
        </p:txBody>
      </p:sp>
    </p:spTree>
    <p:extLst>
      <p:ext uri="{BB962C8B-B14F-4D97-AF65-F5344CB8AC3E}">
        <p14:creationId xmlns:p14="http://schemas.microsoft.com/office/powerpoint/2010/main" val="14984123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Debate OBJETIVO">
    <p:spTree>
      <p:nvGrpSpPr>
        <p:cNvPr id="1" name=""/>
        <p:cNvGrpSpPr/>
        <p:nvPr/>
      </p:nvGrpSpPr>
      <p:grpSpPr>
        <a:xfrm>
          <a:off x="0" y="0"/>
          <a:ext cx="0" cy="0"/>
          <a:chOff x="0" y="0"/>
          <a:chExt cx="0" cy="0"/>
        </a:xfrm>
      </p:grpSpPr>
      <p:pic>
        <p:nvPicPr>
          <p:cNvPr id="8" name="Gráfico 7">
            <a:extLst>
              <a:ext uri="{FF2B5EF4-FFF2-40B4-BE49-F238E27FC236}">
                <a16:creationId xmlns:a16="http://schemas.microsoft.com/office/drawing/2014/main" id="{9F6C1B87-7A88-4496-B1CF-5BF20766A3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9" name="Text Box 31">
            <a:extLst>
              <a:ext uri="{FF2B5EF4-FFF2-40B4-BE49-F238E27FC236}">
                <a16:creationId xmlns:a16="http://schemas.microsoft.com/office/drawing/2014/main" id="{B93735DD-7E03-4E5E-98DC-D9E2FC078FDD}"/>
              </a:ext>
            </a:extLst>
          </p:cNvPr>
          <p:cNvSpPr txBox="1">
            <a:spLocks noChangeArrowheads="1"/>
          </p:cNvSpPr>
          <p:nvPr userDrawn="1"/>
        </p:nvSpPr>
        <p:spPr bwMode="white">
          <a:xfrm>
            <a:off x="54448" y="6482254"/>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800">
                <a:solidFill>
                  <a:schemeClr val="bg1"/>
                </a:solidFill>
                <a:latin typeface="+mj-lt"/>
              </a:rPr>
              <a:t>© 2022 Netmind SLU</a:t>
            </a:r>
            <a:endParaRPr lang="es-ES" sz="800">
              <a:solidFill>
                <a:schemeClr val="bg1"/>
              </a:solidFill>
              <a:latin typeface="+mj-lt"/>
            </a:endParaRPr>
          </a:p>
        </p:txBody>
      </p:sp>
      <p:sp>
        <p:nvSpPr>
          <p:cNvPr id="11" name="Rectángulo 10">
            <a:extLst>
              <a:ext uri="{FF2B5EF4-FFF2-40B4-BE49-F238E27FC236}">
                <a16:creationId xmlns:a16="http://schemas.microsoft.com/office/drawing/2014/main" id="{4840F259-2710-4B02-9FE5-5A92A7915EF3}"/>
              </a:ext>
            </a:extLst>
          </p:cNvPr>
          <p:cNvSpPr/>
          <p:nvPr userDrawn="1"/>
        </p:nvSpPr>
        <p:spPr>
          <a:xfrm>
            <a:off x="0" y="0"/>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2" name="Rectángulo 11">
            <a:extLst>
              <a:ext uri="{FF2B5EF4-FFF2-40B4-BE49-F238E27FC236}">
                <a16:creationId xmlns:a16="http://schemas.microsoft.com/office/drawing/2014/main" id="{45F024B1-80B1-429A-AFE6-51714CF9785B}"/>
              </a:ext>
            </a:extLst>
          </p:cNvPr>
          <p:cNvSpPr/>
          <p:nvPr userDrawn="1"/>
        </p:nvSpPr>
        <p:spPr>
          <a:xfrm>
            <a:off x="0" y="6357068"/>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3" name="Gráfico 12">
            <a:extLst>
              <a:ext uri="{FF2B5EF4-FFF2-40B4-BE49-F238E27FC236}">
                <a16:creationId xmlns:a16="http://schemas.microsoft.com/office/drawing/2014/main" id="{B20E56AD-00DA-425B-8A30-F991434FE51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27136" y="5208071"/>
            <a:ext cx="897986" cy="897986"/>
          </a:xfrm>
          <a:prstGeom prst="rect">
            <a:avLst/>
          </a:prstGeom>
        </p:spPr>
      </p:pic>
      <p:pic>
        <p:nvPicPr>
          <p:cNvPr id="14" name="Gráfico 13">
            <a:extLst>
              <a:ext uri="{FF2B5EF4-FFF2-40B4-BE49-F238E27FC236}">
                <a16:creationId xmlns:a16="http://schemas.microsoft.com/office/drawing/2014/main" id="{2EEA840A-056B-4752-B88E-2ECA6E59A44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861482" y="168601"/>
            <a:ext cx="1059468" cy="190966"/>
          </a:xfrm>
          <a:prstGeom prst="rect">
            <a:avLst/>
          </a:prstGeom>
        </p:spPr>
      </p:pic>
      <p:sp>
        <p:nvSpPr>
          <p:cNvPr id="15" name="CuadroTexto 14">
            <a:extLst>
              <a:ext uri="{FF2B5EF4-FFF2-40B4-BE49-F238E27FC236}">
                <a16:creationId xmlns:a16="http://schemas.microsoft.com/office/drawing/2014/main" id="{C0142A0A-5F94-4F5A-994A-2C58B6B8F1A7}"/>
              </a:ext>
            </a:extLst>
          </p:cNvPr>
          <p:cNvSpPr txBox="1"/>
          <p:nvPr userDrawn="1"/>
        </p:nvSpPr>
        <p:spPr>
          <a:xfrm>
            <a:off x="1713017" y="962900"/>
            <a:ext cx="8353425" cy="461665"/>
          </a:xfrm>
          <a:prstGeom prst="rect">
            <a:avLst/>
          </a:prstGeom>
          <a:noFill/>
        </p:spPr>
        <p:txBody>
          <a:bodyPr wrap="square" rtlCol="0">
            <a:spAutoFit/>
          </a:bodyPr>
          <a:lstStyle/>
          <a:p>
            <a:pPr algn="ctr"/>
            <a:r>
              <a:rPr lang="es-ES" sz="2400" b="1" i="0" u="sng" kern="1200">
                <a:solidFill>
                  <a:srgbClr val="0071B0"/>
                </a:solidFill>
                <a:latin typeface="Tahoma" panose="020B0604030504040204" pitchFamily="34" charset="0"/>
                <a:ea typeface="Tahoma" panose="020B0604030504040204" pitchFamily="34" charset="0"/>
                <a:cs typeface="Tahoma" panose="020B0604030504040204" pitchFamily="34" charset="0"/>
              </a:rPr>
              <a:t>OBJETIVO</a:t>
            </a:r>
          </a:p>
        </p:txBody>
      </p:sp>
      <p:sp>
        <p:nvSpPr>
          <p:cNvPr id="16" name="Subtítulo 2">
            <a:extLst>
              <a:ext uri="{FF2B5EF4-FFF2-40B4-BE49-F238E27FC236}">
                <a16:creationId xmlns:a16="http://schemas.microsoft.com/office/drawing/2014/main" id="{7E532AEE-B163-4D30-9FD9-E520AD106D72}"/>
              </a:ext>
            </a:extLst>
          </p:cNvPr>
          <p:cNvSpPr>
            <a:spLocks noGrp="1"/>
          </p:cNvSpPr>
          <p:nvPr>
            <p:ph type="subTitle" idx="1" hasCustomPrompt="1"/>
          </p:nvPr>
        </p:nvSpPr>
        <p:spPr>
          <a:xfrm>
            <a:off x="1713017" y="1537887"/>
            <a:ext cx="8353425" cy="1114825"/>
          </a:xfrm>
          <a:prstGeom prst="rect">
            <a:avLst/>
          </a:prstGeom>
        </p:spPr>
        <p:txBody>
          <a:bodyPr/>
          <a:lstStyle>
            <a:lvl1pPr marL="0" indent="0" algn="ctr">
              <a:buNone/>
              <a:defRPr lang="es-ES" sz="1800" kern="1200" dirty="0">
                <a:solidFill>
                  <a:srgbClr val="0071B0"/>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los objetivos de la actividad</a:t>
            </a:r>
          </a:p>
        </p:txBody>
      </p:sp>
      <p:sp>
        <p:nvSpPr>
          <p:cNvPr id="17" name="Marcador de texto 12">
            <a:extLst>
              <a:ext uri="{FF2B5EF4-FFF2-40B4-BE49-F238E27FC236}">
                <a16:creationId xmlns:a16="http://schemas.microsoft.com/office/drawing/2014/main" id="{D3214ED1-1105-4C3D-A171-31F5E19453C5}"/>
              </a:ext>
            </a:extLst>
          </p:cNvPr>
          <p:cNvSpPr>
            <a:spLocks noGrp="1"/>
          </p:cNvSpPr>
          <p:nvPr>
            <p:ph type="body" sz="quarter" idx="11" hasCustomPrompt="1"/>
          </p:nvPr>
        </p:nvSpPr>
        <p:spPr>
          <a:xfrm>
            <a:off x="1713017" y="3643312"/>
            <a:ext cx="8353425" cy="1895475"/>
          </a:xfrm>
          <a:prstGeom prst="rect">
            <a:avLst/>
          </a:prstGeom>
        </p:spPr>
        <p:txBody>
          <a:bodyPr/>
          <a:lstStyle>
            <a:lvl1pPr marL="514350" indent="-514350">
              <a:buClr>
                <a:srgbClr val="3BC4EC"/>
              </a:buClr>
              <a:buFont typeface="+mj-lt"/>
              <a:buAutoNum type="arabicPeriod"/>
              <a:defRPr sz="1800">
                <a:solidFill>
                  <a:srgbClr val="0071B0"/>
                </a:solidFill>
                <a:latin typeface="Tahoma" panose="020B0604030504040204" pitchFamily="34" charset="0"/>
                <a:ea typeface="Tahoma" panose="020B0604030504040204" pitchFamily="34" charset="0"/>
                <a:cs typeface="Tahoma" panose="020B0604030504040204" pitchFamily="34" charset="0"/>
              </a:defRPr>
            </a:lvl1pPr>
            <a:lvl2pPr marL="914400" indent="-457200">
              <a:buClr>
                <a:srgbClr val="3BC4EC"/>
              </a:buClr>
              <a:buFont typeface="+mj-lt"/>
              <a:buAutoNum type="arabicPeriod"/>
              <a:defRPr sz="1600">
                <a:solidFill>
                  <a:srgbClr val="0071B0"/>
                </a:solidFill>
                <a:latin typeface="Tahoma" panose="020B0604030504040204" pitchFamily="34" charset="0"/>
                <a:ea typeface="Tahoma" panose="020B0604030504040204" pitchFamily="34" charset="0"/>
                <a:cs typeface="Tahoma" panose="020B0604030504040204" pitchFamily="34" charset="0"/>
              </a:defRPr>
            </a:lvl2pPr>
            <a:lvl3pPr marL="1371600" indent="-457200">
              <a:buClr>
                <a:srgbClr val="3BC4EC"/>
              </a:buClr>
              <a:buFont typeface="+mj-lt"/>
              <a:buAutoNum type="arabicPeriod"/>
              <a:defRPr sz="1400">
                <a:solidFill>
                  <a:srgbClr val="0071B0"/>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sp>
        <p:nvSpPr>
          <p:cNvPr id="18" name="CuadroTexto 17">
            <a:extLst>
              <a:ext uri="{FF2B5EF4-FFF2-40B4-BE49-F238E27FC236}">
                <a16:creationId xmlns:a16="http://schemas.microsoft.com/office/drawing/2014/main" id="{53669FEE-5497-462E-B485-72ADB4B019FB}"/>
              </a:ext>
            </a:extLst>
          </p:cNvPr>
          <p:cNvSpPr txBox="1"/>
          <p:nvPr userDrawn="1"/>
        </p:nvSpPr>
        <p:spPr>
          <a:xfrm>
            <a:off x="1713017" y="2775127"/>
            <a:ext cx="8353425" cy="461665"/>
          </a:xfrm>
          <a:prstGeom prst="rect">
            <a:avLst/>
          </a:prstGeom>
          <a:noFill/>
        </p:spPr>
        <p:txBody>
          <a:bodyPr wrap="square" rtlCol="0">
            <a:spAutoFit/>
          </a:bodyPr>
          <a:lstStyle/>
          <a:p>
            <a:pPr algn="ctr"/>
            <a:r>
              <a:rPr lang="es-ES" sz="2400" b="1" i="0" u="sng" kern="1200">
                <a:solidFill>
                  <a:srgbClr val="0071B0"/>
                </a:solidFill>
                <a:latin typeface="Tahoma" panose="020B0604030504040204" pitchFamily="34" charset="0"/>
                <a:ea typeface="Tahoma" panose="020B0604030504040204" pitchFamily="34" charset="0"/>
                <a:cs typeface="Tahoma" panose="020B0604030504040204" pitchFamily="34" charset="0"/>
              </a:rPr>
              <a:t>INSTRUCCIONES</a:t>
            </a:r>
          </a:p>
        </p:txBody>
      </p:sp>
    </p:spTree>
    <p:extLst>
      <p:ext uri="{BB962C8B-B14F-4D97-AF65-F5344CB8AC3E}">
        <p14:creationId xmlns:p14="http://schemas.microsoft.com/office/powerpoint/2010/main" val="180969264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Actividad OBJETIVO">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2" name="CuadroTexto 1">
            <a:extLst>
              <a:ext uri="{FF2B5EF4-FFF2-40B4-BE49-F238E27FC236}">
                <a16:creationId xmlns:a16="http://schemas.microsoft.com/office/drawing/2014/main" id="{C8AB214D-EA5C-46A8-AC4F-AE0FA2616566}"/>
              </a:ext>
            </a:extLst>
          </p:cNvPr>
          <p:cNvSpPr txBox="1"/>
          <p:nvPr/>
        </p:nvSpPr>
        <p:spPr>
          <a:xfrm>
            <a:off x="1713017" y="962900"/>
            <a:ext cx="8353425" cy="461665"/>
          </a:xfrm>
          <a:prstGeom prst="rect">
            <a:avLst/>
          </a:prstGeom>
          <a:noFill/>
        </p:spPr>
        <p:txBody>
          <a:bodyPr wrap="square" rtlCol="0">
            <a:spAutoFit/>
          </a:bodyPr>
          <a:lstStyle/>
          <a:p>
            <a:pPr algn="ctr"/>
            <a:r>
              <a:rPr lang="es-ES" sz="2400" b="1" i="0" u="sng" kern="1200">
                <a:solidFill>
                  <a:srgbClr val="99C441"/>
                </a:solidFill>
                <a:latin typeface="Tahoma" panose="020B0604030504040204" pitchFamily="34" charset="0"/>
                <a:ea typeface="Tahoma" panose="020B0604030504040204" pitchFamily="34" charset="0"/>
                <a:cs typeface="Tahoma" panose="020B0604030504040204" pitchFamily="34" charset="0"/>
              </a:rPr>
              <a:t>OBJECTIVE</a:t>
            </a:r>
          </a:p>
        </p:txBody>
      </p:sp>
      <p:sp>
        <p:nvSpPr>
          <p:cNvPr id="5" name="Subtítulo 2">
            <a:extLst>
              <a:ext uri="{FF2B5EF4-FFF2-40B4-BE49-F238E27FC236}">
                <a16:creationId xmlns:a16="http://schemas.microsoft.com/office/drawing/2014/main" id="{05E28962-FCAF-44C5-845C-1552BBA4D68B}"/>
              </a:ext>
            </a:extLst>
          </p:cNvPr>
          <p:cNvSpPr>
            <a:spLocks noGrp="1"/>
          </p:cNvSpPr>
          <p:nvPr>
            <p:ph type="subTitle" idx="1" hasCustomPrompt="1"/>
          </p:nvPr>
        </p:nvSpPr>
        <p:spPr>
          <a:xfrm>
            <a:off x="1713017" y="1537887"/>
            <a:ext cx="8353425" cy="1114825"/>
          </a:xfrm>
          <a:prstGeom prst="rect">
            <a:avLst/>
          </a:prstGeom>
        </p:spPr>
        <p:txBody>
          <a:bodyPr/>
          <a:lstStyle>
            <a:lvl1pPr marL="0" indent="0" algn="ctr">
              <a:buNone/>
              <a:defRPr lang="es-ES" sz="1800" kern="1200" dirty="0">
                <a:solidFill>
                  <a:srgbClr val="99C44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los objetivos de la actividad</a:t>
            </a:r>
          </a:p>
        </p:txBody>
      </p:sp>
      <p:sp>
        <p:nvSpPr>
          <p:cNvPr id="7" name="Marcador de texto 12">
            <a:extLst>
              <a:ext uri="{FF2B5EF4-FFF2-40B4-BE49-F238E27FC236}">
                <a16:creationId xmlns:a16="http://schemas.microsoft.com/office/drawing/2014/main" id="{00C1BDFE-89C4-44A6-B406-AE1553DF40CC}"/>
              </a:ext>
            </a:extLst>
          </p:cNvPr>
          <p:cNvSpPr>
            <a:spLocks noGrp="1"/>
          </p:cNvSpPr>
          <p:nvPr>
            <p:ph type="body" sz="quarter" idx="11" hasCustomPrompt="1"/>
          </p:nvPr>
        </p:nvSpPr>
        <p:spPr>
          <a:xfrm>
            <a:off x="1713017" y="3643312"/>
            <a:ext cx="8353425" cy="1895475"/>
          </a:xfrm>
          <a:prstGeom prst="rect">
            <a:avLst/>
          </a:prstGeom>
        </p:spPr>
        <p:txBody>
          <a:bodyPr/>
          <a:lstStyle>
            <a:lvl1pPr marL="514350" indent="-514350">
              <a:buClr>
                <a:srgbClr val="99C441"/>
              </a:buClr>
              <a:buFont typeface="+mj-lt"/>
              <a:buAutoNum type="arabicPeriod"/>
              <a:defRPr sz="1800">
                <a:solidFill>
                  <a:srgbClr val="99C441"/>
                </a:solidFill>
                <a:latin typeface="Tahoma" panose="020B0604030504040204" pitchFamily="34" charset="0"/>
                <a:ea typeface="Tahoma" panose="020B0604030504040204" pitchFamily="34" charset="0"/>
                <a:cs typeface="Tahoma" panose="020B0604030504040204" pitchFamily="34" charset="0"/>
              </a:defRPr>
            </a:lvl1pPr>
            <a:lvl2pPr marL="914400" indent="-457200">
              <a:buClr>
                <a:srgbClr val="99C441"/>
              </a:buClr>
              <a:buFont typeface="+mj-lt"/>
              <a:buAutoNum type="arabicPeriod"/>
              <a:defRPr sz="1600">
                <a:solidFill>
                  <a:srgbClr val="99C441"/>
                </a:solidFill>
                <a:latin typeface="Tahoma" panose="020B0604030504040204" pitchFamily="34" charset="0"/>
                <a:ea typeface="Tahoma" panose="020B0604030504040204" pitchFamily="34" charset="0"/>
                <a:cs typeface="Tahoma" panose="020B0604030504040204" pitchFamily="34" charset="0"/>
              </a:defRPr>
            </a:lvl2pPr>
            <a:lvl3pPr marL="1371600" indent="-457200">
              <a:buClr>
                <a:srgbClr val="99C441"/>
              </a:buClr>
              <a:buFont typeface="+mj-lt"/>
              <a:buAutoNum type="arabicPeriod"/>
              <a:defRPr sz="1400">
                <a:solidFill>
                  <a:srgbClr val="99C441"/>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rgbClr val="99C441"/>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9" name="Text Box 31">
            <a:extLst>
              <a:ext uri="{FF2B5EF4-FFF2-40B4-BE49-F238E27FC236}">
                <a16:creationId xmlns:a16="http://schemas.microsoft.com/office/drawing/2014/main" id="{B93735DD-7E03-4E5E-98DC-D9E2FC078FDD}"/>
              </a:ext>
            </a:extLst>
          </p:cNvPr>
          <p:cNvSpPr txBox="1">
            <a:spLocks noChangeArrowheads="1"/>
          </p:cNvSpPr>
          <p:nvPr/>
        </p:nvSpPr>
        <p:spPr bwMode="white">
          <a:xfrm>
            <a:off x="54448" y="6482254"/>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800">
                <a:solidFill>
                  <a:schemeClr val="bg1"/>
                </a:solidFill>
                <a:latin typeface="+mj-lt"/>
              </a:rPr>
              <a:t>© 2022 Netmind SLU</a:t>
            </a:r>
            <a:endParaRPr lang="es-ES" sz="800">
              <a:solidFill>
                <a:schemeClr val="bg1"/>
              </a:solidFill>
              <a:latin typeface="+mj-lt"/>
            </a:endParaRP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3" name="Gráfico 12">
            <a:extLst>
              <a:ext uri="{FF2B5EF4-FFF2-40B4-BE49-F238E27FC236}">
                <a16:creationId xmlns:a16="http://schemas.microsoft.com/office/drawing/2014/main" id="{B20E56AD-00DA-425B-8A30-F991434FE5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018" y="5303693"/>
            <a:ext cx="897986" cy="897986"/>
          </a:xfrm>
          <a:prstGeom prst="rect">
            <a:avLst/>
          </a:prstGeom>
        </p:spPr>
      </p:pic>
      <p:pic>
        <p:nvPicPr>
          <p:cNvPr id="14" name="Gráfico 13">
            <a:extLst>
              <a:ext uri="{FF2B5EF4-FFF2-40B4-BE49-F238E27FC236}">
                <a16:creationId xmlns:a16="http://schemas.microsoft.com/office/drawing/2014/main" id="{2EEA840A-056B-4752-B88E-2ECA6E59A4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61482" y="168601"/>
            <a:ext cx="1059468" cy="190966"/>
          </a:xfrm>
          <a:prstGeom prst="rect">
            <a:avLst/>
          </a:prstGeom>
        </p:spPr>
      </p:pic>
      <p:sp>
        <p:nvSpPr>
          <p:cNvPr id="16" name="CuadroTexto 15">
            <a:extLst>
              <a:ext uri="{FF2B5EF4-FFF2-40B4-BE49-F238E27FC236}">
                <a16:creationId xmlns:a16="http://schemas.microsoft.com/office/drawing/2014/main" id="{E8D0F2AB-EDF3-4768-9820-0D3959B1A55A}"/>
              </a:ext>
            </a:extLst>
          </p:cNvPr>
          <p:cNvSpPr txBox="1"/>
          <p:nvPr/>
        </p:nvSpPr>
        <p:spPr>
          <a:xfrm>
            <a:off x="1713017" y="2775127"/>
            <a:ext cx="8353425" cy="461665"/>
          </a:xfrm>
          <a:prstGeom prst="rect">
            <a:avLst/>
          </a:prstGeom>
          <a:noFill/>
        </p:spPr>
        <p:txBody>
          <a:bodyPr wrap="square" rtlCol="0">
            <a:spAutoFit/>
          </a:bodyPr>
          <a:lstStyle/>
          <a:p>
            <a:pPr algn="ctr"/>
            <a:r>
              <a:rPr lang="es-ES" sz="2400" b="1" i="0" u="sng" kern="1200">
                <a:solidFill>
                  <a:srgbClr val="99C441"/>
                </a:solidFill>
                <a:latin typeface="Tahoma" panose="020B0604030504040204" pitchFamily="34" charset="0"/>
                <a:ea typeface="Tahoma" panose="020B0604030504040204" pitchFamily="34" charset="0"/>
                <a:cs typeface="Tahoma" panose="020B0604030504040204" pitchFamily="34" charset="0"/>
              </a:rPr>
              <a:t>INSTRUCTIONS</a:t>
            </a:r>
          </a:p>
        </p:txBody>
      </p:sp>
    </p:spTree>
    <p:extLst>
      <p:ext uri="{BB962C8B-B14F-4D97-AF65-F5344CB8AC3E}">
        <p14:creationId xmlns:p14="http://schemas.microsoft.com/office/powerpoint/2010/main" val="156126188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Agenda 1">
    <p:bg bwMode="ltGray">
      <p:bgPr>
        <a:solidFill>
          <a:schemeClr val="tx1"/>
        </a:solidFill>
        <a:effectLst/>
      </p:bgPr>
    </p:bg>
    <p:spTree>
      <p:nvGrpSpPr>
        <p:cNvPr id="1" name=""/>
        <p:cNvGrpSpPr/>
        <p:nvPr/>
      </p:nvGrpSpPr>
      <p:grpSpPr>
        <a:xfrm>
          <a:off x="0" y="0"/>
          <a:ext cx="0" cy="0"/>
          <a:chOff x="0" y="0"/>
          <a:chExt cx="0" cy="0"/>
        </a:xfrm>
      </p:grpSpPr>
      <p:sp>
        <p:nvSpPr>
          <p:cNvPr id="4" name="Diagrama de flujo: conector fuera de página 3">
            <a:extLst>
              <a:ext uri="{FF2B5EF4-FFF2-40B4-BE49-F238E27FC236}">
                <a16:creationId xmlns:a16="http://schemas.microsoft.com/office/drawing/2014/main" id="{3465C526-6B6C-4626-A811-BB50866341C5}"/>
              </a:ext>
            </a:extLst>
          </p:cNvPr>
          <p:cNvSpPr/>
          <p:nvPr/>
        </p:nvSpPr>
        <p:spPr>
          <a:xfrm>
            <a:off x="436282" y="-5976"/>
            <a:ext cx="2838824" cy="1727200"/>
          </a:xfrm>
          <a:prstGeom prst="flowChartOffpage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2CF74708-8FB2-43DB-9504-0F29496FF84F}"/>
              </a:ext>
            </a:extLst>
          </p:cNvPr>
          <p:cNvSpPr txBox="1"/>
          <p:nvPr/>
        </p:nvSpPr>
        <p:spPr>
          <a:xfrm>
            <a:off x="675341" y="669354"/>
            <a:ext cx="2390588" cy="707886"/>
          </a:xfrm>
          <a:prstGeom prst="rect">
            <a:avLst/>
          </a:prstGeom>
          <a:noFill/>
        </p:spPr>
        <p:txBody>
          <a:bodyPr wrap="square" rtlCol="0">
            <a:spAutoFit/>
          </a:bodyPr>
          <a:lstStyle/>
          <a:p>
            <a:pPr algn="ctr"/>
            <a:r>
              <a:rPr lang="es-ES" sz="4000" b="1">
                <a:solidFill>
                  <a:schemeClr val="tx1"/>
                </a:solidFill>
              </a:rPr>
              <a:t>AGENDA</a:t>
            </a:r>
          </a:p>
        </p:txBody>
      </p:sp>
      <p:pic>
        <p:nvPicPr>
          <p:cNvPr id="6" name="Gráfico 5">
            <a:extLst>
              <a:ext uri="{FF2B5EF4-FFF2-40B4-BE49-F238E27FC236}">
                <a16:creationId xmlns:a16="http://schemas.microsoft.com/office/drawing/2014/main" id="{2D188774-7D86-4318-9CFF-6F4C6FF175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4231" y="108501"/>
            <a:ext cx="542925" cy="542925"/>
          </a:xfrm>
          <a:prstGeom prst="rect">
            <a:avLst/>
          </a:prstGeom>
        </p:spPr>
      </p:pic>
      <p:sp>
        <p:nvSpPr>
          <p:cNvPr id="9" name="Rectángulo 8">
            <a:extLst>
              <a:ext uri="{FF2B5EF4-FFF2-40B4-BE49-F238E27FC236}">
                <a16:creationId xmlns:a16="http://schemas.microsoft.com/office/drawing/2014/main" id="{EAC4D19E-5314-4556-BCF6-ED66520A4059}"/>
              </a:ext>
            </a:extLst>
          </p:cNvPr>
          <p:cNvSpPr/>
          <p:nvPr/>
        </p:nvSpPr>
        <p:spPr>
          <a:xfrm>
            <a:off x="3550024" y="412376"/>
            <a:ext cx="7966635" cy="5958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texto 11">
            <a:extLst>
              <a:ext uri="{FF2B5EF4-FFF2-40B4-BE49-F238E27FC236}">
                <a16:creationId xmlns:a16="http://schemas.microsoft.com/office/drawing/2014/main" id="{C8DFF859-E9B4-4CF7-8A42-CAAA14DFCD2A}"/>
              </a:ext>
            </a:extLst>
          </p:cNvPr>
          <p:cNvSpPr>
            <a:spLocks noGrp="1"/>
          </p:cNvSpPr>
          <p:nvPr>
            <p:ph type="body" sz="quarter" idx="10"/>
          </p:nvPr>
        </p:nvSpPr>
        <p:spPr>
          <a:xfrm>
            <a:off x="4076326" y="884518"/>
            <a:ext cx="6926263" cy="5151157"/>
          </a:xfrm>
          <a:prstGeom prst="rect">
            <a:avLst/>
          </a:prstGeom>
        </p:spPr>
        <p:txBody>
          <a:bodyPr/>
          <a:lstStyle>
            <a:lvl1pPr marL="228600" indent="-228600">
              <a:buClr>
                <a:schemeClr val="tx1"/>
              </a:buClr>
              <a:buFont typeface="Tahoma" panose="020B0604030504040204" pitchFamily="34" charset="0"/>
              <a:buChar char="›"/>
              <a:defRPr/>
            </a:lvl1pPr>
            <a:lvl2pPr marL="685800" indent="-228600">
              <a:buClr>
                <a:schemeClr val="tx1"/>
              </a:buClr>
              <a:buFont typeface="Tahoma" panose="020B0604030504040204" pitchFamily="34" charset="0"/>
              <a:buChar char="›"/>
              <a:defRPr/>
            </a:lvl2pPr>
            <a:lvl3pPr marL="1143000" indent="-228600">
              <a:buClr>
                <a:schemeClr val="tx1"/>
              </a:buClr>
              <a:buFont typeface="Tahoma" panose="020B0604030504040204" pitchFamily="34" charset="0"/>
              <a:buChar char="›"/>
              <a:defRPr/>
            </a:lvl3pPr>
            <a:lvl4pPr marL="1600200" indent="-228600">
              <a:buClr>
                <a:schemeClr val="tx1"/>
              </a:buClr>
              <a:buFont typeface="Tahoma" panose="020B0604030504040204" pitchFamily="34" charset="0"/>
              <a:buChar char="›"/>
              <a:defRPr/>
            </a:lvl4pPr>
            <a:lvl5pPr marL="2057400" indent="-228600">
              <a:buClr>
                <a:schemeClr val="tx1"/>
              </a:buClr>
              <a:buFont typeface="Tahoma" panose="020B0604030504040204" pitchFamily="34" charset="0"/>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Text Box 31">
            <a:extLst>
              <a:ext uri="{FF2B5EF4-FFF2-40B4-BE49-F238E27FC236}">
                <a16:creationId xmlns:a16="http://schemas.microsoft.com/office/drawing/2014/main" id="{89725E1A-6CC4-4E3B-9694-E59E57B4A3D0}"/>
              </a:ext>
            </a:extLst>
          </p:cNvPr>
          <p:cNvSpPr txBox="1">
            <a:spLocks noChangeArrowheads="1"/>
          </p:cNvSpPr>
          <p:nvPr userDrawn="1"/>
        </p:nvSpPr>
        <p:spPr bwMode="white">
          <a:xfrm>
            <a:off x="54448" y="6482254"/>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900">
                <a:solidFill>
                  <a:schemeClr val="bg1"/>
                </a:solidFill>
                <a:latin typeface="+mj-lt"/>
              </a:rPr>
              <a:t>© 2022 Netmind SLU</a:t>
            </a:r>
            <a:endParaRPr lang="es-ES" sz="900">
              <a:solidFill>
                <a:schemeClr val="bg1"/>
              </a:solidFill>
              <a:latin typeface="+mj-lt"/>
            </a:endParaRPr>
          </a:p>
        </p:txBody>
      </p:sp>
    </p:spTree>
    <p:extLst>
      <p:ext uri="{BB962C8B-B14F-4D97-AF65-F5344CB8AC3E}">
        <p14:creationId xmlns:p14="http://schemas.microsoft.com/office/powerpoint/2010/main" val="11155956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77395835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Title + Single Content">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85CB83E-27B2-413C-B6E0-798B889FFFE8}"/>
              </a:ext>
            </a:extLst>
          </p:cNvPr>
          <p:cNvSpPr>
            <a:spLocks noGrp="1"/>
          </p:cNvSpPr>
          <p:nvPr>
            <p:ph type="title"/>
          </p:nvPr>
        </p:nvSpPr>
        <p:spPr/>
        <p:txBody>
          <a:bodyPr/>
          <a:lstStyle/>
          <a:p>
            <a:r>
              <a:rPr lang="es-ES"/>
              <a:t>Haga clic para modificar el estilo de título del patrón</a:t>
            </a:r>
          </a:p>
        </p:txBody>
      </p:sp>
      <p:sp>
        <p:nvSpPr>
          <p:cNvPr id="9" name="Marcador de contenido 3">
            <a:extLst>
              <a:ext uri="{FF2B5EF4-FFF2-40B4-BE49-F238E27FC236}">
                <a16:creationId xmlns:a16="http://schemas.microsoft.com/office/drawing/2014/main" id="{D6149809-95D0-4E67-BAD4-DC5F919D8B26}"/>
              </a:ext>
            </a:extLst>
          </p:cNvPr>
          <p:cNvSpPr>
            <a:spLocks noGrp="1"/>
          </p:cNvSpPr>
          <p:nvPr>
            <p:ph sz="quarter" idx="14"/>
          </p:nvPr>
        </p:nvSpPr>
        <p:spPr>
          <a:xfrm>
            <a:off x="609600" y="1137920"/>
            <a:ext cx="10942621" cy="4567168"/>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Tree>
    <p:extLst>
      <p:ext uri="{BB962C8B-B14F-4D97-AF65-F5344CB8AC3E}">
        <p14:creationId xmlns:p14="http://schemas.microsoft.com/office/powerpoint/2010/main" val="263707072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Title + Subtitle - Blank">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F94A6086-B258-409D-BBD3-C232F837DD15}"/>
              </a:ext>
            </a:extLst>
          </p:cNvPr>
          <p:cNvSpPr>
            <a:spLocks noGrp="1"/>
          </p:cNvSpPr>
          <p:nvPr>
            <p:ph type="title"/>
          </p:nvPr>
        </p:nvSpPr>
        <p:spPr/>
        <p:txBody>
          <a:bodyPr/>
          <a:lstStyle/>
          <a:p>
            <a:r>
              <a:rPr lang="es-ES"/>
              <a:t>Haga clic para modificar el estilo de título del patrón</a:t>
            </a:r>
          </a:p>
        </p:txBody>
      </p:sp>
      <p:sp>
        <p:nvSpPr>
          <p:cNvPr id="11" name="Marcador de texto 7">
            <a:extLst>
              <a:ext uri="{FF2B5EF4-FFF2-40B4-BE49-F238E27FC236}">
                <a16:creationId xmlns:a16="http://schemas.microsoft.com/office/drawing/2014/main" id="{714C074C-B226-4C6E-AB27-C9AB314F425F}"/>
              </a:ext>
            </a:extLst>
          </p:cNvPr>
          <p:cNvSpPr>
            <a:spLocks noGrp="1"/>
          </p:cNvSpPr>
          <p:nvPr>
            <p:ph type="body" sz="quarter" idx="12" hasCustomPrompt="1"/>
          </p:nvPr>
        </p:nvSpPr>
        <p:spPr>
          <a:xfrm>
            <a:off x="614244" y="887239"/>
            <a:ext cx="10937978" cy="570369"/>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Tree>
    <p:extLst>
      <p:ext uri="{BB962C8B-B14F-4D97-AF65-F5344CB8AC3E}">
        <p14:creationId xmlns:p14="http://schemas.microsoft.com/office/powerpoint/2010/main" val="70569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ingle Content">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85CB83E-27B2-413C-B6E0-798B889FFFE8}"/>
              </a:ext>
            </a:extLst>
          </p:cNvPr>
          <p:cNvSpPr>
            <a:spLocks noGrp="1"/>
          </p:cNvSpPr>
          <p:nvPr>
            <p:ph type="title"/>
          </p:nvPr>
        </p:nvSpPr>
        <p:spPr/>
        <p:txBody>
          <a:bodyPr/>
          <a:lstStyle/>
          <a:p>
            <a:r>
              <a:rPr lang="es-ES"/>
              <a:t>Haga clic para modificar el estilo de título del patrón</a:t>
            </a:r>
          </a:p>
        </p:txBody>
      </p:sp>
      <p:sp>
        <p:nvSpPr>
          <p:cNvPr id="9" name="Marcador de contenido 3">
            <a:extLst>
              <a:ext uri="{FF2B5EF4-FFF2-40B4-BE49-F238E27FC236}">
                <a16:creationId xmlns:a16="http://schemas.microsoft.com/office/drawing/2014/main" id="{D6149809-95D0-4E67-BAD4-DC5F919D8B26}"/>
              </a:ext>
            </a:extLst>
          </p:cNvPr>
          <p:cNvSpPr>
            <a:spLocks noGrp="1"/>
          </p:cNvSpPr>
          <p:nvPr>
            <p:ph sz="quarter" idx="14"/>
          </p:nvPr>
        </p:nvSpPr>
        <p:spPr>
          <a:xfrm>
            <a:off x="609600" y="1137920"/>
            <a:ext cx="10942621" cy="4567168"/>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0" name="Marcador de número de diapositiva 10">
            <a:extLst>
              <a:ext uri="{FF2B5EF4-FFF2-40B4-BE49-F238E27FC236}">
                <a16:creationId xmlns:a16="http://schemas.microsoft.com/office/drawing/2014/main" id="{B8BD7C40-974F-48C8-8B4A-2DA9D5878D12}"/>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1" name="Marcador de pie de página 9">
            <a:extLst>
              <a:ext uri="{FF2B5EF4-FFF2-40B4-BE49-F238E27FC236}">
                <a16:creationId xmlns:a16="http://schemas.microsoft.com/office/drawing/2014/main" id="{D245893D-6D52-4FF1-980A-4C12441BC98C}"/>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3823771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Dual Content">
    <p:spTree>
      <p:nvGrpSpPr>
        <p:cNvPr id="1" name=""/>
        <p:cNvGrpSpPr/>
        <p:nvPr/>
      </p:nvGrpSpPr>
      <p:grpSpPr>
        <a:xfrm>
          <a:off x="0" y="0"/>
          <a:ext cx="0" cy="0"/>
          <a:chOff x="0" y="0"/>
          <a:chExt cx="0" cy="0"/>
        </a:xfrm>
      </p:grpSpPr>
      <p:sp>
        <p:nvSpPr>
          <p:cNvPr id="11" name="Marcador de contenido 3">
            <a:extLst>
              <a:ext uri="{FF2B5EF4-FFF2-40B4-BE49-F238E27FC236}">
                <a16:creationId xmlns:a16="http://schemas.microsoft.com/office/drawing/2014/main" id="{4656C5EF-CF8B-49C0-8B1E-8831241785C5}"/>
              </a:ext>
            </a:extLst>
          </p:cNvPr>
          <p:cNvSpPr>
            <a:spLocks noGrp="1"/>
          </p:cNvSpPr>
          <p:nvPr>
            <p:ph sz="quarter" idx="14"/>
          </p:nvPr>
        </p:nvSpPr>
        <p:spPr>
          <a:xfrm>
            <a:off x="614245" y="1186004"/>
            <a:ext cx="5255688" cy="4662534"/>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2" name="Marcador de contenido 3">
            <a:extLst>
              <a:ext uri="{FF2B5EF4-FFF2-40B4-BE49-F238E27FC236}">
                <a16:creationId xmlns:a16="http://schemas.microsoft.com/office/drawing/2014/main" id="{259F35CC-41F7-4C5B-B426-30A7A7BB6F31}"/>
              </a:ext>
            </a:extLst>
          </p:cNvPr>
          <p:cNvSpPr>
            <a:spLocks noGrp="1"/>
          </p:cNvSpPr>
          <p:nvPr>
            <p:ph sz="quarter" idx="15"/>
          </p:nvPr>
        </p:nvSpPr>
        <p:spPr>
          <a:xfrm>
            <a:off x="6322069" y="1186004"/>
            <a:ext cx="5255688" cy="4662534"/>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9" name="Título 6">
            <a:extLst>
              <a:ext uri="{FF2B5EF4-FFF2-40B4-BE49-F238E27FC236}">
                <a16:creationId xmlns:a16="http://schemas.microsoft.com/office/drawing/2014/main" id="{14D2BF31-59F2-4E77-8215-E6258E9B7459}"/>
              </a:ext>
            </a:extLst>
          </p:cNvPr>
          <p:cNvSpPr>
            <a:spLocks noGrp="1"/>
          </p:cNvSpPr>
          <p:nvPr>
            <p:ph type="title"/>
          </p:nvPr>
        </p:nvSpPr>
        <p:spPr>
          <a:xfrm>
            <a:off x="488887" y="298764"/>
            <a:ext cx="11063335" cy="570369"/>
          </a:xfrm>
        </p:spPr>
        <p:txBody>
          <a:bodyPr/>
          <a:lstStyle/>
          <a:p>
            <a:r>
              <a:rPr lang="es-ES"/>
              <a:t>Haga clic para modificar el estilo de título del patrón</a:t>
            </a:r>
          </a:p>
        </p:txBody>
      </p:sp>
      <p:sp>
        <p:nvSpPr>
          <p:cNvPr id="13" name="Marcador de número de diapositiva 10">
            <a:extLst>
              <a:ext uri="{FF2B5EF4-FFF2-40B4-BE49-F238E27FC236}">
                <a16:creationId xmlns:a16="http://schemas.microsoft.com/office/drawing/2014/main" id="{F02D1977-30C3-4311-9582-EE0632A18F28}"/>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8" name="Marcador de pie de página 9">
            <a:extLst>
              <a:ext uri="{FF2B5EF4-FFF2-40B4-BE49-F238E27FC236}">
                <a16:creationId xmlns:a16="http://schemas.microsoft.com/office/drawing/2014/main" id="{0FA07E3B-668F-42D5-8C63-CC5A5B2D80AE}"/>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2282000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ingle Content + Photo">
    <p:spTree>
      <p:nvGrpSpPr>
        <p:cNvPr id="1" name=""/>
        <p:cNvGrpSpPr/>
        <p:nvPr/>
      </p:nvGrpSpPr>
      <p:grpSpPr>
        <a:xfrm>
          <a:off x="0" y="0"/>
          <a:ext cx="0" cy="0"/>
          <a:chOff x="0" y="0"/>
          <a:chExt cx="0" cy="0"/>
        </a:xfrm>
      </p:grpSpPr>
      <p:sp>
        <p:nvSpPr>
          <p:cNvPr id="8" name="Marcador de posición de imagen 9">
            <a:extLst>
              <a:ext uri="{FF2B5EF4-FFF2-40B4-BE49-F238E27FC236}">
                <a16:creationId xmlns:a16="http://schemas.microsoft.com/office/drawing/2014/main" id="{53DBE3E5-1FEC-4D51-969D-A0C0D6DFFCB5}"/>
              </a:ext>
            </a:extLst>
          </p:cNvPr>
          <p:cNvSpPr>
            <a:spLocks noGrp="1"/>
          </p:cNvSpPr>
          <p:nvPr>
            <p:ph type="pic" sz="quarter" idx="18"/>
          </p:nvPr>
        </p:nvSpPr>
        <p:spPr>
          <a:xfrm>
            <a:off x="6327892" y="1186004"/>
            <a:ext cx="5249863" cy="4662534"/>
          </a:xfrm>
          <a:prstGeom prst="rect">
            <a:avLst/>
          </a:prstGeom>
        </p:spPr>
        <p:txBody>
          <a:bodyPr/>
          <a:lstStyle/>
          <a:p>
            <a:endParaRPr lang="es-ES"/>
          </a:p>
        </p:txBody>
      </p:sp>
      <p:sp>
        <p:nvSpPr>
          <p:cNvPr id="7" name="Marcador de contenido 3">
            <a:extLst>
              <a:ext uri="{FF2B5EF4-FFF2-40B4-BE49-F238E27FC236}">
                <a16:creationId xmlns:a16="http://schemas.microsoft.com/office/drawing/2014/main" id="{C8F98D16-6AD1-4F99-97C5-6A4DD7E5B392}"/>
              </a:ext>
            </a:extLst>
          </p:cNvPr>
          <p:cNvSpPr>
            <a:spLocks noGrp="1"/>
          </p:cNvSpPr>
          <p:nvPr>
            <p:ph sz="quarter" idx="14"/>
          </p:nvPr>
        </p:nvSpPr>
        <p:spPr>
          <a:xfrm>
            <a:off x="614245" y="1186004"/>
            <a:ext cx="5255688" cy="4662534"/>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9" name="Título 6">
            <a:extLst>
              <a:ext uri="{FF2B5EF4-FFF2-40B4-BE49-F238E27FC236}">
                <a16:creationId xmlns:a16="http://schemas.microsoft.com/office/drawing/2014/main" id="{598A0809-9FD6-467D-98ED-DCF386EFA618}"/>
              </a:ext>
            </a:extLst>
          </p:cNvPr>
          <p:cNvSpPr>
            <a:spLocks noGrp="1"/>
          </p:cNvSpPr>
          <p:nvPr>
            <p:ph type="title"/>
          </p:nvPr>
        </p:nvSpPr>
        <p:spPr>
          <a:xfrm>
            <a:off x="488887" y="298764"/>
            <a:ext cx="11063335" cy="570369"/>
          </a:xfrm>
        </p:spPr>
        <p:txBody>
          <a:bodyPr/>
          <a:lstStyle/>
          <a:p>
            <a:r>
              <a:rPr lang="es-ES"/>
              <a:t>Haga clic para modificar el estilo de título del patrón</a:t>
            </a:r>
          </a:p>
        </p:txBody>
      </p:sp>
      <p:sp>
        <p:nvSpPr>
          <p:cNvPr id="11" name="Marcador de número de diapositiva 10">
            <a:extLst>
              <a:ext uri="{FF2B5EF4-FFF2-40B4-BE49-F238E27FC236}">
                <a16:creationId xmlns:a16="http://schemas.microsoft.com/office/drawing/2014/main" id="{764455E7-7C6A-4395-8317-DDDD1452C37D}"/>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3" name="Marcador de pie de página 9">
            <a:extLst>
              <a:ext uri="{FF2B5EF4-FFF2-40B4-BE49-F238E27FC236}">
                <a16:creationId xmlns:a16="http://schemas.microsoft.com/office/drawing/2014/main" id="{3E42A977-5F2C-45A5-BDC3-D7EF8B55A175}"/>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978567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Photo + Single Content">
    <p:spTree>
      <p:nvGrpSpPr>
        <p:cNvPr id="1" name=""/>
        <p:cNvGrpSpPr/>
        <p:nvPr/>
      </p:nvGrpSpPr>
      <p:grpSpPr>
        <a:xfrm>
          <a:off x="0" y="0"/>
          <a:ext cx="0" cy="0"/>
          <a:chOff x="0" y="0"/>
          <a:chExt cx="0" cy="0"/>
        </a:xfrm>
      </p:grpSpPr>
      <p:sp>
        <p:nvSpPr>
          <p:cNvPr id="7" name="Marcador de contenido 3">
            <a:extLst>
              <a:ext uri="{FF2B5EF4-FFF2-40B4-BE49-F238E27FC236}">
                <a16:creationId xmlns:a16="http://schemas.microsoft.com/office/drawing/2014/main" id="{B6D723A9-AD56-43B5-A045-36E893479CE7}"/>
              </a:ext>
            </a:extLst>
          </p:cNvPr>
          <p:cNvSpPr>
            <a:spLocks noGrp="1"/>
          </p:cNvSpPr>
          <p:nvPr>
            <p:ph sz="quarter" idx="15"/>
          </p:nvPr>
        </p:nvSpPr>
        <p:spPr>
          <a:xfrm>
            <a:off x="6322069" y="1186004"/>
            <a:ext cx="5255688" cy="4662534"/>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8" name="Marcador de posición de imagen 9">
            <a:extLst>
              <a:ext uri="{FF2B5EF4-FFF2-40B4-BE49-F238E27FC236}">
                <a16:creationId xmlns:a16="http://schemas.microsoft.com/office/drawing/2014/main" id="{A87DD233-5618-4F9A-87B1-4081EB0E0B3A}"/>
              </a:ext>
            </a:extLst>
          </p:cNvPr>
          <p:cNvSpPr>
            <a:spLocks noGrp="1"/>
          </p:cNvSpPr>
          <p:nvPr>
            <p:ph type="pic" sz="quarter" idx="18"/>
          </p:nvPr>
        </p:nvSpPr>
        <p:spPr>
          <a:xfrm>
            <a:off x="620069" y="1186004"/>
            <a:ext cx="5249863" cy="4662534"/>
          </a:xfrm>
          <a:prstGeom prst="rect">
            <a:avLst/>
          </a:prstGeom>
        </p:spPr>
        <p:txBody>
          <a:bodyPr/>
          <a:lstStyle/>
          <a:p>
            <a:endParaRPr lang="es-ES"/>
          </a:p>
        </p:txBody>
      </p:sp>
      <p:sp>
        <p:nvSpPr>
          <p:cNvPr id="12" name="Título 6">
            <a:extLst>
              <a:ext uri="{FF2B5EF4-FFF2-40B4-BE49-F238E27FC236}">
                <a16:creationId xmlns:a16="http://schemas.microsoft.com/office/drawing/2014/main" id="{E7BD1DBF-C3A8-458A-AD68-0804CB6096C6}"/>
              </a:ext>
            </a:extLst>
          </p:cNvPr>
          <p:cNvSpPr>
            <a:spLocks noGrp="1"/>
          </p:cNvSpPr>
          <p:nvPr>
            <p:ph type="title"/>
          </p:nvPr>
        </p:nvSpPr>
        <p:spPr>
          <a:xfrm>
            <a:off x="488887" y="298764"/>
            <a:ext cx="11063335" cy="570369"/>
          </a:xfrm>
        </p:spPr>
        <p:txBody>
          <a:bodyPr/>
          <a:lstStyle/>
          <a:p>
            <a:r>
              <a:rPr lang="es-ES"/>
              <a:t>Haga clic para modificar el estilo de título del patrón</a:t>
            </a:r>
          </a:p>
        </p:txBody>
      </p:sp>
      <p:sp>
        <p:nvSpPr>
          <p:cNvPr id="13" name="Marcador de número de diapositiva 10">
            <a:extLst>
              <a:ext uri="{FF2B5EF4-FFF2-40B4-BE49-F238E27FC236}">
                <a16:creationId xmlns:a16="http://schemas.microsoft.com/office/drawing/2014/main" id="{E07E18F3-D4D4-4C50-A50B-5458EC26561D}"/>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1" name="Marcador de pie de página 9">
            <a:extLst>
              <a:ext uri="{FF2B5EF4-FFF2-40B4-BE49-F238E27FC236}">
                <a16:creationId xmlns:a16="http://schemas.microsoft.com/office/drawing/2014/main" id="{050B1183-F086-4667-B13B-DF609CBF7523}"/>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3051931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Blank">
    <p:spTree>
      <p:nvGrpSpPr>
        <p:cNvPr id="1" name=""/>
        <p:cNvGrpSpPr/>
        <p:nvPr/>
      </p:nvGrpSpPr>
      <p:grpSpPr>
        <a:xfrm>
          <a:off x="0" y="0"/>
          <a:ext cx="0" cy="0"/>
          <a:chOff x="0" y="0"/>
          <a:chExt cx="0" cy="0"/>
        </a:xfrm>
      </p:grpSpPr>
      <p:sp>
        <p:nvSpPr>
          <p:cNvPr id="8" name="Título 6">
            <a:extLst>
              <a:ext uri="{FF2B5EF4-FFF2-40B4-BE49-F238E27FC236}">
                <a16:creationId xmlns:a16="http://schemas.microsoft.com/office/drawing/2014/main" id="{FB24A2A3-40AC-4DF2-8579-175FEAE57505}"/>
              </a:ext>
            </a:extLst>
          </p:cNvPr>
          <p:cNvSpPr>
            <a:spLocks noGrp="1"/>
          </p:cNvSpPr>
          <p:nvPr>
            <p:ph type="title"/>
          </p:nvPr>
        </p:nvSpPr>
        <p:spPr>
          <a:xfrm>
            <a:off x="488887" y="298764"/>
            <a:ext cx="11063335" cy="570369"/>
          </a:xfrm>
        </p:spPr>
        <p:txBody>
          <a:bodyPr/>
          <a:lstStyle/>
          <a:p>
            <a:r>
              <a:rPr lang="es-ES"/>
              <a:t>Haga clic para modificar el estilo de título del patrón</a:t>
            </a:r>
          </a:p>
        </p:txBody>
      </p:sp>
      <p:sp>
        <p:nvSpPr>
          <p:cNvPr id="9" name="Marcador de número de diapositiva 10">
            <a:extLst>
              <a:ext uri="{FF2B5EF4-FFF2-40B4-BE49-F238E27FC236}">
                <a16:creationId xmlns:a16="http://schemas.microsoft.com/office/drawing/2014/main" id="{F10C5050-C3CB-4AE0-A88B-1A07DF7D6EF9}"/>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6" name="Marcador de pie de página 9">
            <a:extLst>
              <a:ext uri="{FF2B5EF4-FFF2-40B4-BE49-F238E27FC236}">
                <a16:creationId xmlns:a16="http://schemas.microsoft.com/office/drawing/2014/main" id="{8335BDF6-2990-4A31-9406-7E11768CF842}"/>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166595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ly Image">
    <p:spTree>
      <p:nvGrpSpPr>
        <p:cNvPr id="1" name=""/>
        <p:cNvGrpSpPr/>
        <p:nvPr/>
      </p:nvGrpSpPr>
      <p:grpSpPr>
        <a:xfrm>
          <a:off x="0" y="0"/>
          <a:ext cx="0" cy="0"/>
          <a:chOff x="0" y="0"/>
          <a:chExt cx="0" cy="0"/>
        </a:xfrm>
      </p:grpSpPr>
      <p:sp>
        <p:nvSpPr>
          <p:cNvPr id="5" name="Marcador de posición de imagen 2">
            <a:extLst>
              <a:ext uri="{FF2B5EF4-FFF2-40B4-BE49-F238E27FC236}">
                <a16:creationId xmlns:a16="http://schemas.microsoft.com/office/drawing/2014/main" id="{BB7F8D9B-F1BF-415B-AE3D-65A81EDCC626}"/>
              </a:ext>
            </a:extLst>
          </p:cNvPr>
          <p:cNvSpPr>
            <a:spLocks noGrp="1"/>
          </p:cNvSpPr>
          <p:nvPr>
            <p:ph type="pic" idx="1"/>
          </p:nvPr>
        </p:nvSpPr>
        <p:spPr>
          <a:xfrm>
            <a:off x="0" y="0"/>
            <a:ext cx="12192000" cy="6858000"/>
          </a:xfrm>
          <a:prstGeom prst="rect">
            <a:avLst/>
          </a:prstGeom>
        </p:spPr>
        <p:txBody>
          <a:bodyPr/>
          <a:lstStyle>
            <a:lvl1pPr marL="0" indent="0">
              <a:buNone/>
              <a:defRPr sz="3200">
                <a:latin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6" name="Título 6">
            <a:extLst>
              <a:ext uri="{FF2B5EF4-FFF2-40B4-BE49-F238E27FC236}">
                <a16:creationId xmlns:a16="http://schemas.microsoft.com/office/drawing/2014/main" id="{C62FF534-569A-4F01-9EBC-757C0C608A25}"/>
              </a:ext>
            </a:extLst>
          </p:cNvPr>
          <p:cNvSpPr>
            <a:spLocks noGrp="1"/>
          </p:cNvSpPr>
          <p:nvPr>
            <p:ph type="title"/>
          </p:nvPr>
        </p:nvSpPr>
        <p:spPr>
          <a:xfrm>
            <a:off x="488887" y="298764"/>
            <a:ext cx="11063335" cy="570369"/>
          </a:xfrm>
        </p:spPr>
        <p:txBody>
          <a:bodyPr/>
          <a:lstStyle/>
          <a:p>
            <a:r>
              <a:rPr lang="es-ES"/>
              <a:t>Haga clic para modificar el estilo de título del patrón</a:t>
            </a:r>
          </a:p>
        </p:txBody>
      </p:sp>
    </p:spTree>
    <p:extLst>
      <p:ext uri="{BB962C8B-B14F-4D97-AF65-F5344CB8AC3E}">
        <p14:creationId xmlns:p14="http://schemas.microsoft.com/office/powerpoint/2010/main" val="1076759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 Blue ">
    <p:bg bwMode="ltGray">
      <p:bgPr>
        <a:solidFill>
          <a:srgbClr val="009EE0"/>
        </a:solidFill>
        <a:effectLst/>
      </p:bgPr>
    </p:bg>
    <p:spTree>
      <p:nvGrpSpPr>
        <p:cNvPr id="1" name=""/>
        <p:cNvGrpSpPr/>
        <p:nvPr/>
      </p:nvGrpSpPr>
      <p:grpSpPr>
        <a:xfrm>
          <a:off x="0" y="0"/>
          <a:ext cx="0" cy="0"/>
          <a:chOff x="0" y="0"/>
          <a:chExt cx="0" cy="0"/>
        </a:xfrm>
      </p:grpSpPr>
      <p:sp>
        <p:nvSpPr>
          <p:cNvPr id="4" name="Marcador de pie de página 9">
            <a:extLst>
              <a:ext uri="{FF2B5EF4-FFF2-40B4-BE49-F238E27FC236}">
                <a16:creationId xmlns:a16="http://schemas.microsoft.com/office/drawing/2014/main" id="{6D72CDBC-011C-43F9-96BE-5EB32477DC6C}"/>
              </a:ext>
            </a:extLst>
          </p:cNvPr>
          <p:cNvSpPr>
            <a:spLocks noGrp="1"/>
          </p:cNvSpPr>
          <p:nvPr>
            <p:ph type="ftr" sz="quarter" idx="3"/>
          </p:nvPr>
        </p:nvSpPr>
        <p:spPr bwMode="white">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
        <p:nvSpPr>
          <p:cNvPr id="6" name="Marcador de número de diapositiva 10">
            <a:extLst>
              <a:ext uri="{FF2B5EF4-FFF2-40B4-BE49-F238E27FC236}">
                <a16:creationId xmlns:a16="http://schemas.microsoft.com/office/drawing/2014/main" id="{5D140680-6AD6-4269-8C4E-EC96153B7E5A}"/>
              </a:ext>
            </a:extLst>
          </p:cNvPr>
          <p:cNvSpPr>
            <a:spLocks noGrp="1"/>
          </p:cNvSpPr>
          <p:nvPr>
            <p:ph type="sldNum" sz="quarter" idx="4"/>
          </p:nvPr>
        </p:nvSpPr>
        <p:spPr bwMode="white">
          <a:xfrm>
            <a:off x="9204354" y="6446880"/>
            <a:ext cx="2743200" cy="365125"/>
          </a:xfrm>
          <a:prstGeom prst="rect">
            <a:avLst/>
          </a:prstGeom>
        </p:spPr>
        <p:txBody>
          <a:bodyPr vert="horz" lIns="91440" tIns="45720" rIns="91440" bIns="45720" rtlCol="0" anchor="ctr"/>
          <a:lstStyle>
            <a:lvl1pPr algn="r">
              <a:defRPr sz="800">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2514775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 White ">
    <p:bg bwMode="ltGray">
      <p:bgRef idx="1001">
        <a:schemeClr val="bg1"/>
      </p:bgRef>
    </p:bg>
    <p:spTree>
      <p:nvGrpSpPr>
        <p:cNvPr id="1" name=""/>
        <p:cNvGrpSpPr/>
        <p:nvPr/>
      </p:nvGrpSpPr>
      <p:grpSpPr>
        <a:xfrm>
          <a:off x="0" y="0"/>
          <a:ext cx="0" cy="0"/>
          <a:chOff x="0" y="0"/>
          <a:chExt cx="0" cy="0"/>
        </a:xfrm>
      </p:grpSpPr>
      <p:sp>
        <p:nvSpPr>
          <p:cNvPr id="5" name="Marcador de número de diapositiva 10">
            <a:extLst>
              <a:ext uri="{FF2B5EF4-FFF2-40B4-BE49-F238E27FC236}">
                <a16:creationId xmlns:a16="http://schemas.microsoft.com/office/drawing/2014/main" id="{5B13A4D8-37EB-4A0A-B8CF-C6AB289E8795}"/>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7" name="Marcador de pie de página 9">
            <a:extLst>
              <a:ext uri="{FF2B5EF4-FFF2-40B4-BE49-F238E27FC236}">
                <a16:creationId xmlns:a16="http://schemas.microsoft.com/office/drawing/2014/main" id="{4E090A10-1275-47F8-BE69-AD926A1C2180}"/>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1743043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iner's Name">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62876603-CFAD-47CC-9E2B-442F25572EC3}"/>
              </a:ext>
            </a:extLst>
          </p:cNvPr>
          <p:cNvSpPr>
            <a:spLocks noGrp="1"/>
          </p:cNvSpPr>
          <p:nvPr>
            <p:ph type="body" sz="quarter" idx="10"/>
          </p:nvPr>
        </p:nvSpPr>
        <p:spPr>
          <a:xfrm>
            <a:off x="1299176" y="2242943"/>
            <a:ext cx="6035074" cy="2676525"/>
          </a:xfrm>
          <a:prstGeom prst="rect">
            <a:avLst/>
          </a:prstGeom>
        </p:spPr>
        <p:txBody>
          <a:bodyPr/>
          <a:lstStyle>
            <a:lvl1pPr marL="342900" indent="-342900">
              <a:lnSpc>
                <a:spcPct val="100000"/>
              </a:lnSpc>
              <a:buClr>
                <a:schemeClr val="tx1"/>
              </a:buClr>
              <a:buFontTx/>
              <a:buBlip>
                <a:blip r:embed="rId2"/>
              </a:buBlip>
              <a:defRPr sz="2400">
                <a:solidFill>
                  <a:srgbClr val="000000"/>
                </a:solidFill>
              </a:defRPr>
            </a:lvl1pPr>
            <a:lvl2pPr marL="896938" indent="-357188">
              <a:lnSpc>
                <a:spcPct val="100000"/>
              </a:lnSpc>
              <a:buClr>
                <a:schemeClr val="tx1"/>
              </a:buClr>
              <a:buFontTx/>
              <a:buBlip>
                <a:blip r:embed="rId2"/>
              </a:buBlip>
              <a:defRPr sz="2000">
                <a:solidFill>
                  <a:srgbClr val="000000"/>
                </a:solidFill>
              </a:defRPr>
            </a:lvl2pPr>
            <a:lvl3pPr marL="1143000" indent="-228600">
              <a:lnSpc>
                <a:spcPct val="100000"/>
              </a:lnSpc>
              <a:buClr>
                <a:schemeClr val="tx1"/>
              </a:buClr>
              <a:buFontTx/>
              <a:buBlip>
                <a:blip r:embed="rId2"/>
              </a:buBlip>
              <a:defRPr>
                <a:solidFill>
                  <a:srgbClr val="000000"/>
                </a:solidFill>
              </a:defRPr>
            </a:lvl3pPr>
            <a:lvl4pPr marL="1600200" indent="-228600">
              <a:buClr>
                <a:schemeClr val="tx1"/>
              </a:buClr>
              <a:buFontTx/>
              <a:buBlip>
                <a:blip r:embed="rId2"/>
              </a:buBlip>
              <a:defRPr>
                <a:solidFill>
                  <a:srgbClr val="000000"/>
                </a:solidFill>
              </a:defRPr>
            </a:lvl4pPr>
            <a:lvl5pPr marL="2057400" indent="-228600">
              <a:buClr>
                <a:schemeClr val="tx1"/>
              </a:buClr>
              <a:buFontTx/>
              <a:buBlip>
                <a:blip r:embed="rId2"/>
              </a:buBlip>
              <a:defRPr>
                <a:solidFill>
                  <a:srgbClr val="000000"/>
                </a:solidFill>
              </a:defRPr>
            </a:lvl5pPr>
          </a:lstStyle>
          <a:p>
            <a:pPr lvl="0"/>
            <a:r>
              <a:rPr lang="es-ES"/>
              <a:t>Haga clic para modificar los estilos de texto del patrón</a:t>
            </a:r>
          </a:p>
          <a:p>
            <a:pPr lvl="1"/>
            <a:r>
              <a:rPr lang="es-ES"/>
              <a:t>Segundo nivel</a:t>
            </a:r>
          </a:p>
        </p:txBody>
      </p:sp>
      <p:sp>
        <p:nvSpPr>
          <p:cNvPr id="12" name="Marcador de texto 11">
            <a:extLst>
              <a:ext uri="{FF2B5EF4-FFF2-40B4-BE49-F238E27FC236}">
                <a16:creationId xmlns:a16="http://schemas.microsoft.com/office/drawing/2014/main" id="{7D0BBF62-E7FC-42F1-AF3E-6255E48F6462}"/>
              </a:ext>
            </a:extLst>
          </p:cNvPr>
          <p:cNvSpPr>
            <a:spLocks noGrp="1"/>
          </p:cNvSpPr>
          <p:nvPr>
            <p:ph type="body" sz="quarter" idx="11" hasCustomPrompt="1"/>
          </p:nvPr>
        </p:nvSpPr>
        <p:spPr>
          <a:xfrm>
            <a:off x="1885950" y="5239103"/>
            <a:ext cx="5448300" cy="306025"/>
          </a:xfrm>
          <a:prstGeom prst="rect">
            <a:avLst/>
          </a:prstGeom>
        </p:spPr>
        <p:txBody>
          <a:bodyPr/>
          <a:lstStyle>
            <a:lvl1pPr marL="0" indent="0">
              <a:buClr>
                <a:schemeClr val="tx1"/>
              </a:buClr>
              <a:buFont typeface="Tahoma" panose="020B0604030504040204" pitchFamily="34" charset="0"/>
              <a:buNone/>
              <a:defRPr sz="1800" b="1">
                <a:solidFill>
                  <a:schemeClr val="tx1"/>
                </a:solidFill>
              </a:defRPr>
            </a:lvl1pPr>
          </a:lstStyle>
          <a:p>
            <a:pPr lvl="0"/>
            <a:r>
              <a:rPr lang="es-ES"/>
              <a:t>LinkedIn </a:t>
            </a:r>
            <a:r>
              <a:rPr lang="es-ES" err="1"/>
              <a:t>Profile</a:t>
            </a:r>
            <a:endParaRPr lang="es-ES"/>
          </a:p>
        </p:txBody>
      </p:sp>
      <p:sp>
        <p:nvSpPr>
          <p:cNvPr id="11" name="Rectángulo: esquinas redondeadas 10">
            <a:extLst>
              <a:ext uri="{FF2B5EF4-FFF2-40B4-BE49-F238E27FC236}">
                <a16:creationId xmlns:a16="http://schemas.microsoft.com/office/drawing/2014/main" id="{5A4D99BC-6370-459A-9C6A-07BAF74EB353}"/>
              </a:ext>
            </a:extLst>
          </p:cNvPr>
          <p:cNvSpPr/>
          <p:nvPr userDrawn="1"/>
        </p:nvSpPr>
        <p:spPr>
          <a:xfrm>
            <a:off x="1299176" y="600075"/>
            <a:ext cx="5350670" cy="1135199"/>
          </a:xfrm>
          <a:prstGeom prst="roundRect">
            <a:avLst/>
          </a:pr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6" name="Gráfico 15">
            <a:extLst>
              <a:ext uri="{FF2B5EF4-FFF2-40B4-BE49-F238E27FC236}">
                <a16:creationId xmlns:a16="http://schemas.microsoft.com/office/drawing/2014/main" id="{4C5C58ED-6009-4EB9-BDE2-15E63DDBC4D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299176" y="5168277"/>
            <a:ext cx="447675" cy="447675"/>
          </a:xfrm>
          <a:prstGeom prst="rect">
            <a:avLst/>
          </a:prstGeom>
        </p:spPr>
      </p:pic>
      <p:sp>
        <p:nvSpPr>
          <p:cNvPr id="19" name="Rectángulo: esquinas redondeadas 18">
            <a:extLst>
              <a:ext uri="{FF2B5EF4-FFF2-40B4-BE49-F238E27FC236}">
                <a16:creationId xmlns:a16="http://schemas.microsoft.com/office/drawing/2014/main" id="{090E0A87-CC5F-413F-83FF-835AD21A1FA3}"/>
              </a:ext>
            </a:extLst>
          </p:cNvPr>
          <p:cNvSpPr/>
          <p:nvPr userDrawn="1"/>
        </p:nvSpPr>
        <p:spPr>
          <a:xfrm>
            <a:off x="8166334" y="1735274"/>
            <a:ext cx="2743200" cy="3290998"/>
          </a:xfrm>
          <a:prstGeom prst="round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Marcador de texto 5">
            <a:extLst>
              <a:ext uri="{FF2B5EF4-FFF2-40B4-BE49-F238E27FC236}">
                <a16:creationId xmlns:a16="http://schemas.microsoft.com/office/drawing/2014/main" id="{9BAF34A1-09FC-45F6-8BB9-75B0F44B3D1A}"/>
              </a:ext>
            </a:extLst>
          </p:cNvPr>
          <p:cNvSpPr>
            <a:spLocks noGrp="1"/>
          </p:cNvSpPr>
          <p:nvPr>
            <p:ph type="body" sz="quarter" idx="14" hasCustomPrompt="1"/>
          </p:nvPr>
        </p:nvSpPr>
        <p:spPr bwMode="white">
          <a:xfrm>
            <a:off x="1576388" y="897976"/>
            <a:ext cx="4786312" cy="689137"/>
          </a:xfrm>
          <a:prstGeom prst="rect">
            <a:avLst/>
          </a:prstGeom>
        </p:spPr>
        <p:txBody>
          <a:bodyPr/>
          <a:lstStyle>
            <a:lvl1pPr marL="0" indent="0" algn="ctr">
              <a:buNone/>
              <a:defRPr sz="3200" b="1">
                <a:solidFill>
                  <a:schemeClr val="bg1"/>
                </a:solidFill>
              </a:defRPr>
            </a:lvl1pPr>
          </a:lstStyle>
          <a:p>
            <a:pPr lvl="0"/>
            <a:r>
              <a:rPr lang="es-ES" err="1"/>
              <a:t>Trainer’s</a:t>
            </a:r>
            <a:r>
              <a:rPr lang="es-ES"/>
              <a:t> </a:t>
            </a:r>
            <a:r>
              <a:rPr lang="es-ES" err="1"/>
              <a:t>name</a:t>
            </a:r>
            <a:endParaRPr lang="es-ES"/>
          </a:p>
        </p:txBody>
      </p:sp>
      <p:sp>
        <p:nvSpPr>
          <p:cNvPr id="13" name="Marcador de número de diapositiva 10">
            <a:extLst>
              <a:ext uri="{FF2B5EF4-FFF2-40B4-BE49-F238E27FC236}">
                <a16:creationId xmlns:a16="http://schemas.microsoft.com/office/drawing/2014/main" id="{FD16345B-7268-442B-91D4-16E62C49C510}"/>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5" name="Marcador de pie de página 9">
            <a:extLst>
              <a:ext uri="{FF2B5EF4-FFF2-40B4-BE49-F238E27FC236}">
                <a16:creationId xmlns:a16="http://schemas.microsoft.com/office/drawing/2014/main" id="{1514CAEF-C27F-4CF2-AA56-F8884FC6B9C0}"/>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344461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xample Cover 3: Plain Blue">
    <p:bg bwMode="gray">
      <p:bgPr>
        <a:solidFill>
          <a:srgbClr val="009EE0"/>
        </a:solidFill>
        <a:effectLst/>
      </p:bgPr>
    </p:bg>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CAA9B16D-89A7-4E7C-81D4-E694475A6566}"/>
              </a:ext>
            </a:extLst>
          </p:cNvPr>
          <p:cNvSpPr>
            <a:spLocks noGrp="1"/>
          </p:cNvSpPr>
          <p:nvPr>
            <p:ph type="title" hasCustomPrompt="1"/>
          </p:nvPr>
        </p:nvSpPr>
        <p:spPr bwMode="white">
          <a:xfrm>
            <a:off x="1110853" y="2949952"/>
            <a:ext cx="9970294" cy="2291556"/>
          </a:xfrm>
          <a:prstGeom prst="rect">
            <a:avLst/>
          </a:prstGeom>
        </p:spPr>
        <p:txBody>
          <a:bodyPr/>
          <a:lstStyle>
            <a:lvl1pPr algn="ctr">
              <a:defRPr sz="8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s-ES" err="1"/>
              <a:t>Presentation's</a:t>
            </a:r>
            <a:r>
              <a:rPr lang="es-ES"/>
              <a:t> </a:t>
            </a:r>
            <a:r>
              <a:rPr lang="es-ES" err="1"/>
              <a:t>Title</a:t>
            </a:r>
            <a:endParaRPr lang="es-ES"/>
          </a:p>
        </p:txBody>
      </p:sp>
      <p:sp>
        <p:nvSpPr>
          <p:cNvPr id="9" name="Marcador de texto 6">
            <a:extLst>
              <a:ext uri="{FF2B5EF4-FFF2-40B4-BE49-F238E27FC236}">
                <a16:creationId xmlns:a16="http://schemas.microsoft.com/office/drawing/2014/main" id="{A9A2FFEC-5AB1-4B4B-ABF5-8CE3027DD4F4}"/>
              </a:ext>
            </a:extLst>
          </p:cNvPr>
          <p:cNvSpPr>
            <a:spLocks noGrp="1"/>
          </p:cNvSpPr>
          <p:nvPr>
            <p:ph type="body" sz="quarter" idx="10" hasCustomPrompt="1"/>
          </p:nvPr>
        </p:nvSpPr>
        <p:spPr bwMode="white">
          <a:xfrm>
            <a:off x="5099073" y="2436036"/>
            <a:ext cx="2009775" cy="375747"/>
          </a:xfrm>
          <a:prstGeom prst="rect">
            <a:avLst/>
          </a:prstGeom>
        </p:spPr>
        <p:txBody>
          <a:bodyPr/>
          <a:lstStyle>
            <a:lvl1pPr marL="0" indent="0" algn="ctr">
              <a:buNone/>
              <a:defRPr sz="1800" b="1">
                <a:solidFill>
                  <a:srgbClr val="FFFFFF"/>
                </a:solidFill>
              </a:defRPr>
            </a:lvl1pPr>
          </a:lstStyle>
          <a:p>
            <a:pPr lvl="0"/>
            <a:r>
              <a:rPr lang="es-ES" err="1"/>
              <a:t>Course</a:t>
            </a:r>
            <a:r>
              <a:rPr lang="es-ES"/>
              <a:t> </a:t>
            </a:r>
            <a:r>
              <a:rPr lang="es-ES" err="1"/>
              <a:t>Code</a:t>
            </a:r>
            <a:endParaRPr lang="es-ES"/>
          </a:p>
        </p:txBody>
      </p:sp>
      <p:sp>
        <p:nvSpPr>
          <p:cNvPr id="7" name="Marcador de pie de página 9">
            <a:extLst>
              <a:ext uri="{FF2B5EF4-FFF2-40B4-BE49-F238E27FC236}">
                <a16:creationId xmlns:a16="http://schemas.microsoft.com/office/drawing/2014/main" id="{F5A8EF04-0202-4436-B699-4EFF10506C98}"/>
              </a:ext>
            </a:extLst>
          </p:cNvPr>
          <p:cNvSpPr>
            <a:spLocks noGrp="1"/>
          </p:cNvSpPr>
          <p:nvPr>
            <p:ph type="ftr" sz="quarter" idx="3"/>
          </p:nvPr>
        </p:nvSpPr>
        <p:spPr bwMode="white">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pic>
        <p:nvPicPr>
          <p:cNvPr id="8" name="Imagen 7" descr="Logotipo&#10;&#10;Descripción generada automáticamente con confianza media">
            <a:extLst>
              <a:ext uri="{FF2B5EF4-FFF2-40B4-BE49-F238E27FC236}">
                <a16:creationId xmlns:a16="http://schemas.microsoft.com/office/drawing/2014/main" id="{20D1B7B6-0C49-4EDE-A882-84E619F819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399" y="220217"/>
            <a:ext cx="2016000" cy="459765"/>
          </a:xfrm>
          <a:prstGeom prst="rect">
            <a:avLst/>
          </a:prstGeom>
        </p:spPr>
      </p:pic>
    </p:spTree>
    <p:extLst>
      <p:ext uri="{BB962C8B-B14F-4D97-AF65-F5344CB8AC3E}">
        <p14:creationId xmlns:p14="http://schemas.microsoft.com/office/powerpoint/2010/main" val="1318446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Next Steps">
    <p:bg bwMode="gray">
      <p:bgPr>
        <a:solidFill>
          <a:srgbClr val="009EE0"/>
        </a:solidFill>
        <a:effectLst/>
      </p:bgPr>
    </p:bg>
    <p:spTree>
      <p:nvGrpSpPr>
        <p:cNvPr id="1" name=""/>
        <p:cNvGrpSpPr/>
        <p:nvPr/>
      </p:nvGrpSpPr>
      <p:grpSpPr>
        <a:xfrm>
          <a:off x="0" y="0"/>
          <a:ext cx="0" cy="0"/>
          <a:chOff x="0" y="0"/>
          <a:chExt cx="0" cy="0"/>
        </a:xfrm>
      </p:grpSpPr>
      <p:pic>
        <p:nvPicPr>
          <p:cNvPr id="2" name="Gráfico 1">
            <a:extLst>
              <a:ext uri="{FF2B5EF4-FFF2-40B4-BE49-F238E27FC236}">
                <a16:creationId xmlns:a16="http://schemas.microsoft.com/office/drawing/2014/main" id="{DCD9B573-3DF9-4F93-A3B0-442D10B8E7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00637" y="1261088"/>
            <a:ext cx="1962150" cy="2274310"/>
          </a:xfrm>
          <a:prstGeom prst="rect">
            <a:avLst/>
          </a:prstGeom>
        </p:spPr>
      </p:pic>
      <p:sp>
        <p:nvSpPr>
          <p:cNvPr id="5" name="CuadroTexto 4">
            <a:extLst>
              <a:ext uri="{FF2B5EF4-FFF2-40B4-BE49-F238E27FC236}">
                <a16:creationId xmlns:a16="http://schemas.microsoft.com/office/drawing/2014/main" id="{736A101D-7123-43A7-B2BF-F8B0A5663CCC}"/>
              </a:ext>
            </a:extLst>
          </p:cNvPr>
          <p:cNvSpPr txBox="1"/>
          <p:nvPr/>
        </p:nvSpPr>
        <p:spPr bwMode="white">
          <a:xfrm>
            <a:off x="1219199" y="4095579"/>
            <a:ext cx="9725025" cy="830997"/>
          </a:xfrm>
          <a:prstGeom prst="rect">
            <a:avLst/>
          </a:prstGeom>
          <a:noFill/>
        </p:spPr>
        <p:txBody>
          <a:bodyPr wrap="square" rtlCol="0">
            <a:spAutoFit/>
          </a:bodyPr>
          <a:lstStyle/>
          <a:p>
            <a:pPr algn="ctr"/>
            <a:r>
              <a:rPr lang="es-ES" sz="4800" b="0">
                <a:solidFill>
                  <a:schemeClr val="bg1"/>
                </a:solidFill>
              </a:rPr>
              <a:t>Next </a:t>
            </a:r>
            <a:r>
              <a:rPr lang="es-ES" sz="4800" b="0" err="1">
                <a:solidFill>
                  <a:schemeClr val="bg1"/>
                </a:solidFill>
              </a:rPr>
              <a:t>steps</a:t>
            </a:r>
            <a:endParaRPr lang="es-ES" sz="4800" b="0">
              <a:solidFill>
                <a:schemeClr val="bg1"/>
              </a:solidFill>
            </a:endParaRPr>
          </a:p>
        </p:txBody>
      </p:sp>
      <p:sp>
        <p:nvSpPr>
          <p:cNvPr id="7" name="Marcador de pie de página 9">
            <a:extLst>
              <a:ext uri="{FF2B5EF4-FFF2-40B4-BE49-F238E27FC236}">
                <a16:creationId xmlns:a16="http://schemas.microsoft.com/office/drawing/2014/main" id="{E9ED1038-7AD9-442F-B18B-7DD6BAD33F5B}"/>
              </a:ext>
            </a:extLst>
          </p:cNvPr>
          <p:cNvSpPr>
            <a:spLocks noGrp="1"/>
          </p:cNvSpPr>
          <p:nvPr>
            <p:ph type="ftr" sz="quarter" idx="3"/>
          </p:nvPr>
        </p:nvSpPr>
        <p:spPr bwMode="white">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
        <p:nvSpPr>
          <p:cNvPr id="8" name="Marcador de número de diapositiva 10">
            <a:extLst>
              <a:ext uri="{FF2B5EF4-FFF2-40B4-BE49-F238E27FC236}">
                <a16:creationId xmlns:a16="http://schemas.microsoft.com/office/drawing/2014/main" id="{0FD9D00F-1F15-4122-AF86-915DA0190629}"/>
              </a:ext>
            </a:extLst>
          </p:cNvPr>
          <p:cNvSpPr>
            <a:spLocks noGrp="1"/>
          </p:cNvSpPr>
          <p:nvPr>
            <p:ph type="sldNum" sz="quarter" idx="4"/>
          </p:nvPr>
        </p:nvSpPr>
        <p:spPr bwMode="white">
          <a:xfrm>
            <a:off x="9204354" y="6446880"/>
            <a:ext cx="2743200" cy="365125"/>
          </a:xfrm>
          <a:prstGeom prst="rect">
            <a:avLst/>
          </a:prstGeom>
        </p:spPr>
        <p:txBody>
          <a:bodyPr vert="horz" lIns="91440" tIns="45720" rIns="91440" bIns="45720" rtlCol="0" anchor="ctr"/>
          <a:lstStyle>
            <a:lvl1pPr algn="r">
              <a:defRPr sz="800">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2753938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mpowering Digital Teams">
    <p:bg bwMode="gray">
      <p:bgPr>
        <a:solidFill>
          <a:srgbClr val="009EE0"/>
        </a:solidFill>
        <a:effectLst/>
      </p:bgPr>
    </p:bg>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07E12694-8E71-490D-AABC-425515CFEFB6}"/>
              </a:ext>
            </a:extLst>
          </p:cNvPr>
          <p:cNvGraphicFramePr>
            <a:graphicFrameLocks noGrp="1"/>
          </p:cNvGraphicFramePr>
          <p:nvPr>
            <p:extLst>
              <p:ext uri="{D42A27DB-BD31-4B8C-83A1-F6EECF244321}">
                <p14:modId xmlns:p14="http://schemas.microsoft.com/office/powerpoint/2010/main" val="611550936"/>
              </p:ext>
            </p:extLst>
          </p:nvPr>
        </p:nvGraphicFramePr>
        <p:xfrm>
          <a:off x="2452687" y="4695413"/>
          <a:ext cx="7419976" cy="1371600"/>
        </p:xfrm>
        <a:graphic>
          <a:graphicData uri="http://schemas.openxmlformats.org/drawingml/2006/table">
            <a:tbl>
              <a:tblPr firstRow="1" bandRow="1">
                <a:tableStyleId>{2D5ABB26-0587-4C30-8999-92F81FD0307C}</a:tableStyleId>
              </a:tblPr>
              <a:tblGrid>
                <a:gridCol w="2259618">
                  <a:extLst>
                    <a:ext uri="{9D8B030D-6E8A-4147-A177-3AD203B41FA5}">
                      <a16:colId xmlns:a16="http://schemas.microsoft.com/office/drawing/2014/main" val="199296083"/>
                    </a:ext>
                  </a:extLst>
                </a:gridCol>
                <a:gridCol w="2626708">
                  <a:extLst>
                    <a:ext uri="{9D8B030D-6E8A-4147-A177-3AD203B41FA5}">
                      <a16:colId xmlns:a16="http://schemas.microsoft.com/office/drawing/2014/main" val="2581769562"/>
                    </a:ext>
                  </a:extLst>
                </a:gridCol>
                <a:gridCol w="2533650">
                  <a:extLst>
                    <a:ext uri="{9D8B030D-6E8A-4147-A177-3AD203B41FA5}">
                      <a16:colId xmlns:a16="http://schemas.microsoft.com/office/drawing/2014/main" val="2961217017"/>
                    </a:ext>
                  </a:extLst>
                </a:gridCol>
              </a:tblGrid>
              <a:tr h="1186268">
                <a:tc>
                  <a:txBody>
                    <a:bodyPr/>
                    <a:lstStyle/>
                    <a:p>
                      <a:pPr algn="ctr"/>
                      <a:r>
                        <a:rPr lang="nb-NO" sz="1200" b="1">
                          <a:solidFill>
                            <a:schemeClr val="bg1"/>
                          </a:solidFill>
                          <a:latin typeface="+mn-lt"/>
                          <a:cs typeface="Tahoma"/>
                        </a:rPr>
                        <a:t>Barcelona</a:t>
                      </a:r>
                    </a:p>
                    <a:p>
                      <a:pPr algn="ctr"/>
                      <a:endParaRPr lang="nb-NO" sz="1200">
                        <a:solidFill>
                          <a:schemeClr val="bg1"/>
                        </a:solidFill>
                        <a:latin typeface="+mn-lt"/>
                        <a:cs typeface="Tahoma"/>
                      </a:endParaRPr>
                    </a:p>
                    <a:p>
                      <a:pPr algn="ctr"/>
                      <a:r>
                        <a:rPr lang="nb-NO" sz="1200">
                          <a:solidFill>
                            <a:schemeClr val="bg1"/>
                          </a:solidFill>
                          <a:latin typeface="+mn-lt"/>
                          <a:cs typeface="Tahoma"/>
                        </a:rPr>
                        <a:t>C. dels Almogàvers 123 </a:t>
                      </a:r>
                      <a:br>
                        <a:rPr lang="nb-NO" sz="1200">
                          <a:solidFill>
                            <a:schemeClr val="bg1"/>
                          </a:solidFill>
                          <a:latin typeface="+mn-lt"/>
                          <a:cs typeface="Tahoma"/>
                        </a:rPr>
                      </a:br>
                      <a:r>
                        <a:rPr lang="nb-NO" sz="1200">
                          <a:solidFill>
                            <a:schemeClr val="bg1"/>
                          </a:solidFill>
                          <a:latin typeface="+mn-lt"/>
                          <a:cs typeface="Tahoma"/>
                        </a:rPr>
                        <a:t>08018 Barcelona </a:t>
                      </a:r>
                    </a:p>
                    <a:p>
                      <a:pPr algn="ctr"/>
                      <a:r>
                        <a:rPr lang="nb-NO" sz="1200">
                          <a:solidFill>
                            <a:schemeClr val="bg1"/>
                          </a:solidFill>
                          <a:latin typeface="+mn-lt"/>
                          <a:cs typeface="Tahoma"/>
                        </a:rPr>
                        <a:t>Tel. +34 933 041 720 </a:t>
                      </a:r>
                    </a:p>
                    <a:p>
                      <a:pPr algn="ctr"/>
                      <a:r>
                        <a:rPr lang="nb-NO" sz="1200">
                          <a:solidFill>
                            <a:schemeClr val="bg1"/>
                          </a:solidFill>
                          <a:latin typeface="+mn-lt"/>
                          <a:cs typeface="Tahoma"/>
                        </a:rPr>
                        <a:t>Fax. +34 933 041 722</a:t>
                      </a:r>
                    </a:p>
                  </a:txBody>
                  <a:tcPr/>
                </a:tc>
                <a:tc>
                  <a:txBody>
                    <a:bodyPr/>
                    <a:lstStyle/>
                    <a:p>
                      <a:pPr algn="ctr"/>
                      <a:r>
                        <a:rPr lang="nb-NO" sz="1200" b="1">
                          <a:solidFill>
                            <a:srgbClr val="FFFFFF"/>
                          </a:solidFill>
                          <a:latin typeface="+mn-lt"/>
                          <a:cs typeface="Tahoma"/>
                        </a:rPr>
                        <a:t>Madrid</a:t>
                      </a:r>
                    </a:p>
                    <a:p>
                      <a:pPr algn="ctr"/>
                      <a:endParaRPr lang="nb-NO" sz="1200">
                        <a:solidFill>
                          <a:srgbClr val="FFFFFF"/>
                        </a:solidFill>
                        <a:latin typeface="+mn-lt"/>
                        <a:cs typeface="Tahoma"/>
                      </a:endParaRPr>
                    </a:p>
                    <a:p>
                      <a:pPr algn="ctr"/>
                      <a:r>
                        <a:rPr lang="es-ES_tradnl" sz="1200">
                          <a:solidFill>
                            <a:srgbClr val="FFFFFF"/>
                          </a:solidFill>
                          <a:latin typeface="+mn-lt"/>
                          <a:cs typeface="Tahoma"/>
                        </a:rPr>
                        <a:t>C. Bambú, 8 </a:t>
                      </a:r>
                    </a:p>
                    <a:p>
                      <a:pPr algn="ctr"/>
                      <a:r>
                        <a:rPr lang="es-ES_tradnl" sz="1200">
                          <a:solidFill>
                            <a:srgbClr val="FFFFFF"/>
                          </a:solidFill>
                          <a:latin typeface="+mn-lt"/>
                          <a:cs typeface="Tahoma"/>
                        </a:rPr>
                        <a:t>28036 Madrid</a:t>
                      </a:r>
                    </a:p>
                    <a:p>
                      <a:pPr algn="ctr"/>
                      <a:r>
                        <a:rPr lang="es-ES_tradnl" sz="1200">
                          <a:solidFill>
                            <a:srgbClr val="FFFFFF"/>
                          </a:solidFill>
                          <a:latin typeface="+mn-lt"/>
                          <a:cs typeface="Tahoma"/>
                        </a:rPr>
                        <a:t>Tel. +34 914 427 703 </a:t>
                      </a:r>
                    </a:p>
                    <a:p>
                      <a:pPr algn="ctr"/>
                      <a:r>
                        <a:rPr lang="es-ES_tradnl" sz="1200">
                          <a:solidFill>
                            <a:srgbClr val="FFFFFF"/>
                          </a:solidFill>
                          <a:latin typeface="+mn-lt"/>
                          <a:cs typeface="Tahoma"/>
                        </a:rPr>
                        <a:t>Fax +34 914 427 707  </a:t>
                      </a:r>
                    </a:p>
                    <a:p>
                      <a:pPr algn="ctr"/>
                      <a:endParaRPr lang="es-ES" sz="12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rgbClr val="FFFFFF"/>
                          </a:solidFill>
                          <a:latin typeface="+mn-lt"/>
                          <a:cs typeface="Tahoma"/>
                        </a:rPr>
                        <a:t>Atlanta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a:solidFill>
                          <a:srgbClr val="FFFFFF"/>
                        </a:solidFill>
                        <a:latin typeface="+mn-lt"/>
                        <a:cs typeface="Tahom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rgbClr val="FFFFFF"/>
                          </a:solidFill>
                          <a:latin typeface="+mn-lt"/>
                          <a:cs typeface="Tahoma"/>
                        </a:rPr>
                        <a:t>3372 Peachtree Road NE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rgbClr val="FFFFFF"/>
                          </a:solidFill>
                          <a:latin typeface="+mn-lt"/>
                          <a:cs typeface="Tahoma"/>
                        </a:rPr>
                        <a:t>Suite 115</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rgbClr val="FFFFFF"/>
                          </a:solidFill>
                          <a:latin typeface="+mn-lt"/>
                          <a:cs typeface="Tahoma"/>
                        </a:rPr>
                        <a:t>T. +1 (678) 366 1393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rgbClr val="FFFFFF"/>
                          </a:solidFill>
                          <a:latin typeface="+mn-lt"/>
                          <a:cs typeface="Tahoma"/>
                        </a:rPr>
                        <a:t>Atlanta, GA 30326</a:t>
                      </a:r>
                    </a:p>
                    <a:p>
                      <a:pPr algn="ctr"/>
                      <a:endParaRPr lang="es-ES" sz="1200"/>
                    </a:p>
                  </a:txBody>
                  <a:tcPr/>
                </a:tc>
                <a:extLst>
                  <a:ext uri="{0D108BD9-81ED-4DB2-BD59-A6C34878D82A}">
                    <a16:rowId xmlns:a16="http://schemas.microsoft.com/office/drawing/2014/main" val="2879803284"/>
                  </a:ext>
                </a:extLst>
              </a:tr>
            </a:tbl>
          </a:graphicData>
        </a:graphic>
      </p:graphicFrame>
      <p:sp>
        <p:nvSpPr>
          <p:cNvPr id="3" name="CuadroTexto 2">
            <a:extLst>
              <a:ext uri="{FF2B5EF4-FFF2-40B4-BE49-F238E27FC236}">
                <a16:creationId xmlns:a16="http://schemas.microsoft.com/office/drawing/2014/main" id="{CD4A45EA-1B04-4779-9B66-953D6D69F0AD}"/>
              </a:ext>
            </a:extLst>
          </p:cNvPr>
          <p:cNvSpPr txBox="1"/>
          <p:nvPr/>
        </p:nvSpPr>
        <p:spPr bwMode="white">
          <a:xfrm>
            <a:off x="3359467" y="4032349"/>
            <a:ext cx="5730239" cy="461665"/>
          </a:xfrm>
          <a:prstGeom prst="rect">
            <a:avLst/>
          </a:prstGeom>
          <a:noFill/>
        </p:spPr>
        <p:txBody>
          <a:bodyPr wrap="square" rtlCol="0">
            <a:spAutoFit/>
          </a:bodyPr>
          <a:lstStyle/>
          <a:p>
            <a:pPr algn="ctr"/>
            <a:r>
              <a:rPr lang="es-ES" sz="2400" b="0">
                <a:solidFill>
                  <a:schemeClr val="bg1"/>
                </a:solidFill>
              </a:rPr>
              <a:t>netmind.net</a:t>
            </a:r>
          </a:p>
        </p:txBody>
      </p:sp>
      <p:sp>
        <p:nvSpPr>
          <p:cNvPr id="2" name="CuadroTexto 1">
            <a:extLst>
              <a:ext uri="{FF2B5EF4-FFF2-40B4-BE49-F238E27FC236}">
                <a16:creationId xmlns:a16="http://schemas.microsoft.com/office/drawing/2014/main" id="{75FBED80-1702-494F-B537-25BDB5D64275}"/>
              </a:ext>
            </a:extLst>
          </p:cNvPr>
          <p:cNvSpPr txBox="1"/>
          <p:nvPr/>
        </p:nvSpPr>
        <p:spPr bwMode="white">
          <a:xfrm>
            <a:off x="1800225" y="1724025"/>
            <a:ext cx="8724900" cy="2308324"/>
          </a:xfrm>
          <a:prstGeom prst="rect">
            <a:avLst/>
          </a:prstGeom>
          <a:noFill/>
        </p:spPr>
        <p:txBody>
          <a:bodyPr wrap="square" rtlCol="0">
            <a:spAutoFit/>
          </a:bodyPr>
          <a:lstStyle/>
          <a:p>
            <a:pPr algn="ctr"/>
            <a:r>
              <a:rPr lang="es-ES" sz="7200" b="1">
                <a:solidFill>
                  <a:schemeClr val="bg1"/>
                </a:solidFill>
              </a:rPr>
              <a:t>EMPOWERING DIGITAL TEAMS</a:t>
            </a:r>
          </a:p>
        </p:txBody>
      </p:sp>
      <p:sp>
        <p:nvSpPr>
          <p:cNvPr id="11" name="Marcador de pie de página 1">
            <a:extLst>
              <a:ext uri="{FF2B5EF4-FFF2-40B4-BE49-F238E27FC236}">
                <a16:creationId xmlns:a16="http://schemas.microsoft.com/office/drawing/2014/main" id="{7AA0F37E-68D3-4363-A4EB-2885D33FCC88}"/>
              </a:ext>
            </a:extLst>
          </p:cNvPr>
          <p:cNvSpPr>
            <a:spLocks noGrp="1"/>
          </p:cNvSpPr>
          <p:nvPr>
            <p:ph type="ftr" sz="quarter" idx="10"/>
          </p:nvPr>
        </p:nvSpPr>
        <p:spPr bwMode="white">
          <a:xfrm>
            <a:off x="5521987" y="6410324"/>
            <a:ext cx="1148024" cy="365125"/>
          </a:xfrm>
        </p:spPr>
        <p:txBody>
          <a:bodyPr/>
          <a:lstStyle>
            <a:lvl1pPr>
              <a:defRPr>
                <a:solidFill>
                  <a:schemeClr val="bg1"/>
                </a:solidFill>
              </a:defRPr>
            </a:lvl1pPr>
          </a:lstStyle>
          <a:p>
            <a:pPr algn="ctr"/>
            <a:r>
              <a:rPr lang="es-ES"/>
              <a:t>© 2022 Netmind SLU</a:t>
            </a:r>
          </a:p>
        </p:txBody>
      </p:sp>
      <p:pic>
        <p:nvPicPr>
          <p:cNvPr id="7" name="Imagen 6" descr="Logotipo&#10;&#10;Descripción generada automáticamente con confianza media">
            <a:extLst>
              <a:ext uri="{FF2B5EF4-FFF2-40B4-BE49-F238E27FC236}">
                <a16:creationId xmlns:a16="http://schemas.microsoft.com/office/drawing/2014/main" id="{B037F263-F027-4146-8400-08911CAC3F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37399" y="220217"/>
            <a:ext cx="2016000" cy="459765"/>
          </a:xfrm>
          <a:prstGeom prst="rect">
            <a:avLst/>
          </a:prstGeom>
        </p:spPr>
      </p:pic>
    </p:spTree>
    <p:extLst>
      <p:ext uri="{BB962C8B-B14F-4D97-AF65-F5344CB8AC3E}">
        <p14:creationId xmlns:p14="http://schemas.microsoft.com/office/powerpoint/2010/main" val="1205569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2" name="Flecha: pentágono 1">
            <a:extLst>
              <a:ext uri="{FF2B5EF4-FFF2-40B4-BE49-F238E27FC236}">
                <a16:creationId xmlns:a16="http://schemas.microsoft.com/office/drawing/2014/main" id="{42DB559B-3607-44B5-B92C-C61520C7EC80}"/>
              </a:ext>
            </a:extLst>
          </p:cNvPr>
          <p:cNvSpPr/>
          <p:nvPr/>
        </p:nvSpPr>
        <p:spPr>
          <a:xfrm>
            <a:off x="1" y="0"/>
            <a:ext cx="10834776" cy="1006417"/>
          </a:xfrm>
          <a:custGeom>
            <a:avLst/>
            <a:gdLst>
              <a:gd name="connsiteX0" fmla="*/ 0 w 11018807"/>
              <a:gd name="connsiteY0" fmla="*/ 0 h 1121433"/>
              <a:gd name="connsiteX1" fmla="*/ 10458091 w 11018807"/>
              <a:gd name="connsiteY1" fmla="*/ 0 h 1121433"/>
              <a:gd name="connsiteX2" fmla="*/ 11018807 w 11018807"/>
              <a:gd name="connsiteY2" fmla="*/ 560717 h 1121433"/>
              <a:gd name="connsiteX3" fmla="*/ 10458091 w 11018807"/>
              <a:gd name="connsiteY3" fmla="*/ 1121433 h 1121433"/>
              <a:gd name="connsiteX4" fmla="*/ 0 w 11018807"/>
              <a:gd name="connsiteY4" fmla="*/ 1121433 h 1121433"/>
              <a:gd name="connsiteX5" fmla="*/ 0 w 11018807"/>
              <a:gd name="connsiteY5" fmla="*/ 0 h 1121433"/>
              <a:gd name="connsiteX0" fmla="*/ 0 w 10834776"/>
              <a:gd name="connsiteY0" fmla="*/ 0 h 1121433"/>
              <a:gd name="connsiteX1" fmla="*/ 10458091 w 10834776"/>
              <a:gd name="connsiteY1" fmla="*/ 0 h 1121433"/>
              <a:gd name="connsiteX2" fmla="*/ 10834776 w 10834776"/>
              <a:gd name="connsiteY2" fmla="*/ 560717 h 1121433"/>
              <a:gd name="connsiteX3" fmla="*/ 10458091 w 10834776"/>
              <a:gd name="connsiteY3" fmla="*/ 1121433 h 1121433"/>
              <a:gd name="connsiteX4" fmla="*/ 0 w 10834776"/>
              <a:gd name="connsiteY4" fmla="*/ 1121433 h 1121433"/>
              <a:gd name="connsiteX5" fmla="*/ 0 w 10834776"/>
              <a:gd name="connsiteY5" fmla="*/ 0 h 112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34776" h="1121433">
                <a:moveTo>
                  <a:pt x="0" y="0"/>
                </a:moveTo>
                <a:lnTo>
                  <a:pt x="10458091" y="0"/>
                </a:lnTo>
                <a:lnTo>
                  <a:pt x="10834776" y="560717"/>
                </a:lnTo>
                <a:lnTo>
                  <a:pt x="10458091" y="1121433"/>
                </a:lnTo>
                <a:lnTo>
                  <a:pt x="0" y="1121433"/>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3" name="Gráfico 2">
            <a:extLst>
              <a:ext uri="{FF2B5EF4-FFF2-40B4-BE49-F238E27FC236}">
                <a16:creationId xmlns:a16="http://schemas.microsoft.com/office/drawing/2014/main" id="{54A21681-ED18-426D-8DDB-32468BAEAC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764" y="98724"/>
            <a:ext cx="910088" cy="808967"/>
          </a:xfrm>
          <a:prstGeom prst="rect">
            <a:avLst/>
          </a:prstGeom>
        </p:spPr>
      </p:pic>
      <p:sp>
        <p:nvSpPr>
          <p:cNvPr id="6" name="CuadroTexto 5">
            <a:extLst>
              <a:ext uri="{FF2B5EF4-FFF2-40B4-BE49-F238E27FC236}">
                <a16:creationId xmlns:a16="http://schemas.microsoft.com/office/drawing/2014/main" id="{EA6223C7-CE4D-4E4E-9BCD-CB2049243FBE}"/>
              </a:ext>
            </a:extLst>
          </p:cNvPr>
          <p:cNvSpPr txBox="1"/>
          <p:nvPr/>
        </p:nvSpPr>
        <p:spPr bwMode="white">
          <a:xfrm>
            <a:off x="314325" y="180041"/>
            <a:ext cx="9429750" cy="646331"/>
          </a:xfrm>
          <a:prstGeom prst="rect">
            <a:avLst/>
          </a:prstGeom>
          <a:noFill/>
        </p:spPr>
        <p:txBody>
          <a:bodyPr wrap="square" rtlCol="0">
            <a:spAutoFit/>
          </a:bodyPr>
          <a:lstStyle/>
          <a:p>
            <a:r>
              <a:rPr lang="en-GB" sz="3600" b="1" noProof="0">
                <a:solidFill>
                  <a:schemeClr val="bg1"/>
                </a:solidFill>
              </a:rPr>
              <a:t>Objectives</a:t>
            </a:r>
          </a:p>
        </p:txBody>
      </p:sp>
      <p:sp>
        <p:nvSpPr>
          <p:cNvPr id="8" name="Marcador de número de diapositiva 7">
            <a:extLst>
              <a:ext uri="{FF2B5EF4-FFF2-40B4-BE49-F238E27FC236}">
                <a16:creationId xmlns:a16="http://schemas.microsoft.com/office/drawing/2014/main" id="{DE6DBC7F-215B-4352-B7B4-61695206F33E}"/>
              </a:ext>
            </a:extLst>
          </p:cNvPr>
          <p:cNvSpPr>
            <a:spLocks noGrp="1"/>
          </p:cNvSpPr>
          <p:nvPr>
            <p:ph type="sldNum" sz="quarter" idx="12"/>
          </p:nvPr>
        </p:nvSpPr>
        <p:spPr/>
        <p:txBody>
          <a:bodyPr/>
          <a:lstStyle/>
          <a:p>
            <a:fld id="{F37187E9-3EA2-446D-BF54-90B53DDE6E0C}" type="slidenum">
              <a:rPr lang="es-ES" smtClean="0"/>
              <a:pPr/>
              <a:t>‹Nº›</a:t>
            </a:fld>
            <a:endParaRPr lang="es-ES"/>
          </a:p>
        </p:txBody>
      </p:sp>
      <p:sp>
        <p:nvSpPr>
          <p:cNvPr id="9" name="Marcador de contenido 3">
            <a:extLst>
              <a:ext uri="{FF2B5EF4-FFF2-40B4-BE49-F238E27FC236}">
                <a16:creationId xmlns:a16="http://schemas.microsoft.com/office/drawing/2014/main" id="{62952A70-E966-4E66-9705-E7041D970CB7}"/>
              </a:ext>
            </a:extLst>
          </p:cNvPr>
          <p:cNvSpPr>
            <a:spLocks noGrp="1"/>
          </p:cNvSpPr>
          <p:nvPr>
            <p:ph sz="quarter" idx="15" hasCustomPrompt="1"/>
          </p:nvPr>
        </p:nvSpPr>
        <p:spPr>
          <a:xfrm>
            <a:off x="976869" y="1505068"/>
            <a:ext cx="10251218" cy="4290895"/>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2"/>
            <a:r>
              <a:rPr lang="es-ES" err="1"/>
              <a:t>Third</a:t>
            </a:r>
            <a:r>
              <a:rPr lang="es-ES"/>
              <a:t> </a:t>
            </a:r>
            <a:r>
              <a:rPr lang="es-ES" err="1"/>
              <a:t>level</a:t>
            </a:r>
            <a:endParaRPr lang="es-ES"/>
          </a:p>
          <a:p>
            <a:pPr lvl="3"/>
            <a:endParaRPr lang="es-ES"/>
          </a:p>
        </p:txBody>
      </p:sp>
      <p:sp>
        <p:nvSpPr>
          <p:cNvPr id="10" name="Marcador de pie de página 9">
            <a:extLst>
              <a:ext uri="{FF2B5EF4-FFF2-40B4-BE49-F238E27FC236}">
                <a16:creationId xmlns:a16="http://schemas.microsoft.com/office/drawing/2014/main" id="{BD6ADD9F-BB7C-413D-81BC-A1E71FF774FF}"/>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22490241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ISCUSSION">
    <p:bg bwMode="gray">
      <p:bgPr>
        <a:solidFill>
          <a:schemeClr val="accent3"/>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E6013ED-5940-4B8B-A52C-294CCA8AF1E2}"/>
              </a:ext>
            </a:extLst>
          </p:cNvPr>
          <p:cNvSpPr txBox="1"/>
          <p:nvPr/>
        </p:nvSpPr>
        <p:spPr bwMode="white">
          <a:xfrm>
            <a:off x="812358" y="2078489"/>
            <a:ext cx="10567283" cy="1015663"/>
          </a:xfrm>
          <a:prstGeom prst="rect">
            <a:avLst/>
          </a:prstGeom>
          <a:noFill/>
        </p:spPr>
        <p:txBody>
          <a:bodyPr wrap="square" rtlCol="0">
            <a:spAutoFit/>
          </a:bodyPr>
          <a:lstStyle/>
          <a:p>
            <a:pPr algn="ctr"/>
            <a:r>
              <a:rPr lang="en-GB" sz="6000" b="1" noProof="0">
                <a:solidFill>
                  <a:schemeClr val="bg1"/>
                </a:solidFill>
                <a:latin typeface="Tahoma" panose="020B0604030504040204" pitchFamily="34" charset="0"/>
                <a:ea typeface="Tahoma" panose="020B0604030504040204" pitchFamily="34" charset="0"/>
                <a:cs typeface="Tahoma" panose="020B0604030504040204" pitchFamily="34" charset="0"/>
              </a:rPr>
              <a:t>DISCUSSION</a:t>
            </a:r>
          </a:p>
        </p:txBody>
      </p:sp>
      <p:cxnSp>
        <p:nvCxnSpPr>
          <p:cNvPr id="6" name="Conector recto 5">
            <a:extLst>
              <a:ext uri="{FF2B5EF4-FFF2-40B4-BE49-F238E27FC236}">
                <a16:creationId xmlns:a16="http://schemas.microsoft.com/office/drawing/2014/main" id="{EF07BFB4-6B1A-40A9-A331-7344007D2D2C}"/>
              </a:ext>
            </a:extLst>
          </p:cNvPr>
          <p:cNvCxnSpPr>
            <a:cxnSpLocks/>
          </p:cNvCxnSpPr>
          <p:nvPr/>
        </p:nvCxnSpPr>
        <p:spPr bwMode="white">
          <a:xfrm>
            <a:off x="4984143" y="3180521"/>
            <a:ext cx="222371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D4DFD2BD-4F3C-488F-A477-A6DB4B97F1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66981" y="525627"/>
            <a:ext cx="1858038" cy="1474443"/>
          </a:xfrm>
          <a:prstGeom prst="rect">
            <a:avLst/>
          </a:prstGeom>
        </p:spPr>
      </p:pic>
      <p:sp>
        <p:nvSpPr>
          <p:cNvPr id="9" name="Rectángulo: esquinas redondeadas 8">
            <a:extLst>
              <a:ext uri="{FF2B5EF4-FFF2-40B4-BE49-F238E27FC236}">
                <a16:creationId xmlns:a16="http://schemas.microsoft.com/office/drawing/2014/main" id="{DD079F3E-8292-4EAF-BE4F-648DE73710BF}"/>
              </a:ext>
            </a:extLst>
          </p:cNvPr>
          <p:cNvSpPr/>
          <p:nvPr/>
        </p:nvSpPr>
        <p:spPr bwMode="white">
          <a:xfrm>
            <a:off x="681037" y="3695700"/>
            <a:ext cx="10829925" cy="247650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0" name="Título 3">
            <a:extLst>
              <a:ext uri="{FF2B5EF4-FFF2-40B4-BE49-F238E27FC236}">
                <a16:creationId xmlns:a16="http://schemas.microsoft.com/office/drawing/2014/main" id="{84468B69-352F-4572-BB51-F32220690CC2}"/>
              </a:ext>
            </a:extLst>
          </p:cNvPr>
          <p:cNvSpPr>
            <a:spLocks noGrp="1"/>
          </p:cNvSpPr>
          <p:nvPr>
            <p:ph type="title" hasCustomPrompt="1"/>
          </p:nvPr>
        </p:nvSpPr>
        <p:spPr bwMode="white">
          <a:xfrm>
            <a:off x="838200" y="4403725"/>
            <a:ext cx="10515600" cy="1325563"/>
          </a:xfrm>
          <a:prstGeom prst="rect">
            <a:avLst/>
          </a:prstGeom>
        </p:spPr>
        <p:txBody>
          <a:bodyPr/>
          <a:lstStyle>
            <a:lvl1pPr algn="ctr">
              <a:defRPr sz="5400" b="1">
                <a:solidFill>
                  <a:schemeClr val="bg1"/>
                </a:solidFill>
              </a:defRPr>
            </a:lvl1pPr>
          </a:lstStyle>
          <a:p>
            <a:r>
              <a:rPr lang="en-GB" noProof="0"/>
              <a:t>Discussion’s Title</a:t>
            </a:r>
          </a:p>
        </p:txBody>
      </p:sp>
      <p:sp>
        <p:nvSpPr>
          <p:cNvPr id="5" name="Marcador de número de diapositiva 4">
            <a:extLst>
              <a:ext uri="{FF2B5EF4-FFF2-40B4-BE49-F238E27FC236}">
                <a16:creationId xmlns:a16="http://schemas.microsoft.com/office/drawing/2014/main" id="{EEEA9EED-3B91-44C3-9139-C1D9BD75E6BA}"/>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1" name="Marcador de pie de página 9">
            <a:extLst>
              <a:ext uri="{FF2B5EF4-FFF2-40B4-BE49-F238E27FC236}">
                <a16:creationId xmlns:a16="http://schemas.microsoft.com/office/drawing/2014/main" id="{65E55061-FAED-4C5F-AE52-8F4613305B8D}"/>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14242532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ISCUSSION OBJECTIVE">
    <p:bg>
      <p:bgRef idx="1001">
        <a:schemeClr val="bg1"/>
      </p:bgRef>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6" name="Gráfico 15">
            <a:extLst>
              <a:ext uri="{FF2B5EF4-FFF2-40B4-BE49-F238E27FC236}">
                <a16:creationId xmlns:a16="http://schemas.microsoft.com/office/drawing/2014/main" id="{E04BBC63-1B4E-46C4-9CA1-21A5B4837F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182" y="5444401"/>
            <a:ext cx="1150109" cy="912667"/>
          </a:xfrm>
          <a:prstGeom prst="rect">
            <a:avLst/>
          </a:prstGeom>
        </p:spPr>
      </p:pic>
      <p:sp>
        <p:nvSpPr>
          <p:cNvPr id="3" name="Marcador de número de diapositiva 2">
            <a:extLst>
              <a:ext uri="{FF2B5EF4-FFF2-40B4-BE49-F238E27FC236}">
                <a16:creationId xmlns:a16="http://schemas.microsoft.com/office/drawing/2014/main" id="{6DA190E8-E2A9-4DBC-868C-4A644B84E7E6}"/>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7" name="CuadroTexto 16">
            <a:extLst>
              <a:ext uri="{FF2B5EF4-FFF2-40B4-BE49-F238E27FC236}">
                <a16:creationId xmlns:a16="http://schemas.microsoft.com/office/drawing/2014/main" id="{FB719DFD-BAD9-4B97-8B7E-DC80DA79D3A3}"/>
              </a:ext>
            </a:extLst>
          </p:cNvPr>
          <p:cNvSpPr txBox="1"/>
          <p:nvPr userDrawn="1"/>
        </p:nvSpPr>
        <p:spPr>
          <a:xfrm>
            <a:off x="1991762" y="710169"/>
            <a:ext cx="8210752" cy="461665"/>
          </a:xfrm>
          <a:prstGeom prst="rect">
            <a:avLst/>
          </a:prstGeom>
          <a:noFill/>
        </p:spPr>
        <p:txBody>
          <a:bodyPr wrap="square" rtlCol="0">
            <a:spAutoFit/>
          </a:bodyPr>
          <a:lstStyle/>
          <a:p>
            <a:pPr algn="ctr"/>
            <a:r>
              <a:rPr lang="es-ES" sz="2400" b="1" i="0" u="sng" kern="1200" err="1">
                <a:solidFill>
                  <a:schemeClr val="accent3"/>
                </a:solidFill>
                <a:latin typeface="Tahoma" panose="020B0604030504040204" pitchFamily="34" charset="0"/>
                <a:ea typeface="Tahoma" panose="020B0604030504040204" pitchFamily="34" charset="0"/>
                <a:cs typeface="Tahoma" panose="020B0604030504040204" pitchFamily="34" charset="0"/>
              </a:rPr>
              <a:t>OBJECTIVE</a:t>
            </a:r>
            <a:endParaRPr lang="es-ES" sz="2400" b="1" i="0" u="sng" kern="1200">
              <a:solidFill>
                <a:schemeClr val="accent3"/>
              </a:solidFill>
              <a:latin typeface="Tahoma" panose="020B0604030504040204" pitchFamily="34" charset="0"/>
              <a:ea typeface="Tahoma" panose="020B0604030504040204" pitchFamily="34" charset="0"/>
              <a:cs typeface="Tahoma" panose="020B0604030504040204" pitchFamily="34" charset="0"/>
            </a:endParaRPr>
          </a:p>
        </p:txBody>
      </p:sp>
      <p:sp>
        <p:nvSpPr>
          <p:cNvPr id="23" name="CuadroTexto 22">
            <a:extLst>
              <a:ext uri="{FF2B5EF4-FFF2-40B4-BE49-F238E27FC236}">
                <a16:creationId xmlns:a16="http://schemas.microsoft.com/office/drawing/2014/main" id="{6652B986-F20F-4A5A-AA4E-92F280DDABC1}"/>
              </a:ext>
            </a:extLst>
          </p:cNvPr>
          <p:cNvSpPr txBox="1"/>
          <p:nvPr userDrawn="1"/>
        </p:nvSpPr>
        <p:spPr>
          <a:xfrm>
            <a:off x="1991762" y="2631040"/>
            <a:ext cx="8210752" cy="461665"/>
          </a:xfrm>
          <a:prstGeom prst="rect">
            <a:avLst/>
          </a:prstGeom>
          <a:noFill/>
        </p:spPr>
        <p:txBody>
          <a:bodyPr wrap="square" rtlCol="0">
            <a:spAutoFit/>
          </a:bodyPr>
          <a:lstStyle/>
          <a:p>
            <a:pPr algn="ctr"/>
            <a:r>
              <a:rPr lang="es-ES" sz="2400" b="1" i="0" u="sng" kern="1200" err="1">
                <a:solidFill>
                  <a:schemeClr val="accent3"/>
                </a:solidFill>
                <a:latin typeface="Tahoma" panose="020B0604030504040204" pitchFamily="34" charset="0"/>
                <a:ea typeface="Tahoma" panose="020B0604030504040204" pitchFamily="34" charset="0"/>
                <a:cs typeface="Tahoma" panose="020B0604030504040204" pitchFamily="34" charset="0"/>
              </a:rPr>
              <a:t>INSTRUCTIONS</a:t>
            </a:r>
            <a:endParaRPr lang="es-ES" sz="2400" b="1" i="0" u="sng" kern="1200">
              <a:solidFill>
                <a:schemeClr val="accent3"/>
              </a:solidFill>
              <a:latin typeface="Tahoma" panose="020B0604030504040204" pitchFamily="34" charset="0"/>
              <a:ea typeface="Tahoma" panose="020B0604030504040204" pitchFamily="34" charset="0"/>
              <a:cs typeface="Tahoma" panose="020B0604030504040204" pitchFamily="34" charset="0"/>
            </a:endParaRPr>
          </a:p>
        </p:txBody>
      </p:sp>
      <p:sp>
        <p:nvSpPr>
          <p:cNvPr id="13" name="Subtítulo 2">
            <a:extLst>
              <a:ext uri="{FF2B5EF4-FFF2-40B4-BE49-F238E27FC236}">
                <a16:creationId xmlns:a16="http://schemas.microsoft.com/office/drawing/2014/main" id="{BB1AB6C4-F8A1-4002-82FE-7D1A515DBE4B}"/>
              </a:ext>
            </a:extLst>
          </p:cNvPr>
          <p:cNvSpPr>
            <a:spLocks noGrp="1"/>
          </p:cNvSpPr>
          <p:nvPr>
            <p:ph type="subTitle" idx="1" hasCustomPrompt="1"/>
          </p:nvPr>
        </p:nvSpPr>
        <p:spPr>
          <a:xfrm>
            <a:off x="1991762" y="1248944"/>
            <a:ext cx="8210752" cy="1114825"/>
          </a:xfrm>
          <a:prstGeom prst="rect">
            <a:avLst/>
          </a:prstGeom>
        </p:spPr>
        <p:txBody>
          <a:bodyPr/>
          <a:lstStyle>
            <a:lvl1pPr marL="0" indent="0" algn="ctr">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discussion objectives</a:t>
            </a:r>
          </a:p>
        </p:txBody>
      </p:sp>
      <p:sp>
        <p:nvSpPr>
          <p:cNvPr id="14" name="Marcador de texto 12">
            <a:extLst>
              <a:ext uri="{FF2B5EF4-FFF2-40B4-BE49-F238E27FC236}">
                <a16:creationId xmlns:a16="http://schemas.microsoft.com/office/drawing/2014/main" id="{0C7D622D-7947-4E05-8054-F2EADECD6E2F}"/>
              </a:ext>
            </a:extLst>
          </p:cNvPr>
          <p:cNvSpPr>
            <a:spLocks noGrp="1"/>
          </p:cNvSpPr>
          <p:nvPr>
            <p:ph type="body" sz="quarter" idx="11" hasCustomPrompt="1"/>
          </p:nvPr>
        </p:nvSpPr>
        <p:spPr>
          <a:xfrm>
            <a:off x="1991762" y="3164244"/>
            <a:ext cx="8210752" cy="1895475"/>
          </a:xfrm>
          <a:prstGeom prst="rect">
            <a:avLst/>
          </a:prstGeom>
        </p:spPr>
        <p:txBody>
          <a:bodyPr/>
          <a:lstStyle>
            <a:lvl1pPr marL="514350" indent="-514350">
              <a:lnSpc>
                <a:spcPct val="100000"/>
              </a:lnSpc>
              <a:buClrTx/>
              <a:buFont typeface="+mj-lt"/>
              <a:buAutoNum type="arabicPeriod"/>
              <a:defRPr sz="18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discussion instructions</a:t>
            </a:r>
          </a:p>
          <a:p>
            <a:pPr lvl="1"/>
            <a:r>
              <a:rPr lang="en-GB" noProof="0"/>
              <a:t>Second Level</a:t>
            </a:r>
          </a:p>
          <a:p>
            <a:pPr lvl="2"/>
            <a:r>
              <a:rPr lang="en-GB" noProof="0"/>
              <a:t>Third Level</a:t>
            </a:r>
          </a:p>
        </p:txBody>
      </p:sp>
      <p:sp>
        <p:nvSpPr>
          <p:cNvPr id="15" name="Marcador de pie de página 9">
            <a:extLst>
              <a:ext uri="{FF2B5EF4-FFF2-40B4-BE49-F238E27FC236}">
                <a16:creationId xmlns:a16="http://schemas.microsoft.com/office/drawing/2014/main" id="{5406E058-7522-46B4-89F4-346731C63B1D}"/>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828713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HANKS!">
    <p:bg bwMode="gray">
      <p:bgPr>
        <a:solidFill>
          <a:srgbClr val="009EE0"/>
        </a:solidFill>
        <a:effectLst/>
      </p:bgPr>
    </p:bg>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23D729E6-E52D-437A-B49C-5DBAC2AB696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818" t="37565" r="21790" b="30783"/>
          <a:stretch/>
        </p:blipFill>
        <p:spPr bwMode="white">
          <a:xfrm>
            <a:off x="0" y="1"/>
            <a:ext cx="12192000" cy="6858000"/>
          </a:xfrm>
          <a:prstGeom prst="rect">
            <a:avLst/>
          </a:prstGeom>
        </p:spPr>
      </p:pic>
      <p:pic>
        <p:nvPicPr>
          <p:cNvPr id="13" name="Gráfico 12">
            <a:extLst>
              <a:ext uri="{FF2B5EF4-FFF2-40B4-BE49-F238E27FC236}">
                <a16:creationId xmlns:a16="http://schemas.microsoft.com/office/drawing/2014/main" id="{1C795618-DF1C-4C9B-B592-5B075F4543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2913" y="5613149"/>
            <a:ext cx="797175" cy="797175"/>
          </a:xfrm>
          <a:prstGeom prst="rect">
            <a:avLst/>
          </a:prstGeom>
        </p:spPr>
      </p:pic>
      <p:sp>
        <p:nvSpPr>
          <p:cNvPr id="14" name="CuadroTexto 13">
            <a:extLst>
              <a:ext uri="{FF2B5EF4-FFF2-40B4-BE49-F238E27FC236}">
                <a16:creationId xmlns:a16="http://schemas.microsoft.com/office/drawing/2014/main" id="{59398A56-3427-4F85-8FF4-F05DC9BD17D8}"/>
              </a:ext>
            </a:extLst>
          </p:cNvPr>
          <p:cNvSpPr txBox="1"/>
          <p:nvPr userDrawn="1"/>
        </p:nvSpPr>
        <p:spPr bwMode="white">
          <a:xfrm>
            <a:off x="4496777" y="3522126"/>
            <a:ext cx="3198446" cy="523220"/>
          </a:xfrm>
          <a:prstGeom prst="rect">
            <a:avLst/>
          </a:prstGeom>
          <a:noFill/>
        </p:spPr>
        <p:txBody>
          <a:bodyPr wrap="square" rtlCol="0">
            <a:spAutoFit/>
          </a:bodyPr>
          <a:lstStyle/>
          <a:p>
            <a:pPr algn="ctr"/>
            <a:r>
              <a:rPr lang="es-ES" sz="2800" err="1">
                <a:solidFill>
                  <a:schemeClr val="bg1"/>
                </a:solidFill>
              </a:rPr>
              <a:t>Follow</a:t>
            </a:r>
            <a:r>
              <a:rPr lang="es-ES" sz="2800">
                <a:solidFill>
                  <a:schemeClr val="bg1"/>
                </a:solidFill>
              </a:rPr>
              <a:t> </a:t>
            </a:r>
            <a:r>
              <a:rPr lang="es-ES" sz="2800" err="1">
                <a:solidFill>
                  <a:schemeClr val="bg1"/>
                </a:solidFill>
              </a:rPr>
              <a:t>us</a:t>
            </a:r>
            <a:r>
              <a:rPr lang="es-ES" sz="2800">
                <a:solidFill>
                  <a:schemeClr val="bg1"/>
                </a:solidFill>
              </a:rPr>
              <a:t>:</a:t>
            </a:r>
          </a:p>
        </p:txBody>
      </p:sp>
      <p:sp>
        <p:nvSpPr>
          <p:cNvPr id="15" name="CuadroTexto 14">
            <a:extLst>
              <a:ext uri="{FF2B5EF4-FFF2-40B4-BE49-F238E27FC236}">
                <a16:creationId xmlns:a16="http://schemas.microsoft.com/office/drawing/2014/main" id="{0C766792-5527-4965-832D-438F206E20FC}"/>
              </a:ext>
            </a:extLst>
          </p:cNvPr>
          <p:cNvSpPr txBox="1"/>
          <p:nvPr userDrawn="1"/>
        </p:nvSpPr>
        <p:spPr bwMode="white">
          <a:xfrm>
            <a:off x="1276538" y="1953164"/>
            <a:ext cx="9614781" cy="1323439"/>
          </a:xfrm>
          <a:prstGeom prst="rect">
            <a:avLst/>
          </a:prstGeom>
          <a:noFill/>
        </p:spPr>
        <p:txBody>
          <a:bodyPr wrap="square" rtlCol="0" anchor="t">
            <a:spAutoFit/>
          </a:bodyPr>
          <a:lstStyle/>
          <a:p>
            <a:pPr algn="ctr"/>
            <a:r>
              <a:rPr lang="es-ES" sz="8000" b="1" err="1">
                <a:solidFill>
                  <a:schemeClr val="bg1"/>
                </a:solidFill>
              </a:rPr>
              <a:t>Thanks</a:t>
            </a:r>
            <a:r>
              <a:rPr lang="es-ES" sz="8000" b="1">
                <a:solidFill>
                  <a:schemeClr val="bg1"/>
                </a:solidFill>
              </a:rPr>
              <a:t>!</a:t>
            </a:r>
          </a:p>
        </p:txBody>
      </p:sp>
      <p:pic>
        <p:nvPicPr>
          <p:cNvPr id="16" name="Gráfico 15">
            <a:extLst>
              <a:ext uri="{FF2B5EF4-FFF2-40B4-BE49-F238E27FC236}">
                <a16:creationId xmlns:a16="http://schemas.microsoft.com/office/drawing/2014/main" id="{DB8F56A9-C1C8-41E4-98C0-87550A74641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062537" y="4354159"/>
            <a:ext cx="447675" cy="447675"/>
          </a:xfrm>
          <a:prstGeom prst="rect">
            <a:avLst/>
          </a:prstGeom>
        </p:spPr>
      </p:pic>
      <p:pic>
        <p:nvPicPr>
          <p:cNvPr id="17" name="Gráfico 16">
            <a:extLst>
              <a:ext uri="{FF2B5EF4-FFF2-40B4-BE49-F238E27FC236}">
                <a16:creationId xmlns:a16="http://schemas.microsoft.com/office/drawing/2014/main" id="{536B6CA4-008D-4E97-9D34-F3A7CAD9862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5872162" y="4354159"/>
            <a:ext cx="447675" cy="447675"/>
          </a:xfrm>
          <a:prstGeom prst="rect">
            <a:avLst/>
          </a:prstGeom>
        </p:spPr>
      </p:pic>
      <p:pic>
        <p:nvPicPr>
          <p:cNvPr id="18" name="Gráfico 17">
            <a:extLst>
              <a:ext uri="{FF2B5EF4-FFF2-40B4-BE49-F238E27FC236}">
                <a16:creationId xmlns:a16="http://schemas.microsoft.com/office/drawing/2014/main" id="{D1322889-AAD5-4D90-9449-6D301161B25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662736" y="4354159"/>
            <a:ext cx="447675" cy="447675"/>
          </a:xfrm>
          <a:prstGeom prst="rect">
            <a:avLst/>
          </a:prstGeom>
        </p:spPr>
      </p:pic>
      <p:sp>
        <p:nvSpPr>
          <p:cNvPr id="2" name="Marcador de pie de página 1">
            <a:extLst>
              <a:ext uri="{FF2B5EF4-FFF2-40B4-BE49-F238E27FC236}">
                <a16:creationId xmlns:a16="http://schemas.microsoft.com/office/drawing/2014/main" id="{F7D9E7E8-F940-46FE-B43B-152CFDFA58C6}"/>
              </a:ext>
            </a:extLst>
          </p:cNvPr>
          <p:cNvSpPr>
            <a:spLocks noGrp="1"/>
          </p:cNvSpPr>
          <p:nvPr>
            <p:ph type="ftr" sz="quarter" idx="10"/>
          </p:nvPr>
        </p:nvSpPr>
        <p:spPr bwMode="white">
          <a:xfrm>
            <a:off x="5521987" y="6410324"/>
            <a:ext cx="1148024" cy="365125"/>
          </a:xfrm>
          <a:prstGeom prst="rect">
            <a:avLst/>
          </a:prstGeom>
        </p:spPr>
        <p:txBody>
          <a:bodyPr/>
          <a:lstStyle>
            <a:lvl1pPr>
              <a:defRPr>
                <a:solidFill>
                  <a:schemeClr val="bg1"/>
                </a:solidFill>
              </a:defRPr>
            </a:lvl1pPr>
          </a:lstStyle>
          <a:p>
            <a:pPr algn="ctr"/>
            <a:r>
              <a:rPr lang="es-ES"/>
              <a:t>© 2022 Netmind SLU</a:t>
            </a:r>
          </a:p>
        </p:txBody>
      </p:sp>
      <p:pic>
        <p:nvPicPr>
          <p:cNvPr id="11" name="Imagen 10" descr="Logotipo&#10;&#10;Descripción generada automáticamente con confianza media">
            <a:extLst>
              <a:ext uri="{FF2B5EF4-FFF2-40B4-BE49-F238E27FC236}">
                <a16:creationId xmlns:a16="http://schemas.microsoft.com/office/drawing/2014/main" id="{0FE1380B-64B7-4336-B73E-309295153FD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137399" y="220217"/>
            <a:ext cx="2016000" cy="459765"/>
          </a:xfrm>
          <a:prstGeom prst="rect">
            <a:avLst/>
          </a:prstGeom>
        </p:spPr>
      </p:pic>
    </p:spTree>
    <p:extLst>
      <p:ext uri="{BB962C8B-B14F-4D97-AF65-F5344CB8AC3E}">
        <p14:creationId xmlns:p14="http://schemas.microsoft.com/office/powerpoint/2010/main" val="542216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30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erfil de los alumnos">
    <p:spTree>
      <p:nvGrpSpPr>
        <p:cNvPr id="1" name=""/>
        <p:cNvGrpSpPr/>
        <p:nvPr/>
      </p:nvGrpSpPr>
      <p:grpSpPr>
        <a:xfrm>
          <a:off x="0" y="0"/>
          <a:ext cx="0" cy="0"/>
          <a:chOff x="0" y="0"/>
          <a:chExt cx="0" cy="0"/>
        </a:xfrm>
      </p:grpSpPr>
      <p:sp>
        <p:nvSpPr>
          <p:cNvPr id="2" name="Flecha: pentágono 1">
            <a:extLst>
              <a:ext uri="{FF2B5EF4-FFF2-40B4-BE49-F238E27FC236}">
                <a16:creationId xmlns:a16="http://schemas.microsoft.com/office/drawing/2014/main" id="{42DB559B-3607-44B5-B92C-C61520C7EC80}"/>
              </a:ext>
            </a:extLst>
          </p:cNvPr>
          <p:cNvSpPr/>
          <p:nvPr/>
        </p:nvSpPr>
        <p:spPr>
          <a:xfrm>
            <a:off x="1" y="0"/>
            <a:ext cx="10834776" cy="1006417"/>
          </a:xfrm>
          <a:custGeom>
            <a:avLst/>
            <a:gdLst>
              <a:gd name="connsiteX0" fmla="*/ 0 w 11018807"/>
              <a:gd name="connsiteY0" fmla="*/ 0 h 1121433"/>
              <a:gd name="connsiteX1" fmla="*/ 10458091 w 11018807"/>
              <a:gd name="connsiteY1" fmla="*/ 0 h 1121433"/>
              <a:gd name="connsiteX2" fmla="*/ 11018807 w 11018807"/>
              <a:gd name="connsiteY2" fmla="*/ 560717 h 1121433"/>
              <a:gd name="connsiteX3" fmla="*/ 10458091 w 11018807"/>
              <a:gd name="connsiteY3" fmla="*/ 1121433 h 1121433"/>
              <a:gd name="connsiteX4" fmla="*/ 0 w 11018807"/>
              <a:gd name="connsiteY4" fmla="*/ 1121433 h 1121433"/>
              <a:gd name="connsiteX5" fmla="*/ 0 w 11018807"/>
              <a:gd name="connsiteY5" fmla="*/ 0 h 1121433"/>
              <a:gd name="connsiteX0" fmla="*/ 0 w 10834776"/>
              <a:gd name="connsiteY0" fmla="*/ 0 h 1121433"/>
              <a:gd name="connsiteX1" fmla="*/ 10458091 w 10834776"/>
              <a:gd name="connsiteY1" fmla="*/ 0 h 1121433"/>
              <a:gd name="connsiteX2" fmla="*/ 10834776 w 10834776"/>
              <a:gd name="connsiteY2" fmla="*/ 560717 h 1121433"/>
              <a:gd name="connsiteX3" fmla="*/ 10458091 w 10834776"/>
              <a:gd name="connsiteY3" fmla="*/ 1121433 h 1121433"/>
              <a:gd name="connsiteX4" fmla="*/ 0 w 10834776"/>
              <a:gd name="connsiteY4" fmla="*/ 1121433 h 1121433"/>
              <a:gd name="connsiteX5" fmla="*/ 0 w 10834776"/>
              <a:gd name="connsiteY5" fmla="*/ 0 h 112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34776" h="1121433">
                <a:moveTo>
                  <a:pt x="0" y="0"/>
                </a:moveTo>
                <a:lnTo>
                  <a:pt x="10458091" y="0"/>
                </a:lnTo>
                <a:lnTo>
                  <a:pt x="10834776" y="560717"/>
                </a:lnTo>
                <a:lnTo>
                  <a:pt x="10458091" y="1121433"/>
                </a:lnTo>
                <a:lnTo>
                  <a:pt x="0" y="1121433"/>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7" name="Gráfico 6">
            <a:extLst>
              <a:ext uri="{FF2B5EF4-FFF2-40B4-BE49-F238E27FC236}">
                <a16:creationId xmlns:a16="http://schemas.microsoft.com/office/drawing/2014/main" id="{9E5B5B6F-3E91-47BA-B001-C98CBC1311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63287" y="103826"/>
            <a:ext cx="924060" cy="798764"/>
          </a:xfrm>
          <a:prstGeom prst="rect">
            <a:avLst/>
          </a:prstGeom>
        </p:spPr>
      </p:pic>
      <p:sp>
        <p:nvSpPr>
          <p:cNvPr id="8" name="CuadroTexto 7">
            <a:extLst>
              <a:ext uri="{FF2B5EF4-FFF2-40B4-BE49-F238E27FC236}">
                <a16:creationId xmlns:a16="http://schemas.microsoft.com/office/drawing/2014/main" id="{7019AEFD-41F3-4D7F-80EE-3BB836DDCBDE}"/>
              </a:ext>
            </a:extLst>
          </p:cNvPr>
          <p:cNvSpPr txBox="1"/>
          <p:nvPr/>
        </p:nvSpPr>
        <p:spPr bwMode="white">
          <a:xfrm>
            <a:off x="314325" y="180041"/>
            <a:ext cx="9429750" cy="646331"/>
          </a:xfrm>
          <a:prstGeom prst="rect">
            <a:avLst/>
          </a:prstGeom>
          <a:noFill/>
        </p:spPr>
        <p:txBody>
          <a:bodyPr wrap="square" rtlCol="0">
            <a:spAutoFit/>
          </a:bodyPr>
          <a:lstStyle/>
          <a:p>
            <a:r>
              <a:rPr lang="es-ES" sz="3600" b="1">
                <a:solidFill>
                  <a:schemeClr val="bg1"/>
                </a:solidFill>
              </a:rPr>
              <a:t>Perfil del participante</a:t>
            </a:r>
          </a:p>
        </p:txBody>
      </p:sp>
      <p:sp>
        <p:nvSpPr>
          <p:cNvPr id="4" name="Marcador de número de diapositiva 3">
            <a:extLst>
              <a:ext uri="{FF2B5EF4-FFF2-40B4-BE49-F238E27FC236}">
                <a16:creationId xmlns:a16="http://schemas.microsoft.com/office/drawing/2014/main" id="{C7F57172-CBF3-4628-8E0A-3A9381E4F5E2}"/>
              </a:ext>
            </a:extLst>
          </p:cNvPr>
          <p:cNvSpPr>
            <a:spLocks noGrp="1"/>
          </p:cNvSpPr>
          <p:nvPr>
            <p:ph type="sldNum" sz="quarter" idx="11"/>
          </p:nvPr>
        </p:nvSpPr>
        <p:spPr>
          <a:xfrm>
            <a:off x="9204354" y="6446880"/>
            <a:ext cx="2743200" cy="365125"/>
          </a:xfrm>
          <a:prstGeom prst="rect">
            <a:avLst/>
          </a:prstGeom>
        </p:spPr>
        <p:txBody>
          <a:bodyPr/>
          <a:lstStyle>
            <a:lvl1pPr>
              <a:defRPr>
                <a:solidFill>
                  <a:schemeClr val="tx1"/>
                </a:solidFill>
              </a:defRPr>
            </a:lvl1pPr>
          </a:lstStyle>
          <a:p>
            <a:fld id="{F37187E9-3EA2-446D-BF54-90B53DDE6E0C}" type="slidenum">
              <a:rPr lang="es-ES" smtClean="0"/>
              <a:pPr/>
              <a:t>‹Nº›</a:t>
            </a:fld>
            <a:endParaRPr lang="es-ES"/>
          </a:p>
        </p:txBody>
      </p:sp>
      <p:sp>
        <p:nvSpPr>
          <p:cNvPr id="10" name="Marcador de contenido 3">
            <a:extLst>
              <a:ext uri="{FF2B5EF4-FFF2-40B4-BE49-F238E27FC236}">
                <a16:creationId xmlns:a16="http://schemas.microsoft.com/office/drawing/2014/main" id="{CB398766-A160-4572-943F-00E6ABBEEA9E}"/>
              </a:ext>
            </a:extLst>
          </p:cNvPr>
          <p:cNvSpPr>
            <a:spLocks noGrp="1"/>
          </p:cNvSpPr>
          <p:nvPr>
            <p:ph sz="quarter" idx="14"/>
          </p:nvPr>
        </p:nvSpPr>
        <p:spPr>
          <a:xfrm>
            <a:off x="976869" y="1505068"/>
            <a:ext cx="10251218" cy="4290895"/>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1" name="Marcador de pie de página 9">
            <a:extLst>
              <a:ext uri="{FF2B5EF4-FFF2-40B4-BE49-F238E27FC236}">
                <a16:creationId xmlns:a16="http://schemas.microsoft.com/office/drawing/2014/main" id="{A0B0DF97-B36C-4347-B1CC-2725BC65661C}"/>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36050067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quisitos previos">
    <p:spTree>
      <p:nvGrpSpPr>
        <p:cNvPr id="1" name=""/>
        <p:cNvGrpSpPr/>
        <p:nvPr/>
      </p:nvGrpSpPr>
      <p:grpSpPr>
        <a:xfrm>
          <a:off x="0" y="0"/>
          <a:ext cx="0" cy="0"/>
          <a:chOff x="0" y="0"/>
          <a:chExt cx="0" cy="0"/>
        </a:xfrm>
      </p:grpSpPr>
      <p:sp>
        <p:nvSpPr>
          <p:cNvPr id="2" name="Flecha: pentágono 1">
            <a:extLst>
              <a:ext uri="{FF2B5EF4-FFF2-40B4-BE49-F238E27FC236}">
                <a16:creationId xmlns:a16="http://schemas.microsoft.com/office/drawing/2014/main" id="{42DB559B-3607-44B5-B92C-C61520C7EC80}"/>
              </a:ext>
            </a:extLst>
          </p:cNvPr>
          <p:cNvSpPr/>
          <p:nvPr/>
        </p:nvSpPr>
        <p:spPr>
          <a:xfrm>
            <a:off x="1" y="0"/>
            <a:ext cx="10834776" cy="1006417"/>
          </a:xfrm>
          <a:custGeom>
            <a:avLst/>
            <a:gdLst>
              <a:gd name="connsiteX0" fmla="*/ 0 w 11018807"/>
              <a:gd name="connsiteY0" fmla="*/ 0 h 1121433"/>
              <a:gd name="connsiteX1" fmla="*/ 10458091 w 11018807"/>
              <a:gd name="connsiteY1" fmla="*/ 0 h 1121433"/>
              <a:gd name="connsiteX2" fmla="*/ 11018807 w 11018807"/>
              <a:gd name="connsiteY2" fmla="*/ 560717 h 1121433"/>
              <a:gd name="connsiteX3" fmla="*/ 10458091 w 11018807"/>
              <a:gd name="connsiteY3" fmla="*/ 1121433 h 1121433"/>
              <a:gd name="connsiteX4" fmla="*/ 0 w 11018807"/>
              <a:gd name="connsiteY4" fmla="*/ 1121433 h 1121433"/>
              <a:gd name="connsiteX5" fmla="*/ 0 w 11018807"/>
              <a:gd name="connsiteY5" fmla="*/ 0 h 1121433"/>
              <a:gd name="connsiteX0" fmla="*/ 0 w 10834776"/>
              <a:gd name="connsiteY0" fmla="*/ 0 h 1121433"/>
              <a:gd name="connsiteX1" fmla="*/ 10458091 w 10834776"/>
              <a:gd name="connsiteY1" fmla="*/ 0 h 1121433"/>
              <a:gd name="connsiteX2" fmla="*/ 10834776 w 10834776"/>
              <a:gd name="connsiteY2" fmla="*/ 560717 h 1121433"/>
              <a:gd name="connsiteX3" fmla="*/ 10458091 w 10834776"/>
              <a:gd name="connsiteY3" fmla="*/ 1121433 h 1121433"/>
              <a:gd name="connsiteX4" fmla="*/ 0 w 10834776"/>
              <a:gd name="connsiteY4" fmla="*/ 1121433 h 1121433"/>
              <a:gd name="connsiteX5" fmla="*/ 0 w 10834776"/>
              <a:gd name="connsiteY5" fmla="*/ 0 h 112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34776" h="1121433">
                <a:moveTo>
                  <a:pt x="0" y="0"/>
                </a:moveTo>
                <a:lnTo>
                  <a:pt x="10458091" y="0"/>
                </a:lnTo>
                <a:lnTo>
                  <a:pt x="10834776" y="560717"/>
                </a:lnTo>
                <a:lnTo>
                  <a:pt x="10458091" y="1121433"/>
                </a:lnTo>
                <a:lnTo>
                  <a:pt x="0" y="1121433"/>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6" name="Gráfico 5">
            <a:extLst>
              <a:ext uri="{FF2B5EF4-FFF2-40B4-BE49-F238E27FC236}">
                <a16:creationId xmlns:a16="http://schemas.microsoft.com/office/drawing/2014/main" id="{34FC7F97-6B71-4F12-9E4E-33516D16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96625" y="114758"/>
            <a:ext cx="883532" cy="776899"/>
          </a:xfrm>
          <a:prstGeom prst="rect">
            <a:avLst/>
          </a:prstGeom>
        </p:spPr>
      </p:pic>
      <p:sp>
        <p:nvSpPr>
          <p:cNvPr id="7" name="CuadroTexto 6">
            <a:extLst>
              <a:ext uri="{FF2B5EF4-FFF2-40B4-BE49-F238E27FC236}">
                <a16:creationId xmlns:a16="http://schemas.microsoft.com/office/drawing/2014/main" id="{9FA49D53-35FD-498D-9A7D-8F89DE004B86}"/>
              </a:ext>
            </a:extLst>
          </p:cNvPr>
          <p:cNvSpPr txBox="1"/>
          <p:nvPr/>
        </p:nvSpPr>
        <p:spPr bwMode="white">
          <a:xfrm>
            <a:off x="314325" y="180041"/>
            <a:ext cx="9429750" cy="646331"/>
          </a:xfrm>
          <a:prstGeom prst="rect">
            <a:avLst/>
          </a:prstGeom>
          <a:noFill/>
        </p:spPr>
        <p:txBody>
          <a:bodyPr wrap="square" rtlCol="0">
            <a:spAutoFit/>
          </a:bodyPr>
          <a:lstStyle/>
          <a:p>
            <a:r>
              <a:rPr lang="es-ES" sz="3600" b="1">
                <a:solidFill>
                  <a:schemeClr val="bg1"/>
                </a:solidFill>
              </a:rPr>
              <a:t>Requisitos previos</a:t>
            </a:r>
          </a:p>
        </p:txBody>
      </p:sp>
      <p:sp>
        <p:nvSpPr>
          <p:cNvPr id="11" name="Marcador de número de diapositiva 10">
            <a:extLst>
              <a:ext uri="{FF2B5EF4-FFF2-40B4-BE49-F238E27FC236}">
                <a16:creationId xmlns:a16="http://schemas.microsoft.com/office/drawing/2014/main" id="{AFD757AB-79DF-4D96-AE79-598D355A8D3C}"/>
              </a:ext>
            </a:extLst>
          </p:cNvPr>
          <p:cNvSpPr>
            <a:spLocks noGrp="1"/>
          </p:cNvSpPr>
          <p:nvPr>
            <p:ph type="sldNum" sz="quarter" idx="11"/>
          </p:nvPr>
        </p:nvSpPr>
        <p:spPr>
          <a:xfrm>
            <a:off x="9204354" y="6446880"/>
            <a:ext cx="2743200" cy="365125"/>
          </a:xfrm>
          <a:prstGeom prst="rect">
            <a:avLst/>
          </a:prstGeom>
        </p:spPr>
        <p:txBody>
          <a:bodyPr/>
          <a:lstStyle>
            <a:lvl1pPr>
              <a:defRPr>
                <a:solidFill>
                  <a:schemeClr val="tx1"/>
                </a:solidFill>
              </a:defRPr>
            </a:lvl1pPr>
          </a:lstStyle>
          <a:p>
            <a:fld id="{F37187E9-3EA2-446D-BF54-90B53DDE6E0C}" type="slidenum">
              <a:rPr lang="es-ES" smtClean="0"/>
              <a:pPr/>
              <a:t>‹Nº›</a:t>
            </a:fld>
            <a:endParaRPr lang="es-ES"/>
          </a:p>
        </p:txBody>
      </p:sp>
      <p:sp>
        <p:nvSpPr>
          <p:cNvPr id="8" name="Marcador de contenido 3">
            <a:extLst>
              <a:ext uri="{FF2B5EF4-FFF2-40B4-BE49-F238E27FC236}">
                <a16:creationId xmlns:a16="http://schemas.microsoft.com/office/drawing/2014/main" id="{61F21BE5-B778-469E-B919-554A427E6F19}"/>
              </a:ext>
            </a:extLst>
          </p:cNvPr>
          <p:cNvSpPr>
            <a:spLocks noGrp="1"/>
          </p:cNvSpPr>
          <p:nvPr>
            <p:ph sz="quarter" idx="14"/>
          </p:nvPr>
        </p:nvSpPr>
        <p:spPr>
          <a:xfrm>
            <a:off x="976869" y="1505068"/>
            <a:ext cx="10251218" cy="4290895"/>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2" name="Marcador de pie de página 9">
            <a:extLst>
              <a:ext uri="{FF2B5EF4-FFF2-40B4-BE49-F238E27FC236}">
                <a16:creationId xmlns:a16="http://schemas.microsoft.com/office/drawing/2014/main" id="{592D9D05-ED72-4BE7-B349-E948248C8EB8}"/>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15490988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ertificaciones">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9FC2372B-0740-461C-B0B4-B6AED4793200}"/>
              </a:ext>
            </a:extLst>
          </p:cNvPr>
          <p:cNvSpPr/>
          <p:nvPr/>
        </p:nvSpPr>
        <p:spPr>
          <a:xfrm>
            <a:off x="0" y="1"/>
            <a:ext cx="121920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endParaRPr>
          </a:p>
        </p:txBody>
      </p:sp>
      <p:sp>
        <p:nvSpPr>
          <p:cNvPr id="5" name="Diagrama de flujo: conector fuera de página 4">
            <a:extLst>
              <a:ext uri="{FF2B5EF4-FFF2-40B4-BE49-F238E27FC236}">
                <a16:creationId xmlns:a16="http://schemas.microsoft.com/office/drawing/2014/main" id="{707577E5-20E6-44C7-8CC8-C1318666E58A}"/>
              </a:ext>
            </a:extLst>
          </p:cNvPr>
          <p:cNvSpPr/>
          <p:nvPr/>
        </p:nvSpPr>
        <p:spPr>
          <a:xfrm>
            <a:off x="485774" y="0"/>
            <a:ext cx="2981325" cy="1504950"/>
          </a:xfrm>
          <a:prstGeom prst="flowChartOffpageConnector">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atin typeface="Tahoma" panose="020B0604030504040204" pitchFamily="34" charset="0"/>
              <a:ea typeface="Tahoma" panose="020B0604030504040204" pitchFamily="34" charset="0"/>
              <a:cs typeface="Tahoma" panose="020B0604030504040204" pitchFamily="34" charset="0"/>
            </a:endParaRPr>
          </a:p>
        </p:txBody>
      </p:sp>
      <p:sp>
        <p:nvSpPr>
          <p:cNvPr id="8" name="CuadroTexto 7">
            <a:extLst>
              <a:ext uri="{FF2B5EF4-FFF2-40B4-BE49-F238E27FC236}">
                <a16:creationId xmlns:a16="http://schemas.microsoft.com/office/drawing/2014/main" id="{859CF95E-28AD-4DD0-A93C-6C44ED564FC4}"/>
              </a:ext>
            </a:extLst>
          </p:cNvPr>
          <p:cNvSpPr txBox="1"/>
          <p:nvPr/>
        </p:nvSpPr>
        <p:spPr bwMode="white">
          <a:xfrm>
            <a:off x="485773" y="666750"/>
            <a:ext cx="2981325" cy="523220"/>
          </a:xfrm>
          <a:prstGeom prst="rect">
            <a:avLst/>
          </a:prstGeom>
          <a:noFill/>
        </p:spPr>
        <p:txBody>
          <a:bodyPr wrap="square" rtlCol="0">
            <a:spAutoFit/>
          </a:bodyPr>
          <a:lstStyle/>
          <a:p>
            <a:pPr algn="ctr"/>
            <a:r>
              <a:rPr lang="es-ES" sz="2800" b="1">
                <a:solidFill>
                  <a:schemeClr val="bg1"/>
                </a:solidFill>
                <a:latin typeface="Tahoma" panose="020B0604030504040204" pitchFamily="34" charset="0"/>
                <a:ea typeface="Tahoma" panose="020B0604030504040204" pitchFamily="34" charset="0"/>
                <a:cs typeface="Tahoma" panose="020B0604030504040204" pitchFamily="34" charset="0"/>
              </a:rPr>
              <a:t>Certificaciones</a:t>
            </a:r>
          </a:p>
        </p:txBody>
      </p:sp>
      <p:pic>
        <p:nvPicPr>
          <p:cNvPr id="2" name="Gráfico 1">
            <a:extLst>
              <a:ext uri="{FF2B5EF4-FFF2-40B4-BE49-F238E27FC236}">
                <a16:creationId xmlns:a16="http://schemas.microsoft.com/office/drawing/2014/main" id="{174B860C-E1C7-4A1B-8D2F-F3FA83706F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0697" y="180975"/>
            <a:ext cx="371475" cy="485775"/>
          </a:xfrm>
          <a:prstGeom prst="rect">
            <a:avLst/>
          </a:prstGeom>
        </p:spPr>
      </p:pic>
      <p:sp>
        <p:nvSpPr>
          <p:cNvPr id="6" name="Marcador de número de diapositiva 5">
            <a:extLst>
              <a:ext uri="{FF2B5EF4-FFF2-40B4-BE49-F238E27FC236}">
                <a16:creationId xmlns:a16="http://schemas.microsoft.com/office/drawing/2014/main" id="{3115027D-7FF0-4EE9-9EF3-9BF3397D2E8C}"/>
              </a:ext>
            </a:extLst>
          </p:cNvPr>
          <p:cNvSpPr>
            <a:spLocks noGrp="1"/>
          </p:cNvSpPr>
          <p:nvPr>
            <p:ph type="sldNum" sz="quarter" idx="14"/>
          </p:nvPr>
        </p:nvSpPr>
        <p:spPr>
          <a:xfrm>
            <a:off x="9204354" y="6446880"/>
            <a:ext cx="2743200" cy="365125"/>
          </a:xfrm>
          <a:prstGeom prst="rect">
            <a:avLst/>
          </a:prstGeom>
        </p:spPr>
        <p:txBody>
          <a:bodyPr/>
          <a:lstStyle>
            <a:lvl1pPr>
              <a:defRPr>
                <a:solidFill>
                  <a:schemeClr val="tx1"/>
                </a:solidFill>
              </a:defRPr>
            </a:lvl1pPr>
          </a:lstStyle>
          <a:p>
            <a:fld id="{F37187E9-3EA2-446D-BF54-90B53DDE6E0C}" type="slidenum">
              <a:rPr lang="es-ES" smtClean="0"/>
              <a:pPr/>
              <a:t>‹Nº›</a:t>
            </a:fld>
            <a:endParaRPr lang="es-ES"/>
          </a:p>
        </p:txBody>
      </p:sp>
      <p:sp>
        <p:nvSpPr>
          <p:cNvPr id="9" name="Marcador de contenido 3">
            <a:extLst>
              <a:ext uri="{FF2B5EF4-FFF2-40B4-BE49-F238E27FC236}">
                <a16:creationId xmlns:a16="http://schemas.microsoft.com/office/drawing/2014/main" id="{50F991B9-EDCB-4327-ACF8-A16835A658EE}"/>
              </a:ext>
            </a:extLst>
          </p:cNvPr>
          <p:cNvSpPr>
            <a:spLocks noGrp="1"/>
          </p:cNvSpPr>
          <p:nvPr>
            <p:ph sz="quarter" idx="15"/>
          </p:nvPr>
        </p:nvSpPr>
        <p:spPr>
          <a:xfrm>
            <a:off x="976869" y="1856719"/>
            <a:ext cx="10251218" cy="3939244"/>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1" name="Marcador de pie de página 9">
            <a:extLst>
              <a:ext uri="{FF2B5EF4-FFF2-40B4-BE49-F238E27FC236}">
                <a16:creationId xmlns:a16="http://schemas.microsoft.com/office/drawing/2014/main" id="{A11CB615-1993-4CF0-9639-63F6E45D9ABA}"/>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91154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ample Chapter's Title 1">
    <p:bg bwMode="ltGray">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C4FB680-F436-4C30-AD19-A2AD27356D49}"/>
              </a:ext>
            </a:extLst>
          </p:cNvPr>
          <p:cNvSpPr/>
          <p:nvPr/>
        </p:nvSpPr>
        <p:spPr bwMode="invGray">
          <a:xfrm>
            <a:off x="1" y="0"/>
            <a:ext cx="400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texto 2">
            <a:extLst>
              <a:ext uri="{FF2B5EF4-FFF2-40B4-BE49-F238E27FC236}">
                <a16:creationId xmlns:a16="http://schemas.microsoft.com/office/drawing/2014/main" id="{1BF5E9E4-E0AD-45B9-AC56-210D1FE019FB}"/>
              </a:ext>
            </a:extLst>
          </p:cNvPr>
          <p:cNvSpPr>
            <a:spLocks noGrp="1"/>
          </p:cNvSpPr>
          <p:nvPr>
            <p:ph type="body" sz="quarter" idx="10" hasCustomPrompt="1"/>
          </p:nvPr>
        </p:nvSpPr>
        <p:spPr bwMode="white">
          <a:xfrm>
            <a:off x="1026746" y="4735010"/>
            <a:ext cx="1887904" cy="1117600"/>
          </a:xfrm>
          <a:prstGeom prst="rect">
            <a:avLst/>
          </a:prstGeom>
        </p:spPr>
        <p:txBody>
          <a:bodyPr>
            <a:noAutofit/>
          </a:bodyPr>
          <a:lstStyle>
            <a:lvl1pPr marL="0" indent="0" algn="ctr">
              <a:buNone/>
              <a:defRPr sz="10000" b="1">
                <a:solidFill>
                  <a:schemeClr val="bg1"/>
                </a:solidFill>
                <a:latin typeface="Tahoma" panose="020B0604030504040204" pitchFamily="34" charset="0"/>
              </a:defRPr>
            </a:lvl1pPr>
          </a:lstStyle>
          <a:p>
            <a:pPr lvl="0"/>
            <a:r>
              <a:rPr lang="es-ES"/>
              <a:t>01</a:t>
            </a:r>
          </a:p>
        </p:txBody>
      </p:sp>
      <p:sp>
        <p:nvSpPr>
          <p:cNvPr id="12" name="Título 10">
            <a:extLst>
              <a:ext uri="{FF2B5EF4-FFF2-40B4-BE49-F238E27FC236}">
                <a16:creationId xmlns:a16="http://schemas.microsoft.com/office/drawing/2014/main" id="{D7103276-507F-49BB-9A61-43A54CA2ED72}"/>
              </a:ext>
            </a:extLst>
          </p:cNvPr>
          <p:cNvSpPr>
            <a:spLocks noGrp="1"/>
          </p:cNvSpPr>
          <p:nvPr>
            <p:ph type="title" hasCustomPrompt="1"/>
          </p:nvPr>
        </p:nvSpPr>
        <p:spPr>
          <a:xfrm>
            <a:off x="4419600" y="3432635"/>
            <a:ext cx="7543799" cy="906585"/>
          </a:xfrm>
          <a:prstGeom prst="rect">
            <a:avLst/>
          </a:prstGeom>
        </p:spPr>
        <p:txBody>
          <a:bodyPr>
            <a:noAutofit/>
          </a:bodyPr>
          <a:lstStyle>
            <a:lvl1pPr algn="l">
              <a:defRPr sz="4800" b="1">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s-ES" err="1"/>
              <a:t>Chapter’s</a:t>
            </a:r>
            <a:r>
              <a:rPr lang="es-ES"/>
              <a:t> </a:t>
            </a:r>
            <a:r>
              <a:rPr lang="es-ES" err="1"/>
              <a:t>Title</a:t>
            </a:r>
            <a:endParaRPr lang="es-ES"/>
          </a:p>
        </p:txBody>
      </p:sp>
      <p:pic>
        <p:nvPicPr>
          <p:cNvPr id="13" name="Gráfico 12">
            <a:extLst>
              <a:ext uri="{FF2B5EF4-FFF2-40B4-BE49-F238E27FC236}">
                <a16:creationId xmlns:a16="http://schemas.microsoft.com/office/drawing/2014/main" id="{59092A7D-FEB5-412F-AD77-1892C8B872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52186" y="2162175"/>
            <a:ext cx="1393031" cy="1114425"/>
          </a:xfrm>
          <a:prstGeom prst="rect">
            <a:avLst/>
          </a:prstGeom>
        </p:spPr>
      </p:pic>
      <p:sp>
        <p:nvSpPr>
          <p:cNvPr id="10" name="Marcador de número de diapositiva 10">
            <a:extLst>
              <a:ext uri="{FF2B5EF4-FFF2-40B4-BE49-F238E27FC236}">
                <a16:creationId xmlns:a16="http://schemas.microsoft.com/office/drawing/2014/main" id="{99D0AD15-87F9-40B1-9138-35058C021B9C}"/>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1" name="Marcador de pie de página 9">
            <a:extLst>
              <a:ext uri="{FF2B5EF4-FFF2-40B4-BE49-F238E27FC236}">
                <a16:creationId xmlns:a16="http://schemas.microsoft.com/office/drawing/2014/main" id="{034C6D9B-41DE-421F-9D09-493E98695B60}"/>
              </a:ext>
            </a:extLst>
          </p:cNvPr>
          <p:cNvSpPr>
            <a:spLocks noGrp="1"/>
          </p:cNvSpPr>
          <p:nvPr>
            <p:ph type="ftr" sz="quarter" idx="3"/>
          </p:nvPr>
        </p:nvSpPr>
        <p:spPr bwMode="white">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pic>
        <p:nvPicPr>
          <p:cNvPr id="17" name="Imagen 16" descr="Logotipo&#10;&#10;Descripción generada automáticamente con confianza media">
            <a:extLst>
              <a:ext uri="{FF2B5EF4-FFF2-40B4-BE49-F238E27FC236}">
                <a16:creationId xmlns:a16="http://schemas.microsoft.com/office/drawing/2014/main" id="{EBF8648B-FE6A-44DE-8518-E8A5D0EDB33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2124" y="153542"/>
            <a:ext cx="2016000" cy="459765"/>
          </a:xfrm>
          <a:prstGeom prst="rect">
            <a:avLst/>
          </a:prstGeom>
        </p:spPr>
      </p:pic>
    </p:spTree>
    <p:extLst>
      <p:ext uri="{BB962C8B-B14F-4D97-AF65-F5344CB8AC3E}">
        <p14:creationId xmlns:p14="http://schemas.microsoft.com/office/powerpoint/2010/main" val="22041287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bjetivos del curso">
    <p:spTree>
      <p:nvGrpSpPr>
        <p:cNvPr id="1" name=""/>
        <p:cNvGrpSpPr/>
        <p:nvPr/>
      </p:nvGrpSpPr>
      <p:grpSpPr>
        <a:xfrm>
          <a:off x="0" y="0"/>
          <a:ext cx="0" cy="0"/>
          <a:chOff x="0" y="0"/>
          <a:chExt cx="0" cy="0"/>
        </a:xfrm>
      </p:grpSpPr>
      <p:sp>
        <p:nvSpPr>
          <p:cNvPr id="2" name="Flecha: pentágono 1">
            <a:extLst>
              <a:ext uri="{FF2B5EF4-FFF2-40B4-BE49-F238E27FC236}">
                <a16:creationId xmlns:a16="http://schemas.microsoft.com/office/drawing/2014/main" id="{42DB559B-3607-44B5-B92C-C61520C7EC80}"/>
              </a:ext>
            </a:extLst>
          </p:cNvPr>
          <p:cNvSpPr/>
          <p:nvPr/>
        </p:nvSpPr>
        <p:spPr>
          <a:xfrm>
            <a:off x="1" y="0"/>
            <a:ext cx="10834776" cy="1006417"/>
          </a:xfrm>
          <a:custGeom>
            <a:avLst/>
            <a:gdLst>
              <a:gd name="connsiteX0" fmla="*/ 0 w 11018807"/>
              <a:gd name="connsiteY0" fmla="*/ 0 h 1121433"/>
              <a:gd name="connsiteX1" fmla="*/ 10458091 w 11018807"/>
              <a:gd name="connsiteY1" fmla="*/ 0 h 1121433"/>
              <a:gd name="connsiteX2" fmla="*/ 11018807 w 11018807"/>
              <a:gd name="connsiteY2" fmla="*/ 560717 h 1121433"/>
              <a:gd name="connsiteX3" fmla="*/ 10458091 w 11018807"/>
              <a:gd name="connsiteY3" fmla="*/ 1121433 h 1121433"/>
              <a:gd name="connsiteX4" fmla="*/ 0 w 11018807"/>
              <a:gd name="connsiteY4" fmla="*/ 1121433 h 1121433"/>
              <a:gd name="connsiteX5" fmla="*/ 0 w 11018807"/>
              <a:gd name="connsiteY5" fmla="*/ 0 h 1121433"/>
              <a:gd name="connsiteX0" fmla="*/ 0 w 10834776"/>
              <a:gd name="connsiteY0" fmla="*/ 0 h 1121433"/>
              <a:gd name="connsiteX1" fmla="*/ 10458091 w 10834776"/>
              <a:gd name="connsiteY1" fmla="*/ 0 h 1121433"/>
              <a:gd name="connsiteX2" fmla="*/ 10834776 w 10834776"/>
              <a:gd name="connsiteY2" fmla="*/ 560717 h 1121433"/>
              <a:gd name="connsiteX3" fmla="*/ 10458091 w 10834776"/>
              <a:gd name="connsiteY3" fmla="*/ 1121433 h 1121433"/>
              <a:gd name="connsiteX4" fmla="*/ 0 w 10834776"/>
              <a:gd name="connsiteY4" fmla="*/ 1121433 h 1121433"/>
              <a:gd name="connsiteX5" fmla="*/ 0 w 10834776"/>
              <a:gd name="connsiteY5" fmla="*/ 0 h 112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34776" h="1121433">
                <a:moveTo>
                  <a:pt x="0" y="0"/>
                </a:moveTo>
                <a:lnTo>
                  <a:pt x="10458091" y="0"/>
                </a:lnTo>
                <a:lnTo>
                  <a:pt x="10834776" y="560717"/>
                </a:lnTo>
                <a:lnTo>
                  <a:pt x="10458091" y="1121433"/>
                </a:lnTo>
                <a:lnTo>
                  <a:pt x="0" y="1121433"/>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3" name="Gráfico 2">
            <a:extLst>
              <a:ext uri="{FF2B5EF4-FFF2-40B4-BE49-F238E27FC236}">
                <a16:creationId xmlns:a16="http://schemas.microsoft.com/office/drawing/2014/main" id="{54A21681-ED18-426D-8DDB-32468BAEAC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764" y="98724"/>
            <a:ext cx="910088" cy="808967"/>
          </a:xfrm>
          <a:prstGeom prst="rect">
            <a:avLst/>
          </a:prstGeom>
        </p:spPr>
      </p:pic>
      <p:sp>
        <p:nvSpPr>
          <p:cNvPr id="6" name="CuadroTexto 5">
            <a:extLst>
              <a:ext uri="{FF2B5EF4-FFF2-40B4-BE49-F238E27FC236}">
                <a16:creationId xmlns:a16="http://schemas.microsoft.com/office/drawing/2014/main" id="{EA6223C7-CE4D-4E4E-9BCD-CB2049243FBE}"/>
              </a:ext>
            </a:extLst>
          </p:cNvPr>
          <p:cNvSpPr txBox="1"/>
          <p:nvPr/>
        </p:nvSpPr>
        <p:spPr bwMode="white">
          <a:xfrm>
            <a:off x="314325" y="180041"/>
            <a:ext cx="9429750" cy="646331"/>
          </a:xfrm>
          <a:prstGeom prst="rect">
            <a:avLst/>
          </a:prstGeom>
          <a:noFill/>
        </p:spPr>
        <p:txBody>
          <a:bodyPr wrap="square" rtlCol="0">
            <a:spAutoFit/>
          </a:bodyPr>
          <a:lstStyle/>
          <a:p>
            <a:r>
              <a:rPr lang="es-ES" sz="3600" b="1">
                <a:solidFill>
                  <a:schemeClr val="bg1"/>
                </a:solidFill>
              </a:rPr>
              <a:t>Objetivos del curso</a:t>
            </a:r>
          </a:p>
        </p:txBody>
      </p:sp>
      <p:sp>
        <p:nvSpPr>
          <p:cNvPr id="9" name="Marcador de número de diapositiva 8">
            <a:extLst>
              <a:ext uri="{FF2B5EF4-FFF2-40B4-BE49-F238E27FC236}">
                <a16:creationId xmlns:a16="http://schemas.microsoft.com/office/drawing/2014/main" id="{256FDE69-4D94-4BE0-B5E5-F3BF93403B25}"/>
              </a:ext>
            </a:extLst>
          </p:cNvPr>
          <p:cNvSpPr>
            <a:spLocks noGrp="1"/>
          </p:cNvSpPr>
          <p:nvPr>
            <p:ph type="sldNum" sz="quarter" idx="14"/>
          </p:nvPr>
        </p:nvSpPr>
        <p:spPr>
          <a:xfrm>
            <a:off x="9204354" y="6446880"/>
            <a:ext cx="2743200" cy="365125"/>
          </a:xfrm>
          <a:prstGeom prst="rect">
            <a:avLst/>
          </a:prstGeom>
        </p:spPr>
        <p:txBody>
          <a:bodyPr/>
          <a:lstStyle>
            <a:lvl1pPr>
              <a:defRPr>
                <a:solidFill>
                  <a:schemeClr val="tx1"/>
                </a:solidFill>
              </a:defRPr>
            </a:lvl1pPr>
          </a:lstStyle>
          <a:p>
            <a:fld id="{F37187E9-3EA2-446D-BF54-90B53DDE6E0C}" type="slidenum">
              <a:rPr lang="es-ES" smtClean="0"/>
              <a:pPr/>
              <a:t>‹Nº›</a:t>
            </a:fld>
            <a:endParaRPr lang="es-ES"/>
          </a:p>
        </p:txBody>
      </p:sp>
      <p:sp>
        <p:nvSpPr>
          <p:cNvPr id="8" name="Marcador de contenido 3">
            <a:extLst>
              <a:ext uri="{FF2B5EF4-FFF2-40B4-BE49-F238E27FC236}">
                <a16:creationId xmlns:a16="http://schemas.microsoft.com/office/drawing/2014/main" id="{D81E5832-225D-4CFE-A558-1D41E23F19CE}"/>
              </a:ext>
            </a:extLst>
          </p:cNvPr>
          <p:cNvSpPr>
            <a:spLocks noGrp="1"/>
          </p:cNvSpPr>
          <p:nvPr>
            <p:ph sz="quarter" idx="15"/>
          </p:nvPr>
        </p:nvSpPr>
        <p:spPr>
          <a:xfrm>
            <a:off x="976869" y="1505068"/>
            <a:ext cx="10251218" cy="4290895"/>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1" name="Marcador de pie de página 9">
            <a:extLst>
              <a:ext uri="{FF2B5EF4-FFF2-40B4-BE49-F238E27FC236}">
                <a16:creationId xmlns:a16="http://schemas.microsoft.com/office/drawing/2014/main" id="{89DB7F73-8BA1-493A-A0C4-3217570B5E1B}"/>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5701670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Índice 1">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2469477-458F-4647-A192-B842BC1A8075}"/>
              </a:ext>
            </a:extLst>
          </p:cNvPr>
          <p:cNvSpPr/>
          <p:nvPr/>
        </p:nvSpPr>
        <p:spPr>
          <a:xfrm>
            <a:off x="0" y="1"/>
            <a:ext cx="121920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endParaRPr>
          </a:p>
        </p:txBody>
      </p:sp>
      <p:sp>
        <p:nvSpPr>
          <p:cNvPr id="8" name="CuadroTexto 7">
            <a:extLst>
              <a:ext uri="{FF2B5EF4-FFF2-40B4-BE49-F238E27FC236}">
                <a16:creationId xmlns:a16="http://schemas.microsoft.com/office/drawing/2014/main" id="{859CF95E-28AD-4DD0-A93C-6C44ED564FC4}"/>
              </a:ext>
            </a:extLst>
          </p:cNvPr>
          <p:cNvSpPr txBox="1"/>
          <p:nvPr/>
        </p:nvSpPr>
        <p:spPr bwMode="white">
          <a:xfrm>
            <a:off x="285750" y="113415"/>
            <a:ext cx="2552700" cy="646331"/>
          </a:xfrm>
          <a:prstGeom prst="rect">
            <a:avLst/>
          </a:prstGeom>
          <a:noFill/>
        </p:spPr>
        <p:txBody>
          <a:bodyPr wrap="square" rtlCol="0">
            <a:spAutoFit/>
          </a:bodyPr>
          <a:lstStyle/>
          <a:p>
            <a:pPr algn="ctr"/>
            <a:r>
              <a:rPr lang="es-ES" sz="3600" b="1">
                <a:solidFill>
                  <a:schemeClr val="bg1"/>
                </a:solidFill>
                <a:latin typeface="Tahoma" panose="020B0604030504040204" pitchFamily="34" charset="0"/>
                <a:ea typeface="Tahoma" panose="020B0604030504040204" pitchFamily="34" charset="0"/>
                <a:cs typeface="Tahoma" panose="020B0604030504040204" pitchFamily="34" charset="0"/>
              </a:rPr>
              <a:t>Índice</a:t>
            </a:r>
          </a:p>
        </p:txBody>
      </p:sp>
      <p:sp>
        <p:nvSpPr>
          <p:cNvPr id="2" name="Corchetes 1">
            <a:extLst>
              <a:ext uri="{FF2B5EF4-FFF2-40B4-BE49-F238E27FC236}">
                <a16:creationId xmlns:a16="http://schemas.microsoft.com/office/drawing/2014/main" id="{2183E38B-3476-4532-A44D-BC47E78F61AF}"/>
              </a:ext>
            </a:extLst>
          </p:cNvPr>
          <p:cNvSpPr/>
          <p:nvPr/>
        </p:nvSpPr>
        <p:spPr bwMode="white">
          <a:xfrm>
            <a:off x="609600" y="142875"/>
            <a:ext cx="1895475" cy="540671"/>
          </a:xfrm>
          <a:prstGeom prst="bracketPair">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Diagrama de flujo: conector fuera de página 5">
            <a:extLst>
              <a:ext uri="{FF2B5EF4-FFF2-40B4-BE49-F238E27FC236}">
                <a16:creationId xmlns:a16="http://schemas.microsoft.com/office/drawing/2014/main" id="{33BC4F0D-5C3F-4FB9-96B5-A6C384B6764A}"/>
              </a:ext>
            </a:extLst>
          </p:cNvPr>
          <p:cNvSpPr/>
          <p:nvPr/>
        </p:nvSpPr>
        <p:spPr>
          <a:xfrm>
            <a:off x="171450" y="838200"/>
            <a:ext cx="390525" cy="434340"/>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8000"/>
              <a:gd name="connsiteX1" fmla="*/ 10000 w 10000"/>
              <a:gd name="connsiteY1" fmla="*/ 0 h 8000"/>
              <a:gd name="connsiteX2" fmla="*/ 10000 w 10000"/>
              <a:gd name="connsiteY2" fmla="*/ 8000 h 8000"/>
              <a:gd name="connsiteX3" fmla="*/ 5000 w 10000"/>
              <a:gd name="connsiteY3" fmla="*/ 6667 h 8000"/>
              <a:gd name="connsiteX4" fmla="*/ 0 w 10000"/>
              <a:gd name="connsiteY4" fmla="*/ 8000 h 8000"/>
              <a:gd name="connsiteX5" fmla="*/ 0 w 10000"/>
              <a:gd name="connsiteY5" fmla="*/ 0 h 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8000">
                <a:moveTo>
                  <a:pt x="0" y="0"/>
                </a:moveTo>
                <a:lnTo>
                  <a:pt x="10000" y="0"/>
                </a:lnTo>
                <a:lnTo>
                  <a:pt x="10000" y="8000"/>
                </a:lnTo>
                <a:lnTo>
                  <a:pt x="5000" y="6667"/>
                </a:lnTo>
                <a:lnTo>
                  <a:pt x="0" y="8000"/>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Marcador de texto 11">
            <a:extLst>
              <a:ext uri="{FF2B5EF4-FFF2-40B4-BE49-F238E27FC236}">
                <a16:creationId xmlns:a16="http://schemas.microsoft.com/office/drawing/2014/main" id="{9570B6E8-DB02-4FD4-B308-8B078ED25DF8}"/>
              </a:ext>
            </a:extLst>
          </p:cNvPr>
          <p:cNvSpPr>
            <a:spLocks noGrp="1"/>
          </p:cNvSpPr>
          <p:nvPr>
            <p:ph type="body" sz="quarter" idx="10" hasCustomPrompt="1"/>
          </p:nvPr>
        </p:nvSpPr>
        <p:spPr>
          <a:xfrm>
            <a:off x="1295400" y="1602462"/>
            <a:ext cx="9613900" cy="4372887"/>
          </a:xfrm>
          <a:prstGeom prst="rect">
            <a:avLst/>
          </a:prstGeom>
        </p:spPr>
        <p:txBody>
          <a:bodyPr/>
          <a:lstStyle>
            <a:lvl1pPr marL="0" indent="0">
              <a:buNone/>
              <a:defRPr>
                <a:solidFill>
                  <a:schemeClr val="tx2"/>
                </a:solidFill>
              </a:defRPr>
            </a:lvl1pPr>
            <a:lvl2pPr marL="914400" indent="-457200" algn="ctr">
              <a:lnSpc>
                <a:spcPct val="150000"/>
              </a:lnSpc>
              <a:buFont typeface="+mj-lt"/>
              <a:buAutoNum type="arabicPeriod"/>
              <a:defRPr>
                <a:solidFill>
                  <a:schemeClr val="tx2"/>
                </a:solidFill>
              </a:defRPr>
            </a:lvl2pPr>
            <a:lvl3pPr marL="1143000" indent="-228600">
              <a:buFontTx/>
              <a:buBlip>
                <a:blip r:embed="rId2"/>
              </a:buBlip>
              <a:defRPr>
                <a:solidFill>
                  <a:schemeClr val="tx2"/>
                </a:solidFill>
              </a:defRPr>
            </a:lvl3pPr>
            <a:lvl4pPr>
              <a:defRPr>
                <a:solidFill>
                  <a:schemeClr val="tx2"/>
                </a:solidFill>
              </a:defRPr>
            </a:lvl4pPr>
            <a:lvl5pPr>
              <a:defRPr>
                <a:solidFill>
                  <a:schemeClr val="tx2"/>
                </a:solidFill>
              </a:defRPr>
            </a:lvl5pPr>
          </a:lstStyle>
          <a:p>
            <a:pPr lvl="1"/>
            <a:r>
              <a:rPr lang="es-ES"/>
              <a:t>Módulo 1</a:t>
            </a:r>
          </a:p>
          <a:p>
            <a:pPr lvl="1"/>
            <a:r>
              <a:rPr lang="es-ES"/>
              <a:t>Módulo 2</a:t>
            </a:r>
          </a:p>
          <a:p>
            <a:pPr lvl="1"/>
            <a:r>
              <a:rPr lang="es-ES"/>
              <a:t>Módulo 3</a:t>
            </a:r>
          </a:p>
          <a:p>
            <a:pPr lvl="1"/>
            <a:r>
              <a:rPr lang="es-ES"/>
              <a:t>Módulo 4</a:t>
            </a:r>
          </a:p>
          <a:p>
            <a:pPr lvl="1"/>
            <a:r>
              <a:rPr lang="es-ES"/>
              <a:t>Módulo 5</a:t>
            </a:r>
          </a:p>
          <a:p>
            <a:pPr lvl="1"/>
            <a:r>
              <a:rPr lang="es-ES"/>
              <a:t>Módulo 6</a:t>
            </a:r>
          </a:p>
        </p:txBody>
      </p:sp>
      <p:sp>
        <p:nvSpPr>
          <p:cNvPr id="7" name="Marcador de número de diapositiva 6">
            <a:extLst>
              <a:ext uri="{FF2B5EF4-FFF2-40B4-BE49-F238E27FC236}">
                <a16:creationId xmlns:a16="http://schemas.microsoft.com/office/drawing/2014/main" id="{55780109-4B90-4F25-B1E7-8DAACD5BA327}"/>
              </a:ext>
            </a:extLst>
          </p:cNvPr>
          <p:cNvSpPr>
            <a:spLocks noGrp="1"/>
          </p:cNvSpPr>
          <p:nvPr>
            <p:ph type="sldNum" sz="quarter" idx="12"/>
          </p:nvPr>
        </p:nvSpPr>
        <p:spPr/>
        <p:txBody>
          <a:bodyPr/>
          <a:lstStyle>
            <a:lvl1pPr>
              <a:defRPr>
                <a:solidFill>
                  <a:schemeClr val="tx1"/>
                </a:solidFill>
              </a:defRPr>
            </a:lvl1pPr>
          </a:lstStyle>
          <a:p>
            <a:fld id="{F37187E9-3EA2-446D-BF54-90B53DDE6E0C}" type="slidenum">
              <a:rPr lang="es-ES" smtClean="0"/>
              <a:pPr/>
              <a:t>‹Nº›</a:t>
            </a:fld>
            <a:endParaRPr lang="es-ES"/>
          </a:p>
        </p:txBody>
      </p:sp>
      <p:sp>
        <p:nvSpPr>
          <p:cNvPr id="10" name="Marcador de pie de página 9">
            <a:extLst>
              <a:ext uri="{FF2B5EF4-FFF2-40B4-BE49-F238E27FC236}">
                <a16:creationId xmlns:a16="http://schemas.microsoft.com/office/drawing/2014/main" id="{767F0780-8885-43BF-B333-549C8F3CFF19}"/>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13610841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Índice 2">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2469477-458F-4647-A192-B842BC1A8075}"/>
              </a:ext>
            </a:extLst>
          </p:cNvPr>
          <p:cNvSpPr/>
          <p:nvPr/>
        </p:nvSpPr>
        <p:spPr>
          <a:xfrm>
            <a:off x="0" y="1"/>
            <a:ext cx="121920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endParaRPr>
          </a:p>
        </p:txBody>
      </p:sp>
      <p:sp>
        <p:nvSpPr>
          <p:cNvPr id="10" name="Marcador de texto 9">
            <a:extLst>
              <a:ext uri="{FF2B5EF4-FFF2-40B4-BE49-F238E27FC236}">
                <a16:creationId xmlns:a16="http://schemas.microsoft.com/office/drawing/2014/main" id="{C9C34300-6262-42B2-BFB2-AB88295A1D44}"/>
              </a:ext>
            </a:extLst>
          </p:cNvPr>
          <p:cNvSpPr>
            <a:spLocks noGrp="1"/>
          </p:cNvSpPr>
          <p:nvPr>
            <p:ph type="body" sz="quarter" idx="10"/>
          </p:nvPr>
        </p:nvSpPr>
        <p:spPr>
          <a:xfrm>
            <a:off x="816229" y="1394234"/>
            <a:ext cx="10654514" cy="4125503"/>
          </a:xfrm>
          <a:prstGeom prst="rect">
            <a:avLst/>
          </a:prstGeom>
        </p:spPr>
        <p:txBody>
          <a:bodyPr numCol="2" spcCol="180000"/>
          <a:lstStyle>
            <a:lvl1pPr marL="361950" indent="-361950">
              <a:buFont typeface="+mj-lt"/>
              <a:buAutoNum type="arabicPeriod"/>
              <a:tabLst>
                <a:tab pos="271463" algn="l"/>
              </a:tabLst>
              <a:defRPr sz="1800" b="1">
                <a:solidFill>
                  <a:srgbClr val="000000"/>
                </a:solidFill>
              </a:defRPr>
            </a:lvl1pPr>
            <a:lvl2pPr marL="715963" marR="0" indent="-273050" algn="l" defTabSz="914400" rtl="0" eaLnBrk="1" fontAlgn="auto" latinLnBrk="0" hangingPunct="1">
              <a:lnSpc>
                <a:spcPct val="90000"/>
              </a:lnSpc>
              <a:spcBef>
                <a:spcPts val="500"/>
              </a:spcBef>
              <a:spcAft>
                <a:spcPts val="0"/>
              </a:spcAft>
              <a:buClr>
                <a:schemeClr val="tx1"/>
              </a:buClr>
              <a:buSzTx/>
              <a:buFontTx/>
              <a:buBlip>
                <a:blip r:embed="rId2"/>
              </a:buBlip>
              <a:tabLst/>
              <a:defRPr sz="1600">
                <a:solidFill>
                  <a:srgbClr val="000000"/>
                </a:solidFill>
              </a:defRPr>
            </a:lvl2pPr>
            <a:lvl3pPr marL="914400" indent="0">
              <a:buClr>
                <a:schemeClr val="tx1"/>
              </a:buClr>
              <a:buFont typeface="Tahoma" panose="020B0604030504040204" pitchFamily="34" charset="0"/>
              <a:buNone/>
              <a:defRPr lang="es-ES" sz="1400" kern="1200" dirty="0" smtClean="0">
                <a:solidFill>
                  <a:srgbClr val="009EE0"/>
                </a:solidFill>
                <a:latin typeface="+mn-lt"/>
                <a:ea typeface="+mn-ea"/>
                <a:cs typeface="+mn-cs"/>
              </a:defRPr>
            </a:lvl3pPr>
            <a:lvl4pPr marL="987425" indent="-271463">
              <a:buClr>
                <a:schemeClr val="tx1"/>
              </a:buClr>
              <a:buFontTx/>
              <a:buBlip>
                <a:blip r:embed="rId2"/>
              </a:buBlip>
              <a:defRPr sz="1200">
                <a:solidFill>
                  <a:srgbClr val="000000"/>
                </a:solidFill>
              </a:defRPr>
            </a:lvl4pPr>
            <a:lvl5pPr>
              <a:buFont typeface="+mj-lt"/>
              <a:buAutoNum type="arabicPeriod"/>
              <a:defRPr sz="1200"/>
            </a:lvl5pPr>
          </a:lstStyle>
          <a:p>
            <a:pPr lvl="0"/>
            <a:r>
              <a:rPr lang="es-ES"/>
              <a:t>Haga clic para modificar los estilos de texto del patrón</a:t>
            </a:r>
          </a:p>
          <a:p>
            <a:pPr lvl="1"/>
            <a:r>
              <a:rPr lang="es-ES"/>
              <a:t>Segundo nivel</a:t>
            </a:r>
          </a:p>
          <a:p>
            <a:pPr lvl="3"/>
            <a:r>
              <a:rPr lang="es-ES"/>
              <a:t>Tercer nivel</a:t>
            </a:r>
          </a:p>
          <a:p>
            <a:pPr lvl="3"/>
            <a:endParaRPr lang="es-ES"/>
          </a:p>
          <a:p>
            <a:pPr lvl="0"/>
            <a:r>
              <a:rPr lang="es-ES"/>
              <a:t>Haga clic para modificar los estilos de texto del patrón</a:t>
            </a:r>
          </a:p>
          <a:p>
            <a:pPr lvl="1"/>
            <a:r>
              <a:rPr lang="es-ES"/>
              <a:t>Segundo nivel</a:t>
            </a:r>
          </a:p>
          <a:p>
            <a:pPr lvl="3"/>
            <a:r>
              <a:rPr lang="es-ES"/>
              <a:t>Tercer nivel</a:t>
            </a:r>
          </a:p>
          <a:p>
            <a:pPr lvl="3"/>
            <a:endParaRPr lang="es-ES"/>
          </a:p>
          <a:p>
            <a:pPr lvl="0"/>
            <a:r>
              <a:rPr lang="es-ES"/>
              <a:t>Haga clic para modificar los estilos de texto del patrón</a:t>
            </a:r>
          </a:p>
          <a:p>
            <a:pPr lvl="1"/>
            <a:r>
              <a:rPr lang="es-ES"/>
              <a:t>Segundo nivel</a:t>
            </a:r>
          </a:p>
          <a:p>
            <a:pPr lvl="3"/>
            <a:r>
              <a:rPr lang="es-ES"/>
              <a:t>Tercer nivel</a:t>
            </a:r>
          </a:p>
          <a:p>
            <a:pPr lvl="3"/>
            <a:endParaRPr lang="es-ES"/>
          </a:p>
          <a:p>
            <a:pPr lvl="3"/>
            <a:endParaRPr lang="es-ES"/>
          </a:p>
          <a:p>
            <a:pPr lvl="3"/>
            <a:endParaRPr lang="es-ES"/>
          </a:p>
          <a:p>
            <a:pPr lvl="3"/>
            <a:endParaRPr lang="es-ES"/>
          </a:p>
          <a:p>
            <a:pPr lvl="3"/>
            <a:endParaRPr lang="es-ES"/>
          </a:p>
          <a:p>
            <a:pPr lvl="3"/>
            <a:endParaRPr lang="es-ES"/>
          </a:p>
          <a:p>
            <a:pPr lvl="0"/>
            <a:r>
              <a:rPr lang="es-ES"/>
              <a:t>Haga clic para modificar los estilos de texto del patrón</a:t>
            </a:r>
          </a:p>
          <a:p>
            <a:pPr lvl="1"/>
            <a:r>
              <a:rPr lang="es-ES"/>
              <a:t>Segundo nivel</a:t>
            </a:r>
          </a:p>
          <a:p>
            <a:pPr lvl="3"/>
            <a:r>
              <a:rPr lang="es-ES"/>
              <a:t>Tercer nivel</a:t>
            </a:r>
          </a:p>
          <a:p>
            <a:pPr lvl="3"/>
            <a:endParaRPr lang="es-ES"/>
          </a:p>
          <a:p>
            <a:pPr lvl="0"/>
            <a:r>
              <a:rPr lang="es-ES"/>
              <a:t>Haga clic para modificar los estilos de texto del patrón</a:t>
            </a:r>
          </a:p>
          <a:p>
            <a:pPr lvl="1"/>
            <a:r>
              <a:rPr lang="es-ES"/>
              <a:t>Segundo nivel</a:t>
            </a:r>
          </a:p>
          <a:p>
            <a:pPr lvl="3"/>
            <a:r>
              <a:rPr lang="es-ES"/>
              <a:t>Tercer nivel</a:t>
            </a:r>
          </a:p>
          <a:p>
            <a:pPr lvl="3"/>
            <a:endParaRPr lang="es-ES"/>
          </a:p>
          <a:p>
            <a:pPr lvl="0"/>
            <a:r>
              <a:rPr lang="es-ES"/>
              <a:t>Haga clic para modificar los estilos de texto del patrón</a:t>
            </a:r>
          </a:p>
          <a:p>
            <a:pPr lvl="1"/>
            <a:r>
              <a:rPr lang="es-ES"/>
              <a:t>Segundo nivel</a:t>
            </a:r>
          </a:p>
          <a:p>
            <a:pPr lvl="3"/>
            <a:r>
              <a:rPr lang="es-ES"/>
              <a:t>Tercer nivel</a:t>
            </a:r>
          </a:p>
          <a:p>
            <a:pPr lvl="3"/>
            <a:endParaRPr lang="es-ES"/>
          </a:p>
          <a:p>
            <a:pPr lvl="3"/>
            <a:endParaRPr lang="es-ES"/>
          </a:p>
          <a:p>
            <a:pPr lvl="1"/>
            <a:endParaRPr lang="es-ES"/>
          </a:p>
          <a:p>
            <a:pPr lvl="1"/>
            <a:endParaRPr lang="es-ES"/>
          </a:p>
        </p:txBody>
      </p:sp>
      <p:sp>
        <p:nvSpPr>
          <p:cNvPr id="8" name="CuadroTexto 7">
            <a:extLst>
              <a:ext uri="{FF2B5EF4-FFF2-40B4-BE49-F238E27FC236}">
                <a16:creationId xmlns:a16="http://schemas.microsoft.com/office/drawing/2014/main" id="{859CF95E-28AD-4DD0-A93C-6C44ED564FC4}"/>
              </a:ext>
            </a:extLst>
          </p:cNvPr>
          <p:cNvSpPr txBox="1"/>
          <p:nvPr/>
        </p:nvSpPr>
        <p:spPr bwMode="white">
          <a:xfrm>
            <a:off x="285750" y="113415"/>
            <a:ext cx="2552700" cy="646331"/>
          </a:xfrm>
          <a:prstGeom prst="rect">
            <a:avLst/>
          </a:prstGeom>
          <a:noFill/>
        </p:spPr>
        <p:txBody>
          <a:bodyPr wrap="square" rtlCol="0">
            <a:spAutoFit/>
          </a:bodyPr>
          <a:lstStyle/>
          <a:p>
            <a:pPr algn="ctr"/>
            <a:r>
              <a:rPr lang="es-ES" sz="3600" b="1">
                <a:solidFill>
                  <a:schemeClr val="bg1"/>
                </a:solidFill>
                <a:latin typeface="Tahoma" panose="020B0604030504040204" pitchFamily="34" charset="0"/>
                <a:ea typeface="Tahoma" panose="020B0604030504040204" pitchFamily="34" charset="0"/>
                <a:cs typeface="Tahoma" panose="020B0604030504040204" pitchFamily="34" charset="0"/>
              </a:rPr>
              <a:t>Índice</a:t>
            </a:r>
          </a:p>
        </p:txBody>
      </p:sp>
      <p:sp>
        <p:nvSpPr>
          <p:cNvPr id="2" name="Corchetes 1">
            <a:extLst>
              <a:ext uri="{FF2B5EF4-FFF2-40B4-BE49-F238E27FC236}">
                <a16:creationId xmlns:a16="http://schemas.microsoft.com/office/drawing/2014/main" id="{2183E38B-3476-4532-A44D-BC47E78F61AF}"/>
              </a:ext>
            </a:extLst>
          </p:cNvPr>
          <p:cNvSpPr/>
          <p:nvPr/>
        </p:nvSpPr>
        <p:spPr bwMode="white">
          <a:xfrm>
            <a:off x="609600" y="142875"/>
            <a:ext cx="1895475" cy="540671"/>
          </a:xfrm>
          <a:prstGeom prst="bracketPair">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Diagrama de flujo: conector fuera de página 5">
            <a:extLst>
              <a:ext uri="{FF2B5EF4-FFF2-40B4-BE49-F238E27FC236}">
                <a16:creationId xmlns:a16="http://schemas.microsoft.com/office/drawing/2014/main" id="{33BC4F0D-5C3F-4FB9-96B5-A6C384B6764A}"/>
              </a:ext>
            </a:extLst>
          </p:cNvPr>
          <p:cNvSpPr/>
          <p:nvPr/>
        </p:nvSpPr>
        <p:spPr>
          <a:xfrm>
            <a:off x="171450" y="838200"/>
            <a:ext cx="390525" cy="434340"/>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8000"/>
              <a:gd name="connsiteX1" fmla="*/ 10000 w 10000"/>
              <a:gd name="connsiteY1" fmla="*/ 0 h 8000"/>
              <a:gd name="connsiteX2" fmla="*/ 10000 w 10000"/>
              <a:gd name="connsiteY2" fmla="*/ 8000 h 8000"/>
              <a:gd name="connsiteX3" fmla="*/ 5000 w 10000"/>
              <a:gd name="connsiteY3" fmla="*/ 6667 h 8000"/>
              <a:gd name="connsiteX4" fmla="*/ 0 w 10000"/>
              <a:gd name="connsiteY4" fmla="*/ 8000 h 8000"/>
              <a:gd name="connsiteX5" fmla="*/ 0 w 10000"/>
              <a:gd name="connsiteY5" fmla="*/ 0 h 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8000">
                <a:moveTo>
                  <a:pt x="0" y="0"/>
                </a:moveTo>
                <a:lnTo>
                  <a:pt x="10000" y="0"/>
                </a:lnTo>
                <a:lnTo>
                  <a:pt x="10000" y="8000"/>
                </a:lnTo>
                <a:lnTo>
                  <a:pt x="5000" y="6667"/>
                </a:lnTo>
                <a:lnTo>
                  <a:pt x="0" y="8000"/>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número de diapositiva 6">
            <a:extLst>
              <a:ext uri="{FF2B5EF4-FFF2-40B4-BE49-F238E27FC236}">
                <a16:creationId xmlns:a16="http://schemas.microsoft.com/office/drawing/2014/main" id="{2BC6CF9A-81AA-4CDE-BA52-0B1294395E17}"/>
              </a:ext>
            </a:extLst>
          </p:cNvPr>
          <p:cNvSpPr>
            <a:spLocks noGrp="1"/>
          </p:cNvSpPr>
          <p:nvPr>
            <p:ph type="sldNum" sz="quarter" idx="12"/>
          </p:nvPr>
        </p:nvSpPr>
        <p:spPr/>
        <p:txBody>
          <a:bodyPr/>
          <a:lstStyle>
            <a:lvl1pPr>
              <a:defRPr>
                <a:solidFill>
                  <a:schemeClr val="tx1"/>
                </a:solidFill>
              </a:defRPr>
            </a:lvl1pPr>
          </a:lstStyle>
          <a:p>
            <a:fld id="{F37187E9-3EA2-446D-BF54-90B53DDE6E0C}" type="slidenum">
              <a:rPr lang="es-ES" smtClean="0"/>
              <a:pPr/>
              <a:t>‹Nº›</a:t>
            </a:fld>
            <a:endParaRPr lang="es-ES"/>
          </a:p>
        </p:txBody>
      </p:sp>
      <p:sp>
        <p:nvSpPr>
          <p:cNvPr id="11" name="Marcador de pie de página 9">
            <a:extLst>
              <a:ext uri="{FF2B5EF4-FFF2-40B4-BE49-F238E27FC236}">
                <a16:creationId xmlns:a16="http://schemas.microsoft.com/office/drawing/2014/main" id="{6792AFC6-3B50-408D-A348-94625727B869}"/>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4861266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Índice 3">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2469477-458F-4647-A192-B842BC1A8075}"/>
              </a:ext>
            </a:extLst>
          </p:cNvPr>
          <p:cNvSpPr/>
          <p:nvPr/>
        </p:nvSpPr>
        <p:spPr>
          <a:xfrm>
            <a:off x="0" y="1"/>
            <a:ext cx="121920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endParaRPr>
          </a:p>
        </p:txBody>
      </p:sp>
      <p:sp>
        <p:nvSpPr>
          <p:cNvPr id="10" name="Marcador de texto 9">
            <a:extLst>
              <a:ext uri="{FF2B5EF4-FFF2-40B4-BE49-F238E27FC236}">
                <a16:creationId xmlns:a16="http://schemas.microsoft.com/office/drawing/2014/main" id="{C9C34300-6262-42B2-BFB2-AB88295A1D44}"/>
              </a:ext>
            </a:extLst>
          </p:cNvPr>
          <p:cNvSpPr>
            <a:spLocks noGrp="1"/>
          </p:cNvSpPr>
          <p:nvPr>
            <p:ph type="body" sz="quarter" idx="10" hasCustomPrompt="1"/>
          </p:nvPr>
        </p:nvSpPr>
        <p:spPr>
          <a:xfrm>
            <a:off x="1033462" y="1172567"/>
            <a:ext cx="10687050" cy="4767893"/>
          </a:xfrm>
          <a:prstGeom prst="rect">
            <a:avLst/>
          </a:prstGeom>
        </p:spPr>
        <p:txBody>
          <a:bodyPr numCol="2" spcCol="180000"/>
          <a:lstStyle>
            <a:lvl1pPr marL="228600" indent="-228600">
              <a:buFont typeface="+mj-lt"/>
              <a:buAutoNum type="arabicPeriod"/>
              <a:defRPr sz="1200" b="1">
                <a:solidFill>
                  <a:srgbClr val="000000"/>
                </a:solidFill>
              </a:defRPr>
            </a:lvl1pPr>
            <a:lvl2pPr marL="1200150" marR="0" indent="-285750" algn="l" defTabSz="914400" rtl="0" eaLnBrk="1" fontAlgn="auto" latinLnBrk="0" hangingPunct="1">
              <a:lnSpc>
                <a:spcPct val="90000"/>
              </a:lnSpc>
              <a:spcBef>
                <a:spcPts val="500"/>
              </a:spcBef>
              <a:spcAft>
                <a:spcPts val="0"/>
              </a:spcAft>
              <a:buClr>
                <a:schemeClr val="tx1"/>
              </a:buClr>
              <a:buSzTx/>
              <a:buFont typeface="Tahoma" panose="020B0604030504040204" pitchFamily="34" charset="0"/>
              <a:buChar char="›"/>
              <a:tabLst/>
              <a:defRPr sz="1400">
                <a:solidFill>
                  <a:srgbClr val="000000"/>
                </a:solidFill>
              </a:defRPr>
            </a:lvl2pPr>
            <a:lvl3pPr marL="914400" indent="0">
              <a:buClr>
                <a:schemeClr val="tx1"/>
              </a:buClr>
              <a:buFont typeface="Tahoma" panose="020B0604030504040204" pitchFamily="34" charset="0"/>
              <a:buNone/>
              <a:defRPr lang="es-ES" sz="1400" kern="1200" dirty="0" smtClean="0">
                <a:solidFill>
                  <a:srgbClr val="009EE0"/>
                </a:solidFill>
                <a:latin typeface="+mn-lt"/>
                <a:ea typeface="+mn-ea"/>
                <a:cs typeface="+mn-cs"/>
              </a:defRPr>
            </a:lvl3pPr>
            <a:lvl4pPr marL="1771650" indent="-171450">
              <a:buClr>
                <a:schemeClr val="tx1"/>
              </a:buClr>
              <a:buFont typeface="Tahoma" panose="020B0604030504040204" pitchFamily="34" charset="0"/>
              <a:buChar char="›"/>
              <a:defRPr sz="1100">
                <a:solidFill>
                  <a:srgbClr val="000000"/>
                </a:solidFill>
              </a:defRPr>
            </a:lvl4pPr>
            <a:lvl5pPr>
              <a:buFont typeface="+mj-lt"/>
              <a:buAutoNum type="arabicPeriod"/>
              <a:defRPr sz="1200"/>
            </a:lvl5pPr>
          </a:lstStyle>
          <a:p>
            <a:pPr lvl="0"/>
            <a:r>
              <a:rPr lang="es-ES"/>
              <a:t> Haga clic para modificar los estilos de texto del patrón</a:t>
            </a:r>
          </a:p>
          <a:p>
            <a:pPr lvl="1"/>
            <a:r>
              <a:rPr lang="es-ES"/>
              <a:t>Segundo nivel</a:t>
            </a:r>
          </a:p>
          <a:p>
            <a:pPr lvl="3"/>
            <a:r>
              <a:rPr lang="es-ES"/>
              <a:t>Tercer nivel</a:t>
            </a:r>
          </a:p>
          <a:p>
            <a:pPr lvl="3"/>
            <a:endParaRPr lang="es-ES"/>
          </a:p>
          <a:p>
            <a:pPr lvl="0"/>
            <a:r>
              <a:rPr lang="es-ES"/>
              <a:t> Haga clic para modificar los estilos de texto del patrón</a:t>
            </a:r>
          </a:p>
          <a:p>
            <a:pPr lvl="1"/>
            <a:r>
              <a:rPr lang="es-ES"/>
              <a:t>Segundo nivel</a:t>
            </a:r>
          </a:p>
          <a:p>
            <a:pPr lvl="3"/>
            <a:r>
              <a:rPr lang="es-ES"/>
              <a:t>Tercer nivel</a:t>
            </a:r>
          </a:p>
          <a:p>
            <a:pPr lvl="3"/>
            <a:endParaRPr lang="es-ES"/>
          </a:p>
          <a:p>
            <a:pPr lvl="0"/>
            <a:r>
              <a:rPr lang="es-ES"/>
              <a:t> Haga clic para modificar los estilos de texto del patrón</a:t>
            </a:r>
          </a:p>
          <a:p>
            <a:pPr lvl="1"/>
            <a:r>
              <a:rPr lang="es-ES"/>
              <a:t>Segundo nivel</a:t>
            </a:r>
          </a:p>
          <a:p>
            <a:pPr lvl="3"/>
            <a:r>
              <a:rPr lang="es-ES"/>
              <a:t>Tercer nivel</a:t>
            </a:r>
          </a:p>
          <a:p>
            <a:pPr lvl="3"/>
            <a:endParaRPr lang="es-ES"/>
          </a:p>
          <a:p>
            <a:pPr lvl="0"/>
            <a:r>
              <a:rPr lang="es-ES"/>
              <a:t> Haga clic para modificar los estilos de texto del patrón</a:t>
            </a:r>
          </a:p>
          <a:p>
            <a:pPr lvl="1"/>
            <a:r>
              <a:rPr lang="es-ES"/>
              <a:t>Segundo nivel</a:t>
            </a:r>
          </a:p>
          <a:p>
            <a:pPr lvl="3"/>
            <a:r>
              <a:rPr lang="es-ES"/>
              <a:t>Tercer nivel</a:t>
            </a:r>
          </a:p>
          <a:p>
            <a:pPr lvl="3"/>
            <a:endParaRPr lang="es-ES"/>
          </a:p>
          <a:p>
            <a:pPr lvl="0"/>
            <a:r>
              <a:rPr lang="es-ES"/>
              <a:t> Haga clic para modificar los estilos de texto del patrón</a:t>
            </a:r>
          </a:p>
          <a:p>
            <a:pPr lvl="1"/>
            <a:r>
              <a:rPr lang="es-ES"/>
              <a:t>Segundo nivel</a:t>
            </a:r>
          </a:p>
          <a:p>
            <a:pPr lvl="3"/>
            <a:r>
              <a:rPr lang="es-ES"/>
              <a:t>Tercer nivel</a:t>
            </a:r>
          </a:p>
          <a:p>
            <a:pPr lvl="3"/>
            <a:endParaRPr lang="es-ES"/>
          </a:p>
          <a:p>
            <a:pPr lvl="0"/>
            <a:r>
              <a:rPr lang="es-ES"/>
              <a:t> Haga clic para modificar los estilos de texto del patrón</a:t>
            </a:r>
          </a:p>
          <a:p>
            <a:pPr lvl="1"/>
            <a:r>
              <a:rPr lang="es-ES"/>
              <a:t>Segundo nivel</a:t>
            </a:r>
          </a:p>
          <a:p>
            <a:pPr lvl="3"/>
            <a:r>
              <a:rPr lang="es-ES"/>
              <a:t>Tercer nivel</a:t>
            </a:r>
          </a:p>
          <a:p>
            <a:pPr lvl="3"/>
            <a:endParaRPr lang="es-ES"/>
          </a:p>
          <a:p>
            <a:pPr lvl="0"/>
            <a:r>
              <a:rPr lang="es-ES"/>
              <a:t> Haga clic para modificar los estilos de texto del patrón</a:t>
            </a:r>
          </a:p>
          <a:p>
            <a:pPr lvl="1"/>
            <a:r>
              <a:rPr lang="es-ES"/>
              <a:t>Segundo nivel</a:t>
            </a:r>
          </a:p>
          <a:p>
            <a:pPr lvl="3"/>
            <a:r>
              <a:rPr lang="es-ES"/>
              <a:t>Tercer nivel</a:t>
            </a:r>
          </a:p>
          <a:p>
            <a:pPr lvl="3"/>
            <a:endParaRPr lang="es-ES"/>
          </a:p>
          <a:p>
            <a:pPr lvl="0"/>
            <a:r>
              <a:rPr lang="es-ES"/>
              <a:t> Haga clic para modificar los estilos de texto del patrón</a:t>
            </a:r>
          </a:p>
          <a:p>
            <a:pPr lvl="1"/>
            <a:r>
              <a:rPr lang="es-ES"/>
              <a:t>Segundo nivel</a:t>
            </a:r>
          </a:p>
          <a:p>
            <a:pPr lvl="3"/>
            <a:r>
              <a:rPr lang="es-ES"/>
              <a:t>Tercer nivel</a:t>
            </a:r>
          </a:p>
          <a:p>
            <a:pPr lvl="0"/>
            <a:r>
              <a:rPr lang="es-ES"/>
              <a:t> Haga clic para modificar los estilos de texto del patrón</a:t>
            </a:r>
          </a:p>
          <a:p>
            <a:pPr lvl="1"/>
            <a:r>
              <a:rPr lang="es-ES"/>
              <a:t>Segundo nivel</a:t>
            </a:r>
          </a:p>
          <a:p>
            <a:pPr lvl="3"/>
            <a:r>
              <a:rPr lang="es-ES"/>
              <a:t>Tercer nivel</a:t>
            </a:r>
          </a:p>
          <a:p>
            <a:pPr lvl="0"/>
            <a:r>
              <a:rPr lang="es-ES"/>
              <a:t> Haga clic para modificar los estilos de texto del patrón</a:t>
            </a:r>
          </a:p>
          <a:p>
            <a:pPr lvl="1"/>
            <a:r>
              <a:rPr lang="es-ES"/>
              <a:t>Segundo nivel</a:t>
            </a:r>
          </a:p>
          <a:p>
            <a:pPr lvl="3"/>
            <a:r>
              <a:rPr lang="es-ES"/>
              <a:t>Tercer nivel</a:t>
            </a:r>
          </a:p>
          <a:p>
            <a:pPr lvl="3"/>
            <a:endParaRPr lang="es-ES"/>
          </a:p>
          <a:p>
            <a:pPr lvl="1"/>
            <a:endParaRPr lang="es-ES"/>
          </a:p>
          <a:p>
            <a:pPr lvl="1"/>
            <a:endParaRPr lang="es-ES"/>
          </a:p>
        </p:txBody>
      </p:sp>
      <p:sp>
        <p:nvSpPr>
          <p:cNvPr id="8" name="CuadroTexto 7">
            <a:extLst>
              <a:ext uri="{FF2B5EF4-FFF2-40B4-BE49-F238E27FC236}">
                <a16:creationId xmlns:a16="http://schemas.microsoft.com/office/drawing/2014/main" id="{859CF95E-28AD-4DD0-A93C-6C44ED564FC4}"/>
              </a:ext>
            </a:extLst>
          </p:cNvPr>
          <p:cNvSpPr txBox="1"/>
          <p:nvPr/>
        </p:nvSpPr>
        <p:spPr bwMode="white">
          <a:xfrm>
            <a:off x="285750" y="113415"/>
            <a:ext cx="2552700" cy="646331"/>
          </a:xfrm>
          <a:prstGeom prst="rect">
            <a:avLst/>
          </a:prstGeom>
          <a:noFill/>
        </p:spPr>
        <p:txBody>
          <a:bodyPr wrap="square" rtlCol="0">
            <a:spAutoFit/>
          </a:bodyPr>
          <a:lstStyle/>
          <a:p>
            <a:pPr algn="ctr"/>
            <a:r>
              <a:rPr lang="es-ES" sz="3600" b="1">
                <a:solidFill>
                  <a:schemeClr val="bg1"/>
                </a:solidFill>
                <a:latin typeface="Tahoma" panose="020B0604030504040204" pitchFamily="34" charset="0"/>
                <a:ea typeface="Tahoma" panose="020B0604030504040204" pitchFamily="34" charset="0"/>
                <a:cs typeface="Tahoma" panose="020B0604030504040204" pitchFamily="34" charset="0"/>
              </a:rPr>
              <a:t>Índice</a:t>
            </a:r>
          </a:p>
        </p:txBody>
      </p:sp>
      <p:sp>
        <p:nvSpPr>
          <p:cNvPr id="2" name="Corchetes 1">
            <a:extLst>
              <a:ext uri="{FF2B5EF4-FFF2-40B4-BE49-F238E27FC236}">
                <a16:creationId xmlns:a16="http://schemas.microsoft.com/office/drawing/2014/main" id="{2183E38B-3476-4532-A44D-BC47E78F61AF}"/>
              </a:ext>
            </a:extLst>
          </p:cNvPr>
          <p:cNvSpPr/>
          <p:nvPr/>
        </p:nvSpPr>
        <p:spPr bwMode="white">
          <a:xfrm>
            <a:off x="609600" y="142875"/>
            <a:ext cx="1895475" cy="540671"/>
          </a:xfrm>
          <a:prstGeom prst="bracketPair">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Diagrama de flujo: conector fuera de página 5">
            <a:extLst>
              <a:ext uri="{FF2B5EF4-FFF2-40B4-BE49-F238E27FC236}">
                <a16:creationId xmlns:a16="http://schemas.microsoft.com/office/drawing/2014/main" id="{33BC4F0D-5C3F-4FB9-96B5-A6C384B6764A}"/>
              </a:ext>
            </a:extLst>
          </p:cNvPr>
          <p:cNvSpPr/>
          <p:nvPr/>
        </p:nvSpPr>
        <p:spPr>
          <a:xfrm>
            <a:off x="171450" y="838200"/>
            <a:ext cx="390525" cy="434340"/>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8000"/>
              <a:gd name="connsiteX1" fmla="*/ 10000 w 10000"/>
              <a:gd name="connsiteY1" fmla="*/ 0 h 8000"/>
              <a:gd name="connsiteX2" fmla="*/ 10000 w 10000"/>
              <a:gd name="connsiteY2" fmla="*/ 8000 h 8000"/>
              <a:gd name="connsiteX3" fmla="*/ 5000 w 10000"/>
              <a:gd name="connsiteY3" fmla="*/ 6667 h 8000"/>
              <a:gd name="connsiteX4" fmla="*/ 0 w 10000"/>
              <a:gd name="connsiteY4" fmla="*/ 8000 h 8000"/>
              <a:gd name="connsiteX5" fmla="*/ 0 w 10000"/>
              <a:gd name="connsiteY5" fmla="*/ 0 h 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8000">
                <a:moveTo>
                  <a:pt x="0" y="0"/>
                </a:moveTo>
                <a:lnTo>
                  <a:pt x="10000" y="0"/>
                </a:lnTo>
                <a:lnTo>
                  <a:pt x="10000" y="8000"/>
                </a:lnTo>
                <a:lnTo>
                  <a:pt x="5000" y="6667"/>
                </a:lnTo>
                <a:lnTo>
                  <a:pt x="0" y="8000"/>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Marcador de número de diapositiva 6">
            <a:extLst>
              <a:ext uri="{FF2B5EF4-FFF2-40B4-BE49-F238E27FC236}">
                <a16:creationId xmlns:a16="http://schemas.microsoft.com/office/drawing/2014/main" id="{DF2866FF-BA66-4C89-8563-EACB29C9DEB4}"/>
              </a:ext>
            </a:extLst>
          </p:cNvPr>
          <p:cNvSpPr>
            <a:spLocks noGrp="1"/>
          </p:cNvSpPr>
          <p:nvPr>
            <p:ph type="sldNum" sz="quarter" idx="12"/>
          </p:nvPr>
        </p:nvSpPr>
        <p:spPr>
          <a:xfrm>
            <a:off x="9204354" y="6446880"/>
            <a:ext cx="2743200" cy="365125"/>
          </a:xfrm>
        </p:spPr>
        <p:txBody>
          <a:bodyPr/>
          <a:lstStyle>
            <a:lvl1pPr>
              <a:defRPr>
                <a:solidFill>
                  <a:schemeClr val="tx1"/>
                </a:solidFill>
              </a:defRPr>
            </a:lvl1pPr>
          </a:lstStyle>
          <a:p>
            <a:fld id="{F37187E9-3EA2-446D-BF54-90B53DDE6E0C}" type="slidenum">
              <a:rPr lang="es-ES" smtClean="0"/>
              <a:pPr/>
              <a:t>‹Nº›</a:t>
            </a:fld>
            <a:endParaRPr lang="es-ES"/>
          </a:p>
        </p:txBody>
      </p:sp>
      <p:sp>
        <p:nvSpPr>
          <p:cNvPr id="14" name="Marcador de pie de página 9">
            <a:extLst>
              <a:ext uri="{FF2B5EF4-FFF2-40B4-BE49-F238E27FC236}">
                <a16:creationId xmlns:a16="http://schemas.microsoft.com/office/drawing/2014/main" id="{E12F5467-3172-4BA0-A284-AB0581BBB944}"/>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41568401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1">
    <p:bg bwMode="ltGray">
      <p:bgPr>
        <a:solidFill>
          <a:schemeClr val="tx1"/>
        </a:solidFill>
        <a:effectLst/>
      </p:bgPr>
    </p:bg>
    <p:spTree>
      <p:nvGrpSpPr>
        <p:cNvPr id="1" name=""/>
        <p:cNvGrpSpPr/>
        <p:nvPr/>
      </p:nvGrpSpPr>
      <p:grpSpPr>
        <a:xfrm>
          <a:off x="0" y="0"/>
          <a:ext cx="0" cy="0"/>
          <a:chOff x="0" y="0"/>
          <a:chExt cx="0" cy="0"/>
        </a:xfrm>
      </p:grpSpPr>
      <p:sp>
        <p:nvSpPr>
          <p:cNvPr id="4" name="Diagrama de flujo: conector fuera de página 3">
            <a:extLst>
              <a:ext uri="{FF2B5EF4-FFF2-40B4-BE49-F238E27FC236}">
                <a16:creationId xmlns:a16="http://schemas.microsoft.com/office/drawing/2014/main" id="{3465C526-6B6C-4626-A811-BB50866341C5}"/>
              </a:ext>
            </a:extLst>
          </p:cNvPr>
          <p:cNvSpPr/>
          <p:nvPr/>
        </p:nvSpPr>
        <p:spPr bwMode="white">
          <a:xfrm>
            <a:off x="436282" y="-5976"/>
            <a:ext cx="2838824" cy="1727200"/>
          </a:xfrm>
          <a:prstGeom prst="flowChartOffpage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2CF74708-8FB2-43DB-9504-0F29496FF84F}"/>
              </a:ext>
            </a:extLst>
          </p:cNvPr>
          <p:cNvSpPr txBox="1"/>
          <p:nvPr/>
        </p:nvSpPr>
        <p:spPr>
          <a:xfrm>
            <a:off x="675341" y="669354"/>
            <a:ext cx="2390588" cy="707886"/>
          </a:xfrm>
          <a:prstGeom prst="rect">
            <a:avLst/>
          </a:prstGeom>
          <a:noFill/>
        </p:spPr>
        <p:txBody>
          <a:bodyPr wrap="square" rtlCol="0">
            <a:spAutoFit/>
          </a:bodyPr>
          <a:lstStyle/>
          <a:p>
            <a:pPr algn="ctr"/>
            <a:r>
              <a:rPr lang="es-ES" sz="4000" b="1">
                <a:solidFill>
                  <a:schemeClr val="tx1"/>
                </a:solidFill>
              </a:rPr>
              <a:t>AGENDA</a:t>
            </a:r>
          </a:p>
        </p:txBody>
      </p:sp>
      <p:pic>
        <p:nvPicPr>
          <p:cNvPr id="6" name="Gráfico 5">
            <a:extLst>
              <a:ext uri="{FF2B5EF4-FFF2-40B4-BE49-F238E27FC236}">
                <a16:creationId xmlns:a16="http://schemas.microsoft.com/office/drawing/2014/main" id="{2D188774-7D86-4318-9CFF-6F4C6FF175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4231" y="108501"/>
            <a:ext cx="542925" cy="542925"/>
          </a:xfrm>
          <a:prstGeom prst="rect">
            <a:avLst/>
          </a:prstGeom>
        </p:spPr>
      </p:pic>
      <p:sp>
        <p:nvSpPr>
          <p:cNvPr id="9" name="Rectángulo 8">
            <a:extLst>
              <a:ext uri="{FF2B5EF4-FFF2-40B4-BE49-F238E27FC236}">
                <a16:creationId xmlns:a16="http://schemas.microsoft.com/office/drawing/2014/main" id="{EAC4D19E-5314-4556-BCF6-ED66520A4059}"/>
              </a:ext>
            </a:extLst>
          </p:cNvPr>
          <p:cNvSpPr/>
          <p:nvPr/>
        </p:nvSpPr>
        <p:spPr bwMode="white">
          <a:xfrm>
            <a:off x="3622449" y="412376"/>
            <a:ext cx="7966635" cy="5958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Marcador de número de diapositiva 2">
            <a:extLst>
              <a:ext uri="{FF2B5EF4-FFF2-40B4-BE49-F238E27FC236}">
                <a16:creationId xmlns:a16="http://schemas.microsoft.com/office/drawing/2014/main" id="{B0C70D8E-CEE9-4426-8C26-E477830DED24}"/>
              </a:ext>
            </a:extLst>
          </p:cNvPr>
          <p:cNvSpPr>
            <a:spLocks noGrp="1"/>
          </p:cNvSpPr>
          <p:nvPr>
            <p:ph type="sldNum" sz="quarter" idx="12"/>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1" name="Marcador de contenido 3">
            <a:extLst>
              <a:ext uri="{FF2B5EF4-FFF2-40B4-BE49-F238E27FC236}">
                <a16:creationId xmlns:a16="http://schemas.microsoft.com/office/drawing/2014/main" id="{DF20B5BF-71CB-419C-A3A7-E36856355179}"/>
              </a:ext>
            </a:extLst>
          </p:cNvPr>
          <p:cNvSpPr>
            <a:spLocks noGrp="1"/>
          </p:cNvSpPr>
          <p:nvPr>
            <p:ph sz="quarter" idx="14"/>
          </p:nvPr>
        </p:nvSpPr>
        <p:spPr>
          <a:xfrm>
            <a:off x="4021087" y="863284"/>
            <a:ext cx="7206999" cy="5100194"/>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0" name="Marcador de pie de página 9">
            <a:extLst>
              <a:ext uri="{FF2B5EF4-FFF2-40B4-BE49-F238E27FC236}">
                <a16:creationId xmlns:a16="http://schemas.microsoft.com/office/drawing/2014/main" id="{988681B2-0E94-43AA-A407-AD2D1A8C7453}"/>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16049873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Agenda 2">
    <p:bg bwMode="ltGray">
      <p:bgPr>
        <a:solidFill>
          <a:schemeClr val="tx1"/>
        </a:solidFill>
        <a:effectLst/>
      </p:bgPr>
    </p:bg>
    <p:spTree>
      <p:nvGrpSpPr>
        <p:cNvPr id="1" name=""/>
        <p:cNvGrpSpPr/>
        <p:nvPr/>
      </p:nvGrpSpPr>
      <p:grpSpPr>
        <a:xfrm>
          <a:off x="0" y="0"/>
          <a:ext cx="0" cy="0"/>
          <a:chOff x="0" y="0"/>
          <a:chExt cx="0" cy="0"/>
        </a:xfrm>
      </p:grpSpPr>
      <p:sp>
        <p:nvSpPr>
          <p:cNvPr id="4" name="Diagrama de flujo: conector fuera de página 3">
            <a:extLst>
              <a:ext uri="{FF2B5EF4-FFF2-40B4-BE49-F238E27FC236}">
                <a16:creationId xmlns:a16="http://schemas.microsoft.com/office/drawing/2014/main" id="{3465C526-6B6C-4626-A811-BB50866341C5}"/>
              </a:ext>
            </a:extLst>
          </p:cNvPr>
          <p:cNvSpPr/>
          <p:nvPr/>
        </p:nvSpPr>
        <p:spPr bwMode="white">
          <a:xfrm>
            <a:off x="436282" y="-5976"/>
            <a:ext cx="2838824" cy="1727200"/>
          </a:xfrm>
          <a:prstGeom prst="flowChartOffpage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2CF74708-8FB2-43DB-9504-0F29496FF84F}"/>
              </a:ext>
            </a:extLst>
          </p:cNvPr>
          <p:cNvSpPr txBox="1"/>
          <p:nvPr/>
        </p:nvSpPr>
        <p:spPr>
          <a:xfrm>
            <a:off x="675341" y="669354"/>
            <a:ext cx="2390588" cy="707886"/>
          </a:xfrm>
          <a:prstGeom prst="rect">
            <a:avLst/>
          </a:prstGeom>
          <a:noFill/>
        </p:spPr>
        <p:txBody>
          <a:bodyPr wrap="square" rtlCol="0">
            <a:spAutoFit/>
          </a:bodyPr>
          <a:lstStyle/>
          <a:p>
            <a:pPr algn="ctr"/>
            <a:r>
              <a:rPr lang="es-ES" sz="4000" b="1">
                <a:solidFill>
                  <a:schemeClr val="tx1"/>
                </a:solidFill>
              </a:rPr>
              <a:t>AGENDA</a:t>
            </a:r>
          </a:p>
        </p:txBody>
      </p:sp>
      <p:pic>
        <p:nvPicPr>
          <p:cNvPr id="6" name="Gráfico 5">
            <a:extLst>
              <a:ext uri="{FF2B5EF4-FFF2-40B4-BE49-F238E27FC236}">
                <a16:creationId xmlns:a16="http://schemas.microsoft.com/office/drawing/2014/main" id="{2D188774-7D86-4318-9CFF-6F4C6FF175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4231" y="108501"/>
            <a:ext cx="542925" cy="542925"/>
          </a:xfrm>
          <a:prstGeom prst="rect">
            <a:avLst/>
          </a:prstGeom>
        </p:spPr>
      </p:pic>
      <p:sp>
        <p:nvSpPr>
          <p:cNvPr id="9" name="Rectángulo 8">
            <a:extLst>
              <a:ext uri="{FF2B5EF4-FFF2-40B4-BE49-F238E27FC236}">
                <a16:creationId xmlns:a16="http://schemas.microsoft.com/office/drawing/2014/main" id="{EAC4D19E-5314-4556-BCF6-ED66520A4059}"/>
              </a:ext>
            </a:extLst>
          </p:cNvPr>
          <p:cNvSpPr/>
          <p:nvPr/>
        </p:nvSpPr>
        <p:spPr bwMode="white">
          <a:xfrm>
            <a:off x="3595289" y="221129"/>
            <a:ext cx="7966635" cy="6448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solidFill>
                <a:schemeClr val="tx2"/>
              </a:solidFill>
            </a:endParaRPr>
          </a:p>
        </p:txBody>
      </p:sp>
      <p:sp>
        <p:nvSpPr>
          <p:cNvPr id="12" name="Marcador de texto 11">
            <a:extLst>
              <a:ext uri="{FF2B5EF4-FFF2-40B4-BE49-F238E27FC236}">
                <a16:creationId xmlns:a16="http://schemas.microsoft.com/office/drawing/2014/main" id="{C8DFF859-E9B4-4CF7-8A42-CAAA14DFCD2A}"/>
              </a:ext>
            </a:extLst>
          </p:cNvPr>
          <p:cNvSpPr>
            <a:spLocks noGrp="1"/>
          </p:cNvSpPr>
          <p:nvPr>
            <p:ph type="body" sz="quarter" idx="10" hasCustomPrompt="1"/>
          </p:nvPr>
        </p:nvSpPr>
        <p:spPr>
          <a:xfrm>
            <a:off x="3992656" y="419674"/>
            <a:ext cx="7278968" cy="1362628"/>
          </a:xfrm>
          <a:prstGeom prst="rect">
            <a:avLst/>
          </a:prstGeom>
        </p:spPr>
        <p:txBody>
          <a:bodyPr/>
          <a:lstStyle>
            <a:lvl1pPr marL="0" indent="0">
              <a:buNone/>
              <a:defRPr sz="20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s-ES"/>
              <a:t>09.00 Bienvenida &amp; Presentación</a:t>
            </a:r>
          </a:p>
          <a:p>
            <a:pPr lvl="0"/>
            <a:r>
              <a:rPr lang="es-ES"/>
              <a:t>09.30 Apartado 1</a:t>
            </a:r>
          </a:p>
          <a:p>
            <a:pPr lvl="0"/>
            <a:r>
              <a:rPr lang="es-ES"/>
              <a:t>10.30 Apartado 2</a:t>
            </a:r>
          </a:p>
        </p:txBody>
      </p:sp>
      <p:sp>
        <p:nvSpPr>
          <p:cNvPr id="2" name="Rectángulo 1">
            <a:extLst>
              <a:ext uri="{FF2B5EF4-FFF2-40B4-BE49-F238E27FC236}">
                <a16:creationId xmlns:a16="http://schemas.microsoft.com/office/drawing/2014/main" id="{EE8EC2B4-B214-4B89-9CF1-B6FBAB888EDD}"/>
              </a:ext>
            </a:extLst>
          </p:cNvPr>
          <p:cNvSpPr/>
          <p:nvPr/>
        </p:nvSpPr>
        <p:spPr>
          <a:xfrm>
            <a:off x="3804465" y="2132127"/>
            <a:ext cx="7554259" cy="5378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Gráfico 6">
            <a:extLst>
              <a:ext uri="{FF2B5EF4-FFF2-40B4-BE49-F238E27FC236}">
                <a16:creationId xmlns:a16="http://schemas.microsoft.com/office/drawing/2014/main" id="{005E6671-AE57-4FF2-A108-C4210C5B45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36626" y="2178681"/>
            <a:ext cx="420875" cy="420875"/>
          </a:xfrm>
          <a:prstGeom prst="rect">
            <a:avLst/>
          </a:prstGeom>
        </p:spPr>
      </p:pic>
      <p:pic>
        <p:nvPicPr>
          <p:cNvPr id="10" name="Gráfico 9">
            <a:extLst>
              <a:ext uri="{FF2B5EF4-FFF2-40B4-BE49-F238E27FC236}">
                <a16:creationId xmlns:a16="http://schemas.microsoft.com/office/drawing/2014/main" id="{1FC95ADE-CAB3-4CC7-9CE4-4ED4C05B6E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43308" y="2178681"/>
            <a:ext cx="420875" cy="420875"/>
          </a:xfrm>
          <a:prstGeom prst="rect">
            <a:avLst/>
          </a:prstGeom>
        </p:spPr>
      </p:pic>
      <p:sp>
        <p:nvSpPr>
          <p:cNvPr id="8" name="CuadroTexto 7">
            <a:extLst>
              <a:ext uri="{FF2B5EF4-FFF2-40B4-BE49-F238E27FC236}">
                <a16:creationId xmlns:a16="http://schemas.microsoft.com/office/drawing/2014/main" id="{9B38B53C-38A2-4931-AB68-255560F93EE2}"/>
              </a:ext>
            </a:extLst>
          </p:cNvPr>
          <p:cNvSpPr txBox="1"/>
          <p:nvPr/>
        </p:nvSpPr>
        <p:spPr bwMode="white">
          <a:xfrm>
            <a:off x="5196983" y="2184657"/>
            <a:ext cx="4362823" cy="400110"/>
          </a:xfrm>
          <a:prstGeom prst="rect">
            <a:avLst/>
          </a:prstGeom>
          <a:noFill/>
        </p:spPr>
        <p:txBody>
          <a:bodyPr wrap="square" rtlCol="0">
            <a:spAutoFit/>
          </a:bodyPr>
          <a:lstStyle/>
          <a:p>
            <a:pPr algn="ctr"/>
            <a:r>
              <a:rPr lang="es-ES" sz="2000" b="1" err="1">
                <a:solidFill>
                  <a:schemeClr val="bg1"/>
                </a:solidFill>
              </a:rPr>
              <a:t>Coffee</a:t>
            </a:r>
            <a:r>
              <a:rPr lang="es-ES" sz="2000" b="1">
                <a:solidFill>
                  <a:schemeClr val="bg1"/>
                </a:solidFill>
              </a:rPr>
              <a:t> Break</a:t>
            </a:r>
          </a:p>
        </p:txBody>
      </p:sp>
      <p:sp>
        <p:nvSpPr>
          <p:cNvPr id="13" name="Marcador de texto 11">
            <a:extLst>
              <a:ext uri="{FF2B5EF4-FFF2-40B4-BE49-F238E27FC236}">
                <a16:creationId xmlns:a16="http://schemas.microsoft.com/office/drawing/2014/main" id="{3B82EBE2-4202-43C9-8F9E-8C4A4E233E51}"/>
              </a:ext>
            </a:extLst>
          </p:cNvPr>
          <p:cNvSpPr>
            <a:spLocks noGrp="1"/>
          </p:cNvSpPr>
          <p:nvPr>
            <p:ph type="body" sz="quarter" idx="11" hasCustomPrompt="1"/>
          </p:nvPr>
        </p:nvSpPr>
        <p:spPr>
          <a:xfrm>
            <a:off x="3992656" y="2851569"/>
            <a:ext cx="7278968" cy="1229667"/>
          </a:xfrm>
          <a:prstGeom prst="rect">
            <a:avLst/>
          </a:prstGeom>
        </p:spPr>
        <p:txBody>
          <a:bodyPr/>
          <a:lstStyle>
            <a:lvl1pPr marL="0" indent="0">
              <a:buNone/>
              <a:defRPr sz="20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s-ES"/>
              <a:t>12.00 Práctica 1</a:t>
            </a:r>
          </a:p>
          <a:p>
            <a:pPr lvl="0"/>
            <a:r>
              <a:rPr lang="es-ES"/>
              <a:t>12.30 Apartado 3</a:t>
            </a:r>
          </a:p>
          <a:p>
            <a:pPr lvl="0"/>
            <a:r>
              <a:rPr lang="es-ES"/>
              <a:t>13.00 Práctica 2</a:t>
            </a:r>
          </a:p>
        </p:txBody>
      </p:sp>
      <p:sp>
        <p:nvSpPr>
          <p:cNvPr id="14" name="Rectángulo 13">
            <a:extLst>
              <a:ext uri="{FF2B5EF4-FFF2-40B4-BE49-F238E27FC236}">
                <a16:creationId xmlns:a16="http://schemas.microsoft.com/office/drawing/2014/main" id="{90ABCAF5-4279-42A2-8E2C-C4DFD122FDD3}"/>
              </a:ext>
            </a:extLst>
          </p:cNvPr>
          <p:cNvSpPr/>
          <p:nvPr/>
        </p:nvSpPr>
        <p:spPr>
          <a:xfrm>
            <a:off x="3804465" y="4270215"/>
            <a:ext cx="7554259" cy="5378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8FF0942B-BFA6-4BD8-A8B7-5E11C53ADD84}"/>
              </a:ext>
            </a:extLst>
          </p:cNvPr>
          <p:cNvSpPr txBox="1"/>
          <p:nvPr/>
        </p:nvSpPr>
        <p:spPr bwMode="white">
          <a:xfrm>
            <a:off x="5196983" y="4322745"/>
            <a:ext cx="4362823" cy="400110"/>
          </a:xfrm>
          <a:prstGeom prst="rect">
            <a:avLst/>
          </a:prstGeom>
          <a:noFill/>
        </p:spPr>
        <p:txBody>
          <a:bodyPr wrap="square" rtlCol="0">
            <a:spAutoFit/>
          </a:bodyPr>
          <a:lstStyle/>
          <a:p>
            <a:pPr algn="ctr"/>
            <a:r>
              <a:rPr lang="es-ES" sz="2000" b="1">
                <a:solidFill>
                  <a:schemeClr val="bg1"/>
                </a:solidFill>
              </a:rPr>
              <a:t>Lunch Break</a:t>
            </a:r>
          </a:p>
        </p:txBody>
      </p:sp>
      <p:pic>
        <p:nvPicPr>
          <p:cNvPr id="11" name="Gráfico 10">
            <a:extLst>
              <a:ext uri="{FF2B5EF4-FFF2-40B4-BE49-F238E27FC236}">
                <a16:creationId xmlns:a16="http://schemas.microsoft.com/office/drawing/2014/main" id="{22395D55-D795-49E6-A35A-A21B2D06A8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45840" y="4331777"/>
            <a:ext cx="411661" cy="391078"/>
          </a:xfrm>
          <a:prstGeom prst="rect">
            <a:avLst/>
          </a:prstGeom>
        </p:spPr>
      </p:pic>
      <p:pic>
        <p:nvPicPr>
          <p:cNvPr id="18" name="Gráfico 17">
            <a:extLst>
              <a:ext uri="{FF2B5EF4-FFF2-40B4-BE49-F238E27FC236}">
                <a16:creationId xmlns:a16="http://schemas.microsoft.com/office/drawing/2014/main" id="{7C5FD0F2-46AD-4CE4-990A-EE7B23F07F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12381" y="4331777"/>
            <a:ext cx="411661" cy="391078"/>
          </a:xfrm>
          <a:prstGeom prst="rect">
            <a:avLst/>
          </a:prstGeom>
        </p:spPr>
      </p:pic>
      <p:sp>
        <p:nvSpPr>
          <p:cNvPr id="20" name="Marcador de texto 11">
            <a:extLst>
              <a:ext uri="{FF2B5EF4-FFF2-40B4-BE49-F238E27FC236}">
                <a16:creationId xmlns:a16="http://schemas.microsoft.com/office/drawing/2014/main" id="{AB65E4FE-1E75-4AF1-B4C5-39C777FF5CC7}"/>
              </a:ext>
            </a:extLst>
          </p:cNvPr>
          <p:cNvSpPr>
            <a:spLocks noGrp="1"/>
          </p:cNvSpPr>
          <p:nvPr>
            <p:ph type="body" sz="quarter" idx="12" hasCustomPrompt="1"/>
          </p:nvPr>
        </p:nvSpPr>
        <p:spPr>
          <a:xfrm>
            <a:off x="3992656" y="5034467"/>
            <a:ext cx="7278968" cy="1229667"/>
          </a:xfrm>
          <a:prstGeom prst="rect">
            <a:avLst/>
          </a:prstGeom>
        </p:spPr>
        <p:txBody>
          <a:bodyPr/>
          <a:lstStyle>
            <a:lvl1pPr marL="0" indent="0">
              <a:buNone/>
              <a:defRPr sz="20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s-ES"/>
              <a:t>15.00 Apartado 4</a:t>
            </a:r>
          </a:p>
          <a:p>
            <a:pPr lvl="0"/>
            <a:r>
              <a:rPr lang="es-ES"/>
              <a:t>16.30 Práctica 3</a:t>
            </a:r>
          </a:p>
          <a:p>
            <a:pPr lvl="0"/>
            <a:r>
              <a:rPr lang="es-ES"/>
              <a:t>17.30 Cierre</a:t>
            </a:r>
          </a:p>
        </p:txBody>
      </p:sp>
      <p:sp>
        <p:nvSpPr>
          <p:cNvPr id="3" name="Marcador de pie de página 2">
            <a:extLst>
              <a:ext uri="{FF2B5EF4-FFF2-40B4-BE49-F238E27FC236}">
                <a16:creationId xmlns:a16="http://schemas.microsoft.com/office/drawing/2014/main" id="{C0395084-266B-4C0B-BF8E-B5B138B52E54}"/>
              </a:ext>
            </a:extLst>
          </p:cNvPr>
          <p:cNvSpPr>
            <a:spLocks noGrp="1"/>
          </p:cNvSpPr>
          <p:nvPr>
            <p:ph type="ftr" sz="quarter" idx="13"/>
          </p:nvPr>
        </p:nvSpPr>
        <p:spPr bwMode="white">
          <a:xfrm>
            <a:off x="272360" y="6446880"/>
            <a:ext cx="1854796" cy="365125"/>
          </a:xfrm>
          <a:prstGeom prst="rect">
            <a:avLst/>
          </a:prstGeom>
        </p:spPr>
        <p:txBody>
          <a:bodyPr/>
          <a:lstStyle>
            <a:lvl1pPr>
              <a:defRPr>
                <a:solidFill>
                  <a:schemeClr val="bg1"/>
                </a:solidFill>
              </a:defRPr>
            </a:lvl1pPr>
          </a:lstStyle>
          <a:p>
            <a:r>
              <a:rPr lang="es-ES"/>
              <a:t>© 2022 Netmind SLU</a:t>
            </a:r>
          </a:p>
        </p:txBody>
      </p:sp>
      <p:sp>
        <p:nvSpPr>
          <p:cNvPr id="19" name="Marcador de número de diapositiva 2">
            <a:extLst>
              <a:ext uri="{FF2B5EF4-FFF2-40B4-BE49-F238E27FC236}">
                <a16:creationId xmlns:a16="http://schemas.microsoft.com/office/drawing/2014/main" id="{B52140C3-D966-4928-AB3B-E2FBA73EA711}"/>
              </a:ext>
            </a:extLst>
          </p:cNvPr>
          <p:cNvSpPr>
            <a:spLocks noGrp="1"/>
          </p:cNvSpPr>
          <p:nvPr>
            <p:ph type="sldNum" sz="quarter" idx="14"/>
          </p:nvPr>
        </p:nvSpPr>
        <p:spPr bwMode="white">
          <a:xfrm>
            <a:off x="9204354" y="6446880"/>
            <a:ext cx="2743200" cy="365125"/>
          </a:xfrm>
        </p:spPr>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3365009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ACTIVIDAD">
    <p:bg bwMode="gray">
      <p:bgPr>
        <a:solidFill>
          <a:srgbClr val="99C44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7B3C9FD2-F501-4054-A123-CEE9BE9CD487}"/>
              </a:ext>
            </a:extLst>
          </p:cNvPr>
          <p:cNvSpPr/>
          <p:nvPr/>
        </p:nvSpPr>
        <p:spPr bwMode="white">
          <a:xfrm>
            <a:off x="681037" y="3695700"/>
            <a:ext cx="10829925" cy="247650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213E0CFC-1E6C-4056-B415-D905B9C2951F}"/>
              </a:ext>
            </a:extLst>
          </p:cNvPr>
          <p:cNvSpPr txBox="1"/>
          <p:nvPr/>
        </p:nvSpPr>
        <p:spPr bwMode="white">
          <a:xfrm>
            <a:off x="812358" y="2078489"/>
            <a:ext cx="10567283" cy="1015663"/>
          </a:xfrm>
          <a:prstGeom prst="rect">
            <a:avLst/>
          </a:prstGeom>
          <a:noFill/>
        </p:spPr>
        <p:txBody>
          <a:bodyPr wrap="square" rtlCol="0">
            <a:spAutoFit/>
          </a:bodyPr>
          <a:lstStyle/>
          <a:p>
            <a:pPr algn="ctr"/>
            <a:r>
              <a:rPr lang="es-ES" sz="6000" b="1">
                <a:solidFill>
                  <a:schemeClr val="bg1"/>
                </a:solidFill>
                <a:latin typeface="Tahoma" panose="020B0604030504040204" pitchFamily="34" charset="0"/>
                <a:ea typeface="Tahoma" panose="020B0604030504040204" pitchFamily="34" charset="0"/>
                <a:cs typeface="Tahoma" panose="020B0604030504040204" pitchFamily="34" charset="0"/>
              </a:rPr>
              <a:t>ACTIVIDAD</a:t>
            </a:r>
          </a:p>
        </p:txBody>
      </p:sp>
      <p:pic>
        <p:nvPicPr>
          <p:cNvPr id="5" name="Gráfico 4">
            <a:extLst>
              <a:ext uri="{FF2B5EF4-FFF2-40B4-BE49-F238E27FC236}">
                <a16:creationId xmlns:a16="http://schemas.microsoft.com/office/drawing/2014/main" id="{3EE6DD3A-2294-4A59-9279-4D1363A113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3803" y="515675"/>
            <a:ext cx="1484395" cy="1484395"/>
          </a:xfrm>
          <a:prstGeom prst="rect">
            <a:avLst/>
          </a:prstGeom>
        </p:spPr>
      </p:pic>
      <p:cxnSp>
        <p:nvCxnSpPr>
          <p:cNvPr id="6" name="Conector recto 5">
            <a:extLst>
              <a:ext uri="{FF2B5EF4-FFF2-40B4-BE49-F238E27FC236}">
                <a16:creationId xmlns:a16="http://schemas.microsoft.com/office/drawing/2014/main" id="{B1CE93F8-273F-41AC-B1AD-93C828383E46}"/>
              </a:ext>
            </a:extLst>
          </p:cNvPr>
          <p:cNvCxnSpPr>
            <a:cxnSpLocks/>
          </p:cNvCxnSpPr>
          <p:nvPr/>
        </p:nvCxnSpPr>
        <p:spPr bwMode="white">
          <a:xfrm>
            <a:off x="4984143" y="3180521"/>
            <a:ext cx="222371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ítulo 3">
            <a:extLst>
              <a:ext uri="{FF2B5EF4-FFF2-40B4-BE49-F238E27FC236}">
                <a16:creationId xmlns:a16="http://schemas.microsoft.com/office/drawing/2014/main" id="{C0200D0D-EA1A-4DBC-BA0C-1F3772531B1C}"/>
              </a:ext>
            </a:extLst>
          </p:cNvPr>
          <p:cNvSpPr>
            <a:spLocks noGrp="1"/>
          </p:cNvSpPr>
          <p:nvPr>
            <p:ph type="title" hasCustomPrompt="1"/>
          </p:nvPr>
        </p:nvSpPr>
        <p:spPr bwMode="white">
          <a:xfrm>
            <a:off x="838200" y="4403725"/>
            <a:ext cx="10515600" cy="1325563"/>
          </a:xfrm>
          <a:prstGeom prst="rect">
            <a:avLst/>
          </a:prstGeom>
        </p:spPr>
        <p:txBody>
          <a:bodyPr/>
          <a:lstStyle>
            <a:lvl1pPr algn="ctr">
              <a:defRPr sz="5400" b="1">
                <a:solidFill>
                  <a:schemeClr val="bg1"/>
                </a:solidFill>
              </a:defRPr>
            </a:lvl1pPr>
          </a:lstStyle>
          <a:p>
            <a:r>
              <a:rPr lang="es-ES"/>
              <a:t>Título de la actividad</a:t>
            </a:r>
          </a:p>
        </p:txBody>
      </p:sp>
      <p:sp>
        <p:nvSpPr>
          <p:cNvPr id="3" name="Marcador de pie de página 2">
            <a:extLst>
              <a:ext uri="{FF2B5EF4-FFF2-40B4-BE49-F238E27FC236}">
                <a16:creationId xmlns:a16="http://schemas.microsoft.com/office/drawing/2014/main" id="{16958D0F-A07A-4BD8-AEE1-6A04707B74DD}"/>
              </a:ext>
            </a:extLst>
          </p:cNvPr>
          <p:cNvSpPr>
            <a:spLocks noGrp="1"/>
          </p:cNvSpPr>
          <p:nvPr>
            <p:ph type="ftr" sz="quarter" idx="10"/>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10" name="Marcador de número de diapositiva 9">
            <a:extLst>
              <a:ext uri="{FF2B5EF4-FFF2-40B4-BE49-F238E27FC236}">
                <a16:creationId xmlns:a16="http://schemas.microsoft.com/office/drawing/2014/main" id="{D629E840-C4B1-4D24-8775-70E051C904A5}"/>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1415161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Actividad OBJETIVO">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2" name="CuadroTexto 1">
            <a:extLst>
              <a:ext uri="{FF2B5EF4-FFF2-40B4-BE49-F238E27FC236}">
                <a16:creationId xmlns:a16="http://schemas.microsoft.com/office/drawing/2014/main" id="{C8AB214D-EA5C-46A8-AC4F-AE0FA2616566}"/>
              </a:ext>
            </a:extLst>
          </p:cNvPr>
          <p:cNvSpPr txBox="1"/>
          <p:nvPr/>
        </p:nvSpPr>
        <p:spPr>
          <a:xfrm>
            <a:off x="1991762" y="710169"/>
            <a:ext cx="8210752" cy="461665"/>
          </a:xfrm>
          <a:prstGeom prst="rect">
            <a:avLst/>
          </a:prstGeom>
          <a:noFill/>
        </p:spPr>
        <p:txBody>
          <a:bodyPr wrap="square" rtlCol="0">
            <a:spAutoFit/>
          </a:bodyPr>
          <a:lstStyle/>
          <a:p>
            <a:pPr algn="ctr"/>
            <a:r>
              <a:rPr lang="es-ES" sz="2400" b="1" i="0" u="sng" kern="1200">
                <a:solidFill>
                  <a:srgbClr val="99C441"/>
                </a:solidFill>
                <a:latin typeface="Tahoma" panose="020B0604030504040204" pitchFamily="34" charset="0"/>
                <a:ea typeface="Tahoma" panose="020B0604030504040204" pitchFamily="34" charset="0"/>
                <a:cs typeface="Tahoma" panose="020B0604030504040204" pitchFamily="34" charset="0"/>
              </a:rPr>
              <a:t>OBJETIVO</a:t>
            </a:r>
          </a:p>
        </p:txBody>
      </p:sp>
      <p:sp>
        <p:nvSpPr>
          <p:cNvPr id="5" name="Subtítulo 2">
            <a:extLst>
              <a:ext uri="{FF2B5EF4-FFF2-40B4-BE49-F238E27FC236}">
                <a16:creationId xmlns:a16="http://schemas.microsoft.com/office/drawing/2014/main" id="{05E28962-FCAF-44C5-845C-1552BBA4D68B}"/>
              </a:ext>
            </a:extLst>
          </p:cNvPr>
          <p:cNvSpPr>
            <a:spLocks noGrp="1"/>
          </p:cNvSpPr>
          <p:nvPr>
            <p:ph type="subTitle" idx="1" hasCustomPrompt="1"/>
          </p:nvPr>
        </p:nvSpPr>
        <p:spPr>
          <a:xfrm>
            <a:off x="1991762" y="1248944"/>
            <a:ext cx="8210752" cy="1114825"/>
          </a:xfrm>
          <a:prstGeom prst="rect">
            <a:avLst/>
          </a:prstGeom>
        </p:spPr>
        <p:txBody>
          <a:bodyPr/>
          <a:lstStyle>
            <a:lvl1pPr marL="0" indent="0" algn="ctr">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los objetivos de la actividad</a:t>
            </a:r>
          </a:p>
        </p:txBody>
      </p:sp>
      <p:sp>
        <p:nvSpPr>
          <p:cNvPr id="7" name="Marcador de texto 12">
            <a:extLst>
              <a:ext uri="{FF2B5EF4-FFF2-40B4-BE49-F238E27FC236}">
                <a16:creationId xmlns:a16="http://schemas.microsoft.com/office/drawing/2014/main" id="{00C1BDFE-89C4-44A6-B406-AE1553DF40CC}"/>
              </a:ext>
            </a:extLst>
          </p:cNvPr>
          <p:cNvSpPr>
            <a:spLocks noGrp="1"/>
          </p:cNvSpPr>
          <p:nvPr>
            <p:ph type="body" sz="quarter" idx="11" hasCustomPrompt="1"/>
          </p:nvPr>
        </p:nvSpPr>
        <p:spPr>
          <a:xfrm>
            <a:off x="1991762" y="3164244"/>
            <a:ext cx="8210752" cy="1895475"/>
          </a:xfrm>
          <a:prstGeom prst="rect">
            <a:avLst/>
          </a:prstGeom>
        </p:spPr>
        <p:txBody>
          <a:bodyPr/>
          <a:lstStyle>
            <a:lvl1pPr marL="514350" indent="-514350">
              <a:lnSpc>
                <a:spcPct val="100000"/>
              </a:lnSpc>
              <a:buClrTx/>
              <a:buFont typeface="+mj-lt"/>
              <a:buAutoNum type="arabicPeriod"/>
              <a:defRPr sz="18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rgbClr val="99C441"/>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3" name="Gráfico 12">
            <a:extLst>
              <a:ext uri="{FF2B5EF4-FFF2-40B4-BE49-F238E27FC236}">
                <a16:creationId xmlns:a16="http://schemas.microsoft.com/office/drawing/2014/main" id="{B20E56AD-00DA-425B-8A30-F991434FE5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018" y="5459082"/>
            <a:ext cx="897986" cy="897986"/>
          </a:xfrm>
          <a:prstGeom prst="rect">
            <a:avLst/>
          </a:prstGeom>
        </p:spPr>
      </p:pic>
      <p:sp>
        <p:nvSpPr>
          <p:cNvPr id="16" name="CuadroTexto 15">
            <a:extLst>
              <a:ext uri="{FF2B5EF4-FFF2-40B4-BE49-F238E27FC236}">
                <a16:creationId xmlns:a16="http://schemas.microsoft.com/office/drawing/2014/main" id="{E8D0F2AB-EDF3-4768-9820-0D3959B1A55A}"/>
              </a:ext>
            </a:extLst>
          </p:cNvPr>
          <p:cNvSpPr txBox="1"/>
          <p:nvPr/>
        </p:nvSpPr>
        <p:spPr>
          <a:xfrm>
            <a:off x="1991762" y="2631040"/>
            <a:ext cx="8210752" cy="461665"/>
          </a:xfrm>
          <a:prstGeom prst="rect">
            <a:avLst/>
          </a:prstGeom>
          <a:noFill/>
        </p:spPr>
        <p:txBody>
          <a:bodyPr wrap="square" rtlCol="0">
            <a:spAutoFit/>
          </a:bodyPr>
          <a:lstStyle/>
          <a:p>
            <a:pPr algn="ctr"/>
            <a:r>
              <a:rPr lang="es-ES" sz="2400" b="1" i="0" u="sng" kern="1200">
                <a:solidFill>
                  <a:srgbClr val="99C441"/>
                </a:solidFill>
                <a:latin typeface="Tahoma" panose="020B0604030504040204" pitchFamily="34" charset="0"/>
                <a:ea typeface="Tahoma" panose="020B0604030504040204" pitchFamily="34" charset="0"/>
                <a:cs typeface="Tahoma" panose="020B0604030504040204" pitchFamily="34" charset="0"/>
              </a:rPr>
              <a:t>INSTRUCCIONES</a:t>
            </a:r>
          </a:p>
        </p:txBody>
      </p:sp>
      <p:sp>
        <p:nvSpPr>
          <p:cNvPr id="3" name="Marcador de pie de página 2">
            <a:extLst>
              <a:ext uri="{FF2B5EF4-FFF2-40B4-BE49-F238E27FC236}">
                <a16:creationId xmlns:a16="http://schemas.microsoft.com/office/drawing/2014/main" id="{62AB8FB7-03C2-40B3-88A5-C0201FABC003}"/>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4" name="Marcador de número de diapositiva 3">
            <a:extLst>
              <a:ext uri="{FF2B5EF4-FFF2-40B4-BE49-F238E27FC236}">
                <a16:creationId xmlns:a16="http://schemas.microsoft.com/office/drawing/2014/main" id="{9C9A2C23-CA0E-406A-84F6-08845B338C3C}"/>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14078408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Actividad EXPLICACIÓN LARGA">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7" name="Marcador de texto 12">
            <a:extLst>
              <a:ext uri="{FF2B5EF4-FFF2-40B4-BE49-F238E27FC236}">
                <a16:creationId xmlns:a16="http://schemas.microsoft.com/office/drawing/2014/main" id="{00C1BDFE-89C4-44A6-B406-AE1553DF40CC}"/>
              </a:ext>
            </a:extLst>
          </p:cNvPr>
          <p:cNvSpPr>
            <a:spLocks noGrp="1"/>
          </p:cNvSpPr>
          <p:nvPr>
            <p:ph type="body" sz="quarter" idx="11" hasCustomPrompt="1"/>
          </p:nvPr>
        </p:nvSpPr>
        <p:spPr>
          <a:xfrm>
            <a:off x="1976673" y="1106733"/>
            <a:ext cx="8238654" cy="4352349"/>
          </a:xfrm>
          <a:prstGeom prst="rect">
            <a:avLst/>
          </a:prstGeom>
        </p:spPr>
        <p:txBody>
          <a:bodyPr/>
          <a:lstStyle>
            <a:lvl1pPr marL="0" indent="0">
              <a:lnSpc>
                <a:spcPct val="100000"/>
              </a:lnSpc>
              <a:buClrTx/>
              <a:buFontTx/>
              <a:buNone/>
              <a:defRPr sz="1800" b="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rgbClr val="99C441"/>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3" name="Gráfico 12">
            <a:extLst>
              <a:ext uri="{FF2B5EF4-FFF2-40B4-BE49-F238E27FC236}">
                <a16:creationId xmlns:a16="http://schemas.microsoft.com/office/drawing/2014/main" id="{B20E56AD-00DA-425B-8A30-F991434FE5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018" y="5459082"/>
            <a:ext cx="897986" cy="897986"/>
          </a:xfrm>
          <a:prstGeom prst="rect">
            <a:avLst/>
          </a:prstGeom>
        </p:spPr>
      </p:pic>
      <p:sp>
        <p:nvSpPr>
          <p:cNvPr id="2" name="Marcador de pie de página 1">
            <a:extLst>
              <a:ext uri="{FF2B5EF4-FFF2-40B4-BE49-F238E27FC236}">
                <a16:creationId xmlns:a16="http://schemas.microsoft.com/office/drawing/2014/main" id="{9134CCB9-D088-406A-BEFE-0E14530044D8}"/>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8C9797B3-CCEE-4B7E-839B-574228D47FE2}"/>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3731336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ctividad REFLEXIONES">
    <p:spTree>
      <p:nvGrpSpPr>
        <p:cNvPr id="1" name=""/>
        <p:cNvGrpSpPr/>
        <p:nvPr/>
      </p:nvGrpSpPr>
      <p:grpSpPr>
        <a:xfrm>
          <a:off x="0" y="0"/>
          <a:ext cx="0" cy="0"/>
          <a:chOff x="0" y="0"/>
          <a:chExt cx="0" cy="0"/>
        </a:xfrm>
      </p:grpSpPr>
      <p:sp>
        <p:nvSpPr>
          <p:cNvPr id="13" name="CuadroTexto 12">
            <a:extLst>
              <a:ext uri="{FF2B5EF4-FFF2-40B4-BE49-F238E27FC236}">
                <a16:creationId xmlns:a16="http://schemas.microsoft.com/office/drawing/2014/main" id="{97301F0C-41C7-4A58-B945-2446728C2D1E}"/>
              </a:ext>
            </a:extLst>
          </p:cNvPr>
          <p:cNvSpPr txBox="1"/>
          <p:nvPr/>
        </p:nvSpPr>
        <p:spPr>
          <a:xfrm>
            <a:off x="1989486" y="709399"/>
            <a:ext cx="8210752" cy="461665"/>
          </a:xfrm>
          <a:prstGeom prst="rect">
            <a:avLst/>
          </a:prstGeom>
          <a:noFill/>
        </p:spPr>
        <p:txBody>
          <a:bodyPr wrap="square" rtlCol="0">
            <a:spAutoFit/>
          </a:bodyPr>
          <a:lstStyle/>
          <a:p>
            <a:pPr algn="ctr"/>
            <a:r>
              <a:rPr lang="es-ES" sz="2400" b="1" i="0" u="sng" kern="1200">
                <a:solidFill>
                  <a:srgbClr val="99C441"/>
                </a:solidFill>
                <a:latin typeface="Tahoma" panose="020B0604030504040204" pitchFamily="34" charset="0"/>
                <a:ea typeface="Tahoma" panose="020B0604030504040204" pitchFamily="34" charset="0"/>
                <a:cs typeface="Tahoma" panose="020B0604030504040204" pitchFamily="34" charset="0"/>
              </a:rPr>
              <a:t>REFLEXIONES</a:t>
            </a:r>
          </a:p>
        </p:txBody>
      </p:sp>
      <p:sp>
        <p:nvSpPr>
          <p:cNvPr id="10" name="Rectángulo 9">
            <a:extLst>
              <a:ext uri="{FF2B5EF4-FFF2-40B4-BE49-F238E27FC236}">
                <a16:creationId xmlns:a16="http://schemas.microsoft.com/office/drawing/2014/main" id="{73C7959F-CAAA-47D2-8038-411DAC3CE7AE}"/>
              </a:ext>
            </a:extLst>
          </p:cNvPr>
          <p:cNvSpPr/>
          <p:nvPr/>
        </p:nvSpPr>
        <p:spPr>
          <a:xfrm>
            <a:off x="0" y="6357068"/>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5" name="Subtítulo 2">
            <a:extLst>
              <a:ext uri="{FF2B5EF4-FFF2-40B4-BE49-F238E27FC236}">
                <a16:creationId xmlns:a16="http://schemas.microsoft.com/office/drawing/2014/main" id="{05E28962-FCAF-44C5-845C-1552BBA4D68B}"/>
              </a:ext>
            </a:extLst>
          </p:cNvPr>
          <p:cNvSpPr>
            <a:spLocks noGrp="1"/>
          </p:cNvSpPr>
          <p:nvPr>
            <p:ph type="subTitle" idx="1" hasCustomPrompt="1"/>
          </p:nvPr>
        </p:nvSpPr>
        <p:spPr>
          <a:xfrm>
            <a:off x="1989486" y="1239124"/>
            <a:ext cx="8277144" cy="1114825"/>
          </a:xfrm>
          <a:prstGeom prst="rect">
            <a:avLst/>
          </a:prstGeom>
        </p:spPr>
        <p:txBody>
          <a:bodyPr/>
          <a:lstStyle>
            <a:lvl1pPr marL="0" indent="0" algn="ctr">
              <a:lnSpc>
                <a:spcPct val="100000"/>
              </a:lnSpc>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las reflexiones obtenidas en esta actividad</a:t>
            </a:r>
          </a:p>
        </p:txBody>
      </p:sp>
      <p:pic>
        <p:nvPicPr>
          <p:cNvPr id="8" name="Gráfico 7">
            <a:extLst>
              <a:ext uri="{FF2B5EF4-FFF2-40B4-BE49-F238E27FC236}">
                <a16:creationId xmlns:a16="http://schemas.microsoft.com/office/drawing/2014/main" id="{122A48FC-2DD4-4C2F-B4B7-D10611196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9" name="Marcador de texto 9">
            <a:extLst>
              <a:ext uri="{FF2B5EF4-FFF2-40B4-BE49-F238E27FC236}">
                <a16:creationId xmlns:a16="http://schemas.microsoft.com/office/drawing/2014/main" id="{EE39001C-A636-4EFB-87AC-3E2B44171FEF}"/>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rgbClr val="99C441"/>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7" name="Rectángulo 6">
            <a:extLst>
              <a:ext uri="{FF2B5EF4-FFF2-40B4-BE49-F238E27FC236}">
                <a16:creationId xmlns:a16="http://schemas.microsoft.com/office/drawing/2014/main" id="{E13E4448-87C4-40C0-BDC6-E8137D3365FC}"/>
              </a:ext>
            </a:extLst>
          </p:cNvPr>
          <p:cNvSpPr/>
          <p:nvPr/>
        </p:nvSpPr>
        <p:spPr>
          <a:xfrm>
            <a:off x="0" y="0"/>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1" name="Gráfico 10">
            <a:extLst>
              <a:ext uri="{FF2B5EF4-FFF2-40B4-BE49-F238E27FC236}">
                <a16:creationId xmlns:a16="http://schemas.microsoft.com/office/drawing/2014/main" id="{F779A0C9-59B8-4512-9F75-F64C1FFA60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018" y="5459082"/>
            <a:ext cx="897986" cy="897986"/>
          </a:xfrm>
          <a:prstGeom prst="rect">
            <a:avLst/>
          </a:prstGeom>
        </p:spPr>
      </p:pic>
      <p:sp>
        <p:nvSpPr>
          <p:cNvPr id="2" name="Marcador de pie de página 1">
            <a:extLst>
              <a:ext uri="{FF2B5EF4-FFF2-40B4-BE49-F238E27FC236}">
                <a16:creationId xmlns:a16="http://schemas.microsoft.com/office/drawing/2014/main" id="{DA51BD1D-CCCB-4C63-B629-37843BED2620}"/>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7D357BCF-060C-4431-8822-BDE845CDE44F}"/>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212502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xample Chapter's Title 3 (with subtitle)">
    <p:bg bwMode="ltGray">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C4FB680-F436-4C30-AD19-A2AD27356D49}"/>
              </a:ext>
            </a:extLst>
          </p:cNvPr>
          <p:cNvSpPr/>
          <p:nvPr/>
        </p:nvSpPr>
        <p:spPr bwMode="invGray">
          <a:xfrm>
            <a:off x="1" y="0"/>
            <a:ext cx="400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Título 10">
            <a:extLst>
              <a:ext uri="{FF2B5EF4-FFF2-40B4-BE49-F238E27FC236}">
                <a16:creationId xmlns:a16="http://schemas.microsoft.com/office/drawing/2014/main" id="{CAA9B16D-89A7-4E7C-81D4-E694475A6566}"/>
              </a:ext>
            </a:extLst>
          </p:cNvPr>
          <p:cNvSpPr>
            <a:spLocks noGrp="1"/>
          </p:cNvSpPr>
          <p:nvPr>
            <p:ph type="title" hasCustomPrompt="1"/>
          </p:nvPr>
        </p:nvSpPr>
        <p:spPr>
          <a:xfrm>
            <a:off x="4419600" y="3432635"/>
            <a:ext cx="7543799" cy="906585"/>
          </a:xfrm>
          <a:prstGeom prst="rect">
            <a:avLst/>
          </a:prstGeom>
        </p:spPr>
        <p:txBody>
          <a:bodyPr>
            <a:noAutofit/>
          </a:bodyPr>
          <a:lstStyle>
            <a:lvl1pPr algn="l">
              <a:defRPr sz="4800" b="1">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s-ES" err="1"/>
              <a:t>Chapter’s</a:t>
            </a:r>
            <a:r>
              <a:rPr lang="es-ES"/>
              <a:t> </a:t>
            </a:r>
            <a:r>
              <a:rPr lang="es-ES" err="1"/>
              <a:t>Title</a:t>
            </a:r>
            <a:endParaRPr lang="es-ES"/>
          </a:p>
        </p:txBody>
      </p:sp>
      <p:sp>
        <p:nvSpPr>
          <p:cNvPr id="3" name="Marcador de texto 2">
            <a:extLst>
              <a:ext uri="{FF2B5EF4-FFF2-40B4-BE49-F238E27FC236}">
                <a16:creationId xmlns:a16="http://schemas.microsoft.com/office/drawing/2014/main" id="{1BF5E9E4-E0AD-45B9-AC56-210D1FE019FB}"/>
              </a:ext>
            </a:extLst>
          </p:cNvPr>
          <p:cNvSpPr>
            <a:spLocks noGrp="1"/>
          </p:cNvSpPr>
          <p:nvPr>
            <p:ph type="body" sz="quarter" idx="10" hasCustomPrompt="1"/>
          </p:nvPr>
        </p:nvSpPr>
        <p:spPr bwMode="white">
          <a:xfrm>
            <a:off x="1026746" y="4735010"/>
            <a:ext cx="1887904" cy="1117600"/>
          </a:xfrm>
          <a:prstGeom prst="rect">
            <a:avLst/>
          </a:prstGeom>
        </p:spPr>
        <p:txBody>
          <a:bodyPr>
            <a:noAutofit/>
          </a:bodyPr>
          <a:lstStyle>
            <a:lvl1pPr marL="0" indent="0" algn="ctr">
              <a:buNone/>
              <a:defRPr sz="10000" b="1">
                <a:solidFill>
                  <a:schemeClr val="bg1"/>
                </a:solidFill>
                <a:latin typeface="Tahoma" panose="020B0604030504040204" pitchFamily="34" charset="0"/>
              </a:defRPr>
            </a:lvl1pPr>
          </a:lstStyle>
          <a:p>
            <a:pPr lvl="0"/>
            <a:r>
              <a:rPr lang="es-ES"/>
              <a:t>01</a:t>
            </a:r>
          </a:p>
        </p:txBody>
      </p:sp>
      <p:sp>
        <p:nvSpPr>
          <p:cNvPr id="7" name="Marcador de texto 6">
            <a:extLst>
              <a:ext uri="{FF2B5EF4-FFF2-40B4-BE49-F238E27FC236}">
                <a16:creationId xmlns:a16="http://schemas.microsoft.com/office/drawing/2014/main" id="{1400F32F-E684-471F-A746-0F1F361B2686}"/>
              </a:ext>
            </a:extLst>
          </p:cNvPr>
          <p:cNvSpPr>
            <a:spLocks noGrp="1"/>
          </p:cNvSpPr>
          <p:nvPr>
            <p:ph type="body" sz="quarter" idx="11" hasCustomPrompt="1"/>
          </p:nvPr>
        </p:nvSpPr>
        <p:spPr>
          <a:xfrm>
            <a:off x="4648199" y="4538160"/>
            <a:ext cx="6972301" cy="1276350"/>
          </a:xfrm>
          <a:prstGeom prst="rect">
            <a:avLst/>
          </a:prstGeom>
        </p:spPr>
        <p:txBody>
          <a:bodyPr/>
          <a:lstStyle>
            <a:lvl1pPr marL="0" indent="0">
              <a:lnSpc>
                <a:spcPct val="100000"/>
              </a:lnSpc>
              <a:buFontTx/>
              <a:buNone/>
              <a:defRPr sz="24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s-ES" err="1"/>
              <a:t>Section</a:t>
            </a:r>
            <a:r>
              <a:rPr lang="es-ES"/>
              <a:t> </a:t>
            </a:r>
            <a:r>
              <a:rPr lang="es-ES" err="1"/>
              <a:t>Name</a:t>
            </a:r>
            <a:endParaRPr lang="es-ES"/>
          </a:p>
        </p:txBody>
      </p:sp>
      <p:pic>
        <p:nvPicPr>
          <p:cNvPr id="10" name="Gráfico 9">
            <a:extLst>
              <a:ext uri="{FF2B5EF4-FFF2-40B4-BE49-F238E27FC236}">
                <a16:creationId xmlns:a16="http://schemas.microsoft.com/office/drawing/2014/main" id="{ABA40BF0-5436-40D4-BBF8-33C81974352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52186" y="2162175"/>
            <a:ext cx="1393031" cy="1114425"/>
          </a:xfrm>
          <a:prstGeom prst="rect">
            <a:avLst/>
          </a:prstGeom>
        </p:spPr>
      </p:pic>
      <p:sp>
        <p:nvSpPr>
          <p:cNvPr id="14" name="Marcador de número de diapositiva 10">
            <a:extLst>
              <a:ext uri="{FF2B5EF4-FFF2-40B4-BE49-F238E27FC236}">
                <a16:creationId xmlns:a16="http://schemas.microsoft.com/office/drawing/2014/main" id="{571E8962-3BF9-460C-BB8B-F8320AD2E328}"/>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2" name="Marcador de pie de página 9">
            <a:extLst>
              <a:ext uri="{FF2B5EF4-FFF2-40B4-BE49-F238E27FC236}">
                <a16:creationId xmlns:a16="http://schemas.microsoft.com/office/drawing/2014/main" id="{B2462545-3E0D-4CF2-92E5-F6DC3E0A7CE6}"/>
              </a:ext>
            </a:extLst>
          </p:cNvPr>
          <p:cNvSpPr>
            <a:spLocks noGrp="1"/>
          </p:cNvSpPr>
          <p:nvPr>
            <p:ph type="ftr" sz="quarter" idx="3"/>
          </p:nvPr>
        </p:nvSpPr>
        <p:spPr bwMode="white">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pic>
        <p:nvPicPr>
          <p:cNvPr id="15" name="Imagen 14" descr="Logotipo&#10;&#10;Descripción generada automáticamente con confianza media">
            <a:extLst>
              <a:ext uri="{FF2B5EF4-FFF2-40B4-BE49-F238E27FC236}">
                <a16:creationId xmlns:a16="http://schemas.microsoft.com/office/drawing/2014/main" id="{743EF769-3FB8-45B2-A02E-049CAD7634A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2124" y="153542"/>
            <a:ext cx="2016000" cy="459765"/>
          </a:xfrm>
          <a:prstGeom prst="rect">
            <a:avLst/>
          </a:prstGeom>
        </p:spPr>
      </p:pic>
    </p:spTree>
    <p:extLst>
      <p:ext uri="{BB962C8B-B14F-4D97-AF65-F5344CB8AC3E}">
        <p14:creationId xmlns:p14="http://schemas.microsoft.com/office/powerpoint/2010/main" val="9776931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NÁMICA">
    <p:bg bwMode="auto">
      <p:bgPr>
        <a:solidFill>
          <a:schemeClr val="accent4"/>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5EB272-8E38-4371-A694-28B986AA0485}"/>
              </a:ext>
            </a:extLst>
          </p:cNvPr>
          <p:cNvSpPr txBox="1"/>
          <p:nvPr/>
        </p:nvSpPr>
        <p:spPr bwMode="white">
          <a:xfrm>
            <a:off x="812358" y="2078489"/>
            <a:ext cx="10567283" cy="1015663"/>
          </a:xfrm>
          <a:prstGeom prst="rect">
            <a:avLst/>
          </a:prstGeom>
          <a:noFill/>
        </p:spPr>
        <p:txBody>
          <a:bodyPr wrap="square" rtlCol="0">
            <a:spAutoFit/>
          </a:bodyPr>
          <a:lstStyle/>
          <a:p>
            <a:pPr algn="ctr"/>
            <a:r>
              <a:rPr lang="es-ES" sz="6000" b="1">
                <a:solidFill>
                  <a:schemeClr val="bg1"/>
                </a:solidFill>
                <a:latin typeface="Tahoma" panose="020B0604030504040204" pitchFamily="34" charset="0"/>
                <a:ea typeface="Tahoma" panose="020B0604030504040204" pitchFamily="34" charset="0"/>
                <a:cs typeface="Tahoma" panose="020B0604030504040204" pitchFamily="34" charset="0"/>
              </a:rPr>
              <a:t>DINÁMICA</a:t>
            </a:r>
          </a:p>
        </p:txBody>
      </p:sp>
      <p:sp>
        <p:nvSpPr>
          <p:cNvPr id="6" name="Título 3">
            <a:extLst>
              <a:ext uri="{FF2B5EF4-FFF2-40B4-BE49-F238E27FC236}">
                <a16:creationId xmlns:a16="http://schemas.microsoft.com/office/drawing/2014/main" id="{432EDAB3-B147-442D-B081-D4CC3966EE82}"/>
              </a:ext>
            </a:extLst>
          </p:cNvPr>
          <p:cNvSpPr>
            <a:spLocks noGrp="1"/>
          </p:cNvSpPr>
          <p:nvPr>
            <p:ph type="title" hasCustomPrompt="1"/>
          </p:nvPr>
        </p:nvSpPr>
        <p:spPr bwMode="white">
          <a:xfrm>
            <a:off x="838200" y="4403725"/>
            <a:ext cx="10515600" cy="1325563"/>
          </a:xfrm>
          <a:prstGeom prst="rect">
            <a:avLst/>
          </a:prstGeom>
        </p:spPr>
        <p:txBody>
          <a:bodyPr/>
          <a:lstStyle>
            <a:lvl1pPr algn="ctr">
              <a:defRPr sz="5400" b="1">
                <a:solidFill>
                  <a:schemeClr val="bg1"/>
                </a:solidFill>
              </a:defRPr>
            </a:lvl1pPr>
          </a:lstStyle>
          <a:p>
            <a:r>
              <a:rPr lang="es-ES"/>
              <a:t>Título de la dinámica</a:t>
            </a:r>
          </a:p>
        </p:txBody>
      </p:sp>
      <p:cxnSp>
        <p:nvCxnSpPr>
          <p:cNvPr id="11" name="Conector recto 10">
            <a:extLst>
              <a:ext uri="{FF2B5EF4-FFF2-40B4-BE49-F238E27FC236}">
                <a16:creationId xmlns:a16="http://schemas.microsoft.com/office/drawing/2014/main" id="{17AD0783-FB47-42DD-A733-A23B80FE44C2}"/>
              </a:ext>
            </a:extLst>
          </p:cNvPr>
          <p:cNvCxnSpPr>
            <a:cxnSpLocks/>
          </p:cNvCxnSpPr>
          <p:nvPr/>
        </p:nvCxnSpPr>
        <p:spPr bwMode="white">
          <a:xfrm>
            <a:off x="4984143" y="3180521"/>
            <a:ext cx="222371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Gráfico 11">
            <a:extLst>
              <a:ext uri="{FF2B5EF4-FFF2-40B4-BE49-F238E27FC236}">
                <a16:creationId xmlns:a16="http://schemas.microsoft.com/office/drawing/2014/main" id="{2DE9C72B-B384-48CB-940B-3FE99CA7D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4833" y="515675"/>
            <a:ext cx="2328463" cy="1484395"/>
          </a:xfrm>
          <a:prstGeom prst="rect">
            <a:avLst/>
          </a:prstGeom>
        </p:spPr>
      </p:pic>
      <p:sp>
        <p:nvSpPr>
          <p:cNvPr id="14" name="Rectángulo: esquinas redondeadas 13">
            <a:extLst>
              <a:ext uri="{FF2B5EF4-FFF2-40B4-BE49-F238E27FC236}">
                <a16:creationId xmlns:a16="http://schemas.microsoft.com/office/drawing/2014/main" id="{73E0AE0F-8DAA-4065-884B-90B66A557816}"/>
              </a:ext>
            </a:extLst>
          </p:cNvPr>
          <p:cNvSpPr/>
          <p:nvPr/>
        </p:nvSpPr>
        <p:spPr bwMode="white">
          <a:xfrm>
            <a:off x="681037" y="3695700"/>
            <a:ext cx="10829925" cy="247650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2" name="Marcador de pie de página 1">
            <a:extLst>
              <a:ext uri="{FF2B5EF4-FFF2-40B4-BE49-F238E27FC236}">
                <a16:creationId xmlns:a16="http://schemas.microsoft.com/office/drawing/2014/main" id="{8C4CA655-7CEA-4F30-9347-1EFA2DDFCDA7}"/>
              </a:ext>
            </a:extLst>
          </p:cNvPr>
          <p:cNvSpPr>
            <a:spLocks noGrp="1"/>
          </p:cNvSpPr>
          <p:nvPr>
            <p:ph type="ftr" sz="quarter" idx="10"/>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4" name="Marcador de número de diapositiva 3">
            <a:extLst>
              <a:ext uri="{FF2B5EF4-FFF2-40B4-BE49-F238E27FC236}">
                <a16:creationId xmlns:a16="http://schemas.microsoft.com/office/drawing/2014/main" id="{36A54C7A-4D38-4526-B0FF-C7FA0E2DB68F}"/>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38565138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námica OBJETIVO">
    <p:spTree>
      <p:nvGrpSpPr>
        <p:cNvPr id="1" name=""/>
        <p:cNvGrpSpPr/>
        <p:nvPr/>
      </p:nvGrpSpPr>
      <p:grpSpPr>
        <a:xfrm>
          <a:off x="0" y="0"/>
          <a:ext cx="0" cy="0"/>
          <a:chOff x="0" y="0"/>
          <a:chExt cx="0" cy="0"/>
        </a:xfrm>
      </p:grpSpPr>
      <p:pic>
        <p:nvPicPr>
          <p:cNvPr id="17" name="Gráfico 16">
            <a:extLst>
              <a:ext uri="{FF2B5EF4-FFF2-40B4-BE49-F238E27FC236}">
                <a16:creationId xmlns:a16="http://schemas.microsoft.com/office/drawing/2014/main" id="{8B4A186E-6B6D-4C00-9357-7B72BA9B2D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3809" y="5459080"/>
            <a:ext cx="1408607" cy="897987"/>
          </a:xfrm>
          <a:prstGeom prst="rect">
            <a:avLst/>
          </a:prstGeom>
        </p:spPr>
      </p:pic>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2" name="Marcador de pie de página 1">
            <a:extLst>
              <a:ext uri="{FF2B5EF4-FFF2-40B4-BE49-F238E27FC236}">
                <a16:creationId xmlns:a16="http://schemas.microsoft.com/office/drawing/2014/main" id="{FCEC0339-C2A6-49FF-AED2-A5E3B1FEC8CE}"/>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1360374A-ED67-4724-BC1B-F1D9D973CFFB}"/>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21" name="CuadroTexto 20">
            <a:extLst>
              <a:ext uri="{FF2B5EF4-FFF2-40B4-BE49-F238E27FC236}">
                <a16:creationId xmlns:a16="http://schemas.microsoft.com/office/drawing/2014/main" id="{E71DFFF9-638D-4C43-B06E-2782B2E61B32}"/>
              </a:ext>
            </a:extLst>
          </p:cNvPr>
          <p:cNvSpPr txBox="1"/>
          <p:nvPr userDrawn="1"/>
        </p:nvSpPr>
        <p:spPr>
          <a:xfrm>
            <a:off x="1991762" y="710169"/>
            <a:ext cx="8210752" cy="461665"/>
          </a:xfrm>
          <a:prstGeom prst="rect">
            <a:avLst/>
          </a:prstGeom>
          <a:noFill/>
        </p:spPr>
        <p:txBody>
          <a:bodyPr wrap="square" rtlCol="0">
            <a:spAutoFit/>
          </a:bodyPr>
          <a:lstStyle/>
          <a:p>
            <a:pPr algn="ctr"/>
            <a:r>
              <a:rPr lang="es-ES" sz="2400" b="1" i="0" u="sng" kern="1200">
                <a:solidFill>
                  <a:schemeClr val="accent4"/>
                </a:solidFill>
                <a:latin typeface="Tahoma" panose="020B0604030504040204" pitchFamily="34" charset="0"/>
                <a:ea typeface="Tahoma" panose="020B0604030504040204" pitchFamily="34" charset="0"/>
                <a:cs typeface="Tahoma" panose="020B0604030504040204" pitchFamily="34" charset="0"/>
              </a:rPr>
              <a:t>OBJETIVO</a:t>
            </a:r>
          </a:p>
        </p:txBody>
      </p:sp>
      <p:sp>
        <p:nvSpPr>
          <p:cNvPr id="22" name="Subtítulo 2">
            <a:extLst>
              <a:ext uri="{FF2B5EF4-FFF2-40B4-BE49-F238E27FC236}">
                <a16:creationId xmlns:a16="http://schemas.microsoft.com/office/drawing/2014/main" id="{314D223F-6EEA-4B2E-B213-49618FE33810}"/>
              </a:ext>
            </a:extLst>
          </p:cNvPr>
          <p:cNvSpPr>
            <a:spLocks noGrp="1"/>
          </p:cNvSpPr>
          <p:nvPr>
            <p:ph type="subTitle" idx="1" hasCustomPrompt="1"/>
          </p:nvPr>
        </p:nvSpPr>
        <p:spPr>
          <a:xfrm>
            <a:off x="1991762" y="1248944"/>
            <a:ext cx="8210752" cy="1114825"/>
          </a:xfrm>
          <a:prstGeom prst="rect">
            <a:avLst/>
          </a:prstGeom>
        </p:spPr>
        <p:txBody>
          <a:bodyPr/>
          <a:lstStyle>
            <a:lvl1pPr marL="0" indent="0" algn="ctr">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los objetivos de la actividad</a:t>
            </a:r>
          </a:p>
        </p:txBody>
      </p:sp>
      <p:sp>
        <p:nvSpPr>
          <p:cNvPr id="23" name="Marcador de texto 12">
            <a:extLst>
              <a:ext uri="{FF2B5EF4-FFF2-40B4-BE49-F238E27FC236}">
                <a16:creationId xmlns:a16="http://schemas.microsoft.com/office/drawing/2014/main" id="{2F57C224-97BD-4F0A-99F9-325C61E9E4FC}"/>
              </a:ext>
            </a:extLst>
          </p:cNvPr>
          <p:cNvSpPr>
            <a:spLocks noGrp="1"/>
          </p:cNvSpPr>
          <p:nvPr>
            <p:ph type="body" sz="quarter" idx="11" hasCustomPrompt="1"/>
          </p:nvPr>
        </p:nvSpPr>
        <p:spPr>
          <a:xfrm>
            <a:off x="1991762" y="3164244"/>
            <a:ext cx="8210752" cy="1895475"/>
          </a:xfrm>
          <a:prstGeom prst="rect">
            <a:avLst/>
          </a:prstGeom>
        </p:spPr>
        <p:txBody>
          <a:bodyPr/>
          <a:lstStyle>
            <a:lvl1pPr marL="514350" indent="-514350">
              <a:lnSpc>
                <a:spcPct val="100000"/>
              </a:lnSpc>
              <a:buClrTx/>
              <a:buFont typeface="+mj-lt"/>
              <a:buAutoNum type="arabicPeriod"/>
              <a:defRPr sz="18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sp>
        <p:nvSpPr>
          <p:cNvPr id="24" name="CuadroTexto 23">
            <a:extLst>
              <a:ext uri="{FF2B5EF4-FFF2-40B4-BE49-F238E27FC236}">
                <a16:creationId xmlns:a16="http://schemas.microsoft.com/office/drawing/2014/main" id="{324CC351-77A6-4A02-883B-0F388AB629AD}"/>
              </a:ext>
            </a:extLst>
          </p:cNvPr>
          <p:cNvSpPr txBox="1"/>
          <p:nvPr userDrawn="1"/>
        </p:nvSpPr>
        <p:spPr>
          <a:xfrm>
            <a:off x="1991762" y="2631040"/>
            <a:ext cx="8210752" cy="461665"/>
          </a:xfrm>
          <a:prstGeom prst="rect">
            <a:avLst/>
          </a:prstGeom>
          <a:noFill/>
        </p:spPr>
        <p:txBody>
          <a:bodyPr wrap="square" rtlCol="0">
            <a:spAutoFit/>
          </a:bodyPr>
          <a:lstStyle/>
          <a:p>
            <a:pPr algn="ctr"/>
            <a:r>
              <a:rPr lang="es-ES" sz="2400" b="1" i="0" u="sng" kern="1200">
                <a:solidFill>
                  <a:schemeClr val="accent4"/>
                </a:solidFill>
                <a:latin typeface="Tahoma" panose="020B0604030504040204" pitchFamily="34" charset="0"/>
                <a:ea typeface="Tahoma" panose="020B0604030504040204" pitchFamily="34" charset="0"/>
                <a:cs typeface="Tahoma" panose="020B0604030504040204" pitchFamily="34" charset="0"/>
              </a:rPr>
              <a:t>INSTRUCCIONES</a:t>
            </a:r>
          </a:p>
        </p:txBody>
      </p:sp>
    </p:spTree>
    <p:extLst>
      <p:ext uri="{BB962C8B-B14F-4D97-AF65-F5344CB8AC3E}">
        <p14:creationId xmlns:p14="http://schemas.microsoft.com/office/powerpoint/2010/main" val="42456470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inámica EXPLICACIÓN LARGA">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a:noFill/>
        </p:spPr>
        <p:txBody>
          <a:bodyPr/>
          <a:lstStyle>
            <a:lvl1pPr marL="0" indent="0" algn="ctr">
              <a:buNone/>
              <a:defRPr sz="1600" b="1">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4"/>
              </a:solidFill>
              <a:latin typeface="Tahoma" panose="020B0604030504040204" pitchFamily="34" charset="0"/>
            </a:endParaRPr>
          </a:p>
        </p:txBody>
      </p:sp>
      <p:pic>
        <p:nvPicPr>
          <p:cNvPr id="16" name="Gráfico 15">
            <a:extLst>
              <a:ext uri="{FF2B5EF4-FFF2-40B4-BE49-F238E27FC236}">
                <a16:creationId xmlns:a16="http://schemas.microsoft.com/office/drawing/2014/main" id="{6C6C1D28-D147-41D6-918A-E4C5347D670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13809" y="5459080"/>
            <a:ext cx="1408607" cy="897987"/>
          </a:xfrm>
          <a:prstGeom prst="rect">
            <a:avLst/>
          </a:prstGeom>
        </p:spPr>
      </p:pic>
      <p:sp>
        <p:nvSpPr>
          <p:cNvPr id="17" name="Marcador de texto 12">
            <a:extLst>
              <a:ext uri="{FF2B5EF4-FFF2-40B4-BE49-F238E27FC236}">
                <a16:creationId xmlns:a16="http://schemas.microsoft.com/office/drawing/2014/main" id="{819D1CE1-5429-4572-AE64-2FCC46E024BF}"/>
              </a:ext>
            </a:extLst>
          </p:cNvPr>
          <p:cNvSpPr>
            <a:spLocks noGrp="1"/>
          </p:cNvSpPr>
          <p:nvPr>
            <p:ph type="body" sz="quarter" idx="11" hasCustomPrompt="1"/>
          </p:nvPr>
        </p:nvSpPr>
        <p:spPr>
          <a:xfrm>
            <a:off x="1985726" y="1106733"/>
            <a:ext cx="8238654" cy="4352349"/>
          </a:xfrm>
          <a:prstGeom prst="rect">
            <a:avLst/>
          </a:prstGeom>
        </p:spPr>
        <p:txBody>
          <a:bodyPr/>
          <a:lstStyle>
            <a:lvl1pPr marL="0" indent="0">
              <a:lnSpc>
                <a:spcPct val="100000"/>
              </a:lnSpc>
              <a:buClrTx/>
              <a:buFontTx/>
              <a:buNone/>
              <a:defRPr sz="1800" b="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sp>
        <p:nvSpPr>
          <p:cNvPr id="2" name="Marcador de pie de página 1">
            <a:extLst>
              <a:ext uri="{FF2B5EF4-FFF2-40B4-BE49-F238E27FC236}">
                <a16:creationId xmlns:a16="http://schemas.microsoft.com/office/drawing/2014/main" id="{DED37AB6-7A6F-4B2B-8060-DA630F35E3E7}"/>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0B93EE46-9725-44EC-A3B7-6AB029A91E03}"/>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2117776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námica REFLEXIONE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3C7959F-CAAA-47D2-8038-411DAC3CE7AE}"/>
              </a:ext>
            </a:extLst>
          </p:cNvPr>
          <p:cNvSpPr/>
          <p:nvPr/>
        </p:nvSpPr>
        <p:spPr>
          <a:xfrm>
            <a:off x="0" y="6357068"/>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122A48FC-2DD4-4C2F-B4B7-D10611196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9" name="Marcador de texto 9">
            <a:extLst>
              <a:ext uri="{FF2B5EF4-FFF2-40B4-BE49-F238E27FC236}">
                <a16:creationId xmlns:a16="http://schemas.microsoft.com/office/drawing/2014/main" id="{EE39001C-A636-4EFB-87AC-3E2B44171FEF}"/>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7" name="Rectángulo 6">
            <a:extLst>
              <a:ext uri="{FF2B5EF4-FFF2-40B4-BE49-F238E27FC236}">
                <a16:creationId xmlns:a16="http://schemas.microsoft.com/office/drawing/2014/main" id="{E13E4448-87C4-40C0-BDC6-E8137D3365FC}"/>
              </a:ext>
            </a:extLst>
          </p:cNvPr>
          <p:cNvSpPr/>
          <p:nvPr/>
        </p:nvSpPr>
        <p:spPr>
          <a:xfrm>
            <a:off x="0" y="0"/>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5" name="Gráfico 14">
            <a:extLst>
              <a:ext uri="{FF2B5EF4-FFF2-40B4-BE49-F238E27FC236}">
                <a16:creationId xmlns:a16="http://schemas.microsoft.com/office/drawing/2014/main" id="{DBACBF1D-7F6A-4B3B-9884-EBCD91A657C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13809" y="5459080"/>
            <a:ext cx="1408607" cy="897987"/>
          </a:xfrm>
          <a:prstGeom prst="rect">
            <a:avLst/>
          </a:prstGeom>
        </p:spPr>
      </p:pic>
      <p:sp>
        <p:nvSpPr>
          <p:cNvPr id="16" name="CuadroTexto 15">
            <a:extLst>
              <a:ext uri="{FF2B5EF4-FFF2-40B4-BE49-F238E27FC236}">
                <a16:creationId xmlns:a16="http://schemas.microsoft.com/office/drawing/2014/main" id="{8EEF06FD-124F-4FE1-8762-65EE54368366}"/>
              </a:ext>
            </a:extLst>
          </p:cNvPr>
          <p:cNvSpPr txBox="1"/>
          <p:nvPr userDrawn="1"/>
        </p:nvSpPr>
        <p:spPr>
          <a:xfrm>
            <a:off x="1989486" y="709399"/>
            <a:ext cx="8210752" cy="461665"/>
          </a:xfrm>
          <a:prstGeom prst="rect">
            <a:avLst/>
          </a:prstGeom>
          <a:noFill/>
        </p:spPr>
        <p:txBody>
          <a:bodyPr wrap="square" rtlCol="0">
            <a:spAutoFit/>
          </a:bodyPr>
          <a:lstStyle/>
          <a:p>
            <a:pPr algn="ctr"/>
            <a:r>
              <a:rPr lang="es-ES" sz="2400" b="1" i="0" u="sng" kern="1200">
                <a:solidFill>
                  <a:schemeClr val="accent4"/>
                </a:solidFill>
                <a:latin typeface="Tahoma" panose="020B0604030504040204" pitchFamily="34" charset="0"/>
                <a:ea typeface="Tahoma" panose="020B0604030504040204" pitchFamily="34" charset="0"/>
                <a:cs typeface="Tahoma" panose="020B0604030504040204" pitchFamily="34" charset="0"/>
              </a:rPr>
              <a:t>REFLEXIONES</a:t>
            </a:r>
          </a:p>
        </p:txBody>
      </p:sp>
      <p:sp>
        <p:nvSpPr>
          <p:cNvPr id="17" name="Subtítulo 2">
            <a:extLst>
              <a:ext uri="{FF2B5EF4-FFF2-40B4-BE49-F238E27FC236}">
                <a16:creationId xmlns:a16="http://schemas.microsoft.com/office/drawing/2014/main" id="{D41CA7DA-ECAF-4FE2-B5A7-1858D12FB70D}"/>
              </a:ext>
            </a:extLst>
          </p:cNvPr>
          <p:cNvSpPr>
            <a:spLocks noGrp="1"/>
          </p:cNvSpPr>
          <p:nvPr>
            <p:ph type="subTitle" idx="1" hasCustomPrompt="1"/>
          </p:nvPr>
        </p:nvSpPr>
        <p:spPr>
          <a:xfrm>
            <a:off x="1989486" y="1239124"/>
            <a:ext cx="8277144" cy="1114825"/>
          </a:xfrm>
          <a:prstGeom prst="rect">
            <a:avLst/>
          </a:prstGeom>
        </p:spPr>
        <p:txBody>
          <a:bodyPr/>
          <a:lstStyle>
            <a:lvl1pPr marL="0" indent="0" algn="ctr">
              <a:lnSpc>
                <a:spcPct val="100000"/>
              </a:lnSpc>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las reflexiones obtenidas en esta actividad</a:t>
            </a:r>
          </a:p>
        </p:txBody>
      </p:sp>
      <p:sp>
        <p:nvSpPr>
          <p:cNvPr id="2" name="Marcador de pie de página 1">
            <a:extLst>
              <a:ext uri="{FF2B5EF4-FFF2-40B4-BE49-F238E27FC236}">
                <a16:creationId xmlns:a16="http://schemas.microsoft.com/office/drawing/2014/main" id="{98554C5E-5BDC-406D-A726-295BCF6F920D}"/>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82EBDBD8-B8C4-454E-B436-F31899832F64}"/>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293891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BATE">
    <p:bg bwMode="blackGray">
      <p:bgPr>
        <a:solidFill>
          <a:schemeClr val="accent3"/>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E6013ED-5940-4B8B-A52C-294CCA8AF1E2}"/>
              </a:ext>
            </a:extLst>
          </p:cNvPr>
          <p:cNvSpPr txBox="1"/>
          <p:nvPr/>
        </p:nvSpPr>
        <p:spPr bwMode="white">
          <a:xfrm>
            <a:off x="812358" y="2078489"/>
            <a:ext cx="10567283" cy="1015663"/>
          </a:xfrm>
          <a:prstGeom prst="rect">
            <a:avLst/>
          </a:prstGeom>
          <a:noFill/>
        </p:spPr>
        <p:txBody>
          <a:bodyPr wrap="square" rtlCol="0">
            <a:spAutoFit/>
          </a:bodyPr>
          <a:lstStyle/>
          <a:p>
            <a:pPr algn="ctr"/>
            <a:r>
              <a:rPr lang="es-ES" sz="6000" b="1">
                <a:solidFill>
                  <a:schemeClr val="bg1"/>
                </a:solidFill>
                <a:latin typeface="Tahoma" panose="020B0604030504040204" pitchFamily="34" charset="0"/>
                <a:ea typeface="Tahoma" panose="020B0604030504040204" pitchFamily="34" charset="0"/>
                <a:cs typeface="Tahoma" panose="020B0604030504040204" pitchFamily="34" charset="0"/>
              </a:rPr>
              <a:t>DEBATE</a:t>
            </a:r>
          </a:p>
        </p:txBody>
      </p:sp>
      <p:cxnSp>
        <p:nvCxnSpPr>
          <p:cNvPr id="6" name="Conector recto 5">
            <a:extLst>
              <a:ext uri="{FF2B5EF4-FFF2-40B4-BE49-F238E27FC236}">
                <a16:creationId xmlns:a16="http://schemas.microsoft.com/office/drawing/2014/main" id="{EF07BFB4-6B1A-40A9-A331-7344007D2D2C}"/>
              </a:ext>
            </a:extLst>
          </p:cNvPr>
          <p:cNvCxnSpPr>
            <a:cxnSpLocks/>
          </p:cNvCxnSpPr>
          <p:nvPr/>
        </p:nvCxnSpPr>
        <p:spPr bwMode="white">
          <a:xfrm>
            <a:off x="4984143" y="3180521"/>
            <a:ext cx="222371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D4DFD2BD-4F3C-488F-A477-A6DB4B97F1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66981" y="525627"/>
            <a:ext cx="1858038" cy="1474443"/>
          </a:xfrm>
          <a:prstGeom prst="rect">
            <a:avLst/>
          </a:prstGeom>
        </p:spPr>
      </p:pic>
      <p:sp>
        <p:nvSpPr>
          <p:cNvPr id="9" name="Rectángulo: esquinas redondeadas 8">
            <a:extLst>
              <a:ext uri="{FF2B5EF4-FFF2-40B4-BE49-F238E27FC236}">
                <a16:creationId xmlns:a16="http://schemas.microsoft.com/office/drawing/2014/main" id="{DD079F3E-8292-4EAF-BE4F-648DE73710BF}"/>
              </a:ext>
            </a:extLst>
          </p:cNvPr>
          <p:cNvSpPr/>
          <p:nvPr/>
        </p:nvSpPr>
        <p:spPr bwMode="white">
          <a:xfrm>
            <a:off x="681037" y="3695700"/>
            <a:ext cx="10829925" cy="247650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0" name="Título 3">
            <a:extLst>
              <a:ext uri="{FF2B5EF4-FFF2-40B4-BE49-F238E27FC236}">
                <a16:creationId xmlns:a16="http://schemas.microsoft.com/office/drawing/2014/main" id="{84468B69-352F-4572-BB51-F32220690CC2}"/>
              </a:ext>
            </a:extLst>
          </p:cNvPr>
          <p:cNvSpPr>
            <a:spLocks noGrp="1"/>
          </p:cNvSpPr>
          <p:nvPr>
            <p:ph type="title" hasCustomPrompt="1"/>
          </p:nvPr>
        </p:nvSpPr>
        <p:spPr bwMode="white">
          <a:xfrm>
            <a:off x="838200" y="4403725"/>
            <a:ext cx="10515600" cy="1325563"/>
          </a:xfrm>
          <a:prstGeom prst="rect">
            <a:avLst/>
          </a:prstGeom>
        </p:spPr>
        <p:txBody>
          <a:bodyPr/>
          <a:lstStyle>
            <a:lvl1pPr algn="ctr">
              <a:defRPr sz="5400" b="1">
                <a:solidFill>
                  <a:schemeClr val="bg1"/>
                </a:solidFill>
              </a:defRPr>
            </a:lvl1pPr>
          </a:lstStyle>
          <a:p>
            <a:r>
              <a:rPr lang="es-ES"/>
              <a:t>Título del debate</a:t>
            </a:r>
          </a:p>
        </p:txBody>
      </p:sp>
      <p:sp>
        <p:nvSpPr>
          <p:cNvPr id="2" name="Marcador de pie de página 1">
            <a:extLst>
              <a:ext uri="{FF2B5EF4-FFF2-40B4-BE49-F238E27FC236}">
                <a16:creationId xmlns:a16="http://schemas.microsoft.com/office/drawing/2014/main" id="{9E1A589B-7A4F-407C-8BD9-D15987A4EE1A}"/>
              </a:ext>
            </a:extLst>
          </p:cNvPr>
          <p:cNvSpPr>
            <a:spLocks noGrp="1"/>
          </p:cNvSpPr>
          <p:nvPr>
            <p:ph type="ftr" sz="quarter" idx="10"/>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5" name="Marcador de número de diapositiva 4">
            <a:extLst>
              <a:ext uri="{FF2B5EF4-FFF2-40B4-BE49-F238E27FC236}">
                <a16:creationId xmlns:a16="http://schemas.microsoft.com/office/drawing/2014/main" id="{36D4E143-AD95-459D-B1F2-8C98F8B9BFEB}"/>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1066448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bate OBJETIVO">
    <p:spTree>
      <p:nvGrpSpPr>
        <p:cNvPr id="1" name=""/>
        <p:cNvGrpSpPr/>
        <p:nvPr/>
      </p:nvGrpSpPr>
      <p:grpSpPr>
        <a:xfrm>
          <a:off x="0" y="0"/>
          <a:ext cx="0" cy="0"/>
          <a:chOff x="0" y="0"/>
          <a:chExt cx="0" cy="0"/>
        </a:xfrm>
      </p:grpSpPr>
      <p:pic>
        <p:nvPicPr>
          <p:cNvPr id="23" name="Gráfico 22">
            <a:extLst>
              <a:ext uri="{FF2B5EF4-FFF2-40B4-BE49-F238E27FC236}">
                <a16:creationId xmlns:a16="http://schemas.microsoft.com/office/drawing/2014/main" id="{C4AA8968-FFD9-481F-9B05-1BE99F2377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3182" y="5444401"/>
            <a:ext cx="1150109" cy="912667"/>
          </a:xfrm>
          <a:prstGeom prst="rect">
            <a:avLst/>
          </a:prstGeom>
        </p:spPr>
      </p:pic>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6" name="CuadroTexto 15">
            <a:extLst>
              <a:ext uri="{FF2B5EF4-FFF2-40B4-BE49-F238E27FC236}">
                <a16:creationId xmlns:a16="http://schemas.microsoft.com/office/drawing/2014/main" id="{9F8C2BEB-E209-4D07-81FB-5121714076DA}"/>
              </a:ext>
            </a:extLst>
          </p:cNvPr>
          <p:cNvSpPr txBox="1"/>
          <p:nvPr userDrawn="1"/>
        </p:nvSpPr>
        <p:spPr>
          <a:xfrm>
            <a:off x="1991762" y="710169"/>
            <a:ext cx="8210752" cy="461665"/>
          </a:xfrm>
          <a:prstGeom prst="rect">
            <a:avLst/>
          </a:prstGeom>
          <a:noFill/>
        </p:spPr>
        <p:txBody>
          <a:bodyPr wrap="square" rtlCol="0">
            <a:spAutoFit/>
          </a:bodyPr>
          <a:lstStyle/>
          <a:p>
            <a:pPr algn="ctr"/>
            <a:r>
              <a:rPr lang="es-ES" sz="2400" b="1" i="0" u="sng" kern="1200">
                <a:solidFill>
                  <a:schemeClr val="accent3"/>
                </a:solidFill>
                <a:latin typeface="Tahoma" panose="020B0604030504040204" pitchFamily="34" charset="0"/>
                <a:ea typeface="Tahoma" panose="020B0604030504040204" pitchFamily="34" charset="0"/>
                <a:cs typeface="Tahoma" panose="020B0604030504040204" pitchFamily="34" charset="0"/>
              </a:rPr>
              <a:t>OBJETIVO</a:t>
            </a:r>
          </a:p>
        </p:txBody>
      </p:sp>
      <p:sp>
        <p:nvSpPr>
          <p:cNvPr id="17" name="Subtítulo 2">
            <a:extLst>
              <a:ext uri="{FF2B5EF4-FFF2-40B4-BE49-F238E27FC236}">
                <a16:creationId xmlns:a16="http://schemas.microsoft.com/office/drawing/2014/main" id="{7FBFFDA1-A586-493B-83CC-06A21B7629F1}"/>
              </a:ext>
            </a:extLst>
          </p:cNvPr>
          <p:cNvSpPr>
            <a:spLocks noGrp="1"/>
          </p:cNvSpPr>
          <p:nvPr>
            <p:ph type="subTitle" idx="1" hasCustomPrompt="1"/>
          </p:nvPr>
        </p:nvSpPr>
        <p:spPr>
          <a:xfrm>
            <a:off x="1991762" y="1248944"/>
            <a:ext cx="8210752" cy="1114825"/>
          </a:xfrm>
          <a:prstGeom prst="rect">
            <a:avLst/>
          </a:prstGeom>
        </p:spPr>
        <p:txBody>
          <a:bodyPr/>
          <a:lstStyle>
            <a:lvl1pPr marL="0" indent="0" algn="ctr">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los objetivos de la actividad</a:t>
            </a:r>
          </a:p>
        </p:txBody>
      </p:sp>
      <p:sp>
        <p:nvSpPr>
          <p:cNvPr id="21" name="Marcador de texto 12">
            <a:extLst>
              <a:ext uri="{FF2B5EF4-FFF2-40B4-BE49-F238E27FC236}">
                <a16:creationId xmlns:a16="http://schemas.microsoft.com/office/drawing/2014/main" id="{A3A66914-8996-47A7-9799-2A6AA30976B6}"/>
              </a:ext>
            </a:extLst>
          </p:cNvPr>
          <p:cNvSpPr>
            <a:spLocks noGrp="1"/>
          </p:cNvSpPr>
          <p:nvPr>
            <p:ph type="body" sz="quarter" idx="11" hasCustomPrompt="1"/>
          </p:nvPr>
        </p:nvSpPr>
        <p:spPr>
          <a:xfrm>
            <a:off x="1991762" y="3164244"/>
            <a:ext cx="8210752" cy="1895475"/>
          </a:xfrm>
          <a:prstGeom prst="rect">
            <a:avLst/>
          </a:prstGeom>
        </p:spPr>
        <p:txBody>
          <a:bodyPr/>
          <a:lstStyle>
            <a:lvl1pPr marL="514350" indent="-514350">
              <a:lnSpc>
                <a:spcPct val="100000"/>
              </a:lnSpc>
              <a:buClrTx/>
              <a:buFont typeface="+mj-lt"/>
              <a:buAutoNum type="arabicPeriod"/>
              <a:defRPr sz="18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sp>
        <p:nvSpPr>
          <p:cNvPr id="22" name="CuadroTexto 21">
            <a:extLst>
              <a:ext uri="{FF2B5EF4-FFF2-40B4-BE49-F238E27FC236}">
                <a16:creationId xmlns:a16="http://schemas.microsoft.com/office/drawing/2014/main" id="{F902879B-57AB-4540-843B-BFDB9A422E95}"/>
              </a:ext>
            </a:extLst>
          </p:cNvPr>
          <p:cNvSpPr txBox="1"/>
          <p:nvPr userDrawn="1"/>
        </p:nvSpPr>
        <p:spPr>
          <a:xfrm>
            <a:off x="1991762" y="2631040"/>
            <a:ext cx="8210752" cy="461665"/>
          </a:xfrm>
          <a:prstGeom prst="rect">
            <a:avLst/>
          </a:prstGeom>
          <a:noFill/>
        </p:spPr>
        <p:txBody>
          <a:bodyPr wrap="square" rtlCol="0">
            <a:spAutoFit/>
          </a:bodyPr>
          <a:lstStyle/>
          <a:p>
            <a:pPr algn="ctr"/>
            <a:r>
              <a:rPr lang="es-ES" sz="2400" b="1" i="0" u="sng" kern="1200">
                <a:solidFill>
                  <a:schemeClr val="accent3"/>
                </a:solidFill>
                <a:latin typeface="Tahoma" panose="020B0604030504040204" pitchFamily="34" charset="0"/>
                <a:ea typeface="Tahoma" panose="020B0604030504040204" pitchFamily="34" charset="0"/>
                <a:cs typeface="Tahoma" panose="020B0604030504040204" pitchFamily="34" charset="0"/>
              </a:rPr>
              <a:t>INSTRUCCIONES</a:t>
            </a:r>
          </a:p>
        </p:txBody>
      </p:sp>
      <p:sp>
        <p:nvSpPr>
          <p:cNvPr id="2" name="Marcador de pie de página 1">
            <a:extLst>
              <a:ext uri="{FF2B5EF4-FFF2-40B4-BE49-F238E27FC236}">
                <a16:creationId xmlns:a16="http://schemas.microsoft.com/office/drawing/2014/main" id="{020D223F-DBFF-4460-93EC-2BC9FFC0A2FC}"/>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5E2713C7-A2EF-4A32-B5ED-23432006B7AE}"/>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23439669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Debate EXPLICACIÓN LARGA">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6" name="Marcador de texto 12">
            <a:extLst>
              <a:ext uri="{FF2B5EF4-FFF2-40B4-BE49-F238E27FC236}">
                <a16:creationId xmlns:a16="http://schemas.microsoft.com/office/drawing/2014/main" id="{346176F2-23A2-4B36-BB38-DC7B60585790}"/>
              </a:ext>
            </a:extLst>
          </p:cNvPr>
          <p:cNvSpPr>
            <a:spLocks noGrp="1"/>
          </p:cNvSpPr>
          <p:nvPr>
            <p:ph type="body" sz="quarter" idx="11" hasCustomPrompt="1"/>
          </p:nvPr>
        </p:nvSpPr>
        <p:spPr>
          <a:xfrm>
            <a:off x="1985726" y="1106733"/>
            <a:ext cx="8238654" cy="4352349"/>
          </a:xfrm>
          <a:prstGeom prst="rect">
            <a:avLst/>
          </a:prstGeom>
        </p:spPr>
        <p:txBody>
          <a:bodyPr/>
          <a:lstStyle>
            <a:lvl1pPr marL="0" indent="0">
              <a:lnSpc>
                <a:spcPct val="100000"/>
              </a:lnSpc>
              <a:buClrTx/>
              <a:buFontTx/>
              <a:buNone/>
              <a:defRPr sz="1800" b="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pic>
        <p:nvPicPr>
          <p:cNvPr id="17" name="Gráfico 16">
            <a:extLst>
              <a:ext uri="{FF2B5EF4-FFF2-40B4-BE49-F238E27FC236}">
                <a16:creationId xmlns:a16="http://schemas.microsoft.com/office/drawing/2014/main" id="{B56AF872-100A-4497-B87E-A9FD8AA83B2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182" y="5444401"/>
            <a:ext cx="1150109" cy="912667"/>
          </a:xfrm>
          <a:prstGeom prst="rect">
            <a:avLst/>
          </a:prstGeom>
        </p:spPr>
      </p:pic>
      <p:sp>
        <p:nvSpPr>
          <p:cNvPr id="2" name="Marcador de pie de página 1">
            <a:extLst>
              <a:ext uri="{FF2B5EF4-FFF2-40B4-BE49-F238E27FC236}">
                <a16:creationId xmlns:a16="http://schemas.microsoft.com/office/drawing/2014/main" id="{C6092C04-3672-4DF4-9825-759523C30DA9}"/>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9D60064A-2141-4CA0-8BEB-B275402F8DE8}"/>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35365229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bate REFLEXIONE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3C7959F-CAAA-47D2-8038-411DAC3CE7AE}"/>
              </a:ext>
            </a:extLst>
          </p:cNvPr>
          <p:cNvSpPr/>
          <p:nvPr/>
        </p:nvSpPr>
        <p:spPr>
          <a:xfrm>
            <a:off x="0" y="6357068"/>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122A48FC-2DD4-4C2F-B4B7-D10611196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9" name="Marcador de texto 9">
            <a:extLst>
              <a:ext uri="{FF2B5EF4-FFF2-40B4-BE49-F238E27FC236}">
                <a16:creationId xmlns:a16="http://schemas.microsoft.com/office/drawing/2014/main" id="{EE39001C-A636-4EFB-87AC-3E2B44171FEF}"/>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7" name="Rectángulo 6">
            <a:extLst>
              <a:ext uri="{FF2B5EF4-FFF2-40B4-BE49-F238E27FC236}">
                <a16:creationId xmlns:a16="http://schemas.microsoft.com/office/drawing/2014/main" id="{E13E4448-87C4-40C0-BDC6-E8137D3365FC}"/>
              </a:ext>
            </a:extLst>
          </p:cNvPr>
          <p:cNvSpPr/>
          <p:nvPr/>
        </p:nvSpPr>
        <p:spPr>
          <a:xfrm>
            <a:off x="0" y="0"/>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5" name="CuadroTexto 14">
            <a:extLst>
              <a:ext uri="{FF2B5EF4-FFF2-40B4-BE49-F238E27FC236}">
                <a16:creationId xmlns:a16="http://schemas.microsoft.com/office/drawing/2014/main" id="{C56DD9B4-DC84-4967-A255-ACFB4AB8AEFF}"/>
              </a:ext>
            </a:extLst>
          </p:cNvPr>
          <p:cNvSpPr txBox="1"/>
          <p:nvPr userDrawn="1"/>
        </p:nvSpPr>
        <p:spPr>
          <a:xfrm>
            <a:off x="1989486" y="709399"/>
            <a:ext cx="8210752" cy="461665"/>
          </a:xfrm>
          <a:prstGeom prst="rect">
            <a:avLst/>
          </a:prstGeom>
          <a:noFill/>
        </p:spPr>
        <p:txBody>
          <a:bodyPr wrap="square" rtlCol="0">
            <a:spAutoFit/>
          </a:bodyPr>
          <a:lstStyle/>
          <a:p>
            <a:pPr algn="ctr"/>
            <a:r>
              <a:rPr lang="es-ES" sz="2400" b="1" i="0" u="sng" kern="1200">
                <a:solidFill>
                  <a:schemeClr val="accent3"/>
                </a:solidFill>
                <a:latin typeface="Tahoma" panose="020B0604030504040204" pitchFamily="34" charset="0"/>
                <a:ea typeface="Tahoma" panose="020B0604030504040204" pitchFamily="34" charset="0"/>
                <a:cs typeface="Tahoma" panose="020B0604030504040204" pitchFamily="34" charset="0"/>
              </a:rPr>
              <a:t>REFLEXIONES</a:t>
            </a:r>
          </a:p>
        </p:txBody>
      </p:sp>
      <p:sp>
        <p:nvSpPr>
          <p:cNvPr id="16" name="Subtítulo 2">
            <a:extLst>
              <a:ext uri="{FF2B5EF4-FFF2-40B4-BE49-F238E27FC236}">
                <a16:creationId xmlns:a16="http://schemas.microsoft.com/office/drawing/2014/main" id="{20E9FD9F-6DB3-4CDC-BEE9-0B33387B65CA}"/>
              </a:ext>
            </a:extLst>
          </p:cNvPr>
          <p:cNvSpPr>
            <a:spLocks noGrp="1"/>
          </p:cNvSpPr>
          <p:nvPr>
            <p:ph type="subTitle" idx="1" hasCustomPrompt="1"/>
          </p:nvPr>
        </p:nvSpPr>
        <p:spPr>
          <a:xfrm>
            <a:off x="1989486" y="1239124"/>
            <a:ext cx="8277144" cy="1114825"/>
          </a:xfrm>
          <a:prstGeom prst="rect">
            <a:avLst/>
          </a:prstGeom>
        </p:spPr>
        <p:txBody>
          <a:bodyPr/>
          <a:lstStyle>
            <a:lvl1pPr marL="0" indent="0" algn="ctr">
              <a:lnSpc>
                <a:spcPct val="100000"/>
              </a:lnSpc>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las reflexiones obtenidas en esta actividad</a:t>
            </a:r>
          </a:p>
        </p:txBody>
      </p:sp>
      <p:pic>
        <p:nvPicPr>
          <p:cNvPr id="17" name="Gráfico 16">
            <a:extLst>
              <a:ext uri="{FF2B5EF4-FFF2-40B4-BE49-F238E27FC236}">
                <a16:creationId xmlns:a16="http://schemas.microsoft.com/office/drawing/2014/main" id="{27364776-BC0E-4B96-9C7C-1F3A940E8D1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182" y="5444401"/>
            <a:ext cx="1150109" cy="912667"/>
          </a:xfrm>
          <a:prstGeom prst="rect">
            <a:avLst/>
          </a:prstGeom>
        </p:spPr>
      </p:pic>
      <p:sp>
        <p:nvSpPr>
          <p:cNvPr id="2" name="Marcador de pie de página 1">
            <a:extLst>
              <a:ext uri="{FF2B5EF4-FFF2-40B4-BE49-F238E27FC236}">
                <a16:creationId xmlns:a16="http://schemas.microsoft.com/office/drawing/2014/main" id="{35C465C9-C451-4472-9506-F35F6CB884E4}"/>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B396B2CD-3F83-4A1A-8AA7-0C07CF4641F9}"/>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25251041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PREGUNTA DE EXAMEN">
    <p:bg bwMode="blackGray">
      <p:bgPr>
        <a:solidFill>
          <a:schemeClr val="accent6"/>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E6013ED-5940-4B8B-A52C-294CCA8AF1E2}"/>
              </a:ext>
            </a:extLst>
          </p:cNvPr>
          <p:cNvSpPr txBox="1"/>
          <p:nvPr/>
        </p:nvSpPr>
        <p:spPr bwMode="white">
          <a:xfrm>
            <a:off x="812358" y="2078489"/>
            <a:ext cx="10567283" cy="1015663"/>
          </a:xfrm>
          <a:prstGeom prst="rect">
            <a:avLst/>
          </a:prstGeom>
          <a:noFill/>
        </p:spPr>
        <p:txBody>
          <a:bodyPr wrap="square" rtlCol="0">
            <a:spAutoFit/>
          </a:bodyPr>
          <a:lstStyle/>
          <a:p>
            <a:pPr algn="ctr"/>
            <a:r>
              <a:rPr lang="es-ES" sz="6000" b="1">
                <a:solidFill>
                  <a:schemeClr val="bg1"/>
                </a:solidFill>
                <a:latin typeface="Tahoma" panose="020B0604030504040204" pitchFamily="34" charset="0"/>
                <a:ea typeface="Tahoma" panose="020B0604030504040204" pitchFamily="34" charset="0"/>
                <a:cs typeface="Tahoma" panose="020B0604030504040204" pitchFamily="34" charset="0"/>
              </a:rPr>
              <a:t>PREGUNTA DE EXAMEN</a:t>
            </a:r>
          </a:p>
        </p:txBody>
      </p:sp>
      <p:cxnSp>
        <p:nvCxnSpPr>
          <p:cNvPr id="6" name="Conector recto 5">
            <a:extLst>
              <a:ext uri="{FF2B5EF4-FFF2-40B4-BE49-F238E27FC236}">
                <a16:creationId xmlns:a16="http://schemas.microsoft.com/office/drawing/2014/main" id="{EF07BFB4-6B1A-40A9-A331-7344007D2D2C}"/>
              </a:ext>
            </a:extLst>
          </p:cNvPr>
          <p:cNvCxnSpPr>
            <a:cxnSpLocks/>
          </p:cNvCxnSpPr>
          <p:nvPr/>
        </p:nvCxnSpPr>
        <p:spPr bwMode="white">
          <a:xfrm>
            <a:off x="4984143" y="3180521"/>
            <a:ext cx="222371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ángulo: esquinas redondeadas 8">
            <a:extLst>
              <a:ext uri="{FF2B5EF4-FFF2-40B4-BE49-F238E27FC236}">
                <a16:creationId xmlns:a16="http://schemas.microsoft.com/office/drawing/2014/main" id="{DD079F3E-8292-4EAF-BE4F-648DE73710BF}"/>
              </a:ext>
            </a:extLst>
          </p:cNvPr>
          <p:cNvSpPr/>
          <p:nvPr/>
        </p:nvSpPr>
        <p:spPr bwMode="white">
          <a:xfrm>
            <a:off x="681037" y="3695700"/>
            <a:ext cx="10829925" cy="247650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0" name="Título 3">
            <a:extLst>
              <a:ext uri="{FF2B5EF4-FFF2-40B4-BE49-F238E27FC236}">
                <a16:creationId xmlns:a16="http://schemas.microsoft.com/office/drawing/2014/main" id="{84468B69-352F-4572-BB51-F32220690CC2}"/>
              </a:ext>
            </a:extLst>
          </p:cNvPr>
          <p:cNvSpPr>
            <a:spLocks noGrp="1"/>
          </p:cNvSpPr>
          <p:nvPr>
            <p:ph type="title" hasCustomPrompt="1"/>
          </p:nvPr>
        </p:nvSpPr>
        <p:spPr bwMode="white">
          <a:xfrm>
            <a:off x="838200" y="4403725"/>
            <a:ext cx="10515600" cy="1325563"/>
          </a:xfrm>
          <a:prstGeom prst="rect">
            <a:avLst/>
          </a:prstGeom>
        </p:spPr>
        <p:txBody>
          <a:bodyPr/>
          <a:lstStyle>
            <a:lvl1pPr algn="ctr">
              <a:defRPr sz="5400" b="1">
                <a:solidFill>
                  <a:schemeClr val="bg1"/>
                </a:solidFill>
              </a:defRPr>
            </a:lvl1pPr>
          </a:lstStyle>
          <a:p>
            <a:r>
              <a:rPr lang="es-ES"/>
              <a:t>Pregunta</a:t>
            </a:r>
          </a:p>
        </p:txBody>
      </p:sp>
      <p:pic>
        <p:nvPicPr>
          <p:cNvPr id="11" name="Gráfico 10">
            <a:extLst>
              <a:ext uri="{FF2B5EF4-FFF2-40B4-BE49-F238E27FC236}">
                <a16:creationId xmlns:a16="http://schemas.microsoft.com/office/drawing/2014/main" id="{FAFED2B8-4873-4FD0-AF88-0F989E2A89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2124" y="510964"/>
            <a:ext cx="1340457" cy="1424236"/>
          </a:xfrm>
          <a:prstGeom prst="rect">
            <a:avLst/>
          </a:prstGeom>
        </p:spPr>
      </p:pic>
      <p:sp>
        <p:nvSpPr>
          <p:cNvPr id="2" name="Marcador de pie de página 1">
            <a:extLst>
              <a:ext uri="{FF2B5EF4-FFF2-40B4-BE49-F238E27FC236}">
                <a16:creationId xmlns:a16="http://schemas.microsoft.com/office/drawing/2014/main" id="{E9D5A95D-4F8F-4C50-ABE0-A3B081ACF60F}"/>
              </a:ext>
            </a:extLst>
          </p:cNvPr>
          <p:cNvSpPr>
            <a:spLocks noGrp="1"/>
          </p:cNvSpPr>
          <p:nvPr>
            <p:ph type="ftr" sz="quarter" idx="10"/>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5" name="Marcador de número de diapositiva 4">
            <a:extLst>
              <a:ext uri="{FF2B5EF4-FFF2-40B4-BE49-F238E27FC236}">
                <a16:creationId xmlns:a16="http://schemas.microsoft.com/office/drawing/2014/main" id="{B363BE4E-8C87-4AA4-81A0-10C32373D254}"/>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4198252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Pregunta de Examen  OBJETIVO">
    <p:spTree>
      <p:nvGrpSpPr>
        <p:cNvPr id="1" name=""/>
        <p:cNvGrpSpPr/>
        <p:nvPr/>
      </p:nvGrpSpPr>
      <p:grpSpPr>
        <a:xfrm>
          <a:off x="0" y="0"/>
          <a:ext cx="0" cy="0"/>
          <a:chOff x="0" y="0"/>
          <a:chExt cx="0" cy="0"/>
        </a:xfrm>
      </p:grpSpPr>
      <p:pic>
        <p:nvPicPr>
          <p:cNvPr id="23" name="Gráfico 22">
            <a:extLst>
              <a:ext uri="{FF2B5EF4-FFF2-40B4-BE49-F238E27FC236}">
                <a16:creationId xmlns:a16="http://schemas.microsoft.com/office/drawing/2014/main" id="{47397DC4-E05F-4199-A201-CB5A440174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89818" y="5459082"/>
            <a:ext cx="845163" cy="897986"/>
          </a:xfrm>
          <a:prstGeom prst="rect">
            <a:avLst/>
          </a:prstGeom>
        </p:spPr>
      </p:pic>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6"/>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6" name="CuadroTexto 15">
            <a:extLst>
              <a:ext uri="{FF2B5EF4-FFF2-40B4-BE49-F238E27FC236}">
                <a16:creationId xmlns:a16="http://schemas.microsoft.com/office/drawing/2014/main" id="{9A333B84-0DCC-4D11-BF0F-CB4B927D2051}"/>
              </a:ext>
            </a:extLst>
          </p:cNvPr>
          <p:cNvSpPr txBox="1"/>
          <p:nvPr userDrawn="1"/>
        </p:nvSpPr>
        <p:spPr>
          <a:xfrm>
            <a:off x="1991762" y="710169"/>
            <a:ext cx="8210752" cy="461665"/>
          </a:xfrm>
          <a:prstGeom prst="rect">
            <a:avLst/>
          </a:prstGeom>
          <a:noFill/>
        </p:spPr>
        <p:txBody>
          <a:bodyPr wrap="square" rtlCol="0">
            <a:spAutoFit/>
          </a:bodyPr>
          <a:lstStyle/>
          <a:p>
            <a:pPr algn="ctr"/>
            <a:r>
              <a:rPr lang="es-ES" sz="2400" b="1" i="0" u="sng" kern="1200">
                <a:solidFill>
                  <a:schemeClr val="accent6"/>
                </a:solidFill>
                <a:latin typeface="Tahoma" panose="020B0604030504040204" pitchFamily="34" charset="0"/>
                <a:ea typeface="Tahoma" panose="020B0604030504040204" pitchFamily="34" charset="0"/>
                <a:cs typeface="Tahoma" panose="020B0604030504040204" pitchFamily="34" charset="0"/>
              </a:rPr>
              <a:t>OBJETIVO</a:t>
            </a:r>
          </a:p>
        </p:txBody>
      </p:sp>
      <p:sp>
        <p:nvSpPr>
          <p:cNvPr id="17" name="Subtítulo 2">
            <a:extLst>
              <a:ext uri="{FF2B5EF4-FFF2-40B4-BE49-F238E27FC236}">
                <a16:creationId xmlns:a16="http://schemas.microsoft.com/office/drawing/2014/main" id="{51886440-C0D5-4B56-AF4B-5504CD963973}"/>
              </a:ext>
            </a:extLst>
          </p:cNvPr>
          <p:cNvSpPr>
            <a:spLocks noGrp="1"/>
          </p:cNvSpPr>
          <p:nvPr>
            <p:ph type="subTitle" idx="1" hasCustomPrompt="1"/>
          </p:nvPr>
        </p:nvSpPr>
        <p:spPr>
          <a:xfrm>
            <a:off x="1991762" y="1248944"/>
            <a:ext cx="8210752" cy="1114825"/>
          </a:xfrm>
          <a:prstGeom prst="rect">
            <a:avLst/>
          </a:prstGeom>
        </p:spPr>
        <p:txBody>
          <a:bodyPr/>
          <a:lstStyle>
            <a:lvl1pPr marL="0" indent="0" algn="ctr">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los objetivos de la actividad</a:t>
            </a:r>
          </a:p>
        </p:txBody>
      </p:sp>
      <p:sp>
        <p:nvSpPr>
          <p:cNvPr id="21" name="Marcador de texto 12">
            <a:extLst>
              <a:ext uri="{FF2B5EF4-FFF2-40B4-BE49-F238E27FC236}">
                <a16:creationId xmlns:a16="http://schemas.microsoft.com/office/drawing/2014/main" id="{F590CAC4-B79B-4E6B-BD5E-8D8CE590A998}"/>
              </a:ext>
            </a:extLst>
          </p:cNvPr>
          <p:cNvSpPr>
            <a:spLocks noGrp="1"/>
          </p:cNvSpPr>
          <p:nvPr>
            <p:ph type="body" sz="quarter" idx="11" hasCustomPrompt="1"/>
          </p:nvPr>
        </p:nvSpPr>
        <p:spPr>
          <a:xfrm>
            <a:off x="1991762" y="3164244"/>
            <a:ext cx="8210752" cy="1895475"/>
          </a:xfrm>
          <a:prstGeom prst="rect">
            <a:avLst/>
          </a:prstGeom>
        </p:spPr>
        <p:txBody>
          <a:bodyPr/>
          <a:lstStyle>
            <a:lvl1pPr marL="514350" indent="-514350">
              <a:lnSpc>
                <a:spcPct val="100000"/>
              </a:lnSpc>
              <a:buClrTx/>
              <a:buFont typeface="+mj-lt"/>
              <a:buAutoNum type="arabicPeriod"/>
              <a:defRPr sz="18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sp>
        <p:nvSpPr>
          <p:cNvPr id="22" name="CuadroTexto 21">
            <a:extLst>
              <a:ext uri="{FF2B5EF4-FFF2-40B4-BE49-F238E27FC236}">
                <a16:creationId xmlns:a16="http://schemas.microsoft.com/office/drawing/2014/main" id="{6D64A5B7-21F7-4DE5-856E-C74EF9BD8C9E}"/>
              </a:ext>
            </a:extLst>
          </p:cNvPr>
          <p:cNvSpPr txBox="1"/>
          <p:nvPr userDrawn="1"/>
        </p:nvSpPr>
        <p:spPr>
          <a:xfrm>
            <a:off x="1991762" y="2631040"/>
            <a:ext cx="8210752" cy="461665"/>
          </a:xfrm>
          <a:prstGeom prst="rect">
            <a:avLst/>
          </a:prstGeom>
          <a:noFill/>
        </p:spPr>
        <p:txBody>
          <a:bodyPr wrap="square" rtlCol="0">
            <a:spAutoFit/>
          </a:bodyPr>
          <a:lstStyle/>
          <a:p>
            <a:pPr algn="ctr"/>
            <a:r>
              <a:rPr lang="es-ES" sz="2400" b="1" i="0" u="sng" kern="1200">
                <a:solidFill>
                  <a:schemeClr val="accent6"/>
                </a:solidFill>
                <a:latin typeface="Tahoma" panose="020B0604030504040204" pitchFamily="34" charset="0"/>
                <a:ea typeface="Tahoma" panose="020B0604030504040204" pitchFamily="34" charset="0"/>
                <a:cs typeface="Tahoma" panose="020B0604030504040204" pitchFamily="34" charset="0"/>
              </a:rPr>
              <a:t>INSTRUCCIONES</a:t>
            </a:r>
          </a:p>
        </p:txBody>
      </p:sp>
      <p:sp>
        <p:nvSpPr>
          <p:cNvPr id="2" name="Marcador de pie de página 1">
            <a:extLst>
              <a:ext uri="{FF2B5EF4-FFF2-40B4-BE49-F238E27FC236}">
                <a16:creationId xmlns:a16="http://schemas.microsoft.com/office/drawing/2014/main" id="{31E3D7D4-0C58-4037-8BE9-F79D44C643F3}"/>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9EE5DBDB-4CE4-470D-87B0-0105DD3FAC42}"/>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358567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ample Chapter's Title 2 (with list)">
    <p:bg bwMode="ltGray">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C4FB680-F436-4C30-AD19-A2AD27356D49}"/>
              </a:ext>
            </a:extLst>
          </p:cNvPr>
          <p:cNvSpPr/>
          <p:nvPr/>
        </p:nvSpPr>
        <p:spPr bwMode="invGray">
          <a:xfrm>
            <a:off x="1" y="0"/>
            <a:ext cx="400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Título 10">
            <a:extLst>
              <a:ext uri="{FF2B5EF4-FFF2-40B4-BE49-F238E27FC236}">
                <a16:creationId xmlns:a16="http://schemas.microsoft.com/office/drawing/2014/main" id="{CAA9B16D-89A7-4E7C-81D4-E694475A6566}"/>
              </a:ext>
            </a:extLst>
          </p:cNvPr>
          <p:cNvSpPr>
            <a:spLocks noGrp="1"/>
          </p:cNvSpPr>
          <p:nvPr>
            <p:ph type="title" hasCustomPrompt="1"/>
          </p:nvPr>
        </p:nvSpPr>
        <p:spPr>
          <a:xfrm>
            <a:off x="4419602" y="1126500"/>
            <a:ext cx="7543799" cy="906585"/>
          </a:xfrm>
          <a:prstGeom prst="rect">
            <a:avLst/>
          </a:prstGeom>
        </p:spPr>
        <p:txBody>
          <a:bodyPr>
            <a:noAutofit/>
          </a:bodyPr>
          <a:lstStyle>
            <a:lvl1pPr algn="l">
              <a:defRPr sz="4800" b="1">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s-ES" err="1"/>
              <a:t>Chapter’s</a:t>
            </a:r>
            <a:r>
              <a:rPr lang="es-ES"/>
              <a:t> </a:t>
            </a:r>
            <a:r>
              <a:rPr lang="es-ES" err="1"/>
              <a:t>Title</a:t>
            </a:r>
            <a:endParaRPr lang="es-ES"/>
          </a:p>
        </p:txBody>
      </p:sp>
      <p:sp>
        <p:nvSpPr>
          <p:cNvPr id="3" name="Marcador de texto 2">
            <a:extLst>
              <a:ext uri="{FF2B5EF4-FFF2-40B4-BE49-F238E27FC236}">
                <a16:creationId xmlns:a16="http://schemas.microsoft.com/office/drawing/2014/main" id="{1BF5E9E4-E0AD-45B9-AC56-210D1FE019FB}"/>
              </a:ext>
            </a:extLst>
          </p:cNvPr>
          <p:cNvSpPr>
            <a:spLocks noGrp="1"/>
          </p:cNvSpPr>
          <p:nvPr>
            <p:ph type="body" sz="quarter" idx="10" hasCustomPrompt="1"/>
          </p:nvPr>
        </p:nvSpPr>
        <p:spPr bwMode="white">
          <a:xfrm>
            <a:off x="1026746" y="4735010"/>
            <a:ext cx="1887904" cy="1117600"/>
          </a:xfrm>
          <a:prstGeom prst="rect">
            <a:avLst/>
          </a:prstGeom>
        </p:spPr>
        <p:txBody>
          <a:bodyPr>
            <a:noAutofit/>
          </a:bodyPr>
          <a:lstStyle>
            <a:lvl1pPr marL="0" indent="0" algn="ctr">
              <a:buNone/>
              <a:defRPr sz="10000" b="1">
                <a:solidFill>
                  <a:schemeClr val="bg1"/>
                </a:solidFill>
                <a:latin typeface="Tahoma" panose="020B0604030504040204" pitchFamily="34" charset="0"/>
              </a:defRPr>
            </a:lvl1pPr>
          </a:lstStyle>
          <a:p>
            <a:pPr lvl="0"/>
            <a:r>
              <a:rPr lang="es-ES"/>
              <a:t>01</a:t>
            </a:r>
          </a:p>
        </p:txBody>
      </p:sp>
      <p:pic>
        <p:nvPicPr>
          <p:cNvPr id="2" name="Gráfico 1">
            <a:extLst>
              <a:ext uri="{FF2B5EF4-FFF2-40B4-BE49-F238E27FC236}">
                <a16:creationId xmlns:a16="http://schemas.microsoft.com/office/drawing/2014/main" id="{6F38E080-60F6-4285-B017-C4969F2A7C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3750" y="204066"/>
            <a:ext cx="990600" cy="792480"/>
          </a:xfrm>
          <a:prstGeom prst="rect">
            <a:avLst/>
          </a:prstGeom>
        </p:spPr>
      </p:pic>
      <p:sp>
        <p:nvSpPr>
          <p:cNvPr id="7" name="Marcador de texto 6">
            <a:extLst>
              <a:ext uri="{FF2B5EF4-FFF2-40B4-BE49-F238E27FC236}">
                <a16:creationId xmlns:a16="http://schemas.microsoft.com/office/drawing/2014/main" id="{1400F32F-E684-471F-A746-0F1F361B2686}"/>
              </a:ext>
            </a:extLst>
          </p:cNvPr>
          <p:cNvSpPr>
            <a:spLocks noGrp="1"/>
          </p:cNvSpPr>
          <p:nvPr>
            <p:ph type="body" sz="quarter" idx="11" hasCustomPrompt="1"/>
          </p:nvPr>
        </p:nvSpPr>
        <p:spPr>
          <a:xfrm>
            <a:off x="4716855" y="2286000"/>
            <a:ext cx="6932220" cy="3886200"/>
          </a:xfrm>
          <a:prstGeom prst="rect">
            <a:avLst/>
          </a:prstGeom>
        </p:spPr>
        <p:txBody>
          <a:bodyPr/>
          <a:lstStyle>
            <a:lvl1pPr marL="0" indent="0">
              <a:lnSpc>
                <a:spcPct val="100000"/>
              </a:lnSpc>
              <a:buFont typeface="+mj-lt"/>
              <a:buNone/>
              <a:defRPr sz="2400" b="1">
                <a:solidFill>
                  <a:schemeClr val="tx1"/>
                </a:solidFill>
              </a:defRPr>
            </a:lvl1pPr>
            <a:lvl2pPr marL="685800" indent="-228600">
              <a:lnSpc>
                <a:spcPct val="100000"/>
              </a:lnSpc>
              <a:buFontTx/>
              <a:buBlip>
                <a:blip r:embed="rId4"/>
              </a:buBlip>
              <a:defRPr sz="2000">
                <a:solidFill>
                  <a:schemeClr val="tx1"/>
                </a:solidFill>
              </a:defRPr>
            </a:lvl2pPr>
            <a:lvl3pPr marL="1143000" indent="-228600">
              <a:lnSpc>
                <a:spcPct val="100000"/>
              </a:lnSpc>
              <a:buFontTx/>
              <a:buBlip>
                <a:blip r:embed="rId4"/>
              </a:buBlip>
              <a:defRPr sz="1800">
                <a:solidFill>
                  <a:schemeClr val="tx1"/>
                </a:solidFill>
              </a:defRPr>
            </a:lvl3pPr>
            <a:lvl4pPr marL="1600200" indent="-228600">
              <a:lnSpc>
                <a:spcPct val="100000"/>
              </a:lnSpc>
              <a:buFontTx/>
              <a:buBlip>
                <a:blip r:embed="rId4"/>
              </a:buBlip>
              <a:defRPr sz="1600">
                <a:solidFill>
                  <a:schemeClr val="tx1"/>
                </a:solidFill>
              </a:defRPr>
            </a:lvl4pPr>
            <a:lvl5pPr>
              <a:lnSpc>
                <a:spcPct val="100000"/>
              </a:lnSpc>
              <a:defRPr>
                <a:solidFill>
                  <a:srgbClr val="0071B0"/>
                </a:solidFill>
              </a:defRPr>
            </a:lvl5pPr>
          </a:lstStyle>
          <a:p>
            <a:pPr lvl="0"/>
            <a:r>
              <a:rPr lang="es-ES" err="1"/>
              <a:t>Section</a:t>
            </a:r>
            <a:r>
              <a:rPr lang="es-ES"/>
              <a:t> </a:t>
            </a:r>
            <a:r>
              <a:rPr lang="es-ES" err="1"/>
              <a:t>Name</a:t>
            </a:r>
            <a:endParaRPr lang="es-ES"/>
          </a:p>
          <a:p>
            <a:pPr lvl="1"/>
            <a:r>
              <a:rPr lang="es-ES" err="1"/>
              <a:t>Second</a:t>
            </a:r>
            <a:r>
              <a:rPr lang="es-ES"/>
              <a:t> </a:t>
            </a:r>
            <a:r>
              <a:rPr lang="es-ES" err="1"/>
              <a:t>Level</a:t>
            </a:r>
            <a:endParaRPr lang="es-ES"/>
          </a:p>
          <a:p>
            <a:pPr lvl="2"/>
            <a:r>
              <a:rPr lang="es-ES" err="1"/>
              <a:t>Third</a:t>
            </a:r>
            <a:r>
              <a:rPr lang="es-ES"/>
              <a:t> </a:t>
            </a:r>
            <a:r>
              <a:rPr lang="es-ES" err="1"/>
              <a:t>Level</a:t>
            </a:r>
            <a:endParaRPr lang="es-ES"/>
          </a:p>
          <a:p>
            <a:pPr lvl="3"/>
            <a:r>
              <a:rPr lang="es-ES" err="1"/>
              <a:t>Fourth</a:t>
            </a:r>
            <a:r>
              <a:rPr lang="es-ES"/>
              <a:t> </a:t>
            </a:r>
            <a:r>
              <a:rPr lang="es-ES" err="1"/>
              <a:t>Level</a:t>
            </a:r>
            <a:endParaRPr lang="es-ES"/>
          </a:p>
        </p:txBody>
      </p:sp>
      <p:sp>
        <p:nvSpPr>
          <p:cNvPr id="12" name="Marcador de número de diapositiva 10">
            <a:extLst>
              <a:ext uri="{FF2B5EF4-FFF2-40B4-BE49-F238E27FC236}">
                <a16:creationId xmlns:a16="http://schemas.microsoft.com/office/drawing/2014/main" id="{505F74BB-96AE-4FB4-A17C-4C6C0E7E022B}"/>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3" name="Marcador de pie de página 9">
            <a:extLst>
              <a:ext uri="{FF2B5EF4-FFF2-40B4-BE49-F238E27FC236}">
                <a16:creationId xmlns:a16="http://schemas.microsoft.com/office/drawing/2014/main" id="{B3E97582-5BFC-4B9F-9EAC-40BE0E557587}"/>
              </a:ext>
            </a:extLst>
          </p:cNvPr>
          <p:cNvSpPr>
            <a:spLocks noGrp="1"/>
          </p:cNvSpPr>
          <p:nvPr>
            <p:ph type="ftr" sz="quarter" idx="3"/>
          </p:nvPr>
        </p:nvSpPr>
        <p:spPr bwMode="white">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pic>
        <p:nvPicPr>
          <p:cNvPr id="14" name="Imagen 13" descr="Logotipo&#10;&#10;Descripción generada automáticamente con confianza media">
            <a:extLst>
              <a:ext uri="{FF2B5EF4-FFF2-40B4-BE49-F238E27FC236}">
                <a16:creationId xmlns:a16="http://schemas.microsoft.com/office/drawing/2014/main" id="{DCB83BDC-E6A4-4787-9A51-340947B3A21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32124" y="153542"/>
            <a:ext cx="2016000" cy="459765"/>
          </a:xfrm>
          <a:prstGeom prst="rect">
            <a:avLst/>
          </a:prstGeom>
        </p:spPr>
      </p:pic>
    </p:spTree>
    <p:extLst>
      <p:ext uri="{BB962C8B-B14F-4D97-AF65-F5344CB8AC3E}">
        <p14:creationId xmlns:p14="http://schemas.microsoft.com/office/powerpoint/2010/main" val="12850375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Pregunta de Examen EXPLICACIÓN LARGA">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6"/>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6" name="Marcador de texto 12">
            <a:extLst>
              <a:ext uri="{FF2B5EF4-FFF2-40B4-BE49-F238E27FC236}">
                <a16:creationId xmlns:a16="http://schemas.microsoft.com/office/drawing/2014/main" id="{F5DEFA28-0E17-4044-94B1-ADC6709C6A12}"/>
              </a:ext>
            </a:extLst>
          </p:cNvPr>
          <p:cNvSpPr>
            <a:spLocks noGrp="1"/>
          </p:cNvSpPr>
          <p:nvPr>
            <p:ph type="body" sz="quarter" idx="11" hasCustomPrompt="1"/>
          </p:nvPr>
        </p:nvSpPr>
        <p:spPr>
          <a:xfrm>
            <a:off x="1985726" y="1106733"/>
            <a:ext cx="8238654" cy="4352349"/>
          </a:xfrm>
          <a:prstGeom prst="rect">
            <a:avLst/>
          </a:prstGeom>
        </p:spPr>
        <p:txBody>
          <a:bodyPr/>
          <a:lstStyle>
            <a:lvl1pPr marL="0" indent="0">
              <a:lnSpc>
                <a:spcPct val="100000"/>
              </a:lnSpc>
              <a:buClrTx/>
              <a:buFontTx/>
              <a:buNone/>
              <a:defRPr sz="1800" b="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s-ES"/>
              <a:t>Haga clic para escribir las instrucciones de la actividad</a:t>
            </a:r>
          </a:p>
          <a:p>
            <a:pPr lvl="1"/>
            <a:r>
              <a:rPr lang="es-ES"/>
              <a:t>Segundo nivel</a:t>
            </a:r>
          </a:p>
          <a:p>
            <a:pPr lvl="2"/>
            <a:r>
              <a:rPr lang="es-ES"/>
              <a:t>Tercer nivel</a:t>
            </a:r>
          </a:p>
        </p:txBody>
      </p:sp>
      <p:pic>
        <p:nvPicPr>
          <p:cNvPr id="17" name="Gráfico 16">
            <a:extLst>
              <a:ext uri="{FF2B5EF4-FFF2-40B4-BE49-F238E27FC236}">
                <a16:creationId xmlns:a16="http://schemas.microsoft.com/office/drawing/2014/main" id="{7FF89F80-A980-403B-87A1-658BD802FF3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9818" y="5459082"/>
            <a:ext cx="845163" cy="897986"/>
          </a:xfrm>
          <a:prstGeom prst="rect">
            <a:avLst/>
          </a:prstGeom>
        </p:spPr>
      </p:pic>
      <p:sp>
        <p:nvSpPr>
          <p:cNvPr id="2" name="Marcador de pie de página 1">
            <a:extLst>
              <a:ext uri="{FF2B5EF4-FFF2-40B4-BE49-F238E27FC236}">
                <a16:creationId xmlns:a16="http://schemas.microsoft.com/office/drawing/2014/main" id="{D03AD76F-C768-418E-8229-416DED3A6E6A}"/>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79FA238E-EF4E-4A94-967B-7654EB93E0E5}"/>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26850499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Pregunta de Examen REFLEXIONE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3C7959F-CAAA-47D2-8038-411DAC3CE7AE}"/>
              </a:ext>
            </a:extLst>
          </p:cNvPr>
          <p:cNvSpPr/>
          <p:nvPr/>
        </p:nvSpPr>
        <p:spPr>
          <a:xfrm>
            <a:off x="0" y="6357068"/>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122A48FC-2DD4-4C2F-B4B7-D10611196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9" name="Marcador de texto 9">
            <a:extLst>
              <a:ext uri="{FF2B5EF4-FFF2-40B4-BE49-F238E27FC236}">
                <a16:creationId xmlns:a16="http://schemas.microsoft.com/office/drawing/2014/main" id="{EE39001C-A636-4EFB-87AC-3E2B44171FEF}"/>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6"/>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7" name="Rectángulo 6">
            <a:extLst>
              <a:ext uri="{FF2B5EF4-FFF2-40B4-BE49-F238E27FC236}">
                <a16:creationId xmlns:a16="http://schemas.microsoft.com/office/drawing/2014/main" id="{E13E4448-87C4-40C0-BDC6-E8137D3365FC}"/>
              </a:ext>
            </a:extLst>
          </p:cNvPr>
          <p:cNvSpPr/>
          <p:nvPr/>
        </p:nvSpPr>
        <p:spPr>
          <a:xfrm>
            <a:off x="0" y="0"/>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5" name="CuadroTexto 14">
            <a:extLst>
              <a:ext uri="{FF2B5EF4-FFF2-40B4-BE49-F238E27FC236}">
                <a16:creationId xmlns:a16="http://schemas.microsoft.com/office/drawing/2014/main" id="{599DA57D-BB25-4BCD-B59A-50A125A9DC3F}"/>
              </a:ext>
            </a:extLst>
          </p:cNvPr>
          <p:cNvSpPr txBox="1"/>
          <p:nvPr userDrawn="1"/>
        </p:nvSpPr>
        <p:spPr>
          <a:xfrm>
            <a:off x="1989486" y="709399"/>
            <a:ext cx="8210752" cy="461665"/>
          </a:xfrm>
          <a:prstGeom prst="rect">
            <a:avLst/>
          </a:prstGeom>
          <a:noFill/>
        </p:spPr>
        <p:txBody>
          <a:bodyPr wrap="square" rtlCol="0">
            <a:spAutoFit/>
          </a:bodyPr>
          <a:lstStyle/>
          <a:p>
            <a:pPr algn="ctr"/>
            <a:r>
              <a:rPr lang="es-ES" sz="2400" b="1" i="0" u="sng" kern="1200">
                <a:solidFill>
                  <a:schemeClr val="accent6"/>
                </a:solidFill>
                <a:latin typeface="Tahoma" panose="020B0604030504040204" pitchFamily="34" charset="0"/>
                <a:ea typeface="Tahoma" panose="020B0604030504040204" pitchFamily="34" charset="0"/>
                <a:cs typeface="Tahoma" panose="020B0604030504040204" pitchFamily="34" charset="0"/>
              </a:rPr>
              <a:t>REFLEXIONES</a:t>
            </a:r>
          </a:p>
        </p:txBody>
      </p:sp>
      <p:sp>
        <p:nvSpPr>
          <p:cNvPr id="16" name="Subtítulo 2">
            <a:extLst>
              <a:ext uri="{FF2B5EF4-FFF2-40B4-BE49-F238E27FC236}">
                <a16:creationId xmlns:a16="http://schemas.microsoft.com/office/drawing/2014/main" id="{803D3A15-04EE-4930-9520-BC3000179A46}"/>
              </a:ext>
            </a:extLst>
          </p:cNvPr>
          <p:cNvSpPr>
            <a:spLocks noGrp="1"/>
          </p:cNvSpPr>
          <p:nvPr>
            <p:ph type="subTitle" idx="1" hasCustomPrompt="1"/>
          </p:nvPr>
        </p:nvSpPr>
        <p:spPr>
          <a:xfrm>
            <a:off x="1989486" y="1239124"/>
            <a:ext cx="8277144" cy="1114825"/>
          </a:xfrm>
          <a:prstGeom prst="rect">
            <a:avLst/>
          </a:prstGeom>
        </p:spPr>
        <p:txBody>
          <a:bodyPr/>
          <a:lstStyle>
            <a:lvl1pPr marL="0" indent="0" algn="ctr">
              <a:lnSpc>
                <a:spcPct val="100000"/>
              </a:lnSpc>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escribir las reflexiones obtenidas en esta actividad</a:t>
            </a:r>
          </a:p>
        </p:txBody>
      </p:sp>
      <p:pic>
        <p:nvPicPr>
          <p:cNvPr id="17" name="Gráfico 16">
            <a:extLst>
              <a:ext uri="{FF2B5EF4-FFF2-40B4-BE49-F238E27FC236}">
                <a16:creationId xmlns:a16="http://schemas.microsoft.com/office/drawing/2014/main" id="{D3FE532B-3338-4E2E-A9DF-5C3573FE9D6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9818" y="5459082"/>
            <a:ext cx="845163" cy="897986"/>
          </a:xfrm>
          <a:prstGeom prst="rect">
            <a:avLst/>
          </a:prstGeom>
        </p:spPr>
      </p:pic>
      <p:sp>
        <p:nvSpPr>
          <p:cNvPr id="2" name="Marcador de pie de página 1">
            <a:extLst>
              <a:ext uri="{FF2B5EF4-FFF2-40B4-BE49-F238E27FC236}">
                <a16:creationId xmlns:a16="http://schemas.microsoft.com/office/drawing/2014/main" id="{1DB06BC8-99D6-454A-93D2-BDB8C4521330}"/>
              </a:ext>
            </a:extLst>
          </p:cNvPr>
          <p:cNvSpPr>
            <a:spLocks noGrp="1"/>
          </p:cNvSpPr>
          <p:nvPr>
            <p:ph type="ftr" sz="quarter" idx="13"/>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3" name="Marcador de número de diapositiva 2">
            <a:extLst>
              <a:ext uri="{FF2B5EF4-FFF2-40B4-BE49-F238E27FC236}">
                <a16:creationId xmlns:a16="http://schemas.microsoft.com/office/drawing/2014/main" id="{96B3F8D1-37DF-4529-BA1D-013C808C578A}"/>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30587800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ensaje de Copyright">
    <p:bg bwMode="gray">
      <p:bgPr>
        <a:solidFill>
          <a:srgbClr val="009EE0"/>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203E46A-EEAA-452C-94BF-D0EC68C4768A}"/>
              </a:ext>
            </a:extLst>
          </p:cNvPr>
          <p:cNvSpPr txBox="1"/>
          <p:nvPr userDrawn="1"/>
        </p:nvSpPr>
        <p:spPr bwMode="white">
          <a:xfrm>
            <a:off x="1645672" y="2005247"/>
            <a:ext cx="8900655" cy="2031325"/>
          </a:xfrm>
          <a:prstGeom prst="rect">
            <a:avLst/>
          </a:prstGeom>
          <a:noFill/>
          <a:ln>
            <a:noFill/>
          </a:ln>
        </p:spPr>
        <p:txBody>
          <a:bodyPr wrap="square" rtlCol="0">
            <a:spAutoFit/>
          </a:bodyPr>
          <a:lstStyle/>
          <a:p>
            <a:pPr algn="ctr"/>
            <a:r>
              <a:rPr lang="es-ES" b="1">
                <a:solidFill>
                  <a:schemeClr val="bg1"/>
                </a:solidFill>
              </a:rPr>
              <a:t>© Netmind S.L.U.</a:t>
            </a:r>
            <a:endParaRPr lang="es-ES">
              <a:solidFill>
                <a:schemeClr val="bg1"/>
              </a:solidFill>
            </a:endParaRPr>
          </a:p>
          <a:p>
            <a:pPr algn="ctr"/>
            <a:endParaRPr lang="es-ES">
              <a:solidFill>
                <a:schemeClr val="bg1"/>
              </a:solidFill>
            </a:endParaRPr>
          </a:p>
          <a:p>
            <a:pPr algn="ctr"/>
            <a:r>
              <a:rPr lang="es-ES">
                <a:solidFill>
                  <a:schemeClr val="bg1"/>
                </a:solidFill>
              </a:rPr>
              <a:t>Todos los derechos reservados. Este documento (</a:t>
            </a:r>
            <a:r>
              <a:rPr lang="es-ES" b="1" err="1">
                <a:solidFill>
                  <a:schemeClr val="bg1"/>
                </a:solidFill>
              </a:rPr>
              <a:t>vXX.XX</a:t>
            </a:r>
            <a:r>
              <a:rPr lang="es-ES">
                <a:solidFill>
                  <a:schemeClr val="bg1"/>
                </a:solidFill>
              </a:rPr>
              <a:t>) ha sido diseñado para el uso exclusivo del </a:t>
            </a:r>
            <a:r>
              <a:rPr lang="es-ES" b="1">
                <a:solidFill>
                  <a:schemeClr val="bg1"/>
                </a:solidFill>
              </a:rPr>
              <a:t>cliente que atiende a esta formación</a:t>
            </a:r>
            <a:r>
              <a:rPr lang="es-ES">
                <a:solidFill>
                  <a:schemeClr val="bg1"/>
                </a:solidFill>
              </a:rPr>
              <a:t>.</a:t>
            </a:r>
          </a:p>
          <a:p>
            <a:pPr algn="ctr"/>
            <a:endParaRPr lang="es-ES">
              <a:solidFill>
                <a:schemeClr val="bg1"/>
              </a:solidFill>
            </a:endParaRPr>
          </a:p>
          <a:p>
            <a:pPr algn="ctr"/>
            <a:r>
              <a:rPr lang="es-ES">
                <a:solidFill>
                  <a:schemeClr val="bg1"/>
                </a:solidFill>
              </a:rPr>
              <a:t>Ninguna parte de este documento puede ser reproducida, distribuida o transmitida en cualquier forma o por cualquier medio sin el permiso previo por escrito de Netmind.</a:t>
            </a:r>
          </a:p>
        </p:txBody>
      </p:sp>
      <p:sp>
        <p:nvSpPr>
          <p:cNvPr id="3" name="Marcador de pie de página 2">
            <a:extLst>
              <a:ext uri="{FF2B5EF4-FFF2-40B4-BE49-F238E27FC236}">
                <a16:creationId xmlns:a16="http://schemas.microsoft.com/office/drawing/2014/main" id="{5566AEAB-B15C-4B05-BD5C-FB7D9E14F09C}"/>
              </a:ext>
            </a:extLst>
          </p:cNvPr>
          <p:cNvSpPr>
            <a:spLocks noGrp="1"/>
          </p:cNvSpPr>
          <p:nvPr>
            <p:ph type="ftr" sz="quarter" idx="10"/>
          </p:nvPr>
        </p:nvSpPr>
        <p:spPr bwMode="white">
          <a:xfrm>
            <a:off x="272360" y="6446880"/>
            <a:ext cx="4114800" cy="365125"/>
          </a:xfrm>
          <a:prstGeom prst="rect">
            <a:avLst/>
          </a:prstGeom>
        </p:spPr>
        <p:txBody>
          <a:bodyPr/>
          <a:lstStyle>
            <a:lvl1pPr>
              <a:defRPr>
                <a:solidFill>
                  <a:schemeClr val="bg1"/>
                </a:solidFill>
              </a:defRPr>
            </a:lvl1pPr>
          </a:lstStyle>
          <a:p>
            <a:r>
              <a:rPr lang="es-ES"/>
              <a:t>© 2022 Netmind SLU</a:t>
            </a:r>
          </a:p>
        </p:txBody>
      </p:sp>
      <p:sp>
        <p:nvSpPr>
          <p:cNvPr id="5" name="Marcador de número de diapositiva 4">
            <a:extLst>
              <a:ext uri="{FF2B5EF4-FFF2-40B4-BE49-F238E27FC236}">
                <a16:creationId xmlns:a16="http://schemas.microsoft.com/office/drawing/2014/main" id="{60509887-BC4A-41AB-9389-6F95DECD9F87}"/>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pic>
        <p:nvPicPr>
          <p:cNvPr id="9" name="Gráfico 8">
            <a:extLst>
              <a:ext uri="{FF2B5EF4-FFF2-40B4-BE49-F238E27FC236}">
                <a16:creationId xmlns:a16="http://schemas.microsoft.com/office/drawing/2014/main" id="{2FE72239-3E77-49F7-9ED9-2166120381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2913" y="5613149"/>
            <a:ext cx="797175" cy="797175"/>
          </a:xfrm>
          <a:prstGeom prst="rect">
            <a:avLst/>
          </a:prstGeom>
        </p:spPr>
      </p:pic>
      <p:pic>
        <p:nvPicPr>
          <p:cNvPr id="7" name="Imagen 6" descr="Logotipo&#10;&#10;Descripción generada automáticamente con confianza media">
            <a:extLst>
              <a:ext uri="{FF2B5EF4-FFF2-40B4-BE49-F238E27FC236}">
                <a16:creationId xmlns:a16="http://schemas.microsoft.com/office/drawing/2014/main" id="{A6A37858-A9FF-4FAD-B672-1BC978E69A6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37399" y="220217"/>
            <a:ext cx="2016000" cy="459765"/>
          </a:xfrm>
          <a:prstGeom prst="rect">
            <a:avLst/>
          </a:prstGeom>
        </p:spPr>
      </p:pic>
    </p:spTree>
    <p:extLst>
      <p:ext uri="{BB962C8B-B14F-4D97-AF65-F5344CB8AC3E}">
        <p14:creationId xmlns:p14="http://schemas.microsoft.com/office/powerpoint/2010/main" val="9998750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Muchas gracias">
    <p:bg bwMode="gray">
      <p:bgPr>
        <a:solidFill>
          <a:srgbClr val="009EE0"/>
        </a:solidFill>
        <a:effectLst/>
      </p:bgPr>
    </p:bg>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B6BDEAE1-8271-4D35-B7A0-464BD02CE4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913" y="5613149"/>
            <a:ext cx="797175" cy="797175"/>
          </a:xfrm>
          <a:prstGeom prst="rect">
            <a:avLst/>
          </a:prstGeom>
        </p:spPr>
      </p:pic>
      <p:sp>
        <p:nvSpPr>
          <p:cNvPr id="3" name="CuadroTexto 2">
            <a:extLst>
              <a:ext uri="{FF2B5EF4-FFF2-40B4-BE49-F238E27FC236}">
                <a16:creationId xmlns:a16="http://schemas.microsoft.com/office/drawing/2014/main" id="{4C2F570A-B1C3-47D7-A20B-1B14F9009C1E}"/>
              </a:ext>
            </a:extLst>
          </p:cNvPr>
          <p:cNvSpPr txBox="1"/>
          <p:nvPr/>
        </p:nvSpPr>
        <p:spPr bwMode="white">
          <a:xfrm>
            <a:off x="4496777" y="3522126"/>
            <a:ext cx="3198446" cy="523220"/>
          </a:xfrm>
          <a:prstGeom prst="rect">
            <a:avLst/>
          </a:prstGeom>
          <a:noFill/>
        </p:spPr>
        <p:txBody>
          <a:bodyPr wrap="square" rtlCol="0">
            <a:spAutoFit/>
          </a:bodyPr>
          <a:lstStyle/>
          <a:p>
            <a:pPr algn="ctr"/>
            <a:r>
              <a:rPr lang="es-ES" sz="2800">
                <a:solidFill>
                  <a:schemeClr val="bg1"/>
                </a:solidFill>
              </a:rPr>
              <a:t>Nos vemos en:</a:t>
            </a:r>
          </a:p>
        </p:txBody>
      </p:sp>
      <p:sp>
        <p:nvSpPr>
          <p:cNvPr id="5" name="CuadroTexto 4">
            <a:extLst>
              <a:ext uri="{FF2B5EF4-FFF2-40B4-BE49-F238E27FC236}">
                <a16:creationId xmlns:a16="http://schemas.microsoft.com/office/drawing/2014/main" id="{68B1EACB-42A9-4DCC-A8EF-340F6872C770}"/>
              </a:ext>
            </a:extLst>
          </p:cNvPr>
          <p:cNvSpPr txBox="1"/>
          <p:nvPr/>
        </p:nvSpPr>
        <p:spPr bwMode="white">
          <a:xfrm>
            <a:off x="1276538" y="1953164"/>
            <a:ext cx="9614781" cy="1323439"/>
          </a:xfrm>
          <a:prstGeom prst="rect">
            <a:avLst/>
          </a:prstGeom>
          <a:noFill/>
        </p:spPr>
        <p:txBody>
          <a:bodyPr wrap="square" rtlCol="0" anchor="t">
            <a:spAutoFit/>
          </a:bodyPr>
          <a:lstStyle/>
          <a:p>
            <a:pPr algn="ctr"/>
            <a:r>
              <a:rPr lang="es-ES" sz="8000" b="1">
                <a:solidFill>
                  <a:schemeClr val="bg1"/>
                </a:solidFill>
              </a:rPr>
              <a:t>¡Muchas gracias!</a:t>
            </a:r>
          </a:p>
        </p:txBody>
      </p:sp>
      <p:pic>
        <p:nvPicPr>
          <p:cNvPr id="10" name="Gráfico 9">
            <a:extLst>
              <a:ext uri="{FF2B5EF4-FFF2-40B4-BE49-F238E27FC236}">
                <a16:creationId xmlns:a16="http://schemas.microsoft.com/office/drawing/2014/main" id="{2F4A5853-4A13-4F82-9443-1DEED1F19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62537" y="4354159"/>
            <a:ext cx="447675" cy="447675"/>
          </a:xfrm>
          <a:prstGeom prst="rect">
            <a:avLst/>
          </a:prstGeom>
        </p:spPr>
      </p:pic>
      <p:pic>
        <p:nvPicPr>
          <p:cNvPr id="11" name="Gráfico 10">
            <a:extLst>
              <a:ext uri="{FF2B5EF4-FFF2-40B4-BE49-F238E27FC236}">
                <a16:creationId xmlns:a16="http://schemas.microsoft.com/office/drawing/2014/main" id="{E1962D05-5138-4016-83ED-6A7CFC6B55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2162" y="4354159"/>
            <a:ext cx="447675" cy="447675"/>
          </a:xfrm>
          <a:prstGeom prst="rect">
            <a:avLst/>
          </a:prstGeom>
        </p:spPr>
      </p:pic>
      <p:pic>
        <p:nvPicPr>
          <p:cNvPr id="12" name="Gráfico 11">
            <a:extLst>
              <a:ext uri="{FF2B5EF4-FFF2-40B4-BE49-F238E27FC236}">
                <a16:creationId xmlns:a16="http://schemas.microsoft.com/office/drawing/2014/main" id="{66DA2F31-806A-4780-BE7F-18CF2DA35C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662736" y="4354159"/>
            <a:ext cx="447675" cy="447675"/>
          </a:xfrm>
          <a:prstGeom prst="rect">
            <a:avLst/>
          </a:prstGeom>
        </p:spPr>
      </p:pic>
      <p:sp>
        <p:nvSpPr>
          <p:cNvPr id="13" name="Marcador de pie de página 1">
            <a:extLst>
              <a:ext uri="{FF2B5EF4-FFF2-40B4-BE49-F238E27FC236}">
                <a16:creationId xmlns:a16="http://schemas.microsoft.com/office/drawing/2014/main" id="{FD7E1F17-9E6D-4821-906A-8F3BFB73CB54}"/>
              </a:ext>
            </a:extLst>
          </p:cNvPr>
          <p:cNvSpPr>
            <a:spLocks noGrp="1"/>
          </p:cNvSpPr>
          <p:nvPr>
            <p:ph type="ftr" sz="quarter" idx="10"/>
          </p:nvPr>
        </p:nvSpPr>
        <p:spPr bwMode="white">
          <a:xfrm>
            <a:off x="5521987" y="6410324"/>
            <a:ext cx="1148024" cy="365125"/>
          </a:xfrm>
          <a:prstGeom prst="rect">
            <a:avLst/>
          </a:prstGeom>
        </p:spPr>
        <p:txBody>
          <a:bodyPr/>
          <a:lstStyle>
            <a:lvl1pPr>
              <a:defRPr>
                <a:solidFill>
                  <a:schemeClr val="bg1"/>
                </a:solidFill>
              </a:defRPr>
            </a:lvl1pPr>
          </a:lstStyle>
          <a:p>
            <a:pPr algn="ctr"/>
            <a:r>
              <a:rPr lang="es-ES"/>
              <a:t>© 2021 Netmind SLU</a:t>
            </a:r>
          </a:p>
        </p:txBody>
      </p:sp>
      <p:pic>
        <p:nvPicPr>
          <p:cNvPr id="14" name="Imagen 13" descr="Logotipo&#10;&#10;Descripción generada automáticamente con confianza media">
            <a:extLst>
              <a:ext uri="{FF2B5EF4-FFF2-40B4-BE49-F238E27FC236}">
                <a16:creationId xmlns:a16="http://schemas.microsoft.com/office/drawing/2014/main" id="{91F32387-5B42-4D6F-B199-B9836982B652}"/>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137399" y="220217"/>
            <a:ext cx="2016000" cy="459765"/>
          </a:xfrm>
          <a:prstGeom prst="rect">
            <a:avLst/>
          </a:prstGeom>
        </p:spPr>
      </p:pic>
    </p:spTree>
    <p:extLst>
      <p:ext uri="{BB962C8B-B14F-4D97-AF65-F5344CB8AC3E}">
        <p14:creationId xmlns:p14="http://schemas.microsoft.com/office/powerpoint/2010/main" val="30402265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tudent Profile">
    <p:spTree>
      <p:nvGrpSpPr>
        <p:cNvPr id="1" name=""/>
        <p:cNvGrpSpPr/>
        <p:nvPr/>
      </p:nvGrpSpPr>
      <p:grpSpPr>
        <a:xfrm>
          <a:off x="0" y="0"/>
          <a:ext cx="0" cy="0"/>
          <a:chOff x="0" y="0"/>
          <a:chExt cx="0" cy="0"/>
        </a:xfrm>
      </p:grpSpPr>
      <p:sp>
        <p:nvSpPr>
          <p:cNvPr id="2" name="Flecha: pentágono 1">
            <a:extLst>
              <a:ext uri="{FF2B5EF4-FFF2-40B4-BE49-F238E27FC236}">
                <a16:creationId xmlns:a16="http://schemas.microsoft.com/office/drawing/2014/main" id="{42DB559B-3607-44B5-B92C-C61520C7EC80}"/>
              </a:ext>
            </a:extLst>
          </p:cNvPr>
          <p:cNvSpPr/>
          <p:nvPr/>
        </p:nvSpPr>
        <p:spPr>
          <a:xfrm>
            <a:off x="1" y="0"/>
            <a:ext cx="10834776" cy="1006417"/>
          </a:xfrm>
          <a:custGeom>
            <a:avLst/>
            <a:gdLst>
              <a:gd name="connsiteX0" fmla="*/ 0 w 11018807"/>
              <a:gd name="connsiteY0" fmla="*/ 0 h 1121433"/>
              <a:gd name="connsiteX1" fmla="*/ 10458091 w 11018807"/>
              <a:gd name="connsiteY1" fmla="*/ 0 h 1121433"/>
              <a:gd name="connsiteX2" fmla="*/ 11018807 w 11018807"/>
              <a:gd name="connsiteY2" fmla="*/ 560717 h 1121433"/>
              <a:gd name="connsiteX3" fmla="*/ 10458091 w 11018807"/>
              <a:gd name="connsiteY3" fmla="*/ 1121433 h 1121433"/>
              <a:gd name="connsiteX4" fmla="*/ 0 w 11018807"/>
              <a:gd name="connsiteY4" fmla="*/ 1121433 h 1121433"/>
              <a:gd name="connsiteX5" fmla="*/ 0 w 11018807"/>
              <a:gd name="connsiteY5" fmla="*/ 0 h 1121433"/>
              <a:gd name="connsiteX0" fmla="*/ 0 w 10834776"/>
              <a:gd name="connsiteY0" fmla="*/ 0 h 1121433"/>
              <a:gd name="connsiteX1" fmla="*/ 10458091 w 10834776"/>
              <a:gd name="connsiteY1" fmla="*/ 0 h 1121433"/>
              <a:gd name="connsiteX2" fmla="*/ 10834776 w 10834776"/>
              <a:gd name="connsiteY2" fmla="*/ 560717 h 1121433"/>
              <a:gd name="connsiteX3" fmla="*/ 10458091 w 10834776"/>
              <a:gd name="connsiteY3" fmla="*/ 1121433 h 1121433"/>
              <a:gd name="connsiteX4" fmla="*/ 0 w 10834776"/>
              <a:gd name="connsiteY4" fmla="*/ 1121433 h 1121433"/>
              <a:gd name="connsiteX5" fmla="*/ 0 w 10834776"/>
              <a:gd name="connsiteY5" fmla="*/ 0 h 112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34776" h="1121433">
                <a:moveTo>
                  <a:pt x="0" y="0"/>
                </a:moveTo>
                <a:lnTo>
                  <a:pt x="10458091" y="0"/>
                </a:lnTo>
                <a:lnTo>
                  <a:pt x="10834776" y="560717"/>
                </a:lnTo>
                <a:lnTo>
                  <a:pt x="10458091" y="1121433"/>
                </a:lnTo>
                <a:lnTo>
                  <a:pt x="0" y="1121433"/>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7" name="Gráfico 6">
            <a:extLst>
              <a:ext uri="{FF2B5EF4-FFF2-40B4-BE49-F238E27FC236}">
                <a16:creationId xmlns:a16="http://schemas.microsoft.com/office/drawing/2014/main" id="{9E5B5B6F-3E91-47BA-B001-C98CBC1311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63287" y="103826"/>
            <a:ext cx="924060" cy="798764"/>
          </a:xfrm>
          <a:prstGeom prst="rect">
            <a:avLst/>
          </a:prstGeom>
        </p:spPr>
      </p:pic>
      <p:sp>
        <p:nvSpPr>
          <p:cNvPr id="8" name="CuadroTexto 7">
            <a:extLst>
              <a:ext uri="{FF2B5EF4-FFF2-40B4-BE49-F238E27FC236}">
                <a16:creationId xmlns:a16="http://schemas.microsoft.com/office/drawing/2014/main" id="{7019AEFD-41F3-4D7F-80EE-3BB836DDCBDE}"/>
              </a:ext>
            </a:extLst>
          </p:cNvPr>
          <p:cNvSpPr txBox="1"/>
          <p:nvPr/>
        </p:nvSpPr>
        <p:spPr bwMode="white">
          <a:xfrm>
            <a:off x="314325" y="180041"/>
            <a:ext cx="9429750" cy="646331"/>
          </a:xfrm>
          <a:prstGeom prst="rect">
            <a:avLst/>
          </a:prstGeom>
          <a:noFill/>
        </p:spPr>
        <p:txBody>
          <a:bodyPr wrap="square" rtlCol="0">
            <a:spAutoFit/>
          </a:bodyPr>
          <a:lstStyle/>
          <a:p>
            <a:r>
              <a:rPr lang="en-GB" sz="3600" b="1" noProof="0">
                <a:solidFill>
                  <a:schemeClr val="bg1"/>
                </a:solidFill>
              </a:rPr>
              <a:t>Student Profile</a:t>
            </a:r>
          </a:p>
        </p:txBody>
      </p:sp>
      <p:sp>
        <p:nvSpPr>
          <p:cNvPr id="4" name="Marcador de número de diapositiva 3">
            <a:extLst>
              <a:ext uri="{FF2B5EF4-FFF2-40B4-BE49-F238E27FC236}">
                <a16:creationId xmlns:a16="http://schemas.microsoft.com/office/drawing/2014/main" id="{1AB04A4D-1430-4BC6-B383-4CCE8BC73208}"/>
              </a:ext>
            </a:extLst>
          </p:cNvPr>
          <p:cNvSpPr>
            <a:spLocks noGrp="1"/>
          </p:cNvSpPr>
          <p:nvPr>
            <p:ph type="sldNum" sz="quarter" idx="14"/>
          </p:nvPr>
        </p:nvSpPr>
        <p:spPr/>
        <p:txBody>
          <a:bodyPr/>
          <a:lstStyle/>
          <a:p>
            <a:fld id="{F37187E9-3EA2-446D-BF54-90B53DDE6E0C}" type="slidenum">
              <a:rPr lang="es-ES" smtClean="0"/>
              <a:pPr/>
              <a:t>‹Nº›</a:t>
            </a:fld>
            <a:endParaRPr lang="es-ES"/>
          </a:p>
        </p:txBody>
      </p:sp>
      <p:sp>
        <p:nvSpPr>
          <p:cNvPr id="10" name="Marcador de contenido 3">
            <a:extLst>
              <a:ext uri="{FF2B5EF4-FFF2-40B4-BE49-F238E27FC236}">
                <a16:creationId xmlns:a16="http://schemas.microsoft.com/office/drawing/2014/main" id="{968117AD-EA8F-4FD0-8F62-3095FCAAEE1C}"/>
              </a:ext>
            </a:extLst>
          </p:cNvPr>
          <p:cNvSpPr>
            <a:spLocks noGrp="1"/>
          </p:cNvSpPr>
          <p:nvPr>
            <p:ph sz="quarter" idx="15" hasCustomPrompt="1"/>
          </p:nvPr>
        </p:nvSpPr>
        <p:spPr>
          <a:xfrm>
            <a:off x="976869" y="1505068"/>
            <a:ext cx="10251218" cy="4290895"/>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2"/>
            <a:r>
              <a:rPr lang="es-ES" err="1"/>
              <a:t>Third</a:t>
            </a:r>
            <a:r>
              <a:rPr lang="es-ES"/>
              <a:t> </a:t>
            </a:r>
            <a:r>
              <a:rPr lang="es-ES" err="1"/>
              <a:t>level</a:t>
            </a:r>
            <a:endParaRPr lang="es-ES"/>
          </a:p>
          <a:p>
            <a:pPr lvl="3"/>
            <a:endParaRPr lang="es-ES"/>
          </a:p>
        </p:txBody>
      </p:sp>
      <p:sp>
        <p:nvSpPr>
          <p:cNvPr id="9" name="Marcador de pie de página 9">
            <a:extLst>
              <a:ext uri="{FF2B5EF4-FFF2-40B4-BE49-F238E27FC236}">
                <a16:creationId xmlns:a16="http://schemas.microsoft.com/office/drawing/2014/main" id="{1CC6DAAD-D109-4C7B-9DDA-79A819E6F262}"/>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35958614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rerequisites">
    <p:spTree>
      <p:nvGrpSpPr>
        <p:cNvPr id="1" name=""/>
        <p:cNvGrpSpPr/>
        <p:nvPr/>
      </p:nvGrpSpPr>
      <p:grpSpPr>
        <a:xfrm>
          <a:off x="0" y="0"/>
          <a:ext cx="0" cy="0"/>
          <a:chOff x="0" y="0"/>
          <a:chExt cx="0" cy="0"/>
        </a:xfrm>
      </p:grpSpPr>
      <p:sp>
        <p:nvSpPr>
          <p:cNvPr id="2" name="Flecha: pentágono 1">
            <a:extLst>
              <a:ext uri="{FF2B5EF4-FFF2-40B4-BE49-F238E27FC236}">
                <a16:creationId xmlns:a16="http://schemas.microsoft.com/office/drawing/2014/main" id="{42DB559B-3607-44B5-B92C-C61520C7EC80}"/>
              </a:ext>
            </a:extLst>
          </p:cNvPr>
          <p:cNvSpPr/>
          <p:nvPr/>
        </p:nvSpPr>
        <p:spPr>
          <a:xfrm>
            <a:off x="1" y="0"/>
            <a:ext cx="10834776" cy="1006417"/>
          </a:xfrm>
          <a:custGeom>
            <a:avLst/>
            <a:gdLst>
              <a:gd name="connsiteX0" fmla="*/ 0 w 11018807"/>
              <a:gd name="connsiteY0" fmla="*/ 0 h 1121433"/>
              <a:gd name="connsiteX1" fmla="*/ 10458091 w 11018807"/>
              <a:gd name="connsiteY1" fmla="*/ 0 h 1121433"/>
              <a:gd name="connsiteX2" fmla="*/ 11018807 w 11018807"/>
              <a:gd name="connsiteY2" fmla="*/ 560717 h 1121433"/>
              <a:gd name="connsiteX3" fmla="*/ 10458091 w 11018807"/>
              <a:gd name="connsiteY3" fmla="*/ 1121433 h 1121433"/>
              <a:gd name="connsiteX4" fmla="*/ 0 w 11018807"/>
              <a:gd name="connsiteY4" fmla="*/ 1121433 h 1121433"/>
              <a:gd name="connsiteX5" fmla="*/ 0 w 11018807"/>
              <a:gd name="connsiteY5" fmla="*/ 0 h 1121433"/>
              <a:gd name="connsiteX0" fmla="*/ 0 w 10834776"/>
              <a:gd name="connsiteY0" fmla="*/ 0 h 1121433"/>
              <a:gd name="connsiteX1" fmla="*/ 10458091 w 10834776"/>
              <a:gd name="connsiteY1" fmla="*/ 0 h 1121433"/>
              <a:gd name="connsiteX2" fmla="*/ 10834776 w 10834776"/>
              <a:gd name="connsiteY2" fmla="*/ 560717 h 1121433"/>
              <a:gd name="connsiteX3" fmla="*/ 10458091 w 10834776"/>
              <a:gd name="connsiteY3" fmla="*/ 1121433 h 1121433"/>
              <a:gd name="connsiteX4" fmla="*/ 0 w 10834776"/>
              <a:gd name="connsiteY4" fmla="*/ 1121433 h 1121433"/>
              <a:gd name="connsiteX5" fmla="*/ 0 w 10834776"/>
              <a:gd name="connsiteY5" fmla="*/ 0 h 112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34776" h="1121433">
                <a:moveTo>
                  <a:pt x="0" y="0"/>
                </a:moveTo>
                <a:lnTo>
                  <a:pt x="10458091" y="0"/>
                </a:lnTo>
                <a:lnTo>
                  <a:pt x="10834776" y="560717"/>
                </a:lnTo>
                <a:lnTo>
                  <a:pt x="10458091" y="1121433"/>
                </a:lnTo>
                <a:lnTo>
                  <a:pt x="0" y="1121433"/>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6" name="Gráfico 5">
            <a:extLst>
              <a:ext uri="{FF2B5EF4-FFF2-40B4-BE49-F238E27FC236}">
                <a16:creationId xmlns:a16="http://schemas.microsoft.com/office/drawing/2014/main" id="{34FC7F97-6B71-4F12-9E4E-33516D1650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96625" y="114758"/>
            <a:ext cx="883532" cy="776899"/>
          </a:xfrm>
          <a:prstGeom prst="rect">
            <a:avLst/>
          </a:prstGeom>
        </p:spPr>
      </p:pic>
      <p:sp>
        <p:nvSpPr>
          <p:cNvPr id="7" name="CuadroTexto 6">
            <a:extLst>
              <a:ext uri="{FF2B5EF4-FFF2-40B4-BE49-F238E27FC236}">
                <a16:creationId xmlns:a16="http://schemas.microsoft.com/office/drawing/2014/main" id="{9FA49D53-35FD-498D-9A7D-8F89DE004B86}"/>
              </a:ext>
            </a:extLst>
          </p:cNvPr>
          <p:cNvSpPr txBox="1"/>
          <p:nvPr/>
        </p:nvSpPr>
        <p:spPr bwMode="white">
          <a:xfrm>
            <a:off x="337043" y="180041"/>
            <a:ext cx="9429750" cy="646331"/>
          </a:xfrm>
          <a:prstGeom prst="rect">
            <a:avLst/>
          </a:prstGeom>
          <a:noFill/>
        </p:spPr>
        <p:txBody>
          <a:bodyPr wrap="square" rtlCol="0">
            <a:spAutoFit/>
          </a:bodyPr>
          <a:lstStyle/>
          <a:p>
            <a:r>
              <a:rPr lang="en-GB" sz="3600" b="1" noProof="0">
                <a:solidFill>
                  <a:schemeClr val="bg1"/>
                </a:solidFill>
              </a:rPr>
              <a:t>Prerequisites</a:t>
            </a:r>
          </a:p>
        </p:txBody>
      </p:sp>
      <p:sp>
        <p:nvSpPr>
          <p:cNvPr id="8" name="Marcador de contenido 3">
            <a:extLst>
              <a:ext uri="{FF2B5EF4-FFF2-40B4-BE49-F238E27FC236}">
                <a16:creationId xmlns:a16="http://schemas.microsoft.com/office/drawing/2014/main" id="{E6154BED-AC9D-4952-9626-6139E82484DB}"/>
              </a:ext>
            </a:extLst>
          </p:cNvPr>
          <p:cNvSpPr>
            <a:spLocks noGrp="1"/>
          </p:cNvSpPr>
          <p:nvPr>
            <p:ph sz="quarter" idx="15" hasCustomPrompt="1"/>
          </p:nvPr>
        </p:nvSpPr>
        <p:spPr>
          <a:xfrm>
            <a:off x="976869" y="1505068"/>
            <a:ext cx="10251218" cy="4290895"/>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2"/>
            <a:r>
              <a:rPr lang="es-ES" err="1"/>
              <a:t>Third</a:t>
            </a:r>
            <a:r>
              <a:rPr lang="es-ES"/>
              <a:t> </a:t>
            </a:r>
            <a:r>
              <a:rPr lang="es-ES" err="1"/>
              <a:t>level</a:t>
            </a:r>
            <a:endParaRPr lang="es-ES"/>
          </a:p>
          <a:p>
            <a:pPr lvl="3"/>
            <a:endParaRPr lang="es-ES"/>
          </a:p>
        </p:txBody>
      </p:sp>
      <p:sp>
        <p:nvSpPr>
          <p:cNvPr id="10" name="Marcador de número de diapositiva 3">
            <a:extLst>
              <a:ext uri="{FF2B5EF4-FFF2-40B4-BE49-F238E27FC236}">
                <a16:creationId xmlns:a16="http://schemas.microsoft.com/office/drawing/2014/main" id="{5F26BE73-EF9D-4533-BE75-637C0E8F7BCD}"/>
              </a:ext>
            </a:extLst>
          </p:cNvPr>
          <p:cNvSpPr>
            <a:spLocks noGrp="1"/>
          </p:cNvSpPr>
          <p:nvPr>
            <p:ph type="sldNum" sz="quarter" idx="14"/>
          </p:nvPr>
        </p:nvSpPr>
        <p:spPr>
          <a:xfrm>
            <a:off x="9204354" y="6446880"/>
            <a:ext cx="2743200" cy="365125"/>
          </a:xfrm>
        </p:spPr>
        <p:txBody>
          <a:bodyPr/>
          <a:lstStyle/>
          <a:p>
            <a:fld id="{F37187E9-3EA2-446D-BF54-90B53DDE6E0C}" type="slidenum">
              <a:rPr lang="es-ES" smtClean="0"/>
              <a:pPr/>
              <a:t>‹Nº›</a:t>
            </a:fld>
            <a:endParaRPr lang="es-ES"/>
          </a:p>
        </p:txBody>
      </p:sp>
      <p:sp>
        <p:nvSpPr>
          <p:cNvPr id="11" name="Marcador de pie de página 9">
            <a:extLst>
              <a:ext uri="{FF2B5EF4-FFF2-40B4-BE49-F238E27FC236}">
                <a16:creationId xmlns:a16="http://schemas.microsoft.com/office/drawing/2014/main" id="{EB659A2D-CD87-4859-BB7B-6D5C618CCD86}"/>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34637945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ertifications">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9FC2372B-0740-461C-B0B4-B6AED4793200}"/>
              </a:ext>
            </a:extLst>
          </p:cNvPr>
          <p:cNvSpPr/>
          <p:nvPr/>
        </p:nvSpPr>
        <p:spPr>
          <a:xfrm>
            <a:off x="0" y="1"/>
            <a:ext cx="121920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endParaRPr>
          </a:p>
        </p:txBody>
      </p:sp>
      <p:sp>
        <p:nvSpPr>
          <p:cNvPr id="5" name="Diagrama de flujo: conector fuera de página 4">
            <a:extLst>
              <a:ext uri="{FF2B5EF4-FFF2-40B4-BE49-F238E27FC236}">
                <a16:creationId xmlns:a16="http://schemas.microsoft.com/office/drawing/2014/main" id="{707577E5-20E6-44C7-8CC8-C1318666E58A}"/>
              </a:ext>
            </a:extLst>
          </p:cNvPr>
          <p:cNvSpPr/>
          <p:nvPr/>
        </p:nvSpPr>
        <p:spPr>
          <a:xfrm>
            <a:off x="485774" y="0"/>
            <a:ext cx="2981325" cy="1504950"/>
          </a:xfrm>
          <a:prstGeom prst="flowChartOffpageConnector">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atin typeface="Tahoma" panose="020B0604030504040204" pitchFamily="34" charset="0"/>
              <a:ea typeface="Tahoma" panose="020B0604030504040204" pitchFamily="34" charset="0"/>
              <a:cs typeface="Tahoma" panose="020B0604030504040204" pitchFamily="34" charset="0"/>
            </a:endParaRPr>
          </a:p>
        </p:txBody>
      </p:sp>
      <p:sp>
        <p:nvSpPr>
          <p:cNvPr id="8" name="CuadroTexto 7">
            <a:extLst>
              <a:ext uri="{FF2B5EF4-FFF2-40B4-BE49-F238E27FC236}">
                <a16:creationId xmlns:a16="http://schemas.microsoft.com/office/drawing/2014/main" id="{859CF95E-28AD-4DD0-A93C-6C44ED564FC4}"/>
              </a:ext>
            </a:extLst>
          </p:cNvPr>
          <p:cNvSpPr txBox="1"/>
          <p:nvPr/>
        </p:nvSpPr>
        <p:spPr bwMode="white">
          <a:xfrm>
            <a:off x="485773" y="666750"/>
            <a:ext cx="2981325" cy="523220"/>
          </a:xfrm>
          <a:prstGeom prst="rect">
            <a:avLst/>
          </a:prstGeom>
          <a:noFill/>
        </p:spPr>
        <p:txBody>
          <a:bodyPr wrap="square" rtlCol="0">
            <a:spAutoFit/>
          </a:bodyPr>
          <a:lstStyle/>
          <a:p>
            <a:pPr algn="ctr"/>
            <a:r>
              <a:rPr lang="en-GB" sz="2800" b="1" noProof="0">
                <a:solidFill>
                  <a:schemeClr val="bg1"/>
                </a:solidFill>
                <a:latin typeface="Tahoma" panose="020B0604030504040204" pitchFamily="34" charset="0"/>
                <a:ea typeface="Tahoma" panose="020B0604030504040204" pitchFamily="34" charset="0"/>
                <a:cs typeface="Tahoma" panose="020B0604030504040204" pitchFamily="34" charset="0"/>
              </a:rPr>
              <a:t>Certifications</a:t>
            </a:r>
          </a:p>
        </p:txBody>
      </p:sp>
      <p:pic>
        <p:nvPicPr>
          <p:cNvPr id="2" name="Gráfico 1">
            <a:extLst>
              <a:ext uri="{FF2B5EF4-FFF2-40B4-BE49-F238E27FC236}">
                <a16:creationId xmlns:a16="http://schemas.microsoft.com/office/drawing/2014/main" id="{174B860C-E1C7-4A1B-8D2F-F3FA83706F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0697" y="180975"/>
            <a:ext cx="371475" cy="485775"/>
          </a:xfrm>
          <a:prstGeom prst="rect">
            <a:avLst/>
          </a:prstGeom>
        </p:spPr>
      </p:pic>
      <p:sp>
        <p:nvSpPr>
          <p:cNvPr id="6" name="Marcador de número de diapositiva 5">
            <a:extLst>
              <a:ext uri="{FF2B5EF4-FFF2-40B4-BE49-F238E27FC236}">
                <a16:creationId xmlns:a16="http://schemas.microsoft.com/office/drawing/2014/main" id="{16A8E362-338B-4B83-B0B2-9AADC1BE15D3}"/>
              </a:ext>
            </a:extLst>
          </p:cNvPr>
          <p:cNvSpPr>
            <a:spLocks noGrp="1"/>
          </p:cNvSpPr>
          <p:nvPr>
            <p:ph type="sldNum" sz="quarter" idx="12"/>
          </p:nvPr>
        </p:nvSpPr>
        <p:spPr/>
        <p:txBody>
          <a:bodyPr/>
          <a:lstStyle/>
          <a:p>
            <a:fld id="{F37187E9-3EA2-446D-BF54-90B53DDE6E0C}" type="slidenum">
              <a:rPr lang="es-ES" smtClean="0"/>
              <a:pPr/>
              <a:t>‹Nº›</a:t>
            </a:fld>
            <a:endParaRPr lang="es-ES"/>
          </a:p>
        </p:txBody>
      </p:sp>
      <p:sp>
        <p:nvSpPr>
          <p:cNvPr id="9" name="Marcador de contenido 3">
            <a:extLst>
              <a:ext uri="{FF2B5EF4-FFF2-40B4-BE49-F238E27FC236}">
                <a16:creationId xmlns:a16="http://schemas.microsoft.com/office/drawing/2014/main" id="{0677F69A-CFF8-4DAC-BC9A-90D23C1604E4}"/>
              </a:ext>
            </a:extLst>
          </p:cNvPr>
          <p:cNvSpPr>
            <a:spLocks noGrp="1"/>
          </p:cNvSpPr>
          <p:nvPr>
            <p:ph sz="quarter" idx="15" hasCustomPrompt="1"/>
          </p:nvPr>
        </p:nvSpPr>
        <p:spPr>
          <a:xfrm>
            <a:off x="976869" y="1990725"/>
            <a:ext cx="10251218" cy="3805238"/>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2"/>
            <a:r>
              <a:rPr lang="es-ES" err="1"/>
              <a:t>Third</a:t>
            </a:r>
            <a:r>
              <a:rPr lang="es-ES"/>
              <a:t> </a:t>
            </a:r>
            <a:r>
              <a:rPr lang="es-ES" err="1"/>
              <a:t>level</a:t>
            </a:r>
            <a:endParaRPr lang="es-ES"/>
          </a:p>
          <a:p>
            <a:pPr lvl="3"/>
            <a:endParaRPr lang="es-ES"/>
          </a:p>
        </p:txBody>
      </p:sp>
      <p:sp>
        <p:nvSpPr>
          <p:cNvPr id="10" name="Marcador de pie de página 9">
            <a:extLst>
              <a:ext uri="{FF2B5EF4-FFF2-40B4-BE49-F238E27FC236}">
                <a16:creationId xmlns:a16="http://schemas.microsoft.com/office/drawing/2014/main" id="{A8CD6899-28DB-4026-8B27-2BE07923DD0A}"/>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2359169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2" name="Flecha: pentágono 1">
            <a:extLst>
              <a:ext uri="{FF2B5EF4-FFF2-40B4-BE49-F238E27FC236}">
                <a16:creationId xmlns:a16="http://schemas.microsoft.com/office/drawing/2014/main" id="{42DB559B-3607-44B5-B92C-C61520C7EC80}"/>
              </a:ext>
            </a:extLst>
          </p:cNvPr>
          <p:cNvSpPr/>
          <p:nvPr/>
        </p:nvSpPr>
        <p:spPr>
          <a:xfrm>
            <a:off x="1" y="0"/>
            <a:ext cx="10834776" cy="1006417"/>
          </a:xfrm>
          <a:custGeom>
            <a:avLst/>
            <a:gdLst>
              <a:gd name="connsiteX0" fmla="*/ 0 w 11018807"/>
              <a:gd name="connsiteY0" fmla="*/ 0 h 1121433"/>
              <a:gd name="connsiteX1" fmla="*/ 10458091 w 11018807"/>
              <a:gd name="connsiteY1" fmla="*/ 0 h 1121433"/>
              <a:gd name="connsiteX2" fmla="*/ 11018807 w 11018807"/>
              <a:gd name="connsiteY2" fmla="*/ 560717 h 1121433"/>
              <a:gd name="connsiteX3" fmla="*/ 10458091 w 11018807"/>
              <a:gd name="connsiteY3" fmla="*/ 1121433 h 1121433"/>
              <a:gd name="connsiteX4" fmla="*/ 0 w 11018807"/>
              <a:gd name="connsiteY4" fmla="*/ 1121433 h 1121433"/>
              <a:gd name="connsiteX5" fmla="*/ 0 w 11018807"/>
              <a:gd name="connsiteY5" fmla="*/ 0 h 1121433"/>
              <a:gd name="connsiteX0" fmla="*/ 0 w 10834776"/>
              <a:gd name="connsiteY0" fmla="*/ 0 h 1121433"/>
              <a:gd name="connsiteX1" fmla="*/ 10458091 w 10834776"/>
              <a:gd name="connsiteY1" fmla="*/ 0 h 1121433"/>
              <a:gd name="connsiteX2" fmla="*/ 10834776 w 10834776"/>
              <a:gd name="connsiteY2" fmla="*/ 560717 h 1121433"/>
              <a:gd name="connsiteX3" fmla="*/ 10458091 w 10834776"/>
              <a:gd name="connsiteY3" fmla="*/ 1121433 h 1121433"/>
              <a:gd name="connsiteX4" fmla="*/ 0 w 10834776"/>
              <a:gd name="connsiteY4" fmla="*/ 1121433 h 1121433"/>
              <a:gd name="connsiteX5" fmla="*/ 0 w 10834776"/>
              <a:gd name="connsiteY5" fmla="*/ 0 h 112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34776" h="1121433">
                <a:moveTo>
                  <a:pt x="0" y="0"/>
                </a:moveTo>
                <a:lnTo>
                  <a:pt x="10458091" y="0"/>
                </a:lnTo>
                <a:lnTo>
                  <a:pt x="10834776" y="560717"/>
                </a:lnTo>
                <a:lnTo>
                  <a:pt x="10458091" y="1121433"/>
                </a:lnTo>
                <a:lnTo>
                  <a:pt x="0" y="1121433"/>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3" name="Gráfico 2">
            <a:extLst>
              <a:ext uri="{FF2B5EF4-FFF2-40B4-BE49-F238E27FC236}">
                <a16:creationId xmlns:a16="http://schemas.microsoft.com/office/drawing/2014/main" id="{54A21681-ED18-426D-8DDB-32468BAEAC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45764" y="98724"/>
            <a:ext cx="910088" cy="808967"/>
          </a:xfrm>
          <a:prstGeom prst="rect">
            <a:avLst/>
          </a:prstGeom>
        </p:spPr>
      </p:pic>
      <p:sp>
        <p:nvSpPr>
          <p:cNvPr id="6" name="CuadroTexto 5">
            <a:extLst>
              <a:ext uri="{FF2B5EF4-FFF2-40B4-BE49-F238E27FC236}">
                <a16:creationId xmlns:a16="http://schemas.microsoft.com/office/drawing/2014/main" id="{EA6223C7-CE4D-4E4E-9BCD-CB2049243FBE}"/>
              </a:ext>
            </a:extLst>
          </p:cNvPr>
          <p:cNvSpPr txBox="1"/>
          <p:nvPr/>
        </p:nvSpPr>
        <p:spPr bwMode="white">
          <a:xfrm>
            <a:off x="314325" y="180041"/>
            <a:ext cx="9429750" cy="646331"/>
          </a:xfrm>
          <a:prstGeom prst="rect">
            <a:avLst/>
          </a:prstGeom>
          <a:noFill/>
        </p:spPr>
        <p:txBody>
          <a:bodyPr wrap="square" rtlCol="0">
            <a:spAutoFit/>
          </a:bodyPr>
          <a:lstStyle/>
          <a:p>
            <a:r>
              <a:rPr lang="en-GB" sz="3600" b="1" noProof="0">
                <a:solidFill>
                  <a:schemeClr val="bg1"/>
                </a:solidFill>
              </a:rPr>
              <a:t>Objectives</a:t>
            </a:r>
          </a:p>
        </p:txBody>
      </p:sp>
      <p:sp>
        <p:nvSpPr>
          <p:cNvPr id="8" name="Marcador de número de diapositiva 7">
            <a:extLst>
              <a:ext uri="{FF2B5EF4-FFF2-40B4-BE49-F238E27FC236}">
                <a16:creationId xmlns:a16="http://schemas.microsoft.com/office/drawing/2014/main" id="{DE6DBC7F-215B-4352-B7B4-61695206F33E}"/>
              </a:ext>
            </a:extLst>
          </p:cNvPr>
          <p:cNvSpPr>
            <a:spLocks noGrp="1"/>
          </p:cNvSpPr>
          <p:nvPr>
            <p:ph type="sldNum" sz="quarter" idx="12"/>
          </p:nvPr>
        </p:nvSpPr>
        <p:spPr/>
        <p:txBody>
          <a:bodyPr/>
          <a:lstStyle/>
          <a:p>
            <a:fld id="{F37187E9-3EA2-446D-BF54-90B53DDE6E0C}" type="slidenum">
              <a:rPr lang="es-ES" smtClean="0"/>
              <a:pPr/>
              <a:t>‹Nº›</a:t>
            </a:fld>
            <a:endParaRPr lang="es-ES"/>
          </a:p>
        </p:txBody>
      </p:sp>
      <p:sp>
        <p:nvSpPr>
          <p:cNvPr id="9" name="Marcador de contenido 3">
            <a:extLst>
              <a:ext uri="{FF2B5EF4-FFF2-40B4-BE49-F238E27FC236}">
                <a16:creationId xmlns:a16="http://schemas.microsoft.com/office/drawing/2014/main" id="{62952A70-E966-4E66-9705-E7041D970CB7}"/>
              </a:ext>
            </a:extLst>
          </p:cNvPr>
          <p:cNvSpPr>
            <a:spLocks noGrp="1"/>
          </p:cNvSpPr>
          <p:nvPr>
            <p:ph sz="quarter" idx="15" hasCustomPrompt="1"/>
          </p:nvPr>
        </p:nvSpPr>
        <p:spPr>
          <a:xfrm>
            <a:off x="976869" y="1505068"/>
            <a:ext cx="10251218" cy="4290895"/>
          </a:xfrm>
          <a:prstGeom prst="rect">
            <a:avLst/>
          </a:prstGeom>
        </p:spPr>
        <p:txBody>
          <a:bodyPr/>
          <a:lstStyle>
            <a:lvl1pPr marL="0" indent="0">
              <a:buFontTx/>
              <a:buNone/>
              <a:defRPr>
                <a:solidFill>
                  <a:schemeClr val="tx2"/>
                </a:solidFill>
              </a:defRPr>
            </a:lvl1pPr>
            <a:lvl2pPr marL="896938" indent="-439738">
              <a:buFontTx/>
              <a:buBlip>
                <a:blip r:embed="rId4"/>
              </a:buBlip>
              <a:defRPr>
                <a:solidFill>
                  <a:schemeClr val="tx2"/>
                </a:solidFill>
              </a:defRPr>
            </a:lvl2pPr>
            <a:lvl3pPr marL="1346200" indent="-431800">
              <a:buFontTx/>
              <a:buBlip>
                <a:blip r:embed="rId4"/>
              </a:buBlip>
              <a:defRPr>
                <a:solidFill>
                  <a:schemeClr val="tx2"/>
                </a:solidFill>
              </a:defRPr>
            </a:lvl3pPr>
          </a:lstStyle>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2"/>
            <a:r>
              <a:rPr lang="es-ES" err="1"/>
              <a:t>Third</a:t>
            </a:r>
            <a:r>
              <a:rPr lang="es-ES"/>
              <a:t> </a:t>
            </a:r>
            <a:r>
              <a:rPr lang="es-ES" err="1"/>
              <a:t>level</a:t>
            </a:r>
            <a:endParaRPr lang="es-ES"/>
          </a:p>
          <a:p>
            <a:pPr lvl="3"/>
            <a:endParaRPr lang="es-ES"/>
          </a:p>
        </p:txBody>
      </p:sp>
      <p:sp>
        <p:nvSpPr>
          <p:cNvPr id="10" name="Marcador de pie de página 9">
            <a:extLst>
              <a:ext uri="{FF2B5EF4-FFF2-40B4-BE49-F238E27FC236}">
                <a16:creationId xmlns:a16="http://schemas.microsoft.com/office/drawing/2014/main" id="{BD6ADD9F-BB7C-413D-81BC-A1E71FF774FF}"/>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721544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dex 1">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2469477-458F-4647-A192-B842BC1A8075}"/>
              </a:ext>
            </a:extLst>
          </p:cNvPr>
          <p:cNvSpPr/>
          <p:nvPr/>
        </p:nvSpPr>
        <p:spPr>
          <a:xfrm>
            <a:off x="0" y="1"/>
            <a:ext cx="121920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endParaRPr>
          </a:p>
        </p:txBody>
      </p:sp>
      <p:sp>
        <p:nvSpPr>
          <p:cNvPr id="8" name="CuadroTexto 7">
            <a:extLst>
              <a:ext uri="{FF2B5EF4-FFF2-40B4-BE49-F238E27FC236}">
                <a16:creationId xmlns:a16="http://schemas.microsoft.com/office/drawing/2014/main" id="{859CF95E-28AD-4DD0-A93C-6C44ED564FC4}"/>
              </a:ext>
            </a:extLst>
          </p:cNvPr>
          <p:cNvSpPr txBox="1"/>
          <p:nvPr/>
        </p:nvSpPr>
        <p:spPr bwMode="white">
          <a:xfrm>
            <a:off x="285750" y="113415"/>
            <a:ext cx="2552700" cy="646331"/>
          </a:xfrm>
          <a:prstGeom prst="rect">
            <a:avLst/>
          </a:prstGeom>
          <a:noFill/>
        </p:spPr>
        <p:txBody>
          <a:bodyPr wrap="square" rtlCol="0">
            <a:spAutoFit/>
          </a:bodyPr>
          <a:lstStyle/>
          <a:p>
            <a:pPr algn="ctr"/>
            <a:r>
              <a:rPr lang="en-GB" sz="3600" b="1" noProof="0">
                <a:solidFill>
                  <a:schemeClr val="bg1"/>
                </a:solidFill>
                <a:latin typeface="Tahoma" panose="020B0604030504040204" pitchFamily="34" charset="0"/>
                <a:ea typeface="Tahoma" panose="020B0604030504040204" pitchFamily="34" charset="0"/>
                <a:cs typeface="Tahoma" panose="020B0604030504040204" pitchFamily="34" charset="0"/>
              </a:rPr>
              <a:t>Index</a:t>
            </a:r>
          </a:p>
        </p:txBody>
      </p:sp>
      <p:sp>
        <p:nvSpPr>
          <p:cNvPr id="2" name="Corchetes 1">
            <a:extLst>
              <a:ext uri="{FF2B5EF4-FFF2-40B4-BE49-F238E27FC236}">
                <a16:creationId xmlns:a16="http://schemas.microsoft.com/office/drawing/2014/main" id="{2183E38B-3476-4532-A44D-BC47E78F61AF}"/>
              </a:ext>
            </a:extLst>
          </p:cNvPr>
          <p:cNvSpPr/>
          <p:nvPr/>
        </p:nvSpPr>
        <p:spPr bwMode="white">
          <a:xfrm>
            <a:off x="609600" y="142875"/>
            <a:ext cx="1895475" cy="540671"/>
          </a:xfrm>
          <a:prstGeom prst="bracketPair">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Diagrama de flujo: conector fuera de página 5">
            <a:extLst>
              <a:ext uri="{FF2B5EF4-FFF2-40B4-BE49-F238E27FC236}">
                <a16:creationId xmlns:a16="http://schemas.microsoft.com/office/drawing/2014/main" id="{33BC4F0D-5C3F-4FB9-96B5-A6C384B6764A}"/>
              </a:ext>
            </a:extLst>
          </p:cNvPr>
          <p:cNvSpPr/>
          <p:nvPr/>
        </p:nvSpPr>
        <p:spPr>
          <a:xfrm>
            <a:off x="171450" y="838200"/>
            <a:ext cx="390525" cy="434340"/>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8000"/>
              <a:gd name="connsiteX1" fmla="*/ 10000 w 10000"/>
              <a:gd name="connsiteY1" fmla="*/ 0 h 8000"/>
              <a:gd name="connsiteX2" fmla="*/ 10000 w 10000"/>
              <a:gd name="connsiteY2" fmla="*/ 8000 h 8000"/>
              <a:gd name="connsiteX3" fmla="*/ 5000 w 10000"/>
              <a:gd name="connsiteY3" fmla="*/ 6667 h 8000"/>
              <a:gd name="connsiteX4" fmla="*/ 0 w 10000"/>
              <a:gd name="connsiteY4" fmla="*/ 8000 h 8000"/>
              <a:gd name="connsiteX5" fmla="*/ 0 w 10000"/>
              <a:gd name="connsiteY5" fmla="*/ 0 h 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8000">
                <a:moveTo>
                  <a:pt x="0" y="0"/>
                </a:moveTo>
                <a:lnTo>
                  <a:pt x="10000" y="0"/>
                </a:lnTo>
                <a:lnTo>
                  <a:pt x="10000" y="8000"/>
                </a:lnTo>
                <a:lnTo>
                  <a:pt x="5000" y="6667"/>
                </a:lnTo>
                <a:lnTo>
                  <a:pt x="0" y="8000"/>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número de diapositiva 6">
            <a:extLst>
              <a:ext uri="{FF2B5EF4-FFF2-40B4-BE49-F238E27FC236}">
                <a16:creationId xmlns:a16="http://schemas.microsoft.com/office/drawing/2014/main" id="{44A221C3-19C3-4C17-B7B0-A526F4B3E173}"/>
              </a:ext>
            </a:extLst>
          </p:cNvPr>
          <p:cNvSpPr>
            <a:spLocks noGrp="1"/>
          </p:cNvSpPr>
          <p:nvPr>
            <p:ph type="sldNum" sz="quarter" idx="12"/>
          </p:nvPr>
        </p:nvSpPr>
        <p:spPr/>
        <p:txBody>
          <a:bodyPr/>
          <a:lstStyle/>
          <a:p>
            <a:fld id="{F37187E9-3EA2-446D-BF54-90B53DDE6E0C}" type="slidenum">
              <a:rPr lang="es-ES" smtClean="0"/>
              <a:pPr/>
              <a:t>‹Nº›</a:t>
            </a:fld>
            <a:endParaRPr lang="es-ES"/>
          </a:p>
        </p:txBody>
      </p:sp>
      <p:sp>
        <p:nvSpPr>
          <p:cNvPr id="11" name="Marcador de texto 11">
            <a:extLst>
              <a:ext uri="{FF2B5EF4-FFF2-40B4-BE49-F238E27FC236}">
                <a16:creationId xmlns:a16="http://schemas.microsoft.com/office/drawing/2014/main" id="{C265CC1B-3FDB-48E0-AAE8-5BDB48A0080D}"/>
              </a:ext>
            </a:extLst>
          </p:cNvPr>
          <p:cNvSpPr>
            <a:spLocks noGrp="1"/>
          </p:cNvSpPr>
          <p:nvPr>
            <p:ph type="body" sz="quarter" idx="10" hasCustomPrompt="1"/>
          </p:nvPr>
        </p:nvSpPr>
        <p:spPr>
          <a:xfrm>
            <a:off x="1295400" y="1602462"/>
            <a:ext cx="9613900" cy="4372887"/>
          </a:xfrm>
          <a:prstGeom prst="rect">
            <a:avLst/>
          </a:prstGeom>
        </p:spPr>
        <p:txBody>
          <a:bodyPr/>
          <a:lstStyle>
            <a:lvl1pPr marL="0" indent="0">
              <a:buNone/>
              <a:defRPr>
                <a:solidFill>
                  <a:schemeClr val="tx2"/>
                </a:solidFill>
              </a:defRPr>
            </a:lvl1pPr>
            <a:lvl2pPr marL="914400" indent="-457200" algn="ctr">
              <a:lnSpc>
                <a:spcPct val="150000"/>
              </a:lnSpc>
              <a:buFont typeface="+mj-lt"/>
              <a:buAutoNum type="arabicPeriod"/>
              <a:defRPr>
                <a:solidFill>
                  <a:schemeClr val="tx2"/>
                </a:solidFill>
              </a:defRPr>
            </a:lvl2pPr>
            <a:lvl3pPr marL="1143000" indent="-228600">
              <a:buFontTx/>
              <a:buBlip>
                <a:blip r:embed="rId2"/>
              </a:buBlip>
              <a:defRPr>
                <a:solidFill>
                  <a:schemeClr val="tx2"/>
                </a:solidFill>
              </a:defRPr>
            </a:lvl3pPr>
            <a:lvl4pPr>
              <a:defRPr>
                <a:solidFill>
                  <a:schemeClr val="tx2"/>
                </a:solidFill>
              </a:defRPr>
            </a:lvl4pPr>
            <a:lvl5pPr>
              <a:defRPr>
                <a:solidFill>
                  <a:schemeClr val="tx2"/>
                </a:solidFill>
              </a:defRPr>
            </a:lvl5pPr>
          </a:lstStyle>
          <a:p>
            <a:pPr lvl="1"/>
            <a:r>
              <a:rPr lang="es-ES"/>
              <a:t>Module 1</a:t>
            </a:r>
          </a:p>
          <a:p>
            <a:pPr lvl="1"/>
            <a:r>
              <a:rPr lang="es-ES"/>
              <a:t>Module 2</a:t>
            </a:r>
          </a:p>
          <a:p>
            <a:pPr lvl="1"/>
            <a:r>
              <a:rPr lang="es-ES"/>
              <a:t>Module 3</a:t>
            </a:r>
          </a:p>
          <a:p>
            <a:pPr lvl="1"/>
            <a:r>
              <a:rPr lang="es-ES"/>
              <a:t>Module 4</a:t>
            </a:r>
          </a:p>
          <a:p>
            <a:pPr lvl="1"/>
            <a:r>
              <a:rPr lang="es-ES"/>
              <a:t>Module 5</a:t>
            </a:r>
          </a:p>
          <a:p>
            <a:pPr lvl="1"/>
            <a:r>
              <a:rPr lang="es-ES"/>
              <a:t>Module 6</a:t>
            </a:r>
          </a:p>
        </p:txBody>
      </p:sp>
      <p:sp>
        <p:nvSpPr>
          <p:cNvPr id="9" name="Marcador de pie de página 9">
            <a:extLst>
              <a:ext uri="{FF2B5EF4-FFF2-40B4-BE49-F238E27FC236}">
                <a16:creationId xmlns:a16="http://schemas.microsoft.com/office/drawing/2014/main" id="{E1413DF2-F1F6-4910-BCED-A0ABD71822EB}"/>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38231932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dex 2">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2469477-458F-4647-A192-B842BC1A8075}"/>
              </a:ext>
            </a:extLst>
          </p:cNvPr>
          <p:cNvSpPr/>
          <p:nvPr/>
        </p:nvSpPr>
        <p:spPr>
          <a:xfrm>
            <a:off x="0" y="1"/>
            <a:ext cx="12192000"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n>
                <a:noFill/>
              </a:ln>
            </a:endParaRPr>
          </a:p>
        </p:txBody>
      </p:sp>
      <p:sp>
        <p:nvSpPr>
          <p:cNvPr id="8" name="CuadroTexto 7">
            <a:extLst>
              <a:ext uri="{FF2B5EF4-FFF2-40B4-BE49-F238E27FC236}">
                <a16:creationId xmlns:a16="http://schemas.microsoft.com/office/drawing/2014/main" id="{859CF95E-28AD-4DD0-A93C-6C44ED564FC4}"/>
              </a:ext>
            </a:extLst>
          </p:cNvPr>
          <p:cNvSpPr txBox="1"/>
          <p:nvPr/>
        </p:nvSpPr>
        <p:spPr bwMode="white">
          <a:xfrm>
            <a:off x="285750" y="113415"/>
            <a:ext cx="25527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600" b="1" noProof="0">
                <a:solidFill>
                  <a:schemeClr val="bg1"/>
                </a:solidFill>
                <a:latin typeface="Tahoma" panose="020B0604030504040204" pitchFamily="34" charset="0"/>
                <a:ea typeface="Tahoma" panose="020B0604030504040204" pitchFamily="34" charset="0"/>
                <a:cs typeface="Tahoma" panose="020B0604030504040204" pitchFamily="34" charset="0"/>
              </a:rPr>
              <a:t>Index</a:t>
            </a:r>
          </a:p>
        </p:txBody>
      </p:sp>
      <p:sp>
        <p:nvSpPr>
          <p:cNvPr id="2" name="Corchetes 1">
            <a:extLst>
              <a:ext uri="{FF2B5EF4-FFF2-40B4-BE49-F238E27FC236}">
                <a16:creationId xmlns:a16="http://schemas.microsoft.com/office/drawing/2014/main" id="{2183E38B-3476-4532-A44D-BC47E78F61AF}"/>
              </a:ext>
            </a:extLst>
          </p:cNvPr>
          <p:cNvSpPr/>
          <p:nvPr/>
        </p:nvSpPr>
        <p:spPr bwMode="white">
          <a:xfrm>
            <a:off x="609600" y="142875"/>
            <a:ext cx="1895475" cy="540671"/>
          </a:xfrm>
          <a:prstGeom prst="bracketPair">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 name="Diagrama de flujo: conector fuera de página 5">
            <a:extLst>
              <a:ext uri="{FF2B5EF4-FFF2-40B4-BE49-F238E27FC236}">
                <a16:creationId xmlns:a16="http://schemas.microsoft.com/office/drawing/2014/main" id="{33BC4F0D-5C3F-4FB9-96B5-A6C384B6764A}"/>
              </a:ext>
            </a:extLst>
          </p:cNvPr>
          <p:cNvSpPr/>
          <p:nvPr/>
        </p:nvSpPr>
        <p:spPr>
          <a:xfrm>
            <a:off x="171450" y="838200"/>
            <a:ext cx="390525" cy="434340"/>
          </a:xfrm>
          <a:custGeom>
            <a:avLst/>
            <a:gdLst>
              <a:gd name="connsiteX0" fmla="*/ 0 w 10000"/>
              <a:gd name="connsiteY0" fmla="*/ 0 h 10000"/>
              <a:gd name="connsiteX1" fmla="*/ 10000 w 10000"/>
              <a:gd name="connsiteY1" fmla="*/ 0 h 10000"/>
              <a:gd name="connsiteX2" fmla="*/ 10000 w 10000"/>
              <a:gd name="connsiteY2" fmla="*/ 8000 h 10000"/>
              <a:gd name="connsiteX3" fmla="*/ 5000 w 10000"/>
              <a:gd name="connsiteY3" fmla="*/ 10000 h 10000"/>
              <a:gd name="connsiteX4" fmla="*/ 0 w 10000"/>
              <a:gd name="connsiteY4" fmla="*/ 8000 h 10000"/>
              <a:gd name="connsiteX5" fmla="*/ 0 w 10000"/>
              <a:gd name="connsiteY5" fmla="*/ 0 h 10000"/>
              <a:gd name="connsiteX0" fmla="*/ 0 w 10000"/>
              <a:gd name="connsiteY0" fmla="*/ 0 h 8000"/>
              <a:gd name="connsiteX1" fmla="*/ 10000 w 10000"/>
              <a:gd name="connsiteY1" fmla="*/ 0 h 8000"/>
              <a:gd name="connsiteX2" fmla="*/ 10000 w 10000"/>
              <a:gd name="connsiteY2" fmla="*/ 8000 h 8000"/>
              <a:gd name="connsiteX3" fmla="*/ 5000 w 10000"/>
              <a:gd name="connsiteY3" fmla="*/ 6667 h 8000"/>
              <a:gd name="connsiteX4" fmla="*/ 0 w 10000"/>
              <a:gd name="connsiteY4" fmla="*/ 8000 h 8000"/>
              <a:gd name="connsiteX5" fmla="*/ 0 w 10000"/>
              <a:gd name="connsiteY5" fmla="*/ 0 h 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8000">
                <a:moveTo>
                  <a:pt x="0" y="0"/>
                </a:moveTo>
                <a:lnTo>
                  <a:pt x="10000" y="0"/>
                </a:lnTo>
                <a:lnTo>
                  <a:pt x="10000" y="8000"/>
                </a:lnTo>
                <a:lnTo>
                  <a:pt x="5000" y="6667"/>
                </a:lnTo>
                <a:lnTo>
                  <a:pt x="0" y="8000"/>
                </a:lnTo>
                <a:lnTo>
                  <a:pt x="0" y="0"/>
                </a:lnTo>
                <a:close/>
              </a:path>
            </a:pathLst>
          </a:cu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número de diapositiva 6">
            <a:extLst>
              <a:ext uri="{FF2B5EF4-FFF2-40B4-BE49-F238E27FC236}">
                <a16:creationId xmlns:a16="http://schemas.microsoft.com/office/drawing/2014/main" id="{E75D346B-5329-453E-8FA2-61818E2D0201}"/>
              </a:ext>
            </a:extLst>
          </p:cNvPr>
          <p:cNvSpPr>
            <a:spLocks noGrp="1"/>
          </p:cNvSpPr>
          <p:nvPr>
            <p:ph type="sldNum" sz="quarter" idx="12"/>
          </p:nvPr>
        </p:nvSpPr>
        <p:spPr/>
        <p:txBody>
          <a:bodyPr/>
          <a:lstStyle/>
          <a:p>
            <a:fld id="{F37187E9-3EA2-446D-BF54-90B53DDE6E0C}" type="slidenum">
              <a:rPr lang="es-ES" smtClean="0"/>
              <a:pPr/>
              <a:t>‹Nº›</a:t>
            </a:fld>
            <a:endParaRPr lang="es-ES"/>
          </a:p>
        </p:txBody>
      </p:sp>
      <p:sp>
        <p:nvSpPr>
          <p:cNvPr id="11" name="Marcador de texto 9">
            <a:extLst>
              <a:ext uri="{FF2B5EF4-FFF2-40B4-BE49-F238E27FC236}">
                <a16:creationId xmlns:a16="http://schemas.microsoft.com/office/drawing/2014/main" id="{F84D7B1D-D0B8-4AA5-AA44-335F389F5B2F}"/>
              </a:ext>
            </a:extLst>
          </p:cNvPr>
          <p:cNvSpPr>
            <a:spLocks noGrp="1"/>
          </p:cNvSpPr>
          <p:nvPr>
            <p:ph type="body" sz="quarter" idx="13" hasCustomPrompt="1"/>
          </p:nvPr>
        </p:nvSpPr>
        <p:spPr>
          <a:xfrm>
            <a:off x="816229" y="1394234"/>
            <a:ext cx="10654514" cy="3431263"/>
          </a:xfrm>
          <a:prstGeom prst="rect">
            <a:avLst/>
          </a:prstGeom>
        </p:spPr>
        <p:txBody>
          <a:bodyPr numCol="2" spcCol="180000"/>
          <a:lstStyle>
            <a:lvl1pPr marL="361950" indent="-361950">
              <a:buFont typeface="+mj-lt"/>
              <a:buAutoNum type="arabicPeriod"/>
              <a:tabLst>
                <a:tab pos="271463" algn="l"/>
              </a:tabLst>
              <a:defRPr sz="1800" b="1">
                <a:solidFill>
                  <a:srgbClr val="000000"/>
                </a:solidFill>
              </a:defRPr>
            </a:lvl1pPr>
            <a:lvl2pPr marL="715963" marR="0" indent="-273050" algn="l" defTabSz="914400" rtl="0" eaLnBrk="1" fontAlgn="auto" latinLnBrk="0" hangingPunct="1">
              <a:lnSpc>
                <a:spcPct val="90000"/>
              </a:lnSpc>
              <a:spcBef>
                <a:spcPts val="500"/>
              </a:spcBef>
              <a:spcAft>
                <a:spcPts val="0"/>
              </a:spcAft>
              <a:buClr>
                <a:schemeClr val="tx1"/>
              </a:buClr>
              <a:buSzTx/>
              <a:buFontTx/>
              <a:buBlip>
                <a:blip r:embed="rId2"/>
              </a:buBlip>
              <a:tabLst/>
              <a:defRPr sz="1600">
                <a:solidFill>
                  <a:srgbClr val="000000"/>
                </a:solidFill>
              </a:defRPr>
            </a:lvl2pPr>
            <a:lvl3pPr marL="914400" indent="0">
              <a:buClr>
                <a:schemeClr val="tx1"/>
              </a:buClr>
              <a:buFont typeface="Tahoma" panose="020B0604030504040204" pitchFamily="34" charset="0"/>
              <a:buNone/>
              <a:defRPr lang="es-ES" sz="1400" kern="1200" dirty="0" smtClean="0">
                <a:solidFill>
                  <a:srgbClr val="009EE0"/>
                </a:solidFill>
                <a:latin typeface="+mn-lt"/>
                <a:ea typeface="+mn-ea"/>
                <a:cs typeface="+mn-cs"/>
              </a:defRPr>
            </a:lvl3pPr>
            <a:lvl4pPr marL="987425" indent="-271463">
              <a:buClr>
                <a:schemeClr val="tx1"/>
              </a:buClr>
              <a:buFontTx/>
              <a:buBlip>
                <a:blip r:embed="rId2"/>
              </a:buBlip>
              <a:defRPr sz="1200">
                <a:solidFill>
                  <a:srgbClr val="000000"/>
                </a:solidFill>
              </a:defRPr>
            </a:lvl4pPr>
            <a:lvl5pPr>
              <a:buFont typeface="+mj-lt"/>
              <a:buAutoNum type="arabicPeriod"/>
              <a:defRPr sz="1200"/>
            </a:lvl5pPr>
          </a:lstStyle>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3"/>
            <a:r>
              <a:rPr lang="es-ES" err="1"/>
              <a:t>Third</a:t>
            </a:r>
            <a:r>
              <a:rPr lang="es-ES"/>
              <a:t> </a:t>
            </a:r>
            <a:r>
              <a:rPr lang="es-ES" err="1"/>
              <a:t>level</a:t>
            </a:r>
            <a:endParaRPr lang="es-ES"/>
          </a:p>
          <a:p>
            <a:pPr lvl="3"/>
            <a:endParaRPr lang="es-ES"/>
          </a:p>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3"/>
            <a:r>
              <a:rPr lang="es-ES" err="1"/>
              <a:t>Third</a:t>
            </a:r>
            <a:r>
              <a:rPr lang="es-ES"/>
              <a:t> </a:t>
            </a:r>
            <a:r>
              <a:rPr lang="es-ES" err="1"/>
              <a:t>level</a:t>
            </a:r>
            <a:endParaRPr lang="es-ES"/>
          </a:p>
          <a:p>
            <a:pPr lvl="3"/>
            <a:endParaRPr lang="es-ES"/>
          </a:p>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3"/>
            <a:r>
              <a:rPr lang="es-ES" err="1"/>
              <a:t>Third</a:t>
            </a:r>
            <a:r>
              <a:rPr lang="es-ES"/>
              <a:t> </a:t>
            </a:r>
            <a:r>
              <a:rPr lang="es-ES" err="1"/>
              <a:t>level</a:t>
            </a:r>
            <a:endParaRPr lang="es-ES"/>
          </a:p>
          <a:p>
            <a:pPr lvl="3"/>
            <a:endParaRPr lang="es-ES"/>
          </a:p>
          <a:p>
            <a:pPr lvl="0"/>
            <a:endParaRPr lang="es-ES"/>
          </a:p>
          <a:p>
            <a:pPr lvl="0"/>
            <a:endParaRPr lang="es-ES"/>
          </a:p>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3"/>
            <a:r>
              <a:rPr lang="es-ES" err="1"/>
              <a:t>Third</a:t>
            </a:r>
            <a:r>
              <a:rPr lang="es-ES"/>
              <a:t> </a:t>
            </a:r>
            <a:r>
              <a:rPr lang="es-ES" err="1"/>
              <a:t>level</a:t>
            </a:r>
            <a:endParaRPr lang="es-ES"/>
          </a:p>
          <a:p>
            <a:pPr lvl="3"/>
            <a:endParaRPr lang="es-ES"/>
          </a:p>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3"/>
            <a:r>
              <a:rPr lang="es-ES" err="1"/>
              <a:t>Third</a:t>
            </a:r>
            <a:r>
              <a:rPr lang="es-ES"/>
              <a:t> </a:t>
            </a:r>
            <a:r>
              <a:rPr lang="es-ES" err="1"/>
              <a:t>level</a:t>
            </a:r>
            <a:endParaRPr lang="es-ES"/>
          </a:p>
          <a:p>
            <a:pPr lvl="3"/>
            <a:endParaRPr lang="es-ES"/>
          </a:p>
          <a:p>
            <a:pPr lvl="0"/>
            <a:r>
              <a:rPr lang="es-ES" err="1"/>
              <a:t>Click</a:t>
            </a:r>
            <a:r>
              <a:rPr lang="es-ES"/>
              <a:t> to </a:t>
            </a:r>
            <a:r>
              <a:rPr lang="es-ES" err="1"/>
              <a:t>modify</a:t>
            </a:r>
            <a:r>
              <a:rPr lang="es-ES"/>
              <a:t> </a:t>
            </a:r>
            <a:r>
              <a:rPr lang="es-ES" err="1"/>
              <a:t>pattern</a:t>
            </a:r>
            <a:r>
              <a:rPr lang="es-ES"/>
              <a:t> </a:t>
            </a:r>
            <a:r>
              <a:rPr lang="es-ES" err="1"/>
              <a:t>text</a:t>
            </a:r>
            <a:r>
              <a:rPr lang="es-ES"/>
              <a:t> </a:t>
            </a:r>
            <a:r>
              <a:rPr lang="es-ES" err="1"/>
              <a:t>styles</a:t>
            </a:r>
            <a:endParaRPr lang="es-ES"/>
          </a:p>
          <a:p>
            <a:pPr lvl="1"/>
            <a:r>
              <a:rPr lang="es-ES" err="1"/>
              <a:t>Second</a:t>
            </a:r>
            <a:r>
              <a:rPr lang="es-ES"/>
              <a:t> </a:t>
            </a:r>
            <a:r>
              <a:rPr lang="es-ES" err="1"/>
              <a:t>level</a:t>
            </a:r>
            <a:endParaRPr lang="es-ES"/>
          </a:p>
          <a:p>
            <a:pPr lvl="3"/>
            <a:r>
              <a:rPr lang="es-ES" err="1"/>
              <a:t>Third</a:t>
            </a:r>
            <a:r>
              <a:rPr lang="es-ES"/>
              <a:t> </a:t>
            </a:r>
            <a:r>
              <a:rPr lang="es-ES" err="1"/>
              <a:t>level</a:t>
            </a:r>
            <a:endParaRPr lang="es-ES"/>
          </a:p>
          <a:p>
            <a:pPr lvl="3"/>
            <a:endParaRPr lang="es-ES"/>
          </a:p>
          <a:p>
            <a:pPr lvl="3"/>
            <a:endParaRPr lang="es-ES"/>
          </a:p>
          <a:p>
            <a:pPr lvl="1"/>
            <a:endParaRPr lang="es-ES"/>
          </a:p>
          <a:p>
            <a:pPr lvl="1"/>
            <a:endParaRPr lang="es-ES"/>
          </a:p>
        </p:txBody>
      </p:sp>
      <p:sp>
        <p:nvSpPr>
          <p:cNvPr id="9" name="Marcador de pie de página 9">
            <a:extLst>
              <a:ext uri="{FF2B5EF4-FFF2-40B4-BE49-F238E27FC236}">
                <a16:creationId xmlns:a16="http://schemas.microsoft.com/office/drawing/2014/main" id="{C6A839B9-AFF3-491F-B52E-5E35CF50BF4A}"/>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389752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 Single Content">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12A7E29D-85F3-43F4-8AD1-F4F785286CA3}"/>
              </a:ext>
            </a:extLst>
          </p:cNvPr>
          <p:cNvSpPr>
            <a:spLocks noGrp="1"/>
          </p:cNvSpPr>
          <p:nvPr>
            <p:ph type="body" sz="quarter" idx="10" hasCustomPrompt="1"/>
          </p:nvPr>
        </p:nvSpPr>
        <p:spPr>
          <a:xfrm>
            <a:off x="614244" y="887239"/>
            <a:ext cx="10937978" cy="570369"/>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
        <p:nvSpPr>
          <p:cNvPr id="11" name="Título 10">
            <a:extLst>
              <a:ext uri="{FF2B5EF4-FFF2-40B4-BE49-F238E27FC236}">
                <a16:creationId xmlns:a16="http://schemas.microsoft.com/office/drawing/2014/main" id="{9BCF3335-56D9-4951-A47B-EA47FA15BE70}"/>
              </a:ext>
            </a:extLst>
          </p:cNvPr>
          <p:cNvSpPr>
            <a:spLocks noGrp="1"/>
          </p:cNvSpPr>
          <p:nvPr>
            <p:ph type="title"/>
          </p:nvPr>
        </p:nvSpPr>
        <p:spPr/>
        <p:txBody>
          <a:bodyPr/>
          <a:lstStyle/>
          <a:p>
            <a:r>
              <a:rPr lang="es-ES"/>
              <a:t>Haga clic para modificar el estilo de título del patrón</a:t>
            </a:r>
          </a:p>
        </p:txBody>
      </p:sp>
      <p:sp>
        <p:nvSpPr>
          <p:cNvPr id="4" name="Marcador de contenido 3">
            <a:extLst>
              <a:ext uri="{FF2B5EF4-FFF2-40B4-BE49-F238E27FC236}">
                <a16:creationId xmlns:a16="http://schemas.microsoft.com/office/drawing/2014/main" id="{EF1FAA26-2492-4317-9A43-9DEC38BC8E91}"/>
              </a:ext>
            </a:extLst>
          </p:cNvPr>
          <p:cNvSpPr>
            <a:spLocks noGrp="1"/>
          </p:cNvSpPr>
          <p:nvPr>
            <p:ph sz="quarter" idx="14"/>
          </p:nvPr>
        </p:nvSpPr>
        <p:spPr>
          <a:xfrm>
            <a:off x="614244" y="1754188"/>
            <a:ext cx="10937978" cy="4041775"/>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9" name="Marcador de número de diapositiva 10">
            <a:extLst>
              <a:ext uri="{FF2B5EF4-FFF2-40B4-BE49-F238E27FC236}">
                <a16:creationId xmlns:a16="http://schemas.microsoft.com/office/drawing/2014/main" id="{A6A3CB66-71BF-4A72-8FA8-E72E1FDE910E}"/>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0" name="Marcador de pie de página 9">
            <a:extLst>
              <a:ext uri="{FF2B5EF4-FFF2-40B4-BE49-F238E27FC236}">
                <a16:creationId xmlns:a16="http://schemas.microsoft.com/office/drawing/2014/main" id="{F1C07B8A-E0C2-42D9-BAB5-0F206A71183B}"/>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21646960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1">
    <p:bg bwMode="ltGray">
      <p:bgPr>
        <a:solidFill>
          <a:schemeClr val="tx1"/>
        </a:solidFill>
        <a:effectLst/>
      </p:bgPr>
    </p:bg>
    <p:spTree>
      <p:nvGrpSpPr>
        <p:cNvPr id="1" name=""/>
        <p:cNvGrpSpPr/>
        <p:nvPr/>
      </p:nvGrpSpPr>
      <p:grpSpPr>
        <a:xfrm>
          <a:off x="0" y="0"/>
          <a:ext cx="0" cy="0"/>
          <a:chOff x="0" y="0"/>
          <a:chExt cx="0" cy="0"/>
        </a:xfrm>
      </p:grpSpPr>
      <p:sp>
        <p:nvSpPr>
          <p:cNvPr id="4" name="Diagrama de flujo: conector fuera de página 3">
            <a:extLst>
              <a:ext uri="{FF2B5EF4-FFF2-40B4-BE49-F238E27FC236}">
                <a16:creationId xmlns:a16="http://schemas.microsoft.com/office/drawing/2014/main" id="{3465C526-6B6C-4626-A811-BB50866341C5}"/>
              </a:ext>
            </a:extLst>
          </p:cNvPr>
          <p:cNvSpPr/>
          <p:nvPr/>
        </p:nvSpPr>
        <p:spPr bwMode="white">
          <a:xfrm>
            <a:off x="436282" y="-5976"/>
            <a:ext cx="2838824" cy="1727200"/>
          </a:xfrm>
          <a:prstGeom prst="flowChartOffpage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2CF74708-8FB2-43DB-9504-0F29496FF84F}"/>
              </a:ext>
            </a:extLst>
          </p:cNvPr>
          <p:cNvSpPr txBox="1"/>
          <p:nvPr/>
        </p:nvSpPr>
        <p:spPr>
          <a:xfrm>
            <a:off x="675341" y="669354"/>
            <a:ext cx="2390588" cy="707886"/>
          </a:xfrm>
          <a:prstGeom prst="rect">
            <a:avLst/>
          </a:prstGeom>
          <a:noFill/>
        </p:spPr>
        <p:txBody>
          <a:bodyPr wrap="square" rtlCol="0">
            <a:spAutoFit/>
          </a:bodyPr>
          <a:lstStyle/>
          <a:p>
            <a:pPr algn="ctr"/>
            <a:r>
              <a:rPr lang="en-GB" sz="4000" b="1" noProof="0">
                <a:solidFill>
                  <a:schemeClr val="tx1"/>
                </a:solidFill>
              </a:rPr>
              <a:t>AGENDA</a:t>
            </a:r>
          </a:p>
        </p:txBody>
      </p:sp>
      <p:pic>
        <p:nvPicPr>
          <p:cNvPr id="6" name="Gráfico 5">
            <a:extLst>
              <a:ext uri="{FF2B5EF4-FFF2-40B4-BE49-F238E27FC236}">
                <a16:creationId xmlns:a16="http://schemas.microsoft.com/office/drawing/2014/main" id="{2D188774-7D86-4318-9CFF-6F4C6FF175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4231" y="108501"/>
            <a:ext cx="542925" cy="542925"/>
          </a:xfrm>
          <a:prstGeom prst="rect">
            <a:avLst/>
          </a:prstGeom>
        </p:spPr>
      </p:pic>
      <p:sp>
        <p:nvSpPr>
          <p:cNvPr id="10" name="Rectángulo 9">
            <a:extLst>
              <a:ext uri="{FF2B5EF4-FFF2-40B4-BE49-F238E27FC236}">
                <a16:creationId xmlns:a16="http://schemas.microsoft.com/office/drawing/2014/main" id="{2F16E5FF-6831-4571-B9F4-814F207BAF05}"/>
              </a:ext>
            </a:extLst>
          </p:cNvPr>
          <p:cNvSpPr/>
          <p:nvPr userDrawn="1"/>
        </p:nvSpPr>
        <p:spPr bwMode="white">
          <a:xfrm>
            <a:off x="3622449" y="412376"/>
            <a:ext cx="7966635" cy="5958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ontent Placeholder 6">
            <a:extLst>
              <a:ext uri="{FF2B5EF4-FFF2-40B4-BE49-F238E27FC236}">
                <a16:creationId xmlns:a16="http://schemas.microsoft.com/office/drawing/2014/main" id="{30AFC2D3-33A2-4A2B-8678-ED702370AFCC}"/>
              </a:ext>
            </a:extLst>
          </p:cNvPr>
          <p:cNvSpPr>
            <a:spLocks noGrp="1"/>
          </p:cNvSpPr>
          <p:nvPr>
            <p:ph sz="quarter" idx="13"/>
          </p:nvPr>
        </p:nvSpPr>
        <p:spPr>
          <a:xfrm>
            <a:off x="4046900" y="977784"/>
            <a:ext cx="7088862" cy="4753060"/>
          </a:xfrm>
          <a:prstGeom prst="rect">
            <a:avLst/>
          </a:prstGeom>
        </p:spPr>
        <p:txBody>
          <a:bodyPr/>
          <a:lstStyle>
            <a:lvl1pPr marL="0" indent="0">
              <a:lnSpc>
                <a:spcPct val="100000"/>
              </a:lnSpc>
              <a:buFontTx/>
              <a:buNone/>
              <a:defRPr>
                <a:solidFill>
                  <a:schemeClr val="tx2"/>
                </a:solidFill>
              </a:defRPr>
            </a:lvl1pPr>
            <a:lvl2pPr marL="685800" indent="-228600">
              <a:lnSpc>
                <a:spcPct val="100000"/>
              </a:lnSpc>
              <a:buFontTx/>
              <a:buBlip>
                <a:blip r:embed="rId4"/>
              </a:buBlip>
              <a:defRPr>
                <a:solidFill>
                  <a:schemeClr val="tx2"/>
                </a:solidFill>
              </a:defRPr>
            </a:lvl2pPr>
            <a:lvl3pPr marL="1143000" indent="-228600">
              <a:lnSpc>
                <a:spcPct val="100000"/>
              </a:lnSpc>
              <a:buFontTx/>
              <a:buBlip>
                <a:blip r:embed="rId4"/>
              </a:buBlip>
              <a:defRPr>
                <a:solidFill>
                  <a:schemeClr val="tx2"/>
                </a:solidFill>
              </a:defRPr>
            </a:lvl3pPr>
            <a:lvl4pPr marL="1600200" indent="-228600">
              <a:lnSpc>
                <a:spcPct val="100000"/>
              </a:lnSpc>
              <a:buFontTx/>
              <a:buBlip>
                <a:blip r:embed="rId4"/>
              </a:buBlip>
              <a:defRPr>
                <a:solidFill>
                  <a:schemeClr val="tx2"/>
                </a:solidFill>
              </a:defRPr>
            </a:lvl4pPr>
            <a:lvl5pPr marL="2057400" indent="-228600">
              <a:lnSpc>
                <a:spcPct val="100000"/>
              </a:lnSpc>
              <a:buFontTx/>
              <a:buBlip>
                <a:blip r:embed="rId4"/>
              </a:buBlip>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p:txBody>
      </p:sp>
      <p:sp>
        <p:nvSpPr>
          <p:cNvPr id="8" name="Marcador de número de diapositiva 6">
            <a:extLst>
              <a:ext uri="{FF2B5EF4-FFF2-40B4-BE49-F238E27FC236}">
                <a16:creationId xmlns:a16="http://schemas.microsoft.com/office/drawing/2014/main" id="{2976BAEE-8530-4DC4-9828-D60995A861BF}"/>
              </a:ext>
            </a:extLst>
          </p:cNvPr>
          <p:cNvSpPr>
            <a:spLocks noGrp="1"/>
          </p:cNvSpPr>
          <p:nvPr>
            <p:ph type="sldNum" sz="quarter" idx="12"/>
          </p:nvPr>
        </p:nvSpPr>
        <p:spPr bwMode="white">
          <a:xfrm>
            <a:off x="9204354" y="6446880"/>
            <a:ext cx="2743200" cy="365125"/>
          </a:xfrm>
        </p:spPr>
        <p:txBody>
          <a:bodyPr/>
          <a:lstStyle>
            <a:lvl1pPr>
              <a:defRPr>
                <a:solidFill>
                  <a:schemeClr val="bg1"/>
                </a:solidFill>
              </a:defRPr>
            </a:lvl1pPr>
          </a:lstStyle>
          <a:p>
            <a:fld id="{F37187E9-3EA2-446D-BF54-90B53DDE6E0C}" type="slidenum">
              <a:rPr lang="es-ES" smtClean="0"/>
              <a:pPr/>
              <a:t>‹Nº›</a:t>
            </a:fld>
            <a:endParaRPr lang="es-ES"/>
          </a:p>
        </p:txBody>
      </p:sp>
      <p:sp>
        <p:nvSpPr>
          <p:cNvPr id="9" name="Marcador de pie de página 9">
            <a:extLst>
              <a:ext uri="{FF2B5EF4-FFF2-40B4-BE49-F238E27FC236}">
                <a16:creationId xmlns:a16="http://schemas.microsoft.com/office/drawing/2014/main" id="{326BD33C-EC05-49C8-9DC0-FA3E01231D89}"/>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26893479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2">
    <p:bg bwMode="ltGray">
      <p:bgPr>
        <a:solidFill>
          <a:schemeClr val="tx1"/>
        </a:solidFill>
        <a:effectLst/>
      </p:bgPr>
    </p:bg>
    <p:spTree>
      <p:nvGrpSpPr>
        <p:cNvPr id="1" name=""/>
        <p:cNvGrpSpPr/>
        <p:nvPr/>
      </p:nvGrpSpPr>
      <p:grpSpPr>
        <a:xfrm>
          <a:off x="0" y="0"/>
          <a:ext cx="0" cy="0"/>
          <a:chOff x="0" y="0"/>
          <a:chExt cx="0" cy="0"/>
        </a:xfrm>
      </p:grpSpPr>
      <p:sp>
        <p:nvSpPr>
          <p:cNvPr id="4" name="Diagrama de flujo: conector fuera de página 3">
            <a:extLst>
              <a:ext uri="{FF2B5EF4-FFF2-40B4-BE49-F238E27FC236}">
                <a16:creationId xmlns:a16="http://schemas.microsoft.com/office/drawing/2014/main" id="{3465C526-6B6C-4626-A811-BB50866341C5}"/>
              </a:ext>
            </a:extLst>
          </p:cNvPr>
          <p:cNvSpPr/>
          <p:nvPr/>
        </p:nvSpPr>
        <p:spPr bwMode="white">
          <a:xfrm>
            <a:off x="436282" y="-5976"/>
            <a:ext cx="2838824" cy="1727200"/>
          </a:xfrm>
          <a:prstGeom prst="flowChartOffpageConnector">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2CF74708-8FB2-43DB-9504-0F29496FF84F}"/>
              </a:ext>
            </a:extLst>
          </p:cNvPr>
          <p:cNvSpPr txBox="1"/>
          <p:nvPr/>
        </p:nvSpPr>
        <p:spPr>
          <a:xfrm>
            <a:off x="675341" y="669354"/>
            <a:ext cx="2390588" cy="707886"/>
          </a:xfrm>
          <a:prstGeom prst="rect">
            <a:avLst/>
          </a:prstGeom>
          <a:noFill/>
        </p:spPr>
        <p:txBody>
          <a:bodyPr wrap="square" rtlCol="0">
            <a:spAutoFit/>
          </a:bodyPr>
          <a:lstStyle/>
          <a:p>
            <a:pPr algn="ctr"/>
            <a:r>
              <a:rPr lang="en-GB" sz="4000" b="1" noProof="0">
                <a:solidFill>
                  <a:schemeClr val="tx1"/>
                </a:solidFill>
              </a:rPr>
              <a:t>AGENDA</a:t>
            </a:r>
          </a:p>
        </p:txBody>
      </p:sp>
      <p:pic>
        <p:nvPicPr>
          <p:cNvPr id="6" name="Gráfico 5">
            <a:extLst>
              <a:ext uri="{FF2B5EF4-FFF2-40B4-BE49-F238E27FC236}">
                <a16:creationId xmlns:a16="http://schemas.microsoft.com/office/drawing/2014/main" id="{2D188774-7D86-4318-9CFF-6F4C6FF175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84231" y="108501"/>
            <a:ext cx="542925" cy="542925"/>
          </a:xfrm>
          <a:prstGeom prst="rect">
            <a:avLst/>
          </a:prstGeom>
        </p:spPr>
      </p:pic>
      <p:sp>
        <p:nvSpPr>
          <p:cNvPr id="9" name="Rectángulo 8">
            <a:extLst>
              <a:ext uri="{FF2B5EF4-FFF2-40B4-BE49-F238E27FC236}">
                <a16:creationId xmlns:a16="http://schemas.microsoft.com/office/drawing/2014/main" id="{EAC4D19E-5314-4556-BCF6-ED66520A4059}"/>
              </a:ext>
            </a:extLst>
          </p:cNvPr>
          <p:cNvSpPr/>
          <p:nvPr/>
        </p:nvSpPr>
        <p:spPr bwMode="white">
          <a:xfrm>
            <a:off x="3550024" y="221129"/>
            <a:ext cx="8047465" cy="6448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a:p>
        </p:txBody>
      </p:sp>
      <p:sp>
        <p:nvSpPr>
          <p:cNvPr id="12" name="Marcador de texto 11">
            <a:extLst>
              <a:ext uri="{FF2B5EF4-FFF2-40B4-BE49-F238E27FC236}">
                <a16:creationId xmlns:a16="http://schemas.microsoft.com/office/drawing/2014/main" id="{C8DFF859-E9B4-4CF7-8A42-CAAA14DFCD2A}"/>
              </a:ext>
            </a:extLst>
          </p:cNvPr>
          <p:cNvSpPr>
            <a:spLocks noGrp="1"/>
          </p:cNvSpPr>
          <p:nvPr>
            <p:ph type="body" sz="quarter" idx="10" hasCustomPrompt="1"/>
          </p:nvPr>
        </p:nvSpPr>
        <p:spPr>
          <a:xfrm>
            <a:off x="3992656" y="428725"/>
            <a:ext cx="7278968" cy="1362628"/>
          </a:xfrm>
          <a:prstGeom prst="rect">
            <a:avLst/>
          </a:prstGeom>
        </p:spPr>
        <p:txBody>
          <a:bodyPr/>
          <a:lstStyle>
            <a:lvl1pPr marL="0" indent="0">
              <a:buNone/>
              <a:defRPr sz="20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GB" noProof="0"/>
              <a:t>09.00 Welcome &amp; Presentation</a:t>
            </a:r>
          </a:p>
          <a:p>
            <a:pPr lvl="0"/>
            <a:r>
              <a:rPr lang="en-GB" noProof="0"/>
              <a:t>09.30 Section 1</a:t>
            </a:r>
          </a:p>
          <a:p>
            <a:pPr lvl="0"/>
            <a:r>
              <a:rPr lang="en-GB" noProof="0"/>
              <a:t>10.30 Section 2</a:t>
            </a:r>
          </a:p>
        </p:txBody>
      </p:sp>
      <p:sp>
        <p:nvSpPr>
          <p:cNvPr id="2" name="Rectángulo 1">
            <a:extLst>
              <a:ext uri="{FF2B5EF4-FFF2-40B4-BE49-F238E27FC236}">
                <a16:creationId xmlns:a16="http://schemas.microsoft.com/office/drawing/2014/main" id="{EE8EC2B4-B214-4B89-9CF1-B6FBAB888EDD}"/>
              </a:ext>
            </a:extLst>
          </p:cNvPr>
          <p:cNvSpPr/>
          <p:nvPr/>
        </p:nvSpPr>
        <p:spPr>
          <a:xfrm>
            <a:off x="3822571" y="2132127"/>
            <a:ext cx="7554259" cy="5378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Gráfico 6">
            <a:extLst>
              <a:ext uri="{FF2B5EF4-FFF2-40B4-BE49-F238E27FC236}">
                <a16:creationId xmlns:a16="http://schemas.microsoft.com/office/drawing/2014/main" id="{005E6671-AE57-4FF2-A108-C4210C5B45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54732" y="2178681"/>
            <a:ext cx="420875" cy="420875"/>
          </a:xfrm>
          <a:prstGeom prst="rect">
            <a:avLst/>
          </a:prstGeom>
        </p:spPr>
      </p:pic>
      <p:pic>
        <p:nvPicPr>
          <p:cNvPr id="10" name="Gráfico 9">
            <a:extLst>
              <a:ext uri="{FF2B5EF4-FFF2-40B4-BE49-F238E27FC236}">
                <a16:creationId xmlns:a16="http://schemas.microsoft.com/office/drawing/2014/main" id="{1FC95ADE-CAB3-4CC7-9CE4-4ED4C05B6E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61414" y="2178681"/>
            <a:ext cx="420875" cy="420875"/>
          </a:xfrm>
          <a:prstGeom prst="rect">
            <a:avLst/>
          </a:prstGeom>
        </p:spPr>
      </p:pic>
      <p:sp>
        <p:nvSpPr>
          <p:cNvPr id="8" name="CuadroTexto 7">
            <a:extLst>
              <a:ext uri="{FF2B5EF4-FFF2-40B4-BE49-F238E27FC236}">
                <a16:creationId xmlns:a16="http://schemas.microsoft.com/office/drawing/2014/main" id="{9B38B53C-38A2-4931-AB68-255560F93EE2}"/>
              </a:ext>
            </a:extLst>
          </p:cNvPr>
          <p:cNvSpPr txBox="1"/>
          <p:nvPr/>
        </p:nvSpPr>
        <p:spPr bwMode="white">
          <a:xfrm>
            <a:off x="5215089" y="2184657"/>
            <a:ext cx="4362823" cy="400110"/>
          </a:xfrm>
          <a:prstGeom prst="rect">
            <a:avLst/>
          </a:prstGeom>
          <a:noFill/>
        </p:spPr>
        <p:txBody>
          <a:bodyPr wrap="square" rtlCol="0">
            <a:spAutoFit/>
          </a:bodyPr>
          <a:lstStyle/>
          <a:p>
            <a:pPr algn="ctr"/>
            <a:r>
              <a:rPr lang="es-ES" sz="2000" b="1" err="1">
                <a:solidFill>
                  <a:schemeClr val="bg1"/>
                </a:solidFill>
              </a:rPr>
              <a:t>Coffee</a:t>
            </a:r>
            <a:r>
              <a:rPr lang="es-ES" sz="2000" b="1">
                <a:solidFill>
                  <a:schemeClr val="bg1"/>
                </a:solidFill>
              </a:rPr>
              <a:t> Break</a:t>
            </a:r>
          </a:p>
        </p:txBody>
      </p:sp>
      <p:sp>
        <p:nvSpPr>
          <p:cNvPr id="13" name="Marcador de texto 11">
            <a:extLst>
              <a:ext uri="{FF2B5EF4-FFF2-40B4-BE49-F238E27FC236}">
                <a16:creationId xmlns:a16="http://schemas.microsoft.com/office/drawing/2014/main" id="{3B82EBE2-4202-43C9-8F9E-8C4A4E233E51}"/>
              </a:ext>
            </a:extLst>
          </p:cNvPr>
          <p:cNvSpPr>
            <a:spLocks noGrp="1"/>
          </p:cNvSpPr>
          <p:nvPr>
            <p:ph type="body" sz="quarter" idx="11" hasCustomPrompt="1"/>
          </p:nvPr>
        </p:nvSpPr>
        <p:spPr>
          <a:xfrm>
            <a:off x="3992656" y="2851569"/>
            <a:ext cx="7278968" cy="1229667"/>
          </a:xfrm>
          <a:prstGeom prst="rect">
            <a:avLst/>
          </a:prstGeom>
        </p:spPr>
        <p:txBody>
          <a:bodyPr/>
          <a:lstStyle>
            <a:lvl1pPr marL="0" indent="0">
              <a:buNone/>
              <a:defRPr sz="20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GB" noProof="0"/>
              <a:t>12.00 Exercise 1</a:t>
            </a:r>
          </a:p>
          <a:p>
            <a:pPr lvl="0"/>
            <a:r>
              <a:rPr lang="en-GB" noProof="0"/>
              <a:t>12.30 Section 3</a:t>
            </a:r>
          </a:p>
          <a:p>
            <a:pPr lvl="0"/>
            <a:r>
              <a:rPr lang="en-GB" noProof="0"/>
              <a:t>13.00 Exercise 2</a:t>
            </a:r>
          </a:p>
        </p:txBody>
      </p:sp>
      <p:sp>
        <p:nvSpPr>
          <p:cNvPr id="14" name="Rectángulo 13">
            <a:extLst>
              <a:ext uri="{FF2B5EF4-FFF2-40B4-BE49-F238E27FC236}">
                <a16:creationId xmlns:a16="http://schemas.microsoft.com/office/drawing/2014/main" id="{90ABCAF5-4279-42A2-8E2C-C4DFD122FDD3}"/>
              </a:ext>
            </a:extLst>
          </p:cNvPr>
          <p:cNvSpPr/>
          <p:nvPr/>
        </p:nvSpPr>
        <p:spPr>
          <a:xfrm>
            <a:off x="3822571" y="4270215"/>
            <a:ext cx="7554259" cy="5378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8FF0942B-BFA6-4BD8-A8B7-5E11C53ADD84}"/>
              </a:ext>
            </a:extLst>
          </p:cNvPr>
          <p:cNvSpPr txBox="1"/>
          <p:nvPr/>
        </p:nvSpPr>
        <p:spPr bwMode="white">
          <a:xfrm>
            <a:off x="5215089" y="4322745"/>
            <a:ext cx="4362823" cy="400110"/>
          </a:xfrm>
          <a:prstGeom prst="rect">
            <a:avLst/>
          </a:prstGeom>
          <a:noFill/>
        </p:spPr>
        <p:txBody>
          <a:bodyPr wrap="square" rtlCol="0">
            <a:spAutoFit/>
          </a:bodyPr>
          <a:lstStyle/>
          <a:p>
            <a:pPr algn="ctr"/>
            <a:r>
              <a:rPr lang="es-ES" sz="2000" b="1">
                <a:solidFill>
                  <a:schemeClr val="bg1"/>
                </a:solidFill>
              </a:rPr>
              <a:t>Lunch Break</a:t>
            </a:r>
          </a:p>
        </p:txBody>
      </p:sp>
      <p:pic>
        <p:nvPicPr>
          <p:cNvPr id="11" name="Gráfico 10">
            <a:extLst>
              <a:ext uri="{FF2B5EF4-FFF2-40B4-BE49-F238E27FC236}">
                <a16:creationId xmlns:a16="http://schemas.microsoft.com/office/drawing/2014/main" id="{22395D55-D795-49E6-A35A-A21B2D06A87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63946" y="4331777"/>
            <a:ext cx="411661" cy="391078"/>
          </a:xfrm>
          <a:prstGeom prst="rect">
            <a:avLst/>
          </a:prstGeom>
        </p:spPr>
      </p:pic>
      <p:pic>
        <p:nvPicPr>
          <p:cNvPr id="18" name="Gráfico 17">
            <a:extLst>
              <a:ext uri="{FF2B5EF4-FFF2-40B4-BE49-F238E27FC236}">
                <a16:creationId xmlns:a16="http://schemas.microsoft.com/office/drawing/2014/main" id="{7C5FD0F2-46AD-4CE4-990A-EE7B23F07F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30487" y="4331777"/>
            <a:ext cx="411661" cy="391078"/>
          </a:xfrm>
          <a:prstGeom prst="rect">
            <a:avLst/>
          </a:prstGeom>
        </p:spPr>
      </p:pic>
      <p:sp>
        <p:nvSpPr>
          <p:cNvPr id="20" name="Marcador de texto 11">
            <a:extLst>
              <a:ext uri="{FF2B5EF4-FFF2-40B4-BE49-F238E27FC236}">
                <a16:creationId xmlns:a16="http://schemas.microsoft.com/office/drawing/2014/main" id="{AB65E4FE-1E75-4AF1-B4C5-39C777FF5CC7}"/>
              </a:ext>
            </a:extLst>
          </p:cNvPr>
          <p:cNvSpPr>
            <a:spLocks noGrp="1"/>
          </p:cNvSpPr>
          <p:nvPr>
            <p:ph type="body" sz="quarter" idx="12" hasCustomPrompt="1"/>
          </p:nvPr>
        </p:nvSpPr>
        <p:spPr>
          <a:xfrm>
            <a:off x="3992656" y="5034467"/>
            <a:ext cx="7278968" cy="1229667"/>
          </a:xfrm>
          <a:prstGeom prst="rect">
            <a:avLst/>
          </a:prstGeom>
        </p:spPr>
        <p:txBody>
          <a:bodyPr/>
          <a:lstStyle>
            <a:lvl1pPr marL="0" indent="0">
              <a:buNone/>
              <a:defRPr sz="20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GB" noProof="0"/>
              <a:t>15.00 Section 4</a:t>
            </a:r>
          </a:p>
          <a:p>
            <a:pPr lvl="0"/>
            <a:r>
              <a:rPr lang="en-GB" noProof="0"/>
              <a:t>16.30 Exercise 3</a:t>
            </a:r>
          </a:p>
          <a:p>
            <a:pPr lvl="0"/>
            <a:r>
              <a:rPr lang="en-GB" noProof="0"/>
              <a:t>17.30 Closure</a:t>
            </a:r>
          </a:p>
        </p:txBody>
      </p:sp>
      <p:sp>
        <p:nvSpPr>
          <p:cNvPr id="19" name="Marcador de número de diapositiva 6">
            <a:extLst>
              <a:ext uri="{FF2B5EF4-FFF2-40B4-BE49-F238E27FC236}">
                <a16:creationId xmlns:a16="http://schemas.microsoft.com/office/drawing/2014/main" id="{016697DA-7123-46AA-B6AF-6E6F2F96F46A}"/>
              </a:ext>
            </a:extLst>
          </p:cNvPr>
          <p:cNvSpPr>
            <a:spLocks noGrp="1"/>
          </p:cNvSpPr>
          <p:nvPr>
            <p:ph type="sldNum" sz="quarter" idx="14"/>
          </p:nvPr>
        </p:nvSpPr>
        <p:spPr bwMode="white">
          <a:xfrm>
            <a:off x="9204354" y="6446880"/>
            <a:ext cx="2743200" cy="365125"/>
          </a:xfrm>
        </p:spPr>
        <p:txBody>
          <a:bodyPr/>
          <a:lstStyle>
            <a:lvl1pPr>
              <a:defRPr>
                <a:solidFill>
                  <a:schemeClr val="bg1"/>
                </a:solidFill>
              </a:defRPr>
            </a:lvl1pPr>
          </a:lstStyle>
          <a:p>
            <a:fld id="{F37187E9-3EA2-446D-BF54-90B53DDE6E0C}" type="slidenum">
              <a:rPr lang="es-ES" smtClean="0"/>
              <a:pPr/>
              <a:t>‹Nº›</a:t>
            </a:fld>
            <a:endParaRPr lang="es-ES"/>
          </a:p>
        </p:txBody>
      </p:sp>
      <p:sp>
        <p:nvSpPr>
          <p:cNvPr id="21" name="Marcador de pie de página 9">
            <a:extLst>
              <a:ext uri="{FF2B5EF4-FFF2-40B4-BE49-F238E27FC236}">
                <a16:creationId xmlns:a16="http://schemas.microsoft.com/office/drawing/2014/main" id="{43A87C3B-2158-44C3-B218-448EEA151EB4}"/>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19564471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ACTIVIDAD">
    <p:bg bwMode="gray">
      <p:bgPr>
        <a:solidFill>
          <a:srgbClr val="99C44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7B3C9FD2-F501-4054-A123-CEE9BE9CD487}"/>
              </a:ext>
            </a:extLst>
          </p:cNvPr>
          <p:cNvSpPr/>
          <p:nvPr/>
        </p:nvSpPr>
        <p:spPr bwMode="white">
          <a:xfrm>
            <a:off x="681037" y="3695700"/>
            <a:ext cx="10829925" cy="247650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213E0CFC-1E6C-4056-B415-D905B9C2951F}"/>
              </a:ext>
            </a:extLst>
          </p:cNvPr>
          <p:cNvSpPr txBox="1"/>
          <p:nvPr/>
        </p:nvSpPr>
        <p:spPr bwMode="white">
          <a:xfrm>
            <a:off x="812358" y="2078489"/>
            <a:ext cx="10567283" cy="1015663"/>
          </a:xfrm>
          <a:prstGeom prst="rect">
            <a:avLst/>
          </a:prstGeom>
          <a:noFill/>
        </p:spPr>
        <p:txBody>
          <a:bodyPr wrap="square" rtlCol="0">
            <a:spAutoFit/>
          </a:bodyPr>
          <a:lstStyle/>
          <a:p>
            <a:pPr algn="ctr"/>
            <a:r>
              <a:rPr lang="en-GB" sz="6000" b="1" noProof="0">
                <a:solidFill>
                  <a:schemeClr val="bg1"/>
                </a:solidFill>
                <a:latin typeface="Tahoma" panose="020B0604030504040204" pitchFamily="34" charset="0"/>
                <a:ea typeface="Tahoma" panose="020B0604030504040204" pitchFamily="34" charset="0"/>
                <a:cs typeface="Tahoma" panose="020B0604030504040204" pitchFamily="34" charset="0"/>
              </a:rPr>
              <a:t>EXERCISE</a:t>
            </a:r>
            <a:endParaRPr lang="es-ES" sz="60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pic>
        <p:nvPicPr>
          <p:cNvPr id="5" name="Gráfico 4">
            <a:extLst>
              <a:ext uri="{FF2B5EF4-FFF2-40B4-BE49-F238E27FC236}">
                <a16:creationId xmlns:a16="http://schemas.microsoft.com/office/drawing/2014/main" id="{3EE6DD3A-2294-4A59-9279-4D1363A113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3803" y="515675"/>
            <a:ext cx="1484395" cy="1484395"/>
          </a:xfrm>
          <a:prstGeom prst="rect">
            <a:avLst/>
          </a:prstGeom>
        </p:spPr>
      </p:pic>
      <p:cxnSp>
        <p:nvCxnSpPr>
          <p:cNvPr id="6" name="Conector recto 5">
            <a:extLst>
              <a:ext uri="{FF2B5EF4-FFF2-40B4-BE49-F238E27FC236}">
                <a16:creationId xmlns:a16="http://schemas.microsoft.com/office/drawing/2014/main" id="{B1CE93F8-273F-41AC-B1AD-93C828383E46}"/>
              </a:ext>
            </a:extLst>
          </p:cNvPr>
          <p:cNvCxnSpPr>
            <a:cxnSpLocks/>
          </p:cNvCxnSpPr>
          <p:nvPr/>
        </p:nvCxnSpPr>
        <p:spPr bwMode="white">
          <a:xfrm>
            <a:off x="4984143" y="3180521"/>
            <a:ext cx="222371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ítulo 3">
            <a:extLst>
              <a:ext uri="{FF2B5EF4-FFF2-40B4-BE49-F238E27FC236}">
                <a16:creationId xmlns:a16="http://schemas.microsoft.com/office/drawing/2014/main" id="{C0200D0D-EA1A-4DBC-BA0C-1F3772531B1C}"/>
              </a:ext>
            </a:extLst>
          </p:cNvPr>
          <p:cNvSpPr>
            <a:spLocks noGrp="1"/>
          </p:cNvSpPr>
          <p:nvPr>
            <p:ph type="title" hasCustomPrompt="1"/>
          </p:nvPr>
        </p:nvSpPr>
        <p:spPr bwMode="white">
          <a:xfrm>
            <a:off x="838200" y="4403725"/>
            <a:ext cx="10515600" cy="1325563"/>
          </a:xfrm>
          <a:prstGeom prst="rect">
            <a:avLst/>
          </a:prstGeom>
        </p:spPr>
        <p:txBody>
          <a:bodyPr/>
          <a:lstStyle>
            <a:lvl1pPr algn="ctr">
              <a:defRPr sz="5400" b="1">
                <a:solidFill>
                  <a:schemeClr val="bg1"/>
                </a:solidFill>
              </a:defRPr>
            </a:lvl1pPr>
          </a:lstStyle>
          <a:p>
            <a:r>
              <a:rPr lang="en-GB" noProof="0"/>
              <a:t>Exercise Title</a:t>
            </a:r>
            <a:endParaRPr lang="es-ES"/>
          </a:p>
        </p:txBody>
      </p:sp>
      <p:sp>
        <p:nvSpPr>
          <p:cNvPr id="10" name="Marcador de número de diapositiva 9">
            <a:extLst>
              <a:ext uri="{FF2B5EF4-FFF2-40B4-BE49-F238E27FC236}">
                <a16:creationId xmlns:a16="http://schemas.microsoft.com/office/drawing/2014/main" id="{4EFF4735-17AA-4385-B914-F58372DB4283}"/>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1" name="Marcador de pie de página 9">
            <a:extLst>
              <a:ext uri="{FF2B5EF4-FFF2-40B4-BE49-F238E27FC236}">
                <a16:creationId xmlns:a16="http://schemas.microsoft.com/office/drawing/2014/main" id="{93C343B8-2587-41D4-9915-1261281ADFF5}"/>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35421604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Actividad OBJETIVO">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3" name="Gráfico 12">
            <a:extLst>
              <a:ext uri="{FF2B5EF4-FFF2-40B4-BE49-F238E27FC236}">
                <a16:creationId xmlns:a16="http://schemas.microsoft.com/office/drawing/2014/main" id="{B20E56AD-00DA-425B-8A30-F991434FE5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018" y="5459082"/>
            <a:ext cx="897986" cy="897986"/>
          </a:xfrm>
          <a:prstGeom prst="rect">
            <a:avLst/>
          </a:prstGeom>
        </p:spPr>
      </p:pic>
      <p:sp>
        <p:nvSpPr>
          <p:cNvPr id="19" name="Marcador de texto 9">
            <a:extLst>
              <a:ext uri="{FF2B5EF4-FFF2-40B4-BE49-F238E27FC236}">
                <a16:creationId xmlns:a16="http://schemas.microsoft.com/office/drawing/2014/main" id="{F63F8958-2865-49BB-B3AA-1B4C0D872DF9}"/>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rgbClr val="99C441"/>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3" name="Marcador de número de diapositiva 2">
            <a:extLst>
              <a:ext uri="{FF2B5EF4-FFF2-40B4-BE49-F238E27FC236}">
                <a16:creationId xmlns:a16="http://schemas.microsoft.com/office/drawing/2014/main" id="{1347CE0A-F19E-445D-AB98-C2E05D18182E}"/>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6" name="CuadroTexto 15">
            <a:extLst>
              <a:ext uri="{FF2B5EF4-FFF2-40B4-BE49-F238E27FC236}">
                <a16:creationId xmlns:a16="http://schemas.microsoft.com/office/drawing/2014/main" id="{F6B8CC47-63CB-4E15-B582-659D5B11CAC8}"/>
              </a:ext>
            </a:extLst>
          </p:cNvPr>
          <p:cNvSpPr txBox="1"/>
          <p:nvPr userDrawn="1"/>
        </p:nvSpPr>
        <p:spPr>
          <a:xfrm>
            <a:off x="1991762" y="710169"/>
            <a:ext cx="8210752" cy="461665"/>
          </a:xfrm>
          <a:prstGeom prst="rect">
            <a:avLst/>
          </a:prstGeom>
          <a:noFill/>
        </p:spPr>
        <p:txBody>
          <a:bodyPr wrap="square" rtlCol="0">
            <a:spAutoFit/>
          </a:bodyPr>
          <a:lstStyle/>
          <a:p>
            <a:pPr algn="ctr"/>
            <a:r>
              <a:rPr lang="es-ES" sz="2400" b="1" i="0" u="sng" kern="1200" err="1">
                <a:solidFill>
                  <a:srgbClr val="99C441"/>
                </a:solidFill>
                <a:latin typeface="Tahoma" panose="020B0604030504040204" pitchFamily="34" charset="0"/>
                <a:ea typeface="Tahoma" panose="020B0604030504040204" pitchFamily="34" charset="0"/>
                <a:cs typeface="Tahoma" panose="020B0604030504040204" pitchFamily="34" charset="0"/>
              </a:rPr>
              <a:t>OBJECTIVE</a:t>
            </a:r>
            <a:endParaRPr lang="es-ES" sz="2400" b="1" i="0" u="sng" kern="1200">
              <a:solidFill>
                <a:srgbClr val="99C441"/>
              </a:solidFill>
              <a:latin typeface="Tahoma" panose="020B0604030504040204" pitchFamily="34" charset="0"/>
              <a:ea typeface="Tahoma" panose="020B0604030504040204" pitchFamily="34" charset="0"/>
              <a:cs typeface="Tahoma" panose="020B0604030504040204" pitchFamily="34" charset="0"/>
            </a:endParaRPr>
          </a:p>
        </p:txBody>
      </p:sp>
      <p:sp>
        <p:nvSpPr>
          <p:cNvPr id="22" name="Marcador de texto 12">
            <a:extLst>
              <a:ext uri="{FF2B5EF4-FFF2-40B4-BE49-F238E27FC236}">
                <a16:creationId xmlns:a16="http://schemas.microsoft.com/office/drawing/2014/main" id="{6C6A00D2-848E-4ADC-B0CC-A73A989E7AE5}"/>
              </a:ext>
            </a:extLst>
          </p:cNvPr>
          <p:cNvSpPr>
            <a:spLocks noGrp="1"/>
          </p:cNvSpPr>
          <p:nvPr>
            <p:ph type="body" sz="quarter" idx="15" hasCustomPrompt="1"/>
          </p:nvPr>
        </p:nvSpPr>
        <p:spPr>
          <a:xfrm>
            <a:off x="1991762" y="3164244"/>
            <a:ext cx="8210752" cy="1895475"/>
          </a:xfrm>
          <a:prstGeom prst="rect">
            <a:avLst/>
          </a:prstGeom>
        </p:spPr>
        <p:txBody>
          <a:bodyPr/>
          <a:lstStyle>
            <a:lvl1pPr marL="514350" indent="-514350">
              <a:lnSpc>
                <a:spcPct val="100000"/>
              </a:lnSpc>
              <a:buClrTx/>
              <a:buFont typeface="+mj-lt"/>
              <a:buAutoNum type="arabicPeriod"/>
              <a:defRPr sz="18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exercise instructions</a:t>
            </a:r>
          </a:p>
          <a:p>
            <a:pPr lvl="1"/>
            <a:r>
              <a:rPr lang="en-GB" noProof="0"/>
              <a:t>Second Level</a:t>
            </a:r>
          </a:p>
          <a:p>
            <a:pPr lvl="2"/>
            <a:r>
              <a:rPr lang="en-GB" noProof="0"/>
              <a:t>Third Level</a:t>
            </a:r>
          </a:p>
        </p:txBody>
      </p:sp>
      <p:sp>
        <p:nvSpPr>
          <p:cNvPr id="23" name="CuadroTexto 22">
            <a:extLst>
              <a:ext uri="{FF2B5EF4-FFF2-40B4-BE49-F238E27FC236}">
                <a16:creationId xmlns:a16="http://schemas.microsoft.com/office/drawing/2014/main" id="{CA280F63-7017-4F48-B4E5-9276FEB30EEE}"/>
              </a:ext>
            </a:extLst>
          </p:cNvPr>
          <p:cNvSpPr txBox="1"/>
          <p:nvPr userDrawn="1"/>
        </p:nvSpPr>
        <p:spPr>
          <a:xfrm>
            <a:off x="1991762" y="2631040"/>
            <a:ext cx="8210752" cy="461665"/>
          </a:xfrm>
          <a:prstGeom prst="rect">
            <a:avLst/>
          </a:prstGeom>
          <a:noFill/>
        </p:spPr>
        <p:txBody>
          <a:bodyPr wrap="square" rtlCol="0">
            <a:spAutoFit/>
          </a:bodyPr>
          <a:lstStyle/>
          <a:p>
            <a:pPr algn="ctr"/>
            <a:r>
              <a:rPr lang="es-ES" sz="2400" b="1" i="0" u="sng" kern="1200" err="1">
                <a:solidFill>
                  <a:srgbClr val="99C441"/>
                </a:solidFill>
                <a:latin typeface="Tahoma" panose="020B0604030504040204" pitchFamily="34" charset="0"/>
                <a:ea typeface="Tahoma" panose="020B0604030504040204" pitchFamily="34" charset="0"/>
                <a:cs typeface="Tahoma" panose="020B0604030504040204" pitchFamily="34" charset="0"/>
              </a:rPr>
              <a:t>INSTRUCTIONS</a:t>
            </a:r>
            <a:endParaRPr lang="es-ES" sz="2400" b="1" i="0" u="sng" kern="1200">
              <a:solidFill>
                <a:srgbClr val="99C441"/>
              </a:solidFill>
              <a:latin typeface="Tahoma" panose="020B0604030504040204" pitchFamily="34" charset="0"/>
              <a:ea typeface="Tahoma" panose="020B0604030504040204" pitchFamily="34" charset="0"/>
              <a:cs typeface="Tahoma" panose="020B0604030504040204" pitchFamily="34" charset="0"/>
            </a:endParaRPr>
          </a:p>
        </p:txBody>
      </p:sp>
      <p:sp>
        <p:nvSpPr>
          <p:cNvPr id="14" name="Subtítulo 2">
            <a:extLst>
              <a:ext uri="{FF2B5EF4-FFF2-40B4-BE49-F238E27FC236}">
                <a16:creationId xmlns:a16="http://schemas.microsoft.com/office/drawing/2014/main" id="{A56D905E-31F8-459F-8422-C156F1FE550A}"/>
              </a:ext>
            </a:extLst>
          </p:cNvPr>
          <p:cNvSpPr>
            <a:spLocks noGrp="1"/>
          </p:cNvSpPr>
          <p:nvPr>
            <p:ph type="subTitle" idx="1" hasCustomPrompt="1"/>
          </p:nvPr>
        </p:nvSpPr>
        <p:spPr>
          <a:xfrm>
            <a:off x="1991762" y="1248944"/>
            <a:ext cx="8210752" cy="1114825"/>
          </a:xfrm>
          <a:prstGeom prst="rect">
            <a:avLst/>
          </a:prstGeom>
        </p:spPr>
        <p:txBody>
          <a:bodyPr/>
          <a:lstStyle>
            <a:lvl1pPr marL="0" indent="0" algn="ctr">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exercise objectives</a:t>
            </a:r>
          </a:p>
        </p:txBody>
      </p:sp>
      <p:sp>
        <p:nvSpPr>
          <p:cNvPr id="15" name="Marcador de pie de página 9">
            <a:extLst>
              <a:ext uri="{FF2B5EF4-FFF2-40B4-BE49-F238E27FC236}">
                <a16:creationId xmlns:a16="http://schemas.microsoft.com/office/drawing/2014/main" id="{A2C1A1BE-2DB1-4BC3-96DC-2FDF8473ED2E}"/>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33989862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Activity LONG EXPLANATION">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rgbClr val="99C441"/>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3" name="Gráfico 12">
            <a:extLst>
              <a:ext uri="{FF2B5EF4-FFF2-40B4-BE49-F238E27FC236}">
                <a16:creationId xmlns:a16="http://schemas.microsoft.com/office/drawing/2014/main" id="{B20E56AD-00DA-425B-8A30-F991434FE5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018" y="5459082"/>
            <a:ext cx="897986" cy="897986"/>
          </a:xfrm>
          <a:prstGeom prst="rect">
            <a:avLst/>
          </a:prstGeom>
        </p:spPr>
      </p:pic>
      <p:sp>
        <p:nvSpPr>
          <p:cNvPr id="3" name="Marcador de número de diapositiva 2">
            <a:extLst>
              <a:ext uri="{FF2B5EF4-FFF2-40B4-BE49-F238E27FC236}">
                <a16:creationId xmlns:a16="http://schemas.microsoft.com/office/drawing/2014/main" id="{48FD5B68-704E-4A18-AC34-5CB62223720E}"/>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5" name="Marcador de texto 12">
            <a:extLst>
              <a:ext uri="{FF2B5EF4-FFF2-40B4-BE49-F238E27FC236}">
                <a16:creationId xmlns:a16="http://schemas.microsoft.com/office/drawing/2014/main" id="{38E8656F-811E-462A-8DFD-8E7C96D53EAD}"/>
              </a:ext>
            </a:extLst>
          </p:cNvPr>
          <p:cNvSpPr>
            <a:spLocks noGrp="1"/>
          </p:cNvSpPr>
          <p:nvPr>
            <p:ph type="body" sz="quarter" idx="15" hasCustomPrompt="1"/>
          </p:nvPr>
        </p:nvSpPr>
        <p:spPr>
          <a:xfrm>
            <a:off x="1976673" y="1106733"/>
            <a:ext cx="8238654" cy="4352349"/>
          </a:xfrm>
          <a:prstGeom prst="rect">
            <a:avLst/>
          </a:prstGeom>
        </p:spPr>
        <p:txBody>
          <a:bodyPr/>
          <a:lstStyle>
            <a:lvl1pPr marL="0" indent="0">
              <a:lnSpc>
                <a:spcPct val="100000"/>
              </a:lnSpc>
              <a:buClrTx/>
              <a:buFontTx/>
              <a:buNone/>
              <a:defRPr sz="1800" b="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exercise instructions</a:t>
            </a:r>
          </a:p>
          <a:p>
            <a:pPr lvl="1"/>
            <a:r>
              <a:rPr lang="en-GB" noProof="0"/>
              <a:t>Second Level</a:t>
            </a:r>
          </a:p>
          <a:p>
            <a:pPr lvl="2"/>
            <a:r>
              <a:rPr lang="en-GB" noProof="0"/>
              <a:t>Third Level</a:t>
            </a:r>
          </a:p>
        </p:txBody>
      </p:sp>
      <p:sp>
        <p:nvSpPr>
          <p:cNvPr id="14" name="Marcador de pie de página 9">
            <a:extLst>
              <a:ext uri="{FF2B5EF4-FFF2-40B4-BE49-F238E27FC236}">
                <a16:creationId xmlns:a16="http://schemas.microsoft.com/office/drawing/2014/main" id="{1316E1B3-9B39-4567-92C8-133F38DE5CAB}"/>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20448068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Actividad REFLEXIONES">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3C7959F-CAAA-47D2-8038-411DAC3CE7AE}"/>
              </a:ext>
            </a:extLst>
          </p:cNvPr>
          <p:cNvSpPr/>
          <p:nvPr/>
        </p:nvSpPr>
        <p:spPr>
          <a:xfrm>
            <a:off x="0" y="6357068"/>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122A48FC-2DD4-4C2F-B4B7-D10611196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7" name="Rectángulo 6">
            <a:extLst>
              <a:ext uri="{FF2B5EF4-FFF2-40B4-BE49-F238E27FC236}">
                <a16:creationId xmlns:a16="http://schemas.microsoft.com/office/drawing/2014/main" id="{E13E4448-87C4-40C0-BDC6-E8137D3365FC}"/>
              </a:ext>
            </a:extLst>
          </p:cNvPr>
          <p:cNvSpPr/>
          <p:nvPr/>
        </p:nvSpPr>
        <p:spPr>
          <a:xfrm>
            <a:off x="0" y="0"/>
            <a:ext cx="12192000" cy="500932"/>
          </a:xfrm>
          <a:prstGeom prst="rect">
            <a:avLst/>
          </a:prstGeom>
          <a:solidFill>
            <a:srgbClr val="99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1" name="Gráfico 10">
            <a:extLst>
              <a:ext uri="{FF2B5EF4-FFF2-40B4-BE49-F238E27FC236}">
                <a16:creationId xmlns:a16="http://schemas.microsoft.com/office/drawing/2014/main" id="{F779A0C9-59B8-4512-9F75-F64C1FFA60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7018" y="5459082"/>
            <a:ext cx="897986" cy="897986"/>
          </a:xfrm>
          <a:prstGeom prst="rect">
            <a:avLst/>
          </a:prstGeom>
        </p:spPr>
      </p:pic>
      <p:sp>
        <p:nvSpPr>
          <p:cNvPr id="15" name="Marcador de texto 9">
            <a:extLst>
              <a:ext uri="{FF2B5EF4-FFF2-40B4-BE49-F238E27FC236}">
                <a16:creationId xmlns:a16="http://schemas.microsoft.com/office/drawing/2014/main" id="{98354C5D-F08E-4198-BCDC-8FA5284DB758}"/>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rgbClr val="99C441"/>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3" name="Marcador de número de diapositiva 2">
            <a:extLst>
              <a:ext uri="{FF2B5EF4-FFF2-40B4-BE49-F238E27FC236}">
                <a16:creationId xmlns:a16="http://schemas.microsoft.com/office/drawing/2014/main" id="{E615036A-7A1D-4E23-B79D-0ACBDFBBBC39}"/>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3" name="CuadroTexto 12">
            <a:extLst>
              <a:ext uri="{FF2B5EF4-FFF2-40B4-BE49-F238E27FC236}">
                <a16:creationId xmlns:a16="http://schemas.microsoft.com/office/drawing/2014/main" id="{38F3DF41-2E43-41F4-BCAC-4629E37DE513}"/>
              </a:ext>
            </a:extLst>
          </p:cNvPr>
          <p:cNvSpPr txBox="1"/>
          <p:nvPr userDrawn="1"/>
        </p:nvSpPr>
        <p:spPr>
          <a:xfrm>
            <a:off x="1989486" y="709399"/>
            <a:ext cx="8210752" cy="461665"/>
          </a:xfrm>
          <a:prstGeom prst="rect">
            <a:avLst/>
          </a:prstGeom>
          <a:noFill/>
        </p:spPr>
        <p:txBody>
          <a:bodyPr wrap="square" rtlCol="0">
            <a:spAutoFit/>
          </a:bodyPr>
          <a:lstStyle/>
          <a:p>
            <a:pPr algn="ctr"/>
            <a:r>
              <a:rPr lang="es-ES" sz="2400" b="1" i="0" u="sng" kern="1200" err="1">
                <a:solidFill>
                  <a:srgbClr val="99C441"/>
                </a:solidFill>
                <a:latin typeface="Tahoma" panose="020B0604030504040204" pitchFamily="34" charset="0"/>
                <a:ea typeface="Tahoma" panose="020B0604030504040204" pitchFamily="34" charset="0"/>
                <a:cs typeface="Tahoma" panose="020B0604030504040204" pitchFamily="34" charset="0"/>
              </a:rPr>
              <a:t>DEBRIEF</a:t>
            </a:r>
            <a:endParaRPr lang="es-ES" sz="2400" b="1" i="0" u="sng" kern="1200">
              <a:solidFill>
                <a:srgbClr val="99C441"/>
              </a:solidFill>
              <a:latin typeface="Tahoma" panose="020B0604030504040204" pitchFamily="34" charset="0"/>
              <a:ea typeface="Tahoma" panose="020B0604030504040204" pitchFamily="34" charset="0"/>
              <a:cs typeface="Tahoma" panose="020B0604030504040204" pitchFamily="34" charset="0"/>
            </a:endParaRPr>
          </a:p>
        </p:txBody>
      </p:sp>
      <p:sp>
        <p:nvSpPr>
          <p:cNvPr id="16" name="Subtítulo 2">
            <a:extLst>
              <a:ext uri="{FF2B5EF4-FFF2-40B4-BE49-F238E27FC236}">
                <a16:creationId xmlns:a16="http://schemas.microsoft.com/office/drawing/2014/main" id="{8295300C-A130-44C3-9D66-A83ABD21A64C}"/>
              </a:ext>
            </a:extLst>
          </p:cNvPr>
          <p:cNvSpPr>
            <a:spLocks noGrp="1"/>
          </p:cNvSpPr>
          <p:nvPr>
            <p:ph type="subTitle" idx="1" hasCustomPrompt="1"/>
          </p:nvPr>
        </p:nvSpPr>
        <p:spPr>
          <a:xfrm>
            <a:off x="1989486" y="1239124"/>
            <a:ext cx="8277144" cy="1114825"/>
          </a:xfrm>
          <a:prstGeom prst="rect">
            <a:avLst/>
          </a:prstGeom>
        </p:spPr>
        <p:txBody>
          <a:bodyPr/>
          <a:lstStyle>
            <a:lvl1pPr marL="0" indent="0" algn="ctr">
              <a:lnSpc>
                <a:spcPct val="100000"/>
              </a:lnSpc>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reflections obtained</a:t>
            </a:r>
          </a:p>
        </p:txBody>
      </p:sp>
      <p:sp>
        <p:nvSpPr>
          <p:cNvPr id="12" name="Marcador de pie de página 9">
            <a:extLst>
              <a:ext uri="{FF2B5EF4-FFF2-40B4-BE49-F238E27FC236}">
                <a16:creationId xmlns:a16="http://schemas.microsoft.com/office/drawing/2014/main" id="{BB7D5F62-5093-4909-9D02-714A0C96DBA0}"/>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27958274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DYNAMIC">
    <p:bg bwMode="gray">
      <p:bgPr>
        <a:solidFill>
          <a:schemeClr val="accent4"/>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95EB272-8E38-4371-A694-28B986AA0485}"/>
              </a:ext>
            </a:extLst>
          </p:cNvPr>
          <p:cNvSpPr txBox="1"/>
          <p:nvPr/>
        </p:nvSpPr>
        <p:spPr bwMode="white">
          <a:xfrm>
            <a:off x="812358" y="2078489"/>
            <a:ext cx="10567283" cy="1015663"/>
          </a:xfrm>
          <a:prstGeom prst="rect">
            <a:avLst/>
          </a:prstGeom>
          <a:noFill/>
        </p:spPr>
        <p:txBody>
          <a:bodyPr wrap="square" rtlCol="0">
            <a:spAutoFit/>
          </a:bodyPr>
          <a:lstStyle/>
          <a:p>
            <a:pPr algn="ctr"/>
            <a:r>
              <a:rPr lang="en-GB" sz="6000" b="1" noProof="0">
                <a:solidFill>
                  <a:schemeClr val="bg1"/>
                </a:solidFill>
                <a:latin typeface="Tahoma" panose="020B0604030504040204" pitchFamily="34" charset="0"/>
                <a:ea typeface="Tahoma" panose="020B0604030504040204" pitchFamily="34" charset="0"/>
                <a:cs typeface="Tahoma" panose="020B0604030504040204" pitchFamily="34" charset="0"/>
              </a:rPr>
              <a:t>WORKSHOP</a:t>
            </a:r>
          </a:p>
        </p:txBody>
      </p:sp>
      <p:sp>
        <p:nvSpPr>
          <p:cNvPr id="6" name="Título 3">
            <a:extLst>
              <a:ext uri="{FF2B5EF4-FFF2-40B4-BE49-F238E27FC236}">
                <a16:creationId xmlns:a16="http://schemas.microsoft.com/office/drawing/2014/main" id="{432EDAB3-B147-442D-B081-D4CC3966EE82}"/>
              </a:ext>
            </a:extLst>
          </p:cNvPr>
          <p:cNvSpPr>
            <a:spLocks noGrp="1"/>
          </p:cNvSpPr>
          <p:nvPr>
            <p:ph type="title" hasCustomPrompt="1"/>
          </p:nvPr>
        </p:nvSpPr>
        <p:spPr bwMode="white">
          <a:xfrm>
            <a:off x="838200" y="4403725"/>
            <a:ext cx="10515600" cy="1325563"/>
          </a:xfrm>
          <a:prstGeom prst="rect">
            <a:avLst/>
          </a:prstGeom>
        </p:spPr>
        <p:txBody>
          <a:bodyPr/>
          <a:lstStyle>
            <a:lvl1pPr algn="ctr">
              <a:defRPr sz="5400" b="1">
                <a:solidFill>
                  <a:schemeClr val="bg1"/>
                </a:solidFill>
              </a:defRPr>
            </a:lvl1pPr>
          </a:lstStyle>
          <a:p>
            <a:r>
              <a:rPr lang="en-GB" noProof="0"/>
              <a:t>Workshop Title</a:t>
            </a:r>
          </a:p>
        </p:txBody>
      </p:sp>
      <p:cxnSp>
        <p:nvCxnSpPr>
          <p:cNvPr id="11" name="Conector recto 10">
            <a:extLst>
              <a:ext uri="{FF2B5EF4-FFF2-40B4-BE49-F238E27FC236}">
                <a16:creationId xmlns:a16="http://schemas.microsoft.com/office/drawing/2014/main" id="{17AD0783-FB47-42DD-A733-A23B80FE44C2}"/>
              </a:ext>
            </a:extLst>
          </p:cNvPr>
          <p:cNvCxnSpPr>
            <a:cxnSpLocks/>
          </p:cNvCxnSpPr>
          <p:nvPr/>
        </p:nvCxnSpPr>
        <p:spPr bwMode="white">
          <a:xfrm>
            <a:off x="4984143" y="3180521"/>
            <a:ext cx="222371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Gráfico 11">
            <a:extLst>
              <a:ext uri="{FF2B5EF4-FFF2-40B4-BE49-F238E27FC236}">
                <a16:creationId xmlns:a16="http://schemas.microsoft.com/office/drawing/2014/main" id="{2DE9C72B-B384-48CB-940B-3FE99CA7D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4833" y="515675"/>
            <a:ext cx="2328463" cy="1484395"/>
          </a:xfrm>
          <a:prstGeom prst="rect">
            <a:avLst/>
          </a:prstGeom>
        </p:spPr>
      </p:pic>
      <p:sp>
        <p:nvSpPr>
          <p:cNvPr id="14" name="Rectángulo: esquinas redondeadas 13">
            <a:extLst>
              <a:ext uri="{FF2B5EF4-FFF2-40B4-BE49-F238E27FC236}">
                <a16:creationId xmlns:a16="http://schemas.microsoft.com/office/drawing/2014/main" id="{73E0AE0F-8DAA-4065-884B-90B66A557816}"/>
              </a:ext>
            </a:extLst>
          </p:cNvPr>
          <p:cNvSpPr/>
          <p:nvPr/>
        </p:nvSpPr>
        <p:spPr bwMode="white">
          <a:xfrm>
            <a:off x="681037" y="3695700"/>
            <a:ext cx="10829925" cy="247650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4" name="Marcador de número de diapositiva 3">
            <a:extLst>
              <a:ext uri="{FF2B5EF4-FFF2-40B4-BE49-F238E27FC236}">
                <a16:creationId xmlns:a16="http://schemas.microsoft.com/office/drawing/2014/main" id="{92A55A9A-F5FE-4CE8-A5CA-3D9AAC3B05C8}"/>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9" name="Marcador de pie de página 9">
            <a:extLst>
              <a:ext uri="{FF2B5EF4-FFF2-40B4-BE49-F238E27FC236}">
                <a16:creationId xmlns:a16="http://schemas.microsoft.com/office/drawing/2014/main" id="{5F4A87AA-C7DE-4AA8-BD0D-DF5F5112CAB4}"/>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36921528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NAMIC OBJECTIVE">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6" name="Gráfico 15">
            <a:extLst>
              <a:ext uri="{FF2B5EF4-FFF2-40B4-BE49-F238E27FC236}">
                <a16:creationId xmlns:a16="http://schemas.microsoft.com/office/drawing/2014/main" id="{B22FF130-A9DD-4A7A-99C7-1F4942A6D92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13809" y="5459080"/>
            <a:ext cx="1408607" cy="897987"/>
          </a:xfrm>
          <a:prstGeom prst="rect">
            <a:avLst/>
          </a:prstGeom>
        </p:spPr>
      </p:pic>
      <p:sp>
        <p:nvSpPr>
          <p:cNvPr id="3" name="Marcador de número de diapositiva 2">
            <a:extLst>
              <a:ext uri="{FF2B5EF4-FFF2-40B4-BE49-F238E27FC236}">
                <a16:creationId xmlns:a16="http://schemas.microsoft.com/office/drawing/2014/main" id="{9DEE756C-EBCD-4D42-B97F-C49F43CAFAF9}"/>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7" name="CuadroTexto 16">
            <a:extLst>
              <a:ext uri="{FF2B5EF4-FFF2-40B4-BE49-F238E27FC236}">
                <a16:creationId xmlns:a16="http://schemas.microsoft.com/office/drawing/2014/main" id="{BA1757EC-A218-472C-9745-CE76FE9D103C}"/>
              </a:ext>
            </a:extLst>
          </p:cNvPr>
          <p:cNvSpPr txBox="1"/>
          <p:nvPr userDrawn="1"/>
        </p:nvSpPr>
        <p:spPr>
          <a:xfrm>
            <a:off x="1991762" y="710169"/>
            <a:ext cx="8210752" cy="461665"/>
          </a:xfrm>
          <a:prstGeom prst="rect">
            <a:avLst/>
          </a:prstGeom>
          <a:noFill/>
        </p:spPr>
        <p:txBody>
          <a:bodyPr wrap="square" rtlCol="0">
            <a:spAutoFit/>
          </a:bodyPr>
          <a:lstStyle/>
          <a:p>
            <a:pPr algn="ctr"/>
            <a:r>
              <a:rPr lang="es-ES" sz="2400" b="1" i="0" u="sng" kern="1200" err="1">
                <a:solidFill>
                  <a:schemeClr val="accent4"/>
                </a:solidFill>
                <a:latin typeface="Tahoma" panose="020B0604030504040204" pitchFamily="34" charset="0"/>
                <a:ea typeface="Tahoma" panose="020B0604030504040204" pitchFamily="34" charset="0"/>
                <a:cs typeface="Tahoma" panose="020B0604030504040204" pitchFamily="34" charset="0"/>
              </a:rPr>
              <a:t>OBJECTIVE</a:t>
            </a:r>
            <a:endParaRPr lang="es-ES" sz="2400" b="1" i="0" u="sng" kern="120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23" name="CuadroTexto 22">
            <a:extLst>
              <a:ext uri="{FF2B5EF4-FFF2-40B4-BE49-F238E27FC236}">
                <a16:creationId xmlns:a16="http://schemas.microsoft.com/office/drawing/2014/main" id="{26C8FFDE-194A-4E40-BE48-32215097D803}"/>
              </a:ext>
            </a:extLst>
          </p:cNvPr>
          <p:cNvSpPr txBox="1"/>
          <p:nvPr userDrawn="1"/>
        </p:nvSpPr>
        <p:spPr>
          <a:xfrm>
            <a:off x="1991762" y="2631040"/>
            <a:ext cx="8210752" cy="461665"/>
          </a:xfrm>
          <a:prstGeom prst="rect">
            <a:avLst/>
          </a:prstGeom>
          <a:noFill/>
        </p:spPr>
        <p:txBody>
          <a:bodyPr wrap="square" rtlCol="0">
            <a:spAutoFit/>
          </a:bodyPr>
          <a:lstStyle/>
          <a:p>
            <a:pPr algn="ctr"/>
            <a:r>
              <a:rPr lang="es-ES" sz="2400" b="1" i="0" u="sng" kern="1200" err="1">
                <a:solidFill>
                  <a:schemeClr val="accent4"/>
                </a:solidFill>
                <a:latin typeface="Tahoma" panose="020B0604030504040204" pitchFamily="34" charset="0"/>
                <a:ea typeface="Tahoma" panose="020B0604030504040204" pitchFamily="34" charset="0"/>
                <a:cs typeface="Tahoma" panose="020B0604030504040204" pitchFamily="34" charset="0"/>
              </a:rPr>
              <a:t>INSTRUCTIONS</a:t>
            </a:r>
            <a:endParaRPr lang="es-ES" sz="2400" b="1" i="0" u="sng" kern="120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13" name="Subtítulo 2">
            <a:extLst>
              <a:ext uri="{FF2B5EF4-FFF2-40B4-BE49-F238E27FC236}">
                <a16:creationId xmlns:a16="http://schemas.microsoft.com/office/drawing/2014/main" id="{A22B0767-F3C1-4DE5-8293-54D3796C8B10}"/>
              </a:ext>
            </a:extLst>
          </p:cNvPr>
          <p:cNvSpPr>
            <a:spLocks noGrp="1"/>
          </p:cNvSpPr>
          <p:nvPr>
            <p:ph type="subTitle" idx="1" hasCustomPrompt="1"/>
          </p:nvPr>
        </p:nvSpPr>
        <p:spPr>
          <a:xfrm>
            <a:off x="1991762" y="1248944"/>
            <a:ext cx="8210752" cy="1114825"/>
          </a:xfrm>
          <a:prstGeom prst="rect">
            <a:avLst/>
          </a:prstGeom>
        </p:spPr>
        <p:txBody>
          <a:bodyPr/>
          <a:lstStyle>
            <a:lvl1pPr marL="0" indent="0" algn="ctr">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workshop objectives</a:t>
            </a:r>
          </a:p>
        </p:txBody>
      </p:sp>
      <p:sp>
        <p:nvSpPr>
          <p:cNvPr id="14" name="Marcador de texto 12">
            <a:extLst>
              <a:ext uri="{FF2B5EF4-FFF2-40B4-BE49-F238E27FC236}">
                <a16:creationId xmlns:a16="http://schemas.microsoft.com/office/drawing/2014/main" id="{DF87C49F-CDAA-4EF4-8F58-D7833D4A902A}"/>
              </a:ext>
            </a:extLst>
          </p:cNvPr>
          <p:cNvSpPr>
            <a:spLocks noGrp="1"/>
          </p:cNvSpPr>
          <p:nvPr>
            <p:ph type="body" sz="quarter" idx="11" hasCustomPrompt="1"/>
          </p:nvPr>
        </p:nvSpPr>
        <p:spPr>
          <a:xfrm>
            <a:off x="1991762" y="3164244"/>
            <a:ext cx="8210752" cy="1895475"/>
          </a:xfrm>
          <a:prstGeom prst="rect">
            <a:avLst/>
          </a:prstGeom>
        </p:spPr>
        <p:txBody>
          <a:bodyPr/>
          <a:lstStyle>
            <a:lvl1pPr marL="514350" indent="-514350">
              <a:lnSpc>
                <a:spcPct val="100000"/>
              </a:lnSpc>
              <a:buClrTx/>
              <a:buFont typeface="+mj-lt"/>
              <a:buAutoNum type="arabicPeriod"/>
              <a:defRPr sz="18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workshop instructions</a:t>
            </a:r>
          </a:p>
          <a:p>
            <a:pPr lvl="1"/>
            <a:r>
              <a:rPr lang="en-GB" noProof="0"/>
              <a:t>Second Level</a:t>
            </a:r>
          </a:p>
          <a:p>
            <a:pPr lvl="2"/>
            <a:r>
              <a:rPr lang="en-GB" noProof="0"/>
              <a:t>Third Level</a:t>
            </a:r>
          </a:p>
        </p:txBody>
      </p:sp>
      <p:sp>
        <p:nvSpPr>
          <p:cNvPr id="15" name="Marcador de pie de página 9">
            <a:extLst>
              <a:ext uri="{FF2B5EF4-FFF2-40B4-BE49-F238E27FC236}">
                <a16:creationId xmlns:a16="http://schemas.microsoft.com/office/drawing/2014/main" id="{3A308313-4E42-4851-B2D0-3DC1F207E354}"/>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7530987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_Dynamic LONG EXPLANATION">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a:noFill/>
        </p:spPr>
        <p:txBody>
          <a:bodyPr/>
          <a:lstStyle>
            <a:lvl1pPr marL="0" indent="0" algn="ctr">
              <a:buNone/>
              <a:defRPr sz="1600" b="1">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accent4"/>
              </a:solidFill>
              <a:latin typeface="Tahoma" panose="020B0604030504040204" pitchFamily="34" charset="0"/>
            </a:endParaRPr>
          </a:p>
        </p:txBody>
      </p:sp>
      <p:pic>
        <p:nvPicPr>
          <p:cNvPr id="16" name="Gráfico 15">
            <a:extLst>
              <a:ext uri="{FF2B5EF4-FFF2-40B4-BE49-F238E27FC236}">
                <a16:creationId xmlns:a16="http://schemas.microsoft.com/office/drawing/2014/main" id="{4CFC0D13-ED02-4784-B7CA-E671E67DAAD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13809" y="5459080"/>
            <a:ext cx="1408607" cy="897987"/>
          </a:xfrm>
          <a:prstGeom prst="rect">
            <a:avLst/>
          </a:prstGeom>
        </p:spPr>
      </p:pic>
      <p:sp>
        <p:nvSpPr>
          <p:cNvPr id="3" name="Marcador de número de diapositiva 2">
            <a:extLst>
              <a:ext uri="{FF2B5EF4-FFF2-40B4-BE49-F238E27FC236}">
                <a16:creationId xmlns:a16="http://schemas.microsoft.com/office/drawing/2014/main" id="{358E523C-6506-4216-9E4D-E00698B8E3B2}"/>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7" name="Marcador de texto 12">
            <a:extLst>
              <a:ext uri="{FF2B5EF4-FFF2-40B4-BE49-F238E27FC236}">
                <a16:creationId xmlns:a16="http://schemas.microsoft.com/office/drawing/2014/main" id="{D2041B6F-E489-4E85-B7CE-FDB73BE12F47}"/>
              </a:ext>
            </a:extLst>
          </p:cNvPr>
          <p:cNvSpPr>
            <a:spLocks noGrp="1"/>
          </p:cNvSpPr>
          <p:nvPr>
            <p:ph type="body" sz="quarter" idx="15" hasCustomPrompt="1"/>
          </p:nvPr>
        </p:nvSpPr>
        <p:spPr>
          <a:xfrm>
            <a:off x="1976673" y="1106733"/>
            <a:ext cx="8238654" cy="4352349"/>
          </a:xfrm>
          <a:prstGeom prst="rect">
            <a:avLst/>
          </a:prstGeom>
        </p:spPr>
        <p:txBody>
          <a:bodyPr/>
          <a:lstStyle>
            <a:lvl1pPr marL="0" indent="0">
              <a:lnSpc>
                <a:spcPct val="100000"/>
              </a:lnSpc>
              <a:buClrTx/>
              <a:buFontTx/>
              <a:buNone/>
              <a:defRPr sz="1800" b="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workshop instructions</a:t>
            </a:r>
          </a:p>
          <a:p>
            <a:pPr lvl="1"/>
            <a:r>
              <a:rPr lang="en-GB" noProof="0"/>
              <a:t>Second Level</a:t>
            </a:r>
          </a:p>
          <a:p>
            <a:pPr lvl="2"/>
            <a:r>
              <a:rPr lang="en-GB" noProof="0"/>
              <a:t>Third Level</a:t>
            </a:r>
          </a:p>
        </p:txBody>
      </p:sp>
      <p:sp>
        <p:nvSpPr>
          <p:cNvPr id="13" name="Marcador de pie de página 9">
            <a:extLst>
              <a:ext uri="{FF2B5EF4-FFF2-40B4-BE49-F238E27FC236}">
                <a16:creationId xmlns:a16="http://schemas.microsoft.com/office/drawing/2014/main" id="{1D654C55-23E4-4D05-BE77-A7C458988E39}"/>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21054513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NAMIC DEBRIEF">
    <p:bg>
      <p:bgRef idx="1001">
        <a:schemeClr val="bg1"/>
      </p:bgRef>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3C7959F-CAAA-47D2-8038-411DAC3CE7AE}"/>
              </a:ext>
            </a:extLst>
          </p:cNvPr>
          <p:cNvSpPr/>
          <p:nvPr/>
        </p:nvSpPr>
        <p:spPr>
          <a:xfrm>
            <a:off x="0" y="6357068"/>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122A48FC-2DD4-4C2F-B4B7-D10611196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9" name="Marcador de texto 9">
            <a:extLst>
              <a:ext uri="{FF2B5EF4-FFF2-40B4-BE49-F238E27FC236}">
                <a16:creationId xmlns:a16="http://schemas.microsoft.com/office/drawing/2014/main" id="{EE39001C-A636-4EFB-87AC-3E2B44171FEF}"/>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4"/>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7" name="Rectángulo 6">
            <a:extLst>
              <a:ext uri="{FF2B5EF4-FFF2-40B4-BE49-F238E27FC236}">
                <a16:creationId xmlns:a16="http://schemas.microsoft.com/office/drawing/2014/main" id="{E13E4448-87C4-40C0-BDC6-E8137D3365FC}"/>
              </a:ext>
            </a:extLst>
          </p:cNvPr>
          <p:cNvSpPr/>
          <p:nvPr/>
        </p:nvSpPr>
        <p:spPr>
          <a:xfrm>
            <a:off x="0" y="0"/>
            <a:ext cx="12192000" cy="5009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4" name="Gráfico 13">
            <a:extLst>
              <a:ext uri="{FF2B5EF4-FFF2-40B4-BE49-F238E27FC236}">
                <a16:creationId xmlns:a16="http://schemas.microsoft.com/office/drawing/2014/main" id="{B050A101-88E1-48D0-9571-CD585ADDAC8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13809" y="5459080"/>
            <a:ext cx="1408607" cy="897987"/>
          </a:xfrm>
          <a:prstGeom prst="rect">
            <a:avLst/>
          </a:prstGeom>
        </p:spPr>
      </p:pic>
      <p:sp>
        <p:nvSpPr>
          <p:cNvPr id="3" name="Marcador de número de diapositiva 2">
            <a:extLst>
              <a:ext uri="{FF2B5EF4-FFF2-40B4-BE49-F238E27FC236}">
                <a16:creationId xmlns:a16="http://schemas.microsoft.com/office/drawing/2014/main" id="{17EA7670-A672-4C8B-890A-B95AA34ACB46}"/>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5" name="CuadroTexto 14">
            <a:extLst>
              <a:ext uri="{FF2B5EF4-FFF2-40B4-BE49-F238E27FC236}">
                <a16:creationId xmlns:a16="http://schemas.microsoft.com/office/drawing/2014/main" id="{201F3988-3F45-4964-8A28-36D182CE237F}"/>
              </a:ext>
            </a:extLst>
          </p:cNvPr>
          <p:cNvSpPr txBox="1"/>
          <p:nvPr userDrawn="1"/>
        </p:nvSpPr>
        <p:spPr>
          <a:xfrm>
            <a:off x="1989486" y="709399"/>
            <a:ext cx="8210752" cy="461665"/>
          </a:xfrm>
          <a:prstGeom prst="rect">
            <a:avLst/>
          </a:prstGeom>
          <a:noFill/>
        </p:spPr>
        <p:txBody>
          <a:bodyPr wrap="square" rtlCol="0">
            <a:spAutoFit/>
          </a:bodyPr>
          <a:lstStyle/>
          <a:p>
            <a:pPr algn="ctr"/>
            <a:r>
              <a:rPr lang="es-ES" sz="2400" b="1" i="0" u="sng" kern="1200" err="1">
                <a:solidFill>
                  <a:schemeClr val="accent4"/>
                </a:solidFill>
                <a:latin typeface="Tahoma" panose="020B0604030504040204" pitchFamily="34" charset="0"/>
                <a:ea typeface="Tahoma" panose="020B0604030504040204" pitchFamily="34" charset="0"/>
                <a:cs typeface="Tahoma" panose="020B0604030504040204" pitchFamily="34" charset="0"/>
              </a:rPr>
              <a:t>DEBRIEF</a:t>
            </a:r>
            <a:endParaRPr lang="es-ES" sz="2400" b="1" i="0" u="sng" kern="1200">
              <a:solidFill>
                <a:schemeClr val="accent4"/>
              </a:solidFill>
              <a:latin typeface="Tahoma" panose="020B0604030504040204" pitchFamily="34" charset="0"/>
              <a:ea typeface="Tahoma" panose="020B0604030504040204" pitchFamily="34" charset="0"/>
              <a:cs typeface="Tahoma" panose="020B0604030504040204" pitchFamily="34" charset="0"/>
            </a:endParaRPr>
          </a:p>
        </p:txBody>
      </p:sp>
      <p:sp>
        <p:nvSpPr>
          <p:cNvPr id="11" name="Subtítulo 2">
            <a:extLst>
              <a:ext uri="{FF2B5EF4-FFF2-40B4-BE49-F238E27FC236}">
                <a16:creationId xmlns:a16="http://schemas.microsoft.com/office/drawing/2014/main" id="{AC25D0B3-18B9-4ACB-9B12-1D771186CFC1}"/>
              </a:ext>
            </a:extLst>
          </p:cNvPr>
          <p:cNvSpPr>
            <a:spLocks noGrp="1"/>
          </p:cNvSpPr>
          <p:nvPr>
            <p:ph type="subTitle" idx="1" hasCustomPrompt="1"/>
          </p:nvPr>
        </p:nvSpPr>
        <p:spPr>
          <a:xfrm>
            <a:off x="1989486" y="1239124"/>
            <a:ext cx="8277144" cy="1114825"/>
          </a:xfrm>
          <a:prstGeom prst="rect">
            <a:avLst/>
          </a:prstGeom>
        </p:spPr>
        <p:txBody>
          <a:bodyPr/>
          <a:lstStyle>
            <a:lvl1pPr marL="0" indent="0" algn="ctr">
              <a:lnSpc>
                <a:spcPct val="100000"/>
              </a:lnSpc>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reflections obtained</a:t>
            </a:r>
          </a:p>
        </p:txBody>
      </p:sp>
      <p:sp>
        <p:nvSpPr>
          <p:cNvPr id="12" name="Marcador de pie de página 9">
            <a:extLst>
              <a:ext uri="{FF2B5EF4-FFF2-40B4-BE49-F238E27FC236}">
                <a16:creationId xmlns:a16="http://schemas.microsoft.com/office/drawing/2014/main" id="{6DACC2B4-01E9-435B-AF53-A898B2AEEC36}"/>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382333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Subtitle + Dual Content">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AE7C543-5646-490E-BC15-ED89C796CFE2}"/>
              </a:ext>
            </a:extLst>
          </p:cNvPr>
          <p:cNvSpPr>
            <a:spLocks noGrp="1"/>
          </p:cNvSpPr>
          <p:nvPr>
            <p:ph type="title"/>
          </p:nvPr>
        </p:nvSpPr>
        <p:spPr/>
        <p:txBody>
          <a:bodyPr/>
          <a:lstStyle/>
          <a:p>
            <a:r>
              <a:rPr lang="es-ES"/>
              <a:t>Haga clic para modificar el estilo de título del patrón</a:t>
            </a:r>
          </a:p>
        </p:txBody>
      </p:sp>
      <p:sp>
        <p:nvSpPr>
          <p:cNvPr id="10" name="Marcador de texto 7">
            <a:extLst>
              <a:ext uri="{FF2B5EF4-FFF2-40B4-BE49-F238E27FC236}">
                <a16:creationId xmlns:a16="http://schemas.microsoft.com/office/drawing/2014/main" id="{48380C1A-B43B-4162-86AC-069ABD08DABD}"/>
              </a:ext>
            </a:extLst>
          </p:cNvPr>
          <p:cNvSpPr>
            <a:spLocks noGrp="1"/>
          </p:cNvSpPr>
          <p:nvPr>
            <p:ph type="body" sz="quarter" idx="10" hasCustomPrompt="1"/>
          </p:nvPr>
        </p:nvSpPr>
        <p:spPr>
          <a:xfrm>
            <a:off x="614244" y="887239"/>
            <a:ext cx="10937978" cy="570369"/>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
        <p:nvSpPr>
          <p:cNvPr id="11" name="Marcador de contenido 3">
            <a:extLst>
              <a:ext uri="{FF2B5EF4-FFF2-40B4-BE49-F238E27FC236}">
                <a16:creationId xmlns:a16="http://schemas.microsoft.com/office/drawing/2014/main" id="{D8224A66-EE0A-45AF-9331-1FDEBD43EC73}"/>
              </a:ext>
            </a:extLst>
          </p:cNvPr>
          <p:cNvSpPr>
            <a:spLocks noGrp="1"/>
          </p:cNvSpPr>
          <p:nvPr>
            <p:ph sz="quarter" idx="16"/>
          </p:nvPr>
        </p:nvSpPr>
        <p:spPr>
          <a:xfrm>
            <a:off x="6302354" y="1726098"/>
            <a:ext cx="5249867" cy="4041775"/>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5" name="Marcador de contenido 3">
            <a:extLst>
              <a:ext uri="{FF2B5EF4-FFF2-40B4-BE49-F238E27FC236}">
                <a16:creationId xmlns:a16="http://schemas.microsoft.com/office/drawing/2014/main" id="{E6C87C51-95EE-4091-8238-F6C10A62033E}"/>
              </a:ext>
            </a:extLst>
          </p:cNvPr>
          <p:cNvSpPr>
            <a:spLocks noGrp="1"/>
          </p:cNvSpPr>
          <p:nvPr>
            <p:ph sz="quarter" idx="17"/>
          </p:nvPr>
        </p:nvSpPr>
        <p:spPr>
          <a:xfrm>
            <a:off x="614244" y="1726098"/>
            <a:ext cx="5249867" cy="4041775"/>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3" name="Marcador de número de diapositiva 10">
            <a:extLst>
              <a:ext uri="{FF2B5EF4-FFF2-40B4-BE49-F238E27FC236}">
                <a16:creationId xmlns:a16="http://schemas.microsoft.com/office/drawing/2014/main" id="{505CB5EE-BE64-4D51-ADE2-0BEFA8716BDA}"/>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2" name="Marcador de pie de página 9">
            <a:extLst>
              <a:ext uri="{FF2B5EF4-FFF2-40B4-BE49-F238E27FC236}">
                <a16:creationId xmlns:a16="http://schemas.microsoft.com/office/drawing/2014/main" id="{03CB0D4D-8B56-47A0-ACEB-3746CB7B7D7A}"/>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40003356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ISCUSSION">
    <p:bg bwMode="gray">
      <p:bgPr>
        <a:solidFill>
          <a:schemeClr val="accent3"/>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E6013ED-5940-4B8B-A52C-294CCA8AF1E2}"/>
              </a:ext>
            </a:extLst>
          </p:cNvPr>
          <p:cNvSpPr txBox="1"/>
          <p:nvPr/>
        </p:nvSpPr>
        <p:spPr bwMode="white">
          <a:xfrm>
            <a:off x="812358" y="2078489"/>
            <a:ext cx="10567283" cy="1015663"/>
          </a:xfrm>
          <a:prstGeom prst="rect">
            <a:avLst/>
          </a:prstGeom>
          <a:noFill/>
        </p:spPr>
        <p:txBody>
          <a:bodyPr wrap="square" rtlCol="0">
            <a:spAutoFit/>
          </a:bodyPr>
          <a:lstStyle/>
          <a:p>
            <a:pPr algn="ctr"/>
            <a:r>
              <a:rPr lang="en-GB" sz="6000" b="1" noProof="0">
                <a:solidFill>
                  <a:schemeClr val="bg1"/>
                </a:solidFill>
                <a:latin typeface="Tahoma" panose="020B0604030504040204" pitchFamily="34" charset="0"/>
                <a:ea typeface="Tahoma" panose="020B0604030504040204" pitchFamily="34" charset="0"/>
                <a:cs typeface="Tahoma" panose="020B0604030504040204" pitchFamily="34" charset="0"/>
              </a:rPr>
              <a:t>DISCUSSION</a:t>
            </a:r>
          </a:p>
        </p:txBody>
      </p:sp>
      <p:cxnSp>
        <p:nvCxnSpPr>
          <p:cNvPr id="6" name="Conector recto 5">
            <a:extLst>
              <a:ext uri="{FF2B5EF4-FFF2-40B4-BE49-F238E27FC236}">
                <a16:creationId xmlns:a16="http://schemas.microsoft.com/office/drawing/2014/main" id="{EF07BFB4-6B1A-40A9-A331-7344007D2D2C}"/>
              </a:ext>
            </a:extLst>
          </p:cNvPr>
          <p:cNvCxnSpPr>
            <a:cxnSpLocks/>
          </p:cNvCxnSpPr>
          <p:nvPr/>
        </p:nvCxnSpPr>
        <p:spPr bwMode="white">
          <a:xfrm>
            <a:off x="4984143" y="3180521"/>
            <a:ext cx="222371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Gráfico 6">
            <a:extLst>
              <a:ext uri="{FF2B5EF4-FFF2-40B4-BE49-F238E27FC236}">
                <a16:creationId xmlns:a16="http://schemas.microsoft.com/office/drawing/2014/main" id="{D4DFD2BD-4F3C-488F-A477-A6DB4B97F1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66981" y="525627"/>
            <a:ext cx="1858038" cy="1474443"/>
          </a:xfrm>
          <a:prstGeom prst="rect">
            <a:avLst/>
          </a:prstGeom>
        </p:spPr>
      </p:pic>
      <p:sp>
        <p:nvSpPr>
          <p:cNvPr id="9" name="Rectángulo: esquinas redondeadas 8">
            <a:extLst>
              <a:ext uri="{FF2B5EF4-FFF2-40B4-BE49-F238E27FC236}">
                <a16:creationId xmlns:a16="http://schemas.microsoft.com/office/drawing/2014/main" id="{DD079F3E-8292-4EAF-BE4F-648DE73710BF}"/>
              </a:ext>
            </a:extLst>
          </p:cNvPr>
          <p:cNvSpPr/>
          <p:nvPr/>
        </p:nvSpPr>
        <p:spPr bwMode="white">
          <a:xfrm>
            <a:off x="681037" y="3695700"/>
            <a:ext cx="10829925" cy="247650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0" name="Título 3">
            <a:extLst>
              <a:ext uri="{FF2B5EF4-FFF2-40B4-BE49-F238E27FC236}">
                <a16:creationId xmlns:a16="http://schemas.microsoft.com/office/drawing/2014/main" id="{84468B69-352F-4572-BB51-F32220690CC2}"/>
              </a:ext>
            </a:extLst>
          </p:cNvPr>
          <p:cNvSpPr>
            <a:spLocks noGrp="1"/>
          </p:cNvSpPr>
          <p:nvPr>
            <p:ph type="title" hasCustomPrompt="1"/>
          </p:nvPr>
        </p:nvSpPr>
        <p:spPr bwMode="white">
          <a:xfrm>
            <a:off x="838200" y="4403725"/>
            <a:ext cx="10515600" cy="1325563"/>
          </a:xfrm>
          <a:prstGeom prst="rect">
            <a:avLst/>
          </a:prstGeom>
        </p:spPr>
        <p:txBody>
          <a:bodyPr/>
          <a:lstStyle>
            <a:lvl1pPr algn="ctr">
              <a:defRPr sz="5400" b="1">
                <a:solidFill>
                  <a:schemeClr val="bg1"/>
                </a:solidFill>
              </a:defRPr>
            </a:lvl1pPr>
          </a:lstStyle>
          <a:p>
            <a:r>
              <a:rPr lang="en-GB" noProof="0"/>
              <a:t>Discussion’s Title</a:t>
            </a:r>
          </a:p>
        </p:txBody>
      </p:sp>
      <p:sp>
        <p:nvSpPr>
          <p:cNvPr id="5" name="Marcador de número de diapositiva 4">
            <a:extLst>
              <a:ext uri="{FF2B5EF4-FFF2-40B4-BE49-F238E27FC236}">
                <a16:creationId xmlns:a16="http://schemas.microsoft.com/office/drawing/2014/main" id="{EEEA9EED-3B91-44C3-9139-C1D9BD75E6BA}"/>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1" name="Marcador de pie de página 9">
            <a:extLst>
              <a:ext uri="{FF2B5EF4-FFF2-40B4-BE49-F238E27FC236}">
                <a16:creationId xmlns:a16="http://schemas.microsoft.com/office/drawing/2014/main" id="{65E55061-FAED-4C5F-AE52-8F4613305B8D}"/>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29504909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SCUSSION OBJECTIVE">
    <p:bg>
      <p:bgRef idx="1001">
        <a:schemeClr val="bg1"/>
      </p:bgRef>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6" name="Gráfico 15">
            <a:extLst>
              <a:ext uri="{FF2B5EF4-FFF2-40B4-BE49-F238E27FC236}">
                <a16:creationId xmlns:a16="http://schemas.microsoft.com/office/drawing/2014/main" id="{E04BBC63-1B4E-46C4-9CA1-21A5B4837F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182" y="5444401"/>
            <a:ext cx="1150109" cy="912667"/>
          </a:xfrm>
          <a:prstGeom prst="rect">
            <a:avLst/>
          </a:prstGeom>
        </p:spPr>
      </p:pic>
      <p:sp>
        <p:nvSpPr>
          <p:cNvPr id="3" name="Marcador de número de diapositiva 2">
            <a:extLst>
              <a:ext uri="{FF2B5EF4-FFF2-40B4-BE49-F238E27FC236}">
                <a16:creationId xmlns:a16="http://schemas.microsoft.com/office/drawing/2014/main" id="{6DA190E8-E2A9-4DBC-868C-4A644B84E7E6}"/>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7" name="CuadroTexto 16">
            <a:extLst>
              <a:ext uri="{FF2B5EF4-FFF2-40B4-BE49-F238E27FC236}">
                <a16:creationId xmlns:a16="http://schemas.microsoft.com/office/drawing/2014/main" id="{FB719DFD-BAD9-4B97-8B7E-DC80DA79D3A3}"/>
              </a:ext>
            </a:extLst>
          </p:cNvPr>
          <p:cNvSpPr txBox="1"/>
          <p:nvPr userDrawn="1"/>
        </p:nvSpPr>
        <p:spPr>
          <a:xfrm>
            <a:off x="1991762" y="710169"/>
            <a:ext cx="8210752" cy="461665"/>
          </a:xfrm>
          <a:prstGeom prst="rect">
            <a:avLst/>
          </a:prstGeom>
          <a:noFill/>
        </p:spPr>
        <p:txBody>
          <a:bodyPr wrap="square" rtlCol="0">
            <a:spAutoFit/>
          </a:bodyPr>
          <a:lstStyle/>
          <a:p>
            <a:pPr algn="ctr"/>
            <a:r>
              <a:rPr lang="es-ES" sz="2400" b="1" i="0" u="sng" kern="1200" err="1">
                <a:solidFill>
                  <a:schemeClr val="accent3"/>
                </a:solidFill>
                <a:latin typeface="Tahoma" panose="020B0604030504040204" pitchFamily="34" charset="0"/>
                <a:ea typeface="Tahoma" panose="020B0604030504040204" pitchFamily="34" charset="0"/>
                <a:cs typeface="Tahoma" panose="020B0604030504040204" pitchFamily="34" charset="0"/>
              </a:rPr>
              <a:t>OBJECTIVE</a:t>
            </a:r>
            <a:endParaRPr lang="es-ES" sz="2400" b="1" i="0" u="sng" kern="1200">
              <a:solidFill>
                <a:schemeClr val="accent3"/>
              </a:solidFill>
              <a:latin typeface="Tahoma" panose="020B0604030504040204" pitchFamily="34" charset="0"/>
              <a:ea typeface="Tahoma" panose="020B0604030504040204" pitchFamily="34" charset="0"/>
              <a:cs typeface="Tahoma" panose="020B0604030504040204" pitchFamily="34" charset="0"/>
            </a:endParaRPr>
          </a:p>
        </p:txBody>
      </p:sp>
      <p:sp>
        <p:nvSpPr>
          <p:cNvPr id="23" name="CuadroTexto 22">
            <a:extLst>
              <a:ext uri="{FF2B5EF4-FFF2-40B4-BE49-F238E27FC236}">
                <a16:creationId xmlns:a16="http://schemas.microsoft.com/office/drawing/2014/main" id="{6652B986-F20F-4A5A-AA4E-92F280DDABC1}"/>
              </a:ext>
            </a:extLst>
          </p:cNvPr>
          <p:cNvSpPr txBox="1"/>
          <p:nvPr userDrawn="1"/>
        </p:nvSpPr>
        <p:spPr>
          <a:xfrm>
            <a:off x="1991762" y="2631040"/>
            <a:ext cx="8210752" cy="461665"/>
          </a:xfrm>
          <a:prstGeom prst="rect">
            <a:avLst/>
          </a:prstGeom>
          <a:noFill/>
        </p:spPr>
        <p:txBody>
          <a:bodyPr wrap="square" rtlCol="0">
            <a:spAutoFit/>
          </a:bodyPr>
          <a:lstStyle/>
          <a:p>
            <a:pPr algn="ctr"/>
            <a:r>
              <a:rPr lang="es-ES" sz="2400" b="1" i="0" u="sng" kern="1200" err="1">
                <a:solidFill>
                  <a:schemeClr val="accent3"/>
                </a:solidFill>
                <a:latin typeface="Tahoma" panose="020B0604030504040204" pitchFamily="34" charset="0"/>
                <a:ea typeface="Tahoma" panose="020B0604030504040204" pitchFamily="34" charset="0"/>
                <a:cs typeface="Tahoma" panose="020B0604030504040204" pitchFamily="34" charset="0"/>
              </a:rPr>
              <a:t>INSTRUCTIONS</a:t>
            </a:r>
            <a:endParaRPr lang="es-ES" sz="2400" b="1" i="0" u="sng" kern="1200">
              <a:solidFill>
                <a:schemeClr val="accent3"/>
              </a:solidFill>
              <a:latin typeface="Tahoma" panose="020B0604030504040204" pitchFamily="34" charset="0"/>
              <a:ea typeface="Tahoma" panose="020B0604030504040204" pitchFamily="34" charset="0"/>
              <a:cs typeface="Tahoma" panose="020B0604030504040204" pitchFamily="34" charset="0"/>
            </a:endParaRPr>
          </a:p>
        </p:txBody>
      </p:sp>
      <p:sp>
        <p:nvSpPr>
          <p:cNvPr id="13" name="Subtítulo 2">
            <a:extLst>
              <a:ext uri="{FF2B5EF4-FFF2-40B4-BE49-F238E27FC236}">
                <a16:creationId xmlns:a16="http://schemas.microsoft.com/office/drawing/2014/main" id="{BB1AB6C4-F8A1-4002-82FE-7D1A515DBE4B}"/>
              </a:ext>
            </a:extLst>
          </p:cNvPr>
          <p:cNvSpPr>
            <a:spLocks noGrp="1"/>
          </p:cNvSpPr>
          <p:nvPr>
            <p:ph type="subTitle" idx="1" hasCustomPrompt="1"/>
          </p:nvPr>
        </p:nvSpPr>
        <p:spPr>
          <a:xfrm>
            <a:off x="1991762" y="1248944"/>
            <a:ext cx="8210752" cy="1114825"/>
          </a:xfrm>
          <a:prstGeom prst="rect">
            <a:avLst/>
          </a:prstGeom>
        </p:spPr>
        <p:txBody>
          <a:bodyPr/>
          <a:lstStyle>
            <a:lvl1pPr marL="0" indent="0" algn="ctr">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discussion objectives</a:t>
            </a:r>
          </a:p>
        </p:txBody>
      </p:sp>
      <p:sp>
        <p:nvSpPr>
          <p:cNvPr id="14" name="Marcador de texto 12">
            <a:extLst>
              <a:ext uri="{FF2B5EF4-FFF2-40B4-BE49-F238E27FC236}">
                <a16:creationId xmlns:a16="http://schemas.microsoft.com/office/drawing/2014/main" id="{0C7D622D-7947-4E05-8054-F2EADECD6E2F}"/>
              </a:ext>
            </a:extLst>
          </p:cNvPr>
          <p:cNvSpPr>
            <a:spLocks noGrp="1"/>
          </p:cNvSpPr>
          <p:nvPr>
            <p:ph type="body" sz="quarter" idx="11" hasCustomPrompt="1"/>
          </p:nvPr>
        </p:nvSpPr>
        <p:spPr>
          <a:xfrm>
            <a:off x="1991762" y="3164244"/>
            <a:ext cx="8210752" cy="1895475"/>
          </a:xfrm>
          <a:prstGeom prst="rect">
            <a:avLst/>
          </a:prstGeom>
        </p:spPr>
        <p:txBody>
          <a:bodyPr/>
          <a:lstStyle>
            <a:lvl1pPr marL="514350" indent="-514350">
              <a:lnSpc>
                <a:spcPct val="100000"/>
              </a:lnSpc>
              <a:buClrTx/>
              <a:buFont typeface="+mj-lt"/>
              <a:buAutoNum type="arabicPeriod"/>
              <a:defRPr sz="18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discussion instructions</a:t>
            </a:r>
          </a:p>
          <a:p>
            <a:pPr lvl="1"/>
            <a:r>
              <a:rPr lang="en-GB" noProof="0"/>
              <a:t>Second Level</a:t>
            </a:r>
          </a:p>
          <a:p>
            <a:pPr lvl="2"/>
            <a:r>
              <a:rPr lang="en-GB" noProof="0"/>
              <a:t>Third Level</a:t>
            </a:r>
          </a:p>
        </p:txBody>
      </p:sp>
      <p:sp>
        <p:nvSpPr>
          <p:cNvPr id="15" name="Marcador de pie de página 9">
            <a:extLst>
              <a:ext uri="{FF2B5EF4-FFF2-40B4-BE49-F238E27FC236}">
                <a16:creationId xmlns:a16="http://schemas.microsoft.com/office/drawing/2014/main" id="{5406E058-7522-46B4-89F4-346731C63B1D}"/>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24451698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_Discussion LONG EXPLANATION">
    <p:bg>
      <p:bgRef idx="1001">
        <a:schemeClr val="bg1"/>
      </p:bgRef>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6" name="Gráfico 15">
            <a:extLst>
              <a:ext uri="{FF2B5EF4-FFF2-40B4-BE49-F238E27FC236}">
                <a16:creationId xmlns:a16="http://schemas.microsoft.com/office/drawing/2014/main" id="{C5843D50-20E2-46DF-AA4C-09EA8D97DB8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182" y="5444401"/>
            <a:ext cx="1150109" cy="912667"/>
          </a:xfrm>
          <a:prstGeom prst="rect">
            <a:avLst/>
          </a:prstGeom>
        </p:spPr>
      </p:pic>
      <p:sp>
        <p:nvSpPr>
          <p:cNvPr id="3" name="Marcador de número de diapositiva 2">
            <a:extLst>
              <a:ext uri="{FF2B5EF4-FFF2-40B4-BE49-F238E27FC236}">
                <a16:creationId xmlns:a16="http://schemas.microsoft.com/office/drawing/2014/main" id="{E0E5676E-AEFF-439B-A5D0-CD0D9756D081}"/>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7" name="Marcador de texto 12">
            <a:extLst>
              <a:ext uri="{FF2B5EF4-FFF2-40B4-BE49-F238E27FC236}">
                <a16:creationId xmlns:a16="http://schemas.microsoft.com/office/drawing/2014/main" id="{610CA602-98BC-44C1-9773-D71329F1BEE5}"/>
              </a:ext>
            </a:extLst>
          </p:cNvPr>
          <p:cNvSpPr>
            <a:spLocks noGrp="1"/>
          </p:cNvSpPr>
          <p:nvPr>
            <p:ph type="body" sz="quarter" idx="15" hasCustomPrompt="1"/>
          </p:nvPr>
        </p:nvSpPr>
        <p:spPr>
          <a:xfrm>
            <a:off x="1976673" y="1106733"/>
            <a:ext cx="8238654" cy="4352349"/>
          </a:xfrm>
          <a:prstGeom prst="rect">
            <a:avLst/>
          </a:prstGeom>
        </p:spPr>
        <p:txBody>
          <a:bodyPr/>
          <a:lstStyle>
            <a:lvl1pPr marL="0" indent="0">
              <a:lnSpc>
                <a:spcPct val="100000"/>
              </a:lnSpc>
              <a:buClrTx/>
              <a:buFontTx/>
              <a:buNone/>
              <a:defRPr sz="1800" b="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discussion instructions</a:t>
            </a:r>
          </a:p>
          <a:p>
            <a:pPr lvl="1"/>
            <a:r>
              <a:rPr lang="en-GB" noProof="0"/>
              <a:t>Second Level</a:t>
            </a:r>
          </a:p>
          <a:p>
            <a:pPr lvl="2"/>
            <a:r>
              <a:rPr lang="en-GB" noProof="0"/>
              <a:t>Third Level</a:t>
            </a:r>
          </a:p>
        </p:txBody>
      </p:sp>
      <p:sp>
        <p:nvSpPr>
          <p:cNvPr id="13" name="Marcador de pie de página 9">
            <a:extLst>
              <a:ext uri="{FF2B5EF4-FFF2-40B4-BE49-F238E27FC236}">
                <a16:creationId xmlns:a16="http://schemas.microsoft.com/office/drawing/2014/main" id="{B116AA3F-BEB4-4E80-8650-32AC3C897D29}"/>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150238334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SCUSSION DEBRIEF">
    <p:bg>
      <p:bgRef idx="1001">
        <a:schemeClr val="bg1"/>
      </p:bgRef>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3C7959F-CAAA-47D2-8038-411DAC3CE7AE}"/>
              </a:ext>
            </a:extLst>
          </p:cNvPr>
          <p:cNvSpPr/>
          <p:nvPr/>
        </p:nvSpPr>
        <p:spPr>
          <a:xfrm>
            <a:off x="0" y="6357068"/>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122A48FC-2DD4-4C2F-B4B7-D10611196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9" name="Marcador de texto 9">
            <a:extLst>
              <a:ext uri="{FF2B5EF4-FFF2-40B4-BE49-F238E27FC236}">
                <a16:creationId xmlns:a16="http://schemas.microsoft.com/office/drawing/2014/main" id="{EE39001C-A636-4EFB-87AC-3E2B44171FEF}"/>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3"/>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7" name="Rectángulo 6">
            <a:extLst>
              <a:ext uri="{FF2B5EF4-FFF2-40B4-BE49-F238E27FC236}">
                <a16:creationId xmlns:a16="http://schemas.microsoft.com/office/drawing/2014/main" id="{E13E4448-87C4-40C0-BDC6-E8137D3365FC}"/>
              </a:ext>
            </a:extLst>
          </p:cNvPr>
          <p:cNvSpPr/>
          <p:nvPr/>
        </p:nvSpPr>
        <p:spPr>
          <a:xfrm>
            <a:off x="0" y="0"/>
            <a:ext cx="12192000" cy="5009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4" name="Gráfico 13">
            <a:extLst>
              <a:ext uri="{FF2B5EF4-FFF2-40B4-BE49-F238E27FC236}">
                <a16:creationId xmlns:a16="http://schemas.microsoft.com/office/drawing/2014/main" id="{5B1159A4-E1B0-4EBA-8C3A-B184933E7BD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182" y="5444401"/>
            <a:ext cx="1150109" cy="912667"/>
          </a:xfrm>
          <a:prstGeom prst="rect">
            <a:avLst/>
          </a:prstGeom>
        </p:spPr>
      </p:pic>
      <p:sp>
        <p:nvSpPr>
          <p:cNvPr id="3" name="Marcador de número de diapositiva 2">
            <a:extLst>
              <a:ext uri="{FF2B5EF4-FFF2-40B4-BE49-F238E27FC236}">
                <a16:creationId xmlns:a16="http://schemas.microsoft.com/office/drawing/2014/main" id="{AAD9FA38-07F3-49B8-B8E3-D510FDA3A6C5}"/>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5" name="CuadroTexto 14">
            <a:extLst>
              <a:ext uri="{FF2B5EF4-FFF2-40B4-BE49-F238E27FC236}">
                <a16:creationId xmlns:a16="http://schemas.microsoft.com/office/drawing/2014/main" id="{33302295-A5BC-448D-92C9-B3315C4CD257}"/>
              </a:ext>
            </a:extLst>
          </p:cNvPr>
          <p:cNvSpPr txBox="1"/>
          <p:nvPr userDrawn="1"/>
        </p:nvSpPr>
        <p:spPr>
          <a:xfrm>
            <a:off x="1989486" y="709399"/>
            <a:ext cx="8210752" cy="461665"/>
          </a:xfrm>
          <a:prstGeom prst="rect">
            <a:avLst/>
          </a:prstGeom>
          <a:noFill/>
        </p:spPr>
        <p:txBody>
          <a:bodyPr wrap="square" rtlCol="0">
            <a:spAutoFit/>
          </a:bodyPr>
          <a:lstStyle/>
          <a:p>
            <a:pPr algn="ctr"/>
            <a:r>
              <a:rPr lang="es-ES" sz="2400" b="1" i="0" u="sng" kern="1200" err="1">
                <a:solidFill>
                  <a:schemeClr val="accent3"/>
                </a:solidFill>
                <a:latin typeface="Tahoma" panose="020B0604030504040204" pitchFamily="34" charset="0"/>
                <a:ea typeface="Tahoma" panose="020B0604030504040204" pitchFamily="34" charset="0"/>
                <a:cs typeface="Tahoma" panose="020B0604030504040204" pitchFamily="34" charset="0"/>
              </a:rPr>
              <a:t>DEBRIEF</a:t>
            </a:r>
            <a:endParaRPr lang="es-ES" sz="2400" b="1" i="0" u="sng" kern="1200">
              <a:solidFill>
                <a:schemeClr val="accent3"/>
              </a:solidFill>
              <a:latin typeface="Tahoma" panose="020B0604030504040204" pitchFamily="34" charset="0"/>
              <a:ea typeface="Tahoma" panose="020B0604030504040204" pitchFamily="34" charset="0"/>
              <a:cs typeface="Tahoma" panose="020B0604030504040204" pitchFamily="34" charset="0"/>
            </a:endParaRPr>
          </a:p>
        </p:txBody>
      </p:sp>
      <p:sp>
        <p:nvSpPr>
          <p:cNvPr id="11" name="Subtítulo 2">
            <a:extLst>
              <a:ext uri="{FF2B5EF4-FFF2-40B4-BE49-F238E27FC236}">
                <a16:creationId xmlns:a16="http://schemas.microsoft.com/office/drawing/2014/main" id="{1AD55B4B-F39F-4AC0-B62B-6885BD008957}"/>
              </a:ext>
            </a:extLst>
          </p:cNvPr>
          <p:cNvSpPr>
            <a:spLocks noGrp="1"/>
          </p:cNvSpPr>
          <p:nvPr>
            <p:ph type="subTitle" idx="1" hasCustomPrompt="1"/>
          </p:nvPr>
        </p:nvSpPr>
        <p:spPr>
          <a:xfrm>
            <a:off x="1989486" y="1239124"/>
            <a:ext cx="8277144" cy="1114825"/>
          </a:xfrm>
          <a:prstGeom prst="rect">
            <a:avLst/>
          </a:prstGeom>
        </p:spPr>
        <p:txBody>
          <a:bodyPr/>
          <a:lstStyle>
            <a:lvl1pPr marL="0" indent="0" algn="ctr">
              <a:lnSpc>
                <a:spcPct val="100000"/>
              </a:lnSpc>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reflections obtained</a:t>
            </a:r>
          </a:p>
        </p:txBody>
      </p:sp>
      <p:sp>
        <p:nvSpPr>
          <p:cNvPr id="12" name="Marcador de pie de página 9">
            <a:extLst>
              <a:ext uri="{FF2B5EF4-FFF2-40B4-BE49-F238E27FC236}">
                <a16:creationId xmlns:a16="http://schemas.microsoft.com/office/drawing/2014/main" id="{2C8CA961-0D8D-46CB-9596-D5B3086E7841}"/>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9082922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EXAM SAMPLE QUESTION">
    <p:bg bwMode="blackGray">
      <p:bgPr>
        <a:solidFill>
          <a:schemeClr val="accent6"/>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E6013ED-5940-4B8B-A52C-294CCA8AF1E2}"/>
              </a:ext>
            </a:extLst>
          </p:cNvPr>
          <p:cNvSpPr txBox="1"/>
          <p:nvPr/>
        </p:nvSpPr>
        <p:spPr bwMode="white">
          <a:xfrm>
            <a:off x="812358" y="2078489"/>
            <a:ext cx="10567283" cy="923330"/>
          </a:xfrm>
          <a:prstGeom prst="rect">
            <a:avLst/>
          </a:prstGeom>
          <a:noFill/>
        </p:spPr>
        <p:txBody>
          <a:bodyPr wrap="square" rtlCol="0">
            <a:spAutoFit/>
          </a:bodyPr>
          <a:lstStyle/>
          <a:p>
            <a:pPr algn="ctr"/>
            <a:r>
              <a:rPr lang="es-ES" sz="5400" b="1" err="1">
                <a:solidFill>
                  <a:schemeClr val="bg1"/>
                </a:solidFill>
                <a:latin typeface="Tahoma" panose="020B0604030504040204" pitchFamily="34" charset="0"/>
                <a:ea typeface="Tahoma" panose="020B0604030504040204" pitchFamily="34" charset="0"/>
                <a:cs typeface="Tahoma" panose="020B0604030504040204" pitchFamily="34" charset="0"/>
              </a:rPr>
              <a:t>EXAM</a:t>
            </a:r>
            <a:r>
              <a:rPr lang="es-ES" sz="54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s-ES" sz="5400" b="1" err="1">
                <a:solidFill>
                  <a:schemeClr val="bg1"/>
                </a:solidFill>
                <a:latin typeface="Tahoma" panose="020B0604030504040204" pitchFamily="34" charset="0"/>
                <a:ea typeface="Tahoma" panose="020B0604030504040204" pitchFamily="34" charset="0"/>
                <a:cs typeface="Tahoma" panose="020B0604030504040204" pitchFamily="34" charset="0"/>
              </a:rPr>
              <a:t>SAMPLE</a:t>
            </a:r>
            <a:r>
              <a:rPr lang="es-ES" sz="5400" b="1">
                <a:solidFill>
                  <a:schemeClr val="bg1"/>
                </a:solidFill>
                <a:latin typeface="Tahoma" panose="020B0604030504040204" pitchFamily="34" charset="0"/>
                <a:ea typeface="Tahoma" panose="020B0604030504040204" pitchFamily="34" charset="0"/>
                <a:cs typeface="Tahoma" panose="020B0604030504040204" pitchFamily="34" charset="0"/>
              </a:rPr>
              <a:t> </a:t>
            </a:r>
            <a:r>
              <a:rPr lang="es-ES" sz="5400" b="1" err="1">
                <a:solidFill>
                  <a:schemeClr val="bg1"/>
                </a:solidFill>
                <a:latin typeface="Tahoma" panose="020B0604030504040204" pitchFamily="34" charset="0"/>
                <a:ea typeface="Tahoma" panose="020B0604030504040204" pitchFamily="34" charset="0"/>
                <a:cs typeface="Tahoma" panose="020B0604030504040204" pitchFamily="34" charset="0"/>
              </a:rPr>
              <a:t>QUESTION</a:t>
            </a:r>
            <a:endParaRPr lang="es-ES" sz="5400" b="1">
              <a:solidFill>
                <a:schemeClr val="bg1"/>
              </a:solidFill>
              <a:latin typeface="Tahoma" panose="020B0604030504040204" pitchFamily="34" charset="0"/>
              <a:ea typeface="Tahoma" panose="020B0604030504040204" pitchFamily="34" charset="0"/>
              <a:cs typeface="Tahoma" panose="020B0604030504040204" pitchFamily="34" charset="0"/>
            </a:endParaRPr>
          </a:p>
        </p:txBody>
      </p:sp>
      <p:cxnSp>
        <p:nvCxnSpPr>
          <p:cNvPr id="6" name="Conector recto 5">
            <a:extLst>
              <a:ext uri="{FF2B5EF4-FFF2-40B4-BE49-F238E27FC236}">
                <a16:creationId xmlns:a16="http://schemas.microsoft.com/office/drawing/2014/main" id="{EF07BFB4-6B1A-40A9-A331-7344007D2D2C}"/>
              </a:ext>
            </a:extLst>
          </p:cNvPr>
          <p:cNvCxnSpPr>
            <a:cxnSpLocks/>
          </p:cNvCxnSpPr>
          <p:nvPr/>
        </p:nvCxnSpPr>
        <p:spPr bwMode="white">
          <a:xfrm>
            <a:off x="4984143" y="3180521"/>
            <a:ext cx="222371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ángulo: esquinas redondeadas 8">
            <a:extLst>
              <a:ext uri="{FF2B5EF4-FFF2-40B4-BE49-F238E27FC236}">
                <a16:creationId xmlns:a16="http://schemas.microsoft.com/office/drawing/2014/main" id="{DD079F3E-8292-4EAF-BE4F-648DE73710BF}"/>
              </a:ext>
            </a:extLst>
          </p:cNvPr>
          <p:cNvSpPr/>
          <p:nvPr/>
        </p:nvSpPr>
        <p:spPr bwMode="white">
          <a:xfrm>
            <a:off x="681037" y="3695700"/>
            <a:ext cx="10829925" cy="247650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sp>
        <p:nvSpPr>
          <p:cNvPr id="10" name="Título 3">
            <a:extLst>
              <a:ext uri="{FF2B5EF4-FFF2-40B4-BE49-F238E27FC236}">
                <a16:creationId xmlns:a16="http://schemas.microsoft.com/office/drawing/2014/main" id="{84468B69-352F-4572-BB51-F32220690CC2}"/>
              </a:ext>
            </a:extLst>
          </p:cNvPr>
          <p:cNvSpPr>
            <a:spLocks noGrp="1"/>
          </p:cNvSpPr>
          <p:nvPr>
            <p:ph type="title" hasCustomPrompt="1"/>
          </p:nvPr>
        </p:nvSpPr>
        <p:spPr bwMode="white">
          <a:xfrm>
            <a:off x="838200" y="4403725"/>
            <a:ext cx="10515600" cy="1325563"/>
          </a:xfrm>
          <a:prstGeom prst="rect">
            <a:avLst/>
          </a:prstGeom>
        </p:spPr>
        <p:txBody>
          <a:bodyPr/>
          <a:lstStyle>
            <a:lvl1pPr algn="ctr">
              <a:defRPr sz="5400" b="1">
                <a:solidFill>
                  <a:schemeClr val="bg1"/>
                </a:solidFill>
              </a:defRPr>
            </a:lvl1pPr>
          </a:lstStyle>
          <a:p>
            <a:r>
              <a:rPr lang="es-ES" err="1"/>
              <a:t>Sample</a:t>
            </a:r>
            <a:r>
              <a:rPr lang="es-ES"/>
              <a:t> </a:t>
            </a:r>
            <a:r>
              <a:rPr lang="es-ES" err="1"/>
              <a:t>Question</a:t>
            </a:r>
            <a:endParaRPr lang="es-ES"/>
          </a:p>
        </p:txBody>
      </p:sp>
      <p:pic>
        <p:nvPicPr>
          <p:cNvPr id="2" name="Gráfico 1">
            <a:extLst>
              <a:ext uri="{FF2B5EF4-FFF2-40B4-BE49-F238E27FC236}">
                <a16:creationId xmlns:a16="http://schemas.microsoft.com/office/drawing/2014/main" id="{59538540-C99E-4CDB-A9D6-97CCD4B9F6D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2124" y="510964"/>
            <a:ext cx="1340457" cy="1424236"/>
          </a:xfrm>
          <a:prstGeom prst="rect">
            <a:avLst/>
          </a:prstGeom>
        </p:spPr>
      </p:pic>
      <p:sp>
        <p:nvSpPr>
          <p:cNvPr id="7" name="Marcador de número de diapositiva 6">
            <a:extLst>
              <a:ext uri="{FF2B5EF4-FFF2-40B4-BE49-F238E27FC236}">
                <a16:creationId xmlns:a16="http://schemas.microsoft.com/office/drawing/2014/main" id="{16A02DCE-3C19-4AEC-A614-FCEBDEBEE557}"/>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1" name="Marcador de pie de página 9">
            <a:extLst>
              <a:ext uri="{FF2B5EF4-FFF2-40B4-BE49-F238E27FC236}">
                <a16:creationId xmlns:a16="http://schemas.microsoft.com/office/drawing/2014/main" id="{4DFB352F-2C25-42C9-ADE4-FB0286F7FD42}"/>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6267910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EXAM SAMPLE QUESTION - OBJECTIVE">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6"/>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5" name="Gráfico 14">
            <a:extLst>
              <a:ext uri="{FF2B5EF4-FFF2-40B4-BE49-F238E27FC236}">
                <a16:creationId xmlns:a16="http://schemas.microsoft.com/office/drawing/2014/main" id="{A335160B-B5BE-4CC3-A059-0C56F44C245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9818" y="5459082"/>
            <a:ext cx="845163" cy="897986"/>
          </a:xfrm>
          <a:prstGeom prst="rect">
            <a:avLst/>
          </a:prstGeom>
        </p:spPr>
      </p:pic>
      <p:sp>
        <p:nvSpPr>
          <p:cNvPr id="3" name="Marcador de número de diapositiva 2">
            <a:extLst>
              <a:ext uri="{FF2B5EF4-FFF2-40B4-BE49-F238E27FC236}">
                <a16:creationId xmlns:a16="http://schemas.microsoft.com/office/drawing/2014/main" id="{594A8DCC-5639-4819-AEB9-42FCA3EC5BFB}"/>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24" name="CuadroTexto 23">
            <a:extLst>
              <a:ext uri="{FF2B5EF4-FFF2-40B4-BE49-F238E27FC236}">
                <a16:creationId xmlns:a16="http://schemas.microsoft.com/office/drawing/2014/main" id="{B1CD1245-E1CE-4B1D-AA34-64706E1B59D8}"/>
              </a:ext>
            </a:extLst>
          </p:cNvPr>
          <p:cNvSpPr txBox="1"/>
          <p:nvPr userDrawn="1"/>
        </p:nvSpPr>
        <p:spPr>
          <a:xfrm>
            <a:off x="1991762" y="710169"/>
            <a:ext cx="8210752" cy="461665"/>
          </a:xfrm>
          <a:prstGeom prst="rect">
            <a:avLst/>
          </a:prstGeom>
          <a:noFill/>
        </p:spPr>
        <p:txBody>
          <a:bodyPr wrap="square" rtlCol="0">
            <a:spAutoFit/>
          </a:bodyPr>
          <a:lstStyle/>
          <a:p>
            <a:pPr algn="ctr"/>
            <a:r>
              <a:rPr lang="es-ES" sz="2400" b="1" i="0" u="sng" kern="1200" err="1">
                <a:solidFill>
                  <a:schemeClr val="accent6"/>
                </a:solidFill>
                <a:latin typeface="Tahoma" panose="020B0604030504040204" pitchFamily="34" charset="0"/>
                <a:ea typeface="Tahoma" panose="020B0604030504040204" pitchFamily="34" charset="0"/>
                <a:cs typeface="Tahoma" panose="020B0604030504040204" pitchFamily="34" charset="0"/>
              </a:rPr>
              <a:t>OBJECTIVE</a:t>
            </a:r>
            <a:endParaRPr lang="es-ES" sz="2400" b="1" i="0" u="sng" kern="1200">
              <a:solidFill>
                <a:schemeClr val="accent6"/>
              </a:solidFill>
              <a:latin typeface="Tahoma" panose="020B0604030504040204" pitchFamily="34" charset="0"/>
              <a:ea typeface="Tahoma" panose="020B0604030504040204" pitchFamily="34" charset="0"/>
              <a:cs typeface="Tahoma" panose="020B0604030504040204" pitchFamily="34" charset="0"/>
            </a:endParaRPr>
          </a:p>
        </p:txBody>
      </p:sp>
      <p:sp>
        <p:nvSpPr>
          <p:cNvPr id="27" name="CuadroTexto 26">
            <a:extLst>
              <a:ext uri="{FF2B5EF4-FFF2-40B4-BE49-F238E27FC236}">
                <a16:creationId xmlns:a16="http://schemas.microsoft.com/office/drawing/2014/main" id="{FEDB1A55-3AD5-4DF4-9FA0-7BFF99E0F375}"/>
              </a:ext>
            </a:extLst>
          </p:cNvPr>
          <p:cNvSpPr txBox="1"/>
          <p:nvPr userDrawn="1"/>
        </p:nvSpPr>
        <p:spPr>
          <a:xfrm>
            <a:off x="1991762" y="2631040"/>
            <a:ext cx="8210752" cy="461665"/>
          </a:xfrm>
          <a:prstGeom prst="rect">
            <a:avLst/>
          </a:prstGeom>
          <a:noFill/>
        </p:spPr>
        <p:txBody>
          <a:bodyPr wrap="square" rtlCol="0">
            <a:spAutoFit/>
          </a:bodyPr>
          <a:lstStyle/>
          <a:p>
            <a:pPr algn="ctr"/>
            <a:r>
              <a:rPr lang="es-ES" sz="2400" b="1" i="0" u="sng" kern="1200" err="1">
                <a:solidFill>
                  <a:schemeClr val="accent6"/>
                </a:solidFill>
                <a:latin typeface="Tahoma" panose="020B0604030504040204" pitchFamily="34" charset="0"/>
                <a:ea typeface="Tahoma" panose="020B0604030504040204" pitchFamily="34" charset="0"/>
                <a:cs typeface="Tahoma" panose="020B0604030504040204" pitchFamily="34" charset="0"/>
              </a:rPr>
              <a:t>INSTRUCTIONS</a:t>
            </a:r>
            <a:endParaRPr lang="es-ES" sz="2400" b="1" i="0" u="sng" kern="1200">
              <a:solidFill>
                <a:schemeClr val="accent6"/>
              </a:solidFill>
              <a:latin typeface="Tahoma" panose="020B0604030504040204" pitchFamily="34" charset="0"/>
              <a:ea typeface="Tahoma" panose="020B0604030504040204" pitchFamily="34" charset="0"/>
              <a:cs typeface="Tahoma" panose="020B0604030504040204" pitchFamily="34" charset="0"/>
            </a:endParaRPr>
          </a:p>
        </p:txBody>
      </p:sp>
      <p:sp>
        <p:nvSpPr>
          <p:cNvPr id="13" name="Subtítulo 2">
            <a:extLst>
              <a:ext uri="{FF2B5EF4-FFF2-40B4-BE49-F238E27FC236}">
                <a16:creationId xmlns:a16="http://schemas.microsoft.com/office/drawing/2014/main" id="{D44CA3D8-5224-4202-BC3F-E27AE812AAC3}"/>
              </a:ext>
            </a:extLst>
          </p:cNvPr>
          <p:cNvSpPr>
            <a:spLocks noGrp="1"/>
          </p:cNvSpPr>
          <p:nvPr>
            <p:ph type="subTitle" idx="1" hasCustomPrompt="1"/>
          </p:nvPr>
        </p:nvSpPr>
        <p:spPr>
          <a:xfrm>
            <a:off x="1991762" y="1248944"/>
            <a:ext cx="8210752" cy="1114825"/>
          </a:xfrm>
          <a:prstGeom prst="rect">
            <a:avLst/>
          </a:prstGeom>
        </p:spPr>
        <p:txBody>
          <a:bodyPr/>
          <a:lstStyle>
            <a:lvl1pPr marL="0" indent="0" algn="ctr">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exam sample question objectives</a:t>
            </a:r>
          </a:p>
        </p:txBody>
      </p:sp>
      <p:sp>
        <p:nvSpPr>
          <p:cNvPr id="14" name="Marcador de texto 12">
            <a:extLst>
              <a:ext uri="{FF2B5EF4-FFF2-40B4-BE49-F238E27FC236}">
                <a16:creationId xmlns:a16="http://schemas.microsoft.com/office/drawing/2014/main" id="{D33122B2-8BDF-4222-9B44-F7624F46C8E0}"/>
              </a:ext>
            </a:extLst>
          </p:cNvPr>
          <p:cNvSpPr>
            <a:spLocks noGrp="1"/>
          </p:cNvSpPr>
          <p:nvPr>
            <p:ph type="body" sz="quarter" idx="11" hasCustomPrompt="1"/>
          </p:nvPr>
        </p:nvSpPr>
        <p:spPr>
          <a:xfrm>
            <a:off x="1991762" y="3164244"/>
            <a:ext cx="8210752" cy="1895475"/>
          </a:xfrm>
          <a:prstGeom prst="rect">
            <a:avLst/>
          </a:prstGeom>
        </p:spPr>
        <p:txBody>
          <a:bodyPr/>
          <a:lstStyle>
            <a:lvl1pPr marL="514350" indent="-514350">
              <a:lnSpc>
                <a:spcPct val="100000"/>
              </a:lnSpc>
              <a:buClrTx/>
              <a:buFont typeface="+mj-lt"/>
              <a:buAutoNum type="arabicPeriod"/>
              <a:defRPr sz="180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exam sample question instructions</a:t>
            </a:r>
          </a:p>
          <a:p>
            <a:pPr lvl="1"/>
            <a:r>
              <a:rPr lang="en-GB" noProof="0"/>
              <a:t>Second Level</a:t>
            </a:r>
          </a:p>
          <a:p>
            <a:pPr lvl="2"/>
            <a:r>
              <a:rPr lang="en-GB" noProof="0"/>
              <a:t>Third Level</a:t>
            </a:r>
          </a:p>
        </p:txBody>
      </p:sp>
      <p:sp>
        <p:nvSpPr>
          <p:cNvPr id="16" name="Marcador de pie de página 9">
            <a:extLst>
              <a:ext uri="{FF2B5EF4-FFF2-40B4-BE49-F238E27FC236}">
                <a16:creationId xmlns:a16="http://schemas.microsoft.com/office/drawing/2014/main" id="{21DA0BF9-4C3A-4627-B736-FF576794FBB4}"/>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15785539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EXAM SAMPLE QUESTION - LONG EXPLANATION">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45F024B1-80B1-429A-AFE6-51714CF9785B}"/>
              </a:ext>
            </a:extLst>
          </p:cNvPr>
          <p:cNvSpPr/>
          <p:nvPr/>
        </p:nvSpPr>
        <p:spPr>
          <a:xfrm>
            <a:off x="0" y="6357068"/>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9F6C1B87-7A88-4496-B1CF-5BF20766A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10" name="Marcador de texto 9">
            <a:extLst>
              <a:ext uri="{FF2B5EF4-FFF2-40B4-BE49-F238E27FC236}">
                <a16:creationId xmlns:a16="http://schemas.microsoft.com/office/drawing/2014/main" id="{494FFE82-D3DB-44C0-8E13-F593DB65BC8C}"/>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6"/>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11" name="Rectángulo 10">
            <a:extLst>
              <a:ext uri="{FF2B5EF4-FFF2-40B4-BE49-F238E27FC236}">
                <a16:creationId xmlns:a16="http://schemas.microsoft.com/office/drawing/2014/main" id="{4840F259-2710-4B02-9FE5-5A92A7915EF3}"/>
              </a:ext>
            </a:extLst>
          </p:cNvPr>
          <p:cNvSpPr/>
          <p:nvPr/>
        </p:nvSpPr>
        <p:spPr>
          <a:xfrm>
            <a:off x="0" y="0"/>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5" name="Gráfico 14">
            <a:extLst>
              <a:ext uri="{FF2B5EF4-FFF2-40B4-BE49-F238E27FC236}">
                <a16:creationId xmlns:a16="http://schemas.microsoft.com/office/drawing/2014/main" id="{75E52932-4BC8-4326-8426-A51E432B514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9818" y="5459082"/>
            <a:ext cx="845163" cy="897986"/>
          </a:xfrm>
          <a:prstGeom prst="rect">
            <a:avLst/>
          </a:prstGeom>
        </p:spPr>
      </p:pic>
      <p:sp>
        <p:nvSpPr>
          <p:cNvPr id="3" name="Marcador de número de diapositiva 2">
            <a:extLst>
              <a:ext uri="{FF2B5EF4-FFF2-40B4-BE49-F238E27FC236}">
                <a16:creationId xmlns:a16="http://schemas.microsoft.com/office/drawing/2014/main" id="{DCE84FD4-7D81-4515-92E7-473DAF52E748}"/>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7" name="Marcador de texto 12">
            <a:extLst>
              <a:ext uri="{FF2B5EF4-FFF2-40B4-BE49-F238E27FC236}">
                <a16:creationId xmlns:a16="http://schemas.microsoft.com/office/drawing/2014/main" id="{BCF55CE9-99BF-4E43-9507-BC56AC9090B2}"/>
              </a:ext>
            </a:extLst>
          </p:cNvPr>
          <p:cNvSpPr>
            <a:spLocks noGrp="1"/>
          </p:cNvSpPr>
          <p:nvPr>
            <p:ph type="body" sz="quarter" idx="15" hasCustomPrompt="1"/>
          </p:nvPr>
        </p:nvSpPr>
        <p:spPr>
          <a:xfrm>
            <a:off x="1976673" y="1106733"/>
            <a:ext cx="8238654" cy="4352349"/>
          </a:xfrm>
          <a:prstGeom prst="rect">
            <a:avLst/>
          </a:prstGeom>
        </p:spPr>
        <p:txBody>
          <a:bodyPr/>
          <a:lstStyle>
            <a:lvl1pPr marL="0" indent="0">
              <a:lnSpc>
                <a:spcPct val="100000"/>
              </a:lnSpc>
              <a:buClrTx/>
              <a:buFontTx/>
              <a:buNone/>
              <a:defRPr sz="1800" b="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914400" indent="-457200">
              <a:lnSpc>
                <a:spcPct val="100000"/>
              </a:lnSpc>
              <a:buClrTx/>
              <a:buFont typeface="+mj-lt"/>
              <a:buAutoNum type="arabicPeriod"/>
              <a:defRPr sz="1600">
                <a:solidFill>
                  <a:schemeClr val="tx2"/>
                </a:solidFill>
                <a:latin typeface="Tahoma" panose="020B0604030504040204" pitchFamily="34" charset="0"/>
                <a:ea typeface="Tahoma" panose="020B0604030504040204" pitchFamily="34" charset="0"/>
                <a:cs typeface="Tahoma" panose="020B0604030504040204" pitchFamily="34" charset="0"/>
              </a:defRPr>
            </a:lvl2pPr>
            <a:lvl3pPr marL="1371600" indent="-457200">
              <a:lnSpc>
                <a:spcPct val="100000"/>
              </a:lnSpc>
              <a:buClrTx/>
              <a:buFont typeface="+mj-lt"/>
              <a:buAutoNum type="arabicPeriod"/>
              <a:defRPr sz="1400">
                <a:solidFill>
                  <a:schemeClr val="tx2"/>
                </a:solidFill>
                <a:latin typeface="Tahoma" panose="020B0604030504040204" pitchFamily="34" charset="0"/>
                <a:ea typeface="Tahoma" panose="020B0604030504040204" pitchFamily="34" charset="0"/>
                <a:cs typeface="Tahoma" panose="020B0604030504040204" pitchFamily="34" charset="0"/>
              </a:defRPr>
            </a:lvl3pPr>
            <a:lvl4pPr marL="17145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4pPr>
            <a:lvl5pPr marL="2171700" indent="-342900">
              <a:buClr>
                <a:srgbClr val="FFC000"/>
              </a:buClr>
              <a:buFont typeface="+mj-lt"/>
              <a:buAutoNum type="arabicPeriod"/>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GB" noProof="0"/>
              <a:t>Click to write the exam sample question instructions</a:t>
            </a:r>
          </a:p>
          <a:p>
            <a:pPr lvl="1"/>
            <a:r>
              <a:rPr lang="en-GB" noProof="0"/>
              <a:t>Second Level</a:t>
            </a:r>
          </a:p>
          <a:p>
            <a:pPr lvl="2"/>
            <a:r>
              <a:rPr lang="en-GB" noProof="0"/>
              <a:t>Third Level</a:t>
            </a:r>
          </a:p>
        </p:txBody>
      </p:sp>
      <p:sp>
        <p:nvSpPr>
          <p:cNvPr id="13" name="Marcador de pie de página 9">
            <a:extLst>
              <a:ext uri="{FF2B5EF4-FFF2-40B4-BE49-F238E27FC236}">
                <a16:creationId xmlns:a16="http://schemas.microsoft.com/office/drawing/2014/main" id="{E0EC2A7E-F46A-4683-B23A-04F5ED646327}"/>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39662192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EXAM SAMPLE QUESTION - DEBRIEF">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73C7959F-CAAA-47D2-8038-411DAC3CE7AE}"/>
              </a:ext>
            </a:extLst>
          </p:cNvPr>
          <p:cNvSpPr/>
          <p:nvPr/>
        </p:nvSpPr>
        <p:spPr>
          <a:xfrm>
            <a:off x="0" y="6357068"/>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8" name="Gráfico 7">
            <a:extLst>
              <a:ext uri="{FF2B5EF4-FFF2-40B4-BE49-F238E27FC236}">
                <a16:creationId xmlns:a16="http://schemas.microsoft.com/office/drawing/2014/main" id="{122A48FC-2DD4-4C2F-B4B7-D10611196C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96599" y="4708395"/>
            <a:ext cx="971551" cy="1088137"/>
          </a:xfrm>
          <a:prstGeom prst="rect">
            <a:avLst/>
          </a:prstGeom>
        </p:spPr>
      </p:pic>
      <p:sp>
        <p:nvSpPr>
          <p:cNvPr id="9" name="Marcador de texto 9">
            <a:extLst>
              <a:ext uri="{FF2B5EF4-FFF2-40B4-BE49-F238E27FC236}">
                <a16:creationId xmlns:a16="http://schemas.microsoft.com/office/drawing/2014/main" id="{EE39001C-A636-4EFB-87AC-3E2B44171FEF}"/>
              </a:ext>
            </a:extLst>
          </p:cNvPr>
          <p:cNvSpPr>
            <a:spLocks noGrp="1"/>
          </p:cNvSpPr>
          <p:nvPr>
            <p:ph type="body" sz="quarter" idx="12" hasCustomPrompt="1"/>
          </p:nvPr>
        </p:nvSpPr>
        <p:spPr bwMode="gray">
          <a:xfrm>
            <a:off x="10929937" y="5900738"/>
            <a:ext cx="904875" cy="442912"/>
          </a:xfrm>
          <a:prstGeom prst="rect">
            <a:avLst/>
          </a:prstGeom>
        </p:spPr>
        <p:txBody>
          <a:bodyPr/>
          <a:lstStyle>
            <a:lvl1pPr marL="0" indent="0" algn="ctr">
              <a:buNone/>
              <a:defRPr sz="1600" b="1">
                <a:solidFill>
                  <a:schemeClr val="accent6"/>
                </a:solidFill>
                <a:latin typeface="Tahoma" panose="020B0604030504040204" pitchFamily="34" charset="0"/>
                <a:ea typeface="Tahoma" panose="020B0604030504040204" pitchFamily="34" charset="0"/>
                <a:cs typeface="Tahoma" panose="020B0604030504040204" pitchFamily="34" charset="0"/>
              </a:defRPr>
            </a:lvl1pPr>
          </a:lstStyle>
          <a:p>
            <a:pPr lvl="0"/>
            <a:r>
              <a:rPr lang="es-ES"/>
              <a:t>X min</a:t>
            </a:r>
          </a:p>
        </p:txBody>
      </p:sp>
      <p:sp>
        <p:nvSpPr>
          <p:cNvPr id="7" name="Rectángulo 6">
            <a:extLst>
              <a:ext uri="{FF2B5EF4-FFF2-40B4-BE49-F238E27FC236}">
                <a16:creationId xmlns:a16="http://schemas.microsoft.com/office/drawing/2014/main" id="{E13E4448-87C4-40C0-BDC6-E8137D3365FC}"/>
              </a:ext>
            </a:extLst>
          </p:cNvPr>
          <p:cNvSpPr/>
          <p:nvPr/>
        </p:nvSpPr>
        <p:spPr>
          <a:xfrm>
            <a:off x="0" y="0"/>
            <a:ext cx="12192000" cy="50093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latin typeface="Tahoma" panose="020B0604030504040204" pitchFamily="34" charset="0"/>
            </a:endParaRPr>
          </a:p>
        </p:txBody>
      </p:sp>
      <p:pic>
        <p:nvPicPr>
          <p:cNvPr id="14" name="Gráfico 13">
            <a:extLst>
              <a:ext uri="{FF2B5EF4-FFF2-40B4-BE49-F238E27FC236}">
                <a16:creationId xmlns:a16="http://schemas.microsoft.com/office/drawing/2014/main" id="{5A002AEE-8BF3-4DFB-BDFC-A23461BB57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9818" y="5459082"/>
            <a:ext cx="845163" cy="897986"/>
          </a:xfrm>
          <a:prstGeom prst="rect">
            <a:avLst/>
          </a:prstGeom>
        </p:spPr>
      </p:pic>
      <p:sp>
        <p:nvSpPr>
          <p:cNvPr id="3" name="Marcador de número de diapositiva 2">
            <a:extLst>
              <a:ext uri="{FF2B5EF4-FFF2-40B4-BE49-F238E27FC236}">
                <a16:creationId xmlns:a16="http://schemas.microsoft.com/office/drawing/2014/main" id="{88196FF5-118E-49B6-8441-2FD78CC720A3}"/>
              </a:ext>
            </a:extLst>
          </p:cNvPr>
          <p:cNvSpPr>
            <a:spLocks noGrp="1"/>
          </p:cNvSpPr>
          <p:nvPr>
            <p:ph type="sldNum" sz="quarter" idx="14"/>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16" name="CuadroTexto 15">
            <a:extLst>
              <a:ext uri="{FF2B5EF4-FFF2-40B4-BE49-F238E27FC236}">
                <a16:creationId xmlns:a16="http://schemas.microsoft.com/office/drawing/2014/main" id="{BB4A0627-07F6-408A-87B2-C2174DC2AFA6}"/>
              </a:ext>
            </a:extLst>
          </p:cNvPr>
          <p:cNvSpPr txBox="1"/>
          <p:nvPr userDrawn="1"/>
        </p:nvSpPr>
        <p:spPr>
          <a:xfrm>
            <a:off x="1989486" y="709399"/>
            <a:ext cx="8210752" cy="461665"/>
          </a:xfrm>
          <a:prstGeom prst="rect">
            <a:avLst/>
          </a:prstGeom>
          <a:noFill/>
        </p:spPr>
        <p:txBody>
          <a:bodyPr wrap="square" rtlCol="0">
            <a:spAutoFit/>
          </a:bodyPr>
          <a:lstStyle/>
          <a:p>
            <a:pPr algn="ctr"/>
            <a:r>
              <a:rPr lang="es-ES" sz="2400" b="1" i="0" u="sng" kern="1200" err="1">
                <a:solidFill>
                  <a:schemeClr val="accent6"/>
                </a:solidFill>
                <a:latin typeface="Tahoma" panose="020B0604030504040204" pitchFamily="34" charset="0"/>
                <a:ea typeface="Tahoma" panose="020B0604030504040204" pitchFamily="34" charset="0"/>
                <a:cs typeface="Tahoma" panose="020B0604030504040204" pitchFamily="34" charset="0"/>
              </a:rPr>
              <a:t>DEBRIEF</a:t>
            </a:r>
            <a:endParaRPr lang="es-ES" sz="2400" b="1" i="0" u="sng" kern="1200">
              <a:solidFill>
                <a:schemeClr val="accent6"/>
              </a:solidFill>
              <a:latin typeface="Tahoma" panose="020B0604030504040204" pitchFamily="34" charset="0"/>
              <a:ea typeface="Tahoma" panose="020B0604030504040204" pitchFamily="34" charset="0"/>
              <a:cs typeface="Tahoma" panose="020B0604030504040204" pitchFamily="34" charset="0"/>
            </a:endParaRPr>
          </a:p>
        </p:txBody>
      </p:sp>
      <p:sp>
        <p:nvSpPr>
          <p:cNvPr id="11" name="Subtítulo 2">
            <a:extLst>
              <a:ext uri="{FF2B5EF4-FFF2-40B4-BE49-F238E27FC236}">
                <a16:creationId xmlns:a16="http://schemas.microsoft.com/office/drawing/2014/main" id="{E0DBEA45-4444-466A-BC86-9BA8BF2CBD8E}"/>
              </a:ext>
            </a:extLst>
          </p:cNvPr>
          <p:cNvSpPr>
            <a:spLocks noGrp="1"/>
          </p:cNvSpPr>
          <p:nvPr>
            <p:ph type="subTitle" idx="1" hasCustomPrompt="1"/>
          </p:nvPr>
        </p:nvSpPr>
        <p:spPr>
          <a:xfrm>
            <a:off x="1989486" y="1239124"/>
            <a:ext cx="8277144" cy="1114825"/>
          </a:xfrm>
          <a:prstGeom prst="rect">
            <a:avLst/>
          </a:prstGeom>
        </p:spPr>
        <p:txBody>
          <a:bodyPr/>
          <a:lstStyle>
            <a:lvl1pPr marL="0" indent="0" algn="ctr">
              <a:lnSpc>
                <a:spcPct val="100000"/>
              </a:lnSpc>
              <a:buNone/>
              <a:defRPr lang="es-ES" sz="1800" kern="1200" dirty="0">
                <a:solidFill>
                  <a:schemeClr val="tx2"/>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write the reflections obtained</a:t>
            </a:r>
          </a:p>
        </p:txBody>
      </p:sp>
      <p:sp>
        <p:nvSpPr>
          <p:cNvPr id="12" name="Marcador de pie de página 9">
            <a:extLst>
              <a:ext uri="{FF2B5EF4-FFF2-40B4-BE49-F238E27FC236}">
                <a16:creationId xmlns:a16="http://schemas.microsoft.com/office/drawing/2014/main" id="{A16B9BAA-45DB-4DE7-B18F-79E44B518F28}"/>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spTree>
    <p:extLst>
      <p:ext uri="{BB962C8B-B14F-4D97-AF65-F5344CB8AC3E}">
        <p14:creationId xmlns:p14="http://schemas.microsoft.com/office/powerpoint/2010/main" val="11053029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opyright Message">
    <p:bg bwMode="gray">
      <p:bgPr>
        <a:solidFill>
          <a:srgbClr val="009EE0"/>
        </a:solidFill>
        <a:effectLst/>
      </p:bgPr>
    </p:bg>
    <p:spTree>
      <p:nvGrpSpPr>
        <p:cNvPr id="1" name=""/>
        <p:cNvGrpSpPr/>
        <p:nvPr/>
      </p:nvGrpSpPr>
      <p:grpSpPr>
        <a:xfrm>
          <a:off x="0" y="0"/>
          <a:ext cx="0" cy="0"/>
          <a:chOff x="0" y="0"/>
          <a:chExt cx="0" cy="0"/>
        </a:xfrm>
      </p:grpSpPr>
      <p:sp>
        <p:nvSpPr>
          <p:cNvPr id="5" name="Título 10">
            <a:extLst>
              <a:ext uri="{FF2B5EF4-FFF2-40B4-BE49-F238E27FC236}">
                <a16:creationId xmlns:a16="http://schemas.microsoft.com/office/drawing/2014/main" id="{C58F2880-41A1-4705-ACBE-21FE00A3409D}"/>
              </a:ext>
            </a:extLst>
          </p:cNvPr>
          <p:cNvSpPr>
            <a:spLocks noGrp="1"/>
          </p:cNvSpPr>
          <p:nvPr>
            <p:ph type="title" hasCustomPrompt="1"/>
          </p:nvPr>
        </p:nvSpPr>
        <p:spPr bwMode="white">
          <a:xfrm>
            <a:off x="1645672" y="1943721"/>
            <a:ext cx="8900655" cy="2291556"/>
          </a:xfrm>
          <a:prstGeom prst="rect">
            <a:avLst/>
          </a:prstGeom>
        </p:spPr>
        <p:txBody>
          <a:bodyPr>
            <a:normAutofit/>
          </a:bodyPr>
          <a:lstStyle>
            <a:lvl1pPr algn="ctr">
              <a:defRPr sz="18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sz="1800"/>
              <a:t>© Netmind S.L.U.</a:t>
            </a:r>
            <a:br>
              <a:rPr lang="en-US" sz="1800"/>
            </a:br>
            <a:br>
              <a:rPr lang="en-US" sz="1800"/>
            </a:br>
            <a:r>
              <a:rPr lang="en-US" sz="1800" b="0"/>
              <a:t>All Rights Reserved. This document (</a:t>
            </a:r>
            <a:r>
              <a:rPr lang="en-US" sz="1800" err="1"/>
              <a:t>vXX.XX</a:t>
            </a:r>
            <a:r>
              <a:rPr lang="en-US" sz="1800" b="0"/>
              <a:t>) has been made, for exclusive use of the </a:t>
            </a:r>
            <a:r>
              <a:rPr lang="en-US" sz="1800"/>
              <a:t>customer attending to this training.</a:t>
            </a:r>
            <a:br>
              <a:rPr lang="en-US" sz="1800" b="0"/>
            </a:br>
            <a:br>
              <a:rPr lang="en-US" sz="1800" b="0"/>
            </a:br>
            <a:r>
              <a:rPr lang="en-US" sz="1800" b="0"/>
              <a:t>No part of this document may be reproduced, distributed or transmitted in any form or by any mean without the prior written permission of Netmind. ​</a:t>
            </a:r>
            <a:endParaRPr lang="es-ES"/>
          </a:p>
        </p:txBody>
      </p:sp>
      <p:pic>
        <p:nvPicPr>
          <p:cNvPr id="7" name="Gráfico 6">
            <a:extLst>
              <a:ext uri="{FF2B5EF4-FFF2-40B4-BE49-F238E27FC236}">
                <a16:creationId xmlns:a16="http://schemas.microsoft.com/office/drawing/2014/main" id="{044A841A-7858-4C3E-88E0-72999ACCCB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2913" y="5613149"/>
            <a:ext cx="797175" cy="797175"/>
          </a:xfrm>
          <a:prstGeom prst="rect">
            <a:avLst/>
          </a:prstGeom>
        </p:spPr>
      </p:pic>
      <p:sp>
        <p:nvSpPr>
          <p:cNvPr id="4" name="Marcador de número de diapositiva 3">
            <a:extLst>
              <a:ext uri="{FF2B5EF4-FFF2-40B4-BE49-F238E27FC236}">
                <a16:creationId xmlns:a16="http://schemas.microsoft.com/office/drawing/2014/main" id="{C778FBCE-0BC0-461F-8AF0-4B1A6ED0C5DA}"/>
              </a:ext>
            </a:extLst>
          </p:cNvPr>
          <p:cNvSpPr>
            <a:spLocks noGrp="1"/>
          </p:cNvSpPr>
          <p:nvPr>
            <p:ph type="sldNum" sz="quarter" idx="11"/>
          </p:nvPr>
        </p:nvSpPr>
        <p:spPr bwMode="white"/>
        <p:txBody>
          <a:bodyPr/>
          <a:lstStyle>
            <a:lvl1pPr>
              <a:defRPr>
                <a:solidFill>
                  <a:schemeClr val="bg1"/>
                </a:solidFill>
              </a:defRPr>
            </a:lvl1pPr>
          </a:lstStyle>
          <a:p>
            <a:fld id="{F37187E9-3EA2-446D-BF54-90B53DDE6E0C}" type="slidenum">
              <a:rPr lang="es-ES" smtClean="0"/>
              <a:pPr/>
              <a:t>‹Nº›</a:t>
            </a:fld>
            <a:endParaRPr lang="es-ES"/>
          </a:p>
        </p:txBody>
      </p:sp>
      <p:sp>
        <p:nvSpPr>
          <p:cNvPr id="9" name="Marcador de pie de página 9">
            <a:extLst>
              <a:ext uri="{FF2B5EF4-FFF2-40B4-BE49-F238E27FC236}">
                <a16:creationId xmlns:a16="http://schemas.microsoft.com/office/drawing/2014/main" id="{FE2E6B58-75EF-472F-B019-44CB718DC7FF}"/>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a:t>© 2022 Netmind SLU</a:t>
            </a:r>
          </a:p>
        </p:txBody>
      </p:sp>
      <p:pic>
        <p:nvPicPr>
          <p:cNvPr id="10" name="Imagen 9" descr="Logotipo&#10;&#10;Descripción generada automáticamente con confianza media">
            <a:extLst>
              <a:ext uri="{FF2B5EF4-FFF2-40B4-BE49-F238E27FC236}">
                <a16:creationId xmlns:a16="http://schemas.microsoft.com/office/drawing/2014/main" id="{A936802A-ED4B-4305-905E-FFCA3ED7C9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137399" y="220217"/>
            <a:ext cx="2016000" cy="459765"/>
          </a:xfrm>
          <a:prstGeom prst="rect">
            <a:avLst/>
          </a:prstGeom>
        </p:spPr>
      </p:pic>
    </p:spTree>
    <p:extLst>
      <p:ext uri="{BB962C8B-B14F-4D97-AF65-F5344CB8AC3E}">
        <p14:creationId xmlns:p14="http://schemas.microsoft.com/office/powerpoint/2010/main" val="172254371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HANKS!">
    <p:bg bwMode="gray">
      <p:bgPr>
        <a:solidFill>
          <a:srgbClr val="009EE0"/>
        </a:solidFill>
        <a:effectLst/>
      </p:bgPr>
    </p:bg>
    <p:spTree>
      <p:nvGrpSpPr>
        <p:cNvPr id="1" name=""/>
        <p:cNvGrpSpPr/>
        <p:nvPr/>
      </p:nvGrpSpPr>
      <p:grpSpPr>
        <a:xfrm>
          <a:off x="0" y="0"/>
          <a:ext cx="0" cy="0"/>
          <a:chOff x="0" y="0"/>
          <a:chExt cx="0" cy="0"/>
        </a:xfrm>
      </p:grpSpPr>
      <p:pic>
        <p:nvPicPr>
          <p:cNvPr id="4" name="Gráfico 3">
            <a:extLst>
              <a:ext uri="{FF2B5EF4-FFF2-40B4-BE49-F238E27FC236}">
                <a16:creationId xmlns:a16="http://schemas.microsoft.com/office/drawing/2014/main" id="{23D729E6-E52D-437A-B49C-5DBAC2AB696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818" t="37565" r="21790" b="30783"/>
          <a:stretch/>
        </p:blipFill>
        <p:spPr bwMode="white">
          <a:xfrm>
            <a:off x="0" y="1"/>
            <a:ext cx="12192000" cy="6858000"/>
          </a:xfrm>
          <a:prstGeom prst="rect">
            <a:avLst/>
          </a:prstGeom>
        </p:spPr>
      </p:pic>
      <p:pic>
        <p:nvPicPr>
          <p:cNvPr id="13" name="Gráfico 12">
            <a:extLst>
              <a:ext uri="{FF2B5EF4-FFF2-40B4-BE49-F238E27FC236}">
                <a16:creationId xmlns:a16="http://schemas.microsoft.com/office/drawing/2014/main" id="{1C795618-DF1C-4C9B-B592-5B075F4543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02913" y="5613149"/>
            <a:ext cx="797175" cy="797175"/>
          </a:xfrm>
          <a:prstGeom prst="rect">
            <a:avLst/>
          </a:prstGeom>
        </p:spPr>
      </p:pic>
      <p:sp>
        <p:nvSpPr>
          <p:cNvPr id="14" name="CuadroTexto 13">
            <a:extLst>
              <a:ext uri="{FF2B5EF4-FFF2-40B4-BE49-F238E27FC236}">
                <a16:creationId xmlns:a16="http://schemas.microsoft.com/office/drawing/2014/main" id="{59398A56-3427-4F85-8FF4-F05DC9BD17D8}"/>
              </a:ext>
            </a:extLst>
          </p:cNvPr>
          <p:cNvSpPr txBox="1"/>
          <p:nvPr userDrawn="1"/>
        </p:nvSpPr>
        <p:spPr bwMode="white">
          <a:xfrm>
            <a:off x="4496777" y="3522126"/>
            <a:ext cx="3198446" cy="523220"/>
          </a:xfrm>
          <a:prstGeom prst="rect">
            <a:avLst/>
          </a:prstGeom>
          <a:noFill/>
        </p:spPr>
        <p:txBody>
          <a:bodyPr wrap="square" rtlCol="0">
            <a:spAutoFit/>
          </a:bodyPr>
          <a:lstStyle/>
          <a:p>
            <a:pPr algn="ctr"/>
            <a:r>
              <a:rPr lang="es-ES" sz="2800" err="1">
                <a:solidFill>
                  <a:schemeClr val="bg1"/>
                </a:solidFill>
              </a:rPr>
              <a:t>Follow</a:t>
            </a:r>
            <a:r>
              <a:rPr lang="es-ES" sz="2800">
                <a:solidFill>
                  <a:schemeClr val="bg1"/>
                </a:solidFill>
              </a:rPr>
              <a:t> </a:t>
            </a:r>
            <a:r>
              <a:rPr lang="es-ES" sz="2800" err="1">
                <a:solidFill>
                  <a:schemeClr val="bg1"/>
                </a:solidFill>
              </a:rPr>
              <a:t>us</a:t>
            </a:r>
            <a:r>
              <a:rPr lang="es-ES" sz="2800">
                <a:solidFill>
                  <a:schemeClr val="bg1"/>
                </a:solidFill>
              </a:rPr>
              <a:t>:</a:t>
            </a:r>
          </a:p>
        </p:txBody>
      </p:sp>
      <p:sp>
        <p:nvSpPr>
          <p:cNvPr id="15" name="CuadroTexto 14">
            <a:extLst>
              <a:ext uri="{FF2B5EF4-FFF2-40B4-BE49-F238E27FC236}">
                <a16:creationId xmlns:a16="http://schemas.microsoft.com/office/drawing/2014/main" id="{0C766792-5527-4965-832D-438F206E20FC}"/>
              </a:ext>
            </a:extLst>
          </p:cNvPr>
          <p:cNvSpPr txBox="1"/>
          <p:nvPr userDrawn="1"/>
        </p:nvSpPr>
        <p:spPr bwMode="white">
          <a:xfrm>
            <a:off x="1276538" y="1953164"/>
            <a:ext cx="9614781" cy="1323439"/>
          </a:xfrm>
          <a:prstGeom prst="rect">
            <a:avLst/>
          </a:prstGeom>
          <a:noFill/>
        </p:spPr>
        <p:txBody>
          <a:bodyPr wrap="square" rtlCol="0" anchor="t">
            <a:spAutoFit/>
          </a:bodyPr>
          <a:lstStyle/>
          <a:p>
            <a:pPr algn="ctr"/>
            <a:r>
              <a:rPr lang="es-ES" sz="8000" b="1" err="1">
                <a:solidFill>
                  <a:schemeClr val="bg1"/>
                </a:solidFill>
              </a:rPr>
              <a:t>Thanks</a:t>
            </a:r>
            <a:r>
              <a:rPr lang="es-ES" sz="8000" b="1">
                <a:solidFill>
                  <a:schemeClr val="bg1"/>
                </a:solidFill>
              </a:rPr>
              <a:t>!</a:t>
            </a:r>
          </a:p>
        </p:txBody>
      </p:sp>
      <p:pic>
        <p:nvPicPr>
          <p:cNvPr id="16" name="Gráfico 15">
            <a:extLst>
              <a:ext uri="{FF2B5EF4-FFF2-40B4-BE49-F238E27FC236}">
                <a16:creationId xmlns:a16="http://schemas.microsoft.com/office/drawing/2014/main" id="{DB8F56A9-C1C8-41E4-98C0-87550A746413}"/>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062537" y="4354159"/>
            <a:ext cx="447675" cy="447675"/>
          </a:xfrm>
          <a:prstGeom prst="rect">
            <a:avLst/>
          </a:prstGeom>
        </p:spPr>
      </p:pic>
      <p:pic>
        <p:nvPicPr>
          <p:cNvPr id="17" name="Gráfico 16">
            <a:extLst>
              <a:ext uri="{FF2B5EF4-FFF2-40B4-BE49-F238E27FC236}">
                <a16:creationId xmlns:a16="http://schemas.microsoft.com/office/drawing/2014/main" id="{536B6CA4-008D-4E97-9D34-F3A7CAD98625}"/>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5872162" y="4354159"/>
            <a:ext cx="447675" cy="447675"/>
          </a:xfrm>
          <a:prstGeom prst="rect">
            <a:avLst/>
          </a:prstGeom>
        </p:spPr>
      </p:pic>
      <p:pic>
        <p:nvPicPr>
          <p:cNvPr id="18" name="Gráfico 17">
            <a:extLst>
              <a:ext uri="{FF2B5EF4-FFF2-40B4-BE49-F238E27FC236}">
                <a16:creationId xmlns:a16="http://schemas.microsoft.com/office/drawing/2014/main" id="{D1322889-AAD5-4D90-9449-6D301161B25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662736" y="4354159"/>
            <a:ext cx="447675" cy="447675"/>
          </a:xfrm>
          <a:prstGeom prst="rect">
            <a:avLst/>
          </a:prstGeom>
        </p:spPr>
      </p:pic>
      <p:sp>
        <p:nvSpPr>
          <p:cNvPr id="2" name="Marcador de pie de página 1">
            <a:extLst>
              <a:ext uri="{FF2B5EF4-FFF2-40B4-BE49-F238E27FC236}">
                <a16:creationId xmlns:a16="http://schemas.microsoft.com/office/drawing/2014/main" id="{F7D9E7E8-F940-46FE-B43B-152CFDFA58C6}"/>
              </a:ext>
            </a:extLst>
          </p:cNvPr>
          <p:cNvSpPr>
            <a:spLocks noGrp="1"/>
          </p:cNvSpPr>
          <p:nvPr>
            <p:ph type="ftr" sz="quarter" idx="10"/>
          </p:nvPr>
        </p:nvSpPr>
        <p:spPr bwMode="white">
          <a:xfrm>
            <a:off x="5521987" y="6410324"/>
            <a:ext cx="1148024" cy="365125"/>
          </a:xfrm>
          <a:prstGeom prst="rect">
            <a:avLst/>
          </a:prstGeom>
        </p:spPr>
        <p:txBody>
          <a:bodyPr/>
          <a:lstStyle>
            <a:lvl1pPr>
              <a:defRPr>
                <a:solidFill>
                  <a:schemeClr val="bg1"/>
                </a:solidFill>
              </a:defRPr>
            </a:lvl1pPr>
          </a:lstStyle>
          <a:p>
            <a:pPr algn="ctr"/>
            <a:r>
              <a:rPr lang="es-ES"/>
              <a:t>© 2022 Netmind SLU</a:t>
            </a:r>
          </a:p>
        </p:txBody>
      </p:sp>
      <p:pic>
        <p:nvPicPr>
          <p:cNvPr id="11" name="Imagen 10" descr="Logotipo&#10;&#10;Descripción generada automáticamente con confianza media">
            <a:extLst>
              <a:ext uri="{FF2B5EF4-FFF2-40B4-BE49-F238E27FC236}">
                <a16:creationId xmlns:a16="http://schemas.microsoft.com/office/drawing/2014/main" id="{0FE1380B-64B7-4336-B73E-309295153FD5}"/>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5137399" y="220217"/>
            <a:ext cx="2016000" cy="459765"/>
          </a:xfrm>
          <a:prstGeom prst="rect">
            <a:avLst/>
          </a:prstGeom>
        </p:spPr>
      </p:pic>
    </p:spTree>
    <p:extLst>
      <p:ext uri="{BB962C8B-B14F-4D97-AF65-F5344CB8AC3E}">
        <p14:creationId xmlns:p14="http://schemas.microsoft.com/office/powerpoint/2010/main" val="1571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title + Content + Pictur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A091A-D424-45BD-81FE-91E582CA1C9C}"/>
              </a:ext>
            </a:extLst>
          </p:cNvPr>
          <p:cNvSpPr>
            <a:spLocks noGrp="1"/>
          </p:cNvSpPr>
          <p:nvPr>
            <p:ph type="title"/>
          </p:nvPr>
        </p:nvSpPr>
        <p:spPr/>
        <p:txBody>
          <a:bodyPr/>
          <a:lstStyle/>
          <a:p>
            <a:r>
              <a:rPr lang="es-ES"/>
              <a:t>Haga clic para modificar el estilo de título del patrón</a:t>
            </a:r>
          </a:p>
        </p:txBody>
      </p:sp>
      <p:sp>
        <p:nvSpPr>
          <p:cNvPr id="11" name="Marcador de texto 7">
            <a:extLst>
              <a:ext uri="{FF2B5EF4-FFF2-40B4-BE49-F238E27FC236}">
                <a16:creationId xmlns:a16="http://schemas.microsoft.com/office/drawing/2014/main" id="{2BDACAE5-CD3E-4FEC-A928-5F19E686EE5F}"/>
              </a:ext>
            </a:extLst>
          </p:cNvPr>
          <p:cNvSpPr>
            <a:spLocks noGrp="1"/>
          </p:cNvSpPr>
          <p:nvPr>
            <p:ph type="body" sz="quarter" idx="10" hasCustomPrompt="1"/>
          </p:nvPr>
        </p:nvSpPr>
        <p:spPr>
          <a:xfrm>
            <a:off x="614244" y="887239"/>
            <a:ext cx="10937978" cy="570369"/>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
        <p:nvSpPr>
          <p:cNvPr id="9" name="Marcador de contenido 3">
            <a:extLst>
              <a:ext uri="{FF2B5EF4-FFF2-40B4-BE49-F238E27FC236}">
                <a16:creationId xmlns:a16="http://schemas.microsoft.com/office/drawing/2014/main" id="{E0AE2A44-50C3-4CA9-A084-48C6B095C384}"/>
              </a:ext>
            </a:extLst>
          </p:cNvPr>
          <p:cNvSpPr>
            <a:spLocks noGrp="1"/>
          </p:cNvSpPr>
          <p:nvPr>
            <p:ph sz="quarter" idx="16"/>
          </p:nvPr>
        </p:nvSpPr>
        <p:spPr>
          <a:xfrm>
            <a:off x="6302354" y="1726098"/>
            <a:ext cx="5249867" cy="4041775"/>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10" name="Marcador de posición de imagen 9">
            <a:extLst>
              <a:ext uri="{FF2B5EF4-FFF2-40B4-BE49-F238E27FC236}">
                <a16:creationId xmlns:a16="http://schemas.microsoft.com/office/drawing/2014/main" id="{F32C817F-49AE-46FA-8AA1-586BAE899158}"/>
              </a:ext>
            </a:extLst>
          </p:cNvPr>
          <p:cNvSpPr>
            <a:spLocks noGrp="1"/>
          </p:cNvSpPr>
          <p:nvPr>
            <p:ph type="pic" sz="quarter" idx="17"/>
          </p:nvPr>
        </p:nvSpPr>
        <p:spPr>
          <a:xfrm>
            <a:off x="649244" y="1726098"/>
            <a:ext cx="5249863" cy="4041775"/>
          </a:xfrm>
          <a:prstGeom prst="rect">
            <a:avLst/>
          </a:prstGeom>
        </p:spPr>
        <p:txBody>
          <a:bodyPr/>
          <a:lstStyle/>
          <a:p>
            <a:endParaRPr lang="es-ES"/>
          </a:p>
        </p:txBody>
      </p:sp>
      <p:sp>
        <p:nvSpPr>
          <p:cNvPr id="12" name="Marcador de número de diapositiva 10">
            <a:extLst>
              <a:ext uri="{FF2B5EF4-FFF2-40B4-BE49-F238E27FC236}">
                <a16:creationId xmlns:a16="http://schemas.microsoft.com/office/drawing/2014/main" id="{D04EA64A-14DE-4418-BE38-66005EEC56A5}"/>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4" name="Marcador de pie de página 9">
            <a:extLst>
              <a:ext uri="{FF2B5EF4-FFF2-40B4-BE49-F238E27FC236}">
                <a16:creationId xmlns:a16="http://schemas.microsoft.com/office/drawing/2014/main" id="{0977A1AE-4E8E-420E-9EC1-84CDB1DB8175}"/>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6054548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Example Cover 1: Stripes">
    <p:bg bwMode="gray">
      <p:bgPr>
        <a:solidFill>
          <a:srgbClr val="009EE0"/>
        </a:solidFill>
        <a:effectLst/>
      </p:bgPr>
    </p:bg>
    <p:spTree>
      <p:nvGrpSpPr>
        <p:cNvPr id="1" name=""/>
        <p:cNvGrpSpPr/>
        <p:nvPr/>
      </p:nvGrpSpPr>
      <p:grpSpPr>
        <a:xfrm>
          <a:off x="0" y="0"/>
          <a:ext cx="0" cy="0"/>
          <a:chOff x="0" y="0"/>
          <a:chExt cx="0" cy="0"/>
        </a:xfrm>
      </p:grpSpPr>
      <p:pic>
        <p:nvPicPr>
          <p:cNvPr id="7" name="Gráfico 6">
            <a:extLst>
              <a:ext uri="{FF2B5EF4-FFF2-40B4-BE49-F238E27FC236}">
                <a16:creationId xmlns:a16="http://schemas.microsoft.com/office/drawing/2014/main" id="{622897FE-E259-4181-A381-ED944FC52D9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3818" t="37565" r="21790" b="30783"/>
          <a:stretch/>
        </p:blipFill>
        <p:spPr bwMode="ltGray">
          <a:xfrm>
            <a:off x="0" y="0"/>
            <a:ext cx="12192000" cy="6858000"/>
          </a:xfrm>
          <a:prstGeom prst="rect">
            <a:avLst/>
          </a:prstGeom>
        </p:spPr>
      </p:pic>
      <p:sp>
        <p:nvSpPr>
          <p:cNvPr id="11" name="Título 10">
            <a:extLst>
              <a:ext uri="{FF2B5EF4-FFF2-40B4-BE49-F238E27FC236}">
                <a16:creationId xmlns:a16="http://schemas.microsoft.com/office/drawing/2014/main" id="{CAA9B16D-89A7-4E7C-81D4-E694475A6566}"/>
              </a:ext>
            </a:extLst>
          </p:cNvPr>
          <p:cNvSpPr>
            <a:spLocks noGrp="1"/>
          </p:cNvSpPr>
          <p:nvPr>
            <p:ph type="title" hasCustomPrompt="1"/>
          </p:nvPr>
        </p:nvSpPr>
        <p:spPr bwMode="white">
          <a:xfrm>
            <a:off x="1110853" y="2949952"/>
            <a:ext cx="9970294" cy="2291556"/>
          </a:xfrm>
          <a:prstGeom prst="rect">
            <a:avLst/>
          </a:prstGeom>
        </p:spPr>
        <p:txBody>
          <a:bodyPr/>
          <a:lstStyle>
            <a:lvl1pPr algn="ctr">
              <a:defRPr sz="8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s-ES" err="1"/>
              <a:t>Presentation's</a:t>
            </a:r>
            <a:r>
              <a:rPr lang="es-ES"/>
              <a:t> </a:t>
            </a:r>
            <a:r>
              <a:rPr lang="es-ES" err="1"/>
              <a:t>Title</a:t>
            </a:r>
            <a:endParaRPr lang="es-ES"/>
          </a:p>
        </p:txBody>
      </p:sp>
      <p:pic>
        <p:nvPicPr>
          <p:cNvPr id="10" name="Gráfico 9">
            <a:extLst>
              <a:ext uri="{FF2B5EF4-FFF2-40B4-BE49-F238E27FC236}">
                <a16:creationId xmlns:a16="http://schemas.microsoft.com/office/drawing/2014/main" id="{62A95142-BDEC-403B-B337-FD41D944C1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8696" y="263075"/>
            <a:ext cx="1794608" cy="323473"/>
          </a:xfrm>
          <a:prstGeom prst="rect">
            <a:avLst/>
          </a:prstGeom>
        </p:spPr>
      </p:pic>
      <p:sp>
        <p:nvSpPr>
          <p:cNvPr id="9" name="Marcador de texto 6">
            <a:extLst>
              <a:ext uri="{FF2B5EF4-FFF2-40B4-BE49-F238E27FC236}">
                <a16:creationId xmlns:a16="http://schemas.microsoft.com/office/drawing/2014/main" id="{A9A2FFEC-5AB1-4B4B-ABF5-8CE3027DD4F4}"/>
              </a:ext>
            </a:extLst>
          </p:cNvPr>
          <p:cNvSpPr>
            <a:spLocks noGrp="1"/>
          </p:cNvSpPr>
          <p:nvPr>
            <p:ph type="body" sz="quarter" idx="10" hasCustomPrompt="1"/>
          </p:nvPr>
        </p:nvSpPr>
        <p:spPr bwMode="white">
          <a:xfrm>
            <a:off x="5099073" y="2436036"/>
            <a:ext cx="2009775" cy="375747"/>
          </a:xfrm>
          <a:prstGeom prst="rect">
            <a:avLst/>
          </a:prstGeom>
        </p:spPr>
        <p:txBody>
          <a:bodyPr/>
          <a:lstStyle>
            <a:lvl1pPr marL="0" indent="0" algn="ctr">
              <a:buNone/>
              <a:defRPr sz="1800" b="1">
                <a:solidFill>
                  <a:srgbClr val="FFFFFF"/>
                </a:solidFill>
              </a:defRPr>
            </a:lvl1pPr>
          </a:lstStyle>
          <a:p>
            <a:pPr lvl="0"/>
            <a:r>
              <a:rPr lang="es-ES" err="1"/>
              <a:t>Course</a:t>
            </a:r>
            <a:r>
              <a:rPr lang="es-ES"/>
              <a:t> </a:t>
            </a:r>
            <a:r>
              <a:rPr lang="es-ES" err="1"/>
              <a:t>Code</a:t>
            </a:r>
            <a:endParaRPr lang="es-ES"/>
          </a:p>
        </p:txBody>
      </p:sp>
      <p:sp>
        <p:nvSpPr>
          <p:cNvPr id="12" name="Text Box 31">
            <a:extLst>
              <a:ext uri="{FF2B5EF4-FFF2-40B4-BE49-F238E27FC236}">
                <a16:creationId xmlns:a16="http://schemas.microsoft.com/office/drawing/2014/main" id="{37FD3452-1851-4A67-A01D-C08824693B6B}"/>
              </a:ext>
            </a:extLst>
          </p:cNvPr>
          <p:cNvSpPr txBox="1">
            <a:spLocks noChangeArrowheads="1"/>
          </p:cNvSpPr>
          <p:nvPr/>
        </p:nvSpPr>
        <p:spPr bwMode="white">
          <a:xfrm>
            <a:off x="42495" y="6482254"/>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900">
                <a:solidFill>
                  <a:schemeClr val="bg1"/>
                </a:solidFill>
                <a:latin typeface="+mj-lt"/>
              </a:rPr>
              <a:t>© 2022 Netmind SLU</a:t>
            </a:r>
            <a:endParaRPr lang="es-ES" sz="900">
              <a:solidFill>
                <a:schemeClr val="bg1"/>
              </a:solidFill>
              <a:latin typeface="+mj-lt"/>
            </a:endParaRPr>
          </a:p>
        </p:txBody>
      </p:sp>
    </p:spTree>
    <p:extLst>
      <p:ext uri="{BB962C8B-B14F-4D97-AF65-F5344CB8AC3E}">
        <p14:creationId xmlns:p14="http://schemas.microsoft.com/office/powerpoint/2010/main" val="241828295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Example Cover 2: Building">
    <p:bg bwMode="gray">
      <p:bgPr>
        <a:solidFill>
          <a:srgbClr val="009EE0"/>
        </a:solidFill>
        <a:effectLst/>
      </p:bgPr>
    </p:bg>
    <p:spTree>
      <p:nvGrpSpPr>
        <p:cNvPr id="1" name=""/>
        <p:cNvGrpSpPr/>
        <p:nvPr/>
      </p:nvGrpSpPr>
      <p:grpSpPr>
        <a:xfrm>
          <a:off x="0" y="0"/>
          <a:ext cx="0" cy="0"/>
          <a:chOff x="0" y="0"/>
          <a:chExt cx="0" cy="0"/>
        </a:xfrm>
      </p:grpSpPr>
      <p:pic>
        <p:nvPicPr>
          <p:cNvPr id="10" name="Gráfico 9">
            <a:extLst>
              <a:ext uri="{FF2B5EF4-FFF2-40B4-BE49-F238E27FC236}">
                <a16:creationId xmlns:a16="http://schemas.microsoft.com/office/drawing/2014/main" id="{62A95142-BDEC-403B-B337-FD41D944C1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8696" y="263075"/>
            <a:ext cx="1794608" cy="323473"/>
          </a:xfrm>
          <a:prstGeom prst="rect">
            <a:avLst/>
          </a:prstGeom>
        </p:spPr>
      </p:pic>
      <p:sp>
        <p:nvSpPr>
          <p:cNvPr id="12" name="Text Box 31">
            <a:extLst>
              <a:ext uri="{FF2B5EF4-FFF2-40B4-BE49-F238E27FC236}">
                <a16:creationId xmlns:a16="http://schemas.microsoft.com/office/drawing/2014/main" id="{37FD3452-1851-4A67-A01D-C08824693B6B}"/>
              </a:ext>
            </a:extLst>
          </p:cNvPr>
          <p:cNvSpPr txBox="1">
            <a:spLocks noChangeArrowheads="1"/>
          </p:cNvSpPr>
          <p:nvPr/>
        </p:nvSpPr>
        <p:spPr bwMode="white">
          <a:xfrm>
            <a:off x="54448" y="6482254"/>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900">
                <a:solidFill>
                  <a:schemeClr val="bg1"/>
                </a:solidFill>
                <a:latin typeface="+mj-lt"/>
              </a:rPr>
              <a:t>© 2022 Netmind SLU</a:t>
            </a:r>
            <a:endParaRPr lang="es-ES" sz="900">
              <a:solidFill>
                <a:schemeClr val="bg1"/>
              </a:solidFill>
              <a:latin typeface="+mj-lt"/>
            </a:endParaRPr>
          </a:p>
        </p:txBody>
      </p:sp>
      <p:pic>
        <p:nvPicPr>
          <p:cNvPr id="8" name="Gráfico 7">
            <a:extLst>
              <a:ext uri="{FF2B5EF4-FFF2-40B4-BE49-F238E27FC236}">
                <a16:creationId xmlns:a16="http://schemas.microsoft.com/office/drawing/2014/main" id="{A79BA4A1-3765-4CD4-942E-685059CB27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bwMode="invGray">
          <a:xfrm>
            <a:off x="2271712" y="2762250"/>
            <a:ext cx="7058025" cy="4095750"/>
          </a:xfrm>
          <a:prstGeom prst="rect">
            <a:avLst/>
          </a:prstGeom>
        </p:spPr>
      </p:pic>
      <p:sp>
        <p:nvSpPr>
          <p:cNvPr id="11" name="Título 10">
            <a:extLst>
              <a:ext uri="{FF2B5EF4-FFF2-40B4-BE49-F238E27FC236}">
                <a16:creationId xmlns:a16="http://schemas.microsoft.com/office/drawing/2014/main" id="{CAA9B16D-89A7-4E7C-81D4-E694475A6566}"/>
              </a:ext>
            </a:extLst>
          </p:cNvPr>
          <p:cNvSpPr>
            <a:spLocks noGrp="1"/>
          </p:cNvSpPr>
          <p:nvPr>
            <p:ph type="title" hasCustomPrompt="1"/>
          </p:nvPr>
        </p:nvSpPr>
        <p:spPr bwMode="white">
          <a:xfrm>
            <a:off x="1110853" y="2949952"/>
            <a:ext cx="9970294" cy="2291556"/>
          </a:xfrm>
          <a:prstGeom prst="rect">
            <a:avLst/>
          </a:prstGeom>
        </p:spPr>
        <p:txBody>
          <a:bodyPr/>
          <a:lstStyle>
            <a:lvl1pPr algn="ctr">
              <a:defRPr sz="8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s-ES" err="1"/>
              <a:t>Presentation's</a:t>
            </a:r>
            <a:r>
              <a:rPr lang="es-ES"/>
              <a:t> </a:t>
            </a:r>
            <a:r>
              <a:rPr lang="es-ES" err="1"/>
              <a:t>Title</a:t>
            </a:r>
            <a:endParaRPr lang="es-ES"/>
          </a:p>
        </p:txBody>
      </p:sp>
      <p:sp>
        <p:nvSpPr>
          <p:cNvPr id="9" name="Marcador de texto 6">
            <a:extLst>
              <a:ext uri="{FF2B5EF4-FFF2-40B4-BE49-F238E27FC236}">
                <a16:creationId xmlns:a16="http://schemas.microsoft.com/office/drawing/2014/main" id="{A9A2FFEC-5AB1-4B4B-ABF5-8CE3027DD4F4}"/>
              </a:ext>
            </a:extLst>
          </p:cNvPr>
          <p:cNvSpPr>
            <a:spLocks noGrp="1"/>
          </p:cNvSpPr>
          <p:nvPr>
            <p:ph type="body" sz="quarter" idx="10" hasCustomPrompt="1"/>
          </p:nvPr>
        </p:nvSpPr>
        <p:spPr bwMode="white">
          <a:xfrm>
            <a:off x="5099073" y="2436036"/>
            <a:ext cx="2009775" cy="375747"/>
          </a:xfrm>
          <a:prstGeom prst="rect">
            <a:avLst/>
          </a:prstGeom>
        </p:spPr>
        <p:txBody>
          <a:bodyPr/>
          <a:lstStyle>
            <a:lvl1pPr marL="0" indent="0" algn="ctr">
              <a:buNone/>
              <a:defRPr sz="1800" b="1">
                <a:solidFill>
                  <a:srgbClr val="FFFFFF"/>
                </a:solidFill>
              </a:defRPr>
            </a:lvl1pPr>
          </a:lstStyle>
          <a:p>
            <a:pPr lvl="0"/>
            <a:r>
              <a:rPr lang="es-ES" err="1"/>
              <a:t>Course</a:t>
            </a:r>
            <a:r>
              <a:rPr lang="es-ES"/>
              <a:t> </a:t>
            </a:r>
            <a:r>
              <a:rPr lang="es-ES" err="1"/>
              <a:t>Code</a:t>
            </a:r>
            <a:endParaRPr lang="es-ES"/>
          </a:p>
        </p:txBody>
      </p:sp>
    </p:spTree>
    <p:extLst>
      <p:ext uri="{BB962C8B-B14F-4D97-AF65-F5344CB8AC3E}">
        <p14:creationId xmlns:p14="http://schemas.microsoft.com/office/powerpoint/2010/main" val="25758809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Example Cover 3: Plain Blue">
    <p:bg bwMode="gray">
      <p:bgPr>
        <a:solidFill>
          <a:srgbClr val="009EE0"/>
        </a:solidFill>
        <a:effectLst/>
      </p:bgPr>
    </p:bg>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CAA9B16D-89A7-4E7C-81D4-E694475A6566}"/>
              </a:ext>
            </a:extLst>
          </p:cNvPr>
          <p:cNvSpPr>
            <a:spLocks noGrp="1"/>
          </p:cNvSpPr>
          <p:nvPr>
            <p:ph type="title" hasCustomPrompt="1"/>
          </p:nvPr>
        </p:nvSpPr>
        <p:spPr bwMode="white">
          <a:xfrm>
            <a:off x="1110853" y="2949952"/>
            <a:ext cx="9970294" cy="2291556"/>
          </a:xfrm>
          <a:prstGeom prst="rect">
            <a:avLst/>
          </a:prstGeom>
        </p:spPr>
        <p:txBody>
          <a:bodyPr/>
          <a:lstStyle>
            <a:lvl1pPr algn="ctr">
              <a:defRPr sz="8000" b="1">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s-ES" err="1"/>
              <a:t>Presentation's</a:t>
            </a:r>
            <a:r>
              <a:rPr lang="es-ES"/>
              <a:t> </a:t>
            </a:r>
            <a:r>
              <a:rPr lang="es-ES" err="1"/>
              <a:t>Title</a:t>
            </a:r>
            <a:endParaRPr lang="es-ES"/>
          </a:p>
        </p:txBody>
      </p:sp>
      <p:pic>
        <p:nvPicPr>
          <p:cNvPr id="10" name="Gráfico 9">
            <a:extLst>
              <a:ext uri="{FF2B5EF4-FFF2-40B4-BE49-F238E27FC236}">
                <a16:creationId xmlns:a16="http://schemas.microsoft.com/office/drawing/2014/main" id="{62A95142-BDEC-403B-B337-FD41D944C1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8696" y="263075"/>
            <a:ext cx="1794608" cy="323473"/>
          </a:xfrm>
          <a:prstGeom prst="rect">
            <a:avLst/>
          </a:prstGeom>
        </p:spPr>
      </p:pic>
      <p:sp>
        <p:nvSpPr>
          <p:cNvPr id="9" name="Marcador de texto 6">
            <a:extLst>
              <a:ext uri="{FF2B5EF4-FFF2-40B4-BE49-F238E27FC236}">
                <a16:creationId xmlns:a16="http://schemas.microsoft.com/office/drawing/2014/main" id="{A9A2FFEC-5AB1-4B4B-ABF5-8CE3027DD4F4}"/>
              </a:ext>
            </a:extLst>
          </p:cNvPr>
          <p:cNvSpPr>
            <a:spLocks noGrp="1"/>
          </p:cNvSpPr>
          <p:nvPr>
            <p:ph type="body" sz="quarter" idx="10" hasCustomPrompt="1"/>
          </p:nvPr>
        </p:nvSpPr>
        <p:spPr bwMode="white">
          <a:xfrm>
            <a:off x="5099073" y="2436036"/>
            <a:ext cx="2009775" cy="375747"/>
          </a:xfrm>
          <a:prstGeom prst="rect">
            <a:avLst/>
          </a:prstGeom>
        </p:spPr>
        <p:txBody>
          <a:bodyPr/>
          <a:lstStyle>
            <a:lvl1pPr marL="0" indent="0" algn="ctr">
              <a:buNone/>
              <a:defRPr sz="1800" b="1">
                <a:solidFill>
                  <a:srgbClr val="FFFFFF"/>
                </a:solidFill>
              </a:defRPr>
            </a:lvl1pPr>
          </a:lstStyle>
          <a:p>
            <a:pPr lvl="0"/>
            <a:r>
              <a:rPr lang="es-ES" err="1"/>
              <a:t>Course</a:t>
            </a:r>
            <a:r>
              <a:rPr lang="es-ES"/>
              <a:t> </a:t>
            </a:r>
            <a:r>
              <a:rPr lang="es-ES" err="1"/>
              <a:t>Code</a:t>
            </a:r>
            <a:endParaRPr lang="es-ES"/>
          </a:p>
        </p:txBody>
      </p:sp>
      <p:sp>
        <p:nvSpPr>
          <p:cNvPr id="12" name="Text Box 31">
            <a:extLst>
              <a:ext uri="{FF2B5EF4-FFF2-40B4-BE49-F238E27FC236}">
                <a16:creationId xmlns:a16="http://schemas.microsoft.com/office/drawing/2014/main" id="{37FD3452-1851-4A67-A01D-C08824693B6B}"/>
              </a:ext>
            </a:extLst>
          </p:cNvPr>
          <p:cNvSpPr txBox="1">
            <a:spLocks noChangeArrowheads="1"/>
          </p:cNvSpPr>
          <p:nvPr/>
        </p:nvSpPr>
        <p:spPr bwMode="white">
          <a:xfrm>
            <a:off x="54448" y="6482254"/>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800">
                <a:solidFill>
                  <a:schemeClr val="bg1"/>
                </a:solidFill>
                <a:latin typeface="+mj-lt"/>
              </a:rPr>
              <a:t>© </a:t>
            </a:r>
            <a:r>
              <a:rPr lang="tr-TR" sz="900">
                <a:solidFill>
                  <a:schemeClr val="bg1"/>
                </a:solidFill>
                <a:latin typeface="+mj-lt"/>
              </a:rPr>
              <a:t>2022</a:t>
            </a:r>
            <a:r>
              <a:rPr lang="tr-TR" sz="800">
                <a:solidFill>
                  <a:schemeClr val="bg1"/>
                </a:solidFill>
                <a:latin typeface="+mj-lt"/>
              </a:rPr>
              <a:t> Netmind SLU</a:t>
            </a:r>
            <a:endParaRPr lang="es-ES" sz="800">
              <a:solidFill>
                <a:schemeClr val="bg1"/>
              </a:solidFill>
              <a:latin typeface="+mj-lt"/>
            </a:endParaRPr>
          </a:p>
        </p:txBody>
      </p:sp>
    </p:spTree>
    <p:extLst>
      <p:ext uri="{BB962C8B-B14F-4D97-AF65-F5344CB8AC3E}">
        <p14:creationId xmlns:p14="http://schemas.microsoft.com/office/powerpoint/2010/main" val="18755394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Example Chapter's Title 1">
    <p:bg bwMode="ltGray">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C4FB680-F436-4C30-AD19-A2AD27356D49}"/>
              </a:ext>
            </a:extLst>
          </p:cNvPr>
          <p:cNvSpPr/>
          <p:nvPr/>
        </p:nvSpPr>
        <p:spPr bwMode="invGray">
          <a:xfrm>
            <a:off x="1" y="0"/>
            <a:ext cx="4000499" cy="685800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Gráfico 7">
            <a:extLst>
              <a:ext uri="{FF2B5EF4-FFF2-40B4-BE49-F238E27FC236}">
                <a16:creationId xmlns:a16="http://schemas.microsoft.com/office/drawing/2014/main" id="{EFA61FD1-40F2-4236-9E17-7B15DEDD4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2946" y="204066"/>
            <a:ext cx="1794608" cy="323473"/>
          </a:xfrm>
          <a:prstGeom prst="rect">
            <a:avLst/>
          </a:prstGeom>
        </p:spPr>
      </p:pic>
      <p:sp>
        <p:nvSpPr>
          <p:cNvPr id="11" name="Título 10">
            <a:extLst>
              <a:ext uri="{FF2B5EF4-FFF2-40B4-BE49-F238E27FC236}">
                <a16:creationId xmlns:a16="http://schemas.microsoft.com/office/drawing/2014/main" id="{CAA9B16D-89A7-4E7C-81D4-E694475A6566}"/>
              </a:ext>
            </a:extLst>
          </p:cNvPr>
          <p:cNvSpPr>
            <a:spLocks noGrp="1"/>
          </p:cNvSpPr>
          <p:nvPr>
            <p:ph type="title" hasCustomPrompt="1"/>
          </p:nvPr>
        </p:nvSpPr>
        <p:spPr>
          <a:xfrm>
            <a:off x="4343401" y="5146050"/>
            <a:ext cx="7543799" cy="906585"/>
          </a:xfrm>
          <a:prstGeom prst="rect">
            <a:avLst/>
          </a:prstGeom>
        </p:spPr>
        <p:txBody>
          <a:bodyPr>
            <a:noAutofit/>
          </a:bodyPr>
          <a:lstStyle>
            <a:lvl1pPr algn="l">
              <a:defRPr sz="6000" b="1">
                <a:solidFill>
                  <a:srgbClr val="0071B0"/>
                </a:solidFill>
                <a:latin typeface="Tahoma" panose="020B0604030504040204" pitchFamily="34" charset="0"/>
                <a:ea typeface="Tahoma" panose="020B0604030504040204" pitchFamily="34" charset="0"/>
                <a:cs typeface="Tahoma" panose="020B0604030504040204" pitchFamily="34" charset="0"/>
              </a:defRPr>
            </a:lvl1pPr>
          </a:lstStyle>
          <a:p>
            <a:r>
              <a:rPr lang="es-ES" err="1"/>
              <a:t>Chapter’s</a:t>
            </a:r>
            <a:r>
              <a:rPr lang="es-ES"/>
              <a:t> </a:t>
            </a:r>
            <a:r>
              <a:rPr lang="es-ES" err="1"/>
              <a:t>Title</a:t>
            </a:r>
            <a:endParaRPr lang="es-ES"/>
          </a:p>
        </p:txBody>
      </p:sp>
      <p:sp>
        <p:nvSpPr>
          <p:cNvPr id="3" name="Marcador de texto 2">
            <a:extLst>
              <a:ext uri="{FF2B5EF4-FFF2-40B4-BE49-F238E27FC236}">
                <a16:creationId xmlns:a16="http://schemas.microsoft.com/office/drawing/2014/main" id="{1BF5E9E4-E0AD-45B9-AC56-210D1FE019FB}"/>
              </a:ext>
            </a:extLst>
          </p:cNvPr>
          <p:cNvSpPr>
            <a:spLocks noGrp="1"/>
          </p:cNvSpPr>
          <p:nvPr>
            <p:ph type="body" sz="quarter" idx="10" hasCustomPrompt="1"/>
          </p:nvPr>
        </p:nvSpPr>
        <p:spPr bwMode="white">
          <a:xfrm>
            <a:off x="1026746" y="4735010"/>
            <a:ext cx="1887904" cy="1117600"/>
          </a:xfrm>
          <a:prstGeom prst="rect">
            <a:avLst/>
          </a:prstGeom>
        </p:spPr>
        <p:txBody>
          <a:bodyPr>
            <a:noAutofit/>
          </a:bodyPr>
          <a:lstStyle>
            <a:lvl1pPr marL="0" indent="0" algn="ctr">
              <a:buNone/>
              <a:defRPr sz="10000" b="1">
                <a:solidFill>
                  <a:schemeClr val="bg1"/>
                </a:solidFill>
                <a:latin typeface="Tahoma" panose="020B0604030504040204" pitchFamily="34" charset="0"/>
              </a:defRPr>
            </a:lvl1pPr>
          </a:lstStyle>
          <a:p>
            <a:pPr lvl="0"/>
            <a:r>
              <a:rPr lang="es-ES"/>
              <a:t>1</a:t>
            </a:r>
          </a:p>
        </p:txBody>
      </p:sp>
      <p:pic>
        <p:nvPicPr>
          <p:cNvPr id="2" name="Gráfico 1">
            <a:extLst>
              <a:ext uri="{FF2B5EF4-FFF2-40B4-BE49-F238E27FC236}">
                <a16:creationId xmlns:a16="http://schemas.microsoft.com/office/drawing/2014/main" id="{6F38E080-60F6-4285-B017-C4969F2A7C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94986" y="3429000"/>
            <a:ext cx="1393031" cy="1114425"/>
          </a:xfrm>
          <a:prstGeom prst="rect">
            <a:avLst/>
          </a:prstGeom>
        </p:spPr>
      </p:pic>
      <p:sp>
        <p:nvSpPr>
          <p:cNvPr id="10" name="Text Box 31">
            <a:extLst>
              <a:ext uri="{FF2B5EF4-FFF2-40B4-BE49-F238E27FC236}">
                <a16:creationId xmlns:a16="http://schemas.microsoft.com/office/drawing/2014/main" id="{AEB91DAE-DDAC-4196-8E2C-D8884CBFC2BC}"/>
              </a:ext>
            </a:extLst>
          </p:cNvPr>
          <p:cNvSpPr txBox="1">
            <a:spLocks noChangeArrowheads="1"/>
          </p:cNvSpPr>
          <p:nvPr/>
        </p:nvSpPr>
        <p:spPr bwMode="white">
          <a:xfrm>
            <a:off x="49583" y="6434581"/>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900">
                <a:solidFill>
                  <a:schemeClr val="bg1"/>
                </a:solidFill>
                <a:latin typeface="+mj-lt"/>
              </a:rPr>
              <a:t>© 2022 Netmind SLU</a:t>
            </a:r>
            <a:endParaRPr lang="es-ES" sz="900">
              <a:solidFill>
                <a:schemeClr val="bg1"/>
              </a:solidFill>
              <a:latin typeface="+mj-lt"/>
            </a:endParaRPr>
          </a:p>
        </p:txBody>
      </p:sp>
    </p:spTree>
    <p:extLst>
      <p:ext uri="{BB962C8B-B14F-4D97-AF65-F5344CB8AC3E}">
        <p14:creationId xmlns:p14="http://schemas.microsoft.com/office/powerpoint/2010/main" val="34177380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Example Chapter's Title 2 (with list)">
    <p:bg bwMode="ltGray">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C4FB680-F436-4C30-AD19-A2AD27356D49}"/>
              </a:ext>
            </a:extLst>
          </p:cNvPr>
          <p:cNvSpPr/>
          <p:nvPr/>
        </p:nvSpPr>
        <p:spPr bwMode="invGray">
          <a:xfrm>
            <a:off x="1" y="0"/>
            <a:ext cx="4000499" cy="6858000"/>
          </a:xfrm>
          <a:prstGeom prst="rect">
            <a:avLst/>
          </a:prstGeom>
          <a:solidFill>
            <a:srgbClr val="00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 name="Gráfico 7">
            <a:extLst>
              <a:ext uri="{FF2B5EF4-FFF2-40B4-BE49-F238E27FC236}">
                <a16:creationId xmlns:a16="http://schemas.microsoft.com/office/drawing/2014/main" id="{EFA61FD1-40F2-4236-9E17-7B15DEDD48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2946" y="204066"/>
            <a:ext cx="1794608" cy="323473"/>
          </a:xfrm>
          <a:prstGeom prst="rect">
            <a:avLst/>
          </a:prstGeom>
        </p:spPr>
      </p:pic>
      <p:sp>
        <p:nvSpPr>
          <p:cNvPr id="11" name="Título 10">
            <a:extLst>
              <a:ext uri="{FF2B5EF4-FFF2-40B4-BE49-F238E27FC236}">
                <a16:creationId xmlns:a16="http://schemas.microsoft.com/office/drawing/2014/main" id="{CAA9B16D-89A7-4E7C-81D4-E694475A6566}"/>
              </a:ext>
            </a:extLst>
          </p:cNvPr>
          <p:cNvSpPr>
            <a:spLocks noGrp="1"/>
          </p:cNvSpPr>
          <p:nvPr>
            <p:ph type="title" hasCustomPrompt="1"/>
          </p:nvPr>
        </p:nvSpPr>
        <p:spPr>
          <a:xfrm>
            <a:off x="4419602" y="1126500"/>
            <a:ext cx="7543799" cy="906585"/>
          </a:xfrm>
          <a:prstGeom prst="rect">
            <a:avLst/>
          </a:prstGeom>
        </p:spPr>
        <p:txBody>
          <a:bodyPr>
            <a:noAutofit/>
          </a:bodyPr>
          <a:lstStyle>
            <a:lvl1pPr algn="l">
              <a:defRPr sz="6000" b="1">
                <a:solidFill>
                  <a:srgbClr val="0071B0"/>
                </a:solidFill>
                <a:latin typeface="Tahoma" panose="020B0604030504040204" pitchFamily="34" charset="0"/>
                <a:ea typeface="Tahoma" panose="020B0604030504040204" pitchFamily="34" charset="0"/>
                <a:cs typeface="Tahoma" panose="020B0604030504040204" pitchFamily="34" charset="0"/>
              </a:defRPr>
            </a:lvl1pPr>
          </a:lstStyle>
          <a:p>
            <a:r>
              <a:rPr lang="es-ES" err="1"/>
              <a:t>Chapter’s</a:t>
            </a:r>
            <a:r>
              <a:rPr lang="es-ES"/>
              <a:t> </a:t>
            </a:r>
            <a:r>
              <a:rPr lang="es-ES" err="1"/>
              <a:t>Title</a:t>
            </a:r>
            <a:endParaRPr lang="es-ES"/>
          </a:p>
        </p:txBody>
      </p:sp>
      <p:sp>
        <p:nvSpPr>
          <p:cNvPr id="3" name="Marcador de texto 2">
            <a:extLst>
              <a:ext uri="{FF2B5EF4-FFF2-40B4-BE49-F238E27FC236}">
                <a16:creationId xmlns:a16="http://schemas.microsoft.com/office/drawing/2014/main" id="{1BF5E9E4-E0AD-45B9-AC56-210D1FE019FB}"/>
              </a:ext>
            </a:extLst>
          </p:cNvPr>
          <p:cNvSpPr>
            <a:spLocks noGrp="1"/>
          </p:cNvSpPr>
          <p:nvPr>
            <p:ph type="body" sz="quarter" idx="10" hasCustomPrompt="1"/>
          </p:nvPr>
        </p:nvSpPr>
        <p:spPr bwMode="white">
          <a:xfrm>
            <a:off x="1026746" y="4735010"/>
            <a:ext cx="1887904" cy="1117600"/>
          </a:xfrm>
          <a:prstGeom prst="rect">
            <a:avLst/>
          </a:prstGeom>
        </p:spPr>
        <p:txBody>
          <a:bodyPr>
            <a:noAutofit/>
          </a:bodyPr>
          <a:lstStyle>
            <a:lvl1pPr marL="0" indent="0" algn="ctr">
              <a:buNone/>
              <a:defRPr sz="10000" b="1">
                <a:solidFill>
                  <a:schemeClr val="bg1"/>
                </a:solidFill>
                <a:latin typeface="Tahoma" panose="020B0604030504040204" pitchFamily="34" charset="0"/>
              </a:defRPr>
            </a:lvl1pPr>
          </a:lstStyle>
          <a:p>
            <a:pPr lvl="0"/>
            <a:r>
              <a:rPr lang="es-ES"/>
              <a:t>1</a:t>
            </a:r>
          </a:p>
        </p:txBody>
      </p:sp>
      <p:pic>
        <p:nvPicPr>
          <p:cNvPr id="2" name="Gráfico 1">
            <a:extLst>
              <a:ext uri="{FF2B5EF4-FFF2-40B4-BE49-F238E27FC236}">
                <a16:creationId xmlns:a16="http://schemas.microsoft.com/office/drawing/2014/main" id="{6F38E080-60F6-4285-B017-C4969F2A7C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53750" y="204066"/>
            <a:ext cx="990600" cy="792480"/>
          </a:xfrm>
          <a:prstGeom prst="rect">
            <a:avLst/>
          </a:prstGeom>
        </p:spPr>
      </p:pic>
      <p:sp>
        <p:nvSpPr>
          <p:cNvPr id="7" name="Marcador de texto 6">
            <a:extLst>
              <a:ext uri="{FF2B5EF4-FFF2-40B4-BE49-F238E27FC236}">
                <a16:creationId xmlns:a16="http://schemas.microsoft.com/office/drawing/2014/main" id="{1400F32F-E684-471F-A746-0F1F361B2686}"/>
              </a:ext>
            </a:extLst>
          </p:cNvPr>
          <p:cNvSpPr>
            <a:spLocks noGrp="1"/>
          </p:cNvSpPr>
          <p:nvPr>
            <p:ph type="body" sz="quarter" idx="11"/>
          </p:nvPr>
        </p:nvSpPr>
        <p:spPr>
          <a:xfrm>
            <a:off x="4419600" y="2286000"/>
            <a:ext cx="7543800" cy="3886200"/>
          </a:xfrm>
          <a:prstGeom prst="rect">
            <a:avLst/>
          </a:prstGeom>
        </p:spPr>
        <p:txBody>
          <a:bodyPr/>
          <a:lstStyle>
            <a:lvl1pPr marL="514350" indent="-514350">
              <a:buFont typeface="+mj-lt"/>
              <a:buAutoNum type="arabicPeriod"/>
              <a:defRPr b="1">
                <a:solidFill>
                  <a:srgbClr val="0071B0"/>
                </a:solidFill>
              </a:defRPr>
            </a:lvl1pPr>
            <a:lvl2pPr>
              <a:defRPr>
                <a:solidFill>
                  <a:srgbClr val="0071B0"/>
                </a:solidFill>
              </a:defRPr>
            </a:lvl2pPr>
            <a:lvl3pPr>
              <a:defRPr>
                <a:solidFill>
                  <a:srgbClr val="0071B0"/>
                </a:solidFill>
              </a:defRPr>
            </a:lvl3pPr>
            <a:lvl4pPr>
              <a:defRPr>
                <a:solidFill>
                  <a:srgbClr val="0071B0"/>
                </a:solidFill>
              </a:defRPr>
            </a:lvl4pPr>
            <a:lvl5pPr>
              <a:defRPr>
                <a:solidFill>
                  <a:srgbClr val="0071B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9" name="Text Box 31">
            <a:extLst>
              <a:ext uri="{FF2B5EF4-FFF2-40B4-BE49-F238E27FC236}">
                <a16:creationId xmlns:a16="http://schemas.microsoft.com/office/drawing/2014/main" id="{DC33EC83-2C34-4BD1-80FA-ACD17CC3F4C8}"/>
              </a:ext>
            </a:extLst>
          </p:cNvPr>
          <p:cNvSpPr txBox="1">
            <a:spLocks noChangeArrowheads="1"/>
          </p:cNvSpPr>
          <p:nvPr/>
        </p:nvSpPr>
        <p:spPr bwMode="white">
          <a:xfrm>
            <a:off x="54448" y="6425547"/>
            <a:ext cx="2160239" cy="375746"/>
          </a:xfrm>
          <a:prstGeom prst="rect">
            <a:avLst/>
          </a:prstGeom>
          <a:noFill/>
          <a:ln w="9525">
            <a:noFill/>
            <a:miter lim="800000"/>
            <a:headEnd/>
            <a:tailEnd/>
          </a:ln>
          <a:effectLst/>
        </p:spPr>
        <p:txBody>
          <a:bodyPr lIns="131057" tIns="65528" rIns="131057" bIns="65528" anchor="ctr"/>
          <a:lstStyle/>
          <a:p>
            <a:pPr algn="l">
              <a:spcBef>
                <a:spcPts val="0"/>
              </a:spcBef>
              <a:defRPr/>
            </a:pPr>
            <a:r>
              <a:rPr lang="tr-TR" sz="900">
                <a:solidFill>
                  <a:schemeClr val="bg1"/>
                </a:solidFill>
                <a:latin typeface="+mj-lt"/>
              </a:rPr>
              <a:t>© 2022 Netmind SLU</a:t>
            </a:r>
            <a:endParaRPr lang="es-ES" sz="900">
              <a:solidFill>
                <a:schemeClr val="bg1"/>
              </a:solidFill>
              <a:latin typeface="+mj-lt"/>
            </a:endParaRPr>
          </a:p>
        </p:txBody>
      </p:sp>
    </p:spTree>
    <p:extLst>
      <p:ext uri="{BB962C8B-B14F-4D97-AF65-F5344CB8AC3E}">
        <p14:creationId xmlns:p14="http://schemas.microsoft.com/office/powerpoint/2010/main" val="98149080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 Subtitle + Single Content">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81" y="262854"/>
            <a:ext cx="11501438"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
        <p:nvSpPr>
          <p:cNvPr id="8" name="Marcador de texto 7">
            <a:extLst>
              <a:ext uri="{FF2B5EF4-FFF2-40B4-BE49-F238E27FC236}">
                <a16:creationId xmlns:a16="http://schemas.microsoft.com/office/drawing/2014/main" id="{12A7E29D-85F3-43F4-8AD1-F4F785286CA3}"/>
              </a:ext>
            </a:extLst>
          </p:cNvPr>
          <p:cNvSpPr>
            <a:spLocks noGrp="1"/>
          </p:cNvSpPr>
          <p:nvPr>
            <p:ph type="body" sz="quarter" idx="10" hasCustomPrompt="1"/>
          </p:nvPr>
        </p:nvSpPr>
        <p:spPr>
          <a:xfrm>
            <a:off x="345281" y="1061618"/>
            <a:ext cx="11501438" cy="781470"/>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
        <p:nvSpPr>
          <p:cNvPr id="7" name="Content Placeholder 6">
            <a:extLst>
              <a:ext uri="{FF2B5EF4-FFF2-40B4-BE49-F238E27FC236}">
                <a16:creationId xmlns:a16="http://schemas.microsoft.com/office/drawing/2014/main" id="{1C86C0F0-996E-427B-8D5D-F6705AC467DF}"/>
              </a:ext>
            </a:extLst>
          </p:cNvPr>
          <p:cNvSpPr>
            <a:spLocks noGrp="1"/>
          </p:cNvSpPr>
          <p:nvPr>
            <p:ph sz="quarter" idx="11"/>
          </p:nvPr>
        </p:nvSpPr>
        <p:spPr>
          <a:xfrm>
            <a:off x="338192" y="2041760"/>
            <a:ext cx="11501438" cy="4125124"/>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6818256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 Subtitle + Dual Content">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81" y="262854"/>
            <a:ext cx="11501438"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
        <p:nvSpPr>
          <p:cNvPr id="8" name="Marcador de texto 7">
            <a:extLst>
              <a:ext uri="{FF2B5EF4-FFF2-40B4-BE49-F238E27FC236}">
                <a16:creationId xmlns:a16="http://schemas.microsoft.com/office/drawing/2014/main" id="{12A7E29D-85F3-43F4-8AD1-F4F785286CA3}"/>
              </a:ext>
            </a:extLst>
          </p:cNvPr>
          <p:cNvSpPr>
            <a:spLocks noGrp="1"/>
          </p:cNvSpPr>
          <p:nvPr>
            <p:ph type="body" sz="quarter" idx="10" hasCustomPrompt="1"/>
          </p:nvPr>
        </p:nvSpPr>
        <p:spPr>
          <a:xfrm>
            <a:off x="345281" y="1061618"/>
            <a:ext cx="11501438" cy="781470"/>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
        <p:nvSpPr>
          <p:cNvPr id="7" name="Content Placeholder 6">
            <a:extLst>
              <a:ext uri="{FF2B5EF4-FFF2-40B4-BE49-F238E27FC236}">
                <a16:creationId xmlns:a16="http://schemas.microsoft.com/office/drawing/2014/main" id="{1C86C0F0-996E-427B-8D5D-F6705AC467DF}"/>
              </a:ext>
            </a:extLst>
          </p:cNvPr>
          <p:cNvSpPr>
            <a:spLocks noGrp="1"/>
          </p:cNvSpPr>
          <p:nvPr>
            <p:ph sz="quarter" idx="11"/>
          </p:nvPr>
        </p:nvSpPr>
        <p:spPr>
          <a:xfrm>
            <a:off x="345281" y="2027583"/>
            <a:ext cx="5640740" cy="4454180"/>
          </a:xfrm>
          <a:prstGeom prst="rect">
            <a:avLst/>
          </a:prstGeom>
        </p:spPr>
        <p:txBody>
          <a:bodyPr/>
          <a:lstStyle>
            <a:lvl1pPr>
              <a:defRPr b="0">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Content Placeholder 4">
            <a:extLst>
              <a:ext uri="{FF2B5EF4-FFF2-40B4-BE49-F238E27FC236}">
                <a16:creationId xmlns:a16="http://schemas.microsoft.com/office/drawing/2014/main" id="{FA3046A7-AE31-4DD1-BC8A-3B7CBD342522}"/>
              </a:ext>
            </a:extLst>
          </p:cNvPr>
          <p:cNvSpPr>
            <a:spLocks noGrp="1"/>
          </p:cNvSpPr>
          <p:nvPr>
            <p:ph sz="quarter" idx="12"/>
          </p:nvPr>
        </p:nvSpPr>
        <p:spPr>
          <a:xfrm>
            <a:off x="6096000" y="2027583"/>
            <a:ext cx="5750719" cy="4454525"/>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227170159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 Subtitle + Content + Picture">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80" y="262854"/>
            <a:ext cx="11491913"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
        <p:nvSpPr>
          <p:cNvPr id="8" name="Marcador de texto 7">
            <a:extLst>
              <a:ext uri="{FF2B5EF4-FFF2-40B4-BE49-F238E27FC236}">
                <a16:creationId xmlns:a16="http://schemas.microsoft.com/office/drawing/2014/main" id="{12A7E29D-85F3-43F4-8AD1-F4F785286CA3}"/>
              </a:ext>
            </a:extLst>
          </p:cNvPr>
          <p:cNvSpPr>
            <a:spLocks noGrp="1"/>
          </p:cNvSpPr>
          <p:nvPr>
            <p:ph type="body" sz="quarter" idx="10" hasCustomPrompt="1"/>
          </p:nvPr>
        </p:nvSpPr>
        <p:spPr>
          <a:xfrm>
            <a:off x="354805" y="1061618"/>
            <a:ext cx="11482387" cy="781470"/>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
        <p:nvSpPr>
          <p:cNvPr id="7" name="Content Placeholder 6">
            <a:extLst>
              <a:ext uri="{FF2B5EF4-FFF2-40B4-BE49-F238E27FC236}">
                <a16:creationId xmlns:a16="http://schemas.microsoft.com/office/drawing/2014/main" id="{1C86C0F0-996E-427B-8D5D-F6705AC467DF}"/>
              </a:ext>
            </a:extLst>
          </p:cNvPr>
          <p:cNvSpPr>
            <a:spLocks noGrp="1"/>
          </p:cNvSpPr>
          <p:nvPr>
            <p:ph sz="quarter" idx="11"/>
          </p:nvPr>
        </p:nvSpPr>
        <p:spPr>
          <a:xfrm>
            <a:off x="354013" y="2027583"/>
            <a:ext cx="5632008" cy="4454180"/>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Picture Placeholder 5">
            <a:extLst>
              <a:ext uri="{FF2B5EF4-FFF2-40B4-BE49-F238E27FC236}">
                <a16:creationId xmlns:a16="http://schemas.microsoft.com/office/drawing/2014/main" id="{0109394D-8591-4F2B-AD0D-65BCDF7D46E8}"/>
              </a:ext>
            </a:extLst>
          </p:cNvPr>
          <p:cNvSpPr>
            <a:spLocks noGrp="1"/>
          </p:cNvSpPr>
          <p:nvPr>
            <p:ph type="pic" sz="quarter" idx="12"/>
          </p:nvPr>
        </p:nvSpPr>
        <p:spPr>
          <a:xfrm>
            <a:off x="6096000" y="2026748"/>
            <a:ext cx="5741192" cy="4455016"/>
          </a:xfrm>
          <a:prstGeom prst="rect">
            <a:avLst/>
          </a:prstGeom>
        </p:spPr>
        <p:txBody>
          <a:bodyPr/>
          <a:lstStyle/>
          <a:p>
            <a:r>
              <a:rPr lang="es-ES"/>
              <a:t>Haga clic en el icono para agregar una imagen</a:t>
            </a:r>
            <a:endParaRPr lang="en-US"/>
          </a:p>
        </p:txBody>
      </p:sp>
    </p:spTree>
    <p:extLst>
      <p:ext uri="{BB962C8B-B14F-4D97-AF65-F5344CB8AC3E}">
        <p14:creationId xmlns:p14="http://schemas.microsoft.com/office/powerpoint/2010/main" val="11164369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 Subtitle + Picture + Content">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81" y="262854"/>
            <a:ext cx="11501438"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
        <p:nvSpPr>
          <p:cNvPr id="8" name="Marcador de texto 7">
            <a:extLst>
              <a:ext uri="{FF2B5EF4-FFF2-40B4-BE49-F238E27FC236}">
                <a16:creationId xmlns:a16="http://schemas.microsoft.com/office/drawing/2014/main" id="{12A7E29D-85F3-43F4-8AD1-F4F785286CA3}"/>
              </a:ext>
            </a:extLst>
          </p:cNvPr>
          <p:cNvSpPr>
            <a:spLocks noGrp="1"/>
          </p:cNvSpPr>
          <p:nvPr>
            <p:ph type="body" sz="quarter" idx="10" hasCustomPrompt="1"/>
          </p:nvPr>
        </p:nvSpPr>
        <p:spPr>
          <a:xfrm>
            <a:off x="345281" y="1061618"/>
            <a:ext cx="11501438" cy="781470"/>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
        <p:nvSpPr>
          <p:cNvPr id="7" name="Content Placeholder 6">
            <a:extLst>
              <a:ext uri="{FF2B5EF4-FFF2-40B4-BE49-F238E27FC236}">
                <a16:creationId xmlns:a16="http://schemas.microsoft.com/office/drawing/2014/main" id="{1C86C0F0-996E-427B-8D5D-F6705AC467DF}"/>
              </a:ext>
            </a:extLst>
          </p:cNvPr>
          <p:cNvSpPr>
            <a:spLocks noGrp="1"/>
          </p:cNvSpPr>
          <p:nvPr>
            <p:ph sz="quarter" idx="11"/>
          </p:nvPr>
        </p:nvSpPr>
        <p:spPr>
          <a:xfrm>
            <a:off x="6096000" y="2044663"/>
            <a:ext cx="5750719" cy="4454180"/>
          </a:xfrm>
          <a:prstGeom prst="rect">
            <a:avLst/>
          </a:prstGeo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Picture Placeholder 5">
            <a:extLst>
              <a:ext uri="{FF2B5EF4-FFF2-40B4-BE49-F238E27FC236}">
                <a16:creationId xmlns:a16="http://schemas.microsoft.com/office/drawing/2014/main" id="{0109394D-8591-4F2B-AD0D-65BCDF7D46E8}"/>
              </a:ext>
            </a:extLst>
          </p:cNvPr>
          <p:cNvSpPr>
            <a:spLocks noGrp="1"/>
          </p:cNvSpPr>
          <p:nvPr>
            <p:ph type="pic" sz="quarter" idx="12"/>
          </p:nvPr>
        </p:nvSpPr>
        <p:spPr>
          <a:xfrm>
            <a:off x="345281" y="2043827"/>
            <a:ext cx="5621886" cy="4454180"/>
          </a:xfrm>
          <a:prstGeom prst="rect">
            <a:avLst/>
          </a:prstGeom>
        </p:spPr>
        <p:txBody>
          <a:bodyPr/>
          <a:lstStyle/>
          <a:p>
            <a:r>
              <a:rPr lang="es-ES"/>
              <a:t>Haga clic en el icono para agregar una imagen</a:t>
            </a:r>
            <a:endParaRPr lang="en-US"/>
          </a:p>
        </p:txBody>
      </p:sp>
    </p:spTree>
    <p:extLst>
      <p:ext uri="{BB962C8B-B14F-4D97-AF65-F5344CB8AC3E}">
        <p14:creationId xmlns:p14="http://schemas.microsoft.com/office/powerpoint/2010/main" val="310634546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 Subtitle - Blank">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81" y="262854"/>
            <a:ext cx="11501438"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
        <p:nvSpPr>
          <p:cNvPr id="8" name="Marcador de texto 7">
            <a:extLst>
              <a:ext uri="{FF2B5EF4-FFF2-40B4-BE49-F238E27FC236}">
                <a16:creationId xmlns:a16="http://schemas.microsoft.com/office/drawing/2014/main" id="{12A7E29D-85F3-43F4-8AD1-F4F785286CA3}"/>
              </a:ext>
            </a:extLst>
          </p:cNvPr>
          <p:cNvSpPr>
            <a:spLocks noGrp="1"/>
          </p:cNvSpPr>
          <p:nvPr>
            <p:ph type="body" sz="quarter" idx="10" hasCustomPrompt="1"/>
          </p:nvPr>
        </p:nvSpPr>
        <p:spPr>
          <a:xfrm>
            <a:off x="345281" y="1061618"/>
            <a:ext cx="11501438" cy="781470"/>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Tree>
    <p:extLst>
      <p:ext uri="{BB962C8B-B14F-4D97-AF65-F5344CB8AC3E}">
        <p14:creationId xmlns:p14="http://schemas.microsoft.com/office/powerpoint/2010/main" val="315859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ubtitle + Picture + Content">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54488291-B23B-46FB-B101-71AB77B5F395}"/>
              </a:ext>
            </a:extLst>
          </p:cNvPr>
          <p:cNvSpPr>
            <a:spLocks noGrp="1"/>
          </p:cNvSpPr>
          <p:nvPr>
            <p:ph type="title"/>
          </p:nvPr>
        </p:nvSpPr>
        <p:spPr/>
        <p:txBody>
          <a:bodyPr/>
          <a:lstStyle/>
          <a:p>
            <a:r>
              <a:rPr lang="es-ES"/>
              <a:t>Haga clic para modificar el estilo de título del patrón</a:t>
            </a:r>
          </a:p>
        </p:txBody>
      </p:sp>
      <p:sp>
        <p:nvSpPr>
          <p:cNvPr id="11" name="Marcador de texto 7">
            <a:extLst>
              <a:ext uri="{FF2B5EF4-FFF2-40B4-BE49-F238E27FC236}">
                <a16:creationId xmlns:a16="http://schemas.microsoft.com/office/drawing/2014/main" id="{31721629-8D89-4419-9D25-13F11738BB15}"/>
              </a:ext>
            </a:extLst>
          </p:cNvPr>
          <p:cNvSpPr>
            <a:spLocks noGrp="1"/>
          </p:cNvSpPr>
          <p:nvPr>
            <p:ph type="body" sz="quarter" idx="12" hasCustomPrompt="1"/>
          </p:nvPr>
        </p:nvSpPr>
        <p:spPr>
          <a:xfrm>
            <a:off x="614244" y="887239"/>
            <a:ext cx="10937978" cy="570369"/>
          </a:xfrm>
          <a:prstGeom prst="rect">
            <a:avLst/>
          </a:prstGeom>
        </p:spPr>
        <p:txBody>
          <a:bodyPr/>
          <a:lstStyle>
            <a:lvl1pPr marL="0" indent="0">
              <a:buNone/>
              <a:defRPr>
                <a:latin typeface="Tahoma" panose="020B0604030504040204" pitchFamily="34" charset="0"/>
              </a:defRPr>
            </a:lvl1pPr>
          </a:lstStyle>
          <a:p>
            <a:pPr lvl="0"/>
            <a:r>
              <a:rPr lang="es-ES"/>
              <a:t>Content </a:t>
            </a:r>
            <a:r>
              <a:rPr lang="es-ES" err="1"/>
              <a:t>Example</a:t>
            </a:r>
            <a:r>
              <a:rPr lang="es-ES"/>
              <a:t> - </a:t>
            </a:r>
            <a:r>
              <a:rPr lang="es-ES" err="1"/>
              <a:t>Subtitle</a:t>
            </a:r>
            <a:endParaRPr lang="es-ES"/>
          </a:p>
        </p:txBody>
      </p:sp>
      <p:sp>
        <p:nvSpPr>
          <p:cNvPr id="8" name="Marcador de contenido 3">
            <a:extLst>
              <a:ext uri="{FF2B5EF4-FFF2-40B4-BE49-F238E27FC236}">
                <a16:creationId xmlns:a16="http://schemas.microsoft.com/office/drawing/2014/main" id="{13B36806-48F2-4A4F-951D-8698620559C5}"/>
              </a:ext>
            </a:extLst>
          </p:cNvPr>
          <p:cNvSpPr>
            <a:spLocks noGrp="1"/>
          </p:cNvSpPr>
          <p:nvPr>
            <p:ph sz="quarter" idx="17"/>
          </p:nvPr>
        </p:nvSpPr>
        <p:spPr>
          <a:xfrm>
            <a:off x="614244" y="1726098"/>
            <a:ext cx="5249867" cy="4041775"/>
          </a:xfrm>
          <a:prstGeom prst="rect">
            <a:avLst/>
          </a:prstGeom>
        </p:spPr>
        <p:txBody>
          <a:bodyPr/>
          <a:lstStyle>
            <a:lvl1pPr marL="449263" indent="-449263">
              <a:buFontTx/>
              <a:buBlip>
                <a:blip r:embed="rId2"/>
              </a:buBlip>
              <a:defRPr>
                <a:solidFill>
                  <a:schemeClr val="tx2"/>
                </a:solidFill>
              </a:defRPr>
            </a:lvl1pPr>
            <a:lvl2pPr marL="896938" indent="-439738">
              <a:buFontTx/>
              <a:buBlip>
                <a:blip r:embed="rId2"/>
              </a:buBlip>
              <a:defRPr>
                <a:solidFill>
                  <a:schemeClr val="tx2"/>
                </a:solidFill>
              </a:defRPr>
            </a:lvl2pPr>
            <a:lvl3pPr marL="1346200" indent="-431800">
              <a:buFontTx/>
              <a:buBlip>
                <a:blip r:embed="rId2"/>
              </a:buBlip>
              <a:defRPr>
                <a:solidFill>
                  <a:schemeClr val="tx2"/>
                </a:solidFill>
              </a:defRPr>
            </a:lvl3pPr>
          </a:lstStyle>
          <a:p>
            <a:pPr lvl="0"/>
            <a:r>
              <a:rPr lang="es-ES"/>
              <a:t>Haga clic para modificar los estilos de texto del patrón</a:t>
            </a:r>
          </a:p>
          <a:p>
            <a:pPr lvl="1"/>
            <a:r>
              <a:rPr lang="es-ES"/>
              <a:t>Segundo nivel</a:t>
            </a:r>
          </a:p>
          <a:p>
            <a:pPr lvl="2"/>
            <a:r>
              <a:rPr lang="es-ES"/>
              <a:t>Tercer nivel</a:t>
            </a:r>
          </a:p>
          <a:p>
            <a:pPr lvl="3"/>
            <a:endParaRPr lang="es-ES"/>
          </a:p>
        </p:txBody>
      </p:sp>
      <p:sp>
        <p:nvSpPr>
          <p:cNvPr id="9" name="Marcador de posición de imagen 9">
            <a:extLst>
              <a:ext uri="{FF2B5EF4-FFF2-40B4-BE49-F238E27FC236}">
                <a16:creationId xmlns:a16="http://schemas.microsoft.com/office/drawing/2014/main" id="{1DFE18AE-5192-4FEA-A699-0752B243D227}"/>
              </a:ext>
            </a:extLst>
          </p:cNvPr>
          <p:cNvSpPr>
            <a:spLocks noGrp="1"/>
          </p:cNvSpPr>
          <p:nvPr>
            <p:ph type="pic" sz="quarter" idx="18"/>
          </p:nvPr>
        </p:nvSpPr>
        <p:spPr>
          <a:xfrm>
            <a:off x="6327893" y="1719948"/>
            <a:ext cx="5249863" cy="4041775"/>
          </a:xfrm>
          <a:prstGeom prst="rect">
            <a:avLst/>
          </a:prstGeom>
        </p:spPr>
        <p:txBody>
          <a:bodyPr/>
          <a:lstStyle/>
          <a:p>
            <a:endParaRPr lang="es-ES"/>
          </a:p>
        </p:txBody>
      </p:sp>
      <p:sp>
        <p:nvSpPr>
          <p:cNvPr id="12" name="Marcador de número de diapositiva 10">
            <a:extLst>
              <a:ext uri="{FF2B5EF4-FFF2-40B4-BE49-F238E27FC236}">
                <a16:creationId xmlns:a16="http://schemas.microsoft.com/office/drawing/2014/main" id="{B18FA159-5F81-4D84-A0E9-8E2DE92521F2}"/>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14" name="Marcador de pie de página 9">
            <a:extLst>
              <a:ext uri="{FF2B5EF4-FFF2-40B4-BE49-F238E27FC236}">
                <a16:creationId xmlns:a16="http://schemas.microsoft.com/office/drawing/2014/main" id="{2A75CBE7-4D0A-4344-9223-661CE541FD42}"/>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182932595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 Single Content">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80" y="262854"/>
            <a:ext cx="11475931"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
        <p:nvSpPr>
          <p:cNvPr id="5" name="Content Placeholder 6">
            <a:extLst>
              <a:ext uri="{FF2B5EF4-FFF2-40B4-BE49-F238E27FC236}">
                <a16:creationId xmlns:a16="http://schemas.microsoft.com/office/drawing/2014/main" id="{A9C27D99-3BB5-4260-9C4F-9C0AEFA58A3B}"/>
              </a:ext>
            </a:extLst>
          </p:cNvPr>
          <p:cNvSpPr>
            <a:spLocks noGrp="1"/>
          </p:cNvSpPr>
          <p:nvPr>
            <p:ph sz="quarter" idx="11"/>
          </p:nvPr>
        </p:nvSpPr>
        <p:spPr>
          <a:xfrm>
            <a:off x="345281" y="1208598"/>
            <a:ext cx="11475930" cy="5273165"/>
          </a:xfrm>
          <a:prstGeom prst="rect">
            <a:avLst/>
          </a:prstGeom>
        </p:spPr>
        <p:txBody>
          <a:bodyPr/>
          <a:lstStyle>
            <a:lvl1pPr marL="228600" indent="-228600">
              <a:buClr>
                <a:schemeClr val="tx1"/>
              </a:buClr>
              <a:buFont typeface="Tahoma" panose="020B0604030504040204" pitchFamily="34" charset="0"/>
              <a:buChar char="›"/>
              <a:defRPr>
                <a:solidFill>
                  <a:srgbClr val="000000"/>
                </a:solidFill>
              </a:defRPr>
            </a:lvl1pPr>
            <a:lvl2pPr marL="685800" indent="-228600">
              <a:buClr>
                <a:schemeClr val="tx1"/>
              </a:buClr>
              <a:buFont typeface="Tahoma" panose="020B0604030504040204" pitchFamily="34" charset="0"/>
              <a:buChar char="›"/>
              <a:defRPr>
                <a:solidFill>
                  <a:srgbClr val="000000"/>
                </a:solidFill>
              </a:defRPr>
            </a:lvl2pPr>
            <a:lvl3pPr marL="1143000" indent="-228600">
              <a:buClr>
                <a:schemeClr val="tx1"/>
              </a:buClr>
              <a:buFont typeface="Tahoma" panose="020B0604030504040204" pitchFamily="34" charset="0"/>
              <a:buChar char="›"/>
              <a:defRPr>
                <a:solidFill>
                  <a:srgbClr val="000000"/>
                </a:solidFill>
              </a:defRPr>
            </a:lvl3pPr>
            <a:lvl4pPr marL="1600200" indent="-228600">
              <a:buClr>
                <a:schemeClr val="tx1"/>
              </a:buClr>
              <a:buFont typeface="Tahoma" panose="020B0604030504040204" pitchFamily="34" charset="0"/>
              <a:buChar char="›"/>
              <a:defRPr>
                <a:solidFill>
                  <a:srgbClr val="000000"/>
                </a:solidFill>
              </a:defRPr>
            </a:lvl4pPr>
            <a:lvl5pPr marL="2057400" indent="-228600">
              <a:buClr>
                <a:schemeClr val="tx1"/>
              </a:buClr>
              <a:buFont typeface="Tahoma" panose="020B0604030504040204" pitchFamily="34" charset="0"/>
              <a:buChar cha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37670733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 Dual Content">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79" y="262854"/>
            <a:ext cx="11476800"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
        <p:nvSpPr>
          <p:cNvPr id="5" name="Content Placeholder 6">
            <a:extLst>
              <a:ext uri="{FF2B5EF4-FFF2-40B4-BE49-F238E27FC236}">
                <a16:creationId xmlns:a16="http://schemas.microsoft.com/office/drawing/2014/main" id="{A9C27D99-3BB5-4260-9C4F-9C0AEFA58A3B}"/>
              </a:ext>
            </a:extLst>
          </p:cNvPr>
          <p:cNvSpPr>
            <a:spLocks noGrp="1"/>
          </p:cNvSpPr>
          <p:nvPr>
            <p:ph sz="quarter" idx="11"/>
          </p:nvPr>
        </p:nvSpPr>
        <p:spPr>
          <a:xfrm>
            <a:off x="345280" y="1200150"/>
            <a:ext cx="5673600" cy="5282104"/>
          </a:xfrm>
          <a:prstGeom prst="rect">
            <a:avLst/>
          </a:prstGeom>
        </p:spPr>
        <p:txBody>
          <a:bodyPr/>
          <a:lstStyle>
            <a:lvl1pPr marL="228600" indent="-228600">
              <a:buClr>
                <a:schemeClr val="tx1"/>
              </a:buClr>
              <a:buFont typeface="Tahoma" panose="020B0604030504040204" pitchFamily="34" charset="0"/>
              <a:buChar char="›"/>
              <a:defRPr>
                <a:solidFill>
                  <a:srgbClr val="000000"/>
                </a:solidFill>
              </a:defRPr>
            </a:lvl1pPr>
            <a:lvl2pPr marL="685800" indent="-228600">
              <a:buClr>
                <a:schemeClr val="tx1"/>
              </a:buClr>
              <a:buFont typeface="Tahoma" panose="020B0604030504040204" pitchFamily="34" charset="0"/>
              <a:buChar char="›"/>
              <a:defRPr>
                <a:solidFill>
                  <a:srgbClr val="000000"/>
                </a:solidFill>
              </a:defRPr>
            </a:lvl2pPr>
            <a:lvl3pPr marL="1143000" indent="-228600">
              <a:buClr>
                <a:schemeClr val="tx1"/>
              </a:buClr>
              <a:buFont typeface="Tahoma" panose="020B0604030504040204" pitchFamily="34" charset="0"/>
              <a:buChar char="›"/>
              <a:defRPr>
                <a:solidFill>
                  <a:srgbClr val="000000"/>
                </a:solidFill>
              </a:defRPr>
            </a:lvl3pPr>
            <a:lvl4pPr marL="1600200" indent="-228600">
              <a:buClr>
                <a:schemeClr val="tx1"/>
              </a:buClr>
              <a:buFont typeface="Tahoma" panose="020B0604030504040204" pitchFamily="34" charset="0"/>
              <a:buChar char="›"/>
              <a:defRPr>
                <a:solidFill>
                  <a:srgbClr val="000000"/>
                </a:solidFill>
              </a:defRPr>
            </a:lvl4pPr>
            <a:lvl5pPr marL="2057400" indent="-228600">
              <a:buClr>
                <a:schemeClr val="tx1"/>
              </a:buClr>
              <a:buFont typeface="Tahoma" panose="020B0604030504040204" pitchFamily="34" charset="0"/>
              <a:buChar cha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Content Placeholder 5">
            <a:extLst>
              <a:ext uri="{FF2B5EF4-FFF2-40B4-BE49-F238E27FC236}">
                <a16:creationId xmlns:a16="http://schemas.microsoft.com/office/drawing/2014/main" id="{F1CE7FB1-CDA7-449D-86A8-F9D2410866A2}"/>
              </a:ext>
            </a:extLst>
          </p:cNvPr>
          <p:cNvSpPr>
            <a:spLocks noGrp="1"/>
          </p:cNvSpPr>
          <p:nvPr>
            <p:ph sz="quarter" idx="12"/>
          </p:nvPr>
        </p:nvSpPr>
        <p:spPr>
          <a:xfrm>
            <a:off x="6147143" y="1200150"/>
            <a:ext cx="5674936" cy="5282104"/>
          </a:xfrm>
          <a:prstGeom prst="rect">
            <a:avLst/>
          </a:prstGeom>
        </p:spPr>
        <p:txBody>
          <a:bodyPr/>
          <a:lstStyle>
            <a:lvl1pPr marL="228600" indent="-228600">
              <a:buClr>
                <a:schemeClr val="tx1"/>
              </a:buClr>
              <a:buFont typeface="Tahoma" panose="020B0604030504040204" pitchFamily="34" charset="0"/>
              <a:buChar char="›"/>
              <a:defRPr>
                <a:solidFill>
                  <a:srgbClr val="000000"/>
                </a:solidFill>
              </a:defRPr>
            </a:lvl1pPr>
            <a:lvl2pPr marL="685800" indent="-228600">
              <a:buClr>
                <a:schemeClr val="tx1"/>
              </a:buClr>
              <a:buFont typeface="Tahoma" panose="020B0604030504040204" pitchFamily="34" charset="0"/>
              <a:buChar char="›"/>
              <a:defRPr>
                <a:solidFill>
                  <a:srgbClr val="000000"/>
                </a:solidFill>
              </a:defRPr>
            </a:lvl2pPr>
            <a:lvl3pPr marL="1143000" indent="-228600">
              <a:buClr>
                <a:schemeClr val="tx1"/>
              </a:buClr>
              <a:buFont typeface="Tahoma" panose="020B0604030504040204" pitchFamily="34" charset="0"/>
              <a:buChar char="›"/>
              <a:defRPr>
                <a:solidFill>
                  <a:srgbClr val="000000"/>
                </a:solidFill>
              </a:defRPr>
            </a:lvl3pPr>
            <a:lvl4pPr marL="1600200" indent="-228600">
              <a:buClr>
                <a:schemeClr val="tx1"/>
              </a:buClr>
              <a:buFont typeface="Tahoma" panose="020B0604030504040204" pitchFamily="34" charset="0"/>
              <a:buChar char="›"/>
              <a:defRPr>
                <a:solidFill>
                  <a:srgbClr val="000000"/>
                </a:solidFill>
              </a:defRPr>
            </a:lvl4pPr>
            <a:lvl5pPr marL="2057400" indent="-228600">
              <a:buClr>
                <a:schemeClr val="tx1"/>
              </a:buClr>
              <a:buFont typeface="Tahoma" panose="020B0604030504040204" pitchFamily="34" charset="0"/>
              <a:buChar cha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1519778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 Single Content + Photo">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80" y="262854"/>
            <a:ext cx="11476800"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
        <p:nvSpPr>
          <p:cNvPr id="4" name="Text Box 31">
            <a:extLst>
              <a:ext uri="{FF2B5EF4-FFF2-40B4-BE49-F238E27FC236}">
                <a16:creationId xmlns:a16="http://schemas.microsoft.com/office/drawing/2014/main" id="{184F7375-D54E-4FB5-B33D-080DB31BF531}"/>
              </a:ext>
            </a:extLst>
          </p:cNvPr>
          <p:cNvSpPr txBox="1">
            <a:spLocks noChangeArrowheads="1"/>
          </p:cNvSpPr>
          <p:nvPr/>
        </p:nvSpPr>
        <p:spPr bwMode="gray">
          <a:xfrm>
            <a:off x="5015881" y="6482254"/>
            <a:ext cx="2160239" cy="375746"/>
          </a:xfrm>
          <a:prstGeom prst="rect">
            <a:avLst/>
          </a:prstGeom>
          <a:noFill/>
          <a:ln w="9525">
            <a:noFill/>
            <a:miter lim="800000"/>
            <a:headEnd/>
            <a:tailEnd/>
          </a:ln>
          <a:effectLst/>
        </p:spPr>
        <p:txBody>
          <a:bodyPr lIns="131057" tIns="65528" rIns="131057" bIns="65528" anchor="ctr"/>
          <a:lstStyle/>
          <a:p>
            <a:pPr algn="ctr">
              <a:spcBef>
                <a:spcPts val="0"/>
              </a:spcBef>
              <a:defRPr/>
            </a:pPr>
            <a:r>
              <a:rPr lang="tr-TR" sz="800">
                <a:solidFill>
                  <a:schemeClr val="tx1"/>
                </a:solidFill>
                <a:latin typeface="+mj-lt"/>
              </a:rPr>
              <a:t>© 2022 Netmind SLU</a:t>
            </a:r>
            <a:endParaRPr lang="es-ES" sz="800">
              <a:solidFill>
                <a:schemeClr val="tx1"/>
              </a:solidFill>
              <a:latin typeface="+mj-lt"/>
            </a:endParaRPr>
          </a:p>
        </p:txBody>
      </p:sp>
      <p:sp>
        <p:nvSpPr>
          <p:cNvPr id="5" name="Content Placeholder 6">
            <a:extLst>
              <a:ext uri="{FF2B5EF4-FFF2-40B4-BE49-F238E27FC236}">
                <a16:creationId xmlns:a16="http://schemas.microsoft.com/office/drawing/2014/main" id="{A9C27D99-3BB5-4260-9C4F-9C0AEFA58A3B}"/>
              </a:ext>
            </a:extLst>
          </p:cNvPr>
          <p:cNvSpPr>
            <a:spLocks noGrp="1"/>
          </p:cNvSpPr>
          <p:nvPr>
            <p:ph sz="quarter" idx="11"/>
          </p:nvPr>
        </p:nvSpPr>
        <p:spPr>
          <a:xfrm>
            <a:off x="345280" y="1200150"/>
            <a:ext cx="5673600" cy="5282104"/>
          </a:xfrm>
          <a:prstGeom prst="rect">
            <a:avLst/>
          </a:prstGeom>
        </p:spPr>
        <p:txBody>
          <a:bodyPr/>
          <a:lstStyle>
            <a:lvl1pPr marL="228600" indent="-228600">
              <a:buClr>
                <a:schemeClr val="tx1"/>
              </a:buClr>
              <a:buFont typeface="Tahoma" panose="020B0604030504040204" pitchFamily="34" charset="0"/>
              <a:buChar char="›"/>
              <a:defRPr>
                <a:solidFill>
                  <a:srgbClr val="000000"/>
                </a:solidFill>
              </a:defRPr>
            </a:lvl1pPr>
            <a:lvl2pPr marL="685800" indent="-228600">
              <a:buClr>
                <a:schemeClr val="tx1"/>
              </a:buClr>
              <a:buFont typeface="Tahoma" panose="020B0604030504040204" pitchFamily="34" charset="0"/>
              <a:buChar char="›"/>
              <a:defRPr>
                <a:solidFill>
                  <a:srgbClr val="000000"/>
                </a:solidFill>
              </a:defRPr>
            </a:lvl2pPr>
            <a:lvl3pPr marL="1143000" indent="-228600">
              <a:buClr>
                <a:schemeClr val="tx1"/>
              </a:buClr>
              <a:buFont typeface="Tahoma" panose="020B0604030504040204" pitchFamily="34" charset="0"/>
              <a:buChar char="›"/>
              <a:defRPr>
                <a:solidFill>
                  <a:srgbClr val="000000"/>
                </a:solidFill>
              </a:defRPr>
            </a:lvl3pPr>
            <a:lvl4pPr marL="1600200" indent="-228600">
              <a:buClr>
                <a:schemeClr val="tx1"/>
              </a:buClr>
              <a:buFont typeface="Tahoma" panose="020B0604030504040204" pitchFamily="34" charset="0"/>
              <a:buChar char="›"/>
              <a:defRPr>
                <a:solidFill>
                  <a:srgbClr val="000000"/>
                </a:solidFill>
              </a:defRPr>
            </a:lvl4pPr>
            <a:lvl5pPr marL="2057400" indent="-228600">
              <a:buClr>
                <a:schemeClr val="tx1"/>
              </a:buClr>
              <a:buFont typeface="Tahoma" panose="020B0604030504040204" pitchFamily="34" charset="0"/>
              <a:buChar cha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Picture Placeholder 5">
            <a:extLst>
              <a:ext uri="{FF2B5EF4-FFF2-40B4-BE49-F238E27FC236}">
                <a16:creationId xmlns:a16="http://schemas.microsoft.com/office/drawing/2014/main" id="{3B414B58-6AF5-48F1-93DA-03594FA1F58B}"/>
              </a:ext>
            </a:extLst>
          </p:cNvPr>
          <p:cNvSpPr>
            <a:spLocks noGrp="1"/>
          </p:cNvSpPr>
          <p:nvPr>
            <p:ph type="pic" sz="quarter" idx="12"/>
          </p:nvPr>
        </p:nvSpPr>
        <p:spPr>
          <a:xfrm>
            <a:off x="6148480" y="1200150"/>
            <a:ext cx="5673600" cy="5282104"/>
          </a:xfrm>
          <a:prstGeom prst="rect">
            <a:avLst/>
          </a:prstGeom>
        </p:spPr>
        <p:txBody>
          <a:bodyPr/>
          <a:lstStyle>
            <a:lvl1pPr marL="228600" indent="-228600">
              <a:buClr>
                <a:schemeClr val="tx1"/>
              </a:buClr>
              <a:buFont typeface="Tahoma" panose="020B0604030504040204" pitchFamily="34" charset="0"/>
              <a:buChar char="›"/>
              <a:defRPr/>
            </a:lvl1pPr>
          </a:lstStyle>
          <a:p>
            <a:r>
              <a:rPr lang="es-ES"/>
              <a:t>Haga clic en el icono para agregar una imagen</a:t>
            </a:r>
            <a:endParaRPr lang="en-US"/>
          </a:p>
        </p:txBody>
      </p:sp>
    </p:spTree>
    <p:extLst>
      <p:ext uri="{BB962C8B-B14F-4D97-AF65-F5344CB8AC3E}">
        <p14:creationId xmlns:p14="http://schemas.microsoft.com/office/powerpoint/2010/main" val="129416036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 Photo + Single Content">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80" y="262854"/>
            <a:ext cx="11476800"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
        <p:nvSpPr>
          <p:cNvPr id="5" name="Content Placeholder 6">
            <a:extLst>
              <a:ext uri="{FF2B5EF4-FFF2-40B4-BE49-F238E27FC236}">
                <a16:creationId xmlns:a16="http://schemas.microsoft.com/office/drawing/2014/main" id="{A9C27D99-3BB5-4260-9C4F-9C0AEFA58A3B}"/>
              </a:ext>
            </a:extLst>
          </p:cNvPr>
          <p:cNvSpPr>
            <a:spLocks noGrp="1"/>
          </p:cNvSpPr>
          <p:nvPr>
            <p:ph sz="quarter" idx="11"/>
          </p:nvPr>
        </p:nvSpPr>
        <p:spPr>
          <a:xfrm>
            <a:off x="6148480" y="1200150"/>
            <a:ext cx="5673600" cy="5282104"/>
          </a:xfrm>
          <a:prstGeom prst="rect">
            <a:avLst/>
          </a:prstGeom>
        </p:spPr>
        <p:txBody>
          <a:bodyPr/>
          <a:lstStyle>
            <a:lvl1pPr marL="228600" indent="-228600">
              <a:buClr>
                <a:schemeClr val="tx1"/>
              </a:buClr>
              <a:buFont typeface="Tahoma" panose="020B0604030504040204" pitchFamily="34" charset="0"/>
              <a:buChar char="›"/>
              <a:defRPr>
                <a:solidFill>
                  <a:srgbClr val="000000"/>
                </a:solidFill>
              </a:defRPr>
            </a:lvl1pPr>
            <a:lvl2pPr marL="685800" indent="-228600">
              <a:buClr>
                <a:schemeClr val="tx1"/>
              </a:buClr>
              <a:buFont typeface="Tahoma" panose="020B0604030504040204" pitchFamily="34" charset="0"/>
              <a:buChar char="›"/>
              <a:defRPr>
                <a:solidFill>
                  <a:srgbClr val="000000"/>
                </a:solidFill>
              </a:defRPr>
            </a:lvl2pPr>
            <a:lvl3pPr marL="1143000" indent="-228600">
              <a:buClr>
                <a:schemeClr val="tx1"/>
              </a:buClr>
              <a:buFont typeface="Tahoma" panose="020B0604030504040204" pitchFamily="34" charset="0"/>
              <a:buChar char="›"/>
              <a:defRPr>
                <a:solidFill>
                  <a:srgbClr val="000000"/>
                </a:solidFill>
              </a:defRPr>
            </a:lvl3pPr>
            <a:lvl4pPr marL="1600200" indent="-228600">
              <a:buClr>
                <a:schemeClr val="tx1"/>
              </a:buClr>
              <a:buFont typeface="Tahoma" panose="020B0604030504040204" pitchFamily="34" charset="0"/>
              <a:buChar char="›"/>
              <a:defRPr>
                <a:solidFill>
                  <a:srgbClr val="000000"/>
                </a:solidFill>
              </a:defRPr>
            </a:lvl4pPr>
            <a:lvl5pPr marL="2057400" indent="-228600">
              <a:buClr>
                <a:schemeClr val="tx1"/>
              </a:buClr>
              <a:buFont typeface="Tahoma" panose="020B0604030504040204" pitchFamily="34" charset="0"/>
              <a:buChar cha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Picture Placeholder 5">
            <a:extLst>
              <a:ext uri="{FF2B5EF4-FFF2-40B4-BE49-F238E27FC236}">
                <a16:creationId xmlns:a16="http://schemas.microsoft.com/office/drawing/2014/main" id="{3B414B58-6AF5-48F1-93DA-03594FA1F58B}"/>
              </a:ext>
            </a:extLst>
          </p:cNvPr>
          <p:cNvSpPr>
            <a:spLocks noGrp="1"/>
          </p:cNvSpPr>
          <p:nvPr>
            <p:ph type="pic" sz="quarter" idx="12"/>
          </p:nvPr>
        </p:nvSpPr>
        <p:spPr>
          <a:xfrm>
            <a:off x="345280" y="1200150"/>
            <a:ext cx="5673600" cy="5282104"/>
          </a:xfrm>
          <a:prstGeom prst="rect">
            <a:avLst/>
          </a:prstGeom>
        </p:spPr>
        <p:txBody>
          <a:bodyPr/>
          <a:lstStyle>
            <a:lvl1pPr marL="228600" indent="-228600">
              <a:buClr>
                <a:schemeClr val="tx1"/>
              </a:buClr>
              <a:buFont typeface="Tahoma" panose="020B0604030504040204" pitchFamily="34" charset="0"/>
              <a:buChar char="›"/>
              <a:defRPr/>
            </a:lvl1pPr>
          </a:lstStyle>
          <a:p>
            <a:r>
              <a:rPr lang="es-ES"/>
              <a:t>Haga clic en el icono para agregar una imagen</a:t>
            </a:r>
            <a:endParaRPr lang="en-US"/>
          </a:p>
        </p:txBody>
      </p:sp>
    </p:spTree>
    <p:extLst>
      <p:ext uri="{BB962C8B-B14F-4D97-AF65-F5344CB8AC3E}">
        <p14:creationId xmlns:p14="http://schemas.microsoft.com/office/powerpoint/2010/main" val="12431636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 Blank">
    <p:spTree>
      <p:nvGrpSpPr>
        <p:cNvPr id="1" name=""/>
        <p:cNvGrpSpPr/>
        <p:nvPr/>
      </p:nvGrpSpPr>
      <p:grpSpPr>
        <a:xfrm>
          <a:off x="0" y="0"/>
          <a:ext cx="0" cy="0"/>
          <a:chOff x="0" y="0"/>
          <a:chExt cx="0" cy="0"/>
        </a:xfrm>
      </p:grpSpPr>
      <p:sp>
        <p:nvSpPr>
          <p:cNvPr id="3" name="Marcador de título 8">
            <a:extLst>
              <a:ext uri="{FF2B5EF4-FFF2-40B4-BE49-F238E27FC236}">
                <a16:creationId xmlns:a16="http://schemas.microsoft.com/office/drawing/2014/main" id="{BD842CCC-5F17-4D08-9A22-A03D9C969FC5}"/>
              </a:ext>
            </a:extLst>
          </p:cNvPr>
          <p:cNvSpPr>
            <a:spLocks noGrp="1"/>
          </p:cNvSpPr>
          <p:nvPr>
            <p:ph type="title" hasCustomPrompt="1"/>
          </p:nvPr>
        </p:nvSpPr>
        <p:spPr>
          <a:xfrm>
            <a:off x="345280" y="262854"/>
            <a:ext cx="11491912" cy="798764"/>
          </a:xfrm>
          <a:prstGeom prst="rect">
            <a:avLst/>
          </a:prstGeom>
        </p:spPr>
        <p:txBody>
          <a:bodyPr vert="horz" lIns="91440" tIns="45720" rIns="91440" bIns="45720" rtlCol="0" anchor="t">
            <a:normAutofit/>
          </a:bodyPr>
          <a:lstStyle>
            <a:lvl1pPr>
              <a:defRPr sz="3600" b="1">
                <a:latin typeface="Tahoma" panose="020B0604030504040204" pitchFamily="34" charset="0"/>
              </a:defRPr>
            </a:lvl1pPr>
          </a:lstStyle>
          <a:p>
            <a:r>
              <a:rPr lang="es-ES"/>
              <a:t>Content </a:t>
            </a:r>
            <a:r>
              <a:rPr lang="es-ES" err="1"/>
              <a:t>Example</a:t>
            </a:r>
            <a:r>
              <a:rPr lang="es-ES"/>
              <a:t> - </a:t>
            </a:r>
            <a:r>
              <a:rPr lang="es-ES" err="1"/>
              <a:t>Title</a:t>
            </a:r>
            <a:endParaRPr lang="es-ES"/>
          </a:p>
        </p:txBody>
      </p:sp>
    </p:spTree>
    <p:extLst>
      <p:ext uri="{BB962C8B-B14F-4D97-AF65-F5344CB8AC3E}">
        <p14:creationId xmlns:p14="http://schemas.microsoft.com/office/powerpoint/2010/main" val="295077333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Only Image">
    <p:spTree>
      <p:nvGrpSpPr>
        <p:cNvPr id="1" name=""/>
        <p:cNvGrpSpPr/>
        <p:nvPr/>
      </p:nvGrpSpPr>
      <p:grpSpPr>
        <a:xfrm>
          <a:off x="0" y="0"/>
          <a:ext cx="0" cy="0"/>
          <a:chOff x="0" y="0"/>
          <a:chExt cx="0" cy="0"/>
        </a:xfrm>
      </p:grpSpPr>
      <p:sp>
        <p:nvSpPr>
          <p:cNvPr id="5" name="Marcador de posición de imagen 2">
            <a:extLst>
              <a:ext uri="{FF2B5EF4-FFF2-40B4-BE49-F238E27FC236}">
                <a16:creationId xmlns:a16="http://schemas.microsoft.com/office/drawing/2014/main" id="{BB7F8D9B-F1BF-415B-AE3D-65A81EDCC626}"/>
              </a:ext>
            </a:extLst>
          </p:cNvPr>
          <p:cNvSpPr>
            <a:spLocks noGrp="1"/>
          </p:cNvSpPr>
          <p:nvPr>
            <p:ph type="pic" idx="1"/>
          </p:nvPr>
        </p:nvSpPr>
        <p:spPr>
          <a:xfrm>
            <a:off x="0" y="0"/>
            <a:ext cx="12192000" cy="6858000"/>
          </a:xfrm>
          <a:prstGeom prst="rect">
            <a:avLst/>
          </a:prstGeom>
        </p:spPr>
        <p:txBody>
          <a:bodyPr/>
          <a:lstStyle>
            <a:lvl1pPr marL="0" indent="0">
              <a:buNone/>
              <a:defRPr sz="3200">
                <a:latin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Tree>
    <p:extLst>
      <p:ext uri="{BB962C8B-B14F-4D97-AF65-F5344CB8AC3E}">
        <p14:creationId xmlns:p14="http://schemas.microsoft.com/office/powerpoint/2010/main" val="392617664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 Blue ">
    <p:bg bwMode="ltGray">
      <p:bgPr>
        <a:solidFill>
          <a:srgbClr val="009EE0"/>
        </a:solidFill>
        <a:effectLst/>
      </p:bgPr>
    </p:bg>
    <p:spTree>
      <p:nvGrpSpPr>
        <p:cNvPr id="1" name=""/>
        <p:cNvGrpSpPr/>
        <p:nvPr/>
      </p:nvGrpSpPr>
      <p:grpSpPr>
        <a:xfrm>
          <a:off x="0" y="0"/>
          <a:ext cx="0" cy="0"/>
          <a:chOff x="0" y="0"/>
          <a:chExt cx="0" cy="0"/>
        </a:xfrm>
      </p:grpSpPr>
      <p:sp>
        <p:nvSpPr>
          <p:cNvPr id="4" name="Text Box 31">
            <a:extLst>
              <a:ext uri="{FF2B5EF4-FFF2-40B4-BE49-F238E27FC236}">
                <a16:creationId xmlns:a16="http://schemas.microsoft.com/office/drawing/2014/main" id="{E3266963-31D4-4DA7-85F3-582DD5E622DD}"/>
              </a:ext>
            </a:extLst>
          </p:cNvPr>
          <p:cNvSpPr txBox="1">
            <a:spLocks noChangeArrowheads="1"/>
          </p:cNvSpPr>
          <p:nvPr userDrawn="1"/>
        </p:nvSpPr>
        <p:spPr bwMode="white">
          <a:xfrm>
            <a:off x="56707" y="6500037"/>
            <a:ext cx="2129198" cy="301256"/>
          </a:xfrm>
          <a:prstGeom prst="rect">
            <a:avLst/>
          </a:prstGeom>
          <a:noFill/>
          <a:ln w="9525">
            <a:noFill/>
            <a:miter lim="800000"/>
            <a:headEnd/>
            <a:tailEnd/>
          </a:ln>
          <a:effectLst/>
        </p:spPr>
        <p:txBody>
          <a:bodyPr lIns="131057" tIns="65528" rIns="131057" bIns="65528" anchor="ctr"/>
          <a:lstStyle/>
          <a:p>
            <a:pPr algn="ctr">
              <a:spcBef>
                <a:spcPts val="0"/>
              </a:spcBef>
              <a:defRPr/>
            </a:pPr>
            <a:r>
              <a:rPr lang="tr-TR" sz="900">
                <a:solidFill>
                  <a:schemeClr val="bg1"/>
                </a:solidFill>
                <a:latin typeface="+mj-lt"/>
              </a:rPr>
              <a:t>© 2022 Netmind SLU</a:t>
            </a:r>
            <a:endParaRPr lang="es-ES" sz="900">
              <a:solidFill>
                <a:schemeClr val="bg1"/>
              </a:solidFill>
              <a:latin typeface="+mj-lt"/>
            </a:endParaRPr>
          </a:p>
        </p:txBody>
      </p:sp>
    </p:spTree>
    <p:extLst>
      <p:ext uri="{BB962C8B-B14F-4D97-AF65-F5344CB8AC3E}">
        <p14:creationId xmlns:p14="http://schemas.microsoft.com/office/powerpoint/2010/main" val="288765600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 White ">
    <p:bg bwMode="lt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29392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rainer's Name">
    <p:spTree>
      <p:nvGrpSpPr>
        <p:cNvPr id="1" name=""/>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id="{7380D636-F842-42E2-9D9B-1E9998315E1F}"/>
              </a:ext>
            </a:extLst>
          </p:cNvPr>
          <p:cNvSpPr/>
          <p:nvPr/>
        </p:nvSpPr>
        <p:spPr>
          <a:xfrm>
            <a:off x="345280" y="600075"/>
            <a:ext cx="5350670" cy="1135199"/>
          </a:xfrm>
          <a:prstGeom prst="roundRect">
            <a:avLst/>
          </a:prstGeom>
          <a:solidFill>
            <a:srgbClr val="009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título 8">
            <a:extLst>
              <a:ext uri="{FF2B5EF4-FFF2-40B4-BE49-F238E27FC236}">
                <a16:creationId xmlns:a16="http://schemas.microsoft.com/office/drawing/2014/main" id="{43F5B6D2-8A62-4B2B-BE66-E2EAF4205CC4}"/>
              </a:ext>
            </a:extLst>
          </p:cNvPr>
          <p:cNvSpPr>
            <a:spLocks noGrp="1"/>
          </p:cNvSpPr>
          <p:nvPr>
            <p:ph type="title" hasCustomPrompt="1"/>
          </p:nvPr>
        </p:nvSpPr>
        <p:spPr bwMode="white">
          <a:xfrm>
            <a:off x="550067" y="848113"/>
            <a:ext cx="4941095" cy="798764"/>
          </a:xfrm>
          <a:prstGeom prst="rect">
            <a:avLst/>
          </a:prstGeom>
        </p:spPr>
        <p:txBody>
          <a:bodyPr vert="horz" lIns="91440" tIns="45720" rIns="91440" bIns="45720" rtlCol="0" anchor="t">
            <a:normAutofit/>
          </a:bodyPr>
          <a:lstStyle>
            <a:lvl1pPr algn="ctr">
              <a:defRPr sz="3600" b="1">
                <a:solidFill>
                  <a:schemeClr val="bg1"/>
                </a:solidFill>
                <a:latin typeface="Tahoma" panose="020B0604030504040204" pitchFamily="34" charset="0"/>
              </a:defRPr>
            </a:lvl1pPr>
          </a:lstStyle>
          <a:p>
            <a:r>
              <a:rPr lang="es-ES" err="1"/>
              <a:t>Trainer’s</a:t>
            </a:r>
            <a:r>
              <a:rPr lang="es-ES"/>
              <a:t> </a:t>
            </a:r>
            <a:r>
              <a:rPr lang="es-ES" err="1"/>
              <a:t>Name</a:t>
            </a:r>
            <a:endParaRPr lang="es-ES"/>
          </a:p>
        </p:txBody>
      </p:sp>
      <p:sp>
        <p:nvSpPr>
          <p:cNvPr id="8" name="Marcador de texto 7">
            <a:extLst>
              <a:ext uri="{FF2B5EF4-FFF2-40B4-BE49-F238E27FC236}">
                <a16:creationId xmlns:a16="http://schemas.microsoft.com/office/drawing/2014/main" id="{62876603-CFAD-47CC-9E2B-442F25572EC3}"/>
              </a:ext>
            </a:extLst>
          </p:cNvPr>
          <p:cNvSpPr>
            <a:spLocks noGrp="1"/>
          </p:cNvSpPr>
          <p:nvPr>
            <p:ph type="body" sz="quarter" idx="10"/>
          </p:nvPr>
        </p:nvSpPr>
        <p:spPr>
          <a:xfrm>
            <a:off x="1371600" y="2242943"/>
            <a:ext cx="5962650" cy="2676525"/>
          </a:xfrm>
          <a:prstGeom prst="rect">
            <a:avLst/>
          </a:prstGeom>
        </p:spPr>
        <p:txBody>
          <a:bodyPr/>
          <a:lstStyle>
            <a:lvl1pPr marL="228600" indent="-228600">
              <a:buClr>
                <a:schemeClr val="tx1"/>
              </a:buClr>
              <a:buFont typeface="Tahoma" panose="020B0604030504040204" pitchFamily="34" charset="0"/>
              <a:buChar char="›"/>
              <a:defRPr>
                <a:solidFill>
                  <a:srgbClr val="000000"/>
                </a:solidFill>
              </a:defRPr>
            </a:lvl1pPr>
            <a:lvl2pPr marL="685800" indent="-228600">
              <a:buClr>
                <a:schemeClr val="tx1"/>
              </a:buClr>
              <a:buFont typeface="Tahoma" panose="020B0604030504040204" pitchFamily="34" charset="0"/>
              <a:buChar char="›"/>
              <a:defRPr>
                <a:solidFill>
                  <a:srgbClr val="000000"/>
                </a:solidFill>
              </a:defRPr>
            </a:lvl2pPr>
            <a:lvl3pPr marL="1143000" indent="-228600">
              <a:buClr>
                <a:schemeClr val="tx1"/>
              </a:buClr>
              <a:buFont typeface="Tahoma" panose="020B0604030504040204" pitchFamily="34" charset="0"/>
              <a:buChar char="›"/>
              <a:defRPr>
                <a:solidFill>
                  <a:srgbClr val="000000"/>
                </a:solidFill>
              </a:defRPr>
            </a:lvl3pPr>
            <a:lvl4pPr marL="1600200" indent="-228600">
              <a:buClr>
                <a:schemeClr val="tx1"/>
              </a:buClr>
              <a:buFont typeface="Tahoma" panose="020B0604030504040204" pitchFamily="34" charset="0"/>
              <a:buChar char="›"/>
              <a:defRPr>
                <a:solidFill>
                  <a:srgbClr val="000000"/>
                </a:solidFill>
              </a:defRPr>
            </a:lvl4pPr>
            <a:lvl5pPr marL="2057400" indent="-228600">
              <a:buClr>
                <a:schemeClr val="tx1"/>
              </a:buClr>
              <a:buFont typeface="Tahoma" panose="020B0604030504040204" pitchFamily="34" charset="0"/>
              <a:buChar char="›"/>
              <a:defRPr>
                <a:solidFill>
                  <a:srgbClr val="00000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pic>
        <p:nvPicPr>
          <p:cNvPr id="10" name="Gráfico 9">
            <a:extLst>
              <a:ext uri="{FF2B5EF4-FFF2-40B4-BE49-F238E27FC236}">
                <a16:creationId xmlns:a16="http://schemas.microsoft.com/office/drawing/2014/main" id="{A1979FA6-9F7C-414C-848C-B26B929F06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71600" y="5122726"/>
            <a:ext cx="447675" cy="447675"/>
          </a:xfrm>
          <a:prstGeom prst="rect">
            <a:avLst/>
          </a:prstGeom>
        </p:spPr>
      </p:pic>
      <p:sp>
        <p:nvSpPr>
          <p:cNvPr id="12" name="Marcador de texto 11">
            <a:extLst>
              <a:ext uri="{FF2B5EF4-FFF2-40B4-BE49-F238E27FC236}">
                <a16:creationId xmlns:a16="http://schemas.microsoft.com/office/drawing/2014/main" id="{7D0BBF62-E7FC-42F1-AF3E-6255E48F6462}"/>
              </a:ext>
            </a:extLst>
          </p:cNvPr>
          <p:cNvSpPr>
            <a:spLocks noGrp="1"/>
          </p:cNvSpPr>
          <p:nvPr>
            <p:ph type="body" sz="quarter" idx="11" hasCustomPrompt="1"/>
          </p:nvPr>
        </p:nvSpPr>
        <p:spPr>
          <a:xfrm>
            <a:off x="1885950" y="5302475"/>
            <a:ext cx="5448300" cy="306025"/>
          </a:xfrm>
          <a:prstGeom prst="rect">
            <a:avLst/>
          </a:prstGeom>
        </p:spPr>
        <p:txBody>
          <a:bodyPr/>
          <a:lstStyle>
            <a:lvl1pPr marL="228600" indent="-228600">
              <a:buClr>
                <a:schemeClr val="tx1"/>
              </a:buClr>
              <a:buFont typeface="Tahoma" panose="020B0604030504040204" pitchFamily="34" charset="0"/>
              <a:buChar char="›"/>
              <a:defRPr sz="1800">
                <a:solidFill>
                  <a:srgbClr val="000000"/>
                </a:solidFill>
              </a:defRPr>
            </a:lvl1pPr>
          </a:lstStyle>
          <a:p>
            <a:pPr lvl="0"/>
            <a:r>
              <a:rPr lang="es-ES"/>
              <a:t>Dirección perfil </a:t>
            </a:r>
            <a:r>
              <a:rPr lang="es-ES" err="1"/>
              <a:t>Linkedin</a:t>
            </a:r>
            <a:endParaRPr lang="es-ES"/>
          </a:p>
        </p:txBody>
      </p:sp>
      <p:pic>
        <p:nvPicPr>
          <p:cNvPr id="17" name="Gráfico 16">
            <a:extLst>
              <a:ext uri="{FF2B5EF4-FFF2-40B4-BE49-F238E27FC236}">
                <a16:creationId xmlns:a16="http://schemas.microsoft.com/office/drawing/2014/main" id="{DC19CE05-C0DA-4A28-A325-CBAC037D6E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bwMode="gray">
          <a:xfrm>
            <a:off x="8158162" y="2280040"/>
            <a:ext cx="2786063" cy="2639428"/>
          </a:xfrm>
          <a:prstGeom prst="rect">
            <a:avLst/>
          </a:prstGeom>
        </p:spPr>
      </p:pic>
    </p:spTree>
    <p:extLst>
      <p:ext uri="{BB962C8B-B14F-4D97-AF65-F5344CB8AC3E}">
        <p14:creationId xmlns:p14="http://schemas.microsoft.com/office/powerpoint/2010/main" val="43342167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Next Steps">
    <p:bg bwMode="gray">
      <p:bgPr>
        <a:solidFill>
          <a:srgbClr val="009EE0"/>
        </a:solidFill>
        <a:effectLst/>
      </p:bgPr>
    </p:bg>
    <p:spTree>
      <p:nvGrpSpPr>
        <p:cNvPr id="1" name=""/>
        <p:cNvGrpSpPr/>
        <p:nvPr/>
      </p:nvGrpSpPr>
      <p:grpSpPr>
        <a:xfrm>
          <a:off x="0" y="0"/>
          <a:ext cx="0" cy="0"/>
          <a:chOff x="0" y="0"/>
          <a:chExt cx="0" cy="0"/>
        </a:xfrm>
      </p:grpSpPr>
      <p:pic>
        <p:nvPicPr>
          <p:cNvPr id="2" name="Gráfico 1">
            <a:extLst>
              <a:ext uri="{FF2B5EF4-FFF2-40B4-BE49-F238E27FC236}">
                <a16:creationId xmlns:a16="http://schemas.microsoft.com/office/drawing/2014/main" id="{DCD9B573-3DF9-4F93-A3B0-442D10B8E7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00637" y="1261088"/>
            <a:ext cx="1962150" cy="2274310"/>
          </a:xfrm>
          <a:prstGeom prst="rect">
            <a:avLst/>
          </a:prstGeom>
        </p:spPr>
      </p:pic>
      <p:sp>
        <p:nvSpPr>
          <p:cNvPr id="5" name="CuadroTexto 4">
            <a:extLst>
              <a:ext uri="{FF2B5EF4-FFF2-40B4-BE49-F238E27FC236}">
                <a16:creationId xmlns:a16="http://schemas.microsoft.com/office/drawing/2014/main" id="{736A101D-7123-43A7-B2BF-F8B0A5663CCC}"/>
              </a:ext>
            </a:extLst>
          </p:cNvPr>
          <p:cNvSpPr txBox="1"/>
          <p:nvPr/>
        </p:nvSpPr>
        <p:spPr bwMode="white">
          <a:xfrm>
            <a:off x="1219199" y="4095579"/>
            <a:ext cx="9725025" cy="830997"/>
          </a:xfrm>
          <a:prstGeom prst="rect">
            <a:avLst/>
          </a:prstGeom>
          <a:noFill/>
        </p:spPr>
        <p:txBody>
          <a:bodyPr wrap="square" rtlCol="0">
            <a:spAutoFit/>
          </a:bodyPr>
          <a:lstStyle/>
          <a:p>
            <a:pPr algn="ctr"/>
            <a:r>
              <a:rPr lang="es-ES" sz="4800" b="0">
                <a:solidFill>
                  <a:schemeClr val="bg1"/>
                </a:solidFill>
              </a:rPr>
              <a:t>¿Y ahora qué? – Next </a:t>
            </a:r>
            <a:r>
              <a:rPr lang="es-ES" sz="4800" b="0" err="1">
                <a:solidFill>
                  <a:schemeClr val="bg1"/>
                </a:solidFill>
              </a:rPr>
              <a:t>steps</a:t>
            </a:r>
            <a:endParaRPr lang="es-ES" sz="4800" b="0">
              <a:solidFill>
                <a:schemeClr val="bg1"/>
              </a:solidFill>
            </a:endParaRPr>
          </a:p>
        </p:txBody>
      </p:sp>
    </p:spTree>
    <p:extLst>
      <p:ext uri="{BB962C8B-B14F-4D97-AF65-F5344CB8AC3E}">
        <p14:creationId xmlns:p14="http://schemas.microsoft.com/office/powerpoint/2010/main" val="170282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theme" Target="../theme/theme2.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slideLayout" Target="../slideLayouts/slideLayout97.xml"/><Relationship Id="rId26" Type="http://schemas.openxmlformats.org/officeDocument/2006/relationships/slideLayout" Target="../slideLayouts/slideLayout105.xml"/><Relationship Id="rId3" Type="http://schemas.openxmlformats.org/officeDocument/2006/relationships/slideLayout" Target="../slideLayouts/slideLayout82.xml"/><Relationship Id="rId21" Type="http://schemas.openxmlformats.org/officeDocument/2006/relationships/slideLayout" Target="../slideLayouts/slideLayout100.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slideLayout" Target="../slideLayouts/slideLayout96.xml"/><Relationship Id="rId25" Type="http://schemas.openxmlformats.org/officeDocument/2006/relationships/slideLayout" Target="../slideLayouts/slideLayout104.xml"/><Relationship Id="rId2" Type="http://schemas.openxmlformats.org/officeDocument/2006/relationships/slideLayout" Target="../slideLayouts/slideLayout81.xml"/><Relationship Id="rId16" Type="http://schemas.openxmlformats.org/officeDocument/2006/relationships/slideLayout" Target="../slideLayouts/slideLayout95.xml"/><Relationship Id="rId20" Type="http://schemas.openxmlformats.org/officeDocument/2006/relationships/slideLayout" Target="../slideLayouts/slideLayout99.xml"/><Relationship Id="rId29" Type="http://schemas.openxmlformats.org/officeDocument/2006/relationships/theme" Target="../theme/theme4.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24" Type="http://schemas.openxmlformats.org/officeDocument/2006/relationships/slideLayout" Target="../slideLayouts/slideLayout103.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23" Type="http://schemas.openxmlformats.org/officeDocument/2006/relationships/slideLayout" Target="../slideLayouts/slideLayout102.xml"/><Relationship Id="rId28" Type="http://schemas.openxmlformats.org/officeDocument/2006/relationships/slideLayout" Target="../slideLayouts/slideLayout107.xml"/><Relationship Id="rId10" Type="http://schemas.openxmlformats.org/officeDocument/2006/relationships/slideLayout" Target="../slideLayouts/slideLayout89.xml"/><Relationship Id="rId19" Type="http://schemas.openxmlformats.org/officeDocument/2006/relationships/slideLayout" Target="../slideLayouts/slideLayout98.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 Id="rId22" Type="http://schemas.openxmlformats.org/officeDocument/2006/relationships/slideLayout" Target="../slideLayouts/slideLayout101.xml"/><Relationship Id="rId27"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Marcador de título 7">
            <a:extLst>
              <a:ext uri="{FF2B5EF4-FFF2-40B4-BE49-F238E27FC236}">
                <a16:creationId xmlns:a16="http://schemas.microsoft.com/office/drawing/2014/main" id="{338CC8E4-F3BC-46D0-9E85-56C8DDA4A924}"/>
              </a:ext>
            </a:extLst>
          </p:cNvPr>
          <p:cNvSpPr>
            <a:spLocks noGrp="1"/>
          </p:cNvSpPr>
          <p:nvPr>
            <p:ph type="title"/>
          </p:nvPr>
        </p:nvSpPr>
        <p:spPr>
          <a:xfrm>
            <a:off x="488887" y="298764"/>
            <a:ext cx="11063335" cy="570369"/>
          </a:xfrm>
          <a:prstGeom prst="rect">
            <a:avLst/>
          </a:prstGeom>
        </p:spPr>
        <p:txBody>
          <a:bodyPr vert="horz" lIns="91440" tIns="45720" rIns="91440" bIns="45720" rtlCol="0" anchor="t">
            <a:normAutofit/>
          </a:bodyPr>
          <a:lstStyle/>
          <a:p>
            <a:r>
              <a:rPr lang="es-ES"/>
              <a:t>Haga clic para modificar el estilo de título del patrón</a:t>
            </a:r>
          </a:p>
        </p:txBody>
      </p:sp>
      <p:sp>
        <p:nvSpPr>
          <p:cNvPr id="6" name="Marcador de pie de página 9">
            <a:extLst>
              <a:ext uri="{FF2B5EF4-FFF2-40B4-BE49-F238E27FC236}">
                <a16:creationId xmlns:a16="http://schemas.microsoft.com/office/drawing/2014/main" id="{BBAF2265-DBC9-4410-B824-67303E983D9D}"/>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
        <p:nvSpPr>
          <p:cNvPr id="7" name="Marcador de número de diapositiva 10">
            <a:extLst>
              <a:ext uri="{FF2B5EF4-FFF2-40B4-BE49-F238E27FC236}">
                <a16:creationId xmlns:a16="http://schemas.microsoft.com/office/drawing/2014/main" id="{082EA45B-23E5-49DD-BBE2-B271D4DB6A98}"/>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Tree>
    <p:extLst>
      <p:ext uri="{BB962C8B-B14F-4D97-AF65-F5344CB8AC3E}">
        <p14:creationId xmlns:p14="http://schemas.microsoft.com/office/powerpoint/2010/main" val="1446737407"/>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9" r:id="rId4"/>
    <p:sldLayoutId id="2147484048"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 id="2147484062" r:id="rId18"/>
    <p:sldLayoutId id="2147484063" r:id="rId19"/>
    <p:sldLayoutId id="2147484064" r:id="rId20"/>
    <p:sldLayoutId id="2147484066" r:id="rId21"/>
    <p:sldLayoutId id="2147484173" r:id="rId22"/>
    <p:sldLayoutId id="2147484174" r:id="rId23"/>
    <p:sldLayoutId id="2147484175" r:id="rId24"/>
    <p:sldLayoutId id="2147484179" r:id="rId25"/>
    <p:sldLayoutId id="2147484180" r:id="rId26"/>
  </p:sldLayoutIdLst>
  <p:hf hdr="0" dt="0"/>
  <p:txStyles>
    <p:titleStyle>
      <a:lvl1pPr algn="l" defTabSz="914400" rtl="0" eaLnBrk="1" latinLnBrk="0" hangingPunct="1">
        <a:lnSpc>
          <a:spcPct val="90000"/>
        </a:lnSpc>
        <a:spcBef>
          <a:spcPct val="0"/>
        </a:spcBef>
        <a:buNone/>
        <a:defRPr sz="3200" b="1"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Marcador de número de diapositiva 10">
            <a:extLst>
              <a:ext uri="{FF2B5EF4-FFF2-40B4-BE49-F238E27FC236}">
                <a16:creationId xmlns:a16="http://schemas.microsoft.com/office/drawing/2014/main" id="{24C49AF5-E158-4EAC-9804-20E69006A19B}"/>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5" name="Marcador de pie de página 9">
            <a:extLst>
              <a:ext uri="{FF2B5EF4-FFF2-40B4-BE49-F238E27FC236}">
                <a16:creationId xmlns:a16="http://schemas.microsoft.com/office/drawing/2014/main" id="{DDAD03E3-3FD5-4D7A-B210-656A79F490CC}"/>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228617507"/>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28" r:id="rId12"/>
    <p:sldLayoutId id="2147484100" r:id="rId13"/>
    <p:sldLayoutId id="2147484101" r:id="rId14"/>
    <p:sldLayoutId id="2147484102" r:id="rId15"/>
    <p:sldLayoutId id="2147484129" r:id="rId16"/>
    <p:sldLayoutId id="2147484103" r:id="rId17"/>
    <p:sldLayoutId id="2147484104" r:id="rId18"/>
    <p:sldLayoutId id="2147484105" r:id="rId19"/>
    <p:sldLayoutId id="2147484130" r:id="rId20"/>
    <p:sldLayoutId id="2147484106" r:id="rId21"/>
    <p:sldLayoutId id="2147484135" r:id="rId22"/>
    <p:sldLayoutId id="2147484136" r:id="rId23"/>
    <p:sldLayoutId id="2147484137" r:id="rId24"/>
    <p:sldLayoutId id="2147484138" r:id="rId25"/>
    <p:sldLayoutId id="2147484131" r:id="rId26"/>
    <p:sldLayoutId id="2147484107" r:id="rId27"/>
  </p:sldLayoutIdLst>
  <p:hf hdr="0" dt="0"/>
  <p:txStyles>
    <p:titleStyle>
      <a:lvl1pPr algn="l" defTabSz="914400" rtl="0" eaLnBrk="1" latinLnBrk="0" hangingPunct="1">
        <a:lnSpc>
          <a:spcPct val="100000"/>
        </a:lnSpc>
        <a:spcBef>
          <a:spcPct val="0"/>
        </a:spcBef>
        <a:buNone/>
        <a:defRPr sz="3200" b="1"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Marcador de título 1">
            <a:extLst>
              <a:ext uri="{FF2B5EF4-FFF2-40B4-BE49-F238E27FC236}">
                <a16:creationId xmlns:a16="http://schemas.microsoft.com/office/drawing/2014/main" id="{5F1AFA28-C4D0-47BA-A7B5-08DC97D18803}"/>
              </a:ext>
            </a:extLst>
          </p:cNvPr>
          <p:cNvSpPr>
            <a:spLocks noGrp="1"/>
          </p:cNvSpPr>
          <p:nvPr>
            <p:ph type="title"/>
          </p:nvPr>
        </p:nvSpPr>
        <p:spPr>
          <a:xfrm>
            <a:off x="497940" y="287832"/>
            <a:ext cx="11117656" cy="653730"/>
          </a:xfrm>
          <a:prstGeom prst="rect">
            <a:avLst/>
          </a:prstGeom>
        </p:spPr>
        <p:txBody>
          <a:bodyPr vert="horz" lIns="91440" tIns="45720" rIns="91440" bIns="45720" rtlCol="0" anchor="t">
            <a:normAutofit/>
          </a:bodyPr>
          <a:lstStyle/>
          <a:p>
            <a:r>
              <a:rPr lang="es-ES"/>
              <a:t>Haga clic para modificar el estilo de título del patrón</a:t>
            </a:r>
          </a:p>
        </p:txBody>
      </p:sp>
      <p:sp>
        <p:nvSpPr>
          <p:cNvPr id="5" name="Marcador de número de diapositiva 10">
            <a:extLst>
              <a:ext uri="{FF2B5EF4-FFF2-40B4-BE49-F238E27FC236}">
                <a16:creationId xmlns:a16="http://schemas.microsoft.com/office/drawing/2014/main" id="{8C5BF870-AAC7-4A3B-9160-6C3F1FD6CAE5}"/>
              </a:ext>
            </a:extLst>
          </p:cNvPr>
          <p:cNvSpPr>
            <a:spLocks noGrp="1"/>
          </p:cNvSpPr>
          <p:nvPr>
            <p:ph type="sldNum" sz="quarter" idx="4"/>
          </p:nvPr>
        </p:nvSpPr>
        <p:spPr>
          <a:xfrm>
            <a:off x="9204354" y="6446880"/>
            <a:ext cx="2743200" cy="365125"/>
          </a:xfrm>
          <a:prstGeom prst="rect">
            <a:avLst/>
          </a:prstGeom>
        </p:spPr>
        <p:txBody>
          <a:bodyPr vert="horz" lIns="91440" tIns="45720" rIns="91440" bIns="45720" rtlCol="0" anchor="ctr"/>
          <a:lstStyle>
            <a:lvl1pPr algn="r">
              <a:defRPr sz="800">
                <a:solidFill>
                  <a:schemeClr val="tx1"/>
                </a:solidFill>
              </a:defRPr>
            </a:lvl1pPr>
          </a:lstStyle>
          <a:p>
            <a:fld id="{F37187E9-3EA2-446D-BF54-90B53DDE6E0C}" type="slidenum">
              <a:rPr lang="es-ES" smtClean="0"/>
              <a:pPr/>
              <a:t>‹Nº›</a:t>
            </a:fld>
            <a:endParaRPr lang="es-ES"/>
          </a:p>
        </p:txBody>
      </p:sp>
      <p:sp>
        <p:nvSpPr>
          <p:cNvPr id="6" name="Marcador de pie de página 9">
            <a:extLst>
              <a:ext uri="{FF2B5EF4-FFF2-40B4-BE49-F238E27FC236}">
                <a16:creationId xmlns:a16="http://schemas.microsoft.com/office/drawing/2014/main" id="{4AE365BC-1713-4EE5-AB41-320CC99BEF51}"/>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tx1"/>
                </a:solidFill>
              </a:defRPr>
            </a:lvl1pPr>
          </a:lstStyle>
          <a:p>
            <a:r>
              <a:rPr lang="es-ES"/>
              <a:t>© 2022 Netmind SLU</a:t>
            </a:r>
          </a:p>
        </p:txBody>
      </p:sp>
    </p:spTree>
    <p:extLst>
      <p:ext uri="{BB962C8B-B14F-4D97-AF65-F5344CB8AC3E}">
        <p14:creationId xmlns:p14="http://schemas.microsoft.com/office/powerpoint/2010/main" val="3632185338"/>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6" r:id="rId7"/>
    <p:sldLayoutId id="2147484117" r:id="rId8"/>
    <p:sldLayoutId id="2147484118" r:id="rId9"/>
    <p:sldLayoutId id="2147484119" r:id="rId10"/>
    <p:sldLayoutId id="2147484132" r:id="rId11"/>
    <p:sldLayoutId id="2147484120" r:id="rId12"/>
    <p:sldLayoutId id="2147484121" r:id="rId13"/>
    <p:sldLayoutId id="2147484122" r:id="rId14"/>
    <p:sldLayoutId id="2147484133" r:id="rId15"/>
    <p:sldLayoutId id="2147484123" r:id="rId16"/>
    <p:sldLayoutId id="2147484124" r:id="rId17"/>
    <p:sldLayoutId id="2147484125" r:id="rId18"/>
    <p:sldLayoutId id="2147484134" r:id="rId19"/>
    <p:sldLayoutId id="2147484126" r:id="rId20"/>
    <p:sldLayoutId id="2147484139" r:id="rId21"/>
    <p:sldLayoutId id="2147484140" r:id="rId22"/>
    <p:sldLayoutId id="2147484141" r:id="rId23"/>
    <p:sldLayoutId id="2147484142" r:id="rId24"/>
    <p:sldLayoutId id="2147484065" r:id="rId25"/>
    <p:sldLayoutId id="2147484127" r:id="rId26"/>
  </p:sldLayoutIdLst>
  <p:hf hdr="0" dt="0"/>
  <p:txStyles>
    <p:titleStyle>
      <a:lvl1pPr algn="l" defTabSz="914400" rtl="0" eaLnBrk="1" latinLnBrk="0" hangingPunct="1">
        <a:lnSpc>
          <a:spcPct val="90000"/>
        </a:lnSpc>
        <a:spcBef>
          <a:spcPct val="0"/>
        </a:spcBef>
        <a:buNone/>
        <a:defRPr sz="3200" b="1"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269FA-012C-4C11-849C-B7D796BFB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Box 31">
            <a:extLst>
              <a:ext uri="{FF2B5EF4-FFF2-40B4-BE49-F238E27FC236}">
                <a16:creationId xmlns:a16="http://schemas.microsoft.com/office/drawing/2014/main" id="{E199FA9E-AF13-462F-8B71-D6463544521E}"/>
              </a:ext>
            </a:extLst>
          </p:cNvPr>
          <p:cNvSpPr txBox="1">
            <a:spLocks noChangeArrowheads="1"/>
          </p:cNvSpPr>
          <p:nvPr userDrawn="1"/>
        </p:nvSpPr>
        <p:spPr bwMode="gray">
          <a:xfrm>
            <a:off x="42068" y="6482254"/>
            <a:ext cx="2160239" cy="375746"/>
          </a:xfrm>
          <a:prstGeom prst="rect">
            <a:avLst/>
          </a:prstGeom>
          <a:noFill/>
          <a:ln w="9525">
            <a:noFill/>
            <a:miter lim="800000"/>
            <a:headEnd/>
            <a:tailEnd/>
          </a:ln>
          <a:effectLst/>
        </p:spPr>
        <p:txBody>
          <a:bodyPr lIns="131057" tIns="65528" rIns="131057" bIns="65528" anchor="ctr"/>
          <a:lstStyle/>
          <a:p>
            <a:pPr algn="ctr">
              <a:spcBef>
                <a:spcPts val="0"/>
              </a:spcBef>
              <a:defRPr/>
            </a:pPr>
            <a:r>
              <a:rPr lang="tr-TR" sz="1000">
                <a:solidFill>
                  <a:schemeClr val="tx1"/>
                </a:solidFill>
                <a:latin typeface="+mj-lt"/>
              </a:rPr>
              <a:t>© 2022 Netmind SLU</a:t>
            </a:r>
            <a:endParaRPr lang="es-ES" sz="1000">
              <a:solidFill>
                <a:schemeClr val="tx1"/>
              </a:solidFill>
              <a:latin typeface="+mj-lt"/>
            </a:endParaRPr>
          </a:p>
        </p:txBody>
      </p:sp>
      <p:sp>
        <p:nvSpPr>
          <p:cNvPr id="4" name="CuadroTexto 3">
            <a:extLst>
              <a:ext uri="{FF2B5EF4-FFF2-40B4-BE49-F238E27FC236}">
                <a16:creationId xmlns:a16="http://schemas.microsoft.com/office/drawing/2014/main" id="{74B70D0B-FFAE-42DC-8833-BDE7ECB13013}"/>
              </a:ext>
            </a:extLst>
          </p:cNvPr>
          <p:cNvSpPr txBox="1"/>
          <p:nvPr userDrawn="1"/>
        </p:nvSpPr>
        <p:spPr>
          <a:xfrm>
            <a:off x="10687875" y="6521858"/>
            <a:ext cx="1134139" cy="261610"/>
          </a:xfrm>
          <a:prstGeom prst="rect">
            <a:avLst/>
          </a:prstGeom>
          <a:noFill/>
        </p:spPr>
        <p:txBody>
          <a:bodyPr wrap="square" rtlCol="0">
            <a:spAutoFit/>
          </a:bodyPr>
          <a:lstStyle/>
          <a:p>
            <a:pPr algn="r"/>
            <a:fld id="{110EEEAD-F2D0-4B1F-A3A6-117E68A6F0F7}" type="slidenum">
              <a:rPr lang="es-ES" sz="1050" smtClean="0"/>
              <a:pPr algn="r"/>
              <a:t>‹Nº›</a:t>
            </a:fld>
            <a:endParaRPr lang="es-ES" sz="1400"/>
          </a:p>
        </p:txBody>
      </p:sp>
    </p:spTree>
    <p:extLst>
      <p:ext uri="{BB962C8B-B14F-4D97-AF65-F5344CB8AC3E}">
        <p14:creationId xmlns:p14="http://schemas.microsoft.com/office/powerpoint/2010/main" val="1836718757"/>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 id="2147484156" r:id="rId13"/>
    <p:sldLayoutId id="2147484157" r:id="rId14"/>
    <p:sldLayoutId id="2147484158" r:id="rId15"/>
    <p:sldLayoutId id="2147484159" r:id="rId16"/>
    <p:sldLayoutId id="2147484160" r:id="rId17"/>
    <p:sldLayoutId id="2147484161" r:id="rId18"/>
    <p:sldLayoutId id="2147484162" r:id="rId19"/>
    <p:sldLayoutId id="2147484163" r:id="rId20"/>
    <p:sldLayoutId id="2147484164" r:id="rId21"/>
    <p:sldLayoutId id="2147484165" r:id="rId22"/>
    <p:sldLayoutId id="2147484166" r:id="rId23"/>
    <p:sldLayoutId id="2147484167" r:id="rId24"/>
    <p:sldLayoutId id="2147484168" r:id="rId25"/>
    <p:sldLayoutId id="2147484170" r:id="rId26"/>
    <p:sldLayoutId id="2147484171" r:id="rId27"/>
    <p:sldLayoutId id="2147484172" r:id="rId28"/>
  </p:sldLayoutIdLst>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C884A-84E9-4EDD-AAD4-AC4D0BE9690A}"/>
              </a:ext>
            </a:extLst>
          </p:cNvPr>
          <p:cNvSpPr>
            <a:spLocks noGrp="1"/>
          </p:cNvSpPr>
          <p:nvPr>
            <p:ph type="title"/>
          </p:nvPr>
        </p:nvSpPr>
        <p:spPr/>
        <p:txBody>
          <a:bodyPr>
            <a:noAutofit/>
          </a:bodyPr>
          <a:lstStyle/>
          <a:p>
            <a:r>
              <a:rPr lang="es-ES" sz="5400" dirty="0"/>
              <a:t>Caso: Análisis de ventas para mejorar el rendimiento de productos</a:t>
            </a:r>
            <a:endParaRPr lang="en-GB" sz="5400" dirty="0"/>
          </a:p>
        </p:txBody>
      </p:sp>
      <p:sp>
        <p:nvSpPr>
          <p:cNvPr id="3" name="Marcador de texto 2">
            <a:extLst>
              <a:ext uri="{FF2B5EF4-FFF2-40B4-BE49-F238E27FC236}">
                <a16:creationId xmlns:a16="http://schemas.microsoft.com/office/drawing/2014/main" id="{CFEEC741-C496-46AC-9850-6E35D7410181}"/>
              </a:ext>
            </a:extLst>
          </p:cNvPr>
          <p:cNvSpPr>
            <a:spLocks noGrp="1"/>
          </p:cNvSpPr>
          <p:nvPr>
            <p:ph type="body" sz="quarter" idx="10"/>
          </p:nvPr>
        </p:nvSpPr>
        <p:spPr>
          <a:xfrm>
            <a:off x="3506967" y="2436036"/>
            <a:ext cx="5212838" cy="375747"/>
          </a:xfrm>
        </p:spPr>
        <p:txBody>
          <a:bodyPr/>
          <a:lstStyle/>
          <a:p>
            <a:r>
              <a:rPr lang="es-ES" dirty="0"/>
              <a:t>Data </a:t>
            </a:r>
            <a:r>
              <a:rPr lang="es-ES" dirty="0" err="1"/>
              <a:t>for</a:t>
            </a:r>
            <a:r>
              <a:rPr lang="es-ES" dirty="0"/>
              <a:t> </a:t>
            </a:r>
            <a:r>
              <a:rPr lang="es-ES"/>
              <a:t>Auditors</a:t>
            </a:r>
          </a:p>
        </p:txBody>
      </p:sp>
      <p:sp>
        <p:nvSpPr>
          <p:cNvPr id="5" name="Marcador de pie de página 9">
            <a:extLst>
              <a:ext uri="{FF2B5EF4-FFF2-40B4-BE49-F238E27FC236}">
                <a16:creationId xmlns:a16="http://schemas.microsoft.com/office/drawing/2014/main" id="{92567ECE-DDDA-4817-A5DA-5AE7393B055D}"/>
              </a:ext>
            </a:extLst>
          </p:cNvPr>
          <p:cNvSpPr>
            <a:spLocks noGrp="1"/>
          </p:cNvSpPr>
          <p:nvPr>
            <p:ph type="ftr" sz="quarter" idx="3"/>
          </p:nvPr>
        </p:nvSpPr>
        <p:spPr>
          <a:xfrm>
            <a:off x="272360" y="6446880"/>
            <a:ext cx="4114800" cy="365125"/>
          </a:xfrm>
          <a:prstGeom prst="rect">
            <a:avLst/>
          </a:prstGeom>
        </p:spPr>
        <p:txBody>
          <a:bodyPr vert="horz" lIns="91440" tIns="45720" rIns="91440" bIns="45720" rtlCol="0" anchor="ctr"/>
          <a:lstStyle>
            <a:lvl1pPr algn="l">
              <a:defRPr sz="800">
                <a:solidFill>
                  <a:schemeClr val="bg1"/>
                </a:solidFill>
              </a:defRPr>
            </a:lvl1pPr>
          </a:lstStyle>
          <a:p>
            <a:r>
              <a:rPr lang="es-ES" dirty="0"/>
              <a:t>© 2022 </a:t>
            </a:r>
            <a:r>
              <a:rPr lang="es-ES" dirty="0" err="1"/>
              <a:t>Netmind</a:t>
            </a:r>
            <a:r>
              <a:rPr lang="es-ES" dirty="0"/>
              <a:t> SLU</a:t>
            </a:r>
          </a:p>
        </p:txBody>
      </p:sp>
    </p:spTree>
    <p:extLst>
      <p:ext uri="{BB962C8B-B14F-4D97-AF65-F5344CB8AC3E}">
        <p14:creationId xmlns:p14="http://schemas.microsoft.com/office/powerpoint/2010/main" val="183920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CAFBCF2D-74E1-437C-B402-8D35220AE293}"/>
              </a:ext>
            </a:extLst>
          </p:cNvPr>
          <p:cNvSpPr>
            <a:spLocks noGrp="1"/>
          </p:cNvSpPr>
          <p:nvPr>
            <p:ph type="ftr" sz="quarter" idx="3"/>
          </p:nvPr>
        </p:nvSpPr>
        <p:spPr/>
        <p:txBody>
          <a:bodyPr/>
          <a:lstStyle/>
          <a:p>
            <a:r>
              <a:rPr lang="es-ES"/>
              <a:t>© 2022 Netmind SLU</a:t>
            </a:r>
          </a:p>
        </p:txBody>
      </p:sp>
      <p:sp>
        <p:nvSpPr>
          <p:cNvPr id="3" name="Marcador de número de diapositiva 2">
            <a:extLst>
              <a:ext uri="{FF2B5EF4-FFF2-40B4-BE49-F238E27FC236}">
                <a16:creationId xmlns:a16="http://schemas.microsoft.com/office/drawing/2014/main" id="{DC530E47-7E9A-43F0-AC51-D360E0A26156}"/>
              </a:ext>
            </a:extLst>
          </p:cNvPr>
          <p:cNvSpPr>
            <a:spLocks noGrp="1"/>
          </p:cNvSpPr>
          <p:nvPr>
            <p:ph type="sldNum" sz="quarter" idx="4"/>
          </p:nvPr>
        </p:nvSpPr>
        <p:spPr/>
        <p:txBody>
          <a:bodyPr/>
          <a:lstStyle/>
          <a:p>
            <a:fld id="{F37187E9-3EA2-446D-BF54-90B53DDE6E0C}" type="slidenum">
              <a:rPr lang="es-ES" smtClean="0"/>
              <a:pPr/>
              <a:t>10</a:t>
            </a:fld>
            <a:endParaRPr lang="es-ES"/>
          </a:p>
        </p:txBody>
      </p:sp>
    </p:spTree>
    <p:extLst>
      <p:ext uri="{BB962C8B-B14F-4D97-AF65-F5344CB8AC3E}">
        <p14:creationId xmlns:p14="http://schemas.microsoft.com/office/powerpoint/2010/main" val="243785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4FBC70-8EFB-4336-9EE8-EB5CAA0FB5A9}"/>
              </a:ext>
            </a:extLst>
          </p:cNvPr>
          <p:cNvSpPr txBox="1"/>
          <p:nvPr/>
        </p:nvSpPr>
        <p:spPr>
          <a:xfrm>
            <a:off x="2818958" y="3061647"/>
            <a:ext cx="6314410" cy="230832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rial" panose="020B0604020202020204" pitchFamily="34" charset="0"/>
                <a:ea typeface="+mn-ea"/>
                <a:cs typeface="+mn-cs"/>
              </a:rPr>
              <a:t>We would like to know your opinion!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Please, let us know what you think about the content.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From Netmind we want to say thank you, we appreciate time and effort you have taking in answering all of that is important in order to improve our training plans so that you will always be satisfied with having chosen us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rPr>
              <a:t>quality@netmind.es</a:t>
            </a:r>
            <a:endParaRPr kumimoji="0" lang="es-ES" sz="1800" b="0" i="0" u="none" strike="noStrike" kern="1200" cap="none" spc="0" normalizeH="0" baseline="0" noProof="0">
              <a:ln>
                <a:noFill/>
              </a:ln>
              <a:solidFill>
                <a:srgbClr val="FFFFFF"/>
              </a:solidFill>
              <a:effectLst/>
              <a:uLnTx/>
              <a:uFillTx/>
              <a:latin typeface="Tahoma"/>
              <a:ea typeface="+mn-ea"/>
              <a:cs typeface="+mn-cs"/>
            </a:endParaRPr>
          </a:p>
        </p:txBody>
      </p:sp>
      <p:pic>
        <p:nvPicPr>
          <p:cNvPr id="4" name="Gráfico 3">
            <a:extLst>
              <a:ext uri="{FF2B5EF4-FFF2-40B4-BE49-F238E27FC236}">
                <a16:creationId xmlns:a16="http://schemas.microsoft.com/office/drawing/2014/main" id="{DA3DADE4-6A33-47CD-8693-D535AC9D78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00530" y="746880"/>
            <a:ext cx="2216378" cy="1757272"/>
          </a:xfrm>
          <a:prstGeom prst="rect">
            <a:avLst/>
          </a:prstGeom>
        </p:spPr>
      </p:pic>
      <p:grpSp>
        <p:nvGrpSpPr>
          <p:cNvPr id="8" name="Grupo 7">
            <a:extLst>
              <a:ext uri="{FF2B5EF4-FFF2-40B4-BE49-F238E27FC236}">
                <a16:creationId xmlns:a16="http://schemas.microsoft.com/office/drawing/2014/main" id="{6C1719A4-EA99-4CB8-AE9E-C1B9CA140276}"/>
              </a:ext>
            </a:extLst>
          </p:cNvPr>
          <p:cNvGrpSpPr/>
          <p:nvPr/>
        </p:nvGrpSpPr>
        <p:grpSpPr>
          <a:xfrm>
            <a:off x="7565064" y="1426536"/>
            <a:ext cx="873643" cy="256952"/>
            <a:chOff x="7565064" y="1426536"/>
            <a:chExt cx="873643" cy="256952"/>
          </a:xfrm>
        </p:grpSpPr>
        <p:sp>
          <p:nvSpPr>
            <p:cNvPr id="5" name="Corazón 4">
              <a:extLst>
                <a:ext uri="{FF2B5EF4-FFF2-40B4-BE49-F238E27FC236}">
                  <a16:creationId xmlns:a16="http://schemas.microsoft.com/office/drawing/2014/main" id="{A17A1A00-7E65-4AA2-8146-35BAB2D51459}"/>
                </a:ext>
              </a:extLst>
            </p:cNvPr>
            <p:cNvSpPr/>
            <p:nvPr/>
          </p:nvSpPr>
          <p:spPr>
            <a:xfrm>
              <a:off x="7565064" y="1430079"/>
              <a:ext cx="244548" cy="249865"/>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Tahoma"/>
                <a:ea typeface="+mn-ea"/>
                <a:cs typeface="+mn-cs"/>
              </a:endParaRPr>
            </a:p>
          </p:txBody>
        </p:sp>
        <p:sp>
          <p:nvSpPr>
            <p:cNvPr id="6" name="Corazón 5">
              <a:extLst>
                <a:ext uri="{FF2B5EF4-FFF2-40B4-BE49-F238E27FC236}">
                  <a16:creationId xmlns:a16="http://schemas.microsoft.com/office/drawing/2014/main" id="{13F7ED63-1450-4A59-BE22-C2CDDDBF1147}"/>
                </a:ext>
              </a:extLst>
            </p:cNvPr>
            <p:cNvSpPr/>
            <p:nvPr/>
          </p:nvSpPr>
          <p:spPr>
            <a:xfrm>
              <a:off x="7871638" y="1433623"/>
              <a:ext cx="244548" cy="249865"/>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Tahoma"/>
                <a:ea typeface="+mn-ea"/>
                <a:cs typeface="+mn-cs"/>
              </a:endParaRPr>
            </a:p>
          </p:txBody>
        </p:sp>
        <p:sp>
          <p:nvSpPr>
            <p:cNvPr id="7" name="Corazón 6">
              <a:extLst>
                <a:ext uri="{FF2B5EF4-FFF2-40B4-BE49-F238E27FC236}">
                  <a16:creationId xmlns:a16="http://schemas.microsoft.com/office/drawing/2014/main" id="{29794E45-3F0D-478A-98C3-7945A3B02307}"/>
                </a:ext>
              </a:extLst>
            </p:cNvPr>
            <p:cNvSpPr/>
            <p:nvPr/>
          </p:nvSpPr>
          <p:spPr>
            <a:xfrm>
              <a:off x="8194159" y="1426536"/>
              <a:ext cx="244548" cy="249865"/>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srgbClr val="FFFFFF"/>
                </a:solidFill>
                <a:effectLst/>
                <a:uLnTx/>
                <a:uFillTx/>
                <a:latin typeface="Tahoma"/>
                <a:ea typeface="+mn-ea"/>
                <a:cs typeface="+mn-cs"/>
              </a:endParaRPr>
            </a:p>
          </p:txBody>
        </p:sp>
      </p:grpSp>
    </p:spTree>
    <p:extLst>
      <p:ext uri="{BB962C8B-B14F-4D97-AF65-F5344CB8AC3E}">
        <p14:creationId xmlns:p14="http://schemas.microsoft.com/office/powerpoint/2010/main" val="4204950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63C607A8-651B-48B9-AF38-73E896920F14}"/>
              </a:ext>
            </a:extLst>
          </p:cNvPr>
          <p:cNvSpPr>
            <a:spLocks noGrp="1"/>
          </p:cNvSpPr>
          <p:nvPr>
            <p:ph type="ftr" sz="quarter" idx="10"/>
          </p:nvPr>
        </p:nvSpPr>
        <p:spPr/>
        <p:txBody>
          <a:bodyPr/>
          <a:lstStyle/>
          <a:p>
            <a:pPr algn="ctr"/>
            <a:r>
              <a:rPr lang="es-ES"/>
              <a:t>© 2022 Netmind SLU</a:t>
            </a:r>
          </a:p>
        </p:txBody>
      </p:sp>
    </p:spTree>
    <p:extLst>
      <p:ext uri="{BB962C8B-B14F-4D97-AF65-F5344CB8AC3E}">
        <p14:creationId xmlns:p14="http://schemas.microsoft.com/office/powerpoint/2010/main" val="48199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9D2806B-5682-96B3-5FB8-51F085C8B1FB}"/>
              </a:ext>
            </a:extLst>
          </p:cNvPr>
          <p:cNvSpPr>
            <a:spLocks noGrp="1"/>
          </p:cNvSpPr>
          <p:nvPr>
            <p:ph type="title"/>
          </p:nvPr>
        </p:nvSpPr>
        <p:spPr/>
        <p:txBody>
          <a:bodyPr>
            <a:normAutofit/>
          </a:bodyPr>
          <a:lstStyle/>
          <a:p>
            <a:r>
              <a:rPr lang="es-ES" dirty="0"/>
              <a:t>Data-</a:t>
            </a:r>
            <a:r>
              <a:rPr lang="es-ES" dirty="0" err="1"/>
              <a:t>to</a:t>
            </a:r>
            <a:r>
              <a:rPr lang="es-ES" dirty="0"/>
              <a:t>-</a:t>
            </a:r>
            <a:r>
              <a:rPr lang="es-ES" dirty="0" err="1"/>
              <a:t>insight</a:t>
            </a:r>
            <a:endParaRPr lang="es-ES" dirty="0"/>
          </a:p>
        </p:txBody>
      </p:sp>
      <p:sp>
        <p:nvSpPr>
          <p:cNvPr id="3" name="Marcador de número de diapositiva 2">
            <a:extLst>
              <a:ext uri="{FF2B5EF4-FFF2-40B4-BE49-F238E27FC236}">
                <a16:creationId xmlns:a16="http://schemas.microsoft.com/office/drawing/2014/main" id="{ED678700-28E1-D09F-6211-30457342A699}"/>
              </a:ext>
            </a:extLst>
          </p:cNvPr>
          <p:cNvSpPr>
            <a:spLocks noGrp="1"/>
          </p:cNvSpPr>
          <p:nvPr>
            <p:ph type="sldNum" sz="quarter" idx="4"/>
          </p:nvPr>
        </p:nvSpPr>
        <p:spPr/>
        <p:txBody>
          <a:bodyPr/>
          <a:lstStyle/>
          <a:p>
            <a:fld id="{F37187E9-3EA2-446D-BF54-90B53DDE6E0C}" type="slidenum">
              <a:rPr lang="es-ES" smtClean="0"/>
              <a:pPr/>
              <a:t>2</a:t>
            </a:fld>
            <a:endParaRPr lang="es-ES"/>
          </a:p>
        </p:txBody>
      </p:sp>
      <p:sp>
        <p:nvSpPr>
          <p:cNvPr id="4" name="Marcador de pie de página 3">
            <a:extLst>
              <a:ext uri="{FF2B5EF4-FFF2-40B4-BE49-F238E27FC236}">
                <a16:creationId xmlns:a16="http://schemas.microsoft.com/office/drawing/2014/main" id="{41425306-A646-73B7-4C8A-AFE16AD7026F}"/>
              </a:ext>
            </a:extLst>
          </p:cNvPr>
          <p:cNvSpPr>
            <a:spLocks noGrp="1"/>
          </p:cNvSpPr>
          <p:nvPr>
            <p:ph type="ftr" sz="quarter" idx="3"/>
          </p:nvPr>
        </p:nvSpPr>
        <p:spPr/>
        <p:txBody>
          <a:bodyPr/>
          <a:lstStyle/>
          <a:p>
            <a:r>
              <a:rPr lang="es-ES"/>
              <a:t>© 2022 Netmind SLU</a:t>
            </a:r>
          </a:p>
        </p:txBody>
      </p:sp>
      <p:sp>
        <p:nvSpPr>
          <p:cNvPr id="14" name="CuadroTexto 13">
            <a:extLst>
              <a:ext uri="{FF2B5EF4-FFF2-40B4-BE49-F238E27FC236}">
                <a16:creationId xmlns:a16="http://schemas.microsoft.com/office/drawing/2014/main" id="{BB96D8AD-8822-08F1-7FF2-E62C193B79D7}"/>
              </a:ext>
            </a:extLst>
          </p:cNvPr>
          <p:cNvSpPr txBox="1"/>
          <p:nvPr/>
        </p:nvSpPr>
        <p:spPr>
          <a:xfrm>
            <a:off x="488888" y="4065377"/>
            <a:ext cx="11232850" cy="1754326"/>
          </a:xfrm>
          <a:prstGeom prst="rect">
            <a:avLst/>
          </a:prstGeom>
          <a:noFill/>
        </p:spPr>
        <p:txBody>
          <a:bodyPr wrap="square">
            <a:spAutoFit/>
          </a:bodyPr>
          <a:lstStyle/>
          <a:p>
            <a:pPr marL="285750" indent="-285750">
              <a:buFont typeface="Arial" panose="020B0604020202020204" pitchFamily="34" charset="0"/>
              <a:buChar char="•"/>
            </a:pPr>
            <a:r>
              <a:rPr lang="es-ES" dirty="0">
                <a:solidFill>
                  <a:schemeClr val="tx2"/>
                </a:solidFill>
              </a:rPr>
              <a:t>Fase 1: Definición del Problema</a:t>
            </a:r>
          </a:p>
          <a:p>
            <a:pPr marL="285750" indent="-285750">
              <a:buFont typeface="Arial" panose="020B0604020202020204" pitchFamily="34" charset="0"/>
              <a:buChar char="•"/>
            </a:pPr>
            <a:r>
              <a:rPr lang="es-ES" dirty="0">
                <a:solidFill>
                  <a:schemeClr val="tx2"/>
                </a:solidFill>
              </a:rPr>
              <a:t>Fase 2: Consideraciones Éticas y Análisis de </a:t>
            </a:r>
            <a:r>
              <a:rPr lang="es-ES" dirty="0" err="1">
                <a:solidFill>
                  <a:schemeClr val="tx2"/>
                </a:solidFill>
              </a:rPr>
              <a:t>Stakeholders</a:t>
            </a:r>
            <a:endParaRPr lang="es-ES" dirty="0">
              <a:solidFill>
                <a:schemeClr val="tx2"/>
              </a:solidFill>
            </a:endParaRPr>
          </a:p>
          <a:p>
            <a:pPr marL="285750" indent="-285750">
              <a:buFont typeface="Arial" panose="020B0604020202020204" pitchFamily="34" charset="0"/>
              <a:buChar char="•"/>
            </a:pPr>
            <a:r>
              <a:rPr lang="es-ES" dirty="0">
                <a:solidFill>
                  <a:schemeClr val="tx2"/>
                </a:solidFill>
              </a:rPr>
              <a:t>Fase 3: Exploración y Preparación de Datos</a:t>
            </a:r>
          </a:p>
          <a:p>
            <a:pPr marL="285750" indent="-285750">
              <a:buFont typeface="Arial" panose="020B0604020202020204" pitchFamily="34" charset="0"/>
              <a:buChar char="•"/>
            </a:pPr>
            <a:r>
              <a:rPr lang="es-ES" dirty="0">
                <a:solidFill>
                  <a:schemeClr val="tx2"/>
                </a:solidFill>
              </a:rPr>
              <a:t>Fase 4: Análisis en Profundidad</a:t>
            </a:r>
          </a:p>
          <a:p>
            <a:pPr marL="285750" indent="-285750">
              <a:buFont typeface="Arial" panose="020B0604020202020204" pitchFamily="34" charset="0"/>
              <a:buChar char="•"/>
            </a:pPr>
            <a:r>
              <a:rPr lang="es-ES" dirty="0">
                <a:solidFill>
                  <a:schemeClr val="tx2"/>
                </a:solidFill>
              </a:rPr>
              <a:t>Fase 5: Formulación de </a:t>
            </a:r>
            <a:r>
              <a:rPr lang="es-ES" dirty="0" err="1">
                <a:solidFill>
                  <a:schemeClr val="tx2"/>
                </a:solidFill>
              </a:rPr>
              <a:t>Insights</a:t>
            </a:r>
            <a:endParaRPr lang="es-ES" dirty="0">
              <a:solidFill>
                <a:schemeClr val="tx2"/>
              </a:solidFill>
            </a:endParaRPr>
          </a:p>
          <a:p>
            <a:pPr marL="285750" indent="-285750">
              <a:buFont typeface="Arial" panose="020B0604020202020204" pitchFamily="34" charset="0"/>
              <a:buChar char="•"/>
            </a:pPr>
            <a:r>
              <a:rPr lang="es-ES" dirty="0">
                <a:solidFill>
                  <a:schemeClr val="tx2"/>
                </a:solidFill>
              </a:rPr>
              <a:t>Fase 6: Implementación</a:t>
            </a:r>
          </a:p>
        </p:txBody>
      </p:sp>
      <p:pic>
        <p:nvPicPr>
          <p:cNvPr id="15" name="Image 1" descr="preencoded.png">
            <a:extLst>
              <a:ext uri="{FF2B5EF4-FFF2-40B4-BE49-F238E27FC236}">
                <a16:creationId xmlns:a16="http://schemas.microsoft.com/office/drawing/2014/main" id="{1D68CFF3-87FF-F8BE-96EC-3A2725C7C815}"/>
              </a:ext>
            </a:extLst>
          </p:cNvPr>
          <p:cNvPicPr>
            <a:picLocks noChangeAspect="1"/>
          </p:cNvPicPr>
          <p:nvPr/>
        </p:nvPicPr>
        <p:blipFill>
          <a:blip r:embed="rId2"/>
          <a:stretch>
            <a:fillRect/>
          </a:stretch>
        </p:blipFill>
        <p:spPr>
          <a:xfrm>
            <a:off x="3503063" y="1170786"/>
            <a:ext cx="5185875" cy="2592938"/>
          </a:xfrm>
          <a:prstGeom prst="rect">
            <a:avLst/>
          </a:prstGeom>
        </p:spPr>
      </p:pic>
    </p:spTree>
    <p:extLst>
      <p:ext uri="{BB962C8B-B14F-4D97-AF65-F5344CB8AC3E}">
        <p14:creationId xmlns:p14="http://schemas.microsoft.com/office/powerpoint/2010/main" val="343951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E9A1D-2DA5-E7E2-513E-AA9B6E56658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A1DD496-B24B-2ACA-EBB6-09D0A43C7EFC}"/>
              </a:ext>
            </a:extLst>
          </p:cNvPr>
          <p:cNvSpPr>
            <a:spLocks noGrp="1"/>
          </p:cNvSpPr>
          <p:nvPr>
            <p:ph type="title"/>
          </p:nvPr>
        </p:nvSpPr>
        <p:spPr/>
        <p:txBody>
          <a:bodyPr>
            <a:normAutofit fontScale="90000"/>
          </a:bodyPr>
          <a:lstStyle/>
          <a:p>
            <a:r>
              <a:rPr lang="es-ES" dirty="0"/>
              <a:t>Fase 1: Definición del Problema</a:t>
            </a:r>
            <a:br>
              <a:rPr lang="es-ES" dirty="0"/>
            </a:br>
            <a:endParaRPr lang="es-ES" dirty="0"/>
          </a:p>
        </p:txBody>
      </p:sp>
      <p:sp>
        <p:nvSpPr>
          <p:cNvPr id="3" name="Marcador de número de diapositiva 2">
            <a:extLst>
              <a:ext uri="{FF2B5EF4-FFF2-40B4-BE49-F238E27FC236}">
                <a16:creationId xmlns:a16="http://schemas.microsoft.com/office/drawing/2014/main" id="{63935BA9-AEB4-2BE9-286B-687DDAE96741}"/>
              </a:ext>
            </a:extLst>
          </p:cNvPr>
          <p:cNvSpPr>
            <a:spLocks noGrp="1"/>
          </p:cNvSpPr>
          <p:nvPr>
            <p:ph type="sldNum" sz="quarter" idx="4"/>
          </p:nvPr>
        </p:nvSpPr>
        <p:spPr/>
        <p:txBody>
          <a:bodyPr/>
          <a:lstStyle/>
          <a:p>
            <a:fld id="{F37187E9-3EA2-446D-BF54-90B53DDE6E0C}" type="slidenum">
              <a:rPr lang="es-ES" smtClean="0"/>
              <a:pPr/>
              <a:t>3</a:t>
            </a:fld>
            <a:endParaRPr lang="es-ES"/>
          </a:p>
        </p:txBody>
      </p:sp>
      <p:sp>
        <p:nvSpPr>
          <p:cNvPr id="4" name="Marcador de pie de página 3">
            <a:extLst>
              <a:ext uri="{FF2B5EF4-FFF2-40B4-BE49-F238E27FC236}">
                <a16:creationId xmlns:a16="http://schemas.microsoft.com/office/drawing/2014/main" id="{8A9A9AD4-5622-70C4-2D24-33D677860761}"/>
              </a:ext>
            </a:extLst>
          </p:cNvPr>
          <p:cNvSpPr>
            <a:spLocks noGrp="1"/>
          </p:cNvSpPr>
          <p:nvPr>
            <p:ph type="ftr" sz="quarter" idx="3"/>
          </p:nvPr>
        </p:nvSpPr>
        <p:spPr/>
        <p:txBody>
          <a:bodyPr/>
          <a:lstStyle/>
          <a:p>
            <a:r>
              <a:rPr lang="es-ES"/>
              <a:t>© 2022 Netmind SLU</a:t>
            </a:r>
          </a:p>
        </p:txBody>
      </p:sp>
      <p:sp>
        <p:nvSpPr>
          <p:cNvPr id="11" name="CuadroTexto 10">
            <a:extLst>
              <a:ext uri="{FF2B5EF4-FFF2-40B4-BE49-F238E27FC236}">
                <a16:creationId xmlns:a16="http://schemas.microsoft.com/office/drawing/2014/main" id="{65DF3D43-15C4-1552-3246-56085A904886}"/>
              </a:ext>
            </a:extLst>
          </p:cNvPr>
          <p:cNvSpPr txBox="1"/>
          <p:nvPr/>
        </p:nvSpPr>
        <p:spPr>
          <a:xfrm>
            <a:off x="488887" y="949233"/>
            <a:ext cx="11063335" cy="3747501"/>
          </a:xfrm>
          <a:prstGeom prst="rect">
            <a:avLst/>
          </a:prstGeom>
          <a:noFill/>
        </p:spPr>
        <p:txBody>
          <a:bodyPr wrap="square">
            <a:spAutoFit/>
          </a:bodyPr>
          <a:lstStyle/>
          <a:p>
            <a:pPr>
              <a:lnSpc>
                <a:spcPct val="107000"/>
              </a:lnSpc>
              <a:spcAft>
                <a:spcPts val="800"/>
              </a:spcAft>
              <a:buNone/>
            </a:pPr>
            <a:r>
              <a:rPr lang="es-ES" sz="1800" b="1" kern="100" dirty="0">
                <a:solidFill>
                  <a:schemeClr val="tx2"/>
                </a:solidFill>
                <a:effectLst/>
                <a:latin typeface="+mj-lt"/>
                <a:ea typeface="Calibri" panose="020F0502020204030204" pitchFamily="34" charset="0"/>
                <a:cs typeface="Arial" panose="020B0604020202020204" pitchFamily="34" charset="0"/>
              </a:rPr>
              <a:t>Objetivo:</a:t>
            </a:r>
            <a:br>
              <a:rPr lang="es-ES" sz="1800" kern="100" dirty="0">
                <a:solidFill>
                  <a:schemeClr val="tx2"/>
                </a:solidFill>
                <a:effectLst/>
                <a:latin typeface="+mj-lt"/>
                <a:ea typeface="Calibri" panose="020F0502020204030204" pitchFamily="34" charset="0"/>
                <a:cs typeface="Arial" panose="020B0604020202020204" pitchFamily="34" charset="0"/>
              </a:rPr>
            </a:br>
            <a:r>
              <a:rPr lang="es-ES" kern="100" dirty="0">
                <a:solidFill>
                  <a:schemeClr val="tx2"/>
                </a:solidFill>
                <a:ea typeface="Calibri" panose="020F0502020204030204" pitchFamily="34" charset="0"/>
                <a:cs typeface="Arial" panose="020B0604020202020204" pitchFamily="34" charset="0"/>
              </a:rPr>
              <a:t>Identificar por qué ciertos productos tienen bajas ventas y proponer acciones para mejorar su desempeño.</a:t>
            </a:r>
            <a:endParaRPr lang="es-ES" sz="1800" kern="100" dirty="0">
              <a:solidFill>
                <a:schemeClr val="tx2"/>
              </a:solidFill>
              <a:effectLst/>
              <a:latin typeface="+mj-lt"/>
              <a:ea typeface="Calibri" panose="020F0502020204030204" pitchFamily="34" charset="0"/>
              <a:cs typeface="Arial" panose="020B0604020202020204" pitchFamily="34" charset="0"/>
            </a:endParaRPr>
          </a:p>
          <a:p>
            <a:pPr>
              <a:lnSpc>
                <a:spcPct val="107000"/>
              </a:lnSpc>
              <a:spcAft>
                <a:spcPts val="800"/>
              </a:spcAft>
              <a:buNone/>
            </a:pPr>
            <a:endParaRPr lang="es-ES" sz="1800" kern="100" dirty="0">
              <a:solidFill>
                <a:schemeClr val="tx2"/>
              </a:solidFill>
              <a:effectLst/>
              <a:latin typeface="+mj-lt"/>
              <a:ea typeface="Calibri" panose="020F0502020204030204" pitchFamily="34" charset="0"/>
              <a:cs typeface="Arial" panose="020B0604020202020204" pitchFamily="34" charset="0"/>
            </a:endParaRPr>
          </a:p>
          <a:p>
            <a:pPr>
              <a:lnSpc>
                <a:spcPct val="107000"/>
              </a:lnSpc>
              <a:spcAft>
                <a:spcPts val="800"/>
              </a:spcAft>
              <a:buNone/>
            </a:pPr>
            <a:r>
              <a:rPr lang="es-ES" sz="1800" b="1" kern="100" dirty="0">
                <a:solidFill>
                  <a:schemeClr val="tx2"/>
                </a:solidFill>
                <a:effectLst/>
                <a:latin typeface="+mj-lt"/>
                <a:ea typeface="Calibri" panose="020F0502020204030204" pitchFamily="34" charset="0"/>
                <a:cs typeface="Arial" panose="020B0604020202020204" pitchFamily="34" charset="0"/>
              </a:rPr>
              <a:t>Preguntas iniciales:</a:t>
            </a:r>
            <a:endParaRPr lang="es-ES" sz="18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kern="100" dirty="0">
                <a:solidFill>
                  <a:schemeClr val="tx2"/>
                </a:solidFill>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mj-lt"/>
                <a:ea typeface="Calibri" panose="020F0502020204030204" pitchFamily="34" charset="0"/>
                <a:cs typeface="Arial" panose="020B0604020202020204" pitchFamily="34" charset="0"/>
              </a:rPr>
              <a:t>.</a:t>
            </a:r>
          </a:p>
          <a:p>
            <a:pPr>
              <a:lnSpc>
                <a:spcPct val="107000"/>
              </a:lnSpc>
              <a:spcAft>
                <a:spcPts val="800"/>
              </a:spcAft>
            </a:pPr>
            <a:endParaRPr lang="es-ES" sz="1800" b="1" kern="100" dirty="0">
              <a:solidFill>
                <a:schemeClr val="tx2"/>
              </a:solidFill>
              <a:effectLst/>
              <a:latin typeface="+mj-lt"/>
              <a:ea typeface="Calibri" panose="020F0502020204030204" pitchFamily="34" charset="0"/>
              <a:cs typeface="Arial" panose="020B0604020202020204" pitchFamily="34" charset="0"/>
            </a:endParaRPr>
          </a:p>
          <a:p>
            <a:pPr>
              <a:lnSpc>
                <a:spcPct val="107000"/>
              </a:lnSpc>
              <a:spcAft>
                <a:spcPts val="800"/>
              </a:spcAft>
            </a:pPr>
            <a:r>
              <a:rPr lang="es-ES" sz="1800" b="1" kern="100" dirty="0">
                <a:solidFill>
                  <a:schemeClr val="tx2"/>
                </a:solidFill>
                <a:effectLst/>
                <a:latin typeface="+mj-lt"/>
                <a:ea typeface="Calibri" panose="020F0502020204030204" pitchFamily="34" charset="0"/>
                <a:cs typeface="Arial" panose="020B0604020202020204" pitchFamily="34" charset="0"/>
              </a:rPr>
              <a:t>Problema definido:</a:t>
            </a:r>
            <a:br>
              <a:rPr lang="es-ES" sz="1800" kern="100" dirty="0">
                <a:solidFill>
                  <a:schemeClr val="tx2"/>
                </a:solidFill>
                <a:effectLst/>
                <a:latin typeface="+mj-lt"/>
                <a:ea typeface="Calibri" panose="020F0502020204030204" pitchFamily="34" charset="0"/>
                <a:cs typeface="Arial" panose="020B0604020202020204" pitchFamily="34" charset="0"/>
              </a:rPr>
            </a:br>
            <a:r>
              <a:rPr lang="es-ES" sz="1800" kern="100" dirty="0">
                <a:solidFill>
                  <a:schemeClr val="tx2"/>
                </a:solidFill>
                <a:effectLst/>
                <a:latin typeface="+mj-lt"/>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42447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AF1E4-5963-BF29-9872-C2923825507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CCBF826D-DBB1-FFC0-F573-52AA58CB07AC}"/>
              </a:ext>
            </a:extLst>
          </p:cNvPr>
          <p:cNvSpPr>
            <a:spLocks noGrp="1"/>
          </p:cNvSpPr>
          <p:nvPr>
            <p:ph type="title"/>
          </p:nvPr>
        </p:nvSpPr>
        <p:spPr/>
        <p:txBody>
          <a:bodyPr>
            <a:normAutofit fontScale="90000"/>
          </a:bodyPr>
          <a:lstStyle/>
          <a:p>
            <a:r>
              <a:rPr lang="es-ES" dirty="0"/>
              <a:t>Fase 2: Consideraciones Éticas y Análisis de </a:t>
            </a:r>
            <a:r>
              <a:rPr lang="es-ES" dirty="0" err="1"/>
              <a:t>Stakeholders</a:t>
            </a:r>
            <a:endParaRPr lang="es-ES" dirty="0"/>
          </a:p>
        </p:txBody>
      </p:sp>
      <p:sp>
        <p:nvSpPr>
          <p:cNvPr id="3" name="Marcador de número de diapositiva 2">
            <a:extLst>
              <a:ext uri="{FF2B5EF4-FFF2-40B4-BE49-F238E27FC236}">
                <a16:creationId xmlns:a16="http://schemas.microsoft.com/office/drawing/2014/main" id="{4656016C-46FF-B57E-6241-BE032A0852B6}"/>
              </a:ext>
            </a:extLst>
          </p:cNvPr>
          <p:cNvSpPr>
            <a:spLocks noGrp="1"/>
          </p:cNvSpPr>
          <p:nvPr>
            <p:ph type="sldNum" sz="quarter" idx="4"/>
          </p:nvPr>
        </p:nvSpPr>
        <p:spPr/>
        <p:txBody>
          <a:bodyPr/>
          <a:lstStyle/>
          <a:p>
            <a:fld id="{F37187E9-3EA2-446D-BF54-90B53DDE6E0C}" type="slidenum">
              <a:rPr lang="es-ES" smtClean="0"/>
              <a:pPr/>
              <a:t>4</a:t>
            </a:fld>
            <a:endParaRPr lang="es-ES"/>
          </a:p>
        </p:txBody>
      </p:sp>
      <p:sp>
        <p:nvSpPr>
          <p:cNvPr id="4" name="Marcador de pie de página 3">
            <a:extLst>
              <a:ext uri="{FF2B5EF4-FFF2-40B4-BE49-F238E27FC236}">
                <a16:creationId xmlns:a16="http://schemas.microsoft.com/office/drawing/2014/main" id="{2DBE2166-3541-1948-C01A-FE85B2847959}"/>
              </a:ext>
            </a:extLst>
          </p:cNvPr>
          <p:cNvSpPr>
            <a:spLocks noGrp="1"/>
          </p:cNvSpPr>
          <p:nvPr>
            <p:ph type="ftr" sz="quarter" idx="3"/>
          </p:nvPr>
        </p:nvSpPr>
        <p:spPr/>
        <p:txBody>
          <a:bodyPr/>
          <a:lstStyle/>
          <a:p>
            <a:r>
              <a:rPr lang="es-ES"/>
              <a:t>© 2022 Netmind SLU</a:t>
            </a:r>
          </a:p>
        </p:txBody>
      </p:sp>
      <p:sp>
        <p:nvSpPr>
          <p:cNvPr id="6" name="CuadroTexto 5">
            <a:extLst>
              <a:ext uri="{FF2B5EF4-FFF2-40B4-BE49-F238E27FC236}">
                <a16:creationId xmlns:a16="http://schemas.microsoft.com/office/drawing/2014/main" id="{C32335BC-1E0C-8A72-23FA-CF5CBA6327CF}"/>
              </a:ext>
            </a:extLst>
          </p:cNvPr>
          <p:cNvSpPr txBox="1"/>
          <p:nvPr/>
        </p:nvSpPr>
        <p:spPr>
          <a:xfrm>
            <a:off x="488887" y="869132"/>
            <a:ext cx="11063335" cy="5548507"/>
          </a:xfrm>
          <a:prstGeom prst="rect">
            <a:avLst/>
          </a:prstGeom>
          <a:noFill/>
        </p:spPr>
        <p:txBody>
          <a:bodyPr wrap="square">
            <a:spAutoFit/>
          </a:bodyPr>
          <a:lstStyle/>
          <a:p>
            <a:pPr>
              <a:lnSpc>
                <a:spcPct val="107000"/>
              </a:lnSpc>
              <a:spcAft>
                <a:spcPts val="800"/>
              </a:spcAft>
              <a:buNone/>
            </a:pPr>
            <a:r>
              <a:rPr lang="es-ES" sz="1800" b="1" kern="100" dirty="0" err="1">
                <a:solidFill>
                  <a:schemeClr val="tx2"/>
                </a:solidFill>
                <a:effectLst/>
                <a:latin typeface="+mj-lt"/>
                <a:ea typeface="Calibri" panose="020F0502020204030204" pitchFamily="34" charset="0"/>
                <a:cs typeface="Arial" panose="020B0604020202020204" pitchFamily="34" charset="0"/>
              </a:rPr>
              <a:t>Stakeholders</a:t>
            </a:r>
            <a:r>
              <a:rPr lang="es-ES" sz="1800" b="1" kern="100" dirty="0">
                <a:solidFill>
                  <a:schemeClr val="tx2"/>
                </a:solidFill>
                <a:effectLst/>
                <a:latin typeface="+mj-lt"/>
                <a:ea typeface="Calibri" panose="020F0502020204030204" pitchFamily="34" charset="0"/>
                <a:cs typeface="Arial" panose="020B0604020202020204" pitchFamily="34" charset="0"/>
              </a:rPr>
              <a:t> clave:</a:t>
            </a:r>
            <a:endParaRPr lang="es-ES" sz="18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kern="100" dirty="0">
                <a:solidFill>
                  <a:schemeClr val="tx2"/>
                </a:solidFill>
                <a:latin typeface="+mj-lt"/>
                <a:ea typeface="Calibri" panose="020F0502020204030204" pitchFamily="34" charset="0"/>
                <a:cs typeface="Arial" panose="020B0604020202020204" pitchFamily="34" charset="0"/>
              </a:rPr>
              <a:t>.</a:t>
            </a:r>
            <a:endParaRPr lang="es-ES" sz="18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mj-lt"/>
                <a:ea typeface="Calibri" panose="020F0502020204030204" pitchFamily="34" charset="0"/>
                <a:cs typeface="Arial" panose="020B0604020202020204" pitchFamily="34" charset="0"/>
              </a:rPr>
              <a:t>.</a:t>
            </a:r>
          </a:p>
          <a:p>
            <a:pPr lvl="0">
              <a:lnSpc>
                <a:spcPct val="107000"/>
              </a:lnSpc>
              <a:spcAft>
                <a:spcPts val="800"/>
              </a:spcAft>
              <a:buSzPts val="1000"/>
              <a:tabLst>
                <a:tab pos="457200" algn="l"/>
              </a:tabLst>
            </a:pPr>
            <a:endParaRPr lang="es-ES" sz="1800" kern="100" dirty="0">
              <a:solidFill>
                <a:schemeClr val="tx2"/>
              </a:solidFill>
              <a:effectLst/>
              <a:latin typeface="+mj-lt"/>
              <a:ea typeface="Calibri" panose="020F0502020204030204" pitchFamily="34" charset="0"/>
              <a:cs typeface="Arial" panose="020B0604020202020204" pitchFamily="34" charset="0"/>
            </a:endParaRPr>
          </a:p>
          <a:p>
            <a:pPr>
              <a:lnSpc>
                <a:spcPct val="107000"/>
              </a:lnSpc>
              <a:spcAft>
                <a:spcPts val="800"/>
              </a:spcAft>
              <a:buNone/>
            </a:pPr>
            <a:r>
              <a:rPr lang="es-ES" sz="1800" b="1" kern="100" dirty="0">
                <a:solidFill>
                  <a:schemeClr val="tx2"/>
                </a:solidFill>
                <a:effectLst/>
                <a:latin typeface="+mj-lt"/>
                <a:ea typeface="Calibri" panose="020F0502020204030204" pitchFamily="34" charset="0"/>
                <a:cs typeface="Arial" panose="020B0604020202020204" pitchFamily="34" charset="0"/>
              </a:rPr>
              <a:t>Consideraciones éticas:</a:t>
            </a:r>
            <a:endParaRPr lang="es-ES" sz="18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kern="100" dirty="0">
                <a:solidFill>
                  <a:schemeClr val="tx2"/>
                </a:solidFill>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s-ES" sz="1800" kern="100" dirty="0">
              <a:solidFill>
                <a:schemeClr val="tx2"/>
              </a:solidFill>
              <a:effectLst/>
              <a:latin typeface="+mj-lt"/>
              <a:ea typeface="Calibri" panose="020F0502020204030204" pitchFamily="34" charset="0"/>
              <a:cs typeface="Arial" panose="020B0604020202020204" pitchFamily="34" charset="0"/>
            </a:endParaRPr>
          </a:p>
          <a:p>
            <a:pPr>
              <a:lnSpc>
                <a:spcPct val="107000"/>
              </a:lnSpc>
              <a:spcAft>
                <a:spcPts val="800"/>
              </a:spcAft>
              <a:buNone/>
            </a:pPr>
            <a:r>
              <a:rPr lang="es-ES" sz="1800" b="1" kern="100" dirty="0">
                <a:solidFill>
                  <a:schemeClr val="tx2"/>
                </a:solidFill>
                <a:effectLst/>
                <a:latin typeface="+mj-lt"/>
                <a:ea typeface="Calibri" panose="020F0502020204030204" pitchFamily="34" charset="0"/>
                <a:cs typeface="Arial" panose="020B0604020202020204" pitchFamily="34" charset="0"/>
              </a:rPr>
              <a:t>Expectativas de </a:t>
            </a:r>
            <a:r>
              <a:rPr lang="es-ES" sz="1800" b="1" kern="100" dirty="0" err="1">
                <a:solidFill>
                  <a:schemeClr val="tx2"/>
                </a:solidFill>
                <a:effectLst/>
                <a:latin typeface="+mj-lt"/>
                <a:ea typeface="Calibri" panose="020F0502020204030204" pitchFamily="34" charset="0"/>
                <a:cs typeface="Arial" panose="020B0604020202020204" pitchFamily="34" charset="0"/>
              </a:rPr>
              <a:t>stakeholders</a:t>
            </a:r>
            <a:r>
              <a:rPr lang="es-ES" sz="1800" b="1" kern="100" dirty="0">
                <a:solidFill>
                  <a:schemeClr val="tx2"/>
                </a:solidFill>
                <a:effectLst/>
                <a:latin typeface="+mj-lt"/>
                <a:ea typeface="Calibri" panose="020F0502020204030204" pitchFamily="34" charset="0"/>
                <a:cs typeface="Arial" panose="020B0604020202020204" pitchFamily="34" charset="0"/>
              </a:rPr>
              <a:t>:</a:t>
            </a:r>
            <a:endParaRPr lang="es-ES" sz="18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solidFill>
                  <a:schemeClr val="tx2"/>
                </a:solidFill>
                <a:effectLst/>
                <a:latin typeface="+mj-lt"/>
                <a:ea typeface="Calibri" panose="020F0502020204030204" pitchFamily="34" charset="0"/>
                <a:cs typeface="Arial" panose="020B0604020202020204" pitchFamily="34" charset="0"/>
              </a:rPr>
              <a:t>Ventas</a:t>
            </a:r>
            <a:r>
              <a:rPr lang="es-ES" sz="18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solidFill>
                  <a:schemeClr val="tx2"/>
                </a:solidFill>
                <a:effectLst/>
                <a:latin typeface="+mj-lt"/>
                <a:ea typeface="Calibri" panose="020F0502020204030204" pitchFamily="34" charset="0"/>
                <a:cs typeface="Arial" panose="020B0604020202020204" pitchFamily="34" charset="0"/>
              </a:rPr>
              <a:t>Marketing</a:t>
            </a:r>
            <a:r>
              <a:rPr lang="es-ES" sz="18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800" b="1" kern="100" dirty="0">
                <a:solidFill>
                  <a:schemeClr val="tx2"/>
                </a:solidFill>
                <a:effectLst/>
                <a:latin typeface="+mj-lt"/>
                <a:ea typeface="Calibri" panose="020F0502020204030204" pitchFamily="34" charset="0"/>
                <a:cs typeface="Arial" panose="020B0604020202020204" pitchFamily="34" charset="0"/>
              </a:rPr>
              <a:t>Productos</a:t>
            </a:r>
            <a:r>
              <a:rPr lang="es-ES" sz="1800" kern="100" dirty="0">
                <a:solidFill>
                  <a:schemeClr val="tx2"/>
                </a:solidFill>
                <a:effectLst/>
                <a:latin typeface="+mj-lt"/>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13419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7D45C-E2B4-B426-EB0D-25AAECCA3D1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55D3C4AD-8FF6-8901-7DD5-4D0D02282957}"/>
              </a:ext>
            </a:extLst>
          </p:cNvPr>
          <p:cNvSpPr>
            <a:spLocks noGrp="1"/>
          </p:cNvSpPr>
          <p:nvPr>
            <p:ph type="title"/>
          </p:nvPr>
        </p:nvSpPr>
        <p:spPr/>
        <p:txBody>
          <a:bodyPr>
            <a:normAutofit/>
          </a:bodyPr>
          <a:lstStyle/>
          <a:p>
            <a:r>
              <a:rPr lang="es-ES" dirty="0"/>
              <a:t>Fase 3: Exploración y Preparación de Datos</a:t>
            </a:r>
          </a:p>
        </p:txBody>
      </p:sp>
      <p:sp>
        <p:nvSpPr>
          <p:cNvPr id="3" name="Marcador de número de diapositiva 2">
            <a:extLst>
              <a:ext uri="{FF2B5EF4-FFF2-40B4-BE49-F238E27FC236}">
                <a16:creationId xmlns:a16="http://schemas.microsoft.com/office/drawing/2014/main" id="{DC57A326-506B-9E54-CE4C-AFA1F713F6D4}"/>
              </a:ext>
            </a:extLst>
          </p:cNvPr>
          <p:cNvSpPr>
            <a:spLocks noGrp="1"/>
          </p:cNvSpPr>
          <p:nvPr>
            <p:ph type="sldNum" sz="quarter" idx="4"/>
          </p:nvPr>
        </p:nvSpPr>
        <p:spPr/>
        <p:txBody>
          <a:bodyPr/>
          <a:lstStyle/>
          <a:p>
            <a:fld id="{F37187E9-3EA2-446D-BF54-90B53DDE6E0C}" type="slidenum">
              <a:rPr lang="es-ES" smtClean="0"/>
              <a:pPr/>
              <a:t>5</a:t>
            </a:fld>
            <a:endParaRPr lang="es-ES"/>
          </a:p>
        </p:txBody>
      </p:sp>
      <p:sp>
        <p:nvSpPr>
          <p:cNvPr id="7" name="CuadroTexto 6">
            <a:extLst>
              <a:ext uri="{FF2B5EF4-FFF2-40B4-BE49-F238E27FC236}">
                <a16:creationId xmlns:a16="http://schemas.microsoft.com/office/drawing/2014/main" id="{500163D5-935A-3785-FC40-C5E2D70A4FC9}"/>
              </a:ext>
            </a:extLst>
          </p:cNvPr>
          <p:cNvSpPr txBox="1"/>
          <p:nvPr/>
        </p:nvSpPr>
        <p:spPr>
          <a:xfrm>
            <a:off x="488887" y="955038"/>
            <a:ext cx="11063334" cy="5573385"/>
          </a:xfrm>
          <a:prstGeom prst="rect">
            <a:avLst/>
          </a:prstGeom>
          <a:noFill/>
        </p:spPr>
        <p:txBody>
          <a:bodyPr wrap="square">
            <a:spAutoFit/>
          </a:bodyPr>
          <a:lstStyle/>
          <a:p>
            <a:pPr>
              <a:lnSpc>
                <a:spcPct val="107000"/>
              </a:lnSpc>
              <a:spcAft>
                <a:spcPts val="800"/>
              </a:spcAft>
              <a:buNone/>
            </a:pPr>
            <a:r>
              <a:rPr lang="es-ES" sz="1200" b="1" kern="100" dirty="0">
                <a:solidFill>
                  <a:schemeClr val="tx2"/>
                </a:solidFill>
                <a:effectLst/>
                <a:latin typeface="+mj-lt"/>
                <a:ea typeface="Calibri" panose="020F0502020204030204" pitchFamily="34" charset="0"/>
                <a:cs typeface="Arial" panose="020B0604020202020204" pitchFamily="34" charset="0"/>
              </a:rPr>
              <a:t>Datos disponibles:</a:t>
            </a:r>
            <a:r>
              <a:rPr lang="es-ES" sz="1200" kern="100" dirty="0">
                <a:solidFill>
                  <a:schemeClr val="tx2"/>
                </a:solidFill>
                <a:effectLst/>
                <a:latin typeface="+mj-lt"/>
                <a:ea typeface="Calibri" panose="020F0502020204030204" pitchFamily="34" charset="0"/>
                <a:cs typeface="Arial" panose="020B0604020202020204" pitchFamily="34" charset="0"/>
              </a:rPr>
              <a:t> Tabla sales con las siguientes columnas: | </a:t>
            </a:r>
            <a:r>
              <a:rPr lang="es-ES" sz="1200" kern="100" dirty="0" err="1">
                <a:solidFill>
                  <a:schemeClr val="tx2"/>
                </a:solidFill>
                <a:effectLst/>
                <a:latin typeface="+mj-lt"/>
                <a:ea typeface="Calibri" panose="020F0502020204030204" pitchFamily="34" charset="0"/>
                <a:cs typeface="Arial" panose="020B0604020202020204" pitchFamily="34" charset="0"/>
              </a:rPr>
              <a:t>Fecha_venta</a:t>
            </a:r>
            <a:r>
              <a:rPr lang="es-ES" sz="1200" kern="100" dirty="0">
                <a:solidFill>
                  <a:schemeClr val="tx2"/>
                </a:solidFill>
                <a:effectLst/>
                <a:latin typeface="+mj-lt"/>
                <a:ea typeface="Calibri" panose="020F0502020204030204" pitchFamily="34" charset="0"/>
                <a:cs typeface="Arial" panose="020B0604020202020204" pitchFamily="34" charset="0"/>
              </a:rPr>
              <a:t> | </a:t>
            </a:r>
            <a:r>
              <a:rPr lang="es-ES" sz="1200" kern="100" dirty="0" err="1">
                <a:solidFill>
                  <a:schemeClr val="tx2"/>
                </a:solidFill>
                <a:effectLst/>
                <a:latin typeface="+mj-lt"/>
                <a:ea typeface="Calibri" panose="020F0502020204030204" pitchFamily="34" charset="0"/>
                <a:cs typeface="Arial" panose="020B0604020202020204" pitchFamily="34" charset="0"/>
              </a:rPr>
              <a:t>Producto_ID</a:t>
            </a:r>
            <a:r>
              <a:rPr lang="es-ES" sz="1200" kern="100" dirty="0">
                <a:solidFill>
                  <a:schemeClr val="tx2"/>
                </a:solidFill>
                <a:effectLst/>
                <a:latin typeface="+mj-lt"/>
                <a:ea typeface="Calibri" panose="020F0502020204030204" pitchFamily="34" charset="0"/>
                <a:cs typeface="Arial" panose="020B0604020202020204" pitchFamily="34" charset="0"/>
              </a:rPr>
              <a:t> | </a:t>
            </a:r>
            <a:r>
              <a:rPr lang="es-ES" sz="1200" kern="100" dirty="0" err="1">
                <a:solidFill>
                  <a:schemeClr val="tx2"/>
                </a:solidFill>
                <a:effectLst/>
                <a:latin typeface="+mj-lt"/>
                <a:ea typeface="Calibri" panose="020F0502020204030204" pitchFamily="34" charset="0"/>
                <a:cs typeface="Arial" panose="020B0604020202020204" pitchFamily="34" charset="0"/>
              </a:rPr>
              <a:t>Nombre_producto</a:t>
            </a:r>
            <a:r>
              <a:rPr lang="es-ES" sz="1200" kern="100" dirty="0">
                <a:solidFill>
                  <a:schemeClr val="tx2"/>
                </a:solidFill>
                <a:effectLst/>
                <a:latin typeface="+mj-lt"/>
                <a:ea typeface="Calibri" panose="020F0502020204030204" pitchFamily="34" charset="0"/>
                <a:cs typeface="Arial" panose="020B0604020202020204" pitchFamily="34" charset="0"/>
              </a:rPr>
              <a:t> | Categoría | Región | </a:t>
            </a:r>
            <a:r>
              <a:rPr lang="es-ES" sz="1200" kern="100" dirty="0" err="1">
                <a:solidFill>
                  <a:schemeClr val="tx2"/>
                </a:solidFill>
                <a:effectLst/>
                <a:latin typeface="+mj-lt"/>
                <a:ea typeface="Calibri" panose="020F0502020204030204" pitchFamily="34" charset="0"/>
                <a:cs typeface="Arial" panose="020B0604020202020204" pitchFamily="34" charset="0"/>
              </a:rPr>
              <a:t>Unidades_vendidas</a:t>
            </a:r>
            <a:r>
              <a:rPr lang="es-ES" sz="1200" kern="100" dirty="0">
                <a:solidFill>
                  <a:schemeClr val="tx2"/>
                </a:solidFill>
                <a:effectLst/>
                <a:latin typeface="+mj-lt"/>
                <a:ea typeface="Calibri" panose="020F0502020204030204" pitchFamily="34" charset="0"/>
                <a:cs typeface="Arial" panose="020B0604020202020204" pitchFamily="34" charset="0"/>
              </a:rPr>
              <a:t> | </a:t>
            </a:r>
            <a:r>
              <a:rPr lang="es-ES" sz="1200" kern="100" dirty="0" err="1">
                <a:solidFill>
                  <a:schemeClr val="tx2"/>
                </a:solidFill>
                <a:effectLst/>
                <a:latin typeface="+mj-lt"/>
                <a:ea typeface="Calibri" panose="020F0502020204030204" pitchFamily="34" charset="0"/>
                <a:cs typeface="Arial" panose="020B0604020202020204" pitchFamily="34" charset="0"/>
              </a:rPr>
              <a:t>Precio_unitario</a:t>
            </a:r>
            <a:r>
              <a:rPr lang="es-ES" sz="1200" kern="100" dirty="0">
                <a:solidFill>
                  <a:schemeClr val="tx2"/>
                </a:solidFill>
                <a:effectLst/>
                <a:latin typeface="+mj-lt"/>
                <a:ea typeface="Calibri" panose="020F0502020204030204" pitchFamily="34" charset="0"/>
                <a:cs typeface="Arial" panose="020B0604020202020204" pitchFamily="34" charset="0"/>
              </a:rPr>
              <a:t> | </a:t>
            </a:r>
            <a:r>
              <a:rPr lang="es-ES" sz="1200" kern="100" dirty="0" err="1">
                <a:solidFill>
                  <a:schemeClr val="tx2"/>
                </a:solidFill>
                <a:effectLst/>
                <a:latin typeface="+mj-lt"/>
                <a:ea typeface="Calibri" panose="020F0502020204030204" pitchFamily="34" charset="0"/>
                <a:cs typeface="Arial" panose="020B0604020202020204" pitchFamily="34" charset="0"/>
              </a:rPr>
              <a:t>Ingreso_total</a:t>
            </a:r>
            <a:r>
              <a:rPr lang="es-ES" sz="1200" kern="100" dirty="0">
                <a:solidFill>
                  <a:schemeClr val="tx2"/>
                </a:solidFill>
                <a:effectLst/>
                <a:latin typeface="+mj-lt"/>
                <a:ea typeface="Calibri" panose="020F0502020204030204" pitchFamily="34" charset="0"/>
                <a:cs typeface="Arial" panose="020B0604020202020204" pitchFamily="34" charset="0"/>
              </a:rPr>
              <a:t> | </a:t>
            </a:r>
            <a:r>
              <a:rPr lang="es-ES" sz="1200" kern="100" dirty="0" err="1">
                <a:solidFill>
                  <a:schemeClr val="tx2"/>
                </a:solidFill>
                <a:effectLst/>
                <a:latin typeface="+mj-lt"/>
                <a:ea typeface="Calibri" panose="020F0502020204030204" pitchFamily="34" charset="0"/>
                <a:cs typeface="Arial" panose="020B0604020202020204" pitchFamily="34" charset="0"/>
              </a:rPr>
              <a:t>Promoción_aplicada</a:t>
            </a:r>
            <a:r>
              <a:rPr lang="es-ES" sz="1200" kern="100" dirty="0">
                <a:solidFill>
                  <a:schemeClr val="tx2"/>
                </a:solidFill>
                <a:effectLst/>
                <a:latin typeface="+mj-lt"/>
                <a:ea typeface="Calibri" panose="020F0502020204030204" pitchFamily="34" charset="0"/>
                <a:cs typeface="Arial" panose="020B0604020202020204" pitchFamily="34" charset="0"/>
              </a:rPr>
              <a:t> | </a:t>
            </a:r>
            <a:r>
              <a:rPr lang="es-ES" sz="1200" kern="100" dirty="0" err="1">
                <a:solidFill>
                  <a:schemeClr val="tx2"/>
                </a:solidFill>
                <a:effectLst/>
                <a:latin typeface="+mj-lt"/>
                <a:ea typeface="Calibri" panose="020F0502020204030204" pitchFamily="34" charset="0"/>
                <a:cs typeface="Arial" panose="020B0604020202020204" pitchFamily="34" charset="0"/>
              </a:rPr>
              <a:t>Costo_producto</a:t>
            </a:r>
            <a:r>
              <a:rPr lang="es-ES" sz="1200" kern="100" dirty="0">
                <a:solidFill>
                  <a:schemeClr val="tx2"/>
                </a:solidFill>
                <a:effectLst/>
                <a:latin typeface="+mj-lt"/>
                <a:ea typeface="Calibri" panose="020F0502020204030204" pitchFamily="34" charset="0"/>
                <a:cs typeface="Arial" panose="020B0604020202020204" pitchFamily="34" charset="0"/>
              </a:rPr>
              <a:t> |</a:t>
            </a:r>
          </a:p>
          <a:p>
            <a:pPr>
              <a:lnSpc>
                <a:spcPct val="107000"/>
              </a:lnSpc>
              <a:spcAft>
                <a:spcPts val="800"/>
              </a:spcAft>
              <a:buNone/>
            </a:pPr>
            <a:endParaRPr lang="es-ES" sz="1200" kern="100" dirty="0">
              <a:solidFill>
                <a:schemeClr val="tx2"/>
              </a:solidFill>
              <a:effectLst/>
              <a:latin typeface="+mj-lt"/>
              <a:ea typeface="Calibri" panose="020F0502020204030204" pitchFamily="34" charset="0"/>
              <a:cs typeface="Arial" panose="020B0604020202020204" pitchFamily="34" charset="0"/>
            </a:endParaRPr>
          </a:p>
          <a:p>
            <a:pPr>
              <a:lnSpc>
                <a:spcPct val="107000"/>
              </a:lnSpc>
              <a:spcAft>
                <a:spcPts val="800"/>
              </a:spcAft>
              <a:buNone/>
            </a:pPr>
            <a:r>
              <a:rPr lang="es-ES" sz="1200" b="1" kern="100" dirty="0">
                <a:solidFill>
                  <a:schemeClr val="tx2"/>
                </a:solidFill>
                <a:effectLst/>
                <a:latin typeface="+mj-lt"/>
                <a:ea typeface="Calibri" panose="020F0502020204030204" pitchFamily="34" charset="0"/>
                <a:cs typeface="Arial" panose="020B0604020202020204" pitchFamily="34" charset="0"/>
              </a:rPr>
              <a:t>Pasos realizados:</a:t>
            </a:r>
            <a:endParaRPr lang="es-ES" sz="12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s-ES" sz="1200" b="1" kern="100" dirty="0">
                <a:solidFill>
                  <a:schemeClr val="tx2"/>
                </a:solidFill>
                <a:effectLst/>
                <a:latin typeface="+mj-lt"/>
                <a:ea typeface="Calibri" panose="020F0502020204030204" pitchFamily="34" charset="0"/>
                <a:cs typeface="Arial" panose="020B0604020202020204" pitchFamily="34" charset="0"/>
              </a:rPr>
              <a:t>Limpieza de datos:</a:t>
            </a:r>
            <a:endParaRPr lang="es-ES" sz="1200" kern="100" dirty="0">
              <a:solidFill>
                <a:schemeClr val="tx2"/>
              </a:solidFill>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200" kern="100" dirty="0">
                <a:solidFill>
                  <a:schemeClr val="tx2"/>
                </a:solidFill>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200" kern="100" dirty="0">
                <a:solidFill>
                  <a:schemeClr val="tx2"/>
                </a:solidFill>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200" kern="100" dirty="0">
                <a:solidFill>
                  <a:schemeClr val="tx2"/>
                </a:solidFill>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s-ES" sz="1200" b="1" kern="100" dirty="0">
                <a:solidFill>
                  <a:schemeClr val="tx2"/>
                </a:solidFill>
                <a:effectLst/>
                <a:latin typeface="+mj-lt"/>
                <a:ea typeface="Calibri" panose="020F0502020204030204" pitchFamily="34" charset="0"/>
                <a:cs typeface="Arial" panose="020B0604020202020204" pitchFamily="34" charset="0"/>
              </a:rPr>
              <a:t>Transformación:</a:t>
            </a:r>
            <a:endParaRPr lang="es-ES" sz="1200" kern="100" dirty="0">
              <a:solidFill>
                <a:schemeClr val="tx2"/>
              </a:solidFill>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200" kern="100" dirty="0">
                <a:solidFill>
                  <a:schemeClr val="tx2"/>
                </a:solidFill>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200" kern="100" dirty="0">
                <a:solidFill>
                  <a:schemeClr val="tx2"/>
                </a:solidFill>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200" kern="100" dirty="0">
                <a:solidFill>
                  <a:schemeClr val="tx2"/>
                </a:solidFill>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s-ES" sz="1200" b="1" kern="100" dirty="0">
                <a:solidFill>
                  <a:schemeClr val="tx2"/>
                </a:solidFill>
                <a:effectLst/>
                <a:latin typeface="+mj-lt"/>
                <a:ea typeface="Calibri" panose="020F0502020204030204" pitchFamily="34" charset="0"/>
                <a:cs typeface="Arial" panose="020B0604020202020204" pitchFamily="34" charset="0"/>
              </a:rPr>
              <a:t>Exploración inicial:</a:t>
            </a:r>
            <a:endParaRPr lang="es-ES" sz="1200" kern="100" dirty="0">
              <a:solidFill>
                <a:schemeClr val="tx2"/>
              </a:solidFill>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sz="1200" kern="100" dirty="0">
                <a:solidFill>
                  <a:schemeClr val="tx2"/>
                </a:solidFill>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200" kern="100" dirty="0">
                <a:solidFill>
                  <a:schemeClr val="tx2"/>
                </a:solidFill>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sz="1200" kern="100" dirty="0">
                <a:solidFill>
                  <a:schemeClr val="tx2"/>
                </a:solidFill>
                <a:effectLst/>
                <a:latin typeface="+mj-lt"/>
                <a:ea typeface="Calibri" panose="020F0502020204030204" pitchFamily="34" charset="0"/>
                <a:cs typeface="Times New Roman" panose="02020603050405020304" pitchFamily="18" charset="0"/>
              </a:rPr>
              <a:t>.</a:t>
            </a:r>
          </a:p>
          <a:p>
            <a:pPr>
              <a:lnSpc>
                <a:spcPct val="107000"/>
              </a:lnSpc>
              <a:spcAft>
                <a:spcPts val="800"/>
              </a:spcAft>
              <a:buNone/>
            </a:pPr>
            <a:r>
              <a:rPr lang="es-ES" sz="1200" b="1" kern="100" dirty="0">
                <a:solidFill>
                  <a:schemeClr val="tx2"/>
                </a:solidFill>
                <a:effectLst/>
                <a:latin typeface="+mj-lt"/>
                <a:ea typeface="Calibri" panose="020F0502020204030204" pitchFamily="34" charset="0"/>
                <a:cs typeface="Arial" panose="020B0604020202020204" pitchFamily="34" charset="0"/>
              </a:rPr>
              <a:t>Hallazgo preliminar:</a:t>
            </a:r>
            <a:endParaRPr lang="es-ES" sz="12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2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200" kern="100" dirty="0">
                <a:solidFill>
                  <a:schemeClr val="tx2"/>
                </a:solidFill>
                <a:effectLst/>
                <a:latin typeface="+mj-lt"/>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49314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C5217-79AE-A402-4D37-BDAA8295775A}"/>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BF0C0EB-0656-230F-77E6-31406BF16EBF}"/>
              </a:ext>
            </a:extLst>
          </p:cNvPr>
          <p:cNvSpPr>
            <a:spLocks noGrp="1"/>
          </p:cNvSpPr>
          <p:nvPr>
            <p:ph type="title"/>
          </p:nvPr>
        </p:nvSpPr>
        <p:spPr/>
        <p:txBody>
          <a:bodyPr>
            <a:normAutofit/>
          </a:bodyPr>
          <a:lstStyle/>
          <a:p>
            <a:r>
              <a:rPr lang="es-ES" dirty="0"/>
              <a:t>Fase 4: Análisis en Profundidad</a:t>
            </a:r>
          </a:p>
        </p:txBody>
      </p:sp>
      <p:sp>
        <p:nvSpPr>
          <p:cNvPr id="3" name="Marcador de número de diapositiva 2">
            <a:extLst>
              <a:ext uri="{FF2B5EF4-FFF2-40B4-BE49-F238E27FC236}">
                <a16:creationId xmlns:a16="http://schemas.microsoft.com/office/drawing/2014/main" id="{5E8D6403-807E-4A65-F279-EA5754EA6A06}"/>
              </a:ext>
            </a:extLst>
          </p:cNvPr>
          <p:cNvSpPr>
            <a:spLocks noGrp="1"/>
          </p:cNvSpPr>
          <p:nvPr>
            <p:ph type="sldNum" sz="quarter" idx="4"/>
          </p:nvPr>
        </p:nvSpPr>
        <p:spPr/>
        <p:txBody>
          <a:bodyPr/>
          <a:lstStyle/>
          <a:p>
            <a:fld id="{F37187E9-3EA2-446D-BF54-90B53DDE6E0C}" type="slidenum">
              <a:rPr lang="es-ES" smtClean="0"/>
              <a:pPr/>
              <a:t>6</a:t>
            </a:fld>
            <a:endParaRPr lang="es-ES"/>
          </a:p>
        </p:txBody>
      </p:sp>
      <p:sp>
        <p:nvSpPr>
          <p:cNvPr id="4" name="Marcador de pie de página 3">
            <a:extLst>
              <a:ext uri="{FF2B5EF4-FFF2-40B4-BE49-F238E27FC236}">
                <a16:creationId xmlns:a16="http://schemas.microsoft.com/office/drawing/2014/main" id="{3F65B1DF-0072-1691-F138-8C765A126672}"/>
              </a:ext>
            </a:extLst>
          </p:cNvPr>
          <p:cNvSpPr>
            <a:spLocks noGrp="1"/>
          </p:cNvSpPr>
          <p:nvPr>
            <p:ph type="ftr" sz="quarter" idx="3"/>
          </p:nvPr>
        </p:nvSpPr>
        <p:spPr/>
        <p:txBody>
          <a:bodyPr/>
          <a:lstStyle/>
          <a:p>
            <a:r>
              <a:rPr lang="es-ES"/>
              <a:t>© 2022 Netmind SLU</a:t>
            </a:r>
          </a:p>
        </p:txBody>
      </p:sp>
      <p:sp>
        <p:nvSpPr>
          <p:cNvPr id="7" name="CuadroTexto 6">
            <a:extLst>
              <a:ext uri="{FF2B5EF4-FFF2-40B4-BE49-F238E27FC236}">
                <a16:creationId xmlns:a16="http://schemas.microsoft.com/office/drawing/2014/main" id="{F26BFAA2-24C6-76E0-416D-50104E338B23}"/>
              </a:ext>
            </a:extLst>
          </p:cNvPr>
          <p:cNvSpPr txBox="1"/>
          <p:nvPr/>
        </p:nvSpPr>
        <p:spPr>
          <a:xfrm>
            <a:off x="488887" y="1074057"/>
            <a:ext cx="11063335" cy="5090881"/>
          </a:xfrm>
          <a:prstGeom prst="rect">
            <a:avLst/>
          </a:prstGeom>
          <a:noFill/>
        </p:spPr>
        <p:txBody>
          <a:bodyPr wrap="square">
            <a:spAutoFit/>
          </a:bodyPr>
          <a:lstStyle/>
          <a:p>
            <a:pPr>
              <a:lnSpc>
                <a:spcPct val="107000"/>
              </a:lnSpc>
              <a:spcAft>
                <a:spcPts val="800"/>
              </a:spcAft>
              <a:buNone/>
            </a:pPr>
            <a:r>
              <a:rPr lang="es-ES" sz="1600" b="1" kern="100" dirty="0">
                <a:solidFill>
                  <a:schemeClr val="tx2"/>
                </a:solidFill>
                <a:effectLst/>
                <a:latin typeface="+mj-lt"/>
                <a:ea typeface="Calibri" panose="020F0502020204030204" pitchFamily="34" charset="0"/>
                <a:cs typeface="Arial" panose="020B0604020202020204" pitchFamily="34" charset="0"/>
              </a:rPr>
              <a:t>Técnicas utilizadas:</a:t>
            </a:r>
            <a:endParaRPr lang="es-ES" sz="16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6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600" kern="100" dirty="0">
                <a:solidFill>
                  <a:schemeClr val="tx2"/>
                </a:solidFill>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6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s-ES" sz="1600" kern="100" dirty="0">
              <a:solidFill>
                <a:schemeClr val="tx2"/>
              </a:solidFill>
              <a:effectLst/>
              <a:latin typeface="+mj-lt"/>
              <a:ea typeface="Calibri" panose="020F0502020204030204" pitchFamily="34" charset="0"/>
              <a:cs typeface="Arial" panose="020B0604020202020204" pitchFamily="34" charset="0"/>
            </a:endParaRPr>
          </a:p>
          <a:p>
            <a:pPr>
              <a:lnSpc>
                <a:spcPct val="107000"/>
              </a:lnSpc>
              <a:spcAft>
                <a:spcPts val="800"/>
              </a:spcAft>
              <a:buNone/>
            </a:pPr>
            <a:r>
              <a:rPr lang="es-ES" sz="1600" b="1" kern="100" dirty="0">
                <a:solidFill>
                  <a:schemeClr val="tx2"/>
                </a:solidFill>
                <a:effectLst/>
                <a:latin typeface="+mj-lt"/>
                <a:ea typeface="Calibri" panose="020F0502020204030204" pitchFamily="34" charset="0"/>
                <a:cs typeface="Arial" panose="020B0604020202020204" pitchFamily="34" charset="0"/>
              </a:rPr>
              <a:t>Resultados clave:</a:t>
            </a:r>
            <a:endParaRPr lang="es-ES" sz="16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6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600" kern="100" dirty="0">
                <a:solidFill>
                  <a:schemeClr val="tx2"/>
                </a:solidFill>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6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endParaRPr lang="es-ES" sz="1600" kern="100" dirty="0">
              <a:solidFill>
                <a:schemeClr val="tx2"/>
              </a:solidFill>
              <a:effectLst/>
              <a:latin typeface="+mj-lt"/>
              <a:ea typeface="Calibri" panose="020F0502020204030204" pitchFamily="34" charset="0"/>
              <a:cs typeface="Arial" panose="020B0604020202020204" pitchFamily="34" charset="0"/>
            </a:endParaRPr>
          </a:p>
          <a:p>
            <a:pPr>
              <a:lnSpc>
                <a:spcPct val="107000"/>
              </a:lnSpc>
              <a:spcAft>
                <a:spcPts val="800"/>
              </a:spcAft>
              <a:buNone/>
            </a:pPr>
            <a:r>
              <a:rPr lang="es-ES" sz="1600" b="1" kern="100" dirty="0">
                <a:solidFill>
                  <a:schemeClr val="tx2"/>
                </a:solidFill>
                <a:effectLst/>
                <a:latin typeface="+mj-lt"/>
                <a:ea typeface="Calibri" panose="020F0502020204030204" pitchFamily="34" charset="0"/>
                <a:cs typeface="Arial" panose="020B0604020202020204" pitchFamily="34" charset="0"/>
              </a:rPr>
              <a:t>Herramientas usadas:</a:t>
            </a:r>
            <a:endParaRPr lang="es-ES" sz="1600"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6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600" kern="100" dirty="0">
                <a:solidFill>
                  <a:schemeClr val="tx2"/>
                </a:solidFill>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600" kern="100" dirty="0">
                <a:solidFill>
                  <a:schemeClr val="tx2"/>
                </a:solidFill>
                <a:effectLst/>
                <a:latin typeface="+mj-lt"/>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47389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9E117-2474-D236-6A57-FF059E806A1E}"/>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CFBCEFD8-1B71-8F4E-DF24-4022715E2225}"/>
              </a:ext>
            </a:extLst>
          </p:cNvPr>
          <p:cNvSpPr>
            <a:spLocks noGrp="1"/>
          </p:cNvSpPr>
          <p:nvPr>
            <p:ph type="title"/>
          </p:nvPr>
        </p:nvSpPr>
        <p:spPr/>
        <p:txBody>
          <a:bodyPr>
            <a:normAutofit/>
          </a:bodyPr>
          <a:lstStyle/>
          <a:p>
            <a:r>
              <a:rPr lang="es-ES" dirty="0"/>
              <a:t>Fase 5: Formulación de </a:t>
            </a:r>
            <a:r>
              <a:rPr lang="es-ES" dirty="0" err="1"/>
              <a:t>Insights</a:t>
            </a:r>
            <a:endParaRPr lang="es-ES" dirty="0"/>
          </a:p>
        </p:txBody>
      </p:sp>
      <p:sp>
        <p:nvSpPr>
          <p:cNvPr id="3" name="Marcador de número de diapositiva 2">
            <a:extLst>
              <a:ext uri="{FF2B5EF4-FFF2-40B4-BE49-F238E27FC236}">
                <a16:creationId xmlns:a16="http://schemas.microsoft.com/office/drawing/2014/main" id="{96366BB3-A0E4-BF81-DDA2-F66C455F0CD4}"/>
              </a:ext>
            </a:extLst>
          </p:cNvPr>
          <p:cNvSpPr>
            <a:spLocks noGrp="1"/>
          </p:cNvSpPr>
          <p:nvPr>
            <p:ph type="sldNum" sz="quarter" idx="4"/>
          </p:nvPr>
        </p:nvSpPr>
        <p:spPr/>
        <p:txBody>
          <a:bodyPr/>
          <a:lstStyle/>
          <a:p>
            <a:fld id="{F37187E9-3EA2-446D-BF54-90B53DDE6E0C}" type="slidenum">
              <a:rPr lang="es-ES" smtClean="0"/>
              <a:pPr/>
              <a:t>7</a:t>
            </a:fld>
            <a:endParaRPr lang="es-ES"/>
          </a:p>
        </p:txBody>
      </p:sp>
      <p:sp>
        <p:nvSpPr>
          <p:cNvPr id="4" name="Marcador de pie de página 3">
            <a:extLst>
              <a:ext uri="{FF2B5EF4-FFF2-40B4-BE49-F238E27FC236}">
                <a16:creationId xmlns:a16="http://schemas.microsoft.com/office/drawing/2014/main" id="{98AF5C5B-3BDB-8C2C-4D0A-A5385F198CC0}"/>
              </a:ext>
            </a:extLst>
          </p:cNvPr>
          <p:cNvSpPr>
            <a:spLocks noGrp="1"/>
          </p:cNvSpPr>
          <p:nvPr>
            <p:ph type="ftr" sz="quarter" idx="3"/>
          </p:nvPr>
        </p:nvSpPr>
        <p:spPr/>
        <p:txBody>
          <a:bodyPr/>
          <a:lstStyle/>
          <a:p>
            <a:r>
              <a:rPr lang="es-ES"/>
              <a:t>© 2022 Netmind SLU</a:t>
            </a:r>
          </a:p>
        </p:txBody>
      </p:sp>
      <p:sp>
        <p:nvSpPr>
          <p:cNvPr id="6" name="CuadroTexto 5">
            <a:extLst>
              <a:ext uri="{FF2B5EF4-FFF2-40B4-BE49-F238E27FC236}">
                <a16:creationId xmlns:a16="http://schemas.microsoft.com/office/drawing/2014/main" id="{DB864878-002D-04B4-10D4-7070094C6BE4}"/>
              </a:ext>
            </a:extLst>
          </p:cNvPr>
          <p:cNvSpPr txBox="1"/>
          <p:nvPr/>
        </p:nvSpPr>
        <p:spPr>
          <a:xfrm>
            <a:off x="488887" y="1014276"/>
            <a:ext cx="11063335" cy="3567195"/>
          </a:xfrm>
          <a:prstGeom prst="rect">
            <a:avLst/>
          </a:prstGeom>
          <a:noFill/>
        </p:spPr>
        <p:txBody>
          <a:bodyPr wrap="square">
            <a:spAutoFit/>
          </a:bodyPr>
          <a:lstStyle/>
          <a:p>
            <a:pPr>
              <a:lnSpc>
                <a:spcPct val="107000"/>
              </a:lnSpc>
              <a:spcAft>
                <a:spcPts val="800"/>
              </a:spcAft>
              <a:buNone/>
            </a:pPr>
            <a:r>
              <a:rPr lang="es-ES" sz="1800" b="1" kern="100" dirty="0" err="1">
                <a:solidFill>
                  <a:schemeClr val="tx2"/>
                </a:solidFill>
                <a:effectLst/>
                <a:latin typeface="Tahoma" panose="020B0604030504040204" pitchFamily="34" charset="0"/>
                <a:ea typeface="Calibri" panose="020F0502020204030204" pitchFamily="34" charset="0"/>
                <a:cs typeface="Arial" panose="020B0604020202020204" pitchFamily="34" charset="0"/>
              </a:rPr>
              <a:t>Insights</a:t>
            </a:r>
            <a:r>
              <a:rPr lang="es-ES" sz="1800" b="1" kern="100" dirty="0">
                <a:solidFill>
                  <a:schemeClr val="tx2"/>
                </a:solidFill>
                <a:effectLst/>
                <a:latin typeface="Tahoma" panose="020B0604030504040204" pitchFamily="34" charset="0"/>
                <a:ea typeface="Calibri" panose="020F0502020204030204" pitchFamily="34" charset="0"/>
                <a:cs typeface="Arial" panose="020B0604020202020204" pitchFamily="34" charset="0"/>
              </a:rPr>
              <a:t> obtenidos:</a:t>
            </a:r>
            <a:endParaRPr lang="es-ES" sz="1800" kern="1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s-ES" sz="1800" kern="100" dirty="0">
                <a:solidFill>
                  <a:schemeClr val="tx2"/>
                </a:solidFill>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Font typeface="+mj-lt"/>
              <a:buAutoNum type="arabicPeriod"/>
              <a:tabLst>
                <a:tab pos="457200" algn="l"/>
              </a:tabLst>
            </a:pPr>
            <a:r>
              <a:rPr lang="es-ES" kern="100" dirty="0">
                <a:solidFill>
                  <a:schemeClr val="tx2"/>
                </a:solidFill>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Font typeface="+mj-lt"/>
              <a:buAutoNum type="arabicPeriod"/>
              <a:tabLst>
                <a:tab pos="457200" algn="l"/>
              </a:tabLst>
            </a:pPr>
            <a:r>
              <a:rPr lang="es-ES" sz="1800" kern="100" dirty="0">
                <a:solidFill>
                  <a:schemeClr val="tx2"/>
                </a:solidFill>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Aft>
                <a:spcPts val="800"/>
              </a:spcAft>
              <a:buNone/>
            </a:pPr>
            <a:endParaRPr lang="es-ES" sz="1800" b="1" kern="100" dirty="0">
              <a:solidFill>
                <a:schemeClr val="tx2"/>
              </a:solidFill>
              <a:effectLst/>
              <a:latin typeface="Tahoma" panose="020B0604030504040204" pitchFamily="34" charset="0"/>
              <a:ea typeface="Calibri" panose="020F0502020204030204" pitchFamily="34" charset="0"/>
              <a:cs typeface="Arial" panose="020B0604020202020204" pitchFamily="34" charset="0"/>
            </a:endParaRPr>
          </a:p>
          <a:p>
            <a:pPr>
              <a:lnSpc>
                <a:spcPct val="107000"/>
              </a:lnSpc>
              <a:spcAft>
                <a:spcPts val="800"/>
              </a:spcAft>
              <a:buNone/>
            </a:pPr>
            <a:r>
              <a:rPr lang="es-ES" sz="1800" b="1" kern="100" dirty="0">
                <a:solidFill>
                  <a:schemeClr val="tx2"/>
                </a:solidFill>
                <a:effectLst/>
                <a:latin typeface="Tahoma" panose="020B0604030504040204" pitchFamily="34" charset="0"/>
                <a:ea typeface="Calibri" panose="020F0502020204030204" pitchFamily="34" charset="0"/>
                <a:cs typeface="Arial" panose="020B0604020202020204" pitchFamily="34" charset="0"/>
              </a:rPr>
              <a:t>Recomendaciones:</a:t>
            </a:r>
            <a:endParaRPr lang="es-ES" sz="1800" kern="1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kern="100" dirty="0">
                <a:solidFill>
                  <a:schemeClr val="tx2"/>
                </a:solidFill>
                <a:latin typeface="Calibri" panose="020F050202020403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74808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BFF36-AA69-9117-1102-567ED6F8BFC7}"/>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D48AA1D-F4C0-7719-F179-0AD9ABFD0040}"/>
              </a:ext>
            </a:extLst>
          </p:cNvPr>
          <p:cNvSpPr>
            <a:spLocks noGrp="1"/>
          </p:cNvSpPr>
          <p:nvPr>
            <p:ph type="title"/>
          </p:nvPr>
        </p:nvSpPr>
        <p:spPr/>
        <p:txBody>
          <a:bodyPr>
            <a:normAutofit/>
          </a:bodyPr>
          <a:lstStyle/>
          <a:p>
            <a:r>
              <a:rPr lang="es-ES" dirty="0"/>
              <a:t>Fase 6: Implementación</a:t>
            </a:r>
          </a:p>
        </p:txBody>
      </p:sp>
      <p:sp>
        <p:nvSpPr>
          <p:cNvPr id="3" name="Marcador de número de diapositiva 2">
            <a:extLst>
              <a:ext uri="{FF2B5EF4-FFF2-40B4-BE49-F238E27FC236}">
                <a16:creationId xmlns:a16="http://schemas.microsoft.com/office/drawing/2014/main" id="{F10EAB79-209A-9784-5A7A-3AAB7F2CCBC6}"/>
              </a:ext>
            </a:extLst>
          </p:cNvPr>
          <p:cNvSpPr>
            <a:spLocks noGrp="1"/>
          </p:cNvSpPr>
          <p:nvPr>
            <p:ph type="sldNum" sz="quarter" idx="4"/>
          </p:nvPr>
        </p:nvSpPr>
        <p:spPr/>
        <p:txBody>
          <a:bodyPr/>
          <a:lstStyle/>
          <a:p>
            <a:fld id="{F37187E9-3EA2-446D-BF54-90B53DDE6E0C}" type="slidenum">
              <a:rPr lang="es-ES" smtClean="0"/>
              <a:pPr/>
              <a:t>8</a:t>
            </a:fld>
            <a:endParaRPr lang="es-ES"/>
          </a:p>
        </p:txBody>
      </p:sp>
      <p:sp>
        <p:nvSpPr>
          <p:cNvPr id="4" name="Marcador de pie de página 3">
            <a:extLst>
              <a:ext uri="{FF2B5EF4-FFF2-40B4-BE49-F238E27FC236}">
                <a16:creationId xmlns:a16="http://schemas.microsoft.com/office/drawing/2014/main" id="{3EBA2B3F-43A6-16F0-8615-E24B06796D71}"/>
              </a:ext>
            </a:extLst>
          </p:cNvPr>
          <p:cNvSpPr>
            <a:spLocks noGrp="1"/>
          </p:cNvSpPr>
          <p:nvPr>
            <p:ph type="ftr" sz="quarter" idx="3"/>
          </p:nvPr>
        </p:nvSpPr>
        <p:spPr/>
        <p:txBody>
          <a:bodyPr/>
          <a:lstStyle/>
          <a:p>
            <a:r>
              <a:rPr lang="es-ES"/>
              <a:t>© 2022 Netmind SLU</a:t>
            </a:r>
          </a:p>
        </p:txBody>
      </p:sp>
      <p:sp>
        <p:nvSpPr>
          <p:cNvPr id="7" name="CuadroTexto 6">
            <a:extLst>
              <a:ext uri="{FF2B5EF4-FFF2-40B4-BE49-F238E27FC236}">
                <a16:creationId xmlns:a16="http://schemas.microsoft.com/office/drawing/2014/main" id="{30B38C9F-E43B-CFAC-F95F-EA392DD4FE89}"/>
              </a:ext>
            </a:extLst>
          </p:cNvPr>
          <p:cNvSpPr txBox="1"/>
          <p:nvPr/>
        </p:nvSpPr>
        <p:spPr>
          <a:xfrm>
            <a:off x="488887" y="1030514"/>
            <a:ext cx="11063335" cy="5149551"/>
          </a:xfrm>
          <a:prstGeom prst="rect">
            <a:avLst/>
          </a:prstGeom>
          <a:noFill/>
        </p:spPr>
        <p:txBody>
          <a:bodyPr wrap="square">
            <a:spAutoFit/>
          </a:bodyPr>
          <a:lstStyle/>
          <a:p>
            <a:pPr>
              <a:lnSpc>
                <a:spcPct val="107000"/>
              </a:lnSpc>
              <a:spcAft>
                <a:spcPts val="800"/>
              </a:spcAft>
              <a:buNone/>
            </a:pPr>
            <a:r>
              <a:rPr lang="es-ES" b="1" kern="100" dirty="0">
                <a:solidFill>
                  <a:schemeClr val="tx2"/>
                </a:solidFill>
                <a:effectLst/>
                <a:latin typeface="+mj-lt"/>
                <a:ea typeface="Calibri" panose="020F0502020204030204" pitchFamily="34" charset="0"/>
                <a:cs typeface="Arial" panose="020B0604020202020204" pitchFamily="34" charset="0"/>
              </a:rPr>
              <a:t>Plan de acción propuesto:</a:t>
            </a:r>
            <a:endParaRPr lang="es-ES" kern="100" dirty="0">
              <a:solidFill>
                <a:schemeClr val="tx2"/>
              </a:solidFill>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s-ES" b="1" kern="100" dirty="0">
                <a:solidFill>
                  <a:schemeClr val="tx2"/>
                </a:solidFill>
                <a:effectLst/>
                <a:latin typeface="+mj-lt"/>
                <a:ea typeface="Calibri" panose="020F0502020204030204" pitchFamily="34" charset="0"/>
                <a:cs typeface="Arial" panose="020B0604020202020204" pitchFamily="34" charset="0"/>
              </a:rPr>
              <a:t>Equipo de marketing:</a:t>
            </a:r>
            <a:endParaRPr lang="es-ES" kern="100" dirty="0">
              <a:solidFill>
                <a:schemeClr val="tx2"/>
              </a:solidFill>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kern="100" dirty="0">
                <a:solidFill>
                  <a:schemeClr val="tx2"/>
                </a:solidFill>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kern="100" dirty="0">
                <a:solidFill>
                  <a:schemeClr val="tx2"/>
                </a:solidFill>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s-ES" b="1" kern="100" dirty="0">
                <a:solidFill>
                  <a:schemeClr val="tx2"/>
                </a:solidFill>
                <a:effectLst/>
                <a:latin typeface="+mj-lt"/>
                <a:ea typeface="Calibri" panose="020F0502020204030204" pitchFamily="34" charset="0"/>
                <a:cs typeface="Arial" panose="020B0604020202020204" pitchFamily="34" charset="0"/>
              </a:rPr>
              <a:t>Equipo comercial:</a:t>
            </a:r>
            <a:endParaRPr lang="es-ES" kern="100" dirty="0">
              <a:solidFill>
                <a:schemeClr val="tx2"/>
              </a:solidFill>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kern="100" dirty="0">
                <a:solidFill>
                  <a:schemeClr val="tx2"/>
                </a:solidFill>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kern="100" dirty="0">
                <a:solidFill>
                  <a:schemeClr val="tx2"/>
                </a:solidFill>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s-ES" b="1" kern="100" dirty="0">
                <a:solidFill>
                  <a:schemeClr val="tx2"/>
                </a:solidFill>
                <a:effectLst/>
                <a:latin typeface="+mj-lt"/>
                <a:ea typeface="Calibri" panose="020F0502020204030204" pitchFamily="34" charset="0"/>
                <a:cs typeface="Arial" panose="020B0604020202020204" pitchFamily="34" charset="0"/>
              </a:rPr>
              <a:t>Departamento de producto:</a:t>
            </a:r>
            <a:endParaRPr lang="es-ES" kern="100" dirty="0">
              <a:solidFill>
                <a:schemeClr val="tx2"/>
              </a:solidFill>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kern="100" dirty="0">
                <a:solidFill>
                  <a:schemeClr val="tx2"/>
                </a:solidFill>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kern="100" dirty="0">
                <a:solidFill>
                  <a:schemeClr val="tx2"/>
                </a:solidFill>
                <a:effectLst/>
                <a:latin typeface="+mj-lt"/>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s-ES" b="1" kern="100" dirty="0">
                <a:solidFill>
                  <a:schemeClr val="tx2"/>
                </a:solidFill>
                <a:effectLst/>
                <a:latin typeface="+mj-lt"/>
                <a:ea typeface="Calibri" panose="020F0502020204030204" pitchFamily="34" charset="0"/>
                <a:cs typeface="Arial" panose="020B0604020202020204" pitchFamily="34" charset="0"/>
              </a:rPr>
              <a:t>Equipo de data:</a:t>
            </a:r>
            <a:endParaRPr lang="es-ES" kern="100" dirty="0">
              <a:solidFill>
                <a:schemeClr val="tx2"/>
              </a:solidFill>
              <a:effectLst/>
              <a:latin typeface="+mj-lt"/>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s-ES" kern="100" dirty="0">
                <a:solidFill>
                  <a:schemeClr val="tx2"/>
                </a:solidFill>
                <a:effectLst/>
                <a:latin typeface="+mj-lt"/>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s-ES" kern="100" dirty="0">
                <a:solidFill>
                  <a:schemeClr val="tx2"/>
                </a:solidFill>
                <a:effectLst/>
                <a:latin typeface="+mj-lt"/>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53031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2CCE0-3F96-8F3F-B001-516B10DC3AB2}"/>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DFD614F-9E3C-79E2-E0E0-FB3DEEC21C71}"/>
              </a:ext>
            </a:extLst>
          </p:cNvPr>
          <p:cNvSpPr>
            <a:spLocks noGrp="1"/>
          </p:cNvSpPr>
          <p:nvPr>
            <p:ph type="title"/>
          </p:nvPr>
        </p:nvSpPr>
        <p:spPr/>
        <p:txBody>
          <a:bodyPr>
            <a:normAutofit/>
          </a:bodyPr>
          <a:lstStyle/>
          <a:p>
            <a:r>
              <a:rPr lang="es-ES" dirty="0"/>
              <a:t>Seguimiento</a:t>
            </a:r>
          </a:p>
        </p:txBody>
      </p:sp>
      <p:sp>
        <p:nvSpPr>
          <p:cNvPr id="3" name="Marcador de número de diapositiva 2">
            <a:extLst>
              <a:ext uri="{FF2B5EF4-FFF2-40B4-BE49-F238E27FC236}">
                <a16:creationId xmlns:a16="http://schemas.microsoft.com/office/drawing/2014/main" id="{F5007B64-D8F4-FD21-CFBD-6A14EB4E6AAF}"/>
              </a:ext>
            </a:extLst>
          </p:cNvPr>
          <p:cNvSpPr>
            <a:spLocks noGrp="1"/>
          </p:cNvSpPr>
          <p:nvPr>
            <p:ph type="sldNum" sz="quarter" idx="4"/>
          </p:nvPr>
        </p:nvSpPr>
        <p:spPr/>
        <p:txBody>
          <a:bodyPr/>
          <a:lstStyle/>
          <a:p>
            <a:fld id="{F37187E9-3EA2-446D-BF54-90B53DDE6E0C}" type="slidenum">
              <a:rPr lang="es-ES" smtClean="0"/>
              <a:pPr/>
              <a:t>9</a:t>
            </a:fld>
            <a:endParaRPr lang="es-ES"/>
          </a:p>
        </p:txBody>
      </p:sp>
      <p:sp>
        <p:nvSpPr>
          <p:cNvPr id="4" name="Marcador de pie de página 3">
            <a:extLst>
              <a:ext uri="{FF2B5EF4-FFF2-40B4-BE49-F238E27FC236}">
                <a16:creationId xmlns:a16="http://schemas.microsoft.com/office/drawing/2014/main" id="{DCDCA62D-64E0-B919-48C2-79E279FFE812}"/>
              </a:ext>
            </a:extLst>
          </p:cNvPr>
          <p:cNvSpPr>
            <a:spLocks noGrp="1"/>
          </p:cNvSpPr>
          <p:nvPr>
            <p:ph type="ftr" sz="quarter" idx="3"/>
          </p:nvPr>
        </p:nvSpPr>
        <p:spPr/>
        <p:txBody>
          <a:bodyPr/>
          <a:lstStyle/>
          <a:p>
            <a:r>
              <a:rPr lang="es-ES"/>
              <a:t>© 2022 Netmind SLU</a:t>
            </a:r>
          </a:p>
        </p:txBody>
      </p:sp>
      <p:sp>
        <p:nvSpPr>
          <p:cNvPr id="6" name="CuadroTexto 5">
            <a:extLst>
              <a:ext uri="{FF2B5EF4-FFF2-40B4-BE49-F238E27FC236}">
                <a16:creationId xmlns:a16="http://schemas.microsoft.com/office/drawing/2014/main" id="{C5FF0C96-DF0A-F530-4038-1482B134164C}"/>
              </a:ext>
            </a:extLst>
          </p:cNvPr>
          <p:cNvSpPr txBox="1"/>
          <p:nvPr/>
        </p:nvSpPr>
        <p:spPr>
          <a:xfrm>
            <a:off x="488887" y="1132114"/>
            <a:ext cx="8655113" cy="1159998"/>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kern="100" dirty="0">
                <a:solidFill>
                  <a:schemeClr val="tx2"/>
                </a:solidFill>
                <a:latin typeface="+mj-lt"/>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s-ES" sz="1800" kern="100" dirty="0">
                <a:solidFill>
                  <a:schemeClr val="tx2"/>
                </a:solidFill>
                <a:effectLst/>
                <a:latin typeface="+mj-lt"/>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9551443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Título Presentación&amp;quot;&quot;/&gt;&lt;property id=&quot;20307&quot; value=&quot;260&quot;/&gt;&lt;/object&gt;&lt;object type=&quot;3&quot; unique_id=&quot;10004&quot;&gt;&lt;property id=&quot;20148&quot; value=&quot;5&quot;/&gt;&lt;property id=&quot;20300&quot; value=&quot;Slide 2&quot;/&gt;&lt;property id=&quot;20307&quot; value=&quot;300&quot;/&gt;&lt;/object&gt;&lt;object type=&quot;3&quot; unique_id=&quot;10005&quot;&gt;&lt;property id=&quot;20148&quot; value=&quot;5&quot;/&gt;&lt;property id=&quot;20300&quot; value=&quot;Slide 3&quot;/&gt;&lt;property id=&quot;20307&quot; value=&quot;322&quot;/&gt;&lt;/object&gt;&lt;object type=&quot;3&quot; unique_id=&quot;10006&quot;&gt;&lt;property id=&quot;20148&quot; value=&quot;5&quot;/&gt;&lt;property id=&quot;20300&quot; value=&quot;Slide 4 - &amp;quot;Título de prueba&amp;quot;&quot;/&gt;&lt;property id=&quot;20307&quot; value=&quot;294&quot;/&gt;&lt;/object&gt;&lt;object type=&quot;3&quot; unique_id=&quot;10007&quot;&gt;&lt;property id=&quot;20148&quot; value=&quot;5&quot;/&gt;&lt;property id=&quot;20300&quot; value=&quot;Slide 5 - &amp;quot;Título de prueba&amp;quot;&quot;/&gt;&lt;property id=&quot;20307&quot; value=&quot;296&quot;/&gt;&lt;/object&gt;&lt;object type=&quot;3&quot; unique_id=&quot;10008&quot;&gt;&lt;property id=&quot;20148&quot; value=&quot;5&quot;/&gt;&lt;property id=&quot;20300&quot; value=&quot;Slide 6 - &amp;quot;Título de prueba&amp;quot;&quot;/&gt;&lt;property id=&quot;20307&quot; value=&quot;320&quot;/&gt;&lt;/object&gt;&lt;object type=&quot;3&quot; unique_id=&quot;10009&quot;&gt;&lt;property id=&quot;20148&quot; value=&quot;5&quot;/&gt;&lt;property id=&quot;20300&quot; value=&quot;Slide 7&quot;/&gt;&lt;property id=&quot;20307&quot; value=&quot;314&quot;/&gt;&lt;/object&gt;&lt;object type=&quot;3&quot; unique_id=&quot;10010&quot;&gt;&lt;property id=&quot;20148&quot; value=&quot;5&quot;/&gt;&lt;property id=&quot;20300&quot; value=&quot;Slide 8&quot;/&gt;&lt;property id=&quot;20307&quot; value=&quot;315&quot;/&gt;&lt;/object&gt;&lt;object type=&quot;3&quot; unique_id=&quot;10011&quot;&gt;&lt;property id=&quot;20148&quot; value=&quot;5&quot;/&gt;&lt;property id=&quot;20300&quot; value=&quot;Slide 9&quot;/&gt;&lt;property id=&quot;20307&quot; value=&quot;319&quot;/&gt;&lt;/object&gt;&lt;object type=&quot;3&quot; unique_id=&quot;10012&quot;&gt;&lt;property id=&quot;20148&quot; value=&quot;5&quot;/&gt;&lt;property id=&quot;20300&quot; value=&quot;Slide 10&quot;/&gt;&lt;property id=&quot;20307&quot; value=&quot;261&quot;/&gt;&lt;/object&gt;&lt;object type=&quot;3&quot; unique_id=&quot;10013&quot;&gt;&lt;property id=&quot;20148&quot; value=&quot;5&quot;/&gt;&lt;property id=&quot;20300&quot; value=&quot;Slide 11&quot;/&gt;&lt;property id=&quot;20307&quot; value=&quot;312&quot;/&gt;&lt;/object&gt;&lt;object type=&quot;3&quot; unique_id=&quot;10014&quot;&gt;&lt;property id=&quot;20148&quot; value=&quot;5&quot;/&gt;&lt;property id=&quot;20300&quot; value=&quot;Slide 12&quot;/&gt;&lt;property id=&quot;20307&quot; value=&quot;321&quot;/&gt;&lt;/object&gt;&lt;object type=&quot;3&quot; unique_id=&quot;10015&quot;&gt;&lt;property id=&quot;20148&quot; value=&quot;5&quot;/&gt;&lt;property id=&quot;20300&quot; value=&quot;Slide 13&quot;/&gt;&lt;property id=&quot;20307&quot; value=&quot;313&quot;/&gt;&lt;/object&gt;&lt;object type=&quot;3&quot; unique_id=&quot;10016&quot;&gt;&lt;property id=&quot;20148&quot; value=&quot;5&quot;/&gt;&lt;property id=&quot;20300&quot; value=&quot;Slide 14&quot;/&gt;&lt;property id=&quot;20307&quot; value=&quot;307&quot;/&gt;&lt;/object&gt;&lt;object type=&quot;3&quot; unique_id=&quot;10017&quot;&gt;&lt;property id=&quot;20148&quot; value=&quot;5&quot;/&gt;&lt;property id=&quot;20300&quot; value=&quot;Slide 15 - &amp;quot;Marie Kondo&amp;quot;&quot;/&gt;&lt;property id=&quot;20307&quot; value=&quot;304&quot;/&gt;&lt;/object&gt;&lt;object type=&quot;3&quot; unique_id=&quot;10018&quot;&gt;&lt;property id=&quot;20148&quot; value=&quot;5&quot;/&gt;&lt;property id=&quot;20300&quot; value=&quot;Slide 16 - &amp;quot;Ejemplo de contenido: nosotros&amp;quot;&quot;/&gt;&lt;property id=&quot;20307&quot; value=&quot;257&quot;/&gt;&lt;/object&gt;&lt;object type=&quot;3&quot; unique_id=&quot;10019&quot;&gt;&lt;property id=&quot;20148&quot; value=&quot;5&quot;/&gt;&lt;property id=&quot;20300&quot; value=&quot;Slide 17 - &amp;quot;Ejemplo de contenido: tabla &amp;quot;&quot;/&gt;&lt;property id=&quot;20307&quot; value=&quot;301&quot;/&gt;&lt;/object&gt;&lt;object type=&quot;3&quot; unique_id=&quot;10020&quot;&gt;&lt;property id=&quot;20148&quot; value=&quot;5&quot;/&gt;&lt;property id=&quot;20300&quot; value=&quot;Slide 18 - &amp;quot;Ejemplo de contenido: nuestros valores&amp;quot;&quot;/&gt;&lt;property id=&quot;20307&quot; value=&quot;258&quot;/&gt;&lt;/object&gt;&lt;object type=&quot;3&quot; unique_id=&quot;10021&quot;&gt;&lt;property id=&quot;20148&quot; value=&quot;5&quot;/&gt;&lt;property id=&quot;20300&quot; value=&quot;Slide 19 - &amp;quot;Ejemplo de contenido&amp;quot;&quot;/&gt;&lt;property id=&quot;20307&quot; value=&quot;259&quot;/&gt;&lt;/object&gt;&lt;object type=&quot;3&quot; unique_id=&quot;10022&quot;&gt;&lt;property id=&quot;20148&quot; value=&quot;5&quot;/&gt;&lt;property id=&quot;20300&quot; value=&quot;Slide 20 - &amp;quot;Ejemplo de contenido&amp;quot;&quot;/&gt;&lt;property id=&quot;20307&quot; value=&quot;270&quot;/&gt;&lt;/object&gt;&lt;object type=&quot;3&quot; unique_id=&quot;10023&quot;&gt;&lt;property id=&quot;20148&quot; value=&quot;5&quot;/&gt;&lt;property id=&quot;20300&quot; value=&quot;Slide 21 - &amp;quot;Ejemplo de contenido&amp;quot;&quot;/&gt;&lt;property id=&quot;20307&quot; value=&quot;271&quot;/&gt;&lt;/object&gt;&lt;object type=&quot;3&quot; unique_id=&quot;10024&quot;&gt;&lt;property id=&quot;20148&quot; value=&quot;5&quot;/&gt;&lt;property id=&quot;20300&quot; value=&quot;Slide 22 - &amp;quot;Ejemplo de contenido: foto&amp;quot;&quot;/&gt;&lt;property id=&quot;20307&quot; value=&quot;273&quot;/&gt;&lt;/object&gt;&lt;object type=&quot;3&quot; unique_id=&quot;10025&quot;&gt;&lt;property id=&quot;20148&quot; value=&quot;5&quot;/&gt;&lt;property id=&quot;20300&quot; value=&quot;Slide 23 - &amp;quot;Ejemplo de contenido: foto&amp;quot;&quot;/&gt;&lt;property id=&quot;20307&quot; value=&quot;316&quot;/&gt;&lt;/object&gt;&lt;object type=&quot;3&quot; unique_id=&quot;10026&quot;&gt;&lt;property id=&quot;20148&quot; value=&quot;5&quot;/&gt;&lt;property id=&quot;20300&quot; value=&quot;Slide 24 - &amp;quot;Ejemplo de contenido: foto&amp;quot;&quot;/&gt;&lt;property id=&quot;20307&quot; value=&quot;317&quot;/&gt;&lt;/object&gt;&lt;object type=&quot;3&quot; unique_id=&quot;10027&quot;&gt;&lt;property id=&quot;20148&quot; value=&quot;5&quot;/&gt;&lt;property id=&quot;20300&quot; value=&quot;Slide 25&quot;/&gt;&lt;property id=&quot;20307&quot; value=&quot;262&quot;/&gt;&lt;/object&gt;&lt;object type=&quot;3&quot; unique_id=&quot;10028&quot;&gt;&lt;property id=&quot;20148&quot; value=&quot;5&quot;/&gt;&lt;property id=&quot;20300&quot; value=&quot;Slide 26&quot;/&gt;&lt;property id=&quot;20307&quot; value=&quot;263&quot;/&gt;&lt;/object&gt;&lt;object type=&quot;3&quot; unique_id=&quot;10029&quot;&gt;&lt;property id=&quot;20148&quot; value=&quot;5&quot;/&gt;&lt;property id=&quot;20300&quot; value=&quot;Slide 27&quot;/&gt;&lt;property id=&quot;20307&quot; value=&quot;297&quot;/&gt;&lt;/object&gt;&lt;object type=&quot;3&quot; unique_id=&quot;10030&quot;&gt;&lt;property id=&quot;20148&quot; value=&quot;5&quot;/&gt;&lt;property id=&quot;20300&quot; value=&quot;Slide 28&quot;/&gt;&lt;property id=&quot;20307&quot; value=&quot;264&quot;/&gt;&lt;/object&gt;&lt;object type=&quot;3&quot; unique_id=&quot;10031&quot;&gt;&lt;property id=&quot;20148&quot; value=&quot;5&quot;/&gt;&lt;property id=&quot;20300&quot; value=&quot;Slide 29&quot;/&gt;&lt;property id=&quot;20307&quot; value=&quot;265&quot;/&gt;&lt;/object&gt;&lt;object type=&quot;3&quot; unique_id=&quot;10032&quot;&gt;&lt;property id=&quot;20148&quot; value=&quot;5&quot;/&gt;&lt;property id=&quot;20300&quot; value=&quot;Slide 30&quot;/&gt;&lt;property id=&quot;20307&quot; value=&quot;298&quot;/&gt;&lt;/object&gt;&lt;object type=&quot;3&quot; unique_id=&quot;10033&quot;&gt;&lt;property id=&quot;20148&quot; value=&quot;5&quot;/&gt;&lt;property id=&quot;20300&quot; value=&quot;Slide 31&quot;/&gt;&lt;property id=&quot;20307&quot; value=&quot;266&quot;/&gt;&lt;/object&gt;&lt;object type=&quot;3&quot; unique_id=&quot;10034&quot;&gt;&lt;property id=&quot;20148&quot; value=&quot;5&quot;/&gt;&lt;property id=&quot;20300&quot; value=&quot;Slide 32&quot;/&gt;&lt;property id=&quot;20307&quot; value=&quot;267&quot;/&gt;&lt;/object&gt;&lt;object type=&quot;3&quot; unique_id=&quot;10035&quot;&gt;&lt;property id=&quot;20148&quot; value=&quot;5&quot;/&gt;&lt;property id=&quot;20300&quot; value=&quot;Slide 33&quot;/&gt;&lt;property id=&quot;20307&quot; value=&quot;299&quot;/&gt;&lt;/object&gt;&lt;object type=&quot;3&quot; unique_id=&quot;10036&quot;&gt;&lt;property id=&quot;20148&quot; value=&quot;5&quot;/&gt;&lt;property id=&quot;20300&quot; value=&quot;Slide 34&quot;/&gt;&lt;property id=&quot;20307&quot; value=&quot;281&quot;/&gt;&lt;/object&gt;&lt;object type=&quot;3&quot; unique_id=&quot;10037&quot;&gt;&lt;property id=&quot;20148&quot; value=&quot;5&quot;/&gt;&lt;property id=&quot;20300&quot; value=&quot;Slide 35 - &amp;quot;Página Copyright&amp;quot;&quot;/&gt;&lt;property id=&quot;20307&quot; value=&quot;308&quot;/&gt;&lt;/object&gt;&lt;object type=&quot;3&quot; unique_id=&quot;10038&quot;&gt;&lt;property id=&quot;20148&quot; value=&quot;5&quot;/&gt;&lt;property id=&quot;20300&quot; value=&quot;Slide 36&quot;/&gt;&lt;property id=&quot;20307&quot; value=&quot;318&quot;/&gt;&lt;/object&gt;&lt;object type=&quot;3&quot; unique_id=&quot;10039&quot;&gt;&lt;property id=&quot;20148&quot; value=&quot;5&quot;/&gt;&lt;property id=&quot;20300&quot; value=&quot;Slide 37&quot;/&gt;&lt;property id=&quot;20307&quot; value=&quot;303&quot;/&gt;&lt;/object&gt;&lt;object type=&quot;3&quot; unique_id=&quot;10040&quot;&gt;&lt;property id=&quot;20148&quot; value=&quot;5&quot;/&gt;&lt;property id=&quot;20300&quot; value=&quot;Slide 38 - &amp;quot;Iconos&amp;quot;&quot;/&gt;&lt;property id=&quot;20307&quot; value=&quot;289&quot;/&gt;&lt;/object&gt;&lt;object type=&quot;3&quot; unique_id=&quot;10041&quot;&gt;&lt;property id=&quot;20148&quot; value=&quot;5&quot;/&gt;&lt;property id=&quot;20300&quot; value=&quot;Slide 39&quot;/&gt;&lt;property id=&quot;20307&quot; value=&quot;290&quot;/&gt;&lt;/object&gt;&lt;object type=&quot;3&quot; unique_id=&quot;10042&quot;&gt;&lt;property id=&quot;20148&quot; value=&quot;5&quot;/&gt;&lt;property id=&quot;20300&quot; value=&quot;Slide 40&quot;/&gt;&lt;property id=&quot;20307&quot; value=&quot;292&quot;/&gt;&lt;/object&gt;&lt;object type=&quot;3&quot; unique_id=&quot;10043&quot;&gt;&lt;property id=&quot;20148&quot; value=&quot;5&quot;/&gt;&lt;property id=&quot;20300&quot; value=&quot;Slide 41&quot;/&gt;&lt;property id=&quot;20307&quot; value=&quot;311&quot;/&gt;&lt;/object&gt;&lt;object type=&quot;3&quot; unique_id=&quot;10044&quot;&gt;&lt;property id=&quot;20148&quot; value=&quot;5&quot;/&gt;&lt;property id=&quot;20300&quot; value=&quot;Slide 42&quot;/&gt;&lt;property id=&quot;20307&quot; value=&quot;309&quot;/&gt;&lt;/object&gt;&lt;object type=&quot;3&quot; unique_id=&quot;10045&quot;&gt;&lt;property id=&quot;20148&quot; value=&quot;5&quot;/&gt;&lt;property id=&quot;20300&quot; value=&quot;Slide 43&quot;/&gt;&lt;property id=&quot;20307&quot; value=&quot;310&quot;/&gt;&lt;/object&gt;&lt;object type=&quot;3&quot; unique_id=&quot;10046&quot;&gt;&lt;property id=&quot;20148&quot; value=&quot;5&quot;/&gt;&lt;property id=&quot;20300&quot; value=&quot;Slide 44&quot;/&gt;&lt;property id=&quot;20307&quot; value=&quot;323&quot;/&gt;&lt;/object&gt;&lt;/object&gt;&lt;object type=&quot;8&quot; unique_id=&quot;10092&quot;&gt;&lt;/object&gt;&lt;/object&gt;&lt;/database&gt;"/>
  <p:tag name="SECTOMILLISECCONVERTED" val="1"/>
</p:tagLst>
</file>

<file path=ppt/theme/theme1.xml><?xml version="1.0" encoding="utf-8"?>
<a:theme xmlns:a="http://schemas.openxmlformats.org/drawingml/2006/main" name="NETMIND 2019 - 01">
  <a:themeElements>
    <a:clrScheme name="NETMIND 2019 - 01">
      <a:dk1>
        <a:srgbClr val="009EE0"/>
      </a:dk1>
      <a:lt1>
        <a:srgbClr val="FFFFFF"/>
      </a:lt1>
      <a:dk2>
        <a:srgbClr val="000000"/>
      </a:dk2>
      <a:lt2>
        <a:srgbClr val="BCBCBC"/>
      </a:lt2>
      <a:accent1>
        <a:srgbClr val="009EE0"/>
      </a:accent1>
      <a:accent2>
        <a:srgbClr val="3BC4EC"/>
      </a:accent2>
      <a:accent3>
        <a:srgbClr val="0071B0"/>
      </a:accent3>
      <a:accent4>
        <a:srgbClr val="FCA838"/>
      </a:accent4>
      <a:accent5>
        <a:srgbClr val="99C441"/>
      </a:accent5>
      <a:accent6>
        <a:srgbClr val="B81AE9"/>
      </a:accent6>
      <a:hlink>
        <a:srgbClr val="009EE0"/>
      </a:hlink>
      <a:folHlink>
        <a:srgbClr val="0071B0"/>
      </a:folHlink>
    </a:clrScheme>
    <a:fontScheme name="Netmin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TMIND 2019 - 01" id="{E9B3DEA8-F972-4AE1-BD94-74CB9568FD42}" vid="{4897FBFD-E67D-434C-B492-C934DB4E6C54}"/>
    </a:ext>
  </a:extLst>
</a:theme>
</file>

<file path=ppt/theme/theme2.xml><?xml version="1.0" encoding="utf-8"?>
<a:theme xmlns:a="http://schemas.openxmlformats.org/drawingml/2006/main" name="1_ESPAÑOL">
  <a:themeElements>
    <a:clrScheme name="NETMIND 2019 - 01">
      <a:dk1>
        <a:srgbClr val="009EE0"/>
      </a:dk1>
      <a:lt1>
        <a:srgbClr val="FFFFFF"/>
      </a:lt1>
      <a:dk2>
        <a:srgbClr val="000000"/>
      </a:dk2>
      <a:lt2>
        <a:srgbClr val="BCBCBC"/>
      </a:lt2>
      <a:accent1>
        <a:srgbClr val="009EE0"/>
      </a:accent1>
      <a:accent2>
        <a:srgbClr val="3BC4EC"/>
      </a:accent2>
      <a:accent3>
        <a:srgbClr val="0071B0"/>
      </a:accent3>
      <a:accent4>
        <a:srgbClr val="FCA838"/>
      </a:accent4>
      <a:accent5>
        <a:srgbClr val="99C441"/>
      </a:accent5>
      <a:accent6>
        <a:srgbClr val="B81AE9"/>
      </a:accent6>
      <a:hlink>
        <a:srgbClr val="009EE0"/>
      </a:hlink>
      <a:folHlink>
        <a:srgbClr val="0071B0"/>
      </a:folHlink>
    </a:clrScheme>
    <a:fontScheme name="Netmin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ENGLISH">
  <a:themeElements>
    <a:clrScheme name="NETMIND 2019 - 01">
      <a:dk1>
        <a:srgbClr val="009EE0"/>
      </a:dk1>
      <a:lt1>
        <a:srgbClr val="FFFFFF"/>
      </a:lt1>
      <a:dk2>
        <a:srgbClr val="000000"/>
      </a:dk2>
      <a:lt2>
        <a:srgbClr val="BCBCBC"/>
      </a:lt2>
      <a:accent1>
        <a:srgbClr val="009EE0"/>
      </a:accent1>
      <a:accent2>
        <a:srgbClr val="3BC4EC"/>
      </a:accent2>
      <a:accent3>
        <a:srgbClr val="0071B0"/>
      </a:accent3>
      <a:accent4>
        <a:srgbClr val="FCA838"/>
      </a:accent4>
      <a:accent5>
        <a:srgbClr val="99C441"/>
      </a:accent5>
      <a:accent6>
        <a:srgbClr val="B81AE9"/>
      </a:accent6>
      <a:hlink>
        <a:srgbClr val="009EE0"/>
      </a:hlink>
      <a:folHlink>
        <a:srgbClr val="0071B0"/>
      </a:folHlink>
    </a:clrScheme>
    <a:fontScheme name="Netmin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NETMIND 2019 - 01">
  <a:themeElements>
    <a:clrScheme name="NETMIND 2019 - 01">
      <a:dk1>
        <a:srgbClr val="009EE0"/>
      </a:dk1>
      <a:lt1>
        <a:srgbClr val="FFFFFF"/>
      </a:lt1>
      <a:dk2>
        <a:srgbClr val="000000"/>
      </a:dk2>
      <a:lt2>
        <a:srgbClr val="BCBCBC"/>
      </a:lt2>
      <a:accent1>
        <a:srgbClr val="009EE0"/>
      </a:accent1>
      <a:accent2>
        <a:srgbClr val="3BC4EC"/>
      </a:accent2>
      <a:accent3>
        <a:srgbClr val="0071B0"/>
      </a:accent3>
      <a:accent4>
        <a:srgbClr val="FCA838"/>
      </a:accent4>
      <a:accent5>
        <a:srgbClr val="99C441"/>
      </a:accent5>
      <a:accent6>
        <a:srgbClr val="B81AE9"/>
      </a:accent6>
      <a:hlink>
        <a:srgbClr val="009EE0"/>
      </a:hlink>
      <a:folHlink>
        <a:srgbClr val="0071B0"/>
      </a:folHlink>
    </a:clrScheme>
    <a:fontScheme name="Netmin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TMIND 2019 - 01" id="{E9B3DEA8-F972-4AE1-BD94-74CB9568FD42}" vid="{4897FBFD-E67D-434C-B492-C934DB4E6C54}"/>
    </a:ext>
  </a:extLst>
</a:theme>
</file>

<file path=ppt/theme/theme5.xml><?xml version="1.0" encoding="utf-8"?>
<a:theme xmlns:a="http://schemas.openxmlformats.org/drawingml/2006/main" name="Tema de Office">
  <a:themeElements>
    <a:clrScheme name="NETMIND">
      <a:dk1>
        <a:srgbClr val="009EE0"/>
      </a:dk1>
      <a:lt1>
        <a:sysClr val="window" lastClr="FFFFFF"/>
      </a:lt1>
      <a:dk2>
        <a:srgbClr val="009EE0"/>
      </a:dk2>
      <a:lt2>
        <a:srgbClr val="FFFFFF"/>
      </a:lt2>
      <a:accent1>
        <a:srgbClr val="009EE0"/>
      </a:accent1>
      <a:accent2>
        <a:srgbClr val="3BC4EC"/>
      </a:accent2>
      <a:accent3>
        <a:srgbClr val="0071B0"/>
      </a:accent3>
      <a:accent4>
        <a:srgbClr val="FFB702"/>
      </a:accent4>
      <a:accent5>
        <a:srgbClr val="010203"/>
      </a:accent5>
      <a:accent6>
        <a:srgbClr val="D8D8D8"/>
      </a:accent6>
      <a:hlink>
        <a:srgbClr val="009EE0"/>
      </a:hlink>
      <a:folHlink>
        <a:srgbClr val="0071B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ma de Office">
  <a:themeElements>
    <a:clrScheme name="NETMIND">
      <a:dk1>
        <a:srgbClr val="009EE0"/>
      </a:dk1>
      <a:lt1>
        <a:sysClr val="window" lastClr="FFFFFF"/>
      </a:lt1>
      <a:dk2>
        <a:srgbClr val="009EE0"/>
      </a:dk2>
      <a:lt2>
        <a:srgbClr val="FFFFFF"/>
      </a:lt2>
      <a:accent1>
        <a:srgbClr val="009EE0"/>
      </a:accent1>
      <a:accent2>
        <a:srgbClr val="3BC4EC"/>
      </a:accent2>
      <a:accent3>
        <a:srgbClr val="0071B0"/>
      </a:accent3>
      <a:accent4>
        <a:srgbClr val="FFB702"/>
      </a:accent4>
      <a:accent5>
        <a:srgbClr val="010203"/>
      </a:accent5>
      <a:accent6>
        <a:srgbClr val="D8D8D8"/>
      </a:accent6>
      <a:hlink>
        <a:srgbClr val="009EE0"/>
      </a:hlink>
      <a:folHlink>
        <a:srgbClr val="0071B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_x0020_Development xmlns="975b7f9a-800d-415b-98b3-08f16f55d7f0">To-Do</Status_x0020_Development>
    <_Flow_SignoffStatus xmlns="975b7f9a-800d-415b-98b3-08f16f55d7f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FB666A76BAB7B428301D6190BC85A20" ma:contentTypeVersion="15" ma:contentTypeDescription="Crear nuevo documento." ma:contentTypeScope="" ma:versionID="866ae61b60d406a07f042717c7cfadc9">
  <xsd:schema xmlns:xsd="http://www.w3.org/2001/XMLSchema" xmlns:xs="http://www.w3.org/2001/XMLSchema" xmlns:p="http://schemas.microsoft.com/office/2006/metadata/properties" xmlns:ns2="975b7f9a-800d-415b-98b3-08f16f55d7f0" xmlns:ns3="241fe39d-e5a7-4413-ac3b-f4a3728cd94d" targetNamespace="http://schemas.microsoft.com/office/2006/metadata/properties" ma:root="true" ma:fieldsID="438263c34cbfa58323e0b878b493a1b0" ns2:_="" ns3:_="">
    <xsd:import namespace="975b7f9a-800d-415b-98b3-08f16f55d7f0"/>
    <xsd:import namespace="241fe39d-e5a7-4413-ac3b-f4a3728cd94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Status_x0020_Development"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Location"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5b7f9a-800d-415b-98b3-08f16f55d7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Status_x0020_Development" ma:index="15" nillable="true" ma:displayName="Status Development" ma:default="To-Do" ma:description="Status Development" ma:format="Dropdown" ma:internalName="Status_x0020_Development">
      <xsd:simpleType>
        <xsd:restriction base="dms:Choice">
          <xsd:enumeration value="To-Do"/>
          <xsd:enumeration value="Doing"/>
          <xsd:enumeration value="Done"/>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_Flow_SignoffStatus" ma:index="22" nillable="true" ma:displayName="Estado de aprobación" ma:internalName="Estado_x0020_de_x0020_aprobaci_x00f3_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1fe39d-e5a7-4413-ac3b-f4a3728cd94d"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5F5825-31DA-4AB4-947F-B9359FF0B510}">
  <ds:schemaRefs>
    <ds:schemaRef ds:uri="http://schemas.openxmlformats.org/package/2006/metadata/core-properties"/>
    <ds:schemaRef ds:uri="http://www.w3.org/XML/1998/namespace"/>
    <ds:schemaRef ds:uri="http://schemas.microsoft.com/office/infopath/2007/PartnerControls"/>
    <ds:schemaRef ds:uri="http://purl.org/dc/terms/"/>
    <ds:schemaRef ds:uri="http://schemas.microsoft.com/office/2006/documentManagement/types"/>
    <ds:schemaRef ds:uri="http://purl.org/dc/dcmitype/"/>
    <ds:schemaRef ds:uri="http://purl.org/dc/elements/1.1/"/>
    <ds:schemaRef ds:uri="241fe39d-e5a7-4413-ac3b-f4a3728cd94d"/>
    <ds:schemaRef ds:uri="975b7f9a-800d-415b-98b3-08f16f55d7f0"/>
    <ds:schemaRef ds:uri="http://schemas.microsoft.com/office/2006/metadata/properties"/>
  </ds:schemaRefs>
</ds:datastoreItem>
</file>

<file path=customXml/itemProps2.xml><?xml version="1.0" encoding="utf-8"?>
<ds:datastoreItem xmlns:ds="http://schemas.openxmlformats.org/officeDocument/2006/customXml" ds:itemID="{BE1BD0F2-D04D-44B4-98C9-C4E6C25DD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5b7f9a-800d-415b-98b3-08f16f55d7f0"/>
    <ds:schemaRef ds:uri="241fe39d-e5a7-4413-ac3b-f4a3728cd9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88B97B-74C7-4A34-8B59-6617B59ED0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19101</TotalTime>
  <Words>396</Words>
  <Application>Microsoft Office PowerPoint</Application>
  <PresentationFormat>Panorámica</PresentationFormat>
  <Paragraphs>119</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4</vt:i4>
      </vt:variant>
      <vt:variant>
        <vt:lpstr>Títulos de diapositiva</vt:lpstr>
      </vt:variant>
      <vt:variant>
        <vt:i4>12</vt:i4>
      </vt:variant>
    </vt:vector>
  </HeadingPairs>
  <TitlesOfParts>
    <vt:vector size="21" baseType="lpstr">
      <vt:lpstr>Arial</vt:lpstr>
      <vt:lpstr>Calibri</vt:lpstr>
      <vt:lpstr>Courier New</vt:lpstr>
      <vt:lpstr>Symbol</vt:lpstr>
      <vt:lpstr>Tahoma</vt:lpstr>
      <vt:lpstr>NETMIND 2019 - 01</vt:lpstr>
      <vt:lpstr>1_ESPAÑOL</vt:lpstr>
      <vt:lpstr>1_ENGLISH</vt:lpstr>
      <vt:lpstr>1_NETMIND 2019 - 01</vt:lpstr>
      <vt:lpstr>Caso: Análisis de ventas para mejorar el rendimiento de productos</vt:lpstr>
      <vt:lpstr>Data-to-insight</vt:lpstr>
      <vt:lpstr>Fase 1: Definición del Problema </vt:lpstr>
      <vt:lpstr>Fase 2: Consideraciones Éticas y Análisis de Stakeholders</vt:lpstr>
      <vt:lpstr>Fase 3: Exploración y Preparación de Datos</vt:lpstr>
      <vt:lpstr>Fase 4: Análisis en Profundidad</vt:lpstr>
      <vt:lpstr>Fase 5: Formulación de Insights</vt:lpstr>
      <vt:lpstr>Fase 6: Implementación</vt:lpstr>
      <vt:lpstr>Seguimiento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Andy Baraja</dc:creator>
  <cp:lastModifiedBy>Ricardo Ahumada</cp:lastModifiedBy>
  <cp:revision>604</cp:revision>
  <cp:lastPrinted>2019-11-21T15:30:19Z</cp:lastPrinted>
  <dcterms:created xsi:type="dcterms:W3CDTF">2019-07-26T07:27:42Z</dcterms:created>
  <dcterms:modified xsi:type="dcterms:W3CDTF">2025-10-14T10:11:57Z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0x0101008FB666A76BAB7B428301D6190BC85A20</vt:lpwstr>
  </property>
</Properties>
</file>