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4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7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9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0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42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26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15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0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1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36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53BD-E768-4E74-8377-6C1E8B30F672}" type="datetimeFigureOut">
              <a:rPr lang="es-ES" smtClean="0"/>
              <a:t>15/12/2017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3645-C0A5-4511-9099-4EBAAB2CBFA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9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8075" y="191741"/>
            <a:ext cx="2047740" cy="1957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Videos</a:t>
            </a:r>
            <a:endParaRPr lang="es-E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98904" y="373654"/>
            <a:ext cx="3515933" cy="4971245"/>
            <a:chOff x="5061397" y="1442434"/>
            <a:chExt cx="3515933" cy="4971245"/>
          </a:xfrm>
        </p:grpSpPr>
        <p:sp>
          <p:nvSpPr>
            <p:cNvPr id="5" name="Rectangle 4"/>
            <p:cNvSpPr/>
            <p:nvPr/>
          </p:nvSpPr>
          <p:spPr>
            <a:xfrm>
              <a:off x="5061397" y="1442434"/>
              <a:ext cx="3515933" cy="49712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8220" y="2458256"/>
              <a:ext cx="2446986" cy="759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8220" y="3374265"/>
              <a:ext cx="2446986" cy="759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8220" y="4290274"/>
              <a:ext cx="2446986" cy="759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8220" y="5216748"/>
              <a:ext cx="2446986" cy="759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18220" y="1790163"/>
              <a:ext cx="1635617" cy="3863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33</a:t>
              </a:r>
              <a:endParaRPr lang="es-E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31110" y="1790162"/>
              <a:ext cx="734095" cy="3863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Play</a:t>
              </a:r>
              <a:endParaRPr lang="es-ES" dirty="0"/>
            </a:p>
          </p:txBody>
        </p:sp>
      </p:grpSp>
      <p:cxnSp>
        <p:nvCxnSpPr>
          <p:cNvPr id="15" name="Straight Arrow Connector 14"/>
          <p:cNvCxnSpPr>
            <a:stCxn id="4" idx="5"/>
            <a:endCxn id="5" idx="1"/>
          </p:cNvCxnSpPr>
          <p:nvPr/>
        </p:nvCxnSpPr>
        <p:spPr>
          <a:xfrm>
            <a:off x="2475930" y="1862647"/>
            <a:ext cx="2822974" cy="996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7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Ahumada</dc:creator>
  <cp:lastModifiedBy>Ricardo Ahumada</cp:lastModifiedBy>
  <cp:revision>2</cp:revision>
  <dcterms:created xsi:type="dcterms:W3CDTF">2017-12-15T16:02:10Z</dcterms:created>
  <dcterms:modified xsi:type="dcterms:W3CDTF">2017-12-15T17:38:01Z</dcterms:modified>
</cp:coreProperties>
</file>