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6E774-BD48-4C6C-B86D-37CD80E722FB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CB5CC-EBF9-4775-BF6E-39023144BB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76800F7D-C2DF-468B-AC58-D90CE295BCF4}" type="slidenum">
              <a:rPr lang="es-ES" smtClean="0"/>
              <a:t>1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40557-1A29-49D1-92D3-A136F1307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BBB11C-1BCA-4E61-B7D0-B0D2F47E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CFB66-EC47-4F89-AAA9-FEDB2D2A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94E9BC-323A-4DE3-82F5-F780C2B1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B2019-5EF5-4D28-806A-53BFC6CF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FA205-4A40-4B3F-B056-8554FDD1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7067AB-D332-4398-95A1-2F0095C3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91E81-0799-4674-9672-52DA996E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F9393-BB46-4727-AE3D-2BD22759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C2EAF-8EBB-47F7-AD71-C4DB41D9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29CC86-9E38-49A3-A599-EF5D8E53D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D65459-1B84-4DDB-8B11-E47BA6466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CFC11A-BF2E-4E0B-84E2-6DA109AF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28B26-D457-4FEA-A974-8099A25E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983DB-FC01-49F6-B8AD-293FB74E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clás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6809A684-6793-43C2-A07A-07EB7F2ACB8E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11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527381" y="1772817"/>
            <a:ext cx="11233248" cy="45211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ct val="115000"/>
              <a:buFontTx/>
              <a:buBlip>
                <a:blip r:embed="rId2"/>
              </a:buBlip>
              <a:defRPr sz="2400">
                <a:latin typeface="Rotis Sans Serif Std" panose="00000500000000000000" pitchFamily="50" charset="0"/>
              </a:defRPr>
            </a:lvl1pPr>
            <a:lvl2pPr>
              <a:buSzPct val="70000"/>
              <a:buFontTx/>
              <a:buBlip>
                <a:blip r:embed="rId3"/>
              </a:buBlip>
              <a:defRPr sz="2000">
                <a:latin typeface="Rotis Sans Serif Std" panose="00000500000000000000" pitchFamily="50" charset="0"/>
              </a:defRPr>
            </a:lvl2pPr>
            <a:lvl3pPr>
              <a:buSzPct val="70000"/>
              <a:buFontTx/>
              <a:buBlip>
                <a:blip r:embed="rId3"/>
              </a:buBlip>
              <a:defRPr sz="1800">
                <a:latin typeface="Rotis Sans Serif Std" panose="00000500000000000000" pitchFamily="50" charset="0"/>
              </a:defRPr>
            </a:lvl3pPr>
            <a:lvl4pPr>
              <a:buSzPct val="70000"/>
              <a:buFontTx/>
              <a:buBlip>
                <a:blip r:embed="rId3"/>
              </a:buBlip>
              <a:defRPr sz="1600">
                <a:latin typeface="Rotis Sans Serif Std" panose="00000500000000000000" pitchFamily="50" charset="0"/>
              </a:defRPr>
            </a:lvl4pPr>
            <a:lvl5pPr>
              <a:buSzPct val="70000"/>
              <a:buFontTx/>
              <a:buBlip>
                <a:blip r:embed="rId3"/>
              </a:buBlip>
              <a:defRPr sz="1400">
                <a:latin typeface="Rotis Sans Serif Std" panose="00000500000000000000" pitchFamily="50" charset="0"/>
              </a:defRPr>
            </a:lvl5pPr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442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52EB2-7FFA-473C-BE6D-EC03BE64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B77B1-C658-4A3D-9343-BCD96539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23CA8-3E0C-4E25-933C-031F0569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584C6-0E0D-4D58-A20A-4BCCAA86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24171-E049-4876-960B-CDD8CDA1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0DAE0-A9AC-4CC4-ACAB-DDAC419D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D9B0F-F1A0-4D63-B8FD-084D1A3D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1BCC3-BB43-4753-97FA-8809EF8C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4D3C15-9B9E-4489-9501-FF84ACD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0B4F7-F1F0-470E-A298-B8D101B6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7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375D7-742B-44C7-ABD2-02B2A648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7BB97-B2A8-414D-9ABA-F782061E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E4C2EB-1E9B-4AD4-8158-A1581A5D4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CB8992-4A93-4239-BF59-0FDF72A3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B3A3B1-1684-4D6E-8B67-D2501826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4F41D-C272-4B5E-B56F-A3CF20A4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9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5649A-EC0D-4054-B8E3-AB160972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346C6-F7F2-423B-8BDE-D5CD33BA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63F716-954D-45B3-B369-36BBFCAE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125374-5540-4F7E-902C-3AE5CACB7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06BC89-A9AC-4376-873D-A02802797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C984AF-AE21-49F1-A271-6A3A5017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433F41-82B3-4F7A-B3AF-391C95B7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BD569-819D-44D8-AC6E-4B9FB3B2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7C994-C624-44B6-839B-FCC4A947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5C45DF-F57F-4DEC-8E9D-DD9C4875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6AC2A7-8326-4110-BC1D-2BCB64B5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84E373-237F-41C6-87FE-FB3DDC5B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9594EB-F851-4116-B7C7-97CBB3F9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0A47A7-23ED-4652-9519-34CD80C3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68217B-4DDC-46B1-ADA5-D26132C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88B67-9499-4F53-8909-47FBB163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3536EA-786C-42B8-9A5C-A9473F21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3C3A9B-04DC-4479-8A59-95868E94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E79958-25EA-4352-9AFC-D2E897B5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0D7F9E-F41F-4F8F-98D4-DC0B3BE4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016468-2CFB-45B9-BA18-DC91F4A7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A940E-BA89-4793-A116-CB6DD30A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966937-48EB-4007-85E6-4035E21C6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FB00C6-AD86-4CE0-8974-AA7626D3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AB4CE-19D4-4905-9265-7C499437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35030C-16B0-451F-A622-0C83CC21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8860B-6254-4EA1-8A72-3D6DA8DB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3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23A081-FBF3-4F3C-A039-3867ADA4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29C70-D9CB-4F41-9AED-B687A16B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EBE8D-7CF1-440C-9432-375660F3A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E9046-39C3-45FC-8258-6A75971A6F76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EE353-B430-4955-BFA0-B3D4A3DBA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8AEF7-FEA2-4081-9DD2-6D39A81C1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1618-A667-444D-981C-6DE3EE48EC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ui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Lab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3"/>
          </p:nvPr>
        </p:nvSpPr>
        <p:spPr>
          <a:xfrm>
            <a:off x="1775521" y="1690687"/>
            <a:ext cx="8496943" cy="4563633"/>
          </a:xfrm>
        </p:spPr>
        <p:txBody>
          <a:bodyPr>
            <a:normAutofit/>
          </a:bodyPr>
          <a:lstStyle/>
          <a:p>
            <a:r>
              <a:rPr lang="es-ES" sz="2000" dirty="0">
                <a:latin typeface="Eurostile LT Std" panose="020B0504020202050204" pitchFamily="34" charset="0"/>
              </a:rPr>
              <a:t>Crea una App para gestionar préstamo de libros: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Mostrará una lista de libros</a:t>
            </a:r>
          </a:p>
          <a:p>
            <a:pPr lvl="2"/>
            <a:r>
              <a:rPr lang="es-ES" sz="1600" dirty="0">
                <a:latin typeface="Eurostile LT Std" panose="020B0504020202050204" pitchFamily="34" charset="0"/>
              </a:rPr>
              <a:t>Libro: id, título, autor, ISBN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Mostrará una lista de préstamos</a:t>
            </a:r>
          </a:p>
          <a:p>
            <a:pPr lvl="2"/>
            <a:r>
              <a:rPr lang="es-ES" sz="1600" dirty="0">
                <a:latin typeface="Eurostile LT Std" panose="020B0504020202050204" pitchFamily="34" charset="0"/>
              </a:rPr>
              <a:t>Préstamo: id, libro, </a:t>
            </a:r>
            <a:r>
              <a:rPr lang="es-ES" sz="1600" dirty="0" err="1">
                <a:latin typeface="Eurostile LT Std" panose="020B0504020202050204" pitchFamily="34" charset="0"/>
              </a:rPr>
              <a:t>fecha_inicio</a:t>
            </a:r>
            <a:r>
              <a:rPr lang="es-ES" sz="1600" dirty="0">
                <a:latin typeface="Eurostile LT Std" panose="020B0504020202050204" pitchFamily="34" charset="0"/>
              </a:rPr>
              <a:t>, </a:t>
            </a:r>
            <a:r>
              <a:rPr lang="es-ES" sz="1600" dirty="0" err="1">
                <a:latin typeface="Eurostile LT Std" panose="020B0504020202050204" pitchFamily="34" charset="0"/>
              </a:rPr>
              <a:t>fecha_fin</a:t>
            </a:r>
            <a:r>
              <a:rPr lang="es-ES" sz="1600" dirty="0">
                <a:latin typeface="Eurostile LT Std" panose="020B0504020202050204" pitchFamily="34" charset="0"/>
              </a:rPr>
              <a:t>, </a:t>
            </a:r>
            <a:r>
              <a:rPr lang="es-ES" sz="1600" dirty="0" err="1">
                <a:latin typeface="Eurostile LT Std" panose="020B0504020202050204" pitchFamily="34" charset="0"/>
              </a:rPr>
              <a:t>id_usuario</a:t>
            </a:r>
            <a:endParaRPr lang="es-ES" sz="16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Debe permitir que el usuario se identifique </a:t>
            </a:r>
          </a:p>
          <a:p>
            <a:pPr lvl="2"/>
            <a:r>
              <a:rPr lang="es-ES" sz="1600" dirty="0">
                <a:latin typeface="Eurostile LT Std" panose="020B0504020202050204" pitchFamily="34" charset="0"/>
              </a:rPr>
              <a:t>Mediante: email, </a:t>
            </a:r>
            <a:r>
              <a:rPr lang="es-ES" sz="1600" dirty="0" err="1">
                <a:latin typeface="Eurostile LT Std" panose="020B0504020202050204" pitchFamily="34" charset="0"/>
              </a:rPr>
              <a:t>password</a:t>
            </a:r>
            <a:endParaRPr lang="es-ES" sz="1600" dirty="0">
              <a:latin typeface="Eurostile LT Std" panose="020B0504020202050204" pitchFamily="34" charset="0"/>
            </a:endParaRPr>
          </a:p>
          <a:p>
            <a:pPr lvl="2"/>
            <a:r>
              <a:rPr lang="es-ES" sz="1600" dirty="0">
                <a:latin typeface="Eurostile LT Std" panose="020B0504020202050204" pitchFamily="34" charset="0"/>
              </a:rPr>
              <a:t>Usuario: id, nombre, email, </a:t>
            </a:r>
            <a:r>
              <a:rPr lang="es-ES" sz="1600" dirty="0" err="1">
                <a:latin typeface="Eurostile LT Std" panose="020B0504020202050204" pitchFamily="34" charset="0"/>
              </a:rPr>
              <a:t>password</a:t>
            </a:r>
            <a:endParaRPr lang="es-ES" sz="1600" dirty="0">
              <a:latin typeface="Eurostile LT Std" panose="020B0504020202050204" pitchFamily="34" charset="0"/>
            </a:endParaRP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Para un libro, si está disponible, se pueda prestar hasta un máximo de 15 días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El usuario puede prestar un máximo de 4 libros</a:t>
            </a:r>
          </a:p>
          <a:p>
            <a:pPr lvl="1"/>
            <a:r>
              <a:rPr lang="es-ES" sz="1800" dirty="0">
                <a:latin typeface="Eurostile LT Std" panose="020B0504020202050204" pitchFamily="34" charset="0"/>
              </a:rPr>
              <a:t>Usar Material-UI para darle un aspecto atractivo (</a:t>
            </a:r>
            <a:r>
              <a:rPr lang="en-US" sz="1800" dirty="0">
                <a:hlinkClick r:id="rId3"/>
              </a:rPr>
              <a:t>https://material-ui.com/</a:t>
            </a:r>
            <a:r>
              <a:rPr lang="es-ES" sz="1800" dirty="0">
                <a:latin typeface="Eurostile LT Std" panose="020B0504020202050204" pitchFamily="34" charset="0"/>
              </a:rPr>
              <a:t>)</a:t>
            </a:r>
          </a:p>
        </p:txBody>
      </p:sp>
      <p:sp>
        <p:nvSpPr>
          <p:cNvPr id="2" name="AutoShape 2" descr="https://lh4.googleusercontent.com/RO9s2sb_dmJ3NZqSFIFwYzix16uJbk3WS91GRSIWkj_jjvXqpuOBZjnP8k5EFUIoT46ccSA39A=s640-h400-e365-rw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ES"/>
          </a:p>
        </p:txBody>
      </p:sp>
      <p:pic>
        <p:nvPicPr>
          <p:cNvPr id="9" name="Picture 2" descr="Image result for software lab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575" y="415321"/>
            <a:ext cx="724905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109</Words>
  <Application>Microsoft Office PowerPoint</Application>
  <PresentationFormat>Panorámica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LT Std</vt:lpstr>
      <vt:lpstr>Rotis Sans Serif Std</vt:lpstr>
      <vt:lpstr>Tema de Office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ricardo</dc:creator>
  <cp:lastModifiedBy>ricardo</cp:lastModifiedBy>
  <cp:revision>7</cp:revision>
  <dcterms:created xsi:type="dcterms:W3CDTF">2019-11-14T05:46:48Z</dcterms:created>
  <dcterms:modified xsi:type="dcterms:W3CDTF">2019-11-14T06:12:26Z</dcterms:modified>
</cp:coreProperties>
</file>