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B3D"/>
    <a:srgbClr val="0B4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1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4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3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2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53AD-A5DF-429E-ABC0-AC5BBFD0312E}" type="datetimeFigureOut">
              <a:rPr lang="pt-BR" smtClean="0"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7127-065F-4A96-8327-9506F32B5E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3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220661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+CONTROLE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181625"/>
            <a:ext cx="9144000" cy="827881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Ana Beatriz, Davi Kawasaki, Junior e Ricardo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4386301"/>
            <a:ext cx="3733800" cy="14076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6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CONTEXTUALIZAÇÃO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06" y="2305659"/>
            <a:ext cx="2840344" cy="3013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78" y="2858986"/>
            <a:ext cx="1655922" cy="1946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0" y="3322106"/>
            <a:ext cx="2226469" cy="1904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93" y="3443346"/>
            <a:ext cx="1795852" cy="1881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PROPOSTA DE VALOR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6713">
            <a:off x="3338511" y="2499641"/>
            <a:ext cx="1663089" cy="2900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PRODUTO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+CONTROLE</vt:lpstr>
      <vt:lpstr>CONTEXTUALIZAÇÃO</vt:lpstr>
      <vt:lpstr>PROPOSTA DE VALOR</vt:lpstr>
      <vt:lpstr>PRODUTO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&lt;sem título&gt;</dc:title>
  <dc:creator>Ricardo Alvim</dc:creator>
  <cp:lastModifiedBy>Davi Kawasaki</cp:lastModifiedBy>
  <cp:revision>15</cp:revision>
  <dcterms:created xsi:type="dcterms:W3CDTF">2015-10-04T01:43:29Z</dcterms:created>
  <dcterms:modified xsi:type="dcterms:W3CDTF">2015-10-04T14:05:37Z</dcterms:modified>
</cp:coreProperties>
</file>