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bold.fntdata"/><Relationship Id="rId10" Type="http://schemas.openxmlformats.org/officeDocument/2006/relationships/slide" Target="slides/slide6.xml"/><Relationship Id="rId32" Type="http://schemas.openxmlformats.org/officeDocument/2006/relationships/font" Target="fonts/Raleway-regular.fntdata"/><Relationship Id="rId13" Type="http://schemas.openxmlformats.org/officeDocument/2006/relationships/slide" Target="slides/slide9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11.png"/><Relationship Id="rId4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11.png"/><Relationship Id="rId4" Type="http://schemas.openxmlformats.org/officeDocument/2006/relationships/image" Target="../media/image0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Relationship Id="rId3" Type="http://schemas.openxmlformats.org/officeDocument/2006/relationships/image" Target="../media/image11.png"/><Relationship Id="rId4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11.png"/><Relationship Id="rId4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over Option #1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/>
        </p:nvSpPr>
        <p:spPr>
          <a:xfrm>
            <a:off x="4486275" y="2569475"/>
            <a:ext cx="3232199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" name="Shape 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0" y="0"/>
            <a:ext cx="3428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275" y="295275"/>
            <a:ext cx="1490549" cy="6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4459150" y="1088125"/>
            <a:ext cx="3517800" cy="104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1pPr>
            <a:lvl2pPr lvl="1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2pPr>
            <a:lvl3pPr lvl="2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3pPr>
            <a:lvl4pPr lvl="3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4pPr>
            <a:lvl5pPr lvl="4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5pPr>
            <a:lvl6pPr lvl="5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6pPr>
            <a:lvl7pPr lvl="6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7pPr>
            <a:lvl8pPr lvl="7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8pPr>
            <a:lvl9pPr lvl="8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2" type="title"/>
          </p:nvPr>
        </p:nvSpPr>
        <p:spPr>
          <a:xfrm>
            <a:off x="4459150" y="2466501"/>
            <a:ext cx="3517800" cy="104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1pPr>
            <a:lvl2pPr lvl="1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2pPr>
            <a:lvl3pPr lvl="2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3pPr>
            <a:lvl4pPr lvl="3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4pPr>
            <a:lvl5pPr lvl="4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5pPr>
            <a:lvl6pPr lvl="5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6pPr>
            <a:lvl7pPr lvl="6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7pPr>
            <a:lvl8pPr lvl="7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8pPr>
            <a:lvl9pPr lvl="8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2600" y="4919235"/>
            <a:ext cx="823865" cy="164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Image - Whit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01475" y="190775"/>
            <a:ext cx="8550599" cy="51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9pPr>
          </a:lstStyle>
          <a:p/>
        </p:txBody>
      </p:sp>
      <p:pic>
        <p:nvPicPr>
          <p:cNvPr id="55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Image - Black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01475" y="190775"/>
            <a:ext cx="8550599" cy="51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9pPr>
          </a:lstStyle>
          <a:p/>
        </p:txBody>
      </p:sp>
      <p:pic>
        <p:nvPicPr>
          <p:cNvPr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text and 2 images - Whit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4919500" y="2792475"/>
            <a:ext cx="3616500" cy="1781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01475" y="190775"/>
            <a:ext cx="8541900" cy="51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1pPr>
            <a:lvl2pPr lvl="1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2pPr>
            <a:lvl3pPr lvl="2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3pPr>
            <a:lvl4pPr lvl="3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4pPr>
            <a:lvl5pPr lvl="4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5pPr>
            <a:lvl6pPr lvl="5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6pPr>
            <a:lvl7pPr lvl="6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7pPr>
            <a:lvl8pPr lvl="7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8pPr>
            <a:lvl9pPr lvl="8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9pPr>
          </a:lstStyle>
          <a:p/>
        </p:txBody>
      </p:sp>
      <p:pic>
        <p:nvPicPr>
          <p:cNvPr id="62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text and 2 images - Black">
    <p:bg>
      <p:bgPr>
        <a:solidFill>
          <a:srgbClr val="22222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4919500" y="2792475"/>
            <a:ext cx="3616500" cy="1781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01475" y="190775"/>
            <a:ext cx="8541900" cy="51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1pPr>
            <a:lvl2pPr lvl="1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2pPr>
            <a:lvl3pPr lvl="2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3pPr>
            <a:lvl4pPr lvl="3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4pPr>
            <a:lvl5pPr lvl="4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5pPr>
            <a:lvl6pPr lvl="5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6pPr>
            <a:lvl7pPr lvl="6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7pPr>
            <a:lvl8pPr lvl="7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8pPr>
            <a:lvl9pPr lvl="8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9pPr>
          </a:lstStyle>
          <a:p/>
        </p:txBody>
      </p:sp>
      <p:pic>
        <p:nvPicPr>
          <p:cNvPr id="66" name="Shape 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, image and topics - Whi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91975" y="509625"/>
            <a:ext cx="3575399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defRPr sz="1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/>
        </p:nvSpPr>
        <p:spPr>
          <a:xfrm>
            <a:off x="706703" y="509625"/>
            <a:ext cx="3560700" cy="411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rgbClr val="D71F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12975" y="2512300"/>
            <a:ext cx="3524100" cy="1898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●"/>
              <a:defRPr b="1" sz="1600">
                <a:solidFill>
                  <a:srgbClr val="D71F3C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○"/>
              <a:defRPr b="1" sz="1600">
                <a:solidFill>
                  <a:srgbClr val="D71F3C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■"/>
              <a:defRPr b="1" sz="1600">
                <a:solidFill>
                  <a:srgbClr val="D71F3C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●"/>
              <a:defRPr b="1" sz="1600">
                <a:solidFill>
                  <a:srgbClr val="D71F3C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○"/>
              <a:defRPr b="1" sz="1600">
                <a:solidFill>
                  <a:srgbClr val="D71F3C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■"/>
              <a:defRPr b="1" sz="1600">
                <a:solidFill>
                  <a:srgbClr val="D71F3C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●"/>
              <a:defRPr b="1" sz="1600">
                <a:solidFill>
                  <a:srgbClr val="D71F3C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○"/>
              <a:defRPr b="1" sz="1600">
                <a:solidFill>
                  <a:srgbClr val="D71F3C"/>
                </a:solidFill>
              </a:defRPr>
            </a:lvl8pPr>
            <a:lvl9pPr lvl="8">
              <a:lnSpc>
                <a:spcPct val="15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■"/>
              <a:defRPr b="1" sz="1600">
                <a:solidFill>
                  <a:srgbClr val="D71F3C"/>
                </a:solidFill>
              </a:defRPr>
            </a:lvl9pPr>
          </a:lstStyle>
          <a:p/>
        </p:txBody>
      </p:sp>
      <p:pic>
        <p:nvPicPr>
          <p:cNvPr id="71" name="Shape 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xt, image and topics - Black">
    <p:bg>
      <p:bgPr>
        <a:solidFill>
          <a:srgbClr val="22222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691975" y="509625"/>
            <a:ext cx="3575399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812975" y="2512300"/>
            <a:ext cx="3524100" cy="1898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●"/>
              <a:defRPr b="1" sz="1600">
                <a:solidFill>
                  <a:srgbClr val="20BEC6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○"/>
              <a:defRPr b="1" sz="1600">
                <a:solidFill>
                  <a:srgbClr val="20BEC6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■"/>
              <a:defRPr b="1" sz="1600">
                <a:solidFill>
                  <a:srgbClr val="20BEC6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●"/>
              <a:defRPr b="1" sz="1600">
                <a:solidFill>
                  <a:srgbClr val="20BEC6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○"/>
              <a:defRPr b="1" sz="1600">
                <a:solidFill>
                  <a:srgbClr val="20BEC6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■"/>
              <a:defRPr b="1" sz="1600">
                <a:solidFill>
                  <a:srgbClr val="20BEC6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●"/>
              <a:defRPr b="1" sz="1600">
                <a:solidFill>
                  <a:srgbClr val="20BEC6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○"/>
              <a:defRPr b="1" sz="1600">
                <a:solidFill>
                  <a:srgbClr val="20BEC6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■"/>
              <a:defRPr b="1" sz="1600">
                <a:solidFill>
                  <a:srgbClr val="20BEC6"/>
                </a:solidFill>
              </a:defRPr>
            </a:lvl9pPr>
          </a:lstStyle>
          <a:p/>
        </p:txBody>
      </p:sp>
      <p:pic>
        <p:nvPicPr>
          <p:cNvPr id="75" name="Shape 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, Title and Topics - Whit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780900" y="857300"/>
            <a:ext cx="3656699" cy="102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●"/>
              <a:defRPr sz="1600">
                <a:solidFill>
                  <a:srgbClr val="D71F3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○"/>
              <a:defRPr sz="1600">
                <a:solidFill>
                  <a:srgbClr val="D71F3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■"/>
              <a:defRPr sz="1600">
                <a:solidFill>
                  <a:srgbClr val="D71F3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●"/>
              <a:defRPr sz="1600">
                <a:solidFill>
                  <a:srgbClr val="D71F3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○"/>
              <a:defRPr sz="1600">
                <a:solidFill>
                  <a:srgbClr val="D71F3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■"/>
              <a:defRPr sz="1600">
                <a:solidFill>
                  <a:srgbClr val="D71F3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●"/>
              <a:defRPr sz="1600">
                <a:solidFill>
                  <a:srgbClr val="D71F3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○"/>
              <a:defRPr sz="1600">
                <a:solidFill>
                  <a:srgbClr val="D71F3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buClr>
                <a:srgbClr val="D71F3C"/>
              </a:buClr>
              <a:buSzPct val="100000"/>
              <a:buChar char="■"/>
              <a:defRPr sz="1600">
                <a:solidFill>
                  <a:srgbClr val="D71F3C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80300" y="2133600"/>
            <a:ext cx="3581099" cy="243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●"/>
              <a:defRPr b="1" sz="1600">
                <a:solidFill>
                  <a:srgbClr val="222222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○"/>
              <a:defRPr b="1" sz="1600">
                <a:solidFill>
                  <a:srgbClr val="222222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■"/>
              <a:defRPr b="1" sz="1600">
                <a:solidFill>
                  <a:srgbClr val="222222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●"/>
              <a:defRPr b="1" sz="1600">
                <a:solidFill>
                  <a:srgbClr val="222222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○"/>
              <a:defRPr b="1" sz="1600">
                <a:solidFill>
                  <a:srgbClr val="222222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■"/>
              <a:defRPr b="1" sz="1600">
                <a:solidFill>
                  <a:srgbClr val="222222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●"/>
              <a:defRPr b="1" sz="1600">
                <a:solidFill>
                  <a:srgbClr val="222222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○"/>
              <a:defRPr b="1" sz="1600">
                <a:solidFill>
                  <a:srgbClr val="222222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■"/>
              <a:defRPr b="1" sz="1600">
                <a:solidFill>
                  <a:srgbClr val="222222"/>
                </a:solidFill>
              </a:defRPr>
            </a:lvl9pPr>
          </a:lstStyle>
          <a:p/>
        </p:txBody>
      </p:sp>
      <p:pic>
        <p:nvPicPr>
          <p:cNvPr id="79" name="Shape 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, Title and Topics - Black">
    <p:bg>
      <p:bgPr>
        <a:solidFill>
          <a:srgbClr val="22222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780900" y="857300"/>
            <a:ext cx="3656699" cy="102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●"/>
              <a:defRPr sz="1600">
                <a:solidFill>
                  <a:srgbClr val="20BEC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○"/>
              <a:defRPr sz="1600">
                <a:solidFill>
                  <a:srgbClr val="20BEC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■"/>
              <a:defRPr sz="1600">
                <a:solidFill>
                  <a:srgbClr val="20BEC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●"/>
              <a:defRPr sz="1600">
                <a:solidFill>
                  <a:srgbClr val="20BEC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○"/>
              <a:defRPr sz="1600">
                <a:solidFill>
                  <a:srgbClr val="20BEC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■"/>
              <a:defRPr sz="1600">
                <a:solidFill>
                  <a:srgbClr val="20BEC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●"/>
              <a:defRPr sz="1600">
                <a:solidFill>
                  <a:srgbClr val="20BEC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○"/>
              <a:defRPr sz="1600">
                <a:solidFill>
                  <a:srgbClr val="20BEC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buClr>
                <a:srgbClr val="20BEC6"/>
              </a:buClr>
              <a:buSzPct val="100000"/>
              <a:buChar char="■"/>
              <a:defRPr sz="1600">
                <a:solidFill>
                  <a:srgbClr val="20BEC6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80300" y="2133600"/>
            <a:ext cx="3581099" cy="243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  <a:defRPr b="1" sz="1600">
                <a:solidFill>
                  <a:schemeClr val="lt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  <a:defRPr b="1" sz="1600">
                <a:solidFill>
                  <a:schemeClr val="lt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■"/>
              <a:defRPr b="1" sz="1600">
                <a:solidFill>
                  <a:schemeClr val="lt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  <a:defRPr b="1" sz="1600">
                <a:solidFill>
                  <a:schemeClr val="lt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  <a:defRPr b="1" sz="1600">
                <a:solidFill>
                  <a:schemeClr val="lt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■"/>
              <a:defRPr b="1" sz="1600">
                <a:solidFill>
                  <a:schemeClr val="lt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  <a:defRPr b="1" sz="1600">
                <a:solidFill>
                  <a:schemeClr val="lt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  <a:defRPr b="1" sz="1600">
                <a:solidFill>
                  <a:schemeClr val="lt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■"/>
              <a:defRPr b="1"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3" name="Shape 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ew words and 2 images - Whit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706700" y="794850"/>
            <a:ext cx="3560700" cy="155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●"/>
              <a:defRPr sz="1600">
                <a:solidFill>
                  <a:srgbClr val="22222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○"/>
              <a:defRPr sz="1600">
                <a:solidFill>
                  <a:srgbClr val="22222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■"/>
              <a:defRPr sz="1600">
                <a:solidFill>
                  <a:srgbClr val="22222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●"/>
              <a:defRPr sz="1600">
                <a:solidFill>
                  <a:srgbClr val="22222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○"/>
              <a:defRPr sz="1600">
                <a:solidFill>
                  <a:srgbClr val="22222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■"/>
              <a:defRPr sz="1600">
                <a:solidFill>
                  <a:srgbClr val="22222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●"/>
              <a:defRPr sz="1600">
                <a:solidFill>
                  <a:srgbClr val="22222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○"/>
              <a:defRPr sz="1600">
                <a:solidFill>
                  <a:srgbClr val="22222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■"/>
              <a:defRPr sz="1600">
                <a:solidFill>
                  <a:srgbClr val="222222"/>
                </a:solidFill>
              </a:defRPr>
            </a:lvl9pPr>
          </a:lstStyle>
          <a:p/>
        </p:txBody>
      </p:sp>
      <p:pic>
        <p:nvPicPr>
          <p:cNvPr id="86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ew words and 2 images - Black">
    <p:bg>
      <p:bgPr>
        <a:solidFill>
          <a:srgbClr val="22222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706700" y="794850"/>
            <a:ext cx="3560700" cy="155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■"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■"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9" name="Shape 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 Option #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428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275" y="295275"/>
            <a:ext cx="1490549" cy="6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type="title"/>
          </p:nvPr>
        </p:nvSpPr>
        <p:spPr>
          <a:xfrm>
            <a:off x="4459150" y="1088125"/>
            <a:ext cx="3517800" cy="104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1pPr>
            <a:lvl2pPr lvl="1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2pPr>
            <a:lvl3pPr lvl="2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3pPr>
            <a:lvl4pPr lvl="3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4pPr>
            <a:lvl5pPr lvl="4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5pPr>
            <a:lvl6pPr lvl="5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6pPr>
            <a:lvl7pPr lvl="6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7pPr>
            <a:lvl8pPr lvl="7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8pPr>
            <a:lvl9pPr lvl="8" rtl="0">
              <a:spcBef>
                <a:spcPts val="0"/>
              </a:spcBef>
              <a:buNone/>
              <a:defRPr sz="2800">
                <a:solidFill>
                  <a:srgbClr val="22222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title"/>
          </p:nvPr>
        </p:nvSpPr>
        <p:spPr>
          <a:xfrm>
            <a:off x="4459150" y="2763976"/>
            <a:ext cx="3517800" cy="104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1pPr>
            <a:lvl2pPr lvl="1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2pPr>
            <a:lvl3pPr lvl="2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3pPr>
            <a:lvl4pPr lvl="3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4pPr>
            <a:lvl5pPr lvl="4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5pPr>
            <a:lvl6pPr lvl="5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6pPr>
            <a:lvl7pPr lvl="6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7pPr>
            <a:lvl8pPr lvl="7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8pPr>
            <a:lvl9pPr lvl="8" rtl="0">
              <a:spcBef>
                <a:spcPts val="0"/>
              </a:spcBef>
              <a:buNone/>
              <a:defRPr b="0" sz="1800">
                <a:solidFill>
                  <a:srgbClr val="222222"/>
                </a:solidFill>
              </a:defRPr>
            </a:lvl9pPr>
          </a:lstStyle>
          <a:p/>
        </p:txBody>
      </p:sp>
      <p:pic>
        <p:nvPicPr>
          <p:cNvPr id="20" name="Shape 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2252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text and Small Image - Whit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4897500" y="514350"/>
            <a:ext cx="3603900" cy="413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●"/>
              <a:defRPr sz="1600">
                <a:solidFill>
                  <a:srgbClr val="22222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○"/>
              <a:defRPr sz="1600">
                <a:solidFill>
                  <a:srgbClr val="22222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■"/>
              <a:defRPr sz="1600">
                <a:solidFill>
                  <a:srgbClr val="22222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●"/>
              <a:defRPr sz="1600">
                <a:solidFill>
                  <a:srgbClr val="22222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○"/>
              <a:defRPr sz="1600">
                <a:solidFill>
                  <a:srgbClr val="22222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■"/>
              <a:defRPr sz="1600">
                <a:solidFill>
                  <a:srgbClr val="22222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●"/>
              <a:defRPr sz="1600">
                <a:solidFill>
                  <a:srgbClr val="22222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○"/>
              <a:defRPr sz="1600">
                <a:solidFill>
                  <a:srgbClr val="22222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ct val="100000"/>
              <a:buChar char="■"/>
              <a:defRPr sz="1600">
                <a:solidFill>
                  <a:srgbClr val="22222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690150" y="514350"/>
            <a:ext cx="3577199" cy="1831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None/>
              <a:defRPr sz="2800">
                <a:solidFill>
                  <a:srgbClr val="D71F3C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D71F3C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D71F3C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D71F3C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D71F3C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D71F3C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D71F3C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D71F3C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D71F3C"/>
                </a:solidFill>
              </a:defRPr>
            </a:lvl9pPr>
          </a:lstStyle>
          <a:p/>
        </p:txBody>
      </p:sp>
      <p:pic>
        <p:nvPicPr>
          <p:cNvPr id="93" name="Shape 9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text and Small Image - Black">
    <p:bg>
      <p:bgPr>
        <a:solidFill>
          <a:srgbClr val="22222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4897500" y="514350"/>
            <a:ext cx="3603900" cy="413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■"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■"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○"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690150" y="514350"/>
            <a:ext cx="3577199" cy="1831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buNone/>
              <a:defRPr sz="2800">
                <a:solidFill>
                  <a:srgbClr val="20BEC6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20BEC6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20BEC6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20BEC6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20BEC6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20BEC6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20BEC6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20BEC6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20BEC6"/>
                </a:solidFill>
              </a:defRPr>
            </a:lvl9pPr>
          </a:lstStyle>
          <a:p/>
        </p:txBody>
      </p:sp>
      <p:pic>
        <p:nvPicPr>
          <p:cNvPr id="97" name="Shape 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 - Whit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799450"/>
            <a:ext cx="3554400" cy="411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defRPr sz="1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01475" y="190775"/>
            <a:ext cx="8541900" cy="51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1pPr>
            <a:lvl2pPr lvl="1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2pPr>
            <a:lvl3pPr lvl="2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3pPr>
            <a:lvl4pPr lvl="3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4pPr>
            <a:lvl5pPr lvl="4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5pPr>
            <a:lvl6pPr lvl="5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6pPr>
            <a:lvl7pPr lvl="6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7pPr>
            <a:lvl8pPr lvl="7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8pPr>
            <a:lvl9pPr lvl="8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916625" y="799450"/>
            <a:ext cx="3554400" cy="411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defRPr sz="1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defRPr sz="1800"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102" name="Shape 1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two columns - Black">
    <p:bg>
      <p:bgPr>
        <a:solidFill>
          <a:srgbClr val="22222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799450"/>
            <a:ext cx="3554400" cy="411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01475" y="190775"/>
            <a:ext cx="8541900" cy="51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1pPr>
            <a:lvl2pPr lvl="1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2pPr>
            <a:lvl3pPr lvl="2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3pPr>
            <a:lvl4pPr lvl="3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4pPr>
            <a:lvl5pPr lvl="4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5pPr>
            <a:lvl6pPr lvl="5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6pPr>
            <a:lvl7pPr lvl="6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7pPr>
            <a:lvl8pPr lvl="7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8pPr>
            <a:lvl9pPr lvl="8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916625" y="799450"/>
            <a:ext cx="3554400" cy="411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07" name="Shape 10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Only title - Whit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01475" y="190775"/>
            <a:ext cx="8541900" cy="51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1pPr>
            <a:lvl2pPr lvl="1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2pPr>
            <a:lvl3pPr lvl="2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3pPr>
            <a:lvl4pPr lvl="3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4pPr>
            <a:lvl5pPr lvl="4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5pPr>
            <a:lvl6pPr lvl="5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6pPr>
            <a:lvl7pPr lvl="6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7pPr>
            <a:lvl8pPr lvl="7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8pPr>
            <a:lvl9pPr lvl="8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9pPr>
          </a:lstStyle>
          <a:p/>
        </p:txBody>
      </p:sp>
      <p:pic>
        <p:nvPicPr>
          <p:cNvPr id="110" name="Shape 1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ly title - Black">
    <p:bg>
      <p:bgPr>
        <a:solidFill>
          <a:srgbClr val="22222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01475" y="190775"/>
            <a:ext cx="8541900" cy="51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1pPr>
            <a:lvl2pPr lvl="1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2pPr>
            <a:lvl3pPr lvl="2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3pPr>
            <a:lvl4pPr lvl="3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4pPr>
            <a:lvl5pPr lvl="4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5pPr>
            <a:lvl6pPr lvl="5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6pPr>
            <a:lvl7pPr lvl="6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7pPr>
            <a:lvl8pPr lvl="7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8pPr>
            <a:lvl9pPr lvl="8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9pPr>
          </a:lstStyle>
          <a:p/>
        </p:txBody>
      </p:sp>
      <p:pic>
        <p:nvPicPr>
          <p:cNvPr id="113" name="Shape 1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 - Whit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subTitle"/>
          </p:nvPr>
        </p:nvSpPr>
        <p:spPr>
          <a:xfrm>
            <a:off x="89275" y="4730250"/>
            <a:ext cx="5943299" cy="35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100">
                <a:solidFill>
                  <a:srgbClr val="404040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16" name="Shape 1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 - Black">
    <p:bg>
      <p:bgPr>
        <a:solidFill>
          <a:srgbClr val="22222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subTitle"/>
          </p:nvPr>
        </p:nvSpPr>
        <p:spPr>
          <a:xfrm>
            <a:off x="89275" y="4730250"/>
            <a:ext cx="5943299" cy="350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19" name="Shape 1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New - Whit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ew - Black">
    <p:bg>
      <p:bgPr>
        <a:solidFill>
          <a:srgbClr val="22222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 Option #3">
    <p:bg>
      <p:bgPr>
        <a:solidFill>
          <a:srgbClr val="22222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428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275" y="295275"/>
            <a:ext cx="1490549" cy="6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4459150" y="1088125"/>
            <a:ext cx="3517800" cy="104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title"/>
          </p:nvPr>
        </p:nvSpPr>
        <p:spPr>
          <a:xfrm>
            <a:off x="4459150" y="2771301"/>
            <a:ext cx="3517800" cy="104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6" name="Shape 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 Option #3 2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0" y="0"/>
            <a:ext cx="3428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275" y="295275"/>
            <a:ext cx="1490549" cy="6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type="title"/>
          </p:nvPr>
        </p:nvSpPr>
        <p:spPr>
          <a:xfrm>
            <a:off x="4459150" y="1088125"/>
            <a:ext cx="3517800" cy="104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title"/>
          </p:nvPr>
        </p:nvSpPr>
        <p:spPr>
          <a:xfrm>
            <a:off x="4459150" y="2466501"/>
            <a:ext cx="3517800" cy="104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2600" y="4919235"/>
            <a:ext cx="823865" cy="164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 Option #3 1">
    <p:bg>
      <p:bgPr>
        <a:solidFill>
          <a:srgbClr val="22222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0" y="0"/>
            <a:ext cx="3428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CI&amp;T-B&amp;W-RGB-white.png" id="35" name="Shape 35"/>
          <p:cNvPicPr preferRelativeResize="0"/>
          <p:nvPr/>
        </p:nvPicPr>
        <p:blipFill rotWithShape="1">
          <a:blip r:embed="rId3">
            <a:alphaModFix/>
          </a:blip>
          <a:srcRect b="21369" l="13001" r="12748" t="17869"/>
          <a:stretch/>
        </p:blipFill>
        <p:spPr>
          <a:xfrm>
            <a:off x="4528192" y="344232"/>
            <a:ext cx="1389174" cy="6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>
            <p:ph type="title"/>
          </p:nvPr>
        </p:nvSpPr>
        <p:spPr>
          <a:xfrm>
            <a:off x="4459150" y="1088125"/>
            <a:ext cx="3517800" cy="104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2800">
                <a:solidFill>
                  <a:srgbClr val="D71F3C"/>
                </a:solidFill>
              </a:defRPr>
            </a:lvl1pPr>
            <a:lvl2pPr lvl="1" rtl="0">
              <a:spcBef>
                <a:spcPts val="0"/>
              </a:spcBef>
              <a:buNone/>
              <a:defRPr sz="2800">
                <a:solidFill>
                  <a:srgbClr val="D71F3C"/>
                </a:solidFill>
              </a:defRPr>
            </a:lvl2pPr>
            <a:lvl3pPr lvl="2" rtl="0">
              <a:spcBef>
                <a:spcPts val="0"/>
              </a:spcBef>
              <a:buNone/>
              <a:defRPr sz="2800">
                <a:solidFill>
                  <a:srgbClr val="D71F3C"/>
                </a:solidFill>
              </a:defRPr>
            </a:lvl3pPr>
            <a:lvl4pPr lvl="3" rtl="0">
              <a:spcBef>
                <a:spcPts val="0"/>
              </a:spcBef>
              <a:buNone/>
              <a:defRPr sz="2800">
                <a:solidFill>
                  <a:srgbClr val="D71F3C"/>
                </a:solidFill>
              </a:defRPr>
            </a:lvl4pPr>
            <a:lvl5pPr lvl="4" rtl="0">
              <a:spcBef>
                <a:spcPts val="0"/>
              </a:spcBef>
              <a:buNone/>
              <a:defRPr sz="2800">
                <a:solidFill>
                  <a:srgbClr val="D71F3C"/>
                </a:solidFill>
              </a:defRPr>
            </a:lvl5pPr>
            <a:lvl6pPr lvl="5" rtl="0">
              <a:spcBef>
                <a:spcPts val="0"/>
              </a:spcBef>
              <a:buNone/>
              <a:defRPr sz="2800">
                <a:solidFill>
                  <a:srgbClr val="D71F3C"/>
                </a:solidFill>
              </a:defRPr>
            </a:lvl6pPr>
            <a:lvl7pPr lvl="6" rtl="0">
              <a:spcBef>
                <a:spcPts val="0"/>
              </a:spcBef>
              <a:buNone/>
              <a:defRPr sz="2800">
                <a:solidFill>
                  <a:srgbClr val="D71F3C"/>
                </a:solidFill>
              </a:defRPr>
            </a:lvl7pPr>
            <a:lvl8pPr lvl="7" rtl="0">
              <a:spcBef>
                <a:spcPts val="0"/>
              </a:spcBef>
              <a:buNone/>
              <a:defRPr sz="2800">
                <a:solidFill>
                  <a:srgbClr val="D71F3C"/>
                </a:solidFill>
              </a:defRPr>
            </a:lvl8pPr>
            <a:lvl9pPr lvl="8" rtl="0">
              <a:spcBef>
                <a:spcPts val="0"/>
              </a:spcBef>
              <a:buNone/>
              <a:defRPr sz="2800">
                <a:solidFill>
                  <a:srgbClr val="D71F3C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title"/>
          </p:nvPr>
        </p:nvSpPr>
        <p:spPr>
          <a:xfrm>
            <a:off x="4459150" y="2542701"/>
            <a:ext cx="3517800" cy="1047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 b="0" sz="1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2600" y="4919235"/>
            <a:ext cx="823865" cy="164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ew Section or Topic - Green">
    <p:bg>
      <p:bgPr>
        <a:solidFill>
          <a:srgbClr val="20BEC6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4575" y="514925"/>
            <a:ext cx="77736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i="0" sz="4800" u="none" cap="none" strike="noStrike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i="0" sz="4800" u="none" cap="none" strike="noStrike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i="0" sz="4800" u="none" cap="none" strike="noStrike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i="0" sz="4800" u="none" cap="none" strike="noStrike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i="0" sz="4800" u="none" cap="none" strike="noStrike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i="0" sz="4800" u="none" cap="none" strike="noStrike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i="0" sz="4800" u="none" cap="none" strike="noStrike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i="0" sz="4800" u="none" cap="none" strike="noStrike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i="0" sz="4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41" name="Shape 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600" y="4919235"/>
            <a:ext cx="823865" cy="164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ew Section or Topic - Red">
    <p:bg>
      <p:bgPr>
        <a:solidFill>
          <a:srgbClr val="D71F3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514925"/>
            <a:ext cx="7772400" cy="411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b="1" i="0" sz="4800" u="none" cap="none" strike="noStrike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b="1" i="0" sz="4800" u="none" cap="none" strike="noStrike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b="1" i="0" sz="4800" u="none" cap="none" strike="noStrike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b="1" i="0" sz="4800" u="none" cap="none" strike="noStrike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b="1" i="0" sz="4800" u="none" cap="none" strike="noStrike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b="1" i="0" sz="4800" u="none" cap="none" strike="noStrike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b="1" i="0" sz="4800" u="none" cap="none" strike="noStrike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b="1" i="0" sz="4800" u="none" cap="none" strike="noStrike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b="1" i="0" sz="48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4" name="Shape 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600" y="4919235"/>
            <a:ext cx="823865" cy="164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text and image - Whit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799450"/>
            <a:ext cx="35544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defRPr sz="1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301475" y="190775"/>
            <a:ext cx="8541900" cy="51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1pPr>
            <a:lvl2pPr lvl="1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2pPr>
            <a:lvl3pPr lvl="2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3pPr>
            <a:lvl4pPr lvl="3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4pPr>
            <a:lvl5pPr lvl="4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5pPr>
            <a:lvl6pPr lvl="5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6pPr>
            <a:lvl7pPr lvl="6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7pPr>
            <a:lvl8pPr lvl="7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8pPr>
            <a:lvl9pPr lvl="8" rtl="0" algn="l">
              <a:spcBef>
                <a:spcPts val="0"/>
              </a:spcBef>
              <a:buClr>
                <a:srgbClr val="D71F3C"/>
              </a:buClr>
              <a:buNone/>
              <a:defRPr b="1">
                <a:solidFill>
                  <a:srgbClr val="D71F3C"/>
                </a:solidFill>
              </a:defRPr>
            </a:lvl9pPr>
          </a:lstStyle>
          <a:p/>
        </p:txBody>
      </p:sp>
      <p:pic>
        <p:nvPicPr>
          <p:cNvPr id="48" name="Shape 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text and image - Black">
    <p:bg>
      <p:bgPr>
        <a:solidFill>
          <a:srgbClr val="22222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799450"/>
            <a:ext cx="35544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301475" y="190775"/>
            <a:ext cx="8541900" cy="51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1pPr>
            <a:lvl2pPr lvl="1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2pPr>
            <a:lvl3pPr lvl="2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3pPr>
            <a:lvl4pPr lvl="3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4pPr>
            <a:lvl5pPr lvl="4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5pPr>
            <a:lvl6pPr lvl="5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6pPr>
            <a:lvl7pPr lvl="6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7pPr>
            <a:lvl8pPr lvl="7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8pPr>
            <a:lvl9pPr lvl="8" rtl="0" algn="l">
              <a:spcBef>
                <a:spcPts val="0"/>
              </a:spcBef>
              <a:buClr>
                <a:srgbClr val="20BEC6"/>
              </a:buClr>
              <a:buNone/>
              <a:defRPr b="1">
                <a:solidFill>
                  <a:srgbClr val="20BEC6"/>
                </a:solidFill>
              </a:defRPr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9886" y="4919964"/>
            <a:ext cx="823905" cy="1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685800" y="799450"/>
            <a:ext cx="4561499" cy="4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301475" y="196400"/>
            <a:ext cx="85419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D71F3C"/>
              </a:buClr>
              <a:buSzPct val="100000"/>
              <a:buFont typeface="Raleway"/>
              <a:buNone/>
              <a:defRPr b="1" i="0" sz="2200" u="none" cap="none" strike="noStrike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l">
              <a:spcBef>
                <a:spcPts val="0"/>
              </a:spcBef>
              <a:buClr>
                <a:srgbClr val="D71F3C"/>
              </a:buClr>
              <a:buSzPct val="100000"/>
              <a:buFont typeface="Raleway"/>
              <a:buNone/>
              <a:defRPr b="1" i="0" sz="2200" u="none" cap="none" strike="noStrike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l">
              <a:spcBef>
                <a:spcPts val="0"/>
              </a:spcBef>
              <a:buClr>
                <a:srgbClr val="D71F3C"/>
              </a:buClr>
              <a:buSzPct val="100000"/>
              <a:buFont typeface="Raleway"/>
              <a:buNone/>
              <a:defRPr b="1" i="0" sz="2200" u="none" cap="none" strike="noStrike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l">
              <a:spcBef>
                <a:spcPts val="0"/>
              </a:spcBef>
              <a:buClr>
                <a:srgbClr val="D71F3C"/>
              </a:buClr>
              <a:buSzPct val="100000"/>
              <a:buFont typeface="Raleway"/>
              <a:buNone/>
              <a:defRPr b="1" i="0" sz="2200" u="none" cap="none" strike="noStrike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l">
              <a:spcBef>
                <a:spcPts val="0"/>
              </a:spcBef>
              <a:buClr>
                <a:srgbClr val="D71F3C"/>
              </a:buClr>
              <a:buSzPct val="100000"/>
              <a:buFont typeface="Raleway"/>
              <a:buNone/>
              <a:defRPr b="1" i="0" sz="2200" u="none" cap="none" strike="noStrike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l">
              <a:spcBef>
                <a:spcPts val="0"/>
              </a:spcBef>
              <a:buClr>
                <a:srgbClr val="D71F3C"/>
              </a:buClr>
              <a:buSzPct val="100000"/>
              <a:buFont typeface="Raleway"/>
              <a:buNone/>
              <a:defRPr b="1" i="0" sz="2200" u="none" cap="none" strike="noStrike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l">
              <a:spcBef>
                <a:spcPts val="0"/>
              </a:spcBef>
              <a:buClr>
                <a:srgbClr val="D71F3C"/>
              </a:buClr>
              <a:buSzPct val="100000"/>
              <a:buFont typeface="Raleway"/>
              <a:buNone/>
              <a:defRPr b="1" i="0" sz="2200" u="none" cap="none" strike="noStrike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l">
              <a:spcBef>
                <a:spcPts val="0"/>
              </a:spcBef>
              <a:buClr>
                <a:srgbClr val="D71F3C"/>
              </a:buClr>
              <a:buSzPct val="100000"/>
              <a:buFont typeface="Raleway"/>
              <a:buNone/>
              <a:defRPr b="1" i="0" sz="2200" u="none" cap="none" strike="noStrike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l">
              <a:spcBef>
                <a:spcPts val="0"/>
              </a:spcBef>
              <a:buClr>
                <a:srgbClr val="D71F3C"/>
              </a:buClr>
              <a:buSzPct val="100000"/>
              <a:buFont typeface="Raleway"/>
              <a:buNone/>
              <a:defRPr b="1" i="0" sz="2200" u="none" cap="none" strike="noStrike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jp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459150" y="1786050"/>
            <a:ext cx="3837300" cy="15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Dojo - Angularjs</a:t>
            </a:r>
            <a:br>
              <a:rPr lang="en"/>
            </a:br>
            <a:r>
              <a:rPr lang="en" sz="1800"/>
              <a:t>Matheus Cavalcante Teixeira</a:t>
            </a:r>
          </a:p>
        </p:txBody>
      </p:sp>
      <p:sp>
        <p:nvSpPr>
          <p:cNvPr id="129" name="Shape 129"/>
          <p:cNvSpPr txBox="1"/>
          <p:nvPr>
            <p:ph idx="2" type="title"/>
          </p:nvPr>
        </p:nvSpPr>
        <p:spPr>
          <a:xfrm>
            <a:off x="6720950" y="4114875"/>
            <a:ext cx="2178900" cy="58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Data: 11/07/2016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6037425" y="645988"/>
            <a:ext cx="2406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latin typeface="Raleway"/>
                <a:ea typeface="Raleway"/>
                <a:cs typeface="Raleway"/>
                <a:sym typeface="Raleway"/>
              </a:rPr>
              <a:t>Collaborate. Innovate. Transform.</a:t>
            </a:r>
          </a:p>
        </p:txBody>
      </p:sp>
      <p:pic>
        <p:nvPicPr>
          <p:cNvPr descr="rambo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775" y="2699049"/>
            <a:ext cx="3073174" cy="2255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ularjs.pn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99" y="379275"/>
            <a:ext cx="3711475" cy="390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2874000" y="3791050"/>
            <a:ext cx="33960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Stallone Approves!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resdefault.jp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69549"/>
            <a:ext cx="6214251" cy="466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684575" y="514925"/>
            <a:ext cx="7773600" cy="411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Filtros</a:t>
            </a:r>
          </a:p>
          <a:p>
            <a:pPr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São capazes de transformar o resultado de uma expressão para realizar operações com formatação de datas e conversão de moedas.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01475" y="190775"/>
            <a:ext cx="8550599" cy="519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Principais F</a:t>
            </a:r>
            <a:r>
              <a:rPr lang="en" sz="2400">
                <a:solidFill>
                  <a:srgbClr val="D71F3C"/>
                </a:solidFill>
              </a:rPr>
              <a:t>iltros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52100" y="855875"/>
            <a:ext cx="4740300" cy="43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403950" y="763700"/>
            <a:ext cx="8336100" cy="3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Uppercase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Raleway"/>
              <a:buChar char="◆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Transforma uma string em maiusculo.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Lowercase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Raleway"/>
              <a:buChar char="◆"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Transforma uma string em minusculo.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Filter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Raleway"/>
              <a:buChar char="◆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Filtra os dados de um array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Orderby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Raleway"/>
              <a:buChar char="◆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Ordena os dados de um array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Date</a:t>
            </a:r>
          </a:p>
          <a:p>
            <a:pPr indent="-330200" lvl="1" marL="914400">
              <a:lnSpc>
                <a:spcPct val="150000"/>
              </a:lnSpc>
              <a:spcBef>
                <a:spcPts val="0"/>
              </a:spcBef>
              <a:buSzPct val="100000"/>
              <a:buFont typeface="Raleway"/>
              <a:buChar char="◆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Formata uma data em string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01475" y="190775"/>
            <a:ext cx="8541900" cy="519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Outros filtros importantes</a:t>
            </a:r>
          </a:p>
        </p:txBody>
      </p:sp>
      <p:sp>
        <p:nvSpPr>
          <p:cNvPr id="207" name="Shape 207"/>
          <p:cNvSpPr txBox="1"/>
          <p:nvPr>
            <p:ph idx="4294967295" type="body"/>
          </p:nvPr>
        </p:nvSpPr>
        <p:spPr>
          <a:xfrm>
            <a:off x="301475" y="837825"/>
            <a:ext cx="8314800" cy="375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700"/>
              </a:spcBef>
              <a:buSzPct val="100000"/>
              <a:buChar char="➔"/>
            </a:pPr>
            <a:r>
              <a:rPr b="1" lang="en" sz="1600">
                <a:solidFill>
                  <a:srgbClr val="D71F3C"/>
                </a:solidFill>
              </a:rPr>
              <a:t>Currency</a:t>
            </a:r>
            <a:r>
              <a:rPr lang="en" sz="1600"/>
              <a:t> </a:t>
            </a:r>
          </a:p>
          <a:p>
            <a:pPr indent="-330200" lvl="1" marL="914400" rtl="0">
              <a:lnSpc>
                <a:spcPct val="150000"/>
              </a:lnSpc>
              <a:spcBef>
                <a:spcPts val="700"/>
              </a:spcBef>
              <a:buSzPct val="100000"/>
              <a:buChar char="◆"/>
            </a:pPr>
            <a:r>
              <a:rPr lang="en" sz="1600"/>
              <a:t>Exibe um número conforme a moeda corrente.</a:t>
            </a:r>
          </a:p>
          <a:p>
            <a:pPr indent="-330200" lvl="0" marL="457200" rtl="0">
              <a:lnSpc>
                <a:spcPct val="100000"/>
              </a:lnSpc>
              <a:spcBef>
                <a:spcPts val="700"/>
              </a:spcBef>
              <a:buSzPct val="100000"/>
              <a:buChar char="➔"/>
            </a:pPr>
            <a:r>
              <a:rPr b="1" lang="en" sz="1600">
                <a:solidFill>
                  <a:srgbClr val="D71F3C"/>
                </a:solidFill>
              </a:rPr>
              <a:t>Json</a:t>
            </a:r>
          </a:p>
          <a:p>
            <a:pPr indent="-330200" lvl="1" marL="914400" rtl="0">
              <a:lnSpc>
                <a:spcPct val="150000"/>
              </a:lnSpc>
              <a:spcBef>
                <a:spcPts val="700"/>
              </a:spcBef>
              <a:buSzPct val="100000"/>
              <a:buChar char="◆"/>
            </a:pPr>
            <a:r>
              <a:rPr lang="en" sz="1600"/>
              <a:t>exibe um objeto no formato JSON.</a:t>
            </a:r>
          </a:p>
          <a:p>
            <a:pPr indent="-330200" lvl="0" marL="457200" rtl="0">
              <a:lnSpc>
                <a:spcPct val="100000"/>
              </a:lnSpc>
              <a:spcBef>
                <a:spcPts val="700"/>
              </a:spcBef>
              <a:buSzPct val="100000"/>
              <a:buChar char="➔"/>
            </a:pPr>
            <a:r>
              <a:rPr b="1" lang="en" sz="1600">
                <a:solidFill>
                  <a:srgbClr val="D71F3C"/>
                </a:solidFill>
              </a:rPr>
              <a:t>Number</a:t>
            </a:r>
          </a:p>
          <a:p>
            <a:pPr indent="-330200" lvl="1" marL="914400" rtl="0">
              <a:lnSpc>
                <a:spcPct val="150000"/>
              </a:lnSpc>
              <a:spcBef>
                <a:spcPts val="700"/>
              </a:spcBef>
              <a:buSzPct val="100000"/>
              <a:buChar char="◆"/>
            </a:pPr>
            <a:r>
              <a:rPr lang="en" sz="1600"/>
              <a:t>formata um número de acordo com a quantidade de casas decimais desejadas.</a:t>
            </a:r>
          </a:p>
          <a:p>
            <a:pPr indent="-330200" lvl="0" marL="457200" rtl="0">
              <a:lnSpc>
                <a:spcPct val="100000"/>
              </a:lnSpc>
              <a:spcBef>
                <a:spcPts val="700"/>
              </a:spcBef>
              <a:buSzPct val="100000"/>
              <a:buChar char="➔"/>
            </a:pPr>
            <a:r>
              <a:rPr b="1" lang="en" sz="1600">
                <a:solidFill>
                  <a:srgbClr val="D71F3C"/>
                </a:solidFill>
              </a:rPr>
              <a:t>limitTo</a:t>
            </a:r>
            <a:r>
              <a:rPr lang="en" sz="1600"/>
              <a:t> </a:t>
            </a:r>
          </a:p>
          <a:p>
            <a:pPr indent="-330200" lvl="1" marL="914400" rtl="0">
              <a:lnSpc>
                <a:spcPct val="150000"/>
              </a:lnSpc>
              <a:spcBef>
                <a:spcPts val="700"/>
              </a:spcBef>
              <a:buSzPct val="100000"/>
              <a:buChar char="◆"/>
            </a:pPr>
            <a:r>
              <a:rPr lang="en" sz="1600"/>
              <a:t>exibe uma determinada quantidade de itens de um Array ou caracteres de uma String.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ctrTitle"/>
          </p:nvPr>
        </p:nvSpPr>
        <p:spPr>
          <a:xfrm>
            <a:off x="684575" y="514925"/>
            <a:ext cx="7773600" cy="411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Validando formularios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01475" y="190775"/>
            <a:ext cx="8541900" cy="51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Validando formulários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91475" y="882225"/>
            <a:ext cx="80601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ngRequired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Raleway"/>
              <a:buChar char="◆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Define um determinado campo como obrigatório.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$valid e $invalid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Raleway"/>
              <a:buChar char="◆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Consultando a validade de um campo ou formulário.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ngMinlegth e ngMaxlegth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Raleway"/>
              <a:buChar char="◆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Define o tamanho mínimo e máximo permitido.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$error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Raleway"/>
              <a:buChar char="◆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Consultando os erros de um campo ou formulário.</a:t>
            </a:r>
          </a:p>
          <a:p>
            <a:pPr indent="-330200" lvl="0" marL="457200" rtl="0">
              <a:spcBef>
                <a:spcPts val="0"/>
              </a:spcBef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ngPattern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Raleway"/>
              <a:buChar char="◆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Define uma RegExp para validar o campo.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ctrTitle"/>
          </p:nvPr>
        </p:nvSpPr>
        <p:spPr>
          <a:xfrm>
            <a:off x="423500" y="514925"/>
            <a:ext cx="3266700" cy="78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$pristine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5517950" y="443825"/>
            <a:ext cx="26022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$dirty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4189050" y="490175"/>
            <a:ext cx="765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X</a:t>
            </a:r>
          </a:p>
        </p:txBody>
      </p:sp>
      <p:pic>
        <p:nvPicPr>
          <p:cNvPr descr="shoot-christina-aguilera-come-on-over-baby-61.jpg"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325" y="1462100"/>
            <a:ext cx="2602200" cy="2759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rty.png"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375" y="1427150"/>
            <a:ext cx="1971357" cy="275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702050" y="4317475"/>
            <a:ext cx="74628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Verificando se um formulário ou campo já foi utilizado alguma vez.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ctrTitle"/>
          </p:nvPr>
        </p:nvSpPr>
        <p:spPr>
          <a:xfrm>
            <a:off x="685800" y="514925"/>
            <a:ext cx="7772400" cy="411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Serviços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Um serviço é um singleton, criado na inicialização da aplicação e que está disponível para ser injetado em outros componentes.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01475" y="190775"/>
            <a:ext cx="8541900" cy="51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Principais serviços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799450"/>
            <a:ext cx="8109300" cy="374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Factory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Service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Provider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Constant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Value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Config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799450"/>
            <a:ext cx="8087100" cy="403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Factory -&gt; é uma função que que retorna uma novo objeto.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Service -&gt; é uma função que é invocada com new para criar uma nova instancia dele mesmo.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Provider -&gt; Providers são muito parecidos com Services e Factories, porem são completamente configuraveis. Você só precisa retornar seu serviço em uma função chamada $get, em outras palavrás o que vier dentro do nosso retorno em $get funciona exatamente como um factory.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Provider não pode utilizar value, pois é instanciado em um momento anterior do ciclo de vida do angular</a:t>
            </a:r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301475" y="190775"/>
            <a:ext cx="8541900" cy="51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Factory x Service x Provider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685200" y="526100"/>
            <a:ext cx="7773600" cy="78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 que é angularjs?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52175" y="1990275"/>
            <a:ext cx="7838400" cy="18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É um framework para o desenvolvimento de aplicações web utilizando javascript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ctrTitle"/>
          </p:nvPr>
        </p:nvSpPr>
        <p:spPr>
          <a:xfrm>
            <a:off x="685800" y="514925"/>
            <a:ext cx="7772400" cy="411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Criando diretivas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01475" y="190775"/>
            <a:ext cx="8541900" cy="51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Diretivas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301475" y="838575"/>
            <a:ext cx="81405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templateUrl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aleway"/>
              <a:buChar char="◆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Endereço do html da diretiva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replace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aleway"/>
              <a:buChar char="◆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Se for true substitui a tag que contem a diretiva pelo conteudo da diretiva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restrict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aleway"/>
              <a:buChar char="◆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Restringe o modo de utilização da diretiva exemplos: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 diretiva por atributo do elemento</a:t>
            </a:r>
          </a:p>
          <a:p>
            <a:pPr indent="-228600" lvl="2" marL="1371600" rtl="0">
              <a:lnSpc>
                <a:spcPct val="150000"/>
              </a:lnSpc>
              <a:spcBef>
                <a:spcPts val="0"/>
              </a:spcBef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 diretiva por elemento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scope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aleway"/>
              <a:buChar char="◆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Define um escopo pra diretiva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transclude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aleway"/>
              <a:buChar char="◆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Excapsula elementos dentro de uma diretiva, cirando um escopo não isolado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01475" y="190775"/>
            <a:ext cx="8541900" cy="51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Diretivas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01475" y="793875"/>
            <a:ext cx="84873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link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aleway"/>
              <a:buChar char="◆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Podemos utilizar para interagir com a DOM, tratando eventos ou um comportamento especifico</a:t>
            </a:r>
          </a:p>
          <a:p>
            <a:pPr indent="-228600" lvl="0" marL="457200" rtl="0">
              <a:spcBef>
                <a:spcPts val="0"/>
              </a:spcBef>
              <a:buFont typeface="Raleway"/>
              <a:buChar char="➔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Require</a:t>
            </a:r>
          </a:p>
          <a:p>
            <a:pPr indent="-228600" lvl="1" marL="914400">
              <a:spcBef>
                <a:spcPts val="0"/>
              </a:spcBef>
              <a:buFont typeface="Raleway"/>
              <a:buChar char="◆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Estabelece um vinculo com outra diretiva, interagindo por meio do controller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ctrTitle"/>
          </p:nvPr>
        </p:nvSpPr>
        <p:spPr>
          <a:xfrm>
            <a:off x="684575" y="514925"/>
            <a:ext cx="7773600" cy="411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Criando filtros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ctrTitle"/>
          </p:nvPr>
        </p:nvSpPr>
        <p:spPr>
          <a:xfrm>
            <a:off x="685800" y="514925"/>
            <a:ext cx="7772400" cy="411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Single-page application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684575" y="514925"/>
            <a:ext cx="7773600" cy="411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interceptors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351650" y="3399175"/>
            <a:ext cx="64407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Interceptors é um tipo de serviço que permite interceptar requests e responses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01475" y="190775"/>
            <a:ext cx="8541900" cy="51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Interceptors - estados possiveis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01475" y="1051075"/>
            <a:ext cx="6440700" cy="3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Raleway"/>
              <a:buChar char="➔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request</a:t>
            </a:r>
            <a:br>
              <a:rPr lang="en" sz="2400">
                <a:latin typeface="Raleway"/>
                <a:ea typeface="Raleway"/>
                <a:cs typeface="Raleway"/>
                <a:sym typeface="Raleway"/>
              </a:rPr>
            </a:br>
          </a:p>
          <a:p>
            <a:pPr indent="-381000" lvl="0" marL="457200" rtl="0">
              <a:spcBef>
                <a:spcPts val="0"/>
              </a:spcBef>
              <a:buSzPct val="100000"/>
              <a:buFont typeface="Raleway"/>
              <a:buChar char="➔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requestError</a:t>
            </a:r>
            <a:br>
              <a:rPr lang="en" sz="2400">
                <a:latin typeface="Raleway"/>
                <a:ea typeface="Raleway"/>
                <a:cs typeface="Raleway"/>
                <a:sym typeface="Raleway"/>
              </a:rPr>
            </a:br>
          </a:p>
          <a:p>
            <a:pPr indent="-381000" lvl="0" marL="457200" rtl="0">
              <a:spcBef>
                <a:spcPts val="0"/>
              </a:spcBef>
              <a:buSzPct val="100000"/>
              <a:buFont typeface="Raleway"/>
              <a:buChar char="➔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response</a:t>
            </a:r>
            <a:br>
              <a:rPr lang="en" sz="2400">
                <a:latin typeface="Raleway"/>
                <a:ea typeface="Raleway"/>
                <a:cs typeface="Raleway"/>
                <a:sym typeface="Raleway"/>
              </a:rPr>
            </a:br>
          </a:p>
          <a:p>
            <a:pPr indent="-381000" lvl="0" marL="457200">
              <a:spcBef>
                <a:spcPts val="0"/>
              </a:spcBef>
              <a:buSzPct val="100000"/>
              <a:buFont typeface="Raleway"/>
              <a:buChar char="➔"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responseError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4259018" y="1449554"/>
            <a:ext cx="2557799" cy="22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THANK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YOU FOR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YOUR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444444"/>
                </a:solidFill>
                <a:latin typeface="Raleway"/>
                <a:ea typeface="Raleway"/>
                <a:cs typeface="Raleway"/>
                <a:sym typeface="Raleway"/>
              </a:rPr>
              <a:t>TIME!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720625" y="201275"/>
            <a:ext cx="7772400" cy="349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 afinal angular é um framework MVC, MVP, MVVM?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36075" y="3555700"/>
            <a:ext cx="85761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Nenhum deles, é MVW (model view whatever)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4919500" y="992525"/>
            <a:ext cx="3616500" cy="98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D71F3C"/>
                </a:solidFill>
              </a:rPr>
              <a:t>Controller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Suporte a view, fornece funções e dados para view.</a:t>
            </a: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301475" y="190775"/>
            <a:ext cx="8541900" cy="51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View controller - two way data binding</a:t>
            </a:r>
          </a:p>
        </p:txBody>
      </p:sp>
      <p:pic>
        <p:nvPicPr>
          <p:cNvPr descr="concepts-databinding2.pn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75" y="1378875"/>
            <a:ext cx="3884899" cy="238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4919500" y="2113300"/>
            <a:ext cx="36165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Scope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É um objeto compartilhado entre a view e controller que faz a ligações entre controller e view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4919500" y="3555725"/>
            <a:ext cx="36165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View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Onde vamos escrever HTML com um pouco de javascript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0BEC6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762000" y="65700"/>
            <a:ext cx="8024700" cy="387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200"/>
              <a:t>O que são Diretivas? Onde vivem? O que comem? Veja hoje… no Dojo!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200"/>
          </a:p>
        </p:txBody>
      </p:sp>
      <p:sp>
        <p:nvSpPr>
          <p:cNvPr id="160" name="Shape 160"/>
          <p:cNvSpPr txBox="1"/>
          <p:nvPr/>
        </p:nvSpPr>
        <p:spPr>
          <a:xfrm>
            <a:off x="1143025" y="2421300"/>
            <a:ext cx="62667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Diretivas são extensões da linguagem HTML que permitem a implementação de novos comportamentos.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01475" y="190775"/>
            <a:ext cx="8541900" cy="51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Principais Diretivas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81375" y="710075"/>
            <a:ext cx="8259000" cy="41775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➔"/>
            </a:pPr>
            <a:r>
              <a:rPr b="1" lang="en" sz="1600">
                <a:solidFill>
                  <a:srgbClr val="D71F3C"/>
                </a:solidFill>
              </a:rPr>
              <a:t>ngApp</a:t>
            </a:r>
          </a:p>
          <a:p>
            <a:pPr indent="-330200" lvl="1" marL="914400" rtl="0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◆"/>
            </a:pPr>
            <a:r>
              <a:rPr lang="en" sz="1600">
                <a:solidFill>
                  <a:schemeClr val="dk1"/>
                </a:solidFill>
              </a:rPr>
              <a:t>Definindo as fronteiras da aplicação </a:t>
            </a:r>
          </a:p>
          <a:p>
            <a:pPr indent="-330200" lvl="0" marL="4572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➔"/>
            </a:pPr>
            <a:r>
              <a:rPr b="1" lang="en" sz="1600">
                <a:solidFill>
                  <a:srgbClr val="D71F3C"/>
                </a:solidFill>
              </a:rPr>
              <a:t>ngController</a:t>
            </a:r>
          </a:p>
          <a:p>
            <a:pPr indent="-330200" lvl="1" marL="914400" rtl="0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◆"/>
            </a:pPr>
            <a:r>
              <a:rPr lang="en" sz="1600">
                <a:solidFill>
                  <a:schemeClr val="dk1"/>
                </a:solidFill>
              </a:rPr>
              <a:t>Vinculando um elemento da View ao Controller.</a:t>
            </a:r>
          </a:p>
          <a:p>
            <a:pPr indent="-330200" lvl="0" marL="4572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➔"/>
            </a:pPr>
            <a:r>
              <a:rPr b="1" lang="en" sz="1600">
                <a:solidFill>
                  <a:srgbClr val="D71F3C"/>
                </a:solidFill>
              </a:rPr>
              <a:t>ngBind</a:t>
            </a:r>
          </a:p>
          <a:p>
            <a:pPr indent="-330200" lvl="1" marL="914400" rtl="0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◆"/>
            </a:pPr>
            <a:r>
              <a:rPr lang="en" sz="1600">
                <a:solidFill>
                  <a:schemeClr val="dk1"/>
                </a:solidFill>
              </a:rPr>
              <a:t>Substituindo o elemento por uma expressão.</a:t>
            </a:r>
          </a:p>
          <a:p>
            <a:pPr indent="-330200" lvl="0" marL="4572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➔"/>
            </a:pPr>
            <a:r>
              <a:rPr b="1" lang="en" sz="1600">
                <a:solidFill>
                  <a:srgbClr val="D71F3C"/>
                </a:solidFill>
              </a:rPr>
              <a:t>ngRepeat</a:t>
            </a:r>
          </a:p>
          <a:p>
            <a:pPr indent="-330200" lvl="1" marL="914400" rtl="0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◆"/>
            </a:pPr>
            <a:r>
              <a:rPr lang="en" sz="1600">
                <a:solidFill>
                  <a:schemeClr val="dk1"/>
                </a:solidFill>
              </a:rPr>
              <a:t>Iterando sobre os itens de uma coleção ou de um objeto. </a:t>
            </a:r>
          </a:p>
          <a:p>
            <a:pPr indent="-330200" lvl="0" marL="4572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➔"/>
            </a:pPr>
            <a:r>
              <a:rPr b="1" lang="en" sz="1600">
                <a:solidFill>
                  <a:srgbClr val="D71F3C"/>
                </a:solidFill>
              </a:rPr>
              <a:t>ngModel</a:t>
            </a:r>
          </a:p>
          <a:p>
            <a:pPr indent="-330200" lvl="1" marL="914400" rtl="0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◆"/>
            </a:pPr>
            <a:r>
              <a:rPr lang="en" sz="1600">
                <a:solidFill>
                  <a:schemeClr val="dk1"/>
                </a:solidFill>
              </a:rPr>
              <a:t>Vinculando uma propriedade ao $scope.</a:t>
            </a:r>
          </a:p>
          <a:p>
            <a:pPr indent="-3302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Char char="➔"/>
            </a:pPr>
            <a:r>
              <a:rPr b="1" lang="en" sz="1600">
                <a:solidFill>
                  <a:srgbClr val="D71F3C"/>
                </a:solidFill>
              </a:rPr>
              <a:t>ngDisable</a:t>
            </a:r>
          </a:p>
          <a:p>
            <a:pPr indent="-330200" lvl="1" marL="914400" rtl="0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◆"/>
            </a:pPr>
            <a:r>
              <a:rPr lang="en" sz="1600">
                <a:solidFill>
                  <a:schemeClr val="dk1"/>
                </a:solidFill>
              </a:rPr>
              <a:t>Desabilitanta um elemento dinamicamente.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357150" y="621325"/>
            <a:ext cx="6743700" cy="437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➔"/>
            </a:pPr>
            <a:r>
              <a:rPr b="1" lang="en" sz="1600">
                <a:solidFill>
                  <a:srgbClr val="D71F3C"/>
                </a:solidFill>
              </a:rPr>
              <a:t>ngClass</a:t>
            </a:r>
          </a:p>
          <a:p>
            <a:pPr indent="-330200" lvl="1" marL="914400" rtl="0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◆"/>
            </a:pPr>
            <a:r>
              <a:rPr lang="en" sz="1600">
                <a:solidFill>
                  <a:schemeClr val="dk1"/>
                </a:solidFill>
              </a:rPr>
              <a:t>Aplicando classes CSS dinamicamente.</a:t>
            </a:r>
          </a:p>
          <a:p>
            <a:pPr indent="-330200" lvl="0" marL="4572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➔"/>
            </a:pPr>
            <a:r>
              <a:rPr b="1" lang="en" sz="1600">
                <a:solidFill>
                  <a:srgbClr val="D71F3C"/>
                </a:solidFill>
              </a:rPr>
              <a:t>ngOptions</a:t>
            </a:r>
          </a:p>
          <a:p>
            <a:pPr indent="-330200" lvl="1" marL="9144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◆"/>
            </a:pPr>
            <a:r>
              <a:rPr lang="en" sz="1600">
                <a:solidFill>
                  <a:schemeClr val="dk1"/>
                </a:solidFill>
              </a:rPr>
              <a:t>Renderize as opções de um select.</a:t>
            </a:r>
          </a:p>
          <a:p>
            <a:pPr indent="-330200" lvl="0" marL="4572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➔"/>
            </a:pPr>
            <a:r>
              <a:rPr b="1" lang="en" sz="1600">
                <a:solidFill>
                  <a:srgbClr val="D71F3C"/>
                </a:solidFill>
              </a:rPr>
              <a:t>ngShow e ngHide</a:t>
            </a:r>
          </a:p>
          <a:p>
            <a:pPr indent="-330200" lvl="1" marL="914400" rtl="0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◆"/>
            </a:pPr>
            <a:r>
              <a:rPr lang="en" sz="1600">
                <a:solidFill>
                  <a:schemeClr val="dk1"/>
                </a:solidFill>
              </a:rPr>
              <a:t>Exibindo um elemento condicionalmente.</a:t>
            </a:r>
          </a:p>
          <a:p>
            <a:pPr indent="-330200" lvl="0" marL="4572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➔"/>
            </a:pPr>
            <a:r>
              <a:rPr b="1" lang="en" sz="1600">
                <a:solidFill>
                  <a:srgbClr val="D71F3C"/>
                </a:solidFill>
              </a:rPr>
              <a:t>ngInclude</a:t>
            </a:r>
            <a:r>
              <a:rPr lang="en" sz="1600">
                <a:solidFill>
                  <a:schemeClr val="dk1"/>
                </a:solidFill>
              </a:rPr>
              <a:t> </a:t>
            </a:r>
          </a:p>
          <a:p>
            <a:pPr indent="-330200" lvl="1" marL="914400" rtl="0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◆"/>
            </a:pPr>
            <a:r>
              <a:rPr lang="en" sz="1600">
                <a:solidFill>
                  <a:schemeClr val="dk1"/>
                </a:solidFill>
              </a:rPr>
              <a:t>Utilizado para incluir o conteúdo de um outro HTML.</a:t>
            </a:r>
          </a:p>
          <a:p>
            <a:pPr indent="-330200" lvl="0" marL="4572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➔"/>
            </a:pPr>
            <a:r>
              <a:rPr b="1" lang="en" sz="1600">
                <a:solidFill>
                  <a:srgbClr val="D71F3C"/>
                </a:solidFill>
              </a:rPr>
              <a:t>ngIf</a:t>
            </a:r>
          </a:p>
          <a:p>
            <a:pPr indent="-330200" lvl="1" marL="914400" rtl="0">
              <a:lnSpc>
                <a:spcPct val="150000"/>
              </a:lnSpc>
              <a:spcBef>
                <a:spcPts val="800"/>
              </a:spcBef>
              <a:buClr>
                <a:schemeClr val="dk1"/>
              </a:buClr>
              <a:buSzPct val="114285"/>
              <a:buChar char="◆"/>
            </a:pPr>
            <a:r>
              <a:rPr lang="en" sz="1400">
                <a:solidFill>
                  <a:schemeClr val="dk1"/>
                </a:solidFill>
              </a:rPr>
              <a:t>Similar</a:t>
            </a:r>
            <a:r>
              <a:rPr lang="en" sz="1600">
                <a:solidFill>
                  <a:schemeClr val="dk1"/>
                </a:solidFill>
              </a:rPr>
              <a:t> ao ngSghow, exibe ou não um elemento. No entanto, não atua sobre a visibilidade, atuando diretamente na DOM.</a:t>
            </a:r>
          </a:p>
          <a:p>
            <a:pPr indent="-330200" lvl="0" marL="45720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➔"/>
            </a:pPr>
            <a:r>
              <a:rPr b="1" lang="en" sz="1600">
                <a:solidFill>
                  <a:srgbClr val="D71F3C"/>
                </a:solidFill>
              </a:rPr>
              <a:t>ngClick</a:t>
            </a:r>
          </a:p>
          <a:p>
            <a:pPr indent="-330200" lvl="1" marL="9144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100000"/>
              <a:buChar char="◆"/>
            </a:pPr>
            <a:r>
              <a:rPr lang="en" sz="1600">
                <a:solidFill>
                  <a:schemeClr val="dk1"/>
                </a:solidFill>
              </a:rPr>
              <a:t>Atribuindo um comportamento ao evento. </a:t>
            </a: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301475" y="190775"/>
            <a:ext cx="8541900" cy="51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Principais Diretivas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09500" y="190775"/>
            <a:ext cx="8550600" cy="51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Outros eventos suportados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52100" y="855875"/>
            <a:ext cx="4740300" cy="43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308250" y="595800"/>
            <a:ext cx="7325100" cy="4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ngBlur</a:t>
            </a: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– Executado ao sair do campo.</a:t>
            </a:r>
          </a:p>
          <a:p>
            <a:pPr indent="-33020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ngCopy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– Executado ao utilizar o comando Ctrl + C.</a:t>
            </a:r>
          </a:p>
          <a:p>
            <a:pPr indent="-33020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ngCut</a:t>
            </a:r>
            <a:r>
              <a:rPr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– Executado ao utilizar o comando Ctrl + X.</a:t>
            </a:r>
          </a:p>
          <a:p>
            <a:pPr indent="-33020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ngDblClick</a:t>
            </a: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– Executado ao clicar duas vezes.</a:t>
            </a:r>
          </a:p>
          <a:p>
            <a:pPr indent="-33020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ngFocus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– Executado ao focar no campo.</a:t>
            </a:r>
          </a:p>
          <a:p>
            <a:pPr indent="-33020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ngKeyDown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– Executado ao pressionar uma tecla.</a:t>
            </a:r>
          </a:p>
          <a:p>
            <a:pPr indent="-33020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ngKeyUp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– Executar ao soltar uma tecla.</a:t>
            </a:r>
          </a:p>
          <a:p>
            <a:pPr indent="-33020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ngMousedown</a:t>
            </a:r>
            <a:r>
              <a:rPr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– Executado ao apertar o botão do mouse.</a:t>
            </a:r>
          </a:p>
          <a:p>
            <a:pPr indent="-33020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ngMouseenter</a:t>
            </a:r>
            <a:r>
              <a:rPr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– Executado ao passar o cursor do mouse.</a:t>
            </a:r>
          </a:p>
          <a:p>
            <a:pPr indent="-33020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ngMouseleave 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– Executado ao sair com o cursor do mouse.</a:t>
            </a:r>
          </a:p>
          <a:p>
            <a:pPr indent="-33020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ngMousemove</a:t>
            </a:r>
            <a:r>
              <a:rPr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– Executado ao mover com o mouse.</a:t>
            </a:r>
          </a:p>
          <a:p>
            <a:pPr indent="-33020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ngMouseover</a:t>
            </a: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– Executado ao passar com o mouse por cima.</a:t>
            </a:r>
          </a:p>
          <a:p>
            <a:pPr indent="-33020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ngMouseup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– Executado ao soltar o botão do mouse.</a:t>
            </a:r>
          </a:p>
          <a:p>
            <a:pPr indent="-330200" lvl="0" marL="457200" rtl="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ngPaste</a:t>
            </a:r>
            <a:r>
              <a:rPr lang="en" sz="1600">
                <a:solidFill>
                  <a:srgbClr val="D71F3C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– Executado ao utilizar o comando Ctrl + V.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71F3C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85800" y="514925"/>
            <a:ext cx="7772400" cy="4113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Filtros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&amp;T Presentati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