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73418"/>
            <a:ext cx="6858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61223"/>
            <a:ext cx="6858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6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9075"/>
            <a:ext cx="197167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9075"/>
            <a:ext cx="580072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5843"/>
            <a:ext cx="78867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53678"/>
            <a:ext cx="78867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5375"/>
            <a:ext cx="38862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5375"/>
            <a:ext cx="38862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9075"/>
            <a:ext cx="78867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08698"/>
            <a:ext cx="386834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03045"/>
            <a:ext cx="386834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8698"/>
            <a:ext cx="388739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3045"/>
            <a:ext cx="3887391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2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92455"/>
            <a:ext cx="462915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92455"/>
            <a:ext cx="462915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075"/>
            <a:ext cx="78867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375"/>
            <a:ext cx="78867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4538-F94C-4F0A-B16B-66A70E794F6B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813810"/>
            <a:ext cx="30861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5DCC-5D37-4109-A2BA-76305AE82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85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DA1C1-9F67-4108-A537-855038F9C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1" r="6295" b="5113"/>
          <a:stretch/>
        </p:blipFill>
        <p:spPr>
          <a:xfrm>
            <a:off x="5885544" y="434599"/>
            <a:ext cx="3154983" cy="335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790B5-117C-40C5-963B-0DA6FCF66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" y="917620"/>
            <a:ext cx="4958069" cy="2183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CDD4F-8E49-48C3-B4F2-128456F11554}"/>
              </a:ext>
            </a:extLst>
          </p:cNvPr>
          <p:cNvSpPr txBox="1"/>
          <p:nvPr/>
        </p:nvSpPr>
        <p:spPr>
          <a:xfrm>
            <a:off x="539313" y="294128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V0.0.4</a:t>
            </a:r>
          </a:p>
        </p:txBody>
      </p:sp>
    </p:spTree>
    <p:extLst>
      <p:ext uri="{BB962C8B-B14F-4D97-AF65-F5344CB8AC3E}">
        <p14:creationId xmlns:p14="http://schemas.microsoft.com/office/powerpoint/2010/main" val="391785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Cunha</dc:creator>
  <cp:lastModifiedBy>Ricardo Cunha</cp:lastModifiedBy>
  <cp:revision>2</cp:revision>
  <dcterms:created xsi:type="dcterms:W3CDTF">2022-03-06T19:17:03Z</dcterms:created>
  <dcterms:modified xsi:type="dcterms:W3CDTF">2022-03-06T19:26:54Z</dcterms:modified>
</cp:coreProperties>
</file>