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514" y="116662"/>
            <a:ext cx="6264656" cy="6552692"/>
          </a:xfrm>
          <a:custGeom>
            <a:avLst/>
            <a:gdLst/>
            <a:ahLst/>
            <a:cxnLst/>
            <a:rect l="l" t="t" r="r" b="b"/>
            <a:pathLst>
              <a:path w="6264656" h="6552692">
                <a:moveTo>
                  <a:pt x="0" y="6552692"/>
                </a:moveTo>
                <a:lnTo>
                  <a:pt x="6264656" y="6552692"/>
                </a:lnTo>
                <a:lnTo>
                  <a:pt x="6264656" y="0"/>
                </a:lnTo>
                <a:lnTo>
                  <a:pt x="0" y="0"/>
                </a:lnTo>
                <a:lnTo>
                  <a:pt x="0" y="6552692"/>
                </a:lnTo>
                <a:close/>
              </a:path>
            </a:pathLst>
          </a:custGeom>
          <a:solidFill>
            <a:srgbClr val="D2D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88252" y="116662"/>
            <a:ext cx="2376297" cy="6552692"/>
          </a:xfrm>
          <a:custGeom>
            <a:avLst/>
            <a:gdLst/>
            <a:ahLst/>
            <a:cxnLst/>
            <a:rect l="l" t="t" r="r" b="b"/>
            <a:pathLst>
              <a:path w="2376297" h="6552692">
                <a:moveTo>
                  <a:pt x="0" y="6552692"/>
                </a:moveTo>
                <a:lnTo>
                  <a:pt x="2376297" y="6552692"/>
                </a:lnTo>
                <a:lnTo>
                  <a:pt x="2376297" y="0"/>
                </a:lnTo>
                <a:lnTo>
                  <a:pt x="0" y="0"/>
                </a:lnTo>
                <a:lnTo>
                  <a:pt x="0" y="6552692"/>
                </a:lnTo>
                <a:close/>
              </a:path>
            </a:pathLst>
          </a:custGeom>
          <a:solidFill>
            <a:srgbClr val="C569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634985"/>
            <a:ext cx="8831834" cy="5045456"/>
          </a:xfrm>
          <a:custGeom>
            <a:avLst/>
            <a:gdLst/>
            <a:ahLst/>
            <a:cxnLst/>
            <a:rect l="l" t="t" r="r" b="b"/>
            <a:pathLst>
              <a:path w="8831834" h="5045456">
                <a:moveTo>
                  <a:pt x="0" y="5045456"/>
                </a:moveTo>
                <a:lnTo>
                  <a:pt x="8831834" y="5045456"/>
                </a:lnTo>
                <a:lnTo>
                  <a:pt x="8831834" y="0"/>
                </a:lnTo>
                <a:lnTo>
                  <a:pt x="0" y="0"/>
                </a:lnTo>
                <a:lnTo>
                  <a:pt x="0" y="5045456"/>
                </a:lnTo>
                <a:close/>
              </a:path>
            </a:pathLst>
          </a:custGeom>
          <a:solidFill>
            <a:srgbClr val="CCD1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52400"/>
            <a:ext cx="8814054" cy="1346453"/>
          </a:xfrm>
          <a:custGeom>
            <a:avLst/>
            <a:gdLst/>
            <a:ahLst/>
            <a:cxnLst/>
            <a:rect l="l" t="t" r="r" b="b"/>
            <a:pathLst>
              <a:path w="8814054" h="1346453">
                <a:moveTo>
                  <a:pt x="0" y="1346453"/>
                </a:moveTo>
                <a:lnTo>
                  <a:pt x="8814054" y="1346453"/>
                </a:lnTo>
                <a:lnTo>
                  <a:pt x="8814054" y="0"/>
                </a:lnTo>
                <a:lnTo>
                  <a:pt x="0" y="0"/>
                </a:lnTo>
                <a:lnTo>
                  <a:pt x="0" y="1346453"/>
                </a:lnTo>
                <a:close/>
              </a:path>
            </a:pathLst>
          </a:custGeom>
          <a:solidFill>
            <a:srgbClr val="524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7919" y="558546"/>
            <a:ext cx="3328161" cy="5208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112" y="3119247"/>
            <a:ext cx="7602220" cy="1633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4430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P</a:t>
            </a:r>
            <a:r>
              <a:rPr sz="4100" spc="-35" dirty="0" smtClean="0">
                <a:latin typeface="Franklin Gothic Medium"/>
                <a:cs typeface="Franklin Gothic Medium"/>
              </a:rPr>
              <a:t>r</a:t>
            </a:r>
            <a:r>
              <a:rPr sz="4100" spc="0" dirty="0" smtClean="0">
                <a:latin typeface="Franklin Gothic Medium"/>
                <a:cs typeface="Franklin Gothic Medium"/>
              </a:rPr>
              <a:t>oj</a:t>
            </a:r>
            <a:r>
              <a:rPr sz="4100" spc="-25" dirty="0" smtClean="0">
                <a:latin typeface="Franklin Gothic Medium"/>
                <a:cs typeface="Franklin Gothic Medium"/>
              </a:rPr>
              <a:t>e</a:t>
            </a:r>
            <a:r>
              <a:rPr sz="4100" spc="-75" dirty="0" smtClean="0">
                <a:latin typeface="Franklin Gothic Medium"/>
                <a:cs typeface="Franklin Gothic Medium"/>
              </a:rPr>
              <a:t>t</a:t>
            </a:r>
            <a:r>
              <a:rPr sz="4100" spc="0" dirty="0" smtClean="0">
                <a:latin typeface="Franklin Gothic Medium"/>
                <a:cs typeface="Franklin Gothic Medium"/>
              </a:rPr>
              <a:t>o</a:t>
            </a:r>
            <a:r>
              <a:rPr sz="4100" spc="-1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da</a:t>
            </a:r>
            <a:r>
              <a:rPr sz="4100" spc="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U</a:t>
            </a:r>
            <a:r>
              <a:rPr sz="4100" spc="-15" dirty="0" smtClean="0">
                <a:latin typeface="Franklin Gothic Medium"/>
                <a:cs typeface="Franklin Gothic Medium"/>
              </a:rPr>
              <a:t>.</a:t>
            </a:r>
            <a:r>
              <a:rPr sz="4100" spc="0" dirty="0" smtClean="0">
                <a:latin typeface="Franklin Gothic Medium"/>
                <a:cs typeface="Franklin Gothic Medium"/>
              </a:rPr>
              <a:t>C. de </a:t>
            </a:r>
            <a:r>
              <a:rPr sz="4100" spc="-15" dirty="0" smtClean="0">
                <a:latin typeface="Franklin Gothic Medium"/>
                <a:cs typeface="Franklin Gothic Medium"/>
              </a:rPr>
              <a:t>L</a:t>
            </a:r>
            <a:r>
              <a:rPr sz="4100" spc="0" dirty="0" smtClean="0">
                <a:latin typeface="Franklin Gothic Medium"/>
                <a:cs typeface="Franklin Gothic Medium"/>
              </a:rPr>
              <a:t>abo</a:t>
            </a:r>
            <a:r>
              <a:rPr sz="4100" spc="-10" dirty="0" smtClean="0">
                <a:latin typeface="Franklin Gothic Medium"/>
                <a:cs typeface="Franklin Gothic Medium"/>
              </a:rPr>
              <a:t>r</a:t>
            </a:r>
            <a:r>
              <a:rPr sz="4100" spc="0" dirty="0" smtClean="0">
                <a:latin typeface="Franklin Gothic Medium"/>
                <a:cs typeface="Franklin Gothic Medium"/>
              </a:rPr>
              <a:t>atórios</a:t>
            </a:r>
            <a:r>
              <a:rPr sz="4100" spc="-30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de</a:t>
            </a:r>
            <a:endParaRPr sz="4100">
              <a:latin typeface="Franklin Gothic Medium"/>
              <a:cs typeface="Franklin Gothic Medium"/>
            </a:endParaRPr>
          </a:p>
          <a:p>
            <a:pPr marR="0" algn="ctr">
              <a:lnSpc>
                <a:spcPts val="3935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In</a:t>
            </a:r>
            <a:r>
              <a:rPr sz="4100" spc="-45" dirty="0" smtClean="0">
                <a:latin typeface="Franklin Gothic Medium"/>
                <a:cs typeface="Franklin Gothic Medium"/>
              </a:rPr>
              <a:t>f</a:t>
            </a:r>
            <a:r>
              <a:rPr sz="4100" spc="0" dirty="0" smtClean="0">
                <a:latin typeface="Franklin Gothic Medium"/>
                <a:cs typeface="Franklin Gothic Medium"/>
              </a:rPr>
              <a:t>ormática</a:t>
            </a:r>
            <a:r>
              <a:rPr sz="4100" spc="-25" dirty="0" smtClean="0">
                <a:latin typeface="Franklin Gothic Medium"/>
                <a:cs typeface="Franklin Gothic Medium"/>
              </a:rPr>
              <a:t> IV</a:t>
            </a:r>
            <a:endParaRPr sz="4100">
              <a:latin typeface="Franklin Gothic Medium"/>
              <a:cs typeface="Franklin Gothic Medium"/>
            </a:endParaRPr>
          </a:p>
          <a:p>
            <a:pPr marR="1270" algn="ctr">
              <a:lnSpc>
                <a:spcPts val="4430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Grupo</a:t>
            </a:r>
            <a:r>
              <a:rPr sz="4100" spc="-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20</a:t>
            </a:r>
            <a:endParaRPr sz="41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413" y="332613"/>
            <a:ext cx="5832602" cy="3878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9957" y="3197605"/>
            <a:ext cx="351599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</a:t>
            </a:r>
            <a:r>
              <a:rPr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e </a:t>
            </a:r>
            <a:r>
              <a:rPr sz="2000" spc="-22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n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f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17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</a:t>
            </a:r>
            <a:r>
              <a:rPr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-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e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s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t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t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13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 </a:t>
            </a:r>
            <a:r>
              <a:rPr lang="pt-PT"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implementar</a:t>
            </a:r>
            <a:r>
              <a:rPr sz="2000" spc="-2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Proposta inicial.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6489" y="2133600"/>
            <a:ext cx="247015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Qual o p</a:t>
            </a:r>
            <a:r>
              <a:rPr lang="pt-PT" sz="2000" spc="150" dirty="0">
                <a:solidFill>
                  <a:srgbClr val="524848"/>
                </a:solidFill>
                <a:latin typeface="Franklin Gothic Medium"/>
                <a:cs typeface="Franklin Gothic Medium"/>
              </a:rPr>
              <a:t>ú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bl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o </a:t>
            </a:r>
            <a:r>
              <a:rPr sz="2000" spc="-2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lang="pt-PT"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alvo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I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N</a:t>
            </a: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T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3200" spc="20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DU</a:t>
            </a:r>
            <a:r>
              <a:rPr sz="3200" spc="19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Ç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Ã</a:t>
            </a:r>
            <a:r>
              <a:rPr sz="32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endParaRPr sz="320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489" y="2590800"/>
            <a:ext cx="3515995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Que funcionalidades podem beneficiar o utilizador?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Que inovações implementar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pt-PT"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PESQUISA</a:t>
            </a:r>
            <a:endParaRPr sz="32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6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875" y="1752600"/>
            <a:ext cx="35159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Aprendizagem da linguagem C# e asp.net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Criação da estrutura.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Implementação de uma interface web do estilo metro.</a:t>
            </a:r>
          </a:p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2802" y="304800"/>
            <a:ext cx="3328161" cy="5208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Criação da Aplicação web</a:t>
            </a:r>
            <a:endParaRPr sz="32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7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875" y="1752600"/>
            <a:ext cx="35159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Dificuldades encontradas quanto às </a:t>
            </a:r>
            <a:r>
              <a:rPr lang="pt-PT" sz="2000" spc="145" dirty="0" err="1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APIs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 oferecidas.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Criação no formato </a:t>
            </a:r>
            <a:r>
              <a:rPr lang="pt-PT" sz="2000" i="1" spc="145" dirty="0" err="1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xml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, com a versão 2.0, e conversão para </a:t>
            </a:r>
            <a:r>
              <a:rPr lang="pt-PT" sz="2000" i="1" spc="145" dirty="0" err="1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pdf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.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Suporte na interface web para download  do CV, com o perfil do  utilizador.</a:t>
            </a: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dirty="0" smtClean="0">
                <a:solidFill>
                  <a:schemeClr val="bg1"/>
                </a:solidFill>
                <a:latin typeface="Baskerville Old Face"/>
                <a:cs typeface="Baskerville Old Face"/>
              </a:rPr>
              <a:t>Gerar </a:t>
            </a:r>
            <a:r>
              <a:rPr lang="pt-PT" sz="3200" dirty="0" err="1" smtClean="0">
                <a:solidFill>
                  <a:schemeClr val="bg1"/>
                </a:solidFill>
                <a:latin typeface="Baskerville Old Face"/>
                <a:cs typeface="Baskerville Old Face"/>
              </a:rPr>
              <a:t>Cv</a:t>
            </a:r>
            <a:endParaRPr sz="3200" dirty="0">
              <a:solidFill>
                <a:schemeClr val="bg1"/>
              </a:solidFill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1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875" y="1752601"/>
            <a:ext cx="3515995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Máquina de Estado:</a:t>
            </a: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dirty="0" smtClean="0">
                <a:solidFill>
                  <a:schemeClr val="bg1"/>
                </a:solidFill>
                <a:latin typeface="Baskerville Old Face"/>
                <a:cs typeface="Baskerville Old Face"/>
              </a:rPr>
              <a:t>Gerar </a:t>
            </a:r>
            <a:r>
              <a:rPr lang="pt-PT" sz="3200" dirty="0" err="1" smtClean="0">
                <a:solidFill>
                  <a:schemeClr val="bg1"/>
                </a:solidFill>
                <a:latin typeface="Baskerville Old Face"/>
                <a:cs typeface="Baskerville Old Face"/>
              </a:rPr>
              <a:t>Cv</a:t>
            </a:r>
            <a:endParaRPr sz="3200" dirty="0">
              <a:solidFill>
                <a:schemeClr val="bg1"/>
              </a:solidFill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7" y="2209800"/>
            <a:ext cx="7965647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489" y="1787236"/>
            <a:ext cx="35159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Perfis de 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Candidatos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Gerar </a:t>
            </a:r>
            <a:r>
              <a:rPr lang="pt-PT" sz="2000" i="1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Curriculum vitae 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(CV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).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Publicação de anúncios de emprego.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Pesquisar 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Anúncios de emprego.</a:t>
            </a: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2802" y="304800"/>
            <a:ext cx="3328161" cy="5208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dirty="0" smtClean="0">
                <a:solidFill>
                  <a:schemeClr val="bg1"/>
                </a:solidFill>
                <a:latin typeface="Baskerville Old Face"/>
                <a:cs typeface="Baskerville Old Face"/>
              </a:rPr>
              <a:t>Funcionalidades da aplicação</a:t>
            </a:r>
            <a:endParaRPr sz="3200" dirty="0">
              <a:solidFill>
                <a:schemeClr val="bg1"/>
              </a:solidFill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875" y="1752600"/>
            <a:ext cx="35159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Aprendizagem de novas linguagens de programação e utilização de outras já adquiridas.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Conhecimentos sobre o mercado de trabalho.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Dificuldades.</a:t>
            </a:r>
            <a:b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</a:b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Expansão da aplicação no futuro.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Conclusão</a:t>
            </a:r>
            <a:endParaRPr sz="32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3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152</Words>
  <Application>Microsoft Office PowerPoint</Application>
  <PresentationFormat>Apresentação no Ecrã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INTRODUÇÃO</vt:lpstr>
      <vt:lpstr>PESQUISA</vt:lpstr>
      <vt:lpstr>Criação da Aplicação web</vt:lpstr>
      <vt:lpstr>Gerar Cv</vt:lpstr>
      <vt:lpstr>Gerar Cv</vt:lpstr>
      <vt:lpstr>Funcionalidades da aplicação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6</cp:revision>
  <dcterms:created xsi:type="dcterms:W3CDTF">2013-06-05T19:33:58Z</dcterms:created>
  <dcterms:modified xsi:type="dcterms:W3CDTF">2013-06-06T15:07:39Z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2013-04-17T00:00:00Z</vt:filetime>
  </property>
  <property fmtid="{D5CDD505-2E9C-101B-9397-08002B2CF9AE}" pid="3" name="LastSaved">
    <vt:filetime>2013-06-05T00:00:00Z</vt:filetime>
  </property>
</Properties>
</file>