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6/5/2013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6/5/2013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514" y="116662"/>
            <a:ext cx="6264656" cy="6552692"/>
          </a:xfrm>
          <a:custGeom>
            <a:avLst/>
            <a:gdLst/>
            <a:ahLst/>
            <a:cxnLst/>
            <a:rect l="l" t="t" r="r" b="b"/>
            <a:pathLst>
              <a:path w="6264656" h="6552692">
                <a:moveTo>
                  <a:pt x="0" y="6552692"/>
                </a:moveTo>
                <a:lnTo>
                  <a:pt x="6264656" y="6552692"/>
                </a:lnTo>
                <a:lnTo>
                  <a:pt x="6264656" y="0"/>
                </a:lnTo>
                <a:lnTo>
                  <a:pt x="0" y="0"/>
                </a:lnTo>
                <a:lnTo>
                  <a:pt x="0" y="6552692"/>
                </a:lnTo>
                <a:close/>
              </a:path>
            </a:pathLst>
          </a:custGeom>
          <a:solidFill>
            <a:srgbClr val="D2D1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88252" y="116662"/>
            <a:ext cx="2376297" cy="6552692"/>
          </a:xfrm>
          <a:custGeom>
            <a:avLst/>
            <a:gdLst/>
            <a:ahLst/>
            <a:cxnLst/>
            <a:rect l="l" t="t" r="r" b="b"/>
            <a:pathLst>
              <a:path w="2376297" h="6552692">
                <a:moveTo>
                  <a:pt x="0" y="6552692"/>
                </a:moveTo>
                <a:lnTo>
                  <a:pt x="2376297" y="6552692"/>
                </a:lnTo>
                <a:lnTo>
                  <a:pt x="2376297" y="0"/>
                </a:lnTo>
                <a:lnTo>
                  <a:pt x="0" y="0"/>
                </a:lnTo>
                <a:lnTo>
                  <a:pt x="0" y="6552692"/>
                </a:lnTo>
                <a:close/>
              </a:path>
            </a:pathLst>
          </a:custGeom>
          <a:solidFill>
            <a:srgbClr val="C5695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6/5/2013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634985"/>
            <a:ext cx="8831834" cy="5045456"/>
          </a:xfrm>
          <a:custGeom>
            <a:avLst/>
            <a:gdLst/>
            <a:ahLst/>
            <a:cxnLst/>
            <a:rect l="l" t="t" r="r" b="b"/>
            <a:pathLst>
              <a:path w="8831834" h="5045456">
                <a:moveTo>
                  <a:pt x="0" y="5045456"/>
                </a:moveTo>
                <a:lnTo>
                  <a:pt x="8831834" y="5045456"/>
                </a:lnTo>
                <a:lnTo>
                  <a:pt x="8831834" y="0"/>
                </a:lnTo>
                <a:lnTo>
                  <a:pt x="0" y="0"/>
                </a:lnTo>
                <a:lnTo>
                  <a:pt x="0" y="5045456"/>
                </a:lnTo>
                <a:close/>
              </a:path>
            </a:pathLst>
          </a:custGeom>
          <a:solidFill>
            <a:srgbClr val="CCD1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152400"/>
            <a:ext cx="8814054" cy="1346453"/>
          </a:xfrm>
          <a:custGeom>
            <a:avLst/>
            <a:gdLst/>
            <a:ahLst/>
            <a:cxnLst/>
            <a:rect l="l" t="t" r="r" b="b"/>
            <a:pathLst>
              <a:path w="8814054" h="1346453">
                <a:moveTo>
                  <a:pt x="0" y="1346453"/>
                </a:moveTo>
                <a:lnTo>
                  <a:pt x="8814054" y="1346453"/>
                </a:lnTo>
                <a:lnTo>
                  <a:pt x="8814054" y="0"/>
                </a:lnTo>
                <a:lnTo>
                  <a:pt x="0" y="0"/>
                </a:lnTo>
                <a:lnTo>
                  <a:pt x="0" y="1346453"/>
                </a:lnTo>
                <a:close/>
              </a:path>
            </a:pathLst>
          </a:custGeom>
          <a:solidFill>
            <a:srgbClr val="5248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7919" y="558546"/>
            <a:ext cx="3328161" cy="5208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112" y="3119247"/>
            <a:ext cx="7602220" cy="1633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ts val="4430"/>
              </a:lnSpc>
            </a:pPr>
            <a:r>
              <a:rPr sz="4100" dirty="0" smtClean="0">
                <a:latin typeface="Franklin Gothic Medium"/>
                <a:cs typeface="Franklin Gothic Medium"/>
              </a:rPr>
              <a:t>P</a:t>
            </a:r>
            <a:r>
              <a:rPr sz="4100" spc="-35" dirty="0" smtClean="0">
                <a:latin typeface="Franklin Gothic Medium"/>
                <a:cs typeface="Franklin Gothic Medium"/>
              </a:rPr>
              <a:t>r</a:t>
            </a:r>
            <a:r>
              <a:rPr sz="4100" spc="0" dirty="0" smtClean="0">
                <a:latin typeface="Franklin Gothic Medium"/>
                <a:cs typeface="Franklin Gothic Medium"/>
              </a:rPr>
              <a:t>oj</a:t>
            </a:r>
            <a:r>
              <a:rPr sz="4100" spc="-25" dirty="0" smtClean="0">
                <a:latin typeface="Franklin Gothic Medium"/>
                <a:cs typeface="Franklin Gothic Medium"/>
              </a:rPr>
              <a:t>e</a:t>
            </a:r>
            <a:r>
              <a:rPr sz="4100" spc="-75" dirty="0" smtClean="0">
                <a:latin typeface="Franklin Gothic Medium"/>
                <a:cs typeface="Franklin Gothic Medium"/>
              </a:rPr>
              <a:t>t</a:t>
            </a:r>
            <a:r>
              <a:rPr sz="4100" spc="0" dirty="0" smtClean="0">
                <a:latin typeface="Franklin Gothic Medium"/>
                <a:cs typeface="Franklin Gothic Medium"/>
              </a:rPr>
              <a:t>o</a:t>
            </a:r>
            <a:r>
              <a:rPr sz="4100" spc="-15" dirty="0" smtClean="0">
                <a:latin typeface="Franklin Gothic Medium"/>
                <a:cs typeface="Franklin Gothic Medium"/>
              </a:rPr>
              <a:t> </a:t>
            </a:r>
            <a:r>
              <a:rPr sz="4100" spc="0" dirty="0" smtClean="0">
                <a:latin typeface="Franklin Gothic Medium"/>
                <a:cs typeface="Franklin Gothic Medium"/>
              </a:rPr>
              <a:t>da</a:t>
            </a:r>
            <a:r>
              <a:rPr sz="4100" spc="5" dirty="0" smtClean="0">
                <a:latin typeface="Franklin Gothic Medium"/>
                <a:cs typeface="Franklin Gothic Medium"/>
              </a:rPr>
              <a:t> </a:t>
            </a:r>
            <a:r>
              <a:rPr sz="4100" spc="0" dirty="0" smtClean="0">
                <a:latin typeface="Franklin Gothic Medium"/>
                <a:cs typeface="Franklin Gothic Medium"/>
              </a:rPr>
              <a:t>U</a:t>
            </a:r>
            <a:r>
              <a:rPr sz="4100" spc="-15" dirty="0" smtClean="0">
                <a:latin typeface="Franklin Gothic Medium"/>
                <a:cs typeface="Franklin Gothic Medium"/>
              </a:rPr>
              <a:t>.</a:t>
            </a:r>
            <a:r>
              <a:rPr sz="4100" spc="0" dirty="0" smtClean="0">
                <a:latin typeface="Franklin Gothic Medium"/>
                <a:cs typeface="Franklin Gothic Medium"/>
              </a:rPr>
              <a:t>C. de </a:t>
            </a:r>
            <a:r>
              <a:rPr sz="4100" spc="-15" dirty="0" smtClean="0">
                <a:latin typeface="Franklin Gothic Medium"/>
                <a:cs typeface="Franklin Gothic Medium"/>
              </a:rPr>
              <a:t>L</a:t>
            </a:r>
            <a:r>
              <a:rPr sz="4100" spc="0" dirty="0" smtClean="0">
                <a:latin typeface="Franklin Gothic Medium"/>
                <a:cs typeface="Franklin Gothic Medium"/>
              </a:rPr>
              <a:t>abo</a:t>
            </a:r>
            <a:r>
              <a:rPr sz="4100" spc="-10" dirty="0" smtClean="0">
                <a:latin typeface="Franklin Gothic Medium"/>
                <a:cs typeface="Franklin Gothic Medium"/>
              </a:rPr>
              <a:t>r</a:t>
            </a:r>
            <a:r>
              <a:rPr sz="4100" spc="0" dirty="0" smtClean="0">
                <a:latin typeface="Franklin Gothic Medium"/>
                <a:cs typeface="Franklin Gothic Medium"/>
              </a:rPr>
              <a:t>atórios</a:t>
            </a:r>
            <a:r>
              <a:rPr sz="4100" spc="-30" dirty="0" smtClean="0">
                <a:latin typeface="Franklin Gothic Medium"/>
                <a:cs typeface="Franklin Gothic Medium"/>
              </a:rPr>
              <a:t> </a:t>
            </a:r>
            <a:r>
              <a:rPr sz="4100" spc="0" dirty="0" smtClean="0">
                <a:latin typeface="Franklin Gothic Medium"/>
                <a:cs typeface="Franklin Gothic Medium"/>
              </a:rPr>
              <a:t>de</a:t>
            </a:r>
            <a:endParaRPr sz="4100">
              <a:latin typeface="Franklin Gothic Medium"/>
              <a:cs typeface="Franklin Gothic Medium"/>
            </a:endParaRPr>
          </a:p>
          <a:p>
            <a:pPr marR="0" algn="ctr">
              <a:lnSpc>
                <a:spcPts val="3935"/>
              </a:lnSpc>
            </a:pPr>
            <a:r>
              <a:rPr sz="4100" dirty="0" smtClean="0">
                <a:latin typeface="Franklin Gothic Medium"/>
                <a:cs typeface="Franklin Gothic Medium"/>
              </a:rPr>
              <a:t>In</a:t>
            </a:r>
            <a:r>
              <a:rPr sz="4100" spc="-45" dirty="0" smtClean="0">
                <a:latin typeface="Franklin Gothic Medium"/>
                <a:cs typeface="Franklin Gothic Medium"/>
              </a:rPr>
              <a:t>f</a:t>
            </a:r>
            <a:r>
              <a:rPr sz="4100" spc="0" dirty="0" smtClean="0">
                <a:latin typeface="Franklin Gothic Medium"/>
                <a:cs typeface="Franklin Gothic Medium"/>
              </a:rPr>
              <a:t>ormática</a:t>
            </a:r>
            <a:r>
              <a:rPr sz="4100" spc="-25" dirty="0" smtClean="0">
                <a:latin typeface="Franklin Gothic Medium"/>
                <a:cs typeface="Franklin Gothic Medium"/>
              </a:rPr>
              <a:t> IV</a:t>
            </a:r>
            <a:endParaRPr sz="4100">
              <a:latin typeface="Franklin Gothic Medium"/>
              <a:cs typeface="Franklin Gothic Medium"/>
            </a:endParaRPr>
          </a:p>
          <a:p>
            <a:pPr marR="1270" algn="ctr">
              <a:lnSpc>
                <a:spcPts val="4430"/>
              </a:lnSpc>
            </a:pPr>
            <a:r>
              <a:rPr sz="4100" dirty="0" smtClean="0">
                <a:latin typeface="Franklin Gothic Medium"/>
                <a:cs typeface="Franklin Gothic Medium"/>
              </a:rPr>
              <a:t>Grupo</a:t>
            </a:r>
            <a:r>
              <a:rPr sz="4100" spc="-5" dirty="0" smtClean="0">
                <a:latin typeface="Franklin Gothic Medium"/>
                <a:cs typeface="Franklin Gothic Medium"/>
              </a:rPr>
              <a:t> </a:t>
            </a:r>
            <a:r>
              <a:rPr sz="4100" spc="0" dirty="0" smtClean="0">
                <a:latin typeface="Franklin Gothic Medium"/>
                <a:cs typeface="Franklin Gothic Medium"/>
              </a:rPr>
              <a:t>20</a:t>
            </a:r>
            <a:endParaRPr sz="41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3413" y="332613"/>
            <a:ext cx="5832602" cy="3878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9957" y="3197605"/>
            <a:ext cx="3515995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Q</a:t>
            </a:r>
            <a:r>
              <a:rPr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u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e </a:t>
            </a:r>
            <a:r>
              <a:rPr sz="2000" spc="-22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i</a:t>
            </a:r>
            <a:r>
              <a:rPr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n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f</a:t>
            </a:r>
            <a:r>
              <a:rPr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r</a:t>
            </a:r>
            <a:r>
              <a:rPr sz="2000" spc="17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</a:t>
            </a:r>
            <a:r>
              <a:rPr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-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e</a:t>
            </a:r>
            <a:r>
              <a:rPr sz="2000" spc="1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s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t</a:t>
            </a:r>
            <a:r>
              <a:rPr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r</a:t>
            </a:r>
            <a:r>
              <a:rPr sz="2000" spc="1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u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t</a:t>
            </a:r>
            <a:r>
              <a:rPr sz="2000" spc="1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u</a:t>
            </a:r>
            <a:r>
              <a:rPr sz="2000" spc="13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r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 </a:t>
            </a:r>
            <a:r>
              <a:rPr lang="pt-PT"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implementar</a:t>
            </a:r>
            <a:r>
              <a:rPr sz="2000" spc="-2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?</a:t>
            </a: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Proposta inicial.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6489" y="2133600"/>
            <a:ext cx="247015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Qual o </a:t>
            </a:r>
            <a:r>
              <a:rPr lang="pt-PT"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</a:t>
            </a:r>
            <a:r>
              <a:rPr lang="pt-PT" sz="2000" spc="150" dirty="0">
                <a:solidFill>
                  <a:srgbClr val="524848"/>
                </a:solidFill>
                <a:latin typeface="Franklin Gothic Medium"/>
                <a:cs typeface="Franklin Gothic Medium"/>
              </a:rPr>
              <a:t>ú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bl</a:t>
            </a:r>
            <a:r>
              <a:rPr sz="2000" spc="14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i</a:t>
            </a:r>
            <a:r>
              <a:rPr sz="2000" spc="15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c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o </a:t>
            </a:r>
            <a:r>
              <a:rPr sz="2000" spc="-2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</a:t>
            </a:r>
            <a:r>
              <a:rPr lang="pt-PT"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alvo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?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I</a:t>
            </a:r>
            <a:r>
              <a:rPr sz="3200" spc="20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N</a:t>
            </a:r>
            <a:r>
              <a:rPr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T</a:t>
            </a:r>
            <a:r>
              <a:rPr sz="3200" spc="20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R</a:t>
            </a:r>
            <a:r>
              <a:rPr sz="3200" spc="204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O</a:t>
            </a:r>
            <a:r>
              <a:rPr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DU</a:t>
            </a:r>
            <a:r>
              <a:rPr sz="3200" spc="19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Ç</a:t>
            </a:r>
            <a:r>
              <a:rPr sz="3200" spc="20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Ã</a:t>
            </a:r>
            <a:r>
              <a:rPr sz="3200" spc="0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O</a:t>
            </a:r>
            <a:endParaRPr sz="320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6489" y="2590800"/>
            <a:ext cx="3515995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Que funcionalidades podem beneficiar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 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o utilizador?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9344" y="4295140"/>
            <a:ext cx="5833111" cy="53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5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Que inovações implementar</a:t>
            </a:r>
            <a:r>
              <a:rPr sz="2000" spc="0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?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708" y="4295140"/>
            <a:ext cx="127825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pt-PT"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PESQUISA</a:t>
            </a:r>
            <a:endParaRPr sz="3200" dirty="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66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875" y="1752600"/>
            <a:ext cx="3515995" cy="719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Perfis de Candidatos e Empregadores.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Gerar </a:t>
            </a:r>
            <a:r>
              <a:rPr lang="pt-PT" sz="2000" i="1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Curriculum vitae </a:t>
            </a: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(CV).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Troca de mensagens entre utilizadores.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Publicação de anúncios de emprego.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r>
              <a:rPr lang="pt-PT" sz="2000" spc="145" dirty="0" smtClean="0">
                <a:solidFill>
                  <a:srgbClr val="524848"/>
                </a:solidFill>
                <a:latin typeface="Franklin Gothic Medium"/>
                <a:cs typeface="Franklin Gothic Medium"/>
              </a:rPr>
              <a:t>Pesquisar Candidatos ou Empregadores.</a:t>
            </a: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buClr>
                <a:srgbClr val="C56951"/>
              </a:buClr>
              <a:buFont typeface="Wingdings 2"/>
              <a:buChar char=""/>
              <a:tabLst>
                <a:tab pos="241300" algn="l"/>
              </a:tabLst>
            </a:pPr>
            <a:endParaRPr lang="pt-PT" sz="2000" spc="145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9344" y="4295140"/>
            <a:ext cx="5833111" cy="536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489" y="4295140"/>
            <a:ext cx="23075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C56951"/>
              </a:buClr>
              <a:tabLst>
                <a:tab pos="241300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708" y="4295140"/>
            <a:ext cx="1278255" cy="315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pt-PT" sz="2000" spc="0" dirty="0" smtClean="0">
              <a:solidFill>
                <a:srgbClr val="524848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3200" spc="195" dirty="0" smtClean="0">
                <a:solidFill>
                  <a:srgbClr val="FFFFFF"/>
                </a:solidFill>
                <a:latin typeface="Baskerville Old Face"/>
                <a:cs typeface="Baskerville Old Face"/>
              </a:rPr>
              <a:t>Proposta Final</a:t>
            </a:r>
            <a:endParaRPr sz="3200" dirty="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900" y="4941112"/>
            <a:ext cx="3842257" cy="1916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77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68</Words>
  <Application>Microsoft Office PowerPoint</Application>
  <PresentationFormat>Apresentação no Ecrã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Office Theme</vt:lpstr>
      <vt:lpstr>Apresentação do PowerPoint</vt:lpstr>
      <vt:lpstr>INTRODUÇÃO</vt:lpstr>
      <vt:lpstr>PESQUISA</vt:lpstr>
      <vt:lpstr>Proposta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Luís Caseiro</cp:lastModifiedBy>
  <cp:revision>2</cp:revision>
  <dcterms:created xsi:type="dcterms:W3CDTF">2013-06-05T19:33:58Z</dcterms:created>
  <dcterms:modified xsi:type="dcterms:W3CDTF">2013-06-05T16:55:18Z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2013-04-17T00:00:00Z</vt:filetime>
  </property>
  <property fmtid="{D5CDD505-2E9C-101B-9397-08002B2CF9AE}" pid="3" name="LastSaved">
    <vt:filetime>2013-06-05T00:00:00Z</vt:filetime>
  </property>
</Properties>
</file>