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5400675" cy="72009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062"/>
    <a:srgbClr val="1BC062"/>
    <a:srgbClr val="2BC8E7"/>
    <a:srgbClr val="333332"/>
    <a:srgbClr val="191A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>
        <p:scale>
          <a:sx n="90" d="100"/>
          <a:sy n="90" d="100"/>
        </p:scale>
        <p:origin x="-1980" y="-126"/>
      </p:cViewPr>
      <p:guideLst>
        <p:guide orient="horz" pos="2268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6BCE-9BBC-4F24-93FD-BBB339ED498A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9980-F8D3-4C95-AB75-A5B2EAF6AF2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9980-F8D3-4C95-AB75-A5B2EAF6AF2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51" y="2236948"/>
            <a:ext cx="4590574" cy="15435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101" y="4080510"/>
            <a:ext cx="378047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915489" y="288373"/>
            <a:ext cx="1215152" cy="614410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70034" y="288373"/>
            <a:ext cx="3555444" cy="61441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616" y="4627246"/>
            <a:ext cx="4590574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616" y="3052050"/>
            <a:ext cx="459057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0034" y="1680213"/>
            <a:ext cx="23852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45343" y="1680213"/>
            <a:ext cx="23852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4" y="1611868"/>
            <a:ext cx="238623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0034" y="2283619"/>
            <a:ext cx="2386236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743471" y="1611868"/>
            <a:ext cx="238717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743471" y="2283619"/>
            <a:ext cx="238717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037" y="286705"/>
            <a:ext cx="1776785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516" y="286705"/>
            <a:ext cx="3019128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70037" y="1506856"/>
            <a:ext cx="1776785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8570" y="5040632"/>
            <a:ext cx="32404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58570" y="643413"/>
            <a:ext cx="32404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58570" y="5635707"/>
            <a:ext cx="32404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70034" y="288370"/>
            <a:ext cx="486060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4" y="1680213"/>
            <a:ext cx="486060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0034" y="6674170"/>
            <a:ext cx="126015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pPr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45231" y="6674170"/>
            <a:ext cx="171021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870484" y="6674170"/>
            <a:ext cx="126015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0" y="1"/>
            <a:ext cx="5400675" cy="1105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48557" y="311485"/>
            <a:ext cx="4659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rPr>
              <a:t>Agências Bancárias em São Paulo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65515" y="636176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Thin" pitchFamily="2" charset="0"/>
                <a:ea typeface="Roboto Thin" pitchFamily="2" charset="0"/>
              </a:rPr>
              <a:t>Geolocalização das Agências.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91886" y="-151685"/>
            <a:ext cx="180023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91886" y="-151685"/>
            <a:ext cx="180023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l="8001" t="4674" r="3801" b="5248"/>
          <a:stretch>
            <a:fillRect/>
          </a:stretch>
        </p:blipFill>
        <p:spPr bwMode="auto">
          <a:xfrm>
            <a:off x="205263" y="1105373"/>
            <a:ext cx="3907418" cy="59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3040575" y="6832709"/>
            <a:ext cx="218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i="1" u="sng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</a:rPr>
              <a:t>https://dadosabertos.bcb.gov.br/dataset/agencias</a:t>
            </a:r>
            <a:endParaRPr lang="pt-BR" sz="900" i="1" u="sng" dirty="0">
              <a:solidFill>
                <a:srgbClr val="0070C0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897958" y="6629664"/>
            <a:ext cx="12758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4081335" y="6686370"/>
            <a:ext cx="11384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rPr>
              <a:t>Fonte de dados:</a:t>
            </a:r>
            <a:endParaRPr lang="pt-BR" sz="9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98746" y="485506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  <a:latin typeface="Roboto Black" pitchFamily="2" charset="0"/>
                <a:ea typeface="Roboto Black" pitchFamily="2" charset="0"/>
                <a:cs typeface="Open Sans Condensed" pitchFamily="34" charset="0"/>
              </a:rPr>
              <a:t>Geocoding</a:t>
            </a:r>
            <a:endParaRPr lang="pt-BR" sz="2800" b="1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Open Sans Condensed" pitchFamily="34" charset="0"/>
            </a:endParaRPr>
          </a:p>
        </p:txBody>
      </p:sp>
      <p:sp>
        <p:nvSpPr>
          <p:cNvPr id="3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91886" y="-151685"/>
            <a:ext cx="180023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91886" y="-151685"/>
            <a:ext cx="180023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296136" y="6686370"/>
            <a:ext cx="9236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800" b="1" dirty="0" smtClean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Fonte de dados:</a:t>
            </a:r>
            <a:endParaRPr lang="pt-BR" sz="800" b="1" dirty="0">
              <a:solidFill>
                <a:schemeClr val="bg1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1026" name="AutoShape 2" descr="data:image/png;base64,iVBORw0KGgoAAAANSUhEUgAABPYAAAdnCAYAAABGVvIiAAAABHNCSVQICAgIfAhkiAAAAAlwSFlzAAALEgAACxIB0t1+/AAAADl0RVh0U29mdHdhcmUAbWF0cGxvdGxpYiB2ZXJzaW9uIDMuMC4yLCBodHRwOi8vbWF0cGxvdGxpYi5vcmcvOIA7rQAAIABJREFUeJzs3UlyHGm2punv116thZmhJwF27nHvXULO7yhnVaOc10YyV5GTWkJJTWp6RWqYS6jMCHe2ztZJwFrtmxoAhJNBp7MDoKaG9xEJ8WBj0KMkCJh9ds5/zMHhYS0AAAAAAAAArWI1XQAAAAAAAACAb0ewBwAAAAAAALQQwR4AAAAAAADQQgR7AAAAAAAAQAsR7AEAAAAAAAAtRLAHAAAAAAAAtBDBHgAAwJrL81yvX73Sarm8lI+3XCw0nU4v5WOtk9l0qvl8/sXf9+rlSxVFcQ0VAQAAXC2n6QIAAABugndv3yrPc+3t78sY89WPq+ta8/lc2zs7ms9m8vJcruv+UC29fv+HHv9noijSbDq9uDfLstTt9dTtdi/9Wn8mTVMVRaHxZPLF37t/cHANFQEAAFw9gj0AAIArVhSFsiyTMUZJkigMw69+rDFGk/OwajQeX1WJl8L1PG1vb0uS8izTu3fv5HneDweRX6MsS22NRn8ZmtZ1/U2hKgAAwLoj2AMAALhicRzLdV15nqc4ij4K9qqq0vT0VFmWyXEc+b6vNMsuArIizzWbzZTnuSzLUn8wuHj89PRUxhiVZXnx+K3RSI5z9hQvz3PNzx9rjFG321Wv39diPldRlhqNRpKk05MTZVmmuq7luq4Gw+FFGJckiRbzucqyPPsYvZ56vd4X79n1PDmOo+KDDsO/us733kuWZZrPZiqKQsYYBUGgwXB4EeC9fPFCg+HwYox5d29PL1+80M7urhzH+eT+Op2O+oOBpLMgcDqdKk0SSZLjOBqNx7Jt+3s/FQAAAC4VwR4AAMAVi6NI3V5Pnuvq7du3KsvyIhx6P766t7enoix18u6d7PMwq6oqvXv3Tv3BQOMwVJHnendyIsdxLgKxOI41nkzkuq6m06kW87lG47GqqtLJu3fq9noaTyaq6/qz58r5QaDh1paMMZrP55qenmpnd/eivtFoJM/3VVWVyq88my7LMhVFIdfzvuo6P3Iv7wPCsix1cnKiaLVS94PwMYljbe/s/Gm3njHmIkAsikIn797JdV0FYagoilRXlfb29iRjVJyHigAAAOuC5RkAAABXKEtTlWWpMAjkep5sx1Ecx5LOOsKSJFF/MJCxLLmuq06nc/HYNE1lO446nY6MMXI9T2EQKDnvIJOkIAzleZ6MMQrDUPl54JUmiSzLUq/XkzFGlmXJ+yBk+1Cn05FlWTLGqN/vqygKVVV19ovGKD//sWVZHwV1/yzPMr16+VKvXr7Uu7dvFXY6H3W3/eV1vvNePM+7eIzjOOp2Okqz7KO6ev3+xXX/me/7cl337M/3PNDLzh9vjFFVVSrOu/lcz5Nl8fQZAACsDzr2AAAArlAUx/J9X9Z5wBWGoeIoUq/Xuwi17A/CIuuDIKwsiouw7EMfjvJ++FhjjOrzj1mW5cUY61+p61qLxUJJHH8Usr0P8kajkZbLpRbzuVzXVX8w+GxA+OEZe2VZanp6qsViocFg8MXrfO+9FEWhxXyuPM9Vn9/PP//evxqdzbLsbDS5KFTXteq6vvjzDcPw4j6qqlIYhmchLF17AABgTRDsAQAAXJG6rpWcd+e9fvXq4ufqulae5xcBVFlVcs5DraosLx5v27Y8z9PkPCz7FrZtX3QG/pU4jpUkicaTiWzbVl3XF7VKZx1x4/FYdV1rtVrp9OREe/v7X3X9IAwVrVbSYPDF63zvvcymU7med7E4Y7lcftTR+CXT01N1ul2Nu10ZYzSbzS6Cx/edhe+7C09PTuREkTrXtOkXAADgS5glAAAAuCLvQ72dnR1tn/9vZ3f3YonG+2UPi8VCdVWpyHNFHwRYfhCoLMuzs97OA8Esy5Tn+Rev7QeBqqrSarlUXdeqqupixPRDdV3LSLIs66yrbj7/6NfiKFJVVWcjsMZ8dbdaVVVK4vgivPyr6/zIvbz/uNLZopFotfrqj/v+8e/HdLMsu/g7k85GofM8v/g9kiS69QAAwBqhYw8AAOCKxHGsTqdzsQzjvU63q/lspv5goMFwqNl0qtevX8txnLOz5c5DK8uyNJ5MNJ/NtJjPP9om+yUfPXaxuNgk+89jtGEYKk1TvXn9+uwcu35fiqKP7mE2m0k62wq7tbX12Wt+ODZsjJHn+xqcb5j90nW+9176g4Fms5lWq5Uc1z27zp8EmJ8zGA61mM81n83keZ6CIFBV15LOuidn0+lFsBmE4Udj0AAAAE0zB4eHddNFAAAA4Mx8PldVltoajZouBQAAAGuOUVwAAIAGFXl+Me6ZZZmiKFIQBE2XBQAAgBZgFBcAAKBBVV1renqqsqpkW5Z63a58gj0AAAB8BUZxAQAAAAAAgBZiFBc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afpAgAAAABcvdFopJ3tbVVVpd9//12z+bzpkgAAwA8i2AMAAAA2lOM46nQ62p5M5LqOoiiWMUb7+/saDod6+uxZ0yUCAIAfQLAHAAAAbKD9vT2NRiPlea6iKLRYLC5+bbHI1ev1tD2Z6O27d5881rIshWGouq4Vx7Hqur7O0gEAwFci2AMAAAA2zO7urgaDgebz2WdDuSiKtLOzIxmjOIpUVpUcx1G329V4NFJRFjIysixLp9Op3r17p6IorvlOAADAXzEHh4e8/QYAAABsCNu29beff9Z8PlddV1/8vZ7ny7IsWZalqqpUlqWyLFVVnT3Wsmz5vifP87WKIr17906r1eo6bgUAAHwBwR4AAACwQSaTiUZbQ0VRdMkf2cj3Pfl+oOfPn2uxXF7yxwcAAN/KaroAAAAAAJdnMh4ry7Ir+Mi10jRVksTa3tm+go8PAAC+FcEeAAAAsCE8z5NlWVd6Fl6WZQr8QL7vX9k1AADA1yHYAwAAADZEv99XnudXfp04jnR8dCRjzJVfCwAAfB7BHgAAALAhJuOx8vwqxnA/lmWZ6rrW/t7elV8LAAB8ntN0AQAAAAB+XK/blTHmSsdwPxTHkQaDgeq61snpqYqiuNikCwAArgfBHgAAALABxpOJsiy9tuvVda3lcqFer6etrS0ZY/Ty5UtNZ7NrqwEAgJuOYA8AAABoOdd11e12NL/mUK2ua0XRSpJk27b29/c1Xyzo3AMA4Jpwxh4AAADQYrZt6+j2bSVxorquG6ujLEvleaa7d++yVAMAgGtCsAcAAAC0lGVZenD/voyR0jRpuhzFcSzLGN25c0edTqfpcgAA2HgEewAAAEBL3b51S2VZKo7jpku5EEUrGUlHt2/rwf378ly36ZIAANhYBHsAAABAC+3u7ioIfMVx1HQpn0jTRIvFXFVV6sGDB9rd3WU8FwCAK8DyDAAAAKBljDHankw0W/MNtGmaKstyDQd9bQ2HqqpKz1+8WKsOQwAA2oyOPQAAAKBlOmGooihU1+u/fbauK61WKxVFriAIVJZl0yUBALAxCPYAAACAlul0Oq0LyGzb0fMXL5RlWdOlAACwMRjFBQAAAFpgazjUYDBQGIYyxmi5XDZd0lczxsh13bUfHQYAoG0I9gAAAIA1ZozR3bt35TqOsizTarVUVa3/CO6HgiDUyelp6+oGAGDdMYoLAAAArLG93V05tqXlcqEsS1sXjlmWJc/z9ObNm6ZLAQBg4xDsAQAAAGvK8zyNRiNFUdR0Kd/N83y69QAAuCIEewAAAMAach1Hd46PlSSx6rpuupzv5nmeptNp02UAALCRCPYAAACANeP7vh48eKCiKJSmadPlfDfHcVRWVavvAQCAdcbyDAAAAGCNWJalu3fuKEliZVnWdDk/xLJsQj0AAK4QHXsAAADAGtnb21NRFK0P9SQpzzP1ul3Ztt10KQAAbCSCPQAAAGBNhGGoreFQSRI3XcqlKsuy6RIAANhIBHsAAADAGnAcR8dHR4qiqNXLMj5U17Xqupbnuk2XAgDARiLYAwAAABrmeZ4e3L+vLMuU5+0fwf1QlqUabm01XQYAABuJ5RkAAABAQ4wxmkwm2tneVhxHG3Gu3j+rqlquy8sOAACuAt9hAQAAgGtmWZa2tra0PZmormstFnNVVdV0WVfCcWzN5mzGBQDgKhDsAQAAANckCAJtTybq9/vK81xJEqsoiqbLuhKe58n3AxVFodls1nQ5AABsJII9AAAA4IoFQaCd7W31ej0lSaz5fLYxCzL+TK/XU1GUevHypRaLRdPlAACwsQj2AAAAgCti27b29/c16PeVJMnGB3rvOY6rf/zy6424VwAAmkSwBwAAAFwBz/N07+5dFUV+YwI9SbIsW2VZ3pj7BQCgSQR7AAAAwCULgkB379xRksQbuen2rwRBwJl6AABcE4I9AAAA4BJZlqU7x8eK41h5frNCPd8PZIzR6zdvmi4FAIAbwWq6AAAAAGCT3Do8VFEUNzLU8zxPjx8/ZgwXAIBrQsceAAAAcElu37qlMAy1XN6sTbCdTleS9OvDhyqKouFqAAC4OQj2AAAAsBH+9vPPMsboH7/8oqqqrvXaxhgdHx3J87wbF+p1uz2laapnv/1Gpx4AANeMUVwAAAC0njFGjuOoKArt7e1d+/Vv37olz/O0Wi2v/dpN6nZ7SpJET589I9QDAKABBHsAAABoPWOMJKkoco22tq712vt7ewrD8EaFesYY9Xp/dOoBAIBmEOwBAACg9SzLUl3XyvNcRVHo1uGhgiCQZf3xdNdxHHXCUP1+X77vX8p1x+OxhsPhjQr1LMtSvz/QfL7Q02fPmi4HAIAbjTP2AAAA0Hq2bV+cq7daLRUEoe4cH8m2z57uGmNUVZXKslRdV7Lts7HdxWKhk9NT5Xn+zdd0XVd7u7taLOY3ZgzV83yFYajXr1/r5PS06XIAALjxCPYAAADQerZtq67Pgr26rhXH0Qe/aiR9Grw5jqNer6vRaKRfHz785nBvezJRmqXXvqijCY7jKgxD5Xmux0+eKI7jpksCAAAi2AMAAMAGOBvF/dyv/vkvFEWhoihUVZWOj4706PHjbwrphsPhjdiA2+l0ZYzRq9evNZvNmi4HAAB8gGAPAAAArVcUxUfn6X2LNE0Vhh39/NNPOj09VRzHSrNMWZZ99jGWZcmyrI3v1nMcV7Zt6+//+MeNGTcGAKBNCPYAAADQemmayrbt7358HEdyHEf9fk/D4VC2bausSj18+EhlWX70e40x2t3dVVF8+7l8bWLbjrrdrp4+fUqoBwDAmiLYAwAAQOvVda2yLH+oi+79aO57QRDobz//rCzL5Lquakl5lsnzPRV5odVqdUnVrx9jjHq9nn777TetoujLDwAAAI0g2AMAAMBGODtn7/I6y5IkUZZlsixLaZpcXCO7AQszLMtSnudaLJdNlwIAAP4CwR4AAABar9vtqizLSx8ZrarqoxBv0wM9AADQLgR7AAAAaB3P89TrdtXv9+X7/kdddbgcxpimSwAAAF9AsAcAAIBWuXN8rE6nozzPVBSF4vjsDLh/XnKB72eM9dF5gwAAYD0R7AEAAKA1er2egiDQbDZtupSNRrMeAADtYDVdAAAAAPC1Bv2+8jxruoyNVxSFwjBkHBcAgDVHsAcAAIDWGAwGyvO86TI2Xl3XKstSnuc1XQoAAPgLBHsAAABYe5Zl6fbt2yrLkrP0rklRFOr3+02XAQAA/gLBHgAAANbacDjU337+Wb7nabVaNl3OjZFlqbYnk6bLAAAAf4FgDwAAAGtrtLWlg/19rVari+23uB5lWaquawVB0HQpAADgM9iKCwAAgLVj27a2t7c1Ho20WCxUVYzfNqEsSwW+ryRJmi4FAAD8CYI9AAAArI1Op6PJZKJ+r6c0TTWfz1XXVdNl3Vh1XUtsxgUAYG0R7AEAAKBRnutqOBwqCEN1Ox2laaLZbHoWKqFRxhhVLCsBAGBtEewBAACgMUEQ6N7du8qyTFVVarGYE+itEdd1FTOGCwDA2iLYAwAAQCMcx9HdO3cURSvled50OfgnlmWprmv+bgAAWGNsxQUAAMC1M8bo+OhIWZYRHK0xuicBAFhvBHsAAAC4docHB7JtW0kSN10KPqOqKjkOAz4AAKwzgj0AAABcG2OMDg8O1Ov1tFotmy4HX1CWpXzPa7oMAADwGbwFBwAAgGvR7XR0+/ZtlWWp5XLRdDn4CkVRKAxDpVnWdCkAAOBP0LEHAACAK+d7no6Pj5UksaJoxdltLVGWpcIwbLoMAADwGXTsAQAA4Ep1Ox0dHR0piiIWZbSMMWfj0wAAYD3RsQcAAIArMxqNdHx8fB7qMc7ZJp7nyfN9vTs5aboUAADwGXTsAQAA4NI5jqNbt24p8H0tFgtVVdl0SfgGnufJ9wM9fPhIGefrAQCwtgj2AAAAcKmMMbp3967KqtRiMW+6HHwjY4zCsKNHjx8T6gEAsOYI9gAAAPBdXNeV7/vyPE/GGKVpKse2NRwOVde1kjhuukR8B9t2lKapkiRpuhQAAPAFBHsAAAD4av1+X/1+X71uV7ZtqyhyVVUtqZZl2arrWmVZKIpWTZeK72SMYWsxAAAtQbAHAACArzKZTLQ9mSjLMsVxpLLk3LxNY4xRpxPqxYuXTZcCAAC+AltxAciyLA0GA1kWXxIAAH+u0+lod2dHq9VSaZoQ6m0gy7LU7fZ0cjrVbM7ZiAAAtAEde8ANF4ahjo+OJElRHOvZs2cNVwQAWDdhEOj46EhRtFJVVU2Xgyvguq46na5+f/tWb9++bbocAADwlQj2gBvMtm3dOT5WksRyXZfNdwCAj7iuq+3JRFtbW4qilfI8b7okXIGz8duuHj95opiFJwAAtArBHnCD7e3uKs8zWZalsqp1cnIiy7L+tBsjCAJtTyZ6/eYNL+wAYMPZtq3dnR1tbW0py1LN5zOWKWywIAh1enpKqAcAQAsR7AE31GAw0HA41Hw+U6fTkeO4+vmnnySdjeS+fvVKcZJIOnsn//joSMZIBwcHOjk50c72tlzXVV4UWq1WyrNMWZ4riiJe/AFAiw2HQx0eHCjLMgK9G8CyLHmep0ePHzddCgAA+A7m4PCQZ2vADdDr9TTo91UUhRzH0WAw0Gq1vDj8/MNOPd/3FQShFouFXr56pa2tLY1HI61WSw0GQ9V1rTRNVBSlbNuSbdsy5uy/dV3r97dvNZvxYhAA2mY4HOpgf/+j7w/YbN1uT9PpVL9zrh4AAK1EsAfcAIHv6969e0qSRMYYSVKaJn8ZvBljFASBXNeTMUaLxfyrDkx3XU+e58l1XZ2cnGixXMp1HE1ns0u7HwDA1fi3f/1XLZcLQr0botPpqCgrPXnyhDfjAABoKUZxgQ1njNHt27cVx7GyLP3qx9V1rTiOlaaZpPqrtyDmeaY8z2SMpW63q8FgINu2JWM0nU6/8y4AAFftrPvaEOrdEGHYUVXVhHoAALSc1XQBAK5Wv9eTbdvfFOp9qKrKrw71PlTXleI40nK5UJqmGvT733X96+Y6jg4PDnT/3j2FYdh0OQBwbcqyvOjqxmYLw45qSY8J9QAAaD2CPWDDGGO0NRxqd3dXtm1ruVrJGCPHcRurKctSdTod9dc43LMsS/v7+/rpp5/U6YSq60p379zRcDhsujQAuDZ5nsuy7KbLwBXqdLqqqkqPHz/+rjfuAADAemEUF9ggxhj99ODB+Y9q9ft9PXz4UK9evdLOzraKIm+krqqqFEUr3To81C+//qqiKBqp40Oe5ykIAnmep36vpzAMlWXpJxsgJ+OxZpwPCOCGSNJEjmMryxjH3UTdbk95nuvJ06d06gEAsCEI9oANMh6PJUmr1VLS2RP40daWbNtWVTX7BL4oCqVpqnt37+rFixdaRdE3PX7Q76uWtFqtVFWVXNdVp9NRVVXKs0xBEGgwGKiqKlVVpeVyqVUUqd/raWs0UrfTUV3XqutalmWpLEsVRaGqqlSWpWaz6ScvcrIs03C4pSAIlCTJJf5pAMB6ms/m2t/fl2WdHeFAR9emMOr2ukriRL89f06oBwDABmErLrBBHty/rzzPLjribNtWr3c2/hpFK+V5Mx17H/J9X74fKIoivXz5UvkH3XuDfl+D4VBBEGi1WinPMk0mE5VlKc/zlOe5bNtWkiQKw1B5nssYcxbUVaWK8x8bY+S63tnZgnmmIs+VZZmks67Gb3lB4/u+jLH08NGjS/+zAIB11O101B8MNNraUpqmSpK46ZLwAyzLUrfb02Kx0IuXL5suBwAAXDKCPWCD/O1vPys672h7733QtW5dF0EQyvd9vXz1SkmSaDwaqd/vqyhyZVku13VkjKUsy2RZluq6UlEUsm37ouPuuu6p3+9rPl/o5atX13I9AFgHtm3r+OhIlmUpjr+tyxrr4ay7vatXr1/r9PS06XIAAMAVYBQX2CBGn24zfD9+um6SJFZZltrd2ZYxZ8Hdcrm4qLUs/+jkKz846qksS5Xl9Z79tFwuNR6P9fvbt2txPiAAXIeyLPXk6VP97eeflWX2tX/txY/x/UC+7+vJ06eKvvH4CwAA0B4Ee8AGqepKxnwa7q2rPM+U51nTZXxRXddKkkSTyUSvX79uuhwAuDZVVWk6m6kTBgR7LRIEgSzL1q8PH67FMRwAAODqWE0XAABtkKaJticT9Xq9pksBgGuVxLEsi6eMbWGMJd8P9OjxY0I9AABuAJ6lARvEtuy1HLvdBFVVaT6f6+j2bfm+33Q5AHBt8qKQMTxlbAvf9zWbzeiwBADghuBZGrBBbNsmdLpCZVkoSRId3b4tx+EkAwA3g/WN28TRLM/39O7kpOkyAADANSHYAzbI4ydPFAQhI1NXKE0T1XWlO8fHsm276XIA4Mo5rkuw1xK+7ytNUqVp2nQpAADgmvDqH9gQruPoYH9fZVnyAuyKxXEsSfrXf/kXjcfjVi0sAYBvFQaB6rpqugx8gWVZCoJQz1+8aLoUAABwjZglAzbEwcGB6rrSfD5rupQbIUnODpOfjMcaj0ZarVYqylJv374lWAWwUfr9vqJo1XQZ+IJOp6vXb94oy9Z/2zwAALg8BHvAhgiCQJ7nqa7PQidcrbqutVotJUme5ysIArmuI9u29erVq4arA4DLEQSBjDEsYlhz3W5XSZrqhLP1AAC4cRjFBTbEP375RQ8fPZLruk2XcuNkWao0TRRFkUZbW/I8r+mSAOBSbG1t0QG25rrdnvK80LNnz5ouBQAANICOPWBD1HWt0WikosibLuXGqqpKcRzrwf37F+O4qyhSlmV68+bNxc9ZlqW6rhnZBbDWhsOhRltbms/nTZeCz+h0usqyTE+fPeN7CgAANxTBHrBBfM9TURRNl3GjZVmqPM8kGRkjua6noN/X9mSiqjo7fN4YI2OMiqLQ69evNZ1xLiKA62OMkeu6MsYoz/OLr03v+b6v3Z0ddbtdLZcLFmesqTDsqKwqQj0AAG44gj1ggziOQ7C3Bs5eYNWqaylNE6WptFr9Eei9fxHtOI729va0s7Oj0+lUs9lMeU7HJYCr43me7t65I2MZqZZs29ZyudS7kxN1u10NBwM5jqM0TVjGtMY8z5dlWXr08CGhHgAAN5w5ODzk2QDW0vb2tsIg0G/Pn/Ok9StsTyba2dnRcrngkPOWcRxHruvJ8zy9fffubOytrlVLnG0F4FKEYahut6ud7W3FcfTB1xYj3/fl+77yPFeeZ7xBtOZs21av19evDx/yPQIAANCxh/WytbWlw4MDlWUp27ZlWZaiKFKaplquVk2Xt9a2t7cJ9VqqKAoVRaEkSTQcDDQejWSMkeM4evLkiRbLZdMlAmipwWCgw4MD1XWtoij+5PtEfd5ZnDRWI75Nt9vT8xcvCPUAAIAkgj2sEWOMbh0eKopWqqpa3vl5cZPJRJZltFiu9Px2G0ptAAAgAElEQVT586bLXFtpmsqybIK9FqvrSlH0R4AdhKF6vR7BHoDvduvwUMvlUmVJF94m6Ha7WiyXLDQBAAAXrKYLAN6r61rT2UyW7ajb7SrPc6VpouVyofl8rn6vp26323SZa6uuaxljmi4Dl6mWXM9rugoALWXbtowxhHobwLZtDQYDxXGiFy9eNF0OAABYI3a/3/+vTRcBvLdYLHR6eqrpbKbdnR2VZXmxaKCua/V7fZ1Opw1XeX1cx1Gv11NRFB+dM2hZlhzH+WiTYafbkeM4vIDbIEVRqNvtansyUV3XiuO46ZIAtMh4PJbnuizlaSnLss7PPwwUBKFevnql33//vemyAADAmmEUF41yHEe2bStNU9m2rX6/r163q263K8dxZFm2pLOgKssyDQZDdTodRVHUbOHXoNPp6PjoSFVVyRij0+lUtmWp3+9fhHqWZWm1Wuntu3dKk1RhEDZdNi7ZYjGX4zg6PDhQnmWM5QL4KpZlaWd7W6sVXzPaKAhC+b6v2Wym+eKtoij66M08AACA99iKi8a4jqMHDx7IGKO6rmVZlrIsU1kWyvNCVfXpWXGe58nzfP368OFGniXnOI7CMNR4PFYYBEqSWFmWyXEcOY57fvh5/sG9G3mepyAIJJ2ds8cB6Jup0+lovljqzZs3TZcCoAVu37ol3/cVx5v/Rtim8YNARkZPnj7dyOc6AADgctGxh0YYY3R8fHwRRFmW9VXvRGdZJsuy9eD+fT16/Hjjxose3L+vqqpUFIXm89nFz7/fmvqpWlmWKstSOY6rotisPw/8IU1TjcdjzWYzpWnadDkA1li/31ev1/vo+wjawRijwA/0y6+/EuoBAICvwvIMXKtbh4fa3dnRvbt3ZYy56C77lvGSJImV55l+evBAg8Hgqkq9VL1uV//2r/+qn356IN/3P/v7zjbbWn/arfglhHqbrSxLpUmse3fvNl0KgDUWhuHFhnm0j23bKopCxhjZtt10OQAAoAXo2MO1McZoNBpJkuI4/qEXHWmaqigK3To8VFmWWq3W5wWMMWfjse+7qnzf19HRkVarpSzL0v179ySddeFFcaxotZLtOHIcR69ev5bnebp1eKg0TZUkLEvAH96ftwgA/8xxHO3t7mowGCiKVp/p8sa6K4pCnlfr/r17sixLURTp6bNnnK8HAAA+izP28MOCIJBt218M1yzL0v7ensbjsZbLhbIs++FrO46jTqer//X3v3+0NbYplmXp+PhY3U5HWZZpvlhoazhUkiTK8z/u1xhzvtnWlWVZkmrV9VkI+P4+kiRRljFyiT+4rivHcfXrw4dNlwJgjRhj9PNPP6ksCyVJshbfD3E5wrAj13V1enqqN7//zt8tAAD4BB17+CFhGOrunTsqy1LGGD377bfPbqx9vxRitVpdSqgnnb2zXVWVOmGo1Rpsyj0+OpJj2zo9PZHjOOp2Oorj+JMx2bquVZblJ+fnJEn81ecN4uaxLIvz9QB8ot/vq65rxTFd3psmjiOlqa3BYCDP8/Tst9+aLgkAAKwZztjDha2tLXmep8l4rPv37snzvC8+ZndnR3Eca7lcKEli3Tk+1uHBgRzHkWVZ51tsPYVhKMe2z4Osy323ua7rrx5PNMZoZ2dHo/N7dZzLy7Yty1K3270YMS6KQknyaaj3JYR6+BzHcbRYLpsuA8Ca6XW7KktGbzdVVZVarZYX5ycCAAB8iI49yBij/b09DYdDSWcBVRzHenD/vqIo0nyx0HQ6/WT8YzAYKAzDi617eZ5rPp8pCAL97eefJUnl+RKIuqpVVZWSJL70jiPXdVV95WjKeDzWeLSlqqq1Z9syxuiXX3+9lO26VVUpzTK5rrtx23rRPGOMHMfVkmAPwD8Jw/Cj4x6wmZbLpbrdru7euaMnT58ylgsAACQR7N1oW8OhHMfRYDCQbdtaLOZyXVeSlGWZ8jyT4zjanky0t7urVRSpyHPZtq1+v6+qqj5ZgFHX9Xl4l1z8+Ko4jiPX9WRZljqdzp+OAFuWpcODA4VhKNuxZWS0WCwuts4GQaid7W29ePnyUmp6/fq1Dvb3CfZw6RzHVRzHn4xvA8DZwqak6TJw5WqtVkt1Ol3dvnWLsVwAACCJYO/GOjw8VL/XVVGUqqpKq9VZF9CHZ99VVaUsy5RlmWzblm3bcoJAUq3FYv6XI6NX/S6y7/sKglC///67fnv+/E+7AC3L0mQyURiGSpJYVVXprKw/aiuKXJ1u59LqWiwWOrp9W8YY3knHpbJtS1HE+VkAPnY2hltyjMMNEkUrDQZDBUGgJCHQBQDgpiPY23Ce5110+HzY6TPa2lIUrb56LPbPFj00JQgCWZatZ8+eafmZTbxbW1u6dXioqqq0XC4+W3tRFArDjm4dHur1mzcqih8/o2g6m6nb6V6EpcBlsCxbEQfjA/iAbdva39+/tIVUaI88zwn2AACAJIK9jbY9mWh/f19lWcq2bb1580bL1UpBEOjNmzfa29tTlmWt6ywLglC//PrrZ1/I3Dk+VqfT0Xw++6owcrVaajQaaWtrS//f//yfP9z18OLFCx0fHSkMO4rj5jf1YjPUdX3+eT1vuhQAa+Lw4EBSrSxjW/ZN9LWLwwAAwGZjK+4GGw6HWizmms2mSpJEnuddbK0djUZarVatC/WksxHhfr9/8eP3Z/45jiNjjDqdjoqi+OqAzvf9i826X7MJ+Gv89vy5fN+/lI8FSFKSxJqMx7yQAyDpbAT3bBM7byDdRFVVqROGTZcBAADWAB17G8p1HHmed9ExliSxgiCUbduSpDiO1ma09lstlwtNxmOFYagXL17owf37qutaruvq8ZMn+l9//7vu3b0r13W/ajzJth1Np1N5vn92Lt94rCAM5bmufn/79ru2kFZVRQCDS/U+hG9jGA/g8h0cHNAVfoPlefbRm5wAAODmItjbUDu7O58swoiilZIkluM4rQ31JF2cmzcYDHX71q2Le+v1+rp/757evHmjVRRpOBh8VbCXpsn5uX1GR7dvn3f7lbJtS4eHBzIyKstSvz58+E2hSlVVsiyLA81xaaq6UhiGijlrD7jROp2OLMtiA/sNdvYGouS6Lp8HAADccIzibiBjjEZbIyXJpy/+32+63QRxHCkMA+X52f0slwvNZlMNh0MN+r0/vf8/k+e54jjSarXSYjFXHEdK01RRFKsqKxVFLsuytLO9/U31vTs5URAE33xfwOfEUaSj27dlWXzpBm6y8Xi8Md/L8f2MsVr9Ri0AALgcvDrcQHVdq1atTZ/Yy/Nci8Xio3eqy7LUarXUcrn84XewHcdWEAQy5uyfybeGKXVVXTwWuAxZlqksS92+davpUgA0pNvpqN/rsTDjhns/EcBUAAAAYBR3wwwGA+1sbyvPckkbnuxdgyzLZDu23rx+o1u3bsmyLL14+fKj3+M6jibb23IdR1mWKYpjhWGo8Wik5XLRUOXYVHEcqd8faDwa6eT0tOlyAFwjy7J0dHTU2uVXuDzvj/sAAAAg2NsgO9vbGo/HStNEccyIzo8qikLL5UK+7+vWrVsqy1L9fl+H0kW4Z4zR3bt3VVWVyrJUt9vRYDBQXddaLBaqa95Jx+VbrZba29vTKjobGwdwM+zt7irPcxUFZ6rddMYYwl0AACCJYG+jTCYTLZdLVRXnrVymNE1VlqWMOTuovNfr6f69e3rx8qVGo5HqumYzIa7V2cKYSHeOj/Xrw4ecsQTcAK7ramtrS/P5rOlSsAZs2+GcRQAAIIkz9jaGMUa2bRPqXZGiKM6XdNRaLheqqkr37t7VZDyWbVvq9Xrq9XpyXVe2bcsY03TJ2HB5nqkoCt25c+eHPt+MMfJ9n89ZYM31ul1leUaXFmSMURiGendy0nQpAABgDdCxtyHqulZZlheHKeNqZVmqLEvlOI48zzv/WaNOpytjjIwxKstSZVmeLTOpa9m2pbo+W/BRFLmKomj0Hq5S3R2o/E//Lvt//IfMat50ORsrSWJ1Oh3dOT7Wk6dPv/kF/2hrS/v7+zoLrFd69ttvV1MogB9WVpUsFjJBUrfb02w+13Q6bboUAACwBgj2NsjpdKp+r6soYiz0uhRF8dmAzveD8+49yZg/AlfHcRQEgYqiUBStNjKILf/Tv6v43/4PSZLzH/93w9VstiiK1Ol2def4WE+fPfvi55Nt2xoOh5pMJjKSlsuFyrLUcLgl3/c5sw9YU8vlUrcOD3kD74ZzHEd1XevVq1dNlwIAANaE3e/3/2vTReByxHGsyfZEOu8WQ7PKslCe5+f/yy7+f5ZlSpJEruup2+0q38DRqrqsVD/4N9n/7/8ja/au6XI2Xp7n8jxfO9vbiuNYef7pwfqO4+jo9m0dHBzI8zxlaaIkST743KvV7XY1m3F+F7CO6rqWbVnqdDosz7jBbNtRWZZ8rQYAABfo2NsgVVXp6dNnunN8rIyum7W3Wi3lOFvqdrvnG3Q3J9wr//N/Ub1/rPI//xfZ//2/NV3OjRDHkVzXPfv3n50FybZty/d9WdbZ+F6SJJpOT//08WmaajjcUhiGiuP4OksH8JXenZxoPB6zsOkGsyyjvODNWwAA8AeCvQ1TVRWH4LfIYjFXr9dXp9PRarVqupxL4/xf/6eK8//i+uR5rtlsKsdxzsf1yotlL8aYL4bHcRzpYH9fDx89uqaKAXyLs0VOuRzH2ehzWvHnjLHk+4HenbxsuhQAALBGOIV5w3D2TrtUVaX5fCbX9eS63pcf0BLW78/l/ff/Juv355LOlmkU//6/q+4OGq7sZiiK4qJr7/3Xg6/pCC2K4oNlMADWURTHsm3el70pLOsszOt0OhoMBvr97VvN5yylAgAAf+CZ4QYxxmg8GhHstVAURep2u5pOs6ZLuRIs02iHDZoGBzZWtFqpE4ZNl4Er1ul05XmeyrLUcrnUKooURZGybDOfJwAAgO9HsLchbNvW8dGRHMdRFG3OSOdNkWWpwjCU63rK88170m7/j//46L9YT3VdybIsuY6jnDE/YC0laSrbtpsuA1fEsix1Ol0lSaInT5/+6TIkAACAD5mDw0N6NFrO8zzdv3fvfNsqh963le/76nQ6Wi6XPJFHY4IgVJImevGCM5yAdeA4jnrdrsJOR2EQyPd9pWnK9/sNFIYdeZ6nN2/e6N3JSdPlAACAlqBjr+WMMdrb3SXU2wDp+SbjXq+n1SpSlrHZGNevKHKFAWN+QNNc19XhwYE6nY7yPFdZlirLQvN5slFb1HEmDM/+nh8/eaKyZOstAAD4egR7LTcZj8+7vBZNl4JLkKapyrJUr9eXbVvKsown+LhWxhjO6QQa9r4TP01TzWbTpsvBFXMcV47j6NHjx3z9BQAA34ytuC23iiJZliXHIaPdFEVRaLlcyHU99fsDDQZDGcM/VVwXgj2gaYcHB0rTVGmaNF0Krpht2+p2u/rt+XO+9gIAgO9CWtBycRzr6dOnF+eyYDMURaH5fKbp9FTS2fl7wHWwLKOCLlGgUUEYcBzDDeC6rnq9vp6/eKHVisVnAADg+xDsbYBVFOn58+dyXYK9TZSmCcEerk1d17JtvjUATaqrWsaYpsvAFev3B0rTVPP5vOlSAABAi/HqbUOsokiO49C1t4HSNJUxRrZtN10KboCiKFieATRstVrJdd2my8AVOz09keu6Gg4GTZcCAABajGBvQ1RVpSdPn6rT6cqy+GvdNGVZyveDpsvADVBVFWd2Ag2L4pg3c26Auq6VJLF2dnaaLgUAALQYCdAGiaJIr9+8Ub8/OA/4eFGwKVarpTzPU7fbbboUAMAVm8/ncl2PcdwbIM9z2batra2tpksBAAAtRbC3Yd69e6dffv1VJ6en6vf76nZ76vX6vPPfclVVaTo9leO46vcZ2cHVMYatuEDTiqJQkiR0z94QSRJrZ3u76TIAAEBL8YxxA+V5rpOTE8VxrMD3VUva39vTfD5rujT8oNlsqq2tkSzLInzBlbBtRynbOIHG+b6v5XLRdBm4BnVdy/d9OY6joiiaLgcAALQMHXsbLI5jnU6nmk6ndOxtEGOM6rpuugxsKMsyKnJeWAJNsm1btm1zZu4N4Lqeut2enjx9SqgHAAC+C88YgZZhuQGuHOd6AY0qy1IvXrxQp9Nl2/0GC4JAnU5Hj5880WJBdyYAAPg+pAM3RBzHcl1XeZ43XQp+UFVV8jxfZVkyjotLV9cSsd7XMcboYH9fMkbRaqXZfE43LS7N6XSqVRTp7t27MsYoTRmR3yRBEMq2bf3jl1/o1AMAAD+Ejr0b4u27dwqCsOkycAniOJJt2xoOt1ikgStQy2J0/6vcvXNHo9FIg35fu7s7unfvHqOTuFRZlunhw4cKglDG8Lm1KXq9vjzP08NHjwj1AADAD+NZ4g0xP+8kCYKg6VLwg4qi0Hw+0+npiSzLkuO4TZeEDVIUhQLfl+/7TZey1oaDgTzPUxxHMsZouVzK6CzsI9y7WTzX1cH+voaDgcwVjLGffc2fM5K7ITqdjpI01d//8Q+VZdl0OQAAYAPw6uMGefTokSzLVhh2mi4Fl+TsvD26q3B56rpWksS6dXjYdClry3VdHRwcKI4jJUkiY4wsyzoP+aQHDx4Q7t0go/FYg8FAu7u7+pe//U2HhwcaDAaXehZqFMd8Tm0A1/UUBKGeP3/OURoAAODS8CzxBsmLQg8fPVJVVYR7G8K2bcZ4cOnSNJXjOBqPRk2XsnY8z9P9e/eUpsnFv70PN1XHcSzVlba2tposE9douVzKGKPVaqnlciHf87W3u6Off/pJ//K3v2nQ7//Qxw+CQN1Oh2BvA4RhqPliQaceAAC4VCzPuGGqqtKTp0/14P59ua6nPM+aLgnfqdvtqaoqgj1ciSha6fDwUIPBQEEYyLZsVVWlp0+fahVFTZd37Wzb1vZkovF4rDiOlGVnXzvfhy0fLs1wHJd/lzfIarVSkibyfV9pmipNE73fc+G6rnb39jT/i42nxhiNx2NtDYeKokiv37z5qJvr7p07KopcWcbyjLZL04TlRAAA4NIR7N1AVVVpOp1qMOiLJbnt5bquVqtl02VgQ1VVpSzLFAS+louFqqqS67o6OjrS4ydP5Hueer2eBoOzBS6r1UonJydarlYNV345fN8/61g0Ro5tq9frKcsyLRbzj0IX13U/6b4py1K3b93SC2M0nc2uu3Q04PWr1zo+Pv5kc21RFOp0uhc/tm1bnucpTdPzDeee7t29q7IslWWZut2ubt++rdl0qn6/r7wo5DiOomhFWLwBqqpikRkAALh0BHs3lGXbH3WYoH2yLFUQBMpJZ3FFjJGyLL8IsvI8l21nunN8rLIsVZalFouzxTye5+nw8FC2bSvLMhVlqd//f/bu5ceRK88X+/eceL9IZmW9pJJarxmv7sXdGPdCMIzZyLBxB7DR7ZW98QX0j8w/4q03Bto7GxfQyhigMRsbAy9mMS21XlVStaoyk2S848Q5XgRJVaqyqvJBRgTJ7wcolJSVSZ4kg0GeX/wev/yCfA+z+05PT/HwwQNUVQljumy8xWL+hnOmeO3rabqEZVl47733kBfFJruPDldZVbCumCZtjIHWGlEUQWuNj373O2itIS2J87NzTKdTVFW1ycZrW4XpdAbPdaFUA9ftLuAwqHcYmqZBEISI4xhpygtzREREtB1WkiT/MPQiqH+B7yMIQgaF9ljbtgjDCL7vw7JsllXT1gVBiLquLmWoKaVQ1xWapkHbqk1Qa51xVNcVjDGQQuL+/ftI0/0KSiRJgsePH2G5WEKp7nd8Wz8s27Zg285rmVrGGBij8eDBA0AIVFXFiykH7vT0FE3TvPY8W5aFKIpw//R0NXCl6KZP+8GqxPbyubssSzRNjbZtodTbjz/aP22rcXp6ipdnZ0MvhYiIiA4EM/aO1MV8jgcPHlxq+k77RWvdNepH15D7QCogaURuc34wxqwCeV0w7/Hjx/j222+3v7gdeHD//ioYuYQx15tYWVUVwjCClPK1KZd13QVnZtMJHj54gDTL8PPPP78WyHEcB48ePoTrulgslzg/P2cwZw9lWQbHeT3IGwRd6eV8frF5XruM16L3NdLwlGoghIBt27y4SkRERFvBjL0jte6X5fv+XmXT0GVKqVXmh4+mUdcORhBdh+8HqOv6tYDVdWmtEUcxXrx4seWVbY8QAnEc48MPPkAYBkjT9Ma/r23bkNKCUq9v0o0xaJoGVVXBsW08fPBwldnYBfdOTk7wuw8/BGDQti2iMMSjh48gpETGaP1eaZoG9+/fR1WVl76utUGW3fy4osO1DuqVFQeiEBER0d0xY++IvXz5Ep99+inKklkDh8CyJJjkQ9um9e0zeo0xm6mxYyOEwMcffYQgCDblxUVxu3L2siyQJBNUVfnG4I0xBlVVoW1bPH70EB88eQKtNbTWSNPlJpOraRoURYHZdArbsvDsp59u/TtSv4qiQJ7n8P3g0vvqbwN9REIKOK479DKIiIjoQIxzx0W9qOu6yyJxnKGXQndUFPmmHPAmoiji809vJIS4c5aRMebKoQJDm04msG0bFxfnSNPlnQZcKKVQVRUmk+mm7PJt35umKS4uLpCmy0tBvTVjDNJ0iclkgulq6jDth6fPnsFxHNg2r5vSmwkIDs8gIiKirWFg78h1/bPE0MugO6qqCk1TYzqdIQhC2LYNIa5+edu2Ddd14TguXNdDHCfwfb/nFdPYCbE+L9ytB+cYe3haloWHDx9udVptnmfIshSe58NxrpOJY94ZNM2yFO+//z7ee+89eJ63nYXSTiml8PPz5/B4TqW3cBwHAY8RIiIi2hJeUj5iQRDA8zwsFvOhl0JbkGUZqqqC7wdw3fhS9t665G+dObUukWyaBk1Tw/cDTu2kS6SUW+nZ2LYtfN8fVb+4+/fvQ+t265Okm6aB1i2k3M7FkrZtsVwuEPgePvnkY3z99Tdstr8HFosFPnjyBOM54mlsmqZ55eIJERER0d0wsHfE7t27x94/B6Yr81u+9nXHcSClRNu2rw1LkVIiCELMZicwpmvyzuABIISEZcmjHS7TBfbufjtN0+D09HRUgT0Yc6fegW+33c261hplWQJC4PTePfz8/PlWb5+2z3EcDsqgtzLGAAzsERER0ZawFPeIhaum8XT41lM5r3q+tda4uDjH+fkZqqpCHCfwvOMoEXJdF0kyQRwncF0PnufB9wPYto3pdIo4TjCdzuD7PhzHOaoMCyG2k7FXVSXiKBpVn72L+Rye5+3k+azrGkEQbv2266rCycnJqB5HutrpvXuoOO2U3kIIgSgMh14GERERHQgG9o5UEATMKqDXFEWO5XKJMAwOOohl2zbiOEEYRlBKwRgN3/c3wb0kmaBpalxcnKMsSziOizCMMJudIEkmBzNwRAixClq+3hPOceytnR+aphlVP6mqqvDy7AxxHGPbGXZlWUAphThOtnq7WmtUVYUPP/hgq7dL22VZFmazGeqagT16szzPMJlMcHp6OvRSiIiI6ACwFPdISCkxSRIkSYIoimCMQVmW7KlGr1GqgVItwjBClh3G1D7LsjZDRdq2hW1bqKoucPcuVVVeKlkPghBRFENrjSxLX5toOjZCCEgpXxmmYjZlxp7nb/otAtHmfNCV4Zqt9d/UWsN1XWBE5bh//etfEfg+PM/bekuCNF1iOp0hiuKtvobKskAcJ7h3coKz83cfu9SvJEnw+NEjVFXFi2Z0Jcuy0LYt2rZFmi7x3uPHODs742cxIiIiuhMG9o7Exx99BNu20TQ10nTJTQe9VZalmEymsCwbbbtf5dq2bWMymSLPuyCSlNYqeFMhTVN4noc8r25dKlcUOYoiRxCEmEymyLJsdNk5tm3D94NNZqEx5tLGcf3/dV2hKAoA3YZzPXClbds7nyOklJvbtG17lFmOruvurM/ofH6B2ewErutt9fgoihyPHj3CMmUvzL4kcYyTkxM4jgOlFGzbBgQg0AXN18f6uuXBtoey0GHwPG9zUQjApjXGuv8tERER0W0xsHcEbNuG53mYzy+GXgrtCa01lFIIwxDL5WLo5dzIOji1Li/VWmO5XGw2UUptJxhSFDmapkYcJ3AcG3meXwqerYeS1HXd20ZfCIEkmUBKibqucX5+du2fXWeR3IXn+fB9f5Pxt/4jhMC9e/fw4uXL0WxgZ7MZpNztcJQsyxBFEZqm3lpGTtu2qKoKjx4+xI9Pn27lNulqjm3jgw8+WAWAu4CdEHL1fHbf0z2vhhfL6J2UUqjrGn/++uvXLrYQERER3QUDe0fg5ORka8EMOh7rcsIwjDbZb2MmpUSSTCCEQFEUKIp85/eplMLFxTmSZILpdIY0XUIpBSklptPpqtdajPn84sqN/zqbrWmarWzyugEfuFaJ8bbZto0gCJDn2ZW/j+8H+N2HH+Lb77678+8qhLjTbUgp8d7jx1dOkN6mpqnRtj58P9jq8ViWJSaTCZIkwXK529/hWE0nE7z//vuoqnLvLm7QOHVtILqP3QzqERER0TZZSZL8w9CLoN2RUmI2ncKyLE7ApRtrmhphGEFrPZpMq6usy28b1WC5WPQeyO5KLQWiKN5MknVdD4vFHLZtXVmOuR7SYds2wjDalM62rbr1ps9xXAgpUNf9lwL6vg+tDcqyuPLflVLwPA+TJMF8cfNAiW3bePz4ET784EM8fPAAD+7fRxzHKIrixsem53mYTiYoy92U4b6qbRWiKH7j43JbSrW4f/8+5vM5s8W27OGDB3j48CGyjOXOtF2WZaNVCiWnJhMREdEWcSrugfvgyRMkSXzrfmJ03LTWyPMcYRgNvZQ3siwLSZKgKApk6XDDPsqywHK5WAVCzWptNtI0hZQCk8kUnvfr1N0g6Mqc5/MLnJ29xHx+AcuyMJ3Obt2PznVdNAME9YDrZdHleQbHsfHxRx/B87xr33YQBPibzz6D7/mYzy9wfn6G+fwCxhh8+sknmMENvhQAACAASURBVE2nN1qr1rq3qc+7Coi3rUJZFvjod7+DZVk7uY9j9OjhQ5ycnGC5XIz6YgbtF8uyEMdJN0SIiIiIaMtYinvgJpMJzs/PN1lERDdV1xXCMISUFrQe30bX933UdbP1jKjbUEptyiTbtl0N6lCYz+cIgmAVzBJQqnmtvG/dm64sy70MKHS99N59rSjLMnieh08/+QRZluH8/BxFWV6ZUWzbNh49eoRJkmxKfF+9v7quoJTC48ePYYy5diagZVm9ZrkZY+A4ztazv6qqgu8LfPbpp/jLt98yu+yOLMvC6enpJmhMtC2u6yHNMjx79mzopRAREdEBYmDvgHVlfS2DenQn62EUUgqMreJPCAHbdgYpPX2Toshh2zYsy7qUFdb1/bs6+LgeeJGmyzv9Lk3TwHGcQTJ0tdZwnOu9pVRVN5XYdT08fvwYtm3DGAOlFLQxEOiOO8dxUJYlFov5GwMtWrfIshTvv/8+GqWQ5+/uZWfbNnSP58WiyBFFMRaL7ZfNlmUJzzP4m88+Q5qmqOoanuuibVu8PDtjtvYNJEmCut7eoBOitbquMJ1MGNgjIiKinWBg74Ctm/gT3ZaUEpPJFFV1dUbV0CaTKbTWvQzKuImiyDGZ3Kw8tCzLOwcobdse7HnqMhRvdr6p62rTe1BKCSEk1rFQYwyy7Hql1W3bIssy/O53v8M333zzzsfR933otr/AXlVVsCwbcZxgsZjv5PbruobrunCcaBNk/fSTT/Dz8+c4P+9/mMq+8H0fcRzDdR1MJ1Nk2fgHBdH+WZf/SynZE5OIiIi2joG9A2aMQVVVcBwXTTOejCbaH74fwBjzxkyzIUhpwXXd1bAGPcqJlUqpVebP9TZwWmtEUYSqut0wByEk/MCHZVmDPR5dKe7t+9Z1m93bb3iValAWOT7++GN8/fXXby1njqMIbdtvADTPM0ynMwRBuJNA9Pp8/6q6rvHo4UM0TYN0wP6TY3X/9BQPHjxAXdfQWiNNl3tZBk/j53k+LjjohoiIiHaE6VwH7vnz5wiCYOhl0J4aW3ZBEIaYTqcIwxBCiJ1kP21Lmi6vnf3TlcybW2fYxnEMx3ZG/Xj0oa5rNE2NTz/55I0DSIQQCIJgkMzG5XIBz/N6a6DfDb/J8OT995m9/RuO4+DBgwdYLBYoihxVtZ+9LWk/eJ6Hly9eDL0MIiIiOlD8pH/glqssDdtmcibdjBASruuOqjRtPRX17Owlzs/Phl7O1pRlscrai2/8s5bV9fPbRf+2mxhLX7KqLKFUg88+/RRJ/PrjOZ1M0DTNIOvVWiPLMkRR3NskW6UUlGrw8Ucf4eTkBNPpFHE03inXfZlMJjfKqiW6LSlll1E7ol6wREREdFgY2DsCT589QxhyI0c3Y4xG26prD0TYNcuyYIwZVQbhNs3nF7AsC67rXftn1sHXMUwrHklcD0DXcy7PMzx58gQfPHmyKREWQuDhw4eDDpRomhplWSKOkzuVLt9EUXSB43snJ3hw/z6ePHmCJ++/38t978I2HjfXcQ72XELjsi7DJSIiItqVcezYaaeUUqPJpqH9UpYlgiCEUmrwMjWt79bDbR/keZfNpVRzZdBhPQVYSgHHceGsghN5PoasynE9P0opLBZzhGGIv/nsM7x4+RJJkkBrDaWaQddWFDksy0KSTJCmS1iWDdu2UNfNznr/rYeUAF2W5z61aLAsC5MkwenpKTyvC3wbY7BcLvHTzz/fqqx6TMcqHS4hBFzXxV++/XbopRAREdEBY2DvCEghGNijW6mqajMZN8+zQTOdXNcdPLi4a3VdIwg0HMe9NEhDSokgCDfZeVp3mYtjKkfWWsMYA8uyRvU85XkO13Vx7+QExpiRBEG7HoxxnGA6na0eu+5576NPopRidFOupZR48OABppMJhJTAehiLAKSQaJoadV1vnj8hBDzPx2effoqnT59CSInZbAbf8/Dy7AxnZ29/bTCwR9vw6qTbqz5nua6HxXLJ7FAiIiLaKQb2jkBeFDDGwPP8W0/dpOO1LuMLw2jQwJ5t26MLRuyKEOvsPBuu68J1PTRNPapA3lXatoVtO6MK7AFdwBQYX3+rNF1e+v+Tk3u93K8QYtBAgxACYRjCsW20bYs4jjGbzVDXNYoivxQgMcZcGTAxxqAsC7Rti/fffx/GGDRNg6oq8fDBA1RVhSzLcHJygsD3UVYVWqXgOA5msxkcx3nt8Se6Dsdx4fsebLsb0LOeCN40DcpVj0+gm+Du+z5++vnnIZdLRERER4CBvSNgjMFfvv0Wn336KbRu0TTDlqHR/qmqCkEQDhZck7LrJbdcLnq/775VVVf+HAThqmxUYT6/2JOMj3GV4+4j0UOGtVIKSTK589RrIQSSOIY2Bnmev/O2At/H/fv3kSQJlFJdb0ghoFuNxWJxq0EWTdNNQn5VXVe4f3qK2XSK6XQKpRoEQbB6bDWaph5N5ibtH9/3YVkW0jS9dOyFYYQ4jlHVFcqiQJIk+Onnn1GWvKBKREREu8XA3pFQSuHps2f44MkTNM0CAEtz6WbWWQlDcl334LP2yrLc240gK/7vRmsNy7J33gNQ6y649fDhQ/x8y2wiKSU++fjjzVAb27bx4uVLvHz58soA3+npKR4+eICyLDCfX+w0eFmWFeI43kyDL4pidFmktL/yPMNkMn0toJznGYqiwHQ6hSUtVFWFi4uLgVZJREREx4SBvSOSpikWiwWSJDmKzCfariHL97TWq3JKGjNjDKTksPXbWk+hfltgb92Mv+u3qJHn+a2CZEVRYDabYrlcIstulr3mOA4+/ugjaN1uylmllJhOEjx88KALHCoFgW7whWVZaJoGy+Wip3OI2azL8zz2mKWtatsWdV0jimJkWXrp34zRWC4XmE5nPBcSERFRbxjYOzLPfvoJH1oWgiBEUeRDL4f2QBwncBwHxphBs14cxzn4bL19p1QD39+faatj0zQNPM9HURSv/ZsQAkEQwvM8tG3XUsG2bUynMywW8xsHzIwxKPIC7z1+jD9//fU7v9/zPJzeu4ckSWBZFooiv9Rzcx1kzPN8NVDAAmCgtblVie02DZ1pTIenLAtMJlNcFRNv2xZVVaJu+H5FRERE/WBg7wg9ffYM/8Xf/i2a5niGEdDtOY79Wi+hvnmeBykl+0OOXFVVCMOolz5xh2jdy3Jdci6lBSklLMvaBPR+228xjhMEQXDjrDug60/nui4eP378xpJcz3Xx3nvvIQiC1UCK9J1BxO4iwDjeW7TWkHJck5pp/62D62EYvaFfo2AZLhEREfWGdQJHSGuNZz/9hCAIh14K7YGmUYjjGI7jDnL/QghEUbzJgqBx6/rEWUMvY2+laYowjDCZTBFFETy/C2pnWXplKWueZ3Bd79aPeZ5nmE2nePjgwWu3EQQBPvn0UwgBzOcXKMtiT4a4/OquA0KI3qQsC7ju6++L668tl5y6TERERP1gxt6RWvfam05nKIoCdV29+4foKKXpEnGcwLbtQbL2jDGrYAcD0XT4lGpwcXF+7e9f95/0ff9WWXvd62uJJElwenqK+XyOqq7hOg5OT09R1zWEEJjOZpBCIk2Xe5M5G4YR2rYdTfYgHZZusrOG7/ubgUdSSgRBiO9/+IEBZSIiIuoNM/aO2NOnT/Htd9/BsixMJtMrrzwTAcNnvdR1BaUUZrPZYGug61mXPlJ/yrK8U0at1hpFkWOxWMDzPMymk1WwooCUEo7josgL5HmGOE7gut4WV78762Eu7LFHu1JV5aXXQxwneP78+a2C7ERERES3xYy9I1cUBb7+5hsEvo/33nsPSTJBVVWrK9HsSUQdacnBj4duwiA36GNnDEtx+9a2aivBK2P0O8vd27bdZPBe3VtsPIoih+M4cF330qAPom2pqhphGK0C4A7yosDZ+fUzbomIiIi2gRl7BAAoyhLf/OUvePr0KSzbwmQyQZJMuEEnAEBZlIiiuPfMFyEELMuC67qwbftGJYo0jC5jj28tferz8VZK4eLiAo7j7MUEZCEEtOYgF9oVg7quEQQBhBAQAMIwZJYoERER9YoZe3RJmmVIv/4GAHBycoJHDx8iTZfsFXPk6rpCEASQUm5luqQQYlUiJyGl2Ez/fPXPemNkjIEx3eaJiF4XBEHPrw+D5XKB6XSGqipHPQGZ07Rp1+q6mwaeZRmCIMAHT56gbVt8/c03Qy+NiIiIjgQDe/RG5+fnsC0Ls9kMWZYOvRwaUBiGUKrZBPWEkKvgnFgF4Lq/hcAr/3/5+7rgXfdvwK8BO2MMtNYwRqNtWzRNjbZtoRQb3v+WiSZoP/8C1p++gsgWQy/nSl3wlxcC+mTbTu9lsVp3r1fX9UY7rdr3g9V5ZLyBR9p/TdNsLkgVRQEAODm5B8uytnIhjIiIiOhdGNijt3rx8iXu3bsHy7I5WfCoCTiOi5OTe5uvrINy6/9+09/GGDRNi7at0LaK2Z930H7+BdTvvwQA2F/9ceDVXE0ICWN4ruhLEHTToofISmvbdtTtGozRLImkXnSTqYNNgL0oCnzy8cf45i9/4XseERER7RwDe/RWxhicnZ1hOp0iz7lZP1aWZSHPc5RlMfRSjpr1p68u/T1GXU8zbmR3wfM8OI4LIQBjutelEALL5TizN4dWVV2JJDOnaNeapoHv+5v/L8sCURRhOp3inMM0iIiIaMcY2KN3enl2htPTU26OjpiUkj3uRkBki9Fm6q0xsLddtm3D83w4jg1jumDVOgmtriu+Lt9hnUnFdhK0S0o1sKzoN19TCMOQgT0iIiLaOY4upHfSWuNiPofjOEMvhQZijFn1xyN6Owb2tieKIiTJBMYYZFmG+fwCZVmgKLo/Qwf1jDEYe6VrUeSbqdpEtyWlhOu6l74mhEAQhJfOea8eZ03TYJIkeO+99xC8ks1HREREtG38pEvXUhYF4igcehnUM8dxEQQBjDEcZkHXwsDedkwmUwgBzOcXI348DcZ+fVBrjSzLEMcJlssFs87p2oQQ8H0fruttJrVXVYW2bVGWBcIwguu68DzvyuNKa43lcoHA9zD7+GPM53Msl0ssU2aPEhER0XYxsEfXUpYlbJsZe8ckjhPYtgWtDebzi6GXQ3tAynEHefbFdDpD2yqkIw8AdIMpxj9xtq4rWJZEHCc8l9ElXTanA6UUmqZeTXGXsG0HQdBNVc7zHE1Tw7ZtRFEMx3EQhiG01jg/P4Pv+/D94MogvNYaZVmuSsI9TKdT/OXbb1GW45wkTURERPuJgT26lrKq0DQNXNcdvPyLdi+Ou83L+fnZ0EuhPWJZ1oizy/aDlBJSSszn4w7qOY4Dx3H3pnddURTwPB+2bTP7mOC6HoIgAND1wvMDH1EUbSa5r7PtXj1WlFKbwLDvB1Cqm0RdluU7A3XrAF83/Gbk9etERES0dxjYo2t7/vw5PvjgAyilNh9+6fBIacFxXAb16MaklAzs3ZHWGsYYWJaNth1vACqKYuR5hqZphl7KtQkBHp8Ex3EQRRHKskRR5Le6jdtMiF9PsS4KTpcnIiKi7WLdFF1bmmW4mM8xm51gNjthM/IDJaVg0JZuRQiJfSjNHLu2bWFZ1tDLeCPP86C13qvs7a5MnP0fCZtgdFX1Ww4rpcWgHhEREe0EIzN0Iz///DN++eUXhGGIDz/8AEYbVNW7y1BoP0gpEQQhG8zTrQghwJjw3Y0983Hs2YREbydWWbH9tg4QAjw/EhER0U4wY49urG1bLJdLfP3nr/H999/D83xIOd7sErq+KIoBGCyXi6GXQnuo27hy53oXtm1DSrHp3zVGXa/V8a7vKq7rsrceAQB834MxuvcyciktXgQlIiKinWBgj26tqmtkeY40TeG6nJi77yzLgm3bWC6XQy+F6GiFYTTqcr04TqB1i6bZnzJcoBt8YNs2kiRhG4kj17btqm1Av4QQaEeciUtERET7i4E9urMXL1/C94Ohl0F35Hk+y+voSnGcII4TAN00yDCMVj3LLjMGnPh4B1JKWJaFsqyGXsoltm0jjhPMZieQUmK53I9JuK9SSuH8/AxKtUiSBI7jDr0kGkjTNNBab6bi9sWyLJQjDtoTERHR/uJla7qzoijQNA3CMERRFCzF21NKNfA8b+hl0MjEcQIpBWzbwWx2spraqjGdzmCMQVkWm/Kytm3hOMzevS3P81eZcOM5h0ZRBNf1UJYFiiLf+/6b6ymovu/vXdYhbU9VlfA8v9fsWNu2UbAUl4iIiHaAgT3aih9+/BGffPwxtNbsIbOn6rpGGBq4roe6HlfGEA3HsixkWZehpbWB1r8GdmzbQRzHkNJCnmdQqoFlhUMtde95nrd5rMfAcRw4jov5/GLUwzxuqqpK+P5s6GXQgNpWQ0rZ66AapRSCIECajuc1TkRERIeBpbi0FWVZYj6fw/P8oZdCt+Q4DoQYd9N+6p+UEm3bQil1KagHdFmei8UClmXh5OQe4jiBEJLluLcQhhHatu29of/bBEGIsiwOKqgHYPP7DNFnjcZBqWZ1MSvq7T6Z0UxERES7wow92posz3FycjL0MuiW4jhBlmUHt4mn25tMJmjb9q3l9Vq3WC4XkFLCtm0Yw8m4t+G6LtJ0XINrLMtCVR1u9q4xPNcdM61bWJbV4z0a2L3eHxERER0LBvZoa/I8Z6bOnlo/byzBpTAMIWU3IdnAYH5xca2f01qjrtmz7LaklKPKIAvDEEo1BxmkTZIJj1WCbfedPSd44YyIiIh2Yjy7CNp7TdOVtkjJK9L7i4HZYxXHCU5O7sGybLRtizzPrx3Uo7vLshRxHPecQXR8PM+DZXU9Iem45XkOKeVm4veuSSlQj6jUnoiIiA4HA3u0VU3TwLJ4WO0by7JWmTmHl51D7zaZTCGlxMXFOZbLBYoiZ/Zmz6qqQtPUo+lTmuc5bNuBbR9OYr+UEkEQIs+zg8xEpJvRukWaLuG6Llx39xPhhZBQSu38foiIiOj4MAJDW1U3DaTkYbVv1lladHy6bBWDxWLBYMfAxvb4l2XR63CBXQvDCHVdswyXNtq23el7nxACjuOuWhxIHntERES0E4zA0FY5tg2tx7U5pXeTUowuqEC7J6WE4zhYLpdgtubwHMcd1VTqoiggpTyI8uD1sV6WxdBLoRERQqwCbrvJUE6SBEIInF/M8a9//jMvoBEREdFOHE6NDY2C53nIsnToZdANGWM4+OQIOY4LYHyZYscoCAIYY0aX0aO1hpTW3gckgiBEXdccXkCXuK63s2O7y4TX+Pa773Zy+0RERERrzNijrbJtmxunPaSUOoisHLqZphlXEOlYOY4D3w+Qpsuhl/IaY8ze9021bRuu66Io8qGXQiPj+z6qqtzJbVuWhbLczW0TERERvWq/P63T6Git4bru0MugG1o39D6kRvn0blpraK3hOM7QSzlanuchjhNkWTrKrLiqquD7wd5m9Pq+v3p8M150okvW/SOrajdluJYlURQs/SYiIqLdY2CPtuqbb76B7wfw/WDopdANaa2ZtXeElFKbklzqTxTFODm5t8nUG1sJ7lpdV1BKIYr2a4iGlBYmkyk8z189vpzyTL+KohiO42A+n+/sPoQQowzWExER0eFhYI+2qqrrTYPoOE72NsvjGEkpuQk5QmVZwvM8BnV7Zts2lssF5vMLNM14BmZcJU2XsG0Htr0fmZ22bWMymaBpaszn801GMtGa53mYzy+w26FBAi2zRImIiKgHDOzR1rVti+++/x7L5XJT6kLjJwQ40fgIta1CURRIkgmk5FsCvdk+XKdxHAdJMkGe56sySJ7T6DLbtnsZGGSMYZsDIiIi6gV3cbQzP/38M7TW8Dxv6KXQtXETfIzKskDTNEiShMG9nhizP6XvSTKBUmr0mYVA1zcty1KW3tIbWVY/U56VajCdTHZ+P0RERETcwdFO/fj0Kfvt7QljwKDOEcuyFEq1mEymzDLpgZTWXgyrWZdpZ1k69FLeaf1eM9Z+hTQOQoheMva0NnxPJSIiol7wEwftVFVVaNt2bzJTjtW6MX7bsh/QMcuyFHmeI45jJMlkLwJP+2gymcIYsxcTM13XQ1kWvQRC7sJxHASBjyzLhl4KjVzbaki5+7pyx3GQ8ngkIiKiHnDXRjunlOJghhFzXReO42KxmMMYBvaOXV1XqOsKQRBsBuAopbBcLoZe2sFYX+zQe9BY3xi9F0OQwjBCnhdQavzlwjSstlW9ZNIJIZg9SkRERL1gxh7tlBACnucxqDdSQgj4foCqqvYiyED9KYoCFxfnOD8/g2VZmM1O4Pv+0Ms6CMaYvXm91XUD1x1/n9R1AJrobWzbRhiGEKKfwB4/+xAREVEfGNijnfI8D1rrvdnEHpsk6Rp7F0U+8EpozC4uzpGmKXw/YM/MLbBte28yeeq6ghBi1O0UJpMpmqZB2zKwR28mpcRkMoXWBhcX5zu/L9uxUVUc4kJERES7x8Ae7dS+lJsdo/VmfbGYD70U2gNKNVgs5vB9H47jDr2cvdZX8/5tqaoKk8kUJyf3MJudwHXH8/xPp12/wn0Y7kFXM9EE6os/wES7nSC7/iwihNj555IwjPDixUuUZbnT+yEiIiICGNijHWuahg34R8p1XZYJ0Y1orZHn2WbYCt2cZVmQUkLr/XntFUWO8/MzzOcXyLIUURSPou9eVxou2P9xz7WffwH1+y/Rfv7FTu/H9wMYY3ae2blub/HixYud3g8RERHRGiMutFN1XaMoCniej6rilesxadu2lwbidFi03o9hCmMUBCF830dR5HsZVB9bWwXHcZkRdQCsP3116e9d6NoI+JjPL3Z6DAsh4Xke/vXPf97ZfRARERH9Fnf1tHNPnz2D7/uj7tF0jJRSUEohiuKhl0J7xPd9NM1+9IcbG8/3sFwu9joYtb4YMIZS4q6keTyBRrodkS1gf/VHiGw3mZe2bSMIAiwW850Hpj3PxXw+5yAXIiIi6hUDe7RzTdPglxcv9mKy4rGp6wq2zYArXV8Xz2HG3k0lyQRNXe/9hn+dtTeePns8Ful6+sg2dRwXF3P2rSUiIqJ+sRSXeiH3rFn8MZDSgu8HUGr/SgJpOE1TIwjCoZexV1zXg2VZSNPl0EvZCq01pBz+gkBd1wjDEEEQwLIsFEXBCd/0Gtu2e/n8IaUFIQTynMcgERER9YuBPepFEAR71Sz+0CXJBLZto64rZFk29HJoj+zbRNcxCMMQWZYdxOMWBCFs20aeD3/eKMsCgEHbarStwmQyhdaa/VzpEtf1VsfKru/HwZzZekRERDQAluJSL8Iw3PsStEOxnmh5fn7GoB7dmGVZezn4YSi+H0BrfRB9CV3Xhed5WCzmozkGyrJE09TQWiNNlwhDZpPSryzLgmVZPfW1FNj/0D0RERHtIwb2aOc8z4MxZlTTFI+RbduYTKZwHAeLBbMK6HaEkHwt34DjOKjrauhlbIVSCkIIaD3O8EUQ8AISXRaGUW+vv7qucDKbwff9Xu6PiIiIaI2BPerFIZSg7SvLshAEIZIkQdM0uLg4H3pJtMeEEADzUq5FSrkqed//bD0Aq8zDBkEQDL2U18RxAiHEwfQxpLvzvK63ZV+Z6Vpr1HU9ytcHERERHTYG9mjn6rqGZVkQgodb3yzLwmQyhWVZmM/nbCxPdybEejIuvUuSTFAUxUFlOOZ5Bs/zIOW4zueWZSHPD6OPId2d63oIwwhZlvZ6v5Zloeql7JeIiIjoV+P6ZE4HyRiDFy9fIozY+6hvnuejrmuk6fKgggt9MtEE6os/wESToZcyClJaPJauIY4TGGN6adrfp3VWUhTFQy/lEq01LIvzwI6dEBLT6QxBECDPMzRN0+v927aNsjqM0nsiIiLaHwzsUS8W8zkc2xl6GUfHsiz2nLqj9vMvoH7/JdrPvxh6KYObTqerwA43ru9i2/ZoBkxsW5alkFLCdd2hl7LRtgqOw8DeMRNCIEkStK3CfH6BqucAm+M4aJqGFz6IiIiod/wUTL3wfP9g+kztCyEEbNtGnrP89i7kP/8T5N/+W8h//qehl3IjruvB930YY2CMQdPUd97oWpaN+fzlllZ42Oq6gut6Qy9jZ7TWo2qvoFQL3+fFo2Pm+11vuzTtt/wW6PpphmGE777/vvf7JiIiIhrPp3I6aLZts/dRz1zXhdYabcuMvbvQ/+4/QP+bfw/97/7D0Eu5EdvurtvUdQ2lFHw/QJLcvpzY9wMeSzeQ5zm01gjCw2xBIKUYVWaS4zgHmyFJ72bbNnzfR573Myjjt8IwwvO//pUX0oiIiGgQzNijXjRNAynF0Ms4Kk3TIAyjoZex96w/fXXp733hOA7Ksthk6ZVlgel0iiAIbzxERUoJ3/dGlaG1D9J0iel0imYVXD0kQkhoPZ5AmuM4nIh7pFzXQxSFKIpikNdZEASoqgpnZ2e93zcRERERwIw96kmWZXAcF0IwuNeXLluvhe/7Qy9lr4lsAfurP0Jki6GXci2+72M6ncEY81rpbZqm8H0flmVd+/Y8z0OSTNA0Dc7PuXG9Ca01yrIc3aCJbRBCjCpDbmzroX54no8wDLFcLgcZVBPFMSAkfnz6tPf7JiIiIlpjYI960bbtKmuPh1yfpJTc7B4Jz/Nx794pHNdFWRZYLOavfU/btsjzHHGcXOs2wzBEGEaoqhJZNkyJ274rii7YYB/Q8KAxtlZo23ZUwzxo97q+diGWy8UgmXqe56GpG3z99dd8nyUiIqJBsRSXelPXNSzL4gfgnkhpQQiBpmmGXgrtiIkmMP/Vf4vo//1HeKpEmi7fOaSmqkq4ros4jl9rMm/b9qZ8ex0UzrKUg2/uyBhzUK0IbNsZXb/Fqirh+0Hvk1BpGEIIxHGCuq4H+0whpcR8wfJvIiIiGh7Tp6g3eVFsptbR7nmey6DeLZhoAvXFH2Ci2w+a6Iv4r/871P/Df0L5X/4d0uW7g3praZrCth143q9TW23bRhwnqKoKjAPKPgAAIABJREFUZVkgTZdYLhcM6m2BZVlomnEFwu7Ctm0oNa4LNFVVrSaBH05mJL3Zurw9y/qfgPsrAc0LlURERDQCzNij3rx48QKTJIHrugwW7MC6f+G6RM51PU7ou4X28y+gfv8lAMD+6o8Dr+btwv/nHyGEgP6//y+YG5SiGaORpimSJIZSCm3bIopiFEWBqip3uOLj000TbmHMeCbI3tVYe6XWdQ3f95GmvKBxyIIggGVZmM8vBl6JYXsRIiIiGgUG9qg3xhgsl0vMZjMopaD14Wx0h2JZFhzHget6m4EISik0TQ0pJZqGAdSb2ocpuFJKRFEMqy5Q/uf/HeIWryWlGuR5scrSKyGEYFBvB1zXObjHtaq6gSCWJVEUxWjaK+R5hpOTe2z5cKDWbQI8zxtBUA8wBhAM7BEREdEIiPfef39cHbDp4D18+BCz6RRpyt40NyWEgOM4cBwXruvAmK5pfF3Xm+CB7wdwHAda64HLlGgXpLQwnU5RliXKsrjTEAMhBGazEwAYrAH9oTs5uYeLi/PRDZvYhiiK4LoeyrLYDAkZWhiGcBwH8/nrw2Nof02ns1VJe42mUYNMwP0tz/PQthrf//DD0EshIiKiI8eMPepd0zQYaSXXaEkpEcfJJhNFKYXFYnFlVkpZFqPY9NBuRFG0tUBKEIQwxiDLMgb1dsD3AyilDjKoBwBZlqEoCiTJBLbtIE2Xg/+ueZ5jMpkiCEIUBVsRHAIpJaQUODt7OfRSLtFaw7b5MZqIiIiGxxoC6l2e52hbjSSZjLZX09isNzbn52dYLObI84ylZkeqy1q5ew8xy7JXJW1zlmzvyDH0E9VaYz6/gDFmk1U1tDRdwvc9OA4HaRyCro+dwGQyxWQyRRzHo3hubdseTaYqERERHTcG9qh3VVXhz19/jbOzM0wm01FsBPfBgSb90A0JIe6cXSeERJIkKIrioIY6jI1lWajrauhl9CJNu6nM62mlQ9JaI89zRFHM4QYHQCmF+XyOsuyG+6yH/Zyc3FsF+hKEYdjrZwkhBDzPx19/+aW3+yQiIiJ6E37ipcH88uIFnj59ijhOhl4K0V5Y9068C8vqevQ1TcOS7R1aB5SGLk3tU55nkFLCdb2hl4KqqtA0Dd9fDoTW616yFYqiwMXFOebzC5RlAaUUpJSYTmc4ObnXy3qklJuJ4kRERERDY2CPBrVYLld9aoYvqyEaO8dx7pStJ6XEZNIN3uBgld1aB2CPrd1AlmWroRru0EtBlqWQUoyibJO2T2uNuq5RlgWaputlmab9nNfatoVt26w4ICIiolFgYI8G9+PTp4iiaOhlEI2elPJOGSJBEKJpambq9eQYm+s3TY26rkYTTKuqCr7vD72MS0w0gfriD9APnqD5j/8zmv/4P8FEk6GXtZccx8F0OoPv+1guF732C23bdjTHORERER2349px0Cgd8tRIou0St54o3ZVIupjPL7a7JHqrYzy3GWMgxDiuG3aBvWDoZVzSfv4F1O+/hPzbfwv9b/49AEDUFeyv/jjwyvZHEATwvC5g202CLwdZxzG+vomIiGh8GNijwXmed+e+YUTHoCwLxHEC3w9gjMFyuUTbXq80d52tx9daf6QUaNvje7yVUgiCcOhlAPi1JFpKOZpj3/rTVwAA+c//hPa7fwVgYP3pK5hogvbzL2D96SuIbDHsIkcsjhNYloU0Xd55kNBdtG2LIAhQVccxIIeIiIjGi4E9GtxyucTjR49g2w6UaoZeDtFoKaVwcXEOAAjDCEHgX6unlOu6cBxn87PUD60NLEtCqXEElPpS1zXCMIJlWaMYLqC1HlVgT2SLTXae/D//t83X1Rd/gPr9lwDA7L03cF0Xtm2P4lzWtgpJHOPiglnQRERENKxx1MrQUTPGoGmao2syT3QXbauuNX1UCIEoipBlWQ+rolfVdY0oigEc37mtbdvRlMB2mVXDZBCu++ldp4ee9aevYP8f/+smo48uE0IgDCPkeT70UgB0F1qiKOIADSIiIhqclSTJPwy9CCLLshCGITP23mDdH62qhukjROMQBCHCsPtjWTaqqnrna8ZxugyXsWyGj4lSDVzXheu6qOv+mvqPgdZdmaLWevCsvbquEccxbNuBlBJCSEgpAIid90hr/+7voX7/JUQ6h/zmX976vaKpIL/5F4iGpZ1XCcNuyFZRjONctu4lOZ1MmLVHREREg2IpLo1CqxQz9oh+w7ZteJ4P27YhpYRSClVV3ahXnpS7D17Qmy2XC0ynM3ief1SBeaUUsixFHCdQ6mLwMtiLi3O4rgfbtuG6LoQQEKJ7bWRZurNebevsO2bh3Y1lWfA8b3TDf8qyQBTF+ODJE/z49OnQyyEiIqIjxcAejcI6s4PouAkEQQDbtjflXU1TI89zNM3tMr5s2+Fra2BpusRkMoHW+tbP4z5qmgZN08DzPBRFMehatNYoy9fX4PsBkmSCxWK+k8zCV/vp0e2FYYSqqkZ5LsuyFEkyYcsDIiIiGgwDezQKSik4jnPlxovokDmOs8kkWmflNU2NLGug9d0CDZZlwXUdnJ8P32j+mLVtizTNEMcx0nSJpjmelgPrSc5DB/bepCwLCAFEUYzFYj70cugKjuPAsiwsl+OdFNw0DaIwZGCPiIiIBsHAHo1CVddsQP0WrKQ8LL4fbDargEFV18jzbOsBnzFNAj12XbA2QxTFo5jo2Zd1ieuYj8V1ViGNUxhGKMtxl7Fr3SIIhxnQQkRERMTAHo3CMTaXp+MhpYTv/1piq5RCXddomrtn5b1N11uPvSvHoq6rTan1rnq6jZExZtSBvQ5fJ2PkOA6EEKPP5m+aBpPpdNO3kYiIiKhPDOzRKDR1PejwDNf1oFQz8o0n7RPP8zYTaYUQqOsaZVmgaZreNn5t20JKiS5o8bb7fNe/07ZorY8usDf2oJ7W+tIwjbFwHAe+H6BtFTzPhzEGdV0d1YTrrrfeuLP1gC543SqFOI6xXC6HXg4REREdGQb2aBQWyyUeP34My7J20sD8bSzLQhiG0FpjuVzCmPFuQGncgiCE49iwLBtt226CeUMFcYwxaJoGcRwhTdPX/t22bURRDCkljDHXLBEVcBxn0xNw/bNFUcAYPeoAzhhorSHl8bQdWAekxnxcdENNGpyc3EPTNIP1cvM8b5XFq+F5HqIoRtsqSOmuJmKX8Dwfs9nJVsq5xx5gDoJwc27ZB3Vd4+HDhwzsERERUe8Y2KNRWJdqDcH3A/z8/DmkEDg9PUWaLkeVtdEZ23oI6CbOet7lwRdVVaGu09EEiPM8x3Q6fW0TH4YRPM9DnmeoqgpRFGM2O9n8+/o1YIyBMRpCyE0fTK012rZF27ZQSkFKiclkAiEEtNaoqnJvNuN9a9sWjnM8b73rYNXYpekSQRAgCEKcnNxDWZYoirdnxklpba2Ufh1kXwdBLctCWZbI88vDGOq6RhwniKIYWfZ6sP66giBEEARo2xZlWayyAcfTDsOyLPi+j/n8YuilXFtd10g8H3EUIeUQDSIiIurR8ewuaNSiMIQQovdsvXVA5vz8HMYYWLaN6WSCNB3fFfchS5XpV5cHX3SbuV0MvtgWrVvkebaZTOp53qbP33x+scmkyrIUjuNAa7MKtItNeeK6lFIp9cbMq7quNgH6KIrguh7KskBVVX3+uqPXlVUex6AG27Zh2/Yoz6dXKYoCvh8gTVNEUQSt29eOX8/zN6//9etiG8e57wcoigJFka/elyzU9dW3mecZptMZyvLdGe7dc+DAti0IKSFFl2Xbti3m8zksSyKOEwDAYjHvNYPPsizYto26rl+7mBbHMcqyHHWm51XquuouEDKwR0RERD1iYI9GY4gsuXW23vq+nz9/Dkt2G5192YzSbkkpu82868CSvw6+UKrpPRB9W1VVwXFcBEGAosg35X6/9Wpw8qb76fVjobXGfD6H63oIwxCe5yPL0r15rHbt176H+8tEE7SffwHrT19BZG8uW/X9AE1T711wRqkGWZYiiuLNa8V1PURR9EqJfQmlms1x3v2uzWbIw/p3DoIQtv3rR622VVf2yLMsa9NLrguuvTnAprVGURSI42ST0SalhOt2QXvLkhDi1zL5dWatbprNf/+6HuDs7CU8z0ccJ8iyFE3TbAb97Cowv84Y1lqvgqnLzTnC930A4p0Zk2NUVRWm0xl83x/9JF8iIiI6HAzs0Sg0SvWekeY4DowxmM/nl77+7Kef8OEHH9y51In2m+8H8DwPUko0TY2y6HfwxbZVVQnLinrLoKvrCnVdwfcDTKez3rOBxkprvcps3F4ZZ9/az7+A+v2XAAD7qz++8fscxxmsX91trbNOm6bpSiuTyWbgSZouX8vMXR/njuPC81xMpzMYYzbvZ+sLAessWNt2cHJyD23boqrKzetxXcp/XWVZIAxDRFG8CuZ1Fx262602pfLXPV9VVQljDKIo3gwR0VojDCMURbG1qbRSSiTJZNXT8wLGdPeRJJPNY2aM2bvj5lVVVWE6mTCwR0RERL1hYI9GoStnzOF5Xm+BB98P8OzZsyv/7Ycff8THH32EMIxe63E0hD2NJe2tOE5g2/Yme+UQNE2zGXbRZwZVWRarYRsOA3srbdvCdR2U5X4G9qw/fXXp76usgzf79pwr1U2gzfMMeZ4hDCNord/Ze7VpajTNb3vUXTVtuoQQAq7rwvcDBEGwec+76UWD+fwC0+kMdV1juVzc+aLDOkj5KsuyMJlMoVRz5+dSCIEkmUApdemi2fqxXmey3uT8dN3s0T41TYPZbIYXL18yU5mIiIh6sd/1QHRQFsslbNvp5b5c10WjGiyvmBS69t3330NrjSAIe1nT2zGy1wcpJabTGYQQmM8vDiaot1bX1SDHs2oVHKef1/Y+KMuul9u+EtkC9ld/fGsgxbbtvRp8sNY0zaVjNc+zzXCJm7v6Z4wxqKoK8/kFsiyH63qbfpY30bYtzs5e3mngk4kmUF/8ASaavPE+8jxHFMW3uv1XxXGCtm3fmAmv9c2naq+zR9vPv7jz+ralbbsszb/57LOj6adJREREw7KSJPmHoRdBBKwmyiUJkiR5a5P+bYiiGE+fPXtn4Ga+WODeycmmzGk4An7Anj27ZNsOkmSCuq4PugTb94Pej6NWKQRBCGO6Te+xW/dssyz74ILHQFeC63n+pox9X/i+jzAMkWVZb2XS3YCO8o19L3et/bu/h/r9lxDpHPKbf7n6e1oF1+16dDqOswp8ims/RkIIxHECKeXWS2zF86cQ6bzL2GvGM6inO88ZPHzwEEWeH+TrnIiIiMaDgT0ajXXPnaIscf/+/Z2V5Hqeh0YpvHjx4lprmi8WuH96f5CpvWtCAIEfbK3PEV3m+z6iKEaeZ5sG9ofo14CS1ftGUymFOI72uk/hNjVNgzDshjHs23CJd1lnXq2HZ+zL850kEyyXCyjVfxBmqGPguoGxbuq13vQg9P0Aruu98fi1LGvzvK+DeovF/LXvu/P6mwrym38ZVVBvbd3n8P79+3jx8uXQyyEiIqIDxsAejU5d1wiDbnDBLjZYcZzghx9/vHaQzhiDxWKB+/cfADCDBPeEEKtMKwb2ti2OE7iuh+VyOciGvm9KKURRDKX6zRDqhkZ02bLMPO3OK8YYhGF/A0361LYtLMuCbTt7kbXXTb/2rpxYe8huEhhbT9Ttpv92vQKjKIZt26jrX5/jIAgRx8kq+OfCsqy9LMveBq01HNdFWZTM2iMiIqKdYY89GqVnP/0EY8zW+4H5vo9lmt54I90ohb98+y18P4DjuFtd03XsS8bLPvltP71jKRHtemZliOOk9/vuSg5rTKbT3u97jKqqQqOaQZ6LPqwHIq2HIozZeko6XV9ZlpjPL2CMwcnJPQRBuMrm83FxcY75/AJVVeLi4nzopQ6qqWs8ePBg6GUQERHRARv/p206SkopfPvdd7AsC667nUCaEAKe5+Ovz5/f6ufrusa3332HMAx7G/Lxqps2Vqc3s20Hk8l0a9Mk901VVWjbFnF894b4N5VlGWDMwQazbipL01W2mD/0UrbOGL0p/x4zy7IRBCEzom9Ba40sS7FcLuA4DqbT2aY8V2t9kNmoN1VVFTzPw2w2G3opREREdKAY2KPR0lrju+++21qWnO/7mM/nqO9QDlOWJb777jtEUQTbtu+8pps4tuDTVdYBkDCMEIYhgiBcTRe9ftDT8zwkSYI8z1AUx1V296o0TWHbziBBl+VyCdu293oy7DZlWYowDA8yeF8U+ah/NyEkkiRBURQMQt2BUgqLxRxZlkFKiSS5esruscrzDI8fPRp6GURERHSgGNijUavqGn/59luE4d1KcqWUcF0Pf/3llzuvKS8K/PDjj4iiGJZl3fn26O0sy0YYRkiSCSaTKTzPgxACQkhYloUwDBGG1wsQeZ6HMIywXC4v9YQ6RsZoZFl259fW7e7bYLlcrKZs9l/aPjZKKbRtu7Xs5DGpqgpKKXjeOLP2gsCHUuqgh+b0qa6rTT+96ZQZamtt20II0fsFQSIiIjoO/IRBo1dVFcqyhOM4t24+7Xk+zs7OoNR2+qilaYqnz57hyfvvX9oQ/ppUdzm77iZf11pfOaBjrBkvuyKlRBhGcBwHdV2jaWoUhXrtOTw5ObnWMAbXdRGGEdL0OIZkXEfT1GgaZzMNtE9t2yLLUkRRhIuL4w6yAl1AxPP8g8way/MMSZKgqqrRZR5rbcDrM9u1DtyHYYTZ7ARFkb/1uJZS3mqQj4kmaD//opvom/V7/rqN9URhIiIiom3jVFzaC67rYpJM0DTNjTeGUnZZXd//8MNWN5VVVaGqKggINKqbFqiUgmpbtFqjbTV0q9FqA6M19GoK5noNxgAQYlVE2mWgOY6DKIpe6/Vk2zYcxz2aaaK2bSNJJmjbFmm6RF13WT+/3fytpwW/q6TW8zxEUYw0XXIy4W8opRAEIYzpf+JzNznVRhAEBxnQugmt9cH2edNaw/cDSClH+frrJo4fx7m1T03TbI5r3/chhLh0YSYMI8RxAs/zbvX4q//mf0T73/8vQF3B+tf/b5tL3wkpLTiOgzRNh14KERERHRhm7NFeePHiBbTWeHD/PrIsu1HGle/7+OWXX26VEfAuy+USy+Vya7c3nU7x8MH9175uWXbvQZeh+H6AIAiQZelWymXDMITregzqvYExBmVZwHW9QYJrWZZiOp2tgiv7GdTaRubQ+vwkhBhdVts2ZFmKJJmgqspRncuUUqvS/sN83IdW1zXquobrevB9H0EQQGu9CfIuFgtMJpNbZu2Z3/w9bmVZYJIkkFLi6dOnQy+HiIiu4DgOnjx5AkvK1cXv7uLzTz/9hPLIL0LTuDFjj/aCMQZ5nqMoCtw/PYWU1rWCe5Zlw/d9/PDjjz2s8u7ee/wYWrevbXzDMETTNFsrJR6zyWR6o6BeELw5IJQkE9i2jeVyMapgwtisM0mGypprW4UoiqFUs5MA/K61f/f3UL//EiKdQ37zL7e+ne5YPszMsS6YY42y3NjzPCjV7uWxty/atl1luZdQSqEsi1Vptobj2LAs68YXXuSz7yHSOex//M8QzbiOqTep6wpxFENaFvL8eIc3ERGN0em9e/jwww/RKgWlGkgpNu2gwijEfD4feolEb8TAHu2Vpmlwdn6OeycnsG3nncG9MAzxy4sXKIrxZwLZto1Hjx4hz7P/n713i5Elyc/7voiMyHtmVfXtnD63mZ3hrmh5uWsD4lJLwRhR2iVEDElxSRq2RNprcfkiwA8GHwz7xaDe/CQ/GXpZG6Bh0S8L2rC1FAkvJK14A2WS5nJpLcXZuZ+5nGt3V1Vm5SUufsjKnL6f6u66ZFbFDzjomXO6u6KqsiIjvvj/v+/MvwVBsDHtO5zbEOKsuHkRruueadOllCKOe1BKYTwemUqcF1C14qqVBYoopaC1QhhGnazaI48+ABkfVRV7NxAYPM+by1ylgxjytdercbVI8CjLAp7nVTYFqj1CexVaojfi4KQNVJ/343MymQq+VxO1SZmDvvW9Vl3js1CWAv1+H4wxjJOz93uDwWAwLBfXdfGpl1+edgwlzUGzlBJaa7iui+fPD9b28NWwHhgXX0PnUErh7XfegW3blxpRM8ZBCMHBwcESR3d9er3eC4SV9RenXNe9sg9XWRYnEjc5txHHPeR5bkS9GaCUgnO2cuG4y23SJBmCfes3bmTgzzmfW8WY/OKXIL7yNcgvfmkuv28+kOnnlCAMw1UP5gRSCvh+gF6vhzjuIYriqfebu+qhbQRFkcOyLPT7A7ju+r/mWiuMRsPKemNvb9XDMRgMho2mFvXKskCSjM89eBRCYHdnBzs7O9PDQIOhfRiPPUMnkVLiaHgE9xLTbc9z8dHHj5Y8suuzNRi8oGKBYJ3FPUopPM/HaDSE1rMLHHmeIwwjAAk8z4PrehiPxyhLk7Q6C4wxSLn6FkTP8zc6rZhzDinnUzFm/cG3TnxdFa7rgjEOy7JAKYWUEmVZtK4tPk1TFEXZeO0RgmnbcOULNxqNWlVhuI4kSQLLsuB5HgCsfVWE1hrj8QhbgwHEtBPBYDAYNhXHcRBFEfIsw2iJB81hEODevXtI0/TSfUOWTcA5Ry+OsbuzU1lK5DmUUvj4449bt64xbCamFdfQWSi1EAbhuZU+nNsghOKjjz9ewciujuu62BoMLmzD8zwPRZGvdfVZGEZTo/WrtVUppcC5jSAIQKmF0WhoWuquiOu6K99IU0pg2w6Koljr6/wiHMdtkrVvyqpbFBljiOMeKK1804oiR5IkyPO8tV6hSqnG31RKCSFK5HkO27bhuldvEzVcDSkFyrJEWQoEQQCtcULoVrt3UX71V0De/T5IOr/AqlVTliW2trYxGo3MxnCDsCwLjDET2mPYeCil2L99G/u3b4Mzhl6vh0G/j6Is59bJ4Xketra2YJ/ykt7b3cWtW7cwmaQzPZZSaro2yKCUgmVROLYDx7aXKkYaDBdhKvYMneWyxZDnuXj4sDupc/0XtOFW4tXqwg0WheM48P2geS/H4+tt2JJkDNf1MJmkZpF8RWr/kF6vj7Isz/V4XAZ5noOQyhvx8HDzqleumgo6jyTeRRAEAWzbQZIkVxbpV8lFr2eSjNHvD1Y4ss1CSoHxeIQoiqG1bq4h8fO/DPXZL0AAsP/JP1rtIOeIUgqTSYoH9+/j+2++ae5fG0C/38ed/X0opUAIAVCloSul8P0332zlwYfBsAjCMMTdu3chyhLD4VEz/9m2jTv7+7AsC8PRCJM0rQ59UVVzz3oIYlkW7t69i8D3kec5rDjG9vY23n7nHbiui52dnWuH60kpICUa/711x3Vd+L6PrcEAnHM8efoUT58+XfWwDKcwwp6hs9i2fe4i2HEc5HnRKVNq3/cvbcMrihyu662VsMc5h+8HmEwmKMvyRm2ISqmVCVLrwNHRIWzbRhCEUEqtLMCibnXwfX9DEyPJzN8pXvtJyNd/Adp2wX/z1xc4ptlwtm9BffHL0P/mX+Do6aPOta7WvoQAwL71G83fW5a1qiFtLEIIjEZDRFEEQirRn33j6xAA2De+vurhzZ2iKMC5jVu3buHjjnQZGK7P3u4uxuNRI+DVVXuu62FvdxcffvTRikdoMCwWy7Jw984deJ6H7Jxquap7pwClFDa34Q4GoJSCEALLskAIgVQKRZ7j2fPnGA7PP9x8cP8+KCXTJNtqv+h5Hu7s7+Px48eYZBnCKIIoBdI0ufLBSmUf4a/9Z9b3PLzyyitNsn2WTbC7s4PJZIKkQ3vtTcAIe4ZOQgjBzvY2kuRs6bPjuHj3vfdWMKrr86J2jCzLYNvOtZID2wrnHGVZdDIFdR0pigJBgJVXWQlRbqSYorUCpbMLe5/4ba6uwocxhjAMQQjF8K//LSQ/8ffAsvSEMNYVzvMlrJ5ftFYHKl2hEvfGiKIISmmUTz5Yq0q906Rpgn6vhyRJMBqtT6ux4SS3b90CIThRlVev/YoiRxzHay8SGDab+/fvIQojFEWO0ejybgOl1IV7HkopLMvCnf19BL6PR48fn+h6qD1bT3eAZFmGXq+Phx98gLfffhuEENy7exfOJZ7tp2GMwXU9UErx0UcfXSgsrgO9Xg939vcxGg1PCLBlWYKSq6xZDcvACHuGTtLv9xsvpOM4jot0MrnQq66tlGV5acKv1hqTyQS+76+NsFe1npi2o7ZgWRa01nNLZr0uSmlwvnmB7UopUDq7oMm+/U2QIl9pQAalFgihODg4gP5X3wTLVzuem1AnGx/HsioPLCHKK7dKG26OECXG4xHCMGpNIBLnHGEY4eDg+Vx/r9YaSZLg3t27ePOtty615jB0C8uyMBgMsL21Ba3VhQn0lWeXZXz3DGtLr9eD554V265D5YurIMQQQRDgB//KX4GUEodHR3jy5Elzvz79edJaoyxLDPp9PD84gNa6aYl/EYQQ+L4PSi08evQIh0dHN34ebeP067V/+zbG47MesEop+L5vvAVbhgnPMHSS+/fuIZ+mEdUQQhAEIR4+fNg5E2pCCKIovnTjIqWEbTvNf3cdx3GhlDR+Mi2BMQ7O2cqrk2ybg7HVj2PZWBYDY9YLN/Q6iCFfex304Vuw/t2friwgA6jmIcexwTlDmYxWGtixCAjBNNWXwfN8MMZgWWy6+b7c53VW6veTPPpgrV67eaGUgpQCYRhBSrF0cbVeVwRBAM/zm3twNa753oe1ViAEsB3HVO11lLpV0LZtxFGEvb093NnfB2MMWTZ54X3NdV08e/bMCHuGtWRne7tqo72B9c55lGU59d4T8LyqpV1rjcD3UZYCWp+8b2it0O8PwG0b+7dvg3GGyQz2L1EUYzRO8O577608cG7e+L6PH3j1Vezs7CBJkmZvFgQBfD8AYxxaqxP3YM/zcGAS3VuFqdgzdA7XdWFZFoQ46cngOA6Go1EnBYGj4RB7t26Bc/tSce/atK8aAAAgAElEQVSqVT2tZk4bY8O80LiKx9uikFJBbeB1IaWA4zgv/r4LvOBWxdHREeK4h16vj9FouFZVbUIIHB0dNv8fRTFc14XWClp/EngipUBRFCjL8spzWtvezzZSliWSZIwwDDEajc/c++cBIQS2bQP4ZNNJKa3eb+CEJ1qdwr4I2wIhBLwNMGJfR15+6SUEQQClFLRWEEI2c8gs80JVAU3Wag41GI6z6GpUKeU04Zah3+shyybniohCVJ56ruOgKPKZEnHrrpaPpq3ylFLYtg3HtmHbNobDIfIOV1rvbG8jyzJorXDv7t0mzOnd996D67oIwxBbg0ETciilRBDYKx614TRG2DN0jvMSZAkhcBwX73coCfc4Wmu89957+NTLLyNNcaG4J6VcG/8xAoIN1G9aS72wCYLwXO/KZaG1AmmBwLhsXtSOX3OeF9yqGQ6PEIYRfN+/sM1sHTjPD4hzDsdx4HkewjCatgZVAp+UchoMdHFl1+n3s61px6umKApoDURRhNFoOLdKb9t2YNs2OOeQUkwF20pYq95DccYcvCwLKOUtxPNWa8zcFmZoD3WL3lVatAkh4NyGZVFQaoExhg8+6OYa1mCYhcrfrrfwxxFCvPAeMcv3HKfef93Z34dt203ooZQKWmvs7u7i+2++2VkbhdFohFu39jAcDmFZDJ/59Kfx5MkTJGkKrTV6vZNdZccTjLv6nNcRI+wZOodt201LVH0S47oeDg4PZzp1aStZluGdd9/F/Xv3psm+2ZnnQyk5U1LeVczJdPsYj0eIonilIS1a65kErnN/dg1EkctOtNv8/MbjEQaDrY3zoivL8sQ8XZlqu9MEPwrX9aC1bqoCGGPw/QBJkiDPszPefqaC72LKsphW7kXX8miqqv1Zk65YC2hlWWA4PL+y4yLSNEUYhiiKfK4VKFWbWvetNjYNSumVrgPHceC6HpIkwThJkGUZJpOJee8Na81wNMLu7i4mkxe3vbaR0WgI13WglGoqcTnn4Jy3wqP6JhwcHmJnZwec25hMUjDGsLW1hd3dXRBCpom4J6vU8zzH3u4uHpoDidZgPPYMneNoOIRUCluDASyLQeuqz//999/vfGunEALPnj+HkBJhWPn61AKY1hpBEGIymXT65lHjuh6KIl+L57IuaK2htZ4Ky6tpaddaw/M82LZ95THI116H+MrXQMZHoG99b0EjXByu607bOc//TLT9+XHOzyQ+bhpKKRRF0fypWluqxb/rerDtalNQ+UieFc/Jow9AxkeVeGs8985QVU0wOM7sVQK1h21dlSeEgJQCZVkiTZNLP3MXoZSCbTvTcJX5Xe/VmkbjaA1N2deROIrgBwH2dndBCGZu6fM8H2+9/TaeHxwgTdNpRWq316+GzYAQgt2dHWxvbcH3PBBKIYSY6fqVUqIXxwDQybW/1np6/6gEeM/zYVkMBweH+PCjj07cC7pWeX3nzh24joMsq8InlVIoyxJFUQl6F7U0h2EESinSGTwKDYvHVOwZOsnh4SGOjo6ws72N3d1dPH36dK1OOo+OjnB0dATHcbA1GKDf7wNAk9C4alzXhW0703Sp4tomsl278W0CQgj4frCyx9da4/DwAP3+4Mo/28Y21atQeWhSXDSVtf35FUUB27bXzlT6phRF3vixUUoRRfGFye3npfMaTjKZpOj1+jN9L6UUcdw745c4D5IkQRzHyPNsbqKMUhJBEG5c5WsX2dvbw6DfhxACSskzLdsXUVdlFkUBy7LAOTdzpqEz7GxvYzAYoCgKcM4QRdH00ERiNB7j448/Phmw4Lrwg6pKvU5+XpfWTc453n777RPeepwxvPypT4Ezhvfff78TqbGe5yGOIgyHVz9QGo/H2BoMUBbFWqYEdw1TsWfoNGma4tnz5xjPuKDqGlJKjMfjJiWtbt8ACJRajZDpuh5c18NkMoHWVdWC7wfwPA+e58FxnGacjuNMW6bliY1P1aJW+Rh1uX16HXGcKpxmVa24n4zDaXzKZoWUeSeSWTnnTcpYff0zVnm1na76OJGamgxb/fwYs2BZbCGhAutCVW3mrNTH8jK6kNKrtQa3OQhelK5YVeoJIRbyemutwDkHpWfDvK7/OzUoteD7PobDdrXbGz7Bsizcv3cPo9EIZVlc6T6llKo8OaMIt2/dwqDfx2QyWflaiFKKIAjQ6/XQi+PGO8tUEhqOMxgMQFDZSwghmsN9IUr4vg/OWLMnY4zh1VdeAeccW4MBtgYDCFGujbBn2zbSSXbi+ezu7oKzyipKKt2JSrbBYADOrGtWn2soJRHHPTx/PrvHqGExmIo9Q+fZhFNtrTWePnuGp8+ewXVd7Gxvo9frT9u98qW0vtm2Dc/zQQjBaDRsFrJZlp3wBWOMgRAKrasEX9vm6PX60/TI6mc45xBCwHVdZNl6tBavA4QQeJ53bkjAspFSgjELa7L+a/B9H7btNNUag8EWgE+8BU/7C3bJc61KjTOf5cvwPK/V1Tldud5EKcA5w0Xd+tWBkw8p5UJF1CQZo9frI8+zud3HJpMUcdyb3h/be61sMnt7e9dq4a5JkjEsy8JweATXdeF53swVf/PAtm1408etOjAq7+qyLKGUhFIaQRDg1t4eDg4O8GTNumIM1yebTOC5ZyumlVLIsgxhFAGPHgGo1jWEEGTZZC0F4slkgnt37+L9hw+b4LAwCFCWJRzHwaQDoh4AUHKzMMOqJZfDsiwzT6wYI+wZDB0jyzI8/OAD0I8+Qr/fx/bWFjyPIs/zuVXKUErh+/5UZCBNzPtkkp7re3b8hn1SZBTNmBjj4JwBIEjTqiQ/CAJ4nt/a6pVNw7ZtSClb4ZHGOcfR0XpV4gZBCMYYhsOjc0WAfn+APD+pZNLv/CHop38I9Dt/uKxhXhvbdpCm7XjP2ho0whi79ny3jOfU9nbvmuqec76VQy3qXXS/mie1D9G8hZmiKNDv9fCxEfZah23b6MXxjdYtUspmA1yWJXZ3djAejxci5FaHslVHhT8V8qr07qqFWEqJNE3P7QKpq/i2trYwHo8xGo+RjMcorlhdSClt0qcty4JFKTANsCGE1HHQzX2RUoqiKDAcDtdSEOoyh0dHVVUat0+kpAJVFTOzqorjsiggpMTB4QF6cQ9pmrbCSmie1NXg9+7dxcHzAyRpCtuuwids20Ycx02qbJsZjUbo9/uNv951KIoCcRzj4ODqwVaG+WGEPYOhoyil8Pz5czx//hxBEOD2rVsIwwhJMr7RTSSK4qmxe46yzKE1IER542oEIcozN/UsyxFF0Y1+r2F+XJbIukzqhMF1quR0XW8qVh6dqfKwLAtBEEApeUacV5//EajPfgHqje+CtriCyvO8JjiiDbSx8szz/Olm+nrX9TKeU1c8/i5KISWEIAh8jMfjpbU2pmmCXq+PySSbm0WGECWCYHVep4aLeXD/PvI8m1tlihACaZriUy+/jHfeffdC/82LIITA5hx8KpzZnMO27WZtVYt49aFdneY5C0opTCYpsmwC27axvbWF27duQUqJ4WiEg4ODM+I5IQS+7yOKIoRhCM7Y1FdQQE6D4I6XBx0fSm27rHV1X9y/fRuPnzwxLX4tQkqJd959Fy89eDD11P0kzbmu2rt39y4sywIAPHr8GB98+CHu37t3rTTztiOEwGg4RBRFGAwGzQHPZJIiCAK88soreOedd1pdyZZOJiCE3MjbtSwL7O7sIEmS1qwDNxEj7BkMa0CSJHjzrbewt7eHrcEAo9HoWi0iYRgB0Dg6OlyKqFL7IzHGWlEltukIIeE49MXfuGDWLVSFcw7P8zAcnhT1KKXwPB+2zVEUxbkVP12poKqq9drTdtLG160+yb8ubXxOq4Jzfq4A4roepJRzE/XqKkn6nT+E+vyPnFstWQvavu817Vg3RanKv8/QLuK4Ovicd2VyWRYoCoYgCC4V9hzHQRgECIKgqYCrwziUUlBT4cy2ObTW03vOzQ/rtNZTAa8S8SzLgu95GPQrS5jRaFR1egQ+XMeFEKLyUsszTFJ57TFYloWd7W1sDQYYj8fIiwKiLFEKgTzPW3EQuYlkWYa/fOMN9Pt93L5160Qw0emwqJ3tbTC23t67Wuszc4LWGkkyRhCE2NnZwaNpe3JbOTw8nM4/11ujlGUJQghefeUVPHr82IjxK8IIewbDGvH48WNopbC1tXVlnzTHccAYu9Jp7jwoyxK27RhhrwVIKc54vK1mHNVGwHW9G7UGtIGqlSlEkoxPnNgyxhCGEYQoL21d6EoFVV2R0Rba9rpV1Vf6RifZbXtOq4RSeqYCvA5vuk6y30XUVZL00z8E9dkvADi/WjJJxuj3B3PzGKq9qQztIY5j3L1zB+PxaCG/v654kULg4LASSiilCMMQ8bT6rfq+ElJWwtZkcrbNr7ZSWeRarmolniDLJuCcT8emIUqBw8khgPk8bhUgN5oGTvkIggCEVPYwlmWhKEuMRiM8f/585eEjm4bWGoeHh7i1twdKrXOrlZVSGI9HrekGWSbV/citBL4OJOM+efoUg8HgRn6xRVFACIHdnR1wzlsvZq4jRtgzGNaMJ0+fIggCOI47c7JpXTl00zbe6yCEgG3bS31Mw/nU7a+e59+osmgeJEmCMAw7LuxVqZyV/+VJQScMI2RZ1vHn9wl1+Mc6tU/Pi6oN256r4HQctXsX4ud/GewbXwd98sFCHqNt5HmOOO5hOBxCKQnObTiOe6F/5XWpqyPpd/4Q6o3vXlotWVXtBXMJH6o/T4Z2sLuzg+3tbYzHo4W11AkhMB6PsLe3h16vB6UUwjBEWVY2JuPx6ErX9rLm4rIsFy6qXfQYlsUQBj62BgMMh0M8fvLECHxLgFKKrcEA29vbjVfjZWyaqFf5WGr85RtvdKZoQUqJg4MD+L5/o3WpUgpJMsag3zfC3gqwoij61VUPwmAwzJfJZILd3d2Zhb0oilGUxcKNxs+Dc94YJRtWjxAlPM+H4zgruR5qlFJwXRdSqrn5Vs0Dxhgsi8GyLhexHMdBFEUoy/KMSMp51UK1TqExjmOfSL5uGzqIIV97HeTRByDl8q7rquImwmg0Wth1XH71V6A++wXonVuw/ujbC3mMtlElkgJhGB6bK856VN4UUuagb30PJB1VXy+5dsqyhO/fzEexhlIKzjmePnt2o99juBmu6+KlBw/g+/6VhbXroLVGUeRgjIHSKmisKIqmin0WPM+HZVlX9urrIlpX/oFFkcNxXOzt7iIMgqpltyOCyqq5amXw1tbWCX+9dW6xvS6EVPP3wcFBp0RNzjmCwL+xOK61hu8HePLkyZxGZpgVU7FnMKwheVGJdJzzF07Qvl+1Nqwqlv0iE3TDapBS4ujoEGEYodfrI0nGK1sgF0UJxzmbvLZsXNcD628j/+G/Ce+Pvz312PrEaLjadCloDVBKQKkFSimS5HwDf8652XQsGfHaT0K+/gvQtgv+m7++tMcNghBZni20TZl94+sQ06+bRJ5nx1raRSuE8jzP4PvBjaszHcfB4dFiKjwNL4ZSir29PQz6fUwm6dIr2G9yqFYUReO/tynVa1prZFnVGuw4Dl568ABpmuKjjz/emNfgKriui16vh36vB8YqKaCctjU/evz4XAHbsW3s7e3B932MRkNTnX8JZVnAsih+4NVX8fY773SicMG2bezu7s5NqDX7utVghD2DYU0ZjUaI4ujMosZ1XXBuw7IsEEIaD4xVYVkUZWlEjrYxHo/gOC6iKJ6mXC3/VLaugKlZRatnHPdACMHRf/CjyP7O38Nkkp7w2GKMT6srKAgBpFQoyxJFUVy4sLFte24m+22AUgrLYiiK1c0jL0af+rp4KLXAGFv4/EqffAD7n/yjC/+9DoA4L/ihuxAEQdBUvk7iHYh/+F+tvB15MpnAcap77E0OJGzbwXvvP5zjyAyzUJv9b29voyiKuYVPLBMhymkiZ4jDw/n53XWFPM+R5zlc18UPvPoqnj59iqfPnnXufZw3tZjX6/VACUFRFkjTpKmytywLYRgiiiK8//AhLErheR5834fruqCUIs+zuVgNbAJZVnnVvfKpT+G9999feriYY9sglCLLZuvcenD//jTE5+YiJKW0td0b644R9gyGNSUvCvTISY+eOO4BqFKr0lS0wuxeKQ1KjUl4G8mnlUZRFAPA0sU9IcpmsckYb4S9LMugtZpWxhEQQptT5zoVsPqjIIScuSX9NHHc+yRZ8Hd+C0yIMx5bQpRnTPwvo/bNusrPtB3Xdaetke3dOLFvfxOkyJeaKOvv7ePwP/wbkH/0uxcmqi6DOgACOD/4oWtQajVBAoeHVfCM+PlfhvrsFyCAS0XOZZBl2TS84HobJMY48iI3lUZL5LSg1/WKpDyvWlN93597gm9XyLIMRVGg3+9jMBjgo48+wmiNDtRm4XhlHpmKeZNjYt5xqkAUAc/zcf/ePWhoSCGhlESSjDv9eVgVRVFAKY2XHjzA+w8fLuVAN44i3L59u1lrHh0d4aOPP770Z6IoAqUUaTqfNT4hBEqb62UVGGHPYFhXTm2yXdetKo+OxdK3AZP+126EEFX1ZxTCcZylLvC01ijLAlIqZNkIQgi4rgvHcRsBTykFpSqRuixLEEIbsc+yKIIggBBXF7GjKIbWujmdnlciKef22i2QKbVaL1QuO1GW338FB7/030Du3QV9+QcvTVRdNLWYuUxRc1G4rgvP85Hn+QnBok3tyHU7oG3b16p+oJSYKvYlQQjBzvY2dnZ2UJbdF/SOMx6P0Ov1UBT5xlo/1Eb+nHPcuXsHohR4+vQpjobrW3XmeR56cYzeMTEvvUDMOw0hFGVZrFVHwaoghE4Pl0tkWYZBv7/w13X/9m30ej2kaQIhBAghiKIISik8evz4wp+rDjTmd3CvtYZFrbn9PsPsGGHPYFhTLMZOVNC4rtcKD6LTWJa1sYvOriBEiaOjI8RxD57nIUmWVwEwGp1sY6ySZGevwHMcF3EcH6vi09OT/IsXMZRWFYAHB8+vPe6LsG3eehHsKnBetSIbA+2TFD/zS5Wo9+gh3P/jf0bxgkTVRbJsUXMRWJaFIAhBCMFweHRmk3pZO/IqWpGzbALfD64l7CmlYHOTFL9IKKXo9XrY292FUnKtBL0apRQmkwxBELbuQHfZ1Km6nHPs3drD/v4+nj57hoODg063DFYHHR48z4Xv+bBtG1JKlGU5s5hXQymF67orteZZB2rf13r/JYQAYwzvP1yctQIhBA8ePIDNOUajYfPYWusqoXYwQBAEODg8xMHBwZnx+p7XVL/PA6UUGGPwPG8jQnzahBH2DIY1xfc8ABr9/qA6tSuKVrb2MMaMZ0dHIIQsVdSbB8+fV6mSlQceBWMWgiBYmRDFGO/ca3gejuM2VcCTyaQT5tDLgjEG75//Uxwoheib/xR2OgL9438FxSjEtIK0qiJdzoay6x57n1TpZdfyKVpFK3Ll8eVdK11cSokwdBY0ss3meMtt7UW3zgeLVfWoDdf1kGVmg10LfJZlYW93F7dv3cLjx49xcHjYyvXxaTjnCMMQcRTBD3woqSClgJRqarFz/bWFbTsQQnTidWgznHM8efIET54+hc05HNdFlmULe10ZY3jpwYPp+vxs8UZtJ8M5x+7ONna2t/H+w4fIsgye6+LOnTvXtqs5jeO4cBwHlmVBa429vT28++67c/ndhtkwwp7BsKbUZfhlWSBN01aeRjPGWjkuw1kY450+2a6us2oR7PsB+v3Bham1ddKtO12QzYt6sdPla97zfDiOA601JpPUCHrnQAgBffIR2P/432ECoN5Oc27Dtjkcx4Hn+SCEQEo5FfpKiKmf0bxpEoGDHkhy1BmBj1KKMIwurNKblVW1IqdpiiAIrizs1ZXFjLG1Fp2WzdZggL29vam9xPpV6F3EaDRGr9eb2lp09x4+T6oke400TRBFUdWKWJY4PDzEcDhsjbhl2zZcx0EQhojCEJZloSwLCCEwPJpvsIvruktPf153irJEscBrKYoi3Lt7F1mWvVCcq0Vt27bxqZdfRpZlzXt+k3UcpRS+XwVZSSmR5znKsvIW7PV6G5XO3QaMsGcwrCG2XbXxHB0dtnrxWgsdhvZT3bTXY5N5eHiAwWDr0u+pUwXnLewBq0n3vRkEYRg2C7SLBNF1pmor8cGYBaDyBNVaQwhxpnVJSnmub2hZFmeSUh3HAWMcrutNq0rJCaFPSjGHa6WaY+XLnwY+83lo2wH/zf/thr9zsXDOEQQhiqK4sfn/qlqRq82NB8dxr1wRIYSA4zhG2JsDlFI8uH8ftm0jScYbJ24pVW22gyDEcHi06uG0hirlNW8OqRjj6E/bs1ch8tUJtJ5bVcPbtj09ZBQQQmIySRd+7VZp3mIhB0ybAiF0oWJeTb/fx+1btzAej650XRRF0bQH37RFPwhC2LaNsiwxGg3P3K+KIsf21hY+fvToRo9jmB0j7BkMa0g4bTVss3jgut7Ur619vn+Gs3DO18Z7xbJY40NzEXXK6zxPG/nUNyuK4k55HgVB0ATvtHlOWRR1hV2WZUiScXMYUXkSeRgMtk60iSqlZg4EyvP8REUXpRS2bYMxBs7t5vCjCocR002euNKBSJ0IrIMe5Gc+j1qYXAZXbQOuTv99MMaRpmnnvRvTNEUUhSiK/ErvmVJqKkR1v21/1dy9cweMsbW5f12HNE3Q6/Wv1Rq+jjiO01Tt1dQJ96dFvrIsMRyNkKYpJpPJlUQUz/OwNRjAcRyMxmOMRlUImGVZcBynqsYLAnie11RvKyWnbbUp6kOZZTAcHsF1PfR6PSilkOe5ad++BsuYtz3Pw/7t29euPFZK3ahKz3U9uK4LIcSl68I8zzEYDPDo8WNTxLEkjLBnMKwhcRy3+qS/qlBxN1Yo6Bp0mm7V5mvqKnB7tupDpdT0ud9c2LNtG5xX/nq+79/49y2TuiVw0z6r7rRyQutqY3x6ISylRJKMkWVWk6J83CiaEHLlxaxS6kyVKKXWtLKvMqMG9BkD7MuoK9Z0EDetuDU6iCFeex0AAfv2PwNJhnP15JvV345zG4wzuI6LsiznauS9SoQoIaWE47hX2iRTStdmvl0lt2/dgu/7xscXQJKMEUUxyrLcuLkcqD5T9UEd55cnVp8U+RjCIEAvjsE5b0SRoiwb7+r6q9Yajm0jCAL0+30AVYWUlAK9OJqGtahpWqpsKvKOjg5XLnwopZCmCdI0Aec2fL+y3SiKwrTozgjnNrIsW+jczRjDg/v3kabJ0j/Htm3D83wAGuPx+IVBcEpVqcD9fv9KaxbD9THCnsGwZhBC4Pt+qyuCCEHnvcY2Cc7ZWrVmeK4HrXXT6ne8PZJSC77vwbIsUGrduKLUsqxpCydrqr1mreZaNYRQxHE8TVfcrIV9EIRTIfbFbcdSVqmacdyD1rrZMM5ro6aUbF7/fn9w7dbU81pS5Re/BPn6L1b/XmRg3/oNiNdeh3z9F+fSsjuLv12vV22AhRAYDodr0/JfU1XtxcjzbKZrghAyrTAz1ew3YX9/H3EUbnSl3nGEECiKAkEQbqTQGYYRGGPNPXhWob0OO6qhlIJSCmZZsAMfhFT/b1kUQOWbKqU8k0pbliUotUAIaf3rX5YFjo4K2LYDx3EwGGw1h07zClpYRxhjODhc3N7Lsix86uWXlx6GSKmFMAxAqXXuIedlFEWBrcHACHtLwgh7BsOa4fv+lVu1lg2lFEobUa8rcM7Xqnrk4OA5GGNgjMP3fVAaNu2ThBDkeQ7bZkiS65+IUkrheR5su6oMqCuQah+1F0FItVGoBEYKSi0oJZFls4kDN+F4sllZlhu3MY6iGJRSDIdHM7//UkoMh0NEUQTX9Ray6PY8/8YtNKex/uBb0LYDgBwT38ipr9fnMn87QgiCIAQhBIeHB1Wl4I/9dGfCPWalFgZc15tJIKfUaqp/DNdjf38fURhiPB6b1/EYSTJGvz9o7kubRD0nj0ZDUEqv7VenlJreF66+JkqSMeK4B9/3r5XwvWyKIkdR5CCEgHMO3w+uJIpuIosqWCCE4KUHD6aemcsTV8MwAucck8kEWXb1+3JZlvA8H2EQYGysJRaOEfYMhjWj8uporwhjWWzqV2UWBl3BshiybH1uyFrrJiFsMkkbEe2TBTuuXxVFSOM/UpYljo5OikPH/5sQckK4sywLFrNgTVuf65YdpTSUkmCMo9erfq+UVfXFZYtIzm24btVKM4uvUp1CSinFZJI2Xm/XaSntKr1eVXU3HF49cVBKgeHwCFEUL2TT7DjO3EVWkgzPVOWxb/8zkCJbaIosYwxhGEFK2Yjes7btdpEkGaPX6yPPsxdu/LRWTdCO4ers376NKAxP+GEaPiFJxgiCcOPE48kkBec9RFG8soo5rTVGoxF6vR6y7MVzQVuoK9GllFPbCbUUr8Z52kIsB72QuZsQggf374Mxa2mV3JzbiKIIeZ7f2DYpyybY3d01wt4SsKIo+tVVD8JgMMyPwWAASknrkt8qfxMbYVgljc4zbdSwWGqRqiuL0KujpyLa9Tc5taAXRRGAqiqgTtw7je/7U/HPA+f8hHhWFDmSJEGWTZDnGfI8P+bjk0+Nt2lTbai1OvezTmndRqvBGIfn+dMQhvPnBdd1EYZRk24mpURRFGCMT3121s9wnTEG161SS23bhu8H0wrF6y+ctdbI82zu828QhND6rP/eIiBlDvrW90DKxb3ncdxDlk1OCOjk0Qcg48oDcJGPvQq01tMqYfbCas7KJiDAkydPljS69tPv9/HSgwfY3t7GeHxxsu3tW7fQ68VG1LsEpVQzrwMX3xPWkTzPwbkNz/NQlsVKrpH6MT3P61yQSb2GCIIARXH1108HMeRrr1dz/QxzvHztdYivfA1kfAT61veuO+ylwRiHFOJMeEbg+3j1lVfgBwFGo9GVXzfOOfb395ckSBNEUQzXdTGZpJhM0ht/Tqprxh8z3nEAACAASURBVEdRlp275ruGEfYMhjVjMBiAAK1arBFC0Ov1wRhDnhtRr2twzkEIeaFR7qbiOC7iuAdCyDRMYXLpQqgyo84wmaRnxLsXfW6VUsdEvhJBEJ4rFlTCSYY0TZDnebMYPy3uUUoRRTEYq1KPTy+6iqJoAhvmMadcdWF/XQih8Dx3KtxVPkGVX1AViOF5PmzbOVYRqadiavsWnZZlwfcDjMdX3xC0kaoSlJ/xr1yGoLhKiqJEGIYv3BAzVjXTPDeeRA2fevllpGlS2RgQcm4b4629PfT7fdN+OwP1vO667oUHUOtKdWBlNQc5q3juUsrp469GXLwJ1QEvge8HV24JvapQ17XDHkIIbMfF4SmfvcFgAM4ZLIsiimMMh8Mrve+39vZg2/bCW3A9z0cURRCibBKc54WUEltbWzg4XH1QzDpjhD2DYc2Io6h1FXu1X9dweLRWXm2bAmMclJKlmvV2Ac454rjXtEdMJulMVY3VoubmC5vazNpxXPh+AM45OOdTIQ4nhJMqfU9OA0OqjZzregjDCEVRYDweXTh2peR0EX/zhfWiT+DrduIqebg2MldNm7VSctqCPcFkMmkEVSHaWZFaC69ZNlmbz18UxUjTdK0CeWbFsizYNr+0Vdu2baTpxIRnHGNrMEBRFLAsCinVmddme3sbW1tbayN+Lxrf98F5dZjTprXisijLEoRQ+P71Ks/mASEEjuN2shpeCNEktV/lvnRVoa5rhz1KKQTTtVI9xzPGcPfOnWnwSA7btrG3u4s0TVGe2g/V4YeWZZ2warl/795C5zbP85rD6fMOeOeBUgqUUrieh9Fos3ybl4nx2DMY1oyyLMG5t+phnKIbKaCG86k2msYb4ziO48LzvGnV3WoXnbUZuG3bsG2nCX44TVmWSNMUcdyD0goEVTrfi8T2SvgSCIKbJ0zOkpJ6XRzHge8HyLJsLTb4tu0gCAJMJunaVDn7fjAVVzfLuL8mScYYDAawLOtCQYUQiqyFlaOrRAgBSi1orWFReuLftra2sLuzsxaf+XlBCMXpjCbLssC5DdvmUKryEd1EUa9mMkmnIVf+merhZZDnGVy3v/THnRfj8Qi9Xh+TyWTmQ7HLwpTWhTRNcO/evcpfWWv0ejHyPG/WWZNJCiE4XnrpJbz51luNAOg4Dl5+6aUqtZkSWNP5rvI8nizksxoEITjnUEphNBou/PBwMskQx7EJ0lggRtgzGNaMPM8RhuGqh3GCosjhed500z37IsCwelzXhdbzTeLsOrZdefQMh8PWVB0ppWDbDggh03Gd/xnL8wxaVyenVxGLxuMR4jv3of/GTwC/+1vXNrJe1MK+Tuwbj0drUdlWB7DMIrx2BUopHMfB0dHhi795janv0Ze1Y82SnL1JSCmndhACYfTJ+mZnexs7U1Fv09YVrlulrlsWBUAuDTnSWkNrDTH1/1qHOXIeTCYper0+VqExKKUghOhMQu5pqvGXcBx3prTvTUEIgdFoCMdxQAiQJumZQMOyLJFlGfZ2d/Hwgw8AAHu7uyjL4sy6bBHhZY7jwPN8KKWQpskS1/cak0mKO3fu4I3vf98cxCwAI+wZDGvG0XCI/f39uRiezos6ZbLfH8BxHCilNn5z1wXq0+zzqr82FcYYgiDEaNQeUQ+oPPWklDNVHlx3ETf83BeR/9RXwaRo3al7EFQpmOuwYXVdF77v4+jocK0qauo28E0TYE6TpinCMJoKCmevWa01ODPL8/OQUkIrhQf376MoCvT7/akZ/eZcU3V7frVJzlprI9AFansGx3FWUnmf5xk8zwfQTWGsCvMyCd6nUUq90A+vLAvEcQ+f4hxCCPR6vSYh/jjz3sfFcQ+U0qnAv/wD+7IsYdsOtre38fTp06U//rpjPPYMhjVDaw1uc7iO26pKD6319JRqAtu2mzTQOhmUUgLG2Fw3sjqIIb78c1Cf/izoh+91xqejLQRBCCnlyltNX8SyAhnqDdVkkrZKQKo+Ry6Gw8UmpumP3ocvStDf/23oBZs4z4oOYlhf/lmQRx8gG3b/sEAHMcR/9Dqcg8ewpGjVdXYTOLfhOM6SUv3aT+3r5fsBKLVOvM+UUlDLWvjnuUvcvn2rCXkoigK2XV1PSZK05gBzGVRp5z3keY4kqdKBN+n5LwJC6MqEvSpEw298b7sGYwyWxTrpE7hqtNbI8xyEEFBqIcsW025bY1kWBoMtSCkwHB6t9GBaSoHBYIDDw0NzKDFnjLBnMKwhk0mG3b09CLGaxK+LUEo1Ah/nNgihEKIEIQScc9h2lVwppbzRZO+6HjzPh3ztp5C//gvQn/kc7HwCfP/P5/hs1hvO7aYVsO2IL/8c5E9/FShyWG98dyGPQQhBHPfObZVYNUEQIs+LhQv5pMwRfvwudJ6faS1ZFeRv/wwmP/mfQRw+nWsYx7LE4tPI115H+TP/APnTR3AfvgXf9288H7aBKIqQZVlrrps2UB2a1OmkHoQQTeWZ67l4/vz5ikfYDhzHwaA/QJZNmr8TYn1E76sQxz0URX7itTDcjKodNliZuEYpBed2J31HCaHgnLf+8LfN1MFmi7zHWxZDr9dvgtJWjdYahAC9fv9MgrDhZphaf4NhDRFC4MMPP8Sd/f3pqX97xD2gupFddHNxHBdhGDVthefd7Cil5/597TlTm82S3/9tcFJ5z3h//K9h9wet8kVrK4SQxrS/G+hTX+dPFFXXZNu8cCilYIwtbbGWZRk8z3thm8niIYiiCOTPfh9SStDf/7/n+tvlF78E8ZWvAcDC247V7l2In/9lsG98/US4yDgZwXEcBEE4DT7pZnUSYwyEkBZcM+1Da4Xh8Aiu6yGOY0wmE2RZBs74qoe2FPr9PqA1Do8utnuwbdsIwkDj2TWZGFFv3gghYNvOSgTTosgRhtHSH3ceaK2MH2jLqTpNIqRp0qpD6SzLEAQhdra38cS05M4NU7FnMKwpeZ5PUyL9Tp1sSymQ53njZeY4DizLaja0vV6/ad9V6pNTrjjugTGGPM+nqVMlVJaC/uWfgfzln6FMRtAaCMNwLSpgFkkUxVBKdULY00EM9fJnQN/4Lti3v7mQ6qogCEAtq5XVi74fQEqxNPNjKeVU9F3d5tL3fYRhBCFKJAfPQN78t3N/38mjD0DGR7D+4FsLr9grfum/hv73/xrUrbtgv/dboG99r3lMKSWyLGvm8vp0v0vYdlWdbdq1LkYIgaLI4ftBc887Gg47915fhZcePEAvjhEEPuJe78LKDdu2EYVRJyua5kkQBNOq1/W9JlaFUgq+769E+FBKwXU9SKk6d+hMKYVt2+bQpsVUVb5FK6t865bcg4ODTh5athH64m8xGAxd5cOPPgIA2Laz4pFcDa01kiTBwcEBJpMUhKAxG8+yDIeHB5BSIgwj9PsD9PuDJpAjz7NLE0GTJEEYRvA8b8nPqhsEQQhCSCvK9WdBfvFLkK//IkiRXTup9TJc1wXnNoaXVJSsEotZS08sXlW7kud56PcHsCyG4fBoof5adXrvvK4pHcQQX/pZ6CA++1jvv3ni63mMxyMkSQLfDxAE7Uo9fxG27ZhU7Rmo72FCVAdxvfjstbIuMMbg+z7G4xHG4zEYs7CzvX3u9yplqoIATL3MzOdoEdS2NZyvplI2z6vDm67BGDOH5C0mjnutPqRXSqEoigvnfsPVMa24BsMao7XGe++/j1dfeQVSig6e9FZG2dViNjnxL2maIE0TMMZAqTVzNUhZFhgOjxCGERjjrazCWhWMcXDOz03maivHWxfnjW3bcF2v1anAWmlQutwzOq01KLVuVF1QnfQ7oJSCTNvlqz8AQJqNfP33QLX56mry7WWtvfxbvwGZDF94DZdlgcPDAlEUo98fIE0TEEJQlu1NxbQsC5RSU9FxBdI0hVJq6Z/rZeL7fiNgAsAkTbG7u4tnz5+fEOsJmbbcb7iwV3ttmqqWxbHKSyzPc/R6XTtsJnBdD0mSvPhbDUsnCAIQQlq/x8nzDFtbW3j2/HmrAh+7imnFNRjWHCkliqLA9tb2WhrcXqc1rUrWy8G5Dd8PmhCPTcd1PSilOtHyVIcb0Idvwfp3fzr3dknLYoiiCEmStNrfybY5ALLU67cKvsG1FmGu6yIIQnie12zWlVZQ0zak2hS/FvTzPEOWTTCZTFAURWsFrBdxWWsvKfMT7bcvojZ5D4KwSRavKid0614f3/ehtTKVRleGwPU8HBx055DlKmxvbcGyaDOHaK1hWRZ8z8N4Wonr2DZeeeUV2JxjMkk3WtSi1JomtxqBfF5UVeA+PM+fWlrIlVlM1NWClmV1Zi3qed7Uz7qd1WCbjOu6cJwq/K7t82Z1UEym4+1Gp1CbMcKewbAB5HkO1/Pguo45ETlGURSQUk39qwLYtg3GeCeErUXgOC6UUp1YWMrXXof4ytdAxkdzTUMFqgV/HMfIsknrfcEYY7AsunThxPOu7kcURTFs20aapkiSMYoiR1kWEGUJIQSEEFP/SzlN0FatX5TOylXFuxdRee9VQQtZNgFjHL7vgTHeGhGtCuEJMR6PFvo+rirBeJEopeC5HmzOMR6PVz2cubO7uwshTnrdlmUJ1/Vwa28PYRBgb29vKuxnazMPXBcpBTjn4Nxuzed7Gegghvjyz0J9+nOgH7471893HPdACEFR5EjTtAWiqYbrui0Yx4shhCAMo04IR5sGY7y573alS0tKiTiKUZblWhagLBMj7BkMG0KSJNjb20NZluZGfAylJPI8R1HkUErBttu5eF7G5pUxDkppJ4TNxYUbEMRxDCHKTqQPep6PoiiXWlUopbySCG5ZVuP1YlKpF0NZlmCMQ0rZGmHe9wMAWPhGdZEi/yopy2JqGcHWrt1td3cXRVGcWYsIUaIsCxBCMJlkra6WXjZFkcPzPPh+ME2apgD0Wq/n5GuvQ/70fwH9mc/N/fPt+x6GwxGEEK14DaWU8Dy3EyEalmXBtp1OrJE2jTjuIU2TzlmWCCGwvb2D0ag7gmQbMcKewbAhaK0BrRGGYecm/JpFiltaa0gpIaWE63oLTUe7zvOoN696/wHo9/7fc39O7d5F+dVfAXn3+yDp1UvaKaXg3O7Eidm8K6BqwjACgE5UydRtmEmy/LHmeQ7f98GYhcL2muuZawnHceG6LlzXg+f5cF0XWZYhTddLnGgbQRAgSdrRsmhZFoIgWEpFx7xE/tPzchsqActSoN/v49mzZyt5/EUR93pwbBtKnfWN07puKV/9ddw26kPISlixm3mWc3v6uq3Xhpg8+gAosir1/nd/a66fQ9f1GluDtkAIaeXB8nl4ntfKpNVNptfroyzLlaQ735R63t/e2cHz589XPZzOYoQ9g2GDyPJ8WrV39qS8C4gv/xzkT38VKHJYb3x3IY+hlJpWQS3uNbpWhcloCPWDn4d+5a82P3d641l+9VegPvsF6J1bsP7o21ceFyEEtr25Pj6e54Nz3uqwjOPEcQ+TSbqy9vqM2dA/9ndBP/M55K//AnxZIvz4XQDV6WvtkZemqxvjMmiDAOS6ld/R8Y3WKsdVe1Yto5V9XiL/6Xm5HZWAGo7jYDgcrlUVw2g0AgjBoD9oWu8Ns6G1blrWsixDWZYghMDzfBBC1mquJWUO640/h/XGd+c+h1XCXvvWwos+WJ4Xntc+YXST6fcHUEqt5KB3XiglwTkD43ztqtSXhUnFNRg2CKUUDg4O4Pt+R0/a9Kmvi6FqeXEXdmO5TpKr+vyPQN9+APrn/6b5udNJm+wbX4cAwL7x9WuNSym1semDtu1MN9DzE/V0EEN+8UtVJVEy32SyWjhZZXWl/OKXkP/E30f4L34Dzv/5ayh/77dxOO6GKDpPLku8XRaO45wxMV/VuOr20aOjbl0Lp+flRSZuXwWt9drNy1JKPH36FFpr9Hu9znYRtIE69CHPc4RhBMdxO5sevkza+LkSQoAQAkpp68VuKSWCIERR5FMLiPURlLtGFMUAsBbhE2maYtDvQ0mJJ0+frno4ncNU7BkMG0YpBHa2u5mQSz98D2R8BPa7v73QChSt6zaDxZyaXqfCpG43Y9/89U9EotGwqs77l/8XSDoCSUew/ujb12rDBaqFbhWK0EXR9/pYloUoiuZuNrzIip/qtLxYqQdVfU1Gf/Kvof+/P4bKNi8dTwcx1Kt/FfSNP1v4vHQRjDE4jnPmIGJxPpTn4zjOdIOhp6Jetyo5Ts/Li2r3vyqO6+Dg4HCtKvZq7uzvQ0qxls9t2Witm3Wd7wdwXQ+WZR1rbTYcx/M85Hn7Ks5s226sYa7LMqq1HccF55Uvs+O404Rhr0lkdRwbjuPAth0wZoEQCq3X2xNyFQRBAMti00Pp9Xhti6JAr99HWRTIO9CW3iaMsGcwbBhSSmxtbUHKs942bWdZGy2lFBzXBW64uJon5z13+aNfhnztp0AOHs9NOHIcB0q137x5nkRRjKIo5t42uEhhhTEGSq2VBp3U1yRTEoyxToSuzBvx5Z+DfP0XQN/4Lqx/+0crGUMQhFW68KmKiWXNl7ZtI4piMMaQZROk6eYJvIvEcz08e/ZsrcQZz/NwZ38ftm0bA/45I4RAlmUQopqXK7HFa/7NUOF5fiuvPUIoOL9ZuvlpT2bYztyFvipEy0GWTTCZpNOU9ry5F1WCcrXHsCwLnPPGd9fzTnrwcm43gVyWtRnBMPPAdT04jrOW6cRaaQRhiMPDw1UPpVOYVlyDYQMZjkbwPQ9Stm9R0xYm6aQ50W0ri2gVk1KA880RaTi3QSk908Y4D0gyXFgLpJQKvu+3wk8lyybo9weYTNK1Eh9mYzn2AJdRpaaevA4W2QZeQ6k1rRagSNN0KX56m8i6bNgopej3+9je2gK1KIq8wHjc/daxtiJE2SRkc84RhhHKsmzNYeUqcRyntYfbUgo4jnOj32H9wbegPv1DUJ/9AuQXvwQAM9syzHrvEEJgNBoiCEJ4vg+CT9qaax/IosjPTR2mlIIQMv1Dm/+3LArOqwr0+t/r39cE6hACJRW0VlBKQUq1kVW/VXCOi9FouJbrLiFK9IIAhJBWfk7bihH2DIYN5PDwEP1eb+NaLq9CUVSpn47jtFbcW4RwJIQE53yuv7PNuK7bSUHCcZzWVEYppZDnGaIoxtHRZp2usm9/E6TIV+bD5nk+hCjPLOwX7a9n2/bUX6nAaLQY4dDwCW3zArsq/V4Pt2/fhhACeZ43gpNhOZRlCaUkKKUbJ4CcB+e8pR6EBL7v37iykiRD8P/lf2gEOgAQu3cgvvRzwMN3wP7iTwCcL+Jd5d4hhDj3nl/bQ/h+AEop0jRBUZSoq/CuIkTVnoP1n0oIJAAILIuB80+EQeCTg5BKUKyFPwkpxdoIYGEYgjGO0Wi+9jFtQmsNIQSiKMJwaNYYs2KEPYNhA6m94yi1Nqrl8qqkaQLfD1or7C0CpSQIsVc9jKVACAFjbCHCxKKDM7TWrRLmkyRBr9eH7wdI081JM1tkVeYs2LZ97us972peSils24FlVabujuNiPB5vTGXvKiGEdHpD2otj3L59G0kyXttNaBfQuvsC8bywLAt53r65K4oiKKXnUol/5t70ub8ORH2Ir/4K2H/7iwA+EfG07UJzB+rlT4N++B6sb/6vN7p3CCEacZIxhjAM4fsBAEzbdmf3r679BmeZO6qqP2vazntRBaCG1oDSCpi2C7e5+q8SNC0wxsA4A2cMZSkwHB51+r4wC1k2wd07d1CWZSvb5tuIEfYMhg3laDiE6zjI8/bcwNpGURRwHBdBELai5XEZSFmd6reNRQhllsUWtjBaVMUU5xyO47SyMm40GiKOexCivJE/kGE2GKs2L+dVntxUcHQcB5xzWJYFSi0AGkJIEELAOUVZFkbUM7yQra0t3Nrbm3swkeHqaK1h246Zm1H52K0yeOo8wjACIWQagjB/2K/940rU+7V/3PxdLd5p24H68Z8HAKjPfB7sf/+f5rbOEkI0PmmUUsRxD5ZlnQl7mgd1lddlFY91dd/JCkB6pvqvbgE9+6cWAeXcDv2rAJLqnksIPdGGXD8vKWUlcKXpxsylQgikaYqXHjzA999803iEzoAR9gyGDWU4HCK+ewd5vpjk13UhScbo9fooCnsjNrJSytac6h8X8xYhlFkWXZh3x7wrphhj08TRqjqujSe1SikkSYIwDCHEYSvHuE64roeMOVA//h+D/N5v32gjRimF67qwLNYkaRZFgTwvzrQw2bYN3w8QRZZpw10CWuvOtVBGUYT927cB6LX1gOoaQtzcu20VLOJQr21VsJ7nw7KshR7Ysb/4k6ZSr6Y+ANJBDPnpHwI+83mQv/yzhVlLKKVweHiAfn8AxvKVCDX1+y7c4NLrqhL/LGitTrUCV3/v+25ThXg87bf+b8uyTvjDaa2aqtl6jX1avCuKAmU5mQbYKeMtB6AsC1gWxb27d/HOu++uejitxwh7BsOGkiRJc1LVpgVO26jEijGCIMBwuD4eHZehtQJjfOU+SMfFvEUEhQCLM+Wdd4tmfd0dHDyf2+9cBGVZIM9zRFGEo6PFVB4YKhhjKL74ZRR/5z9F5DgIfuebTaJ1fbp/0capqhBwwRhrNiCV2XkBIS432K82HyV8P0C/P8Dh4cGinuJKWUYAyUzjgG7NYcssDPp93Lp1C2mamAqLFiFECdvuns3G/A/1PhFV2iCc1H50i6rUmwWSDOF8/b9f2nwnpZiuMa83P8xjbn7RdVVVyVXjO2/dXxccnvYABAgIATgPMCYUxQ//Ldj/z78EGR8dq/pDU/nXhmuw7WRZhjCMsLOzg6dPn656OK3GiqLoV1c9CIPBsBocx4Ft261rSWgbdRVb5be3/hWOdXjGqjdl5NEHIOOjZvFG3/oeSDk/v8PKf4XfuJ1CBzHka69X453j+E48htbwPA9lWbR+IViWJRzHBY0HyH70xxf6umwqjDHYtoPxm9+rNgy/888h0nHjmcoYg+t68LwqAMhxbNi2A89z4Xk+XNcDoBvvmirVtqrOm/X6UkrBtu21nRPla69DfOVrIOMj0Le+t7JxOLaDo8PDzlTsvfzSS8ZPr4VUPpnd+7yeWAfM6T5iWVbjVbvq6zQIwqm1wWoPUkmZz32NdRGcc1BKr90FM4+5eZ7XVR0IUod0VBYWFMO/9jdR/N1/AHn4DPqNP4eU0lTjXRMpJaIwwvPn7T7cXjVG2DMYNpiyLLGzvb1R4RDXRQgBxhh83+/cwviqWBYDY9bKvXiWsdB0XfdKRs7nsSwBwHGcmU2kV02e5yB/62eQ/dR/vnJhZB1xXRdaa5TJqPmM1JtUIQSKokCWZcjzDEKIxhi8KEpk2QSTSTqtzptdyDsN5wyMsbW9fyxCULgOjuPgoCPCHqUUu7u7mEzakdhtOInnea0KXZqFRawDyrKAlAqe58O2V2ezQimF7/sYjUYrefybcJ0Dzfpn8PH78Blrqsuvyjzm5kWuL30/gJQC4uE71frnO38I+aNfNoecN0BrjSAI8PzgwIiil2CEPYNhgxFCIIwiMGZ1YtOwasqyAOccnuet7WYWmF8lW9upquD8G290liUAcF65Z6y6knJW7OePYU3GUH/xHYi//18CTz6G+uHXWrG4XUaV5SJxXQ9CXNxqe5zjlQRKybktijm3QQhZ+QHAolhmBctl+L6Px0+edGIzMxgM4HkeiqJ7n6l1p676Loq8E9fSolFKIs+zaUWzu5L1Tp3W2sXPy3UONOuf0cMDWG//BTjn17p/tGVuPo+6u2c0GjbjlD/65ea1Io8+6PTaY5VYFkNeFGu75pgHRtgzGDacNE2xt7sHIUqz2JuBoihg2w5cdzULwWWg9dSY/4aVbF2g9hy6ibC9rEUmpdZ0ITz746xSwAptDvEXf4r8P/mHUJ/9AvSr/x7UD/9YKyr42tJmeV08z0VRFI33zyreZ8dxobVaeQvZOkMpBec2nnTAV+junTsY9PtIkrFZS7QU2+bQGsZ+5RhFkcNxquCgZc9lvh80Fghd4zoHmsd/RmUpfD/4/9l792BJrvu+73se/e553H1gF7uLB0kRNCWQjmQLMmA5kO2FHAoiFVKo2JIcgg5RFSlVUSRW+b+4IpVVSVUqfyipSrHKgSsuJRX9EYSJLNGlSJBoKAppUlD0IE1aAghyCSzAxQK7985MTz/POfnjdPd97H3N3Jnp7pnzqbp1d/fenemZ6T59zvd8f9/f2s0zObfKjfHd17X3dVfZfur+B0G/8SdG3JsBznkdH2I4HCPsGQwbThWyfu7cOeS5EfdOg54IOrBtp5M7rSehlILjuCCkO+6weaGMlRP69u8ASinh+7M5DJsUsFzX0908v/l1yPOXwD7/60AQgn75C40799pSZjkvnqcjAarxuonPWbt/jm+0sUwcx4Hn+fA8r/zuw3Vd2LYDy7JhWTZs2yr/bIEx7XjtUgMkzjmEENhucSMaQggeuHYNvu9jMhmbOUSLqYTidZy3nIUsyxGG4UpjVrSzS18zXWSeDc29/0fPMx0oJdeqYigMe5BS7HOV7X3d5NZNqPsfhHz0sc5uLDYF5xxZlmFqhL0jMcKewWBAmqaQSuHcuXNluVZ3Fj5NkWUZHMctJ8ntF4VmRSlZ5vGsdjd11c4jSkgZKN7+hc5cpVTjEdSFS2Bf+E2Q6WoXEEmSwLZtBJCgX/nXyD/0gxBPfhQYbOnvWQL10CONCHxtLuU5DZ7n79u1bkKo9P0AcTxtRMjp9wewLKvu5JskMZIkRp5nu+XGBKg6FBJCwTmD67oHBEDrTDmDy8a2bUynMaKqBWMLeejBB+E4DqJo0vShGE5ACL05ZMpxD6LqDNtVzX9t2wFj7NC5R78/aKw8eJXo2Jf1Epo9z8d0Gh95HpE81U69Dm8sNgWlFK7r4e72dtOH0lqMsGcwGAAAcRwjSRKcP39eu2zWaAdtWWRZBs/zwBhbu3I0IUTtdFmlm23V/gH1KwAAIABJREFUziOlVKfKjh3HmSlwWjzxFMSTHwW5+3YjO8O6QUMO3/fhbt9GfuddsN//DZC7bwPMgvjYs63Yte5a5p7nefuFvRULlYQQuK7XSJOEXq8PABiNdsrGILu5gXsbiBR5jrz+yuqGIloAzCGlACEUQRCWC/r23fNs28FoPG7lAr9y6rmuEfW6gwKlpHb8GnaxbbvOI10FrutBynujDHq9PijVGxJV6eG6kuc5giBYm3OREALP8zCdHr8Rc9L9umvzkVUhhIDn+QBgynGPwAh7BoOhJssy3N3ehuM4GAwGoJQCwKE7u5RSMMYA6JsZIRRK6T9vEnmewfcDAOtXtloUetJVFPnKdrFX7TyqGmh0xcGgG2gQFMXpJvttKDmVUiJNEzCRo//262BxBPmXXwV580bjx1bRpcw9Sikcx2lUjOacw7btlR9DGPZAKcV4PDrT41QCYJ7nEKJAGPZaWRLmeT7eeeed1h0XALzn4Ydh27YR9TpGnudwHAecr3bTru04jg2l1MrmcWEY7sujpJSi3x9AKYXxeIwsW/38qwm0U1K2cmNlVizLAufWmYXKLs1HVk1R5Di3dQ7T6XStRe95McKewWDYh1IK48kE29vboITA832EQQjX9eA4bp1nxDmvd6cqZ1cQBOXv6J9r558E0H7BZF6UUsjzAmEYrl0Zs1IKSkn4/up2VJsokbQsC4SQTgizszbQaFPJaVEUdVC55/lQaQz1ytdacWxtEEBPi2XZR5ZwrQrdYEeXs64qmzUIQ3DGzizqHUS7dAoEQdgqcY9SBtu2cevWraYPZR+UUjz80ENgjJ3oTDG0kzRNEQQBpFStOd+bxrJsAGQlYgHnHJZl1Xm5lmWh1+sjy7JaKFdKgZRRIesY91JhWXxt8pxt21lIp/guzUdWjVIKUgpcOH+hjpC6eOECJlG0VuuveSH3X7myvitug8GwMAghoJSWg+rJg2cQBBgMBhj0+6CUYjqNWllOtCgsy0YQBNje3sa6CZn9/gCZ7WHy7z2hJxrRYhfWTeO6HjjnnQixdl0PlmUtXNxYNVXjgyiKWuUaUUEf4vHrrT7PfT8AIWhF7prneXVJ7jLde0EQgnOO0WhnaSIi5xy9Xq+OpWgaz/MxmUxw6+23mz6UGkop3vOehwGFRsqwDYtDn+995HmGycS4Lh3HhW3bK7m3+n4ASgmm0xhBEIBzjiia3CMI2bYD13UxGu02z6k2zgFVbkpIFEXeWWHM83wwxjox/zoJfT3lMzU4M8yHzsjlKIoClmXh7bdvt7rJ1KqgTR+AwWDoBlXp0ml3RKIowptvvolvf/vbAPTN27adJR5hs1QZTv1+v+lDWThRNIF4/DqKj38a4vHrTR/OwpFS1GXnbYdSAqW6vyuZpmnZgMZu+lD20YXzvGoa0QbiOEYUTeA47tKew/cDWJaF0Wi0VGdgURQYj8dwXQ+uu7zXcxoopbBtG7ffeafR49gL5xzvfc97AKWMqLcGFEWB6XRaikde04fTOHmelYLZ8rFtG7atI28y28Ptv/a3kVr3jjl5noFSCt8P0Ov1sbV1rszdy5DnBZTSjrcw7NXZo12jKIo61qfr6K6t62tgaBNZliKKtGGkKAq4nhnDAGA1I5jBYNhY4iRBFEXgnCEIAuR51okss3mYTiMMBsOym1nzjo9FIYQA++LvIFQK+ZdebPpwFo6UsjPZkEmSYDAYwnXdVriKzkKSxBgMhk0fxj5YeX6zlp7nnFsLKfVZJMssf9EbQnbp1Fu+oK3FvRF6vT4IIY0FdLuuh9vvvNOa0iLLsvDe97wHeZ51ftwx7JKmCYoi1678LG3N+XYUy3RU69euQCld+vuwvX0XhBCd6Xf9Eyg+/p8AUOAvfm7f7ymlMJ1G8DwfSZIgiiZHHtvW1hYY4xCiW849IYrOzL+OY5aKJsPioJTC83xIuZ7rylkxGXsGg2H5EIIwDMvMENrZkoHToDPp/LVb/Ig4Qu/W6yB5tnafH2OsDDxu/06rznTM4Hk+XNfrdK6jUgqO47Qq16xNmYSH0ev1kSRxa94vDYHrusiyrF6sLgLH0U6i0Whnpee4vsZy+H4AGfSR/s2/t9LuhIxxuK6L1994YyXPdxyu66Lf7+OBa9eQpmknxkjDbCilwBiD4zitdxsts6lAlRedZdlKx5uT8tSEEEjTBEIUx46tlmWXlTXdmp9VHda7Xr66qKZWpiPubFBK4boe3rh5szWVDE1ihD2DwbBUwjBE4PvwfR9xHMPzvLVysx1ECFGXpXVtgnUSUoq1FC1t2wGh7XJBHYdSCmmaghCdZUkp6+yEhlJaNgPpxnvfJL4fgDHaimy9g/i+D8dx4bpOuXt+NrGWUoow7GEymTQiYlbiHvnb/yGSj35ypd0JgyDA27dvN+YWrLhy5Qou3XcfHMdBHMen7sRt6B55nsF1XTiOu7JmOPOwjKYCVTdaxjjG4/HK522L2kzyPG9m12UbRCSl9LF3XdhjjMGybNMRd8XosYpACoFpw/fMNmCEPYPBsDQC38eDDzwAQnTZXVEU8H1/rYU9YH1de1JKOI7bKofVIgiCEFmadu416S6zGTzPg223321xGFosDtbuWlk0nHP4foDRaNzKRbduOKGbTghxti7hlmUjDENkeYas0c6/CuTWG3DzFOzf/C7UChaenFtgjOHmm28u/blO4sr999eB/uuQ62k4njRNwTlHEIQoiryVTvBFO6pd10MY9uoy1y6f577vz7zp0xYRaR2EPaUUPM8vx8v579GmI+7sUEpg245pngEj7BkMhiXheR4eeughRFG070bnuu5a5+wB2rXneR6kVJ0Ti06CUlqHN68DlmXDtm1EUTe7Albuvcpt0bVSOV2Oa6+dWLxoqhLcLjgztVuvQBj2wBg91TGHYQ++H9QdH7MsbdyxBgAqjcG//e/Qs+2ViB2O42J7e7sVzoOLFy90bjwxnA19rWqBYt03YIMggOM4GI9Hjc9n5MWryJ/9DMiNV0Gms3eHZYzBtmcvA22DiKRLKc9ewtoOFHw/ONO10/Y4kDYihEAY9jAejTZ+HtmNNoAGg6FTEELwwLVrmE6n95TvKKU604H0LIzHYwRBsLIua6tCiPXpYEYIQRAEa9HhMU2TzgZQZ1kO225Xd9w24Xk+lFKdWvjkeY6dnW0QQjEcbsGyrEN/z3EcDIdbUEphPB7h7t072NnZboWoV5FlGaJoUgqVyxv7bNspy+nasWnCKFvrDTjD4SRJsvZzNNfVeXqj0U4rhIDimecgH30MxTPPzfX/KWVzbTqQaAT+4ucW3ohkFji3IER3nZJ7SZIESimEYa/pQ9k40jTF5cuXmz6MxlnvkdtgMDTC+fPnIaU8dBdUN9DopgAxC0VRIIqitbvBCy/A9N//caig3/ShnJkqC2wdXCm27XTWYZGmCSzLCHuHwRiD67qddJRKKTGZjDGd6nEwCML6Z1Wulefp8rEoaiZL77RkWYY4nqLX64PSxYt7QRDA930IIeC67sIffx424T5tuBfLslpZhrsodBaoi/F41JrXyV94HvRrXwF/4fm5/j9jtLMivGVZa9OQjVIGzrkZOxsgSWK4routra2mD6VRjLBnMBgWDue8NROmJsmytLSIhyf/ckdIf/DvYPKRn4Z4/HrTh3ImOOdwHAeTyexlL21Ely+2w+kzK1JKSCmPdHW1DRX0UVz/xErE7TDsIY6nrRa9TiLLMuR5DsdxMBgMEYYhBoNh7eo7uAG0yvd3FtJUlwf3+/2FOpr6/QE45xiNdjAajXDu/DmEQbCwx5+XKIpaIzIaVodlWWvX+KvCtm34vo/JZNyqMZXevgn7s78MevvmXP+fkO4Ke+sU7cIYhRAC43FzDshNJoomuHzpEnq99TJUzIIR9gwGw8KZd4LR1gXdWZhMJuDcguM4TR/KQmBf+l30fvvXYX3595s+lDOhGzbEayFAB0GAPG9n2Plpr+miKDrj2hOPX0fx8U8vXdwOgqBzJbhHQSnFZDJBHE+hlMJotFP/+SDV+5t/8hdbdy9I0wRJEqPfH5xZ3KOUYTjcgpQCOzs7kFJCKYl4OsWVK1cWdMTz88bNm2CMo9frw/O8pg/HsDJIZ0Wik/D9AJPJZG0cYhVd/bwYY6D0dDmsBsNJ6CqBCa5dvbqx8S6meYbBYFg4ruvCc9178vUAnalUFOLQ3dK2dOhaLLqBhu8HZ+6W1QZIniL87g2oNGnVjvcsWJa1Nm49zq3agdDGc+u017TuKOd1Q8Qaj6AuXAL7wm/OFXR+GizLgnP+Ptz9/r+lA847HqTtOC7yPEeea/fececquXUT6v4HIR99DMgSqIceadV7oEUBgiAIodR8DZIcx0GvFyJJYkyn+zM+pZSwbRuyYVFXSom7d+/qzKheH6IoWjnGGBYL5xYoZZ11gB+F67qglHUiU1cFfYgnnz71uEcpg2VZnYsV8f0ARVGsjbAnpSxdzuvXOK8rKCVBiO4SvTPaPOekEfYMBsOZ8TwPruMAhNQL9CAIDp0YWpbugHnYjmkbOnQtAyklCCFn7pbVFvTEn3R2MhYEIfI8W4td+35/gOk0au1rOe01rSfE3omiTxsQTzwF8eRHQe6+vbQNiH5/gLt/40eR//h/DGQJ2CtfW8rzrArbdiDE4Rs6ByF5CvqNPwGZ7ADMgvjYs1D3P6j/rSX3haIooJQeS3QX4NMv4sIwhOO4mEzGR4onQghsbW3hTimsNUkcx7AsC57rHbpZZ1gvGGN1Z+p1opp/dUFwmXWTW0oJz/MgZbcEJd/316ZyokJKiSAIwRhbmxLjriGEQL/fx+133mn6UFaOEfYMBsPc+L6P9733vRj0ewjDEOfPncPFixfhOg7iOIZS996sq3K7wxYITbV5n3V3dB6KooBt27Btu/M74YwxMNbNHX3djMBbC7der9eHEAJJ0p4OogeZ5ZrWgjFtvXiw7A0ISik8z8fk6vsgH/kQ6CtfBXvlq/XPVzFeLRrXdVEUxakXndV5Q9+8Ubv32ubkFqIoOzqeTrCsGoYQAoxGY0h59P9RStUCSxRFizzsuYjjGBcvXiwFzXYL74azQSntpPvrODi34LouJpNuNCGa5x5T5TnrzbH2C2VVzvFBx3LXkVIgz7M67mVd6Nq8g3MLaZZ1cp1yFoywZzAY5ubqlSsQQmA6nSLPM6RpiiRJypLTwycWVe5Bm9xeqyoBzvMMnud1Qrw4Dt35y1r4jv4qJg6+HxzZsblLuK4H27bXQqCsKIoCYRgiy9JWiwfL3oBQSsF1PYjvvAI1ugv+h7+977m6GFngedqZMevnute910Ynd5WdetL9zLYdhGEPWZaWQt3J70NRCAyHQ4x2diAadrQopXDhwgXkeffjJAzHQymB47jdiEU4BfraCzGZTI4V09vEPPeYKqMzCEKkaYbTjDFN4vs+8qJA0aK1wKJQSsGyLDDGOj3X30vX5h2WZSGKpkbYMxgMhtNAKcX999+PKJptB9RxHEgpji0dTH7q51H8p/8liuFF8K99+ayHeiKrLAHO87wOxe9SycReCCFwHGfhZcXLnjhQShEEQWvz6E4L5xaCIMB4PFqrEhalFDhnsKzuu1rPimVZkEkC9crX7hmTuhZZ0O8PIKWcWyhoysl9GqSU8P0AQogjRYMgCOC6LqJoMqMLSo9RYRhiZ2dnAUc7P+fOnYPneWsRJWE4Gdf11sJt5Lpu2TBj3KrN5GUhhAClDL7vt/5a9f0ASbxeZbj7UfC89RHIuzbvsG0H48lk4+aSpiuuwWCYGdu2ce3atbkGTC2okON/6YmnAEr19xVAohH4i58DiZYftCqlwGQyge8H4Jwv/fmWgZ48Lv72wb70Ivj/+c/BvvTivn+XF68i+cX/Fskv/U8QD31g7sfXjVuKzk8kwzBEFE06Kwwfh+4izTvTIXdZ6FLMw6+xVY5XZ6Hq+iqEwHjc7mOdl6LIMZlMEIbhoedsvz8A5xyj0c5cwkKaJvA8D2EYLuJw58JzXVy67z5Mp82XBBuWj3Z+qaXc41eJ7wdwXW/ua6+rTKcRCEGru4JWc9+2ZgMvAr0+Ip2d5x+kK/OOCkrJWp9fR9HtUdtgMKycq1ev4n3vfS84o3NN9KUU4Jwd/0tV5saaZW9UFEWOKJogDHudnDxXbjdCFnvsR00cimeeA77n+4CLV5D/7D+BCvpzPb7rep3oiHcc/f4A2ZrnhsTxFEEQ4MQNgENQQR/F9U/MfY60BSEEGJttQSAvXkX2c/8V5MWrSzqq0+M4DgaDAeI4ntnV3TXyPKvFvSDQAlwlakopsLOzc6bNhDie4sr994OQ2a+HRXDlyhXEa+2sMRyEEAIpu+tqD8MeLMvCaLSzlhtgJ5Fleas3x3T+3Ho42Y4jyzK4rtf0YWwklLKNFPZMKa7BYDg1w+EQW8MhxuPR3ANmVbp0bJnHG69BfvD7wf/Ffwf6zltzHm27EUKAEIIgCDs5wXEcB0Ksxv1GbrwKce29gO0CveFcXUIdxwGlDHHc3fKiIAhBKV2rXL3DEELAtp1TZVEezGXcW85Nbt1E8dRPQr7/UdA3v3Pm8hF58SryZz8DcuNVkOlyPwNCMHO5e/7sZyAffQzqwiWwl19a4tEdTxj24DgOomhzymCkFMiyFLZtIQhCuK6LOI4XspEgpQTnViONNM6dO4deGHR+Q8RweizL0sHzLS/lPAxCKPr9PgghGI9HnY7cOAs6B7mdnY0553Bdb+03fAC9Ce44bievpS6jG/xx0xXXYDAYjuPypUsQ4vSdDQ9DB8O7KApxpChE33kL/Pc+d6io17XOTMdRFEXZrc3rXAc627YhpVzJbjiZjsH/ze9C2Q7UIx++p0voaej1+ojjaWd37x3HgeO4G7NYyfO87PB3fFh/8dRPQnzsWSBLwV756r4cGPH4dYiPPQv1yIfnym08ONZUwpn8K38V7I//n6WOP3oDxJ8p54rceBXqwiXwF55fuvB4FIPBEEpJjMfjzl5r86KUQpZlSNMESZIs1C0ghMBwa4h33313YY95Gh5+6CFMJpONGHMMGtd1oZTqXIOpIAgQBLor7Lpvfp0G121nvpuei8Ub4aaa5z5uODucW5BSYrvhbNomMMKewWA4FZxzXL58eSGOAUoZLMuay83Rtc5MJ5FlGRzH6VzDANu2QAhZaXYNffMGyGTnni6hJ2HbNji3OpsRRSlFr9df21y9w1BKgRByougt3/9oKfb+OVjZaKJqtEBu3QSyFPSVPwf/w/97ZiHu4FhDbrwK8cHvBy4/UAuJy8R13bLD+OlEFTIdg7380qGi3io2RCzLhm3bGI26kcHTJZRS8FwPd+7cOZPI1uv18Mj734/77rsPjuse+1lRSnHxwgWkabu7VBsWi+t6KIq8M8JLEITw77uM6IeeQnrjFWRG1INSsvwcj95Ab4IgCEAI6excbB4syyqrD7pxPa0DjmNjMplguqZxTsexHomOBoNh6WwNhwtzlU2nEYbDLXDOZ77ZVY0VDjZY6DLj8Rj9/gC+H3RmwiOlaizzaVZc1+uUaHqQaod7kwLAAZ0tZttD2LZzZEkRf+nzIFl66HhAohGsf/W/zf38B8caevsmyNf/GOrSNUh/Fc0MFneNicevo/j4pwEA/MXPLeQxD6IdIsaZsAwIIWfupG5xjmtXryLLMliWhUG/D/rQQ3j99dcPXfxLKXHr1i2cP3/eOKA2CMYYptP2ixBBEMK29Ybone99DPnT/xA8S5c2vnWNNE3gui4mk3bMGyilsG2n8Q7fqybLUjiOuTeuEsuyMZ6sf6n3YXQvtd1gMKwcQgjOnz+/0LyOJEnqoPGZjqVjnZlOg1IK4/EItm3DcdymD+dUSCkX3jzjJCpxQjx+/dT/hzEOSmlnM6I45yCEbOykcDqNEIbhkQLXMseDQx/78gP7vy8VsjCn1FEdpxeJznTqroDeZhhjZ35vh8MhsiyrN4/u3HkXnDF8z/veB9c9/L7z7p07IISAsRMaXq2QvQ1y1qVZTluwLBsKCo5jt7axVxCEGFx9EPGTH8WOkIiiCegXf2fp41vXyLKsVR1ZgyBEmqaQcjOqDiqyLANjrLXX0zqyiPtlVzGluAaD4UQuXboEa8FBvEVRwHEccG51LstlGSilUBQFwjBEUaymKcVZYIyvPJx5b37aacsJ9YJVteomP0tZpO8HKIpi49x6Ff59VxD90HWot74DZM3nBdFv/SXUhUuw/vd/tvQcO8/zFyZI7y1R3suiSnQ9zwNAOhcS3pXMVkr1wvDu9vbcj3Hl/vuR5xmEEPA8r8wB1OPKfffdhzt3794jJFNKsTUcQgjZmntS8dQnID72KSBLoK48tFbRHE3heT5834Nta0HPsqy6tN62bRRF0Xg5tnfxftC/+3GQWzex86HHkX7sWajxdj2uHTa+bTJKKXDLgmVZjc8fOOfwPG9jnb+c6/ly05/DJqCdoTZu377d9KE0QnukfIPB0Eocx8G5rS2MRou3z49GOxgOt44ttdskiqJAFE0QhiG2t+82fTjHopRceSlu5aCaBdu2W+fWK67/JMSPPgMVDGD9xv985O9VC6ydnfkX812m3x9g8gN/C9OP/DR4Em9UidWq3LCLKtG1baeTrtLiyR+HePpnoGz3TGXby0aIonauziOwXLp0aV/OkxACjmMjTdOyNNdGGARIkgSO68J1XfieB8/zkOc5hGhTaSapv69jNMeqoJQiDHtgjKEoCqRpBkABICiKvG5EQSnFYDCElLJsmFUgy7L6XFJBH+pv/j3Yf/QF8DgCpRSUEhBCoYI+kr/+JLw/fgmYjEqnv64CIYSW33fnEVJKKKUgpYAQAkqpWmTc+cEfwfQ/+AfgcQT2xd8BV9J87icQT6fo9wdI07TRjDff1521mxaHmyKO9eew6q7mm8im5xkaYc9gMBzLlStXEMfx0m7Ik8kYvV4fSkmzmwXU+Uf9/mApYuqi6ELGHiEElNJWufUAQDz8/vq7dcTvVA0zkiRpjVNmlfT7AwCAeOnz4Edk6DVB8cxzkI8+hgKA/dlfXtrzMEah1PI/973CiAr6EI9f147Ysvz4sH87jDzP4Thu57p7ayFj7/d2oruU6k7R4/HpXS8W57h06VL5/3Y/vzzPYVlW/XkJUeCBBx4omyaIuuP5aLTTusU4f+m3QLKkPic3SfCfFd/3kaYphBDg3ILrOvXPONcNzI7qtL53/jGdRrXryHFcuK6nz5ELl3HnZ34R4r6rsCwb1h/8y/rcUapA/FefQPqRn0aeZXBf+k2Q3hDpD/4IrK/8HjAeQSlZi3n6fs3AGC0brNkAtAi9s7MD8dLnEVIK9UdfgDCf+6kQQmA6nSIIwsY2CC1Lu0Db2KF3VVQiNedW7ZI2LAfLsjdaQDWluAaD4UjObW2h3wuX6niqdoDDsDdTB8h1Js9zuK5X7jy1cxJACIHjOK2erHFulYvXdh2jfOB7oN7zAdA//wrY1//4np9zztHr9ZFlWevchsuEUgrXdRGGPRRFjslk3LoSK3LjVagLl8BfeH6ppbiWZYExvnShbO/7e1jH8dN2Ia/GrLM2eFglKuhDPvwI6Ctf1U1YWnKOHQUhBL1eiO1TluMGvo+H3/MwAC3M7L23UkpgWXZ9fhVFgTiOkaYp8jwv4yDa+Tm2bUxoK77vw7YduK4Lz/PKkloBISSU0qH+x92/D5apSylLZ1+CPM+RJAnG/9F/BvmeD4J89zsgv/4/IpuM6/OnKArgu6/rseOLvwsRR0ie+FFkP/EpiO13oV75Wi3qVV9Sijp6IstSZJk+H5VSIHmK4K0bUGnaMgdpuxGigOu6IASNOJl6vR6SJO7MfWFZ6PgaZgwMS8ayLYxH41avTZaJEfYMBsOhOI6DB65dw2QyWbrYJqUEpQSe57dOhDmKZWczVe4MIdqbt+d5fqvL76q8oLaVecuHPwD1yIdBv/4y2Ctf3fczx3EQhj1Mp1FnroV5YYzB8zy4rgff9+G6OqdNv/Z2fWYVZDoGufEqimeeA7nx6tLEPdt2QAhZqdv0sAzL6t/on30Z4omnjh3vpJQIgqC1n91BxJNPQ3zsU2D/9o/A/uJPmz6cExFCwLZs9Ho9jEbHN4sZDga4du0aplF06DmklILrehu7+Ok6jDHYtl0LYocRBCGm0wjTaYQ4jpEkyR7RLT9RaDlO1K9dduVGh/Vrvwq6/c49j3FQhJ0nJ3cvnHMwxkwu84xU1/uq5xSO45QOqs3sULoX13VQFGKjy0RXgcU5ikIgmm7OpvhejLBnMBgO5aEHH0SeZyu7CeV5Dsd1QBlD0YEdrdM6Weal2r0OgrC1iy/btgGQ1u6eu64LKUXrdkjpmzdAJjvgf/jb+xY3hOjy20npelg3LMuGV+Z2eZ4Px3HqEsMkiTGdTpFlaWuF7Ir82c9APvoY1IVLYC+/tJTncBwbgFrpeXCYE6r6N/HEUyeOd1KKsuyKtdZpvJezigxNoJ2RLra2tjCdTg8VZzzPwwPXrmE8Hh8p3iil4Hk+siw1LvmO0Ov14Xle7cTTGyM+XNcFY7zuXFzFOBRFPvPcYe+GJX3jtROvDzIdg7380qk3OBbhttQl/+2cE7UVIQR8f/XXexAESBLjsAR0BQlji42G6Urzp1VCiG6esb3T3iijZWKEPYPBcChXrlxZ+S5bnucI/ACUtt+uvopFoRACjHG4rts61xmgS8Ns227lsQG6FCmO25dRd9TiJgh8CCFbK+TOAqUUjuPAdb2y46IPzjmEEHWJcRzHyLIMQjTfcfG0qKAPefEqkCVL7YzrOG5dltYGTjveVbEKadr+WIWulnTmeQ5KCO67eB+EEPeMFwTA1tYWlJLHurJs2wKltPX32k0mCMK6lFZKWY+bSaLLppMkRlEUdaMl13XhOC7iOEYcz+6m37thyf7iT1t3fUgp4fvtrhRoK4yxskP81DXvAAAgAElEQVTu6tyOVVVH2+8Fq0AICd8PFnruLttg0EV0Ric9dWTFumGEPYPBcCjnzm1BlV3QVoVSCmmawfO9Opx503N+iiKH5/nln9uxyN+L4zit3T33PB/TaXdCdF3XK4Wudp7zp2U43ILreiCEoCgKZFmK6XRal4JVQdJdpHjqJyE/8g/AvvL74H/2xaU9j+O4EKJFwt4px7sqIFyPC+0RBNYNIQTyPMO5rXNgnO8LC9fRFhT9fu/Yz4BSCsZ465oLbSKUMti2U863VCnm+WCMIk0z5HmOOJ7WP9+Lzr7L68w8nWd2/LhxlNOnCy5Wx3FaHVHSVqQUpdC2uvma47jI89x8VqjKoV3ortOLua934XpdNbbtII5jTDa0gYbpimswGA7ljTdu4oFr15DnI6yyY6BSEqOdnTp3i5CgFgN0rouElApKyWPzZdYFpRQmkzHCnm4u0qYJkpSytZ1xKWWdOzcIIZ075sPQ16XEdBp1XqS8l+V3UaWUgnPe2Vyi8XiEra0tUMpauzGzDkgpMR6PMOjrEs3XX38dQgi4rovz58/v64J7GHuHmqrbKaWkfGxVlslnxtG3RCzLRhiGZfSGdqMBqJ3NaZos5Z4gHr+O4uOfBoB93WW70GVYSgnGeGs2PbqCEAJCaHFvVU25pJRlJ1jzWQHQc/mwB9u2TsxJPQ1duF5XDSEE2Qbfs4ywZzAYDiWKIownE3ie10hnziTR5Sacc9i2A8viAAgopQD04F2JStXEV0pRi37VwuSgGNgmYey0FEWBNEkRhj2MRifnRhBCQQiWLnzOI+xRqm3yhNDyzwSUsj3/vvt41fHrUs3qOXVXv6IooNTRnyVjtHMimX7tzR2zCvoQj1/Xu7/RfJNOSmnp2tKZT+sm7PGXPg+SpWBfenE5j88thGG4x53TTYpCwLZtUzK3ZKqNH8/z8J6HH8Y3X3sN165ePdX5U12n/f6gbDKUIc/19UqIvteGYQ93795ZxUvZGIIgBGOsfo+n02ntej84p6lYxNi8l2r8WtY4tkyEEOCcwxiCZydJYgRBuLI5fZIkZc6euQ8Aei6/vb2NIPAxHG5hMhkb0XMPjuMA0O8T5xY4ZyCEgjFWd9o+qfHPonMMu4YR9gwGw5G89dZbeOT970eWNbdArwbz46hEIcZYKRKRWjQCCAglICD7xEAApWgk9n0H1AFxsB3OwCSJ4TjOocHRlmXDtm1YlrVvYbD3tVZd7JTSYpyU+0XPqsRH/w5O/bqVUqCU1uVfewU7fUOmoJTVC5nqMXe/9PNXbsTqOAGAUgLGGBjjqF6K7nS7+1hFke+54e+eJ4zxTopKTZ5nR7k4ZmEwGKIoCty9e6fxa2YZkGgE9qUXF7rIBvT5GgRBvdBva27laUnTFJ7nmQXdiojjGJ7n45FHHoEs3V4nkaYJXNetyzwPg9IefD/oVKRBW6maWgghkKZpWYUg9gmwR42Zixib99Jlp0+e57Wz0TAblftWu+iW72rK8wxK+WUW8+aKLftRiKIIjlOg1+vvE/Y3GX1NE+RFoUvG0wTv3nq3di+7nod+v4+gzGvWJd6i7jRcrW04t/ZFU2waRtgzGAxHIqXE3bt30ev1Wj2xrwShWXa+DoqBjFFgj/hXiWIHnYF7BSkhZOkgq24syxMyKmdGr9dDnmsRzLIs+H4AQE/Yjtr92/taCaFQSu5xyTFwTsvXCejo9YOve1f8qxYhhKAW8YbDrUMEu13HZNUgYdadSSmrXMFdkcPzPDCm3wvt5rRhWXZZRkbL3TwJ13VRFAUsy15pWPRZWHUprrx4FcUzz4G/8Dzo7ZsLcXEkSQzbdhZ1iK1kkYtsSimCIATnHHEcL630btUURQ5Kg6YPY6OI4ymGzhbSGcTUnZ3jA8bjOEYYnu7+v9dVBmDh4nfXqErRKWUIwwCMcSRpgnh6uIh6nCuvyw67RZPnGSgNmz6MzpLnOWzbXlnn8izL6vxgwy6VuB+GPRCCtWiaNi++H0AIgW/fuHHk/CcfjzEe62ZluiO4B8/zEPg++v0+AJQNhja7WYsR9gwGw7HcfucdhGGIIAgxnUZrM2DOIwYyxms3YOVG06ISrV1rWZYurQFCURSI4wS9Xh9JkpRl0vGJu33zvNa9VGWVlRsSIKVoJzCZTFAUqwxH3nUhHnTpEULhujonKkliEELh+z4oDfeJsVXwfBMlECeVVK3y+iqeeQ7y0cdQALA/+8tndnF4ng/LssAYg+s2U8K/ChazyCYIwxCWZSFJE0wm47UZW4F252+uK4wxAFjoAroaY0/j2tsreANYqMOsK1BK63Fw7/mv79PHX+PHbRh02WG3DJRSaxn1sAqqmJZVEcdT2Pbw0GqTTacoCuR5Xo/dm4ZlWQjDHqIowo3vfOfU56UQeu0xmUxwe89jVWuiTcYIewaD4ViklPj2jRu4//JlBEGAyaT5QPdF582cFiEKHDePtG0brqs7+moRbrpw8agqyfU8D+PxaCUT29OUQ6+Koihg2/ahP1NKHlNSpjtAMsbKoPheWZIs65LeJEmWLlAeu3hbsWOPv/A8ivL7InBdF9NphDieX0TuAmddZAdBWJcm7exsdzpL7yjW3bXZRizLXsr9oMrJOonDBO9NcZg5jgPbdsC57jJcuednGdONK+/0CKlz9oywNztN7B9F0QS9Xs8Ie4dgWRYmk3HTh7FyCCHo9fp45913cevWrTPPffM8N42eALBer/dLTR+EwWBoN0opjMZjuK6Lfr8PpdDohEo8+TSKj38aZLID+to3GjuOg1TZOUkSgzEG3/dhWbrkYVGCjeM4sCwbo9HOWgoCJ2HbVhn0PlsGWeUwLIoCWZYhSRIkSQIhCkipQ+R9P4Druns67i1+Bkxu3QSZ7GhROt//Gla920imY7CXXwKZLmZS6bou4nhqFltH4Ps+gjCEkgpRNEGapmvl0tuL7welG8GUX62KIAjLMW2x15+UEp6nN6uOu+eQPAV97Rsgebrvz+tMEAR1M4yiKBBFE2RZOte9eVPes0VgcQuEULOQn4MqpkSI1W2+SSnhOO49mZIGlO+LXOnn0QYopeBcu+wUgOkREQWG2TCOPYPBcCqqjDbGGMIwxJ07zU0+u7CzHcdTxPEUQRBgMBgiiqIzB+JX4tOminoAFlzep2o3YrWTrN18LobDIbIsQxQt1qG6ziVVexupGHZxXReu60EIgfFovDET+FVlOBmqHFWytKYrcay7aZ6Uybcp2LZdi9fj8eZc021BCJ2fa5iDsI/kQ08A/+9vr7TiRUoJxpgRYw+Qpgkcx9k4N6OUEqPRDiiluHD+PFzHwRs3bzZ9WJ2HNn0ABoOhG/ieB9/3MRqNsL19t9FjqcSRLoRyR1GE8XgE3/fheWfr5BaGvY13RMVxXJfTLoPKdbGzoyccg8EQlC7/VrmK59iLeOgDSP/JZyEe+sDCHrMS9gy7UErh+wEmk3FZOm8EAMPiYYwvVVBP06Te3NtkqmY3vh8giiJMJkbUa4KiKDb+XJyX5K//CNKfeBbi8eurfd4kget6Zo6wB0pp2Vhkc126YdgD5xyu6zZ9KGuBuboMBsOpiKZT5EWOMAwRhr0jc86aQAV9FNc/ARX0mz6UQymKAqPRDhzHgePMd/PyfB9Syo3unFVx2synsyClwHg8Qpqm6PcHS88Mo5SutCwz/0f/GOryg8j/0T9e2GNW3ZYN+9EZjpu1+F9F34xliNNdRTcSWK5TdtOF+zDsYTAYghBgNNoxZeYNUuUXGjSEEFCqNzxt24bjuLpjaBCg19Pn7XC4ha2tc/D/vz+A/Rv/YuUVL3meIc9z+L7pll4Rhj3keb7R83opJe7cuYNXv/nNpg9lLTCluAaD4VQopfDNb75W76zcf/kyOLdO7JS3Co5rSNAWpJQYj0fo9/sQYrZmFJRSuI5ryqBKqgYiunxhuTudSRJDiAJhqJttLKtcYpWNM+TFq4BXTq533l3c40q50Qv/w5ByPTP0TkKp5Ye0F5/8BajLD6L45C+A/dOfW+6TtZxVNBIghHS+jI5SCsdxwTkHIaTsEKrHrjzPDx3fKaXo9fR9e3v77trmYnaNTYp+4NwCYxSE0LLsfverEjiVUge+JKRUyPMCQqRlnrDEUClYv/e5Rio/4jhGv9/ODfgmYIxhNNpp+jAaJYom2Nrawq23397oaqRFYYQ9g8EwE0VRYDKZ4NVvfhPve+97YVl24zvXXcjcA3Rzjek0Rhj2Zipn9v0AeZ5vxAT2tERRhF4vRJZlS19o5XmO8XhUi3tJsvgGF6t07BXPPAeEfWB0F/b/+j8s7HGFkLAsa2GPtx4YEWBZ8F/7VRSf/AXwX/vVpg+lcSilK7kPd01I0UKeUwojDIQQFEWOPM9Kh6Oq3U5Vt/k8zxBFesPSsiwEQYg0SxGbcPdWoZTObOvS+TgLhBDYtj4ndfMvCaUklFIQQpTnsJjLDd6UOC2lME5Lwz4opRBCGFFvQRhhz2AwzIVSCt+9dQvXrl5tXNjrUkOCKijXcdxTub9s2wHnvPFcw7ZRFDmkVGUH2+W7SHRI+gi9Xh+MsYU31QBW59jjLzyPovxOby8urLgoCvj+2XIk15FNXMjo17zc85nd+Auwf/pzdRQD+9KLnchdXQaEkKUvjJRSsCyrbKLFa3eudr7tP8d3HcgKUqq6K7l2xS3WZV11V+SclQ6mXTcTgLoTelHkx75HVTd7z/MxHG6VIqYoO6ivrlu54XRIqcroh267SA/CGIPrurBtp9wMnq5dBtsqKxTaTtc2SxaBbdvl61awbRt37txp+pDWBiPsGQyGuZlMJsjzHJZldb5EZ5WkaXqqLliMcQSBDt433IsuxVmdaCKEwGi0gyAI607HixIVV+nYo7dvwv7sLy/8cYsi36jyqNNiFjCLQTz0gdqhx278xe6/dyCKYdnohfLyn8P3A2RZVruFtGgn6/K/e/8PBWMUlDIwxuA4Lnw/qIU+IWTpoDvakV79X/1F94h3BIRo8U4fi348KfPaATLrtSeEwGQyhuvqZmFTZmH6w39no0XjtrJO0Q+EEFiWVTeXyPMcOzvbS7mPKqXW2unYFTjntRNzE9CbLVq0FkIgmk7BOcfo3Xdx964xLiwKI+wZDIYzUQhhhL0ZSdMEvu+BUgYpD3cQcM7rLrjmvT0cKQU4t5Blq3OMVlmJjuMgDEMopZCmyZnDj3XWU/cFICnXuzyqi6igD/H49c6LE0dl6nUlimH5LHf8uHt3dleFUhJFIQHocsG4NL5Vnc0Z47XYp39/9zUczA6rhLs8z0sBT5TliYt/3UkSI8tSsB/7aRQf+SkAmysatxUhBDhf7TK2cqvq81eXdku/j/ivPQnvj18Ci3ed/Pe6WAHg3o3Iyr0mpUSWZYjj5ZZ8CyHAGG9sXlnNETatodS96HNhnTZCHceBZdn1ayKEgDFWl9tmWYa3b9/G9rbJC18WRtgzGAxn4q233sLVK1fQ7w9QiAJSSKRpshYixTIpCgHbtpAk9wp7juPA9wPE8XSju2WdxHQ6xWAwRJIkRwqkyyJN09p5qTvQ+RCigBCyzL3JZ5q4rktpinZRrF951Flp8vNdF0fbUZl6XYpiMGh2M5V2SwwPlvTqxjPNjYlSSogv/EsESiL4+h8hddyyjLj74/Q6IEQBx1lOt3pCSCk8ayGPc1676qWUZcZdAaUk0ieeQPJjP42iyGH//v8FYL979eB5rBsLNSfkVMJak89vWdbGC3tFoWMJer1+5xvjcc7h+wGmcYx33noLaZbB4hxCVhsxJj9vVZD7r1wxdyiDwXBmXMeBZds4t7UFzvnSdx27juu6sGwb49Gug4YxjjAMAehOUZs+8TkNQRCAENp4uTKltMyf4mCMlkHtdI/bRJZfOuz64G55EGj3Xxu6TJ+FIAghpTTX/x76/T6yLG8sp6sJx16/P0Acx43nr66Kpl2R/f4AaZosvUv4pmJZFjzPB2O0zNwzm5dtYGvr3FxO0qNwXReu62knXnnP1iJefuRY1vS1PytBEEApNDbXoJRiMBhiNNoxgg/02C1EUTfs6Rq2bcN1Pdx8802MxyY2qGmMY89gMCyEJE2RpCmCIIBl8bVxIC2LJEngeX79PnmeB9f1kCQx4vheAUAFfRRPPg2AgL/0W52YQK6CKIowHG41Xg4upSwX1fsX1pTSshSBlX/msG2nzAbaDZbXWYEEeZ6ViwndsbFrNO0GaCNRFGlH84wuzkVhHG3Lp2lXZFEU4Nwywt6S0MLODjjnZXMNzzjqW4DC4jJdOedwXQ+TyXg2t33HxtdVNNo5Dj2/KcA5N8IegMlkjF6vjzAMMZksuinbcnEcB7bt4LVvfWulkTiGo2G9Xu+Xmj4Ig8GwPlBCcP78BTDGzEB/Ao7jgBCKIPDBGMNoNDpSnBJPPg3xsU9BPfJhyA89BvqNPwWZdnN3TAV9iCefBrl1EyRfzELU8/xTdRleNbulOwWKIkeWZWUmX7yvU6MQOgjctq2ytNeD53llZokFxjk4q7o+7mZPtQ1CcKrGMJtE1R3U94ONEV4cx0VRFGcqkV/GOLEsyK2bIJMd7dpp4FgJIbBte2POr6bQOWgp8jwvx2i/dnUZVo/n+WWzibPPNcOwhyzL1q4D7UEcxy1jQ5o7Zz3PQ5Zla5MtdxaUUsiyFJ7nwbLszqybHMcB5xa+9e1vmxzwFmGEPYPBsFDSLEOv16sFC8PhcM7L3S69GJtMJscKNeTWTSBLoAbngMsPQF24BPbySys84sUhnnwaxcc/DTLZAX3tG2d+vKLQWTtNBkLPw968nqIo6tw+Xeqlw9uFECBEd4bknMOyLNi2A8/TuX6u68K29QSrygSqOgWvQvjzfb92m1bHQikxTpYDVI4q2+7OxP0suK57bKfT07DocWKZkDwFfe0bIHlaC5IYjyCeeGolwqR2ffuNlXtvGkpph7ZSCr7vw3GcunTTsDoYY7AsC47jnGlctSwbjuM0HumxCjzPbVRUqwSh6dTEdewlyzJ4nu6KXBTtnsdSShEEIV771rc6NefeBEwprsFgWCicc9i2jZ0dc9M+ijDswbIsEEKQpump8shINIL1r34d7I/+AMUzz4G/8PwKjnQ57O1iuah8mjieIgjCzmfU7UUvFDMcN2/Swd6sDPmmdch3FUSvlNLCoSig6pw/OdciVAuKHpRSIITUE9A0TevulE0Hg7eZyWSMwWAIx3GNo/EUdLXbbVWWS9//IchHHwOw/PLc6vo7rtO6YfFUmzGe59X5otNpZPJxV0RR5GCMQint3pv3/u/7/qERKOsIIc12YfU8v7N5cstEKYXxeIx+v192kG2vc9TzfNx+5x0j6rUQI+wZDIaF0sbywLZQlVjmeY7t7e2yk5Q/02PQ2zdhf/aXl3SEq2FvJk1x/RMLyabK87x2rZxGKO1a4PVR6JKaoxeRnPPSycdBy+zLvV97XYNCiLpsuBIK9mLbFoQo6nK/oijM9T4jk8m4Dste78U/wbynhrx4Ffnf/1mQ11+D9eL/0bnrsxIi6Z99GfKVr65MmCyKAq7rGCdMA8Sxzsb1PB+9Xg9pmpWfgxkfl0lRCHgew2i0g8FgiCSJ59qwArAxmy2EVJ16V08QBGXzsPV3rc+DlKLO3KsarbWNavP43XffbfpQDIdghD2DwbBQhBBlYwDDXnq9PhhjiKJJvctVFPnGv1eLdOWMxyMMBsO6hPU4mg67XxVFcbyAtNvNl4FzBkrte3L8tPgnwBhHURSglJbNPQjMwnU2hBCI4ynCsIedne19wui6iM27zHduFM88B/XBH4D64A9ARDuduz73blzQFR57nuewbXtlz2e4lzieIk0ThGEPw+Fw3/3esHiEKOoOtlmWwfeDmcppCSHwfR9R1K2mBWeDNOaqrz4rw9EURYHpVFeg7OxsN3049+A47onRQYbmMMKewWBYOHmem3KzEt0AwUWeZ5hMxvsX8qVbSjcbaK/tfpkssqOclBJJkiAIQoxGO8f+blfL/BbNbjffw6G0KvNlYKzK8NNNXypRetftJ2r3n8mbOpokSWDbupvc3jFyU8Tmk+AvPI+ccZDXX9v463MWhChAqdv0YWw8UkqMRjtwHAdh2MNkMjEOpSWilATnHFE0wXC4NUOOKUEY9iCE2BjxVd+zmxNkptMpBoMBsixFURSwbfvIzW2lgCxLN1JAStMEnufBtp3WlOTqCqMAWZ7j3Tt3mj4cwxGQ+69c2bwrxmAwLBXbsnDlyhV4nleW68k9zp/dsr91xrZt+H5wYuaO67qwLBvj8To4dNrBcLiF6TTaiCYFq2Q43MJ4PNp37VJKy8YdDJTqxh2E3Jvxd5jwt4kT9oogCEAIwWSy6xRZJ8feYDBEFEWtDwFfJwghGA63cPeuWXS1Bc4t9Ho9xHGMNE02esxbFpU4F8dTWJaNIPBBiBaL9AaT7jpfFHk9D7NtG67rQQixUXMvy7Lh+36jTrB+f4A0TcCYzuMWQkCVYiPZ83uEUDBGMZ3GG2kScF0PlsUxHq+moYtlWej1+phOp8jzbN88jxCKra0tvP7GG9jZOX7T3NAsxrFnMBgWTpbn+PaNG3XnV4tzMM5hcQ7LthEEYdniPUMyuID8Jz8N/sLzoLdvNn3oZ6bqFsUYw3Q6PXG3TXd0NS6LRRLHU3ieb4S9BeE4Tn2Ocm7tm/DpEqgUR73Vuxl/DNyyQEunX1XqWwl+u/l+m+H2O6zJwSLdq11knYTNJqg2zzjnrcxm2kSKIsdotIMgCOF53p6NzaIMyDf3qLOiO47r5WyeZ9je1u8ppbR2mTPG4LrePpf5Jm7+MdZ8cx3GGAAtrm5vb+M4ByHnFoIggOd5iKLo1M5XQsg9jviuIYSA4ywnWsG27TqXeu/zAcA0jtHv90EJQZ5nyPO8jnRJk+6+n5uCEfYMBsPSOC7fKwgCbA2HUH//ZyH/yvejAJbaFKISE/beyBYpHliWBdf1wDlHmqb3lN0eRZVZZroZLo40TeG63gwlOYbDsCwLvh8AAJIkhlIKvh+Ac3bqrnbHjQF73X6McVjWQbefhBC7Yh9jDIRUJeyqvL5U3Y1398+73Xmrv7cBXcasF5a6o3CB9c0pVCDk5N+qfzvoI//kL66si6zBsCqEEHU0hGVZ4Nwq3UoOfD9AmqYoihx5XmA9x4LlIoQ4NFvyNF3lNw1Km+2I67oupJRlk7MYJ53vRZFjZ2cbjuMgCAJI6Z3Yddp1dZO6yv/XVXFPRyuwhT+u5/nl5yAwGo3q+VG16bB99y6++93vwnEc9Pt9DAcD9PuOjrrZ0MigLmGEPYPB0AhRFCGKIpz7X/578J/5z0FfeH6hj6+FHQuUstIdVC3+US44D1917ooAu7+/998VVD0XqQQISnUHyCRJTi3o7UXnwgUbVRKybJIkNq69M1BN/qJosu89LIoCvV4fQRCcWtw7itO5/arGHhxSivKaJLuuPwKQ8lqurseKg3/fFf0UlJK1OKgXOurAz+/9mhV93BYsS38dfCzXdeG62gmZZRnSNNlYp5V4/Drko4+Bfu0rJlfvjLRFyDbcS57n+/LcOLfgug5sOwClFHmeI02TuTLf9MYBA2Paqaa7VxJIqasj8jxby/FFCyCb3YRsNmbYcVkw1X0QmE1wS9MUaZrC83yEYQ9KKaRpgjTdzeDTQrkPKSXG4zEopaVw3k1hbxkCrDYguBiPR/A8H/3+AHme13MsQgi2zp3DW2+9hTRNcfv2bdy+fbv+maH9GGHPYDA0Cn/nuwj/+X+DJIkX8niu68F1XSilkCQx8rw4tRNurxBw8M8AOUQQVHXZ4FluwkkSYzAYwnVdJMbqvhCMa29+XNeF4zjY2dm+57zWk2bdfVg7TZa3UDypo++sVM5YxmjZ/EM7BKtJa3V977/ucYw4uCsS7t00qMq/dvMFC+zsREeOEZRSuK5XZ0VF0WQNSpFnWwTsbWZjynDnhxCy9vm160RR5JhMdkU83w/g+1rkO3xDodqM0N91uSmrqxF25yMC0+kUQhRgjJdxCj0AehMhy7K1yb+UUhrR4ZRkWYYwDBt7fiEEXNeeu1lJHE8Rx1PYtg3HceF5fl31Qgi5J/5GVxhYnT7Xj3JZEkJ01JFllRUKR29C6tJkG0opxHGMoigwHo/gOA44t5BlGaJoUpas3xsNtI4bAuuKEfYMBkOjcMuCUmdfxFJK0ev1AQBRNJlr4tBU2Z5SCuPxGL1eD5QyTKdnc0IZNLqzmHHtzYLjOHDO34d3v/cx0C/+zqEii5QScTyF7wcndh9uE9Wi9yxzVC0OaoEwDEPEcbxnE0C7fCsnwSzHNZ1GmE4jBEGAwWCIOJ52XuQ/aSg9mKlnym/PBmPcuPU6zt57f5Ubp9ndeKB017Gc5wXi+PgNEF2OmtWP6TgugiAApQRZlpcuwqzT547OI3NmGnc3kaLIy1JYryyFXTWLEWArcRrQ1QXVRv5hv+e6zj7xvEtkWYZ+f4Dt7bv7/t1xXPi+ByEksiyrNyb1d7rHhFBWGimFyWR8zzhROSErpJQYBmHjJduG+THCnsFgaBSLc0h5tgkl5xxh2EOSJAtz/q0aIQqMRiOEYYjBYIjxeNTZG6u8eBXFM8813hAlSZKy67A19w7xJsE5h+8HuPN9P4T8Jz4FruSRYot+bzfPEbnrzi2gVIA4ni708aMoQpIkCMMeLMueq7S/DeiFwfHOMfH4dRQf/zQAk6m3CBzHMc6KNWIZn6V2QetO3JWTz3W10JemKeJ42snxRoiizjc2HM9kMsZgMESWZSt391qWhaIoFnqOHXcPjuMYw+HwnnztrhBFE/T7g33VPEGgXYjj8b1C3SLI87yMBlpNN17DYmG9Xu+Xmj4Ig8GwuVy4cB5CFHOLWIwx9Hp9xPG0s1kaFTo3JAUhQBj2QAhpdQmBeOgDyP6L/xryvmugN/4SJNeT6vzZz0A++shm1n4AACAASURBVBjUhUtgL7/U8FESuK7b6gm/CvoQTz4Ncutm/R6umsrxOp1GEDdvgEx2tJPqmOOpQrC7ft3Ngy6fdZbiqqvyg2zbhu/7yLK8U4uSXq+PoihO7AhObt081XlmOBlCKMIw7KwQvEj2jqdqeAH5s58BufEqyNQsVPeilCwz/VJkWQrHcVt/rzyKKs/0pDHHgLpztp5frnYjwPf98jnVijZbFWzbAoDORhQQQmBZdn1u+77ON17WZ0cIQb/Xw86exhqG7mCEPYPB0CgXL1y4p+36LOiytbiTk9GjKIqi3jWr/t5G8p//FeDyA1APfwBksgP62jcAAOTGq1AXLoG/8Hzji6miKOoclrY6IMWTT6P4+Kf3vYerZjAYIkl0CSnJU9DXvnGi2KLzclwQ0t5zdFkQQuC63lIdwrrEhiIIAhSFaO35uxfHcWDbDiaTk6/7055nhpPp9XqnElNnRTz0AeQ//ysgN14F3Xl3oY+9LPaOp8Xf/TjUB38A8spD4F/+vaYPrbUopZBlOpcWUJ0TQXSGmLORm0zzYFl2Wcq92o3jKr9NylUJewAbnEPyIz+B/H3fC/rmdzp3v9FZeruOPduxoaSCEMuZcwkhwBjH5UuXMBgM0Ov1wDnvfDTIpmCEPYPB0Cie59W7eLOKe71eH0KIhZfDtQGlZB2M3dZSR3LjVcjv+T7Ql18C/8Jv1BMmMh2DvfxS46JeBSEUjuO0dje/aefSYDBEnudzXUdSCvh+sHGTviq4etmvuyj0pkcYhhBCnLoRUFOEYQ9xPO2cMNBlXNeDZVlL6aqe//yvQF1+EOp9HwT/g88v/PHPwlFO573jafEDPwycvwzcvQ2E/UZd0V2gGte6tlGqlJ5LdjWKZdVoJ/jqS3EdxwWlFEIUKxP2xJMfRfyRn4J65MONbp7Oi1Jq37lNCYVlW0tdFxRFgTRNIaUEpQTnz50v11rm+mo7RtgzGAyNMhqPAUJwbutc3UXyMDi3wLkFy9JfjuOCc77WORBCiDoYuI0LZbrzLvhLvwX29Zf3LZbaUFq6l6LI4fv+mZyhy6RJ51K/P4CUAlE0X8MWKSUsywbnfKNyDCuxeBWCphACRVEgDEMohaXt1C8C3/cRRZOmD2NDIPD9AI7jYDxeTtkUufGqFvV+7Vdb59g7yum8dzylr/07qAuXQL7zTYgf/4crW9i37R54WiqHu5SylXOOo9HiR5alrbzHt4kgCMAYb2Sctm0LnPO6KmUlz3nnNiwlYH3z6whe/tdgQnfRBdCZc8W2bQCkvvc7jrsSd6pSEq6rG61899atpT+f4ewYYc9gMDROHMeYTCYYDofwPB+McXBu1S3tfT+AVLLeRZrGMSzbRpHnrV7knpVK0PP9AFnWna51s5SWrmoBxBiDbbfXtXcUR70/KuijeOoTkO//MOibN+Z673RnRHqoOD7L5yJEgSDYLNceYxxssIXp37i+ksW7lBJZliMMQ3De3mYwxjWzGhjjGAwGIIQstdES3XkX/A8+35iod9w4dBqnc+Uep2+8tlJXdBviFeZFCIEw7HVO3LNtu/UbH03CGEO/PwAhdGkbAcehN+MtUEqRZfnK4jtEHEF+40/AXv0qaJGDcw7LsuG6LjzPh23rjUnGGADSysgLShkYY8jzDFLK0nG5fBE7DHuIkwSvv/76Up/HsDiMsGcwGFpBURS4c/cuxpNJGeacYTyZYHtnB7fefht37tzBaDTCpOwaef/ly5hO53MZdQkpJQih8DyvM+Uxs5SWrmoBlOc5XNeF47itLW0+jKPeH/Hk0xAf+9Tc5SWWZcHz/CMn+DOJs0qBMVaWO3fnvT0LnHNkP/xjSD/27OpcQEohSRI4jlu6amZ38hJCwBiHZfFygWPVQeqLWCS4rtupTYiuwRiH5+12MY2iydLea3nxat14AoQ04kA7bhyaxem8ald00/EKZ0FKiaLIEQQhGGOtz0+1LAu+78OybAhRtP54m4BSisFggCRJEEVRI6Ke53lQSkEp1YhbsDqvsyxDmqZIkgRJEkMpgDEKzi04jlOeSxbalDVJqW4Cp5TOUyWEIE2TpX6OYdhDFEW4efPm0p7DsHh40wdgMBgMe0nT9EQBq9/vt7aschnkeV5a8buBvHA/xONPgbzyb8Gi43Of2Jde3Pd9mYxGO+j1+uj1+o3sWM/DUe8P+9KLULYDgJzqvZMXr6J45jnwF54HvX0Tvh9gOp0euTs96+cSx1MMBv8/e+8eZNlR33l+M0+ePM97q7q7Wt2tFhJIlqyXhXlYRjKmMUjGoAfGdtiDjRHGbKwd7NpreccTu7Pr3Z3xzEbsPPB/M8PgiBl2x54ZWBwOkMN4hGW0GgQCg0AtQGohqYW61S31o+o+zysz948859StqltV933PrcpPRAWou+vec8/Nc07mN3+/73cZlmVVZjI8TQgh8P7uy4jj7kzGbi/NZgOO48B1tcCTJHFeAbH1nkgpBWOstDGglEJKWS6wChyHglKap2RGI1cEFiJvFaseqoZt89JaglJaiqu9P4Aea8WPUqqsXLdtG9O0PMp+6WOQt96ODAA99RSyD/wmAIA9/LnpvekmZvl8mCSk3ZjpeZo0WZZhdXUVtVoN9frSVKtCR4FSbYXgOC6UUmW6L6XWvA+tkgRBiCiKp1ZVX9zDiorJzXMAznkppFUN/fzcuObQ3t8BGLMrUUCQJAlcV/uRdzrtqW/ye56HKI5w5uzZqb6PYfKQY1deWf2VjcFgMPTwhje8HkrKfVMdRAjB8vIBXL58ad6HsoXNghEAxP/rv4I6ejXIuZfg/OPfnvMRbiUMa3kL6mKIe5Mg+e3/DfLW20FPPoHwT/5P+H6A1dXLE30Pz9Mm/o3G5E38q0axqGw01uZ6HJRa8Lz1FqdCECqEIF11IEtRaKfjJYTmVa0OhBBot1tDL+bDWg1Zmu6rtuxh0N+XB855XkGivaZ6F5ZFaBIhFMC6yLe5Eml5+QC63c7UFnny8HGkv/JboD98HtZX/hryjT+pK9B22awxjI4K6hB33FWe583/PQ+CIIBtczSbzbm3uRYtlIVPW7fbRZal5d/5vo+1tdW5HmMVOXDgIFZXV6GUvp/rzR5WCqFKqbz1evCKR9u24boeGGOQUpbPCr2xI9BqtfLwBYqlpeVKzl93Y2lpGVJKtFqt8tzNC0IIDhw4iEuXpmuLwDkHd1z84Ac/2BebtHsN04prMBgWCm7buOLwFZXYRZslxY5o1dpM0gcehLz1dqiVI7C+8WX9h6++Annzm4FTJ6GuesPIHnDTIkkS2DaH53lI0/3RNkhOPwe1cgTss59CAIkkiSc+loqwF53eWp3qjmlQePLM27NxvVpFV0NooShBkiTodDqIoi7iOIYQGRzH3UVwU8gyLcrZto0gCCClGGpyTwiB63ozMfZeJCil8P2gPKetVhNR1EWabk2mXF9ki/Ja6nc9CSGnm0hNCORtPwl5x90gl18Fe/hzlbqP70U2tx73/jc5f2Yu7dBF9a5O5s4mcm+3rKJhbPdnr67OcxGGNdi2jTRN0Gw2kSTxhmPRCe1+JavC5om+5+hnPucctVodts1BqN74IURvODDG4DgOPM8DIaSs7O6lSE0OazVwzsvvIo6jsvItiiJYFiu9oW2bg1K6MFYyvcRxBM7tuYevFRs9ReXjNN8nCEKcfvHFyvr4GnbGCHsGg2GhWFlZgWVVT+CaNoQQcM7nLiRsplcwIh0dwiB//A7IN94JXHXtyB5w0yZJEliWXmxn2WQWK1WmMJEnnSZ830e3253KJFUpBc/zBxJ2FjU5EtBCexWEvc0UItDm8SylhOcNbritBaes9NkadJIvhMi9gKrjTzRvXNfNwwgEGo21iXkQSingOA4IGf15uN01mP7425H+/v8Fdexq0JNPgD30pwt3jS4im735ev9b3HEXsg/8pv5OvvetmX4f+hmpQzXGeV5aloUwrOXBBR70ZkL/sau98wL4fgBCCLrdDjqdzo5j3XXdfWXTMghFIB3nDjh30O120G63kSQJ0jTNK4YTJEmMOI6QZVkeWueXzznbZnBdLw/cshDnXn3bfRdpmoJSq6zoS9NkYefsujOIIAyDmW9a2raNMKzB9/2yMnIacw7L0t+V5/k4c/Ys2p3OxN/DMBuMsGcwGBaKq44fRxRN1zS2mii4rle5FrdewahYJNJvfw1oN0BefAb0+0+CPfZXlVwUpmkKKVXZmrsfdigp1e2WnSlN3AphZxDj6UVOjmTMhmXRhbIDsG0bhJCBF1hSSkRRBN8PyuqMwVB55Uy17lWzhjGGWq0Oy7LQajWnUrFSpKaPeq63uwbTv/8vAMcF0gT8E//AtN/OiM0hH73/Tc6fgTp2NeStt8/lnimEgFIy9/XsL04XFT9pmqG3Gq+oWNWVTxmazQbSNIXneWUQkBaQbNg2RxiGsG0bQgg0m40t1XnbwbkzdJXxXieOYxBCc5uMtV3v/4V4FEXd0qNVe7Nqe4YoigY6v2malqJsq9Wc1MeZC1mWQSmFIAhnMr48z0MY1sC5jSTR/pGu6yKKuhN/b98P4Hke1hoNnDl7Ft1pGrcapo4R9gwGw8IQ+D7q9fq+XDAqpYW9qlaXycPHkf73/xjyJ34G5PKrsL/4n2E98ySsU09NVdQbt+pLL4x9ACgFjHEqYKoO5w4IpUim2Baj1GAtgkU1Cv321yDuvBtoNiDuvHshKvi0SLZYwh6lBLY9fNVvHEd5WMdgretCiNzUXu7LBTYhJF8s6crVaaZQSilhWSxPIx7+mtkuvVW9+grULW+B9elPwPrhqUkesmFESBrrSr05pu0KIcrqnn5CdSFk680dklteuPD9IK9YbZQbaEpJxHGcz20Kn1ALhADdboROpz30ZptOMyWl755BU1gsDHsfyrIsr+ZLRqqEzLIUjlNUUVZv3joMQogNadFa6J7Mfb2wsGCM5a/P0Om08wrVFEIIxHEy0XFNCEUQ6BbjHzz/fOmJaFhsjLBnMBgWhmNHj+7bxSKgd8MZs4eonJkOKqgjfd8Hkd39i6AvPAvSaSJ94EGoa28GOfcS7M98cmaLjklUfbmuh7W1VcRxVC4yXNfdk15xnudBZIMbZI+CEAKM2eDc2VH4KqpRxJ136xazlSMQJ+5biAq+wjdokYQ9QId+jOJ/lyQxGGMDew15nockSSHl/rlXF0mdYVgDADSbzZkIDFmWllVPwz4bN1eIFVjnXgL768/AOvfSJA/VMCbbfV+zJE1TuK63pfqXcw7OHayuXoZSKvcFJhBCoNVqbys8a9EiRhzHuU9bMvJ9g1Jd9Vc1i4T9ipQShACOM9rGQ9XQVewxHMeB7wewLDq2wMcYQ72+VFasZlnWN4V6kptD+j3rWFtbwyvnzu3DDqi9ixH2DAbDQhCGIVZWVtBu76/QjM3Mqx1XBXVkd/8C5PW3Qb7+esj3fhA4fKwMzSi89uxP/zHo6oWhXlecuGdLtdYglXgqqENedzPIi88A3IW48U2Q190EevaljdUnO7xWkQRaGG7rRUYEQE3ULLwq6CqiwdqaxkG34QwWpFFWDT3yeZDLr86tGmUY2PJBRHe+B3LTWKsyUsqxzOX1hgJBEOzsS1n4yS2Sif16G6ANxuzcW4rBsigopXnC8EYKw3nOHXieD9/3Sy8w3c40u8WS/m6nGKRhMPSQpgnCsFZW8FJKUavV0em0y9CXotJLi3+zuRaKzgZzHVSHwi5gUH/XRaDwJOScw/eDkYPtLMtCvb6EOI7Qauk252lv3HPO4Xk+XnnlFVy4eHHPfCcGjRH2DAbD1CGEgFI68gNkZWUFx44eRbu9v0vFpZRwXQ9CyIlXwuwmpIkT90Dc/xGoG24DPfWUFtOSWFfndZobvPaGoai421ytNUglnj6mB0C6bcg77oa67ua+YR07vRalZIOwV/5O7ic0aBDEouD7/tT89TYzaJBGWYXSac69GmVQxIn70L331xeiurAXzjkAAiFGq9gsvIbCsNZX9LZtG57nodlsYpbC1rBYlgXOHfi+hyAIwbkDy2Kg1AKlFJQSMMZg2zY4t+E4bu4Htv7jOA5sm4FSgjTN0GptTeqcFUWVrG0P44VomDe9wrCuFPfgui4ch8Oy2ETb/SaJUjpN1fN0S26tpkM15i3mDxPeZJgdlkXz8Le9c29SSpUCn34+DLaRCeiQF84dBEGAbrc7s+umaPV9/oUX9n2RxF6F7f5PDAaDYXQopbj2DW8oH+prjQaazeZAO6qccxw9egSu46LRaMzFo0MFdYg77tJVRBUwEC88biad81Ak7gEAe/hzW/7eevxhKO4AIGBf/sLEzoX1+MMAAPrtr0Geeqr8783/u9vvitOnoGwHJI22/M5Or7XTmilJknI3dpTFetXGznaVR9NCGz57efvnZMW6eZ9b5+t/C0IAscP4rCJCZCO34xYUvlhhWEO73dqwWAuCEO12q5J+SoUxvxY3C8+kDO12e6jre9T7wbTpdNpYWlpGHNsDtwDP+zraL1BKy4rQQjwmhOTp0Vnp3yWEbl0sKkiXlpYhpUQcR5WrQut2u+DcwfLyASil0K7I+JFS5kmse9tnb5Gu3SiKUK8vzfswpoKUEs1mA47j5MExSV/RzHEcUErBuQNAP4tbreZMx6nn+Xjl3LmpBDkZqoGp2DMYDFMlDEPUazU0GmtQSsH3PBw8eBBXHD6Meq0GP9CJTJ7rwvN9LNXrWDm8gqNHjmJlZQVSSHQ6bcyr+qNqyZ2EkFwkneyDeTsT9fLv0xjWqZOgZ09D3HHXxAIOtqvW2slLqEzfffl5WM88qasFTz2Vh3Wc3Npum7+WJTLUajU4jlv+uK4LSum2SWCFCDBsm4UK6kg//HuV8oyr15fyVsHZVVUMGqQxCPLwcaQPPAhy+jnIt75jrtelQxTYi88i67Rm/t6bGSZAJssyBEEAxthY1RO9RuKF11atVoeUojKpesW90nU9hGEIxmwopdDtdtDpdJAkMbJseEP4KlZQAfq4pBQIgnDg661qz7e9guvqtFfP8+D7fv6csZBlAmmaII5jdLsdRFG3DCYoqsSllGUraxR1oZQsK/mkrJbva5ZlcF0Xa2ur8z6UEs45lFJ7NgCrYJGu3cJz0bL2bjCZEAJRFMHzfDiODo/xfR+2baNWq5XBLkWgkvaSnN21XNhLnD17dmbvaZg9pmLPYDBMFUoIiiKhrDDt73ZBCIFlMXCbweEcIAAB8h1sgVariXp9ae7pZoNUjs0SbZTuTfx1SbvRt1JvM7tV9s2CUY+haBfa3Kq200K92+2WnmLDTEjFHXdB3no76MknKjF2GGMghGB19fJM3zdJknxR6o3VbqKCOtLf+l+gjl6NDID96U8AqM51OU+GuR4KS4QkGf++mmUZGo011Gr1fCEDrK0N14o/SQjR7bM6uEWHmwgpkKUZ1tZWKyWITIskSeA4blk5uRtVe74tOnpR70BKiSSJy6rQccTgwquOcx3MkiTJQN/tLBAiQ5rq8Ba9ATt/dFfD3l/eLtq1G0URgsCvzMbPtGg01hAEYX4fECCEoNFYm6qgSQgBIWTbZxylFJ7n45wJytjzmIo9g8EwVQ6vrOSto1sXksXOdCGaFD9SSiilwJi9JXlt1lQhha6Xwhx6Gj57g7BbZV9Vj8HzPFgWQ7PZKM29i5+dFvxFhUQY1oZKZC6OkT30p5Vokyl2y+fTgkFKL5lRESfugfyJnwE59xKsh/4M4ucfgPXI54cKapkknDt5Vcj8270GvR4IoajXlxBF0cQ8qJRSiOMIjuOCEJKPr9ktHCzLguO48P0Avu+DMRuAQhzHaLdbiON4oBTfvYSupAyQZenuwTUVe74tKroqtAZKCdrtNrrd7o4BM6Ogq/h0IqfneZUZ1zocwa9QqzAZ225gEVi0a1dKkW8ADZ/evWgUVbmFKD+tTSVKKcKwBs/zYds8rwpOt/ybWq2Oixcv4tLl2W7sGmaPEfYMBsPUOHToEJbq9bF2lz2vShPGaiCERBiGQwlNk6IKk8lhj6GY/DSbjZEWQloAzBAEISilA3miVOE89eK6ujVkHubVts1gWWys67gQr+zPfBLi5x+AvPX2MpF5HjgOr46wN8BYI4TkFdAZut3Jh6fEcQTLYvB9f+KCxmYYY3AcF2EYlIJiksRotVqI4whJkuz5heNOKKW07YVvQgSmjePoKjrGGDodLehNc+zratsYhCDfbFIjB+FM8piKJOkq+NpJKcZK/zZME70xbe5Lk8F1XbTbHbzw4ou4ePEiarUawjAEUAQqMfh+gAsXL+LChflsghpmixH2DAbDVDh06BAOr6zkRuqj7SoLIcC503cXaj9TVJG5rmtMcAegVqsjSeKxRK2itUqnYbqVqZYYFL2ja8+lDYZSCstiY43VXvGKnH4OauUI2Gc/NXQK86TQFXtyZtXEvf6Co3zmen0JUsqptvClaQKlkG86TFZwKNJ2iwRbAGUFbhRF+1rI64cQGVxXm7XvVU+reaJ9s+qwbZ57Ng4XwDIuurtBV2ba9uQ9d4dFV+0FlRHTXHfxntH7ASEEPG9+HSd7Dcd1cfnS5XJutba2hnang1q9jiAIwDnHK+fO4bKp1Ns3GGHPYDBMnAMHDuCKw4fRajXHnuymaVp6nO0Hj6RBKVpyTTXjzriuC8ZstFrjCxq67TAGpVY+JqtlZL4blM6nFVeHGDhI0wS2bYNzB46jf3RKJB1KmCGdpq7UI2Tg0IhJw7n20ZqVaJI+8ODAVYqbwzRqtToIIWg2p98SXnhuFYLDKOEUQNFi68B1tZjHmA0pe4MvktIkf94VS1Uly4ogjY1iyzBhK4aNMMYQhjU4joMo6qLdbs1NVNZpuTEYsxEEQelPPA8IIXBdd6D271lQ3J+N4F89lILZlJ4AhQ3F2Vde2fDnWZbh8uXLWFtbw2sXLpg1wj7DCHsGg2GiLC8t4djRoxMR9QAtplBqgTF7S+jBfkYpBc/zkCRmV3o7CKEIQ20iP8nFRrF4CcMaLKt/a+64FVaTRocK9K+a613ogztTWfT7vjaVtyxWmjwrJQHo5FLfD8C5ne/kD/ZdFamASGKoa66fqVAx64q9YaoUe9MSa+d/CMuy0GiszeQ4AZ2EHEURbNvOE3gtAKRsEe0HIQS2zeF5LsJQV+URQiGlQLvdQhR1kaYbvYosi42d7ruXUUqCMd0G31vxvkhpmlVh3cvKQxzHaLWalRGN0jQpK+YYs2d+PRRt/kkSV0asKRJITadH9VBK5hY71ajuXFQIIXAcFxcvXer7XC28yg37CyPsGQyGibG8vIxjx46h2ZyMqFdQiFh7eedplCoKxuxthSXDegruNBYb60bmLnzfh5QbqyWGqbCaBTsJe70LffW6aye+6FdKodvt5qENuiU6y9I8oThFHMeIGEf8U+9FrX0ZtlKDLU6bDaiVI0CnDXHvh2Yq8HHuIPMCxD/1npm8X1GlOIhIXPgRhk9+BRwSa2urUz227UjTBEkS6/RzzuF5fl5Bq5NrGbPhOPrPdfCFBSFk7lXWQZLsHHxRiBm6BdgsYPpBCIHNOZKe6743bGVaQv7egaBWq+XjLEWr1aykWFRU7xViuha1ZrHpQFCv1/M2/2qk4gIApRZs2557i7JhK0opcM4BEFNtPQZKKRBKcOjQIXDOJ9KVYlh8jLBnMBgmwtLSEq48dgzNZmPirRhS6h2+JImntoCbd3vSKFUUhdeUEfa24jgOOHfQak2vWq4wMpdS5RVpLmybIU0zkBdPTcwHbhJjcydhr3ehT19+fi6px9k77kHy/t9AfOFVeGeeh+vt3qqT3v1LkHfcDbz0HNiTjwGWBXH/R2ZSieQ4Drpv+1kk7/+Nqb7fKN89SWP4Z1+ESwnW1mZXqdcPpdS6eBvppFBKKQihoJQA0AKgDr4YLsFWm/ZbsCxm7oHboBTgbbJs6PWrNNV7G2GM5VYBLjzPg+/7EEJ7Uy6CSKTtDjg453Acd6hW+FGqzGu1OgBM9Tk7ClLu/c3gnZj3fHZ3dKX+IlxTVSbLMiipw/REliGqSMWsYX4YYc9gMIxNvV7H8SuvnFj7bT8cx4EQ0/PZm/cCp1dcGWQiVrSZzrLFbpGo1epot9szaZcSQiCKIiglQakF3/eRrl4A/frfTqQNdxJjc0dhrzeYYoppvjstNnrHf9JqwLb1wnSniX/2c78MHDoKhDXY/+lfg54+NTNR0nFc4PwPIVYvTvX9RvnuHceB53loNNYqV8kmpUSapnk1X4I0Tce6RoUQCMNwLqEwi4CudvdzwXTrs3PY585ewLY5XNfJPRxduK4Hz/PgeT44t/MWcIkkSdDptKe6oTgNgiBAo9EAIUAQhJBSDHSNDVtlHgQhLIui0Zi+d+ewFON+v6avzns+uxtKSfj+/hVeJ4mUEoQQWIyh2ayWwG6YPUbYMxgMYxGGIa46fnzqnjOOwyHE9MyQ573AGV5QUaVBtEkX20gYhpBSzdzDRQiBhLuIf+rnEMgMyU++C+qVH449niYxNgs/snl6IPVbbBRiH335eVjPPFl+viRJ4HkeCNm+pUwevRrqupuBoKbPzzNPTk2U3IzjOJDdLtSpp6b6fsN+97bNEQRBboew9+8LSqm8MsmEK20HIcg9LJ0tXrXTFPLHhTGWC28uHEf/bxG8Y9s2LEt7N273vbuuV/6uFu60eMcYA6Dv14VVQxRF6HY7iKKobAGviofesOhNUIE4jpFlGYIgBKXWrlWtw/h4+n4A27bnXhG8E/aBQ+je8R7g3MuVHN/TZN7z2d0o7ttm/joZCAFcx8Ulk3677zHCnsFgGBnP83DN1Vej1Zp+Mpxt6wTEafnGVHmBsx3UomCMmVCRHhiz4Xk+Wq3mXKosxIm8pbR+COnb3wd61XWwvvdNIBl9Z3oSY3Onir1Z0W+xsVNlQZZlCMNw24oZ+vLzQBKDy5nGVQAAIABJREFUnvoO2GNfnOm1Wyyep+ER1NsSR1cvDPzdM2ajVquh1WpX0gdsWjBWGOUbv6Z+ZFlWjlXHcSr7zChSkH3fy4XI9We+/kkhpSgrVBjTycm+78PzvPz3dRWerr7jSJIUWZYiSRJEURfdbgdxHOU+n/q87DWTecuyYNs6VEZKHWSj/S29HVtzB/XxdF19rnWlXnXPmzhxH6L7fr2yVWvTZBHms5TScpwaxkNKiSAIceny5T11LzMMjxH2DAbDyBy54goAmMkiwbY5CCEz8VKahj/JNF6TQLcE7td2k37UanV0Op25LfLJ+TOAAsShw8DF85A3/ji8LIH78nNz9QGjlIJzPtex0rvYKCv1vv01kMuv9q0sKFoHdUvVNi3EZ09DXXmN9gacsbAnpZjKOIv/m/8J6qa3QFx5NdjXvjTQ71gWQ71ez1sH99dCSacDOpVJ5KwiUupq9zRNShFsGD/DSWNZFjzPK9tgfd8HpVZeaZag0+kgirobBLjipwjdSZIEcRwhirqlP+P638XodDpl5d1eE+92Qkq5JVQmjmNQSodqze3Hxjb/alfIBs3LEGuXQL/y15UWuPYrlkXhOK5px50QlmWBUIpOpzPvQzHMETbvAzAYDItLkiRwXWcm76WUBCF0Ju8l7rgL2Qd+EwDAHv7c2K+ngjqS3/j7UDe9GYo7sP/yz8Z+TUCHZlBKQSk1bWjQ7UFKybkaMpN2A+rKq4Eb3gjyvW/C+vM/gXjib+AxhuXlA2i323OpllFKgZCZv+22FNcYw87XWBxH8Dxv2zE+yrWqgjrEHXdpMbE9mj+UEBk4d6ayKCHQdTCDfl2UWqjVank10v5bwMZxDN8P5n0YU2USYxbQok+jsQbX9bC0tJyLfSm63ekuBjlfb5+lVD/HtQiXlBV546CUzK06JnG0i40QAp1OB7VaHaur66153W4HaZogDGuwbXvoFNsi2XoaAWnTwOo2wf/mz02wTkUo5qrFvYDkExIzf50McRxjeWkJr7322rwPxTBHTMWewWAYGcYYwiCcycSJUgrG7JmINpPyJyla6tTh45BvezcAgJ56CtappyZ1qLBtBkqtfdV61w9KrdJbbN6VGYVXkf2ZT8I6+QRUHCGO47xdIoBtzz4NrphQV2V3XAkJdd1NsB75POjaxR3/bbGg7Hfso1yrkzAWT9MUnudDSjVxGwL6/Pf1+PlP/2bXtjhKKer1pTJ1dr9StEbv1QXipM3wsyzNq3dV6cvImDWRak9KaY+vnQ/f1752QggkSYxut4tud70ab69+Z/NEiCz3KPQ2iP2bW3P1973789K2OcIwnLqX8iQpPp8ZX/ODEALP8xGGIVzXg23bABSSJEa73YJtczC2u//jfmLU7p4iMObChQtTPDpD1THCnsFgGBlCCA4cWJ5J61chTMyilXBS/iTJR/8A6pa3QokU1le/pL3AvvzQRNtCCKHg3N53lTqMsQ0T9np9CVHUrcQEcTuvosLQnDGGIAhBCBm7Rax3EgjubDsh9P0AQmSVOD8AkP3qfwd17c3A0oFdExiFEGCMwXH4lnE+yrU6KeFeewDWJi6o7eR1RXrKLgkhqNeXkGXpvm+/cV0392Cb7SJ+GhYL/SDnz0AyDvnmnwZ58dSuYvigFGJbksSwbRu+HyBJkqHuSbZtbwincF0vt83QwRRFKEXRFjvvjZf9QpIkcBw391TceN8vnkOe5+26yeQ4LoIgQKvVWqgNRN/3p16JauiPbvsOEAQhAKDTaaPTaZf+loU4nCQxgiCEUpPfIFtURt3EKexWLlyczLPBsJgYYc9gMIyMUgorKysz8+1y3cXy45DHXg913c2gf/cY+Bf+b1inTk588aeUhOd5C3VexsWyLCwtLcN1PViWBcYsWBZDu92a96H1ZYP4lqx7QTmOC9/3y7THoj1FKTXw4rd3Eqhed+22E8IgCNFqtSqzqB4mgVFKiTiO4boeKB0/JGFSwr2UsvTam4Wg5Dgu6vWl0musXl+ClLKy436W9AYtzJJRFmGjiIEkjSF+8WPA0ddBXXcT2KMPjXPYW49JKSRJAkIIfD/Y9plOCC191tar8WxIKZGmKaKoi06ngySJTTVeBUjTNLeo2CqcpGmSi3v+tqEalmUhDGtoNhsLJepZlpVXqO/fKuZ5YdsctVoNQki0Wk3EcbTjfSBNB09u3g+MuvFo2zaEkFhdXZ3i0RmqjhH2DAbDyCilcOSKK2YyeSrKzBdpokZffh6ktQb26GSr9HpZn8DuH2GPMRuMMTQaa3AcB47j5i241VxE9lv8S6m9AAuDeD3xJbA5h+9tFPsopRBCol/LVO8ksBhvmyeEjuOAUmtiY2QYYaI34bVXwBs0gbGXLEsRBOEGU/h5w7k9NUFJBXVkd/8C5PW3wblwFgFj6HTa8P0Avh9ASolmc3S/tb2EZVHYtj3z4JBZtoKT089pUe/Tfzyxir3N6A0HB5RSZJn2kXRdD67rlumzhBKITFfj6ZALU41XVfS9SSAM+98301SLuWEYghBsEf90m3+0cIE8nueVYrVh+hQBRmFYA+cc3W4H3W53oPuB9kVO8vuMByH294bAqBuPRTKuacXd3xhhz2AwjMWhgwdnlq7nee7QbULzZFKVQTvhODq8ZD9NYD3Pg5QCSZIgSeLcv666bRy7Lf6LaoosS5HkXmlpmpafybb5hso+y2JQSkFKqV+v2UD2wY+Dnnoa1skntrxHEISI42ioVpedxLthhIn0gQchb70d8shxoH5grJZFfd2rqbS/jkohvE6j0kCcuAfi/o9A3XAbnCRC8t1vIk1TpGkGznkpDhvWk0BnPS5m2QpO1y7C+rv/D/KNb5tq66+UehPN89a98bKspxovNtV4i0Rh9xAEYd/NnSzLkCTxBj9ESq38WWOh1Vq8imCdpJ6Y9s4pY1kWfN8vK+7iOEK73Rr6vCulEMcxCCEIggCE0IWqEK0Kvm889vY7RtgzGAwjY9s2Dh08OLPFFGN2WUlg0Og2mvFTBReJIAjQ7XbKhWXVhd5RFv/rYl9WVvYVArplWWUrnONwdH799yBuegvkkeNgTzyy4XUKA/VWa7gExJ3Eu2GEiaLllpx5AeLeD41t/p9lGWybwXHcSohaWtibTOjAZsj5M6BZCv+lU8CjX0DW0d+hUro1uahW3W/+mv1QSsF13ZltMo3DOBs+kw7R6Ic2vNf2Dt2ubqs11XiLjRAZLEt76vW7XxTCSpLEoNQCYwyWZaHT6SyggEvg+z46neGeeVVhVr6d46GrPIvK8VariSgabvOwH3q+k8DzdPXedi3ihv5wztFoNIygvY8xwp7BYBiZWhiWi6lZsF6VsX/aTndDp0Fm++JBzhhDvb5UVuntN7TYlyFNE0RRhDiOkLoBxJvfAXnwCvCnHgf53rc2/E4QhLnf1XDXaK94tzmUYxhhomy5vfQa1MoRWI98fqj2234UibRK6QXrPCmqmlzXhWVZZSDKJGAyw/L5lyC++02kra3nLI5j2DbPq1PMPdG2OQAMtMmxefHcbzFdxQX2pIJfemGM5cnTHoIgBOccQghYlrVwvraG7UnTBI7jgHNn200R3bqbIkmSMsl90QjDsKzoX0RmId6PA2M2wjAEQLC2tjrxLpre6r3iu9wP89tJ4Dgu2p3Owo59w/gYYc9gMIzMgQMHwJg1s2oxKSU4d0DI+Ab6ewXbZlNrBawSnGv/liJh0aBJ3vP3IH7inaCnnsLBL/5H2D2+QqS2DPnO+xCffh5IhjtnveLdJBYa4s67IU7cB3L51bEWK0EQwnH0PcC2bQAElmWBUgpCCBizAQwePjIuuhqyhSSJwZgNznXbtOPoNjbLYuWxAYNXl1JK86TnaEfRLkkSMGblAu7i2BRMA0ppXsG4+1jfPKb7jfHiz9Sxq0G/961KiHuTsHcofFl7hTzd+ibQbrfQ7XYRx3EZWJNlswmHMUwfXQ3lQ8q9mUJa2FWsuXWkH/69Ld6u/aiagD8N8X4SWBZDvV6H4zhI03TqoU1ZlkEInTxvxL3B4NzB2tranl8PGLbHCHsGg2FkjlxxBbIsnemkXwiBIAiNx0+OToW1K9GWOC6UUiwvH8iF2/WJCecOgsBHs9k0E5ZNZHf/InD4GPDqGci/+QvYto0gCLTw/a73o/2+XwNaq2OJaZNYaIz7GpRS1I5dhc7b7oY690Mg7kJK3ZZs21pQcxwXtm3D8zw4znrKcLEgGHYBtyHNeFPVIlC0OTvodNp5KqiuctHWBAqWRcGYBdvmeQiBm3uXeeUClHMO2+awbR0IwxgDqS+DvOvnoV55CVFj94S7NE1zb6IQSbJ/W5eyLIPneUjTbNcgnc3jsd/4JOfPQB27GvLW24Ekgrrmhsos/oeBMZb7dBZCnpMH8qwLeUVV7+axU6SOm/vu3mGvdj7oTZVAJ7F+6Hchb71dV4l/48s7/l7VKuRm4c08Cr7vQymJRqMx0y6dLEsRhrV9H6oxCJZlQUqJTqcz70MxzAkj7BkMhpE5dvQoOp3ZmpVrI2iJMAwr8aCf924vIQScO3uiFa/wdrIsC47jlj5ynHM0m01TpdkH+sKzUCtHYH/mkyDtBtJUV2SkaYKgeQnJpddgPf5f+od2DDh2J7HQGOc17IMroO/+ADrHr0X03l+FWL0I8cx3kKZJ2TIWx1FZ3RZF3bxFVyf1+X4Ax3GQveMexPc/ANpuDLSA613wqdddu2Xx5/sB0jTpOy6FEEjTdMvxRVEXURSVGyJSKhACEEJBqa7wS97+XrTf92vILl8YeKGZZRmU0m1o+3nTQ7fj7p5SvHk89hufJI11pV5rDbBsiPsfqMzifzsopWDMhuPoFu0gCMA5z71pdxfyNlNspFUlrMYwPkKIXNy19lRAgb4fp7qNM/d2ZZ/91K4Ve1WpkJv3XHInilCLeXguFnN+3w/2pQXLcCiEYYhLly7N+0AMc8IIewaDYSRc10W9Xp9LpZgQuixf7+KJuSSiysPHdeLn4eMTCQUYFaV0guEwCy/G7J42weFaBKeJNsD30Gw2crN2oNVqbQjKMKyPPXL6OdDXzmgPu3zxwjkHYzo1l2Yp0h1aCKtWqdBLscjxG5cgTtyH1s/+MvD892F95/GBFmB6pz8rRTUhBMirZ+HEXdSfehyeRXcN4+ld8NGXn9+y+AuCEO12Z6RrR0pZhqPopNtcpLQdJNfcAHrqO2CPfXGoBV6x0bGfqxt0hRmbmMdQIfjRs6crsfjvpWg9L/zxfD+A63q51yPydrk2omhwIW8zSik4jgOl5MK3wlVZOJk1WSYQBLNPkZ42jqM3OUtv1wH8XKtSIVfl57Hn+SCEotudz3gRQpT3OuMftz26Gtc3ARr7GCPsGQyGkajXaroKZk47vlLqRbE21529X0z6wINlixZ77C/nuuBbT7rbuGhjzIbrunAcF67r5W2APmzbhm1zWEsHIN5xL8LWZfjMgn3gEMSJe+FcfhUy6s5F7OPchsp94nS7x2SPQR4+juSjfwB5zY9Cvv560LMvzX1CPyzF2OvXZuR5HqQU4JzvKohuV6nQKxxutzCa9iK5WOSwqI04yyCvvw30+9+E/cXPjPR+UkrIbgf8pVOgWVImJtqcI8gr+hhjIATlvaR3wbd58ed5HgAy8UrZ7O5fhLjn1wCRwXryK0N/1mKjY7/6Ekkp8jbDyS5Aq7L4LyCEYHn5QJ7KTJBlAnEcod1u5+mmSV61Ov79kxDtJbnoVeFVFk5mjVIyr4wfXSipmlAqhIDneQtbsUzOn4FSCvK6m0FfeHbskKlJYVnaw7XZbMx1AzhJkjyFd2/6Q04KQghqtRoajfl+X4b5YIQ9g8EwEsvLy7Asa66plEVVThCEAAZLQ5wURauH/ZlPwjr5xEgT20lNjF3XhVIyF+/cUsArRLIsy5AkKaKoi263gzjWLYudt92F6L4PI75wHun3voXuHe9BdN+HQTtNLL12Bo7jAJjtJIpS7Zk2rV3Z9IEHoW55K9TrfxTqhtsWcpG3U5sRIQSO40Ip7Oqzsp1YsZNwWDCJRfJ2458xhnqnAdVcRfa3XwB98VmQ1trQFWx9ue4WND72DyGffwby4nkkuSeelAKEULiuC9/X7d+WpSsf+y0SgyCcSiWpvP5WqBtuAw4fG/nc6opmbTo+aw/UeaOrfnVS+15f1Liui3a7taG1expkWVamqabp4lbLVKXlsioIkcH3AyRJPNK1UkWhtLiHL1rLpgrqEHfcBXndzVA3vXkgb8BZUavVSluJWbDTvFhv5tcWfpNhmmRZBtd1wJiNdrs978MxzBgj7BkMhpEovHvm7XsmpUSSJAiCME/2m00F4TCtHtsxqYmx63rld5GmKaIoQqfTRhRFSJIk38EWWybvvQsdJDFw7mXtJ/XYFxE1VqGUgu/7eRXQbMSBIvBgWpNIcvo5yCPHQZ/+BsizT0FxR++Qnz29MIu9ncaelBKe56Hb7YwsyA7iTzSJRXK/8e84LsIwRNRYRfb9J/tWywGji+LRx/8R5JGroK67CezRh8o/L0y6C9FbV7SwPOjCA2M2CKEQIsvDOpyy6m+S0LMvAUkEeuopsMf+auRzK6Us/dYWWYwZBc4dKKXmuuk0CyyLwbJmE2wRx3GZ+LywFVF5SIq4467KVJnNE6UUKKXg3BntedtsaAHqkc9Xprosy1K4rpcHcFX/+i+eY/K6myHufwD0W/8VpNsayBtwFnCug5+azcbM3nOnebGUsgyaWoTvd55wzrG6unv4lmFvYYQ9g8EwEg7n8AO/Eml5RetmEAQzW+hsOYYRhIZJiCOU0tKXLo7j3JtusEXXbgbyQghQqj2rZiUO6FaadGqTNtJpgj3xCKzvfgPqdddC3PshqBtu00LAu96/Y/vpIkApzSstMfJ3NohoPZFAjU3jPwxD2AcO4fKb3gFx5sUdX3tUUdw7fwbp628A+/QnoJZXkP7OH2mvwrWLG19fCKRpgiiKkKaZDqlxdNuuDquJp7KJQNIY1qmTsE49NRHhwXHcfVfdMGmfvaqig5P4zKqTivMZBCFs28asq7knQXb3L0Dc/xEgiWCdOjnvw5k7uuNBhwANW7Un7rwb4sR9UCtHdMhMRYTSNE0Wxme0eI7RU9+B9fTXwR59COwrf12ZOUitVke73Z6pj/Vu8+IsS+H7AXzf12FTe/w+PypBEODy5ct7vnLdsBEj7BkMhpGIkwQHDxwEpaQSk3ulFKIogu8HsO3ZP+yLCRqSCOqaGwYS+PqJI5Zl5R54dm6CTgH0D7covDSEEIii6SzedVunmplY6ji8bLGeNuT8mbI6Sr3+Bt2iW6EWmFFwHBeEkHIcDXMdzNozqRj/lkhRry+BEODSj78D6c//xq6C3bCieBnGcfpZ2F/6fyEvnkf6O38EdfRqyB+7HfQ7X4O48+6+n10pPR6TPIjD8/y5BboM8x0VRtp7zSB/N9I0RRCEI4kVi8QowUnjkmUZoqgLy6K59YP2mqzCHGAQ5PW3Qd1wG+ipp2Cdemreh1MZPG+49lUV1CGvuwkQGdQtb61UO65SqkxRTZJq3wOK5xh77IuwnnmyMuIogHIeOo3K9J3YbdOwCFnrdjsghCIIAgCzteKpOkopEEqwcugQVtfWKn0NGCaLEfYMBsNIKKXQarVwxeErKrWAiuMIrufl7SWzmyQVEzRYNsT9Dww90eWcIwxrcBw3T6vVVSecO3Bd7ZunfY7sPB3MQRCEEEKg1Zre7q6UKm+/mo1XV9FGNxNhr6c6ir7w7K7tp+MySCjFuBSeSe12G67nwbYHN0efh2eSbduo1epIkgTtdmtgwW7Xyf8mAaz4bFanCTx3ElJK3Zb9Y7cD9QNQK0cgTty3qzBfeO91uzv7F06L9Q2EGOqa63cV+PQGwfbJv1UzwJ8UhBB4nr+nqxWLxFopZ2eVUKATpyNkmYDjOPD9AJRSSCkrMxfoR5FuPE6b+16j8CnW3pyDCbTixD0Q938E1hNfgvX01yvnWyiE6GnJr67oTNIYaDaQffDjlesWsG0OSulM59GD4PtayOt02kjTBELowCSd3l3t73uWZFmWB58EWGvMrpXaMF+MsGcwGEZGCAGCwly3OuXwcRznabAjeseMQCE0FAuHYSa6QRDCdV1EUYR2u5WnGsaI8wqhKIoQRV19volut1RKotNpT33hqhdqEkEQIoqmP8GzbQ6AzLydehKeibvRL5Ri0sKK7/vodDpQSuXXweAi93ai2rDHOOi/9zwfvh9sGMc7CXbDHMdmkbL4bPXvPI64qXew6dpFWF99WH/mRz4PcvnVXYV53w+Qpunc0sDXNxAsiPs/su1xlufq1TNwCBAxp++5q6IB/iTQXlvOwnhtjUrRdjyv56/2uNXPK855HtpU3QV21dKNq0Dho5am6cDfWZUrzQpc10OSJJVvxx0krGoeMKY9PKsk7FFKEQQhWq1muYEgpSw7VrTA58KyLABkpi3EVSTLMniej5WVQ2AWM2Ea+wAj7BkMhrHodrs4ePAgCMFAk8JZVYhos28HjuPOtC132IVDGNbAmIW1tdVdzd6LFtU0TWaa+lh47fn+9Ctg9ELV2nO+KSqoQ1z5esAPwT77b0tPt0kLK0WbaEEhcg+SaLnd2B32GAfxsarVamDMRrPZGFh4GeY4NgTDcAfijrtgPf4wQsgNacHlZ+40dxXmKaXwfX+mRuKbWd9AeGnHDYTiXKnGJYTnTqN1+7v6nru9nBRaVHJMy6agCszaZ287Cp/bKIpK31fP86AU9v3iuuoIIcE5H8pyYxEEUs/z8iCk6laQAoOFVc0DQgDHcSpV9RyGRUJvn2debkkjpQRjFhxHJ9zrThcOxixIqQb2oN4rFFWNy8sHYNs2mq3WvA/JMEWMsGcwGMam2+3i8MrhgSYAs6wQSZIYts3heV6ldh0LgiAEYwxra2vzPpRdSdMUjDEEQbDBA1AICWByE2e9UK3WZHJc5OHjSH7nnwC33g6EddBXXy7H/qSFFc/ztnhu9SZaSimHr6QZMv2w9LF68Vmo1127RcSnlMJdOYKLb3w7cO6HA7fTFueKfnt7P7yC3oVnaVDebiB45UV0u9t7ku20YHVdF0qhEqJz73H22yzpHVcuJRBnTkM1Lm8ZZ4uwQB8VKSVc11vYFNdBqKKPYtGmK4SE6+rF9SK06e5n0jSB7weVrbQcBc/zN2ziVJVZdAuMQtXuLbZtw3HcXa1npBRI0/WE+ywTAFSZcu95fh6yN//n+KwoOjhqtRrqtRoajYa5F+9RjLBnMBjGJssyHLniioEmALOuEEmSBIwxeJ5fKS9AHfJhY21tceLo0zQpq6sopWDMhu/7E0+f6ydOLTLpAw9CXXsTAIB875uwP///bJtEPA5FIm6/CqUk0bu2QRCCc44sywa+For0Q3L51V3FeBXUIV9/PeippwCZ9W0X5ZwjuvO9iO//8I4C/5Z22vxciTvvHmpzoGwb++qX4FKy69jarqq4Vquh02lXTiTqt1nSO64sywKTEuKZb+9JAW8ndGv/bDw754XrOhBiPJ+9aVTSSylKWwnOnbJ6Ri/QdTW957lwXS+vKuYgxLTPzYNC0POD7QMnFsmP07IscN7/WWgYHM45gMG6caZNrVZHt9vdtbNlM0WnS1FRnGVp6QtadDMwxrAfWneTJIbjOAjDcCEKCgzDY4Q9g8EwNrZtY3l5eaB2oHlUiKRpAsasyqSkua4Hx3EWStQrWG8H1u0QUorcf28yE2id9OjtqYo9vHYO8kduAfn634J/5t+AtHdu5Rx1AWXbHJZlbXsdFl40lqUrLwkZLEluGDG+NFV/+utgj32x7++5rgdy/gyy1Qs7vuZ27zvs5sB6+m420GKvn1CmW3nsuYVm7MRu52Me7Zrimh9F+jt/BHL6ubLtfB5QSvMAmWoLEeNQhC2N40s6zUr69Tbdrg6tIbr9U4gMSaKfI7p6RuULbh+ASbmcNYUwvN3zfJH8OB3HASHVC35YNIoQt3lXqbuuB8bYyAm9vXMqFXcRxzGiqFta2hBC4Xl6g2Hce2nVSdMUvu9DKYWuEb73HEbYMxgMY+O5LsIwrHRpe5qmIIQiCIKZ+tNtxrIshGGIRmNvRNAX/ntBEIJSq2x7GAfXdStVXTku8idOQL71nWBPPgbrmSd3/fejLqCK6sndJqWFKOt5PjzP37HaRx4+juyDH4f1yOdBVy/segwbRKZ2o6+I73kusk4L6tTJkZJvR90cYIzBtu1dReN+QlkQhBsqVqvEbudjHi1V6e/8EdTRqyGv/zHIm988t8THqrWTTQMtXtpjiRizqqSXUiDLMmRZlt939L2n2DAqKvx8PwDnvNJzir1IlmVgjMF1vS0bAYvkx+l5HtI0q+T9epEoNkbm7eFZzFNGvR9sN6fSlap6zhRFEZKDV6D7q7+LpUvnwJO4vDftNYQQOHjwILrd7p4WMfcjRtgzGAxjEwQBPNedW1LkoGRZCkJInmyZTcxEd5gKq3Xz372zYNEpoRlsmyMI1tsbLIsBwNATI3ZgBdHbfhY493LlFxCDMHSF2QgLqGJcDxrsUHiuKIV8Ee0A2PpdDZvYt5vIxBiD4+gE6HGvv37X3U7XImMMjLHdFyncgXrdtaAvP1+2srru7t4+VYY7s22pIqefg7ruJqC5BnXjmyCPHAfqB2bexqeUyjcK5reZM20IQZmqPvJrVMhrUd+botIXdC9/d1UkSRK4rpunLa/P6ao0RnZDh+Z096QoMwtc14Xn+bmvrKqAsKd9skd9fg06p4o/9D9A3PJWRLVl8Ccfg+/5cF0PnHPYNofjOGDMhhBioe9JhaB5eOUw2q2WEcD3EEbYMxgMY1Or1UrfrqpTHGMYhsiydCITv0ErrDjXE4N5pmpOCyll2W6VJPq8WhYtJ4h6YmSDMQZKKQCUEyN5+DjSBx6Ec/6H8GWG7jvvR/fnddv6AAAgAElEQVS9vwokMaxTT83zY41FITLRl5+H9cyTg4t0IyygHMcFpXToCbgQGaIoAiG0bIOzbRuAghAS5PSpiST2UUoRhjV4npfvEo8vbJfJr8euBv3et0DSeMdEXt8PSmPtQV63uJ5n4dc0bf+qwhNzVhsKdO0i2KMPgf7gu1ArR0DOvABx74fKczpLvy7tszdYa+ci+YgVSCnheXuvKlGPVYIwDAGY1txJQSkF5w4cx4G1dAjixD1gF8/rIJ78mazb9RYzTIMxBs6dhQjOqBqe56FeXyrtC7rd7o5hU7PAcbTI3G6P1oYLDDanUkEd8vBxIIlgf+aTEGuXEEXRho0FISQo1Z0/nPOxvU3niZQSlBJYFkPLJOXuGdi8D8BgMCw+nPOFipCPoghSKtRqdbRazbFL0a3HH97wv/3gnCMIQrTbe/8BKqVAkoiyNYwQCtvWPlCWZcFxbHgeBSEEAHDp7/025I1vQmzZYJ/6JxBZsZBY3B1RABB33IXsA78JAGAPf26q76UrdkafgEdRt/x93/fhHLoC6q3vhPP1vwX9D5+AUgBq9Q271Pr/KxR/tP53+s8IQfl3nqfTSVdXVyd2r7Aef1i3et56O8Qdd+XnmOR/Szb8W845LIsOJKpvvp4L4+2lpeWp+WJuN1ZUUIe4466ytXlU0jQrqzJnCX3tDPi/+j/052g3ynM6y2tDiCw3Rx/g387wuCZBMT7Sk0/Acdpzr6yZNHqjKEEYhuU9TlcaL/azYR5QSsvQLiEEhBBIbn8nuvf8OgLKUPuvf5mHl8jy77UFQbZQoQKe5++562DaUGqhVqtBKYVOp12p0JFB7DMmgbjjLsif/SWwP/8T0NfOrP95fi300m7rOVe9vlS2CMfx6BWF8yJNUywvL+Pc+fPmnrpHMBV7BoNhbFYOHVo4LwpdSi8RBGHp9TMqO+0GMsZQq9XBOUe73dqnfhZ611+HbiS5cXGUL9IikNPPQh46Auszn4RoXIJ6+QV4WQL7K1+EXOAqlFl5ElkWg+M4ExON0zRF5213IbrvwxBrl0B+8HS5My2lglKqFPUAAkJ0KzAhBJTS8sey9I/+b4I4jodq1++tngJ3IE7cAzQbyN55L+T1t4GefhbWt7+64RzTs6d1Au5jf7XhnOsFajrQ9dfvek7TtAzgmcYiY7uxMinDeill3iY/n8Tpzed0ln5duh3XG2ixukg+YsD6+BBRB3jDjZBnTy/EcQ9D0QqYZRlc14Pv+2V67rQWo/LwcSQf/QPIY9eULfmLDGM2arU6hBBoNNYQxzqwRJ59CaS1Bjz2V4iba4iibu6bu34/l3KrsFFVgiCAZbF9sYE6KRzHRa2mLWJarWblKmMdx83Fteke17D3/izL8iIBCcZsBEEAx9Hp3lKqhRDDpZR6bdLpVO57N4yGEfYMBsPYXHH4MJJk8XbRi524MBxf3OtHIerFcYRWq7lQwudMaTVgfePLZasnSWNYLzyD0LYXeud9Vp5EnudBKTnRNstikku/8tcQ3U4pzOqfFFmWlkKZ/kmQpgmSpP+PbfOhJ+eFaIEkgjhxL8SJ+6BWjkC+/b1QN9ymJ+HPPLlRMOpzzgtfv2Zz+1biQVow0zSF67oDpwkPw7ZBIRMUmuI4zisX55/6N0u/rqJVdRBBdqfjqmKbbjE+pOMj/rlfmZp9QRU+u5SyDNfQtgEBLMuaisCXPvAg1C1vhbruloFE9Sqcn+2wLAv1eh3dbmdLW2W/8S6lLH2AC6FvEdCWH9rqZNHmovOAUoparQbbttFsNio717JtG4SQqT+zhnkm9V7vMuogSRJ0u11kWQZKrdLWxHGc/B4lKzsmHceBUmqsVmdDdTDCnsFgGJsjR47M3YdjVIqUvlothJST85OxLAu1Wh2dTmcmbQR7DSkFOHdA6wcQ3fmzlVwwTYJJLAjDsIZ2uzWxieOk2j97cRwHQmRDXV+FaAHLhnz7e0FPPgH22U8B7TXQU09tqcrbjjAMkSQ7J9oOUxnHOR8rgXQYJimAKaWQpgmCYHL+ooNQ+DcSMnyQzqTQ4288P6RJVU9OkmJ8yGtvhLrhNjgvfB945tsTf58qfXalFJJEV37btl0KfPr6nsw9kJx+DvLIcdBvPQb26EO7Xn9VOj+bqdfriOOkUu2VkyYIQnDO0WismQ3UAeDcQa1WR5alaDablRWdAN3yKkS1Eo638/LVoniCOI5yywAJxhh8388DaWwopSo3Rg8cOIDVtbWFEfEN22OEPYPBMBaWZeHQwYMLLV5JKZFlGYIghFIYu+S/EPUKPyDDaMRxDPUz70d8/wOwOi2QH3x33oc0ccZdEHLOQevLaN3+7omJn9NYpLqu09erppciRIWcfg6k0yxFi7K99qE/BV29AOvUSVinnhrosxbVev0SbXtFVfry8wNVxm1OIK1ypU4/ijZq3x+sgm0UGGNwXQ+e5+c/Xh5Awuf2nNCBMONVWs6iTXfU8UTPvgTWaaP+rUeRtCYfzlTNFmUtVEdRt6yQybJsIotm0mmCPfHIwKFH1Tw/WsCxbXuhE713o15fAqXaP7VqgknVIERX6TmOg1arVfl5O6UWfN+vXGu1vP42qBtuAz311A4V0rpQoKh81WEV2s7D83wwZoOQ2SXVb4e2JQJszk2Ixh7ACHsGg2EsHMdBvVabWdritCjaT4IgBEBGXgBSSlGvLyGOoz29Qz4r5NnTsKMOaj/4DtKfvAvqlZcqtXDajkEX6OMuCH3fR+v2dyN5/2+MJMT1O05y/gygAHndzaAvPDtWGm7x+vzSa2VL73akDzwIeevtUCtHYH3jy+t/wR2o1107kteVboWP+17PvQLm5pbe7SjaOgvrgSpX6myHEFnZIjSJ9ibGWCng+X6Qewzp+2kUdcuqZd/384TB2S++KbVg2/ZYlZazaB8edTyRNAb5wdMIbDYVW4xZtk6PQjH/0F6aycwrkKp6fmq1OrrdxWmnHRbb5nAcjrW1tUpXnVUBzjnq9TqEyNBoLIYIWq8vIYq6larWA7Ctl+9OFCEb3W63TPwuLAV0AOH8RD5m20iTBC3TjrvwGGHPYDCMhe955YJt0SlafIIgBCF0BKP/e1HvNJB12uh2O1M80v0DSWPguafRfcsJxPd/BE4SQfW0PlSVQRfo4ywICdEph53nnx1ZHOx3nCSNId71fu0xtVlk68NOImbx+rTdBH3+6R0nruT0c1ArR8A++6kNYuKoYofjOGDM3na3f1RRlTFWimJVrdTZjaJCOUlGE0Fs24bn+XmLkYMsE4jjGJ1OB1HURZomECLb8tqe782lillKCd/3hwoO6a0gBSEzqcwcdzz1js39RtGKO8643kuEYQgA6HT27lykmHtWTfipGkGgU6Xb7fZcwpNGoag2rVq1HjC+kK+UQpZliOM4r5pUpSdflm19bk4b2+ZotauVhmwYDSPsGQyGsQhCPWEYRgSrMuviXgBKB18giRP3IvvAR4HmGpLvfnPKR7n/KBa89e88DktklR9vsxB8XNcBIQRJqzG6ONhznEXyLDl/BvTU031Ftn7sJLwVr1/79lcguu2dhb1Oc0OIigrqSN/3QYgbfgzW3z0G6xuPQtx590DiCiEEtVq9DK3pW5k44uScEArOdbBLVSt1dqNYOAzakus4Tt5eq6vybNuGEAJxHKHdbiNN0zx8aPsFSZFqOg/hSSfjunnF4GCLpqKCVLzt3RDHXg/5M/dDeSGsk09M7TjHHU+E0LErExeZwry+qKrdrwRBCMYYGo21eR/KVAmCEO12Z9+LuDthWdrjbXX18kIktRa4rpdXuVV7rjcJhBCIogiEEIRhDZTSmX1uQoi2F8k35gyLjRH2DAbDWNRqNXDb3lM7pkopRFEE3w/AGEOa7t5mXO80gdYaxJd3N9o2DE+x4M06LQRBMBEvxGkyC8EnCEK0jlyF6OP/COT0c6BrF4d+jd7j3NCaevKJDSLbjq+xg4hZvL5LCdI0G2phIU7cA3Hvh4BDR4EkAmEWsg/8JtSxq0G/960dz613+CjaP30vute/EdmP3Y7sAx+FfMs7oOxcvMx9/EahqARc9N1tLbS5oHSj9QCltBTxvLwim1Kd7JckvVV5wwdwpGkC35/P9WtzrtunB2x3Iqefg3jbXYDrA4ePAZRCHVgBe/hzFfZWVHBdb6Zjs2rnIk1T2LYN13X2pcetZWlhc21tdd6HMlU8zweAyvvEzRulJDzPW5hKvQLP85Ak8Z5tI+9HlmVI0wSu65bC5jRbphljCMMams0mXrtwwQjkewAj7BkMhrGo12qwbbanhL2CwhfKttmOHoJBEMISKaKT36jEwmYvU1RU6jaj0b0QFxXGbHDu5EEvCmsf+5+hjl4Ndd1NYI8+NNZrj1pl2CsObrfIdxx31yTW7MY3I/kf/zmyw8dhvfB90Jefh7jmeuDQ0TKdUh27GvLW23dsy7UsC+pn3o/2e34F6rqbgTfcCAQ1AIBaOQ511RsgrnoD2FcfHvgz9mLbHFIOXkmwORSkSmRZijCsgRAK1/Pgez5c14MOJkgRxxE6nTbiOEaapvkia/TJf9GCFIazTeYFAG5zWJY1sB8s6TQhrroWuPIa4LmnAZuD/ft/CXrhlR2rVOcpdCml4HneUJWJ41JFn8kkSeA4LmybL7z/77DoBGq65ysWgyBAt9utVBVa1UTuAs45gPkHNQyD62phbxG8ACeJUipP1FUIwzCvcJ/8PawQD8+cOYOLly4ZUW+PYIQ9g8EwFrVQt3xUuXpqHOI4gud54Nzpu0Ao/m6v745XiULc8/0AQRCMVDm0SJDaMsi7fx5L3TVwKBBC0Fk6hMYv/begX/oLqGuuB6gF8sIzI1Xtle8zgSrDzYv8YqHjrl5A1mnv+D0lv//PgPoB4OofKQMtrJNfB2mtgbzwDLKP/QNYD/0Z6NkXdhQfa7U6Ii9EduObgG9/FYi7wIEV/Zf5AgcA2CN/MdJnLBZJgwp724aCzAnHccpqPNf1oJQqhcoi7CJJkokljG5GSgkpxcy90FzXAyFkqCqu7L5fB8I6kKVw//CjoBdeAbCzCD5voWtYn71xxYjt2vnnLWzEcQzX9eA4DpIkxTiC9CLheR6yTFTermIcLMuC63qV81+b97W/HdSyYFmDdZ9UBe03Jyol3M4Snagbl8/rSYUCWZaFIAghhMSLp08vfOeBYSNG2DMYDGPh+z4czvd05VQcx7nHlLtB3HNdD67rotEwiWyzRikFy7LAGAPnDhgbvBJn6Pea0y48IQSe7wPvej/a7/s1pJcuIPnuN5EkCeJf+11dueY4gOsBVxyfSNXe2Me8SfDoDc/Ac09vKxRlN74Z8s0/DWQp8LW/gf2lP9dJn7nYmP72H+rKxGt+BPzf/fNtvwfOOTh3sPqxf6ir9MI6rL/7MtQNt+l/0GkBNgfOnwX7yl+N9Bkdx4WUYtd7XjFu6NceAZYODORXOGm2a6vVYRcJOp122VYrhJhdlZcQAAiCIJzZwoIxVqb1Dgp58RTUdTfB/vQnNojmO4ng8w5UIYSAcz6wgDmuGLFdO3+vsD8voS+OY9i2Dd/3IYTcFyKB9p1r7ek5ief5+bVcLaFq3tf+dtAh7wlVgHMHSsk9vbbYDb2JHYNSiiAIxn5Wuq6eA7z22mt45dy5Pb0hvl8xwp7BYBiLYjdpL+8OA0CSxGB5EmSaJuCcw/M8NBpr5uE4J5RSsG2OZrMBzh1Y19+C9m/94ch+c9sxj114zjlqtToICKIXTwHNVdCv/Jf14IeeBFn63W9qUe/TfzzRzz0KmwWP3vCMrNPa9lpJfv+fAbUloNuG82//KcQdd20Mujj9XPkZSZZuIxYQBEeuxKWfvg/SrwHMAvt3/wLWc9+FuOUtWuhrXAb8EOTVM2Bf+9JIn9F1vTz1dXuRQAV1pB/+PYgT94G++jLs//yvpy7qUUrL+5IW8/yyIm9zW61ug52vyJFlGSyLzTApV5uED+PJRdcugj36EOjaxYFFqnkHquigkMF99iYpRmwn7CulIN71/rm0oydJAinV0IFYiwhjDLZtL5yf2rDocJSd78HzYN7X/nboFv3hUsHnjWVZu9rg7BeyLIVlWfD9YJvnF9nx923bRhjWEEURTr/0EtomJGPPYoQ9g8EwFpRS1JfqSPfBwzdNElgWRRjWYNs2ms2GEfXmiJQSdu6b1Wq10Pnt/x3q6OugrrsZ7NEvTOx9ZrkLT6keX47joN1uo9vtAEm0ZbHQmyDbKz6MQq9goZZXJuoHVyx0PIsiTZMN18sGoeSFZyBvehPYv/+XULe8eYuQ2vsZtxNaPc9DdOfPIXrPLwPLB0F+8F3YX/4Csg9+HOoNN+p/lERAlmpBNG+rHBbP8xHHO3v/iBP3aFHv5BNgD/3pRMcNpRY456VHTm9bbVGNl6YJut0uut1OvgCeTlvtuOhNEidvl5zutSWlGDgFuB/DCPzz9FUshL1BW6n/f/bePFiyq77z/J7l7jczXy2vFu0gJLSAACFjBAiZQbItCclt4+5oGGwx9Hh6HJ7GNo7wH9MxjploT09Mu8N2RMfEdNPuiIGZcU83brzQGm+SGQkMlgBTaEGWqtBGlUpVqu3letdz5o9zz6187+XLl8vNzJv57idCIUHVy5fLzXvv+Z7v7/stUozYSdgX198Ceesd+Tj6vN8f3TqpGp1XVywwzawpfUVfn0aLVKvsSiwSnb0ZReHSvGdJkmQuteURI2dJHMfZRMLm3NC1tX2wbVsJoaYJxjg4V/8QQmHbNgzDwKlTp3Du/PlS3gdUFEcl7FVUVEyFEAKH1g/tmZwGtdtPsrbc1c52Wwb0DUwYhsArxyGvvwX7//DfgjUvFTbCMa9deM45arU60jTNROP5uBH6BYv0rvsKyYPb6m6ybXubsNf/e/lTfwX+2JdBz53eVUgd9OdaEO29/CKS624C9h8CefYpYP0I0rsfBM6cVFlptguYNuD5E78+x3FByPCMPf0c+SO/D9JpTvR7AHVMuK6bO/Acx4VlWaogRArEcYIoChEESsTTbrx5jtVOi2oBdMbKhZsUy7ImbhocR+BfdK4iY+Pl7M0Kfe6kL7+YO4xJt7Ww90dl5rogZLmKlwgheXYiIRQ75QW6rrcnmkQdx0WvtxjBRzunarVa1vS+HPeAjuMgDIOluS4A6nytM1krdKu8C0Jo7uJzHAevvPIKur0A7XYHUgi1uZekMDhHr9fDaz/84cqL/RWKStirqKiYCiklGo0GpMTS3OBMi25z9H0fQoiVv4kuKzo7qd1uQUqZubr+M8T5s/A8L2tELNdIzE6YpqmEqV537guWfsGCHn9u0wJ8Ura6m0zTVON4fSU7Owkluwmpg/7ctm1IAKEAxG0/CqwfBTv+LKTfgHRroMefgayvKWGv24bxb/+XiV8fIQTx229H95f/OXDqlYHOv6LEYMdxYBgmer0egiDIMvGCvpZatbBcpsXaINSCxQOAmQouhmFM/DvG+Uz7R+UX0YRMabkytfodxsBi3584juB5fhbMX+57FsY4fN/PnIYGODey+BMXtm2Dcw5KKQACKZFdD8tVKFE0ehNgnpvJlNIsZ9nJ8hoTJEmcRbMkkLI8x9FObljHcdQEwBKhxGy68A2KMhFFMTzPy6/5lmXh1OuvIwxDRFGETreLdqeDdruNSxsbK38+qNhMJexVVFQUgu/7e+rim6aqdc7z/KXb/V8V6vUGer3utuNOStkXmu6BGwZIbR+Su+4HP/cGuEgByNKIIZZlwfM8tNvtheyq9gsWWxfgEz/mFtGO0u35ZsOEErF+JaLP/Drk0etALryJ9AP37phtpt16nXYH8V33Qdz1AOizTwGtSxAf/WnAq0Fe8zaAEIAbQNgDf/TLE4tuUkp0fvmfA7U1NT782JcnepxRiOM4z/Rb5RxTlQOYwPf9zFE3m80SSikM00Q0Y8GrqO/RpOjRu7I66Rf5/kgpISXgeV5phM9B2LYD31fN0a1WE2GoBP0wDBAEPSRJAkppLva5rgtA5m6eVcX3a+ju0rA+Cbp0RkUDqH/btg3f92FZSkRNkgStVhNxHOf3Hb7vl2pcdCc3rOsuzuU4KVKKbOy6nOexRaA2SNN8c8I0TZw7f74097MVi6US9ioqKqYmjCIcOnSosDr2ZUEIgShSThM1mltZ3eeFElSB7pAQ4CiKEMcJCID4rvsRPPjzsKIA7umXs5FGEwDZ5CKbB4SQvOjA83yYpol2u7UQcXhWrZVbRbskSeA49sgO1/jhz6lMrutvgTx4GOndD+6YbVav17NyiHDTCKy8+nrVhnv2dZBTLwOHrwKCLuDWpipCkVLAvXAG0Q3vBP/Cb0+c1TcqaSpKL0IUgZTq2PB8D3Ecz+RakiQJvCyAnFK6stercXP29hppmsAwzMzVXb7rtud5sCwLzebGjvcVuuE5ipTY1+sFEEJk1xX189pl5jgqj9M01Rj/Mo3q9+O6HgjB1AKVKmYwYJpW3hbuOA5M01TnBQBSqM2/Xq+LTkc5pbduIqrrmlMqYW8nN6wq1CnP8xwFIUS2sVUuV+SiUS59kccKbDSblbmgAgBAjl5xxfKd2SsqKkrHkcOH4XnLtyNYFPVGA1LIfCy0YnZQStForGFj49LIi1bp1ZHeeY9ykGWZZ3rRAwCtVmsuOS66nUxKmS/MFjkek9zzM0h++h+B/+G/A390ds4zALAsG7ZtY2Pj0tC/J7064ns+DnHdDWCvHAf7xl9AvOtHN312GsdxYRgGms0NpNe+HcnP/4pqBz53GsndDwAg4I+rIpX0zntAv/fkjo81Dowx1OsNNJvNuQjD+pjpdFZ/rEaPGurG8UHf3UnRnxshBFJKXLx4oaBnXT48z4eUEt1uZ9FPpbQ0GmsQQqDT2bmxe1ao4icK6TUQve8jMJ/6KlivDdM0IKXExsbGVI/PGAelJHMoqnsS1ZprwjAMpGmCTqezVFEia2v7ckFef4c1g/778v+nXJoqo1D/nHIJJ0mSjdaOfx7XG3M6DqHdbpcyD44QgrW1fUt5vvNrNSRxsnSi5DxQrlILQkj84KWXluq7XDEbKsdeRUVFIYRRhPX19aXJNCuaMAxzoaisDZSrQr1ezzPGRmXQ2GeapgjDAIQgG2uY/efm+zVEUYR2u5UXHSySeTb+pmkC27YhxPBsq/TuB5B+7FPgTzwC40//vWr+3WFk1/d9dDpqLCv+7G9CHrkG8vqb1eM89Gmw574F9sKxy59/9lgwramcinrBaNv2XM55URTB87yJix+WiTRNQQjNG2yTez+O9KGHgSgEO/7MRI+p3bGO4yBJYrTbLZjm5EUay4AeLVx1p+c0hGEAwzDgebPPd9QwxtBorMEwDBBCEH7wJ9D72M+BdVswXn0RYRgMdaKPipQiKx4QubiXpimiKMquexS+7wOYz+ueFp0rtrFxKSsL6iEI1D/KtRhmLv0ojy5I0wRpmmb/CIRhmOeUKgfedI3hrutCCIFutwspJXzfL2UmnM4IXMaRVkK2x3hUKNQ9bAhKKQ6tH0KStX9X7F0qYa+ioqIQhBCwLZVJMguxYlYjg0UiRArbtmFZFgC5FDfLy4bjOGCMFxoIrAW9WYt7jDHYto12ezG5W/1Ir474/k8ivftj4I/9Meilc3P5vSoMe/jY+jhio2XZ2WeWqhGk628G/+Lvgr349LbH6A8VF3d8OC/3IGdOTXRuEULAdd25OQmklHBdD0FQzvNfkSRJDNbYD/mRhxBzC/L6W0CPPw12/NmxH0u3TYdhiFariSjSkRF6wbia76cQcq7H57KihSDHUc3TsxR7GWOo1eoIgh46HZWpKl5/DaS9AXz9zxF3WnNz3SRJgjiOl6JoSrWDeztORGjhUjvh9T+XRb10JhuuWnBSQqJqKLcsO8s7JFkbfIKdWoznBSHLK+ylaQrXdRFFYTUNswNJohyn+9bW0Kg30Ol2K/feHqUS9ioqKgqj2+uhUa/DcdzCbxKLcG3Mmlqtjl6viyAIstw9o5T5PcuKLklotZqF3+CpxZzMsvtonoNHKc3+N7aN/oyL47iQUpTimNCuOKwf3RayPdPfmybwPG+o2DBW+yhBLs6oVuRHQDfOD3yM/lBx/sjv58Jfeuc9mxp8R0VKCdOcX05jmqZ5RlbZHCGzoHfnvQgefBjuy88DT/8N2Nf/bKJNHSEEOFdtuP2CssrHcpGmYm7jc/PdoJKwLCsTOZZ/kbdT22cR6MIl1SyrCpeSJCn0OtMv6vULLEU1aE+ClGJT0dQ8vwvj4DguOOeFOBmLolarZ6Pul5+TlBJRFOabPoxx2LYNQhbrilxmxx6gHNfacVoxGHXsReCc49ChQzh3/vyin1LFAqiEvYqKisIQQmQZYn7hNxDihndA3ngbZGM/6Pe/u7C2wZ1Qoc4E3W4XQoh8NNdxnJVZWC0a1/XyXfFZoJqOVcuYZVlZQ56ZhZDbWQi5Ctg2DDPP1hnFBUAIge/7pclgJGdOQUoAUQDjS5+f2/dJSpk7Wou4SdfijP7vYfSHitNL5y43AU85jmxZ83N9aYfNXihF0J+L/eRjqJ88gbjTnvi7o0Pxt587CBzHmduYV3r3AxOJyJPCGFuZYqdBbZ9FC6VpmiAI9HiuX5ggc1nUC0oprkRRlLnWy7khyTkHgNK4CilVUQHN5uAcxDQbiVTtxTEcx1loTIseZy3jsTcKuuykbMdlGRFClWpsbGxUQugepBL2KioqCoUyBs91C78A09dfg3jn+4AjV8/VYTQqnqeyvvqbu/TogOd5K5/nNA905tYs30PddByGQf6PXowFQS8TAPTYj3pOlmWDUjJ0Aaj/TllurEkcgr1wDPypr85dJNdiQ1HniCRJ4Hl+34jlYEi3Bfbtx7e93mkcM1LKrBVxPp+rDo13HHflM4f055L2OpBS5SlOcg71PB+c84GL8CRRuY/zcoPMM9My+x7zHCQAACAASURBVI2wrNXI2RvU9jkroVS3zerx3FHbvAc+b0JRrzeya0l5x6J1XpdpmnBdD0KUxyGlRzHL8nz0eb/X2/0crDd6AQnfrxV67RuVZW/JTpIUbtZmXjEcLYKfffPNBT+TikVQCXsVFRWFEmUlGnEcF+pMInEI+vyxbTf2ZYBzDtO0BrabpnmYLYHvK4EvSdJNAmDFKBC4rotOZzENj/3OkLTXzTJNYgRBACkFbNuBZVk7LqBrtRp6vV5pFiazZicnDSEEnueBMVbYIlctVOS2G/95jD2q3ERnrm3gWoxa9HjXPFEh+ALuoaMIP/gTkKd/ONJnqluThzUxSyngul7h16xBzHvsUkrl3iizoDQqg4R5LZTS7z2J9AP3Fvpdvzyeq84tqoHSQRwP30DYii59WJZ2Yu3eK0ucCKUUjrO4a/8gfN/PNgFHP9YuC6dq7BmY7/lb33su5/SIhGmqspm9cs2bFC3ihlG08O9uxfyphL2KiorCMS0zc6gVewHeyXGzaDg3wBgb6opI0wRhGOYjmYZhIElmv5BcFfS45aJGcYY5Q3S7LuccnrfdVaTGdo1SLUyKZquItvX9Mk0TjuPCdd1c3JRychfMVrTYRSnNy3sGfWZFi32WZefZNvMkSeK8YXmvnEOESNG788cRPvRpmGEXOPHc0L9v2w5s2941k1Mdg+q8TCkFQIZuvDDGYJombNvpcxGWd7FsWdbK5lPlrs4P3DuzEWe9OccYzwuQ4jgZaXOOUgrP83Yc2SwrWoTSjcGEXD6vzht9TS2LSKGjOSaL1VDXCl0IYZrWXDYUAHWtEiJd2vOAZdkwTWslNilmjZTAgf370W63KyF0j1EJexUVFYUjhMS+fftKk4cyawghsKzR8kuSJEEYBqCUwffViFjRId2riJuNd8+jpGAQo4zQxXEM07S2LaQ9z8tb81aVrSIaOXMKrNuGf+yvUbPMbDxEHeOdThuUksIzc5IkzkZylctm0GdW9Oie57mglBQ66jiK+CilBKUUtr2zS3QleeMkaKeFxjN/Ay7Ejtlxtq0yMZvNjW2jZ4PeX9UQGsEwDFiWEqFt287+t5Xla7pwHDcrMKEQQuSZkYQQMMbU4w84lxuGMfTPZwllFMYCxv/myTxGnOM4zh3BnuchinYXZPSxsaz3QnEc5aU9KlJEnctVqRQpdKyTMbbp/bQsKxfby9Akr6nXG2i3p2svFkIgCAIQogrBGKMzL0QyTVWks6z3Ia7rodVqLuUo8bxJ01TlQDoONjaWa1OhYjoqYa+ioqJwCCE4tL4+1/G0RaLDasfZSUwSleHDGM8yoNhKL7ymxXU9dLudhQmgo4zQcc5h2TY6nTYcx4VlWaCUwjQttFqLX5gkN92O6Nd+Czj1Cui504U+tl5Y8795DA6j8E0TzqmXIMMA7XYLQdDLsguV6KZKIC6LcEWgxS7TtBBF0abPTDdq0ie/Cnr25FABYBxXHyEUnPNCs39GFR/jOIZtOyvrxhqE+ky/j7jTzotstoomlmXDcQaLesDO7686LtUxqkLvEwAkWwwrUafb7SAIAoRhmOWwRaBUHQOccziOu2lU03HcPGPVMAxYB9YhfuxB1DqX4DACdsW1CP7LX4F39hSsOIRhFC+acMZB6WpfX+Y54pwkCSzL3jUrTbnzVQRDmR2du6FHTnVOHKUMhmFm3zM3K4awM0eVCctS5VKcczBGszzanc/xyvlaywV0xnjmilPurHI53VXZTlFj1boMzLJsuK4701xD1SyLhTkvp0Vl2faqTfAR4Zyj1yvb96di1lTCXkVFReGsNRqo1WrZTcRy7g6Oi77pGActcERRCM5Vm/A8dm6XDTX6ZpVeKK7V6giDIC/f0PlrUspSBJFHv/ZbQH0fxM3vAX/syxM/ziDhi8QhnFMvo25bAAh6vS663c7QPCrDMArPiVMOKnub0KYbNdHYB+M//uuhAsA4rj7lXiFjiybDxMNx3EdCpPB9P1907xXU+HOYj8Vp1+Juoh4w+vur3S1Jkgwt7VCbNFG2UcMyp58Jz/PQ/10IwwCdH/0oggd/HuG5s0hfeBrtf/hLSG65A/HBIxC1NfBzb8CEyFu4iwi7NwwThJCVaMYtD3JopqppmqjV6oiTeIVGB9U17LL4fblQSjvS01S5WEEuN5nqTS7OGdI03XQ98HwfpmGi02mj2+3m7kDOOdrtdimPWdd1C70X0ecynWvIGgcQfODHC8+GNQwTgFza+0vLspa2/GMRGIaJVrtdmsK2ivlQCXsVFRWFc/TIEaSOh+iu+yFOvTq3oPBFMomwp9FOETUKZsL1PFDKSnEDNo8Cgt2wLLv040yO44Iyuml3NI7jbIcZWbuiA4AgTVXZw9w59YoS9b7w21M59rYKX4ZhoFarZ4sx5c4b5eabEOXW2CrCjXvM9f99RME296z06hDrVwBRCONLn981o3NU4UcVgfiQcvzsx2Hi4TjuIyEEOGeZc618i+BZo3LA1OgsIchEveHjWrN0d8VxlDVgU7RaLQTB5hbv/mNLhgHIK8chDx4GTr6M+L5PILzp3YiPPYnwwllV2nDoKKIP3Qd5+rWJn6+OBijD9WRVSNM0c6UZm8QnNT5ag2EYCIJe6TejikJtXqnM1CRJkGRuVu1+TdMEnKu8PsuyssxVG5SyTSK8bpAd9RoybzzPByGYSfyBzjWM77o/yxHtASeeLezxTXP5hT11jO0Ns8C0WJaFTqezt6I6Kiphr6Kiolg45zh8+DAu/uiPI7z/kyBxBHr8mUU/rZniul4hAfr6MeI4gWmZcN3FhlYD2wUIPdJIXj0xtxIT27aRpklp3Z9KWHB2DOlXxSlBPsLlum6WJyTmunih506D/c2jkLfePpVQq8UJ48m/gm8asG3lkOt02iO9Hi3Eiddfg5M5VPvft3Fz8Lb+/a0ie3LvxyHu+4dgT/0V+Pe+sfvrG1H4sW01CqozNh3Hget6WR6bk+e8KfeVnS1oLViWCfPCmyCdJpzvPAEuBAih6r2ZYMwoiiK4rpcvrPcaUaSz8ewsg2mx74HOWx103t56bOlCKHryJYh3vg/yyDWQBw+DfftxpGmK7vvvRfjQw6DXvR3iwCGQ18ffKLNtKxdcBj9fKxcj9+LxMylRFGbFEgSGYeaZuXp8tHovLyOyPMwwDHL3axzHS9MUbNs2XNeDYXA0m8PLeKZFnn4NtNNC7XvfgMPoULfwODiOgziOl/a45NzInMfLKUzOE0IIXNfDqVOnFv1UKuZMJexVVFQUytraGkzTRHDdjZA33gbr5b8DXji26Kc1UzzPR7fbKUykkVIgiqJMCLLgui4IIXMXtsT6lUh+7EHQ734d/IlHQOIwH2nUi8954Di6OKN8N6SUUtRqNXS7nV0/H51VFAQBTNPIg/ilxNxeWxHlESQO4b7+Crx9+9H50XvQfekFpL3RF2j9z8F87QQY2+xOHTcIv//vc5FkzXmXXYDihndA3ngb6PGnwY4X54AQQsC2bXS7HURRiCRJM4FTjV1GUZgJ9TGSJEaaJhBCLdJkGMB49UXQJAbnKrPKtjdnVhn7DiK9+0G4zQuwiMzGfpUgvHVhmaZp1pJbXGbhMkHr+9G7814kJ19ZuEPcdT30et2xPgcSh6DPH4M8eBj8D34v3zQhZ05CHr0G6c23Q9xwG6wogBzzGFYjvYMX9PV6A4ZhQEqZ5wDuRefn5BDYtg0A2ch1t5TXqTKhNyCW5X2iVBVcBEGQ5SXOdjNO54hG7SYAmQvG034vHcdFGAaldELuBqUUruvmwnDF7pimCSHknnENVygqYa+ioqJQjhw5gjSJIU++DNZto3HsawhbzUU/rZnheT4AzCRHRwtBSZLmi35gfrmF8cOfg7z1DpBeB/wbfwEAIK+e2Lb4nCWWZcEwzNIGAPt+DWmajv35qzHdAISQ3OGlA/MLK5MYlIU3hmg26Od1dhSlFBff82GEDz08tkjY/xzSXgee52eil1pwjOqY08+PnnwJ7IVjKufPUSK4Hj9Jr307kvs/AfKtr8J49A+nFn0IITBNE4ZhwDDMrO2Uo9frbnNW6NB4IcSmxazObYvjGHEc9Y2sbc6s6r7/xxE8+HOQzYtgL7+QlzS4rpuHy5umBdM0QAgFYwycG7uOBZdhvL5ICKEgH/0ptO/75NjHYtHvBeccpmlOtJjS7r3+86oS/L4LRCHYiWfgfuv/Q80yYZomGOOqOMXxh74G23YQRdG2BX2jsQYhBFqtZh4F4brewHOZYRgA1DG9b99+UFo5Z9R30QOA7BpQZVnNkkWdt3QUyCLKu9R4bgDDMPLMTiklCCEY96k4jrs0DsmtNBpreWlRxWjEcYwDBw7gwsWLe3Kzb69SCXsVFRWFwRjDkcOH0e12QOIQ5Affh00pdOjyqqGzdNrt1kwvnDp3Jk3Tvqy22Qt8g0S8QYvPWVKr1dHtlnOsyfdroJSi3Z78vUiS7WO6nLNcDJqGQe68cfLF+n/eePXFvLlQlwGQMyfHctZp+p+DEr9EJpCPd55I7v040oceVqJHNu5fq9WzMUj13Yg/+5vAkatBHBf80ckLQzS1Wi1b6KnzWhiG6HTaUz/uVqSUwBvq/SV//RdIuu1MBAwRRSHSNMmC6AW0ayhNUzDGdh3J1Z+ruOqtkAePgly6gPQD94KcOQW5dnDuo/bT4jgO+Lk3EF84O/axOMzBOomQYNtOPnZYFCRWxzc9/gySbhthGEBKAcYYHMeFuPtBBA/+PIygC5x4btvPq1Zec9Nx0WisIUmSTceuKp6xYBiqlVS7Rx3HBedG7iRVrb200CboZUM5tetZ62QbnucVNjJZMZgi3OaToEtsFhkFospJ0izewc42ep0s/sHNNwf1PzoGQjWHW3mJ1zJ+Z7V4vqyi5KLQESHnz5+vhL09RCXsVVRUFMba2hos09y2k9/fWrgKWJaNWk05tWYt6vVzWeAT+c3bLEXTnUS8ee2cqyY9XsobOt+vgTGKZnOjkMe7PKbbyxbRakx3GoGv3xkH0xr7M1M/34R/7BvwTQNxHKPVaubHW1ElBMrFFsO2nbHyB9Nb3gt5/a0gr7wA9sKx3EGnhVaxfiXSm94DJAmML/w26Mb5qZ6nzq1JkgTtdivLK5rdYm+n93drUL0uaelvVhx2viVnTkEevQby1jsgb7wN8uBhpHc/CNLeQHrXfdtG7fX3Ha1mLgCWxelHCIHv19C+cB7kB98f+3kNc7BOIiQ4jos4nn1sgGonVa5fvPEaWK8D77tfh28aeTmBYXBQSmGaZiY++VmLcg1JEg90QRuGAdNUba/6fNTrdRGGyk2qXaaWZe/ZsW9AbSAkSZw7M6WUu37vKqZj3IiGInBddR0ed7R+FlwuFglyd7cuaNH/rb6nKgYiDEMwxsEYzXMflxHP89HpdLJNrIpRUdEdFBcuXFj4sVsxPyphr6KiojCOHDkCITZnpwiRwnXdmYyqzhu9S68XSosavREizVwbMhvLs/Psrnkwr51z36+h1+uVzq2nRD2GjY1iRL2t6AU7pRSOoz7fSQRcEodAq4nkE78EsX4F0o99aqzPjMQh9p0/DZpEaLWaM83e0ouWKAphGGrEzbIsEAJIiW039Ups+hiwfhT0746BHX8Gtm1vckvFD38O8qb3gL78PIxH/9PUz9G2bTDGQGl53UqX2zr5jqOSl8c7A9Djz4A/+ocgF5XbjR5/bptLV3/f+wXAYcfQPEfmbNvJRq8n+zyGidOTCAmO485dBJBhAJx4DnGnlTeQqnE9mjv1ut1uLupFUbTjZkkURej1ekiSZGAsgBaVGaMwDLNQZ+IyQAhBvV4HQDY5tdM0BecGbNuqxL0ZMcs2663oQhlVyNNauiZWHQPBubHUOWu6mK6s19syI4SAYRg4euQoWu12acvnKoqlEvYqKioKgVKKo0eO7OAC4GCML7TddVo8z4Pn+YiiCO12qxQjN5dzfZRbwDQtJEk6853NeeycO44DStlUbr2iBQYt7BJCCnPqDSNJkvzzVWO6HggZr2hDl50gCsGeegxgBuiIzZqu64FSumPb7yyQUmZlE0meKafzJdWYoMq0Sz58P5IP3gf67FMw/uSLIHEIz/PR63UvZ/UVmAfJOc+cA+2s9bS8CyXV1unn4swg1Hjns2DHnwHptvIF88CcN/19/+pXcgFw2PEzL+GfEIJarTZyG/PYjz+mkMAYy0bVF3tsKDencnKGYXg5bzJz+RUhPEkps/bpvbPgNgyVL5qmKpdwK1GknIymae2ac1lRTny/Bs/zL+dXZhl3y4phmCAES5uHadv2wsegl5k4jiElsNZo4MKFC4t+OhVzoBL2KioqCqFRr8O2rYE3EFKqC/SwGyQdRO26Xua8KUcun2laqNXqAIB2u1XKxkB18xlmY2k+DMNAksQzE2PmsXPu+9Mv2IsUGPRxoMcw54n+fJMkzgU+SmmWsTb4M1b5Khbw8gsQBw7D+NLngfUjSEcsuzAMlanVbKpmvmHMwqGlnXe6RTgIVBshpSpPzrr0Jkh7A2uP/zFckcC2VcB5HMcQIhsVHjMPkhACSnUJhdqMUC4clX3Y6XQQxxEcxyn9GCIhFJZVjMCQf9/7BMChf39OI3Mq740sXEjT6OKMMju2ihJAVSO0gzQV+fdtVWGMZdmaaiSz1+vu+HfDMFSN1oZZynuFip1pNNYgpUS73crGzqOld6SappVvli0jKtpgcKN3xWikqbh8/1IJpCtPJexVVFQUwtGjR/PWx60IoUofBjlIHMeF56mxuziO8zEg3/cXungmhOY3891upxQZK7uhixgYU+4izjmSJCn9896KZVlgjI29YN8qMBUlMHieD9u20W63F7p7r3P4oiiEaVpwXQ+c8/zPgMuCXq1WzxxENkJugr70POjJl0Z6P5QTqo5erzvSTvm8HFpCpNkOtIAMewif+1uErQ0EQQ+WZUNKCcMw8tZYwzBAKcsEOtUYq9psVY6YZVlZwLgLx1EB5LqFWQl7LC+jaLfb+TiWZVlIkrgUrt2dSJIYrusOde2Ny6gC7rxG5pT43ynN56BGn8w95NgihYnHZcW2nexeRDn1RxEYwjDMCkf40gtDewXP80DIfN3p88CyllvY8zxv7hupq4cySRw6dKhqyN0DVMJeRUXFVJimiauvugqmaQ4VYqRUF2mV+6GEJ52fEQQBut1O5jJTDgAV+m0tZNfbth34NR9JnIx8M18m4jhGFIX5+7xsAp9pWqCUjr1g3CowFSEwGIYB23Zw6dLF0ggIUkpEUZQXbSiRz80KVRxwrgoker0ewg/eh+inPo10/Uqkn/zvIJ/5NviJZ4Y+vu/XIIRQY63rV+7akjqNgDrK429FjxT247oums2NvhKJFISQTNTjfUIdzRptVW6fGk1U5x8VQB4gDIM87y+Kwux3Xf7uWNbmhtGyQikr1DmUt+m+832gzx9baGvupOJ/kQwSOqMohO3Y4NxYeVFHFbWsRn7uVgihqNfr4Jyj2dwY+7MMwwCu68IwjMq5V3JsW2fprZaoB6j782UV9jjnMAxzT437zwohBLhhIIljBCV2lFdMTyXsVVRUTIRtWTh69CiOHD6MNE2HjqcAyAO9LdsGZxxhGKLTaeeL8O1/P4XrenO9qFNKUa83wDlHp90u9UjVbuibuSgKl8rBRymF53lZCPyYZREzGAE0DHMikXFe6MysIOghNCy0fuQjCF/9AQQ3VJPpd78J3ryA9EP3AYwDN78H0G7GAe8R33cQ6Yc/ht7LL4LEYZ7R19+SupVpBNRRHn83tMNOCww6GymOY4SGje7770H02kuI2qoAJIqibMxKjfiMK9gahglAlj73J47jPBe0iO+8MB2I2z8ENPZD3PQusO98bWHtuLVaPS+EKIJJxsl3cqqGYZiLOsPG5ZcdKSVM0wQhtPTfhXFpNBoQIp1K7AnDIHcBV+JeOTEMA57n77qBO89CoCJRm1l8KY8/xhhMsxL2isK2HTDG0G63F/1UKmZIJexVVFSMBecc11x9NQ4ePAgpJTqdzsiNYTorLAzDXX9GSgnGKBzHmYvApssxgiCYWRj7Ilg2ga/RWMtcU+N/5rMZAZSwbQdBMNpjSq+O5N6fgbjhtpFLKooi+fD9udAgr36r+u+LZ8H+8g+QXH09cORqoH0J4t0fBKIA7Pizm36eUgp6z0+jdd8nLrseCyygGMSojz9sYeW67kAXHzCbMWGdv7cMiyXO1cKuCMdG/Iu/ATT2A3EENPbPfPR6JyzLAud8qmKdrUxynAzbSAjDIB8LB7Bywlc/lrV6TbCe5wEAwnC673gYhtnYv70U54u9BKUsK9/p7FrsNq+4iaLR0RzLVgDieh4c20GapqXdVF02pARqtRrWDx5Eo1HHpUuXSrkGqJiOStirqKgYi+vf+lYAQKfTHlnQm5Q4TrIQfxdpOn1WFKUUvl/LxhZd2LadZ2wJIdHptFd2fGoZBD7VOLi7+3MUitphl1KCUgbbtke6wUzvfgDpQ5+GvPG2uS8C+oWGrXl67O+OAVdcC3n12wAAsraG5MceAnnlOOjGeQBqBBdvnERy8c3858YtoBj7OY/4+DstrAgh8DxvYEslMBsXJyEUtl3uZlxNkiTwPL+QhR159QTk9TeDf/F3QF9/eeblGDtRq9UncvQOg5w5BUQhwBjo66+N9Lp220hQ59sInueXpgyqaPQ4btnLZMYlCILC7jt0JureyV5cDhqNNfR6vZE+k3kVAhWNEAKOs3wlN7rhvtud/l6wQpGmKYJAGSsYZTh44ACardbKmBgqFJWwV1FRMTKu66LRqBfqlNgNvcvt+z4oJRM7TyhlqNcbSJIEnU47z+IKwxC9XrewcbWyM0jgm3WL7igYhgnLsgoLSi5yhz1JEjiOm494DkILifR7TwKdDdDjz4B//c/mugjoFxr0f8u1g4gf/hzo8efAvv040rvuB7gB1BqAX4d4/0chT58Ee/edsC6eRefM63MpPhgH6dUhrr954HtqWSqPcSfH0CxcnGmawjRNOI4LgJRasNGFIkWMS9KN8+BPPAJ67vTCjhHTNMG5gU6n2GsQiUPIa29A+tCnCxXkpZRZGVQNcbya1xjdIr2MOV47oTIceWHCQhSFcBwHlFEkK/Q+LSO6XErn1I7CvAqBZoFhmPl5aFlwHLfwc3wFAMjsWIjBGMfBgwfR7nSW6tioGE4l7FVUVIzMvrW1XAQal2kcVGmaII4j2LYqB1DNmKMvkHR2Xq/XQxD08p+VUq7kQmsUtMAXhmHmZFycg8+yrGyHtlfYDUbRO+y7ZT7mQuLFszD+/Etgx5+Z+SJglO9Uf4Yd/8ZfAK/9AOKW28Ffeh7iwGGAMch3vR/JzbcjvnAe9KXvz+R5TIN2QbLnvgX2wrFNf+b7NYRhMHdxLQxDJEkC23bgui4IIROdF+eBEPPPK50Vvl9DEAQzcYvPypUjhAAharG6muKehG3bSzfuN4xZuELjOILnektRvLOK2LaTbWSaWVnS6hyvw7BtG3EcLdUx5zjOntlsXxR6M//QoUPwfT9zdqaVyLfkVMJeRUXFrhBCcPjQIRw8eBDdbmeii+20DiopJcIwBCHKvdd/0dcNuoRgm63cNK1sMdhbqYVHcajdu0WO6OpFVBgGhYlERe+wCyGyY2yw82kSUWDa1zrKd6o/ww6EQN56O4z/+19BOg7ELe9Vf4ky0DMnwf7z/zXRyO2s84d2em9N04RpFu/eGhUhRN6e6/t+aUUbIQQsywKApVrcbcUw9Oc9m/DvWbpykiQB5zzLjF2t65Ae90uSy2OrerPGcdylE1CGuUKnOWf3uzeLGPGtGIxlWajXG1nbrco3dF0vc3YHWYzM8p4Hx8V1PfR63VJem3bCMIxsdH01o3HKgs4959yAaSgHn8oQZjAMY6Vc2HuFStirqKgYimmaeMt118G2bbTbrYlvDopyQyhRhcDzfCRJCsdRu7CUUliWrbLzHDt39xmGgW63s3Lh3kWzqAy+RmMNaZrmI0/JvT+D9KFPQ1z1VrDnvlOq0RedJ9WtHUD88OdAXj2RC2GTiAKTCmL9Y7/k4tmh36n+DLv+38e++ShSxwMOXgEICdnYD3Q2thVqjMKs84cGvbc6L7PbLdZVMwm6va+IbMhZYtvLLSqpDZ24tM7I3YjjKB/xXLUFE2M8F9pd1wPnqvmeMQpK2VJ9ZrpJetAGTnLvx5E+9DAQhWDHnxn7sYUQEELA9/2skXvvCEzzQm9idDptJEmS5/Yqp+/eer8JIbBtp/TXpq1EUQjDMOE45SqdIYQs+inMhCRJkCQJ4jiGZdnwPQ/1eh2H1tdhmgaSpHLyLQt80U+goqKivOxbW8ORI0dGDhgeBuk0wR/9ciHPS43TCtRqNcRxjI2NjU03yJRSEELQaKzh4sULS7VTuWiEENmYSg+27aDRWEMcx+h2O4U6DAihqNfreeahRnoN9e+bb0d65z3gj34ZYv1KJD/7X4P/we+BvnmqsOcwLnEcQ4gU4h/8Y4hb3osEgPm//08TPx775qOb/j0q6Z33IPnpfwQOjPWd2vr7+JuvI2ldBA5fBQAgoGM9D02R3+1RcV03F6IXjWlapRdqwlBlfC3rLjznBiilS7dA3Uqz2cS+ffuWzkGzG2mawrIsBEGAVquZCyh6M2Scz22RLbuUUjDGhmSvyS3/Hh9dNOJ5HoJg2O+qmBQ97rzXhLytMMaX1hnabrfg+zXU6w00mxtTnS8JoWBsupzZWq0OzpVsop+LmnYpx31IEajvzOXzEaUUtmXh2muuwYULF3D2zTcH/hwhBAbn2LdvHxqNBkzTxIULF/D66dPzeuoVGZVjr6KiYiCmaeKaq69Gq9Uq5W67anjqDczh0Nl5lmVDyirPZhL6HXycF+vgo5Si0WjkgmE/yX/xU8D6UeDMSRj/8d+AxGGeEyduehfYd762MEOM9AAAIABJREFUMBef9Oro3fnj8H54HOG1bwf7oy+Anhv/xkWsX3m50OLZp8Z+PZM65Pqdb9q9R7/9OKTjwTr213BfewGdX/inEOtXgr56vFRuyX4opXBdD83mxqKfCgCVnRZFYenPM4SQpW3m9Dwfcby8br1+DMNYOhfbbiRJgl6vty3/VkoB1/WQJCkIyRaAhrEt39a27ey/COr1OizLzmIP5vsemaY5tIyHvv4aSHsD/Ot/PtX5UYgUURTBdT2YppmJ7asj9C4S9f0ipXJ6LQp9rlnGcz6gyvO4wfNr7KQ0Gg04joMgCEApBaUUhmGCMTY0a5tz5UB2HBeUUly6dBFBoLKgoyjKJ4Vc1wVjamN0WYXUQej4gDiOUavVcfDgQZiGAcuy4HsefN/HW667DusHD2Lfvn1gTI27SynRC4Kq1XgBVMJeRUXFQEzTRKPRWLp8nH445yCELqVDpSwMEvgonfw9ZUy1EwdBMNDFQV9+EfLgYRhf/B3QS+cAqJw4cdO7II9cM7Mct1FQYthnEB+6CvLAYcDzwb79+NiP019oMcnPF5EFpsVB/tU/hvHofwJ59in0fuGfQh6+CvItb4c8eg3o898tpbhnWRYIIfmN/qS5V0XlObquN9em8ElJkiR3Oi6TW4xznkdBrAJJEsPz9kaJghLyOAzTgG3ZsCwbjKuFOuccURTBcRy4rgfDMGHbNgghaLWasG171zbyorFtG0LIHa9vO517JzmXqNzgIBtfdrPR3NURBRaFdvdWwh7y7Ollfi/iKIKRiXuT5NgSQuA4blaA5ma5iyYY4+DcgG07m757nHMYhgnOOXzfz0T4cJPLWo/UqwK6IBsdNjKRzwFjfKXK+aSUiKIIaZqoyCNbiZm1Wg3N5ga63S7CMMg3/j3Pw+nTp5FW57O5Uwl7FRUVA0mSBKZpZqHwyymM6d00AKXMh9DOrf6strKiBT7VTmzBcVwkyXgLEc45arU6er3ujllf/Zlwm/6/73xtk0ttp4XULBtatRhG/+pPwPYfgvuVL0I0L47/OH2FFv2vc9rnPs7P6wUqTAvx/Z9Ecu/HQf/yyyDXvBXszdNIb3zXQkXUYbiul99kApNnFRZR+mHbdh7KvgwwxsC5gThenoWecnwlS3sd2op2QSgXtMovWpUF4CDCMEQYhgiCAEEQZP87yAo2PDDG0Wo10e12EQQ9BEGQF9OoUV4PlmWrGIQZLxQ9z0cQ9Mb+PdOcS/TUged5cxUxVxXlUquEPUBtgkkplv7cGUUqn9R1PYRhONb50vd9SCnRajXz88vl85Aei/fBGIXjuLAsG5wzMMbR6XTybMZhv1PfHyuRL4Zh8HxjYtoR4DKhr11qBDnKYpE2vy+Mqfdup7HditlSCXsVFRU70mq3YVpW3kK7bEgp4TgOODdKmWMTfebXIW+9A+l771JFCCUX94DL7cQqALwG1aq7+02LYZio1Xx0u52JjqWtTomdQsxn2dCqnwPdOA/jO4+jRuRkO8gDxEtg+uc+yc+ndz+A9GOfUuPPrgfrX3wO7ovHYARd0G/8OWQJBSvX9Ta5tyYeTS6g9MM0rWx8j4FzBkppvjCfpcg8KUmSwvO8POer7DDG4LouWq3mop9KoQghEAQBDMPMxC2KJEmxl8Yxo0gJfMOENBW5EQCQ2diqNTPHKWMMlmVN5L6d9lySpiniOIbn+ZAS+aZFxfgYBq+EvQzbtpGmq1F8EIaqUENv9IwivutW5GGxHWma5mUdANBsbuSi3yQbCf0iXxAEucAnxN4Q7U1TZ62Wfz2zilTCXkVFxVDa7TZ834dt20u366eEPRfdbqeUF1Rx9FrI628FLHviscxFoW4WY7iut2sWknJm+Gi3O4U5hcQN74C88TbQ409vanKdZoGlhRi0mkg/cO9QQUYtLCXsg4fRff89hYg30y4OJ/l5cuYU0mtvAA4cAf3uX4O9cAxJtwPztePwDEO1Cjo+0rsfgDAdxL/4GyCvngDdOD/28ysC5cK1NkUETDqaXMRIs3KxxrkowLmRu/e00IoohLz2hpIIfBKc86VpZnVdLxM9VnORHscRoiiEaSr3GoBM4KvoJ01ThGGYtWH7+RhvkbiuCylFIRtPk6DH3dT43+qPac+KahT3MrZtI0nilTmW9DlAj+5rMU5trKnxV0IIpJRgjMH3a2i3W7sKdEqMi2ZyzKj8XZFt4LCluO5Og2WZ2Gg2lzrGaZmphL2KioqB2LaNw4cPwzAM5ZpwnKUZN+vHth2EYbSpNbcs0JMvKYEoCmF86fNL4djrRwiBKNJ5UYN3I1XmiFd4CctOIebTLLC0ECMPHkZ694O7Ot+SJEF694MIH3p41787intr2sXh1p8f9XeyZ7+l3ssnHrnsiMx2+D3Px6Vf/ZcQd3wY4t0fBNYOQF5/M/gTj0z0HKeFMQbDMEt1LtJZO0mSbBIdtdAKxpA+9OnSjDbrMdAyvYeDoJTC87xs5391nWxa0InjCI4z/1y5ZUKNgIXg3IDv+0jT0Zw7u6GcocoJvEgnq/rcBYwb34n2f7vYTZRlpRL2LqPufydznpWVOI7R66kJHLXRZ2Yin8rhs20blmVlrz1YWMN2P0Io57Hn+QDISjgoB0GI2nhttVoIq+/fQqiEvYqKioHs37cPa40GbNuCbdtLOwolhBo9K+PuEYlDsBeOgT/11aUT9TR6Aer53raGYsdxYNsO2u1W4TcyRTgkNFoAo997EuTiWbCvfkX9ewTnGznzQ9hJBPqNvxg6tjrLEeFpf+dO72WSJGpM5ac/AxACUAq0LoH//v82URtwEajAa66ycUo26iqEgOO4+dh/PrqdidDsm49Crh1ceK6mlBKmaYKQcmaParTAtayNjuOiYw7SNIXjuHAcp3JuDUC7a1xXNWUWIVrU6w2EYVgKZ6gQKTq/+D9CHrl6oZsoywrnBhirhD1AuVAH5aCtAtrJrTM7VY5nD0HQg2kaAEjpCpeiKILn+SBktcQ9nhUiOY6Dbq+H8+fPr+QxtwxUwl5FRcVADhw4gDRN8pDZsrLb4j5NU1DK4LhuqV/HMiOEyJrHnPw9Vu1jShCe98J0XMEnF8AungV/9Msg3dbIoqEMAxivvgjP4EMdUEXkue34HHZ4vdP+TrF+JcJP/TKk1wBMCwgDwKuBvv7ywpxnhsHBGFPjLQsQS3fDcZxt+XX9wum0jchFoUsJyrLhsfUYJkSNXC7aQbUIVHFEACllVhxh5S2MFZexbQe9XjD18eH7NRBC0Om0C3pmBfDKcZAb3gHz//xdIGuHrxgNJeyxPbMhsBOEkOw70l30U5k7juOi1+uWblNEu7NVluZquLJ19um58+dx8uRJbGxs7LlrdpmohL2KioqBHDp0aKJigHkzyuI+juOs6Wq52iCXiSRJsgYwlv1bNR0uYjE6ruAzffC5GsEclltWpMNw2+/f4fVO+zu1CEVeeQH09KtY+6N/B3r2dUS9AMmv/q8QFy+AnXqpqJcxEoZh5mNWo35u83T26ay9nRaVuhGZ/b//D8SP3L0wt6EQApZll2Zx0X8MkzOnQD7699Sx1l5Op3gR6OIIQihc14VhmFk7YyXw2bYDSulUpViEENRqdVBGh4brLwK6cR7+U4/Bj8u9sVpGdCvnXhf2GGN5kcFewjAMmKaFTmf8Epx5oMs1fL+GNE1LGRM0KpxzGIaJ4ydO5OPRFYulEvYqKioGcuTw4aXY6Rt1ca8dKnEcV86HGaJ3Srvd7sJE4XGEOunVkd55j/q7nclFBN1omCTzPb6kV4e4/hbQ409vyxucFi1CGf/hX4M//hUkb56G17qE7j/+DYAbkO98HxLCwI8/Xdjv3A3LsgCoG+NRhcv4/k8g/dinVKD2C8dm+vz0iODW5k6xfiXihz8H+v2/BX/8KxA/cnchbsPpREuZuWyLX/jp1zvqyHH/dza9815EP/VpJBfPgb70/cKf27KRJMo5zzmH67ngnC/MwTdOwdCsUIJcDe12e2KR0zRN1Gp1CCFKGzOSJDEY47Ase8+LVOPA+eW4hr2Mysfee++D79cQhmGpR12llEiSBLWajzQVSyvuOY6Lc+fPV6JeiaiEvYqKim2Ypom1tbWluCEYZXFvmiZ8v4Y4jvbc7uU8UeUBNoKgN/dF5yaBo9Mc2alW1DinlBJSCnieP9djLL37AaQPPQz23LcKF61ItwX27cc3CTPd998Dcct7ASFU5t7bbgX/039f6O8dhut6CMNoLJdZ/JP/ADhwBDJNwJ98bIbPTmGa1rad+K0juEWNZk9z/KosNyd7rsV+X8cdOe4/j9sb58B7Xciv/WkpshPLQhzHCIIAhmHAcdy+42x+59pxC4Zmget6WR7h+OdZQgh8vwbLstHtdkq/II3jCJ7nlb7opkxUo7gK5W4neyprUDfPdrvldOv1ozdnfN/PNgKXy3CgheNTr7++6KdS0Ucl7FVU7GE457ji6FGAEDTqdYAQpGmKK6+4It9RWnZc14NtO+h0OlON7VSMhmGYWETr16QCRxECS+5ieeMkXM4AjF9KMI7DSaxfiegzvw5x9Dqwbz8xctFHEej3Sxy+GnA94MJZiPp+JPd+HPTlF0dyZ03qMlM5ju7YWVjyyDWQ198C9p2vz9yxByhhD8CmFmjZbkHc/B6wP/oC6LnThY1mT3v8EkJhmjuPDk/8vDK3J/+D3xu7JMSQEt7plxG2yjUeWRa0wEcpg+uq2IM0TebikM6PtzEKhoqEMQbPm6y9lnOOer0BIQSazY1SjKCPgmVZS+3qmTeWpYqB9pKgNQiVzSl3jAdZNTjncF1vYREwk6DOQRKe5819k2ZaTNNEt9dDu12ibNKKStirqNhrqAw0B/VaDVddeSUcx4HruqjX62jU6zh48CCklCshgjUaa6CUYmNjA4AEIaT0mYHLDiGAbdtzdxj0CxwwrZHHxYoQWLSoyK66HtaJp9G+cD7/s1EFO+1wEje9C+w7Xxv6fOKHPwd56x2Q199yufBjTotr/X6J+n4lll06B/HuDwDrR0d2Z00qwhqGAc6NsY8tevIlkPYG+BOPbHqfZpW9J6Ua+0+SJL9RT/7+fwN59dsAzy+0NGPa4zdJ4oGjw1M/rwFuz9GfUwLDMIdmFVaozy4IAliWBdf15tJynB9vYxQMFYnn+UjTZGzRhnOOWq2OXq+7FBEjW3Gr8q+R0UJo/8bKXsRxXMTxeO72ZaZWqyMMg6UTdJNEbcp4ng/G6NIIsUIINOoNXLhwoVpXlYhK2KuoWHEc28ba2hoOHzqEK44exYH9+1HzfViWhSRJ0O12EUUhgiBAFIUIw2hlCiZs20aaJqCUoF5v7Mkg4Xmjx/uiqFihYDf6BY55j4uRM6cgj16D5Jb3Aq0m6md/CCFSpI6P+J/8M8i33rKr6EVePQFx07sgj1yz6/Mlr56AuOIa4PwZ8Ef/cCLxZBL6hTD20vMg7Q2kt9yhGnPTFPyLvwO6cX7Xn6ffe3Iit49p6uKM7T8zTKTbSfyaVauuKqawEMdRLuxN42CbNYzx0hULxXEE27ZhGObSLdTmTRRFiKIQjuPCth0kyXzPvfPEsmwA47mxCFHXf32vs2ykaQLOjWzDbPme/7yxbRtJEu8ZQWsnXNddaNbxPNEFQ+12ua6to6KLkhzHyY7f+Tiwp0FKCcYYhBDVuqpEVMJeRcUKc2h9HUePHoVhcKSpQK/XzQS8KLvxSQBcvnionLByX0zGQeXT+ODcQKvVAqV67KxaKM4SwzBn7h4ZKuTMeVyMxCHo898FaW8AX/8zyDCA7/sIP/STiG//MMgbr8H44u8OFXRIt6Wceltch/2vLxfGXv47wLIhPnQfyMWzc8u46hfC2AvH1O89+TLEu+4ETBPWxbPAiWd3//kJXYacG3kj7rDnNur7UVTO3SD0oir/XVM42GZNkiTwPA9RFI58/p9H03AURXAceyajwquGypwLQSnJS6JW6VquUQ7T8Y5Vz/MhpVxKp54miiJYViV0j4K5fx3t990DvHFyz2Z0Ukph23bpMySLwnUdCCGX/joRhiEY4/A8D4SQUrtOTdOEYZrodLuVsFciKmGvomJFMU0TV155JVqtZtYEu/d2L1WtfJSVOaSIYzV2Bsx+ZGkvo8ZxZ9O2qRkm5Mx6XGyQqLHJMZimME0T7OxpxBffhPGlz4NeOrfr4w5yHerXJ9avRPxP/hnEj3zkshg1I1Fqp9c5SAij506D/fWfgXaaqD/9TRhSIFxbHzh+PK2QxjkHY3zgzfvYTch3PwB68iWwF44V/v5xzmGa5hLFGUgYhhJNR11IFOF2HEUc1IKGZVVupVFQ1zUCzyuPuJde+3bEn/1NkFdPDHX0joKUMtugG03golRl8jWby5/XGIYhbNuBaVqlcteWDfmRh9D72M8tpNilLNi2DSn3Ts6gaa5OrmIcx5kD2ymlA9uybLiuC0IIzpw5m0UdVZSFStirqFhRrrrySqRpuucFrK0XxCRJ4Ps1hOHoO/4V45GmKVzXQRRFM3uPZ+W2GkVs2E3UsCwLpmmidf7NiYXFra8vfvhzkG+9Rbn/vvT5sZp/J2Xr69TCY7+bUK4dRPKJXwL7qz9BfOYUXNdB75OfRXrrHdvyAqfNg6OUwjCMgQLPOI89qxFczSTjgouCUgrOOaIohud5I++8F/H9G/VzCMMQhmHCcdyqHXQEyibuxZ/9zazA5mbwJx6Z+vGEEHAcd6Rj1bYdSCmX4rs4CmEYwrIsWJa9Mq+pSHy/BnLmFJKLb8692KVM+H4N3W5nqcoYpsGyrGwjv7wOt3Hod2B7nq+iXUowWs45h23beO2HP8TZs2erzbYSUgl7FRUriOe6OHDgwFJUvs8TQtRFEsASuWmWk1mP4xbVKrqVUcSGYaIGYwy+X0O73Zrqpnrr69MZbcYXf3ck918R7PQ6+9+j9K77IN7xvjxDMAxDOK0NRLe8F3L/Ycij16gx5QI+J0IITNOaXtxpNdXz/epXZjIaqzNyFrWp4jgOPM+H53k7bmBwbsD3a3AcF5ZlwzRNAGpBoSIahlPE928ccTCKInDO4Hn+TDcMVoUyiXvk1RNK1Pvi707t2APUMWqaFgihu37HfN9fGoFj1PH2KFLOPSXIV+IepQy27cDzXFBK0bl4fiHFLmWBUgbLsjZFQaw6Wuhfhu/5OCRJgjRN4XkeTNNCkqSQcrGv0bItnDlzZqHPoWJnKmGvomIFufaaaxBFYSl2eMoDwb59+5CmKVqt5qKfzMozbBx3HvlckzKK2DBM1KjV6ojjuPCdzHlmtOkmX3r8ObBnn9o5w/Cbj4Ief25bKUT47jsh3nUn2NlTEG+5uTBnHCEElmVPlecivTqST/wSxDveN7N8Qtt25t5GSKkKD/c8H5TSLH5AZt/By5+fZVnws/KkMAzQ6bQRBAHiOEKSJHDd0ZxQRTCuOKjcGGpzJo6ThS9wyk5ZxD26cR78iUcKEfX6sW1r6HnWsmxwzpYmZ2wcJ3EYBispcjuOC875UMHWNC3YtgPHcbLCGCsbOw3R6VSb2ZQymKa5Z9zNlFI4jrOyQqYQqlhDxwpwziGEWIiIKaVURVtJUrn1Skol7FVUrBiWZeHA/v1Lc5Gbp8hjmgYIpdUFaQ7odtxBC8pZj0JOwzROJMdRLoplaGbT4t3WHDwAiB/+3CYX3lb636NBgqMW/txH/wBG2IO0XSRvuQn09Ven+o5TSmFZ0zVbp3c/gPTuB0GffQr8kd+fyTnHcVz0er25LLgppfA8H67rIU0Fut0ugqCHNFWZojqfjjEG1/VgGCZ6vR46nXbf4lmVJgmRwrJsSCkWvikk1q9E9Av/PZL3fxT0pb/Ljy/dFuj7qhTJNE0YhgHDMMAYB2MMlFIA22MY9iJJkmSj4eUOYh8XFffgIY4HC1uUUtRqNbTb7aVx8Yw73s45A2N8ZcYPOVelAUqocUEpy18bpRS+X8uFjTRNEUUher0eer0eomi+GynlRmYOtuUQtKdF5WaTlRcykyRGEPTAuQHHcfOyQy30zQvOOcIwrAozSkol7FVUrBi+5+WCSpnRgp64/makD316LiJPFEVwHReGYSx9e9YywLmRNXtt3n0ftICZVuAdJlTNA845fL+GZnNjKQSFYeKdHvvtd+GNgxb+WK8N8tab0bv370PeeBsQhZDX3pB/xjt95jv9/4zxLGNv8htKfezxR34fpDMb564S9ma/scI5R73eQJIk6HTaWVPo5ht8ldPDwDlHEPTQ6XSGLoC1K3LRmx/xw5+DvPl24MCRbcfo5exYAvVVIyCEgnOWi32O44BSWvrr4KwxDAOmaS18s6HIAg2NaZowTWNbazIhBPV6A1EULfw4Hof+DZNRrmd6RG9VBJxarZ6fo5IkgWlacF11v6abkNtt7TCOkabpUlxrF4HKnFv8Bs080GO4e+G1Asq5rprs/SxKw4LjuEjT0XL4KKVjf28YY3AcF47jwjRNnL9wYc9fW8tKJexVVKwYnutmGU/lPulq1xY9/gzYc9+aW9BxGAZwHLXDt9eLRebBoHHcQa64aV18WqhKb/8Q6NNPzl3cU7lP5txyj6YVQoeJd0WM/SrHTB3RD3+AtNeF9eZppO/+ANLb7wKiAOz4szt+5jv9/5zzfLd4UmaVzagxTQuMsbkICq7nIY4i9HrdoTfqSRKPHM2QJAkcx0WSJAt1OpFXT0BccS1w/g0Y/+HfbDsWhRBZjmGMOI4Rx1Eu5IRhkOeQlUGkXCR6XHPR17qiCzQA9dr0YU8pQ5LEIESdd6SU6HTahfyeRRB95tchb70D6c3vAfv2EwPPV1JK2LaNKFp8Qcq06M9M50ILIRBFIeI4BqUMvV63yhMcA0KwTfBeRbS7c6/liQshEAQBer0ekiRFksTZuX7nUkDGOGq1GlzXA2N8ZGHcNE34fg2AzI4ngk67XX0fS0ol7FVUrBgqP8lc+I38buTOma//GdgLx+aatRbHCXx/9fJpysbWcdxhYtQkLr7+P6fHn0N6+4eA+r4dR0gHUeQouBITbBiGOfJNz6S/f1ohtF+8K9rtSClFvd5AEASI2k2w488g+tBPQlz3dgAAe+04xFVvAf3ekyAXz24T9XcaSeNcjVqWebFi22qUdR672bMKDKeUjXUMzwLSbYE/+Rj4k49NdEzqVkHDMLMF7t5chHiel+WOLfY6V3SBBqCcK71eNxvLdSGERK1WQ5IkC3coTos4ei3k9bcCfn3oOd6yLKTpYkX4afF9H4yxgdnHuul0mV/fIkhTkeWlroabcyc8z0eaJnv2/A4gb8zlnA+8bmsHs74XbzY38pZ5y7KzvL7Nm36MsSzL0oZt2+h0Ouj1VMSHLjFrNqus8jJSCXsVFSvG2toaGGUjNRvOm00iRqe50OYytdMdVQHsM4ZzA5RSJEk8VIyaxMXX/+fs2adAn35y7BHSovP+oijKMl9GawSe9PePm8c0jN0y9caDoNFYyzJY1KIiuel2pB95CDj9Q5h/+zh4bR+iez6O9Kq3wPjjL2wbid3JVWcYJhijpb6Jt21nbo24rjsbp0IcxysTzC+EyFx7ey8PyHU9SClLIYTPokBDiz2MMdi2Dc55Xgaz7NCTLwFRCHr8afCv//mO53jLsjN37XKOIXJuwLYdtFrNpT/XlAuZOdyNlR2Z1GOhyy7iF0UURfA8H4A6N1JKYRgqj48Qgo2NS/mxEMdRVshB+kpo1Ka06yqnu8qqlWg2W5vOL2kqUK/X0e12V/bYWmYqYa+iYsXYv29fHoReNspSmlCv15GkyZ5c7M0bIUTetDmuGLXb39/656TbAn3+uxB3fHhkB1yRAplGO0KTZHenwaS/v8iR0mkz9TTSq8P4iZ+FeP01BM2L+f8f/dpvAbU1gFIY/+p/QPj3/ivAqwP7D411LjBNC4C6KS0rjqNaaGftMLEsC5TObuRX5dWVI5h/WletbU/XpLyseJ6PXq+7sm4nxhhqtXpWqNNDu91amddK4hDs+DNgx58deszbtr3UjrZarY4wDEpxnlk1hJBwHGclz306W67Vai7tsT8L4jjqE+ocMMYBYKAbFlCbz0GgoivUBoFyune7HURRuOMmapqmWF9frxy1JaQS9ioqVoxD6+sLz0faabRvFiLKJDiOi7gEuUN7AeWYsSAlIILuJjFqtwX7buLV1j8P7v8U0l/8DYhb3juyYDSLzDUp1WiD5/m73lT3//55NkRveg4FZOoBgPETP4v2fZ9Ecunc5vf+1CsQN78H/Au/DXruNMgrL0K+7R1wvvdN1J98FFF7tJEOPTZS5vxQ151PcYbjOHm2zizQ4dxl2PyYdkNILW5XeyRtK6ZpwTA4ut3ZH4uLwDBMleEZRWi3W3v2Wm7bztIurF1XNeCqUfGKotFuZUCuXLGE4zh5BmPFZXQERRCotmidNzvKzwkhRh7r1/dhvu9jfX0druOg3elUrtsSUAl7FRUrxtEjRxBFs3eMDGOn0b5ZB9ePil60xvHyj5otC667fee4aAdn8tn/GaAUEALG//EvF3qcpWkKShlc1x3ZVZXc/0mkH/sUIAH2wrEZP8NiaTTWQM6cRHzxzW3CPT13GvyxL4OeO63+98Z58Me/AjzzJEwIuK6HoHEQ0c//KvDmGxA/cvdAcVOVOsSlXcRTynL30KxxHBdhWHy+nkZKCcMwQAhd+Ps97YbQXhT2VFtqWMpIjmnhXIXAt1qtUowZLxIdKbJswh7nHK7rodVqVfdgM0WuZIGQlKI0G097Fe3Wi6IQjmODMVaJ9CWgEvYqKlaMw4cOodfrLfRmqajRvlkhhICUciRHVcX0pGkKy1KlAv07x0U7OBPCgLfdCnzjLyEe+ATIqycKzXQalziOYVl2lnOz+/hocu/HgfWjQBSAP/XVmTynWbgCG401pGmKzsXzYwv3URQhWT+K3q/8C8ir3gpx420Q7/3wQLHXsiwkSVIANjNMAAAgAElEQVRa94Fl/f/svXmwZFd95/k9y91v5qvl1aatBEICIbFKbAJRMEgYVJIMCE/YgBFt7I6e6W67DeGeccRMTIzb3dERjGn3Hx12O2i77e4J2w2NHc3IYCxajRCL2CUkg1SFpBKqUlVJVe+9XO92zpk/zr33LfWWzJc3M+/NvJ+ICrGU3svlbud7vr/v1wYhZCJig87XG68bS7tOvalfI0fZEMpCwKf9HiZJ1hRZ5VbY7Wg0GgjDcO5FPSAbxa2esNdoNNNGz9pxNU6yKJTt2lKriJQyLYsoR1zEvKPXUx4uXrw47Zcy99TCXk3NDGEYBvbt3Yt+f7ruhKJG+8aJEAk4N2BZdr1A2IbiGlOVdmatWWAX7eDkJx4F/+KfQ7z/Y1CHr4J81RvBvjXdse84jvPGxp0EKfr0k1CLh2B89o8KOXfE0Zcj/vXfXSdwFu2SbC4sQAo5UoB18OHfgLripQB0g5v5tftA/8cXLvnesqD4Mgt7QqyOx45DRLVtO20CFGN3YUgp81zDsn7mO9FoNJEkcaUWf6MeN67rQghZ6pKZ3WKaJgzDRKdTbdGyqGuDbsUVlTo/9Zi4MbPCc9mglMI0p9tyPg6iKILvN+rJmxKQRe4sLCzAbzTgui4MQxfnZUaKmslQC3s1NRWGUgrbttFsNtFoNLB/3z5YljV1Ya8qxHGcN0ZNe9ysrES/8s+hbrgZ8tDlI7nIhBAwTeuS0b5xiB/k1EnI17xZFzZMeaxVKYUkSdIH0HjbFuaiBfH4138X6vBVUNdcD/7gffp3FOiSXChA1APS7+uyo4DtAl4DVCn433ngEjFG50mV153iODrvKltkFy2iNhpNGIaBfr83kRw/AFAKeflN1chEoHa7vBtMmzHqcTOrpRmUMvh+A0HQr5SQtRlFXRsMwwBAKuV8cxwXcVzeSIVZQ7v2vJmMI2CMwjStenO+BERRBEopKCEwTQOe62JhYQEHDxyAkLJel06IWtirqSkBhBAsLCzAc130N1lAmaYJx3HQaDSwZ88eHFhcxOFDh3DgwAE0fB+2bcE0TSgl0etNdwy3asRxDM8brMF0HpFHroa65pUgj30HuOzoSAKcFrj8dWMh42hKpisXIF7xWuDAEaiDl4E+8vBU3aOro9/DjTUqr4nkjg8huf0e0KefHPo9kFMntaj3Z7+fO/aKckkuLCxAFCDqAamg+dh3IN7wDsBrQL5wBs0ffSt1Gay+ziwwe9TzVB64HOGv/TbEm98F+tRPtv1chxGeHcdFEKxef4sUUT3PA2MMKysrExU1thqjrwKEENi2hSiKK3VP3HjcDHMM6tF/PjHhd5I0Gk0QQmbC6VXUtUEplV53qiO8Zxs0VbueVJUsL5Wx6eelFk0cx7BtG47jpuUP9TE1TTL3cJIkaf5ehCiKsG/fPly8eLFS9+GqUgt7NTUlYHH/flx+2WVoNBpQSuU7Gw3fx0tf8hLs3bsXnufBskwwxiClQBgG6Pf7iKIo3f3UTpH6wjkcug1qsAbTeYQ+9xRIZwVESoi77wXprADt1q7Gc5VSYEwXDGSCTbbAoY88DHHL7YU595LFy3Xenu1cUuIyDYRIwBiH4zgDj1CKY8d1mcaBI+vew6ALfbpyAfzB+wrPGWw2F8A5R6dTXPC5OHYc8uZjIGefhfknv4cwjJC8/Tj8zjKSXiddwOoCllF/Z3zvJ6CuvwnYf3jHY2MY4dlx1ufeFTlq7roe+v3pOJUoJZUMYOecw7JsGIZRKUfHxuNmmGPQ8zyEYTCTC9w4jvMxziRJKv2sU9S1IWs+rZLwrnMB643USaKUgm07M1k2EYZ6o9h1vXr6poRkz24vXrhQ6Wt2VaiFvZqaEuC4LqzUneK6Hg4sLsL1POzftw+9Xhf9fh9xHKX5UkmdWVAwQggwxtKmyeosACdBtgChZ07lDoPkl/7xpq3HW0EpA+ccnBsghKRtm/oBLPv54pbbi23I/af/AmBMN+T+we+UIu8xjiPYtg3GBgt8JudOAwpAFKzL3RtmoV/0qHOzuQClVH6tiqLB8222ei3Ka0Jecz3IM0+CPvcU2MnHIN5yG8K7Pwa5soSFF04DIPkY6qiQUychLrsK5MI58C/8v1u28AKDO2tM0wTnfGwLJ9M08rHuSZMkSdpInExtMT7McWyaJny/kR4vfRCSjf9VM4tp0GMwK83odGazmTC77hiGkW50WgB2zi6dfS7Nry0ztu1Ussm3ykgp4DgOhJCQcvbOFyEEoiiC62pne5UyVWcdwzAhhMDS0tK0X8pcUAt7NTUlII5jLC4uotvtpjdgF0kSz2ROTlnJGkzrvI7NWesw2Kr1OFt8sxeeh28acF0PjuPCsrTLgnOeC3qWZUEp7WQDim/IFd0ucP1rgScehbzx5l2Nso4DXabhQamdF6QkDsGe+CH4tx8A6bXzz5c+8jDI0vmBPqu1IiA5d3okkS8T9drtFpIkAaUUnueDkMHKFbYSJMWx4xB3fwyk34F823tXj4POCsjXvwwZ9GDbNiil4JxDOD7iW9+76/dBem3wh78C/vBXIN9wbFuRdFBnjXbNqLz9uGhBNROmpiViUMpgGNMLYB9EzDZNKxf0gqCPbrcLIRJEUQTG9LFqGAaUkpW6rw5yDHLO0WwuoM9MBLe8u9DM0rIRx1E68i7hOC5su1qOtaLZKr+2rGSu9SqK7FUmc07N6uZ1dv91XQ8AIISE3hmtmSa2bWNpebkyGw9Vpxb2ampKgGWa2Lt3D8JQ50dNa+Rq3omiCIZhpg8GtaV/K7YqecgW304SgT71Y/R6PfR6XQRBgDAMEIZhPjquG818AFjn3NtuMTpMQy8/9SQQR5Bvv+OSUdZpkgl6rjec2w1YI24snQe///MDLdzXCqbiLbft2hW5VtTLyL5Hx3G0G8D1Eb31PQO73y4RKh/4wqpg2W3lx4OUEmEYIo51OLN6x90I7voorCiAcerESNfKogRl23aQJKuB8EVlR1JK4fsNEIJ1Y76TJssiXZuPOVHaLX0OP/CFdee+ztHT+bOc8zWC3vpjQh+rISilaUv1bAlBjuOCUoKVm7YXqmcJ3Qwd5GN4WnieTdFiJ+JY59dWwZWajYSW/XXOGkJo08Agm4pVRYt7uhTPdfWmspQi38jZt28/pFT5hnLNeMlc5KfPnKnP9wlRC3s1NVNmz8ICrrzySvR6ly5GaiZPFGlXTBbIC2CiAt84WmIngeO48DtLUO1lqK/9DaJOe9sGWD1WFcHzfAwqosb3fmKoEWBy7jSUUlCMQ+07BLF4BOzUial/rtlDput6Q41u7kaEWue03KWItZmol6GUQhiGOt/znT+P4K57Qbsd0Kf+ftvXAmwiVPba24q7ehQ1hjj9DGi3Deu7/wMOo3AcB4Zh6p855DW0qKyrjcUeRQiGhmGg2VxAksTodKZfGMA5H3iMvGjELbdDHLsLZOn8OsHKMAz4vo92u4V+v7ft958fP0Ki0WjMVEufZVv63nX6VKHO5yqgBb4QnOsR3VkTbQdBKQVCSCXiRLKSoZrJs9qQO7vuqeyZJAj66UaOHtv3PO3k0waK+bo+TAvX9bC0vFyK55d5oRb2amqmyJ6FBRw+fBjdbqd2h5WIzCEkpYRtO7BtG5PK8hlHS+y4ycbfuksXIZ98FGpAsWqtuDdI6PFWI8Bb/v10lFW8633AwcuBl7x83ec6TRE1SRIYhgHLsrd0mWx8faOKUGv//UHf+3ai3lqklBCnT8GKAng/+Bri7gDfz4Di1+afw99D9LsIwyAVmkgqxmuRb9Dx4KJw3eKLM3xfF/qURYBKkgSe508lgH2rY4UQAtM0h3IzZtls0xorHgeZEyfpdQorbKkacRzlwsXamId5IUlimKaZtomX99h2HKc017R5IxvbprQaY9ujkiQxgqCfPg/I9H3Hcyf8jxNKKQzDzM0QlLJcSO31ejh79uy0X+JcUQt7NTVT5IorrkAURUiSOui1LOiFopVm9zgghIBSmj4wW2Nf1BadNTdush3RlZXlXeVWrRf36LbnwlYjwDtBTp2EvO5VwPOnwP/u87sqoRgHcRzDth1QurmoOc7XN8jPbjSaALCjqJdB4hDW0gsI3/BOyDPP7nj8Dip+7fRas1KJjSKf62qRjzH94GlZJmzbAefFus6yB9miXSh69HV6uXobUUrBNLVoOulF4VbHCqU0/ewHvy7btg0hkpla2FqWBc45HMeFYRiglABApbIEi0AIAUoZbNseOupgFtAZYy5M0yylcy9zINflBtNDCDHzrr2NJEmCOI5BSDUb3ssIYwyu66aj9SEUCDrdLjqdDlZaLZw9dw7LKyvTfplzRy3s1dRMCce2sX///jprpERko2+MMQiRoNvtIAwDEELAGAMhZOwjJEWNBk4Kz/PTh6bdOwRWxT1vR3FvN9CVC1CuD/Xm24DuCtiJxwCUQ0RNEp1dlrVdr2Wcr2+nn91oNEHI4KJehnzHXegd/+Vixcgt8tU2Y63IF0URCEHawkxBKclHdot8sLcsG4SQ3HlZhBPU9xsQQhTSAlwkQpRrlEsLt2yo75MxBsuyASBt6dbHxHbRAWXHcVy0Wiv5/WqtgyJrISdka6FvmPzSsqOUAqUMruvBtu30+53dXLG1NBpNSCnTzchyFYE1mwsAUI/lTRkpJTg3YBjG3AmsWXGbbTuVyKMsI5RS2I4D23Zw4cIFPHf6NFZaLSynI7dBEMzlpkpZqIW9mpqCIYRg//792Ld3LxzHgWWa4JyDUgpA31QJIbjq6NHarVciKKVoNhfQ7XbQ6/UQx7HOZ0vDeIOgX+fCbILn+eh2OyPfxNeJe5QiKfiBU177aqjrXg11/gzE+/8ByKmToC+cmbqIqpSClCJ3Z639HMcp8m73szNRr9UaTtQDAHv5Qtpm+7eFve6t8tV2IhP5oihKP9tsDFM/4BflZtroABvFaUkpQ6PRBKUUnU75BBYpZSqKlUMocV0PQiRDLVCTJAEhFIZhwDQtMKYdXoOIg2XNQHUcF/1+f80xH6YLrDAXtFeFPt1ODiC/3mT5pfIVrwH73tdK9d6GRUqJKNLNuXGcAFBpO7u96QbKLOE4dj6+b1lWKdxJhFAsLCxASoF2u3zXtHkkSQQ8z5vLZ9owDGGaRjqRM3n3edXZu3cfVpZX8OzPfjbVQq+azamFvZqagrn66FH4ngdCdNut47jwGz72LOzB4uIiDh08iIMHD8LgPHUOWEiSpN7dmDKNRgNJkszlg85u0UHlqrCFgw49jtKQ42JbiekZHSov3/oeYN9ByLfcBjz9BOiLzxf2O3aLEAKE6LbOaeSXrcU7dDn6b/k59J/eXcmI6TcRH7kKePZkYeJAUc5FKXXIvlIqHx8pgmz3PxO6dvt6OedoNhcQRSG63W6J7wkqb7acJpxz2La9K7EgSXRLbtbWrUeMd77mTHt8fzMopbBte9N712ZCH2MMpqnH0h3HBecc5GcnEL/sVVCHryrVexsVpWR6X9fHqu/7YIzOrFMpc58mSYwwDGEYBlzXK3QjY1gWFhYQxzG63e5Ufn/NpSil0uvA/Ln2AF2SlwnfZXGfVwXOOVrtdp2TWVJqYa+mpkAWFxfh+9rBJIRAkiR5nkgURQjDAEHQRxiGuVtPP5DX47jTgnOeZompUjpkyorymsA734fo2ZMDl2UM+JPzzL0iA9Azh1ry8x8DCAEIhbz+deBf+XwhP39Uigg+H8VNpLwm+LvvQfSyV6F3+weBqJ+PLA+DOHYn+ncWO4pbpHMxEzocxy2sPVO3PK5ew3fzeimlaDSa6PV6uxLMJukkE0LAcRwIIabqfmo0mgjDsJANACG0g2UnsbcM4/sb4ZyDc2Og4yZzoOvWyMzRx2BFIbzHvw3aa8P9/oOgSQylMFPPJUJogdOybLiuC8bYzIkalDIYhpGP4GYucN9vgHM+8U1k23bAGKufrUqIUjK/d80jWvgebEOnZhXODXQ6nak7gWs2pxb2amoKwnVdXHbkyEBjiXr8TualDPXOx+QhjT2gt70fXnsJUadd7yYPCXnX+9A7/hGo9nLh7g49lhunLsq4UPEgIQx42Q1A2Af/40+VwrGXkQWf73bBOYqbiL/7HnTv+DBEvwccOAJ64kdgJ3409GtwW0tQrSWQr3+5NMLHZmRjuUVkUDmOO9JIim3b8P0GwjDctQtu0k6yrGRoWhlepmnpJu5uMXldUkrwPfuRvP04yLnnYKjNRd8yZqBmLZe7+S600J26F9st4ORj4FLmo2pamOGglOTRFFVG31u0GKyzImfr2Uu3Arvr3pcQ2qnMOYfn+XnRCqUkHcnWGcKU0jwypqjvWbvQo7lrKK4CUkrYtjNVN+e0ye5jtUg1OJ7n49y5c3N7zJSdWtirqSkA27Zx9Kqr0O/3hnKA2LYDKeVIxQM1w2PbDsi73ofuHR9GeOEc5JPDCxjzTqO7ArF8EfQb4xFw9MJCFR7Uz088Cv7FPwf9wTcgjv9S6cLiLcsGpXRXD5q7dRM1Gk3wF88iuvgC+Ff+GmTpPPhDX9rV9+owCnXiMcig3Nkruh1v9JZrzjlM0xzpGPUbDbRb7ZFEsq2++3GVImhhxM2zSCdB5kqk58+gYZno9bqFLi6CW96D4K6Pwo4jeM8/A9u2C3N1jhPLsnIn3qhsdPQlSZKP7jrOqtBHSLWFPiklHMeZOWFPxwzYm5yXWVZwAKVWN5Uty4ZlWalQvtocbts2TFMfV6Mc/9oR1q/scTLrMMZn0rk6KJnAP+1YiSphWTYuLi3Vwl5JqYW9mpoR2bdvH664/PI0qHm4m6PjuIiiqPQLh1mB710Eu+0DMC+eR3TyMaj2cqlGqqoCpQwuZwge++5YP7uswQwghe/4Z2HxavEQ2He/WujPHhTODTiOq0t2LB1sTylFkohdjePuxk2kizII2hdeBH3q70F67ZEcSfbiIbTf8M6xjYQWOXKaxSCMQtauutvxacYYbMtGrzeaY3ir736n43yUz5MxPQI6qY2pzJVohD0Yp54s3ul+9jmQzgrU176IsL0CpfTGgmlaEEKWdiGjSyHEWMbJ9MbjVkKfC9u208Z4Wimhj1IKy7JmcgzRNM1tBTkhxLrvNPujo2J0XExWNuS6LkzT2rWAP6qbuWa8aMeaOdeONcuyph4rUSUYY3nZXVWu9/NELezV1OwSxhiuuvJKLDQb6HQ6u3qodl0P/X6vvjhOAMuygXfcjfZ7fwnRxfMgP/5B6UaqqoLn+YiTuPDm2s0QQsD3d86+GhZy6iTU4iHQB76A5Bf+4USde4QQeJ6f55RpcT9BGAYQQoBzPpERx1zUa7cAjH4NopSmGXsfHdtIaFEjp0qp3E0yKK7rwjAMGIaZ5iFaME0TjDFwznPnSxbKbVkWbDv7zzZs287dMNkfpfTnNq6cn+w455/7zKbH9yifZ5Ik8DwPURRO5B5Gzp0G7bax57FvoXPxxcJ/50ZxVAiBIAjyYhvDMCFE+YqusrbXSWwQrhf6+kgSsYXQV25Hn2Ho83YWBQ09ZjtaQYgWBpP8+Pd9PxW3h5tI2a37vGYy7OY+OGvocfGwFvYGhBCK/fv2Yf++fbAdJ82Lr0fty0It7NXU7ALXdfGSq68GoHbdXmgYBizLnut8i0nSaDQQPntS53+deBzxL/8zyCNHQZ97qhb3hsTzPPR6kxGkpZQwDBOUMiRJcUIi6bXBvvtVJL/wDyfq3DMMIy1rAVqtFcRxDCGE/uP4SG69A9byC4g6rbG+jrWiXlHfIzl8BaJb7wS+9yD4g/eN5bwi504DUQgwBnrm2ZF+B+csXXwyMEbTvKnN86UajSYMw4CUCoTojD5AB/Jn13CltKtLSgEp0+9UZAVKSVqiFCOOI8SxLk9yXRdKqTTnp3j3UHacbyVaj1YGoWAYRuoyHb/IT+IQCy88h6TX3bVDcjdkraqcczgHDiK+9Thw9jkgKofby0kXV9N4jthM6OOcwTStdUIfQIYShcZN1hQ7ieN20mhhjxV2jiRJAiEkfN8f6nnV9xuFj8vXFEs2uj3P6xDHcUZ2zM8TQgj0+/20fITjwOKBtIipjpQqA7WwV1MzBIQQHDxwAEeOHEG/3xtpJ1JKme50W3BdD5wb6YJwPm+u44QxDtu20Vu+CPrUjxH/8j+Duv71UNfcMLGw+VnB931IqSaaSZIkMXzfH4sziJw6CXnocpDTz+wo8o7WOruQl7UEreVNx5PEseOI3/crYN0O5JOPDv1etv/9q6+9aVuFi3oAEN/7SSSveB3gNcY24k7iEOrotRB3f2zkczeOYzDGwJhuktRihJP/yRx2WYNuu91CFEWI43jdnySJU5Fg/Z/MRaXHfEQq+q3/ox+OtTiWiYGTZNQyCCESeJ4/ketBthmmHaaTJ45jdN90G8K7PwYnieCfPZWWDZCp3rcdx0EYBqVwx20l9GXtqGXI8sqeB2a1qdVx3PwaVBTZZoXn+TuO4HGuN68yQbym3Mx7zt4sZm1Oimzzcv/+/VheWanXryWgFvZqagaAUoq9e/fiyiuuSB8IO4UswKIoQhgGCMMQlOpxnzq3YCcIDMME52zLUR9CCBzHget6uWug3+/lD7ryyFGoa24AnnwExn/7s9qxNyC+76dV9+2JHqNKKXC+mudVZM4a6bWhFo9AvvcXgSjctgk2uf0eiLvv3fHvbYRzA/z2D6B7XJe1qBOPbf5aUvfUwo++ibhb3GcsD1yO+J/+C8g3vBNOEsE49eRYvkPr7M+QXPsqqMNXjlUwH81lth7toovyRtog6CMI+gjDAHEcIYpC9Hq9sY5G651ukgqIo4XVTxrtNjQBYOzNl81mE/1+f6qfT3bsqa99ESQOwbkBy7LSLDIzbxWd5ALHcdzi8wYLIhP6giBI8wrNVECY3jOO52m33iwKGVkUQFFt0WsRQoBQCtdxNxXyKWVoNJppKVGIfr/O1qsClM53zl62MVKzO6SUIISg2WxieXl52i9n7uHTfgE1NWWGUoqDBw9i75496cNpf2wB1dlDULO5gN6ER42qAiEUCwsLuaDHGEOS6GyytZ+X47gwDJ6HfW9cCBr3fx6i29LCQHc67o8qwTmH5/mQUmJlZQVKTX5XrtNpY+/efQgChvAttyF5/8f1a7v/8wX8dL3IFO/6AMhTPwH/yfc3/VvS9df9cxCyxWz3G38LHvTAvnn/ln+XdFvg938eqrkAwzAKe9BOPvirUIevAjt/Guyb94/N8cT6XViPfANRHG37PkdBHrgcyQd/VWfGjfHcHbUNcliCoJ+73zjnlRoN6vf78LzxNgtalg2l1NQXn9k5CgAhsO71WJaVuwr1Pb0/9mKRTEiswmbgysoyfN/HwsICut3OVIQ1XfjCsby8NPHfPQlc1911PMwg9Hs9GE0Dvu+j01kVD1c3UPu1+6lixLGOhJhnKKWV2lArG0EQoNFootlsotWq11TTpHbs1dRsw9VHj8JOdz/jePwZNkkS5018hEwmt6hKNBoNSCnQbrfyUR/OWR5UnzW32baTu3A2dfSNOH42T7iul5a89FOxYXoLSEqpdnz87OnCHFsAQM88C3HrHYDtQl7/OvCvbC4Wiv/pfcCBIyBBD/zbD2z7MznnaDYX8pFX0esOfMwVEX6eQSmF/+LzEPsOwvxPn0Zy/szIP3MrkrffgeCOD4M9/h2wJ344lt9RhjbjcSGlRBRFcBw3d71UASlFKrzJsSyOOOfwfR9tRRDfeseWTt0inby7ISvCCYIAlDI4jp22Jo8mEluWlbZnu3BdF3b6c7OSFgCVGXnMJhLsxUOI3nYH1POj5WQOyyy79RqNZl54MU6iKM6jCkzThO/7IISg02lPrCG7pjiyZ+Z5zdnTG9fe3L7/opBSYN++fVhaXq7ERtOsUgt7NTVbcPjQITiug153ss4J3cQXwvd9xHEyFXdUGckaKDe6jXSeT5C7yjjnMAxjYuUOs4peJN8Jv7OEzsUXS/HArneWPYh+Fzj5eGELQhKHwLM/1aLen34a9MXn8/9vrVhAn/wR1OIhGJ/9o20bdB3HhevpprnduCcoZeDcGHn803Vd3WC8dAHiG1+GGnMhh3r+Z7AJAeEG1HNPjydjb4eW16qjXWkBODcqtdgghMCy7JHESM/z04IS/X4Z09lsnueh2+0iuOXdlzT4Kq+J5I4PIbn9HqjFIxB3fqQUualJEqcCi0pzGnVJC6VZYyyw1SaJFvKcXMjLioOCQI83RmG4pnQnQRRVq9FRCIHum25H9PM6qxAnH5/IvZpzDtt2ppbROE6yRu7J5AaqPNPRcRwA2o1ZpWOwZj3znLMXRRFM04SUsm53HQEpJShlsB0H7fbsPZtVhVrYq6nZhL1792Jx/350O8XnlAyKaVp56HoN0mZUuqXYkQXZM0bR7Xbqh8wRIe96H6Kf/xjkylLhRQ6jQAiFbY8mIGz+gynU5VeDfe9r6wSj5PYPQNz9MSAKwB/5xpYNo4SQ1L3QAKUU7XZr9w/JfgPJ2++EOH1qV+IY5xyNRhOU0om6KEgcIrnypYju/IheJLzjLpBTJwsV4HZqeZ0V4lg7m3y/AUCVfsGRJEke2q+UAqV0aLHGNI3cBeQ4DkzTAqDH8JMkSRuRA4AZoGf0uSGOHYe48yPAgSP6HH3ob8ZW3LIbhBAIwyAvkcgy+bKCFtd1c+FvrQsq27Dq9Xrpv78q8OooCpmXrVTxXpdlFdrffRCewSHleNyea/E8Py+7mTUajSa63e5ExwmF0E7dKArr6JiKk5VIzev3mI3oz+v7L4okidFsNNEPgrkUictALezV1Gyg4fu47LLLJl4QsJEsp2fcgeRVQQgB1/W2bUZVSubjuDWj0ey1EC+9CDz0pdIskgH94OA4buEL2mzEUx66HGrxMOS1r0Fj5UXQl74S0Uuvh/uzE2ieeTp3RliWmbpIV8fkOOcIw2DkjKP41uMI7tqqgIkAACAASURBVProrpxHnufDdd18dHrQ11HUGCM5dxq02wJe9iqI618/1pFZeeByxPd+onDxsCwIIZAk2qXKOEdc8kUHIRS+78NxHFiWrf+5/wDksbvgti7ChNJFMpynDhEKQigIIQAyocDC8vJSWmISrCuT0o3I10HcfW9+bpBzp7XxLQpg/OUfgj327VJdrzKyEokoWl/SkmWSBUEfURSCMY44jtHv9yop2A1KFoeR9Dqp80u7ExljECIp/B5uGCYsa1KOtsnieR4ATKWsIooiuK5XudKfmvXoa/L8CntKqdRxXo1IgzIjpcS+fftw8eLFab+UuaQW9mpq1mBZFo4ePYpOp1MCpxyBbdtjbWOsEpRmTq2gFu7GiPKaYLe/H/S5Z5A8+nApF8m6QbTYJrNsxJOcfgbyvb8Idd2rQHttyAf+G0inBfbQ3yDpdXMXrZQqd86EYYRut5M7a7ZiUPGMnDsNJ4nAH/7vkMFgizXDMNFsNqGg0Gm3h3aliGPHLxlz3A3Zgp098xOwQ1fA+us/gWqPpyltlvP2MqSUCMMwF8rKvHGRJDEsy0a320G329Gj6G96F4K7PgrZugj29BOglKSj5joywTTNVRHQslORj2x5/G5sRCZxCPbED8G//UDlxV2lVOr8rU6+YhFkrsYoCmGaBhzHXSfojgohBI1GE/1+b+bEJ0IoPM+f2ka0UgpSSriuV5mcx5pLydzRZYhcmQZSKriuWxe/FICUEqZpIAqjuRWKp0kt7NXUpBBCcPXRo4iisBSjGkIkME3tCprXm20GpRTN5gKiqL5RjBtx7E6Ed38M4eIR0B9/v5TCXpIksO1iw/qzEU92+mlYBDB++vdIvvXfIW66FeybfwfVXsnHxbSTKkGSxOmI3GCvYVDxjMQhGKXo/cr/DjxzAnTlwrY/1/cbsG0bvV4P/f7usiU3CiYj02nB+P6DaFKM7WFZddqQ178O7K//dF0u4riZRklDFIVp3hot/f1gbdZedlyRr38ZSa+Tutai1LmWudfWO9i2u/+uLT6qsmNTF19ox69t27BtG47j5mO48zjGpJRCFEVgjKUbN8WcW56nW8x7vck72saN73sQIpmqECyEgGGYYIyV4tm5Znhc10MYhjMnfA+D4zi1sFcQpmlheWWl9BEis0gt7NXUpFx25AhM0yzVhT2KQliWBdt28sylecQwTHDOZ3KMpmw0e21EBy6DuOHmUoTQb40ai0vAN01Yz/wEwSPfgrjl9lyII+dOjyzmDCOeBf/r70AeugLqmuvBH7xv079jWVbahCjQ6bRHGtsfR1O0lLJwZ+VaUU28716oK18GeP5EHXtFuRuHgTG+aXlQ2dCRCW4emTDOBvLoV/451A03Qx66fMeW6jKRFYJIKfPAdp2pp8sxyiLcTqtlOI6185MyhmQTgdMwzHTk2wVjHIRgy7FlwzBg2w5arZVxv+yJQymF63rodDpTfzaUMjvv5/c5tapwzmFZFrrd6WWKlwE9IVUfv0Vg2w4uXrw410LxtKiFvZoa6Fy9xQOLpbyxRVGYtrnZc+tWk1LCtp06x2XMuAePIHzDOyG//F9Bls6XKoR+I1lwt1LFHROe54FzvroIbLf0mOcDX4C8+e0jiznDiBz8Zz+FetkNYH/6by5x7BFC0Wg0YJpWOvJY3hEoy7IKzUNcK6qxB76QN+Qqrzkx91bh7sYB8H0/F4DKDqEElmmN/X4lj1wNdc0rQX/wdbAnfjjW31Uk2nHs5AU7QmjXr1LlytSbhoCdEccxPNdbd33nnMP3G7AsPaocBP00okPnnBqGAUKychG9OG80mgiCYCazij3PT1uRp/9cmDViZmUaNdXBdb3K3FvGiWXZSJJ4prNNJ4VhmOj1+6W4Ns0btbBXUwPg4IEDgCpv82AcR+nIzvw693SOi1tqEaPKNBpNhG99Dzrv/RDI0nnw+z9fWlEvQ0oJzyvGtacXhiZWVlbz4MQtt0Mcu2tV5JygmEOWL2D/I19HePa5df+7bdu5yKNdeuUWuiklsO3iXHtrRTW6/GLekDvJvL1xutA2QimF53lgjFXGsSzToqNxu9/pc0+BdFbAH7yv9NeqjZimCQAjC07jdNVNQ8DO0IKeTIU8Oy0s0qJR1pKs3Y5xLvIxxtJGZT3SbNsOAJRyw7YIdLbe5N16W43AZ83Y9QZsdaCUwXWd0jvBJ4FlWUgSUYJ89eqjlMLePXuxtLw8l+vVaVILezU1AA4dOlR6C3YUhTAM3ShYtp21SYzsCCHgOLMdbuu6Xpp1Mjnx0nW9VCgSCE+dBDrLpXbqrUVKAdO0QAgZSZS3bQe2baPdbuXXAHngcsTveh/IhXPg9/8V6PKLExNzgPScevudUM8/C0QBKKVoNJrg3EiLOsr//QB6sWdZVt72OSpbiWpZ+Qn/3Gcql7e2EcMw4DgOXNeD4ziQUlRq4aWUSkUWY6z3qkkKrOOgCMF7nK66aX++eoFNYBgGwnBV0NuKtSIfAHBugBAysGOYcyMVELPcQwe27Yx8fxkHlmWBUjaVjc7tNlGEKG6zrWb8WJYFQmjtsoTOhdM5yuU616uIlBKccziui1arOs8us0At7NXUADh86BD6/fIHKydJAs/zS2cXn8TIjhY1jZmto/c8H4ZhAAA4Z2MXbz1PC3pKqVWhKKreQlkIAc/zd31csCtegujDv4HwiUehOnoEN/it34e4+6PA4hFg/2GguwJ24rEiX/amZAI52i0kv/SPEb71PWDdDtwzT8P3/dSt0inVuT8IURTD8zwIIce2G56Vn4CQqeSCFYXn+WnsgEAQBOh2u5UcZ9H5irXDeiv0RtXoLcfTdNVNgiSJYZpmXlg0KFnTbub6Y4zBMDgMw0ynH6xcuHNdF47jwDAMUEpzx1kcR4jjGI6jN350G3o5rr06hkJOZZN3u00UKUVafuJWZvNpntHXoKR0wvU0ME0TqsSTW1UjjmP4vg8CoNefXUNG2eDTfgE1NeOGEJI2zjmwTBOGaYIzBsYYwjDEyspKZazXUkr0ej34fgNxHKPf74EQAkopGGMghIAQmoZJqzRrZjWge1yORPbN+9f9cxwQQkvzUF0sBI1GA5SSfAx0z569sG1R+KJYh23rkdM4jtBqtSo/MqPbaXVLbn/IhwfTNBG+/+MIX/E60A98HOYf/N/6/7jqGoBSQEr9T5DiX/gmiLfchuT9Hwe99lWQN74Rxo+/j4XHvgkYBlqtlcp+V0rp65bneVhZGU3I2A554HLE/+j/gDp8FQCA3//5sfyecWFZNjjnWF5emvZLGRkhkly8Gva8nBeSJIFpWiNtKpJuq3LH+bD0el34fmNXbn19n1tJnXcUgIJUEiJWuVAnhNj2mrSyEsGyLHie3giL42gmG3YHhb5wevVeuQndbhcLC3vg+3pUuKa8UMogRC3AahQImcyz3rzQ6XSwuLgIISWWlqr/XFMFasdezczBOYfrOGg0mzh08CAuO3IEzYYPy7S0+AWV7v7G4JxhcfEAhBCVcUUIkSAIgrQVzoFpmvlOc/bgqhTAGAWlDJxzmKYOl+acI0m2f4jdDeMa2TEMA4Zh5LZuxhmiGdoFJoSg2WwCwDq7ehRFaTB2MQ4n3SLowXFcJEmCbreLMAxLPXo+DEkSw/cbqUNgsPdkmiY8z0f05KMQ+w6ucx8kN74JaO4FKAV97Ntg3/g7JB/6J4UUM0Rvuh3xb30ayc3HkNz0dqhDV+qssDhcdd888AWQpfPY9+AXEF18Ed3u9FsPR0UIkY66GWO71sb3fgLqpa8EOfssjM/+UaUcTIRogb+KjsytUKp27W0HY7wWPgdASgnLsgBgV5sbmRiXOfCSOEaSJEOV+gihN9qUkjAME57ngVI6tVgUwzBBCEoXy5IRRREcx4Zl2SO7UmvGh23r76cq5oZxko3i1o69IlGI4xj79u7D/v37AaXq+92YIUcuu6y+2tZUDkopDh48CM4ZwjCCYRiwbRtWGkitg5UFkkQLeNs9VFBKAWBmFlPb4XkeTNNCEASlHz32fR+ca1GPMQZA7/7EcTUE2J3IMtOEEJuG4uucH2ddmcOwcM7hHDiM4KZ3AN/4WyRLL87sA7bvN1JHa3fHv2sYBny/gU6nveXCSHlNiLfcBnLiccT/6P8EmntBzj4L89P/G0h3uMyQ7Gexb96P8F/+KWCY6/5//lf/YZ3rRnlNkFvfg8Yj30D7+ec2/rjKQilFs7kwNkeaPHA5kg/+KvjnPgP6wumx/I5xYdt6kyZvZJ4RFhb2IAiCmY1QGAVKKRYW9mB5eWlmr8tFkYlpZXGzUsrQaOh7zjTyLzP34CD3u2mix5gdCCFyIZUQpNMlBJkbPosemIfn8DLh+w0IIUq/HpgEzWYTYRjWI+RjgjEGx3WxsryCc+fPT/vlzCy1Y6+mcjR8H1cfPQrOGCghaTA7g0hiBEEfQRAgjqNc3NsJPa46Hw/VcRwjikI4jgPHcceaeTUKWUbL8vJSHoYdBP1SvtbdwBhDs7mAOI63bOzjnIMxvuuHDMdx9ULo9cfQu/MjkCsXxpZ/WAay/Mko2t6JyDlHo9FEt9vdViTOXKjJh/4J1JUvA8IA2LMfUAB74oeDvaZXvB7RJz8FufcA5Lt/AaSzAnzv61A3vkGP+L5wFuzrX1rX6qm8JuKP/ibiW49DriwBJx8f7oMoMUqpsRbgZDl7VSvPWOvWU2q2FrbatVdcK/IsoZRK23HrFtGdKKooqSiUUoiiMJ2GuPT4ZozD89y8mMk0LTBGC3vtOhstKv1xkyQJwjCAUiqPjAEIlMriYmS6ecvhul5auDO+2Jia9VBKYRhGXZ6BrMworMXlMZGd09wwsLIyWxuYZaLO2KspLZRSNBsN2Fk23pqxzCDol3YEoexIKdFqraSZMR6EsNHv9yb+sEwpg+/7uRsvc1vFcQzG2NRvroSQsTxccm7A930EQbCtwGEYxsDuRM553pJHKQWlegHRaq0AD30JXCRjzT8sA1LqIHHLsra0+jPG4PuNtJBgsAdZ9jd/AbV4GKrXBV56PeSVL93x31FeE8lt90C8827AMKFe/Sbwv/oPYN+8H7zbgnrs4dzBt9H9F9/2AZ2v99PHgYe+NNBrrKk2tu2ko4HTFyyKRo/kOfXI6RbEcQTTtGqXyAD0el00Gs3SxEgopdBut+B5Pvbs2Zs+kypwzkEpS90/fQAKlDJYlgXLsnds990JvenHKhMfk4mgO91zCSGwLBsLCwvo9br1OTEB4jiBbTvTfhmlQD83l1sorwrZum7jxgNjHMvLu59CqtmZWtirKR2O42Dfvn1YaDYRxRGkEBBCIgz1+GgZHuhmgcxy7rpebsePoghJEk9kFzjLlovjGJ1OG7btpLlyYqTsGkIoDEM/WK+SFYlkDk0tGmbHUvZPvaPM89zCTqdd6MNzNpYyyEOrXhhs/bs557BtB5zry3gcR4iiKB9Bz97jPISrZ8RxBMvavERDu6KaCIL+ULvT6toboA5fBfLkI8CPvw/jL//wkr+TjYCyv/kL/fdNG+LdH0xfVAT+H38P/CffX30t23wn6spr9M9MYrDObO1qZrEHNasQQmHb9kgj92Wn0+mi2WzMjBti7Wj9sGP5G+n3+9i710nbWKv/2YyTJEnSllq3VCOo3W4HhmHmrfb9frDJPSZGGAYwTRONRnMk4crz/Jl8FlZKIQj6ECKB7zeQJGImNzvKhBBJXsA3z9cfznl6Ps3WOTVpdEGfBwB5EUkYBvk6SkoB13Vx4eLFqb3GWacexa0pDYZh4OjRo9i/bx+QZofE0epI7aw9xJSFOI4RBAEopWmumw3HcWFZFkzTzEdCdTlHMY1RhqFD9JeXl/MLfpLoUhDOGYRIhs78YIzB83x4npc3BGfuNcb0e+Ccp79bvzfT1Dvo2R/DMHNRUTcWmiOPKOjP1YbvN0ApRbvdGmi33nHcfIRlLZZlwff9NJQ6Qr/fQ7/fQxzHECJJH87m81wRQsB1vUuckJmoJ4RY12aovCbEseO6tGKLogVy7jTE0WuB614D+oOvg3//wUv+TnzvJyBvfCPUNddDvuGdoCceBX3mSSAKYP7B74A9++TA74GfOgF26AqQv/iDyo2U7oTrehAiqd3Wa3BdF0qpmXanKCVBKIWTjjpVHXHsOJL3fxyks1JIvIFhGCAEpRgxLTtZ5ELZRrulFIjjOL0Pb70xmhW3eZ4PQiiSZLhroW3r5uytIjxmASkllJLwPL8u3pkA9fVHu+b11Ec1XLBlxfN8XFxaws+eew4XLlxAGIbwG34a/aSPL8aN2rU3RmrHXk0pIITg6FVX5WOiNZMny7HL4JyDcwOMaQccIWYeeJz90S1zOg9lEKdfNkKisyw2v4GuFV4GgXOeN/5GUYilpeJ2gvbu3avzG3fhYMx2rgzDQJIkQ4/frBdRCVzXTR/ACPr93kwskHdCeU0kx+4EoMC/eh9It7WjW0YpteE70/llSqlLSkrEW25D8v6PA8CWDjrSbYEIAQVAbTGGyz/3GSRA7tjLxp7FW24bWpxz20sgf/yvZ3LhZhgG2u3ZEitHIdtMmZRbr0in2bD0ez2YC3vguu7Q1/iykZ3fRcUbhGEA163bgwdBSpkXalVViEiSBO12C41GE4xRdDqDX+tt2xnq71eVMAzBOUezuVCvCcaMlHKu3fSGYcCyLLRaky/BmTU457hw4UL+3zudDjqdDvbu2YPDhw+nZZZTfIFzQO3YqykFruNgz549pRqvmHey2ndduBGlo7tBng0XxzEIIakAqMdCtcDG8ny6tW4z32/Ath0wxhDH8cgtXJzrsGXbdhDHMdrtVuFOoOy9DftzswdSIRK0Wi1E0fAjaLZtp7Z1D57nQSmdLdnrdUsfmF0U4thxiLvvhbru1bk7JnPLqCNXgZw6CXHL7escd6vuSwO27cB13S2bC8m50yCdFS10bOHYAwD69JMQV7wE2HcQ5OknQFf0g0vm+KNP/wT8G18GTQtKSBzu2tWjHYfBzBTFZFiWBc553b63Btu2AZCJuY+KdpoNSxzHcF0PUla7LCIr1tnumjEMQog0Z1HM9TjcIFBK07zGal9HMpeubTuwLHugjbosMqVsbsVxkWXmmqZVlzuMEdu2IURSWaF8FGzbhuf5I+de1uipKUrppmO2et0YYHH/IjjnOP/CC1N4hfNBLezVlIKFhQWYplFfWCtEJvxFUYQoChEEOkchy6jLhD7btuG6Hiil6Pd7EEI7/FZHZVle+kAIBecsvUGw/P/XY7QMnBtp6YcP07Tyne9hx1kGZTdjP5RSNBrNdER292HxmUAVhiG63U6anzdfiz5y7jQQhaAnHgV/6G9B4hDk3GmoI1fp0dfFQxDH7lonVGQ5R3qcOkav19vy+xt0gU56bYjb7wEOXQF1zfXgD94HYHOhJHz7XUg++SnIJx4D/8n3dhQNN+K6Lrrd2dvgsG0HQoiJj+EOMm49LXy/gV6vO7HzelAhe1wopQU93/cQRVEdr7EGQmjt2hsAz/PSDcfZGJkLwxCGYcJx3NSNuLng7XkeLMvadINqlokinZub3T/m7RloEnieh16vO3fXY8uy4DhuLeoVhOt6aLXbWz6/RlGEFy9cQLvTqeNYxkgt7NWUgoWFhXxksaYabLZgVkohjmOEYZg7+6JIj+gypgU7zo00J8ZIc+7W/zEM85L/b3UsWBdiZM61cd8clFLp+Csd+NjUBSDJrkW97HPFuedgSHHJ+Og8QeIQ7MSPwE48lh9jJA5Bf/wDLVA88AUoAOL1bwN55gToygVYlp06TAMIUVw2Jzl1Uot6f/b7uWNvM6Ek+eSnAMaB626E+e/+r4EFFHH05Uh+41+B/eynSF54vpDXXCYopTAMY+LOi2FdapMSAhnTLZkTHUs1LagrXwr63FNDvbciP5NsYe663tw4jwYhSWKYpgXGhneIl4lxnz+zKEJkIrfn6QkE07RgGCYY43m+dKPRRKfTmcsyiczNmH0+WRZyvV4YHf28zS/JJZ4H9MZab2zGgHmBUqY/y34fZ8+e3fbvZmvEmvFRC3s1pSCOY+zbty/NTalP+iow6IJZuzQShGGAMAwhhIBhmFhZWU7/t83+hJv89xBRFCKOJ+tck1LA87yBnRSe5w+d1bF2MZTlvsmVC7CfewqU1ufERnKnXa+N5J6PA4evzJ10juPk7cBFEr31vcBrb4FcWQI/8eiWeWWi2wWufy3I5z4Dfmrw0oz4138X6vCViI5eB/bV/6/Q114GlJKpI2myC4hhXWqTGlc1TQuU0okKnbt9b0V/JkmSpLlGdj1it4YwDOF5PqSUlR1VHuf54zguADKTrkYhRDr1sJpVvBo3YkMpNZO5q4MihC5X02KegmGY8DwPnLO8gK1meBqNBsIwmDuRNBvpn+dzqig8z8eFixdx7ty5ab+UGtTCXk1JEEJgaWkJzUYDpmnO3U2miux2rMvzfCRJAqVQibEKKSVM0wKAgcpBDMMY2omydjHEvnl//s+k14Hv+4jjemxtK9Y66VjrIhzHHcvDWvLr/xKgFHjZDeBf/PMtF7D81JPgX/yLHUW9jc4WcuokyLU3wvrP/wZYerHw1z9tlFJwXRdhGE70WB42D21S46o6Q1NOdPd6t+9tHJ9JHMewbQeEkKnd78s4pp0kCXy/gSSJK3F/3Mg4zx+9wdavrOg5CEopSCnymJNsI4RzYyYFzWFZjYDRG72GYcB1vTqfchdkmdezGP2xE7btQClZi8IjYpoWlFI4c+bMtF9KTUot7NWUBqUU2p0ODh48WAsZFWA3AeKMcbium4+hEYJKiLhKAfbiQXTfdNu2i8BMtBx2sb5uMdRt5Z+rUipvzqydLZtDVy6AP3gf6MqFfKxkHCN+yc3vBPwmoBSSOAExTdATPwJ/6Es7ngPJK16P6JOfAk4/A/qiHrPdKAzy9hL2P/IQ+s//rPDXXgaazQUkSVL6NueiixG2InOWTlKk2O17U3sWIW59L+iJx4dued6OJInh+/7URKyN56Dymkhuvwfy2htBzzw7FbEva331PL+SOYTjOn8457Asay5FCKUULMuqhb0NKKXy7GHfbwCoxvNkGaCUwvcbaLdb664xenPahOPY6bTIbH6e2RTOrJWUTRrHcfH82bP1eG2JqIW9mlKhlIJj2+Ccz/Su7Pyi0vy5HoQQsCyr9At9QDv1xLG7ENx175YjRq7rgXO+q0y87RZDuknSrfR41qRwHAdSjqeggf74+xBvP65dey9/NdTLXwP2+HfAnvjhlv9OJujJ198KNBYgr38d+Fc+D+BSZ4ttOwCA0LBK5yIaFefAEQS3/ByCZ56cmfc0Kq7rVWYMKPq134a6/ibIy64Cf/grhf3czJ3keT6CYPLHxcZzcLMW7mmQZdI6jlvnEKZkQuesCg3bQSmDaZr1sbAFupQpSkdzjdqFNQCu60EIkW8Y+34jLaUzQRkFFGCaJhhjME2rkmU1lmVBKVyyOWKna8xeb/42CYrGth28+OKLtVu2RNTCXk2paDabWNy/H0HQr9xOdc1gZIUGSinYtlOZXWh+4RyYEEigcjcHIQSWZaPRaIAQMlC23m7Gv6SUadh8LYpsh+/76HQ6Y7l2kF4botsBXvl6gFKQs8/C+OwfbfsdRp/8FNDcC8QxEHTB//TTuWNvo5ibObjCt/7cRDLeJoVtOxBvP47OHR+a2nsq28hl5sKtyrUvefO7gP2HgQvnChX2AH0/oJSlY9qT/Tw2noObtXBPiziOYVm6RKEWKmazNGNQKKW1sLcDSimEYZg2nToQIqnFhi0ghMDzfHQ6bSil4Ps+KGVotVZ04V0YplEJNgBd9KTLSqrhyqKUotFowDQt2LYNwzBgmgYAkr/fTqdTHx8jQgiB4zh1tl7JqIW9mtJw6OBBHDxwAN1ufcGdB3TmlgfGeCUWLqLfBX/ZDQju+DBotwXv+Wfg+w1QStHr9dDvD9ZuuZtw8axwpOqNiePEMIw0h2h85QwEBPLlrwbOnQb98Q/Adho5O/2Mdun9x/8H5l/+u1zU24y8WOLscxPJeJsEnHN4no/+M09AtZen9p4mVYgxKJwbMAxeGaGePvUTqMVDMP7y3xc6ipuhRSwzbU2e3r1gsxbuaRKGIRxHR1dM6rpfNhEc0O6iTLiZRyglQ28ElPF7nASrDjQPpmmBEAop5VwKwlthWTYopfnxxBgHpfSS80uXuYSQUsBx3EpsRHmeD8/TbsROp40wDEApBSEEruvCNK28iK9mNAzDgFIKS0tL034pNWuohb2aqUMpxUtf8hLYtl2LenOGLqaozk60tXQeXAhwy4Zx/jS6SxcRBP2hcjp2Gy6eJDE8ry7S2Ao9hqvykZH4tW9D/Fu/B3X+ebCzzxbyO6Lf/NfAgcsAy4Z6xWshrroO4t0fBDl1EnTlwiV/n774PPhXPn+JoLdx0ZVlTvb7vYllvE0Cx3GQJAJRpz3V9zSpQoxBMU0jbcQt/4YGoN2q7LtfHYuolxFFEVzXA1DnZK1Ffy4uOJ+MuFc2ERzQi/V+vze3z4ba4WsPJayU8XucFEKsZrmapgnXdeE4Dmzbhm07sCw7/c8WLMtO/1gwTQuWZeb/2TD0dXpWIlAMw4Tv+7kTzzStXNRTausiJylV+pmYlwhilDIQQqb6TGpZFlzXze8fnU4HYRjkk0FJEiOOIwRBAM45GGO1sFcApmWh3Wqj1xvM1FAzGWphr2bqWKaJxcVFtNs7jzHW7I7y7t5qK3e/Pz6XVZEkvQ7U1S9H7z2/iPjieZCfPj70z9h1gL1SIITAtp25dS5sh+830O2ujuHGv/V7gO1C3XAT+Jc/u+m/s1mpxVYor6kz9hwPYBwgBNh3AGjs0a28D9438GvduOhyHAdKYWChp7zn83r0wohNXcAqm1hqWZNvxK0CSZKkBUTVbIQdDwphGMB1vYmUTZVPBLdg7E7ktwAAIABJREFUGHyuF49Z5Mcwwl7ZvsdpIIRuzw2CPsIwSJt0I0SRFnqSJEGSJBAi0TnKQubuPv0cQfLR3mm2d6+FUgpKKRjjqUjFQQiBlDIf2XYcF7btpMKdFoU9z0s30fXnoZ14EoZhwDAMhGG4rYAZRdo9zPnqhE0WQ5M1vI9DADUMM93Y4DBNE7ZtpyO2DhxHC7acG4jjCGEYoN/vQ6mt7x1JksB1XQgh6uKMETEME71+vzLrt3mhFvZqpk4iBPYsLMAwjHqhMybKunurlITjuJBSl2pUAfX8s0M9MOumxQ9AXvtq0DOnRnrITpIYjuNWsi1xnOgmN2PdA4Y6/zzUDTeB/ad/u6VjL8vAW1tqsRXi2HFdggEA554D/AXgyR+BJCH4n/3+po69rdi46LIsC0LIgTNsyno+bySOtcu0Ko7cSaHz5MJKLSwmISavbYStwtjXJInjCL7fQJKMNzusbCK4bq8MK/N8MA52JexN8Xss68ZTJtgpJfNrjZQiFfUEhEhysU+7vGKEYYAkSeA47tSiAhhjsG0HjUYDlmWl2ZtG7j7LHGu2rZtshUgQxzGkVOCcA1B5XEx2/ciEuCgKEcfRQGuvKIpgGCY8z88dfHrcNYTvN3KxjHOeOyNN09r0M9Muwa2fYU1z9ffEcQzGKACSZnRLJEmCIOgjCLSYN+h1cbWwyaufo0cke+au79Xlohb2akrB8soK/EYDtmXX4t4YKPfurXbtjTMbrUiGfWDWTYsfK6xp0TQtKKVmZjykCCzLBqDWPUCys8+Cf/mz24/hnn4G8sabgSgEeeongGkjvvcTIKdOXjJ2uC5Y//6/Ahb2wvgvfwjji38+lKgHXHoMWZaNJIkH/k7LfT6vJ2vWq6/rq7iuW5lG3IxJiclZmYaTip81mkyQmKcFKaUUjlO9c2UcVOkZqSobT4MipUwda1s797KxXeDSFtZh4ZzDcdzUfeekjn6FXq+LXq+HIAgQhkGeFReGQSpy9RGmxRdCCCRJgijSot12LrZBX69S+hkrEzuzf2qRMIHvN+A4DkzTzIVDQgh838ufARqNJjzPg23bmx7PlmXB9xt5RE+320Ucx+n7WO+yXHVWDkd+j3Hq6ZdRsCwT7U6n/gxLRi3s1ZQCpRRarRb27NkDznkpLO+zRNl24dcipYBt2zNnjZcHLkd87ydAH34AZPkF0BM/An/oSyN/B5zrTJRaKFlFuzqCoY8f+uLzEG++DTh4OdQ110NdfR3kjW+EWjwE9t2vrvu7a4P15RuOQRy7C2TpfCELF+OKq9H6n/8XkGdODJRjVubzOYNSCs/zQQiBaZogpD5mAe2+ME1r3UhTFZikmKzLNOx8xGoryuoMGherDcJeulifbXFPj8zJSp0n48JxHFiWVZqR0O2o0sbTMAihowLWCuuWZaHRaOYjoo7jpG65wV21utjBg2GYEEKi2VzInWlxHKPT6SCKolLFE2wsJJFS5sJiEPRzES5zA+pcQweMMSwvL+WN30kS5xEzvu+Dc44uZWjd/A6I06eAMWXhrd5j6kK63WCa2rH5/NmzM38fqhq1sFdTKlqtFhb37weA2pE043Bu5IG3URRVZjd6UKJf+22o62+COnAY5n/+t2AnflTYQ67e7azt70Dm6rDR7XZ39e+TUyd1Rt6f/T7YI9+CWjwE/rnPbCuwkXOnoQwL4vVvA86dgXztW0YSF8KP/CaSV960qaBYVXy/kQZXJ6lzIJzIA2DZxR6daaSFTqXGk0s0DiYtJkdRDNd1oRS2HMOcNWfQIMRxnAsBk3buTfrcmvfSjLXoki4J27bhOC4oLa8LugobT7shy7HzPA+WZaUjnT6SJEGrtQLbzpx1gz/LGoaBRqMJQggoJWnUSpg71SZxf9jsvN79uX7p9ShrtNYjtHHu8jMMI80D1GUe/X4PvV4P0dveO5HrehYVUme6DgdjHK7r4qdPPVWZ55d5ohb2akqFUgrtTgcHDx6EEOPNkqmZPFlWjN/wYZkWkkSg3W5t68qoKsmb3wXsPwxcOAf+8FcK+7lS6lzCOrdMk7nBdttyRlcugD94H+jKhYHbP0kcIrnn48DhKyGvfx3ka28Z6SG0ceEMgsbeHQXFKmHbdj4qlCSTcxeVXewxDBMAUtdtuVwY2zF5wVSLwr6/9cJrVp1BO5EkCRhj8DwfjLE8M2zcTPLcytw0/f7opRllF/sHRUqBMAyRJAlMU+eqMZZNuNSumUkQx3G6Ca1yR3qn04aUMndUDrrxSilFs7mQClrdNW63yQq2m53X4zjXsyzD7D9nzwf9fi8v8wAmd13XzyQKlmXXLblDYNs2lpaX0enUEQllpBb2akpHlsvgpeMmNdUnywzxPB+UUgT9AN1uZ6a/X/rUT6AWD8H4y39fuFhjWWba4FbvlmVjaduNJ41jYadaK1A33AT6X/8Y7KnHR3oI9SARf+1LMyPqAcjF50mPaZRd7LFtJw8YD4J+ZcZYpiGY6nGvrcs0ZtUZNAg6dypMXS+6ARMY36SD8pqQ17xSZ4w+9Ldj/8x9X8crFPF+yi72D0uW+RbHMTg34HleHmFTletJ1dHClL6/ZRvT2SaWZdk7urEZY2g2F1Ixb7qbtJvdMycrrm14PRO8rgsh4Lpe7dobAsexsXRxCdEMr9+qTC3s1ZQK0zSxf/9+LDSbaUBqLVxUGdM04fuNfGyh0+kU9rBedgZ1f+0Gzo00a2e+b6zZSFqns/1nnC3s1JGrQH/8g4HbjLcTA8X7/wHUZVeDMArjv/zhJX9nGDGxSsHog6ELcXq93sTdMmUQe7Z7z67rod/vw0wdy1UR56clmAohwBhLheL5E/C2IxMVgiDIc6ocx0EUFe+Q1SVQ94I9/h2wJ35Y6M/eSNYCWpQjpOxi/27Jvv8oCsEYh+f5uxrvN4zVWBSdhWaDEJQ+y68MbPyMbFsXbPR6W0eDEEJSUU83uk6bze6ZZbiPTgrDqJ+nB0W3MNt4/uzZab+Umi2ohb2aUnHty14GzhmkFLU1usKYpolGownODYRhiE6nPRdh35OCUj3SPO/juIZhgnO27YJfeU0kr3ojsHgY6sprBnZt7OTyIKdObpvHl9x+D8Td9wKRLt3YCsY4TNOc+q59kVBKYVmWFvGn5JbJyms2azgeN1sJyYRkgmcXUir4vl+d0iDTgrzmesirXw565tREF3yDlmnMM1lLJSE6A0xKCc6Nwo6tSYpjnuenLuxiFtqzLlJogS9O3Ufu0PeSZnMBUurW1TiO8oKuurRkOLLCqHa7te2zbrPZhBByW/GvZjJkhSdCJDM9QVQUSikYhgElJfoz9Mw6S9TCXk1pMAwD+/buRbfbmQtH1yxCCIHn+bBtG/1+D91ut971HQNCCDiOA2C+d9X1A5nMH8g2c0qJY8ch3/tLgGUDnRXwv/qTbYWe7GfQRx4GWTq/5UJ2J0emvPZGqOteDYgE7PHvbbmo5JzDMPhMuZH0ezK00DAlt0x87ye2bDgeN+TcaagjV0He+MZ1gqZpWmCpEJ3lDXmeB6DY83gcLsnk9g9AHP8I1HWvnspIYxzrMg0pVf18sIbsu0a7BXHL7RCnnwFNYnielxe1FLGpNklxzPN8dLudiW0EzlIGn207QxVr+L7OiWu3W5BSZzUyRgsT9mblsx0EwzDBGNtWWPX9BgihaLdb+f82T59R2aCUgRA9BcMYrcW9AWCMIU4S9Hqj55/WFE8t7NWUBsMwsGdhoXbqVZQsMwQAWq2VevE1ZqIogudljp/5zAbx/fULwM3cYeTcaYjX3AJ4DcC0QZbObytK5D9j6Tz4/Z+/5EF7rRMMhGz5QE7PPAt15CqoG27eVggxTTNdRFXrurfdYsQwDDCmxcppuWV2clSO9XfHoXbqbRA0XdeD+P/Ze7cYSbL7vPM7l4gTt7xUVfd09/TcyBFJDTUraWWJEglLs7ZnvLaGHK0pLgRBsoYrcRfah+WuCdgPC3gXxhJ+MGBAwC5gQKBfBIFeSFwKFjW6EGPTQ5GiRY1EikNqTPZwpmu6q3uqqqvyGplxP/sQl67urktWZkRmZOb5AY3qrq7KjIzrOd/5/78vulsZkFamB7AsG7quA5DgXAMgZxI1qqiSTN7zw6mo9/pfQfvCb8/9eOYJy47TyISq9bzn3U9RHXrhEuJnPgIy7CHeuY7wp38WwY03wWUMy7SQJMuRwGyaFgA514WOVfLgi6IYQqTBGrnvnmGYMAxRCHdAWl1mWak3X7/fv+c1hBBFFeCsrNK+PQspkbXCH58Ab9tOtr9793x/nfZR3cifwXEcZYnE800aX0akBNrtNsbj+Qe9KM5GCXuK2sA5R7vdXroJriKl1WrD8zzVXjAnpJQghELT9LVsmdE0DZxr93jTHVsdpgvAakDGIehffgX8yy+dKkqcVWEW/Oo/g/yhH0dy6SpgWicOyE8Sd+4nNb0/fRJVxxX90yYjmqaDUrLQ87JKj8uJ3v8+QZNSBsuy7qnUANLr2Pe9zLtGZEFD5kxt9lVUSdJb20Dgg3T2QbevLeQ8PCtMYxbqeI1NQnGsv/SFosI4/uCz8F94EUnvENHr30QUhZn/GhDH9a7wNgwDlFL4/vzuHavkwZckCXw/DdbIffc0TUMUpcKFYZgQwoBpmpAywXD4YGWkaVmZ2DG7ELxK+/YspJSFYEooRRLHxb41DAO6rqPX6z7we+u0j+pKkiTQND3z2qv3PXLRpCnsMdrtNg4PDxe9OYr7UMKeojY0m00YhljqFYBlnRzMiqbp0DQNrqviz+eLhGEYK+XPNimGkU5Mjt4vjqsOi595HvGHfxn8yy9B+6N/B+jigWv06HULAMmT70fyxHtAb739YCjGlScgn3w/2De+moqEpwzIJ6lWMwwTYRidOuHORTQEHuTj7z1x2+d5zzltMpJWnxHlh3aEtI00OVHsjKIQvu/D9/0sbGj6CqsqqiRJ6EM+/h7EL3x8oZUlaZhGLn6W9/mWtWqmONajQXHM77828/Mub7us88Q1CIJ7fK/mUY2+ih58ecWd73sIw6BIX029+FJ/N99/sLKMEALLtEoby63ivj2NJJEQQgAyrT4NwxCU0qJN97gFm3XbR3WFUgrO+VoulE+DZVk4ODxUFY41Qwl7itqwtbUFSmjtV5RPY1knB9OSpqnZsLIV3mUWZZeRJElgmtaKJapOhm07GI9HZ0787p/khj/7i4g//MuQUhbpjtFzH0X8wsdT4ezhxxG/8OKJXmL05psgw14q6rn9Bwbk5xXaLMuC73unfo78M4BpiF94EWTYS1uMn3keyZPvL743z3vOaZMRXS+vlWsW6rLQkpuqD4eDiQbBUkpYlg3GeK3E0bpUloRhkIVp8NLOsbp8tjI47tqUUhZt34ZhIEnqa+EQBH7m12uDUlZrIXIZOHqcpTzdo1LXzw6kUpxMGmwm0O/3iiptIQQoJfD9QJ3LNYZSCl0Xax9KNwlSSjDGICVqkeysuAtf9AYoFDkNJ534LDPsay/f83XVEUJA0zQMBgNQShe9OWtJ3v5R10laFTDGAEwWOEDcPvjLny/+LR998p6v2U8VX9nXXobUDQDy2Ov4/te7n/iDz6bVdcCpPwekwvgknyN/T2k3QQKvaLeL/tGvgb302+C/929rdc8hhCA0LEQf+m9TocRN20+l3UT8wWfTfWw1EH3sE+Cf+wzo/k7p2yDtJsJf+SdInv4AgLOPRZWkVZnhxNdoEPgIAh+tVhu6vp6t9mcxHA7QbLYgRFSKCHHWdb0KJEmCXq8LwzALf9bRyK2l957njREEPmzbyWw+xsdWmCnKRdcFgkAt0E6DtJvwP/gsnNdfBR8OMBq5yppmiYjjGJRSMMZqeU+sG0kiQQg5+wcVc0VV7ClqgeM4cBxn6VcJ162k3nEaGLou9vb3sbW1pSagC0AIY24tS3VBCAMApjrf6Fvfg7xwCdrv/mbhv0ZvbadVeF/5YxC3D3btNbBr357qOj5P5Y9tOwiCyVfxj95f8vfhX/kTsO9+s1b3HCEMjH/qOQQ/9z/cU0l4tKI5/ul/eGJq7dGAkmk98uJnnkf8zEdAv/118Jc+u7D9QwiF40xerXfv7xIIYdTmuVgENVx5LPWPXOA5l4ZpxHAcB2GoDM/PQxRF8DwPnHPYtl1q5WOZpFWGPqIoTXu1rDRYo+pJ9/2VvnWp/K0aQihs237AB7QM1mEf5vfHuHuI1v4OhBAwDANCiNq3wCuQPUNkJR6uqwZjDKZpYefWLfXsrRlK2FPUgksPPYR5DNgU5ZGGF3C8+dZbCMMQXNPg2E6tWsfWAV3XkSRyqVvYz4tl2QgCf6r7xf2hCuGP/m2E/9u/BPnP/xHsxrWZt+084r5t2xiN3KkGRnVeRBBCILn9NpLe4T0C51HRk177zompteGLnzpR9JuYQb94fdq9M+tHmhrTNAFgqvaeKIpgWXZtWu3J7g7klceQPP2BWthNpGEaaiI2LWEYwvPGcJwGomjyitJ5kwdCJEmSJb7a0DQNhKRVI0C5E8v7LVXWxWIlv1dVEWC3Dvswf76Rr34R/qCPKAoRhmkIiWGYmYCuxsd1JoqizMO1PgtqdcS2Hezv72M0Gi16UxT3oYQ9xcKhlOLqww+rkvUlghCCVquNd3Z3ixv7cDhEu9UC51ytTM6Ru+2c9au4qAJCKCzLwnB4srn3eaoDwn/6rwHDgvyhvwX+xd8FUE7F2Fnk6Y+rKEgYhoFo5AJv3Fv1eE/F4SmptWT7jUKUk3ZzqmMR/TcfRvK3/yHg9sCufbuUz3VeCCFwnAYGg/7Uq9qGYSAMw3P/fhUVMpMmPc+TOI4qCdNYJ3RdP1er+KKI4zgLgRiDUgohdFiWlYX1pBU3ZVSP3F91vUr+i6fRbDanqiyehHXYh/cutkkkSVKEIEVRmPkhr97zftVIF9TW07v6LPIxzWg0wu7e3qI3R3EMyhRLsXDa7TaCQLXSLAuca7BtB4eHhw9EnW+//TZ0XYBzZd85L+I4Buds0ZsxN3RdO7NSL/efiz/47Ik/I+0momc/Cvo7vwl4I5C//s+QdhMAEH3sE0ie/gCij33inp/N/78MGFtdU3hCCKScXiSg+zvQ/82/AN3fmeFYkPu+zh/DMBBFs7XJE0Km+v1JroGptifzost9E+uA6w7TNE/LXvSmLCkEyzb88rwx+v0+Op1DBEEaptJqtTPfRTGT99P953gdz/mySe/Z1XXNrMM+PI04jkEIKfyBFfVFyrQSfB3nMYQQcK49cP9Mg0V0NBpN9Pt93Nwp3xdZUQ6qYk+xcK4+/DCCIKj9avG6o+siS2pkuHPnDu4cHDzwM/nAsNFo1NKzZxVhjIFzbW2qVSzLQhxHp55fk1QHRM/9POIXXgS9+X2w734TybM/X7QJHa0YI6NBqW1EeSWVdrALmrXqrBqmeb6wiNOY9liQ7mH6ey//XmVVl6eRr2zPUgHTaDQRRdFUXpLrUCFzlDBME1+rFCdWFcMwssXV5RyDRVFUVPKlvpTpWCX1NVv8OGQZ/OUY49A0TSWCVkgujigv6vqTilu0FvePeaBpWhaqZBf2FoRQMEZhmhaEMBCGEfb393FwX0GHol6snxytqBWcc+i6rtpwa0xeCREnCXZ2djB0zzhWhCyySGbt0DRtrURUzjW4Z5yDkyVcyuLr/WnWecVYTplp13kllcc1NL76hzO/3rQcTaitoorCcRqQMkEYhgjDaGoPr2mPRfIjP4nk6Q8gufYa6ALSTtNQm3gmkYlSAt+fbhJYVcpr1efNtCRJAtcdwnEaCMMISXL2fm82m4jjZGqfy1UhTVVfDTHU8zx4ngdKKRynASE2MBj0Fyr2nicpfVEwRtf6GpgHnjdGq9VWqatLgOeN0Wg0kSTxSi+aC2HAMFI/wYPDQ/T76b2SMYYrly+DUoo7d25jcIr1jaJeqIo9xUJpNpsQQqyVMLFM6LoOx2mg2+thZ2dnopXGq1evIgpVBea8ME2rMGhedXRdB+e8FO8TeuvtIlWWuP1TgyjKDKrIK6nEq6+AJ3ElRuWTUKWZuWla6HY7iOMYlDLoug7DMGEYJjRNL4J3OOeglIFSCkJI0Q52GhMfiyw8g33pC6VW7OXbSQgFpaT4N6U0+8NAKYHj2HDd4Uz3wbTCQyzsHDmOOpvgp/t68jANzjUIIQqPtnUKIDqKaZrgXEMcRysj7kgpswk5geM4kDJZ2DNyGapnNU0DpaxW95pVQ0oJSmkhpCjqS5IkiKIQjtNAEPhLc19M2705znIiyBc+wijCjRs3cOfgAJ7nFZ9TSon+YIBev68qTJcMcuXhh5fjbFWsJO961xNI4mQl29GWHdt2kEiJnZ2dcxn+Xrx4EZsbG5WZMCvu0my2IKXEYFCfypkqsW0HUsq0wqamlUOTYhgGNE1f2LGrcv9tbGyi0+ng/rRKxlIxjzF6nzBGC0+X/GuaeJpk9xDywP+nX+6OXu//d//v/wLcn/kwrC9/Aa0v/s492zGJgHg28hhfsvR7aQVUgl6vO+N7ABsbG8Uqeh1YhuvOcRxQytDv9079OSEEgiDE/p07ePjKlWLCnVeXrtPzq9FIPStX8VnCOc8qOcOs2nt9juukmKYFxuipoVSKMiBot9sYjUZKRF0CbNsB57yUZ3lVUMpgWRY455BSIgxDcM4Lf97752KapsGybLyzu5uN0xSrhGrFVSwMXddhCKPWN8x1xbYdjEYj7Ny6de7f3d/fB6MUjUYDrqsGiVVAKUWj0UQcR8cOxJdh8j0Nuq4X94tlaG+qM1W1at7lwclzHEcTVUXllW+5AJh7f+Wpl+kYNf2aDljvvldeIedffBgAML54FUlnvp4w7fYGxuNRKa8VhiGEMGpjV1H9eTM7w+EQrVYblmUVqe3HkSSpQXoQBLi+vQ3bsrCxsZGJ7qmBeBAECAJ/ZYNucqSUtfiMVTy7oihCt9tBo9HMRBVXVaHcR74Yoagamd1XlKi3DIzHIzhOAxsbm5nfrV8s+tThfgkQ2LaNg8NDHBwcPLAYdfnyZbSytGtCCAzDBGMM17e3MR6r1N9VRLXiKhbGlcuXAdTl5qgAAEJoFk4Q4+0bN6Z+HXc0wtaFCwCUkXnZcM7RaDQRBMGJk/06t8tNS9q+qRVtuMvQ3nQanGtgjK7kBNM0zZnapaWUSJK0dS6KosKrLo5jJElS/Mkr+o7+yaFvfQ/ywiVov/ubcw3PSNvFtdKEuCiKYNuOMrU/J5OEaQhDYDgcFuJfGIboDwY47HRw584dHHY6SJIE7cIXa3XHKqZpwfe9hYs7VT67gsAHpRSWZatJ7X0YpoEoDBc2XluGgJGyME1zas9ZxXzJK+DyKn9d1zNrEQNxPFvi/aykAV0OBsMh9vb2jv2Z4XAIxhg22hsQQuCw08HNmzeV/dUKo4Q9xUIQQuDypUtnmuAr5kej0YRhGOj3+7h1+/bMbUiu62JrawualgoYmqaDUqKEvhnQdQHHaWA0ck+d6C+76HUcpmkiSWTRtl+m790i0HUBQK7kAGtWYa8UCAEsB/St/zLXc8S2HYRhUNqCVT6ZUIsk5yMX9GzbzhJf732eUUphmRZu7uyc+KyTUsLzPHQ6HRiGQLPRLETlVcI0LWhaeWL0LEzz7DqPKGQYJoIgWJu0y0mxLRuj0Whh7eeruBh5EoQAlmUDgCpsWAJycS8MQ/i+D9/3sgUCC4ZhgGsagPnPbXIv2bM6q1zXxXg8xju7u2rOvQYoYU+xEK5evYpkwrYsRTlomoYkSSCEccS7KoVzDZqm4XvXrmEwHJYyuIuiCIeHh4jiGADByHVh2zZ0XahB9RQYhgnLsjAcDs4Ug5Zd9DoOx3HguquTXpmnpq7iwL4Owt4iJoqMMRiGgeGw/ApBwzBrWbXHOYdt24ii+gUv5AKcZdkP7DvTtHDY6Uw00Ul9TIcYex42NzfBOVuZ61YIAcMwZw56KYtpnl2TX+tp25rrljPGWRXSQAex0CrGVVyMPIlcADJNa+HPScV0hGEIzxsjiiIQkgaiWJYFxthcPOMNwwSlFNe3tyf6+TAM1T1vTVDCnmIhXH344VqsDq8ajDEwxjJ/KpYlT2qwbRumaWainoRl2RDCgG3b0LS0tPzmzk4lSV2+72M4HGI8HqPT7ULTdbSaraKtTnE2tm1DCIHBoL8yE8rTSC5eRfjip0C23wAZDcA5h66L0nzL6oAwDERhtNAqrCran/JB7qInLIuYKJqmBSmT0tur4ziGZVnZ/bleg/M8wEcIUcukxyiKoGkahDDu8bUSwsCdg4Nz3U/DMESn04EuBFqtFpJkuZ9heTKi6w6XunJ40mvdth3E8eKSyOsKIRRCiHOFpJW+DSu4GHka+X2Jc7bU1966k6fn+r6HIPCzEAutUouV3E7gje9/f6mfP4pqUMKeYu4wxnBha2vhE79Vo9lswbIsJInMkiMJkkSCUorBcIjr168jCAK888476HQ6ODw8xO7eHiilODg4mFsa2nA4hOf7uHDhAjRNA6Vs7RIIz0Oj0QRjHINBf20e4uGLn0Ly9AcgL1wCe/UVCGEAkBMPlpbBr8c0zMKIeVFUUdVGKamHsLeAiaLjNCpLAxdCLNzT535arTaiKMRw6MI0zVP97BZJGIZFhUNeLa7rAv3++RdKpJSFL9/mxiY415Z2saXd3kAcR0vvNzfptW7bdhZcEKJuAvkiSdv9BQDU8vpdXSSEMGpZia04P1KmY1RN04uUaUpp6ddU2hHhodtVwZOKB1HCnmLuSCnRbrch5ep51SwKIQSEELh+/Tp29/bQ7XbR7fXQ6/fR7XaLdqO8ouKoT5Drzj8hLggCHBwcwPM8MErRarUgZaIGlffRarWzNrD+WgmfZPsNyAuXwD/3GZDRAI5jYzz2kCSTnR9VtWHeX0k4C5ZlLbQCUdpNJE8+BXrtNfCv/HGJFXsEhrHY6o9FoOsCnPPSBc3L0WgXAAAgAElEQVT48fch+F//JcLLjyF+91OI3vWDoLe2Fy5YNxoNSIliQSitKjzez64OhGEI27aLUBbOtcwvabr9GIYhDjsd6LqOdqudPVOX6/llGAaSJF6pAJ/TFnWCIADnGkzTzD5z/c7TxUGg66I21YzLsDg3K+k900QU1WvBRjE9ubhHCKBpepawriNJZCnPB8dxEMcJbu7sqHNGcSxK2FMshNx4VHmtlYOmaRhkaX7LRBiGGA6HGA6H2NhIU5uAdMCTVh2uJ5TSI9Uw86mkrBNkNAB79ZX0K2MQwjhX635VbZj3VxJOi6bpoM023J98dq4Tl6PCZPLjP4P4hY+DfecvwL77zWN//ujkCrqYaKLFGIOm6WtXhWBZNsIwLP2ZFn7y08DlRxE/8m7E73oK8r0/vHCD+UajCUophkf8WJMkASHkWD+7OpBWEyZFmAalFDKRM5uJD4dDuK6bee8tV/Ue59rK+XyetqiTT7o551mFaZJZkjgwTQtJEq/t4iIhyNrp63HtrkuYBiEUutBXSlxXpK3Wvu8X3na2bc286GXbDoIgwPXtbSXqKU5ECXuKhRAGAS5evFibQcSyQykDCNDvl2/aPg/yoI0wDGFZNprNJnRdwDAMhGE9K0CqpNFoIgxD5UOJdLJBCJ24kiB+/H0If/2fg33pC6D7p6eFnZf7KwmnQdpN4O/+HPxHfwDBh//xXCcuR4VJ/tJnzxQ/j06u5KPvnmiilaZg81r6rVVFvlA1GPRLf22y/QaSH/gh8G99DcabryP5zqulVlieB8Mw0Wg0EcfxsS3HURRBCAHOtbkYiJ+XtGIiFR/zsI/BYPZnZhRFOOx0oGla0Y2wDAKRrovMI2p1hL1JFnXCMBV2hRCQUmI8HiMIfDhOA1EUruWkuW4LMvlxpH/954g/9NzKVu4lSVrpvGjrCkU1HL2/2rYDKTFVaKTjNDAej3FzZ6fsTVSsGErYUyyEJEnQbDRACF269pU6wjkHIRS9Xm/RmzITfhCg2+1if38fd+7cQRLHaLfba7WaSSmDaRqViATLSN7eN8lgSNpNBJ/6V8DWZcgnnwL/8kulbsvRSsJpiZ95Hv4LHwe+9y3Qb399LuEO8ePvQ/jJT4P+h38PIgT45z4D2r1zpi8V2d0BAg9gGthffRVw+wBjoLfePvH3dF1kPlaLvWbn2colhJF95vLfh/YOwF/5A9DX/hztW28ieO3rcw0DEUKH4zRgWRYIIRiN3FMnoWEYwjRNaFq1BuLTcjdMQ8Dz/VKEvRzXdeG6LjbaG9B1PZvQ1XdRStcFpFwxYW9Cv73U8N5HGAZHrElkVnG6egLSWdTlvp2TH8f4Q8+tdOWelDJbDGOqg2mFydNzz1sVy7kGx2lgMBhg51a5C9WK1UQJe4qF4jiOSoQ6AcYYJilUM00Tui6wu7tbm0FZWYw9DxvtDUiJtVlF5xtb8D70D5DUwEdr0aStfRaGwwcn38cJN/EzzyP50Q8B/Q60f/uvQHsH897kM9EOd2EEPuR/+gLYd785l2McfvLTkJcfA64+DvGv/+nEwiQJfSTv+WHEz/8S4PZBAg/xCx8/dZJlGAbiODpWLJiH2Ja/R/LkU2dua1mkq+mjyu9RhmHMxcNOCIFmswVAQkpZpPxNEuCTtjv6MAyRGcPX7x6Whmmk+7JforAHpBO4TqcDxhg2NjZqXb23isLeLKSir16LitMy/VwnwTQtRNHx9+1Fsoh08/kjYRgqRGPViaIQlmVlf5/sOmu3N7C3v4/dvb0qN02xQihhT7EwgiDApUuXajnwXzSmacE0LRiGAUpJ4V/kOA1QSosU2c3NLWiahu9+73srux8pY2vlxxj/9Icx/sh8WzTrihAClDL4vv+AKHScB08+CdA++3+X3oZbFjZnoG++jmg0P+9Esv1GWsH4W79xbrEzec/TkO/9YdBr3wL/yp+cOclK01uP9+2ah29S/h702mupf2DFE0JN06DrGkaj6oNQ8n1bpYCoaRps28FwOMB4PEYYhlmr4vmEDt/3oesCljW7t1AVpNWHo8qOmzsaYTAYoN1OvWOjsH7VeycJe5QyEEJqd8zmQRD494SsLIqy/FwnxbZtjEZu7Y75ItLN500cxzBNc+HnnKJ6NE0DIWTihYMoitFutdDpdGp3bSrqiRL2FAtDSgnTssAZX4uHWZoWaQI4vfosNXFO8P0330S32wXXNLRaLRiGgU6nA9u2QUi64sMYR7fbLb3qoE5EUYSLFy6sz2rmOzdgxSHkn/7RSg9mJ8GyLMRxhDAMHxCFjlvJX4ZJgBAGoiiaymdlGqTdRPIjPwXtd39zKrGT3nobZNhLRT23f+b+FSKt2Dvunj6P6ov8PfhX/nguFZHpokM8l8rzVIiRlVXVpG0/DkYjt5TPEwQ+CCGwbQdRVK0geV50XYfrupWmN8dxnFbvUYqNjQ1EUVirydn9wp5hpEESnHPouoBppuMVKWURMpEn6dbpWJZNkiRZS+7iknPL8HOdFMYYdF1gPFY+b4sijhM4jqPEvRUnjiNYln2Olty0mnN/f7/ybVOsBkrYUywUmSRoNpsLb3uoGl0X2YRpBMdxAJBjJ/aapkHTdLx1/Xrh+zIcDnF4eIggDHFwcIDNjQ2EYVAMvm/dvr3SA4E4jrHRbmdViqs7mcghoY/m3g2E7oPm9OtGWjk0BCAfEIWWQcQ7Dsuy4HnjiY5tGa2rRwVRsrtz7tc7735OA2/CY71T53HM5nle5KJVfo5WjaZxUEorEREpZWg2GxiN3FItHaIoQpIkcJxGlkxbj1Y/IQwcdjpzaT0cjUYIgwBbWxey0I56PMc0TQdAMl/EtEXs+vY29vf3cXBwgH6/j2ajAcdxMBgMcOv2bfT7fVy8eHGlQ63iOIZhmCCELKxToAw/10nRdR2M0dK7PiilME0TpmnCMAzouphJ3C7jeThP79XzkCYyR3AcRwVprDBSSnjeOLsmzDOr2VMPRh1xklS6CKVYHZSwp1goQRjioYceWtlBImMMjuNASom3b9xAp9tFr9/H5uYmGo0GNO1uzH3etnTr1q0HBljpwyC9qV+5fBlCCIRhiL29vbm0gC0cKbG1lbYdW5YNxthKezNO8sBfBU4bZKdeR7wY5J4m2NR1sH4/eQDBpAO0MlpXjwqi8QefrbwVNj13/ZWu6Mm52yo+nwE3pTRLriz/HG+12kU6aNmkrdkhbNuuTJg8D7l35zvvvDO39/R9H57n4eKFC7Xx3ZMyrUwzDANSSrx1/fo92xXHcRpmdecOhsMh4jhGmAm1aahVfe+1s2AYBjjX4Lrzs0tYJEIYkBKlLLAbhgHDMLPzyoSUCYIgyMa5BI7jII6jqZ4PZTwP52EHMS15MrEScFYfz/NACM06sOipCwhRFGJzYzP1m3br1y6vqBdK2FMsHKHr0HW9Niv5ZUAILVZkdnd3cfudd4oBc5IkODw8xMHhITTO0Wq1oOs6AODGjRtwzxDqhsMh9vb3cdjpwF+xsIyTGHtetr802LYN3/dqMTGqCsMws8Hdaj/ATxtkp54zk7U41nmwfhTbduC67sSTmjJaV48KovNohTXN9Nxdh8Gn4zTmei+SUsI0rdIrOmw7XXwaj6tbJEqSdIJvWXZWCbW45z2lFLousH/nzlzfNw0gGWBrcwuM8YX7xuZJsJqm4c23rk98TMbjMcxMwFn0ZygbzjlsO61QXIfFCSC1fwnDYKr7mBAiq8qzioWrKArheV5R/Zv7gkZRWslt285UC5elPA9rGsZBCEGj0cR4PFrpsa3iLlEUFv6KaZHH8eejlBK+70MIgYsXL0LXdYQ1DLpR1ANy5eGHV3/0rag1lmXh0UcewWDQL/218xUwQu79fhzHpSfIpu0MaasU5xydbhd7e3tnDg41TYPGOUbK3+RUhBB497veheFwsPIDn42NTXQ6h4vejMqRdhPxB59NB9nuvdf/xsYG+v3+mcda2k1EzzwPgIC/8gcPvE5d4JzDcRrodjuVvcdp+/N+kotXEf7Cr4PeeBP85f+vtP22LucuYwyNRrPS43kcGxub6HbLNdLe2NhEr9edi5CR7zff9ysVEk9D1wWSJMHbN24s5P0ppbj68MOwLAuj0Whhi5ppR0ED17e3z+2vRinFe9/7HrhZJd+q0Gq14XnjlQ0jO47z3LN1XUDXtWKsG8fp4lsUhRNX4hqGCSEEer3uLJu9UuSVjvN+nigWD6UUjtMAIeTMayKf01qWhcFggG6vh16vN6ctVSwDqmJPsXDiOMblS5dKN+7NV8D6/T48z4fnB/CzP7ZtQ9O0Y1c8HMdJb7KUgjF+ZjpcflNOpEQYRej2eti5dQuDwWQeaUmSIFQrL2fSajah63rpgmzdIITCMIy18Fk5qb02948cj0dnttlGz30U8fO/DHrtW2B/85fz2vQHOGs7LcsuJkBVvd95KhfDFz8F+UM/Dvnk+0urdMx9ula1Re8opmkVbWbzRAhR+NaVgWGYoJTOrf1LSll4ummatpD7ua4L9AeDhYUFSCnR7/cRhiG2NjdBKZ179QUhBI7TwO133sk8Is+HlBJSAs1mY2WeyWkLLofruovelLkhhABj7FQhUwgB23ZgWTY454iiCL7vwXVd+L6fVeJNfj+Kogi6rkPT+MLb8utCFEUQwgDnq20zo3gQKSWCICx8KMPwZB/KPDwrCAIwxtBqtQBABd8oCviiN0Ch4IxVMqjlXMN4PMbu3t4D/3dwcIArly+j1Wrds0JCCAFjHL1eD91eD6ZpwrYsNJuprxsA9Pu9Ynvzto29zGxaUR224xxryL9qMEbXpgXoJDRNL66x3BcOAPjLnz/mp8l9XxfDWdvJOZ948DVJ5d1x78e+9vI9X0+Df+4zCBkHvfHmRD8/CbquL6wKa94IIdDvz3+lXMoErMRnpq5rc08cj+MY/X4PjtNAq9Wee+UOpbQWYlS/34frurhy5QqazRZGo9HcWltt20k9f2eo9jg4OIBj20UL4bK3hglhrNUEOQ23sI71ac7/T9O0wvC/TN9f3/dgGGYpr7UqDAZ9tFrttRKWFSlSJuj1ujBNC81mC77vnXoviuM4a3GXaDYaav6pKFDCnmLhaJpWSSsH5wz9/vGJYlJK3Dk4wMbGxj3fd5wGDg8PCzFwMLj7+4QQXL50Ca1Wq/CQsiwLN27enGrFW3E2lmUVqXyM0bXYz4yxtfAnOw1d14vJxlliFX/lD0ACrzRxalpO2840fXLyRNCzxczj34+4/RN//n7o/g7E//PPJ/rZSUgnaXKhgsl5WpFnQdd1JMliAhDiOAFjHEA5VZGMcQTB/O+rUkoMBn1Ylo12ewPD4WBuwtAiKuROIo5j3Lx5E47j4OrDDyOKtIlTs6fFNC34vo/d3d2ZX2v77bfRajZx5coVBEGwtJXmuq6DELIW1cbA3Y6WMAzu+cxCCAhhgDGGIPAxGAwqaRWPogiM0dJfd5lZ9wXddUdKidHIRRgGsG0HmqafuXgYRSFarfZadDMpJkO14ioWjuM4MAyj1JVqXddhGCbe2d09cfKVJAkuXrxYtBGYpoUgDLFz69aJrzscDuGORrh86RIY53jrrbfWaoV3nrRaLTxy9SooTY3W12U/67rIJhjr+ZAmhMA0rSKR8LQ03En+f16cth22bSMIgonFhEkMvuvyuYG8ctnGcDhc6OQkeu6jiF/4OBB4YNe+Xdn75ObvixCHkiTJzid/ZvEnb8Odd8XeUfK2I8dpzC0t1rIs7O7t1WoBJQgCdDodCCHQarWQJHEl11KeNn59e7vE6isfnW4XtmWh0WgUYQnLQt55MRq5K+UXeBK5qJckSfGczT1gdT1NZXXdYVahV81xTIOATATByW2H6wjnDEKItR3/KdJnvO/7WajG2XYVjDEkiVybOZLidNRyiWLhCF0vdfCQe8fc3Nk51TdESonr29uwbQcbG5sIwxA3b9488/XH4zG+/+abuHbt2loZLM8TzjkuPfQQxuMxPM9bK88RxuhaTC5OgnO+VJPCSeCcn2ugnlfeHVd1Ju0momc/Cmk3z70ds/zuSeQeo67r1qAKqvq2bM555km3mEF0HEfwfR/N5t009WnRdb0WzzDf9zEcDmCaVuHTWBW54X8d7zFJkuD27dvYfvttCGEUCcJlkncZlP354zjGjZs3cevWLViWvTRtloSk9688wXUdECJdPBwOB7AsC61WG47TQBgG6PW68P35pJqHYQQhROXvs0yMRiMwxrMqLLVv1hUpJVx3CE3T0Wy2Tv1Z3w9w6aGH5rRlirqjKvYUC2dzawtpm1p5YoZhmLh1+/aZg5MwDHFwcIC9/X30+v2JBzNRFKlVxgrZ2tyEYYi5GbrXibxNah38BI/jPBWLZwVW1AFN00v1nrs/IOOkfRA//j6En/w0yPYboL2DY3+3DJrNFoLAP7dAVMWxo7e2AQkkT7wX9K3vgYyOt2KYBdM0kSTxQhcbwjBEHKeVe7n3q6bpEEKAcw2axkEIPfMeYll2UbGzaJIkQRCEsKxqQzU4T60/ujVOEgzDEIedDjRNQ7vdLq2SMfVLA/b390vYyuPxgwCdbheO48C2bSRJUksRNcdxHMRxtFZjDUrTqjDTTMVXzxvPbWGGEAJdT+9T6SLJ+nYnHIeUEoZhIo5jCCGyqmqGKIoBqDnHOpEkCcbjMXQ9vVZPqqxPkgSWZWM8HqtrSaGEPcXiuXjhwqkpQOeFMQZCqDITXWK0rDUmDNfrIZWLQKPR+ponm6aFKIrOnGQkF68i/F/+LyQ/8XdKFarKRhii8E2cZXKeC2H0r/8cCHzE7/2vkFx+DPLRdyN+4eMPCH3RR/4xcPlRyCefAvvLPy1+l3T2Tm3xPQ/NZitt5yLs3CJdFSIjCX3Ef/fn0rTfC5fAXn2llNc9iuM0MBwOF76wkyQxPM/PPLF0MMYhZQJKaTFxtywLnKfC3/3nnmGYIIRMVbFXlaCepgP6hegQReW36WmaBj8IlsKv1XVdDIdDbGxsQNd1xPFsC4qGYaLT7VbesiWlRK/XQxiG2NjYKJJU64hl2RiN3IVfz/Mk/6yuO4Tve3PrECCEoN3eAGMMjDFomgZCSOmi6jIs+J0EpQyGYWAw6MPzxojjGJqmwbZt6LqGJJFru+i7rgRB2pYrhHGiuBfHMVqtFg4PD+e8dYq6oYQ9xcK5fPnyTG1Nuq5nkxkKxhg452CM4UDd4JaWIAhmPi+WkUajgfF4tNatuLY92UQrfPFTkO9+P8g7b0P73d+s7QDetmz4vg/LsmbyRSuEsM4e5BPvhXzqb0E++X7Qa6+BfecvCrEu/zn6F/8JME3w3/oNJD/yU8Xv8pc/X8q+sm0HlFIMBv2pRLrcR5D+9Z8j/tBzpU3CyPYbkBcugX/uM6VX7DHGoOuiVl42QRDA99OKyTAMEQRB9j0PQeCDMVa0RR4VV9LzMZjKGL8KUfYoQeCDEBSeX4yxooV2VnRdx9B1a3UMTyOKIhweHoIzhnZ7Y+oFAs45hGHg1q2zOxnKwvd9HB4eQug6Wq3yKg/LgnOeXc/rkeSdI6WsRDSfBNM0MRj0i9TPKiolq74/VYnjNBAEQVERnlYyB5mgQ7LFmuoqmhX1xPcD6LoOTTs+JCOOYxiGURNLFMUiUcKeYqEwxrC1uTn1w90wTHCermJpmg4pJZJEotPprFVrxSqytbk5c5XTMmGaactFnga7jlBKIUQqnJy16p4LONpv/QZo984CtvZsKKUwTRPD4QCUUhiGObWn2dFADRzeQfL+HwN59RVof/I7YN/9ZrGP8p/jX/p98Jc/D9o7mCiM4zwYhgkhBPr9PgA51evn4R/xh54rdRJGRgOwV1+ppA03bx+rgy/dJEgpEYZhUcV3tAJ6lkqlss+n44iiKJvMyqy9WMu82wzougBjHHEcgxByrs8ghECv11u6ibE7GmEwGKDdamVhY5NX7+m6gGXZuHnj5kLO3eFwWFQeappWG89cIQwAWLpzYZnJF96rPAfmcX+qAtt20oWH4RDHtd3m/qp5RXMcR7Vuc1eUiUQURbAs68QFEs45wjBUc981Rwl7ioVimiYajjPRwIoQAsMw0Wy2ilQvCeDNN99Ep9PBYaeDbq+HXq+nbmxLDqUUly5dgpRYm3bcNIBgsamii4ZznrbK+d6Zq+5VCjhlkVcT59VUhmGAUjrViurRFNzov/+fIB99ErR/CP5nXzzx50773rTkk4rBoF+cq7O8/jJNwvJJaRDUezvvR9f17F6aTqZTby0ydRruPBOZ4zguqhI9b4wgCJEkMTi/K/SlbUoCup4mvgI48T5qmibuHBws5YJRHMfodDoAIdjc2MRZ3sSUUti2AwC4vr2N8QLHRVEUodPpwLaswtdu8e2vEqZpZVYw6/vcnSeE0MxDs7p7R50S4yeFcw7LstDr9c48F4PAz65tOxNJ12OMvO7khQ6WZR87x80rOUdLUo2uqAYl7CkWim2nA/M4jiCE8UAiKKUUnGsQQk/NQT0Ph4eHCIIQe/v72N3dXWshZFW5cOECHNsuPJdWHcdpII7jqSfaq0IuhAWBf6LgU6Z/TtVePKZpIY7vBi2EYQjHcRBFs620V9luehqc88JjbpoWzuNYpkkYpRRaTZJkz4OuC0hIRNl5aFk2gsBfSnErn9wEQQDPG8PzxoVPmJQy8xc0YFlWIWje/ZwEpmnind3dhX6GWRmPx+j3+2g1WzAME1EUPyCS6bqAbTu4c3CAnVu3anOs+/0+4ijC1tYWQIB4gW1jSZKAEJJVwaxPd8BiScMhylh8P+n5vYwee41GE+PxGFE0WSVjFIWFH6lhGEv3TFJMR5LEME3rWJsi27bxzu6uuo+tOUrYUyyURqOBdrsNXdfhjkZgnMNxHDDGYJoWdF0giiKMxx5u7uyg2+1i7HkYjUa1aedQlM/jjz2G0WgEXddXXuzinMM0LQwG/UVvysIRQhTtgycJPmX651TtxWPbDlz3btBC/tXKfPemZRHVipRSNBrN7N5b3wqBqid1ZU1K5wkhBKZhwvPS/ZGm4a5WQE+SJIiiCGGY+lHlzw3TMmEaZhEuQihdCYPxOI7R6XYhpcTm5iYoJSCEFM8TEILr29u1DAnxfB/dbhetZhNCiIWO5aIoRBRFcJzGyo81zksV99I89XXWxS1pNxH+yj9B/MxHHnh+5891zXOBN75TxmZXimlaoJSeOzQtX/jWdQFN42pOtCZoGgdj/B4ROPWhZZUmniuWAyXsKRbKeDxGt9vF3t4eBoMBut0uBoMBwiDAnYMDvLO7i16vh6Hrqsq8NUEIgXa7jdFoBMs6fmVqlbi7UqsMb9O2qODYFcejqbAy8JA8+X7Qt743k7hVZRsoYxy6rj9g0h9FETjXSkv9nEd1gqbpaDab8DzvzMnvoqslqhRry5qUzps0WVGHYRjgnENKrEWFRxxH8D0PURQXrW5RFOGw01n0ppXG2PPQ7XbT+42mI0kkDg8Pcfv27VpXbiRJgl6vB8e2U1uVBVbMJUkCxtNKz3XoEJiUqu6ljM3usxc/8zziZz4C+u2vg7/02eJZo2kaGm4PbDSE/Y0/hcVnT6SvmkajgeFwMH2wVpxWcfl+gOO8+RSrRZLIbG50dyyWB0x1VujZppgOJewpFs79D9w4juH5vhI61hBCCK5cuQKCNLVNCIE4jpdqEn0e8om269avqmIRpINT79jjnU8y5IVLkO0LkE/9GOSFS2CvvjL1+1XZBmoYAsDxxuxBEBT+V0kyW1Jk1VWHlDI0Gg24rjvRpHfRiYRVe/ZRyjKPqPpWLR5HEPiZh6VetK6uC0mSIAwDEELgui6GK1it6Lpu6jHc78NbItG21+9jOByi2Wxm1gWL8d4LgwCGYSzltV0VVd1LKSVZN8YMVet5SNRLnwVx73Y7OE4D8diF/52/QjBMfWBN04JhGDjLk3IRGIYJSulMC9hSJqCUwTCUML0OJEkCwzDvmRvpuoDn+xgM6us5rZgPSthTKBS1QNM0vOuJJ8AZw3g8yr7HQSld2RaDNDBj9mpUaTfBnvsorEEHJqXQdQHOq02eKxtCUv+rk9pRyO4O5JXHkDz9AbBvfBVkPJy7x9x5cJwGxuPRicc2ikLEcZpyZpomkmS6SUfVQlar1cZ4PJ54wrDoMIyqPfvyqr1la8cFUo9H07RWrg13UnRdR7fXW4tqxWUiiiJ0ul3EcYytzS0kSYIkmb8A4/s+LMtGHC/m/etGtQtfxkz30JO2Lb+/5eLwXe/iNChFCANJkgoilNKFB7gYhlksPMxCFMUwTROE0Il9+hTLST5W9jyvOH8Nw0S3212qRR1FNShhT6FQzBVCCB595BFceughkOx7jm3j8cceQxgG96xcUkrBGF/JFfRGownO03ZNwzAghJElOwrougbOU1GTEIL02X38AFQIAfr3Pgr3Z38Jsn8Iee3bSJIEmqbBtm0QgqWoftV1HYyzEyfdJPRBX/9Gukr/5ZfA/+yLtRX1GGMQQpzpmZMkCXw/HZyZpvmAwDdJW2uVk69Wq40oCh9oJz6NZQrDmIZ0tdyoZPI/D39AQsjaCluGYeJgSRNx1wHP8zAcDrHRbsM0LSSJnOoa0zStSEimlIExDs45ONfAGM3GFQycawBIkUKah7WZppm1i3IkyYPBJIrZqMrSIB1PiWOfV3EcZ0KihGXZRcCOaVrQNH3qtPppt9M0LViWBc55FrA16xhXIgiCI0m5StxbVYQQoJTB88aglMKyLMRJgr39fXWvUoAvegMUCsV68fCVKzAMAd/3sLGxga2tLUgpj03ajOMYQhgL2tLqcJxG5oeRmrinAh4FpeTI3yl0wUGzvwPpgDh9cEtIAJSk3x985Q/BvRHk114uRFDf98AYQ6PRBCEEo9FoER91YjRNRxSePrAmbh/85c/PaYsyoeWDz6bVZ+7k4Sa6rp9rkuD7Pnw/NcE2TeflQhwAACAASURBVBOWZWE8HsH94LOI/tGvAcBcPzeQCs95i5/iXjzPz0z/y11wiCs+3usQRnQajLGVXCRaJTzPwxvf/z5sy8IjjzwCni325Am2mqZlYl1abTUejyGlBCGkWCDzfb943jHOABDIJEGSJJnAl059Um8yE5qmQUqJJEkwGA7hDofwgwCObePChQvo93tqwlwyYRgW4Xhloev6mYJW/qwVwoBt2/A8LxtnisJjscqxUrPZAqUUQRDAdd1Sq+uSJEG/30Or1UYQBErcW1E450WLua7r6Ha72N3bW1nLIsX5UMKeQqGYC4QQbG1todFooN/vATi7kiyKokLUWgXyZNF8AHa0XQQ4uzKBUlpU8QG4x5/tOCEgjmP0+z00my0kSVLr9kHO+YkVbqcJbNOKb5MwrdAihDGVb2IQ+FnKnZ62Df3NX6DHOPC1l8/9WrNgWWlKX36dKu4lDIPMs6lcWHacWUXHe52FLUop4lhVXy0L7miE77/5JrY2N4vFv9wj0XXdIlxrY2MDvu/BMEz0+31sv33j3GIRIWmi8P0T4/F4DNNKK7qWzbusyudiGYRhWPo9lHNt4mrko8nZ+b8ZY7BtB61WG4NBv3ShpNVqF2OyqkgX44awbQej0WjpzlvF2TCWViF3u110ul0l4CruQbXiKhSKSjGEwEMPPYRHrl6F0DWMRu65JleGYSxdCuVx6LqA4zSyaoLpqqDyqoL8zyT7UUqJMAxh2w4AUtu2XMs62fvrtECGKsMazusXJ+0m8HdegH64i3GvO/X7Fr5AgY/G7g3wJJrb4E3XBQzDxGDQVyLICeStZGE4e6rxUUjog+zuIP7gs6W345qmCWB923DTKgeJbnf661IxX46GghwcHmJ3bw+9Xi8L8gkKf1rDMHBzZweHnc7U44STrmMCoNlsLt3kedEhRmeR2k9YM4VG3E/+etPek6WU8H0fhBDYtoMgCGa+v6etkjZs20YURXMJSstDFWzbyf6urAdWCdO0cPPmzZnud4rVRQl7CoWiMrY2N/HII48AAMbj0VQDJc61pQ/QsG0bhpFWcS1iBfWuuFdP/5U0rVM7sU3wNIGtyrCG8/rFxc88j/C/+1UkvQ7wxndmfv/cF8iyLAghKq+24lyD4zgYDgfKh+wMNC315ypbKC/Sn688lnpKlnROW5aNIPDX9rjqul54uCmWi3wh6zjGnodut1vZgpXnpxXUrVYbjKWev3ctMerLokOMzkJKCV3XQSkrpR2VUgrDMEtpo83PpVnEPc45HKdRJD2PRqO52iDEcYw4juE4DoQQRWCIYvnRdYG9/X11PBXHooQ9hUJRCbZt48rDVzAcDBBF01e2EEKhadrSthQ0Gk0wxjEY9Bc6qZYyNVfOfTmCIIBhmACw8AFCbl590jE+TWCrU1iD6O5D98eIX3mp1O3xfR+apsM0y68Sy8nbxEcjt3bC7yQkF68i+B//d0Q/9fdA3/wvlQer3F1wKFdsPZr+XGa1jWXZa+2XqGk6BoNBre0IFPVkOByi1+shimIkUqLZTJ/pdW7trtNz8STCMILjlFMZZxhmMcYpg1nEPcMwYNsOfN/LFnODIqBlniRJnFUwJnCcBhhLxU/btmGaZuFJaRgGOOeQ8mQBXVEfLMtWQRmKE1HCnkKhKB2Nczz++OMYj8Yzi1mEpClQVa52JhevInzxUyDbb5QqCJhmmnpWF/PtdODrZ4m5DiilEMJY+GTXMERRVbisEELQNATC17+BpMT2opwgCEAphW3bRatNmTSbrcJYfBkJfvWfQf7gjwJblyEvXAJ79ZVK3y9P3Cy7ivJo+nNZ1TZltOFWdY+cF4Zh4LDTqa0VgaLe5B61ruvi4PAQnDG02xuIomghos0qkPomptfmrAu3pmkiisJSr+97xb27C2p5EqkQqSBGCEWSpKFmjtOArgsMh4Pa+JmmAnQCzjWEYYDxeATP8xCGIcIwKLysTdPKktNpqaEeinLRNI7RaLzU42VFdayOK71CoagFtmXhyR94EkHglzI4iOO4sgANaTcRPftRhL/w60ie/gCij32i1Nc3DAPD4aAWol5OnkDc6RwWJs55SmAl75ftY2k3T/wZxjnCUxJxk4tXEfzP/yeSi1er2MRSsCwbYVitF954PMJ4PILjNEo1Hm82W4jjqFS/o3lDbryZ/mXvFvjnPlP9+xFayYS+CtN7XZ99YST62CcquUfOC855bSbaiuVGSom9/X3cOTiArmuL3pylxvO8YpFkFqq6vj3Pw3g8RrPZBOcchmGg1WoDIIjjCIRQGIaBdruNjY1NAECvV11r+LT4vo/BoF+kACdJgiiKEEURwjDAaOSi2+1gMBhACAHHcRa9yYoTkPJkT1CFQqXiKhSK0iCE4LHHHoPrDksb2OSBEZqml972lqeeku/9NcjrfzW1IGCaFjTt7uA0f+hGUVR7T6vUw82uLKltkmRZRtmpK/aFqABA/zf/oorNnAnONWiahm63U/l7+b6PMIzQaDRgGCbG4zHCMJi6gs/OBvDL7j3G/+yLiB5+DPxznwHd36k8FZJzXnoVcSpg/x/ApUcgdQHtD//dzK+paRoIITNPevnnPoMo+7qs1P1erFguBoMBtjY3MR4v74LIopFSFj6yw+F0lcCO00AQTP8MPIv0Pi/RbLaQJAkGg37thLuyiOMIvV4XzWYz89td7nHBKpInvCsUx6GEPYVCUQqbGxu4cOFCUdpfJlEUQte1M4W93IcsFdZkJgrKQhxMv8aIogiNRhP4ztfRf+rH4P/gfw3+e/8WdH/n3NvWarXAGM/EzBiABKW0liEVx+H7HkzTAOdaJe0X7Gsv3/P1gf9n7MzVx7qLCrZtz7XaLUli9HrdLMHWgGVZkFIWrUj5n7MwTQsa19CbIcH3zG29eBXRxz5RCG6Vvc+P/CSSpz+A5NproC9/fiJBeRYYY6W3LUcf+wRw6ZHsX6SU1zQMs5RWe7q/U0tRfRKW5V6sWC7yMBbTtDAezx7asK6klc/TVezlwVtVp137vo8kSSqxwagbUkr0+wM0m000Gk247nDlP/OyoGk64jhWzzPFiSiPPYVCMTO6puHRRx/FeDyqxKOLUgrOzw7QcBwbURRnvjcSUgKUElDKigGgYZiwLAtRFGHc64K+/pfQ/TFar30NiechSSZfCRNCQNP0ovVCyqQQEfNtWAaSRGbiVPlee2eZeGuafqZIQkYDsFdfqaW3l2GY4JwtJJggjmP4vg/PGxc+OZxrEELAslJ/x5MSJQ0jNc2u2v8xfPFTSJ7+QKW+d9JuInny/aDXvgX+lT8BCf1KUyEZY9B1Ufr1QrbfQHLpKtg3vgr+pX8/83bnXlCuu95VF5qmIYoi9PrlV24q1puh6+LC1hY4Tytj41gJIOdFCANSJlOJFY1GE+PxeC6ecPni8HqQ+jFzzmHbTnYPrSa4SzE5hmGg2+2Wkv6sWE2UsKdQKGbGtCzYllVZwAUh5MwADSEMCCGKVM+0ailEGIYIggBB4BfhAGEYwPe9VIjzPchrr0H6Hmzbhq6LE8WQo3DO4TgNDIeDpS+Lj+M4E4RmN7E+L7ouQAjgtS4unTk/pQyO46DfP5+PorSbiJ95PhWfShKdkiTJznUfvu8V3kVpm7iOOL4rNOfhKfM4d8n2G6mo94f/L5KfeKbUz5wTP/M84hdeBPvOX4B995vp+1aYCjmJGD0NZDQA//qXwL77zVK227IsxHFSS2+5Kq6Bk9B1gcFgoFomFaUjpUSn2wUIgdBTbzIpJShl0PVU7FPVTqcjxHThWemiGl/7hYsqCcMQvu+DMQbbthFFkTqfFwAhaXAaANy6fVsJrIoTUcKeQqGYmY12G5zzynxHpJQwTevEdsdGowld1ycUKuSxA5M4jrMKHALLsovB5nGvRwhFs9nEaDRamZL4MAxhmhakTH1W5kWeZjf+pU9WXtlVNo1GA1EUnlsMjZ77KOIXPg4EHti1b1ezcUiPaS7w2bYNztN2J9t24LruXKoc8mrL5CeeSf0shz3QN18v9z0qrM47jrTCRJbu+Vk2tu1gPB7VciIWP/N8ZefD/Qgh0Ol2V+ZeragXUkqMx2N0ez24rgvbskAIwdjzIXQBy7Kz5NR1qvg6DwRCGOdeGHachmoTnQup6ColslANubIeg3WEUopGo4FOt4udnR11D1GcivLYUygUM9NsNitp48yRUiIIgkyQuLs6q+t6lkYalpY+6/sefN/L2hntQlA8Wp3TbDaLKsBVIU3LHcBxGrAss/AmzFuL8/biOC53xTZfcT/OR6/qAIRZSCsNKdyptovc97VaRiMXo5GLVqsNxxEYj0dzF6XO8lqcBeL2K/HROwlK6bla9heBYZjFNVtHqjwfHngvxmpZtahYPcbjMbbffvue7xlCZKmpG0VHgeIuURSCEOtcv2MYRq3vb6uI73uI4yhbSBeVBa4pUiil0HUdQhjY3dvD4eHhojdJsQSQKw8/rKRfhUIxNYwxvPc976nUgD9/n0ajiV6vC03ToOsCnHOMRm6lkzYhBAzDBJCKX4xRBEGwEE+1eUEIBWMUlKZ/0n8zMMZAKQWAu6KfTCCTewVAKdOvsekg+OmfBSDBX3npAXGOUopWq41O5/gBS/izv4j4+V8Ge+m3S0kILYt8uweDwVRVb4sSLIUQME0LSZJk4p6aYE5Du92G69Z7gt5qtTEej5SgBWBjYxN/8/rrqtJBsVBMw8ATTzxRua/pskEpRbPZOleqvOM0EEXRXEOrFCl5W6imaUiStNOlCm/tdYYxDsdx0Ov1cHB4qPavYmJUxZ5CoZgJRulcBql5Glm7vZGt1Ibo93uVt2HkvnyccxBCS69YqyNSJoii0z9jLvpRyoq/M8ay/URAKYX7089j/A9+EQAgdBPWy7+DILjbusoYO3VfSs2452tdSKtEg3OJeveLefOsMMvJz2XTNGHbjhL4piAXuuu8z/JrUIl6qT9rvgihUCySsedhMBhAiPKDd5YZKSUIOV/1OqUkS9NVzBspEwyHAzDGYJoWbNvJfEzr1VWxzGgax2AwwK3btxe9KYolQwl7CoViJpxGA/Gc2tJ834NhmJVXBx6Havm4l7sBIyfvF/kffx/k8fdBPvVjiOIQcZzAsiwwxjAejzJh7+RzJ/dLm4dv2qToug7O+cTVBdJuInrmw0je/RTkUz8GAAsR9Y4yHo8xHo9hGPMV+OrcWj0pjPHah+Wk9gFKOADS46X2haIu7O7t4QeefBJBEKz8AuGkTCO6S5n+USyOOI4xHA5AKYVpWmi3N+C6w1ovei0LaiFKMS0qPEOhUExNu93G5UuX4LrDuVXtGYYBKZPaT64VqSDHvvOXqUH+n/4RolFqdJ0mHPsQwijSXI+D3toGGfbAv/LHtRD3CCFoNNLQlEnPvzyxFRevgH776+AvfbYWnwVA1srkgRAKy7ImToSelnkGJlSFpvHMs60ex/A4bNvGaOTOdE+eZ2ptlaShTjH6/eUUkhWrRZIkgJRoNluqovYIaVjZ5OM6wzAQRaEaB9aAPEgqSSQcx1Ht0SVgmCYODzuqBVdxbpSwp1AopuLK5cu4sLWF4XC+qWSE5Alq6oG3DJDQB33z9UIc0DS9aBO0LAu+7514/tz/u2Uwi2Bh2zYAYDweTfw7ZHcHCHzQa9+C9vu/VctKtXkJfPNOr60CTdMKn806Yts24jiZWXhcBREWSO83o/EYo9Hk16xCUSWj8RgbGxsAoKr2MjhPPXwnrfYyDFNVPdaMOI7BOYcQRq0XvuoOIQSWZWPn1q1Fb4piCVHCnkKhOBcNx8Fjjz4KIURWqTffgVUURTBNq/DcUywXnGuglCKK0urL0chF/Pj7EH7y0yDbb4D2DpBcvIrwxU+BbL8BMhqUWj00rWDBOYdpWueu/CGhD3btNbBr3669mHWcwFfmdVY3oXYaOK+7sOdgPB7NfMxWQYQF0kqgXq8Hv6bHS7GexEmCVktV7eUYpokoiiayPOGcF2MHRb0IwxCmaUFKqaopp4AxlgmjAbrd+VsOKZYfJewpFIqJsSwLjz36KHzfX2i5PSEUui5KWxVclbazZUBKCcuywDlHkiQIggDhJz8NefkxyCefAv/ySwhf/BSSpz8AeeES2KuvlFo9NK1g0Wg04fv+VCm4y0Yu8FFKYVk2GGO19Zicd2VZLkzXcUIuhAHO+bkqSk+iChF2EZimhf07d9QkU1ErfN/HxYsXEYbh2vtp5RVKw+Fgop9vNJoYj8eI43o+k9adOI6zQA0dmqZnC7nqWJ1GKlabMAwDruvind1dVbigmAol7CkUiokghOBdTzwBzxsv3Bw3ikJYloUwjEqpGFyVtrNlQEqJJIlhmiYIIWmC59vfR/TE+8B/6zdAewcg229AXrgE/rnPgIwGp4px5xVlpxEscsHEdYfn/rwnsQxici7wGYYJ07QQRfVLhJ53ZZmm1VfYs20bvu8pEesIpmlhd29v0ZuhUDyAMAzYlg3ONURRDGA9BT5NSwOpfP/skBvDMEt/FivKJV+wTQVrCV0XsCy78FZeJ/JOD13X4DgNcM6zMfDdcZSm6bAsCwcHB7h1+zb6/X7txlmK5UEJewqFYiIeungRQojaJAwyxqBpeikT7FVpO1sWGGNgLB2cE0IhRn04X/8PMBhF9DMfBt/+Lsif/hHIKF3BP02Mq1qUJYSi0WhgOByUOtjKt1tqAtHP/1rRhlxH8spY23ZASL0SomepLJtGXE0rEEjthL18xd91VXtaTnqfYTg4qOd1pVhvhsMh4uxemi5Urm41OGMMup5Wb0kpQQgBIQQAoOv5Ysnp92AhBCzLwmAwmLsFjOJ8pK24aWt13uHDGINt2wiC9ahSzcPW7hwcIE4SbL/9NoIgQLvVzsT8CABBo9HA9e3t7Lxe/f2iqBYl7CkUijPRNA2PXL2K4XCIuqwqh2EI23aOrAxOTxltZ8tQgVUXHKeBIPARBAGiKEQQ+PB9D6Of+vvwPvIrEL4H8f+zd2dBkmXnfdj/Z7nn7plV3dXb9CwYUCABEZYtUBx5IAJjUjMUgSFIgoJsg0ZwLAPhcISXYEDBB72RfvGDgjLtB0shgxEWLQWDQRAM2SJNimNCI9IYEYRAiNsQnKWXmeqtqqsql7svxw83M7u6u5asqpuZ92Z+vwjGEN3Vmacyby73f7/zfe++NdW211mHsq7roizL2gPt8bqL7/k4cOlJlH/puyFf+5e13ked8jyHYUhIaUxVWdEGpwmFlVIAGLKsWcFe9V6YLHU4cFJSGiiKAr1eb9FLIeRAcZIgCENcuHgBeZ4v5Yk95wKdTrV9VkoJz/NhWdaogiuGYRiTgVqHcRwHlmVjOBzQFtyWqj6bGFzXbUyBwCxVhRAJ7ty9i+FwCK01kiTB7t4eDMPA2toaDMNAGIbY2dlZ9HLJkqBgjxByJM45nrhyBVrrxvUXk1JASqMRJ9m0nXc6ruuCMX7gVhp2973q8fvab8FTBvI8O7ZK7iSh7EnD12obhY1+v/5gYLzu4sIV4NkPgv3BVyH/7N/Vfj91U0otzZfy04TCpmlC67JRAdp42EkQBEsZDJyWUgbiJBldkCKkmbTWyLIc586dG7UXWZ7XsBACvu/j9u3buLe1hb29PWxtb2Nrexsd3wdjDEqZyPMcnFcVtkC15VYIjqIo4PsdSCkxGPSpzUDL5Xk+qS5f9m25pmmh1+8/9n1Ja41hEKDf6yHLMtzb2lrQCskyomCPEHKoq088gSevXgVjaOTJfJblo9L+ZOFfhmk77/GUUrAsG73e3mOTb4EHYZdOYuS2C/YDP4Zi83ptj+dJw1f7fR/A7o//18D1v5issW7ixptgwx6Mr/5fjT9uiqKAUiYYY43ajnta04bC+wNhW3CkadaoE8xutwut668qbbuqGiJCFC1u0BMh00iSBGVZ4ty5c5BS1n6x0jAMmKYFpRSUUqOtgLO5ODHedltVZ3m4dfs2egdMkxdSotvpwjAMCCFGE9g1LMtGGIbodDqwbRtFkWM4pG2KyyJNU1iWDc6X43vEQTjnsG0Hm7duHXrcFjPYCUIIBXuEkANZloVLFy+iN7qq1EwaUkoIIRe+xmWZIjkrSplwXXfSq+7RybePSr/vhxB/6idhZSn0m39cyxpOEr5aloXgP//vkX3oI4eusZY1zfG4qWO7+Hji3bJsx53G/kDYu3OzcY3bx9vFl70C4qRM00Sv329cP0RCDhLFMe7fvw/btmvtuWeaJkzTws7ODoZBgMFwCNu2YRjysWCFMQYh5KE97BhjsCwLQohJv7wxKSV8vwPOBdIsh2VZ2Ov1Dt1mGIYhgiBAHMe4e+8etre30ev1cH9nB4PhEIwxeK5LvceWEGPVd8Jl/cwyDIUkSagNBJk7CvYIIQdSSsH3/WMbGi9anueT/lL05a+ZqqmqVX+c8YnEo5NvHzUO4Tp/9DXIsqjlJGfaEI1zDs/zkf3FH6E4d/HQNbZNHdvFy7IcVVgsPkyfl/GxqL7+VZgNrF7O8wJKqVaErfPsRWpZNu7v7DSqupKQ4wyGQ6yvr0OIx4O3k2GwbQdCGrh2/TqGQYAkqXrbBkGACxcujqrkylGFkQ3HccF5tbVfCIGyLB/6XuU4LrK8QJEXkFLCdT1IKSGlgGlauLe1hc3NTfT7fezs7Bw7zCfPc0TxwZO8gyBAUZY4t34ORdG8iezk9ISQkIZc4mDPQJqm1AaCzB0Fe4SQA125fBmAbnypvNZV1R7nonE9AFedEAKe50MphX6/99CXdxYOIL7x2qGB2TiEyxgHvv9Hwbc2Ucbz2VLnuh7KskCys33kGtumru3ieV4NrpmmB+IyGB+LJqv62TXvYoeGbduI5/T6OIv94TK7u4nsk59F/tLfBr9W/3Z3x3Fw9+7dWm+TkHno9ftY63bhOM6pKk4ty4LregjCEDdv3nwsOCvLElEYYmNjA7btQKmquvXmu+/i/v372Nvbg9Ya6+vnJu93UkooZeLatWvo9/vY29vDzs4OsjRFURToDwbY3d2t5fcfi6IIcRRhY+MCOOc0OGNJMFb1oGvaRbK6uK6HXr9PbSDI3FGwRwh5zNWrV+HYVZ+TNsjzHJ63WtsDm0wIAcdxq6v7WTrVVprDKnnyj38S8ad+EsWHn4PxF9+CHj7eq6dOhqFgWRb6+3oCLcvEY722geJjnwB/80/PFKJorSdbspb1ivtBbLvaHte0ix1aV8FeG97/9ofLxfMvovjhzwEXrtS+3Z1zDsNQ2N7eru02CZkXrTV29/YgpUSn20GRF4dujx3jnEMIOdrBkOLmu+9OArqDZFmG+zs72N3dxb179x4avlOWJaIoguAca2vrMAwDhqGwtb39UFihtUaSpgjDcGYhTZpl2N3dhVIK3e4ahBAwDAXGGFXjtlRZlpCyOqaaMPyuTqZpIs8L3L59e9FLISuIgj1CyEOeevJJOI6D4bA9VUpaayilwBgad9K9KhhjME0TruvBsixoXaLfn74/42HbRNndTZT/wXMoLz0FfvEq3D/5tzPbAsoYg+93EEUhiqJA/sGPIP17/wDF2nmUf+s/bf3E4+P6Gp5EnmewbQdlWa7MyZV94RJ63/NCIwNey7KQZdmxJ/+Ltn87PLu7WQUJaQLjV/5JrRV7UhooigJ71OOItNgwCJBnGc6dOwfGOPI8hxDVtteq0k5BKXPy/2sAO/fv487du1NXUx/1c0EQoNfrIQxDhGGIvb29mn6zk9FaYzgcYm9vD3meI4wiuK4Lx6k+g1ahcnzZ5HkOx3GgtV6a7xBSGnCcamjGqrQqIc1CwR4hBEB1tfeZp5+GaZqNaw4/jaIo4Dju0pb2N5UQEo7jwHU9cM6RJAmCYHji7UOHbRNlWQL+xregNy7B+NX/HVaewXGc2iezarcD9jc/Dbl9B1Gv2k6U/r1/AHTWgfULkL/xz9s/8XjrDvR3fAjyy18C790/881prVfmNWcYBtLv+yTiT71SW8BbZyWoUiYMowqzmh7ujbEsgfj2tyC//tXat+Falolef0BboUjrJUmC3b09eK6LbncNUhro9/vY2t7GYDhEr9fD9vY27m1tYXd3F1HN78dlWSLLskZUZ5dliThJEMcxdnd3kSQJ1tbWaUBOC40DPcdxkefL0UPRdhxsb28/tOODkHmiYI8QAs45nn3f+8A5Rxge3ey4qcqyhFImACzN1b8mU0pNqvPKssRwOED8SBPs9K+/hOynfw7l7g7E5jsH3s443ODvvQPx7W8dHHAwBjge2NtvIB32kecFLKuqWADqCfjK/+RHkPzIK8h2tx6ENpvXUX7or0L88j8Gc1zw995pdbBXfu8LKL/3+8HvvVdLMFUUBUzTBMDO1PuoDVudTdOC3L6NbHertoC3jmEmY4xxKKVgmuZKBK3HcV0Pt27dWoqTRUK01uj1+9ja2sL2/fsIggBZlk1aA6zqcc4Yw/raWgP7npJpVNWWGr7fQZo2v+L8OMowIKWBYRCs7GuSLBYFe4QQXLp4EaZpIora0VPvMKtUQbQI1XZbC77vQ0oDWZZiOBwgy9ID+/hkP/1zgKGg//JHIH/zlw+8zWnCjUd/pixLJEmCoihh29XEXa1xpnCpG/Wh+7vA7/3WJLTh27ch/9+vQH/4r9UWwCxSXcMz9iuKAp7nnqmao86Aa1Zc10U67EO/+Se1PXZ1Ph/jk3spjVb02pslzjmkNLC1tbXopRBCZkgKgTUK9lqtqjLHqE9su5/HPM+hlIFz6+eO7G9JyKxQsEfIipNS4urVqwiCAEC7P4SqCiJrqXp2NMU40ONcjPrtBMdWypW7O9B/+SPgv/S/HVqxN1W4MehXfeG++n8/tGWvLAskSYyyHAd81qQP0VEY49h/rFuWBUOXiP/k3x24hlkEYouwv79ZXR5Uyp7+NTd+fPm//30UH32pcZV7jHHYtl17i4K6n4+iKGDb0RrXlgAAIABJREFU9ug1sLr9fbSuJuLu7O7SiRUhS4wxho3z51f+YkbblaUefXax1n925XkOw5AwlMJw2L62RqTdKNgjZMVduXwZjGGpGr22ZUJkG0gp4fsdSCkw0BzD534A+vbNqcIIsfkO5G/+8qGhHjBduFF89CUUL3wKbPfegRVdRVEFfEVRwjAMuK4L0zRhmiYsyx6Ffs6kus+yLJimOQqiGDzPx2DQPzQEmEUgtkzGlZynvdo+fnyLj77UyMo9pRSEEK2oJqjCPWeqquU2bIE+PQbPddGjXkeELK2yLHHp4kXEMfXSbDOtNbIshW07kFIsxfmIIQ0a3kTmjoI9QlaYUgpXLl8eVesth6LIYds2iqKYeY+L5T4xBhzHhW07SJK46unzsU8sJHiZtmKuLAukaToK+QrkeY40TZAkCaIoRhSFiOMIcRxBaw3Pq3oEVv9m+Z6/eamm27mHbsme1mkqI8sLV5G98kWwG2/VPoBhbNxHsg0nG2VZwrKme/9rwxbo08rzHK7rQXCOIGx3iwlCyOG6nQ601tTTbAlYlj3pG9lmhqFQFAUN0SBzR8EeISvsypUrgC5b/yH6qLNWEE1rmU+MPc+HlBK9Xm9yfCxqS+ppKuaqpsxVuFGFTQ8HTuMqP86roQN1T9ldNVJKcH62x/A0z3P2yhdRfvi5aqv2N1479X0fxXWrvp1tOXE0TQtZlh273mXZYn6YLEvR7XZhSInhEl28IoQ8IKSEY9v0+d1ylmWBc1F7y4tFKMsCnufDtCzajkvmioI9QlaUYRhLV603luc5bNuZ+bS4ZT0x9jwPXAj0H9lGsIxbUsdXh23bgWmaS1G5t4hK0rIsFzK4ht14C3rjEuSXvzSTij3GGGzbmen7ZN3P1zioPq7CcBlfz4/KshS+70NIuZSfdYSsuqIocOnSJUQRbcdtM8dxkabp0gS0SZLA93wkSYI0TRe9HLIi+KIXQAhZDN/3Rx82y9lcPE2rfh2zxII+5KtfAQuWp9zeth0IIR8L9ZZZnufo9fZG23P9RS/nzIrnX0T+6c+jeP7Fud1nnufQuoRpmnO7TwDgW5tQ/+hnwbc2Z3L7QsiZV+rV/XzFcQzDULXcVttprREEQ2ycPw/O6SsvIcsmSRLEcQwpjUUvhZySaVrgnC9dr0TGGNIWtPAgy4Mq9ghZUVcuX0ZRzLaibZGyLIPjOMiyjCYjTkkpE7ZtHzlIYpllWQrHcVAU1TbetlpUJanWeiFVe7OklALnHGk6u8ex/udLw7YtGqCxj5QGgjBcmmoQQsgDhlJwHfvEfVBX5f2vyTjn8H0f/f5yfe+UUkJKA3fv3Vv0UsgKocuXhKwgx6m2HT76JUi7HeQv/ji021nQyuo1nrJVp2V7jMbG02SHw8HShr3H0VojiiLYtr3opZzIo8fkoipJ0zRFWZZnfvya9BrjXMw85K37+ar6SlbVhsdZRHXnImhdQsrjHw9CSPtsb28jTTN4vg+ATf3vVuX9r8mUUqO2Oe29mHoQSVNxyQJQxR4hK0IIgY2NDWxsnMeFjQsIguCxAGfZhkFkWQbX9c48rXO/ZXuMgOrY8P0OwjBoxeTPWSrLYlTpWd8xM2tNOiazLIPn+cjzw4c3HFQlsf/PxidbTfh9qil9OYqiXZVeUhrgnCPPj+mzt6R9Qh9lWTZ2dnepYo+QJaS1Rq/Xg2Vak50a01iV978mk1JCCDHTqvhFYIzBUAb29ijcI/NDly8JWQG+5+Hq1avIsgxFkaPf7z0UWmi3g+L5F8H//e9DAhCvv7q4xdYsTVNYll3bpK3xY7MsjxFjDL7fQRxHSzE44qy01ojjGI7jYjBoR+/EJh2TZVkiiiK4rodeb+/AnxkHdwAgX/3KY3922O8jhIBhGOBcgDE2uT+tS5SlHv233DcJeXqMMQghJrddbaOpTjiiKDzRbTVBHEfw/c6xax9XCy47IcRSbREnhDxua3sb3/mBDyCOo6l2HqzK+1+TlWU5+TxfJmVZwjatRS+DrBgK9ghZUkopPPnkk5BSgjOGMAwPrd4Yn1RLYOm+5ATBEOvr5xBF/MxbTMcBqHj91aUZmOH7HWR5RhPl9onjGGtra6i29DS/aq9pJydxHEEphW53DUmSIMtSFMWDbTYHBXf7/+zR30cIAcdxIaWcTLrWunotc87BuQDAwDkHY+yh0K8siwPCPjb5t0IICFGFeWVZotQloIGiyBGGwaj6sH1bhMaPk1Jq5SfySSlX/jEgZBUYhnFktThpnqIolnKw0fhiISHzRMEeIUuIMYannnwSWpcIg+DQ3hXLXKm3X5ZlsCwbYRic6XYOqjRqM9f1AADB8GTVjMsYcO6ndYk0TeF5LoYnfGxmrS2Pfb/fg2maMAwFy6quWmdZiizLUCYR5Ff/xUNh32HhpFIKrushSeITV1AahgEh5CTAA2OT7ktaV89zlqUIw+yhtTyu+eHuQdI0gWmaKx9qVVWXdOGCkGUXBMFUvUVJcxRFsVQVe0opKGVCCIHNW7cWvRyyYujdj5AlwznH1SeeAOccQXDwNqxxOKCVieLlzy1lpd5+YRig211DFIVn6pvWpC2PZ2VZFgzDwN7e7on/7bIFnAeJohCdThemaTZqi3KbHvskSSaPnZQSpmnBtu3Jidfe3u6RlRVKmXDdakv0aXqjZVl2pp6RbT/ZiKII6+vnwBhrTb/IWeBcIIqaG4ITQghpxw6Jo1i2DSkkNm/dQhie7XyDkNOgYI+QJeE6DjY2NuC6LtI0ObKn3DgcEL/+zyF/7ReWIqg6SlmWyPMclmWdqXKjaVseT6uqorLR75+uqe8yBZyHKcsSw+EAvl9NZm1KuNfWx77aGhrC9/1JdZx76QnsfvdzEK+/ChkHcBwXWZYCYFBKgXOO4XCwsIEHyxCIlWU1DXaVh+JIKRFSxR4hS6/tF2NW0YPnrN2ftUopCC7w1ttv01ZwsjAU7BHScq7rYuP8edi2jSSJ0evtHXsy+mg/q1UQhgE6nS7iOG79yfpZCCHgeR6Gw+Gpv3wsS8B5nDzPMRgM4Ps+ylKPQqfFautjb9vOJFiP4ypkkR97GfknfgIAw/o3fqcKoQwDQDX0Zvxzi7OYk8TywlXkn/kC5Je/BL61eabbKoocUhpTBXt13m9TVD0YOQ3OIGQFjC/GcH72nspkPjjnrf5OPh7qZZoWrl2/TscdWSjh+/7PLHoRhJCT45zj2fe9D+trayjLAmEYHNMn6gGWJeDvvAGWNaMKaR601lDKAGNsYRVAi8YYm4SbaTrf5167HeQv/TjKD/wV8Fs3WnPslWWJosjheVWl2WH9KsnBhBDodLqT6rv94ai5uw0e9OF96/+DTiIMBn2kaYo0TRvxGuWcwzTNuYdC2StfRPnh56A3LkF847Uz3ZbW1bb7JDn+d6jzfpvCNC0Mh8PG9cokhNRPaw3XdcG5mPr7MFmsKhhTU31GNYmUEo7jQimF4XCIu/fu0QUksnBUsUdIC126dAnra2vIsvTEDeVXWRRFcF3v1B++bRlccBjf7yDPs4VUQhXPv4ji5c8BAFgat6rqLMsyDIfDSaVjEyr3TmpRx67vdxDH8YHHXHL/Lrqv/xbKskRvOJjbmqa1qK248stfQj7671llWQrOvbnfbxNYlgWlFN59991FL4UQMidKqQZUe5NpGYbRuio3xhg8z8fmrVvo9U7X0oaQWaCKPUJaZn19HefW1xEEQSsDhkUqyxJKmQBwqqu5xQsvI//058GGPfB33qh7eTPluh445xgM6gtQtNtB8cLLYHc3j63AY3c3gTQGf/OPIX/vN1tTsTdWlgWKooDneQB0IyrKTmJRx65tOxgeEtpprRHHUWOv1I+32My7vyILBxDfeA0srOe1Om7TMO/7XRSlFDzPRxzHePe995C17LVKCDk9LgQc20Ger25f0TbxPB9hGLQm3JNSwvc72Nndxf379xe9HEIeQhV7hLTMxvnziOOItgSeUlW1557qZL2tgwvOMgH3KCeZ0MqCPozf+KVa73/esixFv9+H7/swDNWqatnFHLttb2TO0OLWPyvJth0IIXD9+nVEtC2KkJWzt7eHCxsbiKJw0Ushx2CMtao9DmMMruvh5s2bCEI6vkjzUMUeIS2ilMLG+fP0heUMyrKAaVrQWp+4aq+NvQmVUrBtB/1+r/ZthezuJtiwV23vzJIjK/hOUt3XZFqXSJIEvHMO7Ad+DOzee9At2PaziGNXSjmqeGtnwCKlgJTzr9irk5RyZbam2baDsixx7fr1lZ4CTMgqK8sShlLwPBdpSrtammxRfWxPQggJyzLBGIdl2ej1+9jdrfciOSF14YteACFkep7n0ReVGsRxDNu2F72MmRNCwnU9BMHpJ+AeZTyhddyzbVzBVzz/4mM/e9Tf1U27HeQv/ji025nN7WuNwX/4PAaf+Cz4xz452d5NHlVdjW+rRfXYq5OURut/h2kYhgLnHDdu3mzNli5CyGzcunULYRjB8/xFL4UcoenfDxzHheu6GAwDCCEQhAHu3r276GURcijaiktIi7iOQ1twa5AkVbBnGMbSVnZwzuH7PqIonNvveNR2z3luBT3JFuHTGv8e5R98Fb7jgHO+ElVRJ5HnGcqyhOO4CMPgVLdRhbR/G+VT74fxy/8YfGuz5lUeruknHdOwLGslKryVUrh37x6FeoQQAMB7m5t4+qmnYJrTTQUn81cURWM/Z23bQZ7nePudd6C1xr1FL4iQKdBWXEJagnOOJ65cQUh9HWrCYFnWTLfZHbb9tLxwFdkrXwS78dbMGtV3Oh3keT7Xk/qjtnvOcyvoo1uEZ3Ifo99HJzGyLIPrumD+GuKP/mDrtxvXqXpsvEnIN434R/8r5P/d/4hc2WCXnkDxw58DLlxBeekq5Ne/OuMVPyClhBACadrO59LzfJRluRLBnuu6uH3nzkpUJxJCppMkCS5cuEDBXiMx2LYz+pzlKEsNrZtzYcayLNy6fXtpL/6T5URbcQlpibW1NWRZRicuNYnjCJxzSDm7wuVx5Vj+wssPbQ3NP/MFlB9+DvlnvjCT+/U8H1oDQTCcye033aNbhGetKAr0+z3kf31+243boizLUYPsE3zdePHTAOfAi5+uwtm/+CMAAH/3nRmtcvmM+xuuynsAY+xUk84JIcsrThIkSQLTpHYZTSKEQLfbRZwkuHbtGu7v7MJ1XXieB8MwFr08ANVnaJv765LVRBV7hLTEk1evIk2TqapelmVQwaxJKSGlMbO+hePKMQgDxY+8AjbsVVVrN96C3rgE+eUv1V6xN95i3O/3ar3dOszquGzC8a61Bu7chJWnEK//K2iqEJgwTQt5nk0dvOTKBp79IPDqr8H4438L8Sd/ADbsQf6bX5/r82sYCoyxVvY19TwfSRK3ZtrgWRmGgTAMV+b3JYRMJ04SnDt3rrWV18tGCAHP87G5uYnt7W1keY4oinB/ZwdZmmFtbQ2GoVCWxcIKGRhjUKbC1tb2Qu6fkNOiYI+QFrAsC+fW1xFF0/XwKl54GfmnPz8JksjBbNtGmqYoiqNPBk8bHI23a/JbNx7aGsrCAcQ3Xqs91BtPwB0M+o2s7JzVcdmU410nMYwb34YjJW392UdrDc/zp37/kt/+Q8j/55cgv/2HABY3jVopBUC3biuOZVlQykQUhY18H5gFIThKralVBSHkIR3fh+M4rbxAs4w8z8ftO3fQ7z++oyJJU+zs7kIDOLd+DoyxhVysEUJAcIGdnZ253zchZ0HBHiEt4DgObNue+gRzHj3GloHjuFNtVTtrcDSPYEJKCc/zMRwOGrslbVbHZZOO96IooJQaDWZp54lEXRWQhqHg+z6UMqG1RpqmUwdNR61hXhWa43W3KdgzTRO27SAIhitVvcYYh6kU9nrNq1QmhCwQYzh/7hyKoqDhOgvGGINl2Xhv8+ghWFEUYXd3F91OB5Zlzv0zWCmFJEnRH8ymBzYhs0LBHiEtoLXGxsbG6Irj8SfGi6pwaRPOOSzLnKqKqEnB0UGqCbgdhOH8JuCexqyOy6Yd73leDdMoiryVJxJ1VUA6joOyLNHv9xDH8Ymqx45aw7wqNE3TRFlq5HlzX1OPsiwLZVkgjlerYlTrEr7vY/v+/UUvhRDSIHmeg3EO13Fbe7FtWQghwKeshNNaY29vD2vdNUgp53qhyrYd3NvaavT3aUIOQsEeIS3AGUO32wWgG1uN1TamaYFzPlVz3KYFR/uNQ70syxDH0211XAZN6Kt3GK01yrKE67qtDFjqCrKlNE49VfaoNcwraK96A+bHbtVvEsuykef5SlXrjUlpII4iOhkjhDwkjmOsr6+PKumr94fx5xOAIy86CSHgut7k5xzHhWmqSUiltV6ZlgdnVV1Qt9Hr9aa+6DkYDnHhwgUURTm3C6Wu6+HW7dtzuS9C6kTBHiENd/7cOTz11FPIspQmNNWEcw7X9RCGQSsrqh5g6HS6KIocQRAsejGnVl64iuyVL4LdeOvIvoPjMA+DPvLP/rcoXvjUwvvqHaYoChiGgmHI1gUNdQXZhqHAOT9dsLdvDY8eH/MK2i3LQlHkrbqYYts2kiRu+fva6XAuwDnHsMXvhYSQ+mmtJ1s7HceB4zgQQqAs9ajVjQNpGDAMBaUULMuCbduwLAumaaHf78NxXFiWheFwiCiOEScJ1tfWYNs2lDLBOW9VdfcijANQ1/PQm7JtQlmWiOIYG+fPz+UcqBqqJ7G9TYMzSPvIRS+AEHIw0zTx5NWrEEJgMOiv5InarFQTI5PWBS6P8jwPZVliODy+T2CT5Z/5AsoPP4ccgPpHP3vozxXPv1htwfzgX4X+0EfA3vgmxOuvzm+hJxSGIXzfB9CuoEG7HRTPv1hVxAWPN7iellJGLYHztMdH3RhjKMt2VWJwzlf2syLLUvi+jzt37y56KYSQhtFa4+a776Lb6aDX7z90waaqJLMgRFWBV4yqng3DgDQMDAYD3L13D7ZtP/R9axz+OI6DS5cuodtdG+2eiFGW7bkgNE9lWcK2LDDGpq50DIIAcRyj0+kiiqKZbalWyoRlW9jcvDWT2ydk1qhij5AGunjxIq4+8QTSNEUUhSgdv7HbDtvGtm1IKVofhlmWDcMw0O+3v1k8u/EW9MYlyC9/6ehJwYM+9MYlsK3b0O/7Loiv/w7En31jfgs9Ia1LmKYFrctWVX3V0cPONE1Iw6hlSunUx0fNLMtCmiatCsps216pLfn7VdvknBNt8yKErA6tNaID+r2OhySlaYo0TZHnVX/cLM8nVWLjAVAHybIMu7u76Pf7YIxhbW0NeZ7TFt0DlGUB0zRHAd30F9f3ej2EUYTz586BMdT6nUoIAdt2YFkW3nr77al6bxPSRBTsEdIgtm3j6aeeguM4o+mmVZ+keTWLXwWe5yMIhq0+8TMMBcdxMBj0l+KLIwsHEN947djQpvjoSyhe+BQQBRBf/x3I1/5l44NuLjikkI1o2m3bzlRbheroYee6HpI4ruXL97THR91s2wZQbfHc32fPcVwYhmpcxa9pmhBCtrKvY12EECjyfKUfA0LIYhRFgSAMITjHuXPnYJrmJCQkDyilEIYhkkOC0sNkWYZer4dLFy+dqsXHQetQSlXbrQcD3L59+9DwlpA2oGCPkIa4fOkSrly+jCzLEEUPV7k0fSprW3Q6XeR51upehUII+H4HQRC0qql/HdjdTegrT0N/91+D+NM/gPj2txa9pGMxMJimmuqYm+VAkE6nC8MwYFk2GDu6F9BZe9hxLmDbdqv7PgJVgMe5gBBi1DDdhG1XlbKMMSRJs8Ij1/WQJPWEqfNW17HPGIdSCr3+6beQE0LIWQRBgHtbW/B9H47jIstyaE3hHoDR45Hh3tbWqf59WZZwbBtSymM/6xhj4Jw/dgGcMQbHccG4QK/fRxAE2N7ebuVnJyH7UY89QhZAKQXP80bNdnOYSqHb7aLf7x1YgcWCPuSrX1nASpeH73cA6FaHDYwx+H4HcTy7HiNNxoI+jF/8nyf939ogzzNw7k31s+MeggBqfb17XnX/e3u7MAwDtu1AqTUMh8OZhMPjacBtrybt9fYe+qIvpQFAQwgBZZqLW9ghqgnEzaoinFZdx36eZ6P3ekIIWayb776LCxsb6K51AQ0EwfDI8MgwDHDOJ4OAtNYIw3Z8Z52mZ55SJkzTxM7Ozpm+HxRFASH4kT9jmhYs20JZlJPeiYyxyTp3d3dx5+7d1n9PIWQ/CvYImSPbtnHp4kXYtj0q99YAqg+aMAzoA2ZGOp0uAI3BYL5b+ermeT7yPF/p/h9tC7m11ijLcrR18+gwdhxWHhRannaghWXZkNJAr7cHoNrKkmU9WJYF3/cxHA6Q5/WFe+MG5MNhu19rwOM9fMZVjpxzMLBFLOkxnHOYpgXDMFCWZWurQo469k+iLEuUZQnLsmg7LiFkofI8x+07d3D7zh1sbGzgwsYG4jh6qILfMBQMQ0IpE0mSoCiKyXCP9bW1SfuYJp4fVBNkDSilJoUKVa/C5LH1ep6HPC+wubmJ/hm/i4+DusOMt9i++eZbyPMcjLEHg1GoKo8sMQr2CJkxxhjW19fR7XRgWiaSOJ6cZJPZ4pzD9zsoirz1wzKqbYGcjp0WyrIMSh0f7B0VWp6mokkpBdu2D6wErqb2lfA8H3t7u1Pd3mEcx4WUsgq8GKu192NdE3rrNf00v1nx/Q6EEGCMIR81eK+j59Ci1BnY53kGz/Mo2COENMb29jaSJMGVK5chhESSxFDKhFIKu3t72H1v87GWHXt7e3j6qafQ6Ry+o2eWxsEd5xyAHl2o1JBSwjAMpGmKfr+PXr+PNE3hui7Wul10ul0UeQ6ATfoMB0GAa9ev17IuwzCO/D5lmhY2b92aXLTUWtd6AZOQpqJgj5AZu3jxIrqdDtI0Qb/X/gmmbeK6HrIsa81WhsOMv/zt7T0I9ZoZeJCD5HkGy7LPdBsnrWjiXMB13dF224OvUKdpCsuyYZrmqfpOSinheT6KokAcR8jzAmVZ79XwWW1PPgu24GI9wzAghMBg0KfqgwPkeQHPdbG9vb3opRBCyMRgMEAQBHjmmWfQ7a6hP+jj+o0bh76Pa61x4+ZNXLx4EetraxgOB3MJ94SQcF0XRVmit7eHOEnAGINhGDCVqiYADwaPDQUZDocYDocQdwRM06wCtSxDVnOoppQ69MKNEGKyFkJWDQV7hMyY57qjk166WjQPD6qHGBjjjw0iaRspqy9Yg0Ef1dbtShMDD3KwLMvhuuJMt3GSiibOOTqdDsLw+F6MVa8aCWC6YK/q/8NhWRYMQyEIgplWitW1RbNuiwz3xid2FOodLM9zdDrUZ48Q0jxlWeLatWvVBO8p38Pv3bsHzjnWut1Ry4XqMyCOo9o/B0zTgmlZuHWGLbNFUSAMZ/Pde7wz4LC2E4zxxk2sJ2ReKNgjZMZM00Qcr25PtHlaW1tHnueTLztlqVvbcwqotnF7no8wDB8LhpsaeNRtGSoTtS6RZSl8vzMKaGdnXEVX9fE5fitiURQwDOPQvzdNE5Zlj7biANV2nKoKcW9vb+avryb2VKyacB/duHuW9vcMonDvcVKKUQ9bQghpppO+d9+5cweDQVWxxwCYloUrly8jTdPRVtPszO97SikYhoG33nqrscUIx1UsCsHpc5GsLAr2CKmZUgqXL12anHhlWbbwfkyrwLJsaF0uRdP+Mdf1Rv2zHg9omhh4zMKyVCYGQQDf76DbXcNg0H9sC0sdDEPB89xRFd10X/CzLIVt22CMPxbSmaYJ23YQBEO6Ar5PmmZwXb7QYC2OY/h+B73eHn2+PEIpE1tbW4teBiGE1CoIHrSVCcIQw+Fw0prhwsYG1tc9pGmKPM+Q5/mJPp+EELBtB+9cu9bYUA+ogr04jkd99h7/XlIUBXy/c+jfE7LMhO/7P7PoRRCyLBzHwbPve9++UnlN1XpzUk2GVKPpo3nrT3YNw4BlWej3V7svI7u7CTbsVRV7WXuHAwBAkiTgnMN13dqns5mmCdf1MBwGx26/3U9rDSGqyar7t9RWlX8ehsPhZBoseYAxBqXMhVWG5XkGpczJ8AxSYYzBth1s3rq16KUQQshMFUWBLMuQJAl2d3cRBAE4Y9AacF0XpmUCo+8anHPYtgPTtCCEhBACShkwDAXGqjY2t+/ceSg8bCohJVzHfSy4Y4zBdT2EUYTd3bMNBSOkjdiVJ55o99kvIQ3h+z6evHoVQTCkE60FsG0HQnCUZQnTtJBlKdI0Q5alrQz5Op0usixrfY9A8jjDMOC61dTOOoJ/13WhlInBoH+q9x7GGLrdNQRBFQoahgHP805U+bdqOOfodtewu7uzsDUIIdDpdDEcDqgyYcQ0TaRZjs3NzUUvhRBCFspxHFy+dAmmaQIAtra2EIQhHNuGaZnIshycc3iui52dHezuG9DWZIwxfOcHPoA0TZEkMRhjsCwbSincv38f96him6woCvYIqYFpmnj/s89iOBxQb4cFcV0PWmuEYTBp7i9ltUWh2s6ajEKK5r/lCSHg+x3s7dEVx2XFuUCn00EcR4dOdzvKeJot53zUVzI+UaXeo5RScBwXw+EAvu9TqDeFbncNYRgsNFQbb5em94qK7/t4b/NWK6pOCCFkHqSUKIqilRe5D2MYBt7/7LPI8wyGobDX62F7e5sKK8hKox57hJwR5xzPPPMMwjCkUG+BOOeTYKMsy4cmctm2A9u24Lou8jxDUZSjybnV9Kxq0EaJsiwa8aXANK2V3v64DAMzjlOWxShE6yDP8xMfd5Zl1VbxBwBpmkIphU6nS6HelLTW+4aKLEaSJHAcdzQlcHlO2k6j6msrKdQjhJB9mvC9tm5ZluHtd97Bd33nd2Jvbw937txZ9JIIWTgK9gg5o7W1NZRFcaZqGXJ2jDMUxcEDCaIoRBRV4d+4yilJYhRFAaXMUcjHwBgH5xxpmowCvyp6X1psAAAgAElEQVTsm/cJs2ma6PXasSWiLuWFq8g/8wXIL38Jxfd+HMXLn4NWJozf+KVFL21m8jxHEAzheT56vd5UE2ZN0xz1xGG1T6QNghBpmlKoN6WiyCGlRJIsvvfjqod6ACCl8dAFHUIIIcsrz3O88ed/PpNhZIS0EQV7hJzRxvnzNCBj4RgEFyiKo69KlmWJKHr4uXr0SqaUEurcBRTf+wNwvvkaZBxCaz2qqqrCvjyf3aRjwzBG1YOr9UUl/8wXUH74OeQA2I03R3/KFrmkuUjTFFIa6HQ6h4S5DJ7nQQgBzjmKopj0lal7C6jWJYV6J5AkCTzPB7C4CjHbdqhSfGTcX4kQQshqWLXvyoQchYI9Qs7Atm2aStgAlmVOttOeVZ7niP/K88g/+RNIkgjy1a9ASgnDUOCdc8if+350/vB3gWEfaZogzwsURV7blwspjWMDymUkv/wlZEICt25C/MFrYGkM8fqri17WXIRhAN/vwPU8BMPh5M+rybQ+siyjoTwNlOfV9G3TNBdWtWeaJoJgePwPLjnTNKG1bk3zd0IIIYSQOlGwR8gZFEUBxpa/qqjJpJRwHLfWravjQGn833EPtPxv/BDyT/wE4jiC+7u/DsNQVeDH+STgLYpiFDIWkxP/kzAMA0ly8mEKbTXup8fe/FNgfQPlhz6CMuhBvvqVRS9troJgiG53DalhTCrxPM9HGIZI08Vv9WyCJvZejOMYpmktJNgzDAUANBEXQFlqmKakXoOEEEIIWUkU7BFyBmq0bZIshhACnucjSZJat6OxoH9gsLQ/8EuS5KGTec45DENVW3lVFfZxzlGWJbIsQ5qmUwzEYBBCNKJn17wUz7+I/NOfB+7fBc5fAu7fXZlKvf0sy0ZZlnBdD0kSQymFoshPFeo1MQCrw+RYARoT/OZ5Btu2F3LfjuMgiqinHGMMhjIo0COEEELIyqJgj5AzuHDxIvWkWhDLsmDbDqIomluPw8MCP6Dq85EkMR7N5JRSMAwDrutOJmjuPwHVWk966o2DwFUyqYr8wb9T/YFpLVUYNQ3DMKCUQq/Xg+s6sG3nTJV6TQzA6vBoJW0TlGVZBUv7Ki3nwTQtAFipiwAHEULAdT30+n3cuXOHwj1CCCGErCTh+/7PLHoRhLSRaZrYOH8eYbi4xumriDGOTqcDKQ30+/3GTyMuigJZliFJYsRxhDRNRtV+6ajSMEdZajDGIKVEnuen/p2020HxwstgdzfBsmTqv1soZUI/9X6w3//X0B/4MOT/8XPg27cXvaq5YYzB9zuIonCy5ds0LYRhcOqQl93dBBv2qoq9Jj3XZ8SyBPydNya/U1OO6bIs4Loe4nh+W+hd151M9l5VpmnBcVzcun2bhmYQQgghZKXxRS+AkLbyPI96G82ZaZpYW1tDURTo9fZQlu07qR1X55Vl1YdvHPqFYXDmIRzjSq3i+RdP9HeLNF4X27gI6+9/DvLPv7noJc2V63rI83xSeVVt3U5h286pb3NcWbrslY9NOabH2+x9vzO3+xRCrGy1OGMMrutCCIG33n4b/f5yH+eEEEIIIcehij1CTunK5cuTIQlkNgxDQSkFpUy4rgcpJYbD4dIOl1BKQWs9RS++gx1VqTVtFde8q6CWtbpsGkqZME0T/X7voT9P03R04SClrYUjBx2XTTp2siyDbTvQGnOYas1g2zaiaD4tCJpkPCm63+/j3ffeW+mKRUIIIYSQMQr2CDkhxhieevJJmKY5t95uy2w8ZGI/w1DodDowDAPjocNRFCGKwqXuQWcYZwz2HtmqOO3f7Ve88HJVQTfsgb/zxqnWcRLTrmvZcM7h+x0Mh4MDj2khqmEsq1aVdViwfNBx2bRjpygKOI47ly25lmUhz89W4ds2SinYtoP33nsPO7u7i14OIYQQQkhj0PAMQk5ASolnnnkGDMBwOFj0clrrQSWegXFBEhsneKgGSkRRuFSN4dsyqbSJAwqW0Xiac54fXN0VBAHW1tYnfRdXxWGDP05zXM77NZdlGbTWUMo89eCTaeV5DimNRh8bdT7+tu1ACIFr168v1ecCIYQQQkgdKNgjZEq2beOZp58eDT5Yzq2gs8YYg+f5EIIjTTP0+/2HtlKNK/eWsQplukml+qGAcxGOmvxL6mHbNhhjxw7eSdMUpmkhz4dzWtniHRbgnea4XMR04CpwE5h1oWWWZVBKNbpqvI7Hn3MOx3GRJAmuXb++lJ8NhBBCCCFnRcEeIVNYX1/H5UuXEIYBDcw4JSEkfN9HnufY29s78GeW+aRtmoqjoihhGPS2vMyklLAsC71e79ifjeMI3e4aghUavF1nsLy46tPZh/N5nsG27Znfz1mc9fGXUsJ1PWxtb2N7e7vOpRFCCCGELBV25YknqDM3IYdgjOHK5cvwfR9BMFzq4GmWDMOA5/mIonAu/afaatwYfm+P+kctI8YYut01xHE09etgbW0dw+Hw1H0X92v6dvCmr+84Sik4jos0TY+txjwrzjm63TXs7u7M9H4WZdxP7+a77yJYpWSbEEIIIeQU+PE/QshqEkLg2Wefheu6GAwebnDvOA48z4dpmgtcYTtwzuF5VTBKod7R8jwHY+yxYSJkOTiOi6IoTvQ6SJKktsqs8dbI4vkXa7m9ujVtfYwxMMYn/3fcz7quhyzL5vI+Z5oWsmz5BqswxkcT0A1cv3GDQj1CCCGEkCnQni9CDrG+tgbBGYLgQX8rpUw4joM8z1EUBSzLhm07SzfooU62bSPLspWb7gkA8Wf/B+CjLwFf+21Yv/S/TvVviqKAlHIlH69lZpoWDMM4cTVmFIVYXz9XyxqaPhilaetbW1sHoKFRba7VGpOedlpXQ37KskCe5zBNE0VRPPR5MUuGMhBHze2vd1KMMViWBaVM3L9/H/e2tha9JEIIIYSQ1qBgj5BDaDzc880wDLiui+FwMOmzF0UhDEPBdV2YpokwjGrZMrdMDENNJgi3favdiX30JYDz6r9TBnt5nsMwFAV7S8QwDDiOjV7vdMe81rqW6bhNH4zSpPUxxqGhsbf7IIg1TRNKmft+BpDSmLxW9w8CmjXBxdL0ezUMBcdx0Ov1cOPmu42e9EsIIYQQ0kQU7BFyiCSOwc+tT/6347gIgseHZ2RZir29FJZlw/d9pGlC24f2GU/CBYDgYy9j8EOfhW078H7vN8AYg9ZVm8+q+qVEFIVLc8KKr/32pGJvWqs4MGGZcV5tLQzDEGV5uuBHa03bs+eMMVRXd/apJqI/XJktpYTjOGCMYzCYz8UKpRTKspy8d7aZZVkwDIVr169TqwZCCCGEkFOi4RmEHIIxhg9+13eh3+9Ba4319XPHNioXQqDT6SIMA9qaiwcN3nu9agpu6XSQ/8d/E+L1336kYo9BCD7ZigUAg0F/ZSs3Op3uKESgE92263S6KIr8TGG/47hgjNW+zbN45ruQ/+RPQf7iz0Pc+Hatt912Qgj4fqeRg2x8vzPq5dfOrbhCCJimBSE48qLEjRs3Vva9nhBCCCGkDlQCQMghtNboDwZQyoRt21OdeBRFgeFwAMdxYRjGHFbZbFJKlGU5+T8M9yBf/dUDtuHqUX+qAP1+D4wxCCEWsuYmCMMAjmODMbbopZAzqAI5nLmCN44jKKXAeb2vifwnfwr68tPIf/Knar3dZcA5b2hFHIOUsrWhv2XZ8DwfOzs7eG/zFt5++20K9QghhBBCzoiCPUKOwBmDYRiwLBtpOl0FXpZlGA6H8DwPvt9Z6S10tu2c+AR0vMVslSse8zxHluVwXW/RS5mKdjvIX/xxaLez6KU0hmEoKKXQ7w/OfFtlWSLPMziOU8PKHpC/+PNgd25C/uLP13q7y8Aw1Fx75k3LcaphRM0MHQ8mhIDjuPD9DvI8x5tvvYWd3V1qWUEIIYQQUhPh+/7PLHoRhDTVU08+Cc75gb2VjlKWBZIkAeccnuePppyerW9ccytIHmcYBny/g7IsEYYnO3lTyoQQonXBnnY7KF54GezuJlh29rWnaQrHcaE1UBTNrGgpL1xF9soXUV64iuKHPwc27IG/88ZDf8duvAUWnj3cmpc6KkU55/B9H2EY1PbcFbaL8oVPodi8XsvxBQC8dx/y3/w6eO9+Lbe3TCyrCtCa9tpTyoTWulV9SF3XQ6/fx87ODra2tx8aSkUIIYQQQs6OhmcQcoR+vw+lFKIoPPG/1VojiiIkSQLbdrC+vo6iyFGWejQ0okQcx1NtQzJNE67rIc9zhGHQ6K1LruvBMAxEUXiqcE4po5WThYvnX0T+6c8DQG2TPQeD/qRHWxOf8+w/+2+gP/QRMGVC/tovQLz+6uTv8s98AeWHn0MOQP2jn13cIqeklAnXdaH1g9dnllWPe57nJwp4PM9DlqW1TjZOvvf7kX/is5Bx2JjJscuMMdbIACrPc5imefwPNoRSCowx3Lt3b9FLIYQQQghZWhTsEXKE7e1tPPXUU2e6jbIsEQRDRBGHYShwzlGWBTgX8DwfWmukaXpkeFgUxeTnxtuZgmDYuBNP23YgpUSv14PWD69Nux0Uz78I8fqrB/TYe8Aw1GTYRpuMQ6394dZZFUWBMAzgeT76/V5jnu/ywlXkn/kCsLMFAGDX33wobNJuB7h1A0xIyC9/aVHLnJrjuFBKPTSwRUoDSlXbaW276ndYFMVom3SGLEsPPKYtywZjHMERx/hpiNdfhW05KL7+O2jGUbDcqgrp5j3SSRKPpvCyxlRwP7oWIQSEkBBCQEqJa9evL25xhBBCCCErgII9Qo6gAdQ1v6Asy8f6zUVROOnht7a2jizLJtVCSZJMQoZxoBPHEZIkhm076HbXkOfZaDCFHgUO9VUInRyDZVmjKcKPnxBPU9EmpfFg0EbLsKA/k0qqJEkgpQHP89Dv1xsWnda4Go+98U2IX/9nABi025mEW8XzL6L8wb8D+Wu/AL61udjFHoExBs/zwTl/bPppnmePVY6apgkpjVGvOwc7z72I/Mf+LoDqmJbSgGVb6Pd69a816MP81/8CeZ6jnWMTmkdKOblo8qgqyG3m+1BRFDAMNXXf11mybRumaQGo1iWEQJ7niKIIcZJge3u7kdXGhBBCCCHLhHrsEXKEsixxYeMCgNn1OSvLEmmaQGtMqoIYY3AcB1IaSNMUnU53FPRVQUOWZUjTBIxxcM7AuYBlWQs92et0usjz7NDtt+zuJtiwV1U3HdIjzPc7DwWapJJlKSzLBue8EduU2Y23oDcuwfiVfwJcuIziR155qL/eNM/1ogkh0Ol0UZYlBoPpAtOiKJBlKZIkrkLB4S7ycIiSCxjDPfCPv4zsvXdQnLCv5EnYto04pmivDmtr67AsC6ZpgnMOxqr3Y845TNNEHEeLXuKBqko4o9at3ifBWDWZ13EcFEWJd65dw9bWFoZBgHtbW9je3ka/38dw2LyqckIIIYSQZUTBHiFH0Fpj0O/j0qVLMz/JK4pqi994q1+SJLAsE47jTrbzPrq28c+maYokSaCUCdu2Ryd889mmZds2PM8frfHwQINlCfg7bxwa9IyroR79PUkly1K4rouiKGo9Wc7+o+9D9tM/B33vNsSdmwAeHwTy6P9m4QDiG6+BhYMDQ7zjnutFMwwF3+8gjuMTD3cZy/McSBOw938IySf/C/CLTyJ8/iWUvZ1JwFm3oihgrG8g+Rs/BNx5d6aPb1uHn0yLcw6lTOzt7UJrDcOQME0LjuPANE0URdGIiriDFEUBx3EXEjyapjVqIQHs7u7i9p07k/ejPM8bsz2YEEIIIWSVULBHyDE6vg/TVAuZQpgkCRzHAeccUXT8SVyaJpBSwDStmZ+Ucs7R6XTBuUAYBlOt7yi+30EYBq2o8Kh7Au5U96k1tNZwHLfWicHZT/8cYDnQ3/09kP/qVwAAxQsvI//05ydVeI/+7/2aHuI9yrYd2LaNIBie+TVSFAXy3R2wi0/AevVXUd66PvMqxfijfwvpj/6XEOEQ7O0/m9n9ZK98EeWHn4PeuATxjddmdj+Lwti4Ki8ehXhVJWaaJiiK8lQDk+ZFaz0KH/O5vl9KacD3fdy4cQN3790783s+IYQQQgipBwV7hBzj0sWLKMsSRVEs5P7TNEVR5FPff57nsG0HnIuZhpGdThdZlmE4HJz55LKq1pMIw+aeTO93VNA10/stCkgpaw1u9b3b0N/9PRD/5/8yqdh7tAqvDVtrj8O5gO93IKXEYNCv7fVcfPQl5B9/GXL7Nthv/crsH58770FGAdb/9Pehk3hm70vj7dbyy19ayoo9xhhM03psW7PWemHv9Sdhmmpun0umaaLT6QIAtra20B8s3/FACCGEENJm7MoTT9C+CUKO8KEPfhD9fr+RExIPI4SE49iQ0phUo9S5basa3JHXtm12bW0dQTBcSFXkaUw74XdWut01pGlCFTNTsiwbtm0jSeLaw2PtdsA+9gm4f/h7CO7OZlBI/sGPIH/li5D/9B9C/vk3AVSDHzzPR5ZltH39FBhjWFtbx+7uzqKXcirdbhdxHNdavXv4fa2hPxhgc7O5g3AIIYQQQlYZBXuEHMG2bTzz9NPo9+ufcjkPjDEopWCa1mRaYZomZzoZHA8cGA7rqdowTROWZaE3g0miy2q8DToMg4U10G8Dzjk8zwdjDINBf2bbFpVSsGx7JtNwASD+n/4Z0FkH+ruw/v7nHvo7CnlPb339XCuDPdM0YdvOY5OcZ8G2bRiGwl+8+WYr2iQQQgghhKwivugFENJkHd9vdXCitUaSJOj3e+j19ibTVdfW1uF5PqSUJ7o9z/MBoLZQD6iqC4uCThhPYhysuq4HKY1FL6eRTNNCt7uGosjR6+3NNJTI8xycze7jVP7Tfwj0d6v/PmIw6MM0LRgGHQcnpbUG5+37GmTbzpGDiupSXRCSeOvttynUI4QQQghpMKrYI+QIf+k7vgNpmlQTMJeIEAJKVZVyw+EQWXZ8eGlZFizLRq+3V9vkQyEkfN9Hv99HWTa/r1XTjCt36uwZ13acc7iuB845gmA4t9fuIqu/xsdBv9+jAOYEOp0u4jhq1cUb13XBucBgcPYWAIxxGIaEEBJKKXDOHzp+kjTF7du3qRqUEEIIIaThTlauQ8iKUUohDGdfGTFvRVEgikIURQHHcdDrHX1iy7mYBEh1hXpA9fjmeUah3iklSTIZClFn4NpWSik4jossy2oJPk6KMbaQ5yBJEghRHQf9fm/lj4NplWUJISSAdgR7nHMoZdbStsC2bSjTRBzFGAwG2NvbQ5plMAwDUspJb1ZCCCGEENJ8FOwRcgjbtpe++iVNE1iWBc/zMBwe3oDf931EUVhr9RPnHKZpUuP/M4qicBTqVJWPq0a7HZQf/UH4f/Q1qCRCEARTVaDWvg6tFxbsAUAYhvA8Dt/v1B7AL6uiLFq1FdfzfMRxdKYLIaZpwTRNhFGE6zfefKzSN8uy1gwxIoQQQgghlfZ8oyVkzs6fOzeXiYOLNhj0IaUB23YO/HvP81GWJeI4rvV+HcdFnud0ElmD4XAAxjhs5+DncFkxxsA//klkP/Z3EX/Px7G3t7uQUK9SBXuLNBwOobWe9MIkR9Nl2ZpgzzRNcM7PtC3WtCxIKXH79m3cvHmTtu8TQgghhCwJqtgj5BCmaa7EiY/WGv1+D51Od9KXbMw0qxPBXm+v1vsUQsIwjFZOpGyqwaCPTqeLPMsXGG7Nj2lacBwb6Td/F3meofjab2ORsZrWVc8yYLHvGYNBH91u99gqXFJtxV10GPsoKSWEEBBCQmuNKAohpYRtO2dqC6GUCWUovP3OO0vXM5YQQgghZNVRsEfIISzLWkifrkUoyxL9fg+u66HbXUMQDFGWJRyn/r56AOA4Tu0VgKuKcw7btke9wqrm+lHEkSTL+fgahoIzqkwcDAbI812I3/7VBa9qPGG1GSFRr9dDt7sGx3GXskdoXZoW7Nm2AyklhsMhwqgP36vej4UQCMPgVD3vDKOqxmaM4dr16xTqEUIIIYQsIQr2CDnAd7z//SjLEqvUpqosSwwGfZimCd/vAACiKHrsRFC7HRTPvwjx+qtgwcmDT8NQEKKeqY6rTikTrusiTRPEcYSiKCZTYRnDUoWnQgg4jgshBKIoalxwOe6x1xS9Xg9ra2soy2KpjoM6NSHYY4xN+t71BwPcvn590tt1d3cX6+vruPrEE6Nq0JOxbQeGYeDe1hZ2d3ep7yIhhBBCyJKiYI+QA9i2jTiOURSrV92QJMn/z969xEiWpfdh/59zH+e+4pHVXV394AzVPSPSwxnYsAzTaBsWDaEs0yZBeAaEJVmGDWO4kLwzDK9NwUvC8FIbCgS8kGGAaMEL0zJcG8OPtrgwYIAUOSZnpnv6Mf2qyoi479c5XkRGdD0yKyMzI+LeuPf/AwY1VZUV8WVkRGTff37n+6C1RhhGKIpn5zmZcIr6P/7Pob/3qwAA+9F7N7799RHBeC+1jl0QBEiS+Jk5hW3bIo5XmEymcBz35ANUIQSCIIDrKpRl2dvPZx3s9Wle29dH7LU2qKrhzwu9qa6DPdu2EYYRFosFPvr440vnjZ6fn6MoCjx47bXtYpSrCCHgugpKqYsfnsT44MMPRzFSgoiIiGjMGOwRXWK1WvXmWF0X6rrGYnH+wp+37z6E/t6vQv7JH8N6/9Gtbnt9ZLFPAchpCoIQbdteGga0bYvlcoEgCDCfnyHPs5NcBON5Hnw/uHg+LmBMn7dU96tjD1gHV0kSYzKZomnqwW/5vo3N+1EXj00QhPjoo4+QpC8/Lp3nOT748EN8+1vfgm3bL3RRCyHgeR6U8pAkCT748EN2aRIRERGNCIM9oku0bQvLcrsuo3c2Yd5tj+EC645Ax3FPMmjqE9d1X9r5aIxBmqZwnAphGMF1VW+73Z637mQKAQjE8eok5oJp3Z8Ze09bb56u4Hk+5+1dQmsN23aO2tGolAfXXb8HXhfqPS1JUwS+98zrQSkPnudhtVrhw599dBKvFSIiIiLaL7bNEF2iKAp2lV1CpCvYj967dahn2zY8z3vhiC/djOsqGGN2uoiv6xrL5QJat5jPz6CUOkKFtyOlRBRNEEUTVFWF5XJxMkFF44fIf+23YMJp16W8oCwrOI7TdRm9tDnqfSxBECIMQzx+8gQf/uxnN/q3y+Vyu6nccZz1FuymwU8/+ACffPrpybxWiIiIiGi/2LFH9BwhBGbz+ejnEplwiubXfhOAgf2//U+3DvM2fD+A53nIsowXoHfkOM6lR3Cv0vfuPSklPM+HUgpVVV16DLzvqn/130LxG/8R7Kq81ezJQ2rbhj+ouEJVlfD9AFE0OcrsT8dx8LOPPsJqdfPXX57n+PiTT/DmG2/AGIOPP/74Rh1/RERERDRMDPaInmJZFr75jW/AkgJFPu6jou27D9H+xt8FAIg7hhW27cDzvIvOMc75uitpSVS3OMq86d4LghDz+RmyLEVVVQeocDeO40ApBcdxn+osPM3nh/V/P0JkO6hvOXvykLgM9Wqbzd/+Ebr2pLRgWdatQr2NOI7xo5jLh4iIiIjoawz2iJ7yyiuvwLIspOyCgPX+IxjXA2BuvShjw3VdVFV1sqFN31jSunXX47p7L4HrugiCEI7jIk2TPVf41P2FU7TvPoT1/iPILIZtO3BdB67rQmuDpqlxfv7kYPd/LGa1wOT/+CMs7tjZegibpSNdLYnou7bVsKR1ETAfLuhez40kIiIiItovBntET5lOJjc64jhkIl3B+aN/vJfbaprmqHOshkxKCSHEnY+KV1WFum4wmUwwnc6wWi33VOGz9L/+N9H8+/8pPM/H5P/8n6G1RtM0WK1itO1wjmRrrXu3FfdpbdvCdRXnW15C6xZZliKKIqxWyxu9thzHhVIujFmH5sC6PdIYQEoBrTXyPL+4H81ttURERES0dwz2iJ6y2VRI+9U0da9Dj1Piuu7eZhQao7FaLRFFE8xmcyyXi73c7oZlWZj+6T9D4jgw/9f/gvPF6XfmXUcIcRHw9EuSJJjNZqjrelCB6r6s3/cFJpPpjWY82raNoijx5MkTWLaNZ97lhMBsOsVkMkXbNlBK4c/+/M/3XToRERERjZx44803+3cFQtSR+WyG11577ShD1MfE8zw4jturhQ2nKooitG277QLalzCMYNv23sI9y7IxmUxQFPloupRmsznSNOntcpjNgpLlcolNZxk9Kwyjizl4u3WwBkGAx4+f4Hxx9etmMpnA931UZYnF8jCdsUREREQ0XlyTR/SUVutedtucOs/z9x5EjZVlWWia/W9sTtMEbdtgOp3d+bYcx8V0evxQz4RTNA9/ABNOj3afT2vbFo7jdHLfuyiKHMYYhCGPxV8lTZOLLc3eTh8vpYXymgU0cRzjiy++YKhHRERERAfBYI/oKbPptLfdNqfKttcn/puGswv3Qd5hccZ1kmS9RCMMo1vfRhCECMMQaZodvVOvffchmu//EO27D496vxtVVcF1VSf3vavVagnHceG6btel9FaSxPB9f6ePtW2bP7QgIiIiok4x2CN6ShRFB92KOEa2bbMLck82j+Vmy+khxHEMx3F27lh6mu8HcBwHi8U5qur4syqt9x/B/if/6M5bnG+rqkpIKSFlv7+1JkLC/M3/AGIyf+bPPc+H53lwXXfUMzGbpkHTtAiCl2+xtSwLdVPz/Y2IiIiIOtXvqw+iI5JSwrIsaH240GRsPM+D5/lI06TrUgZhvTjjsJ2PxmjEcbwN6XbleR6UUp3OURTpCvaj9yDS7mpo2waO0+9uuOJf+TXE/+7fgfzrv7H9MyklfN+H7TjwPB/z+RxK3TzcHYosy+Cql38djTGwpHWkioiIiIiILsetuEQXtNaoqgqWZaFt9z/DbGyktOD7AZbLBcPSPbEsG9U187z2oW0bpGmCMIx22hDqugqe52O1Wo7+a13X9cV27f4uDNl0NPp/8scQkyniON5u803i9eIg22XJSy8AACAASURBVLYRBCF830eWZZ10YHapbRvUVY3JZHplWK216X13JhERERENH/+LlOgpaZbBtvs7/P6UTCYRyrIYfdCzT+vFGceZAVlVFZqmuXbenlIKQRAgSWJ+rQHkeQ7btnt9lHXT2Zh89jEAYDabwfeDZ75+TdNgtVoizzP4vo/ZbN77TsR9y7J028l4GSEEn/NERERE1DkGe0RPMVqjx9fjJ8PzfAACWZZ1XcpgSCkhhEDbHm+5S5alcF13uwDleb7vw/cDxHHMpTNP0Vr3ejvu0+J4hbIs4DjOpUsgyrLEcrlAWZYIwwCz2bz3C0L2xRiDNE2vPJIsBDhfj4iIiIg6x2CP6Cnr5RnH3d5qwimahz+ACadHvd9DEEIgDEN4nockibsuZ1CUUkcPz7TWyLLsha49x3G2Ac9qtTxq2HgK6ro+qe62oihwfv4EdV1d+X5UFDkWiwWKoth28MkRzJdrmhpCiCuP3DLYIyIiIqKuMdgjuiClhOu6R5+v1777EM33f4j23YdHvd99syx7e7G/XC45p3DPbNvpZGPzZlac53mQUiKKJgjDaNvJxaOILyrLAq57OsHe0657PyrLAsvlAlVVYTqdXtnNOQSuqzCfn0FrfeXznDP2iIiIiKhrw/0vcqIb+iu/+IudDLzfDLLf/HqqJpMJiqJAUbx4nI/uTkrZ2XHXLEsRRRP4foCqKndaqDFmbduiaRvM52fIsvQoC0/2Zdf3ozzPoLXGZDLBahUPqmtTCIHJZAohxEu/flprSClh2zaPohMRERFRZxjsEV3wfR/n50+Ofr+bQfanTCkFYwxDvQMRQnYa7NV1jbqutzPH6HrxanWxWCSEUh6yLD2JLtabvB+VZQEhvg71q6ocRAfnZDKFMQar1fLaj13Pvez/15WIiIiIhotnSIgAvPH660efrTckvh9wUcYBHWK+3k1nO+Z5drLHS7tSluvuxrZtMZ3O4AdBr7fl3kZRFEjTZDt3MQjCk/4cPc+DEAJxvLr2Y4UQaHXLOXtERERE1CkGezR6nudhNp8hTZOuSzlJjuPCGNPJ/LexcBx778HzTWc7tm2LqqoQRZO91jEGWZZiuVzAvphDeUqLNV7GhFPU/95/iOzf/m2sNNafo22f7HPE8zz4frDz9wIpJXR7+h2KRERERHTaeBSXRs+2bbQNuy5uy7IsHkU7MCktNM1+jznfZrZjnmcXC1LkII5cHpPWGnG8Pp4bhiHa1kNZlutNtCf63tO++xDtb/xdAICoSohH72G1WmI2myOKJsjzHFIKaK3Rti1s24Ft26jrqnfvGUII+H6A5XIJrXerzbIslGV54MqIiIiIiF6OwR6NXlkUcByn6zJOljHmpI/enYJDzNe7bJaavv8Wmt/+Hdh/+PuQX37ywr/RWqMockTRZKf5Y/SisixRliWCIITneQjDEGmanNSCjQ3r/UcwrgfAPBMQL5cLTCZTTCaT7fuDMebieVzD932UZXlxfL8foebX4eru9QghUbFTmYiIiIg6xmCPRk9aVtclnLTNhTodhlLe0bqb6r/192C+89dQ3X8T6r/5LyHSF+eMFUUBpTw4jsO5lHeQZeslJJujq23b9q6L7ToiXcH5o3986d89P6PO9wO0bYOqqiClRBRNMJ/PkaZJb55HbdvCcZydu/CEAAw7V4mIiIioY5yxR6NXliWWyyXCMOq6lJPUti079l7ipksqnuc4zlG6uUw4hXHU+jcPfuHK2XvGGOR5hiAID17TGDRNsz2mOmR5nm2fx1prrFZL5HmOMIwQhv1YuNE0zc5fByEEXFchTjiblYiIiIi6xWCPCMAXX37J47h0EDddUvE8y7LQNIfvaKof/gD49ncBAOLP/p+Xzt7bdDR5nnfwusagKHIEQYAwDCHleL4tl2WBxeIcUlq9WCrSNA2sHTu4wzDCkydPkDDYIyIiIqKO8SguEYB7Z2coy6LrMk6WMYZLNK5wmyUVTzvEfL3L6G9/b/1/Hn8O9w9+79JjuE9L0xRRFKEo+Lq5q7qucX5+jiiKMJvNURQ5qqp/CyYO5emlInkuOltI0TQ1LOv6TlTf91GUBb748ssjVEVERERE9HIM9ogAQAgIMZ5OmX0SQkIIMZoQ4qYuW1KxK9/3jxLqAQAm8/WvWl8b6gHrEKRpakRRxK6lvTBIkhhSSoRhBKU8CCFQVRWqqkI98CUNZVlCa4MwDFFV3WwK1lpDaw2l1JXhomVZcBwXP/3gwyNXR0RERER0OSYZRFh3zIzpCNw+ua7DUO8AlFLwPB95nh3l/pw/+D2Iz34G5w9+b+d/k2UZHMfd+fgiXU9rjTheYbE4x3K5hDHrsMt1uz2megx1XaFpGoRhd/Mby7KE66or/95xHCyXS2guzSAiIiKinmCSQQTg9QcPkGXHCVCGREqJIAiPstxhTCaTKXw/QByvDt6xt1nuIb/6OdR//fdhffijnf+t1hp5nnHxzIFo3SLLUqRpgjCMYNvDb7JPkhi27XT2uVZV+dL7tiwLKb9XEBEREVGPMNgjumAMOzBuyrIsGKNRVd3MxBoax3Ewn59B6xbL5eIox3DvutyjKApIKaHU1V1OdDd1XSPLMkwmk1GEe2VZbLcu27Z91A3MWms0TQPfD174O8dxYFk2j54TERERUa8M/wqB6BqO48AY08lMp1O3fswEZrM56rpGksRdl3SyPM+D7wdI0+SoHZB3Xe4BAFmWIgjCzpYejMF6uY/BZDJFnucoirzrkg4mz3Mo5SGKIjiOC2MMhFgvbBFCwHVdCCEv5jzuP/zO8wxRNNkeg3ddF57nQ2uND3/2Mx7DJSIiIqJeEW+8+SbTDBo1y7Lwy7/0S1gszrsu5eQopaCUQhzHCIIQjuMgTRPUdd11aSfFcRxMJlMsl4uTnVc4m81QliW35B6YlBKTyRRCiEG/ZymlEAThNuiez8/QNA0cx0bbahijYVk2hBCo6wp1XaOu672FbtFkAqMNmraBJS188umnyPPhhqlEREREdLrYsUej53se2vZIm0cHxnFcNE0DYwzSNIHjuIiiCZIkZrh3A3Vdwxhz0p1AWbaetcdg73CklNvFDkfbltyRsiyf6QBdrZbwPB9xHD/zuUsp4Xk+lPIQBCG01tstwnd5jLI0xWw2hxIKf/6jHw3+8SYiIiKi08Vgj0bvlVde4fKHW7Is65kgp66r7aD/IXcTHcrZ2b2T7drbdEv5vs/Opj0Lw2i7FbdpGuR5Prq5llprZFl67Z+7rgvXVVBqgrZtURQF6vrm7++bWXtZljHUIyIiIqJe4/IMGrX1YPaAs8FuQUoJKddzrp5WVRWMMSezTEHffwvV3/+voO+/1Wkd5+dP0DTNSS9HyLIUSnldlzE4rutiuVzi/PwJ4ng1ulDvJqqqQpLEWCzO0TQNgiDAfH524/cj11WQUuLnn312oEqJiIiIiPbjdK8gifbg9QcP2K13S7Zto9WXd5Y1TQPLso5c0c3o+2+h+e3fgXYV8Ev/EhoA7j/8B93WpDWEON2ftzRNg7ZtEQThpd1VdDtt20IptV3mQLvJ8wx5nsFxnIuux/VjeFUHnpTr155tOwjDED/56U/ZrUdEREREvXe6V5BEdySEwHw+58XyLRljICAu/Tut9fYiua+a3/4d6O/9KgQE5J/8Mew//P2uSwJgIMTlj+mpyLJ0e2yU9iNJYiilYNtO16WcpLqutx18m8Ujz/M8H7PZHLPZHGEYomka+L7fQbVERERERDfDjj0arVdffZXdGHfgOO6Vs+C01r0/Umr/4e+jufhVfvlJ1+UAALQ2kPK0g722bdE0NcIwQpomXZczCJuFEEqpF46+0+7yPINlWdttu0+zLAtVVSJN152mjuNgNpvhyZMnXZRKRERERLSzfrfUEB3QvbMzHhe8JaUUXNe98vGr66r3wZ788hO4//Af9CbUAwBjTvso7kaWZXBdt/ddm6dECAFtTndrcl8kSQzHceB5X8+CtCwLjuOgbb9+fOu6hu95fA4TERERUe/xv1hplB48eADHcWCM6bqUkyOlRBCEiOMVtL48aNBao64rhGF45OpO2/oI82l37AHrz6MockTRpOtSBsO2bTQ1O4z3YbVaQSkP0+kUnudhOp2hLAsUxbPbnOu6wnQ67ahKIiIiIqLdMNij0fE9D6++8gqWy8WVR0npauvjgM21j12e53A4a+1GTn15xtPyvICUkvP29uSyDdR0O1q3WC4XaJoWSnlI0wR5nr/wcUVR4o3XX2e4R0RERES9NowrSKIbePX+fQghGOrdkud5Oy0cadsWutVHG0Bvwimahz+ACU/3Irxt9ckvz/iaQZZl8P2g60JOnm3bMMaww3jPsizFcrm4cjN62zZIkgRvvPE6vvnNb/Z+0zcRERERjRODPRoVx3EQhSGSJO66lJOklELb6p2XjlRVebRNnu27D9F8/4do3314lPs7BK3bAQV766+/MYbbRe/IdV3UNbv1utC2DeLVCrZl4a9++9s4m8+7LomIiIiI6Bn9nm5PtEdCCLzx+usoy/LKDg26mlIewjBEll3frbehtbk0qHIcF57nbWfx7ePrYb3/6JlfqR+yLEUUTS496ki7sSwbdc33rC4VRY6mafDWW2/hrbfewp/+83/ODkoiIiIi6gUGezQKlmXhnbffBgCkadJxNadnvTAjQJZlLwyYf5m2bbbLNizLgpQSUgoYA5RlASEkfD9AGEbQWkPrFm2rL5ZybC6a18GgMRp1XV+5sEOkK9iP3rvjZ9oPQojBhAZN06Cua0TR5GQ6ZU04RfvuQ1jvP4JIV12XczFfj4szuuT7AZRSiOMYSZoO5vVJRERERKePwR6NQhiGEEKcTLBwW4cKJKIoQlWVNwr1gPWcvaapIcR6w2TbtuvZe8+Fc0II2LYNy7JgWTYcx8Y60DNPfcw6IDTGoG1bxHH3gcshGGMgpRzUDMg8zzCbzSGlBa37/Xnp+2+h+s9+F3jtTehwBvd//IOuS2Kw1yEhBMIwQpbn+ODDDwf1uiQiIiKiYWCwR6PgOM6gL8hs24ZSCtXf+C3Ev/531n+2p+41pRSEkEhvGRQmyfUdksYY1HW90xwxy7IQBCGm0xlWq+WtauozYy4/vnzKtNbI8xxRFPX+a9b89u8Ar70JANB/5a92XA3guurKLlU6vDCMEMcxfv7ZZ12XQkRERER0KS7PoFFYByXDPDrlugpRNAEgoP/3P8Lkn/73e5sztzlG26fjy23boiyLrss4mCEGe8B6RpmUEq6rui7lpew//H3gy08BAAKi8y3Ltm2xW68jQRAiLwqGekRERETUawz2aBR83x/kTCTbthFebPlN0wS61RDYXygUhhGqqupdsCClBWOG2cW0DvaG+dacZSmCIOi6jJeSX34C9Xv/BeSf/DHML/2LJ71l+a5MOEXz8Aedh5tdsG0bnufhM4Z6RERERNRzw7x6JHrKbDpF4PsoiuF1ea23jWbb4K3+1/4GVr/+t2H+jX/nzrftui4sy+pVt96GZclBH0+UcngdewBQVesNyNPp7Eb/7tgBk0hXcP67/xb2P/lHo96y3L77EM33fzjKcLNpGjRNjTdef73rUoiIiIiIXooz9mjQHMfBG2+8gSzLui5l71xXwRjzTGBpvf8Itu1g9qf/DJnjoq6rW922lBJhGPV22YhtO8jz4X1NAVx0lg4z2APWXXuz2Wy7ZXkXm4AJ2N/syOv0ZcuyELKzbuNNqDnGcNNxHEBIfP7FF12XQkRERET0Ugz2aNC++Y1voCxLNM31SxlOje/7L2ypFekK+Kf/AzLHQRhGqGsHWZbdOBjYHMHdZZnFsbmuCyEEqup2oWXfbbbiDlmSJJhMptBa79RJO+aASQjR2eKfvoSbx7ZZ0PPhhx+iLMuuyyEiIiIieqlhXz3SqE2nU1iWNchFC5ZlQQhx5UVnXddYLM4hpYXZbA7XdXe+bddVvT2CC6DXnYT7YIwe5PKMp7VtiziO4Xk+PM+79uM3AZO45WZmol1JKRFFE3z8ySfI8vz6f0BERERE1DEGezRY89lssF1dWq/DH9t+edNtHK+Qpil8P8B0OoNlvfzj10dwQyRJP0M9KdfHEvu2zGOftNaDnbH3tLZttuGeUteHe2NljIZl8Vv1sfh+gC+//BJxPNwfHhARERHRsPBqgQbLsoa9ObUocnief+3H1nWF5XKBuq4xnU4QBOGVHxsE4cUW3P4dwQXWxxKH3s2m9XC34j6vbRskSYwgCG7UVTomZVlBKW+nzka6GyklbNvG4ydPui6FiIiIiGhn47h6pFFq2nbQs8qkvFlwmecZzs8XcBzn0kDQsmzYtt3bI7jA+ghnVVWYzeaQ0uq6nIPQetjP2+c1zTrcC8Po2g7UMWqaGmmaQCkPURR1XU6v3XV7slIenjx50tmyEiIiIiKi2xjP1SONTl1Vg+18EkLAdV3kN54BZZBlKZRSL/yN53m33qJ7TGmaoCgKTKe3u3jvu80x6zGp63V4FUWTowW2dw2BjqksSxRF0dv3s748lpvtye27D2/8bzfvqV89fnyAyoiIiIiIDoftETRYxpjBBiRKeWjbFlrf/Khx06w7wizL2m7blFLCdV2cn5/GEbSyLOC6Lnw/QJ5nXZezV7f5mg5BdRHET6dTrFbLgz8OmxAIwElsfrUs2dtOsr48lnfZnqyUh+Vq2dkGYiIiIiKi22KwR4NVVhVm1vCOawoh4Ps+4vh2G0KN0SiKApPJ9GI76QpKeajrfs7Vu0pZlvB9f3DB3oYQordBzqFsNlhPp7ODh3t3CYG6YFlWb1+jfXksN9uTb0MphY8/+WTPFRERERERHV4/z/UQ7UEcx4McyK+UQts2d9oMm+cZFotzOI4D27ahlEJZlnus8vCqal3vZceKT92Qu02vU5bFxVHr2UHvZxMCifR2AfmxWZbd223Qp/ZYPk8phTRNB7tFnYiIiIiGjcEeDZJt2/jmN74BAINaRLDp1suy/XSptW2LMIxgjDmJ+XrPa9t2kEs01sHecJ63N1UUOZqmQRRNui6lFxzHhYHpbbB36pTy8OVXX3VdBhERERHRrfAoLg3SZDJBGIY4Px/WhsN1t167twv85XKxl9vpiuM4yLK06zIOwEBKgTGP+0rTFPP5HFLK0c4d3HAcGy1DvYNwHBd1Xd9iERERERERUT+MtyWEBk1KiaqqBhXq7btb73l92Wy5K8dxoLUeZOhjDEZ7FHdjMwsyDKOuS+lcXTewLP4c7hCUcrFcneYRYiIiIiIigMEeDdTrDx4Mbrvhvrv1nrfZbNm++/Agt79PUkqEYXRycwF3NfajuBtFkcO2bdj2uEOtuq4gpRx92HsIdV3jtfv3MZ2exg80iIiIiIieN+6rJRqkIAgghEBRFF2XskcCnucjSeKD3UNfNlteRwiByWSKuq5RFMM8Pjfm5RlPM8Ygz3MEQYjVatl1OZ3SuoVt273djHuqyrKElBKTyQQrdu4RERER0QliSwgNzmv370NrDWOGc0TT8xS01gcdnn8Kmy2FEJhOp2jbBmmadF3OwRhjBrX05S6KIoeUEkp5XZfSMQa9hyKEONiIAyIiIiKiQ+OVIw2O4zioqquPaJ7aLDkA8LzDzdY7HetOPa0NkmS4oR6wni/Hjr2vpWkC3/d3+thTfH1fx7IsSCl7263neR7u3XsFnrfb16hvLMvm8gwiIiIiOlkM9mhwPv/iC3ief2Uwckqz5ABAKe+iW6+fF/XHEkUhACCO+9tRuC9aa3bsPaWua9R1hSiaXPuxp/b63oXvB70cLSClxHQ63QZ6h+woPiTLsgY7r5OIiIiIho8z9mhwXMcBgCs34p7KLLkN3/eRpmnXZXTGdRWCIIDWejRz1rTmjL3n5XmO2WwOIeRLj9mf2ut7F5Zl9S7Y8/0AnuehKArk+QphGML3fcTxaf0AwrIs1HU9qA3qRERERDQuDPZocIQQyPOrj61uZsndhWVZR9m667oKxhjUdXXw++qjKIpgWTbSNB3VY6B1y46952itUVUVgiB46XzFfby++6kfwZNt2wjDCMYYrFbL7ftglmWYzeZQykNZ9iuEfBnLsnsXmhIRERER3QSvHGlwHNeB1oe7CHZdhdlsDtte5+KWZR3svoIgGO3spyiawLJsLJeLUYV6wDrEYsfei4oih+s6XZcxWmEYYTKZoijyZ0I9YN0hnSS7z0LsC2P09r2ciIiIiOgUMdijwfGUh0N2t/i+D601LMvehnxhGO49iNl0671sEchQ+X4Ay7KwXC66LqUTWg9no/M+tW2Lum4QBGHXpYyK67qYz88ghMByubhyHl3T1NBaIwiCI1d4NzyGS0RERESnjMEeDYbruvjWO+/Atm1U1WE6vISQF/Oucvi+jzAMkaYJLMvGfH4G3796acdN+b6Pohhft55t2/A8bxRLMq7Drr0X5XkGV7ldl3FUUkpMJtNOts5OJlMEQYgsS5Ek8bWhc5omcF0F3z+NcI9HcYmIiIjo1DHYo8F4/fXXYds2kiQ+WAeGMRp1XUMICSEEtNYoyxKr1RJxvIJtO5jPzxAE4Z1mpDmOCyEwyk2NrqugtR5915oxXKBxGWMMpJCIoqjrUo4mjlcXXcLH+5atlIf5/AxaayyXi51/WNK2LeJ4Bdd1MZ3ODlzl7Qkh4HkelFI4Pz/vuhwiIiIioltjsEeD8fnnn0NKefClA3VdwXEcnJ8/eeaoaNM0iOMVlssFpJSYzeYIgtsd0fV9f5ShHrDuyNpcdI+ZMYYLNJ6zOfpe1zUcxz3ofMs+aZoGQghYln3w54SUEtPp7GIbd4I0TW78g5K2bbFcLtC2Debzs969li3LwnQ6Q1nV+PGPf4zyQB3eRERERETHYE0mk9/tugiifdgMcp9MJ6gPeKGmtYbvB1cek13PxatQVSWU8hAEIYwxaNtmp9u3bQdKKSRJvM+yT0rTNAjDEGVZoS/bQI9NKYWmaUbfubjhui6CIESSxCiKHMYYBEF4UhtYb2szw7Np1vMF1/M9HXieB8/z4TgubNuGMeZOzxffDxBFEaqq2unY7XXqukbbthc1W6jr+k63ty9KeViuVvjss8/Q8vVFRERERCeOq+BoUL766ivMZzO4rnuwOXtaaxhjYNs2mubqsE5rfXE810YQhNsOmOsubsfcrbfRNA3KskIYhqMNOHkU92tSSoRhhDhebV9zZVnAdV1E0WTQzxEpJVxXYblcQusWZVlCKQUhgKZp0TQlLMuCZVmYTKao6/UCC8dxts+fTUBnWRaMMciy7JmlPLZtIwwjGGNe2HZ7V3VdI45jTCYTAOnebvcuLMuCxW5YIiIiIhoIBns0OB99/DHeeftttG271wvUp1VVBaU8NE1y7cc2TYPVaokoiqCU90KwJ6WEbduQ0oKU6+UcXByxPpI7n59BSjnarjUhGD4A6w6ruqlfCNKTJMZsNofjuKjrYR6njKIJiqKA1uv3srZtkGXPPg6bt5QskwiC9QKfPM+2j9fXMzsr2LaFMIzgeR6KIofrunAcF1mWHuwHCm27Pkrcl9dyUeS4d+8efv7ZZ12XQkRERER0Z7xqpMEpyxKfff45guBwWxm1bm8860oIiaZp4DguPM9DFE0wn59hOp3B8/yLcE8iy/rR1dI1Ywzquu7dfK5jGUPHngmnaB7+ACacvvTjlFIo8hePvq+7z1KEYXioEm9l18/rOkopSCl33o5tjEaapkjTBFVVbZfQlGWBoii2y382yzCCIAQgsFwuDt4lXNdVb17Ltu0gTfk+S0RERETDwI49GqTz83PMZzMo5R1kBlfTNPA8/0b/pq6r7by9pmnQtg3iODtYV+EQVFUF3/cBZF2XcnRjWJ7RvvsQzfd/CACwH7136cdsFmRcdex90z0bhmFvwppdPq/rSCnh+8GtlldcxxiDosh3Dgz3oa5rKLUJ9gS6mp3pugq+7+Mvf/zjTu6fiIiIiGjfuDyDBqssCjx48ABlWe79wlhrDdu2oZT3zKyql2maBk3TXnTTlKjreu91DU3bthddSxaaph+D94/FcWwIIQd7xBQAxOefAFUBWA7kpx9C1C++llxXwbKsl3aUNU2NMIxQVft/rd+G+PwTiGQJ6/1Hl35O19lspi2K/GCzQo9ts+zEdRWCIIDv+1BKXRwFXncrH/qHHNPpev6qlBJ5nsNVCoG//gHNy+alEhERERH1GYM9GqymaaDU+iLyEBfHdV3D9wO0rd7Ov7rOrh9HX1tvyI2O2l3UB1JasG175+D4FIm6hPnFX0L7W/8JRLKE/MmfvfAxQeBfhOJXB7vrY8v9WTwj6hLyJ39241BPKYUomsD3/YuOuuFs/N10KldVdTHPr0DbthdfOwnP82DbzsGCzOl0Bq1brFbrBSzT6RRhEGA2m0JdLCchIiIiIjpFDPZo0FarFebz+cG6QbQ2CILgIMd9ac0YA9d1AWBUx5YtS8JxnF4EVYd0XXdbGEY7HUdtmga+H0Brc3LPEynXG21d10WeZ8iydJAdZJuZf0//vmka1HWNpll35x7qvTQIwu1SIq016rpCXdeoqgqz2RzT6RSL5bIXHZ9ERERERDcx7AFORFhvyfV9/yDzyngRSIeitR78jD0AEOkK9qP3INIXN0Hbtv1CGPQyWZYedGnOoYRhiKZpsFico6qqUb6vbDoyD7Fgw7IsGGMufVyNMTg/PwcE8Cvf+Q5euXdv7/dPRERERHRIw79qpNGrqgpffvklfH//F/xBEKCuxzX77diklNfOWBuittWD34p7Hdt2bnR8vaoqtG3buy25LxOG0eCPXO8qTRP4fgDP8zGbzRFFk73crm2/fE+YMRp5lkFrjTfeeOPajyciIiIi6hMGezQKXz1+DP3Ukc59sG0blmUhy/qxiXOIhBCIomiU4akxu3WpDZnrujeeuZamCVxXnUQ4E0XrUG+5XAzy6O1NxCh1hwAAIABJREFUNU2DPM+glEJd13Ac59Zdq66rMJlMMZ+fwfeDa38wYIxBksQwxuzcIUpERERE1Af9v/Ih2pNPPv4Yb7/99t6Gs4dhhCzL9nJb9CLbthFFEzRNgySJuy6nM0KIUR7NFELcqlNTa408zxAEIVar/ixEsG0HSikA687CIAigtUYcrxgkPaUoimeWhgRBeKPX/3rzrgtjDMqyQJpWOz++UkoIIfCNb3wDH330Eb8uRERERHQSGOzRaBRlibwobtUF9LwgCGGMGd2m1mNZbzMOkefZoDaD3tRmY6gxp7UMYh/Wx3BvF6wURQHP8+E4Ti+6PaNoAtu2UVYlpJCIogh5nvP94xpVVV56HFcpD5ZlAfg6AN78vq5rJEl8qw7IqqoQxysEQYizszM8fvz4bp8AEREREdERMNijUVmtVjibzwHcPthzHAeu62K57E830JBsOm7ieDX644nGGEgpMMbGIdd1twsVbiPPcwRBiOVysceqbs5xHDiOg8XifNt5mfL0/k6apoHW+mJbbgnf96GUB631dvOxNhp1UaOu97N0ZBMMvvrKKwz2iIiIiOgkMNijUUmSBK/dv4/8Do0yYRghzzPOQDuAIAgvQpAFgPEdP32RGeUCDSHERXh++1CuLAt4noLv+8jv8oK/AyklwjBCkiSjPE69D8ZoKOXB83wA5tbdeDexCQ1nsxl/gENEREREvcflGTQqmyO4tx3IDqxDh82FH+3PplNvfSHNEAQAtF4fxR0bpbxtt9ZdJEkKz/Pv9Hq/LSEkptMZiiJHXe9nrucYGWNg2zaKIsdyuTxKF6/neZBS8n2eiIiIiE7C+K4YafSSJIHj3H477mZ+F+2P7wdwXReLxTkY6j1LyvF17Hmehzy/+2Katm1QFMWlc9oObTqdoqqqUc+I3Ic0TbFYnN94icptSSmhlIf/7y/+AkmSHOU+iYiIiIjugsEejU6aprDt60+he54Hx3G2v98cq5NyfUyQ9iMIQiilerXBtC/WxzfHFewppWCM2VtnVp5nEELA87y93B6wrjEMQwRBAKUUXFdtOyuVUphOZzDGIMs4TO+ujDFH3U6rlML5YsFuPSIiIiI6GZyxR6NiWRZeffVVNO3loYFtOxczzcy2K69tW5RlAcuyoJQCgKNeaA6ZbdtPderR84zRnRwj7ZLn+XvvckvTBFE0QVGUuGtH6NnZPbRti7ZtIaWEba/D/zBcb8o2xqCqqr10HNJxrWc7Knz4s4+6LoWIiIiIaGcM9mhUPKXgOA7S9PIjVr7vb7v0sixDUaw3a24Gt286ieJ4dcSqh8tx3NFvvn0ZY8Y1Y28TrJflfoO9pmlQ1xWiKEKSxLe+Hc/zIYRAHK9eWIYhhIBl2Xfa5EvdchwHVVVhEkVo2hZxfPvnChERERHRsTDYo1FJswxVVcFxHNT1ixfgUkrEcQwpxXamE4/THY7t2KiONDvrFNV1gyAIui7jaJRS2wU3+5ZlOebzOWzbvnWY7Ps+yrK8dMPtOvRnqHfKqqrGbBbgwYMH0FrjrTffRBzH+PTnP+dWYyIiIiLqrfG0ghBdqKrq4rjtmuM48DwPtu1ASom6ro42qH3sbMu+NGCltbquIKUczXFc13VRFPlBbtsYjTzPEAThrW+jrmsopUbz9Rgfg+VygdVqiSSJkaYJwnAd9BERERER9RU79mh0bMdGe9Gx43kePM9H27bwPIsbLI/IsqyjD8Y/RW3bwrYdVNWww+ZjPB+KooBSHnzfR57fLkAsioLP2ZFo2xZFUeDVV17BJIqQZRk++fTTrssiIiIiInoGgz0atM0mzLZtt51hWhsIIWDbDjzPx2q15IV6B1xXcb7eDpqmuZj9Nexgz7ZtaH34TaRJEmM6naGu6xs//xzH4fbmkWmaBk+ePIZt25hOp8iLAk+ePOm6LCIiIiKiLQZ7NEhCCHz7W9+ClBLGGFiWhbquEccxojDEcrnEZDJBUeQM9TqilLrTIoOxqKoSUTTpuoyDs20HTXP4YK9tW2RZiiia3CjU9/1guw2XxqdpGuR5jiAIGOwRERERUa8w2KPBkVLilXv3AOCZ7bWu62I+n0NrjclkgrquefS2I0IICCHYsbeDzWNkWdagQyXHcY4W9JZlCSklptMZkiS5dumFlBKe53Eb9sgJIaAH/BokIiIiotPEYI8GJQgCvPP226iqEln27AytqqoOtnGTboYbJm+mbVs4jjPYYE8IefSgN89zNE2LyWSCNE0vPeospYTrKriug6qqGESPnBCA5nsXEREREfUMV/vRoAghUJYlkiQ5yrwuur2mqeH7QddlnITNnL2hchy7k9CyriskSYwwDKGU91xNDmazOVzXhTE42LZeOiHsMiYiIiKiHmKwR4Miui6AdlYUJVzX7bqMk1CWBWx7uMGeZR1nccZl1rM3V/B9H2EUbf88CEIURY7Vaok4Xg22W5J2p1uN6WT48y6JiIiI6LQw2KNBCcMQWrfbo33UX3VdQQjxQqcUvUhrDa01bHuY0xMcx9lure5C0zRYLheQQmI+P4PvBxBCoK7ZnUVfq6oStm3hzTfe6LoUIiIiIqKtYV4l0mgZAEp527CoKHKUZcmZbj2Vpgmiiy6psuQik5dp2/Zic+zwwibLslCWL864OyZjDOJ4Bcdx4Hk+pJSwLIkBPtx0B03T4N69e6ibBl9++WXX5RARERERwZpMJr/bdRFE+5KmKYSU+Ozzz/HV48fwPB+z2QxSWgDWM/gY8vWH1hpt2yIIAijlbTe/8mv0onV3o+o8ANs3x3Fg205vgl2tNaqqRNtq+L4Pz/NgjOZRXAKwDoC11giDAPfv34fyPOR5Dq1116URERER0UiJN958k1fQNGiWZWE2m2E6mcBxHdiWjbIs0DQNmqbFus+PuuY4zsUGUvciXKmQ51nXZfXK2dk9LBbngwo+Pc+HbdtIkrjrUi6llILn+ReLeQqUZckQhwCstyYr5aFtW3zw4Yddl0NEREREI8Vgj0bHdV288sorCIMAjuugqWu0bXsR9PHcXR9sjkNalgWtW7Rti6qqOp3D1gfT6QxVVaIo+tHdtg+TyRR1Xfd+66xt2/A8H47joG1blGWBqqphDEO+MRNCYDab48/+/M/hui48pVA3DfI8H1QAT0RERET9xWCPRs2yLIRhiCAIEAYBlFKo6/oiRKq6Lm/0pLTgODZs24ZtO5BSbo/vAusFHEM7mvoyjuMgDCMsFuddl7I3Z2f3sFwuTqoLbj3HU8GyLDRNg6qq0DQ1j+uOVBRNoLXeLoFZz2e08PjxY3zBOXxEREREdGBcnkGj1rYtVqsVVqsVgPXRqslkglfu3UMYnqGu64sLdy7g6ILWLcqy3YZ3QgjYtg3LshEEAQCMKtir6xrGGLiui6o6/eDZsqztzLJTsj6Su+6a9DwfruvC9/2LTbrrztK6rk/u86LbSdMEtm0jy9Ltn0kpce/ePaRZhjRNX/KviYiIiIjuhsEe0VO01lgul1gul5BSIgxDTCcTTKczZFk6+qOgXTPGbEMT3/efuZAei6oq4Xn+3oI9E07RvvsQ1vuPINLVXm5zV7ZtQ+vT7nIrinx7jFhKC56noJSC7wcQQqBt17M817827OoboM370tO01jDGwHGcjqoiIiIiorFgsEd0Ba014jhGHMf46vFjfOudd7BaLdmF0wNKKWjdjvJrkef5xQZhG21795mQ7bsP0Xz/hwAA+9F7d769m7Bte1BBl9YtsuzrhS9Syu3WX/eZsK+9CPma7f+n4amqEq/dv4/FYtF1KUREREQ0YAz2iHZQliXKstzOeKNuKeWN6gju8+q6gud5SNPkzrdlvf/omV+PyXFcJMndP4e+0lpv3zue5roKjuNAKQUhJKSU26UoQwo6x65pWrBhj4iIiIgOjcEeEZ0Uy7IgpRzUZtibyrIc8/kcWSbvvJVVpKujd+oB63mJQgg0zfiOt1dViar6OuyTUsL3A0wmU7Rti6LIeex/AFzXxTm79YiIiIjowBjsEe2IyzP6QSlvlGHQ04zRaJoGSqntfLdTY9vOyc/X2xet9bb70vd9hGEIA6DI81F3pp46x3EG3ZFKRERERP0guy6A6FRorSGE6LqMURNCQCn1zByzscrzDJ7ndV3Grdm2jaZhsPe8PM+xWCxQ5Dl8P4BSp/s1HjPbti+Ww3B0AxEREREdFoM9oh2lWQbb5sCkLrmui7Yd59KM5zVNA2MMXFd1XcqtuK47+s7LlynLEkkSIwgCSMlv1aemaRokSYJ33n6761KIiIiIaOB4tUC0oySOYdtW12WMmuf5KMvxztZ7XlkW8H2/6zJuLpoh++u/icI+zVDyWJqmQV1XCIKg61LoFqqqhNYa3/vud/G9734X3/2VX8F8Nuu6LCIiIiIaGM7YI9pRVdewLL5kumLbDoQQnDn2lKIo4Hn+xbHWputyIIS46CA0MAaQUkBKC1IKWJa9Pcqe/Zu/idWv/23YedbJ4o5TkiQJ5vMzOI7DhRonKI5XcJx1p7GUAm+++SYevP46fvSjH3VdGhERERENBFMKoh2tL8wkHMdFXVddlzM6nqdQVXzcn1fX9cVCke6H9E+nUxjz9aIZYwyM0TDGIMuybbhhv/+/wikyyPcfdVzxaSiKHEEQYrnkhtVTtPl+ofX6+0gfQngiIiIiGg7xxptvctUn0Y5+5TvfQVVVyLK061JGRQiB+fwM5+dPui6ld6SUmM3mnT42QghMJhMAAqvVsrM6hmw6naGqqpPdgkxrlmUhDCOkaYqiLFGVJcqqQlmW3LxORERERLfCjj2iHYVhCK1b5Dk3sh6bUopdLlfQWkNr3Ukn6WZLsef5F8sCVke9/zFJ0+Qi3Cu5POaEtW2LOF5BKQ+O40BOp7AsC7a9PqreNA2+evwYX331VdelEhEREdGJYLBHtKN7Z2fsquiI5/lIU3ZJXqWua7ju8YI9ISQ8z4PneWjb9fZPbrg9rLZtUVUVgiBEksRdl0N3YIy5tPPSsixIKfH6gwewpMTnX3wBKSVs2+YYAiIiIiK6EoM9oh04joMoijjjqgOO48IYw7mGL1GWBSaT6cHvx7IseJ4H1113UC6XS2jdHvx+aS1NE5yd3YMQgj9gGKC2bdG2LZbLBebzOaIogmVZcF0Xn3z6Kc7Pz7sukYiIiIh6SHZdANEpUK7Lo6Ad8TwPVcVNuC9jjMHFwtmDsG0bURRhOp1BCIHlcoE4XjHU68D6a33ALzZ1bnNcd33k2mC1WuL1Bw+6LouIiIiIeoode0S7EAJSMgc/ts3sqTjm7LYuOI4L3/chpURd11guF5zv1jkGe2NRlgW0draLU4iIiIiILsNgj2gH9++/irJk19ixKeXxCO7OxN6OaAohEAQhHMdBWZZcGNMjxoDB3oi0bQutNX78k590XQoRERER9RRbkIh24DFgOrrNxtUsY6h0HcdxYIzBfH6GyWQKpbxbdZgKIeC6LmazOaSUWCzOjx7qmXCK5uEPYMLDzww8ReujuPzWPRZaa1RVhSgMuy6FiIiIiHqKHXtE15BSclh9B1xXoW0bHv3cgesqFEWOoijgeT5c10UQBNBao2lqGAMYs34cjTEXvzeQUsCyLFiWDcuyAKyDhDRNOwuy23cfovn+DwEA9qP3Oqmhzzhjb3xc10WWv7hFl4iIiIgIYLBHdK2vL6QFAIZ7x+L7PrIs7bqMk2DbFtK0BoCLgG8dAjiOC8dxIISAlDaEWD+DBQQg1s9t3WqUZYG6rnsRolrvP3rmV3qRlAz2xoRhLhERERG9DIM9omusO5zW3U1aM9g7BsdxARgOjN+BUgpam0s31NZ1dXJHyEW6YqfeS6w7hxnyjIVtr/8zjVvZiYiIiOgqHNRDdI1XX30VUkoexT0iz/O4rGRHrqtQlkXXZdCRrH/IwG/dYyClRBhG+Ojjj3vRTUtERERE/cSrA6JrzKZTJEnMYO9ILMuCbVvIOVNqJ7ZtD66zkQs0rmaM5rHMkfD9AF9+9RWSJOm6FCIiIiLqMQZ7RC8hpYRSisegjkgpD3Vdd13GSVBKoW3bwXXzbBZotO8+7LqU3tHacMbeSLiui8ePH3ddBhERERH1HGfsEb2E1prHcI9ICAGlFJbLRdelnATP87eLMobEev8RTDhD+y/8y5D/7z+D/PKTrkvqjXXHHn8mN3RhGCFJEn7vISIiIqJr8eqA6BpJkmA6nXVdxihY1vpnDVE0QRhGF0s06DKe5wPAIGcRinQF/Y13YL7z11D/rb/XdTm90rY8ijtkQgiEYYSmafCzjz7quhwiIiIiOgEM9oiukWUZuyaOpGlqLBbnKIocxhgEQYCzs3uYTmcXQZ/TdYm9IKWE53tI0+HO3hIf/fiZX2lN65bB3kAJIRBFE6ziGD/94AN+3yEiIiKinfAoLtE1DIC25Yy9YzHGoKqq7UIIIQQcx4FtOwjDCABQVRWyLO2yzE6FYYSqrAY9+9F59B7adAXr/Uddl9IrWrNjb4gcx4HvB1gsl/j888+7LoeIiIiITgg79oiuEYXhoAOUvtsEfVmWYrE4R5omkFLi7OweJpMpbHtcP59QSsGyLOR51nUpByUuQr323YfcjkuDJaXEZDKF6yp8+umn+Oyzz7ouiYiIiIhOzLiuiIluwbZtlGXRdRl0oa5r1HW93Vg8mUyR5/kgl0hcxvcDpGk6imN6m+24AGA/eq/javrDGAPLstC2bdel0B1YloUomuCLL77A4ydPui6HiIiIiE4Ugz2ia1iWBa1112XQc7TWyPMcVVVtO/eSJO66rIOKogmapkZdV12XchSbY7g8jvustm3hOC7adhxh9lCFYYRPPv0Uq9Wq61KIiIiI6ITxKC7RSzx47TXYtj2K7qhT1bYtlssFhBCYzeaQcphva47jwHEcpOl4ZguKdAX70XsQKYOPpxVFDs/zui6DbkkIiTAMUVUVQz0iIiIiurNhXgET7cGrr7yC+/fvI89zBns9Z4xBHK9QliWm09kg5+6FYYQ0TfhcJNR1DQCwbW6JPjWe52M6nWK1ivHBhx92XQ4RERERDcDwrn6J9uD1Bw9wdnaGNE1QlmXX5dCOiiKH1i0mkwmSJNkGIKcuDEO0bbvdFExU1xWUUmiaYTzHh8yyLFiWBddVaJoGf/GXf8mFTERERES0Nwz2iJ5j2zbu3buHNB1OMDQmm/AriiZI0xRVddrBrGXZcF2F5XLRdSnUI3meYzaboyxthkQd2YR1xhho3UJrA2M0bNuGlBJCyO0oh6Io8PkXX2C5XHZdNhERERENDIM9Gq3NLLbnF2N84xd+AVVVMdQ7YVVVwZgYUTS5+P3phntRFCHPMy5woWesl8dkiKIJlssFj2gfmRAC0+kMX3zxBYSU8JTaBnplWSIvUlRVhTzP+b2EiIiIiA6KwR6N1rfeeQcA8Bd/+ZcA1hdqb735JhzHGfx21TGo6xpxvEIUTSClQFEUXZd0Y77vAzAnWTsdXlEUsG0HUTRBHHMJwzG5roIQAk/Oz9G2bdflEBEREdGIMdijUVJKwXVdaK3xy7/8y4AxkFKirmuGegPSNA3iOMZkMoEQAnmed13SzqSU8DyfWzPppZIkxmw2h+/7J/X8PmWe58G2HXz66acM9YiIiIiocwz2aJRef/AAWZahLIvtkVzgxWO5dPratkEcrzCZTAEI5HnWdUk7iaIIRVGgbTk/jV4ujleYTmdcsHIEnufDtm387KOP2ElLRERERL0gr/8QouHxPA91vb4A1lpv/0fD1LYtVqvlRadN/3+eoZQHKa2TCSGpW1prpGmKMIyglOq6nMFyXQUpJX7y058y1CMiIiKi3mCwR6MjhIBt2wzyRkZrjSzLEARh16Vcy/d9pGnSdRl0Quq6Qhyv4PsBfD/oupxBsiyJpm24hZiIiIiIeoXBHo2ObVncIDlSm6PXfe5qmkymqOuamzTpxpqmwWq1hOu6iP5/9u6kR447X/f78485IiOHYlGcJ6m7j6+988ZAb7zSyrtzlvbybP0i/EL8Eoy788JAw8CFYTRgeOlz7zmnJXVLlFoUKbKGzIiM8R9eZLFabHGoIbMiM+P7AQSqyWLlT9WVZOVTvyFNZYzpu6S9EUWR/CDQ659f910KAAAA8A6CPQyO7/t0XAxYnmdb29EUBIFc11WeZ32Xgh1lrdViMZfn+ZpOZwrDqO+Sdp7vB/I8X3/601eaL+ikBQAAwHYh2MPgVHUt13X7LgM9qapK1lrFcdx3Kb+SJCPleUZHKa4ljhOVZanFYqEoCjWbHSgItrdLdZsZYxTHMRdwAQAAsLUI9jA4bdsyojZweZ5tXSfTaDTiqinWwvd9lWWhpql1cnKi5TJXHMeaTmfyfb/v8nZGHCeaTKc6Pj7WIqOLFgAAANtp+89DAmtGqIemWS3AH43SrTlS4fuBFot532Vgx8Vxoqap3zkOVJalyrJUFEUajVK1bauiWLLH8QMcx9FolGqRZfr2u+9Y3QAAAICtRrCHwWHMEdKqa286nWm5dHq/kOx5qz+KCRBwXUEQfHBHY1EUKopCcZwoSUZyHKOyrFRVJZ97ZzzP02iU6uXLl3r95k3f5QAAAACfRLCHwXkb7DlO/4EO+mOtVVEWGo1SzeenvdYSRZHKsuy1Buy+MAwlo0924i2XuZbLXJ7nKQwjpelY0upqdFVVg90lFwSB4jjR8+fPGb0FAADAziDYw+CMkkRt2xLqQcVyqdnsQJ7n9dqx5Hm+ioIxXFxPGEYqlssLv/1qJH01iu77vsIw0ngcqes6FUWhsiw2VerWieNYruvp62++Yc8lAAAAdgrBHgZnOpuqrnnhhlX3Zp7nGo1SnZwc91LD22MGjELiOhzHkeu6Vw6l6ro+7/QLw1BRFMvzvK3ZQblJQRDIcVx99fXXfMMHAAAAO4eruBic+elcYRjJcfj0h86vh06ns14ePwyjQXVGYTOSJFFZlmvZIVqWpU5OjuV53vmY7r5yHEdxnOi7588J9QAAALCTSDYwOPPFQi9++kmjUdp3KdgSWZapbRtNp9Mbf2zP8xj9w7X5vr/2gPjk5FiO42g8nkjaz2viSTLSy1ev2HEJAACAnUWwh0E6Pl51oxjDUwAri8VC1naaTG4u3AuCUF3XDfZYAdYjjmM1TbuRz6PT0xNJ0mQykTH7Fe5FUay6rvX69eu+SwEAAACujFQDg3RwcKCqqtR1jF7hb1bXcbuzDqXNC8OQMVxcWxCEKorNfR7N56fquk5RFG/sMW6a53kKgkDPv/++71IAAACAayHYwyB9dvv2Rl8IY3fN53MZY25kt5jnXf3YASBJvh/IGLPxg0DLZa4oCjf6GDfHKElG+uGvf+VoDQAAAHYewR4G52A2k7VWbcsLOvxa13Waz0/luu5Gw723x1tY2I/riONIy+Vy44/TNI2s7RQEwcYfa9NGo0Tz+Vzz+bzvUgAAAIBrI9jDoKSjke7du6ei2PwLYeyurut0enoqSZrNDhRF0QYeQ9rXgwS4GY7jyHU9VdXNHH6oqkphuP7nwk15ewikKCv99ccf+y4HAAAAWAuCPQyG53l69uyZsmzBsQJ8UtdZLRZzLRYLhWGk6XQm319ftxL7HXFdcZyoqkp1q5R445bLXJ7nnXeb7hLfDzQeT/Tq1Ss9f/78xj5mAAAAwKZ5fRcA3JSmaVQUxU6+KEV/mqbWycmxgiDQaDSStZEWi0zWEg6jX77vnx18uTlN05wd69idruc4TuR5nv78l7+wWxUAAAB7h4QDg/Ljjz8qSUZ9l4EdVFWVjo+PVFW1ptPp2vbvGcM4Li4vjpOzXaE3GzAvl8uNjKZvwmr0dqymafSnr74i1AMAAMBeomMPg1I3DccKcC1FsVRVlYrjRAcHt1RVldq2PfuHzy/cjCAItFzmN/64TVOr6zr5vq+6rm/88S/CcRyFYaQgCPTy5Uu9fvOm75IAAACAjSHYw6B4nscIJa7NWqssW6goPEVRKN/3FYahjDHnHXhdZ9V1nWzXqbOduq5T19nzELBpGnVdJ2MM+742zHGcvQpcfd+XMUZVVfXy+G+PaGxbsOd5q+eh67p68+aN3hwdqWm4fg4AAID9RrCHQfFcV9YSomA92rZRlv06ODDGyHEcOY4jY85+dIxcx5Xn+XIcI2Oc82APmxOGoZJkJGOMjo+P9iLgi6K41x13y2Wug4NbZ5/D/X88wzBUEISy1urVzz/r5OSEsBwAAACDQbCHQenETjNsXtd15515HzOdzvh8vAFN06iua00mU52enux0uOc4jjzP02Ix77WOpmkUhkFve+uMcRSGocIwVJ7n+v6HH5RlWS+1AAAAAH0i2MOgZFkmz/P2bjQPu6nrOq403wBjzHmH22Qy1WIx39kRzTiOVVVV7x1pRVFoNBrdeLDnup7CcDX+fnx8rO9/+KG3kWQAAABgGxDsYVCstTo6PlYS9zvKBkg6G8Ul2LspRbGUtVbj8Vh5nqssy75LuiQj3w80n/fbrSdJdV1JGsn3g7N/X5+3o+yrMfa3/27kup6MMfr59WsdHe3HWDUAAABwXQR7GJw8z5WORn2XAbBj7wb8/R64qirVdVZpOj4/YrIrJpPJ2RXm7ah5ucyVpiPN5/ZCH8df7Z08OzZjHCPHOHJcR67jylqrpm3U1I2aplFRlKqbRmVZarFY3MB/GQAAALA7CPYwOJ21hCnYCl1nGcXdMNd11bbvdnbVda2iWCqK4t531V3U2wMgeb49e+RWHY9GaTo+q8ucHYZZHYcxxpyHdZLOg9TmLKSrz/69qevVHsSmUdu2vY8ZAwAAALuEYA+DsywKed5qpIsXkOiTtVauyx/Dm+Q4znt3sJVlqek07qGij1vtAHXPu9s8zzsLJ9utDCHLspAxUhwnWmSZlsvyPKRrfvEPY7MAAADAZvCKEoPTNI2Ojo6UpulWdb9geKy18n069jbJdd33jol8YuHLAAAgAElEQVRaa9W2rcIw7GXXnuM4StPx38ZRz7qIu66Ttfb8n6IoVNf9H8v4mNUBDSPf8/T8+fO+ywEAAAAGhWAPg1Q3zVa/UMYwtG3LKO4GOY4rY8wHd9JVVSU/CG482IuiSHGcnId2b0O8XVYUS41Gqe7dvasXP/3UdzkAAADAYBDsYZAmk4mapu67DAxc0zTse9ygOI5UVR8O7eq6UhxHN1iRNB5P5Lqu5vPTnTrccRF5nmk2mynL86243AsAAAAMAa0iGBzHcRRHkeqaYA/YZ77/8W68tm1VVbXSdLzxWsIw1Gx2IGtbnZwc712oJ63GiLMs06OHDxX4ft/lAAAAAINAsIfBGY/HqutfL9MH+tB1HeO4GxBFsay1nwzQ8jyT7/sb/f8gTceK40RZlinLsr1eA9C2jYpiqUePHvVdCgAAADAIjOJicMZpupfdMthNXdfJGEfSbu9Y2zZRFGmxWHzy7bquOwtX3bXuufM8T0mSyHU91XWtk5PjvQ70fqksS81mB1weBwAAAG4AwR4GJwxDOvawNVbhB6HeOqXpWE3TXGiPpuM4MsZce+em53ln4WCrMIwUnB3lmM/ngwy33l4cXl3MBQAAALApBHsYFGPM2YvNZd+lAJJEV9OahWEoz/N0cnJ8obf3fV9t217rMZMkURTF591/VVXp9PT0g9d4h6BpGsVxTLAHAAAAbBjBHgZlMpnIWkuQgq3C5+N6OI5ztstuceGPaRCE1+7WC8NIbdvq9PSE/y/PWNsqSRIdHR31XQoAAACw19jYjkHJ81zGGLmu23cpgDzPIwhao/F4orIsL3zx2hgjz/OU5/m1HtNaS6j3d5qmURLHfZcBAAAA7D2CPQxKXdf66aefFMdJ36UAct31HmwYstFopK7rtFxePKTzPF/WXn0Mdzqdqeu6QR3GuKi2beV5nsIg6LsUAAAAYK8R7GFw3hwdqes6+b7fdykYuHVfYh2qMAzl+4EWi/mlfp/rOrL2aoHceDxR27aXfswhKctSs4ODvssAAAAA9hrBHgbp1c8/KwjCvsvAwDmOIdj7iG40UfPlP6kbTT74No7jKklGWiwWV/hYXv5wied5ms0O5LqusmxxyccblrqudDCb9V0GAAAAsNcI9jBIJycnZx17pu9SMGDGOAR7H9H+/ks1//jPan//5QffZjwea7nMr3QA4yoXiX3fl+M4ms9PGb/9hLZtZa1VOhr1XQoAAACwt7iKi0Hquk5FUcj3vQsv2gfWbRUsEex9iPvHP7zz499L07GstSqK4krv3xgj6XLhnDGOyrJU2159N9+Q1HWtg4MDLbKs71IAAACAvUTHHgbrdD6X57FnD/0xxlx5x9sQmOxU3h/+o0x2+qtfC8NQnuetYcfd5bp2XddV2zbXfMzhqKpS4/FYjsOXGwAAAMAm8JU2Buvo6EhBEMh13b5LwUAREl2N4zjne/WuMw7bNM2ln/+eR5fvZXRdp6qqNJ18eE8iAAAAgKsj2MNgtW2rH374QWk6VhzHfZeDgUmSRE3TsGPvCsbjiZbL5ZX26v1SXVeXCvbG44mqijHcy6rrWjOOaAAAAAAbQbCHQTudz/Wnr76S63ryPFZO4ub4fqCyvNpuuCEbjVJ1nVVRLK/9vrquU9M0Fwr2wzCU67rK8/zajzs0dV0pjmPGcQEAAIAN4KtsDF7TNGf79gj2cDNc15XjOKqqqu9SdkoYhvJ9X4vFYm3vs6pK+X7w0bdxHEdxnCjPMy7hXlFdVxqnad9lAAAAAHuHYA/QalTMcdi1h5sRx7HKsuy7jJ3yNlzLssVax5erqj4PWt/H83xNJlOVZUkQew1N02gynfZdBgAAALB3CPYweEEQ6P69e6oqghbcDM/zCfYuaTweqyzLtR+u6Dqr5TLXZDL9VbgXRZHG47GyLNNyyQjudVRVpXQ0kjGXu0IMAAAA4OMI9jB4juOobVslyYgdUNi4MAzVdR3XcC9hNBqp67SxcK0oCpVlqclkqjhO5DiuJpOpoijWfH6quqZT77pWn/OtkiTpuxQAAABgr5BiYPCKotB/+dd/led5dJNgw4ziOKH76xJ8P5DvB1os5ht9nOUyV5Zlcl1X0+lUTdPo+PhYTUMAuy5NU2syHvddBgAAALBXuBYASDLGnHeU4PJc11UYRvI8T67rylqrpmlUVRXdTr8wmUxUVRW72i7MaDQaKc+zte7V+5C65vN1k+q61mQy0Y8vXvRdCgAAALA3CPYASb7vE+pdQZqOz68J13WtoliqaRq5rivP85UkiRwnVdu2appGRVHI2mF+nJNkJEnK86znStarG03U/v5LuX/8g0x2utb3TRC6X9q2lTFGURiqYMckAAAAsBYEe4BWBzQI9i4nDEO5rqv5/PRXHztrreq61nKZy3Ec+b4vz/M1nU7POyPbdtXRN4RRxyAIFASBTk9P+i5l7drff6nmH/9ZkuT94T+u7f0mSSJj9i8IHbq6rjSeTFS8etV3KQAAAMBeINgDJDnGSOr6LmOnRFGsolh+MhC11qosS5VlqSyTXNeT73vyPE9pOpYxRtbas39a1XW9Vx1ajuMoSUbKspsZJ71p7h//8M6P6+D7vsIw0snJ8Vre3ya7CnE5dV1rOpnoFcEeAAAAsBYczwAkZXkuz/MVhmHfpewE3/dljFF5hXG6tl2N5C4WCx0fH+n4+EhZtjgP8+I40cHBLY3Hk/Mx313lOI4mk6mkbm93t5ns9LxTr/nyn9SNJtd+n6NRqixbrC0IfdtV2P7+y7W8P1xd0zQKgoBDRQAAAMCaEOwBWu1++vqbb+Q4rtJ0LNd1z3/NGLPzAdO6xXGs5XK5lvfVdZ2aplFZFsqyTCcnxzo+PlJd1xqPJ5pMpvJ9fy2PdZM8z9dkMlVRLNV1q8Byn60rPJtMpmvv2jR/+heZF9/J/Olf1vY+cXVt2yoIgr7LAAAAAPaCOx6P/5e+iwC2Qdu2Ojo6ku063bp1S8YYOY6j6XSmMIzWFmTtOtd1FceJsmyx0cd5G/ZJq8MTYRhJ2o3LxWEYKk1T5XmmsixV15VGo5Hatt3LcVxJMj/9ILM4WY271lc7jBBFsTzP03y+3nHZ5n/8n9V98d9I0wO5/+9/Wuv7xuV5nqeqqq7U8QsAAADgXQR7wN8pikLHx8cKo1Ce58vzPOV5rrbd/yMPF5GmY1VVpbqub+Tx3o7udl2nJEkUhpGM0dYe3YjjWFEUa7FYnH+Muq6TtZ1Go5GqqlLX7d8+R1OXcr75L1cO9TzP02iUaj4/XfvHx3z7lbrbd+X9b/+rTD5f6/vG5bmuq852yjIOowAAAADXZe4/eLB/rzCBNfr82TOFYajFYr633VYX9baD8fj4WF3Xz8ciCALFcSJjjIqiUFFsTyflaJTK9/33Xgpe/fpIruvtxXXcdR+kmM0OlOe5qoourn3n+4FkjL799tu+SwEAAAB2Hjv2gE/481/+opevXmkymSpJ9ntP2qckSaKqKnsL9SSpqiqdnBwryxYKgkCz2cFW7K9bHftwdXJy8sFx4SzLZIzZinqva50HKcbjydlePUK9IWjbRhGHigAAAIC14CIAcAFv3rzRZ7dvKwwj5Xnedzm98f1ga7rN6rpWXZ/I8zzFcaLZ7EB1Xd3oeJ/neYqiSJ7nq2kanZzMJX28CXo+P9VkMlXTNDt9Kdf94x/e+fGqoiiW4zhaLBiRHQprrVzXleM4g++CBgAAAK6LUVzggkajkZ4+eaI8z9Z6sXNXJMloqwOY1VGPWL4fqG1bVVW1sTHdOE4UBIEcx6goS1VleamjHkEQKElGOj09GXSw4XmexuOJTk8/3OWI/ZSmYz3//nuOEgEAAADXRMcecEFZlqmuawVBMMhgLwiCrQ31pNVV48ViIcdx5Pu+giBUHMdq21ZNU6soimuFaGEYKgwjua6ruq6V5/mVO+6qqpLv+0rT8dZ0QPYhTcdnh2kI9YambVtFYUiwBwAAAFwTwR5wQcYYBUGgLFv0XcqNc11X0vZeov0la63KslRZljLGyPcDBUGg6XQma+15yHeRMOltF6Dn+eq6TkVRnO0YvH6jc5ZlmkynSpKR8nx410HTdKymaVSWRd+loAddZxVFUd9lAAAAADuPYA+4IGOMmqZRkowUBKHqulJZDmPZv+d5au3udVV1XaeqKs+PMqxCPl+TyfSDv8cY887vL8tS8/lcbbv+UHN+Otd0OlXT1IPqAl3tJfR0cnLcdynoSdu2BHsAAADAGhDsARdkrdW//fu/yxijcZrq8ePHgwn2XNeT3YNxybqubvzAxsd0nVWWZUrTVE1zPIh9e47jKI4Tzeena+l8xG5qmlbj8e5fhwYAAAD65vRdALBruq5TXdfnY55D4DgOe9A25G3nZ5qO+y7lRqTpWEWx3ImxbmxO11k5jnM+5g8AAADgagj2gCsoq0ovX75UGK4ONOw7x3EG0U3WlzzPznY4hn2XslFxnMgYw8EESJKaplYU7vfnPAAAALBpBHvAFVhr9fLVK3319dcyxlG45y9OjTFqW4K9TSrLcq93jnmepyiKtvqyMm5W21qFe/w5DwAAANwEgj3gGqy1+va77xRFsYzZ36fTqmOPUdxNKoqlHMeR5+3n6tM0HSvLFox045y1rWKCPQAAAOBa9jeJAG5IXdc6OTlRGO7nvj3HWf0xwaGDzavrSnG8fwcFJpOp6npYl3/xaVzGBQAAAK6PYA9Yg/liIc/zz0OwfeJ5nlq69W5ElmVnV2P3Z29jHMcyxijLFn2Xgi3Ttu3erzEAAAAANm3/UgigB0VRqOs6jUapptOZgmB/uvc8z5Nlv96Nmc9PFYbRXlxcXu3Vi7d+r143mqj58p/UjSZ9lzIoXdep6zr5vt93KQAAAMDO2s9lTsANq+taf/rqK0lSGIZ68vixHMdRURQ9V3Z9juOobZu+yxgMa62ybKE0Hevk5HinrxGPRqnyPN/6vXrt779U84//LEny/vAfe65mWJqmURiGquu671IAAACAnUSwB6xZWZb6y7ff6re/+c3eBHu86L5ZdV2fBx7L5bLvcq7k7e60stz+54D7xz+88yNujrWtojDUYsGoNgAAAHAVBHvABhhj5LqujDF7cHRiH/4bdk9dV2fjuLsa7MU7s1fPZKd06vWkbe1e7ZQEAAAAbhrBHrABvrd6ak0mU1lrVde16rra+pHE9+tkjOm7iMHpuk67+mEPw1Bd19HpiU+ylgMaAAAAwHUQ7AEbkOW5/r9/+Rf5vi/PdXV4eKjZbKaqqmStVdd1qqpyJ4K+VbPejiZMO2zVJbmbH/cwjFQUu9lpiJvVti3HMwAAAIBrINgDNmjVqVfrxxcvVNe15ouFfN9XEAQ6PLylpm5UFMutPpCw6hzbzYBpl1lr5Ti793F3HEeu66qqqr5LwQ54O+bvuu5OfKMDAAAA2DYEe8ANaNtWP718+c7PvX79WoeHh7p9eKg8zxhbxDuappExjhzH2erg9+8lSaKyLNnLiAtr29U4bp7nfZcCAAAA7Byn7wKAobLW6tWrV3r+/feKog8vj3ecfp+mdOz1p21bue5uff/F8/yduISL7dG27fkVZQAAAACXQ7AH9GyxWKgsy/e+sA2CQLPZQc87qLqdHAndB11n5bpu32VcWBTFstYyUolLaZpaB7NZ32UAAAAAO4lgD9gCP/z1rwrDSJ73t+4sY4ziONFff/xRURRrNjtQkoxuvLZdPuKw69p2t4K9MAxVFHTr4XLqulYQBAo4ogEAAABcGsEesAXqutbz5881GqXnPxdFsU5OTvTmzRv927//u/713/5NRVFoNErluq5c17uR0MdaRnH7UlXlzlwMdV1PjuOoqsq+S8EOqqpKU7r2AAAAgEsj2AO2xCLLzvbZra6KBkGgFz/9dP7r1lp9/8MPmi8WiuNEYRhqPJ680+W3CV1nCfZ60jSNJO1E114cx3Tr4crqumIcFwAAALiC3drKDuy5tm3lOEZRHOvly5fvvYb64sULvXjxQpJ0cHCg24e3zgOgTeg6Eezhk3zf56oprqxpGjmOoziOtVwu+y4HAAAA2Bl07AFbpCzL83Hc12/efPLtj4+P5Xm+jNncU5mOvf543moMd9uPUcRxoqZpZO1214ntVlUlXXsAAADAJRHsAVvkxxcvlOe5nj///kJv33WdyrLc6KjmajyYYK8PYRiqqqq+y/ikIAhUlozh4nqqqtJ0OuXPGwAAAOASCPaALVLXtb57/vxSu8o8z1PX/Xpkd13eNw6Mm+H7/tYfo/A8T8aYnQggsd2stWqaRpPJpO9SAAAAgJ1BsAfsMM/zzoOVzTF00PRgPJ6obduN7k9chyiK6dbD2tR1pVsHB32XAQAAAOwMgj1ghz188EBFUWw0/EnTlGunN2yUpnJdV/P5vO9SPsn3fZXldncVYndUVaUoiuT7ft+lAAAAADuBYA/YUXEcK0kSFcXmLkgGQSDHcTb6GHjXaJTKdVydnJxI6vou56PiOD47msG4NtanqirNOKIBAAAAXAjBHrCjkiTZ+P61JBkpz3N13XYHTPvE931lWbbRvYnrEgQh3ZxYu6oqGccFAAAALohgD9hRURjKcTZ3DTdNx2rbduuPN+wTz1uNH7btdu/Vk1YBpDFGdc3RDKxX27aSVt+8AAAAAPBxBHvAjnr1888qq0rT6exsJ1Ug13XXcuhiNFrteFsstn/H277Zle7IKIrp1sPGrMZxp32XAQAAAGw9r+8CAFxNVVX67rvvFEWRDmYzBUGgKIrPl863bStrW1nbqeus2taqbT+9Dy1JRvI8T6enJzsTMu2LpqnlOI4ko23fr+d5nrJs0XcZ2FN1XWk6merHH1/w5xAAAADwEQR7wI4rikI/vnjxzs85jqMgCOT7vgLfVxAECoJAaTpWXdcqiuV7XyzHcaIgCAj1emStle97quu671I+KI4T1XXN0QxsjLWrb0SkaboT16EBAACAvhDsAXvIWquiKH41Kuk4ju7cuaOD2UzL5fKd/XlRFCkMQ52enhLY9KgsCyXJ6Dxc9TxPnuepLKuzsLX/wDUIAuV51ncZ2HN1XetgNiPYAwAAAD6CYA8YEGutXrx4oaOjIz188EBpOtZymct1PUVRrPn8VNa2fZc5aEVRyPcDTSYTWWvlup6stYrjRMYYLRaLXg+a+H5wdjRjezsKsR+qsx2ijuPwzQYAAADgAzieAQxQWZb65s9/1stXr5SmY41GIy0W8/NrlOjXfH6qsqzUtq2Oj4+U5/n5aHTfI9JRFKkolr3WgGHouk5VXWkymfRdCgAAALC1CPaAATs+Ptb3P/yguq7UNE3f5eAXimKpPM8lScYYOY6j5TJXXVe91rUaC+6vYxDDUlercVwAAAAA70ewBwyctVbcydhuXbcaQ1wu++2US5KR6rrqvWsQw1HXleI4luexOQQAAAB4H4I9YOA815Xv+3Jdt+9S8B6O4yhNx+f/3qcgCFQUdOvhZpVlqc9u3+67DAAAAGArEewBA+f5/nl4RLi3fdJ0rK7rdHx81OsBAd8PJElNw9EM3KyiWGo2mylJkr5LAQAAALYOwR4wcG/evNHX33wjqf/DDHiX7wfyPE95nvV+FTQMQ5Vl0WsNGKau65TnmR4/etR71yoAAACwbfgKGRi4rus0mUxUVVXv4RHe9Xaf3TZcK3ZdV3VNtx76Ude1mqbR/Xv3+i4FAAAA2CoEe8DARVGkw1u36MbaUsYY+b7fdxlyHIfLyehVUSw1Ho8140ouAAAAcI5gDxi4B/fva7lc0q23pbquU5KMeq3B930+P9C7ruu0WMx1/9499u0BAAAAZwj2gAEbjUZKkkSO67C7aksdHb2R1O9FXNf1ZG3/48CAtVZZlunJ48cKgqDvcgAAAIDe8UoeGLC6rnV0dKS2tYqiuO9y8BGz2YHCMOrlsR3HoWMPW6NpahVFoWdPn/INCQAAAAweXxEDA1ZVlX5+/VpxFKko2LG3rcqylKTeuuaMMeJgMrZJVZVq20ZPnzzpuxQAAACgVwR7wEB5nqfbt2//4iIuo5bbKs8zWWt765ozZrXfDNgmy+VSnufpwf37fZcCAAAA9MbruwAA/Xjy+LGiKFJVVYQ2O8IY03cJwFbJskzj8Vi3ylJv3rzpuxwAAADgxtGxBwyQ7/uK41hFUSiKIkkEe9vM83xJUtM0PVcCbJtOWbbQ3Tt3lKZp38UAAAAAN45gDxiguq714sULhWGoPM/Yr7fl2raVMUbT6ayXx6ehE9tsdSl3ocePHikMw77LAQAAAG4UwR4wUFVdS5KKomAUd8t1nVVVVXJdV67r9l0OsHWaplGe53r29CnPEQAAAAwKwR4wMMYYPXnyRA8fPFCWLfouBxdUVavLuEFARxLwPnVdqa4rPX36lH2UAAAAGAyCPWBAwjDUwwcPFIaBTk9P2Nm2IxzHUZKMJPV4nZacBDugKAo5xujhw4d9lwIAAADcCII9YEA+u31bo1GiZZ73XQouyHEcTacz1XWtk5NjFcWy75KArZbnmUZJos9u3+67FAAAAGDjCPaAgXBdV0EQqGlaWWv7LgcXlCSJqqpSnmdq2/Za7+s644mGlj3skMVirsPDQ00mk75LAQAAADaKYA8YiDRN5fs+HV87x8jzvE+/1SdCu/F4ooODWwqCYF2FAVur6zpl2UIPHzxQFEV9lwMAAABszKdfLQLYWb7v69nTpyrLUjJG1lou4O6YxWKu6XSmMAxVlqWMceT7vqy1chyj0ShV27ZyXVdd16ksV1eOfT+QMUZt28hxXPm+r6oqlSQjRbfvKPtv/3sF/8//qW5+LGs7NU0ja6/XEQhsk7ZtleeZnj19qq++/pqdogAAANhLBHvAHguCQK7ryHVdjUYjZVnWd0m4gjzPlKZjxXEicxbQGiMZ45xdAq1V17WCIJDn+XKc1c9ba+V5nuq6UpYtzkewu//uS5X/w/+krrNK/q//XY5x5Dh/a+AuikJFUUh6GwITBmM31XUtxyn17OlTff3NN3xjAwAAAHuHYA/YcVEYynFdFUXxq915eZ7LcVx1ndViMVdVVT1Vieuo61qnpycyxny062gVxhXv/FxZlr9+w//7/5BnW7V//IMW2fz8p1cjv0ZJkigIAs3npwQh2HllWSiOEz15/Fjffvdd3+UAAAAAa2XuP3jAqzZgx0ynU90+PJS0Grftuk6e5+lf/vN/fuftfvfb357t1SvYrYdLGY8ncl1XJyfHSpJEXbfqHAR2VZqOdXJ6qp9++qnvUgAAAIC14XgGsCMcxzk/ojAZjyVJTbPq5HobuNy/d0/T6VTSKvALgkDHx0eEeri0+fxUTdNoNEr7LgVYiyxb6GA202w267sUAAAAYG0YxQV2xKOHDzUej/XV118riiKVZXE+ltm2rU5PTxTHkcbjse7dvSvHdZTnec9VY5ctFnMdHNxSVb1nnBfYMV3XabGY6/69e6qqij8fAQAAsBcI9oAdEYahiqLQF59/LknKsnd3rbVtq7ZtJRVyXZcLuFgjIw5oYB9Ya5VlmZ48fqxvvvlGVV33XRIAAABwLYziAlvu/r17evTo4dmuvKWybKHFYvHR39O2LaEe1qKua4Vh2HcZwNo0Ta2iKPT02bN3rkEDAAAAu4ivaIEeGWP0D7/7nb74/HMdHh4qCIJ3ft11XR0eHsr3vPMLpU3TqG0/fBkVWKfFYv7+y7rADquqUrZt9PTJk75LAQAAAK6FYA/o0aOHDxUEgaxtNZtO9dvf/OadX2/bVnVdn4V5bU9VAp2M6bsGYL2Wy6U8z9OD+/f7LgUAAAC4MoI9oAfGGN25c0dJkuj09ERVVWm5zGXek54ssky+7/dQJbDCVDf2VZ5nGo/HunXrVt+lAAAAAFdCsAfcsDRN9V/9wz9oOpkoyxbnl22l1WJ3z3v3ps3r168VhpFc173pUgFgr3Vdpyxb6O6dO0rTtO9yAAAAgEsj2ANu2ONHj5TnmbJsIWvtr379749etGfBH8cwAGD9VpdyF3r86BGHYgAAALBzCPaAG2KM0b1799S27Ttdem85jqOu6361S+/g1i11XffeMV0AwPU1TaM8z/Xs6VO6owEAALBTCPaAGzAajfQPv/ud0tFIWbZ479sYY847+KIoUhzHkqQ3b97o6PhYaTrmBScAbEhdV6rrSk+fPOEbKQAAANgZBHvAhhlj9OTxYxXFUnmevXek1nEchWGkIAj07NkzPXv6VL/54gu5rqu2bXV8fKw8z+X7QQ//BQAwDEVRyHUdPXzwoO9SAAAAgAsh2AM2yBijp0+enHWC1B98u9EoVafVrid1Vnmeq6oqtW2rJ0+e6PNnz+T7vsqyuLnigXfQwYRhyLJMo1Giz27f7rsUAAAA4JO8T78JgKvwPE8P7t+X53vKs+yjb9s0tcIwUlEUqqpKQRDI93391//hP6jrOp2entxQ1cD7dCLYw5AsFgsdHh6qLEudzud9lwMAAAB8EMEesAF37tzRnc8+U57nnwz1JGm5XKppWjXNqquvqirV9ZEkruECwE3ruk5ZttDDhw9V/eUvKgq6pQEAALCdGMUF1uRgNtNkMpG0OpYh6b3Xbz+krqt3Qryu6wj1AKAnbdueX8r1PL4PCgAAgO3EV6rAGhweHur24aGMMTLGqLP2fEceAGA31XUlx3H07OlTff3NN3yzBQAAAFuHjj1gDSbjsYpiqSxb6MH9+5Kkuq7VdbbnygAA17E6WtTp8ePHfZcCAAAA/ArBHrAGWZbJ8zy1bauiKBTHseq66rssAMAa5HmuKAx19+7dvksBAAAA3kGwB6zB0fGxoiiW4zgqy0InJ8eylm49ANgXWbbQwWym2XTadykAAADAOYI9YA0OZjO1bUuYh71kbSfHMX2XAfSq6zotFgvdv39fSZL0XQ4AAAAgiWAPuJYkjvW73/5Ws9lM8/lp3+VgYLrRRM2X/wK57g4AACAASURBVKRuNNno41hrZQx/XQDWtsqyTE8eP1bg+32XAwAAABDsAVeVpqmePn2qqqq0WMy5logb1/7+SzX/+M9qf//lRh+naWq5rrvRxwB2RdPUKopCT58+lePwZRQAAAD65fVdALCLoijS40ePlGULNU3TdzkYKPePf3jnx015O2LuOA7j5oCkqirluo6ePH6sv3z7bd/lAAAAYMDM/QcPaDMCLmE2nerRo0fKskxlWfRdDnAjJpOpiqJQVZV9lwJsjdEo1SLL9OOPP/ZdCgAAAAaKGRLgEjzP04MHD3R8fEyoh0Gp61pBwE4x4JfyPNNkPNatW7f6LgUAAAADRbAHXILrunIcR13HOCKGpSwL+X7QdxnAVum6Tlm20N07d5Smad/lAAAAYIAI9oALStNUX3z+ufI841AGBsdaK2utgoBwD/gla62ybKHHjx4pDMO+ywEAAMDAEOwBF/Do4UM9evhQWbZQUTCCi2GqqkpBQHAB/L2maZTnuZ49fcoFaQAAANwogj3gE27duqUkSXR6esIFXAxaURTyfV/GmL5LAbZOXVeq60pPnzzhOQIAAIAbQ7AHfMLBwYGKYtl3GUDvus6qbVt27QEfUBSFHNfRwwcP+i4FAAAAA0GwB3yC6zhipR6wUtc1e8SAj8izTGmaajQa9V0KAAAABoBgD/iEVz//rCRJ5Hle36UAvVsuc3mex6gh8BHL5VIP7t/vuwwAAAAMAMEe8AlHR0d6+eqVxuMJ4R4gqW0bruMCH1HXlYwxOjg46LsUAAAA7DmCPeACxuOxmqZR27Z9lwL0rqoqhWHUdxnAVlsuc929c0eOw5daAAAA2By+2gQ+wfc8jZJE8/mpOpbtASqKQq7rElgAH9G2req61p07d/ouBQAAAHuMV2XAJ9RNI0mKIjqUgLeahnFc4FOKYqmD2YznCgAAADaGYA+4IJr1gL+pqpJxXOATuq5TURQc0gAAAMDGEOwBF5BlmYwxchxHQRD2XQ7Qu7IsZYyR67p9lwJstbIsFEWR0jTtuxQAAADsIYI94AL++uOPiuNY0+lMaZrKGNN3SUDvmqaR7zNiCHzKcpnTtQcAAICNINgDLqBpGr346SdZa1UUS45oAFp17bF7Evi0uq7luq48z+u7FAAAAOwZgj3ggl6/fn3+4ixNx3QqYfDqupIkwgrgAtq2UcgRDQAAAKwZwR5wCd/8+c86OTlVEAR0KgGSmqaWT1gBfFJrLddxAQAAsHYEe8AlWGs1SlMtFgstFvO+ywF6VxSFQg7KAJ/U2Y5gDwAAAGtHsAdckus4iuNYvh/o1q1DRnIxaE3TqOs6eZ7fdynAVrO2VUinNwAAANaMYA+4pD999ZVevHihNE11enqqOI4VxwmdGBispqkVhnz+Ax/Tti079gAAALB2bDwHLqnrOh0dH+vk9FTWWnmep9lspoPZTMYYlWXZd4nAjVouC02nU2VZ1ncpwNay1sr36WwFAADAetGxB1yRtVbSahTx559/1tHREWO5GCRr27PQgs9/4EO6rjsbW+d7qgAAAFgfgj1gDXzf12effablMu+7FKAXdV0zjg58Qtu2PE8AAACwVgR7wBq0bStp1ZEBDFFRLAksgE+wtlXAOC4AAADWiGAPWIOu6+S6roIgVBiGcl2375KAG2WtlbVWQRD2XQqwtbquY88eAAAA1opgD1iDruv0/PlzFWWhum4URbEmk2nfZQE3qq4rruMCH7EKv3mOAAAAYH3Y4AysycnpqU5OTxUEgeq61m+++EKe56lpmr5LA25Enuc6OLglYwxj6cB7WGvlE+wBAABgjQj2gDUIfF910yiOY33x+eeaz+fyfV9lWfRdGnCj3h4HKMuy71KArWOtVRxGfZcBAACAPUKwB1xTGIb63W9/q7qutVwuJUnj8VinpyfnRzWAoaiqSmEYEewB79G2Vp7Hl14AAABYH766BK6prms1TaOmaeT7vo6Pj2SMo7ZlBBfDUxRLxXEsx3Fkre27HGDLrEbUeX4AAABgXQj2gGuy1qqua7Vto6qq3v5srzUBfWrbVr4fMIoOAAAAABvGVVxgDV789JPiOOm7DGArlGWhMAr7LgPYWhyXAQAAwLoQ7AFrYCS5rqs4jvsuBehdWZZyHUeOw18xwN/jajQAAADWiVddwBpMJhNJknFcBQGdSkDTtDwXgPcwxvRdAgAAAPYIO/aANXhzdKR8uVQSx4qiqO9ygN6VZak4jlUUy75LAbYK3XoAAABYJzr2gDUoikJRFGk8Hquqyr7LAXpXVaWMMXJdt+9SgK1CsAcAAIB1ItgDrmgymejRw4fyPE9xFOlgNtNiMZe1XMQFJKlpGsZxgV9gDBcAAADrxigucAV37tzRrYMDtW2jZ8+eyfc85XlOJwbwC2VZaDRKtVzmfZcCbA3+ngAAAMA60bEHXFIcxzq8dUvz+anyPJe6TovFXHVd9V0asFXqupYkeR7fQwLeItgDAADAOhHsAZdUFIWaplEYRuq6TnmeqW3bvssCtlJd14zjAmcYxQUAAMC6EewBl2SMkeM4dF0AF1CWhcIw6LsMYGvwdwcAAADWiWAPuKTZdKq2bVWWRd+lAFuvaRpZ28n3/b5LAbYCwR4AAADWiWAPuIRxmuru3buqqrLvUoCdwXVcYMUYo04EewAAAFgfNpoDFxBFkZ4+eSLHcZRlCzVN03dJwM5YLnNNpzNlWd+VAFuAXA8AAABrRLAHfMStgwPdvXtXkpTnOZdvgSuw1spaqyAIVFU8hzBkhlFcAAAArBXBHvARh4eHyvNMTdOq62zf5QA7q6oqBUFIsIdBM4YdewAAAFgvduwBH9G0rSQR6gHXVBSFfN+XMabvUoBeEesBAABgnQj2gA9IkkRRGLJPD1iDrrNq21a+H/RdCtAbY4w6yzeKAAAAsD4Ee8B7jJJEnz97pizLGJsC1qSua4Uh13ExbPydAgAAgHUi2APeYzqdqmkaNU3ddynA3lguc3mexzguBszIEuwBAABgjQj2gL8znUw0Ho+VZVnfpQB7p20bBQFdexgmY8QoLgAAANaKYA/4OwcHByrLQta2fZcC7J2qqhjHxWAZQ8ceAAAA1otgD/iFMAwVx7Gqquq7FGAvFUUh13XlOPz1g2Fixx4AAADWiVdWwBnXdfX0yRMtl3nfpQB7rWkaBQHXcTE8XMUFAADAuhHsAWem06m6rqNbD9iwqioVhlHfZQC9sAR7AAAAWCOCPeDMMs/luq7iOOm7FGCvlWUpY4xc1+27FOBGGWMYxQUAAMBaEewBZ5ZFoW/+/Gf5vt93KcDea5pGvs84LoaH4xkAAABYJ4I94BeCIGBMCrgBq3FcruNieOjYAwAAwDoR7AG/EEWR2rbtuwxg71VVxTguBohRXAAAAKyX13cBwDaYzWYKfF+Hh4daLOZ9lwMMwtvruMvlsu9SgBvDVVwAAACsE8EeBsv3fU0mEx0e3pI6qW0bzeenjOICN6QsC41GKcEeBsMYduwBAABgvQj2MEiO4+i3v/mN6rrWMl+qbZu+SwIGp65rSZLneWoanoMYAkZxAQAAsF7s2MMgjdNU1lrleUaoB/SormsFAUc0MBCG4xkAAABYL4I9DM79e/d0//595XnedynA4BVFoTAM+i4DuBFGhh17AAAAWCtGcTEId+7ckeM4chxH08lEp6cndE0AW6BtG1nbyff989FcYJ+xYw8AAADrRLCHvWeM0We3b6ssC1nbaT4/JdQDtsjbcVyCPew7Y9ixBwAAgPViFBd7r+s6dV2nPM9VFEuu3gJbpiiWCgLGcTEA7NgDAADAmhHsYe95Ho2pwDaz1spaS7iHvWe4igsAAIA1I9jD3huPx6qqqu8yAHxEVVVcx8XeM4bjGQAAAFgvgj3svTzL5Pu+oijuuxQAH7BcLuX7vowxfZcCbIzjOGoJ9gAAALBGBHvYe2VV6ejoiMAA2GqdrG3l+4zjYn8ZY9S2bd9lAAAAYI8Q7GHvjcdjHRzMVBTLvksB8BFVVSsMGcfFfiLUAwAAwCYQ7GHvxXGsqqpZWA5sueUyl+d5dNdiLzmOQ7AHAACAtSPYw14zxmicporjWL7v910OgE9YjePyXMX+MYZgDwAAAOtHsIe9NkoS+b6vpmnoAgJ2QNu2cl2v7zKAtXMco7pp+i4DAAAAe4ZXT9hbjuPo8PBQZVmqLIu+ywFwAXXdKAg4oIH9Y4yjpin7LgMAAAB7ho497K0H9+8rCAJVFS+kgF3Rtq0ch7+asH8cx6ilYw8AAABrxqsn7K0gCFSWJUczgB1irWVsHnup6yTxuQ0AAIA1I9jD3lqFA4R6wG7hOYt91RFaAwAAYO3YsYe9kcSxxpOJ2rbVrYMDua6r5TLvuywAl+C6Ll222FsEewAAAFg3gj3sjVuHh5pNp+q6TvP5qay1fZcE4JI8z1fbtn2XAaxd10nEegAAAFg3RnGxN/7617/qzZs3MsbIWkuwB+wg13XVcGAAe6mT4TAMAAAA1oyvMLE3HMdRHMdaLpeEesCOcl1XbUuwh/3EKC4AAADWjWAPe8H3ff3miy/UdZa9esAOcxxHdV33XQawdl1HsAcAAID1Y8cedt6DBw906+BAWbZQWZZ9lwPgisIwZL8e9ljHjj0AAACsHR172Hl5lqnrOrmuK2P4lAZ2le8Hqqqq7zKAjaFjDwAAAOtGxx523vHJiU7nc312+7Zu3bqluq7Vto3quv7grj3XdeW6ntq2oUMI2BKu66ooir7LADaCUVwAAABsAsEe9oK1Vj+9fKmfX7/WOE01Ho81Hk9krVXT1Oq61e4uz3PlOK7qulZZlhqNUjVNo7Is3gn4HMdRkozk+77qulbT1GeBISEgsCmO46hp2K+HfdXRVQ4AAIC1I9jDXmnbVscnJzo+OZEkRVGkNE3lOI6KolBZlu/s4TPG6ODgQHc+++y808/1PAV+oJcvX+rN0ZGSJNF4PNZkPJbruudBX9u2staq67q+/nOBvRFFkZqGa7jYb3TsAQAAYN3M/QcPSCUweJ7naTabKYljFUWhn1+/fu8Yr+/7StNUk/FYQRjIcz05jnMe8rW2VWet2rblsidwCel4rKZuVBTLvksBNsLzfHmep2/+/Oe+SwEAAMAeoWMPkNQ0jX7++edPvl1d1zo6OtLR0dH5zxlj5HmefM9TGIaKokhRHGuajFQUSy71AhfgOq6KhlAP+4zvowIAAGD9CPaAa+q6TnW92sGXL/8WTIRhqHt372oynapYFqoqAj7g/czZfj1GcbHfGMUFAADAuhHsARtSlqW+/e47RVGke3fvajqdqa4rrVbydWe7+ggyAPbrYQi4igsAAIBNINgDNqwoCv3l22/le55GaSrXceS4rm4fHmqxmMvzVnv6yrI8u95ruL6LQVldn676LgPYKGPEsSUAAACsHcEecEPqptHx8fH5/7bW6v69eyqrUst8qTQdyxgjY4wWi4WahuMbGAbXdbVc0rGH/eZ5nrI877sMAAAA7BmCPaAnr1+/1nK5PN/P99bBbKZ79+7p9PRUUkeHB/aa4zgyxjCKi73nut7/z96dZcdxpFu+3967RwewkShSIpV5sqmqIdT7mcC9U7jzuyOo9zuDOmtVplIUpSQpiUQTrTdmbvchAJCUQIoAAjB3j/9vLS2RSDSbShCI2PjMPq1WK98xAAAAMDAUe4BH60umN45PThTFsb784gspkExjVFXlB+UfMBRZllHqYS8kSXLp13wAAADgJij2gA568+aN3rx5I0k6PDjQo0ePFEWxqqpkgg+DEsfcr4fhi6JIxhjuTwUAAMDOhb4DAPi0k9NTffevf6ksS02nMwUBf20xHGEYyhjKDgxbHCccwwUAAMCtoCEAesAYo5evXunXN280m82UppnvSMBOhGHIFBMGL4oiij0AAADcCoo9oEfevn2rf33/vcIw1Gx2QMGHQXCu9R0BuFVJwkZcAAAA3A6KPaBnqqrSv77/Xj/+9JMkaTY7UJIknlMBAC4ThqGcEwuQAAAAcCtYngH01Gq10mq10ng81rOnT1WWpZqmVtsy/QQAXRHHMdtwAQAAcGuY2AN6brVa6YcXL9SYRtPpTGma+o4EXIFTGPKtCMMVRbGW3K8HAACAW8LEHjAA6/Va6/Vak8lETx4/vpgQ2R7RDdQ0te+IwKXa1imKIiZNMVhJkjCxBwAAgFvDmAQwIMvlUv/6/nsZY3V4eE9JmimKIk0mE9/RgEu1rVUU8TMmDFOapjLGqCxL31EAAAAwUDybAgbGGKPnP/ygOI5ljFEQBPof//2/K0kSLm9H59R1oyzLVJYb31GAncuyXP9++dJ3DAAAAAwYE3vAQBljJEnOOb16/Vp5XijPC8+pgA9VVakoihQEge8owE5lWa6mabRcLn1HAQAAwIBR7AF74Pj4WP/87jsFQaDRaOw7DvABa+3ZfZDAMCRJqizL9ONPP/mOAgAAgIGj2AP2hLX27P49o6IY+Y4DXDDGKEnY5oxhiKJYo9FIz3/4gesPAAAAcOso9oA94pzTix9/VBiGyvPcdxxAklSWG6UpxR76LwxDTSYT/fjTTyzMAAAAwJ2g2AP2TNu2+v75c0VRrMPDezo4OOTuPXjVtq3atlUcs88J/RUEgSaTqV7//DP36gEAAODOBI+fPHG+QwDwI45jBUGgZ0+fqnWtKiZM4MlkMpG1rTabte8owLVMJlPN53O9/vln31EAAACwR5jYA/aYMUZN0+iHFy+UZzn3nMGbqqqUZXz+oZ9Go7E2ZUmpBwAAgDtHsQdAxhi9+PFHRVGk2eyAI5G4c03TKAhCBUHgOwpwJXleqG1b/cQGXAAAAHhAsQdAkrRarfSv77/Xy5cvNR5PfMfBHrLWMjWKXknTTHEc64cXL+QcN5sAAADg7lHsAfjAfLHQer1WUbBQA3erqko+79AbSZIoz3M9f/5c1lrfcQAAALCnKPYA/M5P//63oihWlmW+o2CPVFWlINgWJkCXRVGk0WisH168UN00vuMAAABgj1HsAfgda62+f/5ceV5w5xnuVFlWKoqR7xjAR4VhqPFkon//+9/abDa+4wAAAGDPUewBuFTTNGrblkUauFNluVEYhty1h04KgkDj8US//vpG88XCdxwAAACAYg/Ax/365o1GozFHI3GnyrLUaMTUHrpnNB5rPp/r7du3vqMAAAAAkij2AHzC0dGRXvz4oyaTqfKcpQa4G2W5Pd6YptzxiO4YjUaqq1qvXr/2HQUAAAC4QLEH4JNWq5X+zz/+IWOMDg4OFUUczcXtK8sNU3vojDwv5CS9+PFH31EAAACAD1DsAfhDTdPoxY8/6qefftJkMlGacv8ZbldVVXLOsZkZ3qVpqiRJ9Pz5D3LO+Y4DAAAAfIBiD8BnWyyX+tf33ytJUjaX4tat12s+z+BVHCcqipGeP38ua63vOAAAAMDvUOwBuJKqqvTdv/6lOI5ZqoFb1TS12rZVnue+o2APRVGk8XisH168UFXXvuMAAAAAl6LYA3Blbdvq5atXyrJck8lUQRD4joSBWq9XKoqCzzHcqSAINB5P9PLVK63Xa99xAAAAgI+i2ANwLYvFQv/nH//QyempZrMDJQn37mH3jDGytuWuPdypyWSqt2/f6vT01HcUAAAA4JMo9gDcyC+//KLvnz9XnucczcWtWK9XyvPCdwzsifF4ouVyqV/fvPEdBQAAAPhDFHsAbqwsS73++WeNRmOFIV9WsFvGGDnn2MaMWxdFkcIw1L9fvvQdBQAAAPgsPAMHsBOnp6c6OjpSlrHoYFfceCbzn/+33HjmO4p3TVPzuYVbl6aZ3h4d+Y4BAAAAfDaKPQA7U5YlSw52yP7P/5T5v/4f2f/5n76jeLderxXHMZ9fuEWB0izVycmJ7yAAAADAZ4t9BwAwHGmayrnWd4zBiP6///XBv/edtVZpmqqqKt9RMEBZlmq1WssY4zsKAAAA8NmY2AOwM1mWqW0p9nYlWM0V/6//V8Fq7jtKJxjTcM8ebk2apjp6+9Z3DAAAAOBKKPYA7ESaJJpOp2qaxncUDNT2OG7CcVzcijhOtFytfMcAAAAAroRiD8BO5HkuYxom9nCrbGuVJEztAQAAAIBEsQdgR5zvANgLpuE4Lm4P06AAAADoG4o9ADuRpinTerh1ZVkqSRJJFDDYLeccxR4AAAB6h2IPwE6MikLWUuzhdrVtq7a1StPEdxQMjHNOYcjDIgAAAPQLj2AB7MRkMpExLM7A7Wsaw3Fc7JxzTiETewAAAOgZij0AN7Y9GimO4uJOlOWGBRrYOeecAib2AAAA0DM8ggVwYwcHB6rr2ncM7IntcdyWcg87xVFcAAAA9BGPYAHcSBzHunfvUE1DsYe707AdFzvG8gwAAAD0Uew7AIB+CoJAz54906goVNe1jDG+I2GPlOVGBweHWq18J8GQMLEHAACAvqHYA3AtDx48UJokOj098R0Fe+j8OG4cx5TK2Akm9gAAANBH/GgawJUFQaCHDx6oLDe+o2CPtW2rKOLnU9gdJvYAAADQNzyCBXAlYRjqb3/9q4wxstb6joM9Zq1RHFPsYTeccwqZ2AMAAEDP8IwIwJXEcawoirRaLZVlmYIwVKBAzjlVVSXnWt8RsSestcqyxHcMDEjAxB4AAAB6hkewAK6krms1TaODg0M1xmo+X+jo+Fjr9Vqz2cx3POwRay1HJ7EzTOwBAACgj5jYA3Bl3z9/riiKVNf1By8fjUZKkkRN03hKhn1ijGHZAXaKiT0AAAD0DcUegCuz1l56v15ZlcrSTBLFHoDuStNUURQrDMOzfwKFYSTDvaEAAADoGYo9ADuzmC80fTJVVZW+o2BPOOcUhqHalrsd8WlRFCvLMmVZprZtZa1V21o1jZG1reI4VvObKWQAAACg6yj2AOzMYrlUFEUKgu0yDeAucBwXHxcoyzLlea4gCGRMo9PTU7Xt7yfztlN7HMUFAABAv1DsAdiZ0WgkSZR6uDPOOQVBKIkjlHgnCAJlWa6iyGVtq7LcqKqqT77N+fQnAAAA0CcUewB25puvv9ZqtfQdA3tkW8YwsYetMAyV5bnyLJcxRovFQsaYz3pb51ieAQAAgP6h2AOwM3Eca7lkcQbuzruJPeyzIAhUFCNlWaamaXR6enKNexedQj6XAAAA0DMUewB2hrvOcNe2xR6fd/ssjmNNJlNZa69Z6G055xRFFHsAAADoF4o9ADvD3Xq4a9yLtt/yPFdRjLTZrFWWN9/GHXCsGwAAAD1DsQdgZ9q2VRiG156YAa7KuZajuHsoDEONxxOFYXijKb33OcdRXAAAAPQPj2AB7Exd14qiyHcM7BFrWyb29kySpJrNDtS27c5KPYlj3QAAAOgnng0B2JnT+VxxnPiOgT2ynRKljNkXo9FY4/FY6/XqVjZwUxIDAACgb3gEC2BnyrLkiTHuVNtajuLuiclkoiRJdHJyrLqud/7+mdgDAABAH3HHHoCdmc1mstb6joE9Yq2ljNkDk8n04j6920KxBwAAgD5izAHAToxGIx0eHKiqbr6ZErgqCpmhCjSdzhSGoebz09v/aHweAQAAoGco9gDc2Gg00rfPnmm1Wsk55zsO9oxzTmHI0pahCYJAs9lMku6k1Hv/4wIAAAB9QbEH4EZm06m+ffZM6/VKxjS+42APWWuVJNwsMSTbUm+7+XaxmN/Zx+U4LgAAAPqGYg/AjXz1+CutVks1DaUe/DCmUZKkvmNgR8Iw1Gx2IGONlsvFnX7s7fQnD40AAADQHzx6BXAjSZzIGOM7BvbYZrNRHMcUMgNwUeqZRqvl8s4/vnNOIRN7AAAA6BHOLgE9EsexJuOxVuu1wiBQkqZanj35HRWF4iRRVZaq6vpWc0RRpDRNlSQJd+qhE4wxyrJcm83adxRcUxRFmk5nqutK67Wf/x+dcwooiAEAANAjFHtATzx48ECPv/pKVVXpcbz9qxtFkf753Xf64uFDjcdjGWOUJIlevHih1Y6fGGdZpslkosODA6VpKmutnHNarVY7/TjAdazXK81mByrLDWVzD52XelVVarPZeMvBUVwAAAD0DcUe0BOr1UrGGK1WS0VRJOec4jjRX//yF202m4utkXGc6OmzZ/rpp59U17XqS6b3giBQEscy1qptW02nUx0cHGiz2WixWFwUI0kca3ZwoNlspjAI1DSNjGmYikLnWGtlrVWWZSrL0nccXEEcx5pMpirLjff/71ieAQAAgL6h2AN6IgzDi8LNWitJqutKR0fVB69nTKPNeqUnjx9fTJ68fPVKq9VK4/FYDx88UJ7nattWYRiqaRolSaLNZq3s4EBfPHx48b7atpUxRpv16uJjAl21Xq/OCiKKvb5IkkSTyVSr1Up1Xf3xG9w6JvYAAADQLxR7QE/Uda0wDBXH8R8uq2ia5mJLbRzH+urRo4u3q6pSJyfHF68bRbHW69VFaejxFBxwI8YYOdcqyzJVVRdKInxKkqSaTCZar7tS6knOiWIPAAAAvcKjV6AnjDH68aefNB5PlCTJld5uuVzo5ORYy+XiovA7Z63hTjIMRlXVStPMdwz8gfNSb7lcdqqEbdtWeZ77jgEAAAB8Nib2gB5ZLpc6PjnRqMh/V9ABkMpyo6IoFASB98I6jhPFcawg2E7GNk2jquKYcJpmGo9HWiwWMqZbX8esNRqPRr5jAAAAAJ+NYg/oGWstl7sDn9C2VnGcqGl+vzjmroxGY2VZJmMaObfNlOe5sizTer269Dh9EASKokhRFG//HUcKg3d3a27/7c7e3/b+S2tNr+6/LIqRsiw7K/U+faWAD8YYzWZj3zEAAACAz0axB/TMcrnUg/v3teEyPOBS1raKoki+hlpHo7HSNNVqtfzNVuq1iqLQZDKVMUZN01wUeHG0/Xbctu3FP3VVqW1bBUFwUeYHQaggkMIwUp7nCsNQQRDIWquy3Fy6BbsLwjDUsLzSBwAAIABJREFUZDJVEASaz0/Vtq3vSJdyzsk5pyRJmIoGAABAL1DsAT2z2WzUtu1nLdEA9lHbWkVR5OVjx3GsPM91cnKitv39JN1ms9Fms9F4vC3/zgu8VbO8QdkVKM9zFcVIRTHSZrPpzDIKaXuf3ng8VtPUWq1WvuP8IWOMiqKg2AMAAEAvUOwBPfTm7Vs9uH+PYg+4hDFWef75C2Z2JYoiTaczGdNcWuq9b7cFl1NZblSWG2VZptFopCSJO1GinU8vbjffdnOa8LestRqNRprP576jAAAAAH+IrbhAD1VVpSDgry9wGWMaLxN753fh+SyEqqrSycmx4jjReOzvrrgwDHVwcKAkiXV6etqbUk86K/aKwncMAAAA4LPQDAA9E0WR7t+716sL84G7dH6k9a6XzJzfjZdl2Z1+3Mucnp4ojhNNJlOF4d1+q0/TVAcHh2oao9PTUznXzfv0PsZaozzPfccAAAAAPgvFHtAzh4eHms1mKkuWZwAf45y780JL2paJXVkMcXp6Isnp4OBQ4/H4Tv57jMdjjUZjLZcLrdf+jwJfh3NObWs7UdACAAAAf4Q79oCeOTw4UF3XF8f+APxe2243497lZOv58d8uLV1YLpcKw1Cj0VgHB4eqqkpVVapt2519DYmiSFEUqygKOed0cnK8k/fr0/kCjarqzhISAAAA4DIUe0DP3HVZAfSRc+3OJtTSNJW1VtZaFcVIcRzJOaeyLD9YYJMkSSf/brZtq+VycVHwTafTizs6z/9c1lq1rZUx5pMTh2EYKopixXGkOE4Ux/HZhFurqqoGM0lsbatRUejk5MR3FAAAAOCTKPaAHnlw/77SNNViwbZG4FPatj0r4WItlytJ159Om0ymkqS6rpWmqZqmURgGms0O5JxTEAQqy1JxHMva7m6qPi/4zoVheFbORYrjWGGYKgxDBUEga7cln5NTHEUKw0hhGF6UeG1rVde1VqtlZ44e75K1RqPRyHcMAAAA4A9R7AE9cnxyojzPNZvNzu7PAnCZ1Wola7eLLPI8U1mW13o/70/9RVGo5XJxseE1zwsFQaA8z5XnuYwx2mz6M7HWtq3qutJvF9YGQag0TRTHiQIFahoja8tOHTG+bcYYTSZTBUHAtQcAAADoNIo9oEfattW/X75UEIbK8/zaZQWwD8pyo6ZpNJ1Oz35/tb8vQRAqyzK1bav5/PR3k2nnx07P76wbCufas7v49vt+OWu3CzT4OgsAAIAuYysu0EPOOTFEAvwxa43m87nyvFCaXm3L6eHhgbIs13K5+GRxN6RSD+8YYzQqCt8xAAAAgE+i2AN6JooiTcZjGbM/x+KAm2hbq+VyofF4fLG59vPezqlpmg8WZGB/tK1VwT17AAAA6DiKPaBnZtOp2rbt5PZNoKvO77+bTmd/uC03TTPdu3f/bAPs5xeBGBYm9gAAANAH3LEH9BCXuQNXV5YbxXGsg4NDSVJVVVqv15KcwjBUURRKklSStFwuFIbhXi2MwIestUqShAUaAAAA6DSKPaBn5ouFHj9+rPV65TsK0DvL5ULSdtvtbHagLMtkrVUURXJue/R2tVp6TomuMMZoOplovlj4jgIAAABcimIP6BlrrdbrtdI0VV3XvuMAvdS2rU5OjiVJk8lUxhjKcvxOWW709ddfK3r9WscnJ77jAAAAAL/DHXtAD52eniqOE98xgEFYLheUeriUMUaLxVyPHj3SV1995TsOAAAA8DsUe0APzRcLpWnqOwYADF7btlos5ppOJ/rTt9/+4fIVAAAA4C7x6BToIWutNpsN5R4A3AHnnFbLpaIo1N//9jd99eiRCjbmAgAAoAOCx0+esOoN6KHpZKInT55osZj7jgIAeyOKIiVJerExdz6f69c3b9igDAAAAC+Y2AN6arFcqm1bpvYA4A5Za1WWGy0Wcy2XC+V5rr/+5S969OgRx3QBAABw53gECvTYjz/9pKIYsUgDADxo21ZludF8fqrpZKy//+1vOjw89B0LAAAAe4SjuEDPjYpC3377rZbLhay1vuMAwN6KokhFMVLbtnr56pXW67XvSAAAABg4JvaAnltvNnr58qXG44mCIPAdBwD2lrVWy+VCxjR69vSpnn7zjZKEiWoAAADcHoo9YABO53OdnJxQ7gFAB9R1rfn8VEmS6K9/+Yu+/PJLvjYDAADgVnAUFxiQx199pel0quVy4TsKAEBSGIbK80JxHOvV69c6PT31HQkAAAADwsQeMCA///KL0jRlMgQAOqJtW63XK63XKz3+6isdHhz4jgQAAIABodgDBiQIAm3KUtPpjHudAKBDjDFarZZ6/PixsizzHQcAAAADQbEHDIi1Vt99951e//yz0jT1HQcA8B5rrTabtb599kxhyEMwAAAA3ByPKoEBMk0jieO4ANA1dV3LGKO//+1vevjgAVcnAAAA4EZi3wEA7B4bcQCgu8pyo6apdXh4qIcPH+rNmzd6e3Qk5/jqDQAAgKuh2AMAALhj1lqt1ytFUXRR8P365o2OKPgAAABwBRR7wBDxpBAAeuH9gu/e4aG+oOADAADAFVDsAQPkJHFtEwD0BwUfAAAAroNiDxgi58TyDADon8sKvl9+/VVHR0e+owEAAKCDKPaAAWK2AwD67f2C74uHD5UmiV7//LPvWAAAAOiY0HcAAAAAXM5aq+VyoYODmR5/9ZXvOAAAAOgYij1ggJxznMQFgIFwzmm5XGo6nerJ48e+4wAAAKBDKPaAAXLOKaDZA4DB2JZ7C00mE3399de+4wAAAKAjKPaAAXJtq4C1uAAwOMvlQuPRSF89euQ7CgAAADqAYg8YoJajuAAwWMY0CkIewgEAAIBiDxgkjuICwHAlSarT01PfMQAAANABFHvAQHEUFwCGJ4oiBUGg9XrtOwoAAAA6gGIPGCjnnO8IAIAdS5JUJ0zrAQAA4AzFHjBATOsBwDDFcaz5fO47BgAAADqCYg8YKCcm9gBgaKIoUlVVvmMAAACgIyj2gIFieQYADEsQBAqCQNZa31EAAADQERR7wABxvx4ADE8YhmqaxncMAAAAdAjFHjBAzjnu2QOAgYmiSHVd+44BAACADqHYAwaIYg8Ahmc0Gmu5WvmOAQAAgA6h2AMGiGIPAIanaRrFUeQ7BgAAADqEYg8YKO7ZA4BhaZpGaZr6jgEAAIAOodgDAADogba1KorCdwwAAAB0CMUeMGARR7YAYDCMMYrjWHEc+44CAACAjuCRITBQQRDo4OBQzjktl0s1zc02KWZZJufcBxsZx+OJ4jiSta2stcrzTFIga62qqlRVVTf8UwAA3uecUxjyc1kAAABsUewBA9UYo9VyoSiKNZlMVNe1Vqvltd5XUYyUZZnattV4PFHbtpIk51qt12vFcaIoirRarc7ugMqU54WKYiRjjMpyI2PMLv94ALCXmqbWZDLR0dGR7ygAAADoAIo9YKACbSc7mqbW6empZrOZ0jT9YOLuc+R5oTzPtVjML8q5OI4VBOHFFGDTNB+8zXZar1QURUrTTJPJVJJT0zTabDYXxSAA4GriONFms/EdAwAAAB1BsQcMVBAEF79uW6vNZq3RaKw0TRVFsdq2PTvSFSgIQjnntNmsPyjpkiRRURSaz09lrb14+edO31m7/bibzVpJkihNMx0cHMpaq6apeXIKAFcQx7GiKOJrJwAAAC5Q7AEDFQSBnHv3+6qq5JxTFMeq67XCMDyburOy1iqOY43HE0nbSb8gCBQEgVar1Qel3nU1TaOmabReB0qSVFmW6d69QsYYVVV55UlCANg3aZpdfG1273+BBwAAwN6i2AMG7cMnfnVdSx8p0LZ34ZUKw1BRFKlt250Uer9L5JzqulJdVwrDUGmaqhiNNBqN1TSNynJzKx8XAPqurmvleU6xBwAAgAusVQMG6v2juFfRtq2aprmTcq1tW5VlqdOTEy2XCznnNJsd6ODgUEUxUhDwJQoAzhnTqGlqPX36VHHMz2YBAABAsQegI4wxWq9XOj4+0nq9VhRFOjw81Gx2oKIofMcDgE5omkbTyUR/++tfr/0DHAAAAAwHP+4FBqrPT/iaplbT1AqCQGmaKk3f3cdX15WqqvIdEQC8KMtSVVVpMpnq/v37evv2re9IAAAA8IhiDxioIdy/5JxTVW2LvDAMlSSp8rxQUYzOSr5adU3JB2C/OOdUlqUeffmljo6OBvH1HgAAANdDsQcM0BAvVm/bVlVVqqpKRVGkJElVFIVGo5GstUzyAdgr1pqz7ebD+3oPAACAz0exBwxQGA77+kxrrazdqCw3CsNIaZooy3ONRuOzkq9WWW58xwSAW9O2req60sOHD/XLL7/4jgMAAABPKPaAgdqXCY62tSpLq7Isz47rJkrTTEVRyForYxptNqWca31HBYCdalsna4zvGAAAAPCIYg8YoD4vzriJ7XHd7ZHcd4s3Uh0eHqptWxljVFWlDE+EAfRcFMXK81xVXfuOAgAAAI8o9oABCrQ/E3sf8/7iDUlKkkRJkmoymUraHudtmlplWfqMCQDXEsfbh3BJknhOAgAAAJ8o9oABCgZ+x951NE2jpmm0Xq/Olm+cH9kdnR3Z3U7zWWt9RwWAT4rjWOPxWG3b6vj42HccAAAAeESxBwzUvk/sfcp2+cb2Xr4gCC6m+WazmZyTjDVq6potuwA6KY63U3rWWqVpqprjuAAAAHuLYg8Yqv28Zu/KnHOq61p1XWu12k7CxPH7W3aN6rphyy6AzmiaWtJo+0OJOKbYAwAA2GMUewDwHmOMjDEqy83Zlt3tAo73t+yu1xtJTEQC8MNaq6Ojt7p3774ODw+1Wq99RwIAAIAnFHvAQAWM7N3Ydstuqao6P7K7Lfnu3buntrVqmm0B2Lat76gA9lDTNBqPx75jAAAAwCOKPQD4DNsju5XqupIUKE239/IdHByqbduLKT+WbwC4K1VVKcsy3zEAAADgEcUeAFzZh/fybTfsvrd8wxg1Dcs3ANyuINh+/QmCgIVJAAAAe4piDxigyWTCk7w71DSNmqbRarV6t3wj2y7fOJ/mq6pSxhjfUQEMyHg80Q8vXvD1HgAAYI9R7AEDFEeRjGl8x9hL7y/f2N7LlyhJEk0mU0nbS++bplZZlp6TAuizyWSiIAi0XC59RwEAAIBHFHvAADlJDHD4t72Xb3tkV1opiqKzab5MRTE6K/kabTZstATw+cIwVJpmevnqle8oAAAA8IxiDxgiWr1OstbKWnuxZTdNU6Vppnv37l+UfFVVsmUXwCeNJxNJYloPAAAAFHsA4INzTlVVqaqqiyO7afrhlt3NZqO2ZcsugHfiOFYURvr+++/PpoEBAACwzyj2AMCzD4/s6r2S7+C95RsV9yYCkHNuuywjCHxHAQAAQAdQ7AEDFISh7wi4gQ+37G5LvsnZ0TtjjJqmVlVVnlMC8MFaK+ecAoo9AAAAiGIPGKQkSeQc97QNgTGNjGm0Xm+XbyRJqjwvNBqNZa1VXdcqy43vmADuUNu226k9AAAA7D2KPWCAkjhmAcMAbZdvbFSWG4VhqCRJlaapiqKQba2amuUbwD6w1irLMq1WK99RAAAA4BnFHjBAcRxzVHPg2rZVVZUXG3YvW75RVaWMMb6jAtgx55ziKPIdAwAAAB1AsQcMUBiGHMXdI5ct30iSVJPJVJJkrVFdcy8fMBRhGKqhtAcAAIAo9oBB2hZ7vlPAl/PlG+v1SnEcK44TZVl+cS/f+TSftdZ3VADXkCSJlsul7xgAAADoAIo9YGCCIFAURUzsQdJ2i64xRmW5uTiymySpZrOZnGPLLtA359twm6bxnAQAAABdQLEHDEwYhixPwKXeP7K7WklRFCtJfjvN12izKSmGgc4K2IgLAACACxR7ALCnrDWy9t00X5qmSpJUh4fbBRxN06gsNxTFQIeEYSjDMXoAAACcodgDBmZ7vx7THLga55yqqro4kpsk6e+27G42a0o+wLMwDGQ4hgsAAIAzFHvAwIQBx7Rwc01Tq2m2R3aTJPldyVfXFXd8AR6EYaimYSMuAAAAtij2gKE5u1gd2JXzLbur1epi+cZ4PJEkWWtV17WqqvScEtgPcRxrsWAjLgAAALYo9oCBsdYqDEPfMTBQ5yXfer1SFEVnyzcyjUaji+UbZVlyZBe4BdvN1qneHh35jgIAAICOoNgDBoZiD3fFWitrrcqyvCgcfntkt6pKGcOxQWAXkiTRerPhugUAAABcoNgDBsY5p4DjuLhjzjnVdaW6Pl++sT2yO5lMJUnGGjV1fbGcA8DVRVGk09O57xgAAADoEIo9YICY5oBvvz+ymyrPC41G44t7+cpy4zsm0DMBE9kAAAD4AMUeMEDnU3sUfOiC7ZHdjcpyozAML47sFkUha62aplFVcS8f8EecaxVFke8YAAAA6BCKPWCAWkdBgm5q21ZVVaqqzu/l2x7Z5V4+4I8FYaiS4+wAAAB4D8UeMEROTOyh87b38tWq61qr1SX38hmjpuFePuBca1sdzGY6Pj72HQUAAAAdQbEHDBClHvrosnv5sjw/u5fPqGm2RV/bOkmOo7vYO3Vd6fDwnu8YAAAA6BCKPWCAwjCk2EOvfexevizLJOli8/P7JbaTk84+7d99/ju9+6tw/uuz13fnr+fknLv4vTs7yt62219vX0aRCP/iONZmw9IZAAAAvEOxBwwMpR6G5v17+T4mCIIPyj4pUBD80a8lBYECBQqCUGG4/d+2r/Ph+zt/+W+9/3ftomD8w6LxXcF4Xhr+9h+mEgEAAAB8Doo9YGAo9rCPzguxu/Jh6Xf5r39bKL7/OttXOy8TP14onv/7sgnES0vFS8tEXfq251OI7/7dMpnYcU3TXNxBCQAAAEgUe8DgWGsVhqHvGMCg/XY67y58ziTi5WXixXu4eD9BIIVhpDiO3ysb35WKH/qDMvGD/wbvjjRfdsS5qmpdNI+4tiiKZK31HQMAAAAdQLGHXhkVhf785z9rtVrp9c8/qyw/fjRvXznnZFvLAg1gYN6VZXf3MT//WPOHxeK76cN3R5yTJFWSVFoul3f3Bxgga63G47Hm87nvKAAAAOgAij30yoOHD1TXtYJA+vOf/qRXr17p5PTUd6zOOZ/aY6IDwE3sskzM80JxzMOOmzLGfGSyEgAAAPuIR9jolaOjY3395ImKYqSyLPXo0Zd6+PChFsul4jhWlqZqndNmvdZyudRqvfYd2YsojM4u3weAbnDOUUjtQBAG/NAGAAAAFyj20Cur1UpVVSlJEsVxpMVioSRJNB4Vcs6dTTJI4/FYh4eHstbq5atXWu9RwRcEgaIoknNcgA+gO9q2VRhS7N1Ua1sVRcGRZgAAAEiSuGEfvZOm6QcXwzdNo7IsVVWVjGnOfr/RYjFX0zT69tkzHR4c+A19h5IkYZoDQOdYaxQEPOy4qbqu9fDBA02nbMcFAAAAxR56qKoqlWWp5XLxh6/bNLUWi4UeP36s8Wh0B+n8i+NYbcu0HoBuOf+6FEWR5yT9Zq3RarXU02++YQM6AAAAKPbQL0EQKE1T5Xn+2Xc1ta3Ver3S06dP9+JJUBiGHMMF0ElN0yjLct8xes8YI2OMipz/lgAAAPtu+C0HBiVJEuVnT2TiOPnst2uaRsaYvTiSG4XhTjZYAsCu1XWtJPn8r934uKap9eDhQ98xAAAA4BnFHnqlrmv97//6L1VVdeW3bZpGB4eHt5CqW8IokqPZA9BBTVMrCALFMbu7bso5KeZYMwAAwN6j2EPvfPP11wrDQMaYK71d09QqrnCEFwCwe2VZajQa+47Re2ma6udffvEdAwAAAJ5R7KF3qqpSkqQaXWMZRtu2gz8G1rat6C4BdFVVlYqiiKm9G3Jy/KAKAAAAFHvon59/+UX//Oc/FcfxlZdhBEEw+I2x22O4PNkD0E3OOW02a6b2bsg0jR48eOA7BgAAADyj2EMvlVWl5XKpJNluyE3T7LPfdvD3zw39zweg98qyVBiGSpLUd5TeqqpKeZZpMqYgBQAA2GcUe+it1Xqt8XisOEmVZZnS9POeIA796JJzjoE9AJ23ndq7+pUKeKeuK927f993DAAAAHhEsYfeWq9WkqQ0SfTy1SvlRfGHk3vODf9OIg7iAuiDqqoUBIGy7PMnrvGhuq41nUwG/30NAAAAH0exh94qq0o//PCDfvzpJy0WC3333b9UFIXCMPro24RhKGvtHaa8e0mScBoXQC+s12vleeE7Rm855+ScUxR9/PseAAAAho2VdOi1xXJ58evxaKTGGGVZps1mfenrt22r8Wj0wdu9L4oi3Ts8VJZlKstSp/O5jDG3kn0X4jhWmm7vGUziWHGSaDqZfPTPDwBdUteViqJQnucqy9J3nF6y1ipJkk5/rwIAAMDtodjDIEynU3311VdqmlpN8/EnN+v1St98841evXqlk9PTi5fHcaz79+/rwf37qutabWuV57m+/PJLvf75Zx0fH9/FH+NSSRxv7xDMMsVRpCzLlGWZkiSRtH1SZ609m9xotdms1TSNt7wAcBXrs/tSKfau5/z71Waz8R0FAAAAHgSPnzzh0B56bzqd6qtHj7RaXT6J974oijQeT+ScU1XXSuJYSZKoqipVVam2bS9eNwwjjUYjhWGouq5VVZXKslTTNKqbZidPRIMg2GZIU8VRpCRJNB6Plaap4njbvRtr1NpWzjm1bStrjdq2Hf6GXwB7YTY7UNPUlFPXkOeFlsulfvn1V99RAAAA4AETexiEzWZzMcH2R6y1ms9PFYahoihSWZqPFoJta7VcLhSGocIwUpomyvNcQRAojmNFUSRjjKq6UlXVF+VfXddqmubS4i2OY03GY41GI+V5rqIofjN152StUVmWaltLeQdg8NbrlSaTKcXetXDHHgAAwD6j2MMgGGO0Wq2U54XK8vOeGLZt+8F03ue87mVXGJ0XhHmWaVTkCsNIURRdLOowxmhTllqvVppOp5pMJmqa5qzMMzo5Oaa8A7DXjDEyxmg8nnzW5DXecc5dTHcDAABg//BIEINxcnKiL7/88s4/7ruC8Pf32m0n/ULlWapRkctaq9PTkzvPCABdt16vdHBwqM0m/OwfumBbirJZGAAAYH9R7GEwxuOx2tb6jvGBd5N+bCsEgE9p2+3yn+l0xg9ArqBtWyb2AAAA9ljoOwCwC//x5z9rNpuxDRYAeqwsS1lrNZ3OfEfpDeecwpCHcwAAAPuKR4IYhNVqpTAMmYwDgJ5bLpcKgoBy7wqcY4EGAADAvqLYwyDMFwvuZAKAQXBaLOaUe1dQ17Vm06nvGAAAAPCAYg+9FwSBnn7zDdN6ADAQzlHuXYW1RuPx2HcMAAAAeECxh94Lw1BpmipNU99RAAA74pzTfH4qSZrNDjyn6ba2bZUkie8YAAAA8IBiD72X57nattVyufAdBQCwY4vFXM45yr1PaNtWccJmXAAAgH1EsYfeOzjYPtnjKC4ADBPl3qdZaxVHsSaTie8oAAAAuGMUe+i1v//tb7p/7542m7XvKACAW7RYzCU5TSYsibjMarXU02++Uca1FAAAAHuFYg+9dnxyImm7ERAAMGyLxUJxHCvPc99ROscYo7qu9NXjx76jAAAA4A5R7KG3ptOpHj54cHFECwAwbM45LZcLFcVIYchDmN+qqlrj0ch3DAAAANwhHhWjl6Io0pdffKGyLNU0je84AIA7YoxRWZYcyb1E21pJ0r1791QUBeUnAADAHmCFGnrp6ydPJElVVXpOAgC4a2W5UZ5niuOYxUm/sVwu9PDBA4VhKOecnv/wA9dVAAAADBg/ykUv5XmupuGJCgDsI+ecNptSo9HYd5TOMcZotVpqsZiraWr95T/+Q7PZzHcsAAAA3BKKPfTSfLFQHCe+YwAAPKmqUlEUcdz0E6qq0maz0ZPHj/XgwQPfcQAAAHALeDSMXlqtVopjTpIDwL5yzqmqKo1YFvFJdV1puVzoi4cP9eTJY4pQAACAgeHRHXonSRJ9++yZoohPXwDYZ1VVKklS3zE6r21bLRZzFXmh//b3v+vRl18qSZh6BwAAGILg8ZMnzncI4HM9e/ZM08lEkjSfn8pa6zkRAMCn6XQmY4w2m7XvKL0QhqGyLFee53r1+rWOjo58RwIAAMANcJYRvRGGoSbjsU5OTuRc6zsOAKADqqpUUYwo9j5T27babNaq60pffvGFAklvKfcAAAB6i7OM6IUoivTf/v531XVNqQcAuFDXtYIg4GjpFVlrtV6v9MUXX/iOAgAAgBug2EMvnF/2vV6vPCcBAHRNWW5UFCzRuIo4jjUaj5nWAwAA6DmO4qIXnn7zjaIo8h0DANBBVVWpKEYKw1Bty1T3b23v1csUxbGiMFIURXLO6YcXL7RcLn3HAwAAwA1Q7KEXgiDg/iQAwKWcc6rrbbm3WlFUJUmiNE0VRZHCMFIQBDKmUdM0qmyp8XisX9+8pdQDAAAYAIo9dN5oNFJRFDo5OfYdBQDQUWVZajqd+Y7hRZblSpJYURRfTC0a06iqKhljPtggXxQjLZcr/frrrx4TAwAAYFco9tBpURTpP/78Z0nbqT0AAC5jrVXbtiqKQpvNxnecWxPH8dk0XqwoOpvGs0ameVfkOec+8raJ4jjW98+f321oAAAA3BqKPXRWlmV68vix6rpWVZUfTBwAAPBb50s0hlTspWmmJEkURZGiKJRzOjtWW2u9NrLWfPb7yrJMP//8M/cQAgAADAjFHjrrm6+/VlEUms9PZcznP3EBAOynuq41Go0Vx3Evv2+EYXhW5MUKw+jiWG3TNCrLjYwx1yrlsixXlmUyxmi+WNxCcgAAAPhCsYfOGY/H+tO338o5p+Pjo48eKQIA4LeqqlSeF1ouu19gbY/VZorj7d142yUXRk3TyJhS1n78WO3nGo8nqutaP7x4MahJRgAAAGxR7KFzvnj4UEEQ6OTkmFIPAHAlVVXr4CD3HeNSHx6rjeSc226mTr1BAAAgAElEQVSqrSoZ09zKlRNpmuqf333H91MAAICBothDpyRJotFopNVqyZMQAMCVta1V2zqlaaa6rrzlCMNQWZYpimNFZ8dqbWtlGnOjY7VXZYxRURRar9e3/rEAAABw9yj20CnT6VRhGPbybiQAQDfUda0kSe602EuS5GxbbaQwPNtWa5rt/Xhm4+37WlVVevTokb7//nsvHx8AAAC3i2IPnTKdTiRt7x1iCy4A4DqsNUqS4tbe//mSiziOz4q87ZILY86P1ZrOfA+r60qz2Uyz6ZTFGQAAAANEsYdOmYwnOj4+lnO3fzwJADBM1lqFYbiz93f5NJ45ux+vlDE3X3Jxm9brtZ48eaL1d98xEQ8AADAwFHvojC+/+EJBEFDqAQBupG1bBUFw7bfPsvMlF9tttc61ahrTuWm8z2WMUV1X+vrJE/3w4oXvOAAAANghij10xul8rgcPHlwcaQIA4DquMj0XRdF2yUW0PVYbBIGstWqaWlVVy5im09N4n6ttnYIdTjECAACgGyj20Bl5lp1N7PlOAgAYqjRNlSTpxd14ks6O1dbabMxgj6oWRaHnz5/7jgEAAIAdo9hDJwRBoKdPn2qz2XAUFwBwI+8fw90eq00/WHLRNI3Kcrupdl8mxI0xKkYjbcrSdxQAAADsEMUeOsE5pzdv32oyHvuOAgDouTAMFQSB7t27/96x2u4vubhNVVXq3uGhjo6OfEcBAADADlHsoRPCMJRrW+V5rs1mvbdPvAAAN2et1WIx3+si77fatlUc87APAABgaHiEh0548OCBvvjiCy0WC56EAQBurGka3xG65wabggEAANBNrEdDJ6xWK0lSFPEpCQDAroVhKEPZCQAAMDi0KOiE6Gwz4Wg01nQ6U5IknhMBADAccZxouVz6jgEAAIAdo9hDJ6w3G5VlqTdv3ihJEgUBn5oAAOxKGIbalKXSNNVkMlGR574jAQAAYAe4Yw+d4JzT6Xyug9lMq9VKdV35jgQAwGBYa/Tk8WMFQSBjzHZplXN69eqVNuV2YzAAAAD6h2IPnVDkuR59+aWWyyWlHgAAO1ZVldrWqWnqi5clSaLHjx8riiJJ0j/++U8KPgAAgJ6h2EMnrNZrlVWptrW+owAAMEjvl3rb3zcX24OLYqTZbKajoyMf0QAAAHBNXGSGzrDGKggC3zEAANhPzvlOAAAAgCui2EN3BKLYAwDgjgVBoDRN2ZoLAADQQxR76IyTk1NlGVv6AAC4K2EYajKZ6PjkRPXZsVwAAAD0B8UeOuP4+FiSLi7xBgAAtyvLcp3OF3r9+rXvKAAAALgGij10ShiGctzxAwDArYuiSGma6u3bt76jAAAA4Joo9tApb4+OVBSF7xgAAAzeaDTWy5cvLzbjAgAAoH8o9tApx8fHSpLUdwwAAAYtDEMFQaDT+dx3FAAAANwAxR46JY4iKZCSJPEdBQCAwUqSVIvFwncMAAAA3BDFHjrl2bNnauqaY0EAANwi55zCkIeBAAAAfccjOnTKdlIv8B0DAIBBs9ZoPB4rCPieCwAA0GcUe+iM0WgkScqyzHMSAACGzVorYxo9/eabi++/AAAA6B+KPXRG0zRyzslaqzzPfccBAGDQ1uu1kiTRt8+eaTwe+44DAACAa6DYQ2c0TaP//V//pRcvXsjaVvfvP1Acs0QDAIDbstmsVdeVRkXhOwoAAACugWIPneKc06YsLyYHJpOJ50QAAAybc05RHPuOAQAAgGvgURw6J0kShWGoqqq02ax9xwEAYNDCMFJVVb5jAAAA4Boo9tA5aZqqrmutVkvfUQAA2AvWWt8RAAAAcA0cxUXnVGWpMORTEwCAu9C2ljv2AAAAeor2BJ1TNw3FHgAAdyQIQjXG+I4BAACAa6A9QSc1TaOYi7wBALh1URRps9n4jgEAAIBroNhDJ1VVpSii2AMA4LYFYSDDxB4AAEAvUeyhk+qmURD4TgEAwLAFQaAojCj2AAAAeopiD51U17WCgE9PAABuSxzHGo3GOjk9Udu2vuMAAADgGjjriE7aHsWNfMcAAGBwkiTRaDSWMUanp6f69c0b35EAAABwTRR76KT1eq04jhUEgZxzvuMAADAYeV7oxY8/arVa+Y4CAACAG+KsIzrJOaf5fK4sy31HAQBgUNq2ZSoeAABgICj20FmvXr9WlmUK2KIBAMDOVFWlJ48fK01T31EAAABwQxR76CxrrdabjZIk8R0FAIDBMKZRWZb607ffKuV7LAAAQK9R7KHTlsulooirIAEA2KW6rtQ0jb755hvfUQAAAHADFHvotLZtfUcAAGCQqqpUnudceQEAANBjFHvoNJ5sAABwc0Ux0mQy/d3LjTHKcxZVAQAA9BXFHjrNOUe5BwDADYVhqDRNf3dvbdu2SmKuvAAAAOgrij102nK5ZHkGAAA31LZWZVkqz4sPXu6cU5plnlIBAADgpij20GlN06hpGsUx5R4AANdlrVXTNDLGKE3Ti5fXda0H9+97TAYAAICboNhD5719+5b7fwAAuIG2bRXHsX5980Zp+m5Cz1ojyWkyHvsLBwAAgGuj2EPnHZ+cKAgCRVHkOwoAAP9/e3fe1caVb318n1NzSUIMtmNwOrGTnu67vO/y6XRiwDaTGTVXlWp6/sDmtju2ARsoFfp+1spaNohioxiBts45v1YqikJBEGg6naqqKgX/sf22qmoZy6+EAAAAbcRvcWiFi4uLT7YOAQCA28nzXHEU6e3btwrDSPZDmee6rtIkaTgdAAAAvgXFHlphOBrJ8yj2AAD4FsYYGWPk+b7mea7T01OFYSTf91UUhfKiaDoiAAAAvoHbdADgJrIsU1mWcl1XBU8+AAC4ljFGURTLcR051tFoNNJgMJAknZ6daWNjQ67ramd3t9mgAAAA+GYUe2iN4XCobrdLsQcAwA2EYaQkSXR6eqp5nquu66v31XWt3//4Q3Vdq6qqBlMCAADge7AVF60xmUzkunTRAABIku/7Wl1dU7fb++zPR9/3dXxyomw+/6TU+6gsS0o9AACAlqMlQWskaSprrRzHVVmyag8AsNwcx9Hp6anSNNXW1paKovjw89HI8zxNphPled50TAAAANwjij20Rl3XOjo60rNnzzSZjJuOAwBAo+q6lrVWo/FYk99/V7/fVxxFkqSz83ONRqOGEwIAAOC+UeyhVQbDoTY3N1m1BwBYelVVyfO8qz9fXFzo4uKi4VQAAAB4SJyxh1bpr6yoLEtKPQDA0quq+qrYAwAAwHKi2EOrdLtd5fm86RgAADSuris5jtN0DAAAADSIYg+tcjm9zzQdAwCAxn08Yw8AAADLi98G0SplVckYij0AAKrqcsUePxcBAACWF8UeWqWqKvH8BQCAS2VZyvf9pmMAAACgIRR7aJW6qpqOAADAwqiqUgHFHgAAwNKi2EOrZFkm12UCIAAA0uVK9iAImo4BAACAhlDsoVUm06kmk4m63R4HhgMAll5d13Jdt+kYAAAAaAjNCFpn/+BAo/FYYRg1HQUAgEZVVSXXYyU7AADAsqLYQysNh0M5Dv98AQDLrSgKdTsdVu0BAAAsKZoRtFKapnIcnsQAAJZbVVXKslQvXry4k+s9e/bsTq4DAACAh0Ezglaq61ppmsrzfOX5vOk4AAA0Jk1Traz09cOzZyqKQnVda57nmkwmt77Ws6dPNZ/PNRgM7iEpAAAA7hrFHlrr+OREP754QbEHAFh60+lE3W7nw9+MXNfVZDrV/v7+jT7ecRyFYShJ+vHFC4o9AACAljCbW1t10yGAb/XzTz/JWqMsy5qOAgDAQlldXdO/f/9dRVH86X2u62plZUWe6yqOY0VRpDzP5TiOXNdVWZb6/Y8/PvuxAAAAWBwUe2i1lZUVPXv6VLPZtOkoAAAslI/T4/cPDuQ4jnq9nsIgkOd58n1f83mmqqpVluWfVr/Hcazz8wudX1w0ER0AAAA3xFZctNra6qrKsmw6BgAACydNEwVhqFcvX6qqKhVFobIsNZ9n174gVpblZblHsQcAALDQKPbQWt1OR2EYajweNR0FAICFlKWpsjS99cflea5utydrraqquodkAAAAuAu26QDAt/J9n7N/AAC4B1VVqSwL9fv9pqMAAADgKyj20FpFUcgY03QMAAAeHd/35bqe5nMmzwMAACwytuKitbIsk+vyTxgAgLsUxx0ZY7Szs6OUqfMAAAALjVYErZUXhaxl0SkAAHfFdV0ZY/TH69eq67rpOAAAALgGrQhaK4oi5UX+xfcbYyj+AAC4BcdxlCQJpR4AAEBLsGIPreU6jvSZJx7WWoVhJM/zJF2exVcUuebzOU9UAAD4jI8vhnmep8GQafMAAABtQbGH1hpPJtra2pK1jqqqlCR5nqc47uj09FRn5+eq61q9Xk+rq6vq91dVVZWKolCSzCj5AAD4YGWlr7IqNZvONBgMmo4DAACAG6LYQ2tVVaXjkxNtrK9rOp3I930FQajdN2+UJMnV7UajkUajy9UHvu/rycaGOp2OkmSmqqrkuq6CIJTjOCqKQvN5pqIomvqyAAB4cGVZ6t3e3ic/PwEAALD4nF6v979NhwC+VZIkCsJQq/1V5UWht+/eKfvKBL+yLDWZThWGoXq9nqIolrWOTs/OdHx8rLIstbq6Jtd1Za2VtY6kmtV9AIBHzXEcGWM0nU6bjgIAAIBbMJtbWzQWwH8wxmi131fc6ch1HEVRpLIsNZ1Omo4GAMC9sNaq11vRv3//XWVZNh0HAAAAN0SxB1zDGKMfX7yQ73tsUQIAPFpRFCnL5trb3286CgAAAG7INh0AWHR1Xevg8FBBEH7zNVzXled58jxPruvKGHOHCQEA+H5Jkqjb7WhlZaXpKAAAALghij3gBsqyVF3Xty7kPm5t8v1AxlgZY+V5vvr9VXW7Pfl+cE+JAQC4vdlsph+ePWs6BgAAAG6IqbjADaVpKtf1lOfzG93e8zzFcUdHR0e6GAw+eZ8xRt1OR89+eKbIiZUks/uIDADArRRFoSgyWl1d1eC/fnYBAABg8bBiD7ihi8FAvu/f6La+HyiKYu2+efOnUk+63N47nky0s7MrSQrD6C6jAgDwzWazmTafP5fr8vovAADAoqPYA25oOBzKcRw5jvPF27iuqzjuyA8CbW9vXztso6oq7b55c3X2HgAATSvLUnmeq9vpNB0FAAAA16DYA26ormudnp5+doiGtVYrK30FQaiLwUB//PGH5nl+o+uWZanDw0OFEav2AACLwXVdZfObHT0BAACA5lDsAbdwdn4ua+2fhl5EUaTz83P9/scfOjs7U1VVt7ruaDyWNfarqwEBAHgIcdzRLEmuXXUOAACA5lHsAbdQ17V2dnfl+/7VtNswDCVjdXJ6+l3XPjg8VKfTvfXkXQAA7srlFHejd+/eNR0FAAAAN0CxB9xSnuf69++/a29/X0EQqCwr7e7sqK7r77ruaDTScDhUFMV3lBQAgNspilyu66rX6zUdBQAAADdgNre2vq+NAHBnjDH65dUr1XWtNGULFADg4TmOo06nq3/99lvTUQAAAHANVuwBC6Sua+2+eSPXdRUEwfUfAADAHauqStbyKyIAAEAb8FsbsGDKstTO7q7CMOKJFQDgwfm+rzRNm44BAACAG6A1ABbQx/P6GKQBAHhoURRrb2+v6RgAAAC4AbfpAAD+7MWLF8qyTGVZNh0FALAkPr6YZIxRWVUNpwEAAMBNUOwBCyaKInXiWMPhoOkoAIAl4Pu+4rgj6bLUuxgMeGEJAACgJSj2gAWTJInG47E6nY4mk0nTcQAAj1wYRtre2eFcPQAAgBbijD1gAb3b21NdS1EcKwgChmgAAO6F616+xkupBwAA0E60BcCC2t7Z0XA4UlGU6vVWKPcAAHfCcRzFcUdx3FGn09Xe/n7TkQAAAPCN2IoLLKiyLHV6eipJ2lhf15MnTzSZjK8m5gIA8C3iONb5+YXmea4kSTSfz5uOBAAAgG9EsQe0wNn5uRzH0erqqiaTcdNxAAAt5jiuzi8uGJABAADwCLC3D2iJ45MTWWvlOM4nb7fW+cJHAADwZ/P5XJvPnzcdAwAAAHeAFXtAi5ycnurJxoaKIpfjuHJdV1VVqaxKzaZTtukCAK41m03V661obW1NFxcXTccBAADAd6DYA1rk7OxM8/lcQRAoTRJNZzPVda3N58+1srKiNE2U53nTMQEAC246nej5Dz/IGqOz8/Om4wAAAOAbmc2tLZb4AI9Av9/X0ydP5Lqu5vlcZVHKGCPf9+V5nuq6Vp7nKopCWZY2HRcA0DBrreK4o6qqdHB4qNls1nQkAAAA3BLFHvDIhGGolZUVRWGoqqo0Go00HI3kOI6iKNLTJ09krVWS8AQOACD5vq8wjDSdTvVub6/pOAAAALgFij1gyXiuq7///e+6uGDrFQDg/3Q6XY0nEx0dHTUdBQAAADfEVFxgyTx9+lRpylZcAMCnZrOp1lZXFcdx01EAAABwQwzPAJaI53nq9/sajYZNRwEALJi6rjWbTfXy559ljNHJyYmOT06ajgUAAICvoNgDlsjGxoayLFNdswMfAPBneZ5rNBrK9wN5ntd0HAAAAFyDrbjAkgjDUGurq0zEBQB8VVVVkqSiKBpOAgAAgOtQ7AFL4tmHs/VYrQcAuI4xUlGWTccAAADANSj2gCUxnU4VBIHCMJTjOE3HAQAsMGOs8jxvOgYAAACuQbEHLImz83Pt7e0pSVJ1uz1Zy7c/AOBLahljmg4BAACAazA8A1gik+lUk+lUruvKdV3N5/OmIwEAFlBV1QqDQMxQBwAAWGws2QGWTBzHiuOYs/YAAF80n2daX1/X2tpa01EAAADwFRR7wBLxXFc///ST0jTl7CQAwBdVVaXJZKytzU2FYdh0HAAAAHwBxR6wRIIgUFEWynO24AIAvs7zfGVZpjRNm44CAACAL6DYA5ZIHMeqq6rpGACABef7vhzH0c7ubtNRAAAA8BUUe8CSePb0qTY2Nlh5AQC4VhTFere3p7Ism44CAACAr2AqLrAEer2e1tfXNR6PVLFiDwDwBa7rKgwjjUYjXggCAABoAYo9YAkkSSJjjBzHodgDAPyJMUYrK32VZanT01OdX1w0HQkAAAA3wFZcYAkURaG9/X0FQSBJstZRGEZyHKfhZACARVHXtcaTCaUeAABAi1DsAUsiSRK5rqcwjNTr9SRJvh80nAoA0DRrrYIgUFVVcnnBBwAAoFXYigssiaIodHFxIWOt3r57p26noydPnjQdCwDQINd11el0dTEYaDY713g8bjoSAAAAboFiD1gih0dHV3/OsoytuACw5KIo1t7ensaTSdNRAAAA8A3YigssqX6/r6LIm44BAGhIEIQyxigviqajAAAA4BtR7AFLyFqr9fV1pWnadBQAQEOKIldRFPr5p5/0119/VRiGTUcCAADALVHsAUvI2stvfWNMw0kAAE0py1Kz2VTj8UhlWejlzz9ra3Oz6VgAAAC4BYo9YAkVRaH3x8fq9VaYjAsAUJZlms1mrNoDAABoGYo9YEmdnZ3pj9evFQSBVlfX1O32WMEHAEvMcRylGUc0AAAAtAlTcYEllue5fvv3v2Wt1Q/PnimOYyXJ7Or91lpZa1V85mB1Y4zqun7IuACAe2StVZpmTccAAADALbBiD4CqqtLxyYl835fjOJKkMAzV7a2o2+1dvU26XNHR76+q319VGEZNRQYA3Ln6k8d7AAAALD6KPQCSLg9R39/fV6+3on5/VZLR77//rtFoJNf1rm4Xxx0dHh3pX7/9Jtd1FQScxwQAj0FdU+wBAAC0DVtxAVwZjcf6f//6lxzHudp+O0sSrQWBXNdVGIaaTqcaDAaSpNfb2/r73/4mSQqCQFmWKeN8JgBoJcdxlWVsxQUAAGgTVuwB+ERd15+cqTedThWGocIw0sXFQHv7+1fvK8tSh4eHclxXB4eHcl1XURQ3ERsA8B0+Hq3w8YUbAAAAtIPZ3Nri9HsAX2WtVVVV197OcRz9+OKFfN/XdDp5gGQAgG9hrVUYRnIcR9ZazWYzHRwcKP/MsCQAAAAsLoo9AHfKGKNff/lFeT5XnudyXVfWOiqK/EblIADg/q2s9HV2fq7RaKSyLD87/RwAAACLj624AO5UXdc6PjlRHHfU76/K9wN1u115nt90NADAf7g8FzWj1AMAAGgxhmcAuHOj0Ujz+VxVVckYo1cvXzJUAwAWyHQ60YutLRljNBwOm44DAACAb8SKPQD3Ik1TzedzrfR6yvN503EAAB8EQaAgCGWMUSdm4BEAAECbsWIPwL3yg4Cz9QBgQXS7PWVZprPzE83nc6Upq6kBAADajGIPwL0xxigMQxV53nQUAFh6vh+oKAq9efu26SgAAAC4IxR7AO6FtVY/vnghawxbcQHgHnmepyiKZYyU54XqulKapqrr+pPbWWs1nU4bSgkAAID7QLEH4M4ZY/TrL7+oqipNp5Om4wDAo+J5nlzXVVlWqutKcdzRm7dvVeS5oijSxsaGwjBSksw++bi6ruW4TkOpAQAAcB8YngHgzoVhKGvtn55UAgC+j7VWnU5Xo9FYZVWp0+lq/+BAs9lM8zzXcDTS4dGRPM9Tr7eiKIpkjPm/C9RfvjYAAADahxV7AO5cnueyltcNAOAuua6rTqer9+/f6+z8/Iu3S5JE//rtN0VhqPX1dcVxR9PpRJ7n6fjk5AETAwAA4L7xzBvAnSuKQkmSyPeDpqMAwKPwcaXeu3fvvlrq/ackTXVweChjjDzPk1RLNUv2AAAAHhOKPQD3YjyZyHF4iAGAu9DpdHR8cqLJNwy/cBxHZVmqLCuFUXQP6QAAANAUtuICuBd5nssYij0AuAtlWcl1bj/4IggCWWsVhpFc15W5/kMAAADQIhR7AO5FmqbyPE/GGNVs/QKAW3McR3HcUV3Xcl1Xs9ntBxKlaartnR15nqeiKL7pGgAAAFhcFHsA7sV8PtdwONTq6qpms6nm83nTkQCgVYwxcl1Xu7u7miXJN79IkiSJkiS543QAAABYBOyTA3BvDg4P9Xp7W2EYKQhCGcMmMAC4qSAIdfT+vaazGSufAQAA8FkUewDuVZZl2t7ZUVmWWlnpKwzDpiMBwEIyxshaR9ZaeZ4vx3F0dnbWdCwAAAAsMLO5tcVLwAAehOd52traUuD7mk4nrEABsLS63Z6KIlee53JdV57ny3VdFUUha62KotDR0dE3TcEFAADA8qDYA/DgNjc31e10NJ1Omo4CAA/O8zz5fqD5fK4gCJQkiYajkUajUdPRAAAA0DIMzwDw4A4PD/WPv/9djuOoLMum4wDAg/p4dh5FHgAAAL4XZ+wBaATbcAE8dsYYOY7zyduiKFJRlpR6AAAAuBOs2APQCNd1Wa0H4FGL445831eSJHIcR67rKk1TvXn7puloAAAAeCQo9gA0whjTdAQAuDPWWlVVdfX3j0Xe9s6O1tfXNZlMNJ1OVRRFgykBAADw2FDsAXhwlHoAHpuVlb6qqlKWpbLWyvcD7e3vK0kS7e/vNx0PAAAAjxTFHoBG/OcZe9ZaRVGkvCg0zzIZY+T7gRzHkTGXty2KQvP5vMHEAPB5xlgZY3R2diY/CJSmqZLZTLMkaToaAAAAHjmKPQAPrq5rJUmiIAiUZZl8P1CWzRVFkeqqlud5yvNcFxcXKspSrutqfW1NKyt9zWZsZQOwODzPVxzHOjk91cnpadNxAAAAsGQo9gA0Yv/gQL/+8ovqupbvexqPxzo5OdHLly9ljNHumzefFHiDwUBra2t6srGhopg0mBwALjmOoyiKtLOzozTLmo4DAACAJUSxB6AR8/lc8/lcnU5X+/v7Go3HqqpKOzs7cl33s6vygiBQVTFJF0DzjDGKokinZ2eUegAAAGgMxR6Axuy+eSNjzCclXppl0heeJPdXVjSdTh8qHgB8wlorx3Hkeb48z9NgMNDZ2VnTsQAAALDEKPYANKYsb776zhgj13VZsQfgwTmOqziOJenq/M/BcHirxzAAAADgPlDsAWgFY8wnk3QB4L5Z66jTiSUZHR8f62IwaDoSAAAA8AmKPQALLY5jua6r+XwuiYIPwMNwHEfdbk9H79/r4uKi6TgAAADAZ1HsAVhY1lq9evlSWZbJcRwVRUGpB+DeBUGoMAy1f3Cg0WjUdBwAAADgiyj2ACws3/NUFIVmMwZmALh/nucpDCMVRaE//vhD+WemcwMAAACLhGIPwMKK41hlyRNrAA8j7nR0eHikAWfpAQAAoCVs0wEA4EuCIFBZVk3HALAk0iTR8x9+UOfDBFwAAABg0VHsAVhYZVnKGNN0DABLIssyzWYz/fTTT01HAQAAAG6ErbgAFka329Xa6qok6fDoSGVVUewBeFBFkassS3U6HU2nnO8JAACAxUaxB6BxxhhtPn+uXq+n+TyTMVZ/++tfJYkn1gAeXFkWiqOIxx8AAAAsPIo9AI17/vwHdTodTSZj1XUtSZrPM0lSVXHGHoCHE0WxgiCQ48yajgIAAABci2IPQOM811Oez69KPYlCD0AzwjDU27dvlaRp01EAAACAazE8A0Dj0iyTtU7TMQBAdV1rMp2qKIqmowAAAADXotgD0Lg0SWQtD0cAmldVlTzPazoGAAAAcCM8kwbQuDTLeCINYCHkeX41nRsAAABYdBR7ABo3n881Go3U6XabjgJgyWVZqvX1dfm+33QUAAAA4FoUewAWwsHhoXzPlzGm6SgAllhVVUrTRH/58UcejwAAALDwKPYALIRer6c8zz+ZjAsATciyTNZaPX36tOkoAAAAwFdR7AFYCCu9nvJ83nQMAJAkJclM62tr6nY6TUcBAAAAvohiD0CjPM/T5uamer2u5vO86TgAIOlyS26WpVpbW2s6CgAAAPBFbtMBACyvIAj06tXLq+EZbMMFsEjm87n6/VUZY3h8AgAAwEJixR6Axjx98kRZmilNEp4042uV7PAAABl7SURBVMH4vs/EU9xIXdcqy5J/LwAAAFhYFHsAGtPpdJTnbL/Fw+p0uvI8X0EQNh0FAAAAAL4LxR6ARqysrMgYo6oqm46CJbT75o3CMJQxpukoWHB1XclxnKZjAAAAAJ/FGXsAHlQQBPr5p59krdV0Omk6DpaM5/nK81x5nms8HiuKYqVpImOMrHVUFLmiKJLn+SrLUtPpRI7jyvd9VVUlY4zKstB8zgTnZVGWlcIw1Gw2azoKAAAA8CcUewAeVL/fV1mWmkzGTUfBkonjjhzH0bu9PUnS2fm5Np8/V7+/+mECaqZer6fTszOdnr7VxsaG1lYvByccn5zIc13N81xPnzxRVVUqiqLhrwgPoaouiz0AAABgEVHsAXhwrusoCAJlWdZ0FCyJIAhUVpVeb29fDWpJkkTbOzuKokhFUSjPc1lrVVWVJOn9+/eaTCZSXWv6H6u1rDHq9/sUe0vCcRxladp0DAAAAOCzOGMPwIM6OTnR0ftjRVEs1+W1BTwM1/V0enr62enLSZJcDXH5WOp9NJ1OPyn1JGkymcjzvPsLi4Xi+74Gw2HTMQAAAIDPotgD8KDqupa1VmVZsuIJD8Zae2fn4qVZptlspjCM7uR6WGxVVcnjRQgAAAAsKIo9AA9utd9XmiZNx8ASuZzAXF1/wxs6ODyU7/vqdLqs3nvk5vO51jfWm44BAAAAfBbFHoAH47quPM+7PO+sLJuOgyVj7d39yCuKQr/9+986PjlhW/kjl2WpVvuXQ1QAAACARcMzEQAP4i8//qhut6u6rpXn+Z2ungK+xlorY4xc173TgS11XV8O1/jwZzxOxhjVdc3/YwAAACwkij0ADyIIAk2nE87Vw4Oy1qrb7enk9FTT6fTOr9/r9VSWBStQHzHXdVVVlXq9nsbjcdNxAAAAgE+wFRfAg0iSRI7jNB0DS8RxHHW7PR2fnOj09PRePkee53Ic99Ft0wyCQEEQNh1jIcznc2VZqq3NTf3y6hWPYwAAAFgorNgD8CBq1ZIeV/mBxWWMUbfb08HBgYaj0b19nul0qouLC62vr//HpOdaZVkqz/MbX8daqyAIlGXZZ7epW+soiiLVqlUWhYqiVFl+ffVrEIRyXUd1LdV1pY87Sa21V9uT/3ObaVEUMsbI931NZzN5rqMgCJVl6W3ukkdpPp9rPp8riiL99Je/aGd3t+lIAAAAgCTJbG5tcWgMgDtlrdXm5qZW+33lRaHpZCLP82StUZpSEuDuOI4rz3NljFVVVVclVBRFms4SHR0dPUgOz/PkeZ46nY4cx9FKr6eiKL46/dlaK98PFIaXK+PqulaaJp89B3BlZUUnp2cqi0LdbldRFMnzPJVlqaqqPpRzl+XdVTk3nepiMJAxRp7nybFWtaQiz5Wmqaq6Vl1VMtbKc11FcSzVtUbjsbIsUxAEevXypUaj4X3dba3U7XY1nc60f3DQdBQAAACAYg/A3YqiSD//9JPyPFeaJrLWyvM8xXFH83l2NWwA+F6+7ysMIw1HI2VZpm6no263q7Is5TiOtnd2GiuSHcfRy5c/yxqrLEuvzpb0/UC+78l1PVV1pfForOOTE+V5rmdPn2p9fV15nivPcxXF5Yq/MIxUFIXevnv3yecwxigIAjnWynEceb4vx3FUFIUmk4nm8/l3fx3/889/ajQaMjjiv/R6K5rNZjp6//5WKzMBAACAu0axB+BO/frLLyrL4k+lgrWOjBFDBnAnjDFaWelre3tb2X/8W/u4pTUIAg0GgwYTXmZcW13V06dPr7IlSaKzszNNZ7PPbrnt9XryfV/ra2syxqgsC3merz9ev25k8Myvv/yiosgprz4jDEMFQajTszMNh8M7KVIBAACA26LYA3CnfnzxQp7ncS4Xvsh1XRVFIc/zvrkw8rzLVW+vt7fvON39iMJQxS3P3Vvt9xXHsc7Ozz+7Pfch9LpdvXjxQuPxiFV7n3FZJIfyfV9FUej19vZnC1sAAADgvjAVF8CdOjs/VxAETcfAggqCUL3eilZX19TrrVydL3dTjuOo3++r2+216rzGJE1vXWIOhkMdHB42VupJ0ngy0Wg0uvX/p2VRVZWSZKbRaCjf92Utv1YBAADgYTEVF8CdSpJEk8lEnU5H0+m06ThYAMYYxXFHnuepqiq93t6+GuTw8uefZYz54jTYj3zfl+O48n3/3ifd4lPjyUSdTtx0jIVljFHc6Wg4HDayXRoAAADLjWIPwJ3yPO/DFE5fEsUeLgeqpGmq7Z2dP52xeHJ6KmuM1tfXlSSzP51T9nHwSpKmuhgMNJ1OG13BtoySJJHrek3HWEiO46jT6Wo0Gung8LDpOAAAAFhCFHsA7sRqv6+nT5/KdV1lWdr44AIshjCMVJaVDg4PPzs45eTkRJJ0MRjo119+kWRkP0x5dV1XVVVp980bJUnywMnxUVFcDsP5njMRH5uPE4mDINTB4aGGw2HTkQAAALCkKPYAfDfHcbS5uanpdKIkqTg8HleMMZpMp9dOQ57P59re2dEvr15pMpno+OREaZqytXFBnF9c6MnGxlIWe5clXijXdWWtlTFGxhgNh0O929tfyvsEAAAAi4NiD8B3sdbq+Q8/qCzLR1fCRFEkax1Za1XXlbIs++yTeNd15TiuyrJ4dPfB95rPMz17+lQX5+fKr7lvsizT//vXvx4oGW7j4kOx5/v+n7ZLP2ae5yuOYw0GAw1HIxVFoaqq+D4HAADAwqDYA/BdtjY3FUWhZrPHdZ5eGIYqilKnp+9VFIWCINDm5qY8z78qMcuyUBCE8n1fo/FY3U5Hvl8v1H3hOK4cx1FR5A+6ktJaK8/z5fu+BsPhtaUeFt/e/r5e/vyz8jxXXddNx3kQcRyzFRwAAAALjWIPwHe5nH47eXTbb40xSpJE09lMkpTN55rOZur3+wrDUJ04vjxzrCj0entbRVHIGKP/+ec/lSSzhSg+fN9XGEaazmbq9VY0m82U5w+z2sr3A8VxrJ3dXaYjPxJJkmgwGKjT6Wg2m37YmupIksqyVFk+rvL2cqVuTakHAACAhUaxB+C7zPNcjuM8umIvzwutrq7q+MNwB+myvDg/P7/6u+M4n5wdV9e18g/3R9Nb9ay1iqJYr7e3NZ/PFQSBfv7pJ1nHKkvTe//8eT7XfO5S6j0yR+/f6+XPP2ttbV1ZlinLMtWqFUexrLUf3nb//74egu/7Gk8mTccAAAAAvopiD8B3SWYzxXH0aA6Q931fnu/Lcz2dnp5+9bafGwgxHA7V7XbvvNiz1ioIwg9/qyUZ+b4vY4zKslSWpVdnn1lr1e32dHR0dPW2LMv0entbv/76q+qquvdz0lzXu1rtiMejrmvt7O5+9n1hGOr5Dz+o0+lqOl3sQswYozjuyPd95XmuLEs/eQz7+P22t3/QYEoAAADgehR7AL6LtbbpCDfiOI7qur5aWeg4ruI4VlkWSpJEQRDIGCPfD/Tu3TvNkuSbViEOhkNtbGwoz+fXToK9jTAMNUtSJbPZ5RZBSZPxWPM8V6fT0V9+/FFlWaksC3U6Xb0/PtbFYPDJNcqy1O7urn559UqO4yrL0ntbaek4jmb/9fnxuKVpqt03b/TPf/zjT6tZF4kxRt1uT4PBQMcnJ+p2u9p8/ly+H2g+z1TXteK480kxDgAAACwqp9fr/W/TIQC0k+d52trcXJgz5b4kjjvqdrsfijtfvh9IqpXnheq61srKipIkUZbNdfT+vWazb/96yrJUPp9rY+OJXNeVVN9Jeeb7gc7OzjQajZQkiZIkUfnhunmeaz6f68mTJ/I8T7Mk0fHx8RfzXQwG8jxPq6trSr+4Ldf835+M+cJtPu/jNuDDo6NHt0Ub16vqWv2V/sKWYr1eT4PBUO8/fI/M53OdX1yolhRHsVzX0/HxsQbDYbNBAQAAgBtgxR6AbxaF4YNPW70tz/NUSzo4ONDTZ081uBgojmNFUayzszO9Pz6W67p3unV2OBppPJloZWVFTzY2FMedTyaJFkXx1SEWQRDIWvvJof2e532lhJNG47GqvT0FwWUB+DVlWWo8HqvfX/nCLYxWV1c/3Ce1HOfyR8XHrYp1fbmV93Mrsj6uhjp6/77xcwbRjPPzc/VXVhQEgbIsazrOJ8Iw1GyWXJV6H9V1rfPz80/O0AQAAADagGIPwDeL4nihSz3pcqXb+cXF1X8fdTqdq+LsPgqoqqo0GAw0GAw+TKcNZY2R47raWF+XMfrsiqY47qgsS7muJ9fNVRSFPM9XmqbX5pxMJprc8LD/eZ7LWke+7/8ph+e5StJUk/FYruvq8OhInucpiiJZa/Xjixeq6/pPxZ4xRp1OV8PhUBf/cV9j+RweHenVy5fK80JVtThbci/PzdtuOgYAAABwZ9pxOBaAhbS62leWLeZ2u48cx/nsYI/pdPpgpeR8PtdoNNJgONTZ2Zne7e0piuJPtri6rqt+f1VVVenN27caDAZyXU/S5Sqjk2sGedxWnud6/fq1wjBSEISy1pExRkEQXq20Ojk91eHR0dXtR6ORojBUmqafrB68LP1i9furGo3HVx+D5ZWmqY6OjtTpdJqOcuXjuX+LukUYAAAA+Bas2APwTVzXlWOdhVqN8znz+VydONZoNGo6ypUkSXRxcaGV/ory+VxVVSuMQu3t72s8Hku63M67vr4u13WVZdnV2+/SPM+1++aNNp8/V7fblbVWk+lUpig1/sL91e12ledzhWEkz/PkOI6yLNNgONRwOGT7La5cDAZaX1+/GkrRNNf1NJ1Om44BAAAA3CmzubW1uCfeA1gYl2endRVHkdbW1iRdruJKklnDyS5drm6rr4qlOO7IdV0ZY/Rub+/GW1Qf0vramsIoUhxFyvNcb96+/eT9cRzLc12NxuOFGU6ytramZ0+fajQa6WIwUJZlC5MNiycIAv3y6pXG41Hj2/Y/TotepJIfAAAA+F4UewCuFcexfnzxQtLl4IUsS2WM+ezwhCbE8eV2v49bW9M0URx3tLO7y7Y7oGEb6+vaeLKhyT2sOr0p3w/k+75+/+MPimgAAAA8KmzFBXCtH549U57PF27C5Ueu62pnd1dZlunvf/ubOp2uRuMRpR6wAM7Oz9XpdNTpdDWbTe+1WAuCUK7rqCiKq+//MIzkuq62d3Yo9QAAAPDoOL1e73+bDgFgscXR5Xlqi3p+mjFGcdzRcDjUYDhUmqYaDAY8iQcWxHA0kud5Wl1dlbXmzh9LLo8K6KksS52encn3fPV6KwrDSJPpVO/evVvYxy8AAADge7AVF8C1XNfVX3/9VVmWLuSqPWutut2e/vXbb01HAfAVrutq8/lzRVGkyeRutua6rqs47uji4kLvj4/v5JoAAABAW9imAwBYfEVR6PX2tlzXUxTFTcf5kyAINORAfGDhFUWhd3t7yvNcvu9/83WstQqCQN1uT1EUa39/n1IPAAAAS4liD8CN5Hmu19vbstbK87ym41yx1sr3Ax3zpB5ojdFoJMe53TG/xhgFQaBeb0W93oqKotTR+/f67d//1ngBp14DAAAAD4HhGQBurKoqvT8+1tbmc+V53nQcSZfTLs8vLhZmQi+A62VZJuvc7LXFIAjkeb5c19V4PNb74z3NZrN7TggAAAC0A8UegFvJ81zWOk3HuOL7ng4OBk3HAHAL09lMruPKWquqqj57G8/zFMcdzWYzHRweajq934m6AAAAQBtR7AG4Ecdx9GJrS51OR9Pp4mx7M8aqYLUe0Cp1Xev8/FzdbkdJknzyPmutoiiStY7evH3L6jwAAADgKyj2AFzrh2fPtLGxoTRNNBw2vzqu0+lerfSx1spxHBVF0XQsALcwGA719OnTP5215ziOzs7OdHJ6ygo9AAAA4Bpmc2uL35oBfNHGxoaebGxoMhkvxJNsz/PV6XS0u7sr6zjKsmxhzvsDcDtBEMjaT8/ay/Ocoh4AAAC4IVbsAfiqZ0+fajweLUSp57qewjC83J73X9v3ALRPlmVNRwAAAABa7WYj6QAspdV+X2VZfvFw+4dXq6oqTafTpoMAAAAAANA4VuwBS8xaq163q5WVFUVRpLqu5TjO1dY4a61Go2HDKf9PWVZyXR62AAAAAACQKPaApfbq1StZY1QUuZLkcvJkXV+uiltf35CkhTrrKopCjcbjpmMAAAAAALAQKPaAJeZ7nkaj4WfPz5tOpwszlMIYqygKZYzVwcFB03EAAAAAAFgIFHvAEqvrWsaYzxZ7WZbe++f3PE/GGBlj5Hm+PM/7sGKw1HQ6let6so6V7/m6uLjQ8cnJQgzxAAAAAABgEVDsAUvK930ZYx58MIa1VkEQyvd9pVmmoihUV6VOTs80mUzkuq7++Y9/qN9f1WAw0HQwVZKmStP7LxoBAAAAAGgTij1gSW1sbCjLsgf9nJ7nKY47Oj8/1/nFxWe3+na7XUnSu709DYeLM7gDAAAAAIBFQ7EHLKEoirTa7z/4xNs47mj3zRslSfLF24zHY73e3v7qbQAAAAAAAMUesJR+/eUXSZfbYsuy/O7rOY4j1/VU15Xm8/kXb2eMubawK8uSUg8AAAAAgBug2AOWjLVWaZqqLEsFQaDZbPbN1zLGKI47so7VZDyR5/taWekryy6vH0WxjDHKskx1Xakoijv8SgAAAAAAWG4Ue8CSqapKf7x+rb/99a/ffcZeHHc0mU51dHR0Na02iiI9ffJEcdzRweGhsizTT3/5i4Ig0M7u7h18BQAAAAAAQKLYA5ZWnucKgkB1XX3TdlzHceQ4jg4PDz95e5Ikevvu3Sdv2z840NMnTzSdTr8rMwAAAAAA+D+26QAAmrG3v6/haKROpyvfD2798XEc6+zs7Ea3nc1mevP27a0/BwAAAAAA+DKKPWBJFUWh4+Nj7e3vS5L6/VVZe/1DgjFGnU5XeVHq5PT0vmMCAAAAAIAvMJtbW3XTIQA078XWlnzfV5alX71dEISqqkpv3727OlcPAAAAAAA8PFbsAZAkZVkma82NblsUBaUeAAAAAAANo9gDIElKs0yO8/V5OsYYBUGg0Xj8QKkAAAAAAMCXUOwBkCRNp1M5jiNjvrxqL4piXQwGGlPsAQAAAADQuK8vzwGwNOq61nA4VL/fV1EUms/nKstCxhiVZSlrrTzP08nJSdNRAQAAAACAGJ4B4L94nqcwDPX8hx/kOI5q1aqrWo7j6Oj9e11cXDQdEQAAAAAAiBV7AP5LnufK8/xqu60xRnEUqSxLpVnWcDoAAAAAAPARxR6Ar6rrWtPZrOkYAAAAAADgvzA8A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X+P84L0/mTuNOFAAAAAElFTkSuQmCC"/>
          <p:cNvSpPr>
            <a:spLocks noChangeAspect="1" noChangeArrowheads="1"/>
          </p:cNvSpPr>
          <p:nvPr/>
        </p:nvSpPr>
        <p:spPr bwMode="auto">
          <a:xfrm>
            <a:off x="122515" y="-113763"/>
            <a:ext cx="240030" cy="2400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4" descr="data:image/png;base64,iVBORw0KGgoAAAANSUhEUgAABPYAAAdnCAYAAABGVvIiAAAABHNCSVQICAgIfAhkiAAAAAlwSFlzAAALEgAACxIB0t1+/AAAADl0RVh0U29mdHdhcmUAbWF0cGxvdGxpYiB2ZXJzaW9uIDMuMC4yLCBodHRwOi8vbWF0cGxvdGxpYi5vcmcvOIA7rQAAIABJREFUeJzs3UlyHGm2punv116thZmhJwF27nHvXULO7yhnVaOc10YyV5GTWkJJTWp6RWqYS6jMCHe2ztZJwFrtmxoAhJNBp7MDoKaG9xEJ8WBj0KMkCJh9ds5/zMHhYS0AAAAAAAAArWI1XQAAAAAAAACAb0ewBwAAAAAAALQQwR4AAAAAAADQQgR7AAAAAAAAQAsR7AEAAAAAAAAtRLAHAAAAAAAAtBDBHgAAwJrL81yvX73Sarm8lI+3XCw0nU4v5WOtk9l0qvl8/sXf9+rlSxVFcQ0VAQAAXC2n6QIAAABugndv3yrPc+3t78sY89WPq+ta8/lc2zs7ms9m8vJcruv+UC29fv+HHv9noijSbDq9uDfLstTt9dTtdi/9Wn8mTVMVRaHxZPLF37t/cHANFQEAAFw9gj0AAIArVhSFsiyTMUZJkigMw69+rDFGk/OwajQeX1WJl8L1PG1vb0uS8izTu3fv5HneDweRX6MsS22NRn8ZmtZ1/U2hKgAAwLoj2AMAALhicRzLdV15nqc4ij4K9qqq0vT0VFmWyXEc+b6vNMsuArIizzWbzZTnuSzLUn8wuHj89PRUxhiVZXnx+K3RSI5z9hQvz3PNzx9rjFG321Wv39diPldRlhqNRpKk05MTZVmmuq7luq4Gw+FFGJckiRbzucqyPPsYvZ56vd4X79n1PDmOo+KDDsO/us733kuWZZrPZiqKQsYYBUGgwXB4EeC9fPFCg+HwYox5d29PL1+80M7urhzH+eT+Op2O+oOBpLMgcDqdKk0SSZLjOBqNx7Jt+3s/FQAAAC4VwR4AAMAVi6NI3V5Pnuvq7du3KsvyIhx6P766t7enoix18u6d7PMwq6oqvXv3Tv3BQOMwVJHnendyIsdxLgKxOI41nkzkuq6m06kW87lG47GqqtLJu3fq9noaTyaq6/qz58r5QaDh1paMMZrP55qenmpnd/eivtFoJM/3VVWVyq88my7LMhVFIdfzvuo6P3Iv7wPCsix1cnKiaLVS94PwMYljbe/s/Gm3njHmIkAsikIn797JdV0FYagoilRXlfb29iRjVJyHigAAAOuC5RkAAABXKEtTlWWpMAjkep5sx1Ecx5LOOsKSJFF/MJCxLLmuq06nc/HYNE1lO446nY6MMXI9T2EQKDnvIJOkIAzleZ6MMQrDUPl54JUmiSzLUq/XkzFGlmXJ+yBk+1Cn05FlWTLGqN/vqygKVVV19ovGKD//sWVZHwV1/yzPMr16+VKvXr7Uu7dvFXY6H3W3/eV1vvNePM+7eIzjOOp2Okqz7KO6ev3+xXX/me/7cl337M/3PNDLzh9vjFFVVSrOu/lcz5Nl8fQZAACsDzr2AAAArlAUx/J9X9Z5wBWGoeIoUq/Xuwi17A/CIuuDIKwsiouw7EMfjvJ++FhjjOrzj1mW5cUY61+p61qLxUJJHH8Usr0P8kajkZbLpRbzuVzXVX8w+GxA+OEZe2VZanp6qsViocFg8MXrfO+9FEWhxXyuPM9Vn9/PP//evxqdzbLsbDS5KFTXteq6vvjzDcPw4j6qqlIYhmchLF17AABgTRDsAQAAXJG6rpWcd+e9fvXq4ufqulae5xcBVFlVcs5DraosLx5v27Y8z9PkPCz7FrZtX3QG/pU4jpUkicaTiWzbVl3XF7VKZx1x4/FYdV1rtVrp9OREe/v7X3X9IAwVrVbSYPDF63zvvcymU7med7E4Y7lcftTR+CXT01N1ul2Nu10ZYzSbzS6Cx/edhe+7C09PTuREkTrXtOkXAADgS5glAAAAuCLvQ72dnR1tn/9vZ3f3YonG+2UPi8VCdVWpyHNFHwRYfhCoLMuzs97OA8Esy5Tn+Rev7QeBqqrSarlUXdeqqupixPRDdV3LSLIs66yrbj7/6NfiKFJVVWcjsMZ8dbdaVVVK4vgivPyr6/zIvbz/uNLZopFotfrqj/v+8e/HdLMsu/g7k85GofM8v/g9kiS69QAAwBqhYw8AAOCKxHGsTqdzsQzjvU63q/lspv5goMFwqNl0qtevX8txnLOz5c5DK8uyNJ5MNJ/NtJjPP9om+yUfPXaxuNgk+89jtGEYKk1TvXn9+uwcu35fiqKP7mE2m0k62wq7tbX12Wt+ODZsjJHn+xqcb5j90nW+9176g4Fms5lWq5Uc1z27zp8EmJ8zGA61mM81n83keZ6CIFBV15LOuidn0+lFsBmE4Udj0AAAAE0zB4eHddNFAAAA4Mx8PldVltoajZouBQAAAGuOUVwAAIAGFXl+Me6ZZZmiKFIQBE2XBQAAgBZgFBcAAKBBVV1renqqsqpkW5Z63a58gj0AAAB8BUZxAQAAAAAAgBZiFBc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afpAgAAAABcvdFopJ3tbVVVpd9//12z+bzpkgAAwA8i2AMAAAA2lOM46nQ62p5M5LqOoiiWMUb7+/saDod6+uxZ0yUCAIAfQLAHAAAAbKD9vT2NRiPlea6iKLRYLC5+bbHI1ev1tD2Z6O27d5881rIshWGouq4Vx7Hqur7O0gEAwFci2AMAAAA2zO7urgaDgebz2WdDuSiKtLOzIxmjOIpUVpUcx1G329V4NFJRFjIysixLp9Op3r17p6IorvlOAADAXzEHh4e8/QYAAABsCNu29beff9Z8PlddV1/8vZ7ny7IsWZalqqpUlqWyLFVVnT3Wsmz5vifP87WKIr17906r1eo6bgUAAHwBwR4AAACwQSaTiUZbQ0VRdMkf2cj3Pfl+oOfPn2uxXF7yxwcAAN/KaroAAAAAAJdnMh4ry7Ir+Mi10jRVksTa3tm+go8PAAC+FcEeAAAAsCE8z5NlWVd6Fl6WZQr8QL7vX9k1AADA1yHYAwAAADZEv99XnudXfp04jnR8dCRjzJVfCwAAfB7BHgAAALAhJuOx8vwqxnA/lmWZ6rrW/t7elV8LAAB8ntN0AQAAAAB+XK/blTHmSsdwPxTHkQaDgeq61snpqYqiuNikCwAArgfBHgAAALABxpOJsiy9tuvVda3lcqFer6etrS0ZY/Ty5UtNZ7NrqwEAgJuOYA8AAABoOdd11e12NL/mUK2ua0XRSpJk27b29/c1Xyzo3AMA4Jpwxh4AAADQYrZt6+j2bSVxorquG6ujLEvleaa7d++yVAMAgGtCsAcAAAC0lGVZenD/voyR0jRpuhzFcSzLGN25c0edTqfpcgAA2HgEewAAAEBL3b51S2VZKo7jpku5EEUrGUlHt2/rwf378ly36ZIAANhYBHsAAABAC+3u7ioIfMVx1HQpn0jTRIvFXFVV6sGDB9rd3WU8FwCAK8DyDAAAAKBljDHankw0W/MNtGmaKstyDQd9bQ2HqqpKz1+8WKsOQwAA2oyOPQAAAKBlOmGooihU1+u/fbauK61WKxVFriAIVJZl0yUBALAxCPYAAACAlul0Oq0LyGzb0fMXL5RlWdOlAACwMRjFBQAAAFpgazjUYDBQGIYyxmi5XDZd0lczxsh13bUfHQYAoG0I9gAAAIA1ZozR3bt35TqOsizTarVUVa3/CO6HgiDUyelp6+oGAGDdMYoLAAAArLG93V05tqXlcqEsS1sXjlmWJc/z9ObNm6ZLAQBg4xDsAQAAAGvK8zyNRiNFUdR0Kd/N83y69QAAuCIEewAAAMAach1Hd46PlSSx6rpuupzv5nmeptNp02UAALCRCPYAAACANeP7vh48eKCiKJSmadPlfDfHcVRWVavvAQCAdcbyDAAAAGCNWJalu3fuKEliZVnWdDk/xLJsQj0AAK4QHXsAAADAGtnb21NRFK0P9SQpzzP1ul3Ztt10KQAAbCSCPQAAAGBNhGGoreFQSRI3XcqlKsuy6RIAANhIBHsAAADAGnAcR8dHR4qiqNXLMj5U17Xqupbnuk2XAgDARiLYAwAAABrmeZ4e3L+vLMuU5+0fwf1QlqUabm01XQYAABuJ5RkAAABAQ4wxmkwm2tneVhxHG3Gu3j+rqlquy8sOAACuAt9hAQAAgGtmWZa2tra0PZmormstFnNVVdV0WVfCcWzN5mzGBQDgKhDsAQAAANckCAJtTybq9/vK81xJEqsoiqbLuhKe58n3AxVFodls1nQ5AABsJII9AAAA4IoFQaCd7W31ej0lSaz5fLYxCzL+TK/XU1GUevHypRaLRdPlAACwsQj2AAAAgCti27b29/c16PeVJMnGB3rvOY6rf/zy6424VwAAmkSwBwAAAFwBz/N07+5dFUV+YwI9SbIsW2VZ3pj7BQCgSQR7AAAAwCULgkB379xRksQbuen2rwRBwJl6AABcE4I9AAAA4BJZlqU7x8eK41h5frNCPd8PZIzR6zdvmi4FAIAbwWq6AAAAAGCT3Do8VFEUNzLU8zxPjx8/ZgwXAIBrQsceAAAAcElu37qlMAy1XN6sTbCdTleS9OvDhyqKouFqAAC4OQj2AAAAsBH+9vPPMsboH7/8oqqqrvXaxhgdHx3J87wbF+p1uz2laapnv/1Gpx4AANeMUVwAAAC0njFGjuOoKArt7e1d+/Vv37olz/O0Wi2v/dpN6nZ7SpJET589I9QDAKABBHsAAABoPWOMJKkoco22tq712vt7ewrD8EaFesYY9Xp/dOoBAIBmEOwBAACg9SzLUl3XyvNcRVHo1uGhgiCQZf3xdNdxHHXCUP1+X77vX8p1x+OxhsPhjQr1LMtSvz/QfL7Q02fPmi4HAIAbjTP2AAAA0Hq2bV+cq7daLRUEoe4cH8m2z57uGmNUVZXKslRdV7Lts7HdxWKhk9NT5Xn+zdd0XVd7u7taLOY3ZgzV83yFYajXr1/r5PS06XIAALjxCPYAAADQerZtq67Pgr26rhXH0Qe/aiR9Grw5jqNer6vRaKRfHz785nBvezJRmqXXvqijCY7jKgxD5Xmux0+eKI7jpksCAAAi2AMAAMAGOBvF/dyv/vkvFEWhoihUVZWOj4706PHjbwrphsPhjdiA2+l0ZYzRq9evNZvNmi4HAAB8gGAPAAAArVcUxUfn6X2LNE0Vhh39/NNPOj09VRzHSrNMWZZ99jGWZcmyrI3v1nMcV7Zt6+//+MeNGTcGAKBNCPYAAADQemmayrbt7358HEdyHEf9fk/D4VC2bausSj18+EhlWX70e40x2t3dVVF8+7l8bWLbjrrdrp4+fUqoBwDAmiLYAwAAQOvVda2yLH+oi+79aO57QRDobz//rCzL5Lquakl5lsnzPRV5odVqdUnVrx9jjHq9nn777TetoujLDwAAAI0g2AMAAMBGODtn7/I6y5IkUZZlsixLaZpcXCO7AQszLMtSnudaLJdNlwIAAP4CwR4AAABar9vtqizLSx8ZrarqoxBv0wM9AADQLgR7AAAAaB3P89TrdtXv9+X7/kdddbgcxpimSwAAAF9AsAcAAIBWuXN8rE6nozzPVBSF4vjsDLh/XnKB72eM9dF5gwAAYD0R7AEAAKA1er2egiDQbDZtupSNRrMeAADtYDVdAAAAAPC1Bv2+8jxruoyNVxSFwjBkHBcAgDVHsAcAAIDWGAwGyvO86TI2Xl3XKstSnuc1XQoAAPgLBHsAAABYe5Zl6fbt2yrLkrP0rklRFOr3+02XAQAA/gLBHgAAANbacDjU337+Wb7nabVaNl3OjZFlqbYnk6bLAAAAf4FgDwAAAGtrtLWlg/19rVari+23uB5lWaquawVB0HQpAADgM9iKCwAAgLVj27a2t7c1Ho20WCxUVYzfNqEsSwW+ryRJmi4FAAD8CYI9AAAArI1Op6PJZKJ+r6c0TTWfz1XXVdNl3Vh1XUtsxgUAYG0R7AEAAKBRnutqOBwqCEN1Ox2laaLZbHoWKqFRxhhVLCsBAGBtEewBAACgMUEQ6N7du8qyTFVVarGYE+itEdd1FTOGCwDA2iLYAwAAQCMcx9HdO3cURSvled50OfgnlmWprmv+bgAAWGNsxQUAAMC1M8bo+OhIWZYRHK0xuicBAFhvBHsAAAC4docHB7JtW0kSN10KPqOqKjkOAz4AAKwzgj0AAABcG2OMDg8O1Ov1tFotmy4HX1CWpXzPa7oMAADwGbwFBwAAgGvR7XR0+/ZtlWWp5XLRdDn4CkVRKAxDpVnWdCkAAOBP0LEHAACAK+d7no6Pj5UksaJoxdltLVGWpcIwbLoMAADwGXTsAQAA4Ep1Ox0dHR0piiIWZbSMMWfj0wAAYD3RsQcAAIArMxqNdHx8fB7qMc7ZJp7nyfN9vTs5aboUAADwGXTsAQAA4NI5jqNbt24p8H0tFgtVVdl0SfgGnufJ9wM9fPhIGefrAQCwtgj2AAAAcKmMMbp3967KqtRiMW+6HHwjY4zCsKNHjx8T6gEAsOYI9gAAAPBdXNeV7/vyPE/GGKVpKse2NRwOVde1kjhuukR8B9t2lKapkiRpuhQAAPAFBHsAAAD4av1+X/1+X71uV7ZtqyhyVVUtqZZl2arrWmVZKIpWTZeK72SMYWsxAAAtQbAHAACArzKZTLQ9mSjLMsVxpLLk3LxNY4xRpxPqxYuXTZcCAAC+AltxAciyLA0GA1kWXxIAAH+u0+lod2dHq9VSaZoQ6m0gy7LU7fZ0cjrVbM7ZiAAAtAEde8ANF4ahjo+OJElRHOvZs2cNVwQAWDdhEOj46EhRtFJVVU2Xgyvguq46na5+f/tWb9++bbocAADwlQj2gBvMtm3dOT5WksRyXZfNdwCAj7iuq+3JRFtbW4qilfI8b7okXIGz8duuHj95opiFJwAAtArBHnCD7e3uKs8zWZalsqp1cnIiy7L+tBsjCAJtTyZ6/eYNL+wAYMPZtq3dnR1tbW0py1LN5zOWKWywIAh1enpKqAcAQAsR7AE31GAw0HA41Hw+U6fTkeO4+vmnnySdjeS+fvVKcZJIOnsn//joSMZIBwcHOjk50c72tlzXVV4UWq1WyrNMWZ4riiJe/AFAiw2HQx0eHCjLMgK9G8CyLHmep0ePHzddCgAA+A7m4PCQZ2vADdDr9TTo91UUhRzH0WAw0Gq1vDj8/MNOPd/3FQShFouFXr56pa2tLY1HI61WSw0GQ9V1rTRNVBSlbNuSbdsy5uy/dV3r97dvNZvxYhAA2mY4HOpgf/+j7w/YbN1uT9PpVL9zrh4AAK1EsAfcAIHv6969e0qSRMYYSVKaJn8ZvBljFASBXNeTMUaLxfyrDkx3XU+e58l1XZ2cnGixXMp1HE1ns0u7HwDA1fi3f/1XLZcLQr0botPpqCgrPXnyhDfjAABoKUZxgQ1njNHt27cVx7GyLP3qx9V1rTiOlaaZpPqrtyDmeaY8z2SMpW63q8FgINu2JWM0nU6/8y4AAFftrPvaEOrdEGHYUVXVhHoAALSc1XQBAK5Wv9eTbdvfFOp9qKrKrw71PlTXleI40nK5UJqmGvT733X96+Y6jg4PDnT/3j2FYdh0OQBwbcqyvOjqxmYLw45qSY8J9QAAaD2CPWDDGGO0NRxqd3dXtm1ruVrJGCPHcRurKctSdTod9dc43LMsS/v7+/rpp5/U6YSq60p379zRcDhsujQAuDZ5nsuy7KbLwBXqdLqqqkqPHz/+rjfuAADAemEUF9ggxhj99ODB+Y9q9ft9PXz4UK9evdLOzraKIm+krqqqFEUr3To81C+//qqiKBqp40Oe5ykIAnmep36vpzAMlWXpJxsgJ+OxZpwPCOCGSNJEjmMryxjH3UTdbk95nuvJ06d06gEAsCEI9oANMh6PJUmr1VLS2RP40daWbNtWVTX7BL4oCqVpqnt37+rFixdaRdE3PX7Q76uWtFqtVFWVXNdVp9NRVVXKs0xBEGgwGKiqKlVVpeVyqVUUqd/raWs0UrfTUV3XqutalmWpLEsVRaGqqlSWpWaz6ScvcrIs03C4pSAIlCTJJf5pAMB6ms/m2t/fl2WdHeFAR9emMOr2ukriRL89f06oBwDABmErLrBBHty/rzzPLjribNtWr3c2/hpFK+V5Mx17H/J9X74fKIoivXz5UvkH3XuDfl+D4VBBEGi1WinPMk0mE5VlKc/zlOe5bNtWkiQKw1B5nssYcxbUVaWK8x8bY+S63tnZgnmmIs+VZZmks67Gb3lB4/u+jLH08NGjS/+zAIB11O101B8MNNraUpqmSpK46ZLwAyzLUrfb02Kx0IuXL5suBwAAXDKCPWCD/O1vPys672h7733QtW5dF0EQyvd9vXz1SkmSaDwaqd/vqyhyZVku13VkjKUsy2RZluq6UlEUsm37ouPuuu6p3+9rPl/o5atX13I9AFgHtm3r+OhIlmUpjr+tyxrr4ay7vatXr1/r9PS06XIAAMAVYBQX2CBGn24zfD9+um6SJFZZltrd2ZYxZ8Hdcrm4qLUs/+jkKz846qksS5Xl9Z79tFwuNR6P9fvbt2txPiAAXIeyLPXk6VP97eeflWX2tX/txY/x/UC+7+vJ06eKvvH4CwAA0B4Ee8AGqepKxnwa7q2rPM+U51nTZXxRXddKkkSTyUSvX79uuhwAuDZVVWk6m6kTBgR7LRIEgSzL1q8PH67FMRwAAODqWE0XAABtkKaJticT9Xq9pksBgGuVxLEsi6eMbWGMJd8P9OjxY0I9AABuAJ6lARvEtuy1HLvdBFVVaT6f6+j2bfm+33Q5AHBt8qKQMTxlbAvf9zWbzeiwBADghuBZGrBBbNsmdLpCZVkoSRId3b4tx+EkAwA3g/WN28TRLM/39O7kpOkyAADANSHYAzbI4ydPFAQhI1NXKE0T1XWlO8fHsm276XIA4Mo5rkuw1xK+7ytNUqVp2nQpAADgmvDqH9gQruPoYH9fZVnyAuyKxXEsSfrXf/kXjcfjVi0sAYBvFQaB6rpqugx8gWVZCoJQz1+8aLoUAABwjZglAzbEwcGB6rrSfD5rupQbIUnODpOfjMcaj0ZarVYqylJv374lWAWwUfr9vqJo1XQZ+IJOp6vXb94oy9Z/2zwAALg8BHvAhgiCQJ7nqa7PQidcrbqutVotJUme5ysIArmuI9u29erVq4arA4DLEQSBjDEsYlhz3W5XSZrqhLP1AAC4cRjFBTbEP375RQ8fPZLruk2XcuNkWao0TRRFkUZbW/I8r+mSAOBSbG1t0QG25rrdnvK80LNnz5ouBQAANICOPWBD1HWt0WikosibLuXGqqpKcRzrwf37F+O4qyhSlmV68+bNxc9ZlqW6rhnZBbDWhsOhRltbms/nTZeCz+h0usqyTE+fPeN7CgAANxTBHrBBfM9TURRNl3GjZVmqPM8kGRkjua6noN/X9mSiqjo7fN4YI2OMiqLQ69evNZ1xLiKA62OMkeu6MsYoz/OLr03v+b6v3Z0ddbtdLZcLFmesqTDsqKwqQj0AAG44gj1ggziOQ7C3Bs5eYNWqaylNE6WptFr9Eei9fxHtOI729va0s7Oj0+lUs9lMeU7HJYCr43me7t65I2MZqZZs29ZyudS7kxN1u10NBwM5jqM0TVjGtMY8z5dlWXr08CGhHgAAN5w5ODzk2QDW0vb2tsIg0G/Pn/Ok9StsTyba2dnRcrngkPOWcRxHruvJ8zy9fffubOytrlVLnG0F4FKEYahut6ud7W3FcfTB1xYj3/fl+77yPFeeZ7xBtOZs21av19evDx/yPQIAANCxh/WytbWlw4MDlWUp27ZlWZaiKFKaplquVk2Xt9a2t7cJ9VqqKAoVRaEkSTQcDDQejWSMkeM4evLkiRbLZdMlAmipwWCgw4MD1XWtoij+5PtEfd5ZnDRWI75Nt9vT8xcvCPUAAIAkgj2sEWOMbh0eKopWqqpa3vl5cZPJRJZltFiu9Px2G0ptAAAgAElEQVT586bLXFtpmsqybIK9FqvrSlH0R4AdhKF6vR7BHoDvduvwUMvlUmVJF94m6Ha7WiyXLDQBAAAXrKYLAN6r61rT2UyW7ajb7SrPc6VpouVyofl8rn6vp26323SZa6uuaxljmi4Dl6mWXM9rugoALWXbtowxhHobwLZtDQYDxXGiFy9eNF0OAABYI3a/3/+vTRcBvLdYLHR6eqrpbKbdnR2VZXmxaKCua/V7fZ1Opw1XeX1cx1Gv11NRFB+dM2hZlhzH+WiTYafbkeM4vIDbIEVRqNvtansyUV3XiuO46ZIAtMh4PJbnuizlaSnLss7PPwwUBKFevnql33//vemyAADAmmEUF41yHEe2bStNU9m2rX6/r163q263K8dxZFm2pLOgKssyDQZDdTodRVHUbOHXoNPp6PjoSFVVyRij0+lUtmWp3+9fhHqWZWm1Wuntu3dKk1RhEDZdNi7ZYjGX4zg6PDhQnmWM5QL4KpZlaWd7W6sVXzPaKAhC+b6v2Wym+eKtoij66M08AACA99iKi8a4jqMHDx7IGKO6rmVZlrIsU1kWyvNCVfXpWXGe58nzfP368OFGniXnOI7CMNR4PFYYBEqSWFmWyXEcOY57fvh5/sG9G3mepyAIJJ2ds8cB6Jup0+lovljqzZs3TZcCoAVu37ol3/cVx5v/Rtim8YNARkZPnj7dyOc6AADgctGxh0YYY3R8fHwRRFmW9VXvRGdZJsuy9eD+fT16/Hjjxose3L+vqqpUFIXm89nFz7/fmvqpWlmWKstSOY6rotisPw/8IU1TjcdjzWYzpWnadDkA1li/31ev1/vo+wjawRijwA/0y6+/EuoBAICvwvIMXKtbh4fa3dnRvbt3ZYy56C77lvGSJImV55l+evBAg8Hgqkq9VL1uV//2r/+qn356IN/3P/v7zjbbWn/arfglhHqbrSxLpUmse3fvNl0KgDUWhuHFhnm0j23bKopCxhjZtt10OQAAoAXo2MO1McZoNBpJkuI4/qEXHWmaqigK3To8VFmWWq3W5wWMMWfjse+7qnzf19HRkVarpSzL0v179ySddeFFcaxotZLtOHIcR69ev5bnebp1eKg0TZUkLEvAH96ftwgA/8xxHO3t7mowGCiKVp/p8sa6K4pCnlfr/r17sixLURTp6bNnnK8HAAA+izP28MOCIJBt218M1yzL0v7ensbjsZbLhbIs++FrO46jTqer//X3v3+0NbYplmXp+PhY3U5HWZZpvlhoazhUkiTK8z/u1xhzvtnWlWVZkmrV9VkI+P4+kiRRljFyiT+4rivHcfXrw4dNlwJgjRhj9PNPP6ksCyVJshbfD3E5wrAj13V1enqqN7//zt8tAAD4BB17+CFhGOrunTsqy1LGGD377bfPbqx9vxRitVpdSqgnnb2zXVWVOmGo1Rpsyj0+OpJj2zo9PZHjOOp2Oorj+JMx2bquVZblJ+fnJEn81ecN4uaxLIvz9QB8ot/vq65rxTFd3psmjiOlqa3BYCDP8/Tst9+aLgkAAKwZztjDha2tLXmep8l4rPv37snzvC8+ZndnR3Eca7lcKEli3Tk+1uHBgRzHkWVZ51tsPYVhKMe2z4Osy323ua7rrx5PNMZoZ2dHo/N7dZzLy7Yty1K3270YMS6KQknyaaj3JYR6+BzHcbRYLpsuA8Ca6XW7KktGbzdVVZVarZYX5ycCAAB8iI49yBij/b09DYdDSWcBVRzHenD/vqIo0nyx0HQ6/WT8YzAYKAzDi617eZ5rPp8pCAL97eefJUnl+RKIuqpVVZWSJL70jiPXdVV95WjKeDzWeLSlqqq1Z9syxuiXX3+9lO26VVUpzTK5rrtx23rRPGOMHMfVkmAPwD8Jw/Cj4x6wmZbLpbrdru7euaMnT58ylgsAACQR7N1oW8OhHMfRYDCQbdtaLOZyXVeSlGWZ8jyT4zjanky0t7urVRSpyHPZtq1+v6+qqj5ZgFHX9Xl4l1z8+Ko4jiPX9WRZljqdzp+OAFuWpcODA4VhKNuxZWS0WCwuts4GQaid7W29ePnyUmp6/fq1Dvb3CfZw6RzHVRzHn4xvA8DZwqak6TJw5WqtVkt1Ol3dvnWLsVwAACCJYO/GOjw8VL/XVVGUqqpKq9VZF9CHZ99VVaUsy5RlmWzblm3bcoJAUq3FYv6XI6NX/S6y7/sKglC///67fnv+/E+7AC3L0mQyURiGSpJYVVXprKw/aiuKXJ1u59LqWiwWOrp9W8YY3knHpbJtS1HE+VkAPnY2hltyjMMNEkUrDQZDBUGgJCHQBQDgpiPY23Ce5110+HzY6TPa2lIUrb56LPbPFj00JQgCWZatZ8+eafmZTbxbW1u6dXioqqq0XC4+W3tRFArDjm4dHur1mzcqih8/o2g6m6nb6V6EpcBlsCxbEQfjA/iAbdva39+/tIVUaI88zwn2AACAJIK9jbY9mWh/f19lWcq2bb1580bL1UpBEOjNmzfa29tTlmWt6ywLglC//PrrZ1/I3Dk+VqfT0Xw++6owcrVaajQaaWtrS//f//yfP9z18OLFCx0fHSkMO4rj5jf1YjPUdX3+eT1vuhQAa+Lw4EBSrSxjW/ZN9LWLwwAAwGZjK+4GGw6HWizmms2mSpJEnuddbK0djUZarVatC/WksxHhfr9/8eP3Z/45jiNjjDqdjoqi+OqAzvf9i826X7MJ+Gv89vy5fN+/lI8FSFKSxJqMx7yQAyDpbAT3bBM7byDdRFVVqROGTZcBAADWAB17G8p1HHmed9ExliSxgiCUbduSpDiO1ma09lstlwtNxmOFYagXL17owf37qutaruvq8ZMn+l9//7vu3b0r13W/ajzJth1Np1N5vn92Lt94rCAM5bmufn/79ru2kFZVRQCDS/U+hG9jGA/g8h0cHNAVfoPlefbRm5wAAODmItjbUDu7O58swoiilZIkluM4rQ31JF2cmzcYDHX71q2Le+v1+rp/757evHmjVRRpOBh8VbCXpsn5uX1GR7dvn3f7lbJtS4eHBzIyKstSvz58+E2hSlVVsiyLA81xaaq6UhiGijlrD7jROp2OLMtiA/sNdvYGouS6Lp8HAADccIzibiBjjEZbIyXJpy/+32+63QRxHCkMA+X52f0slwvNZlMNh0MN+r0/vf8/k+e54jjSarXSYjFXHEdK01RRFKsqKxVFLsuytLO9/U31vTs5URAE33xfwOfEUaSj27dlWXzpBm6y8Xi8Md/L8f2MsVr9Ri0AALgcvDrcQHVdq1atTZ/Yy/Nci8Xio3eqy7LUarXUcrn84XewHcdWEAQy5uyfybeGKXVVXTwWuAxZlqksS92+davpUgA0pNvpqN/rsTDjhns/EcBUAAAAYBR3wwwGA+1sbyvPckkbnuxdgyzLZDu23rx+o1u3bsmyLL14+fKj3+M6jibb23IdR1mWKYpjhWGo8Wik5XLRUOXYVHEcqd8faDwa6eT0tOlyAFwjy7J0dHTU2uVXuDzvj/sAAAAg2NsgO9vbGo/HStNEccyIzo8qikLL5UK+7+vWrVsqy1L9fl+H0kW4Z4zR3bt3VVWVyrJUt9vRYDBQXddaLBaqa95Jx+VbrZba29vTKjobGwdwM+zt7irPcxUFZ6rddMYYwl0AACCJYG+jTCYTLZdLVRXnrVymNE1VlqWMOTuovNfr6f69e3rx8qVGo5HqumYzIa7V2cKYSHeOj/Xrw4ecsQTcAK7ramtrS/P5rOlSsAZs2+GcRQAAIIkz9jaGMUa2bRPqXZGiKM6XdNRaLheqqkr37t7VZDyWbVvq9Xrq9XpyXVe2bcsY03TJ2HB5nqkoCt25c+eHPt+MMfJ9n89ZYM31ul1leUaXFmSMURiGendy0nQpAABgDdCxtyHqulZZlheHKeNqZVmqLEvlOI48zzv/WaNOpytjjIwxKstSZVmeLTOpa9m2pbo+W/BRFLmKomj0Hq5S3R2o/E//Lvt//IfMat50ORsrSWJ1Oh3dOT7Wk6dPv/kF/2hrS/v7+zoLrFd69ttvV1MogB9WVpUsFjJBUrfb02w+13Q6bboUAACwBgj2NsjpdKp+r6soYiz0uhRF8dmAzveD8+49yZg/AlfHcRQEgYqiUBStNjKILf/Tv6v43/4PSZLzH/93w9VstiiK1Ol2def4WE+fPfvi55Nt2xoOh5pMJjKSlsuFyrLUcLgl3/c5sw9YU8vlUrcOD3kD74ZzHEd1XevVq1dNlwIAANaE3e/3/2vTReByxHGsyfZEOu8WQ7PKslCe5+f/yy7+f5ZlSpJEruup2+0q38DRqrqsVD/4N9n/7/8ja/au6XI2Xp7n8jxfO9vbiuNYef7pwfqO4+jo9m0dHBzI8zxlaaIkST743KvV7XY1m3F+F7CO6rqWbVnqdDosz7jBbNtRWZZ8rQYAABfo2NsgVVXp6dNnunN8rIyum7W3Wi3lOFvqdrvnG3Q3J9wr//N/Ub1/rPI//xfZ//2/NV3OjRDHkVzXPfv3n50FybZty/d9WdbZ+F6SJJpOT//08WmaajjcUhiGiuP4OksH8JXenZxoPB6zsOkGsyyjvODNWwAA8AeCvQ1TVRWH4LfIYjFXr9dXp9PRarVqupxL4/xf/6eK8//i+uR5rtlsKsdxzsf1yotlL8aYL4bHcRzpYH9fDx89uqaKAXyLs0VOuRzH2ehzWvHnjLHk+4HenbxsuhQAALBGOIV5w3D2TrtUVaX5fCbX9eS63pcf0BLW78/l/ff/Juv355LOlmkU//6/q+4OGq7sZiiK4qJr7/3Xg6/pCC2K4oNlMADWURTHsm3el70pLOsszOt0OhoMBvr97VvN5yylAgAAf+CZ4QYxxmg8GhHstVAURep2u5pOs6ZLuRIs02iHDZoGBzZWtFqpE4ZNl4Er1ul05XmeyrLUcrnUKooURZGybDOfJwAAgO9HsLchbNvW8dGRHMdRFG3OSOdNkWWpwjCU63rK88170m7/j//46L9YT3VdybIsuY6jnDE/YC0laSrbtpsuA1fEsix1Ol0lSaInT5/+6TIkAACAD5mDw0N6NFrO8zzdv3fvfNsqh963le/76nQ6Wi6XPJFHY4IgVJImevGCM5yAdeA4jnrdrsJOR2EQyPd9pWnK9/sNFIYdeZ6nN2/e6N3JSdPlAACAlqBjr+WMMdrb3SXU2wDp+SbjXq+n1SpSlrHZGNevKHKFAWN+QNNc19XhwYE6nY7yPFdZlirLQvN5slFb1HEmDM/+nh8/eaKyZOstAAD4egR7LTcZj8+7vBZNl4JLkKapyrJUr9eXbVvKsown+LhWxhjO6QQa9r4TP01TzWbTpsvBFXMcV47j6NHjx3z9BQAA34ytuC23iiJZliXHIaPdFEVRaLlcyHU99fsDDQZDGcM/VVwXgj2gaYcHB0rTVGmaNF0Krpht2+p2u/rt+XO+9gIAgO9CWtBycRzr6dOnF+eyYDMURaH5fKbp9FTS2fl7wHWwLKOCLlGgUUEYcBzDDeC6rnq9vp6/eKHVisVnAADg+xDsbYBVFOn58+dyXYK9TZSmCcEerk1d17JtvjUATaqrWsaYpsvAFev3B0rTVPP5vOlSAABAi/HqbUOsokiO49C1t4HSNJUxRrZtN10KboCiKFieATRstVrJdd2my8AVOz09keu6Gg4GTZcCAABajGBvQ1RVpSdPn6rT6cqy+GvdNGVZyveDpsvADVBVFWd2Ag2L4pg3c26Auq6VJLF2dnaaLgUAALQYCdAGiaJIr9+8Ub8/OA/4eFGwKVarpTzPU7fbbboUAMAVm8/ncl2PcdwbIM9z2batra2tpksBAAAtRbC3Yd69e6dffv1VJ6en6vf76nZ76vX6vPPfclVVaTo9leO46vcZ2cHVMYatuEDTiqJQkiR0z94QSRJrZ3u76TIAAEBL8YxxA+V5rpOTE8VxrMD3VUva39vTfD5rujT8oNlsqq2tkSzLInzBlbBtRynbOIHG+b6v5XLRdBm4BnVdy/d9OY6joiiaLgcAALQMHXsbLI5jnU6nmk6ndOxtEGOM6rpuugxsKMsyKnJeWAJNsm1btm1zZu4N4Lqeut2enjx9SqgHAAC+C88YgZZhuQGuHOd6AY0qy1IvXrxQp9Nl2/0GC4JAnU5Hj5880WJBdyYAAPg+pAM3RBzHcl1XeZ43XQp+UFVV8jxfZVkyjotLV9cSsd7XMcboYH9fMkbRaqXZfE43LS7N6XSqVRTp7t27MsYoTRmR3yRBEMq2bf3jl1/o1AMAAD+Ejr0b4u27dwqCsOkycAniOJJt2xoOt1ikgStQy2J0/6vcvXNHo9FIg35fu7s7unfvHqOTuFRZlunhw4cKglDG8Lm1KXq9vjzP08NHjwj1AADAD+NZ4g0xP+8kCYKg6VLwg4qi0Hw+0+npiSzLkuO4TZeEDVIUhQLfl+/7TZey1oaDgTzPUxxHMsZouVzK6CzsI9y7WTzX1cH+voaDgcwVjLGffc2fM5K7ITqdjpI01d//8Q+VZdl0OQAAYAPw6uMGefTokSzLVhh2mi4Fl+TsvD26q3B56rpWksS6dXjYdClry3VdHRwcKI4jJUkiY4wsyzoP+aQHDx4Q7t0go/FYg8FAu7u7+pe//U2HhwcaDAaXehZqFMd8Tm0A1/UUBKGeP3/OURoAAODS8CzxBsmLQg8fPVJVVYR7G8K2bcZ4cOnSNJXjOBqPRk2XsnY8z9P9e/eUpsnFv70PN1XHcSzVlba2tposE9douVzKGKPVaqnlciHf87W3u6Off/pJ//K3v2nQ7//Qxw+CQN1Oh2BvA4RhqPliQaceAAC4VCzPuGGqqtKTp0/14P59ua6nPM+aLgnfqdvtqaoqgj1ciSha6fDwUIPBQEEYyLZsVVWlp0+fahVFTZd37Wzb1vZkovF4rDiOlGVnXzvfhy0fLs1wHJd/lzfIarVSkibyfV9pmipNE73fc+G6rnb39jT/i42nxhiNx2NtDYeKokiv37z5qJvr7p07KopcWcbyjLZL04TlRAAA4NIR7N1AVVVpOp1qMOiLJbnt5bquVqtl02VgQ1VVpSzLFAS+louFqqqS67o6OjrS4ydP5Hueer2eBoOzBS6r1UonJydarlYNV345fN8/61g0Ro5tq9frKcsyLRbzj0IX13U/6b4py1K3b93SC2M0nc2uu3Q04PWr1zo+Pv5kc21RFOp0uhc/tm1bnucpTdPzDeee7t29q7IslWWZut2ubt++rdl0qn6/r7wo5DiOomhFWLwBqqpikRkAALh0BHs3lGXbH3WYoH2yLFUQBMpJZ3FFjJGyLL8IsvI8l21nunN8rLIsVZalFouzxTye5+nw8FC2bSvLMhVlqd//f/bu5ceRK88X+/eceL9IZmW9pJJarxmv7sXdGPdCMIzZyLBxB7DR7ZW98QX0j8w/4q03Bto7GxfQyhigMRsbAy9mMS21XlVStaoyk2S848Q5XgRJVaqyqvJBRgTJ7wcolJSVSZ4kg0GeX/wev/yCfA+z+05PT/HwwQNUVQljumy8xWL+hnOmeO3rabqEZVl47733kBfFJruPDldZVbCumCZtjIHWGlEUQWuNj373O2itIS2J87NzTKdTVFW1ycZrW4XpdAbPdaFUA9ftLuAwqHcYmqZBEISI4xhpygtzREREtB1WkiT/MPQiqH+B7yMIQgaF9ljbtgjDCL7vw7JsllXT1gVBiLquLmWoKaVQ1xWapkHbqk1Qa51xVNcVjDGQQuL+/ftI0/0KSiRJgsePH2G5WEKp7nd8Wz8s27Zg285rmVrGGBij8eDBA0AIVFXFiykH7vT0FE3TvPY8W5aFKIpw//R0NXCl6KZP+8GqxPbyubssSzRNjbZtodTbjz/aP22rcXp6ipdnZ0MvhYiIiA4EM/aO1MV8jgcPHlxq+k77RWvdNepH15D7QCogaURuc34wxqwCeV0w7/Hjx/j222+3v7gdeHD//ioYuYQx15tYWVUVwjCClPK1KZd13QVnZtMJHj54gDTL8PPPP78WyHEcB48ePoTrulgslzg/P2cwZw9lWQbHeT3IGwRd6eV8frF5XruM16L3NdLwlGoghIBt27y4SkRERFvBjL0jte6X5fv+XmXT0GVKqVXmh4+mUdcORhBdh+8HqOv6tYDVdWmtEUcxXrx4seWVbY8QAnEc48MPPkAYBkjT9Ma/r23bkNKCUq9v0o0xaJoGVVXBsW08fPBwldnYBfdOTk7wuw8/BGDQti2iMMSjh48gpETGaP1eaZoG9+/fR1WVl76utUGW3fy4osO1DuqVFQeiEBER0d0xY++IvXz5Ep99+inKklkDh8CyJJjkQ9um9e0zeo0xm6mxYyOEwMcffYQgCDblxUVxu3L2siyQJBNUVfnG4I0xBlVVoW1bPH70EB88eQKtNbTWSNPlJpOraRoURYHZdArbsvDsp59u/TtSv4qiQJ7n8P3g0vvqbwN9REIKOK479DKIiIjoQIxzx0W9qOu6yyJxnKGXQndUFPmmHPAmoiji809vJIS4c5aRMebKoQJDm04msG0bFxfnSNPlnQZcKKVQVRUmk+mm7PJt35umKS4uLpCmy0tBvTVjDNJ0iclkgulq6jDth6fPnsFxHNg2r5vSmwkIDs8gIiKirWFg78h1/bPE0MugO6qqCk1TYzqdIQhC2LYNIa5+edu2Ddd14TguXNdDHCfwfb/nFdPYCbE+L9ytB+cYe3haloWHDx9udVptnmfIshSe58NxrpOJY94ZNM2yFO+//z7ee+89eJ63nYXSTiml8PPz5/B4TqW3cBwHAY8RIiIi2hJeUj5iQRDA8zwsFvOhl0JbkGUZqqqC7wdw3fhS9t665G+dObUukWyaBk1Tw/cDTu2kS6SUW+nZ2LYtfN8fVb+4+/fvQ+t265Okm6aB1i2k3M7FkrZtsVwuEPgePvnkY3z99Tdstr8HFosFPnjyBOM54mlsmqZ55eIJERER0d0wsHfE7t27x94/B6Yr81u+9nXHcSClRNu2rw1LkVIiCELMZicwpmvyzuABIISEZcmjHS7TBfbufjtN0+D09HRUgT0Yc6fegW+33c261hplWQJC4PTePfz8/PlWb5+2z3EcDsqgtzLGAAzsERER0ZawFPeIhaum8XT41lM5r3q+tda4uDjH+fkZqqpCHCfwvOMoEXJdF0kyQRwncF0PnufB9wPYto3pdIo4TjCdzuD7PhzHOaoMCyG2k7FXVSXiKBpVn72L+Rye5+3k+azrGkEQbv2266rCycnJqB5HutrpvXuoOO2U3kIIgSgMh14GERERHQgG9o5UEATMKqDXFEWO5XKJMAwOOohl2zbiOEEYRlBKwRgN3/c3wb0kmaBpalxcnKMsSziOizCMMJudIEkmBzNwRAixClq+3hPOceytnR+aphlVP6mqqvDy7AxxHGPbGXZlWUAphThOtnq7WmtUVYUPP/hgq7dL22VZFmazGeqagT16szzPMJlMcHp6OvRSiIiI6ACwFPdISCkxSRIkSYIoimCMQVmW7KlGr1GqgVItwjBClh3G1D7LsjZDRdq2hW1bqKoucPcuVVVeKlkPghBRFENrjSxLX5toOjZCCEgpXxmmYjZlxp7nb/otAtHmfNCV4Zqt9d/UWsN1XWBE5bh//etfEfg+PM/bekuCNF1iOp0hiuKtvobKskAcJ7h3coKz83cfu9SvJEnw+NEjVFXFi2Z0Jcuy0LYt2rZFmi7x3uPHODs742cxIiIiuhMG9o7Exx99BNu20TQ10nTJTQe9VZalmEymsCwbbbtf5dq2bWMymSLPuyCSlNYqeFMhTVN4noc8r25dKlcUOYoiRxCEmEymyLJsdNk5tm3D94NNZqEx5tLGcf3/dV2hKAoA3YZzPXClbds7nyOklJvbtG17lFmOruvurM/ofH6B2ewErutt9fgoihyPHj3CMmUvzL4kcYyTkxM4jgOlFGzbBgQg0AXN18f6uuXBtoey0GHwPG9zUQjApjXGuv8tERER0W0xsHcEbNuG53mYzy+GXgrtCa01lFIIwxDL5WLo5dzIOji1Li/VWmO5XGw2UUptJxhSFDmapkYcJ3AcG3meXwqerYeS1HXd20ZfCIEkmUBKibqucX5+du2fXWeR3IXn+fB9f5Pxt/4jhMC9e/fw4uXL0WxgZ7MZpNztcJQsyxBFEZqm3lpGTtu2qKoKjx4+xI9Pn27lNulqjm3jgw8+WAWAu4CdEHL1fHbf0z2vhhfL6J2UUqjrGn/++uvXLrYQERER3QUDe0fg5ORka8EMOh7rcsIwjDbZb2MmpUSSTCCEQFEUKIp85/eplMLFxTmSZILpdIY0XUIpBSklptPpqtdajPn84sqN/zqbrWmarWzyugEfuFaJ8bbZto0gCJDn2ZW/j+8H+N2HH+Lb77678+8qhLjTbUgp8d7jx1dOkN6mpqnRtj58P9jq8ViWJSaTCZIkwXK529/hWE0nE7z//vuoqnLvLm7QOHVtILqP3QzqERER0TZZSZL8w9CLoN2RUmI2ncKyLE7ApRtrmhphGEFrPZpMq6usy28b1WC5WPQeyO5KLQWiKN5MknVdD4vFHLZtXVmOuR7SYds2wjDalM62rbr1ps9xXAgpUNf9lwL6vg+tDcqyuPLflVLwPA+TJMF8cfNAiW3bePz4ET784EM8fPAAD+7fRxzHKIrixsem53mYTiYoy92U4b6qbRWiKH7j43JbSrW4f/8+5vM5s8W27OGDB3j48CGyjOXOtF2WZaNVCiWnJhMREdEWcSrugfvgyRMkSXzrfmJ03LTWyPMcYRgNvZQ3siwLSZKgKApk6XDDPsqywHK5WAVCzWptNtI0hZQCk8kUnvfr1N0g6Mqc5/MLnJ29xHx+AcuyMJ3Obt2PznVdNAME9YDrZdHleQbHsfHxRx/B87xr33YQBPibzz6D7/mYzy9wfn6G+fwCxhh8+sknmMENvhQAACAASURBVE2nN1qr1rq3qc+7Coi3rUJZFvjod7+DZVk7uY9j9OjhQ5ycnGC5XIz6YgbtF8uyEMdJN0SIiIiIaMtYinvgJpMJzs/PN1lERDdV1xXCMISUFrQe30bX933UdbP1jKjbUEptyiTbtl0N6lCYz+cIgmAVzBJQqnmtvG/dm64sy70MKHS99N59rSjLMnieh08/+QRZluH8/BxFWV6ZUWzbNh49eoRJkmxKfF+9v7quoJTC48ePYYy5diagZVm9ZrkZY+A4ztazv6qqgu8LfPbpp/jLt98yu+yOLMvC6enpJmhMtC2u6yHNMjx79mzopRAREdEBYmDvgHVlfS2DenQn62EUUgqMreJPCAHbdgYpPX2Toshh2zYsy7qUFdb1/bs6+LgeeJGmyzv9Lk3TwHGcQTJ0tdZwnOu9pVRVN5XYdT08fvwYtm3DGAOlFLQxEOiOO8dxUJYlFov5GwMtWrfIshTvv/8+GqWQ5+/uZWfbNnSP58WiyBFFMRaL7ZfNlmUJzzP4m88+Q5qmqOoanuuibVu8PDtjtvYNJEmCut7eoBOitbquMJ1MGNgjIiKinWBg74Ctm/gT3ZaUEpPJFFV1dUbV0CaTKbTWvQzKuImiyDGZ3Kw8tCzLOwcobdse7HnqMhRvdr6p62rTe1BKCSEk1rFQYwyy7Hql1W3bIssy/O53v8M333zzzsfR933otr/AXlVVsCwbcZxgsZjv5PbruobrunCcaBNk/fSTT/Dz8+c4P+9/mMq+8H0fcRzDdR1MJ1Nk2fgHBdH+WZf/SynZE5OIiIi2joG9A2aMQVVVcBwXTTOejCbaH74fwBjzxkyzIUhpwXXd1bAGPcqJlUqpVebP9TZwWmtEUYSqut0wByEk/MCHZVmDPR5dKe7t+9Z1m93bb3iValAWOT7++GN8/fXXby1njqMIbdtvADTPM0ynMwRBuJNA9Pp8/6q6rvHo4UM0TYN0wP6TY3X/9BQPHjxAXdfQWiNNl3tZBk/j53k+LjjohoiIiHaE6VwH7vnz5wiCYOhl0J4aW3ZBEIaYTqcIwxBCiJ1kP21Lmi6vnf3TlcybW2fYxnEMx3ZG/Xj0oa5rNE2NTz/55I0DSIQQCIJgkMzG5XIBz/N6a6DfDb/J8OT995m9/RuO4+DBgwdYLBYoihxVtZ+9LWk/eJ6Hly9eDL0MIiIiOlD8pH/glqssDdtmcibdjBASruuOqjRtPRX17Owlzs/Phl7O1pRlscrai2/8s5bV9fPbRf+2mxhLX7KqLKFUg88+/RRJ/PrjOZ1M0DTNIOvVWiPLMkRR3NskW6UUlGrw8Ucf4eTkBNPpFHE03inXfZlMJjfKqiW6LSlll1E7ol6wREREdFgY2DsCT589QxhyI0c3Y4xG26prD0TYNcuyYIwZVQbhNs3nF7AsC67rXftn1sHXMUwrHklcD0DXcy7PMzx58gQfPHmyKREWQuDhw4eDDpRomhplWSKOkzuVLt9EUXSB43snJ3hw/z6ePHmCJ++/38t978I2HjfXcQ72XELjsi7DJSIiItqVcezYaaeUUqPJpqH9UpYlgiCEUmrwMjWt79bDbR/keZfNpVRzZdBhPQVYSgHHceGsghN5PoasynE9P0opLBZzhGGIv/nsM7x4+RJJkkBrDaWaQddWFDksy0KSTJCmS1iWDdu2UNfNznr/rYeUAF2W5z61aLAsC5MkwenpKTyvC3wbY7BcLvHTzz/fqqx6TMcqHS4hBFzXxV++/XbopRAREdEBY2DvCEghGNijW6mqajMZN8+zQTOdXNcdPLi4a3VdIwg0HMe9NEhDSokgCDfZeVp3mYtjKkfWWsMYA8uyRvU85XkO13Vx7+QExpiRBEG7HoxxnGA6na0eu+5576NPopRidFOupZR48OABppMJhJTAehiLAKSQaJoadV1vnj8hBDzPx2effoqnT59CSInZbAbf8/Dy7AxnZ29/bTCwR9vw6qTbqz5nua6HxXLJ7FAiIiLaKQb2jkBeFDDGwPP8W0/dpOO1LuMLw2jQwJ5t26MLRuyKEOvsPBuu68J1PTRNPapA3lXatoVtO6MK7AFdwBQYX3+rNF1e+v+Tk3u93K8QYtBAgxACYRjCsW20bYs4jjGbzVDXNYoivxQgMcZcGTAxxqAsC7Rti/fffx/GGDRNg6oq8fDBA1RVhSzLcHJygsD3UVYVWqXgOA5msxkcx3nt8Se6Dsdx4fsebLsb0LOeCN40DcpVj0+gm+Du+z5++vnnIZdLRERER4CBvSNgjMFfvv0Wn336KbRu0TTDlqHR/qmqCkEQDhZck7LrJbdcLnq/775VVVf+HAThqmxUYT6/2JOMj3GV4+4j0UOGtVIKSTK589RrIQSSOIY2Bnmev/O2At/H/fv3kSQJlFJdb0ghoFuNxWJxq0EWTdNNQn5VXVe4f3qK2XSK6XQKpRoEQbB6bDWaph5N5ibtH9/3YVkW0jS9dOyFYYQ4jlHVFcqiQJIk+Onnn1GWvKBKREREu8XA3pFQSuHps2f44MkTNM0CAEtz6WbWWQlDcl334LP2yrLc240gK/7vRmsNy7J33gNQ6y649fDhQ/x8y2wiKSU++fjjzVAb27bx4uVLvHz58soA3+npKR4+eICyLDCfX+w0eFmWFeI43kyDL4pidFmktL/yPMNkMn0toJznGYqiwHQ6hSUtVFWFi4uLgVZJREREx4SBvSOSpikWiwWSJDmKzCfariHL97TWq3JKGjNjDKTksPXbWk+hfltgb92Mv+u3qJHn+a2CZEVRYDabYrlcIstulr3mOA4+/ugjaN1uylmllJhOEjx88KALHCoFgW7whWVZaJoGy+Wip3OI2azL8zz2mKWtatsWdV0jimJkWXrp34zRWC4XmE5nPBcSERFRbxjYOzLPfvoJH1oWgiBEUeRDL4f2QBwncBwHxphBs14cxzn4bL19p1QD39+faatj0zQNPM9HURSv/ZsQAkEQwvM8tG3XUsG2bUynMywW8xsHzIwxKPIC7z1+jD9//fU7v9/zPJzeu4ckSWBZFooiv9Rzcx1kzPN8NVDAAmCgtblVie02DZ1pTIenLAtMJlNcFRNv2xZVVaJu+H5FRERE/WBg7wg9ffYM/8Xf/i2a5niGEdDtOY79Wi+hvnmeBykl+0OOXFVVCMOolz5xh2jdy3Jdci6lBSklLMvaBPR+228xjhMEQXDjrDug60/nui4eP378xpJcz3Xx3nvvIQiC1UCK9J1BxO4iwDjeW7TWkHJck5pp/62D62EYvaFfo2AZLhEREfWGdQJHSGuNZz/9hCAIh14K7YGmUYjjGI7jDnL/QghEUbzJgqBx6/rEWUMvY2+laYowjDCZTBFFETy/C2pnWXplKWueZ3Bd79aPeZ5nmE2nePjgwWu3EQQBPvn0UwgBzOcXKMtiT4a4/OquA0KI3qQsC7ju6++L668tl5y6TERERP1gxt6RWvfam05nKIoCdV29+4foKKXpEnGcwLbtQbL2jDGrYAcD0XT4lGpwcXF+7e9f95/0ff9WWXvd62uJJElwenqK+XyOqq7hOg5OT09R1zWEEJjOZpBCIk2Xe5M5G4YR2rYdTfYgHZZusrOG7/ubgUdSSgRBiO9/+IEBZSIiIuoNM/aO2NOnT/Htd9/BsixMJtMrrzwTAcNnvdR1BaUUZrPZYGug61mXPlJ/yrK8U0at1hpFkWOxWMDzPMymk1WwooCUEo7josgL5HmGOE7gut4WV78762Eu7LFHu1JV5aXXQxwneP78+a2C7ERERES3xYy9I1cUBb7+5hsEvo/33nsPSTJBVVWrK9HsSUQdacnBj4duwiA36GNnDEtx+9a2aivBK2P0O8vd27bdZPBe3VtsPIoih+M4cF330qAPom2pqhphGK0C4A7yosDZ+fUzbomIiIi2gRl7BAAoyhLf/OUvePr0KSzbwmQyQZJMuEEnAEBZlIiiuPfMFyEELMuC67qwbftGJYo0jC5jj28tferz8VZK4eLiAo7j7MUEZCEEtOYgF9oVg7quEQQBhBAQAMIwZJYoERER9YoZe3RJmmVIv/4GAHBycoJHDx8iTZfsFXPk6rpCEASQUm5luqQQYlUiJyGl2Ez/fPXPemNkjIEx3eaJiF4XBEHPrw+D5XKB6XSGqipHPQGZ07Rp1+q6mwaeZRmCIMAHT56gbVt8/c03Qy+NiIiIjgQDe/RG5+fnsC0Ls9kMWZYOvRwaUBiGUKrZBPWEkKvgnFgF4Lq/hcAr/3/5+7rgXfdvwK8BO2MMtNYwRqNtWzRNjbZtoRQb3v+WiSZoP/8C1p++gsgWQy/nSl3wlxcC+mTbTu9lsVp3r1fX9UY7rdr3g9V5ZLyBR9p/TdNsLkgVRQEAODm5B8uytnIhjIiIiOhdGNijt3rx8iXu3bsHy7I5WfCoCTiOi5OTe5uvrINy6/9+09/GGDRNi7at0LaK2Z930H7+BdTvvwQA2F/9ceDVXE0ICWN4ruhLEHTToofISmvbdtTtGozRLImkXnSTqYNNgL0oCnzy8cf45i9/4XseERER7RwDe/RWxhicnZ1hOp0iz7lZP1aWZSHPc5RlMfRSjpr1p68u/T1GXU8zbmR3wfM8OI4LIQBjutelEALL5TizN4dWVV2JJDOnaNeapoHv+5v/L8sCURRhOp3inMM0iIiIaMcY2KN3enl2htPTU26OjpiUkj3uRkBki9Fm6q0xsLddtm3D83w4jg1jumDVOgmtriu+Lt9hnUnFdhK0S0o1sKzoN19TCMOQgT0iIiLaOY4upHfSWuNiPofjOEMvhQZijFn1xyN6Owb2tieKIiTJBMYYZFmG+fwCZVmgKLo/Qwf1jDEYe6VrUeSbqdpEtyWlhOu6l74mhEAQhJfOea8eZ03TYJIkeO+99xC8ks1HREREtG38pEvXUhYF4igcehnUM8dxEQQBjDEcZkHXwsDedkwmUwgBzOcXI348DcZ+fVBrjSzLEMcJlssFs87p2oQQ8H0fruttJrVXVYW2bVGWBcIwguu68DzvyuNKa43lcoHA9zD7+GPM53Msl0ssU2aPEhER0XYxsEfXUpYlbJsZe8ckjhPYtgWtDebzi6GXQ3tAynEHefbFdDpD2yqkIw8AdIMpxj9xtq4rWJZEHCc8l9ElXTanA6UUmqZeTXGXsG0HQdBNVc7zHE1Tw7ZtRFEMx3EQhiG01jg/P4Pv+/D94MogvNYaZVmuSsI9TKdT/OXbb1GW45wkTURERPuJgT26lrKq0DQNXNcdvPyLdi+Ou83L+fnZ0EuhPWJZ1oizy/aDlBJSSszn4w7qOY4Dx3H3pnddURTwPB+2bTP7mOC6HoIgAND1wvMDH1EUbSa5r7PtXj1WlFKbwLDvB1Cqm0RdluU7A3XrAF83/Gbk9etERES0dxjYo2t7/vw5PvjgAyilNh9+6fBIacFxXAb16MaklAzs3ZHWGsYYWJaNth1vACqKYuR5hqZphl7KtQkBHp8Ex3EQRRHKskRR5Le6jdtMiF9PsS4KTpcnIiKi7WLdFF1bmmW4mM8xm51gNjthM/IDJaVg0JZuRQiJfSjNHLu2bWFZ1tDLeCPP86C13qvs7a5MnP0fCZtgdFX1Ww4rpcWgHhEREe0EIzN0Iz///DN++eUXhGGIDz/8AEYbVNW7y1BoP0gpEQQhG8zTrQghwJjw3Y0983Hs2YREbydWWbH9tg4QAjw/EhER0U4wY49urG1bLJdLfP3nr/H999/D83xIOd7sErq+KIoBGCyXi6GXQnuo27hy53oXtm1DSrHp3zVGXa/V8a7vKq7rsrceAQB834MxuvcyciktXgQlIiKinWBgj26tqmtkeY40TeG6nJi77yzLgm3bWC6XQy+F6GiFYTTqcr04TqB1i6bZnzJcoBt8YNs2kiRhG4kj17btqm1Av4QQaEeciUtERET7i4E9urMXL1/C94Ohl0F35Hk+y+voSnGcII4TAN00yDCMVj3LLjMGnPh4B1JKWJaFsqyGXsoltm0jjhPMZieQUmK53I9JuK9SSuH8/AxKtUiSBI7jDr0kGkjTNNBab6bi9sWyLJQjDtoTERHR/uJla7qzoijQNA3CMERRFCzF21NKNfA8b+hl0MjEcQIpBWzbwWx2spraqjGdzmCMQVkWm/Kytm3hOMzevS3P81eZcOM5h0ZRBNf1UJYFiiLf+/6b6ymovu/vXdYhbU9VlfA8v9fsWNu2UbAUl4iIiHaAgT3aih9+/BGffPwxtNbsIbOn6rpGGBq4roe6HlfGEA3HsixkWZehpbWB1r8GdmzbQRzHkNJCnmdQqoFlhUMtde95nrd5rMfAcRw4jov5/GLUwzxuqqpK+P5s6GXQgNpWQ0rZ66AapRSCIECajuc1TkRERIeBpbi0FWVZYj6fw/P8oZdCt+Q4DoQYd9N+6p+UEm3bQil1KagHdFmei8UClmXh5OQe4jiBEJLluLcQhhHatu29of/bBEGIsiwOKqgHYPP7DNFnjcZBqWZ1MSvq7T6Z0UxERES7wow92posz3FycjL0MuiW4jhBlmUHt4mn25tMJmjb9q3l9Vq3WC4XkFLCtm0Yw8m4t+G6LtJ0XINrLMtCVR1u9q4xPNcdM61bWJbV4z0a2L3eHxERER0LBvZoa/I8Z6bOnlo/byzBpTAMIWU3IdnAYH5xca2f01qjrtmz7LaklKPKIAvDEEo1BxmkTZIJj1WCbfedPSd44YyIiIh2Yjy7CNp7TdOVtkjJK9L7i4HZYxXHCU5O7sGybLRtizzPrx3Uo7vLshRxHPecQXR8PM+DZXU9Iem45XkOKeVm4veuSSlQj6jUnoiIiA4HA3u0VU3TwLJ4WO0by7JWmTmHl51D7zaZTCGlxMXFOZbLBYoiZ/Zmz6qqQtPUo+lTmuc5bNuBbR9OYr+UEkEQIs+zg8xEpJvRukWaLuG6Llx39xPhhZBQSu38foiIiOj4MAJDW1U3DaTkYbVv1lladHy6bBWDxWLBYMfAxvb4l2XR63CBXQvDCHVdswyXNtq23el7nxACjuOuWhxIHntERES0E4zA0FY5tg2tx7U5pXeTUowuqEC7J6WE4zhYLpdgtubwHMcd1VTqoiggpTyI8uD1sV6WxdBLoRERQqwCbrvJUE6SBEIInF/M8a9//jMvoBEREdFOHE6NDY2C53nIsnToZdANGWM4+OQIOY4LYHyZYscoCAIYY0aX0aO1hpTW3gckgiBEXdccXkCXuK63s2O7y4TX+Pa773Zy+0RERERrzNijrbJtmxunPaSUOoisHLqZphlXEOlYOY4D3w+Qpsuhl/IaY8ze9021bRuu66Io8qGXQiPj+z6qqtzJbVuWhbLczW0TERERvWq/P63T6Git4bru0MugG1o39D6kRvn0blpraK3hOM7QSzlanuchjhNkWTrKrLiqquD7wd5m9Pq+v3p8M150okvW/SOrajdluJYlURQs/SYiIqLdY2CPtuqbb76B7wfw/WDopdANaa2ZtXeElFKbklzqTxTFODm5t8nUG1sJ7lpdV1BKIYr2a4iGlBYmkyk8z189vpzyTL+KohiO42A+n+/sPoQQowzWExER0eFhYI+2qqrrTYPoOE72NsvjGEkpuQk5QmVZwvM8BnV7Zts2lssF5vMLNM14BmZcJU2XsG0Htr0fmZ22bWMymaBpaszn801GMtGa53mYzy+w26FBAi2zRImIiKgHDOzR1rVti+++/x7L5XJT6kLjJwQ40fgIta1CURRIkgmk5FsCvdk+XKdxHAdJMkGe56sySJ7T6DLbtnsZGGSMYZsDIiIi6gV3cbQzP/38M7TW8Dxv6KXQtXETfIzKskDTNEiShMG9nhizP6XvSTKBUmr0mYVA1zcty1KW3tIbWVY/U56VajCdTHZ+P0RERETcwdFO/fj0Kfvt7QljwKDOEcuyFEq1mEymzDLpgZTWXgyrWZdpZ1k69FLeaf1eM9Z+hTQOQoheMva0NnxPJSIiol7wEwftVFVVaNt2bzJTjtW6MX7bsh/QMcuyFHmeI45jJMlkLwJP+2gymcIYsxcTM13XQ1kWvQRC7sJxHASBjyzLhl4KjVzbaki5+7pyx3GQ8ngkIiKiHnDXRjunlOJghhFzXReO42KxmMMYBvaOXV1XqOsKQRBsBuAopbBcLoZe2sFYX+zQe9BY3xi9F0OQwjBCnhdQavzlwjSstlW9ZNIJIZg9SkRERL1gxh7tlBACnucxqDdSQgj4foCqqvYiyED9KYoCFxfnOD8/g2VZmM1O4Pv+0Ms6CMaYvXm91XUD1x1/n9R1AJrobWzbRhiGEKKfwB4/+xAREVEfGNijnfI8D1rrvdnEHpsk6Rp7F0U+8EpozC4uzpGmKXw/YM/MLbBte28yeeq6ghBi1O0UJpMpmqZB2zKwR28mpcRkMoXWBhcX5zu/L9uxUVUc4kJERES7x8Ae7dS+lJsdo/VmfbGYD70U2gNKNVgs5vB9H47jDr2cvdZX8/5tqaoKk8kUJyf3MJudwHXH8/xPp12/wn0Y7kFXM9EE6os/wES7nSC7/iwihNj555IwjPDixUuUZbnT+yEiIiICGNijHWuahg34R8p1XZYJ0Y1orZHn2WbYCt2cZVmQUkLr/XntFUWO8/MzzOcXyLIUURSPou9eVxou2P9xz7WffwH1+y/Rfv7FTu/H9wMYY3ae2blub/HixYud3g8RERHRGiMutFN1XaMoCniej6rilesxadu2lwbidFi03o9hCmMUBCF830dR5HsZVB9bWwXHcZkRdQCsP3116e9d6NoI+JjPL3Z6DAsh4Xke/vXPf97ZfRARERH9Fnf1tHNPnz2D7/uj7tF0jJRSUEohiuKhl0J7xPd9NM1+9IcbG8/3sFwu9joYtb4YMIZS4q6keTyBRrodkS1gf/VHiGw3mZe2bSMIAiwW850Hpj3PxXw+5yAXIiIi6hUDe7RzTdPglxcv9mKy4rGp6wq2zYArXV8Xz2HG3k0lyQRNXe/9hn+dtTeePns8Ful6+sg2dRwXF3P2rSUiIqJ+sRSXeiH3rFn8MZDSgu8HUGr/SgJpOE1TIwjCoZexV1zXg2VZSNPl0EvZCq01pBz+gkBd1wjDEEEQwLIsFEXBCd/0Gtu2e/n8IaUFIQTynMcgERER9YuBPepFEAR71Sz+0CXJBLZto64rZFk29HJoj+zbRNcxCMMQWZYdxOMWBCFs20aeD3/eKMsCgEHbarStwmQyhdaa/VzpEtf1VsfKru/HwZzZekRERDQAluJSL8Iw3PsStEOxnmh5fn7GoB7dmGVZezn4YSi+H0BrfRB9CV3Xhed5WCzmozkGyrJE09TQWiNNlwhDZpPSryzLgmVZPfW1FNj/0D0RERHtIwb2aOc8z4MxZlTTFI+RbduYTKZwHAeLBbMK6HaEkHwt34DjOKjrauhlbIVSCkIIaD3O8EUQ8AISXRaGUW+vv7qucDKbwff9Xu6PiIiIaI2BPerFIZSg7SvLshAEIZIkQdM0uLg4H3pJtMeEEADzUq5FSrkqed//bD0Aq8zDBkEQDL2U18RxAiHEwfQxpLvzvK63ZV+Z6Vpr1HU9ytcHERERHTYG9mjn6rqGZVkQgodb3yzLwmQyhWVZmM/nbCxPdybEejIuvUuSTFAUxUFlOOZ5Bs/zIOW4zueWZSHPD6OPId2d63oIwwhZlvZ6v5Zloeql7JeIiIjoV+P6ZE4HyRiDFy9fIozY+6hvnuejrmuk6fKgggt9MtEE6os/wESToZcyClJaPJauIY4TGGN6adrfp3VWUhTFQy/lEq01LIvzwI6dEBLT6QxBECDPMzRN0+v927aNsjqM0nsiIiLaHwzsUS8W8zkc2xl6GUfHsiz2nLqj9vMvoH7/JdrPvxh6KYObTqerwA43ru9i2/ZoBkxsW5alkFLCdd2hl7LRtgqOw8DeMRNCIEkStK3CfH6BqucAm+M4aJqGFz6IiIiod/wUTL3wfP9g+kztCyEEbNtGnrP89i7kP/8T5N/+W8h//qehl3IjruvB930YY2CMQdPUd97oWpaN+fzlllZ42Oq6gut6Qy9jZ7TWo2qvoFQL3+fFo2Pm+11vuzTtt/wW6PpphmGE777/vvf7JiIiIhrPp3I6aLZts/dRz1zXhdYabcuMvbvQ/+4/QP+bfw/97/7D0Eu5EdvurtvUdQ2lFHw/QJLcvpzY9wMeSzeQ5zm01gjCw2xBIKUYVWaS4zgHmyFJ72bbNnzfR573Myjjt8IwwvO//pUX0oiIiGgQzNijXjRNAynF0Ms4Kk3TIAyjoZex96w/fXXp733hOA7Ksthk6ZVlgel0iiAIbzxERUoJ3/dGlaG1D9J0iel0imYVXD0kQkhoPZ5AmuM4nIh7pFzXQxSFKIpikNdZEASoqgpnZ2e93zcRERERwIw96kmWZXAcF0IwuNeXLluvhe/7Qy9lr4lsAfurP0Jki6GXci2+72M6ncEY81rpbZqm8H0flmVd+/Y8z0OSTNA0Dc7PuXG9Ca01yrIc3aCJbRBCjCpDbmzroX54no8wDLFcLgcZVBPFMSAkfnz6tPf7JiIiIlpjYI960bbtKmuPh1yfpJTc7B4Jz/Nx794pHNdFWRZYLOavfU/btsjzHHGcXOs2wzBEGEaoqhJZNkyJ274rii7YYB/Q8KAxtlZo23ZUwzxo97q+diGWy8UgmXqe56GpG3z99dd8nyUiIqJBsRSXelPXNSzL4gfgnkhpQQiBpmmGXgrtiIkmMP/Vf4vo//1HeKpEmi7fOaSmqkq4ros4jl9rMm/b9qZ8ex0UzrKUg2/uyBhzUK0IbNsZXb/Fqirh+0Hvk1BpGEIIxHGCuq4H+0whpcR8wfJvIiIiGh7Tp6g3eVFsptbR7nmey6DeLZhoAvXFH2Ci2w+a6Iv4r/871P/Df0L5X/4d0uW7g3praZrCth143q9TW23bRhwnqKoKjAPKPgAAIABJREFUZVkgTZdYLhcM6m2BZVlomnEFwu7Ctm0oNa4LNFVVrSaBH05mJL3Zurw9y/qfgPsrAc0LlURERDQCzNij3rx48QKTJIHrugwW7MC6f+G6RM51PU7ou4X28y+gfv8lAMD+6o8Dr+btwv/nHyGEgP6//y+YG5SiGaORpimSJIZSCm3bIopiFEWBqip3uOLj000TbmHMeCbI3tVYe6XWdQ3f95GmvKBxyIIggGVZmM8vBl6JYXsRIiIiGgUG9qg3xhgsl0vMZjMopaD14Wx0h2JZFhzHget6m4EISik0TQ0pJZqGAdSb2ocpuFJKRFEMqy5Q/uf/HeIWryWlGuR5scrSKyGEYFBvB1zXObjHtaq6gSCWJVEUxWjaK+R5hpOTe2z5cKDWbQI8zxtBUA8wBhAM7BEREdEIiPfef39cHbDp4D18+BCz6RRpyt40NyWEgOM4cBwXruvAmK5pfF3Xm+CB7wdwHAda64HLlGgXpLQwnU5RliXKsrjTEAMhBGazEwAYrAH9oTs5uYeLi/PRDZvYhiiK4LoeyrLYDAkZWhiGcBwH8/nrw2Nof02ns1VJe42mUYNMwP0tz/PQthrf//DD0EshIiKiI8eMPepd0zQYaSXXaEkpEcfJJhNFKYXFYnFlVkpZFqPY9NBuRFG0tUBKEIQwxiDLMgb1dsD3AyilDjKoBwBZlqEoCiTJBLbtIE2Xg/+ueZ5jMpkiCEIUBVsRHAIpJaQUODt7OfRSLtFaw7b5MZqIiIiGxxoC6l2e52hbjSSZjLZX09isNzbn52dYLObI84ylZkeqy1q5ew8xy7JXJW1zlmzvyDH0E9VaYz6/gDFmk1U1tDRdwvc9OA4HaRyCro+dwGQyxWQyRRzHo3hubdseTaYqERERHTcG9qh3VVXhz19/jbOzM0wm01FsBPfBgSb90A0JIe6cXSeERJIkKIrioIY6jI1lWajrauhl9CJNu6nM62mlQ9JaI89zRFHM4QYHQCmF+XyOsuyG+6yH/Zyc3FsF+hKEYdjrZwkhBDzPx19/+aW3+yQiIiJ6E37ipcH88uIFnj59ijhOhl4K0V5Y9068C8vqevQ1TcOS7R1aB5SGLk3tU55nkFLCdb2hl4KqqtA0Dd9fDoTW616yFYqiwMXFOebzC5RlAaUUpJSYTmc4ObnXy3qklJuJ4kRERERDY2CPBrVYLld9aoYvqyEaO8dx7pStJ6XEZNIN3uBgld1aB2CPrd1AlmWroRru0EtBlqWQUoyibJO2T2uNuq5RlgWaputlmab9nNfatoVt26w4ICIiolFgYI8G9+PTp4iiaOhlEI2elPJOGSJBEKJpambq9eQYm+s3TY26rkYTTKuqCr7vD72MS0w0gfriD9APnqD5j/8zmv/4P8FEk6GXtZccx8F0OoPv+1guF732C23bdjTHORERER2349px0Cgd8tRIou0St54o3ZVIupjPL7a7JHqrYzy3GWMgxDiuG3aBvWDoZVzSfv4F1O+/hPzbfwv9b/49AEDUFeyv/jjwyvZHEATwvC5g202CLwdZxzG+vomIiGh8GNijwXmed+e+YUTHoCwLxHEC3w9gjMFyuUTbXq80d52tx9daf6QUaNvje7yVUgiCcOhlAPi1JFpKOZpj3/rTVwAA+c//hPa7fwVgYP3pK5hogvbzL2D96SuIbDHsIkcsjhNYloU0Xd55kNBdtG2LIAhQVccxIIeIiIjGi4E9GtxyucTjR49g2w6UaoZeDtFoKaVwcXEOAAjDCEHgX6unlOu6cBxn87PUD60NLEtCqXEElPpS1zXCMIJlWaMYLqC1HlVgT2SLTXae/D//t83X1Rd/gPr9lwDA7L03cF0Xtm2P4lzWtgpJHOPiglnQRERENKxx1MrQUTPGoGmao2syT3QXbauuNX1UCIEoipBlWQ+rolfVdY0oigEc37mtbdvRlMB2mVXDZBCu++ldp4ee9aevYP8f/+smo48uE0IgDCPkeT70UgB0F1qiKOIADSIiIhqclSTJPwy9CCLLshCGITP23mDdH62qhukjROMQBCHCsPtjWTaqqnrna8ZxugyXsWyGj4lSDVzXheu6qOv+mvqPgdZdmaLWevCsvbquEccxbNuBlBJCSEgpAIid90hr/+7voX7/JUQ6h/zmX976vaKpIL/5F4iGpZ1XCcNuyFZRjONctu4lOZ1MmLVHREREg2IpLo1CqxQz9oh+w7ZteJ4P27YhpYRSClVV3ahXnpS7D17Qmy2XC0ynM3ief1SBeaUUsixFHCdQ6mLwMtiLi3O4rgfbtuG6LoQQEKJ7bWRZurNebevsO2bh3Y1lWfA8b3TDf8qyQBTF+ODJE/z49OnQyyEiIqIjxcAejcI6s4PouAkEQQDbtjflXU1TI89zNM3tMr5s2+Fra2BpusRkMoHW+tbP4z5qmgZN08DzPBRFMehatNYoy9fX4PsBkmSCxWK+k8zCV/vp0e2FYYSqqkZ5LsuyFEkyYcsDIiIiGgwDezQKSik4jnPlxovokDmOs8kkWmflNU2NLGug9d0CDZZlwXUdnJ8P32j+mLVtizTNEMcx0nSJpjmelgPrSc5DB/bepCwLCAFEUYzFYj70cugKjuPAsiwsl+OdFNw0DaIwZGCPiIiIBsHAHo1CVddsQP0WrKQ8LL4fbDargEFV18jzbOsBnzFNAj12XbA2QxTFo5jo2Zd1ieuYj8V1ViGNUxhGKMtxl7Fr3SIIhxnQQkRERMTAHo3CMTaXp+MhpYTv/1piq5RCXddomrtn5b1N11uPvSvHoq6rTan1rnq6jZExZtSBvQ5fJ2PkOA6EEKPP5m+aBpPpdNO3kYiIiKhPDOzRKDR1PejwDNf1oFQz8o0n7RPP8zYTaYUQqOsaZVmgaZreNn5t20JKiS5o8bb7fNe/07ZorY8usDf2oJ7W+tIwjbFwHAe+H6BtFTzPhzEGdV0d1YTrrrfeuLP1gC543SqFOI6xXC6HXg4REREdGQb2aBQWyyUeP34My7J20sD8bSzLQhiG0FpjuVzCmPFuQGncgiCE49iwLBtt226CeUMFcYwxaJoGcRwhTdPX/t22bURRDCkljDHXLBEVcBxn0xNw/bNFUcAYPeoAzhhorSHl8bQdWAekxnxcdENNGpyc3EPTNIP1cvM8b5XFq+F5HqIoRtsqSOmuJmKX8Dwfs9nJVsq5xx5gDoJwc27ZB3Vd4+HDhwzsERERUe8Y2KNRWJdqDcH3A/z8/DmkEDg9PUWaLkeVtdEZ23oI6CbOet7lwRdVVaGu09EEiPM8x3Q6fW0TH4YRPM9DnmeoqgpRFGM2O9n8+/o1YIyBMRpCyE0fTK012rZF27ZQSkFKiclkAiEEtNaoqnJvNuN9a9sWjnM8b73rYNXYpekSQRAgCEKcnNxDWZYoirdnxklpba2Ufh1kXwdBLctCWZbI88vDGOq6RhwniKIYWfZ6sP66giBEEARo2xZlWayyAcfTDsOyLPi+j/n8YuilXFtd10g8H3EUIeUQDSIiIurR8ewuaNSiMIQQovdsvXVA5vz8HMYYWLaN6WSCNB3fFfchS5XpV5cHX3SbuV0MvtgWrVvkebaZTOp53qbP33x+scmkyrIUjuNAa7MKtItNeeK6lFIp9cbMq7quNgH6KIrguh7KskBVVX3+uqPXlVUex6AG27Zh2/Yoz6dXKYoCvh8gTVNEUQSt29eOX8/zN6//9etiG8e57wcoigJFka/elyzU9dW3mecZptMZyvLdGe7dc+DAti0IKSFFl2Xbti3m8zksSyKOEwDAYjHvNYPPsizYto26rl+7mBbHMcqyHHWm51XquuouEDKwR0RERD1iYI9GY4gsuXW23vq+nz9/Dkt2G5192YzSbkkpu82868CSvw6+UKrpPRB9W1VVwXFcBEGAosg35X6/9Wpw8qb76fVjobXGfD6H63oIwxCe5yPL0r15rHbt176H+8tEE7SffwHrT19BZG8uW/X9AE1T711wRqkGWZYiiuLNa8V1PURR9EqJfQmlms1x3v2uzWbIw/p3DoIQtv3rR622VVf2yLMsa9NLrguuvTnAprVGURSI42ST0SalhOt2QXvLkhDi1zL5dWatbprNf/+6HuDs7CU8z0ccJ8iyFE3TbAb97Cowv84Y1lqvgqnLzTnC930A4p0Zk2NUVRWm0xl83x/9JF8iIiI6HAzs0Sg0SvWekeY4DowxmM/nl77+7Kef8OEHH9y51In2m+8H8DwPUko0TY2y6HfwxbZVVQnLinrLoKvrCnVdwfcDTKez3rOBxkprvcps3F4ZZ9/az7+A+v2XAAD7qz++8fscxxmsX91trbNOm6bpSiuTyWbgSZouX8vMXR/njuPC81xMpzMYYzbvZ+sLAessWNt2cHJyD23boqrKzetxXcp/XWVZIAxDRFG8CuZ1Fx262602pfLXPV9VVQljDKIo3gwR0VojDCMURbG1qbRSSiTJZNXT8wLGdPeRJJPNY2aM2bvj5lVVVWE6mTCwR0RERL1hYI9GoStnzOF5Xm+BB98P8OzZsyv/7Ycff8THH32EMIxe63E0hD2NJe2tOE5g2/Yme+UQNE2zGXbRZwZVWRarYRsOA3srbdvCdR2U5X4G9qw/fXXp76usgzf79pwr1U2gzfMMeZ4hDCNord/Ze7VpajTNb3vUXTVtuoQQAq7rwvcDBEGwec+76UWD+fwC0+kMdV1juVzc+aLDOkj5KsuyMJlMoVRz5+dSCIEkmUApdemi2fqxXmey3uT8dN3s0T41TYPZbIYXL18yU5mIiIh6sd/1QHRQFsslbNvp5b5c10WjGiyvmBS69t3330NrjSAIe1nT2zGy1wcpJabTGYQQmM8vDiaot1bX1SDHs2oVHKef1/Y+KMuul9u+EtkC9ld/fGsgxbbtvRp8sNY0zaVjNc+zzXCJm7v6Z4wxqKoK8/kFsiyH63qbfpY30bYtzs5e3mngk4kmUF/8ASaavPE+8jxHFMW3uv1XxXGCtm3fmAmv9c2naq+zR9vPv7jz+ralbbsszb/57LOj6adJREREw7KSJPmHoRdBBKwmyiUJkiR5a5P+bYiiGE+fPXtn4Ga+WODeycmmzGk4An7Anj27ZNsOkmSCuq4PugTb94Pej6NWKQRBCGO6Te+xW/dssyz74ILHQFeC63n+pox9X/i+jzAMkWVZb2XS3YCO8o19L3et/bu/h/r9lxDpHPKbf7n6e1oF1+16dDqOswp8ims/RkIIxHECKeXWS2zF86cQ6bzL2GvGM6inO88ZPHzwEEWeH+TrnIiIiMaDgT0ajXXPnaIscf/+/Z2V5Hqeh0YpvHjx4lprmi8WuH96f5CpvWtCAIEfbK3PEV3m+z6iKEaeZ5sG9ofo14CS1ftGUymFOI72uk/hNjVNgzDshjHs23CJd1lnXq2HZ+zL850kEyyXCyjVfxBmqGPguoGxbuq13vQg9P0Aruu98fi1LGvzvK+DeovF/LXvu/P6mwrym38ZVVBvbd3n8P79+3jx8uXQyyEiIqIDxsAejU5d1wiDbnDBLjZYcZzghx9/vHaQzhiDxWKB+/cfADCDBPeEEKtMKwb2ti2OE7iuh+VyOciGvm9KKURRDKX6zRDqhkZ02bLMPO3OK8YYhGF/A0361LYtLMuCbTt7kbXXTb/2rpxYe8huEhhbT9Ttpv92vQKjKIZt26jrX5/jIAgRx8kq+OfCsqy9LMveBq01HNdFWZTM2iMiIqKdYY89GqVnP/0EY8zW+4H5vo9lmt54I90ohb98+y18P4DjuFtd03XsS8bLPvltP71jKRHtemZliOOk9/vuSg5rTKbT3u97jKqqQqOaQZ6LPqwHIq2HIozZeko6XV9ZlpjPL2CMwcnJPQRBuMrm83FxcY75/AJVVeLi4nzopQ6qqWs8ePBg6GUQERHRARv/p206SkopfPvdd7AsC667nUCaEAKe5+Ovz5/f6ufrusa3332HMAx7G/Lxqps2Vqc3s20Hk8l0a9Mk901VVWjbFnF894b4N5VlGWDMwQazbipL01W2mD/0UrbOGL0p/x4zy7IRBCEzom9Ba40sS7FcLuA4DqbT2aY8V2t9kNmoN1VVFTzPw2w2G3opREREdKAY2KPR0lrju+++21qWnO/7mM/nqO9QDlOWJb777jtEUQTbtu+8pps4tuDTVdYBkDCMEIYhgiBcTRe9ftDT8zwkSYI8z1AUx1V296o0TWHbziBBl+VyCdu293oy7DZlWYowDA8yeF8U+ah/NyEkkiRBURQMQt2BUgqLxRxZlkFKiSS5esruscrzDI8fPRp6GURERHSgGNijUavqGn/59luE4d1KcqWUcF0Pf/3llzuvKS8K/PDjj4iiGJZl3fn26O0sy0YYRkiSCSaTKTzPgxACQkhYloUwDBGG1wsQeZ6HMIywXC4v9YQ6RsZoZFl259fW7e7bYLlcrKZs9l/aPjZKKbRtu7Xs5DGpqgpKKXjeOLP2gsCHUuqgh+b0qa6rTT+96ZQZamtt20II0fsFQSIiIjoO/IRBo1dVFcqyhOM4t24+7Xk+zs7OoNR2+qilaYqnz57hyfvvX9oQ/ppUdzm77iZf11pfOaBjrBkvuyKlRBhGcBwHdV2jaWoUhXrtOTw5ObnWMAbXdRGGEdL0OIZkXEfT1GgaZzMNtE9t2yLLUkRRhIuL4w6yAl1AxPP8g8way/MMSZKgqqrRZR5rbcDrM9u1DtyHYYTZ7ARFkb/1uJZS3mqQj4kmaD//opvom/V7/rqN9URhIiIiom3jVFzaC67rYpJM0DTNjTeGUnZZXd//8MNWN5VVVaGqKggINKqbFqiUgmpbtFqjbTV0q9FqA6M19GoK5noNxgAQYlVE2mWgOY6DKIpe6/Vk2zYcxz2aaaK2bSNJJmjbFmm6RF13WT+/3fytpwW/q6TW8zxEUYw0XXIy4W8opRAEIYzpf+JzNznVRhAEBxnQugmt9cH2edNaw/cDSClH+frrJo4fx7m1T03TbI5r3/chhLh0YSYMI8RxAs/zbvX4q//mf0T73/8vQF3B+tf/b5tL3wkpLTiOgzRNh14KERERHRhm7NFeePHiBbTWeHD/PrIsu1HGle/7+OWXX26VEfAuy+USy+Vya7c3nU7x8MH9175uWXbvQZeh+H6AIAiQZelWymXDMITregzqvYExBmVZwHW9QYJrWZZiOp2tgiv7GdTaRubQ+vwkhBhdVts2ZFmKJJmgqspRncuUUqvS/sN83IdW1zXquobrevB9H0EQQGu9CfIuFgtMJpNbZu2Z3/w9bmVZYJIkkFLi6dOnQy+HiIiu4DgOnjx5AkvK1cXv7uLzTz/9hPLIL0LTuDFjj/aCMQZ5nqMoCtw/PYWU1rWCe5Zlw/d9/PDjjz2s8u7ee/wYWrevbXzDMETTNFsrJR6zyWR6o6BeELw5IJQkE9i2jeVyMapgwtisM0mGypprW4UoiqFUs5MA/K61f/f3UL//EiKdQ37zL7e+ne5YPszMsS6YY42y3NjzPCjV7uWxty/atl1luZdQSqEsi1Vptobj2LAs68YXXuSz7yHSOex//M8QzbiOqTep6wpxFENaFvL8eIc3ERGN0em9e/jwww/RKgWlGkgpNu2gwijEfD4feolEb8TAHu2Vpmlwdn6OeycnsG3nncG9MAzxy4sXKIrxZwLZto1Hjx4hz7P/n713i5Elyc/7voiMyHtmVfXtnD63mZ3hrmh5uWsD4lJLwRhR2iVEDElxSRq2RNprcfkiwA8GHwz7xaDe/CQ/GXpZG6Bh0S8L2rC1FAkvJK14A2WS5nJpLcXZuZ+5nGt3V1Vm5SUufsjKnL6f6u66ZFbFDzjomXO6u6KqsiIjvvj/v+/MvwVBsDHtO5zbEOKsuHkRruueadOllCKOe1BKYTwemUqcF1C14qqVBYoopaC1QhhGnazaI48+ABkfVRV7NxAYPM+by1ylgxjytdercbVI8CjLAp7nVTYFqj1CexVaojfi4KQNVJ/343MymQq+VxO1SZmDvvW9Vl3js1CWAv1+H4wxjJOz93uDwWAwLBfXdfGpl1+edgwlzUGzlBJaa7iui+fPD9b28NWwHhgXX0PnUErh7XfegW3blxpRM8ZBCMHBwcESR3d9er3eC4SV9RenXNe9sg9XWRYnEjc5txHHPeR5bkS9GaCUgnO2cuG4y23SJBmCfes3bmTgzzmfW8WY/OKXIL7yNcgvfmkuv28+kOnnlCAMw1UP5gRSCvh+gF6vhzjuIYriqfebu+qhbQRFkcOyLPT7A7ju+r/mWiuMRsPKemNvb9XDMRgMho2mFvXKskCSjM89eBRCYHdnBzs7O9PDQIOhfRiPPUMnkVLiaHgE9xLTbc9z8dHHj5Y8suuzNRi8oGKBYJ3FPUopPM/HaDSE1rMLHHmeIwwjAAk8z4PrehiPxyhLk7Q6C4wxSLn6FkTP8zc6rZhzDinnUzFm/cG3TnxdFa7rgjEOy7JAKYWUEmVZtK4tPk1TFEXZeO0RgmnbcOULNxqNWlVhuI4kSQLLsuB5HgCsfVWE1hrj8QhbgwHEtBPBYDAYNhXHcRBFEfIsw2iJB81hEODevXtI0/TSfUOWTcA5Ry+OsbuzU1lK5DmUUvj4449bt64xbCamFdfQWSi1EAbhuZU+nNsghOKjjz9ewciujuu62BoMLmzD8zwPRZGvdfVZGEZTo/WrtVUppcC5jSAIQKmF0WhoWuquiOu6K99IU0pg2w6Koljr6/wiHMdtkrVvyqpbFBljiOMeKK1804oiR5IkyPO8tV6hSqnG31RKCSFK5HkO27bhuldvEzVcDSkFyrJEWQoEQQCtcULoVrt3UX71V0De/T5IOr/AqlVTliW2trYxGo3MxnCDsCwLjDET2mPYeCil2L99G/u3b4Mzhl6vh0G/j6Is59bJ4Xketra2YJ/ykt7b3cWtW7cwmaQzPZZSaro2yKCUgmVROLYDx7aXKkYaDBdhKvYMneWyxZDnuXj4sDupc/0XtOFW4tXqwg0WheM48P2geS/H4+tt2JJkDNf1MJmkZpF8RWr/kF6vj7Isz/V4XAZ5noOQyhvx8HDzqleumgo6jyTeRRAEAWzbQZIkVxbpV8lFr2eSjNHvD1Y4ss1CSoHxeIQoiqG1bq4h8fO/DPXZL0AAsP/JP1rtIOeIUgqTSYoH9+/j+2++ae5fG0C/38ed/X0opUAIAVCloSul8P0332zlwYfBsAjCMMTdu3chyhLD4VEz/9m2jTv7+7AsC8PRCJM0rQ59UVVzz3oIYlkW7t69i8D3kec5rDjG9vY23n7nHbiui52dnWuH60kpICUa/711x3Vd+L6PrcEAnHM8efoUT58+XfWwDKcwwp6hs9i2fe4i2HEc5HnRKVNq3/cvbcMrihyu662VsMc5h+8HmEwmKMvyRm2ISqmVCVLrwNHRIWzbRhCEUEqtLMCibnXwfX9DEyPJzN8pXvtJyNd/Adp2wX/z1xc4ptlwtm9BffHL0P/mX+Do6aPOta7WvoQAwL71G83fW5a1qiFtLEIIjEZDRFEEQirRn33j6xAA2De+vurhzZ2iKMC5jVu3buHjjnQZGK7P3u4uxuNRI+DVVXuu62FvdxcffvTRikdoMCwWy7Jw984deJ6H7Jxquap7pwClFDa34Q4GoJSCEALLskAIgVQKRZ7j2fPnGA7PP9x8cP8+KCXTJNtqv+h5Hu7s7+Px48eYZBnCKIIoBdI0ufLBSmUf4a/9Z9b3PLzyyitNsn2WTbC7s4PJZIKkQ3vtTcAIe4ZOQgjBzvY2kuRs6bPjuHj3vfdWMKrr86J2jCzLYNvOtZID2wrnHGVZdDIFdR0pigJBgJVXWQlRbqSYorUCpbMLe5/4ba6uwocxhjAMQQjF8K//LSQ/8ffAsvSEMNYVzvMlrJ5ftFYHKl2hEvfGiKIISmmUTz5Yq0q906Rpgn6vhyRJMBqtT6ux4SS3b90CIThRlVev/YoiRxzHay8SGDab+/fvIQojFEWO0ejybgOl1IV7HkopLMvCnf19BL6PR48fn+h6qD1bT3eAZFmGXq+Phx98gLfffhuEENy7exfOJZ7tp2GMwXU9UErx0UcfXSgsrgO9Xg939vcxGg1PCLBlWYKSq6xZDcvACHuGTtLv9xsvpOM4jot0MrnQq66tlGV5acKv1hqTyQS+76+NsFe1npi2o7ZgWRa01nNLZr0uSmlwvnmB7UopUDq7oMm+/U2QIl9pQAalFgihODg4gP5X3wTLVzuem1AnGx/HsioPLCHKK7dKG26OECXG4xHCMGpNIBLnHGEY4eDg+Vx/r9YaSZLg3t27ePOtty615jB0C8uyMBgMsL21Ba3VhQn0lWeXZXz3DGtLr9eD554V265D5YurIMQQQRDgB//KX4GUEodHR3jy5Elzvz79edJaoyxLDPp9PD84gNa6aYl/EYQQ+L4PSi08evQIh0dHN34ebeP067V/+zbG47MesEop+L5vvAVbhgnPMHSS+/fuIZ+mEdUQQhAEIR4+fNg5E2pCCKIovnTjIqWEbTvNf3cdx3GhlDR+Mi2BMQ7O2cqrk2ybg7HVj2PZWBYDY9YLN/Q6iCFfex304Vuw/t2friwgA6jmIcexwTlDmYxWGtixCAjBNNWXwfN8MMZgWWy6+b7c53VW6veTPPpgrV67eaGUgpQCYRhBSrF0cbVeVwRBAM/zm3twNa753oe1ViAEsB3HVO11lLpV0LZtxFGEvb093NnfB2MMWTZ54X3NdV08e/bMCHuGtWRne7tqo72B9c55lGU59d4T8LyqpV1rjcD3UZYCWp+8b2it0O8PwG0b+7dvg3GGyQz2L1EUYzRO8O577608cG7e+L6PH3j1Vezs7CBJkmZvFgQBfD8AYxxaqxP3YM/zcGAS3VuFqdgzdA7XdWFZFoQ46cngOA6Go1EnBYGj4RB7t26Bc/tSce/atK8aAAAgAElEQVSqVT2tZk4bY8O80LiKx9uikFJBbeB1IaWA4zgv/r4LvOBWxdHREeK4h16vj9FouFZVbUIIHB0dNv8fRTFc14XWClp/EngipUBRFCjL8spzWtvezzZSliWSZIwwDDEajc/c++cBIQS2bQP4ZNNJKa3eb+CEJ1qdwr4I2wIhBLwNMGJfR15+6SUEQQClFLRWEEI2c8gs80JVAU3Wag41GI6z6GpUKeU04Zah3+shyybniohCVJ56ruOgKPKZEnHrrpaPpq3ylFLYtg3HtmHbNobDIfIOV1rvbG8jyzJorXDv7t0mzOnd996D67oIwxBbg0ETciilRBDYKx614TRG2DN0jvMSZAkhcBwX73coCfc4Wmu89957+NTLLyNNcaG4J6VcG/8xAoIN1G9aS72wCYLwXO/KZaG1AmmBwLhsXtSOX3OeF9yqGQ6PEIYRfN+/sM1sHTjPD4hzDsdx4HkewjCatgZVAp+UchoMdHFl1+n3s61px6umKApoDURRhNFoOLdKb9t2YNs2OOeQUkwF20pYq95DccYcvCwLKOUtxPNWa8zcFmZoD3WL3lVatAkh4NyGZVFQaoExhg8+6OYa1mCYhcrfrrfwxxFCvPAeMcv3HKfef93Z34dt203ooZQKWmvs7u7i+2++2VkbhdFohFu39jAcDmFZDJ/59Kfx5MkTJGkKrTV6vZNdZccTjLv6nNcRI+wZOodt201LVH0S47oeDg4PZzp1aStZluGdd9/F/Xv3psm+2ZnnQyk5U1LeVczJdPsYj0eIonilIS1a65kErnN/dg1EkctOtNv8/MbjEQaDrY3zoivL8sQ8XZlqu9MEPwrX9aC1bqoCGGPw/QBJkiDPszPefqaC72LKsphW7kXX8miqqv1Zk65YC2hlWWA4PL+y4yLSNEUYhiiKfK4VKFWbWvetNjYNSumVrgPHceC6HpIkwThJkGUZJpOJee8Na81wNMLu7i4mkxe3vbaR0WgI13WglGoqcTnn4Jy3wqP6JhwcHmJnZwec25hMUjDGsLW1hd3dXRBCpom4J6vU8zzH3u4uHpoDidZgPPYMneNoOIRUCluDASyLQeuqz//999/vfGunEALPnj+HkBJhWPn61AKY1hpBEGIymXT65lHjuh6KIl+L57IuaK2htZ4Ky6tpaddaw/M82LZ95THI116H+MrXQMZHoG99b0EjXByu607bOc//TLT9+XHOzyQ+bhpKKRRF0fypWluqxb/rerDtalNQ+UieFc/Jow9AxkeVeGs8985QVU0wOM7sVQK1h21dlSeEgJQCZVkiTZNLP3MXoZSCbTvTcJX5Xe/VmkbjaA1N2deROIrgBwH2dndBCGZu6fM8H2+9/TaeHxwgTdNpRWq316+GzYAQgt2dHWxvbcH3PBBKIYSY6fqVUqIXxwDQybW/1np6/6gEeM/zYVkMBweH+PCjj07cC7pWeX3nzh24joMsq8InlVIoyxJFUQl6F7U0h2EESinSGTwKDYvHVOwZOsnh4SGOjo6ws72N3d1dPH36dK1OOo+OjnB0dATHcbA1GKDf7wNAk9C4alzXhW0703Sp4tomsl278W0CQgj4frCyx9da4/DwAP3+4Mo/28Y21atQeWhSXDSVtf35FUUB27bXzlT6phRF3vixUUoRRfGFye3npfMaTjKZpOj1+jN9L6UUcdw745c4D5IkQRzHyPNsbqKMUhJBEG5c5WsX2dvbw6DfhxACSskzLdsXUVdlFkUBy7LAOTdzpqEz7GxvYzAYoCgKcM4QRdH00ERiNB7j448/Phmw4Lrwg6pKvU5+XpfWTc453n777RPeepwxvPypT4Ezhvfff78TqbGe5yGOIgyHVz9QGo/H2BoMUBbFWqYEdw1TsWfoNGma4tnz5xjPuKDqGlJKjMfjJiWtbt8ACJRajZDpuh5c18NkMoHWVdWC7wfwPA+e58FxnGacjuNMW6bliY1P1aJW+Rh1uX16HXGcKpxmVa24n4zDaXzKZoWUeSeSWTnnTcpYff0zVnm1na76OJGamgxb/fwYs2BZbCGhAutCVW3mrNTH8jK6kNKrtQa3OQhelK5YVeoJIRbyemutwDkHpWfDvK7/OzUoteD7PobDdrXbGz7Bsizcv3cPo9EIZVlc6T6llKo8OaMIt2/dwqDfx2QyWflaiFKKIAjQ6/XQi+PGO8tUEhqOMxgMQFDZSwghmsN9IUr4vg/OWLMnY4zh1VdeAeccW4MBtgYDCFGujbBn2zbSSXbi+ezu7oKzyipKKt2JSrbBYADOrGtWn2soJRHHPTx/PrvHqGExmIo9Q+fZhFNtrTWePnuGp8+ewXVd7Gxvo9frT9u98qW0vtm2Dc/zQQjBaDRsFrJZlp3wBWOMgRAKrasEX9vm6PX60/TI6mc45xBCwHVdZNl6tBavA4QQeJ53bkjAspFSgjELa7L+a/B9H7btNNUag8EWgE+8BU/7C3bJc61KjTOf5cvwPK/V1Tldud5EKcA5w0Xd+tWBkw8p5UJF1CQZo9frI8+zud3HJpMUcdyb3h/be61sMnt7e9dq4a5JkjEsy8JweATXdeF53swVf/PAtm1408etOjAq7+qyLKGUhFIaQRDg1t4eDg4O8GTNumIM1yebTOC5ZyumlVLIsgxhFAGPHgGo1jWEEGTZZC0F4slkgnt37+L9hw+b4LAwCFCWJRzHwaQDoh4AUHKzMMOqJZfDsiwzT6wYI+wZDB0jyzI8/OAD0I8+Qr/fx/bWFjyPIs/zuVXKUErh+/5UZCBNzPtkkp7re3b8hn1SZBTNmBjj4JwBIEjTqiQ/CAJ4nt/a6pVNw7ZtSClb4ZHGOcfR0XpV4gZBCMYYhsOjc0WAfn+APD+pZNLv/CHop38I9Dt/uKxhXhvbdpCm7XjP2ho0whi79ny3jOfU9nbvmuqec76VQy3qXXS/mie1D9G8hZmiKNDv9fCxEfZah23b6MXxjdYtUspmA1yWJXZ3djAejxci5FaHslVHhT8V8qr07qqFWEqJNE3P7QKpq/i2trYwHo8xGo+RjMcorlhdSClt0qcty4JFKTANsCGE1HHQzX2RUoqiKDAcDtdSEOoyh0dHVVUat0+kpAJVFTOzqorjsiggpMTB4QF6cQ9pmrbCSmie1NXg9+7dxcHzAyRpCtuuwids20Ycx02qbJsZjUbo9/uNv951KIoCcRzj4ODqwVaG+WGEPYOhoyil8Pz5czx//hxBEOD2rVsIwwhJMr7RTSSK4qmxe46yzKE1IER542oEIcozN/UsyxFF0Y1+r2F+XJbIukzqhMF1quR0XW8qVh6dqfKwLAtBEEApeUacV5//EajPfgHqje+CtriCyvO8JjiiDbSx8szz/Olm+nrX9TKeU1c8/i5KISWEIAh8jMfjpbU2pmmCXq+PySSbm0WGECWCYHVep4aLeXD/PvI8m1tlihACaZriUy+/jHfeffdC/82LIITA5hx8KpzZnMO27WZtVYt49aFdneY5C0opTCYpsmwC27axvbWF27duQUqJ4WiEg4ODM+I5IQS+7yOKIoRhCM7Y1FdQQE6D4I6XBx0fSm27rHV1X9y/fRuPnzwxLX4tQkqJd959Fy89eDD11P0kzbmu2rt39y4sywIAPHr8GB98+CHu37t3rTTztiOEwGg4RBRFGAwGzQHPZJIiCAK88soreOedd1pdyZZOJiCE3MjbtSwL7O7sIEmS1qwDNxEj7BkMa0CSJHjzrbewt7eHrcEAo9HoWi0iYRgB0Dg6OlyKqFL7IzHGWlEltukIIeE49MXfuGDWLVSFcw7P8zAcnhT1KKXwPB+2zVEUxbkVP12poKqq9drTdtLG160+yb8ubXxOq4Jzfq4A4roepJRzE/XqKkn6nT+E+vyPnFstWQvavu817Vg3RanKv8/QLuK4Ovicd2VyWRYoCoYgCC4V9hzHQRgECIKgqYCrwziUUlBT4cy2ObTW03vOzQ/rtNZTAa8S8SzLgu95GPQrS5jRaFR1egQ+XMeFEKLyUsszTFJ57TFYloWd7W1sDQYYj8fIiwKiLFEKgTzPW3EQuYlkWYa/fOMN9Pt93L5160Qw0emwqJ3tbTC23t67Wuszc4LWGkkyRhCE2NnZwaNpe3JbOTw8nM4/11ujlGUJQghefeUVPHr82IjxK8IIewbDGvH48WNopbC1tXVlnzTHccAYu9Jp7jwoyxK27RhhrwVIKc54vK1mHNVGwHW9G7UGtIGqlSlEkoxPnNgyxhCGEYQoL21d6EoFVV2R0Rba9rpV1Vf6RifZbXtOq4RSeqYCvA5vuk6y30XUVZL00z8E9dkvADi/WjJJxuj3B3PzGKq9qQztIY5j3L1zB+PxaCG/v654kULg4LASSiilCMMQ8bT6rfq+ElJWwtZkcrbNr7ZSWeRarmolniDLJuCcT8emIUqBw8khgPk8bhUgN5oGTvkIggCEVPYwlmWhKEuMRiM8f/585eEjm4bWGoeHh7i1twdKrXOrlZVSGI9HrekGWSbV/citBL4OJOM+efoUg8HgRn6xRVFACIHdnR1wzlsvZq4jRtgzGNaMJ0+fIggCOI47c7JpXTl00zbe6yCEgG3bS31Mw/nU7a+e59+osmgeJEmCMAw7LuxVqZyV/+VJQScMI2RZ1vHn9wl1+Mc6tU/Pi6oN256r4HQctXsX4ud/GewbXwd98sFCHqNt5HmOOO5hOBxCKQnObTiOe6F/5XWpqyPpd/4Q6o3vXlotWVXtBXMJH6o/T4Z2sLuzg+3tbYzHo4W11AkhMB6PsLe3h16vB6UUwjBEWVY2JuPx6ErX9rLm4rIsFy6qXfQYlsUQBj62BgMMh0M8fvLECHxLgFKKrcEA29vbjVfjZWyaqFf5WGr85RtvdKZoQUqJg4MD+L5/o3WpUgpJMsag3zfC3gqwoij61VUPwmAwzJfJZILd3d2Zhb0oilGUxcKNxs+Dc94YJRtWjxAlPM+H4zgruR5qlFJwXRdSqrn5Vs0Dxhgsi8GyLhexHMdBFEUoy/KMSMp51UK1TqExjmOfSL5uGzqIIV97HeTRByDl8q7rquImwmg0Wth1XH71V6A++wXonVuw/ujbC3mMtlElkgJhGB6bK856VN4UUuagb30PJB1VXy+5dsqyhO/fzEexhlIKzjmePnt2o99juBmu6+KlBw/g+/6VhbXroLVGUeRgjIHSKmisKIqmin0WPM+HZVlX9urrIlpX/oFFkcNxXOzt7iIMgqpltyOCyqq5amXw1tbWCX+9dW6xvS6EVPP3wcFBp0RNzjmCwL+xOK61hu8HePLkyZxGZpgVU7FnMKwheVGJdJzzF07Qvl+1Nqwqlv0iE3TDapBS4ujoEGEYodfrI0nGK1sgF0UJxzmbvLZsXNcD628j/+G/Ce+Pvz312PrEaLjadCloDVBKQKkFSimS5HwDf8652XQsGfHaT0K+/gvQtgv+m7++tMcNghBZni20TZl94+sQ06+bRJ5nx1raRSuE8jzP4PvBjaszHcfB4dFiKjwNL4ZSir29PQz6fUwm6dIr2G9yqFYUReO/tynVa1prZFnVGuw4Dl568ABpmuKjjz/emNfgKriui16vh36vB8YqKaCctjU/evz4XAHbsW3s7e3B932MRkNTnX8JZVnAsih+4NVX8fY773SicMG2bezu7s5NqDX7utVghD2DYU0ZjUaI4ujMosZ1XXBuw7IsEEIaD4xVYVkUZWlEjrYxHo/gOC6iKJ6mXC3/VLaugKlZRatnHPdACMHRf/CjyP7O38Nkkp7w2GKMT6srKAgBpFQoyxJFUVy4sLFte24m+22AUgrLYiiK1c0jL0af+rp4KLXAGFv4/EqffAD7n/yjC/+9DoA4L/ihuxAEQdBUvk7iHYh/+F+tvB15MpnAcap77E0OJGzbwXvvP5zjyAyzUJv9b29voyiKuYVPLBMhymkiZ4jDw/n53XWFPM+R5zlc18UPvPoqnj59iqfPnnXufZw3tZjX6/VACUFRFkjTpKmytywLYRgiiiK8//AhLErheR5834fruqCUIs+zuVgNbAJZVnnVvfKpT+G9999feriYY9sglCLLZuvcenD//jTE5+YiJKW0td0b644R9gyGNSUvCvTISY+eOO4BqFKr0lS0wuxeKQ1KjUl4G8mnlUZRFAPA0sU9IcpmsckYb4S9LMugtZpWxhEQQptT5zoVsPqjIIScuSX9NHHc+yRZ8Hd+C0yIMx5bQpRnTPwvo/bNusrPtB3Xdaetke3dOLFvfxOkyJeaKOvv7ePwP/wbkH/0uxcmqi6DOgACOD/4oWtQajVBAoeHVfCM+PlfhvrsFyCAS0XOZZBl2TS84HobJMY48iI3lUZL5LSg1/WKpDyvWlN93597gm9XyLIMRVGg3+9jMBjgo48+wmiNDtRm4XhlHpmKeZNjYt5xqkAUAc/zcf/ePWhoSCGhlESSjDv9eVgVRVFAKY2XHjzA+w8fLuVAN44i3L59u1lrHh0d4aOPP770Z6IoAqUUaTqfNT4hBEqb62UVGGHPYFhXTm2yXdetKo+OxdK3AZP+126EEFX1ZxTCcZylLvC01ijLAlIqZNkIQgi4rgvHcRsBTykFpSqRuixLEEIbsc+yKIIggBBXF7GjKIbWujmdnlciKef22i2QKbVaL1QuO1GW338FB7/030Du3QV9+QcvTVRdNLWYuUxRc1G4rgvP85Hn+QnBok3tyHU7oG3b16p+oJSYKvYlQQjBzvY2dnZ2UJbdF/SOMx6P0Ov1UBT5xlo/1Eb+nHPcuXsHohR4+vQpjobrW3XmeR56cYzeMTEvvUDMOw0hFGVZrFVHwaoghE4Pl0tkWYZBv7/w13X/9m30ej2kaQIhBAghiKIISik8evz4wp+rDjTmd3CvtYZFrbn9PsPsGGHPYFhTLMZOVNC4rtcKD6LTWJa1sYvOriBEiaOjI8RxD57nIUmWVwEwGp1sY6ySZGevwHMcF3EcH6vi09OT/IsXMZRWFYAHB8+vPe6LsG3eehHsKnBetSIbA+2TFD/zS5Wo9+gh3P/jf0bxgkTVRbJsUXMRWJaFIAhBCMFweHRmk3pZO/IqWpGzbALfD64l7CmlYHOTFL9IKKXo9XrY292FUnKtBL0apRQmkwxBELbuQHfZ1Km6nHPs3drD/v4+nj57hoODg063DFYHHR48z4Xv+bBtG1JKlGU5s5hXQymF67orteZZB2rf13r/JYQAYwzvP1yctQIhBA8ePIDNOUajYfPYWusqoXYwQBAEODg8xMHBwZnx+p7XVL/PA6UUGGPwPG8jQnzahBH2DIY1xfc8ABr9/qA6tSuKVrb2MMaMZ0dHIIQsVdSbB8+fV6mSlQceBWMWgiBYmRDFGO/ca3gejuM2VcCTyaQT5tDLgjEG75//Uxwoheib/xR2OgL9438FxSjEtIK0qiJdzoay6x57n1TpZdfyKVpFK3Ll8eVdK11cSokwdBY0ss3meMtt7UW3zgeLVfWoDdf1kGVmg10LfJZlYW93F7dv3cLjx49xcHjYyvXxaTjnCMMQcRTBD3woqSClgJRqarFz/bWFbTsQQnTidWgznHM8efIET54+hc05HNdFlmULe10ZY3jpwYPp+vxs8UZtJ8M5x+7ONna2t/H+w4fIsgye6+LOnTvXtqs5jeO4cBwHlmVBa429vT28++67c/ndhtkwwp7BsKbUZfhlWSBN01aeRjPGWjkuw1kY450+2a6us2oR7PsB+v3Bham1ddKtO12QzYt6sdPla97zfDiOA601JpPUCHrnQAgBffIR2P/432ECoN5Oc27Dtjkcx4Hn+SCEQEo5FfpKiKmf0bxpEoGDHkhy1BmBj1KKMIwurNKblVW1IqdpiiAIrizs1ZXFjLG1Fp2WzdZggL29vam9xPpV6F3EaDRGr9eb2lp09x4+T6oke400TRBFUdWKWJY4PDzEcDhsjbhl2zZcx0EQhojCEJZloSwLCCEwPJpvsIvruktPf153irJEscBrKYoi3Lt7F1mWvVCcq0Vt27bxqZdfRpZlzXt+k3UcpRS+XwVZSSmR5znKsvIW7PV6G5XO3QaMsGcwrCG2XbXxHB0dtnrxWgsdhvZT3bTXY5N5eHiAwWDr0u+pUwXnLewBq0n3vRkEYRg2C7SLBNF1pmor8cGYBaDyBNVaQwhxpnVJSnmub2hZFmeSUh3HAWMcrutNq0rJCaFPSjGHa6WaY+XLnwY+83lo2wH/zf/thr9zsXDOEQQhiqK4sfn/qlqRq82NB8dxr1wRIYSA4zhG2JsDlFI8uH8ftm0jScYbJ24pVW22gyDEcHi06uG0hirlNW8OqRjj6E/bs1ch8tUJtJ5bVcPbtj09ZBQQQmIySRd+7VZp3mIhB0ybAiF0oWJeTb/fx+1btzAej650XRRF0bQH37RFPwhC2LaNsiwxGg3P3K+KIsf21hY+fvToRo9jmB0j7BkMa0g4bTVss3jgut7Ur619vn+Gs3DO18Z7xbJY40NzEXXK6zxPG/nUNyuK4k55HgVB0ATvtHlOWRR1hV2WZUiScXMYUXkSeRgMtk60iSqlZg4EyvP8REUXpRS2bYMxBs7t5vCjCocR002euNKBSJ0IrIMe5Gc+j1qYXAZXbQOuTv99MMaRpmnnvRvTNEUUhSiK/ErvmVJqKkR1v21/1dy9cweMsbW5f12HNE3Q6/Wv1Rq+jjiO01Tt1dQJ96dFvrIsMRyNkKYpJpPJlUQUz/OwNRjAcRyMxmOMRlUImGVZcBynqsYLAnie11RvKyWnbbUp6kOZZTAcHsF1PfR6PSilkOe5ad++BsuYtz3Pw/7t29euPFZK3ahKz3U9uK4LIcSl68I8zzEYDPDo8WNTxLEkjLBnMKwhcRy3+qS/qlBxN1Yo6Bp0mm7V5mvqKnB7tupDpdT0ud9c2LNtG5xX/nq+79/49y2TuiVw0z6r7rRyQutqY3x6ISylRJKMkWVWk6J83CiaEHLlxaxS6kyVKKXWtLKvMqMG9BkD7MuoK9Z0EDetuDU6iCFeex0AAfv2PwNJhnP15JvV345zG4wzuI6LsiznauS9SoQoIaWE47hX2iRTStdmvl0lt2/dgu/7xscXQJKMEUUxyrLcuLkcqD5T9UEd55cnVp8U+RjCIEAvjsE5b0SRoiwb7+r6q9Yajm0jCAL0+30AVYWUlAK9OJqGtahpWqpsKvKOjg5XLnwopZCmCdI0Aec2fL+y3SiKwrTozgjnNrIsW+jczRjDg/v3kabJ0j/Htm3D83wAGuPx+IVBcEpVqcD9fv9KaxbD9THCnsGwZhBC4Pt+qyuCCEHnvcY2Cc7ZWrVmeK4HrXXT6ne8PZJSC77vwbIsUGrduKLUsqxpCydrqr1mreZaNYRQxHE8TVfcrIV9EIRTIfbFbcdSVqmacdyD1rrZMM5ro6aUbF7/fn9w7dbU81pS5Re/BPn6L1b/XmRg3/oNiNdeh3z9F+fSsjuLv12vV22AhRAYDodr0/JfU1XtxcjzbKZrghAyrTAz1ew3YX9/H3EUbnSl3nGEECiKAkEQbqTQGYYRGGPNPXhWob0OO6qhlIJSCmZZsAMfhFT/b1kUQOWbKqU8k0pbliUotUAIaf3rX5YFjo4K2LYDx3EwGGw1h07zClpYRxhjODhc3N7Lsix86uWXlx6GSKmFMAxAqXXuIedlFEWBrcHACHtLwgh7BsOa4fv+lVu1lg2lFEobUa8rcM7Xqnrk4OA5GGNgjMP3fVAaNu2ThBDkeQ7bZkiS65+IUkrheR5su6oMqCuQah+1F0FItVGoBEYKSi0oJZFls4kDN+F4sllZlhu3MY6iGJRSDIdHM7//UkoMh0NEUQTX9Ray6PY8/8YtNKex/uBb0LYDgBwT38ipr9fnMn87QgiCIAQhBIeHB1Wl4I/9dGfCPWalFgZc15tJIKfUaqp/DNdjf38fURhiPB6b1/EYSTJGvz9o7kubRD0nj0ZDUEqv7VenlJreF66+JkqSMeK4B9/3r5XwvWyKIkdR5CCEgHMO3w+uJIpuIosqWCCE4KUHD6aemcsTV8MwAucck8kEWXb1+3JZlvA8H2EQYGysJRaOEfYMhjWj8uporwhjWWzqV2UWBl3BshiybH1uyFrrJiFsMkkbEe2TBTuuXxVFSOM/UpYljo5OikPH/5sQckK4sywLFrNgTVuf65YdpTSUkmCMo9erfq+UVfXFZYtIzm24btVKM4uvUp1CSinFZJI2Xm/XaSntKr1eVXU3HF49cVBKgeHwCFEUL2TT7DjO3EVWkgzPVOWxb/8zkCJbaIosYwxhGEFK2Yjes7btdpEkGaPX6yPPsxdu/LRWTdCO4ers376NKAxP+GEaPiFJxgiCcOPE48kkBec9RFG8soo5rTVGoxF6vR6y7MVzQVuoK9GllFPbCbUUr8Z52kIsB72QuZsQggf374Mxa2mV3JzbiKIIeZ7f2DYpyybY3d01wt4SsKIo+tVVD8JgMMyPwWAASknrkt8qfxMbYVgljc4zbdSwWGqRqiuL0KujpyLa9Tc5taAXRRGAqiqgTtw7je/7U/HPA+f8hHhWFDmSJEGWTZDnGfI8P+bjk0+Nt2lTbai1OvezTmndRqvBGIfn+dMQhvPnBdd1EYZRk24mpURRFGCMT3121s9wnTEG161SS23bhu8H0wrF6y+ctdbI82zu828QhND6rP/eIiBlDvrW90DKxb3ncdxDlk1OCOjk0Qcg48oDcJGPvQq01tMqYfbCas7KJiDAkydPljS69tPv9/HSgwfY3t7GeHxxsu3tW7fQ68VG1LsEpVQzrwMX3xPWkTzPwbkNz/NQlsVKrpH6MT3P61yQSb2GCIIARXH1108HMeRrr1dz/QxzvHztdYivfA1kfAT61veuO+ylwRiHFOJMeEbg+3j1lVfgBwFGo9GVXzfOOfb395ckSBNEUQzXdTGZpJhM0ht/Tqprxh8z3nEAACAASURBVEdRlp275ruGEfYMhjVjMBiAAK1arBFC0Ov1wRhDnhtRr2twzkEIeaFR7qbiOC7iuAdCyDRMYXLpQqgyo84wmaRnxLsXfW6VUsdEvhJBEJ4rFlTCSYY0TZDnebMYPy3uUUoRRTEYq1KPTy+6iqJoAhvmMadcdWF/XQih8Dx3KtxVPkGVX1AViOF5PmzbOVYRqadiavsWnZZlwfcDjMdX3xC0kaoSlJ/xr1yGoLhKiqJEGIYv3BAzVjXTPDeeRA2fevllpGlS2RgQcm4b4629PfT7fdN+OwP1vO667oUHUOtKdWBlNQc5q3juUsrp469GXLwJ1QEvge8HV24JvapQ17XDHkIIbMfF4SmfvcFgAM4ZLIsiimMMh8Mrve+39vZg2/bCW3A9z0cURRCibBKc54WUEltbWzg4XH1QzDpjhD2DYc2Io6h1FXu1X9dweLRWXm2bAmMclJKlmvV2Ac454rjXtEdMJulMVY3VoubmC5vazNpxXPh+AM45OOdTIQ4nhJMqfU9OA0OqjZzregjDCEVRYDweXTh2peR0EX/zhfWiT+DrduIqebg2MldNm7VSctqCPcFkMmkEVSHaWZFaC69ZNlmbz18UxUjTdK0CeWbFsizYNr+0Vdu2baTpxIRnHGNrMEBRFLAsCinVmddme3sbW1tbayN+Lxrf98F5dZjTprXisijLEoRQ+P71Ks/mASEEjuN2shpeCNEktV/lvnRVoa5rhz1KKQTTtVI9xzPGcPfOnWnwSA7btrG3u4s0TVGe2g/V4YeWZZ2warl/795C5zbP85rD6fMOeOeBUgqUUrieh9Fos3ybl4nx2DMY1oyyLMG5t+phnKIbKaCG86k2msYb4ziO48LzvGnV3WoXnbUZuG3bsG2nCX44TVmWSNMUcdyD0goEVTrfi8T2SvgSCIKbJ0zOkpJ6XRzHge8HyLJsLTb4tu0gCAJMJunaVDn7fjAVVzfLuL8mScYYDAawLOtCQYUQiqyFlaOrRAgBSi1orWFReuLftra2sLuzsxaf+XlBCMXpjCbLssC5DdvmUKryEd1EUa9mMkmnIVf+merhZZDnGVy3v/THnRfj8Qi9Xh+TyWTmQ7HLwpTWhTRNcO/evcpfWWv0ejHyPG/WWZNJCiE4XnrpJbz51luNAOg4Dl5+6aUqtZkSWNP5rvI8nizksxoEITjnUEphNBou/PBwMskQx7EJ0lggRtgzGNaMPM8RhuGqh3GCosjhed500z37IsCwelzXhdbzTeLsOrZdefQMh8PWVB0ppWDbDggh03Gd/xnL8wxaVyenVxGLxuMR4jv3of/GTwC/+1vXNrJe1MK+Tuwbj0drUdlWB7DMIrx2BUopHMfB0dHhi795janv0Ze1Y82SnL1JSCmndhACYfTJ+mZnexs7U1Fv09YVrlulrlsWBUAuDTnSWkNrDTH1/1qHOXIeTCYper0+VqExKKUghOhMQu5pqvGXcBx3prTvTUEIgdFoCMdxQAiQJumZQMOyLJFlGfZ2d/Hwgw8AAHu7uyjL4sy6bBHhZY7jwPN8KKWQpskS1/cak0mKO3fu4I3vf98cxCwAI+wZDGvG0XCI/f39uRiezos6ZbLfH8BxHCilNn5z1wXq0+zzqr82FcYYgiDEaNQeUQ+oPPWklDNVHlx3ETf83BeR/9RXwaRo3al7EFQpmOuwYXVdF77v4+jocK0qauo28E0TYE6TpinCMJoKCmevWa01ODPL8/OQUkIrhQf376MoCvT7/akZ/eZcU3V7frVJzlprI9AFansGx3FWUnmf5xk8zwfQTWGsCvMyCd6nUUq90A+vLAvEcQ+f4hxCCPR6vSYh/jjz3sfFcQ+U0qnAv/wD+7IsYdsOtre38fTp06U//rpjPPYMhjVDaw1uc7iO26pKD6319JRqAtu2mzTQOhmUUgLG2Fw3sjqIIb78c1Cf/izoh+91xqejLQRBCCnlyltNX8SyAhnqDdVkkrZKQKo+Ry6Gw8UmpumP3ocvStDf/23oBZs4z4oOYlhf/lmQRx8gG3b/sEAHMcR/9Dqcg8ewpGjVdXYTOLfhOM6SUv3aT+3r5fsBKLVOvM+UUlDLWvjnuUvcvn2rCXkoigK2XV1PSZK05gBzGVRp5z3keY4kqdKBN+n5LwJC6MqEvSpEw298b7sGYwyWxTrpE7hqtNbI8xyEEFBqIcsW025bY1kWBoMtSCkwHB6t9GBaSoHBYIDDw0NzKDFnjLBnMKwhk0mG3b09CLGaxK+LUEo1Ah/nNgihEKIEIQScc9h2lVwppbzRZO+6HjzPh3ztp5C//gvQn/kc7HwCfP/P5/hs1hvO7aYVsO2IL/8c5E9/FShyWG98dyGPQQhBHPfObZVYNUEQIs+LhQv5pMwRfvwudJ6faS1ZFeRv/wwmP/mfQRw+nWsYx7LE4tPI115H+TP/APnTR3AfvgXf9288H7aBKIqQZVlrrps2UB2a1OmkHoQQTeWZ67l4/vz5ikfYDhzHwaA/QJZNmr8TYn1E76sQxz0URX7itTDcjKodNliZuEYpBed2J31HCaHgnLf+8LfN1MFmi7zHWxZDr9dvgtJWjdYahAC9fv9MgrDhZphaf4NhDRFC4MMPP8Sd/f3pqX97xD2gupFddHNxHBdhGDVthefd7Cil5/597TlTm82S3/9tcFJ5z3h//K9h9wet8kVrK4SQxrS/G+hTX+dPFFXXZNu8cCilYIwtbbGWZRk8z3thm8niIYiiCOTPfh9SStDf/7/n+tvlF78E8ZWvAcDC247V7l2In/9lsG98/US4yDgZwXEcBEE4DT7pZnUSYwyEkBZcM+1Da4Xh8Aiu6yGOY0wmE2RZBs74qoe2FPr9PqA1Do8utnuwbdsIwkDj2TWZGFFv3gghYNvOSgTTosgRhtHSH3ceaK2MH2jLqTpNIqRp0qpD6SzLEAQhdra38cS05M4NU7FnMKwpeZ5PUyL9Tp1sSymQ53njZeY4DizLaja0vV6/ad9V6pNTrjjugTGGPM+nqVMlVJaC/uWfgfzln6FMRtAaCMNwLSpgFkkUxVBKdULY00EM9fJnQN/4Lti3v7mQ6qogCEAtq5XVi74fQEqxNPNjKeVU9F3d5tL3fYRhBCFKJAfPQN78t3N/38mjD0DGR7D+4FsLr9grfum/hv73/xrUrbtgv/dboG99r3lMKSWyLGvm8vp0v0vYdlWdbdq1LkYIgaLI4ftBc887Gg47915fhZcePEAvjhEEPuJe78LKDdu2EYVRJyua5kkQBNOq1/W9JlaFUgq+769E+FBKwXU9SKk6d+hMKYVt2+bQpsVUVb5FK6t865bcg4ODTh5athH64m8xGAxd5cOPPgIA2Laz4pFcDa01kiTBwcEBJpMUhKAxG8+yDIeHB5BSIgwj9PsD9PuDJpAjz7NLE0GTJEEYRvA8b8nPqhsEQQhCSCvK9WdBfvFLkK//IkiRXTup9TJc1wXnNoaXVJSsEotZS08sXlW7kud56PcHsCyG4fBoof5adXrvvK4pHcQQX/pZ6CA++1jvv3ni63mMxyMkSQLfDxAE7Uo9fxG27ZhU7Rmo72FCVAdxvfjstbIuMMbg+z7G4xHG4zEYs7CzvX3u9yplqoIATL3MzOdoEdS2NZyvplI2z6vDm67BGDOH5C0mjnutPqRXSqEoigvnfsPVMa24BsMao7XGe++/j1dfeQVSig6e9FZG2dViNjnxL2maIE0TMMZAqTVzNUhZFhgOjxCGERjjrazCWhWMcXDOz03maivHWxfnjW3bcF2v1anAWmlQutwzOq01KLVuVF1QnfQ7oJSCTNvlqz8AQJqNfP33QLX56mry7WWtvfxbvwGZDF94DZdlgcPDAlEUo98fIE0TEEJQlu1NxbQsC5RSU9FxBdI0hVJq6Z/rZeL7fiNgAsAkTbG7u4tnz5+fEOsJmbbcb7iwV3ttmqqWxbHKSyzPc/R6XTtsJnBdD0mSvPhbDUsnCAIQQlq/x8nzDFtbW3j2/HmrAh+7imnFNRjWHCkliqLA9tb2WhrcXqc1rUrWy8G5Dd8PmhCPTcd1PSilOtHyVIcb0Idvwfp3fzr3dknLYoiiCEmStNrfybY5ALLU67cKvsG1FmGu6yIIQnie12zWlVZQ0zak2hS/FvTzPEOWTTCZTFAURWsFrBdxWWsvKfMT7bcvojZ5D4KwSRavKid0614f3/ehtTKVRleGwPU8HBx055DlKmxvbcGyaDOHaK1hWRZ8z8N4Wonr2DZeeeUV2JxjMkk3WtSi1JomtxqBfF5UVeA+PM+fWlrIlVlM1NWClmV1Zi3qed7Uz7qd1WCbjOu6cJwq/K7t82Z1UEym4+1Gp1CbMcKewbAB5HkO1/Pguo45ETlGURSQUk39qwLYtg3GeCeErUXgOC6UUp1YWMrXXof4ytdAxkdzTUMFqgV/HMfIsknrfcEYY7AsunThxPOu7kcURTFs20aapkiSMYoiR1kWEGUJIQSEEFP/SzlN0FatX5TOylXFuxdRee9VQQtZNgFjHL7vgTHeGhGtCuEJMR6PFvo+rirBeJEopeC5HmzOMR6PVz2cubO7uwshTnrdlmUJ1/Vwa28PYRBgb29vKuxnazMPXBcpBTjn4Nxuzed7Gegghvjyz0J9+nOgH7471893HPdACEFR5EjTtAWiqYbrui0Yx4shhCAMo04IR5sGY7y573alS0tKiTiKUZblWhagLBMj7BkMG0KSJNjb20NZluZGfAylJPI8R1HkUErBttu5eF7G5pUxDkppJ4TNxYUbEMRxDCHKTqQPep6PoiiXWlUopbySCG5ZVuP1YlKpF0NZlmCMQ0rZGmHe9wMAWPhGdZEi/yopy2JqGcHWrt1td3cXRVGcWYsIUaIsCxBCMJlkra6WXjZFkcPzPPh+ME2apgD0Wq/n5GuvQ/70fwH9mc/N/fPt+x6GwxGEEK14DaWU8Dy3EyEalmXBtp1OrJE2jTjuIU2TzlmWCCGwvb2D0ag7gmQbMcKewbAhaK0BrRGGYecm/JpFiltaa0gpIaWE63oLTUe7zvOoN696/wHo9/7fc39O7d5F+dVfAXn3+yDp1UvaKaXg3O7Eidm8K6BqwjACgE5UydRtmEmy/LHmeQ7f98GYhcL2muuZawnHceG6LlzXg+f5cF0XWZYhTddLnGgbQRAgSdrRsmhZFoIgWEpFx7xE/tPzchsqActSoN/v49mzZyt5/EUR93pwbBtKnfWN07puKV/9ddw26kPISlixm3mWc3v6uq3Xhpg8+gAosir1/nd/a66fQ9f1GluDtkAIaeXB8nl4ntfKpNVNptfroyzLlaQ735R63t/e2cHz589XPZzOYoQ9g2GDyPJ8WrV39qS8C4gv/xzkT38VKHJYb3x3IY+hlJpWQS3uNbpWhcloCPWDn4d+5a82P3d641l+9VegPvsF6J1bsP7o21ceFyEEtr25Pj6e54Nz3uqwjOPEcQ+TSbqy9vqM2dA/9ndBP/M55K//AnxZIvz4XQDV6WvtkZemqxvjMmiDAOS6ld/R8Y3WKsdVe1Yto5V9XiL/6Xm5HZWAGo7jYDgcrlUVw2g0AgjBoD9oWu8Ns6G1blrWsixDWZYghMDzfBBC1mquJWUO640/h/XGd+c+h1XCXvvWwos+WJ4Xntc+YXST6fcHUEqt5KB3XiglwTkD43ztqtSXhUnFNRg2CKUUDg4O4Pt+R0/a9Kmvi6FqeXEXdmO5TpKr+vyPQN9+APrn/6b5udNJm+wbX4cAwL7x9WuNSym1semDtu1MN9DzE/V0EEN+8UtVJVEy32SyWjhZZXWl/OKXkP/E30f4L34Dzv/5ayh/77dxOO6GKDpPLku8XRaO45wxMV/VuOr20aOjbl0Lp+flRSZuXwWt9drNy1JKPH36FFpr9Hu9znYRtIE69CHPc4RhBMdxO5sevkza+LkSQoAQAkpp68VuKSWCIERR5FMLiPURlLtGFMUAsBbhE2maYtDvQ0mJJ0+frno4ncNU7BkMG0YpBHa2u5mQSz98D2R8BPa7v73QChSt6zaDxZyaXqfCpG43Y9/89U9EotGwqs77l/8XSDoCSUew/ujb12rDBaqFbhWK0EXR9/pYloUoiuZuNrzIip/qtLxYqQdVfU1Gf/Kvof+/P4bKNi8dTwcx1Kt/FfSNP1v4vHQRjDE4jnPmIGJxPpTn4zjOdIOhp6Jetyo5Ts/Li2r3vyqO6+Dg4HCtKvZq7uzvQ0qxls9t2Witm3Wd7wdwXQ+WZR1rbTYcx/M85Hn7Ks5s226sYa7LMqq1HccF55Uvs+O404Rhr0lkdRwbjuPAth0wZoEQCq3X2xNyFQRBAMti00Pp9Xhti6JAr99HWRTIO9CW3iaMsGcwbBhSSmxtbUHKs942bWdZGy2lFBzXBW64uJon5z13+aNfhnztp0AOHs9NOHIcB0q137x5nkRRjKIo5t42uEhhhTEGSq2VBp3U1yRTEoyxToSuzBvx5Z+DfP0XQN/4Lqx/+0crGUMQhFW68KmKiWXNl7ZtI4piMMaQZROk6eYJvIvEcz08e/ZsrcQZz/NwZ38ftm0bA/45I4RAlmUQopqXK7HFa/7NUOF5fiuvPUIoOL9ZuvlpT2bYztyFvipEy0GWTTCZpNOU9ry5F1WCcrXHsCwLnPPGd9fzTnrwcm43gVyWtRnBMPPAdT04jrOW6cRaaQRhiMPDw1UPpVOYVlyDYQMZjkbwPQ9Stm9R0xYm6aQ50W0ri2gVk1KA880RaTi3QSk908Y4D0gyXFgLpJQKvu+3wk8lyybo9weYTNK1Eh9mYzn2AJdRpaaevA4W2QZeQ6k1rRagSNN0KX56m8i6bNgopej3+9je2gK1KIq8wHjc/daxtiJE2SRkc84RhhHKsmzNYeUqcRyntYfbUgo4jnOj32H9wbegPv1DUJ/9AuQXvwQAM9syzHrvEEJgNBoiCEJ4vg+CT9qaax/IosjPTR2mlIIQMv1Dm/+3LArOqwr0+t/r39cE6hACJRW0VlBKQUq1kVW/VXCOi9FouJbrLiFK9IIAhJBWfk7bihH2DIYN5PDwEP1eb+NaLq9CUVSpn47jtFbcW4RwJIQE53yuv7PNuK7bSUHCcZzWVEYppZDnGaIoxtHRZp2usm9/E6TIV+bD5nk+hCjPLOwX7a9n2/bUX6nAaLQY4dDwCW3zArsq/V4Pt2/fhhACeZ43gpNhOZRlCaUkKKUbJ4CcB+e8pR6EBL7v37iykiRD8P/lf2gEOgAQu3cgvvRzwMN3wP7iTwCcL+Jd5d4hhDj3nl/bQ/h+AEop0jRBUZSoq/CuIkTVnoP1n0oIJAAILIuB80+EQeCTg5BKUKyFPwkpxdoIYGEYgjGO0Wi+9jFtQmsNIQSiKMJwaNYYs2KEPYNhA6m94yi1Nqrl8qqkaQLfD1or7C0CpSQIsVc9jKVACAFjbCHCxKKDM7TWrRLmkyRBr9eH7wdI081JM1tkVeYs2LZ97us972peSils24FlVabujuNiPB5vTGXvKiGEdHpD2otj3L59G0kyXttNaBfQuvsC8bywLAt53r65K4oiKKXnUol/5t70ub8ORH2Ir/4K2H/7iwA+EfG07UJzB+rlT4N++B6sb/6vN7p3CCEacZIxhjAM4fsBAEzbdmf3r679BmeZO6qqP2vazntRBaCG1oDSCpi2C7e5+q8SNC0wxsA4A2cMZSkwHB51+r4wC1k2wd07d1CWZSvb5tuIEfYMhg3laDiE6zjI8/bcwNpGURRwHBdBELai5XEZSFmd6reNRQhllsUWtjBaVMUU5xyO47SyMm40GiKOexCivJE/kGE2GKs2L+dVntxUcHQcB5xzWJYFSi0AGkJIEELAOUVZFkbUM7yQra0t3Nrbm3swkeHqaK1h246Zm1H52K0yeOo8wjACIWQagjB/2K/940rU+7V/3PxdLd5p24H68Z8HAKjPfB7sf/+f5rbOEkI0PmmUUsRxD5ZlnQl7mgd1lddlFY91dd/JCkB6pvqvbgE9+6cWAeXcDv2rAJLqnksIPdGGXD8vKWUlcKXpxsylQgikaYqXHjzA999803iEzoAR9gyGDWU4HCK+ewd5vpjk13UhScbo9fooCnsjNrJSytac6h8X8xYhlFkWXZh3x7wrphhj08TRqjqujSe1SikkSYIwDCHEYSvHuE64roeMOVA//h+D/N5v32gjRimF67qwLNYkaRZFgTwvzrQw2bYN3w8QRZZpw10CWuvOtVBGUYT927cB6LX1gOoaQtzcu20VLOJQr21VsJ7nw7KshR7Ysb/4k6ZSr6Y+ANJBDPnpHwI+83mQv/yzhVlLKKVweHiAfn8AxvKVCDX1+y7c4NLrqhL/LGitTrUCV3/v+25ThXg87bf+b8uyTvjDaa2aqtl6jX1avCuKAmU5mQbYKeMtB6AsC1gWxb27d/HOu++uejitxwh7BsOGkiRJc1LVpgVO26jEijGCIMBwuD4eHZehtQJjfOU+SMfFvEUEhQCLM+Wdd4tmfd0dHDyf2+9cBGVZIM9zRFGEo6PFVB4YKhhjKL74ZRR/5z9F5DgIfuebTaJ1fbp/0capqhBwwRhrNiCV2XkBIS432K82HyV8P0C/P8Dh4cGinuJKWUYAyUzjgG7NYcssDPp93Lp1C2mamAqLFiFECdvuns3G/A/1PhFV2iCc1H50i6rUmwWSDOF8/b9f2nwnpZiuMa83P8xjbn7RdVVVyVXjO2/dXxccnvYABAgIATgPMCYUxQ//Ldj/z78EGR8dq/pDU/nXhmuw7WRZhjCMsLOzg6dPn656OK3GiqLoV1c9CIPBsBocx4Ft261rSWgbdRVb5be3/hWOdXjGqjdl5NEHIOOjZvFG3/oeSDk/v8PKf4XfuJ1CBzHka69X453j+E48htbwPA9lWbR+IViWJRzHBY0HyH70xxf6umwqjDHYtoPxm9+rNgy/888h0nHjmcoYg+t68LwqAMhxbNi2A89z4Xk+XNcDoBvvmirVtqrOm/X6UkrBtu21nRPla69DfOVrIOMj0Le+t7JxOLaDo8PDzlTsvfzSS8ZPr4VUPpnd+7yeWAfM6T5iWVbjVbvq6zQIwqm1wWoPUkmZz32NdRGcc1BKr90FM4+5eZ7XVR0IUod0VBYWFMO/9jdR/N1/AHn4DPqNP4eU0lTjXRMpJaIwwvPn7T7cXjVG2DMYNpiyLLGzvb1R4RDXRQgBxhh83+/cwviqWBYDY9bKvXiWsdB0XfdKRs7nsSwBwHGcmU2kV02e5yB/62eQ/dR/vnJhZB1xXRdaa5TJqPmM1JtUIQSKokCWZcjzDEKIxhi8KEpk2QSTSTqtzptdyDsN5wyMsbW9fyxCULgOjuPgoCPCHqUUu7u7mEzakdhtOInnea0KXZqFRawDyrKAlAqe58O2V2ezQimF7/sYjUYrefybcJ0Dzfpn8PH78Blrqsuvyjzm5kWuL30/gJQC4uE71frnO38I+aNfNoecN0BrjSAI8PzgwIiil2CEPYNhgxFCIIwiMGZ1YtOwasqyAOccnuet7WYWmF8lW9upquD8G290liUAcF65Z6y6knJW7OePYU3GUH/xHYi//18CTz6G+uHXWrG4XUaV5SJxXQ9CXNxqe5zjlQRKybktijm3QQhZ+QHAolhmBctl+L6Px0+edGIzMxgM4HkeiqJ7n6l1p676Loq8E9fSolFKIs+zaUWzu5L1Tp3W2sXPy3UONOuf0cMDWG//BTjn17p/tGVuPo+6u2c0GjbjlD/65ea1Io8+6PTaY5VYFkNeFGu75pgHRtgzGDacNE2xt7sHIUqz2JuBoihg2w5cdzULwWWg9dSY/4aVbF2g9hy6ibC9rEUmpdZ0ITz746xSwAptDvEXf4r8P/mHUJ/9AvSr/x7UD/9YKyr42tJmeV08z0VRFI33zyreZ8dxobVaeQvZOkMpBec2nnTAV+junTsY9PtIkrFZS7QU2+bQGsZ+5RhFkcNxquCgZc9lvh80Fghd4zoHmsd/RmUpfD/4/9l792BJrvu+73se/e553H1gF7uLB0kRNCWQjmQLMmA5kO2FHAoiFVKo2JIcgg5RFSlVUSRW+b+4IpVVSVUqfyipSrHKgSsuJRX9EYSJLNGlSJBoKAppUlD0IE1aAghyCSzAxQK7985MTz/POfnjdPd97H3N3Jnp7pnzqbp1d/fenemZ6T59zvd8f9/f2s0zObfKjfHd17X3dVfZfur+B0G/8SdG3JsBznkdH2I4HCPsGQwbThWyfu7cOeS5EfdOg54IOrBtp5M7rSehlILjuCCkO+6weaGMlRP69u8ASinh+7M5DJsUsFzX0908v/l1yPOXwD7/60AQgn75C40799pSZjkvnqcjAarxuonPWbt/jm+0sUwcx4Hn+fA8r/zuw3Vd2LYDy7JhWTZs2yr/bIEx7XjtUgMkzjmEENhucSMaQggeuHYNvu9jMhmbOUSLqYTidZy3nIUsyxGG4UpjVrSzS18zXWSeDc29/0fPMx0oJdeqYigMe5BS7HOV7X3d5NZNqPsfhHz0sc5uLDYF5xxZlmFqhL0jMcKewWBAmqaQSuHcuXNluVZ3Fj5NkWUZHMctJ8ntF4VmRSlZ5vGsdjd11c4jSkgZKN7+hc5cpVTjEdSFS2Bf+E2Q6WoXEEmSwLZtBJCgX/nXyD/0gxBPfhQYbOnvWQL10CONCHxtLuU5DZ7n79u1bkKo9P0AcTxtRMjp9wewLKvu5JskMZIkRp5nu+XGBKg6FBJCwTmD67oHBEDrTDmDy8a2bUynMaKqBWMLeejBB+E4DqJo0vShGE5ACL05ZMpxD6LqDNtVzX9t2wFj7NC5R78/aKw8eJXo2Jf1Epo9z8d0Gh95HpE81U69Dm8sNgWlFK7r4e72dtOH0lqMsGcwGAAAcRwjSRKcP39eu2zWaAdtWWRZBs/zwBhbu3I0IUTtdFmlm23V/gH1KwAAIABJREFUziOlVKfKjh3HmSlwWjzxFMSTHwW5+3YjO8O6QUMO3/fhbt9GfuddsN//DZC7bwPMgvjYs63Yte5a5p7nefuFvRULlYQQuK7XSJOEXq8PABiNdsrGILu5gXsbiBR5jrz+yuqGIloAzCGlACEUQRCWC/r23fNs28FoPG7lAr9y6rmuEfW6gwKlpHb8GnaxbbvOI10FrutBynujDHq9PijVGxJV6eG6kuc5giBYm3OREALP8zCdHr8Rc9L9umvzkVUhhIDn+QBgynGPwAh7BoOhJssy3N3ehuM4GAwGoJQCwKE7u5RSMMYA6JsZIRRK6T9vEnmewfcDAOtXtloUetJVFPnKdrFX7TyqGmh0xcGgG2gQFMXpJvttKDmVUiJNEzCRo//262BxBPmXXwV580bjx1bRpcw9Sikcx2lUjOacw7btlR9DGPZAKcV4PDrT41QCYJ7nEKJAGPZaWRLmeT7eeeed1h0XALzn4Ydh27YR9TpGnudwHAecr3bTru04jg2l1MrmcWEY7sujpJSi3x9AKYXxeIwsW/38qwm0U1K2cmNlVizLAufWmYXKLs1HVk1R5Di3dQ7T6XStRe95McKewWDYh1IK48kE29vboITA832EQQjX9eA4bp1nxDmvd6cqZ1cQBOXv6J9r558E0H7BZF6UUsjzAmEYrl0Zs1IKSkn4/up2VJsokbQsC4SQTgizszbQaFPJaVEUdVC55/lQaQz1ytdacWxtEEBPi2XZR5ZwrQrdYEeXs64qmzUIQ3DGzizqHUS7dAoEQdgqcY9SBtu2cevWraYPZR+UUjz80ENgjJ3oTDG0kzRNEQQBpFStOd+bxrJsAGQlYgHnHJZl1Xm5lmWh1+sjy7JaKFdKgZRRIesY91JhWXxt8pxt21lIp/guzUdWjVIKUgpcOH+hjpC6eOECJlG0VuuveSH3X7myvitug8GwMAghoJSWg+rJg2cQBBgMBhj0+6CUYjqNWllOtCgsy0YQBNje3sa6CZn9/gCZ7WHy7z2hJxrRYhfWTeO6HjjnnQixdl0PlmUtXNxYNVXjgyiKWuUaUUEf4vHrrT7PfT8AIWhF7prneXVJ7jLde0EQgnOO0WhnaSIi5xy9Xq+OpWgaz/MxmUxw6+23mz6UGkop3vOehwGFRsqwDYtDn+995HmGycS4Lh3HhW3bK7m3+n4ASgmm0xhBEIBzjiia3CMI2bYD13UxGu02z6k2zgFVbkpIFEXeWWHM83wwxjox/zoJfT3lMzU4M8yHzsjlKIoClmXh7bdvt7rJ1KqgTR+AwWDoBlXp0ml3RKIowptvvolvf/vbAPTN27adJR5hs1QZTv1+v+lDWThRNIF4/DqKj38a4vHrTR/OwpFS1GXnbYdSAqW6vyuZpmnZgMZu+lD20YXzvGoa0QbiOEYUTeA47tKew/cDWJaF0Wi0VGdgURQYj8dwXQ+uu7zXcxoopbBtG7ffeafR49gL5xzvfc97AKWMqLcGFEWB6XRaikde04fTOHmelYLZ8rFtG7atI28y28Ptv/a3kVr3jjl5noFSCt8P0Ov1sbV1rszdy5DnBZTSjrcw7NXZo12jKIo61qfr6K6t62tgaBNZliKKtGGkKAq4nhnDAGA1I5jBYNhY4iRBFEXgnCEIAuR51okss3mYTiMMBsOym1nzjo9FIYQA++LvIFQK+ZdebPpwFo6UsjPZkEmSYDAYwnXdVriKzkKSxBgMhk0fxj5YeX6zlp7nnFsLKfVZJMssf9EbQnbp1Fu+oK3FvRF6vT4IIY0FdLuuh9vvvNOa0iLLsvDe97wHeZ51ftwx7JKmCYoi1678LG3N+XYUy3RU69euQCld+vuwvX0XhBCd6Xf9Eyg+/p8AUOAvfm7f7ymlMJ1G8DwfSZIgiiZHHtvW1hYY4xCiW849IYrOzL+OY5aKJsPioJTC83xIuZ7rylkxGXsGg2H5EIIwDMvMENrZkoHToDPp/LVb/Ig4Qu/W6yB5tnafH2OsDDxu/06rznTM4Hk+XNfrdK6jUgqO47Qq16xNmYSH0ev1kSRxa94vDYHrusiyrF6sLgLH0U6i0Whnpee4vsZy+H4AGfSR/s2/t9LuhIxxuK6L1994YyXPdxyu66Lf7+OBa9eQpmknxkjDbCilwBiD4zitdxsts6lAlRedZdlKx5uT8tSEEEjTBEIUx46tlmWXlTXdmp9VHda7Xr66qKZWpiPubFBK4boe3rh5szWVDE1ihD2DwbBUwjBE4PvwfR9xHMPzvLVysx1ECFGXpXVtgnUSUoq1FC1t2wGh7XJBHYdSCmmaghCdZUkp6+yEhlJaNgPpxnvfJL4fgDHaimy9g/i+D8dx4bpOuXt+NrGWUoow7GEymTQiYlbiHvnb/yGSj35ypd0JgyDA27dvN+YWrLhy5Qou3XcfHMdBHMen7sRt6B55nsF1XTiOu7JmOPOwjKYCVTdaxjjG4/HK522L2kzyPG9m12UbRCSl9LF3XdhjjMGybNMRd8XosYpACoFpw/fMNmCEPYPBsDQC38eDDzwAQnTZXVEU8H1/rYU9YH1de1JKOI7bKofVIgiCEFmadu416S6zGTzPg223321xGFosDtbuWlk0nHP4foDRaNzKRbduOKGbTghxti7hlmUjDENkeYas0c6/CuTWG3DzFOzf/C7UChaenFtgjOHmm28u/blO4sr999eB/uuQ62k4njRNwTlHEIQoiryVTvBFO6pd10MY9uoy1y6f577vz7zp0xYRaR2EPaUUPM8vx8v579GmI+7sUEpg245pngEj7BkMhiXheR4eeughRFG070bnuu5a5+wB2rXneR6kVJ0Ti06CUlqHN68DlmXDtm1EUTe7Albuvcpt0bVSOV2Oa6+dWLxoqhLcLjgztVuvQBj2wBg91TGHYQ++H9QdH7MsbdyxBgAqjcG//e/Qs+2ViB2O42J7e7sVzoOLFy90bjwxnA19rWqBYt03YIMggOM4GI9Hjc9n5MWryJ/9DMiNV0Gms3eHZYzBtmcvA22DiKRLKc9ewtoOFHw/ONO10/Y4kDYihEAY9jAejTZ+HtmNNoAGg6FTEELwwLVrmE6n95TvKKU604H0LIzHYwRBsLIua6tCiPXpYEYIQRAEa9HhMU2TzgZQZ1kO225Xd9w24Xk+lFKdWvjkeY6dnW0QQjEcbsGyrEN/z3EcDIdbUEphPB7h7t072NnZboWoV5FlGaJoUgqVyxv7bNspy+nasWnCKFvrDTjD4SRJsvZzNNfVeXqj0U4rhIDimecgH30MxTPPzfX/KWVzbTqQaAT+4ucW3ohkFji3IER3nZJ7SZIESimEYa/pQ9k40jTF5cuXmz6MxlnvkdtgMDTC+fPnIaU8dBdUN9DopgAxC0VRIIqitbvBCy/A9N//caig3/ShnJkqC2wdXCm27XTWYZGmCSzLCHuHwRiD67qddJRKKTGZjDGd6nEwCML6Z1Wulefp8rEoaiZL77RkWYY4nqLX64PSxYt7QRDA930IIeC67sIffx424T5tuBfLslpZhrsodBaoi/F41JrXyV94HvRrXwF/4fm5/j9jtLMivGVZa9OQjVIGzrkZOxsgSWK4routra2mD6VRjLBnMBgWDue8NROmJsmytLSIhyf/ckdIf/DvYPKRn4Z4/HrTh3ImOOdwHAeTyexlL21Ely+2w+kzK1JKSCmPdHW1DRX0UVz/xErE7TDsIY6nrRa9TiLLMuR5DsdxMBgMEYYhBoNh7eo7uAG0yvd3FtJUlwf3+/2FOpr6/QE45xiNdjAajXDu/DmEQbCwx5+XKIpaIzIaVodlWWvX+KvCtm34vo/JZNyqMZXevgn7s78MevvmXP+fkO4Ke+sU7cIYhRAC43FzDshNJoomuHzpEnq99TJUzIIR9gwGw8KZd4LR1gXdWZhMJuDcguM4TR/KQmBf+l30fvvXYX3595s+lDOhGzbEayFAB0GAPG9n2Plpr+miKDrj2hOPX0fx8U8vXdwOgqBzJbhHQSnFZDJBHE+hlMJotFP/+SDV+5t/8hdbdy9I0wRJEqPfH5xZ3KOUYTjcgpQCOzs7kFJCKYl4OsWVK1cWdMTz88bNm2CMo9frw/O8pg/HsDJIZ0Wik/D9AJPJZG0cYhVd/bwYY6D0dDmsBsNJ6CqBCa5dvbqx8S6meYbBYFg4ruvCc9178vUAnalUFOLQ3dK2dOhaLLqBhu8HZ+6W1QZIniL87g2oNGnVjvcsWJa1Nm49zq3agdDGc+u017TuKOd1Q8Qaj6AuXAL7wm/OFXR+GizLgnP+Ptz9/r+lA847HqTtOC7yPEeea/fececquXUT6v4HIR99DMgSqIceadV7oEUBgiAIodR8DZIcx0GvFyJJYkyn+zM+pZSwbRuyYVFXSom7d+/qzKheH6IoWjnGGBYL5xYoZZ11gB+F67qglHUiU1cFfYgnnz71uEcpg2VZnYsV8f0ARVGsjbAnpSxdzuvXOK8rKCVBiO4SvTPaPOekEfYMBsOZ8TwPruMAhNQL9CAIDp0YWpbugHnYjmkbOnQtAyklCCFn7pbVFvTEn3R2MhYEIfI8W4td+35/gOk0au1rOe01rSfE3omiTxsQTzwF8eRHQe6+vbQNiH5/gLt/40eR//h/DGQJ2CtfW8rzrArbdiDE4Rs6ByF5CvqNPwGZ7ADMgvjYs1D3P6j/rSX3haIooJQeS3QX4NMv4sIwhOO4mEzGR4onQghsbW3hTimsNUkcx7AsC57rHbpZZ1gvGGN1Z+p1opp/dUFwmXWTW0oJz/MgZbcEJd/316ZyokJKiSAIwRhbmxLjriGEQL/fx+133mn6UFaOEfYMBsPc+L6P9733vRj0ewjDEOfPncPFixfhOg7iOIZS996sq3K7wxYITbV5n3V3dB6KooBt27Btu/M74YwxMNbNHX3djMBbC7der9eHEAJJ0p4OogeZ5ZrWgjFtvXiw7A0ISik8z8fk6vsgH/kQ6CtfBXvlq/XPVzFeLRrXdVEUxakXndV5Q9+8Ubv32ubkFqIoOzqeTrCsGoYQAoxGY0h59P9RStUCSxRFizzsuYjjGBcvXiwFzXYL74azQSntpPvrODi34LouJpNuNCGa5x5T5TnrzbH2C2VVzvFBx3LXkVIgz7M67mVd6Nq8g3MLaZZ1cp1yFoywZzAY5ubqlSsQQmA6nSLPM6RpiiRJypLTwycWVe5Bm9xeqyoBzvMMnud1Qrw4Dt35y1r4jv4qJg6+HxzZsblLuK4H27bXQqCsKIoCYRgiy9JWiwfL3oBQSsF1PYjvvAI1ugv+h7+977m6GFngedqZMevnute910Ynd5WdetL9zLYdhGEPWZaWQt3J70NRCAyHQ4x2diAadrQopXDhwgXkeffjJAzHQymB47jdiEU4BfraCzGZTI4V09vEPPeYKqMzCEKkaYbTjDFN4vs+8qJA0aK1wKJQSsGyLDDGOj3X30vX5h2WZSGKpkbYMxgMhtNAKcX999+PKJptB9RxHEgpji0dTH7q51H8p/8liuFF8K99+ayHeiKrLAHO87wOxe9SycReCCFwHGfhZcXLnjhQShEEQWvz6E4L5xaCIMB4PFqrEhalFDhnsKzuu1rPimVZkEkC9crX7hmTuhZZ0O8PIKWcWyhoysl9GqSU8P0AQogjRYMgCOC6LqJoMqMLSo9RYRhiZ2dnAUc7P+fOnYPneWsRJWE4Gdf11sJt5Lpu2TBj3KrN5GUhhAClDL7vt/5a9f0ASbxeZbj7UfC89RHIuzbvsG0H48lk4+aSpiuuwWCYGdu2ce3atbkGTC2okON/6YmnAEr19xVAohH4i58DiZYftCqlwGQyge8H4Jwv/fmWgZ48Lv72wb70Ivj/+c/BvvTivn+XF68i+cX/Fskv/U8QD31g7sfXjVuKzk8kwzBEFE06Kwwfh+4izTvTIXdZ6FLMw6+xVY5XZ6Hq+iqEwHjc7mOdl6LIMZlMEIbhoedsvz8A5xyj0c5cwkKaJvA8D2EYLuJw58JzXVy67z5Mp82XBBuWj3Z+qaXc41eJ7wdwXW/ua6+rTKcRCEGru4JWc9+2ZgMvAr0+Ip2d5x+kK/OOCkrJWp9fR9HtUdtgMKycq1ev4n3vfS84o3NN9KUU4Jwd/0tV5saaZW9UFEWOKJogDHudnDxXbjdCFnvsR00cimeeA77n+4CLV5D/7D+BCvpzPb7rep3oiHcc/f4A2ZrnhsTxFEEQ4MQNgENQQR/F9U/MfY60BSEEGJttQSAvXkX2c/8V5MWrSzqq0+M4DgaDAeI4ntnV3TXyPKvFvSDQAlwlakopsLOzc6bNhDie4sr994OQ2a+HRXDlyhXEa+2sMRyEEAIpu+tqD8MeLMvCaLSzlhtgJ5Fleas3x3T+3Ho42Y4jyzK4rtf0YWwklLKNFPZMKa7BYDg1w+EQW8MhxuPR3ANmVbp0bJnHG69BfvD7wf/Ffwf6zltzHm27EUKAEIIgCDs5wXEcB0Ksxv1GbrwKce29gO0CveFcXUIdxwGlDHHc3fKiIAhBKV2rXL3DEELAtp1TZVEezGXcW85Nbt1E8dRPQr7/UdA3v3Pm8hF58SryZz8DcuNVkOlyPwNCMHO5e/7sZyAffQzqwiWwl19a4tEdTxj24DgOomhzymCkFMiyFLZtIQhCuK6LOI4XspEgpQTnViONNM6dO4deGHR+Q8RweizL0sHzLS/lPAxCKPr9PgghGI9HnY7cOAs6B7mdnY0553Bdb+03fAC9Ce44bievpS6jG/xx0xXXYDAYjuPypUsQ4vSdDQ9DB8O7KApxpChE33kL/Pc+d6io17XOTMdRFEXZrc3rXAc627YhpVzJbjiZjsH/ze9C2Q7UIx++p0voaej1+ojjaWd37x3HgeO4G7NYyfO87PB3fFh/8dRPQnzsWSBLwV756r4cGPH4dYiPPQv1yIfnym08ONZUwpn8K38V7I//n6WOP3oDxJ8p54rceBXqwiXwF55fuvB4FIPBEEpJjMfjzl5r86KUQpZlSNMESZIs1C0ghMBwa4h33313YY95Gh5+6CFMJpONGHMMGtd1oZTqXIOpIAgQBLor7Lpvfp0G121nvpuei8Ub4aaa5z5uODucW5BSYrvhbNomMMKewWA4FZxzXL58eSGOAUoZLMuay83Rtc5MJ5FlGRzH6VzDANu2QAhZaXYNffMGyGTnni6hJ2HbNji3OpsRRSlFr9df21y9w1BKgRByougt3/9oKfb+OVjZaKJqtEBu3QSyFPSVPwf/w/97ZiHu4FhDbrwK8cHvBy4/UAuJy8R13bLD+OlEFTIdg7380qGi3io2RCzLhm3bGI26kcHTJZRS8FwPd+7cOZPI1uv18Mj734/77rsPjuse+1lRSnHxwgWkabu7VBsWi+t6KIq8M8JLEITw77uM6IeeQnrjFWRG1INSsvwcj95Ab4IgCEAI6excbB4syyqrD7pxPa0DjmNjMplguqZxTsexHomOBoNh6WwNhwtzlU2nEYbDLXDOZ77ZVY0VDjZY6DLj8Rj9/gC+H3RmwiOlaizzaVZc1+uUaHqQaod7kwLAAZ0tZttD2LZzZEkRf+nzIFl66HhAohGsf/W/zf38B8caevsmyNf/GOrSNUh/Fc0MFneNicevo/j4pwEA/MXPLeQxD6IdIsaZsAwIIWfupG5xjmtXryLLMliWhUG/D/rQQ3j99dcPXfxLKXHr1i2cP3/eOKA2CMYYptP2ixBBEMK29Ybone99DPnT/xA8S5c2vnWNNE3gui4mk3bMGyilsG2n8Q7fqybLUjiOuTeuEsuyMZ6sf6n3YXQvtd1gMKwcQgjOnz+/0LyOJEnqoPGZjqVjnZlOg1IK4/EItm3DcdymD+dUSCkX3jzjJCpxQjx+/dT/hzEOSmlnM6I45yCEbOykcDqNEIbhkQLXMseDQx/78gP7vy8VsjCn1FEdpxeJznTqroDeZhhjZ35vh8MhsiyrN4/u3HkXnDF8z/veB9c9/L7z7p07IISAsRMaXq2QvQ1y1qVZTluwLBsKCo5jt7axVxCEGFx9EPGTH8WOkIiiCegXf2fp41vXyLKsVR1ZgyBEmqaQcjOqDiqyLANjrLXX0zqyiPtlVzGluAaD4UQuXboEa8FBvEVRwHEccG51LstlGSilUBQFwjBEUaymKcVZYIyvPJx5b37aacsJ9YJVteomP0tZpO8HKIpi49x6Ff59VxD90HWot74DZM3nBdFv/SXUhUuw/vd/tvQcO8/zFyZI7y1R3suiSnQ9zwNAOhcS3pXMVkr1wvDu9vbcj3Hl/vuR5xmEEPA8r8wB1OPKfffdhzt3794jJFNKsTUcQgjZmntS8dQnID72KSBLoK48tFbRHE3heT5834Nta0HPsqy6tN62bRRF0Xg5tnfxftC/+3GQWzex86HHkX7sWajxdj2uHTa+bTJKKXDLgmVZjc8fOOfwPG9jnb+c6/ly05/DJqCdoTZu377d9KE0QnukfIPB0Eocx8G5rS2MRou3z49GOxgOt44ttdskiqJAFE0QhiG2t+82fTjHopRceSlu5aCaBdu2W+fWK67/JMSPPgMVDGD9xv985O9VC6ydnfkX812m3x9g8gN/C9OP/DR4Em9UidWq3LCLKtG1baeTrtLiyR+HePpnoGz3TGXby0aIonauziOwXLp0aV/OkxACjmMjTdOyNNdGGARIkgSO68J1XfieB8/zkOc5hGhTaSapv69jNMeqoJQiDHtgjKEoCqRpBkABICiKvG5EQSnFYDCElLJsmFUgy7L6XFJBH+pv/j3Yf/QF8DgCpRSUEhBCoYI+kr/+JLw/fgmYjEqnv64CIYSW33fnEVJKKKUgpYAQAkqpWmTc+cEfwfQ/+AfgcQT2xd8BV9J87icQT6fo9wdI07TRjDff1521mxaHmyKO9eew6q7mm8im5xkaYc9gMBzLlStXEMfx0m7Ik8kYvV4fSkmzmwXU+Uf9/mApYuqi6ELGHiEElNJWufUAQDz8/vq7dcTvVA0zkiRpjVNmlfT7AwCAeOnz4Edk6DVB8cxzkI8+hgKA/dlfXtrzMEah1PI/973CiAr6EI9f147Ysvz4sH87jDzP4Thu57p7ayFj7/d2oruU6k7R4/HpXS8W57h06VL5/3Y/vzzPYVlW/XkJUeCBBx4omyaIuuP5aLTTusU4f+m3QLKkPic3SfCfFd/3kaYphBDg3ILrOvXPONcNzI7qtL53/jGdRrXryHFcuK6nz5ELl3HnZ34R4r6rsCwb1h/8y/rcUapA/FefQPqRn0aeZXBf+k2Q3hDpD/4IrK/8HjAeQSlZi3n6fs3AGC0brNkAtAi9s7MD8dLnEVIK9UdfgDCf+6kQQmA6nSIIwsY2CC1Lu0Db2KF3VVQiNedW7ZI2LAfLsjdaQDWluAaD4UjObW2h3wuX6niqdoDDsDdTB8h1Js9zuK5X7jy1cxJACIHjOK2erHFulYvXdh2jfOB7oN7zAdA//wrY1//4np9zztHr9ZFlWevchsuEUgrXdRGGPRRFjslk3LoSK3LjVagLl8BfeH6ppbiWZYExvnShbO/7e1jH8dN2Ia/GrLM2eFglKuhDPvwI6Ctf1U1YWnKOHQUhBL1eiO1TluMGvo+H3/MwAC3M7L23UkpgWXZ9fhVFgTiOkaYp8jwv4yDa+Tm2bUxoK77vw7YduK4Lz/PKkloBISSU0qH+x92/D5apSylLZ1+CPM+RJAnG/9F/BvmeD4J89zsgv/4/IpuM6/OnKArgu6/rseOLvwsRR0ie+FFkP/EpiO13oV75Wi3qVV9Sijp6IstSZJk+H5VSIHmK4K0bUGnaMgdpuxGigOu6IASNOJl6vR6SJO7MfWFZ6PgaZgwMS8ayLYxH41avTZaJEfYMBsOhOI6DB65dw2QyWbrYJqUEpQSe57dOhDmKZWczVe4MIdqbt+d5fqvL76q8oLaVecuHPwD1yIdBv/4y2Ctf3fczx3EQhj1Mp1FnroV5YYzB8zy4rgff9+G6OqdNv/Z2fWYVZDoGufEqimeeA7nx6tLEPdt2QAhZqdv0sAzL6t/on30Z4omnjh3vpJQIgqC1n91BxJNPQ3zsU2D/9o/A/uJPmz6cExFCwLZs9Ho9jEbHN4sZDga4du0aplF06DmklILrehu7+Ok6jDHYtl0LYocRBCGm0wjTaYQ4jpEkyR7RLT9RaDlO1K9dduVGh/Vrvwq6/c49j3FQhJ0nJ3cvnHMwxkwu84xU1/uq5xSO45QOqs3sULoX13VQFGKjy0RXgcU5ikIgmm7OpvhejLBnMBgO5aEHH0SeZyu7CeV5Dsd1QBlD0YEdrdM6Weal2r0OgrC1iy/btgGQ1u6eu64LKUXrdkjpmzdAJjvgf/jb+xY3hOjy20npelg3LMuGV+Z2eZ4Px3HqEsMkiTGdTpFlaWuF7Ir82c9APvoY1IVLYC+/tJTncBwbgFrpeXCYE6r6N/HEUyeOd1KKsuyKtdZpvJezigxNoJ2RLra2tjCdTg8VZzzPwwPXrmE8Hh8p3iil4Hk+siw1LvmO0Ov14Xle7cTTGyM+XNcFY7zuXFzFOBRFPvPcYe+GJX3jtROvDzIdg7380qk3OBbhttQl/+2cE7UVIQR8f/XXexAESBLjsAR0BQlji42G6Urzp1VCiG6esb3T3iijZWKEPYPBcChXrlxZ+S5bnucI/ACUtt+uvopFoRACjHG4rts61xmgS8Ns227lsQG6FCmO25dRd9TiJgh8CCFbK+TOAqUUjuPAdb2y46IPzjmEEHWJcRzHyLIMQjTfcfG0qKAPefEqkCVL7YzrOG5dltYGTjveVbEKadr+WIWulnTmeQ5KCO67eB+EEPeMFwTA1tYWlJLHurJs2wKltPX32k0mCMK6lFZKWY+bSaLLppMkRlEUdaMl13XhOC7iOEYcz+6m37thyf7iT1t3fUgp4fvtrhRoK4yxskP81DXvAAAgAElEQVTu6tyOVVVH2+8Fq0AICd8PFnruLttg0EV0Ric9dWTFumGEPYPBcCjnzm1BlV3QVoVSCmmawfO9Opx503N+iiKH5/nln9uxyN+L4zit3T33PB/TaXdCdF3XK4Wudp7zp2U43ILreiCEoCgKZFmK6XRal4JVQdJdpHjqJyE/8g/AvvL74H/2xaU9j+O4EKJFwt4px7sqIFyPC+0RBNYNIQTyPMO5rXNgnO8LC9fRFhT9fu/Yz4BSCsZ465oLbSKUMti2U863VCnm+WCMIk0z5HmOOJ7WP9+Lzr7L68w8nWd2/LhxlNOnCy5Wx3FaHVHSVqQUpdC2uvma47jI89x8VqjKoV3ortOLua934XpdNbbtII5jTDa0gYbpimswGA7ljTdu4oFr15DnI6yyY6BSEqOdnTp3i5CgFgN0rouElApKyWPzZdYFpRQmkzHCnm4u0qYJkpSytZ1xKWWdOzcIIZ075sPQ16XEdBp1XqS8l+V3UaWUgnPe2Vyi8XiEra0tUMpauzGzDkgpMR6PMOjrEs3XX38dQgi4rovz58/v64J7GHuHmqrbKaWkfGxVlslnxtG3RCzLRhiGZfSGdqMBqJ3NaZos5Z4gHr+O4uOfBoB93WW70GVYSgnGeGs2PbqCEAJCaHFvVU25pJRlJ1jzWQHQc/mwB9u2TsxJPQ1duF5XDSEE2Qbfs4ywZzAYDiWKIownE3ie10hnziTR5Sacc9i2A8viAAgopQD04F2JStXEV0pRi37VwuSgGNgmYey0FEWBNEkRhj2MRifnRhBCQQiWLnzOI+xRqm3yhNDyzwSUsj3/vvt41fHrUs3qOXVXv6IooNTRnyVjtHMimX7tzR2zCvoQj1/Xu7/RfJNOSmnp2tKZT+sm7PGXPg+SpWBfenE5j88thGG4x53TTYpCwLZtUzK3ZKqNH8/z8J6HH8Y3X3sN165ePdX5U12n/f6gbDKUIc/19UqIvteGYQ93795ZxUvZGIIgBGOsfo+n02ntej84p6lYxNi8l2r8WtY4tkyEEOCcwxiCZydJYgRBuLI5fZIkZc6euQ8Aei6/vb2NIPAxHG5hMhkb0XMPjuMA0O8T5xY4ZyCEgjFWd9o+qfHPonMMu4YR9gwGw5G89dZbeOT970eWNbdArwbz46hEIcZYKRKRWjQCCAglICD7xEAApWgk9n0H1AFxsB3OwCSJ4TjOocHRlmXDtm1YlrVvYbD3tVZd7JTSYpyU+0XPqsRH/w5O/bqVUqCU1uVfewU7fUOmoJTVC5nqMXe/9PNXbsTqOAGAUgLGGBjjqF6K7nS7+1hFke+54e+eJ4zxTopKTZ5nR7k4ZmEwGKIoCty9e6fxa2YZkGgE9qUXF7rIBvT5GgRBvdBva27laUnTFJ7nmQXdiojjGJ7n45FHHoEs3V4nkaYJXNetyzwPg9IefD/oVKRBW6maWgghkKZpWYUg9gmwR42Zixib99Jlp0+e57Wz0TAblftWu+iW72rK8wxK+WUW8+aKLftRiKIIjlOg1+vvE/Y3GX1NE+RFoUvG0wTv3nq3di+7nod+v4+gzGvWJd6i7jRcrW04t/ZFU2waRtgzGAxHIqXE3bt30ev1Wj2xrwShWXa+DoqBjFFgj/hXiWIHnYF7BSkhZOkgq24syxMyKmdGr9dDnmsRzLIs+H4AQE/Yjtr92/taCaFQSu5xyTFwTsvXCejo9YOve1f8qxYhhKAW8YbDrUMEu13HZNUgYdadSSmrXMFdkcPzPDCm3wvt5rRhWXZZRkbL3TwJ13VRFAUsy15pWPRZWHUprrx4FcUzz4G/8Dzo7ZsLcXEkSQzbdhZ1iK1kkYtsSimCIATnHHEcL630btUURQ5Kg6YPY6OI4ymGzhbSGcTUnZ3jA8bjOEYYnu7+v9dVBmDh4nfXqErRKWUIwwCMcSRpgnh6uIh6nCuvyw67RZPnGSgNmz6MzpLnOWzbXlnn8izL6vxgwy6VuB+GPRCCtWiaNi++H0AIgW/fuHHk/CcfjzEe62ZluiO4B8/zEPg++v0+AJQNhja7WYsR9gwGw7HcfucdhGGIIAgxnUZrM2DOIwYyxms3YOVG06ISrV1rWZYurQFCURSI4wS9Xh9JkpRl0vGJu33zvNa9VGWVlRsSIKVoJzCZTFAUqwxH3nUhHnTpEULhujonKkliEELh+z4oDfeJsVXwfBMlECeVVK3y+iqeeQ7y0cdQALA/+8tndnF4ng/LssAYg+s2U8K/ChazyCYIwxCWZSFJE0wm47UZW4F252+uK4wxAFjoAroaY0/j2tsreANYqMOsK1BK63Fw7/mv79PHX+PHbRh02WG3DJRSaxn1sAqqmJZVEcdT2Pbw0GqTTacoCuR5Xo/dm4ZlWQjDHqIowo3vfOfU56UQeu0xmUxwe89jVWuiTcYIewaD4ViklPj2jRu4//JlBEGAyaT5QPdF582cFiEKHDePtG0brqs7+moRbrpw8agqyfU8D+PxaCUT29OUQ6+Koihg2/ahP1NKHlNSpjtAMsbKoPheWZIs65LeJEmWLlAeu3hbsWOPv/A8ivL7InBdF9NphDieX0TuAmddZAdBWJcm7exsdzpL7yjW3bXZRizLXsr9oMrJOonDBO9NcZg5jgPbdsC57jJcuednGdONK+/0CKlz9oywNztN7B9F0QS9Xs8Ie4dgWRYmk3HTh7FyCCHo9fp45913cevWrTPPffM8N42eALBer/dLTR+EwWBoN0opjMZjuK6Lfr8PpdDohEo8+TSKj38aZLID+to3GjuOg1TZOUkSgzEG3/dhWbrkYVGCjeM4sCwbo9HOWgoCJ2HbVhn0PlsGWeUwLIoCWZYhSRIkSQIhCkipQ+R9P4Druns67i1+Bkxu3QSZ7GhROt//Gla920imY7CXXwKZLmZS6bou4nhqFltH4Ps+gjCEkgpRNEGapmvl0tuL7welG8GUX62KIAjLMW2x15+UEp6nN6uOu+eQPAV97Rsgebrvz+tMEAR1M4yiKBBFE2RZOte9eVPes0VgcQuEULOQn4MqpkSI1W2+SSnhOO49mZIGlO+LXOnn0QYopeBcu+wUgOkREQWG2TCOPYPBcCqqjDbGGMIwxJ07zU0+u7CzHcdTxPEUQRBgMBgiiqIzB+JX4tOminoAFlzep2o3YrWTrN18LobDIbIsQxQt1qG6ziVVexupGHZxXReu60EIgfFovDET+FVlOBmqHFWytKYrcay7aZ6Uybcp2LZdi9fj8eZc021BCJ2fa5iDsI/kQ08A/+9vr7TiRUoJxpgRYw+Qpgkcx9k4N6OUEqPRDiiluHD+PFzHwRs3bzZ9WJ2HNn0ABoOhG/ieB9/3MRqNsL19t9FjqcSRLoRyR1GE8XgE3/fheWfr5BaGvY13RMVxXJfTLoPKdbGzoyccg8EQlC7/VrmK59iLeOgDSP/JZyEe+sDCHrMS9gy7UErh+wEmk3FZOm8EAMPiYYwvVVBP06Te3NtkqmY3vh8giiJMJkbUa4KiKDb+XJyX5K//CNKfeBbi8eurfd4kget6Zo6wB0pp2Vhkc126YdgD5xyu6zZ9KGuBuboMBsOpiKZT5EWOMAwRhr0jc86aQAV9FNc/ARX0mz6UQymKAqPRDhzHgePMd/PyfB9Syo3unFVx2synsyClwHg8Qpqm6PcHS88Mo5SutCwz/0f/GOryg8j/0T9e2GNW3ZYN+9EZjpu1+F9F34xliNNdRTcSWK5TdtOF+zDsYTAYghBgNNoxZeYNUuUXGjSEEFCqNzxt24bjuLpjaBCg19Pn7XC4ha2tc/D/vz+A/Rv/YuUVL3meIc9z+L7pll4Rhj3keb7R83opJe7cuYNXv/nNpg9lLTCluAaD4VQopfDNb75W76zcf/kyOLdO7JS3Co5rSNAWpJQYj0fo9/sQYrZmFJRSuI5ryqBKqgYiunxhuTudSRJDiAJhqJttLKtcYpWNM+TFq4BXTq533l3c40q50Qv/w5ByPTP0TkKp5Ye0F5/8BajLD6L45C+A/dOfW+6TtZxVNBIghHS+jI5SCsdxwTkHIaTsEKrHrjzPDx3fKaXo9fR9e3v77trmYnaNTYp+4NwCYxSE0LLsfverEjiVUge+JKRUyPMCQqRlnrDEUClYv/e5Rio/4jhGv9/ODfgmYIxhNNpp+jAaJYom2Nrawq23397oaqRFYYQ9g8EwE0VRYDKZ4NVvfhPve+97YVl24zvXXcjcA3Rzjek0Rhj2Zipn9v0AeZ5vxAT2tERRhF4vRJZlS19o5XmO8XhUi3tJsvgGF6t07BXPPAeEfWB0F/b/+j8s7HGFkLAsa2GPtx4YEWBZ8F/7VRSf/AXwX/vVpg+lcSilK7kPd01I0UKeUwojDIQQFEWOPM9Kh6Oq3U5Vt/k8zxBFesPSsiwEQYg0SxGbcPdWoZTObOvS+TgLhBDYtj4ndfMvCaUklFIQQpTnsJjLDd6UOC2lME5Lwz4opRBCGFFvQRhhz2AwzIVSCt+9dQvXrl5tXNjrUkOCKijXcdxTub9s2wHnvPFcw7ZRFDmkVGUH2+W7SHRI+gi9Xh+MsYU31QBW59jjLzyPovxOby8urLgoCvj+2XIk15FNXMjo17zc85nd+Auwf/pzdRQD+9KLnchdXQaEkKUvjJRSsCyrbKLFa3eudr7tP8d3HcgKUqq6K7l2xS3WZV11V+SclQ6mXTcTgLoTelHkx75HVTd7z/MxHG6VIqYoO6ivrlu54XRIqcroh267SA/CGIPrurBtp9wMnq5dBtsqKxTaTtc2SxaBbdvl61awbRt37txp+pDWBiPsGQyGuZlMJsjzHJZldb5EZ5WkaXqqLliMcQSBDt433IsuxVmdaCKEwGi0gyAI607HixIVV+nYo7dvwv7sLy/8cYsi36jyqNNiFjCLQTz0gdqhx278xe6/dyCKYdnohfLyn8P3A2RZVruFtGgn6/K/e/8PBWMUlDIwxuA4Lnw/qIU+IWTpoDvakV79X/1F94h3BIRo8U4fi348KfPaATLrtSeEwGQyhuvqZmFTZmH6w39no0XjtrJO0Q+EEFiWVTeXyPMcOzvbS7mPKqXW2unYFTjntRNzE9CbLVq0FkIgmk7BOcfo3Xdx964xLiwKI+wZDIYzUQhhhL0ZSdMEvu+BUgYpD3cQcM7rLrjmvT0cKQU4t5Blq3OMVlmJjuMgDEMopZCmyZnDj3XWU/cFICnXuzyqi6igD/H49c6LE0dl6nUlimH5LHf8uHt3dleFUhJFIQHocsG4NL5Vnc0Z47XYp39/9zUczA6rhLs8z0sBT5TliYt/3UkSI8tSsB/7aRQf+SkAmysatxUhBDhf7TK2cqvq81eXdku/j/ivPQnvj18Ci3ed/Pe6WAHg3o3Iyr0mpUSWZYjj5ZZ8CyHAGG9sXlnNETatodS96HNhnTZCHceBZdn1ayKEgDFWl9tmWYa3b9/G9rbJC18WRtgzGAxn4q233sLVK1fQ7w9QiAJSSKRpshYixTIpCgHbtpAk9wp7juPA9wPE8XSju2WdxHQ6xWAwRJIkRwqkyyJN09p5qTvQ+RCigBCyzL3JZ5q4rktpinZRrF951Flp8vNdF0fbUZl6XYpiMGh2M5V2SwwPlvTqxjPNjYlSSogv/EsESiL4+h8hddyyjLj74/Q6IEQBx1lOt3pCSCk8ayGPc1676qWUZcZdAaUk0ieeQPJjP42iyGH//v8FYL979eB5rBsLNSfkVMJak89vWdbGC3tFoWMJer1+5xvjcc7h+wGmcYx33noLaZbB4hxCVhsxJj9vVZD7r1wxdyiDwXBmXMeBZds4t7UFzvnSdx27juu6sGwb49Gug4YxjjAMAehOUZs+8TkNQRCAENp4uTKltMyf4mCMlkHtdI/bRJZfOuz64G55EGj3Xxu6TJ+FIAghpTTX/x76/T6yLG8sp6sJx16/P0Acx43nr66Kpl2R/f4AaZosvUv4pmJZFjzPB2O0zNwzm5dtYGvr3FxO0qNwXReu62knXnnP1iJefuRY1vS1PytBEEApNDbXoJRiMBhiNNoxgg/02C1EUTfs6Rq2bcN1Pdx8802MxyY2qGmMY89gMCyEJE2RpCmCIIBl8bVxIC2LJEngeX79PnmeB9f1kCQx4vheAUAFfRRPPg2AgL/0W52YQK6CKIowHG41Xg4upSwX1fsX1pTSshSBlX/msG2nzAbaDZbXWYEEeZ6ViwndsbFrNO0GaCNRFGlH84wuzkVhHG3Lp2lXZFEU4Nwywt6S0MLODjjnZXMNzzjqW4DC4jJdOedwXQ+TyXg2t33HxtdVNNo5Dj2/KcA5N8IegMlkjF6vjzAMMZksuinbcnEcB7bt4LVvfWulkTiGo2G9Xu+Xmj4Ig8GwPlBCcP78BTDGzEB/Ao7jgBCKIPDBGMNoNDpSnBJPPg3xsU9BPfJhyA89BvqNPwWZdnN3TAV9iCefBrl1EyRfzELU8/xTdRleNbulOwWKIkeWZWUmX7yvU6MQOgjctq2ytNeD53llZokFxjk4q7o+7mZPtQ1CcKrGMJtE1R3U94ONEV4cx0VRFGcqkV/GOLEsyK2bIJMd7dpp4FgJIbBte2POr6bQOWgp8jwvx2i/dnUZVo/n+WWzibPPNcOwhyzL1q4D7UEcxy1jQ5o7Zz3PQ5Zla5MtdxaUUsiyFJ7nwbLszqybHMcB5xa+9e1vmxzwFmGEPYPBsFDSLEOv16sFC8PhcM7L3S69GJtMJscKNeTWTSBLoAbngMsPQF24BPbySys84sUhnnwaxcc/DTLZAX3tG2d+vKLQWTtNBkLPw968nqIo6tw+Xeqlw9uFECBEd4bknMOyLNi2A8/TuX6u68K29QSrygSqOgWvQvjzfb92m1bHQikxTpYDVI4q2+7OxP0suK57bKfT07DocWKZkDwFfe0bIHlaC5IYjyCeeGolwqR2ffuNlXtvGkpph7ZSCr7vw3GcunTTsDoYY7AsC47jnGlctSwbjuM0HumxCjzPbVRUqwSh6dTEdewlyzJ4nu6KXBTtnsdSShEEIV771rc6NefeBEwprsFgWCicc9i2jZ0dc9M+ijDswbIsEEKQpump8shINIL1r34d7I/+AMUzz4G/8PwKjnQ57O1iuah8mjieIgjCzmfU7UUvFDMcN2/Swd6sDPmmdch3FUSvlNLCoSig6pw/OdciVAuKHpRSIITUE9A0TevulE0Hg7eZyWSMwWAIx3GNo/EUdLXbbVWWS9//IchHHwOw/PLc6vo7rtO6YfFUmzGe59X5otNpZPJxV0RR5GCMQint3pv3/u/7/qERKOsIIc12YfU8v7N5cstEKYXxeIx+v192kG2vc9TzfNx+5x0j6rUQI+wZDIaF0sbywLZQlVjmeY7t7e2yk5Q/02PQ2zdhf/aXl3SEq2FvJk1x/RMLyabK87x2rZxGKO1a4PVR6JKaoxeRnPPSycdBy+zLvV97XYNCiLpsuBIK9mLbFoQo6nK/oijM9T4jk8m4Dste78U/wbynhrx4Ffnf/1mQ11+D9eL/0bnrsxIi6Z99GfKVr65MmCyKAq7rGCdMA8Sxzsb1PB+9Xg9pmpWfgxkfl0lRCHgew2i0g8FgiCSJ59qwArAxmy2EVJ16V08QBGXzsPV3rc+DlKLO3KsarbWNavP43XffbfpQDIdghD2DwbBQhBBlYwDDXnq9PhhjiKJJvctVFPnGv1eLdOWMxyMMBsO6hPU4mg67XxVFcbyAtNvNl4FzBkrte3L8tPgnwBhHURSglJbNPQjMwnU2hBCI4ynCsIedne19wui6iM27zHduFM88B/XBH4D64A9ARDuduz73blzQFR57nuewbXtlz2e4lzieIk0ThGEPw+Fw3/3esHiEKOoOtlmWwfeDmcppCSHwfR9R1K2mBWeDNOaqrz4rw9EURYHpVFeg7OxsN3049+A47onRQYbmMMKewWBYOHmem3KzEt0AwUWeZ5hMxvsX8qVbSjcbaK/tfpkssqOclBJJkiAIQoxGO8f+blfL/BbNbjffw6G0KvNlYKzK8NNNXypRetftJ2r3n8mbOpokSWDbupvc3jFyU8Tmk+AvPI+ccZDXX9v463MWhChAqdv0YWw8UkqMRjtwHAdh2MNkMjEOpSWilATnHFE0wXC4NUOOKUEY9iCE2BjxVd+zmxNkptMpBoMBsixFURSwbfvIzW2lgCxLN1JAStMEnufBtp3WlOTqCqMAWZ7j3Tt3mj4cwxGQ+69c2bwrxmAwLBXbsnDlyhV4nleW68k9zp/dsr91xrZt+H5wYuaO67qwLBvj8To4dNrBcLiF6TTaiCYFq2Q43MJ4PNp37VJKy8YdDJTqxh2E3Jvxd5jwt4kT9oogCEAIwWSy6xRZJ8feYDBEFEWtDwFfJwghGA63cPeuWXS1Bc4t9Ho9xHGMNE02esxbFpU4F8dTWJaNIPBBiBaL9AaT7jpfFHk9D7NtG67rQQixUXMvy7Lh+36jTrB+f4A0TcCYzuMWQkCVYiPZ83uEUDBGMZ3GG2kScF0PlsUxHq+moYtlWej1+phOp8jzbN88jxCKra0tvP7GG9jZOX7T3NAsxrFnMBgWTpbn+PaNG3XnV4tzMM5hcQ7LthEEYdniPUMyuID8Jz8N/sLzoLdvNn3oZ6bqFsUYw3Q6PXG3TXd0NS6LRRLHU3ieb4S9BeE4Tn2Ocm7tm/DpEqgUR73Vuxl/DNyyQEunX1XqWwl+u/l+m+H2O6zJwSLdq11knYTNJqg2zzjnrcxm2kSKIsdotIMgCOF53p6NzaIMyDf3qLOiO47r5WyeZ9je1u8ppbR2mTPG4LrePpf5Jm7+MdZ8cx3GGAAtrm5vb+M4ByHnFoIggOd5iKLo1M5XQsg9jviuIYSA4ywnWsG27TqXeu/zAcA0jtHv90EJQZ5nyPO8jnRJk+6+n5uCEfYMBsPSOC7fKwgCbA2HUH//ZyH/yvejAJbaFKISE/beyBYpHliWBdf1wDlHmqb3lN0eRZVZZroZLo40TeG63gwlOYbDsCwLvh8AAJIkhlIKvh+Ac3bqrnbHjQF73X6McVjWQbefhBC7Yh9jDIRUJeyqvL5U3Y1398+73Xmrv7cBXcasF5a6o3CB9c0pVCDk5N+qfzvoI//kL66si6zBsCqEEHU0hGVZ4Nwq3UoOfD9AmqYoihx5XmA9x4LlIoQ4NFvyNF3lNw1Km+2I67oupJRlk7MYJ53vRZFjZ2cbjuMgCAJI6Z3Yddp1dZO6yv/XVXFPRyuwhT+u5/nl5yAwGo3q+VG16bB99y6++93vwnEc9Pt9DAcD9PuOjrrZ0MigLmGEPYPB0AhRFCGKIpz7X/578J/5z0FfeH6hj6+FHQuUstIdVC3+US44D1917ooAu7+/998VVD0XqQQISnUHyCRJTi3o7UXnwgUbVRKybJIkNq69M1BN/qJosu89LIoCvV4fQRCcWtw7itO5/arGHhxSivKaJLuuPwKQ8lqurseKg3/fFf0UlJK1OKgXOurAz+/9mhV93BYsS38dfCzXdeG62gmZZRnSNNlYp5V4/Drko4+Bfu0rJlfvjLRFyDbcS57n+/LcOLfgug5sOwClFHmeI02TuTLf9MYBA2Paqaa7VxJIqasj8jxby/FFCyCb3YRsNmbYcVkw1X0QmE1wS9MUaZrC83yEYQ9KKaRpgjTdzeDTQrkPKSXG4zEopaVw3k1hbxkCrDYguBiPR/A8H/3+AHme13MsQgi2zp3DW2+9hTRNcfv2bdy+fbv+maH9GGHPYDA0Cn/nuwj/+X+DJIkX8niu68F1XSilkCQx8rw4tRNurxBw8M8AOUQQVHXZ4FluwkkSYzAYwnVdJMbqvhCMa29+XNeF4zjY2dm+57zWk2bdfVg7TZa3UDypo++sVM5YxmjZ/EM7BKtJa3V977/ucYw4uCsS7t00qMq/dvMFC+zsREeOEZRSuK5XZ0VF0WQNSpFnWwTsbWZjynDnhxCy9vm160RR5JhMdkU83w/g+1rkO3xDodqM0N91uSmrqxF25yMC0+kUQhRgjJdxCj0AehMhy7K1yb+UUhrR4ZRkWYYwDBt7fiEEXNeeu1lJHE8Rx1PYtg3HceF5fl31Qgi5J/5GVxhYnT7Xj3JZEkJ01JFllRUKR29C6tJkG0opxHGMoigwHo/gOA44t5BlGaJoUpas3xsNtI4bAuuKEfYMBkOjcMuCUmdfxFJK0ev1AQBRNJlr4tBU2Z5SCuPxGL1eD5QyTKdnc0IZNLqzmHHtzYLjOHDO34d3v/cx0C/+zqEii5QScTyF7wcndh9uE9Wi9yxzVC0OaoEwDEPEcbxnE0C7fCsnwSzHNZ1GmE4jBEGAwWCIOJ52XuQ/aSg9mKlnym/PBmPcuPU6zt57f5Ubp9ndeKB017Gc5wXi+PgNEF2OmtWP6TgugiAApQRZlpcuwqzT547OI3NmGnc3kaLIy1JYryyFXTWLEWArcRrQ1QXVRv5hv+e6zj7xvEtkWYZ+f4Dt7bv7/t1xXPi+ByEksiyrNyb1d7rHhFBWGimFyWR8zzhROSErpJQYBmHjJduG+THCnsFgaBSLc0h5tgkl5xxh2EOSJAtz/q0aIQqMRiOEYYjBYIjxeNTZG6u8eBXFM8813hAlSZKy67A19w7xJsE5h+8HuPN9P4T8Jz4FruSRYot+bzfPEbnrzi2gVIA4ni708aMoQpIkCMMeLMueq7S/DeiFwfHOMfH4dRQf/zQAk6m3CBzHMc6KNWIZn6V2QetO3JWTz3W10JemKeJ42snxRoiizjc2HM9kMsZgMESWZSt391qWhaIoFnqOHXcPjuMYw+HwnnztrhBFE/T7g33VPEGgXYjj8b1C3SLI87yMBlpNN17DYmG9Xu+Xmj4Ig8GwuVy4cB5CFHOLWIwx9Hp9xPG0s1kaFTo3JAUhQBj2QAhpdQmBeOgDyP6L/xryvmugN/4SJNeT6vzZz0A++shm1n4AACAASURBVBjUhUtgL7/U8FESuK7b6gm/CvoQTz4Ncutm/R6umsrxOp1GEDdvgEx2tJPqmOOpQrC7ft3Ngy6fdZbiqqvyg2zbhu/7yLK8U4uSXq+PoihO7AhObt081XlmOBlCKMIw7KwQvEj2jqdqeAH5s58BufEqyNQsVPeilCwz/VJkWQrHcVt/rzyKKs/0pDHHgLpztp5frnYjwPf98jnVijZbFWzbAoDORhQQQmBZdn1u+77ON17WZ0cIQb/Xw86exhqG7mCEPYPB0CgXL1y4p+36LOiytbiTk9GjKIqi3jWr/t5G8p//FeDyA1APfwBksgP62jcAAOTGq1AXLoG/8Hzji6miKOoclrY6IMWTT6P4+Kf3vYerZjAYIkl0CSnJU9DXvnGi2KLzclwQ0t5zdFkQQuC63lIdwrrEhiIIAhSFaO35uxfHcWDbDiaTk6/7055nhpPp9XqnElNnRTz0AeQ//ysgN14F3Xl3oY+9LPaOp8Xf/TjUB38A8spD4F/+vaYPrbUopZBlOpcWUJ0TQXSGmLORm0zzYFl2Wcq92o3jKr9NylUJewAbnEPyIz+B/H3fC/rmdzp3v9FZeruOPduxoaSCEMuZcwkhwBjH5UuXMBgM0Ov1wDnvfDTIpmCEPYPB0Cie59W7eLOKe71eH0KIhZfDtQGlZB2M3dZSR3LjVcjv+T7Ql18C/8Jv1BMmMh2DvfxS46JeBSEUjuO0dje/aefSYDBEnudzXUdSCvh+sHGTviq4etmvuyj0pkcYhhBCnLoRUFOEYQ9xPO2cMNBlXNeDZVlL6aqe//yvQF1+EOp9HwT/g88v/PHPwlFO573jafEDPwycvwzcvQ2E/UZd0V2gGte6tlGqlJ5LdjWKZdVoJ/jqS3EdxwWlFEIUKxP2xJMfRfyRn4J65MONbp7Oi1Jq37lNCYVlW0tdFxRFgTRNIaUEpQTnz50v11rm+mo7RtgzGAyNMhqPAUJwbutc3UXyMDi3wLkFy9JfjuOCc77WORBCiDoYuI0LZbrzLvhLvwX29Zf3LZbaUFq6l6LI4fv+mZyhy6RJ51K/P4CUAlE0X8MWKSUsywbnfKNyDCuxeBWCphACRVEgDEMohaXt1C8C3/cRRZOmD2NDIPD9AI7jYDxeTtkUufGqFvV+7Vdb59g7yum8dzylr/07qAuXQL7zTYgf/4crW9i37R54WiqHu5SylXOOo9HiR5alrbzHt4kgCMAYb2Sctm0LnPO6KmUlz3nnNiwlYH3z6whe/tdgQnfRBdCZc8W2bQCkvvc7jrsSd6pSEq6rG61899atpT+f4ewYYc9gMDROHMeYTCYYDofwPB+McXBu1S3tfT+AVLLeRZrGMSzbRpHnrV7knpVK0PP9AFnWna51s5SWrmoBxBiDbbfXtXcUR70/KuijeOoTkO//MOibN+Z673RnRHqoOD7L5yJEgSDYLNceYxxssIXp37i+ksW7lBJZliMMQ3De3mYwxjWzGhjjGAwGIIQstdES3XkX/A8+35iod9w4dBqnc+Uep2+8tlJXdBviFeZFCIEw7HVO3LNtu/UbH03CGEO/PwAhdGkbAcehN+MtUEqRZfnK4jtEHEF+40/AXv0qaJGDcw7LsuG6LjzPh23rjUnGGADSysgLShkYY8jzDFLK0nG5fBE7DHuIkwSvv/76Up/HsDiMsGcwGFpBURS4c/cuxpNJGeacYTyZYHtnB7fefht37tzBaDTCpOwaef/ly5hO53MZdQkpJQih8DyvM+Uxs5SWrmoBlOc5XNeF47itLW0+jKPeH/Hk0xAf+9Tc5SWWZcHz/CMn+DOJs0qBMVaWO3fnvT0LnHNkP/xjSD/27OpcQEohSRI4jlu6amZ38hJCwBiHZfFygWPVQeqLWCS4rtupTYiuwRiH5+12MY2iydLea3nxat14AoQ04kA7bhyaxem8ald00/EKZ0FKiaLIEQQhGGOtz0+1LAu+78OybAhRtP54m4BSisFggCRJEEVRI6Ke53lQSkEp1YhbsDqvsyxDmqZIkgRJEkMpgDEKzi04jlOeSxbalDVJqW4Cp5TOUyWEIE2TpX6OYdhDFEW4efPm0p7DsHh40wdgMBgMe0nT9EQBq9/vt7aschnkeV5a8buBvHA/xONPgbzyb8Gi43Of2Jde3Pd9mYxGO+j1+uj1+o3sWM/DUe8P+9KLULYDgJzqvZMXr6J45jnwF54HvX0Tvh9gOp0euTs96+cSx1MMBv8/e+8eZNlR33l+M0+ePM97q7q7Wt2tFhJIlqyXhXlYRjKmMUjGoAfGdtiDjRHGbKwd7NpreccTu7Pr3Z3xzEbsPPB/M8PgiBl2x54ZWBwOkMN4hGW0GgQCg0AtQGohqYW61S31o+o+zysz948859StqltV933PrcpPRAWou+vec8/Nc07mN3+/73cZlmVVZjI8TQgh8P7uy4jj7kzGbi/NZgOO48B1tcCTJHFeAbH1nkgpBWOstDGglEJKWS6wChyHglKap2RGI1cEFiJvFaseqoZt89JaglJaiqu9P4Aea8WPUqqsXLdtG9O0PMp+6WOQt96ODAA99RSyD/wmAIA9/LnpvekmZvl8mCSk3ZjpeZo0WZZhdXUVtVoN9frSVKtCR4FSbYXgOC6UUmW6L6XWvA+tkgRBiCiKp1ZVX9zDiorJzXMAznkppFUN/fzcuObQ3t8BGLMrUUCQJAlcV/uRdzrtqW/ye56HKI5w5uzZqb6PYfKQY1deWf2VjcFgMPTwhje8HkrKfVMdRAjB8vIBXL58ad6HsoXNghEAxP/rv4I6ejXIuZfg/OPfnvMRbiUMa3kL6mKIe5Mg+e3/DfLW20FPPoHwT/5P+H6A1dXLE30Pz9Mm/o3G5E38q0axqGw01uZ6HJRa8Lz1FqdCECqEIF11IEtRaKfjJYTmVa0OhBBot1tDL+bDWg1Zmu6rtuxh0N+XB855XkGivaZ6F5ZFaBIhFMC6yLe5Eml5+QC63c7UFnny8HGkv/JboD98HtZX/hryjT+pK9B22awxjI4K6hB33FWe583/PQ+CIIBtczSbzbm3uRYtlIVPW7fbRZal5d/5vo+1tdW5HmMVOXDgIFZXV6GUvp/rzR5WCqFKqbz1evCKR9u24boeGGOQUpbPCr2xI9BqtfLwBYqlpeVKzl93Y2lpGVJKtFqt8tzNC0IIDhw4iEuXpmuLwDkHd1z84Ac/2BebtHsN04prMBgWCm7buOLwFZXYRZslxY5o1dpM0gcehLz1dqiVI7C+8WX9h6++Annzm4FTJ6GuesPIHnDTIkkS2DaH53lI0/3RNkhOPwe1cgTss59CAIkkiSc+loqwF53eWp3qjmlQePLM27NxvVpFV0NooShBkiTodDqIoi7iOIYQGRzH3UVwU8gyLcrZto0gCCClGGpyTwiB63ozMfZeJCil8P2gPKetVhNR1EWabk2mXF9ki/Ja6nc9CSGnm0hNCORtPwl5x90gl18Fe/hzlbqP70U2tx73/jc5f2Yu7dBF9a5O5s4mcm+3rKJhbPdnr67OcxGGNdi2jTRN0Gw2kSTxhmPRCe1+JavC5om+5+hnPucctVodts1BqN74IURvODDG4DgOPM8DIaSs7O6lSE0OazVwzsvvIo6jsvItiiJYFiu9oW2bg1K6MFYyvcRxBM7tuYevFRs9ReXjNN8nCEKcfvHFyvr4GnbGCHsGg2GhWFlZgWVVT+CaNoQQcM7nLiRsplcwIh0dwiB//A7IN94JXHXtyB5w0yZJEliWXmxn2WQWK1WmMJEnnSZ830e3253KJFUpBc/zBxJ2FjU5EtBCexWEvc0UItDm8SylhOcNbritBaes9NkadJIvhMi9gKrjTzRvXNfNwwgEGo21iXkQSingOA4IGf15uN01mP7425H+/v8Fdexq0JNPgD30pwt3jS4im735ev9b3HEXsg/8pv5OvvetmX4f+hmpQzXGeV5aloUwrOXBBR70ZkL/sau98wL4fgBCCLrdDjqdzo5j3XXdfWXTMghFIB3nDjh30O120G63kSQJ0jTNK4YTJEmMOI6QZVkeWueXzznbZnBdLw/cshDnXn3bfRdpmoJSq6zoS9NkYefsujOIIAyDmW9a2raNMKzB9/2yMnIacw7L0t+V5/k4c/Ys2p3OxN/DMBuMsGcwGBaKq44fRxRN1zS2mii4rle5FrdewahYJNJvfw1oN0BefAb0+0+CPfZXlVwUpmkKKVXZmrsfdigp1e2WnSlN3AphZxDj6UVOjmTMhmXRhbIDsG0bhJCBF1hSSkRRBN8PyuqMwVB55Uy17lWzhjGGWq0Oy7LQajWnUrFSpKaPeq63uwbTv/8vAMcF0gT8E//AtN/OiM0hH73/Tc6fgTp2NeStt8/lnimEgFIy9/XsL04XFT9pmqG3Gq+oWNWVTxmazQbSNIXneWUQkBaQbNg2RxiGsG0bQgg0m40t1XnbwbkzdJXxXieOYxBCc5uMtV3v/4V4FEXd0qNVe7Nqe4YoigY6v2malqJsq9Wc1MeZC1mWQSmFIAhnMr48z0MY1sC5jSTR/pGu6yKKuhN/b98P4Hke1hoNnDl7Ft1pGrcapo4R9gwGw8IQ+D7q9fq+XDAqpYW9qlaXycPHkf73/xjyJ34G5PKrsL/4n2E98ySsU09NVdQbt+pLL4x9ACgFjHEqYKoO5w4IpUim2Baj1GAtgkU1Cv321yDuvBtoNiDuvHshKvi0SLZYwh6lBLY9fNVvHEd5WMdgretCiNzUXu7LBTYhJF8s6crVaaZQSilhWSxPIx7+mtkuvVW9+grULW+B9elPwPrhqUkesmFESBrrSr05pu0KIcrqnn5CdSFk680dklteuPD9IK9YbZQbaEpJxHGcz20Kn1ALhADdboROpz30ZptOMyWl755BU1gsDHsfyrIsr+ZLRqqEzLIUjlNUUVZv3joMQogNadFa6J7Mfb2wsGCM5a/P0Om08wrVFEIIxHEy0XFNCEUQ6BbjHzz/fOmJaFhsjLBnMBgWhmNHj+7bxSKgd8MZs4eonJkOKqgjfd8Hkd39i6AvPAvSaSJ94EGoa28GOfcS7M98cmaLjklUfbmuh7W1VcRxVC4yXNfdk15xnudBZIMbZI+CEAKM2eDc2VH4KqpRxJ136xazlSMQJ+5biAq+wjdokYQ9QId+jOJ/lyQxGGMDew15nockSSHl/rlXF0mdYVgDADSbzZkIDFmWllVPwz4bN1eIFVjnXgL768/AOvfSJA/VMCbbfV+zJE1TuK63pfqXcw7OHayuXoZSKvcFJhBCoNVqbys8a9EiRhzHuU9bMvJ9g1Jd9Vc1i4T9ipQShACOM9rGQ9XQVewxHMeB7wewLDq2wMcYQ72+VFasZlnWN4V6kptD+j3rWFtbwyvnzu3DDqi9ixH2DAbDQhCGIVZWVtBu76/QjM3Mqx1XBXVkd/8C5PW3Qb7+esj3fhA4fKwMzSi89uxP/zHo6oWhXlecuGdLtdYglXgqqENedzPIi88A3IW48U2Q190EevaljdUnO7xWkQRaGG7rRUYEQE3ULLwq6CqiwdqaxkG34QwWpFFWDT3yeZDLr86tGmUY2PJBRHe+B3LTWKsyUsqxzOX1hgJBEOzsS1n4yS2Sif16G6ANxuzcW4rBsigopXnC8EYKw3nOHXieD9/3Sy8w3c40u8WS/m6nGKRhMPSQpgnCsFZW8FJKUavV0em0y9CXotJLi3+zuRaKzgZzHVSHwi5gUH/XRaDwJOScw/eDkYPtLMtCvb6EOI7Qauk252lv3HPO4Xk+XnnlFVy4eHHPfCcGjRH2DAbD1CGEgFI68gNkZWUFx44eRbu9v0vFpZRwXQ9CyIlXwuwmpIkT90Dc/xGoG24DPfWUFtOSWFfndZobvPaGoai421ytNUglnj6mB0C6bcg77oa67ua+YR07vRalZIOwV/5O7ic0aBDEouD7/tT89TYzaJBGWYXSac69GmVQxIn70L331xeiurAXzjkAAiFGq9gsvIbCsNZX9LZtG57nodlsYpbC1rBYlgXOHfi+hyAIwbkDy2Kg1AKlFJQSMMZg2zY4t+E4bu4Htv7jOA5sm4FSgjTN0GptTeqcFUWVrG0P44VomDe9wrCuFPfgui4ch8Oy2ETb/SaJUjpN1fN0S26tpkM15i3mDxPeZJgdlkXz8Le9c29SSpUCn34+DLaRCeiQF84dBEGAbrc7s+umaPV9/oUX9n2RxF6F7f5PDAaDYXQopbj2DW8oH+prjQaazeZAO6qccxw9egSu46LRaMzFo0MFdYg77tJVRBUwEC88biad81Ak7gEAe/hzW/7eevxhKO4AIGBf/sLEzoX1+MMAAPrtr0Geeqr8783/u9vvitOnoGwHJI22/M5Or7XTmilJknI3dpTFetXGznaVR9NCGz57efvnZMW6eZ9b5+t/C0IAscP4rCJCZCO34xYUvlhhWEO73dqwWAuCEO12q5J+SoUxvxY3C8+kDO12e6jre9T7wbTpdNpYWlpGHNsDtwDP+zraL1BKy4rQQjwmhOTp0Vnp3yWEbl0sKkiXlpYhpUQcR5WrQut2u+DcwfLyASil0K7I+JFS5kmse9tnb5Gu3SiKUK8vzfswpoKUEs1mA47j5MExSV/RzHEcUErBuQNAP4tbreZMx6nn+Xjl3LmpBDkZqoGp2DMYDFMlDEPUazU0GmtQSsH3PBw8eBBXHD6Meq0GP9CJTJ7rwvN9LNXrWDm8gqNHjmJlZQVSSHQ6bcyr+qNqyZ2EkFwkneyDeTsT9fLv0xjWqZOgZ09D3HHXxAIOtqvW2slLqEzfffl5WM88qasFTz2Vh3Wc3Npum7+WJTLUajU4jlv+uK4LSum2SWCFCDBsm4UK6kg//HuV8oyr15fyVsHZVVUMGqQxCPLwcaQPPAhy+jnIt75jrtelQxTYi88i67Rm/t6bGSZAJssyBEEAxthY1RO9RuKF11atVoeUojKpesW90nU9hGEIxmwopdDtdtDpdJAkMbJseEP4KlZQAfq4pBQIgnDg661qz7e9guvqtFfP8+D7fv6csZBlAmmaII5jdLsdRFG3DCYoqsSllGUraxR1oZQsK/mkrJbva5ZlcF0Xa2ur8z6UEs45lFJ7NgCrYJGu3cJz0bL2bjCZEAJRFMHzfDiODo/xfR+2baNWq5XBLkWgkvaSnN21XNhLnD17dmbvaZg9pmLPYDBMFUoIiiKhrDDt73ZBCIFlMXCbweEcIAAB8h1sgVariXp9ae7pZoNUjs0SbZTuTfx1SbvRt1JvM7tV9s2CUY+haBfa3Kq200K92+2WnmLDTEjFHXdB3no76MknKjF2GGMghGB19fJM3zdJknxR6o3VbqKCOtLf+l+gjl6NDID96U8AqM51OU+GuR4KS4QkGf++mmUZGo011Gr1fCEDrK0N14o/SQjR7bM6uEWHmwgpkKUZ1tZWKyWITIskSeA4blk5uRtVe74tOnpR70BKiSSJy6rQccTgwquOcx3MkiTJQN/tLBAiQ5rq8Ba9ATt/dFfD3l/eLtq1G0URgsCvzMbPtGg01hAEYX4fECCEoNFYm6qgSQgBIWTbZxylFJ7n45wJytjzmIo9g8EwVQ6vrOSto1sXksXOdCGaFD9SSiilwJi9JXlt1lQhha6Xwhx6Gj57g7BbZV9Vj8HzPFgWQ7PZKM29i5+dFvxFhUQY1oZKZC6OkT30p5Vokyl2y+fTgkFKL5lRESfugfyJnwE59xKsh/4M4ucfgPXI54cKapkknDt5Vcj8270GvR4IoajXlxBF0cQ8qJRSiOMIjuOCEJKPr9ktHCzLguO48P0Avu+DMRuAQhzHaLdbiON4oBTfvYSupAyQZenuwTUVe74tKroqtAZKCdrtNrrd7o4BM6Ogq/h0IqfneZUZ1zocwa9QqzAZ225gEVi0a1dKkW8ADZ/evWgUVbmFKD+tTSVKKcKwBs/zYds8rwpOt/ybWq2Oixcv4tLl2W7sGmaPEfYMBsPUOHToEJbq9bF2lz2vShPGaiCERBiGQwlNk6IKk8lhj6GY/DSbjZEWQloAzBAEISilA3miVOE89eK6ujVkHubVts1gWWys67gQr+zPfBLi5x+AvPX2MpF5HjgOr46wN8BYI4TkFdAZut3Jh6fEcQTLYvB9f+KCxmYYY3AcF2EYlIJiksRotVqI4whJkuz5heNOKKW07YVvQgSmjePoKjrGGDodLehNc+zratsYhCDfbFIjB+FM8piKJOkq+NpJKcZK/zZME70xbe5Lk8F1XbTbHbzw4ou4ePEiarUawjAEUAQqMfh+gAsXL+LChflsghpmixH2DAbDVDh06BAOr6zkRuqj7SoLIcC503cXaj9TVJG5rmtMcAegVqsjSeKxRK2itUqnYbqVqZYYFL2ja8+lDYZSCstiY43VXvGKnH4OauUI2Gc/NXQK86TQFXtyZtXEvf6Co3zmen0JUsqptvClaQKlkG86TFZwKNJ2iwRbAGUFbhRF+1rI64cQGVxXm7XvVU+reaJ9s+qwbZ57Ng4XwDIuurtBV2ba9uQ9d4dFV+0FlRHTXHfxntH7ASEEPG9+HSd7Dcd1cfnS5XJutba2hnang1q9jiAIwDnHK+fO4bKp1Ns3GGHPYDBMnAMHDuCKw4fRajXHnuymaVp6nO0Hj6RBKVpyTTXjzriuC8ZstFrjCxq67TAGpVY+JqtlZL4blM6nFVeHGDhI0wS2bYNzB46jf3RKJB1KmCGdpq7UI2Tg0IhJw7n20ZqVaJI+8ODAVYqbwzRqtToIIWg2p98SXnhuFYLDKOEUQNFi68B1tZjHmA0pe4MvktIkf94VS1Uly4ogjY1iyzBhK4aNMMYQhjU4joMo6qLdbs1NVNZpuTEYsxEEQelPPA8IIXBdd6D271lQ3J+N4F89lILZlJ4AhQ3F2Vde2fDnWZbh8uXLWFtbw2sXLpg1wj7DCHsGg2GiLC8t4djRoxMR9QAtplBqgTF7S+jBfkYpBc/zkCRmV3o7CKEIQ20iP8nFRrF4CcMaLKt/a+64FVaTRocK9K+a613ogztTWfT7vjaVtyxWmjwrJQHo5FLfD8C5ne/kD/ZdFamASGKoa66fqVAx64q9YaoUe9MSa+d/CMuy0GiszeQ4AZ2EHEURbNvOE3gtAKRsEe0HIQS2zeF5LsJQV+URQiGlQLvdQhR1kaYbvYosi42d7ruXUUqCMd0G31vxvkhpmlVh3cvKQxzHaLWalRGN0jQpK+YYs2d+PRRt/kkSV0asKRJITadH9VBK5hY71ajuXFQIIXAcFxcvXer7XC28yg37CyPsGQyGibG8vIxjx46h2ZyMqFdQiFh7eedplCoKxuxthSXDegruNBYb60bmLnzfh5QbqyWGqbCaBTsJe70LffW6aye+6FdKodvt5qENuiU6y9I8oThFHMeIGEf8U+9FrX0ZtlKDLU6bDaiVI0CnDXHvh2Yq8HHuIPMCxD/1npm8X1GlOIhIXPgRhk9+BRwSa2urUz227UjTBEkS6/RzzuF5fl5Bq5NrGbPhOPrPdfCFBSFk7lXWQZLsHHxRiBm6BdgsYPpBCIHNOZKe6743bGVaQv7egaBWq+XjLEWr1aykWFRU7xViuha1ZrHpQFCv1/M2/2qk4gIApRZs2557i7JhK0opcM4BEFNtPQZKKRBKcOjQIXDOJ9KVYlh8jLBnMBgmwtLSEq48dgzNZmPirRhS6h2+JImntoCbd3vSKFUUhdeUEfa24jgOOHfQak2vWq4wMpdS5RVpLmybIU0zkBdPTcwHbhJjcydhr3ehT19+fi6px9k77kHy/t9AfOFVeGeeh+vt3qqT3v1LkHfcDbz0HNiTjwGWBXH/R2ZSieQ4Drpv+1kk7/+Nqb7fKN89SWP4Z1+ESwnW1mZXqdcPpdS6eBvppFBKKQihoJQA0AKgDr4YLsFWm/ZbsCxm7oHboBTgbbJs6PWrNNV7G2GM5VYBLjzPg+/7EEJ7Uy6CSKTtDjg453Acd6hW+FGqzGu1OgBM9Tk7ClLu/c3gnZj3fHZ3dKX+IlxTVSbLMiipw/REliGqSMWsYX4YYc9gMIxNvV7H8SuvnFj7bT8cx4EQ0/PZm/cCp1dcGWQiVrSZzrLFbpGo1epot9szaZcSQiCKIiglQakF3/eRrl4A/frfTqQNdxJjc0dhrzeYYoppvjstNnrHf9JqwLb1wnSniX/2c78MHDoKhDXY/+lfg54+NTNR0nFc4PwPIVYvTvX9RvnuHceB53loNNYqV8kmpUSapnk1X4I0Tce6RoUQCMNwLqEwi4CudvdzwXTrs3PY585ewLY5XNfJPRxduK4Hz/PgeT44t/MWcIkkSdDptKe6oTgNgiBAo9EAIUAQhJBSDHSNDVtlHgQhLIui0Zi+d+ewFON+v6avzns+uxtKSfj+/hVeJ4mUEoQQWIyh2ayWwG6YPUbYMxgMYxGGIa46fnzqnjOOwyHE9MyQ573AGV5QUaVBtEkX20gYhpBSzdzDRQiBhLuIf+rnEMgMyU++C+qVH449niYxNgs/snl6IPVbbBRiH335eVjPPFl+viRJ4HkeCNm+pUwevRrqupuBoKbPzzNPTk2U3IzjOJDdLtSpp6b6fsN+97bNEQRBboew9+8LSqm8MsmEK20HIcg9LJ0tXrXTFPLHhTGWC28uHEf/bxG8Y9s2LEt7N273vbuuV/6uFu60eMcYA6Dv14VVQxRF6HY7iKKobAGviofesOhNUIE4jpFlGYIgBKXWrlWtw/h4+n4A27bnXhG8E/aBQ+je8R7g3MuVHN/TZN7z2d0o7ttm/joZCAFcx8Ulk3677zHCnsFgGBnP83DN1Vej1Zp+Mpxt6wTEafnGVHmBsx3UomCMmVCRHhiz4Xk+Wq3mXKosxIm8pbR+COnb3wd61XWwvvdNIBl9Z3oSY3Onir1Z0W+xsVNlQZZlCMNw24oZ+vLzQBKDy5nGVQAAIABJREFUnvoO2GNfnOm1Wyyep+ER1NsSR1cvDPzdM2ajVquh1WpX0gdsWjBWGOUbv6Z+ZFlWjlXHcSr7zChSkH3fy4XI9We+/kkhpSgrVBjTycm+78PzvPz3dRWerr7jSJIUWZYiSRJEURfdbgdxHOU+n/q87DWTecuyYNs6VEZKHWSj/S29HVtzB/XxdF19rnWlXnXPmzhxH6L7fr2yVWvTZBHms5TScpwaxkNKiSAIceny5T11LzMMjxH2DAbDyBy54goAmMkiwbY5CCEz8VKahj/JNF6TQLcE7td2k37UanV0Op25LfLJ+TOAAsShw8DF85A3/ji8LIH78nNz9QGjlIJzPtex0rvYKCv1vv01kMuv9q0sKFoHdUvVNi3EZ09DXXmN9gacsbAnpZjKOIv/m/8J6qa3QFx5NdjXvjTQ71gWQ71ez1sH99dCSacDOpVJ5KwiUupq9zRNShFsGD/DSWNZFjzPK9tgfd8HpVZeaZag0+kgirobBLjipwjdSZIEcRwhirqlP+P638XodDpl5d1eE+92Qkq5JVQmjmNQSodqze3Hxjb/alfIBs3LEGuXQL/y15UWuPYrlkXhOK5px50QlmWBUIpOpzPvQzHMETbvAzAYDItLkiRwXWcm76WUBCF0Ju8l7rgL2Qd+EwDAHv7c2K+ngjqS3/j7UDe9GYo7sP/yz8Z+TUCHZlBKQSk1bWjQ7UFKybkaMpN2A+rKq4Eb3gjyvW/C+vM/gXjib+AxhuXlA2i323OpllFKgZCZv+22FNcYw87XWBxH8Dxv2zE+yrWqgjrEHXdpMbE9mj+UEBk4d6ayKCHQdTCDfl2UWqjVank10v5bwMZxDN8P5n0YU2USYxbQok+jsQbX9bC0tJyLfSm63ekuBjlfb5+lVD/HtQiXlBV546CUzK06JnG0i40QAp1OB7VaHaur66153W4HaZogDGuwbXvoFNsi2XoaAWnTwOo2wf/mz02wTkUo5qrFvYDkExIzf50McRxjeWkJr7322rwPxTBHTMWewWAYGcYYwiCcycSJUgrG7JmINpPyJyla6tTh45BvezcAgJ56CtappyZ1qLBtBkqtfdV61w9KrdJbbN6VGYVXkf2ZT8I6+QRUHCGO47xdIoBtzz4NrphQV2V3XAkJdd1NsB75POjaxR3/bbGg7Hfso1yrkzAWT9MUnudDSjVxGwL6/Pf1+PlP/2bXtjhKKer1pTJ1dr9StEbv1QXipM3wsyzNq3dV6cvImDWRak9KaY+vnQ/f1752QggkSYxut4tud70ab69+Z/NEiCz3KPQ2iP2bW3P1973789K2OcIwnLqX8iQpPp8ZX/ODEALP8xGGIVzXg23bABSSJEa73YJtczC2u//jfmLU7p4iMObChQtTPDpD1THCnsFgGBlCCA4cWJ5J61chTMyilXBS/iTJR/8A6pa3QokU1le/pL3AvvzQRNtCCKHg3N53lTqMsQ0T9np9CVHUrcQEcTuvosLQnDGGIAhBCBm7Rax3EgjubDsh9P0AQmSVOD8AkP3qfwd17c3A0oFdExiFEGCMwXH4lnE+yrU6KeFeewDWJi6o7eR1RXrKLgkhqNeXkGXpvm+/cV0392Cb7SJ+GhYL/SDnz0AyDvnmnwZ58dSuYvigFGJbksSwbRu+HyBJkqHuSbZtbwincF0vt83QwRRFKEXRFjvvjZf9QpIkcBw391TceN8vnkOe5+26yeQ4LoIgQKvVWqgNRN/3p16JauiPbvsOEAQhAKDTaaPTaZf+loU4nCQxgiCEUpPfIFtURt3EKexWLlyczLPBsJgYYc9gMIyMUgorKysz8+1y3cXy45DHXg913c2gf/cY+Bf+b1inTk588aeUhOd5C3VexsWyLCwtLcN1PViWBcYsWBZDu92a96H1ZYP4lqx7QTmOC9/3y7THoj1FKTXw4rd3Eqhed+22E8IgCNFqtSqzqB4mgVFKiTiO4boeKB0/JGFSwr2UsvTam4Wg5Dgu6vWl0musXl+ClLKy436W9AYtzJJRFmGjiIEkjSF+8WPA0ddBXXcT2KMPjXPYW49JKSRJAkIIfD/Y9plOCC191tar8WxIKZGmKaKoi06ngySJTTVeBUjTNLeo2CqcpGmSi3v+tqEalmUhDGtoNhsLJepZlpVXqO/fKuZ5YdsctVoNQki0Wk3EcbTjfSBNB09u3g+MuvFo2zaEkFhdXZ3i0RmqjhH2DAbDyCilcOSKK2YyeSrKzBdpokZffh6ktQb26GSr9HpZn8DuH2GPMRuMMTQaa3AcB47j5i241VxE9lv8S6m9AAuDeD3xJbA5h+9tFPsopRBCol/LVO8ksBhvmyeEjuOAUmtiY2QYYaI34bVXwBs0gbGXLEsRBOEGU/h5w7k9NUFJBXVkd/8C5PW3wblwFgFj6HTa8P0Avh9ASolmc3S/tb2EZVHYtj3z4JBZtoKT089pUe/Tfzyxir3N6A0HB5RSZJn2kXRdD67rlumzhBKITFfj6ZALU41XVfS9SSAM+98301SLuWEYghBsEf90m3+0cIE8nueVYrVh+hQBRmFYA+cc3W4H3W53oPuB9kVO8vuMByH294bAqBuPRTKuacXd3xhhz2AwjMWhgwdnlq7nee7QbULzZFKVQTvhODq8ZD9NYD3Pg5QCSZIgSeLcv666bRy7Lf6LaoosS5HkXmlpmpafybb5hso+y2JQSkFKqV+v2UD2wY+Dnnoa1skntrxHEISI42ioVpedxLthhIn0gQchb70d8shxoH5grJZFfd2rqbS/jkohvE6j0kCcuAfi/o9A3XAbnCRC8t1vIk1TpGkGznkpDhvWk0BnPS5m2QpO1y7C+rv/D/KNb5tq66+UehPN89a98bKspxovNtV4i0Rh9xAEYd/NnSzLkCTxBj9ESq38WWOh1Vq8imCdpJ6Y9s4pY1kWfN8vK+7iOEK73Rr6vCulEMcxCCEIggCE0IWqEK0Kvm889vY7RtgzGAwjY9s2Dh08OLPFFGN2WUlg0Og2mvFTBReJIAjQ7XbKhWXVhd5RFv/rYl9WVvYVArplWWUrnONwdH799yBuegvkkeNgTzyy4XUKA/VWa7gExJ3Eu2GEiaLllpx5AeLeD41t/p9lGWybwXHcSohaWtibTOjAZsj5M6BZCv+lU8CjX0DW0d+hUro1uahW3W/+mv1QSsF13ZltMo3DOBs+kw7R6Ic2vNf2Dt2ubqs11XiLjRAZLEt76vW7XxTCSpLEoNQCYwyWZaHT6SyggEvg+z46neGeeVVhVr6d46GrPIvK8VariSgabvOwH3q+k8DzdPXedi3ihv5wztFoNIygvY8xwp7BYBiZWhiWi6lZsF6VsX/aTndDp0Fm++JBzhhDvb5UVuntN7TYlyFNE0RRhDiOkLoBxJvfAXnwCvCnHgf53rc2/E4QhLnf1XDXaK94tzmUYxhhomy5vfQa1MoRWI98fqj2234UibRK6QXrPCmqmlzXhWVZZSDKJGAyw/L5lyC++02kra3nLI5j2DbPq1PMPdG2OQAMtMmxefHcbzFdxQX2pIJfemGM5cnTHoIgBOccQghYlrVwvraG7UnTBI7jgHNn200R3bqbIkmSMsl90QjDsKzoX0RmId6PA2M2wjAEQLC2tjrxLpre6r3iu9wP89tJ4Dgu2p3Owo59w/gYYc9gMIzMgQMHwJg1s2oxKSU4d0DI+Ab6ewXbZlNrBawSnGv/liJh0aBJ3vP3IH7inaCnnsLBL/5H2D2+QqS2DPnO+xCffh5IhjtnveLdJBYa4s67IU7cB3L51bEWK0EQwnH0PcC2bQAElmWBUgpCCBizAQwePjIuuhqyhSSJwZgNznXbtOPoNjbLYuWxAYNXl1JK86TnaEfRLkkSMGblAu7i2BRMA0ppXsG4+1jfPKb7jfHiz9Sxq0G/961KiHuTsHcofFl7hTzd+ibQbrfQ7XYRx3EZWJNlswmHMUwfXQ3lQ8q9mUJa2FWsuXWkH/69Ld6u/aiagD8N8X4SWBZDvV6H4zhI03TqoU1ZlkEInTxvxL3B4NzB2tranl8PGLbHCHsGg2FkjlxxBbIsnemkXwiBIAiNx0+OToW1K9GWOC6UUiwvH8iF2/WJCecOgsBHs9k0E5ZNZHf/InD4GPDqGci/+QvYto0gCLTw/a73o/2+XwNaq2OJaZNYaIz7GpRS1I5dhc7b7oY690Mg7kJK3ZZs21pQcxwXtm3D8zw4znrKcLEgGHYBtyHNeFPVIlC0OTvodNp5KqiuctHWBAqWRcGYBdvmeQiBm3uXeeUClHMO2+awbR0IwxgDqS+DvOvnoV55CVFj94S7NE1zb6IQSbJ/W5eyLIPneUjTbNcgnc3jsd/4JOfPQB27GvLW24Ekgrrmhsos/oeBMZb7dBZCnpMH8qwLeUVV7+axU6SOm/vu3mGvdj7oTZVAJ7F+6Hchb71dV4l/48s7/l7VKuRm4c08Cr7vQymJRqMx0y6dLEsRhrV9H6oxCJZlQUqJTqcz70MxzAkj7BkMhpE5dvQoOp3ZmpVrI2iJMAwr8aCf924vIQScO3uiFa/wdrIsC47jlj5ynHM0m01TpdkH+sKzUCtHYH/mkyDtBtJUV2SkaYKgeQnJpddgPf5f+od2DDh2J7HQGOc17IMroO/+ADrHr0X03l+FWL0I8cx3kKZJ2TIWx1FZ3RZF3bxFVyf1+X4Ax3GQveMexPc/ANpuDLSA613wqdddu2Xx5/sB0jTpOy6FEEjTdMvxRVEXURSVGyJSKhACEEJBqa7wS97+XrTf92vILl8YeKGZZRmU0m1o+3nTQ7fj7p5SvHk89hufJI11pV5rDbBsiPsfqMzifzsopWDMhuPoFu0gCMA5z71pdxfyNlNspFUlrMYwPkKIXNy19lRAgb4fp7qNM/d2ZZ/91K4Ve1WpkJv3XHInilCLeXguFnN+3w/2pQXLcCiEYYhLly7N+0AMc8IIewaDYSRc10W9Xp9LpZgQuixf7+KJuSSiysPHdeLn4eMTCQUYFaV0guEwCy/G7J42weFaBKeJNsD30Gw2crN2oNVqbQjKMKyPPXL6OdDXzmgPu3zxwjkHYzo1l2Yp0h1aCKtWqdBLscjxG5cgTtyH1s/+MvD892F95/GBFmB6pz8rRTUhBMirZ+HEXdSfehyeRXcN4+ld8NGXn9+y+AuCEO12Z6RrR0pZhqPopNtcpLQdJNfcAHrqO2CPfXGoBV6x0bGfqxt0hRmbmMdQIfjRs6crsfjvpWg9L/zxfD+A63q51yPydrk2omhwIW8zSik4jgOl5MK3wlVZOJk1WSYQBLNPkZ42jqM3OUtv1wH8XKtSIVfl57Hn+SCEotudz3gRQpT3OuMftz26Gtc3ARr7GCPsGQyGkajXaroKZk47vlLqRbE21529X0z6wINlixZ77C/nuuBbT7rbuGhjzIbrunAcF67r5W2APmzbhm1zWEsHIN5xL8LWZfjMgn3gEMSJe+FcfhUy6s5F7OPchsp94nS7x2SPQR4+juSjfwB5zY9Cvv560LMvzX1CPyzF2OvXZuR5HqQU4JzvKohuV6nQKxxutzCa9iK5WOSwqI04yyCvvw30+9+E/cXPjPR+UkrIbgf8pVOgWVImJtqcI8gr+hhjIATlvaR3wbd58ed5HgAy8UrZ7O5fhLjn1wCRwXryK0N/1mKjY7/6Ekkp8jbDyS5Aq7L4LyCEYHn5QJ7KTJBlAnEcod1u5+mmSV61Ov79kxDtJbnoVeFVFk5mjVIyr4wfXSipmlAqhIDneQtbsUzOn4FSCvK6m0FfeHbskKlJYVnaw7XZbMx1AzhJkjyFd2/6Q04KQghqtRoajfl+X4b5YIQ9g8EwEsvLy7Asa66plEVVThCEAAZLQ5wURauH/ZlPwjr5xEgT20lNjF3XhVIyF+/cUsArRLIsy5AkKaKoi263gzjWLYudt92F6L4PI75wHun3voXuHe9BdN+HQTtNLL12Bo7jAJjtJIpS7Zk2rV3Z9IEHoW55K9TrfxTqhtsWcpG3U5sRIQSO40Ip7Oqzsp1YsZNwWDCJRfJ2458xhnqnAdVcRfa3XwB98VmQ1trQFWx9ue4WND72DyGffwby4nkkuSeelAKEULiuC9/X7d+WpSsf+y0SgyCcSiWpvP5WqBtuAw4fG/nc6opmbTo+aw/UeaOrfnVS+15f1Liui3a7taG1expkWVamqabp4lbLVKXlsioIkcH3AyRJPNK1UkWhtLiHL1rLpgrqEHfcBXndzVA3vXkgb8BZUavVSluJWbDTvFhv5tcWfpNhmmRZBtd1wJiNdrs978MxzBgj7BkMhpEovHvm7XsmpUSSJAiCME/2m00F4TCtHtsxqYmx63rld5GmKaIoQqfTRhRFSJIk38EWWybvvQsdJDFw7mXtJ/XYFxE1VqGUgu/7eRXQbMSBIvBgWpNIcvo5yCPHQZ/+BsizT0FxR++Qnz29MIu9ncaelBKe56Hb7YwsyA7iTzSJRXK/8e84LsIwRNRYRfb9J/tWywGji+LRx/8R5JGroK67CezRh8o/L0y6C9FbV7SwPOjCA2M2CKEQIsvDOpyy6m+S0LMvAUkEeuopsMf+auRzK6Us/dYWWYwZBc4dKKXmuuk0CyyLwbJmE2wRx3GZ+LywFVF5SIq4467KVJnNE6UUKKXg3BntedtsaAHqkc9Xprosy1K4rpcHcFX/+i+eY/K6myHufwD0W/8VpNsayBtwFnCug5+azcbM3nOnebGUsgyaWoTvd55wzrG6unv4lmFvYYQ9g8EwEg7n8AO/Eml5RetmEAQzW+hsOYYRhIZJiCOU0tKXLo7j3JtusEXXbgbyQghQqj2rZiUO6FaadGqTNtJpgj3xCKzvfgPqdddC3PshqBtu00LAu96/Y/vpIkApzSstMfJ3NohoPZFAjU3jPwxD2AcO4fKb3gFx5sUdX3tUUdw7fwbp628A+/QnoJZXkP7OH2mvwrWLG19fCKRpgiiKkKaZDqlxdNuuDquJp7KJQNIY1qmTsE49NRHhwXHcfVfdMGmfvaqig5P4zKqTivMZBCFs28asq7knQXb3L0Dc/xEgiWCdOjnvw5k7uuNBhwANW7Un7rwb4sR9UCtHdMhMRYTSNE0Wxme0eI7RU9+B9fTXwR59COwrf12ZOUitVke73Z6pj/Vu8+IsS+H7AXzf12FTe/w+PypBEODy5ct7vnLdsBEj7BkMhpGIkwQHDxwEpaQSk3ulFKIogu8HsO3ZP+yLCRqSCOqaGwYS+PqJI5Zl5R54dm6CTgH0D7covDSEEIii6SzedVunmplY6ji8bLGeNuT8mbI6Sr3+Bt2iW6EWmFFwHBeEkHIcDXMdzNozqRj/lkhRry+BEODSj78D6c//xq6C3bCieBnGcfpZ2F/6fyEvnkf6O38EdfRqyB+7HfQ7X4O48+6+n10pPR6TPIjD8/y5BboM8x0VRtp7zSB/N9I0RRCEI4kVi8QowUnjkmUZoqgLy6K59YP2mqzCHGAQ5PW3Qd1wG+ipp2Cdemreh1MZPG+49lUV1CGvuwkQGdQtb61UO65SqkxRTZJq3wOK5xh77IuwnnmyMuIogHIeOo3K9J3YbdOwCFnrdjsghCIIAgCzteKpOkopEEqwcugQVtfWKn0NGCaLEfYMBsNIKKXQarVwxeErKrWAiuMIrufl7SWzmyQVEzRYNsT9Dww90eWcIwxrcBw3T6vVVSecO3Bd7ZunfY7sPB3MQRCEEEKg1Zre7q6UKm+/mo1XV9FGNxNhr6c6ir7w7K7tp+MySCjFuBSeSe12G67nwbYHN0efh2eSbduo1epIkgTtdmtgwW7Xyf8mAaz4bFanCTx3ElJK3Zb9Y7cD9QNQK0cgTty3qzBfeO91uzv7F06L9Q2EGOqa63cV+PQGwfbJv1UzwJ8UhBB4nr+nqxWLxFopZ2eVUKATpyNkmYDjOPD9AJRSSCkrMxfoR5FuPE6b+16j8CnW3pyDCbTixD0Q938E1hNfgvX01yvnWyiE6GnJr67oTNIYaDaQffDjlesWsG0OSulM59GD4PtayOt02kjTBELowCSd3l3t73uWZFmWB58EWGvMrpXaMF+MsGcwGEZGCAGCwly3OuXwcRznabAjeseMQCE0FAuHYSa6QRDCdV1EUYR2u5WnGsaI8wqhKIoQRV19volut1RKotNpT33hqhdqEkEQIoqmP8GzbQ6AzLydehKeibvRL5Ri0sKK7/vodDpQSuXXweAi93ai2rDHOOi/9zwfvh9sGMc7CXbDHMdmkbL4bPXvPI64qXew6dpFWF99WH/mRz4PcvnVXYV53w+Qpunc0sDXNxAsiPs/su1xlufq1TNwCBAxp++5q6IB/iTQXlvOwnhtjUrRdjyv56/2uNXPK855HtpU3QV21dKNq0Dho5am6cDfWZUrzQpc10OSJJVvxx0krGoeMKY9PKsk7FFKEQQhWq1muYEgpSw7VrTA58KyLABkpi3EVSTLMniej5WVQ2AWM2Ea+wAj7BkMhrHodrs4ePAgCMFAk8JZVYhos28HjuPOtC132IVDGNbAmIW1tdVdzd6LFtU0TWaa+lh47fn+9Ctg9ELV2nO+KSqoQ1z5esAPwT77b0tPt0kLK0WbaEEhcg+SaLnd2B32GAfxsarVamDMRrPZGFh4GeY4NgTDcAfijrtgPf4wQsgNacHlZ+40dxXmKaXwfX+mRuKbWd9AeGnHDYTiXKnGJYTnTqN1+7v6nru9nBRaVHJMy6agCszaZ287Cp/bKIpK31fP86AU9v3iuuoIIcE5H8pyYxEEUs/z8iCk6laQAoOFVc0DQgDHcSpV9RyGRUJvn2debkkjpQRjFhxHJ9zrThcOxixIqQb2oN4rFFWNy8sHYNs2mq3WvA/JMEWMsGcwGMam2+3i8MrhgSYAs6wQSZIYts3heV6ldh0LgiAEYwxra2vzPpRdSdMUjDEEQbDBA1AICWByE2e9UK3WZHJc5OHjSH7nnwC33g6EddBXXy7H/qSFFc/ztnhu9SZaSimHr6QZMv2w9LF68Vmo1127RcSnlMJdOYKLb3w7cO6HA7fTFueKfnt7P7yC3oVnaVDebiB45UV0u9t7ku20YHVdF0qhEqJz73H22yzpHVcuJRBnTkM1Lm8ZZ4uwQB8VKSVc11vYFNdBqKKPYtGmK4SE6+rF9SK06e5n0jSB7weVrbQcBc/zN2ziVJVZdAuMQtXuLbZtw3HcXa1npBRI0/WE+ywTAFSZcu95fh6yN//n+KwoOjhqtRrqtRoajYa5F+9RjLBnMBjGJssyHLniioEmALOuEEmSBIwxeJ5fKS9AHfJhY21tceLo0zQpq6sopWDMhu/7E0+f6ydOLTLpAw9CXXsTAIB875uwP///bJtEPA5FIm6/CqUk0bu2QRCCc44sywa+For0Q3L51V3FeBXUIV9/PeippwCZ9W0X5ZwjuvO9iO//8I4C/5Z22vxciTvvHmpzoGwb++qX4FKy69jarqq4Vquh02lXTiTqt1nSO64sywKTEuKZb+9JAW8ndGv/bDw754XrOhBiPJ+9aVTSSylKWwnOnbJ6Ri/QdTW957lwXS+vKuYgxLTPzYNC0POD7QMnFsmP07IscN7/WWgYHM45gMG6caZNrVZHt9vdtbNlM0WnS1FRnGVp6QtadDMwxrAfWneTJIbjOAjDcCEKCgzDY4Q9g8EwNrZtY3l5eaB2oHlUiKRpAsasyqSkua4Hx3EWStQrWG8H1u0QUorcf28yE2id9OjtqYo9vHYO8kduAfn634J/5t+AtHdu5Rx1AWXbHJZlbXsdFl40lqUrLwkZLEluGDG+NFV/+utgj32x7++5rgdy/gyy1Qs7vuZ27zvs5sB6+m420GKvn1CmW3nsuYVm7MRu52Me7Zrimh9F+jt/BHL6ubLtfB5QSvMAmWoLEeNQhC2N40s6zUr69Tbdrg6tIbr9U4gMSaKfI7p6RuULbh+ASbmcNYUwvN3zfJH8OB3HASHVC35YNIoQt3lXqbuuB8bYyAm9vXMqFXcRxzGiqFta2hBC4Xl6g2Hce2nVSdMUvu9DKYWuEb73HEbYMxgMY+O5LsIwrHRpe5qmIIQiCIKZ+tNtxrIshGGIRmNvRNAX/ntBEIJSq2x7GAfXdStVXTku8idOQL71nWBPPgbrmSd3/fejLqCK6sndJqWFKOt5PjzP37HaRx4+juyDH4f1yOdBVy/segwbRKZ2o6+I73kusk4L6tTJkZJvR90cYIzBtu1dReN+QlkQhBsqVqvEbudjHi1V6e/8EdTRqyGv/zHIm988t8THqrWTTQMtXtpjiRizqqSXUiDLMmRZlt939L2n2DAqKvx8PwDnvNJzir1IlmVgjMF1vS0bAYvkx+l5HtI0q+T9epEoNkbm7eFZzFNGvR9sN6fSlap6zhRFEZKDV6D7q7+LpUvnwJO4vDftNYQQOHjwILrd7p4WMfcjRtgzGAxjEwQBPNedW1LkoGRZCkJInmyZTcxEd5gKq3Xz372zYNEpoRlsmyMI1tsbLIsBwNATI3ZgBdHbfhY493LlFxCDMHSF2QgLqGJcDxrsUHiuKIV8Ee0A2PpdDZvYt5vIxBiD4+gE6HGvv37X3U7XImMMjLHdFyncgXrdtaAvP1+2srru7t4+VYY7s22pIqefg7ruJqC5BnXjmyCPHAfqB2bexqeUyjcK5reZM20IQZmqPvJrVMhrUd+botIXdC9/d1UkSRK4rpunLa/P6ao0RnZDh+Z096QoMwtc14Xn+bmvrKqAsKd9skd9fg06p4o/9D9A3PJWRLVl8Ccfg+/5cF0PnHPYNofjOGDMhhBioe9JhaB5eOUw2q2WEcD3EEbYMxgMY1Or1UrfrqpTHGMYhsiydCITv0ErrDjXE4N5pmpOCyll2W6VJPq8WhYtJ4h6YmSDMQZKKQCUEyN5+DjSBx6Ec/6H8GWG7jvvR/fnddv6AAAgAElEQVS9vwokMaxTT83zY41FITLRl5+H9cyTg4t0IyygHMcFpXToCbgQGaIoAiG0bIOzbRuAghAS5PSpiST2UUoRhjV4npfvEo8vbJfJr8euBv3et0DSeMdEXt8PSmPtQV63uJ5n4dc0bf+qwhNzVhsKdO0i2KMPgf7gu1ArR0DOvABx74fKczpLvy7tszdYa+ci+YgVSCnheXuvKlGPVYIwDAGY1txJQSkF5w4cx4G1dAjixD1gF8/rIJ78mazb9RYzTIMxBs6dhQjOqBqe56FeXyrtC7rd7o5hU7PAcbTI3G6P1oYLDDanUkEd8vBxIIlgf+aTEGuXEEXRho0FISQo1Z0/nPOxvU3niZQSlBJYFkPLJOXuGdi8D8BgMCw+nPOFipCPoghSKtRqdbRazbFL0a3HH97wv/3gnCMIQrTbe/8BKqVAkoiyNYwQCtvWPlCWZcFxbHgeBSEEAHDp7/025I1vQmzZYJ/6JxBZsZBY3B1RABB33IXsA78JAGAPf26q76UrdkafgEdRt/x93/fhHLoC6q3vhPP1vwX9D5+AUgBq9Q271Pr/KxR/tP53+s8IQfl3nqfTSVdXVyd2r7Aef1i3et56O8Qdd+XnmOR/Szb8W845LIsOJKpvvp4L4+2lpeWp+WJuN1ZUUIe4466ytXlU0jQrqzJnCX3tDPi/+j/052g3ynM6y2tDiCw3Rx/g387wuCZBMT7Sk0/Acdpzr6yZNHqjKEEYhuU9TlcaL/azYR5QSsvQLiEEhBBIbn8nuvf8OgLKUPuvf5mHl8jy77UFQbZQoQKe5++562DaUGqhVqtBKYVOp12p0JFB7DMmgbjjLsif/SWwP/8T0NfOrP95fi300m7rOVe9vlS2CMfx6BWF8yJNUywvL+Pc+fPmnrpHMBV7BoNhbFYOHVo4LwpdSi8RBGHp9TMqO+0GMsZQq9XBOUe73dqnfhZ611+HbiS5cXGUL9IikNPPQh46Auszn4RoXIJ6+QV4WQL7K1+EXOAqlFl5ElkWg+M4ExON0zRF5213IbrvwxBrl0B+8HS5My2lglKqFPUAAkJ0KzAhBJTS8sey9I/+b4I4jodq1++tngJ3IE7cAzQbyN55L+T1t4GefhbWt7+64RzTs6d1Au5jf7XhnOsFajrQ9dfvek7TtAzgmcYiY7uxMinDeill3iY/n8Tpzed0ln5duh3XG2ixukg+YsD6+BBRB3jDjZBnTy/EcQ9D0QqYZRlc14Pv+2V67rQWo/LwcSQf/QPIY9eULfmLDGM2arU6hBBoNNYQxzqwRJ59CaS1Bjz2V4iba4iibu6bu34/l3KrsFFVgiCAZbF9sYE6KRzHRa2mLWJarWblKmMdx83Fteke17D3/izL8iIBCcZsBEEAx9Hp3lKqhRDDpZR6bdLpVO57N4yGEfYMBsPYXHH4MJJk8XbRi524MBxf3OtHIerFcYRWq7lQwudMaTVgfePLZasnSWNYLzyD0LYXeud9Vp5EnudBKTnRNstikku/8tcQ3U4pzOqfFFmWlkKZ/kmQpgmSpP+PbfOhJ+eFaIEkgjhxL8SJ+6BWjkC+/b1QN9ymJ+HPPLlRMOpzzgtfv2Zz+1biQVow0zSF67oDpwkPw7ZBIRMUmuI4zisX55/6N0u/rqJVdRBBdqfjqmKbbjE+pOMj/rlfmZp9QRU+u5SyDNfQtgEBLMuaisCXPvAg1C1vhbruloFE9Sqcn+2wLAv1eh3dbmdLW2W/8S6lLH2AC6FvEdCWH9rqZNHmovOAUoparQbbttFsNio717JtG4SQqT+zhnkm9V7vMuogSRJ0u11kWQZKrdLWxHGc/B4lKzsmHceBUmqsVmdDdTDCnsFgGJsjR47M3YdjVIqUvlothJST85OxLAu1Wh2dTmcmbQR7DSkFOHdA6wcQ3fmzlVwwTYJJLAjDsIZ2uzWxieOk2j97cRwHQmRDXV+FaAHLhnz7e0FPPgH22U8B7TXQU09tqcrbjjAMkSQ7J9oOUxnHOR8rgXQYJimAKaWQpgmCYHL+ooNQ+DcSMnyQzqTQ4288P6RJVU9OkmJ8yGtvhLrhNjgvfB945tsTf58qfXalFJJEV37btl0KfPr6nsw9kJx+DvLIcdBvPQb26EO7Xn9VOj+bqdfriOOkUu2VkyYIQnDO0WismQ3UAeDcQa1WR5alaDablRWdAN3yKkS1Eo638/LVoniCOI5yywAJxhh8388DaWwopSo3Rg8cOIDVtbWFEfEN22OEPYPBMBaWZeHQwYMLLV5JKZFlGYIghFIYu+S/EPUKPyDDaMRxDPUz70d8/wOwOi2QH3x33oc0ccZdEHLOQevLaN3+7omJn9NYpLqu09erppciRIWcfg6k0yxFi7K99qE/BV29AOvUSVinnhrosxbVev0SbXtFVfry8wNVxm1OIK1ypU4/ijZq3x+sgm0UGGNwXQ+e5+c/Xh5Awuf2nNCBMONVWs6iTXfU8UTPvgTWaaP+rUeRtCYfzlTNFmUtVEdRt6yQybJsIotm0mmCPfHIwKFH1Tw/WsCxbXuhE713o15fAqXaP7VqgknVIERX6TmOg1arVfl5O6UWfN+vXGu1vP42qBtuAz311A4V0rpQoKh81WEV2s7D83wwZoOQ2SXVb4e2JQJszk2Ixh7ACHsGg2EsHMdBvVabWdritCjaT4IgBEBGXgBSSlGvLyGOoz29Qz4r5NnTsKMOaj/4DtKfvAvqlZcqtXDajkEX6OMuCH3fR+v2dyN5/2+MJMT1O05y/gygAHndzaAvPDtWGm7x+vzSa2VL73akDzwIeevtUCtHYH3jy+t/wR2o1107kteVboWP+17PvQLm5pbe7SjaOgvrgSpX6myHEFnZIjSJ9ibGWCng+X6Qewzp+2kUdcuqZd/384TB2S++KbVg2/ZYlZazaB8edTyRNAb5wdMIbDYVW4xZtk6PQjH/0F6aycwrkKp6fmq1OrrdxWmnHRbb5nAcjrW1tUpXnVUBzjnq9TqEyNBoLIYIWq8vIYq6larWA7Ctl+9OFCEb3W63TPwuLAV0AOH8RD5m20iTBC3TjrvwGGHPYDCMhe955YJt0SlafIIgBCF0BKP/e1HvNJB12uh2O1M80v0DSWPguafRfcsJxPd/BE4SQfW0PlSVQRfo4ywICdEph53nnx1ZHOx3nCSNId71fu0xtVlk68NOImbx+rTdBH3+6R0nruT0c1ArR8A++6kNYuKoYofjOGDM3na3f1RRlTFWimJVrdTZjaJCOUlGE0Fs24bn+XmLkYMsE4jjGJ1OB1HURZomECLb8tqe782lillKCd/3hwoO6a0gBSEzqcwcdzz1js39RtGKO8643kuEYQgA6HT27lykmHtWTfipGkGgU6Xb7fZcwpNGoag2rVq1HjC+kK+UQpZliOM4r5pUpSdflm19bk4b2+ZotauVhmwYDSPsGQyGsQhCPWEYRgSrMuviXgBKB18giRP3IvvAR4HmGpLvfnPKR7n/KBa89e88DktklR9vsxB8XNcBIQRJqzG6ONhznEXyLDl/BvTU031Ftn7sJLwVr1/79lcguu2dhb1Oc0OIigrqSN/3QYgbfgzW3z0G6xuPQtx590DiCiEEtVq9DK3pW5k44uScEArOdbBLVSt1dqNYOAzakus4Tt5eq6vybNuGEAJxHKHdbiNN0zx8aPsFSZFqOg/hSSfjunnF4GCLpqKCVLzt3RDHXg/5M/dDeSGsk09M7TjHHU+E0LErExeZwry+qKrdrwRBCMYYGo21eR/KVAmCEO12Z9+LuDthWdrjbXX18kIktRa4rpdXuVV7rjcJhBCIogiEEIRhDZTSmX1uQoi2F8k35gyLjRH2DAbDWNRqNXDb3lM7pkopRFEE3w/AGEOa7t5mXO80gdYaxJd3N9o2DE+x4M06LQRBMBEvxGkyC8EnCEK0jlyF6OP/COT0c6BrF4d+jd7j3NCaevKJDSLbjq+xg4hZvL5LCdI0G2phIU7cA3Hvh4BDR4EkAmEWsg/8JtSxq0G/960dz613+CjaP30vute/EdmP3Y7sAx+FfMs7oOxcvMx9/EahqARc9N1tLbS5oHSj9QCltBTxvLwim1Kd7JckvVV5wwdwpGkC35/P9WtzrtunB2x3Iqefg3jbXYDrA4ePAZRCHVgBe/hzFfZWVHBdb6Zjs2rnIk1T2LYN13X2pcetZWlhc21tdd6HMlU8zweAyvvEzRulJDzPW5hKvQLP85Ak8Z5tI+9HlmVI0wSu65bC5jRbphljCMMams0mXrtwwQjkewAj7BkMhrGo12qwbbanhL2CwhfKttmOHoJBEMISKaKT36jEwmYvU1RU6jaj0b0QFxXGbHDu5EEvCmsf+5+hjl4Ndd1NYI8+NNZrj1pl2CsObrfIdxx31yTW7MY3I/kf/zmyw8dhvfB90Jefh7jmeuDQ0TKdUh27GvLW23dsy7UsC+pn3o/2e34F6rqbgTfcCAQ1AIBaOQ511RsgrnoD2FcfHvgz9mLbHFIOXkmwORSkSmRZijCsgRAK1/Pgez5c14MOJkgRxxE6nTbiOEaapvkia/TJf9GCFIazTeYFAG5zWJY1sB8s6TQhrroWuPIa4LmnAZuD/ft/CXrhlR2rVOcpdCml4HneUJWJ41JFn8kkSeA4LmybL7z/77DoBGq65ysWgyBAt9utVBVa1UTuAs45gPkHNQyD62phbxG8ACeJUipP1FUIwzCvcJ/8PawQD8+cOYOLly4ZUW+PYIQ9g8EwFrVQt3xUuXpqHOI4gud54Nzpu0Ao/m6v745XiULc8/0AQRCMVDm0SJDaMsi7fx5L3TVwKBBC0Fk6hMYv/begX/oLqGuuB6gF8sIzI1Xtle8zgSrDzYv8YqHjrl5A1mnv+D0lv//PgPoB4OofKQMtrJNfB2mtgbzwDLKP/QNYD/0Z6NkXdhQfa7U6Ii9EduObgG9/FYi7wIEV/Zf5AgcA2CN/MdJnLBZJgwp724aCzAnHccpqPNf1oJQqhcoi7CJJkokljG5GSgkpxcy90FzXAyFkqCqu7L5fB8I6kKVw//CjoBdeAbCzCD5voWtYn71xxYjt2vnnLWzEcQzX9eA4DpIkxTiC9CLheR6yTFTermIcLMuC63qV81+b97W/HdSyYFmDdZ9UBe03Jyol3M4Snagbl8/rSYUCWZaFIAghhMSLp08vfOeBYSNG2DMYDGPh+z4czvd05VQcx7nHlLtB3HNdD67rotEwiWyzRikFy7LAGAPnDhgbvBJn6Pea0y48IQSe7wPvej/a7/s1pJcuIPnuN5EkCeJf+11dueY4gOsBVxyfSNXe2Me8SfDoDc/Ac09vKxRlN74Z8s0/DWQp8LW/gf2lP9dJn7nYmP72H+rKxGt+BPzf/fNtvwfOOTh3sPqxf6ir9MI6rL/7MtQNt+l/0GkBNgfOnwX7yl+N9Bkdx4WUYtd7XjFu6NceAZYODORXOGm2a6vVYRcJOp122VYrhJhdlZcQAAiCIJzZwoIxVqb1Dgp58RTUdTfB/vQnNojmO4ng8w5UIYSAcz6wgDmuGLFdO3+vsD8voS+OY9i2Dd/3IYTcFyKB9p1r7ek5ief5+bVcLaFq3tf+dtAh7wlVgHMHSsk9vbbYDb2JHYNSiiAIxn5Wuq6eA7z22mt45dy5Pb0hvl8xwp7BYBiLYjdpL+8OA0CSxGB5EmSaJuCcw/M8NBpr5uE4J5RSsG2OZrMBzh1Y19+C9m/94ch+c9sxj114zjlqtToICKIXTwHNVdCv/Jf14IeeBFn63W9qUe/TfzzRzz0KmwWP3vCMrNPa9lpJfv+fAbUloNuG82//KcQdd20Mujj9XPkZSZZuIxYQBEeuxKWfvg/SrwHMAvt3/wLWc9+FuOUtWuhrXAb8EOTVM2Bf+9JIn9F1vTz1dXuRQAV1pB/+PYgT94G++jLs//yvpy7qUUrL+5IW8/yyIm9zW61ug52vyJFlGSyLzTApV5uED+PJRdcugj36EOjaxYFFqnkHquigkMF99iYpRmwn7CulIN71/rm0oydJAinV0IFYiwhjDLZtL5yf2rDocJSd78HzYN7X/nboFv3hUsHnjWVZu9rg7BeyLIVlWfD9YJvnF9nx923bRhjWEEURTr/0EtomJGPPYoQ9g8EwFpRS1JfqSPfBwzdNElgWRRjWYNs2ms2GEfXmiJQSdu6b1Wq10Pnt/x3q6OugrrsZ7NEvTOx9ZrkLT6keX47joN1uo9vtAEm0ZbHQmyDbKz6MQq9goZZXJuoHVyx0PIsiTZMN18sGoeSFZyBvehPYv/+XULe8eYuQ2vsZtxNaPc9DdOfPIXrPLwPLB0F+8F3YX/4Csg9+HOoNN+p/lERAlmpBNG+rHBbP8xHHO3v/iBP3aFHv5BNgD/3pRMcNpRY456VHTm9bbVGNl6YJut0uut1OvgCeTlvtuOhNEidvl5zutSWlGDgFuB/DCPzz9FUshL1BW6n/f/bePFiyq77z/J7l7jczXy2vFu0gJLSAACFjBAiZQbItCclt4+5oGGwx9Hh6HJ7GNo7wH9MxjploT09Mu8N2RMfEdNPuiIGZcU83brzQGm+SGQkMlgBTaEGWqtBGlUpVqu3letdz5o9zz6187+XLl8vNzJv57idCIUHVy5fLzXvv+Z7v7/stUozYSdgX198Ceesd+Tj6vN8f3TqpGp1XVywwzawpfUVfn0aLVKvsSiwSnb0ZReHSvGdJkmQuteURI2dJHMfZRMLm3NC1tX2wbVsJoaYJxjg4V/8QQmHbNgzDwKlTp3Du/PlS3gdUFEcl7FVUVEyFEAKH1g/tmZwGtdtPsrbc1c52Wwb0DUwYhsArxyGvvwX7//DfgjUvFTbCMa9deM45arU60jTNROP5uBH6BYv0rvsKyYPb6m6ybXubsNf/e/lTfwX+2JdBz53eVUgd9OdaEO29/CKS624C9h8CefYpYP0I0rsfBM6cVFlptguYNuD5E78+x3FByPCMPf0c+SO/D9JpTvR7AHVMuK6bO/Acx4VlWaogRArEcYIoChEESsTTbrx5jtVOi2oBdMbKhZsUy7ImbhocR+BfdK4iY+Pl7M0Kfe6kL7+YO4xJt7Ww90dl5rogZLmKlwgheXYiIRQ75QW6rrcnmkQdx0WvtxjBRzunarVa1vS+HPeAjuMgDIOluS4A6nytM1krdKu8C0Jo7uJzHAevvPIKur0A7XYHUgi1uZekMDhHr9fDaz/84cqL/RWKStirqKiYCiklGo0GpMTS3OBMi25z9H0fQoiVv4kuKzo7qd1uQUqZubr+M8T5s/A8L2tELNdIzE6YpqmEqV537guWfsGCHn9u0wJ8Ura6m0zTVON4fSU7Owkluwmpg/7ctm1IAKEAxG0/CqwfBTv+LKTfgHRroMefgayvKWGv24bxb/+XiV8fIQTx229H95f/OXDqlYHOv6LEYMdxYBgmer0egiDIMvGCvpZatbBcpsXaINSCxQOAmQouhmFM/DvG+Uz7R+UX0YRMabkytfodxsBi3584juB5fhbMX+57FsY4fN/PnIYGODey+BMXtm2Dcw5KKQACKZFdD8tVKFE0ehNgnpvJlNIsZ9nJ8hoTJEmcRbMkkLI8x9FObljHcdQEwBKhxGy68A2KMhFFMTzPy6/5lmXh1OuvIwxDRFGETreLdqeDdruNSxsbK38+qNhMJexVVFQUgu/7e+rim6aqdc7z/KXb/V8V6vUGer3utuNOStkXmu6BGwZIbR+Su+4HP/cGuEgByNKIIZZlwfM8tNvtheyq9gsWWxfgEz/mFtGO0u35ZsOEErF+JaLP/Drk0etALryJ9AP37phtpt16nXYH8V33Qdz1AOizTwGtSxAf/WnAq0Fe8zaAEIAbQNgDf/TLE4tuUkp0fvmfA7U1NT782JcnepxRiOM4z/Rb5RxTlQOYwPf9zFE3m80SSikM00Q0Y8GrqO/RpOjRu7I66Rf5/kgpISXgeV5phM9B2LYD31fN0a1WE2GoBP0wDBAEPSRJAkppLva5rgtA5m6eVcX3a+ju0rA+Cbp0RkUDqH/btg3f92FZSkRNkgStVhNxHOf3Hb7vl2pcdCc3rOsuzuU4KVKKbOy6nOexRaA2SNN8c8I0TZw7f74097MVi6US9ioqKqYmjCIcOnSosDr2ZUEIgShSThM1mltZ3eeFElSB7pAQ4CiKEMcJCID4rvsRPPjzsKIA7umXs5FGEwDZ5CKbB4SQvOjA83yYpol2u7UQcXhWrZVbRbskSeA49sgO1/jhz6lMrutvgTx4GOndD+6YbVav17NyiHDTCKy8+nrVhnv2dZBTLwOHrwKCLuDWpipCkVLAvXAG0Q3vBP/Cb0+c1TcqaSpKL0IUgZTq2PB8D3Ecz+RakiQJvCyAnFK6stercXP29hppmsAwzMzVXb7rtud5sCwLzebGjvcVuuE5ipTY1+sFEEJk1xX189pl5jgqj9M01Rj/Mo3q9+O6HgjB1AKVKmYwYJpW3hbuOA5M01TnBQBSqM2/Xq+LTkc5pbduIqrrmlMqYW8nN6wq1CnP8xwFIUS2sVUuV+SiUS59kccKbDSblbmgAgBAjl5xxfKd2SsqKkrHkcOH4XnLtyNYFPVGA1LIfCy0YnZQStForGFj49LIi1bp1ZHeeY9ykGWZZ3rRAwCtVmsuOS66nUxKmS/MFjkek9zzM0h++h+B/+G/A390ds4zALAsG7ZtY2Pj0tC/J7064ns+DnHdDWCvHAf7xl9AvOtHN312GsdxYRgGms0NpNe+HcnP/4pqBz53GsndDwAg4I+rIpX0zntAv/fkjo81Dowx1OsNNJvNuQjD+pjpdFZ/rEaPGurG8UHf3UnRnxshBFJKXLx4oaBnXT48z4eUEt1uZ9FPpbQ0GmsQQqDT2bmxe1ao4icK6TUQve8jMJ/6KlivDdM0IKXExsbGVI/PGAelJHMoqnsS1ZprwjAMpGmCTqezVFEia2v7ckFef4c1g/778v+nXJoqo1D/nHIJJ0mSjdaOfx7XG3M6DqHdbpcyD44QgrW1fUt5vvNrNSRxsnSi5DxQrlILQkj84KWXluq7XDEbKsdeRUVFIYRRhPX19aXJNCuaMAxzoaisDZSrQr1ezzPGRmXQ2GeapgjDAIQgG2uY/efm+zVEUYR2u5UXHSySeTb+pmkC27YhxPBsq/TuB5B+7FPgTzwC40//vWr+3WFk1/d9dDpqLCv+7G9CHrkG8vqb1eM89Gmw574F9sKxy59/9lgwramcinrBaNv2XM55URTB87yJix+WiTRNQQjNG2yTez+O9KGHgSgEO/7MRI+p3bGO4yBJYrTbLZjm5EUay4AeLVx1p+c0hGEAwzDgebPPd9QwxtBorMEwDBBCEH7wJ9D72M+BdVswXn0RYRgMdaKPipQiKx4QubiXpimiKMquexS+7wOYz+ueFp0rtrFxKSsL6iEI1D/KtRhmLv0ojy5I0wRpmmb/CIRhmOeUKgfedI3hrutCCIFutwspJXzfL2UmnM4IXMaRVkK2x3hUKNQ9bAhKKQ6tH0KStX9X7F0qYa+ioqIQhBCwLZVJMguxYlYjg0UiRArbtmFZFgC5FDfLy4bjOGCMFxoIrAW9WYt7jDHYto12ezG5W/1Ir474/k8ivftj4I/9Meilc3P5vSoMe/jY+jhio2XZ2WeWqhGk628G/+Lvgr349LbH6A8VF3d8OC/3IGdOTXRuEULAdd25OQmklHBdD0FQzvNfkSRJDNbYD/mRhxBzC/L6W0CPPw12/NmxH0u3TYdhiFariSjSkRF6wbia76cQcq7H57KihSDHUc3TsxR7GWOo1eoIgh46HZWpKl5/DaS9AXz9zxF3WnNz3SRJgjiOl6JoSrWDeztORGjhUjvh9T+XRb10JhuuWnBSQqJqKLcsO8s7JFkbfIKdWoznBSHLK+ylaQrXdRFFYTUNswNJohyn+9bW0Kg30Ol2K/feHqUS9ioqKgqj2+uhUa/DcdzCbxKLcG3Mmlqtjl6viyAIstw9o5T5PcuKLklotZqF3+CpxZzMsvtonoNHKc3+N7aN/oyL47iQUpTimNCuOKwf3RayPdPfmybwPG+o2DBW+yhBLs6oVuRHQDfOD3yM/lBx/sjv58Jfeuc9mxp8R0VKCdOcX05jmqZ5RlbZHCGzoHfnvQgefBjuy88DT/8N2Nf/bKJNHSEEOFdtuP2CssrHcpGmYm7jc/PdoJKwLCsTOZZ/kbdT22cR6MIl1SyrCpeSJCn0OtMv6vULLEU1aE+ClGJT0dQ8vwvj4DguOOeFOBmLolarZ6Pul5+TlBJRFOabPoxx2LYNQhbrilxmxx6gHNfacVoxGHXsReCc49ChQzh3/vyin1LFAqiEvYqKisIQQmQZYn7hNxDihndA3ngbZGM/6Pe/u7C2wZ1Qoc4E3W4XQoh8NNdxnJVZWC0a1/XyXfFZoJqOVcuYZVlZQ56ZhZDbWQi5Ctg2DDPP1hnFBUAIge/7pclgJGdOQUoAUQDjS5+f2/dJSpk7Wou4SdfijP7vYfSHitNL5y43AU85jmxZ83N9aYfNXihF0J+L/eRjqJ88gbjTnvi7o0Pxt587CBzHmduYV3r3AxOJyJPCGFuZYqdBbZ9FC6VpmiAI9HiuX5ggc1nUC0oprkRRlLnWy7khyTkHgNK4CilVUQHN5uAcxDQbiVTtxTEcx1loTIseZy3jsTcKuuykbMdlGRFClWpsbGxUQugepBL2KioqCoUyBs91C78A09dfg3jn+4AjV8/VYTQqnqeyvvqbu/TogOd5K5/nNA905tYs30PddByGQf6PXowFQS8TAPTYj3pOlmWDUjJ0Aaj/TllurEkcgr1wDPypr85dJNdiQ1HniCRJ4Hl+34jlYEi3Bfbtx7e93mkcM1LKrBVxPp+rDo13HHflM4f055L2OpBS5SlOcg71PB+c84GL8CRRuY/zcoPMM9My+x7zHCQAACAASURBVI2wrNXI2RvU9jkroVS3zerx3FHbvAc+b0JRrzeya0l5x6J1XpdpmnBdD0KUxyGlRzHL8nz0eb/X2/0crDd6AQnfrxV67RuVZW/JTpIUbtZmXjEcLYKfffPNBT+TikVQCXsVFRWFEmUlGnEcF+pMInEI+vyxbTf2ZYBzDtO0BrabpnmYLYHvK4EvSdJNAmDFKBC4rotOZzENj/3OkLTXzTJNYgRBACkFbNuBZVk7LqBrtRp6vV5pFiazZicnDSEEnueBMVbYIlctVOS2G/95jD2q3ERnrm3gWoxa9HjXPFEh+ALuoaMIP/gTkKd/ONJnqluThzUxSyngul7h16xBzHvsUkrl3iizoDQqg4R5LZTS7z2J9AP3Fvpdvzyeq84tqoHSQRwP30DYii59WJZ2Yu3eK0ucCKUUjrO4a/8gfN/PNgFHP9YuC6dq7BmY7/lb33su5/SIhGmqspm9cs2bFC3ihlG08O9uxfyphL2KiorCMS0zc6gVewHeyXGzaDg3wBgb6opI0wRhGOYjmYZhIElmv5BcFfS45aJGcYY5Q3S7LuccnrfdVaTGdo1SLUyKZquItvX9Mk0TjuPCdd1c3JRychfMVrTYRSnNy3sGfWZFi32WZefZNvMkSeK8YXmvnEOESNG788cRPvRpmGEXOPHc0L9v2w5s2941k1Mdg+q8TCkFQIZuvDDGYJombNvpcxGWd7FsWdbK5lPlrs4P3DuzEWe9OccYzwuQ4jgZaXOOUgrP83Yc2SwrWoTSjcGEXD6vzht9TS2LSKGjOSaL1VDXCl0IYZrWXDYUAHWtEiJd2vOAZdkwTWslNilmjZTAgf370W63KyF0j1EJexUVFYUjhMS+fftKk4cyawghsKzR8kuSJEEYBqCUwffViFjRId2riJuNd8+jpGAQo4zQxXEM07S2LaQ9z8tb81aVrSIaOXMKrNuGf+yvUbPMbDxEHeOdThuUksIzc5IkzkZylctm0GdW9Oie57mglBQ66jiK+CilBKUUtr2zS3QleeMkaKeFxjN/Ay7Ejtlxtq0yMZvNjW2jZ4PeX9UQGsEwDFiWEqFt287+t5Xla7pwHDcrMKEQQuSZkYQQMMbU4w84lxuGMfTPZwllFMYCxv/myTxGnOM4zh3BnuchinYXZPSxsaz3QnEc5aU9KlJEnctVqRQpdKyTMbbp/bQsKxfby9Akr6nXG2i3p2svFkIgCAIQogrBGKMzL0QyTVWks6z3Ia7rodVqLuUo8bxJ01TlQDoONjaWa1OhYjoqYa+ioqJwCCE4tL4+1/G0RaLDasfZSUwSleHDGM8yoNhKL7ymxXU9dLudhQmgo4zQcc5h2TY6nTYcx4VlWaCUwjQttFqLX5gkN92O6Nd+Czj1Cui504U+tl5Y8795DA6j8E0TzqmXIMMA7XYLQdDLsguV6KZKIC6LcEWgxS7TtBBF0abPTDdq0ie/Cnr25FABYBxXHyEUnPNCs39GFR/jOIZtOyvrxhqE+ky/j7jTzotstoomlmXDcQaLesDO7686LtUxqkLvEwAkWwwrUafb7SAIAoRhmOWwRaBUHQOccziOu2lU03HcPGPVMAxYB9YhfuxB1DqX4DACdsW1CP7LX4F39hSsOIRhFC+acMZB6WpfX+Y54pwkCSzL3jUrTbnzVQRDmR2du6FHTnVOHKUMhmFm3zM3K4awM0eVCctS5VKcczBGszzanc/xyvlaywV0xnjmilPurHI53VXZTlFj1boMzLJsuK4701xD1SyLhTkvp0Vl2faqTfAR4Zyj1yvb96di1lTCXkVFReGsNRqo1WrZTcRy7g6Oi77pGActcERRCM5Vm/A8dm6XDTX6ZpVeKK7V6giDIC/f0PlrUspSBJFHv/ZbQH0fxM3vAX/syxM/ziDhi8QhnFMvo25bAAh6vS663c7QPCrDMArPiVMOKnub0KYbNdHYB+M//uuhAsA4rj7lXiFjiybDxMNx3EdCpPB9P1907xXU+HOYj8Vp1+Juoh4w+vur3S1Jkgwt7VCbNFG2UcMyp58Jz/PQ/10IwwCdH/0oggd/HuG5s0hfeBrtf/hLSG65A/HBIxC1NfBzb8CEyFu4iwi7NwwThJCVaMYtD3JopqppmqjV6oiTeIVGB9U17LL4fblQSjvS01S5WEEuN5nqTS7OGdI03XQ98HwfpmGi02mj2+3m7kDOOdrtdimPWdd1C70X0ecynWvIGgcQfODHC8+GNQwTgFza+0vLspa2/GMRGIaJVrtdmsK2ivlQCXsVFRWFc/TIEaSOh+iu+yFOvTq3oPBFMomwp9FOETUKZsL1PFDKSnEDNo8Cgt2wLLv040yO44Iyuml3NI7jbIcZWbuiA4AgTVXZw9w59YoS9b7w21M59rYKX4ZhoFarZ4sx5c4b5eabEOXW2CrCjXvM9f99RME296z06hDrVwBRCONLn981o3NU4UcVgfiQcvzsx2Hi4TjuIyEEOGeZc618i+BZo3LA1OgsIchEveHjWrN0d8VxlDVgU7RaLQTB5hbv/mNLhgHIK8chDx4GTr6M+L5PILzp3YiPPYnwwllV2nDoKKIP3Qd5+rWJn6+OBijD9WRVSNM0c6UZm8QnNT5ag2EYCIJe6TejikJtXqnM1CRJkGRuVu1+TdMEnKu8PsuyssxVG5SyTSK8bpAd9RoybzzPByGYSfyBzjWM77o/yxHtASeeLezxTXP5hT11jO0Ns8C0WJaFTqezt6I6Kiphr6Kiolg45zh8+DAu/uiPI7z/kyBxBHr8mUU/rZniul4hAfr6MeI4gWmZcN3FhlYD2wUIPdJIXj0xtxIT27aRpklp3Z9KWHB2DOlXxSlBPsLlum6WJyTmunih506D/c2jkLfePpVQq8UJ48m/gm8asG3lkOt02iO9Hi3Eiddfg5M5VPvft3Fz8Lb+/a0ie3LvxyHu+4dgT/0V+Pe+sfvrG1H4sW01CqozNh3Hget6WR6bk+e8KfeVnS1oLViWCfPCmyCdJpzvPAEuBAih6r2ZYMwoiiK4rpcvrPcaUaSz8ewsg2mx74HOWx103t56bOlCKHryJYh3vg/yyDWQBw+DfftxpGmK7vvvRfjQw6DXvR3iwCGQ18ffKLNtKxdcBj9fKxcj9+LxMylRFGbFEgSGYeaZuXp8tHovLyOyPMwwDHL3axzHS9MUbNs2XNeDYXA0m8PLeKZFnn4NtNNC7XvfgMPoULfwODiOgziOl/a45NzInMfLKUzOE0IIXNfDqVOnFv1UKuZMJexVVFQUytraGkzTRHDdjZA33gbr5b8DXji26Kc1UzzPR7fbKUykkVIgiqJMCLLgui4IIXMXtsT6lUh+7EHQ734d/IlHQOIwH2nUi8954Di6OKN8N6SUUtRqNXS7nV0/H51VFAQBTNPIg/ilxNxeWxHlESQO4b7+Crx9+9H50XvQfekFpL3RF2j9z8F87QQY2+xOHTcIv//vc5FkzXmXXYDihndA3ngb6PGnwY4X54AQQsC2bXS7HURRiCRJM4FTjV1GUZgJ9TGSJEaaJhBCLdJkGMB49UXQJAbnKrPKtjdnVhn7DiK9+0G4zQuwiMzGfpUgvHVhmaZp1pJbXGbhMkHr+9G7814kJ19ZuEPcdT30et2xPgcSh6DPH4M8eBj8D34v3zQhZ05CHr0G6c23Q9xwG6wogBzzGFYjvYMX9PV6A4ZhQEqZ5wDuRefn5BDYtg0A2ch1t5TXqTKhNyCW5X2iVBVcBEGQ5SXOdjNO54hG7SYAmQvG034vHcdFGAaldELuBqUUruvmwnDF7pimCSHknnENVygqYa+ioqJQjhw5gjSJIU++DNZto3HsawhbzUU/rZnheT4AzCRHRwtBSZLmi35gfrmF8cOfg7z1DpBeB/wbfwEAIK+e2Lb4nCWWZcEwzNIGAPt+DWmajv35qzHdAISQ3OGlA/MLK5MYlIU3hmg26Od1dhSlFBff82GEDz08tkjY/xzSXgee52eil1pwjOqY08+PnnwJ7IVjKufPUSK4Hj9Jr307kvs/AfKtr8J49A+nFn0IITBNE4ZhwDDMrO2Uo9frbnNW6NB4IcSmxazObYvjGHEc9Y2sbc6s6r7/xxE8+HOQzYtgL7+QlzS4rpuHy5umBdM0QAgFYwycG7uOBZdhvL5ICKEgH/0ptO/75NjHYtHvBeccpmlOtJjS7r3+86oS/L4LRCHYiWfgfuv/Q80yYZomGOOqOMXxh74G23YQRdG2BX2jsQYhBFqtZh4F4brewHOZYRgA1DG9b99+UFo5Z9R30QOA7BpQZVnNkkWdt3QUyCLKu9R4bgDDMPLMTiklCCEY96k4jrs0DsmtNBpreWlRxWjEcYwDBw7gwsWLe3Kzb69SCXsVFRWFwRjDkcOH0e12QOIQ5Affh00pdOjyqqGzdNrt1kwvnDp3Jk3Tvqy22Qt8g0S8QYvPWVKr1dHtlnOsyfdroJSi3Z78vUiS7WO6nLNcDJqGQe68cfLF+n/eePXFvLlQlwGQMyfHctZp+p+DEr9EJpCPd55I7v040oceVqJHNu5fq9WzMUj13Yg/+5vAkatBHBf80ckLQzS1Wi1b6KnzWhiG6HTaUz/uVqSUwBvq/SV//RdIuu1MBAwRRSHSNMmC6AW0ayhNUzDGdh3J1Z+ruOqtkAePgly6gPQD94KcOQW5dnDuo/bT4jgO+Lk3EF84O/axOMzBOomQYNtOPnZYFCRWxzc9/gySbhthGEBKAcYYHMeFuPtBBA/+PIygC5x4btvPq1Zec9Nx0WisIUmSTceuKp6xYBiqlVS7Rx3HBedG7iRVrb200CboZUM5tetZ62QbnucVNjJZMZgi3OaToEtsFhkFospJ0izewc42ep0s/sHNNwf1PzoGQjWHW3mJ1zJ+Z7V4vqyi5KLQESHnz5+vhL09RCXsVVRUFMba2hos09y2k9/fWrgKWJaNWk05tWYt6vVzWeAT+c3bLEXTnUS8ee2cqyY9XsobOt+vgTGKZnOjkMe7PKbbyxbRakx3GoGv3xkH0xr7M1M/34R/7BvwTQNxHKPVaubHW1ElBMrFFsO2nbHyB9Nb3gt5/a0gr7wA9sKx3EGnhVaxfiXSm94DJAmML/w26Mb5qZ6nzq1JkgTtdivLK5rdYm+n93drUL0uaelvVhx2viVnTkEevQby1jsgb7wN8uBhpHc/CNLeQHrXfdtG7fX3Ha1mLgCWxelHCIHv19C+cB7kB98f+3kNc7BOIiQ4jos4nn1sgGonVa5fvPEaWK8D77tfh28aeTmBYXBQSmGaZiY++VmLcg1JEg90QRuGAdNUba/6fNTrdRGGyk2qXaaWZe/ZsW9AbSAkSZw7M6WUu37vKqZj3IiGInBddR0ed7R+FlwuFglyd7cuaNH/rb6nKgYiDEMwxsEYzXMflxHP89HpdLJNrIpRUdEdFBcuXFj4sVsxPyphr6KiojCOHDkCITZnpwiRwnXdmYyqzhu9S68XSosavREizVwbMhvLs/Psrnkwr51z36+h1+uVzq2nRD2GjY1iRL2t6AU7pRSOoz7fSQRcEodAq4nkE78EsX4F0o99aqzPjMQh9p0/DZpEaLWaM83e0ouWKAphGGrEzbIsEAJIiW039Ups+hiwfhT0746BHX8Gtm1vckvFD38O8qb3gL78PIxH/9PUz9G2bTDGQGl53UqX2zr5jqOSl8c7A9Djz4A/+ocgF5XbjR5/bptLV3/f+wXAYcfQPEfmbNvJRq8n+zyGidOTCAmO485dBJBhAJx4DnGnlTeQqnE9mjv1ut1uLupFUbTjZkkURej1ekiSZGAsgBaVGaMwDLNQZ+IyQAhBvV4HQDY5tdM0BecGbNuqxL0ZMcs2663oQhlVyNNauiZWHQPBubHUOWu6mK6s19syI4SAYRg4euQoWu12acvnKoqlEvYqKioKgVKKo0eO7OAC4GCML7TddVo8z4Pn+YiiCO12qxQjN5dzfZRbwDQtJEk6853NeeycO44DStlUbr2iBQYt7BJCCnPqDSNJkvzzVWO6HggZr2hDl50gCsGeegxgBuiIzZqu64FSumPb7yyQUmZlE0meKafzJdWYoMq0Sz58P5IP3gf67FMw/uSLIHEIz/PR63UvZ/UVmAfJOc+cA+2s9bS8CyXV1unn4swg1Hjns2DHnwHptvIF88CcN/19/+pXcgFw2PEzL+GfEIJarTZyG/PYjz+mkMAYy0bVF3tsKDencnKGYXg5bzJz+RUhPEkps/bpvbPgNgyVL5qmKpdwK1GknIymae2ac1lRTny/Bs/zL+dXZhl3y4phmCAES5uHadv2wsegl5k4jiElsNZo4MKFC4t+OhVzoBL2KioqCqFRr8O2rYE3EFKqC/SwGyQdRO26Xua8KUcun2laqNXqAIB2u1XKxkB18xlmY2k+DMNAksQzE2PmsXPu+9Mv2IsUGPRxoMcw54n+fJMkzgU+SmmWsTb4M1b5Khbw8gsQBw7D+NLngfUjSEcsuzAMlanVbKpmvmHMwqGlnXe6RTgIVBshpSpPzrr0Jkh7A2uP/zFckcC2VcB5HMcQIhsVHjMPkhACSnUJhdqMUC4clX3Y6XQQxxEcxyn9GCIhFJZVjMCQf9/7BMChf39OI3Mq740sXEjT6OKMMju2ihJAVSO0gzQV+fdtVWGMZdmaaiSz1+vu+HfDMFSN1oZZynuFip1pNNYgpUS73crGzqOld6SappVvli0jKtpgcKN3xWikqbh8/1IJpCtPJexVVFQUwtGjR/PWx60IoUofBjlIHMeF56mxuziO8zEg3/cXungmhOY3891upxQZK7uhixgYU+4izjmSJCn9896KZVlgjI29YN8qMBUlMHieD9u20W63F7p7r3P4oiiEaVpwXQ+c8/zPgMuCXq1WzxxENkJugr70POjJl0Z6P5QTqo5erzvSTvm8HFpCpNkOtIAMewif+1uErQ0EQQ+WZUNKCcMw8tZYwzBAKcsEOtUYq9psVY6YZVlZwLgLx1EB5LqFWQl7LC+jaLfb+TiWZVlIkrgUrt2dSJIYrusOde2Ny6gC7rxG5pT43ynN56BGn8w95NgihYnHZcW2nexeRDn1RxEYwjDMCkf40gtDewXP80DIfN3p88CyllvY8zxv7hupq4cySRw6dKhqyN0DVMJeRUXFVJimiauvugqmaQ4VYqRUF2mV+6GEJ52fEQQBut1O5jJTDgAV+m0tZNfbth34NR9JnIx8M18m4jhGFIX5+7xsAp9pWqCUjr1g3CowFSEwGIYB23Zw6dLF0ggIUkpEUZQXbSiRz80KVRxwrgoker0ewg/eh+inPo10/Uqkn/zvIJ/5NviJZ4Y+vu/XIIRQY63rV+7akjqNgDrK429FjxT247oums2NvhKJFISQTNTjfUIdzRptVW6fGk1U5x8VQB4gDIM87y+Kwux3Xf7uWNbmhtGyQikr1DmUt+m+832gzx9baGvupOJ/kQwSOqMohO3Y4NxYeVFHFbWsRn7uVgihqNfr4Jyj2dwY+7MMwwCu68IwjMq5V3JsW2fprZaoB6j782UV9jjnMAxzT437zwohBLhhIIljBCV2lFdMTyXsVVRUTIRtWTh69CiOHD6MNE2HjqcAyAO9LdsGZxxhGKLTaeeL8O1/P4XrenO9qFNKUa83wDlHp90u9UjVbuibuSgKl8rBRymF53lZCPyYZREzGAE0DHMikXFe6MysIOghNCy0fuQjCF/9AQQ3VJPpd78J3ryA9EP3AYwDN78H0G7GAe8R33cQ6Yc/ht7LL4LEYZ7R19+SupVpBNRRHn83tMNOCww6GymOY4SGje7770H02kuI2qoAJIqibMxKjfiMK9gahglAlj73J47jPBe0iO+8MB2I2z8ENPZD3PQusO98bWHtuLVaPS+EKIJJxsl3cqqGYZiLOsPG5ZcdKSVM0wQhtPTfhXFpNBoQIp1K7AnDIHcBV+JeOTEMA57n77qBO89CoCJRm1l8KY8/xhhMsxL2isK2HTDG0G63F/1UKmZIJexVVFSMBecc11x9NQ4ePAgpJTqdzsiNYTorLAzDXX9GSgnGKBzHmYvApssxgiCYWRj7Ilg2ga/RWMtcU+N/5rMZAZSwbQdBMNpjSq+O5N6fgbjhtpFLKooi+fD9udAgr36r+u+LZ8H+8g+QXH09cORqoH0J4t0fBKIA7Pizm36eUgp6z0+jdd8nLrseCyygGMSojz9sYeW67kAXHzCbMWGdv7cMiyXO1cKuCMdG/Iu/ATT2A3EENPbPfPR6JyzLAud8qmKdrUxynAzbSAjDIB8LB7Bywlc/lrV6TbCe5wEAwnC673gYhtnYv70U54u9BKUsK9/p7FrsNq+4iaLR0RzLVgDieh4c20GapqXdVF02pARqtRrWDx5Eo1HHpUuXSrkGqJiOStirqKgYi+vf+lYAQKfTHlnQm5Q4TrIQfxdpOn1WFKUUvl/LxhZd2LadZ2wJIdHptFd2fGoZBD7VOLi7+3MUitphl1KCUgbbtke6wUzvfgDpQ5+GvPG2uS8C+oWGrXl67O+OAVdcC3n12wAAsraG5MceAnnlOOjGeQBqBBdvnERy8c3858YtoBj7OY/4+DstrAgh8DxvYEslMBsXJyEUtl3uZlxNkiTwPL+QhR159QTk9TeDf/F3QF9/eeblGDtRq9UncvQOg5w5BUQhwBjo66+N9Lp220hQ59sInueXpgyqaPQ4btnLZMYlCILC7jt0JureyV5cDhqNNfR6vZE+k3kVAhWNEAKOs3wlN7rhvtud/l6wQpGmKYJAGSsYZTh44ACardbKmBgqFJWwV1FRMTKu66LRqBfqlNgNvcvt+z4oJRM7TyhlqNcbSJIEnU47z+IKwxC9XrewcbWyM0jgm3WL7igYhgnLsgoLSi5yhz1JEjiOm494DkILifR7TwKdDdDjz4B//c/mugjoFxr0f8u1g4gf/hzo8efAvv040rvuB7gB1BqAX4d4/0chT58Ee/edsC6eRefM63MpPhgH6dUhrr954HtqWSqPcSfH0CxcnGmawjRNOI4LgJRasNGFIkWMS9KN8+BPPAJ67vTCjhHTNMG5gU6n2GsQiUPIa29A+tCnCxXkpZRZGVQNcbya1xjdIr2MOV47oTIceWHCQhSFcBwHlFEkK/Q+LSO6XErn1I7CvAqBZoFhmPl5aFlwHLfwc3wFAMjsWIjBGMfBgwfR7nSW6tioGE4l7FVUVIzMvrW1XAQal2kcVGmaII4j2LYqB1DNmKMvkHR2Xq/XQxD08p+VUq7kQmsUtMAXhmHmZFycg8+yrGyHtlfYDUbRO+y7ZT7mQuLFszD+/Etgx5+Z+SJglO9Uf4Yd/8ZfAK/9AOKW28Ffeh7iwGGAMch3vR/JzbcjvnAe9KXvz+R5TIN2QbLnvgX2wrFNf+b7NYRhMHdxLQxDJEkC23bgui4IIROdF+eBEPPPK50Vvl9DEAQzcYvPypUjhAAharG6muKehG3bSzfuN4xZuELjOILnektRvLOK2LaTbWSaWVnS6hyvw7BtG3EcLdUx5zjOntlsXxR6M//QoUPwfT9zdqaVyLfkVMJeRUXFrhBCcPjQIRw8eBDdbmeii+20DiopJcIwBCHKvdd/0dcNuoRgm63cNK1sMdhbqYVHcajdu0WO6OpFVBgGhYlERe+wCyGyY2yw82kSUWDa1zrKd6o/ww6EQN56O4z/+19BOg7ELe9Vf4ky0DMnwf7z/zXRyO2s84d2em9N04RpFu/eGhUhRN6e6/t+aUUbIQQsywKApVrcbcUw9Oc9m/DvWbpykiQB5zzLjF2t65Ae90uSy2OrerPGcdylE1CGuUKnOWf3uzeLGPGtGIxlWajXG1nbrco3dF0vc3YHWYzM8p4Hx8V1PfR63VJem3bCMIxsdH01o3HKgs4959yAaSgHn8oQZjAMY6Vc2HuFStirqKgYimmaeMt118G2bbTbrYlvDopyQyhRhcDzfCRJCsdRu7CUUliWrbLzHDt39xmGgW63s3Lh3kWzqAy+RmMNaZrmI0/JvT+D9KFPQ1z1VrDnvlOq0RedJ9WtHUD88OdAXj2RC2GTiAKTCmL9Y7/k4tmh36n+DLv+38e++ShSxwMOXgEICdnYD3Q2thVqjMKs84cGvbc6L7PbLdZVMwm6va+IbMhZYtvLLSqpDZ24tM7I3YjjKB/xXLUFE2M8F9pd1wPnqvmeMQpK2VJ9ZrpJetAGTnLvx5E+9DAQhWDHnxn7sYUQEELA9/2skXvvCEzzQm9idDptJEmS5/Yqp+/eer8JIbBtp/TXpq1EUQjDMOE45SqdIYQs+inMhCRJkCQJ4jiGZdnwPQ/1eh2H1tdhmgaSpHLyLQt80U+goqKivOxbW8ORI0dGDhgeBuk0wR/9ciHPS43TCtRqNcRxjI2NjU03yJRSEELQaKzh4sULS7VTuWiEENmYSg+27aDRWEMcx+h2O4U6DAihqNfreeahRnoN9e+bb0d65z3gj34ZYv1KJD/7X4P/we+BvnmqsOcwLnEcQ4gU4h/8Y4hb3osEgPm//08TPx775qOb/j0q6Z33IPnpfwQOjPWd2vr7+JuvI2ldBA5fBQAgoGM9D02R3+1RcV03F6IXjWlapRdqwlBlfC3rLjznBiilS7dA3Uqz2cS+ffuWzkGzG2mawrIsBEGAVquZCyh6M2Scz22RLbuUUjDGhmSvyS3/Hh9dNOJ5HoJg2O+qmBQ97rzXhLytMMaX1hnabrfg+zXU6w00mxtTnS8JoWBsupzZWq0OzpVsop+LmnYpx31IEajvzOXzEaUUtmXh2muuwYULF3D2zTcH/hwhBAbn2LdvHxqNBkzTxIULF/D66dPzeuoVGZVjr6KiYiCmaeKaq69Gq9Uq5W67anjqDczh0Nl5lmVDyirPZhL6HXycF+vgo5Si0WjkgmE/yX/xU8D6UeDMSRj/8d+AxGGeEyduehfYd762MEOM9AAAIABJREFUMBef9Oro3fnj8H54HOG1bwf7oy+Anhv/xkWsX3m50OLZp8Z+PZM65Pqdb9q9R7/9OKTjwTr213BfewGdX/inEOtXgr56vFRuyX4opXBdD83mxqKfCgCVnRZFYenPM4SQpW3m9Dwfcby8br1+DMNYOhfbbiRJgl6vty3/VkoB1/WQJCkIyRaAhrEt39a27ey/COr1OizLzmIP5vsemaY5tIyHvv4aSHsD/Ot/PtX5UYgUURTBdT2YppmJ7asj9C4S9f0ipXJ6LQp9rlnGcz6gyvO4wfNr7KQ0Gg04joMgCEApBaUUhmGCMTY0a5tz5UB2HBeUUly6dBFBoLKgoyjKJ4Vc1wVjamN0WYXUQej4gDiOUavVcfDgQZiGAcuy4HsefN/HW667DusHD2Lfvn1gTI27SynRC4Kq1XgBVMJeRUXFQEzTRKPRWLp8nH445yCELqVDpSwMEvgonfw9ZUy1EwdBMNDFQV9+EfLgYRhf/B3QS+cAqJw4cdO7II9cM7Mct1FQYthnEB+6CvLAYcDzwb79+NiP019oMcnPF5EFpsVB/tU/hvHofwJ59in0fuGfQh6+CvItb4c8eg3o898tpbhnWRYIIfmN/qS5V0XlObquN9em8ElJkiR3Oi6TW4xznkdBrAJJEsPz9kaJghLyOAzTgG3ZsCwbjKuFOuccURTBcRy4rgfDMGHbNgghaLWasG171zbyorFtG0LIHa9vO517JzmXqNzgIBtfdrPR3NURBRaFdvdWwh7y7Ollfi/iKIKRiXuT5NgSQuA4blaA5ma5iyYY4+DcgG07m757nHMYhgnOOXzfz0T4cJPLWo/UqwK6IBsdNjKRzwFjfKXK+aSUiKIIaZqoyCNbiZm1Wg3N5ga63S7CMMg3/j3Pw+nTp5FW57O5Uwl7FRUVA0mSBKZpZqHwyymM6d00AKXMh9DOrf6strKiBT7VTmzBcVwkyXgLEc45arU6er3ujllf/Zlwm/6/73xtk0ttp4XULBtatRhG/+pPwPYfgvuVL0I0L47/OH2FFv2vc9rnPs7P6wUqTAvx/Z9Ecu/HQf/yyyDXvBXszdNIb3zXQkXUYbiul99kApNnFRZR+mHbdh7KvgwwxsC5gThenoWecnwlS3sd2op2QSgXtMovWpUF4CDCMEQYhgiCAEEQZP87yAo2PDDG0Wo10e12EQQ9BEGQF9OoUV4PlmWrGIQZLxQ9z0cQ9Mb+PdOcS/TUged5cxUxVxXlUquEPUBtgkkplv7cGUUqn9R1PYRhONb50vd9SCnRajXz88vl85Aei/fBGIXjuLAsG5wzMMbR6XTybMZhv1PfHyuRL4Zh8HxjYtoR4DKhr11qBDnKYpE2vy+Mqfdup7HditlSCXsVFRU70mq3YVpW3kK7bEgp4TgOODdKmWMTfebXIW+9A+l771JFCCUX94DL7cQqALwG1aq7+02LYZio1Xx0u52JjqWtTomdQsxn2dCqnwPdOA/jO4+jRuRkO8gDxEtg+uc+yc+ndz+A9GOfUuPPrgfrX3wO7ovHYARd0G/8OWQJBSvX9Ta5tyYeTS6g9MM0rWx8j4FzBkppvjCfpcg8KUmSwvO8POer7DDG4LouWq3mop9KoQghEAQBDMPMxC2KJEmxl8Yxo0gJfMOENBW5EQCQ2diqNTPHKWMMlmVN5L6d9lySpiniOIbn+ZAS+aZFxfgYBq+EvQzbtpGmq1F8EIaqUENv9IwivutW5GGxHWma5mUdANBsbuSi3yQbCf0iXxAEucAnxN4Q7U1TZ62Wfz2zilTCXkVFxVDa7TZ834dt20u366eEPRfdbqeUF1Rx9FrI628FLHviscxFoW4WY7iut2sWknJm+Gi3O4U5hcQN74C88TbQ409vanKdZoGlhRi0mkg/cO9QQUYtLCXsg4fRff89hYg30y4OJ/l5cuYU0mtvAA4cAf3uX4O9cAxJtwPztePwDEO1Cjo+0rsfgDAdxL/4GyCvngDdOD/28ysC5cK1NkUETDqaXMRIs3KxxrkowLmRu/e00IoohLz2hpIIfBKc86VpZnVdLxM9VnORHscRoiiEaSr3GoBM4KvoJ01ThGGYtWH7+RhvkbiuCylFIRtPk6DH3dT43+qPac+KahT3MrZtI0nilTmW9DlAj+5rMU5trKnxV0IIpJRgjMH3a2i3W7sKdEqMi2ZyzKj8XZFt4LCluO5Og2WZ2Gg2lzrGaZmphL2KioqB2LaNw4cPwzAM5ZpwnKUZN+vHth2EYbSpNbcs0JMvKYEoCmF86fNL4djrRwiBKNJ5UYN3I1XmiFd4CctOIebTLLC0ECMPHkZ694O7Ot+SJEF694MIH3p41787intr2sXh1p8f9XeyZ7+l3ssnHrnsiMx2+D3Px6Vf/ZcQd3wY4t0fBNYOQF5/M/gTj0z0HKeFMQbDMEt1LtJZO0mSbBIdtdAKxpA+9OnSjDbrMdAyvYeDoJTC87xs5391nWxa0InjCI4z/1y5ZUKNgIXg3IDv+0jT0Zw7u6GcocoJvEgnq/rcBYwb34n2f7vYTZRlpRL2LqPufydznpWVOI7R66kJHLXRZ2Yin8rhs20blmVlrz1YWMN2P0Io57Hn+QDISjgoB0GI2nhttVoIq+/fQqiEvYqKioHs37cPa40GbNuCbdtLOwolhBo9K+PuEYlDsBeOgT/11aUT9TR6Aer53raGYsdxYNsO2u1W4TcyRTgkNFoAo997EuTiWbCvfkX9ewTnGznzQ9hJBPqNvxg6tjrLEeFpf+dO72WSJGpM5ac/AxACUAq0LoH//v82URtwEajAa66ycUo26iqEgOO4+dh/PrqdidDsm49Crh1ceK6mlBKmaYKQcmaParTAtayNjuOiYw7SNIXjuHAcp3JuDUC7a1xXNWUWIVrU6w2EYVgKZ6gQKTq/+D9CHrl6oZsoywrnBhirhD1AuVAH5aCtAtrJrTM7VY5nD0HQg2kaAEjpCpeiKILn+SBktcQ9nhUiOY6Dbq+H8+fPr+QxtwxUwl5FRcVADhw4gDRN8pDZsrLb4j5NU1DK4LhuqV/HMiOEyJrHnPw9Vu1jShCe98J0XMEnF8AungV/9Msg3dbIoqEMAxivvgjP4EMdUEXkue34HHZ4vdP+TrF+JcJP/TKk1wBMCwgDwKuBvv7ywpxnhsHBGFPjLQsQS3fDcZxt+XX9wum0jchFoUsJyrLhsfUYJkSNXC7aQbUIVHFEACllVhxh5S2MFZexbQe9XjD18eH7NRBC0Om0C3pmBfDKcZAb3gHz//xdIGuHrxgNJeyxPbMhsBOEkOw70l30U5k7juOi1+uWblNEu7NVluZquLJ19um58+dx8uRJbGxs7LlrdpmohL2KioqBHDp0aKJigHkzyuI+juOs6Wq52iCXiSRJsgYwlv1bNR0uYjE6ruAzffC5GsEclltWpMNw2+/f4fVO+zu1CEVeeQH09KtY+6N/B3r2dUS9AMmv/q8QFy+AnXqpqJcxEoZh5mNWo35u83T26ay9nRaVuhGZ/b//D8SP3L0wt6EQApZll2Zx0X8MkzOnQD7699Sx1l5Op3gR6OIIQihc14VhmFk7YyXw2bYDSulUpViEENRqdVBGh4brLwK6cR7+U4/Bj8u9sVpGdCvnXhf2GGN5kcFewjAMmKaFTmf8Epx5oMs1fL+GNE1LGRM0KpxzGIaJ4ydO5OPRFYulEvYqKioGcuTw4aXY6Rt1ca8dKnEcV86HGaJ3Srvd7sJE4XGEOunVkd55j/q7nclFBN1omCTzPb6kV4e4/hbQ409vyxucFi1CGf/hX4M//hUkb56G17qE7j/+DYAbkO98HxLCwI8/Xdjv3A3LsgCoG+NRhcv4/k8g/dinVKD2C8dm+vz0iODW5k6xfiXihz8H+v2/BX/8KxA/cnchbsPpREuZuWyLX/jp1zvqyHH/dza9815EP/VpJBfPgb70/cKf27KRJMo5zzmH67ngnC/MwTdOwdCsUIJcDe12e2KR0zRN1Gp1CCFKGzOSJDEY47Ase8+LVOPA+eW4hr2Mysfee++D79cQhmGpR12llEiSBLWajzQVSyvuOY6Lc+fPV6JeiaiEvYqKim2Ypom1tbWluCEYZXFvmiZ8v4Y4jvbc7uU8UeUBNoKgN/dF5yaBo9Mc2alW1DinlBJSCnieP9djLL37AaQPPQz23LcKF61ItwX27cc3CTPd998Dcct7ASFU5t7bbgX/039f6O8dhut6CMNoLJdZ/JP/ADhwBDJNwJ98bIbPTmGa1rad+K0juEWNZk9z/KosNyd7rsV+X8cdOe4/j9sb58B7Xciv/WkpshPLQhzHCIIAhmHAcdy+42x+59pxC4Zmget6WR7h+OdZQgh8vwbLstHtdkq/II3jCJ7nlb7opkxUo7gK5W4neyprUDfPdrvldOv1ozdnfN/PNgKXy3CgheNTr7++6KdS0Ucl7FVU7GE457ji6FGAEDTqdYAQpGmKK6+4It9RWnZc14NtO+h0OlON7VSMhmGYWETr16QCRxECS+5ieeMkXM4AjF9KMI7DSaxfiegzvw5x9Dqwbz8xctFHEej3Sxy+GnA94MJZiPp+JPd+HPTlF0dyZ03qMlM5ju7YWVjyyDWQ198C9p2vz9yxByhhD8CmFmjZbkHc/B6wP/oC6LnThY1mT3v8EkJhmjuPDk/8vDK3J/+D3xu7JMSQEt7plxG2yjUeWRa0wEcpg+uq2IM0TebikM6PtzEKhoqEMQbPm6y9lnOOer0BIQSazY1SjKCPgmVZS+3qmTeWpYqB9pKgNQiVzSl3jAdZNTjncF1vYREwk6DOQRKe5819k2ZaTNNEt9dDu12ibNKKStirqNhrqAw0B/VaDVddeSUcx4HruqjX62jU6zh48CCklCshgjUaa6CUYmNjA4AEIaT0mYHLDiGAbdtzdxj0CxwwrZHHxYoQWLSoyK66HtaJp9G+cD7/s1EFO+1wEje9C+w7Xxv6fOKHPwd56x2Q199yufBjTotr/X6J+n4lll06B/HuDwDrR0d2Z00qwhqGAc6NsY8tevIlkPYG+BOPbHqfZpW9J6Ua+0+SJL9RT/7+fwN59dsAzy+0NGPa4zdJ4oGjw1M/rwFuz9GfUwLDMIdmFVaozy4IAliWBdf15tJynB9vYxQMFYnn+UjTZGzRhnOOWq2OXq+7FBEjW3Gr8q+R0UJo/8bKXsRxXMTxeO72ZaZWqyMMg6UTdJNEbcp4ng/G6NIIsUIINOoNXLhwoVpXlYhK2KuoWHEc28ba2hoOHzqEK44exYH9+1HzfViWhSRJ0O12EUUhgiBAFIUIw2hlCiZs20aaJqCUoF5v7Mkg4Xmjx/uiqFihYDf6BY55j4uRM6cgj16D5Jb3Aq0m6md/CCFSpI6P+J/8M8i33rKr6EVePQFx07sgj1yz6/Mlr56AuOIa4PwZ8Ef/cCLxZBL6hTD20vMg7Q2kt9yhGnPTFPyLvwO6cX7Xn6ffe3Iit49p6uKM7T8zTKTbSfyaVauuKqawEMdRLuxN42CbNYzx0hULxXEE27ZhGObSLdTmTRRFiKIQjuPCth0kyXzPvfPEsmwA47mxCFHXf32vs2ykaQLOjWzDbPme/7yxbRtJEu8ZQWsnXNddaNbxPNEFQ+12ua6to6KLkhzHyY7f+Tiwp0FKCcYYhBDVuqpEVMJeRcUKc2h9HUePHoVhcKSpQK/XzQS8KLvxSQBcvnionLByX0zGQeXT+ODcQKvVAqV67KxaKM4SwzBn7h4ZKuTMeVyMxCHo898FaW8AX/8zyDCA7/sIP/STiG//MMgbr8H44u8OFXRIt6Wceltch/2vLxfGXv47wLIhPnQfyMWzc8u46hfC2AvH1O89+TLEu+4ETBPWxbPAiWd3//kJXYacG3kj7rDnNur7UVTO3SD0oir/XVM42GZNkiTwPA9RFI58/p9H03AURXAceyajwquGypwLQSnJS6JW6VquUQ7T8Y5Vz/MhpVxKp54miiJYViV0j4K5fx3t990DvHFyz2Z0Ukph23bpMySLwnUdCCGX/joRhiEY4/A8D4SQUrtOTdOEYZrodLuVsFciKmGvomJFMU0TV155JVqtZtYEu/d2L1WtfJSVOaSIYzV2Bsx+ZGkvo8ZxZ9O2qRkm5Mx6XGyQqLHJMZimME0T7OxpxBffhPGlz4NeOrfr4w5yHerXJ9avRPxP/hnEj3zkshg1I1Fqp9c5SAij506D/fWfgXaaqD/9TRhSIFxbHzh+PK2QxjkHY3zgzfvYTch3PwB68iWwF44V/v5xzmGa5hLFGUgYhhJNR11IFOF2HEUc1IKGZVVupVFQ1zUCzyuPuJde+3bEn/1NkFdPDHX0joKUMtugG03golRl8jWby5/XGIYhbNuBaVqlcteWDfmRh9D72M8tpNilLNi2DSn3Ts6gaa5OrmIcx5kD2ymlA9uybLiuC0IIzpw5m0UdVZSFStirqFhRrrrySqRpuucFrK0XxCRJ4Ps1hOHoO/4V45GmKVzXQRRFM3uPZ+W2GkVs2E3UsCwLpmmidf7NiYXFra8vfvhzkG+9Rbn/vvT5sZp/J2Xr69TCY7+bUK4dRPKJXwL7qz9BfOYUXNdB75OfRXrrHdvyAqfNg6OUwjCMgQLPOI89qxFczSTjgouCUgrOOaIohud5I++8F/H9G/VzCMMQhmHCcdyqHXQEyibuxZ/9zazA5mbwJx6Z+vGEEHAcd6Rj1bYdSCmX4rs4CmEYwrIsWJa9Mq+pSHy/BnLmFJKLb8692KVM+H4N3W5nqcoYpsGyrGwjv7wOt3Hod2B7nq+iXUowWs45h23beO2HP8TZs2erzbYSUgl7FRUriOe6OHDgwFJUvs8TQtRFEsASuWmWk1mP4xbVKrqVUcSGYaIGYwy+X0O73Zrqpnrr69MZbcYXf3ck918R7PQ6+9+j9K77IN7xvjxDMAxDOK0NRLe8F3L/Ycij16gx5QI+J0IITNOaXtxpNdXz/epXZjIaqzNyFrWp4jgOPM+H53k7bmBwbsD3a3AcF5ZlwzRNAGpBoSIahlPE928ccTCKInDO4Hn+TDcMVoUyiXvk1RNK1Pvi707t2APUMWqaFgihu37HfN9fGoFj1PH2KFLOPSXIV+IepQy27cDzXFBK0bl4fiHFLmWBUgbLsjZFQaw6Wuhfhu/5OCRJgjRN4XkeTNNCkqSQcrGv0bItnDlzZqHPoWJnKmGvomIFufaaaxBFYSl2eMoDwb59+5CmKVqt5qKfzMozbBx3HvlckzKK2DBM1KjV6ojjuPCdzHlmtOkmX3r8ObBnn9o5w/Cbj4Ief25bKUT47jsh3nUn2NlTEG+5uTBnHCEElmVPlecivTqST/wSxDveN7N8Qtt25t5GSKkKD/c8H5TSLH5AZt/By5+fZVnws/KkMAzQ6bQRBAHiOEKSJHDd0ZxQRTCuOKjcGGpzJo6ThS9wyk5ZxD26cR78iUcKEfX6sW1r6HnWsmxwzpYmZ2wcJ3EYBispcjuOC875UMHWNC3YtgPHcbLCGCsbOw3R6VSb2ZQymKa5Z9zNlFI4jrOyQqYQqlhDxwpwziGEWIiIKaVURVtJUrn1Skol7FVUrBiWZeHA/v1Lc5Gbp8hjmgYIpdUFaQ7odtxBC8pZj0JOwzROJMdRLoplaGbT4t3WHDwAiB/+3CYX3lb636NBgqMW/txH/wBG2IO0XSRvuQn09Ven+o5TSmFZ0zVbp3c/gPTuB0GffQr8kd+fyTnHcVz0er25LLgppfA8H67rIU0Fut0ugqCHNFWZojqfjjEG1/VgGCZ6vR46nXbf4lmVJgmRwrJsSCkWvikk1q9E9Av/PZL3fxT0pb/Ljy/dFuj7qhTJNE0YhgHDMMAYB2MMlFIA22MY9iJJkmSj4eUOYh8XFffgIY4HC1uUUtRqNbTb7aVx8Yw73s45A2N8ZcYPOVelAUqocUEpy18bpRS+X8uFjTRNEUUher0eer0eomi+GynlRmYOtuUQtKdF5WaTlRcykyRGEPTAuQHHcfOyQy30zQvOOcIwrAozSkol7FVUrBi+5+WCSpnRgp64/makD316LiJPFEVwHReGYSx9e9YywLmRNXtt3n0ftICZVuAdJlTNA845fL+GZnNjKQSFYeKdHvvtd+GNgxb+WK8N8tab0bv370PeeBsQhZDX3pB/xjt95jv9/4zxLGNv8htKfezxR34fpDMb564S9ma/scI5R73eQJIk6HTaWVPo5ht8ldPDwDlHEPTQ6XSGLoC1K3LRmx/xw5+DvPl24MCRbcfo5exYAvVVIyCEgnOWi32O44BSWvrr4KwxDAOmaS18s6HIAg2NaZowTWNbazIhBPV6A1EULfw4Hof+DZNRrmd6RG9VBJxarZ6fo5IkgWlacF11v6abkNtt7TCOkabpUlxrF4HKnFv8Bs080GO4e+G1Asq5rprs/SxKw4LjuEjT0XL4KKVjf28YY3AcF47jwjRNnL9wYc9fW8tKJexVVKwYnutmGU/lPulq1xY9/gzYc9+aW9BxGAZwHLXDt9eLRebBoHHcQa64aV18WqhKb/8Q6NNPzl3cU7lP5txyj6YVQoeJd0WM/SrHTB3RD3+AtNeF9eZppO/+ANLb7wKiAOz4szt+5jv9/5zzfLd4UmaVzagxTQuMsbkICq7nIY4i9HrdoTfqSRKPHM2QJAkcx0WSJAt1OpFXT0BccS1w/g0Y/+HfbDsWhRBZjmGMOI4Rx1Eu5IRhkOeQlUGkXCR6XHPR17qiCzQA9dr0YU8pQ5LEIESdd6SU6HTahfyeRRB95tchb70D6c3vAfv2EwPPV1JK2LaNKFp8Qcq06M9M50ILIRBFIeI4BqUMvV63yhMcA0KwTfBeRbS7c6/liQshEAQBer0ekiRFksTZuX7nUkDGOGq1GlzXA2N8ZGHcNE34fg2AzI4ngk67XX0fS0ol7FVUrBgqP8lc+I38buTOma//GdgLx+aatRbHCXx/9fJpysbWcdxhYtQkLr7+P6fHn0N6+4eA+r4dR0gHUeQouBITbBiGOfJNz6S/f1ohtF+8K9rtSClFvd5AEASI2k2w488g+tBPQlz3dgAAe+04xFVvAf3ekyAXz24T9XcaSeNcjVqWebFi22qUdR672bMKDKeUjXUMzwLSbYE/+Rj4k49NdEzqVkHDMLMF7t5chHiel+WOLfY6V3SBBqCcK71eNxvLdSGERK1WQ5IkC3coTos4ei3k9bcCfn3oOd6yLKTpYkX4afF9H4yxgdnHuul0mV/fIkhTkeWlroabcyc8z0eaJnv2/A4gb8zlnA+8bmsHs74XbzY38pZ5y7KzvL7Nm36MsSzL0oZt2+h0Ouj1VMSHLjFrNqus8jJSCXsVFSvG2toaGGUjNRvOm00iRqe50OYytdMdVQHsM4ZzA5RSJEk8VIyaxMXX/+fs2adAn35y7BHSovP+oijKMl9GawSe9PePm8c0jN0y9caDoNFYyzJY1KIiuel2pB95CDj9Q5h/+zh4bR+iez6O9Kq3wPjjL2wbid3JVWcYJhijpb6Jt21nbo24rjsbp0IcxysTzC+EyFx7ey8PyHU9SClLIYTPokBDiz2MMdi2Dc55Xgaz7NCTLwFRCHr8afCv//mO53jLsjN37XKOIXJuwLYdtFrNpT/XlAuZOdyNlR2Z1GOhyy7iF0UURfA8H4A6N1JKYRgqj48Qgo2NS/mxEMdRVshB+kpo1Ka06yqnu8qqlWg2W5vOL2kqUK/X0e12V/bYWmYqYa+iYsXYv29fHoReNspSmlCv15GkyZ5c7M0bIUTetDmuGLXb39/656TbAn3+uxB3fHhkB1yRAplGO0KTZHenwaS/v8iR0mkz9TTSq8P4iZ+FeP01BM2L+f8f/dpvAbU1gFIY/+p/QPj3/ivAqwP7D411LjBNC4C6KS0rjqNaaGftMLEsC5TObuRX5dWVI5h/WletbU/XpLyseJ6PXq+7sm4nxhhqtXpWqNNDu91amddK4hDs+DNgx58deszbtr3UjrZarY4wDEpxnlk1hJBwHGclz306W67Vai7tsT8L4jjqE+ocMMYBYKAbFlCbz0GgoivUBoFyune7HURRuOMmapqmWF9frxy1JaQS9ioqVoxD6+sLz0faabRvFiLKJDiOi7gEuUN7AeWYsSAlIILuJjFqtwX7buLV1j8P7v8U0l/8DYhb3juyYDSLzDUp1WiD5/m73lT3//55NkRveg4FZOoBgPETP4v2fZ9Ecunc5vf+1CsQN78H/Au/DXruNMgrL0K+7R1wvvdN1J98FFF7tJEOPTZS5vxQ151PcYbjOHm2zizQ4dxl2PyYdkNILW5XeyRtK6ZpwTA4ut3ZH4uLwDBMleEZRWi3W3v2Wm7bztIurF1XNeCqUfGKotFuZUCuXLGE4zh5BmPFZXQERRCotmidNzvKzwkhRh7r1/dhvu9jfX0druOg3elUrtsSUAl7FRUrxtEjRxBFs3eMDGOn0b5ZB9ePil60xvHyj5otC667fee4aAdn8tn/GaAUEALG//EvF3qcpWkKShlc1x3ZVZXc/0mkH/sUIAH2wrEZP8NiaTTWQM6cRHzxzW3CPT13GvyxL4OeO63+98Z58Me/AjzzJEwIuK6HoHEQ0c//KvDmGxA/cvdAcVOVOsSlXcRTynL30KxxHBdhWHy+nkZKCcMwQAhd+Ps97YbQXhT2VFtqWMpIjmnhXIXAt1qtUowZLxIdKbJswh7nHK7rodVqVfdgM0WuZIGQlKI0G097Fe3Wi6IQjmODMVaJ9CWgEvYqKlaMw4cOodfrLfRmqajRvlkhhICUciRHVcX0pGkKy1KlAv07x0U7OBPCgLfdCnzjLyEe+ATIqycKzXQalziOYVl2lnOz+/hocu/HgfWjQBSAP/XVmTynWbgCG401pGmKzsXzYwv3URQhWT+K3q/8C8ir3gpx420Q7/3wQLHXsiwkSVIANjNMAAAgAElEQVRa94Fl/f/svXmwZFd95/k9y91v5qvl1aatBEICIbFKbAJRMEgYVJIMCE/YgBFt7I6e6W67DeGeccRMTIzb3dERjGn3Hx12O2i77e4J2w2NHc3IYCxajRCL2CUkg1SFpBKqUlVJVe+9XO92zpk/zr33LfWWzJc3M+/NvJ+ICrGU3svlbud7vr/v1wYhZCJig87XG68bS7tOvalfI0fZEMpCwKf9HiZJ1hRZ5VbY7Wg0GgjDcO5FPSAbxa2esNdoNNNGz9pxNU6yKJTt2lKriJQyLYsoR1zEvKPXUx4uXrw47Zcy99TCXk3NDGEYBvbt3Yt+f7ruhKJG+8aJEAk4N2BZdr1A2IbiGlOVdmatWWAX7eDkJx4F/+KfQ7z/Y1CHr4J81RvBvjXdse84jvPGxp0EKfr0k1CLh2B89o8KOXfE0Zcj/vXfXSdwFu2SbC4sQAo5UoB18OHfgLripQB0g5v5tftA/8cXLvnesqD4Mgt7QqyOx45DRLVtO20CFGN3YUgp81zDsn7mO9FoNJEkcaUWf6MeN67rQghZ6pKZ3WKaJgzDRKdTbdGyqGuDbsUVlTo/9Zi4MbPCc9mglMI0p9tyPg6iKILvN+rJmxKQRe4sLCzAbzTgui4MQxfnZUaKmslQC3s1NRWGUgrbttFsNtFoNLB/3z5YljV1Ya8qxHGcN0ZNe9ysrES/8s+hbrgZ8tDlI7nIhBAwTeuS0b5xiB/k1EnI17xZFzZMeaxVKYUkSdIH0HjbFuaiBfH4138X6vBVUNdcD/7gffp3FOiSXChA1APS7+uyo4DtAl4DVCn433ngEjFG50mV153iODrvKltkFy2iNhpNGIaBfr83kRw/AFAKeflN1chEoHa7vBtMmzHqcTOrpRmUMvh+A0HQr5SQtRlFXRsMwwBAKuV8cxwXcVzeSIVZQ7v2vJmMI2CMwjStenO+BERRBEopKCEwTQOe62JhYQEHDxyAkLJel06IWtirqSkBhBAsLCzAc130N1lAmaYJx3HQaDSwZ88eHFhcxOFDh3DgwAE0fB+2bcE0TSgl0etNdwy3asRxDM8brMF0HpFHroa65pUgj30HuOzoSAKcFrj8dWMh42hKpisXIF7xWuDAEaiDl4E+8vBU3aOro9/DjTUqr4nkjg8huf0e0KefHPo9kFMntaj3Z7+fO/aKckkuLCxAFCDqAamg+dh3IN7wDsBrQL5wBs0ffSt1Gay+ziwwe9TzVB64HOGv/TbEm98F+tRPtv1chxGeHcdFEKxef4sUUT3PA2MMKysrExU1thqjrwKEENi2hSiKK3VP3HjcDHMM6tF/PjHhd5I0Gk0QQmbC6VXUtUEplV53qiO8Zxs0VbueVJUsL5Wx6eelFk0cx7BtG47jpuUP9TE1TTL3cJIkaf5ehCiKsG/fPly8eLFS9+GqUgt7NTUlYHH/flx+2WVoNBpQSuU7Gw3fx0tf8hLs3bsXnufBskwwxiClQBgG6Pf7iKIo3f3UTpH6wjkcug1qsAbTeYQ+9xRIZwVESoi77wXprADt1q7Gc5VSYEwXDGSCTbbAoY88DHHL7YU595LFy3Xenu1cUuIyDYRIwBiH4zgDj1CKY8d1mcaBI+vew6ALfbpyAfzB+wrPGWw2F8A5R6dTXPC5OHYc8uZjIGefhfknv4cwjJC8/Tj8zjKSXiddwOoCllF/Z3zvJ6CuvwnYf3jHY2MY4dlx1ufeFTlq7roe+v3pOJUoJZUMYOecw7JsGIZRKUfHxuNmmGPQ8zyEYTCTC9w4jvMxziRJKv2sU9S1IWs+rZLwrnMB643USaKUgm07M1k2EYZ6o9h1vXr6poRkz24vXrhQ6Wt2VaiFvZqaEuC4LqzUneK6Hg4sLsL1POzftw+9Xhf9fh9xHKX5UkmdWVAwQggwxtKmyeosACdBtgChZ07lDoPkl/7xpq3HW0EpA+ccnBsghKRtm/oBLPv54pbbi23I/af/AmBMN+T+we+UIu8xjiPYtg3GBgt8JudOAwpAFKzL3RtmoV/0qHOzuQClVH6tiqLB8222ei3Ka0Jecz3IM0+CPvcU2MnHIN5yG8K7Pwa5soSFF04DIPkY6qiQUychLrsK5MI58C/8v1u28AKDO2tM0wTnfGwLJ9M08rHuSZMkSdpInExtMT7McWyaJny/kR4vfRCSjf9VM4tp0GMwK83odGazmTC77hiGkW50WgB2zi6dfS7Nry0ztu1Ussm3ykgp4DgOhJCQcvbOFyEEoiiC62pne5UyVWcdwzAhhMDS0tK0X8pcUAt7NTUlII5jLC4uotvtpjdgF0kSz2ROTlnJGkzrvI7NWesw2Kr1OFt8sxeeh28acF0PjuPCsrTLgnOeC3qWZUEp7WQDim/IFd0ucP1rgScehbzx5l2Nso4DXabhQamdF6QkDsGe+CH4tx8A6bXzz5c+8jDI0vmBPqu1IiA5d3okkS8T9drtFpIkAaUUnueDkMHKFbYSJMWx4xB3fwyk34F823tXj4POCsjXvwwZ9GDbNiil4JxDOD7iW9+76/dBem3wh78C/vBXIN9wbFuRdFBnjXbNqLz9uGhBNROmpiViUMpgGNMLYB9EzDZNKxf0gqCPbrcLIRJEUQTG9LFqGAaUkpW6rw5yDHLO0WwuoM9MBLe8u9DM0rIRx1E68i7hOC5su1qOtaLZKr+2rGSu9SqK7FUmc07N6uZ1dv91XQ8AIISE3hmtmSa2bWNpebkyGw9Vpxb2ampKgGWa2Lt3D8JQ50dNa+Rq3omiCIZhpg8GtaV/K7YqecgW304SgT71Y/R6PfR6XQRBgDAMEIZhPjquG818AFjn3NtuMTpMQy8/9SQQR5Bvv+OSUdZpkgl6rjec2w1YI24snQe///MDLdzXCqbiLbft2hW5VtTLyL5Hx3G0G8D1Eb31PQO73y4RKh/4wqpg2W3lx4OUEmEYIo51OLN6x90I7voorCiAcerESNfKogRl23aQJKuB8EVlR1JK4fsNEIJ1Y76TJssiXZuPOVHaLX0OP/CFdee+ztHT+bOc8zWC3vpjQh+rISilaUv1bAlBjuOCUoKVm7YXqmcJ3Qwd5GN4WnieTdFiJ+JY59dWwZWajYSW/XXOGkJo08Agm4pVRYt7uhTPdfWmspQi38jZt28/pFT5hnLNeMlc5KfPnKnP9wlRC3s1NVNmz8ICrrzySvR6ly5GaiZPFGlXTBbIC2CiAt84WmIngeO48DtLUO1lqK/9DaJOe9sGWD1WFcHzfAwqosb3fmKoEWBy7jSUUlCMQ+07BLF4BOzUial/rtlDput6Q41u7kaEWue03KWItZmol6GUQhiGOt/znT+P4K57Qbsd0Kf+ftvXAmwiVPba24q7ehQ1hjj9DGi3Deu7/wMOo3AcB4Zh6p855DW0qKyrjcUeRQiGhmGg2VxAksTodKZfGMA5H3iMvGjELbdDHLsLZOn8OsHKMAz4vo92u4V+v7ft958fP0Ki0WjMVEufZVv63nX6VKHO5yqgBb4QnOsR3VkTbQdBKQVCSCXiRLKSoZrJs9qQO7vuqeyZJAj66UaOHtv3PO3k0waK+bo+TAvX9bC0vFyK55d5oRb2amqmyJ6FBRw+fBjdbqd2h5WIzCEkpYRtO7BtG5PK8hlHS+y4ycbfuksXIZ98FGpAsWqtuDdI6PFWI8Bb/v10lFW8633AwcuBl7x83ec6TRE1SRIYhgHLsrd0mWx8faOKUGv//UHf+3ai3lqklBCnT8GKAng/+Bri7gDfz4Di1+afw99D9LsIwyAVmkgqxmuRb9Dx4KJw3eKLM3xfF/qURYBKkgSe508lgH2rY4UQAtM0h3IzZtls0xorHgeZEyfpdQorbKkacRzlwsXamId5IUlimKaZtomX99h2HKc017R5IxvbprQaY9ujkiQxgqCfPg/I9H3Hcyf8jxNKKQzDzM0QlLJcSO31ejh79uy0X+JcUQt7NTVT5IorrkAURUiSOui1LOiFopVm9zgghIBSmj4wW2Nf1BadNTdush3RlZXlXeVWrRf36LbnwlYjwDtBTp2EvO5VwPOnwP/u87sqoRgHcRzDth1QurmoOc7XN8jPbjSaALCjqJdB4hDW0gsI3/BOyDPP7nj8Dip+7fRas1KJjSKf62qRjzH94GlZJmzbAefFus6yB9miXSh69HV6uXobUUrBNLVoOulF4VbHCqU0/ewHvy7btg0hkpla2FqWBc45HMeFYRiglABApbIEi0AIAUoZbNseOupgFtAZYy5M0yylcy9zINflBtNDCDHzrr2NJEmCOI5BSDUb3ssIYwyu66aj9SEUCDrdLjqdDlZaLZw9dw7LKyvTfplzRy3s1dRMCce2sX///jprpERko2+MMQiRoNvtIAwDEELAGAMhZOwjJEWNBk4Kz/PTh6bdOwRWxT1vR3FvN9CVC1CuD/Xm24DuCtiJxwCUQ0RNEp1dlrVdr2Wcr2+nn91oNEHI4KJehnzHXegd/+Vixcgt8tU2Y63IF0URCEHawkxBKclHdot8sLcsG4SQ3HlZhBPU9xsQQhTSAlwkQpRrlEsLt2yo75MxBsuyASBt6dbHxHbRAWXHcVy0Wiv5/WqtgyJrISdka6FvmPzSsqOUAqUMruvBtu30+53dXLG1NBpNSCnTzchyFYE1mwsAUI/lTRkpJTg3YBjG3AmsWXGbbTuVyKMsI5RS2I4D23Zw4cIFPHf6NFZaLSynI7dBEMzlpkpZqIW9mpqCIYRg//792Ld3LxzHgWWa4JyDUgpA31QJIbjq6NHarVciKKVoNhfQ7XbQ6/UQx7HOZ0vDeIOgX+fCbILn+eh2OyPfxNeJe5QiKfiBU177aqjrXg11/gzE+/8ByKmToC+cmbqIqpSClCJ3Z639HMcp8m73szNRr9UaTtQDAHv5Qtpm+7eFve6t8tV2IhP5oihKP9tsDFM/4BflZtroABvFaUkpQ6PRBKUUnU75BBYpZSqKlUMocV0PQiRDLVCTJAEhFIZhwDQtMKYdXoOIg2XNQHUcF/1+f80xH6YLrDAXtFeFPt1ODiC/3mT5pfIVrwH73tdK9d6GRUqJKNLNuXGcAFBpO7u96QbKLOE4dj6+b1lWKdxJhFAsLCxASoF2u3zXtHkkSQQ8z5vLZ9owDGGaRjqRM3n3edXZu3cfVpZX8OzPfjbVQq+azamFvZqagrn66FH4ngdCdNut47jwGz72LOzB4uIiDh08iIMHD8LgPHUOWEiSpN7dmDKNRgNJkszlg85u0UHlqrCFgw49jtKQ42JbiekZHSov3/oeYN9ByLfcBjz9BOiLzxf2O3aLEAKE6LbOaeSXrcU7dDn6b/k59J/eXcmI6TcRH7kKePZkYeJAUc5FKXXIvlIqHx8pgmz3PxO6dvt6OedoNhcQRSG63W6J7wkqb7acJpxz2La9K7EgSXRLbtbWrUeMd77mTHt8fzMopbBte9N712ZCH2MMpqnH0h3HBecc5GcnEL/sVVCHryrVexsVpWR6X9fHqu/7YIzOrFMpc58mSYwwDGEYBlzXK3QjY1gWFhYQxzG63e5Ufn/NpSil0uvA/Ln2AF2SlwnfZXGfVwXOOVrtdp2TWVJqYa+mpkAWFxfh+9rBJIRAkiR5nkgURQjDAEHQRxiGuVtPP5DX47jTgnOeZompUjpkyorymsA734fo2ZMDl2UM+JPzzL0iA9Azh1ry8x8DCAEIhbz+deBf+XwhP39Uigg+H8VNpLwm+LvvQfSyV6F3+weBqJ+PLA+DOHYn+ncWO4pbpHMxEzocxy2sPVO3PK5ew3fzeimlaDSa6PV6uxLMJukkE0LAcRwIIabqfmo0mgjDsJANACG0g2UnsbcM4/sb4ZyDc2Og4yZzoOvWyMzRx2BFIbzHvw3aa8P9/oOgSQylMFPPJUJogdOybLiuC8bYzIkalDIYhpGP4GYucN9vgHM+8U1k23bAGKufrUqIUjK/d80jWvgebEOnZhXODXQ6nak7gWs2pxb2amoKwnVdXHbkyEBjiXr8TualDPXOx+QhjT2gt70fXnsJUadd7yYPCXnX+9A7/hGo9nLh7g49lhunLsq4UPEgIQx42Q1A2Af/40+VwrGXkQWf73bBOYqbiL/7HnTv+DBEvwccOAJ64kdgJ3409GtwW0tQrSWQr3+5NMLHZmRjuUVkUDmOO9JIim3b8P0GwjDctQtu0k6yrGRoWhlepmnpJu5uMXldUkrwPfuRvP04yLnnYKjNRd8yZqBmLZe7+S600J26F9st4ORj4FLmo2pamOGglOTRFFVG31u0GKyzImfr2Uu3Arvr3pcQ2qnMOYfn+XnRCqUkHcnWGcKU0jwypqjvWbvQo7lrKK4CUkrYtjNVN+e0ye5jtUg1OJ7n49y5c3N7zJSdWtirqSkA27Zx9Kqr0O/3hnKA2LYDKeVIxQM1w2PbDsi73ofuHR9GeOEc5JPDCxjzTqO7ArF8EfQb4xFw9MJCFR7Uz088Cv7FPwf9wTcgjv9S6cLiLcsGpXRXD5q7dRM1Gk3wF88iuvgC+Ff+GmTpPPhDX9rV9+owCnXiMcig3Nkruh1v9JZrzjlM0xzpGPUbDbRb7ZFEsq2++3GVImhhxM2zSCdB5kqk58+gYZno9bqFLi6CW96D4K6Pwo4jeM8/A9u2C3N1jhPLsnIn3qhsdPQlSZKP7jrOqtBHSLWFPiklHMeZOWFPxwzYm5yXWVZwAKVWN5Uty4ZlWalQvtocbts2TFMfV6Mc/9oR1q/scTLrMMZn0rk6KJnAP+1YiSphWTYuLi3Vwl5JqYW9mpoR2bdvH664/PI0qHm4m6PjuIiiqPQLh1mB710Eu+0DMC+eR3TyMaj2cqlGqqoCpQwuZwge++5YP7uswQwghe/4Z2HxavEQ2He/WujPHhTODTiOq0t2LB1sTylFkohdjePuxk2kizII2hdeBH3q70F67ZEcSfbiIbTf8M6xjYQWOXKaxSCMQtauutvxacYYbMtGrzeaY3ir736n43yUz5MxPQI6qY2pzJVohD0Yp54s3ul+9jmQzgrU176IsL0CpfTGgmlaEEKWdiGjSyHEWMbJ9MbjVkKfC9u208Z4Wimhj1IKy7JmcgzRNM1tBTkhxLrvNPujo2J0XExWNuS6LkzT2rWAP6qbuWa8aMeaOdeONcuyph4rUSUYY3nZXVWu9/NELezV1OwSxhiuuvJKLDQb6HQ6u3qodl0P/X6vvjhOAMuygXfcjfZ7fwnRxfMgP/5B6UaqqoLn+YiTuPDm2s0QQsD3d86+GhZy6iTU4iHQB76A5Bf+4USde4QQeJ6f55RpcT9BGAYQQoBzPpERx1zUa7cAjH4NopSmGXsfHdtIaFEjp0qp3E0yKK7rwjAMGIaZ5iFaME0TjDFwznPnSxbKbVkWbDv7zzZs287dMNkfpfTnNq6cn+w455/7zKbH9yifZ5Ik8DwPURRO5B5Gzp0G7bax57FvoXPxxcJ/50ZxVAiBIAjyYhvDMCFE+YqusrbXSWwQrhf6+kgSsYXQV25Hn2Ho83YWBQ09ZjtaQYgWBpP8+Pd9PxW3h5tI2a37vGYy7OY+OGvocfGwFvYGhBCK/fv2Yf++fbAdJ82Lr0fty0It7NXU7ALXdfGSq68GoHbdXmgYBizLnut8i0nSaDQQPntS53+deBzxL/8zyCNHQZ97qhb3hsTzPPR6kxGkpZQwDBOUMiRJcUIi6bXBvvtVJL/wDyfq3DMMIy1rAVqtFcRxDCGE/uP4SG69A9byC4g6rbG+jrWiXlHfIzl8BaJb7wS+9yD4g/eN5bwi504DUQgwBnrm2ZF+B+csXXwyMEbTvKnN86UajSYMw4CUCoTojD5AB/Jn13CltKtLSgEp0+9UZAVKSVqiFCOOI8SxLk9yXRdKqTTnp3j3UHacbyVaj1YGoWAYRuoyHb/IT+IQCy88h6TX3bVDcjdkraqcczgHDiK+9Thw9jkgKofby0kXV9N4jthM6OOcwTStdUIfQIYShcZN1hQ7ieN20mhhjxV2jiRJAiEkfN8f6nnV9xuFj8vXFEs2uj3P6xDHcUZ2zM8TQgj0+/20fITjwOKBtIipjpQqA7WwV1MzBIQQHDxwAEeOHEG/3xtpJ1JKme50W3BdD5wb6YJwPm+u44QxDtu20Vu+CPrUjxH/8j+Duv71UNfcMLGw+VnB931IqSaaSZIkMXzfH4sziJw6CXnocpDTz+wo8o7WOruQl7UEreVNx5PEseOI3/crYN0O5JOPDv1etv/9q6+9aVuFi3oAEN/7SSSveB3gNcY24k7iEOrotRB3f2zkczeOYzDGwJhuktRihJP/yRx2WYNuu91CFEWI43jdnySJU5Fg/Z/MRaXHfEQq+q3/ox+OtTiWiYGTZNQyCCESeJ4/ketBthmmHaaTJ45jdN90G8K7PwYnieCfPZWWDZCp3rcdx0EYBqVwx20l9GXtqGXI8sqeB2a1qdVx3PwaVBTZZoXn+TuO4HGuN68yQbym3Mx7zt4sZm1Oimzzcv/+/VheWanXryWgFvZqagaAUoq9e/fiyiuuSB8IO4UswKIoQhgGCMMQlOpxnzq3YCcIDMME52zLUR9CCBzHget6uWug3+/lD7ryyFGoa24AnnwExn/7s9qxNyC+76dV9+2JHqNKKXC+mudVZM4a6bWhFo9AvvcXgSjctgk2uf0eiLvv3fHvbYRzA/z2D6B7XJe1qBOPbf5aUvfUwo++ibhb3GcsD1yO+J/+C8g3vBNOEsE49eRYvkPr7M+QXPsqqMNXjlUwH81lth7toovyRtog6CMI+gjDAHEcIYpC9Hq9sY5G651ukgqIo4XVTxrtNjQBYOzNl81mE/1+f6qfT3bsqa99ESQOwbkBy7LSLDIzbxWd5ALHcdzi8wYLIhP6giBI8wrNVECY3jOO52m33iwKGVkUQFFt0WsRQoBQCtdxNxXyKWVoNJppKVGIfr/O1qsClM53zl62MVKzO6SUIISg2WxieXl52i9n7uHTfgE1NWWGUoqDBw9i75496cNpf2wB1dlDULO5gN6ER42qAiEUCwsLuaDHGEOS6GyytZ+X47gwDJ6HfW9cCBr3fx6i29LCQHc67o8qwTmH5/mQUmJlZQVKTX5XrtNpY+/efQgChvAttyF5/8f1a7v/8wX8dL3IFO/6AMhTPwH/yfc3/VvS9df9cxCyxWz3G38LHvTAvnn/ln+XdFvg938eqrkAwzAKe9BOPvirUIevAjt/Guyb94/N8cT6XViPfANRHG37PkdBHrgcyQd/VWfGjfHcHbUNcliCoJ+73zjnlRoN6vf78LzxNgtalg2l1NQXn9k5CgAhsO71WJaVuwr1Pb0/9mKRTEiswmbgysoyfN/HwsICut3OVIQ1XfjCsby8NPHfPQlc1911PMwg9Hs9GE0Dvu+j01kVD1c3UPu1+6lixLGOhJhnKKWV2lArG0EQoNFootlsotWq11TTpHbs1dRsw9VHj8JOdz/jePwZNkkS5018hEwmt6hKNBoNSCnQbrfyUR/OWR5UnzW32baTu3A2dfSNOH42T7iul5a89FOxYXoLSEqpdnz87OnCHFsAQM88C3HrHYDtQl7/OvCvbC4Wiv/pfcCBIyBBD/zbD2z7MznnaDYX8pFX0esOfMwVEX6eQSmF/+LzEPsOwvxPn0Zy/szIP3MrkrffgeCOD4M9/h2wJ344lt9RhjbjcSGlRBRFcBw3d71UASlFKrzJsSyOOOfwfR9tRRDfeseWTt0inby7ISvCCYIAlDI4jp22Jo8mEluWlbZnu3BdF3b6c7OSFgCVGXnMJhLsxUOI3nYH1POj5WQOyyy79RqNZl54MU6iKM6jCkzThO/7IISg02lPrCG7pjiyZ+Z5zdnTG9fe3L7/opBSYN++fVhaXq7ERtOsUgt7NTVbcPjQITiug153ss4J3cQXwvd9xHEyFXdUGckaKDe6jXSeT5C7yjjnMAxjYuUOs4peJN8Jv7OEzsUXS/HArneWPYh+Fzj5eGELQhKHwLM/1aLen34a9MXn8/9vrVhAn/wR1OIhGJ/9o20bdB3HhevpprnduCcoZeDcGHn803Vd3WC8dAHiG1+GGnMhh3r+Z7AJAeEG1HNPjydjb4eW16qjXWkBODcqtdgghMCy7JHESM/z04IS/X4Z09lsnueh2+0iuOXdlzT4Kq+J5I4PIbn9HqjFIxB3fqQUualJEqcCi0pzGnVJC6VZYyyw1SaJFvKcXMjLioOCQI83RmG4pnQnQRRVq9FRCIHum25H9PM6qxAnH5/IvZpzDtt2ppbROE6yRu7J5AaqPNPRcRwA2o1ZpWOwZj3znLMXRRFM04SUsm53HQEpJShlsB0H7fbsPZtVhVrYq6nZhL1792Jx/350O8XnlAyKaVp56HoN0mZUuqXYkQXZM0bR7Xbqh8wRIe96H6Kf/xjkylLhRQ6jQAiFbY8mIGz+gynU5VeDfe9r6wSj5PYPQNz9MSAKwB/5xpYNo4SQ1L3QAKUU7XZr9w/JfgPJ2++EOH1qV+IY5xyNRhOU0om6KEgcIrnypYju/IheJLzjLpBTJwsV4HZqeZ0V4lg7m3y/AUCVfsGRJEke2q+UAqV0aLHGNI3cBeQ4DkzTAqDH8JMkSRuRA4AZoGf0uSGOHYe48yPAgSP6HH3ob8ZW3LIbhBAIwyAvkcgy+bKCFtd1c+FvrQsq27Dq9Xrpv78q8OooCpmXrVTxXpdlFdrffRCewSHleNyea/E8Py+7mTUajSa63e5ExwmF0E7dKArr6JiKk5VIzev3mI3oz+v7L4okidFsNNEPgrkUictALezV1Gyg4fu47LLLJl4QsJEsp2fcgeRVQQgB1/W2bUZVSubjuDWj0ey1EC+9CDz0pdIskgH94OA4buEL2mzEUx66HGrxMOS1r0Fj5UXQl74S0Uuvh/uzE2ieeTp3RliWmbpIV8fkOOcIw2DkjKP41uMI7tqqgIkAACAASURBVProrpxHnufDdd18dHrQ11HUGCM5dxq02wJe9iqI618/1pFZeeByxPd+onDxsCwIIZAk2qXKOEdc8kUHIRS+78NxHFiWrf+5/wDksbvgti7ChNJFMpynDhEKQigIIQAyocDC8vJSWmISrCuT0o3I10HcfW9+bpBzp7XxLQpg/OUfgj327VJdrzKyEokoWl/SkmWSBUEfURSCMY44jtHv9yop2A1KFoeR9Dqp80u7ExljECIp/B5uGCYsa1KOtsnieR4ATKWsIooiuK5XudKfmvXoa/L8CntKqdRxXo1IgzIjpcS+fftw8eLFab+UuaQW9mpq1mBZFo4ePYpOp1MCpxyBbdtjbWOsEpRmTq2gFu7GiPKaYLe/H/S5Z5A8+nApF8m6QbTYJrNsxJOcfgbyvb8Idd2rQHttyAf+G0inBfbQ3yDpdXMXrZQqd86EYYRut5M7a7ZiUPGMnDsNJ4nAH/7vkMFgizXDMNFsNqGg0Gm3h3aliGPHLxlz3A3Zgp098xOwQ1fA+us/gWqPpyltlvP2MqSUCMMwF8rKvHGRJDEsy0a320G329Gj6G96F4K7PgrZugj29BOglKSj5joywTTNVRHQslORj2x5/G5sRCZxCPbED8G//UDlxV2lVOr8rU6+YhFkrsYoCmGaBhzHXSfojgohBI1GE/1+b+bEJ0IoPM+f2ka0UgpSSriuV5mcx5pLydzRZYhcmQZSKriuWxe/FICUEqZpIAqjuRWKp0kt7NXUpBBCcPXRo4iisBSjGkIkME3tCprXm20GpRTN5gKiqL5RjBtx7E6Ed38M4eIR0B9/v5TCXpIksO1iw/qzEU92+mlYBDB++vdIvvXfIW66FeybfwfVXsnHxbSTKkGSxOmI3GCvYVDxjMQhGKXo/cr/DjxzAnTlwrY/1/cbsG0bvV4P/f7usiU3CiYj02nB+P6DaFKM7WFZddqQ178O7K//dF0u4riZRklDFIVp3hot/f1gbdZedlyRr38ZSa+Tutai1LmWudfWO9i2u/+uLT6qsmNTF19ox69t27BtG47j5mO48zjGpJRCFEVgjKUbN8WcW56nW8x7vck72saN73sQIpmqECyEgGGYYIyV4tm5Znhc10MYhjMnfA+D4zi1sFcQpmlheWWl9BEis0gt7NXUpFx25AhM0yzVhT2KQliWBdt28sylecQwTHDOZ3KMpmw0e21EBy6DuOHmUoTQb40ai0vAN01Yz/wEwSPfgrjl9lyII+dOjyzmDCOeBf/r70AeugLqmuvBH7xv079jWVbahCjQ6bRHGtsfR1O0lLJwZ+VaUU28716oK18GeP5EHXtFuRuHgTG+aXlQ2dCRCW4emTDOBvLoV/451A03Qx66fMeW6jKRFYJIKfPAdp2pp8sxyiLcTqtlOI6185MyhmQTgdMwzHTk2wVjHIRgy7FlwzBg2w5arZVxv+yJQymF63rodDpTfzaUMjvv5/c5tapwzmFZFrrd6WWKlwE9IVUfv0Vg2w4uXrw410LxtKiFvZoa6Fy9xQOLpbyxRVGYtrnZc+tWk1LCtp06x2XMuAePIHzDOyG//F9Bls6XKoR+I1lwt1LFHROe54FzvroIbLf0mOcDX4C8+e0jiznDiBz8Zz+FetkNYH/6by5x7BFC0Wg0YJpWOvJY3hEoy7IKzUNcK6qxB76QN+Qqrzkx91bh7sYB8H0/F4DKDqEElmmN/X4lj1wNdc0rQX/wdbAnfjjW31Uk2nHs5AU7QmjXr1LlytSbhoCdEccxPNdbd33nnMP3G7AsPaocBP00okPnnBqGAUKychG9OG80mgiCYCazij3PT1uRp/9cmDViZmUaNdXBdb3K3FvGiWXZSJJ4prNNJ4VhmOj1+6W4Ns0btbBXUwPg4IEDgCpv82AcR+nIzvw693SOi1tqEaPKNBpNhG99Dzrv/RDI0nnw+z9fWlEvQ0oJzyvGtacXhiZWVlbz4MQtt0Mcu2tV5JygmEOWL2D/I19HePa5df+7bdu5yKNdeuUWuiklsO3iXHtrRTW6/GLekDvJvL1xutA2QimF53lgjFXGsSzToqNxu9/pc0+BdFbAH7yv9NeqjZimCQAjC07jdNVNQ8DO0IKeTIU8Oy0s0qJR1pKs3Y5xLvIxxtJGZT3SbNsOAJRyw7YIdLbe5N16W43AZ83Y9QZsdaCUwXWd0jvBJ4FlWUgSUYJ89eqjlMLePXuxtLw8l+vVaVILezU1AA4dOlR6C3YUhTAM3ShYtp21SYzsCCHgOLMdbuu6Xpp1Mjnx0nW9VCgSCE+dBDrLpXbqrUVKAdO0QAgZSZS3bQe2baPdbuXXAHngcsTveh/IhXPg9/8V6PKLExNzgPScevudUM8/C0QBKKVoNJrg3EiLOsr//QB6sWdZVt72OSpbiWpZ+Qn/3Gcql7e2EcMw4DgOXNeD4ziQUlRq4aWUSkUWY6z3qkkKrOOgCMF7nK66aX++eoFNYBgGwnBV0NuKtSIfAHBugBAysGOYcyMVELPcQwe27Yx8fxkHlmWBUjaVjc7tNlGEKG6zrWb8WJYFQmjtsoTOhdM5yuU616uIlBKccziui1arOs8us0At7NXUADh86BD6/fIHKydJAs/zS2cXn8TIjhY1jZmto/c8H4ZhAAA4Z2MXbz1PC3pKqVWhKKreQlkIAc/zd31csCtegujDv4HwiUehOnoEN/it34e4+6PA4hFg/2GguwJ24rEiX/amZAI52i0kv/SPEb71PWDdDtwzT8P3/dSt0inVuT8IURTD8zwIIce2G56Vn4CQqeSCFYXn+WnsgEAQBOh2u5UcZ9H5irXDeiv0RtXoLcfTdNVNgiSJYZpmXlg0KFnTbub6Y4zBMDgMw0ynH6xcuHNdF47jwDAMUEpzx1kcR4jjGI6jN350G3o5rr06hkJOZZN3u00UKUVafuJWZvNpntHXoKR0wvU0ME0TqsSTW1UjjmP4vg8CoNefXUNG2eDTfgE1NeOGEJI2zjmwTBOGaYIzBsYYwjDEyspKZazXUkr0ej34fgNxHKPf74EQAkopGGMghIAQmoZJqzRrZjWge1yORPbN+9f9cxwQQkvzUF0sBI1GA5SSfAx0z569sG1R+KJYh23rkdM4jtBqtSo/MqPbaXVLbn/IhwfTNBG+/+MIX/E60A98HOYf/N/6/7jqGoBSQEr9T5DiX/gmiLfchuT9Hwe99lWQN74Rxo+/j4XHvgkYBlqtlcp+V0rp65bneVhZGU3I2A554HLE/+j/gDp8FQCA3//5sfyecWFZNjjnWF5emvZLGRkhkly8Gva8nBeSJIFpWiNtKpJuq3LH+bD0el34fmNXbn19n1tJnXcUgIJUEiJWuVAnhNj2mrSyEsGyLHie3giL42gmG3YHhb5wevVeuQndbhcLC3vg+3pUuKa8UMogRC3AahQImcyz3rzQ6XSwuLgIISWWlqr/XFMFasdezczBOYfrOGg0mzh08CAuO3IEzYYPy7S0+AWV7v7G4JxhcfEAhBCVcUUIkSAIgrQVzoFpmvlOc/bgqhTAGAWlDJxzmKYOl+acI0m2f4jdDeMa2TEMA4Zh5LZuxhmiGdoFJoSg2WwCwDq7ehRFaTB2MQ4n3SLowXFcJEmCbreLMAxLPXo+DEkSw/cbqUNgsPdkmiY8z0f05KMQ+w6ucx8kN74JaO4FKAV97Ntg3/g7JB/6J4UUM0Rvuh3xb30ayc3HkNz0dqhDV+qssDhcdd888AWQpfPY9+AXEF18Ed3u9FsPR0UIkY66GWO71sb3fgLqpa8EOfssjM/+UaUcTIRogb+KjsytUKp27W0HY7wWPgdASgnLsgBgV5sbmRiXOfCSOEaSJEOV+gihN9qUkjAME57ngVI6tVgUwzBBCEoXy5IRRREcx4Zl2SO7UmvGh23r76cq5oZxko3i1o69IlGI4xj79u7D/v37AaXq+92YIUcuu6y+2tZUDkopDh48CM4ZwjCCYRiwbRtWGkitg5UFkkQLeNs9VFBKAWBmFlPb4XkeTNNCEASlHz32fR+ca1GPMQZA7/7EcTUE2J3IMtOEEJuG4uucH2ddmcOwcM7hHDiM4KZ3AN/4WyRLL87sA7bvN1JHa3fHv2sYBny/gU6nveXCSHlNiLfcBnLiccT/6P8EmntBzj4L89P/G0h3uMyQ7Gexb96P8F/+KWCY6/5//lf/YZ3rRnlNkFvfg8Yj30D7+ec2/rjKQilFs7kwNkeaPHA5kg/+KvjnPgP6wumx/I5xYdt6kyZvZJ4RFhb2IAiCmY1QGAVKKRYW9mB5eWlmr8tFkYlpZXGzUsrQaOh7zjTyLzP34CD3u2mix5gdCCFyIZUQpNMlBJkbPosemIfn8DLh+w0IIUq/HpgEzWYTYRjWI+RjgjEGx3WxsryCc+fPT/vlzCy1Y6+mcjR8H1cfPQrOGCghaTA7g0hiBEEfQRAgjqNc3NsJPa46Hw/VcRwjikI4jgPHcceaeTUKWUbL8vJSHoYdBP1SvtbdwBhDs7mAOI63bOzjnIMxvuuHDMdx9ULo9cfQu/MjkCsXxpZ/WAay/Mko2t6JyDlHo9FEt9vdViTOXKjJh/4J1JUvA8IA2LMfUAB74oeDvaZXvB7RJz8FufcA5Lt/AaSzAnzv61A3vkGP+L5wFuzrX1rX6qm8JuKP/ibiW49DriwBJx8f7oMoMUqpsRbgZDl7VSvPWOvWU2q2FrbatVdcK/IsoZRK23HrFtGdKKooqSiUUoiiMJ2GuPT4ZozD89y8mMk0LTBGC3vtOhstKv1xkyQJwjCAUiqPjAEIlMriYmS6ecvhul5auDO+2Jia9VBKYRhGXZ6BrMworMXlMZGd09wwsLIyWxuYZaLO2KspLZRSNBsN2Fk23pqxzCDol3YEoexIKdFqraSZMR6EsNHv9yb+sEwpg+/7uRsvc1vFcQzG2NRvroSQsTxccm7A930EQbCtwGEYxsDuRM553pJHKQWlegHRaq0AD30JXCRjzT8sA1LqIHHLsra0+jPG4PuNtJBgsAdZ9jd/AbV4GKrXBV56PeSVL93x31FeE8lt90C8827AMKFe/Sbwv/oPYN+8H7zbgnrs4dzBt9H9F9/2AZ2v99PHgYe+NNBrrKk2tu2ko4HTFyyKRo/kOfXI6RbEcQTTtGqXyAD0el00Gs3SxEgopdBut+B5Pvbs2Zs+kypwzkEpS90/fQAKlDJYlgXLsnds990JvenHKhMfk4mgO91zCSGwLBsLCwvo9br1OTEB4jiBbTvTfhmlQD83l1sorwrZum7jxgNjHMvLu59CqtmZWtirKR2O42Dfvn1YaDYRxRGkEBBCIgz1+GgZHuhmgcxy7rpebsePoghJEk9kFzjLlovjGJ1OG7btpLlyYqTsGkIoDEM/WK+SFYlkDk0tGmbHUvZPvaPM89zCTqdd6MNzNpYyyEOrXhhs/bs557BtB5zry3gcR4iiKB9Bz97jPISrZ8RxBMvavERDu6KaCIL+ULvT6toboA5fBfLkI8CPvw/jL//wkr+TjYCyv/kL/fdNG+LdH0xfVAT+H38P/CffX30t23wn6spr9M9MYrDObO1qZrEHNasQQmHb9kgj92Wn0+mi2WzMjBti7Wj9sGP5G+n3+9i710nbWKv/2YyTJEnSllq3VCOo3W4HhmHmrfb9frDJPSZGGAYwTRONRnMk4crz/Jl8FlZKIQj6ECKB7zeQJGImNzvKhBBJXsA3z9cfznl6Ps3WOTVpdEGfBwB5EUkYBvk6SkoB13Vx4eLFqb3GWacexa0pDYZh4OjRo9i/bx+QZofE0epI7aw9xJSFOI4RBAEopWmumw3HcWFZFkzTzEdCdTlHMY1RhqFD9JeXl/MLfpLoUhDOGYRIhs78YIzB83x4npc3BGfuNcb0e+Ccp79bvzfT1Dvo2R/DMHNRUTcWmiOPKOjP1YbvN0ApRbvdGmi33nHcfIRlLZZlwff9NJQ6Qr/fQ7/fQxzHECJJH87m81wRQsB1vUuckJmoJ4RY12aovCbEseO6tGKLogVy7jTE0WuB614D+oOvg3//wUv+TnzvJyBvfCPUNddDvuGdoCceBX3mSSAKYP7B74A9++TA74GfOgF26AqQv/iDyo2U7oTrehAiqd3Wa3BdF0qpmXanKCVBKIWTjjpVHXHsOJL3fxyks1JIvIFhGCAEpRgxLTtZ5ELZRrulFIjjOL0Pb70xmhW3eZ4PQiiSZLhroW3r5uytIjxmASkllJLwPL8u3pkA9fVHu+b11Ec1XLBlxfN8XFxaws+eew4XLlxAGIbwG34a/aSPL8aN2rU3RmrHXk0pIITg6FVX5WOiNZMny7HL4JyDcwOMaQccIWYeeJz90S1zOg9lEKdfNkKisyw2v4GuFV4GgXOeN/5GUYilpeJ2gvbu3avzG3fhYMx2rgzDQJIkQ4/frBdRCVzXTR/ACPr93kwskHdCeU0kx+4EoMC/eh9It7WjW0YpteE70/llSqlLSkrEW25D8v6PA8CWDjrSbYEIAQVAbTGGyz/3GSRA7tjLxp7FW24bWpxz20sgf/yvZ3LhZhgG2u3ZEitHIdtMmZRbr0in2bD0ez2YC3vguu7Q1/iykZ3fRcUbhGEA163bgwdBSpkXalVViEiSBO12C41GE4xRdDqDX+tt2xnq71eVMAzBOUezuVCvCcaMlHKu3fSGYcCyLLRaky/BmTU457hw4UL+3zudDjqdDvbu2YPDhw+nZZZTfIFzQO3YqykFruNgz549pRqvmHey2ndduBGlo7tBng0XxzEIIakAqMdCtcDG8ny6tW4z32/Ath0wxhDH8cgtXJzrsGXbdhDHMdrtVuFOoOy9DftzswdSIRK0Wi1E0fAjaLZtp7Z1D57nQSmdLdnrdUsfmF0U4thxiLvvhbru1bk7JnPLqCNXgZw6CXHL7escd6vuSwO27cB13S2bC8m50yCdFS10bOHYAwD69JMQV7wE2HcQ5OknQFf0g0vm+KNP/wT8G18GTQtKSBzu2tWjHYfBzBTFZFiWBc553b63Btu2AZCJuY+KdpoNSxzHcF0PUla7LCIr1tnumjEMQog0Z1HM9TjcIFBK07zGal9HMpeubTuwLHugjbosMqVsbsVxkWXmmqZVlzuMEdu2IURSWaF8FGzbhuf5I+de1uipKUrppmO2et0YYHH/IjjnOP/CC1N4hfNBLezVlIKFhQWYplFfWCtEJvxFUYQoChEEOkchy6jLhD7btuG6Hiil6Pd7EEI7/FZHZVle+kAIBecsvUGw/P/XY7QMnBtp6YcP07Tyne9hx1kGZTdjP5RSNBrNdER292HxmUAVhiG63U6anzdfiz5y7jQQhaAnHgV/6G9B4hDk3GmoI1fp0dfFQxDH7lonVGQ5R3qcOkav19vy+xt0gU56bYjb7wEOXQF1zfXgD94HYHOhJHz7XUg++SnIJx4D/8n3dhQNN+K6Lrrd2dvgsG0HQoiJj+EOMm49LXy/gV6vO7HzelAhe1wopQU93/cQRVEdr7EGQmjt2hsAz/PSDcfZGJkLwxCGYcJx3NSNuLng7XkeLMvadINqlokinZub3T/m7RloEnieh16vO3fXY8uy4DhuLeoVhOt6aLXbWz6/RlGEFy9cQLvTqeNYxkgt7NWUgoWFhXxksaYabLZgVkohjmOEYZg7+6JIj+gypgU7zo00J8ZIc+7W/zEM85L/b3UsWBdiZM61cd8clFLp+Csd+NjUBSDJrkW97HPFuedgSHHJ+Og8QeIQ7MSPwE48lh9jJA5Bf/wDLVA88AUoAOL1bwN55gToygVYlp06TAMIUVw2Jzl1Uot6f/b7uWNvM6Ek+eSnAMaB626E+e/+r4EFFHH05Uh+41+B/eynSF54vpDXXCYopTAMY+LOi2FdapMSAhnTLZkTHUs1LagrXwr63FNDvbciP5NsYe663tw4jwYhSWKYpgXGhneIl4lxnz+zKEJkIrfn6QkE07RgGCYY43m+dKPRRKfTmcsyiczNmH0+WRZyvV4YHf28zS/JJZ4H9MZab2zGgHmBUqY/y34fZ8+e3fbvZmvEmvFRC3s1pSCOY+zbty/NTalP+iow6IJZuzQShGGAMAwhhIBhmFhZWU7/t83+hJv89xBRFCKOJ+tck1LA87yBnRSe5w+d1bF2MZTlvsmVC7CfewqU1ufERnKnXa+N5J6PA4evzJ10juPk7cBFEr31vcBrb4FcWQI/8eiWeWWi2wWufy3I5z4Dfmrw0oz4138X6vCViI5eB/bV/6/Q114GlJKpI2myC4hhXWqTGlc1TQuU0okKnbt9b0V/JkmSpLlGdj1it4YwDOF5PqSUlR1VHuf54zguADKTrkYhRDr1sJpVvBo3YkMpNZO5q4MihC5X02KegmGY8DwPnLO8gK1meBqNBsIwmDuRNBvpn+dzqig8z8eFixdx7ty5ab+UGtTCXk1JEEJgaWkJzUYDpmnO3U2miux2rMvzfCRJAqVQibEKKSVM0wKAgcpBDMMY2omydjHEvnl//s+k14Hv+4jjemxtK9Y66VjrIhzHHcvDWvLr/xKgFHjZDeBf/PMtF7D81JPgX/yLHUW9jc4WcuokyLU3wvrP/wZYerHw1z9tlFJwXRdhGE70WB42D21S46o6Q1NOdPd6t+9tHJ9JHMewbQeEkKnd78s4pp0kCXy/gSSJK3F/3Mg4zx+9wdavrOg5CEopSCnymJNsI4RzYyYFzWFZjYDRG72GYcB1vTqfchdkmdezGP2xE7btQClZi8IjYpoWlFI4c+bMtF9KTUot7NWUBqUU2p0ODh48WAsZFWA3AeKMcbium4+hEYJKiLhKAfbiQXTfdNu2i8BMtBx2sb5uMdRt5Z+rUipvzqydLZtDVy6AP3gf6MqFfKxkHCN+yc3vBPwmoBSSOAExTdATPwJ/6Es7ngPJK16P6JOfAk4/A/qiHrPdKAzy9hL2P/IQ+s//rPDXXgaazQUkSVL6NueiixG2InOWTlKk2O17U3sWIW59L+iJx4dued6OJInh+/7URKyN56Dymkhuvwfy2htBzzw7FbEva331PL+SOYTjOn8457Asay5FCKUULMuqhb0NKKXy7GHfbwCoxvNkGaCUwvcbaLdb664xenPahOPY6bTIbH6e2RTOrJWUTRrHcfH82bP1eG2JqIW9mlKhlIJj2+Ccz/Su7Pyi0vy5HoQQsCyr9At9QDv1xLG7ENx175YjRq7rgXO+q0y87RZDuknSrfR41qRwHAdSjqeggf74+xBvP65dey9/NdTLXwP2+HfAnvjhlv9OJujJ198KNBYgr38d+Fc+D+BSZ4ttOwCA0LBK5yIaFefAEQS3/ByCZ56cmfc0Kq7rVWYMKPq134a6/ibIy64Cf/grhf3czJ3keT6CYPLHxcZzcLMW7mmQZdI6jlvnEKZkQuesCg3bQSmDaZr1sbAFupQpSkdzjdqFNQCu60EIkW8Y+34jLaUzQRkFFGCaJhhjME2rkmU1lmVBKVyyOWKna8xeb/42CYrGth28+OKLtVu2RNTCXk2paDabWNy/H0HQr9xOdc1gZIUGSinYtlOZXWh+4RyYEEigcjcHIQSWZaPRaIAQMlC23m7Gv6SUadh8LYpsh+/76HQ6Y7l2kF4botsBXvl6gFKQs8/C+OwfbfsdRp/8FNDcC8QxEHTB//TTuWNvo5ibObjCt/7cRDLeJoVtOxBvP47OHR+a2nsq28hl5sKtyrUvefO7gP2HgQvnChX2AH0/oJSlY9qT/Tw2noObtXBPiziOYVm6RKEWKmazNGNQKKW1sLcDSimEYZg2nToQIqnFhi0ghMDzfHQ6bSil4Ps+KGVotVZ04V0YplEJNgBd9KTLSqrhyqKUotFowDQt2LYNwzBgmgYAkr/fTqdTHx8jQgiB4zh1tl7JqIW9mtJw6OBBHDxwAN1ufcGdB3TmlgfGeCUWLqLfBX/ZDQju+DBotwXv+Wfg+w1QStHr9dDvD9ZuuZtw8axwpOqNiePEMIw0h2h85QwEBPLlrwbOnQb98Q/Adho5O/2Mdun9x/8H5l/+u1zU24y8WOLscxPJeJsEnHN4no/+M09AtZen9p4mVYgxKJwbMAxeGaGePvUTqMVDMP7y3xc6ipuhRSwzbU2e3r1gsxbuaRKGIRxHR1dM6rpfNhEc0O6iTLiZRyglQ28ElPF7nASrDjQPpmmBEAop5VwKwlthWTYopfnxxBgHpfSS80uXuYSQUsBx3EpsRHmeD8/TbsROp40wDEApBSEEruvCNK28iK9mNAzDgFIKS0tL034pNWuohb2aqUMpxUtf8hLYtl2LenOGLqaozk60tXQeXAhwy4Zx/jS6SxcRBP2hcjp2Gy6eJDE8ry7S2Ao9hqvykZH4tW9D/Fu/B3X+ebCzzxbyO6Lf/NfAgcsAy4Z6xWshrroO4t0fBDl1EnTlwiV/n774PPhXPn+JoLdx0ZVlTvb7vYllvE0Cx3GQJAJRpz3V9zSpQoxBMU0jbcQt/4YGoN2q7LtfHYuolxFFEVzXA1DnZK1Ffy4uOJ+MuFc2ERzQi/V+vze3z4ba4WsPJayU8XucFEKsZrmapgnXdeE4Dmzbhm07sCw7/c8WLMtO/1gwTQuWZeb/2TD0dXpWIlAMw4Tv+7kTzzStXNRTausiJylV+pmYlwhilDIQQqb6TGpZFlzXze8fnU4HYRjkk0FJEiOOIwRBAM45GGO1sFcApmWh3Wqj1xvM1FAzGWphr2bqWKaJxcVFtNs7jzHW7I7y7t5qK3e/Pz6XVZEkvQ7U1S9H7z2/iPjieZCfPj70z9h1gL1SIITAtp25dS5sh+830O2ujuHGv/V7gO1C3XAT+Jc/u+m/s1mpxVYor6kz9hwPYBwgBNh3AGjs0a28D9438GvduOhyHAdKYWChp7zn83r0wohNXcAqm1hqWZNvxK0CSZKkBUTVbIQdDwphGMB1vYmUTZVPBLdg7E7ktwAAIABJREFUGHyuF49Z5Mcwwl7ZvsdpIIRuzw2CPsIwSJt0I0SRFnqSJEGSJBAi0TnKQubuPv0cQfLR3mm2d6+FUgpKKRjjqUjFQQiBlDIf2XYcF7btpMKdFoU9z0s30fXnoZ14EoZhwDAMhGG4rYAZRdo9zPnqhE0WQ5M1vI9DADUMM93Y4DBNE7ZtpyO2DhxHC7acG4jjCGEYoN/vQ6mt7x1JksB1XQgh6uKMETEME71+vzLrt3mhFvZqpk4iBPYsLMAwjHqhMybKunurlITjuJBSl2pUAfX8s0M9MOumxQ9AXvtq0DOnRnrITpIYjuNWsi1xnOgmN2PdA4Y6/zzUDTeB/ad/u6VjL8vAW1tqsRXi2HFdggEA554D/AXgyR+BJCH4n/3+po69rdi46LIsC0LIgTNsyno+bySOtcu0Ko7cSaHz5MJKLSwmISavbYStwtjXJInjCL7fQJKMNzusbCK4bq8MK/N8MA52JexN8Xss68ZTJtgpJfNrjZQiFfUEhEhysU+7vGKEYYAkSeA47tSiAhhjsG0HjUYDlmWl2ZtG7j7LHGu2rZtshUgQxzGkVOCcA1B5XEx2/ciEuCgKEcfRQGuvKIpgGCY8z88dfHrcNYTvN3KxjHOeOyNN09r0M9Muwa2fYU1z9ffEcQzGKACSZnRLJEmCIOgjCLSYN+h1cbWwyaufo0cke+au79Xlohb2akrB8soK/EYDtmXX4t4YKPfurXbtjTMbrUiGfWDWTYsfK6xp0TQtKKVmZjykCCzLBqDWPUCys8+Cf/mz24/hnn4G8sabgSgEeeongGkjvvcTIKdOXjJ2uC5Y//6/Ahb2wvgvfwjji38+lKgHXHoMWZaNJIkH/k7LfT6vJ2vWq6/rq7iuW5lG3IxJiclZmYaTip81mkyQmKcFKaUUjlO9c2UcVOkZqSobT4MipUwda1s797KxXeDSFtZh4ZzDcdzUfeekjn6FXq+LXq+HIAgQhkGeFReGQSpy9RGmxRdCCCRJgijSot12LrZBX69S+hkrEzuzf2qRMIHvN+A4DkzTzIVDQgh838ufARqNJjzPg23bmx7PlmXB9xt5RE+320Ucx+n7WO+yXHVWDkd+j3Hq6ZdRsCwT7U6n/gxLRi3s1ZQCpRRarRb27NkDznkpLO+zRNl24dcipYBt2zNnjZcHLkd87ydAH34AZPkF0BM/An/oSyN/B5zrTJRaKFlFuzqCoY8f+uLzEG++DTh4OdQ110NdfR3kjW+EWjwE9t2vrvu7a4P15RuOQRy7C2TpfCELF+OKq9H6n/8XkGdODJRjVubzOYNSCs/zQQiBaZogpD5mAe2+ME1r3UhTFZikmKzLNOx8xGoryuoMGherDcJeulifbXFPj8zJSp0n48JxHFiWVZqR0O2o0sbTMAihowLWCuuWZaHRaOYjoo7jpG65wV21utjBg2GYEEKi2VzInWlxHKPT6SCKolLFE2wsJJFS5sJiEPRzES5zA+pcQweMMSwvL+WN30kS5xEzvu+Dc44uZWjd/A6I06eAMWXhrd5j6kK63WCa2rH5/NmzM38fqhq1sFdTKlqtFhb37weA2pE043Bu5IG3URRVZjd6UKJf+22o62+COnAY5n/+t2AnflTYQ67e7azt70Dm6rDR7XZ39e+TUyd1Rt6f/T7YI9+CWjwE/rnPbCuwkXOnoQwL4vVvA86dgXztW0YSF8KP/CaSV960qaBYVXy/kQZXJ6lzIJzIA2DZxR6daaSFTqXGk0s0DiYtJkdRDNd1oRS2HMOcNWfQIMRxnAsBk3buTfrcmvfSjLXoki4J27bhOC4oLa8LugobT7shy7HzPA+WZaUjnT6SJEGrtQLbzpx1gz/LGoaBRqMJQggoJWnUSpg71SZxf9jsvN79uX7p9ShrtNYjtHHu8jMMI80D1GUe/X4PvV4P0dveO5HrehYVUme6DgdjHK7r4qdPPVWZ55d5ohb2akqFUgrtTgcHDx6EEOPNkqmZPFlWjN/wYZkWkkSg3W5t68qoKsmb3wXsPwxcOAf+8FcK+7lS6lzCOrdMk7nBdttyRlcugD94H+jKhYHbP0kcIrnn48DhKyGvfx3ka28Z6SG0ceEMgsbeHQXFKmHbdj4qlCSTcxeVXewxDBMAUtdtuVwY2zF5wVSLwr6/9cJrVp1BO5EkCRhj8DwfjLE8M2zcTPLcytw0/f7opRllF/sHRUqBMAyRJAlMU+eqMZZNuNSumUkQx3G6Ca1yR3qn04aUMndUDrrxSilFs7mQClrdNW63yQq2m53X4zjXsyzD7D9nzwf9fi8v8wAmd13XzyQKlmXXLblDYNs2lpaX0enUEQllpBb2akpHlsvgpeMmNdUnywzxPB+UUgT9AN1uZ6a/X/rUT6AWD8H4y39fuFhjWWba4FbvlmVjaduNJ41jYadaK1A33AT6X/8Y7KnHR3oI9SARf+1LMyPqAcjF50mPaZRd7LFtJw8YD4J+ZcZYpiGY6nGvrcs0ZtUZNAg6dypMXS+6ARMY36SD8pqQ17xSZ4w+9Ldj/8x9X8crFPF+yi72D0uW+RbHMTg34HleHmFTletJ1dHClL6/ZRvT2SaWZdk7urEZY2g2F1Ixb7qbtJvdMycrrm14PRO8rgsh4Lpe7dobAsexsXRxCdEMr9+qTC3s1ZQK0zSxf/9+LDSbaUBqLVxUGdM04fuNfGyh0+kU9rBedgZ1f+0Gzo00a2e+b6zZSFqns/1nnC3s1JGrQH/8g4HbjLcTA8X7/wHUZVeDMArjv/zhJX9nGDGxSsHog6ELcXq93sTdMmUQe7Z7z67rod/vw0wdy1UR56clmAohwBhLheL5E/C2IxMVgiDIc6ocx0EUFe+Q1SVQ94I9/h2wJ35Y6M/eSNYCWpQjpOxi/27Jvv8oCsEYh+f5uxrvN4zVWBSdhWaDEJQ+y68MbPyMbFsXbPR6W0eDEEJSUU83uk6bze6ZZbiPTgrDqJ+nB0W3MNt4/uzZab+Umi2ohb2aUnHty14GzhmkFLU1usKYpolGownODYRhiE6nPRdh35OCUj3SPO/juIZhgnO27YJfeU0kr3ojsHgY6sprBnZt7OTyIKdObpvHl9x+D8Td9wKRLt3YCsY4TNOc+q59kVBKYVmWFvGn5JbJyms2azgeN1sJyYRkgmcXUir4vl+d0iDTgrzmesirXw565tREF3yDlmnMM1lLJSE6A0xKCc6Nwo6tSYpjnuenLuxiFtqzLlJogS9O3Ufu0PeSZnMBUurW1TiO8oKuurRkOLLCqHa7te2zbrPZhBByW/GvZjJkhSdCJDM9QVQUSikYhgElJfoz9Mw6S9TCXk1pMAwD+/buRbfbmQtH1yxCCIHn+bBtG/1+D91ut971HQNCCDiOA2C+d9X1A5nMH8g2c0qJY8ch3/tLgGUDnRXwv/qTbYWe7GfQRx4GWTq/5UJ2J0emvPZGqOteDYgE7PHvbbmo5JzDMPhMuZH0ezK00DAlt0x87ye2bDgeN+TcaagjV0He+MZ1gqZpWmCpEJ3lDXmeB6DY83gcLsnk9g9AHP8I1HWvnspIYxzrMg0pVf18sIbsu0a7BXHL7RCnnwFNYnielxe1FLGpNklxzPN8dLudiW0EzlIGn207QxVr+L7OiWu3W5BSZzUyRgsT9mblsx0EwzDBGNtWWPX9BgihaLdb+f82T59R2aCUgRA9BcMYrcW9AWCMIU4S9Hqj55/WFE8t7NWUBsMwsGdhoXbqVZQsMwQAWq2VevE1ZqIogudljp/5zAbx/fULwM3cYeTcaYjX3AJ4DcC0QZbObytK5D9j6Tz4/Z+/5EF7rRMMhGz5QE7PPAt15CqoG27eVggxTTNdRFXrurfdYsQwDDCmxcppuWV2clSO9XfHoXbqbRA0XdeD+P/Ze7cYSbL7vPM7l4gTt7xUVfd09/TcyBFJDTUraWWJEglLs7ZnvLaGHK0pLgRBsoYrcRfah+WuCdgPC3gXxhJ+MGBAwC5gQKBfBIFeSFwKFjW6EGPTQ5GiRY1EikNqTPZwpmu6q3uqqqvyGplxP/sQl67urktWZkRmZOb5AY3qrq7KjIzrOd/5/78vulsZkFamB7AsG7quA5DgXAMgZxI1qqiSTN7zw6mo9/pfQfvCb8/9eOYJy47TyISq9bzn3U9RHXrhEuJnPgIy7CHeuY7wp38WwY03wWUMy7SQJMuRwGyaFgA514WOVfLgi6IYQqTBGrnvnmGYMAxRCHdAWl1mWak3X7/fv+c1hBBFFeCsrNK+PQspkbXCH58Ab9tOtr9793x/nfZR3cifwXEcZYnE800aX0akBNrtNsbj+Qe9KM5GCXuK2sA5R7vdXroJriKl1WrD8zzVXjAnpJQghELT9LVsmdE0DZxr93jTHVsdpgvAakDGIehffgX8yy+dKkqcVWEW/Oo/g/yhH0dy6SpgWicOyE8Sd+4nNb0/fRJVxxX90yYjmqaDUrLQ87JKj8uJ3v8+QZNSBsuy7qnUANLr2Pe9zLtGZEFD5kxt9lVUSdJb20Dgg3T2QbevLeQ8PCtMYxbqeI1NQnGsv/SFosI4/uCz8F94EUnvENHr30QUhZn/GhDH9a7wNgwDlFL4/vzuHavkwZckCXw/DdbIffc0TUMUpcKFYZgQwoBpmpAywXD4YGWkaVmZ2DG7ELxK+/YspJSFYEooRRLHxb41DAO6rqPX6z7we+u0j+pKkiTQND3z2qv3PXLRpCnsMdrtNg4PDxe9OYr7UMKeojY0m00YhljqFYBlnRzMiqbp0DQNrqviz+eLhGEYK+XPNimGkU5Mjt4vjqsOi595HvGHfxn8yy9B+6N/B+jigWv06HULAMmT70fyxHtAb739YCjGlScgn3w/2De+moqEpwzIJ6lWMwwTYRidOuHORTQEHuTj7z1x2+d5zzltMpJWnxHlh3aEtI00OVHsjKIQvu/D9/0sbGj6CqsqqiRJ6EM+/h7EL3x8oZUlaZhGLn6W9/mWtWqmONajQXHM77828/Mub7us88Q1CIJ7fK/mUY2+ih58ecWd73sIw6BIX029+FJ/N99/sLKMEALLtEoby63ivj2NJJEQQgAyrT4NwxCU0qJN97gFm3XbR3WFUgrO+VoulE+DZVk4ODxUFY41Qwl7itqwtbUFSmjtV5RPY1knB9OSpqnZsLIV3mUWZZeRJElgmtaKJapOhm07GI9HZ0787p/khj/7i4g//MuQUhbpjtFzH0X8wsdT4ezhxxG/8OKJXmL05psgw14q6rn9Bwbk5xXaLMuC73unfo78M4BpiF94EWTYS1uMn3keyZPvL743z3vOaZMRXS+vlWsW6rLQkpuqD4eDiQbBUkpYlg3GeK3E0bpUloRhkIVp8NLOsbp8tjI47tqUUhZt34ZhIEnqa+EQBH7m12uDUlZrIXIZOHqcpTzdo1LXzw6kUpxMGmwm0O/3iiptIQQoJfD9QJ3LNYZSCl0Xax9KNwlSSjDGICVqkeysuAtf9AYoFDkNJ534LDPsay/f83XVEUJA0zQMBgNQShe9OWtJ3v5R10laFTDGAEwWOEDcPvjLny/+LR998p6v2U8VX9nXXobUDQDy2Ov4/te7n/iDz6bVdcCpPwekwvgknyN/T2k3QQKvaLeL/tGvgb302+C/929rdc8hhCA0LEQf+m9TocRN20+l3UT8wWfTfWw1EH3sE+Cf+wzo/k7p2yDtJsJf+SdInv4AgLOPRZWkVZnhxNdoEPgIAh+tVhu6vp6t9mcxHA7QbLYgRFSKCHHWdb0KJEmCXq8LwzALf9bRyK2l957njREEPmzbyWw+xsdWmCnKRdcFgkAt0E6DtJvwP/gsnNdfBR8OMBq5yppmiYjjGJRSMMZqeU+sG0kiQQg5+wcVc0VV7ClqgeM4cBxn6VcJ162k3nEaGLou9vb3sbW1pSagC0AIY24tS3VBCAMApjrf6Fvfg7xwCdrv/mbhv0ZvbadVeF/5YxC3D3btNbBr357qOj5P5Y9tOwiCyVfxj95f8vfhX/kTsO9+s1b3HCEMjH/qOQQ/9z/cU0l4tKI5/ul/eGJq7dGAkmk98uJnnkf8zEdAv/118Jc+u7D9QwiF40xerXfv7xIIYdTmuVgENVx5LPWPXOA5l4ZpxHAcB2GoDM/PQxRF8DwPnHPYtl1q5WOZpFWGPqIoTXu1rDRYo+pJ9/2VvnWp/K0aQihs237AB7QM1mEf5vfHuHuI1v4OhBAwDANCiNq3wCuQPUNkJR6uqwZjDKZpYefWLfXsrRlK2FPUgksPPYR5DNgU5ZGGF3C8+dZbCMMQXNPg2E6tWsfWAV3XkSRyqVvYz4tl2QgCf6r7xf2hCuGP/m2E/9u/BPnP/xHsxrWZt+084r5t2xiN3KkGRnVeRBBCILn9NpLe4T0C51HRk177zompteGLnzpR9JuYQb94fdq9M+tHmhrTNAFgqvaeKIpgWXZtWu3J7g7klceQPP2BWthNpGEaaiI2LWEYwvPGcJwGomjyitJ5kwdCJEmSJb7a0DQNhKRVI0C5E8v7LVXWxWIlv1dVEWC3Dvswf76Rr34R/qCPKAoRhmkIiWGYmYCuxsd1JoqizMO1PgtqdcS2Hezv72M0Gi16UxT3oYQ9xcKhlOLqww+rkvUlghCCVquNd3Z3ixv7cDhEu9UC51ytTM6Ru+2c9au4qAJCKCzLwnB4srn3eaoDwn/6rwHDgvyhvwX+xd8FUE7F2Fnk6Y+rKEgYhoFo5AJv3Fv1eE/F4SmptWT7jUKUk3ZzqmMR/TcfRvK3/yHg9sCufbuUz3VeCCFwnAYGg/7Uq9qGYSAMw3P/fhUVMpMmPc+TOI4qCdNYJ3RdP1er+KKI4zgLgRiDUgohdFiWlYX1pBU3ZVSP3F91vUr+i6fRbDanqiyehHXYh/cutkkkSVKEIEVRmPkhr97zftVIF9TW07v6LPIxzWg0wu7e3qI3R3EMyhRLsXDa7TaCQLXSLAuca7BtB4eHhw9EnW+//TZ0XYBzZd85L+I4Buds0ZsxN3RdO7NSL/efiz/47Ik/I+0momc/Cvo7vwl4I5C//s+QdhMAEH3sE0ie/gCij33inp/N/78MGFtdU3hCCKScXiSg+zvQ/82/AN3fmeFYkPu+zh/DMBBFs7XJE0Km+v1JroGptifzost9E+uA6w7TNE/LXvSmLCkEyzb88rwx+v0+Op1DBEEaptJqtTPfRTGT99P953gdz/mySe/Z1XXNrMM+PI04jkEIKfyBFfVFyrQSfB3nMYQQcK49cP9Mg0V0NBpN9Pt93Nwp3xdZUQ6qYk+xcK4+/DCCIKj9avG6o+siS2pkuHPnDu4cHDzwM/nAsNFo1NKzZxVhjIFzbW2qVSzLQhxHp55fk1QHRM/9POIXXgS9+X2w734TybM/X7QJHa0YI6NBqW1EeSWVdrALmrXqrBqmeb6wiNOY9liQ7mH6ey//XmVVl6eRr2zPUgHTaDQRRdFUXpLrUCFzlDBME1+rFCdWFcMwssXV5RyDRVFUVPKlvpTpWCX1NVv8OGQZ/OUY49A0TSWCVkgujigv6vqTilu0FvePeaBpWhaqZBf2FoRQMEZhmhaEMBCGEfb393FwX0GHol6snxytqBWcc+i6rtpwa0xeCREnCXZ2djB0zzhWhCyySGbt0DRtrURUzjW4Z5yDkyVcyuLr/WnWecVYTplp13kllcc1NL76hzO/3rQcTaitoorCcRqQMkEYhgjDaGoPr2mPRfIjP4nk6Q8gufYa6ALSTtNQm3gmkYlSAt+fbhJYVcpr1efNtCRJAtcdwnEaCMMISXL2fm82m4jjZGqfy1UhTVVfDTHU8zx4ngdKKRynASE2MBj0Fyr2nicpfVEwRtf6GpgHnjdGq9VWqatLgOeN0Wg0kSTxSi+aC2HAMFI/wYPDQ/T76b2SMYYrly+DUoo7d25jcIr1jaJeqIo9xUJpNpsQQqyVMLFM6LoOx2mg2+thZ2dnopXGq1evIgpVBea8ME2rMGhedXRdB+e8FO8TeuvtIlWWuP1TgyjKDKrIK6nEq6+AJ3ElRuWTUKWZuWla6HY7iOMYlDLoug7DMGEYJjRNL4J3OOeglIFSCkJI0Q52GhMfiyw8g33pC6VW7OXbSQgFpaT4N6U0+8NAKYHj2HDd4Uz3wbTCQyzsHDmOOpvgp/t68jANzjUIIQqPtnUKIDqKaZrgXEMcRysj7kgpswk5geM4kDJZ2DNyGapnNU0DpaxW95pVQ0oJSmkhpCjqS5IkiKIQjtNAEPhLc19M2705znIiyBc+wijCjRs3cOfgAJ7nFZ9TSon+YIBev68qTJcMcuXhh5fjbFWsJO961xNI4mQl29GWHdt2kEiJnZ2dcxn+Xrx4EZsbG5WZMCvu0my2IKXEYFCfypkqsW0HUsq0wqamlUOTYhgGNE1f2LGrcv9tbGyi0+ng/rRKxlIxjzF6nzBGC0+X/GuaeJpk9xDywP+nX+6OXu//d//v/wLcn/kwrC9/Aa0v/s492zGJgHg28hhfsvR7aQVUgl6vO+N7ABsbG8Uqeh1YhuvOcRxQytDv9079OSEEgiDE/p07ePjKlWLCnVeXrtPzq9FIPStX8VnCOc8qOcOs2nt9juukmKYFxuipoVSKMiBot9sYjUZKRF0CbNsB57yUZ3lVUMpgWRY455BSIgxDcM4Lf97752KapsGybLyzu5uN0xSrhGrFVSwMXddhCKPWN8x1xbYdjEYj7Ny6de7f3d/fB6MUjUYDrqsGiVVAKUWj0UQcR8cOxJdh8j0Nuq4X94tlaG+qM1W1at7lwclzHEcTVUXllW+5AJh7f+Wpl+kYNf2aDljvvldeIedffBgAML54FUlnvp4w7fYGxuNRKa8VhiGEMGpjV1H9eTM7w+EQrVYblmUVqe3HkSSpQXoQBLi+vQ3bsrCxsZGJ7qmBeBAECAJ/ZYNucqSUtfiMVTy7oihCt9tBo9HMRBVXVaHcR74Yoagamd1XlKi3DIzHIzhOAxsbm5nfrV8s+tThfgkQ2LaNg8NDHBwcPLAYdfnyZbSytGtCCAzDBGMM17e3MR6r1N9VRLXiKhbGlcuXAdTl5qgAAEJoFk4Q4+0bN6Z+HXc0wtaFCwCUkXnZcM7RaDQRBMGJk/06t8tNS9q+qRVtuMvQ3nQanGtgjK7kBNM0zZnapaWUSJK0dS6KosKrLo5jJElS/Mkr+o7+yaFvfQ/ywiVov/ubcw3PSNvFtdKEuCiKYNuOMrU/J5OEaQhDYDgcFuJfGIboDwY47HRw584dHHY6SJIE7cIXa3XHKqZpwfe9hYs7VT67gsAHpRSWZatJ7X0YpoEoDBc2XluGgJGyME1zas9ZxXzJK+DyKn9d1zNrEQNxPFvi/aykAV0OBsMh9vb2jv2Z4XAIxhg22hsQQuCw08HNmzeV/dUKo4Q9xUIQQuDypUtnmuAr5kej0YRhGOj3+7h1+/bMbUiu62JrawualgoYmqaDUqKEvhnQdQHHaWA0ck+d6C+76HUcpmkiSWTRtl+m790i0HUBQK7kAGtWYa8UCAEsB/St/zLXc8S2HYRhUNqCVT6ZUIsk5yMX9GzbzhJf732eUUphmRZu7uyc+KyTUsLzPHQ6HRiGQLPRLETlVcI0LWhaeWL0LEzz7DqPKGQYJoIgWJu0y0mxLRuj0Whh7eeruBh5EoQAlmUDgCpsWAJycS8MQ/i+D9/3sgUCC4ZhgGsagPnPbXIv2bM6q1zXxXg8xju7u2rOvQYoYU+xEK5evYpkwrYsRTlomoYkSSCEccS7KoVzDZqm4XvXrmEwHJYyuIuiCIeHh4jiGADByHVh2zZ0XahB9RQYhgnLsjAcDs4Ug5Zd9DoOx3HguquTXpmnpq7iwL4Owt4iJoqMMRiGgeGw/ApBwzBrWbXHOYdt24ii+gUv5AKcZdkP7DvTtHDY6Uw00Ul9TIcYex42NzfBOVuZ61YIAcMwZw56KYtpnl2TX+tp25rrljPGWRXSQAex0CrGVVyMPIlcADJNa+HPScV0hGEIzxsjiiIQkgaiWJYFxthcPOMNwwSlFNe3tyf6+TAM1T1vTVDCnmIhXH344VqsDq8ajDEwxjJ/KpYlT2qwbRumaWainoRl2RDCgG3b0LS0tPzmzk4lSV2+72M4HGI8HqPT7ULTdbSaraKtTnE2tm1DCIHBoL8yE8rTSC5eRfjip0C23wAZDcA5h66L0nzL6oAwDERhtNAqrCran/JB7qInLIuYKJqmBSmT0tur4ziGZVnZ/bleg/M8wEcIUcukxyiKoGkahDDu8bUSwsCdg4Nz3U/DMESn04EuBFqtFpJkuZ9heTKi6w6XunJ40mvdth3E8eKSyOsKIRRCiHOFpJW+DSu4GHka+X2Jc7bU1966k6fn+r6HIPCzEAutUouV3E7gje9/f6mfP4pqUMKeYu4wxnBha2vhE79Vo9lswbIsJInMkiMJkkSCUorBcIjr168jCAK888476HQ6ODw8xO7eHiilODg4mFsa2nA4hOf7uHDhAjRNA6Vs7RIIz0Oj0QRjHINBf20e4uGLn0Ly9AcgL1wCe/UVCGEAkBMPlpbBr8c0zMKIeVFUUdVGKamHsLeAiaLjNCpLAxdCLNzT535arTaiKMRw6MI0zVP97BZJGIZFhUNeLa7rAv3++RdKpJSFL9/mxiY415Z2saXd3kAcR0vvNzfptW7bdhZcEKJuAvkiSdv9BQDU8vpdXSSEMGpZia04P1KmY1RN04uUaUpp6ddU2hHhodtVwZOKB1HCnmLuSCnRbrch5ep51SwKIQSEELh+/Tp29/bQ7XbR7fXQ6/fR7XaLdqO8ouKoT5Drzj8hLggCHBwcwPM8MErRarUgZaIGlffRarWzNrD+WgmfZPsNyAuXwD/3GZDRAI5jYzz2kCSTnR9VtWHeX0k4C5ZlLbQCUdpNJE8+BXrtNfCv/HGJFXsEhrHY6o9FoOsCnPPSBc3L0WgXAAAgAElEQVT48fch+F//JcLLjyF+91OI3vWDoLe2Fy5YNxoNSIliQSitKjzez64OhGEI27aLUBbOtcwvabr9GIYhDjsd6LqOdqudPVOX6/llGAaSJF6pAJ/TFnWCIADnGkzTzD5z/c7TxUGg66I21YzLsDg3K+k900QU1WvBRjE9ubhHCKBpepawriNJZCnPB8dxEMcJbu7sqHNGcSxK2FMshNx4VHmtlYOmaRhkaX7LRBiGGA6HGA6H2NhIU5uAdMCTVh2uJ5TSI9Uw86mkrBNkNAB79ZX0K2MQwjhX635VbZj3VxJOi6bpoM023J98dq4Tl6PCZPLjP4P4hY+DfecvwL77zWN//ujkCrqYaKLFGIOm6WtXhWBZNsIwLP2ZFn7y08DlRxE/8m7E73oK8r0/vHCD+UajCUophkf8WJMkASHkWD+7OpBWEyZFmAalFDKRM5uJD4dDuK6bee8tV/Ue59rK+XyetqiTT7o551mFaZJZkjgwTQtJEq/t4iIhyNrp63HtrkuYBiEUutBXSlxXpK3Wvu8X3na2bc286GXbDoIgwPXtbSXqKU5ECXuKhRAGAS5evFibQcSyQykDCNDvl2/aPg/yoI0wDGFZNprNJnRdwDAMhGE9K0CqpNFoIgxD5UOJdLJBCJ24kiB+/H0If/2fg33pC6D7p6eFnZf7KwmnQdpN4O/+HPxHfwDBh//xXCcuR4VJ/tJnzxQ/j06u5KPvnmiilaZg81r6rVVFvlA1GPRLf22y/QaSH/gh8G99DcabryP5zqulVlieB8Mw0Wg0EcfxsS3HURRBCAHOtbkYiJ+XtGIiFR/zsI/BYPZnZhRFOOx0oGla0Y2wDAKRrovMI2p1hL1JFnXCMBV2hRCQUmI8HiMIfDhOA1EUruWkuW4LMvlxpH/954g/9NzKVu4lSVrpvGjrCkU1HL2/2rYDKTFVaKTjNDAej3FzZ6fsTVSsGErYUyyEJEnQbDRACF269pU6wjkHIRS9Xm/RmzITfhCg2+1if38fd+7cQRLHaLfba7WaSSmDaRqViATLSN7eN8lgSNpNBJ/6V8DWZcgnnwL/8kulbsvRSsJpiZ95Hv4LHwe+9y3Qb399LuEO8ePvQ/jJT4P+h38PIgT45z4D2r1zpi8V2d0BAg9gGthffRVw+wBjoLfePvH3dF1kPlaLvWbn2colhJF95vLfh/YOwF/5A9DX/hztW28ieO3rcw0DEUKH4zRgWRYIIRiN3FMnoWEYwjRNaFq1BuLTcjdMQ8Dz/VKEvRzXdeG6LjbaG9B1PZvQ1XdRStcFpFwxYW9Cv73U8N5HGAZHrElkVnG6egLSWdTlvp2TH8f4Q8+tdOWelDJbDGOqg2mFydNzz1sVy7kGx2lgMBhg51a5C9WK1UQJe4qF4jiOSoQ6AcYYJilUM00Tui6wu7tbm0FZWYw9DxvtDUiJtVlF5xtb8D70D5DUwEdr0aStfRaGwwcn38cJN/EzzyP50Q8B/Q60f/uvQHsH897kM9EOd2EEPuR/+gLYd785l2McfvLTkJcfA64+DvGv/+nEwiQJfSTv+WHEz/8S4PZBAg/xCx8/dZJlGAbiODpWLJiH2Ja/R/LkU2dua1mkq+mjyu9RhmHMxcNOCIFmswVAQkpZpPxNEuCTtjv6MAyRGcPX7x6Whmmk+7JforAHpBO4TqcDxhg2NjZqXb23isLeLKSir16LitMy/VwnwTQtRNHx9+1Fsoh08/kjYRgqRGPViaIQlmVlf5/sOmu3N7C3v4/dvb0qN02xQihhT7EwgiDApUuXajnwXzSmacE0LRiGAUpJ4V/kOA1QSosU2c3NLWiahu9+73srux8pY2vlxxj/9Icx/sh8WzTrihAClDL4vv+AKHScB08+CdA++3+X3oZbFjZnoG++jmg0P+9Esv1GWsH4W79xbrEzec/TkO/9YdBr3wL/yp+cOclK01uP9+2ah29S/h702mupf2DFE0JN06DrGkaj6oNQ8n1bpYCoaRps28FwOMB4PEYYhlmr4vmEDt/3oesCljW7t1AVpNWHo8qOmzsaYTAYoN1OvWOjsH7VeycJe5QyEEJqd8zmQRD494SsLIqy/FwnxbZtjEZu7Y75ItLN500cxzBNc+HnnKJ6NE0DIWTihYMoitFutdDpdGp3bSrqiRL2FAtDSgnTssAZX4uHWZoWaQI4vfosNXFO8P0330S32wXXNLRaLRiGgU6nA9u2QUi64sMYR7fbLb3qoE5EUYSLFy6sz2rmOzdgxSHkn/7RSg9mJ8GyLMRxhDAMHxCFjlvJX4ZJgBAGoiiaymdlGqTdRPIjPwXtd39zKrGT3nobZNhLRT23f+b+FSKt2Dvunj6P6ov8PfhX/nguFZHpokM8l8rzVIiRlVXVpG0/DkYjt5TPEwQ+CCGwbQdRVK0geV50XYfrupWmN8dxnFbvUYqNjQ1EUVirydn9wp5hpEESnHPouoBppuMVKWURMpEn6dbpWJZNkiRZS+7iknPL8HOdFMYYdF1gPFY+b4sijhM4jqPEvRUnjiNYln2Olty0mnN/f7/ybVOsBkrYUywUmSRoNpsLb3uoGl0X2YRpBMdxAJBjJ/aapkHTdLx1/Xrh+zIcDnF4eIggDHFwcIDNjQ2EYVAMvm/dvr3SA4E4jrHRbmdViqs7mcghoY/m3g2E7oPm9OtGWjk0BCAfEIWWQcQ7Dsuy4HnjiY5tGa2rRwVRsrtz7tc7735OA2/CY71T53HM5nle5KJVfo5WjaZxUEorEREpZWg2GxiN3FItHaIoQpIkcJxGlkxbj1Y/IQwcdjpzaT0cjUYIgwBbWxey0I56PMc0TQdAMl/EtEXs+vY29vf3cXBwgH6/j2ajAcdxMBgMcOv2bfT7fVy8eHGlQ63iOIZhmCCELKxToAw/10nRdR2M0dK7PiilME0TpmnCMAzouphJ3C7jeThP79XzkCYyR3AcRwVprDBSSnjeOLsmzDOr2VMPRh1xklS6CKVYHZSwp1goQRjioYceWtlBImMMjuNASom3b9xAp9tFr9/H5uYmGo0GNO1uzH3etnTr1q0HBljpwyC9qV+5fBlCCIRhiL29vbm0gC0cKbG1lbYdW5YNxthKezNO8sBfBU4bZKdeR7wY5J4m2NR1sH4/eQDBpAO0MlpXjwqi8QefrbwVNj13/ZWu6Mm52yo+nwE3pTRLriz/HG+12kU6aNmkrdkhbNuuTJg8D7l35zvvvDO39/R9H57n4eKFC7Xx3ZMyrUwzDANSSrx1/fo92xXHcRpmdecOhsMh4jhGmAm1aahVfe+1s2AYBjjX4Lrzs0tYJEIYkBKlLLAbhgHDMLPzyoSUCYIgyMa5BI7jII6jqZ4PZTwP52EHMS15MrEScFYfz/NACM06sOipCwhRFGJzYzP1m3br1y6vqBdK2FMsHKHr0HW9Niv5ZUAILVZkdnd3cfudd4oBc5IkODw8xMHhITTO0Wq1oOs6AODGjRtwzxDqhsMh9vb3cdjpwF+xsIyTGHtetr802LYN3/dqMTGqCsMws8Hdaj/ATxtkp54zk7U41nmwfhTbduC67sSTmjJaV48KovNohTXN9Nxdh8Gn4zTmei+SUsI0rdIrOmw7XXwaj6tbJEqSdIJvWXZWCbW45z2lFLousH/nzlzfNw0gGWBrcwuM8YX7xuZJsJqm4c23rk98TMbjMcxMwFn0ZygbzjlsO61QXIfFCSC1fwnDYKr7mBAiq8qzioWrKArheV5R/Zv7gkZRWslt285UC5elPA9rGsZBCEGj0cR4PFrpsa3iLlEUFv6KaZHH8eejlBK+70MIgYsXL0LXdYQ1DLpR1ANy5eGHV3/0rag1lmXh0UcewWDQL/218xUwQu79fhzHpSfIpu0MaasU5xydbhd7e3tnDg41TYPGOUbK3+RUhBB497veheFwsPIDn42NTXQ6h4vejMqRdhPxB59NB9nuvdf/xsYG+v3+mcda2k1EzzwPgIC/8gcPvE5d4JzDcRrodjuVvcdp+/N+kotXEf7Cr4PeeBP85f+vtP22LucuYwyNRrPS43kcGxub6HbLNdLe2NhEr9edi5CR7zff9ysVEk9D1wWSJMHbN24s5P0ppbj68MOwLAuj0Whhi5ppR0ED17e3z+2vRinFe9/7HrhZJd+q0Gq14XnjlQ0jO47z3LN1XUDXtWKsG8fp4lsUhRNX4hqGCSEEer3uLJu9UuSVjvN+nigWD6UUjtMAIeTMayKf01qWhcFggG6vh16vN6ctVSwDqmJPsXDiOMblS5dKN+7NV8D6/T48z4fnB/CzP7ZtQ9O0Y1c8HMdJb7KUgjF+ZjpcflNOpEQYRej2eti5dQuDwWQeaUmSIFQrL2fSajah63rpgmzdIITCMIy18Fk5qb02948cj0dnttlGz30U8fO/DHrtW2B/85fz2vQHOGs7LcsuJkBVvd95KhfDFz8F+UM/Dvnk+0urdMx9ula1Re8opmkVbWbzRAhR+NaVgWGYoJTOrf1LSll4ummatpD7ua4L9AeDhYUFSCnR7/cRhiG2NjdBKZ179QUhBI7TwO133sk8Is+HlBJSAs1mY2WeyWkLLofruovelLkhhABj7FQhUwgB23ZgWTY454iiCL7vwXVd+L6fVeJNfj+Kogi6rkPT+MLb8utCFEUQwgDnq20zo3gQKSWCICx8KMPwZB/KPDwrCAIwxtBqtQBABd8oCviiN0Ch4IxVMqjlXMN4PMbu3t4D/3dwcIArly+j1Wrds0JCCAFjHL1eD91eD6ZpwrYsNJuprxsA9Pu9Ynvzto29zGxaUR224xxryL9qMEbXpgXoJDRNL66x3BcOAPjLnz/mp8l9XxfDWdvJOZ948DVJ5d1x78e+9vI9X0+Df+4zCBkHvfHmRD8/CbquL6wKa94IIdDvz3+lXMoErMRnpq5rc08cj+MY/X4PjtNAq9Wee+UOpbQWYlS/34frurhy5QqazRZGo9HcWltt20k9f2eo9jg4OIBj20UL4bK3hglhrNUEOQ23sI71ac7/T9O0wvC/TN9f3/dgGGYpr7UqDAZ9tFrttRKWFSlSJuj1ujBNC81mC77vnXoviuM4a3GXaDYaav6pKFDCnmLhaJpWSSsH5wz9/vGJYlJK3Dk4wMbGxj3fd5wGDg8PCzFwMLj7+4QQXL50Ca1Wq/CQsiwLN27enGrFW3E2lmUVqXyM0bXYz4yxtfAnOw1d14vJxlliFX/lD0ACrzRxalpO2840fXLyRNCzxczj34+4/RN//n7o/g7E//PPJ/rZSUgnaXKhgsl5WpFnQdd1JMliAhDiOAFjHEA5VZGMcQTB/O+rUkoMBn1Ylo12ewPD4WBuwtAiKuROIo5j3Lx5E47j4OrDDyOKtIlTs6fFNC34vo/d3d2ZX2v77bfRajZx5coVBEGwtJXmuq6DELIW1cbA3Y6WMAzu+cxCCAhhgDGGIPAxGAwqaRWPogiM0dJfd5lZ9wXddUdKidHIRRgGsG0HmqafuXgYRSFarfZadDMpJkO14ioWjuM4MAyj1JVqXddhGCbe2d09cfKVJAkuXrxYtBGYpoUgDLFz69aJrzscDuGORrh86RIY53jrrbfWaoV3nrRaLTxy9SooTY3W12U/67rIJhjr+ZAmhMA0rSKR8LQ03En+f16cth22bSMIgonFhEkMvuvyuYG8ctnGcDhc6OQkeu6jiF/4OBB4YNe+Xdn75ObvixCHkiTJzid/ZvEnb8Odd8XeUfK2I8dpzC0t1rIs7O7t1WoBJQgCdDodCCHQarWQJHEl11KeNn59e7vE6isfnW4XtmWh0WgUYQnLQt55MRq5K+UXeBK5qJckSfGczT1gdT1NZXXdYVahV81xTIOATATByW2H6wjnDEKItR3/KdJnvO/7WajG2XYVjDEkiVybOZLidNRyiWLhCF0vdfCQe8fc3Nk51TdESonr29uwbQcbG5sIwxA3b9488/XH4zG+/+abuHbt2loZLM8TzjkuPfQQxuMxPM9bK88RxuhaTC5OgnO+VJPCSeCcn2ugnlfeHVd1Ju0momc/Cmk3z70ds/zuSeQeo67r1qAKqvq2bM555km3mEF0HEfwfR/N5t009WnRdb0WzzDf9zEcDmCaVuHTWBW54X8d7zFJkuD27dvYfvttCGEUCcJlkncZlP354zjGjZs3cevWLViWvTRtloSk9688wXUdECJdPBwOB7AsC61WG47TQBgG6PW68P35pJqHYQQhROXvs0yMRiMwxrMqLLVv1hUpJVx3CE3T0Wy2Tv1Z3w9w6aGH5rRlirqjKvYUC2dzawtpm1p5YoZhmLh1+/aZg5MwDHFwcIC9/X30+v2JBzNRFKlVxgrZ2tyEYYi5GbrXibxNah38BI/jPBWLZwVW1AFN00v1nrs/IOOkfRA//j6En/w0yPYboL2DY3+3DJrNFoLAP7dAVMWxo7e2AQkkT7wX9K3vgYyOt2KYBdM0kSTxQhcbwjBEHKeVe7n3q6bpEEKAcw2axkEIPfMeYll2UbGzaJIkQRCEsKxqQzU4T60/ujVOEgzDEIedDjRNQ7vdLq2SMfVLA/b390vYyuPxgwCdbheO48C2bSRJUksRNcdxHMRxtFZjDUrTqjDTTMVXzxvPbWGGEAJdT+9T6SLJ+nYnHIeUEoZhIo5jCCGyqmqGKIoBqDnHOpEkCcbjMXQ9vVZPqqxPkgSWZWM8HqtrSaGEPcXiuXjhwqkpQOeFMQZCqDITXWK0rDUmDNfrIZWLQKPR+ponm6aFKIrOnGQkF68i/F/+LyQ/8XdKFarKRhii8E2cZXKeC2H0r/8cCHzE7/2vkFx+DPLRdyN+4eMPCH3RR/4xcPlRyCefAvvLPy1+l3T2Tm3xPQ/NZitt5yLs3CJdFSIjCX3Ef/fn0rTfC5fAXn2llNc9iuM0MBwOF76wkyQxPM/PPLF0MMYhZQJKaTFxtywLnKfC3/3nnmGYIIRMVbFXlaCepgP6hegQReW36WmaBj8IlsKv1XVdDIdDbGxsQNd1xPFsC4qGYaLT7VbesiWlRK/XQxiG2NjYKJJU64hl2RiN3IVfz/Mk/6yuO4Tve3PrECCEoN3eAGMMjDFomgZCSOmi6jIs+J0EpQyGYWAw6MPzxojjGJqmwbZt6LqGJJFru+i7rgRB2pYrhHGiuBfHMVqtFg4PD+e8dYq6oYQ9xcK5fPnyTG1Nuq5nkxkKxhg452CM4UDd4JaWIAhmPi+WkUajgfF4tNatuLY92UQrfPFTkO9+P8g7b0P73d+s7QDetmz4vg/LsmbyRSuEsM4e5BPvhXzqb0E++X7Qa6+BfecvCrEu/zn6F/8JME3w3/oNJD/yU8Xv8pc/X8q+sm0HlFIMBv2pRLrcR5D+9Z8j/tBzpU3CyPYbkBcugX/uM6VX7DHGoOuiVl42QRDA99OKyTAMEQRB9j0PQeCDMVa0RR4VV9LzMZjKGL8KUfYoQeCDEBSeX4yxooV2VnRdx9B1a3UMTyOKIhweHoIzhnZ7Y+oFAs45hGHg1q2zOxnKwvd9HB4eQug6Wq3yKg/LgnOeXc/rkeSdI6WsRDSfBNM0MRj0i9TPKiolq74/VYnjNBAEQVERnlYyB5mgQ7LFmuoqmhX1xPcD6LoOTTs+JCOOYxiGURNLFMUiUcKeYqEwxrC1uTn1w90wTHCermJpmg4pJZJEotPprFVrxSqytbk5c5XTMmGaactFnga7jlBKIUQqnJy16p4LONpv/QZo984CtvZsKKUwTRPD4QCUUhiGObWn2dFADRzeQfL+HwN59RVof/I7YN/9ZrGP8p/jX/p98Jc/D9o7mCiM4zwYhgkhBPr9PgA51evn4R/xh54rdRJGRgOwV1+ppA03bx+rgy/dJEgpEYZhUcV3tAJ6lkqlss+n44iiKJvMyqy9WMu82wzougBjHHEcgxByrs8ghECv11u6ibE7GmEwGKDdamVhY5NX7+m6gGXZuHnj5kLO3eFwWFQeappWG89cIQwAWLpzYZnJF96rPAfmcX+qAtt20oWH4RDHtd3m/qp5RXMcR7Vuc1eUiUQURbAs68QFEs45wjBUc981Rwl7ioVimiYajjPRwIoQAsMw0Wy2ilQvCeDNN99Ep9PBYaeDbq+HXq+nbmxLDqUUly5dgpRYm3bcNIBgsamii4ZznrbK+d6Zq+5VCjhlkVcT59VUhmGAUjrViurRFNzov/+fIB99ErR/CP5nXzzx50773rTkk4rBoF+cq7O8/jJNwvJJaRDUezvvR9f17F6aTqZTby0ydRruPBOZ4zguqhI9b4wgCJEkMTi/K/SlbUoCup4mvgI48T5qmibuHBws5YJRHMfodDoAIdjc2MRZ3sSUUti2AwC4vr2N8QLHRVEUodPpwLaswtdu8e2vEqZpZVYw6/vcnSeE0MxDs7p7R50S4yeFcw7LstDr9c48F4PAz65tOxNJ12OMvO7khQ6WZR87x80rOUdLUo2uqAYl7CkWim2nA/M4jiCE8UAiKKUUnGsQQk/NQT0Ph4eHCIIQe/v72N3dXWshZFW5cOECHNsuPJdWHcdpII7jqSfaq0IuhAWBf6LgU6Z/TtVePKZpIY7vBi2EYQjHcRBFs620V9luehqc88JjbpoWzuNYpkkYpRRaTZJkz4OuC0hIRNl5aFk2gsBfSnErn9wEQQDPG8PzxoVPmJQy8xc0YFlWIWje/ZwEpmnind3dhX6GWRmPx+j3+2g1WzAME1EUPyCS6bqAbTu4c3CAnVu3anOs+/0+4ijC1tYWQIB4gW1jSZKAEJJVwaxPd8BiScMhylh8P+n5vYwee41GE+PxGFE0WSVjFIWFH6lhGEv3TFJMR5LEME3rWJsi27bxzu6uuo+tOUrYUyyURqOBdrsNXdfhjkZgnMNxHDDGYJoWdF0giiKMxx5u7uyg2+1i7HkYjUa1aedQlM/jjz2G0WgEXddXXuzinMM0LQwG/UVvysIRQhTtgycJPmX651TtxWPbDlz3btBC/tXKfPemZRHVipRSNBrN7N5b3wqBqid1ZU1K5wkhBKZhwvPS/ZGm4a5WQE+SJIiiCGGY+lHlzw3TMmEaZhEuQihdCYPxOI7R6XYhpcTm5iYoJSCEFM8TEILr29u1DAnxfB/dbhetZhNCiIWO5aIoRBRFcJzGyo81zksV99I89XXWxS1pNxH+yj9B/MxHHnh+5891zXOBN75TxmZXimlaoJSeOzQtX/jWdQFN42pOtCZoGgdj/B4ROPWhZZUmniuWAyXsKRbKeDxGt9vF3t4eBoMBut0uBoMBwiDAnYMDvLO7i16vh6Hrqsq8NUEIgXa7jdFoBMs6fmVqlbi7UqsMb9O2qODYFcejqbAy8JA8+X7Qt743k7hVZRsoYxy6rj9g0h9FETjXSkv9nEd1gqbpaDab8DzvzMnvoqslqhRry5qUzps0WVGHYRjgnENKrEWFRxxH8D0PURQXrW5RFOGw01n0ppXG2PPQ7XbT+42mI0kkDg8Pcfv27VpXbiRJgl6vB8e2U1uVBVbMJUkCxtNKz3XoEJiUqu6ljM3usxc/8zziZz4C+u2vg7/02eJZo2kaGm4PbDSE/Y0/hcVnT6SvmkajgeFwMH2wVpxWcfl+gOO8+RSrRZLIbG50dyyWB0x1VujZppgOJewpFs79D9w4juH5vhI61hBCCK5cuQKCNLVNCIE4jpdqEn0e8om269avqmIRpINT79jjnU8y5IVLkO0LkE/9GOSFS2CvvjL1+1XZBmoYAsDxxuxBEBT+V0kyW1Jk1VWHlDI0Gg24rjvRpHfRiYRVe/ZRyjKPqPpWLR5HEPiZh6VetK6uC0mSIAwDEELgui6GK1it6Lpu6jHc78NbItG21+9jOByi2Wxm1gWL8d4LgwCGYSzltV0VVd1LKSVZN8YMVet5SNRLnwVx73Y7OE4D8diF/52/QjBMfWBN04JhGDjLk3IRGIYJSulMC9hSJqCUwTCUML0OJEkCwzDvmRvpuoDn+xgM6us5rZgPSthTKBS1QNM0vOuJJ8AZw3g8yr7HQSld2RaDNDBj9mpUaTfBnvsorEEHJqXQdQHOq02eKxtCUv+rk9pRyO4O5JXHkDz9AbBvfBVkPJy7x9x5cJwGxuPRicc2ikLEcZpyZpomkmS6SUfVQlar1cZ4PJ54wrDoMIyqPfvyqr1la8cFUo9H07RWrg13UnRdR7fXW4tqxWUiiiJ0ul3EcYytzS0kSYIkmb8A4/s+LMtGHC/m/etGtQtfxkz30JO2Lb+/5eLwXe/iNChFCANJkgoilNKFB7gYhlksPMxCFMUwTROE0Il9+hTLST5W9jyvOH8Nw0S3212qRR1FNShhT6FQzBVCCB595BFceughkOx7jm3j8cceQxgG96xcUkrBGF/JFfRGownO03ZNwzAghJElOwrougbOU1GTEIL02X38AFQIAfr3Pgr3Z38Jsn8Iee3bSJIEmqbBtm0QgqWoftV1HYyzEyfdJPRBX/9Gukr/5ZfA/+yLtRX1GGMQQpzpmZMkCXw/HZyZpvmAwDdJW2uVk69Wq40oCh9oJz6NZQrDmIZ0tdyoZPI/D39AQsjaCluGYeJgSRNx1wHP8zAcDrHRbsM0LSSJnOoa0zStSEimlIExDs45ONfAGM3GFQycawBIkUKah7WZppm1i3IkyYPBJIrZqMrSIB1PiWOfV3EcZ0KihGXZRcCOaVrQNH3qtPppt9M0LViWBc55FrA16xhXIgiCI0m5StxbVYQQoJTB88aglMKyLMRJgr39fXWvUoAvegMUCsV68fCVKzAMAd/3sLGxga2tLUgpj03ajOMYQhgL2tLqcJxG5oeRmrinAh4FpeTI3yl0wUGzvwPpgDh9cEtIAJSk3x985Q/BvRHk114uRFDf98AYQ6PRBCEEo9FoER91YjRNRxSePrAmbh/85c/PaYsyoeWDz6bVZ+7k4Sa6rp9rkuD7Pnw/NcE2TeflQhwAACAASURBVBOWZWE8HsH94LOI/tGvAcBcPzeQCs95i5/iXjzPz0z/y11wiCs+3usQRnQajLGVXCRaJTzPwxvf/z5sy8IjjzwCni325Am2mqZlYl1abTUejyGlBCGkWCDzfb943jHOABDIJEGSJJnAl059Um8yE5qmQUqJJEkwGA7hDofwgwCObePChQvo93tqwlwyYRgW4Xhloev6mYJW/qwVwoBt2/A8LxtnisJjscqxUrPZAqUUQRDAdd1Sq+uSJEG/30Or1UYQBErcW1E450WLua7r6Ha72N3bW1nLIsX5UMKeQqGYC4QQbG1todFooN/vATi7kiyKokLUWgXyZNF8AHa0XQQ4uzKBUlpU8QG4x5/tOCEgjmP0+z00my0kSVLr9kHO+YkVbqcJbNOKb5MwrdAihDGVb2IQ+FnKnZ62Df3NX6DHOPC1l8/9WrNgWWlKX36dKu4lDIPMs6lcWHacWUXHe52FLUop4lhVXy0L7miE77/5JrY2N4vFv9wj0XXdIlxrY2MDvu/BMEz0+31sv33j3GIRIWmi8P0T4/F4DNNKK7qWzbusyudiGYRhWPo9lHNt4mrko8nZ+b8ZY7BtB61WG4NBv3ShpNVqF2OyqkgX44awbQej0WjpzlvF2TCWViF3u110ul0l4CruQbXiKhSKSjGEwEMPPYRHrl6F0DWMRu65JleGYSxdCuVx6LqA4zSyaoLpqqDyqoL8zyT7UUqJMAxh2w4AUtu2XMs62fvrtECGKsMazusXJ+0m8HdegH64i3GvO/X7Fr5AgY/G7g3wJJrb4E3XBQzDxGDQVyLICeStZGE4e6rxUUjog+zuIP7gs6W345qmCWB923DTKgeJbnf661IxX46GghwcHmJ3bw+9Xi8L8gkKf1rDMHBzZweHnc7U44STrmMCoNlsLt3kedEhRmeR2k9YM4VG3E/+etPek6WU8H0fhBDYtoMgCGa+v6etkjZs20YURXMJSstDFWzbyf6urAdWCdO0cPPmzZnud4rVRQl7CoWiMrY2N/HII48AAMbj0VQDJc61pQ/QsG0bhpFWcS1iBfWuuFdP/5U0rVM7sU3wNIGtyrCG8/rFxc88j/C/+1UkvQ7wxndmfv/cF8iyLAghKq+24lyD4zgYDgfKh+wMNC315ypbKC/Sn688lnpKlnROW5aNIPDX9rjqul54uCmWi3wh6zjGnodut1vZgpXnpxXUrVYbjKWev3ctMerLokOMzkJKCV3XQSkrpR2VUgrDMEtpo83PpVnEPc45HKdRJD2PRqO52iDEcYw4juE4DoQQRWCIYvnRdYG9/X11PBXHooQ9hUJRCbZt48rDVzAcDBBF01e2EEKhadrSthQ0Gk0wxjEY9Bc6qZYyNVfOfTmCIIBhmACw8AFCbl590jE+TWCrU1iD6O5D98eIX3mp1O3xfR+apsM0y68Sy8nbxEcjt3bC7yQkF68i+B//d0Q/9fdA3/wvlQer3F1wKFdsPZr+XGa1jWXZa+2XqGk6BoNBre0IFPVkOByi1+shimIkUqLZTJ/pdW7trtNz8STCMILjlFMZZxhmMcYpg1nEPcMwYNsOfN/LFnODIqBlniRJnFUwJnCcBhhLxU/btmGaZuFJaRgGOOeQ8mQBXVEfLMtWQRmKE1HCnkKhKB2Nczz++OMYj8Yzi1mEpClQVa52JhevInzxUyDbb5QqCJhmmnpWF/PtdODrZ4m5DiilEMJY+GTXMERRVbisEELQNATC17+BpMT2opwgCEAphW3bRatNmTSbrcJYfBkJfvWfQf7gjwJblyEvXAJ79ZVK3y9P3Cy7ivJo+nNZ1TZltOFWdY+cF4Zh4LDTqa0VgaLe5B61ruvi4PAQnDG02xuIomghos0qkPomptfmrAu3pmkiisJSr+97xb27C2p5EqkQqSBGCEWSpKFmjtOArgsMh4Pa+JmmAnQCzjWEYYDxeATP8xCGIcIwKLysTdPKktNpqaEeinLRNI7RaLzU42VFdayOK71CoagFtmXhyR94EkHglzI4iOO4sgANaTcRPftRhL/w60ie/gCij32i1Nc3DAPD4aAWol5OnkDc6RwWJs55SmAl75ftY2k3T/wZxjnCUxJxk4tXEfzP/yeSi1er2MRSsCwbYVitF954PMJ4PILjNEo1Hm82W4jjqFS/o3lDbryZ/mXvFvjnPlP9+xFayYS+CtN7XZ99YST62CcquUfOC855bSbaiuVGSom9/X3cOTiArmuL3pylxvO8YpFkFqq6vj3Pw3g8RrPZBOcchmGg1WoDIIjjCIRQGIaBdruNjY1NAECvV11r+LT4vo/BoF+kACdJgiiKEEURwjDAaOSi2+1gMBhACAHHcRa9yYoTkPJkT1CFQqXiKhSK0iCE4LHHHoPrDksb2OSBEZqml972lqeeku/9NcjrfzW1IGCaFjTt7uA0f+hGUVR7T6vUw82uLKltkmRZRtmpK/aFqABA/zf/oorNnAnONWiahm63U/l7+b6PMIzQaDRgGCbG4zHCMJi6gs/OBvDL7j3G/+yLiB5+DPxznwHd36k8FZJzXnoVcSpg/x/ApUcgdQHtD//dzK+paRoIITNPevnnPoMo+7qs1P1erFguBoMBtjY3MR4v74LIopFSFj6yw+F0lcCO00AQTP8MPIv0Pi/RbLaQJAkGg37thLuyiOMIvV4XzWYz89td7nHBKpInvCsUx6GEPYVCUQqbGxu4cOFCUdpfJlEUQte1M4W93IcsFdZkJgrKQhxMv8aIogiNRhP4ztfRf+rH4P/gfw3+e/8WdH/n3NvWarXAGM/EzBiABKW0liEVx+H7HkzTAOdaJe0X7Gsv3/P1gf9n7MzVx7qLCrZtz7XaLUli9HrdLMHWgGVZkFIWrUj5n7MwTQsa19CbIcH3zG29eBXRxz5RCG6Vvc+P/CSSpz+A5NproC9/fiJBeRYYY6W3LUcf+wRw6ZHsX6SU1zQMs5RWe7q/U0tRfRKW5V6sWC7yMBbTtDAezx7asK6klc/TVezlwVtVp137vo8kSSqxwagbUkr0+wM0m000Gk247nDlP/OyoGk64jhWzzPFiSiPPYVCMTO6puHRRx/FeDyqxKOLUgrOzw7QcBwbURRnvjcSUgKUElDKigGgYZiwLAtRFGHc64K+/pfQ/TFar30NiechSSZfCRNCQNP0ovVCyqQQEfNtWAaSRGbiVPlee2eZeGuafqZIQkYDsFdfqaW3l2GY4JwtJJggjmP4vg/PGxc+OZxrEELAslJ/x5MSJQ0jNc2u2v8xfPFTSJ7+QKW+d9JuInny/aDXvgX+lT8BCf1KUyEZY9B1Ufr1QrbfQHLpKtg3vgr+pX8/83bnXlCuu95VF5qmIYoi9PrlV24q1puh6+LC1hY4Tytj41gJIOdFCANSJlOJFY1GE+PxeC6ecPni8HqQ+jFzzmHbTnYPrSa4SzE5hmGg2+2Wkv6sWE2UsKdQKGbGtCzYllVZwAUh5MwADSEMCCGKVM+0ailEGIYIggBB4BfhAGEYwPe9VIjzPchrr0H6Hmzbhq6LE8WQo3DO4TgNDIeDpS+Lj+M4E4RmN7E+L7ouQAjgtS4unTk/pQyO46DfP5+PorSbiJ95PhWfShKdkiTJznUfvu8V3kVpm7iOOL4rNOfhKfM4d8n2G6mo94f/L5KfeKbUz5wTP/M84hdeBPvOX4B995vp+1aYCjmJGD0NZDQA//qXwL77zVK227IsxHFSS2+5Kq6Bk9B1gcFgoFomFaUjpUSn2wUIgdBTbzIpJShl0PVU7FPVTqcjxHThWemiGl/7hYsqCcMQvu+DMQbbthFFkTqfFwAhaXAaANy6fVsJrIoTUcKeQqGYmY12G5zzynxHpJQwTevEdsdGowld1ycUKuSxA5M4jrMKHALLsovB5nGvRwhFs9nEaDRamZL4MAxhmhakTH1W5kWeZjf+pU9WXtlVNo1GA1EUnlsMjZ77KOIXPg4EHti1b1ezcUiPaS7w2bYNztN2J9t24LruXKoc8mrL5CeeSf0shz3QN18v9z0qrM47jrTCRJbu+Vk2tu1gPB7VciIWP/N8ZefD/Qgh0Ol2V+ZeragXUkqMx2N0ez24rgvbskAIwdjzIXQBy7Kz5NR1qvg6DwRCGOdeGHachmoTnQup6ColslANubIeg3WEUopGo4FOt4udnR11D1GcivLYUygUM9NsNitp48yRUiIIgkyQuLs6q+t6lkYalpY+6/sefN/L2hntQlA8Wp3TbDaLKsBVIU3LHcBxGrAss/AmzFuL8/biOC53xTZfcT/OR6/qAIRZSCsNKdyptovc97VaRiMXo5GLVqsNxxEYj0dzF6XO8lqcBeL2K/HROwlK6bla9heBYZjFNVtHqjwfHngvxmpZtahYPcbjMbbffvue7xlCZKmpG0VHgeIuURSCEOtcv2MYRq3vb6uI73uI4yhbSBeVBa4pUiil0HUdQhjY3dvD4eHhojdJsQSQKw8/rKRfhUIxNYwxvPc976nUgD9/n0ajiV6vC03ToOsCnHOMRm6lkzYhBAzDBJCKX4xRBEGwEE+1eUEIBWMUlKZ/0n8zMMZAKQWAu6KfTCCTewVAKdOvsekg+OmfBSDBX3npAXGOUopWq41O5/gBS/izv4j4+V8Ge+m3S0kILYt8uweDwVRVb4sSLIUQME0LSZJk4p6aYE5Du92G69Z7gt5qtTEej5SgBWBjYxN/8/rrqtJBsVBMw8ATTzxRua/pskEpRbPZOleqvOM0EEXRXEOrFCl5W6imaUiStNOlCm/tdYYxDsdx0Ov1cHB4qPavYmJUxZ5CoZgJRulcBql5Glm7vZGt1Ibo93uVt2HkvnyccxBCS69YqyNSJoii0z9jLvpRyoq/M8ay/URAKYX7089j/A9+EQAgdBPWy7+DILjbusoYO3VfSs2452tdSKtEg3OJeveLefOsMMvJz2XTNGHbjhL4piAXuuu8z/JrUIl6qT9rvgihUCySsedhMBhAiPKDd5YZKSUIOV/1OqUkS9NVzBspEwyHAzDGYJoWbNvJfEzr1VWxzGgax2AwwK3btxe9KYolQwl7CoViJpxGA/Gc2tJ834NhmJVXBx6Havm4l7sBIyfvF/kffx/k8fdBPvVjiOIQcZzAsiwwxjAejzJh7+RzJ/dLm4dv2qToug7O+cTVBdJuInrmw0je/RTkUz8GAAsR9Y4yHo8xHo9hGPMV+OrcWj0pjPHah+Wk9gFKOADS46X2haIu7O7t4QeefBJBEKz8AuGkTCO6S5n+USyOOI4xHA5AKYVpWmi3N+C6w1ovei0LaiFKMS0qPEOhUExNu93G5UuX4LrDuVXtGYYBKZPaT64VqSDHvvOXqUH+n/4RolFqdJ0mHPsQwijSXI+D3toGGfbAv/LHtRD3CCFoNNLQlEnPvzyxFRevgH776+AvfbYWnwVA1srkgRAKy7ImToSelnkGJlSFpvHMs60ex/A4bNvGaOTOdE+eZ2ptlaShTjH6/eUUkhWrRZIkgJRoNluqovYIaVjZ5OM6wzAQRaEaB9aAPEgqSSQcx1Ht0SVgmCYODzuqBVdxbpSwp1AopuLK5cu4sLWF4XC+qWSE5Alq6oG3DJDQB33z9UIc0DS9aBO0LAu+7514/tz/u2Uwi2Bh2zYAYDweTfw7ZHcHCHzQa9+C9vu/VctKtXkJfPNOr60CTdMKn806Yts24jiZWXhcBREWSO83o/EYo9Hk16xCUSWj8RgbGxsAoKr2MjhPPXwnrfYyDFNVPdaMOI7BOYcQRq0XvuoOIQSWZWPn1q1Fb4piCVHCnkKhOBcNx8Fjjz4KIURWqTffgVUURTBNq/DcUywXnGuglCKK0urL0chF/Pj7EH7y0yDbb4D2DpBcvIrwxU+BbL8BMhqUWj00rWDBOYdpWueu/CGhD3btNbBr3669mHWcwFfmdVY3oXYaOK+7sOdgPB7NfMxWQYQF0kqgXq8Hv6bHS7GexEmCVktV7eUYpokoiiayPOGcF2MHRb0IwxCmaUFKqaopp4AxlgmjAbrd+VsOKZYfJewpFIqJsSwLjz36KHzfX2i5PSEUui5KWxVclbazZUBKCcuywDlHkiQIggDhJz8NefkxyCefAv/ySwhf/BSSpz8AeeES2KuvlFo9NK1g0Wg04fv+VCm4y0Yu8FFKYVk2GGO19Zicd2VZLkzXcUIuhAHO+bkqSk+iChF2EZimhf07d9QkU1ErfN/HxYsXEYbh2vtp5RVKw+Fgop9vNJoYj8eI43o+k9adOI6zQA0dmqZnC7nqWJ1GKlabMAwDruvind1dVbigmAol7CkUiokghOBdTzwBzxsv3Bw3ikJYloUwjEqpGFyVtrNlQEqJJIlhmiYIIWmC59vfR/TE+8B/6zdAewcg229AXrgE/rnPgIwGp4px5xVlpxEscsHEdYfn/rwnsQxici7wGYYJ07QQRfVLhJ53ZZmm1VfYs20bvu8pEesIpmlhd29v0ZuhUDyAMAzYlg3ONURRDGA9BT5NSwOpfP/skBvDMEt/FivKJV+wTQVrCV0XsCy78FZeJ/JOD13X4DgNcM6zMfDdcZSm6bAsCwcHB7h1+zb6/X7txlmK5UEJewqFYiIeungRQojaJAwyxqBpeikT7FVpO1sWGGNgLB2cE0IhRn04X/8PMBhF9DMfBt/+Lsif/hHIKF3BP02Mq1qUJYSi0WhgOByUOtjKt1tqAtHP/1rRhlxH8spY23ZASL0SomepLJtGXE0rEEjthL18xd91VXtaTnqfYTg4qOd1pVhvhsMh4uxemi5Urm41OGMMup5Wb0kpQQgBIQQAoOv5Ysnp92AhBCzLwmAwmLsFjOJ8pK24aWt13uHDGINt2wiC9ahSzcPW7hwcIE4SbL/9NoIgQLvVzsT8CABBo9HA9e3t7Lxe/f2iqBYl7CkUijPRNA2PXL2K4XCIuqwqh2EI23aOrAxOTxltZ8tQgVUXHKeBIPARBAGiKEQQ+PB9D6Of+vvwPvIrEL4H8f+zd2dBkmXnfdj/Z7nn7plV3dXb9CwYUCABEZYtUBx5IAJjUjMUgSFIgoJsg0ZwLAPhcISXYEDBB72RfvGDgjLtB0shgxEWLQWDQRAM2SJNimNCI9IYEYRAiNsQnKWXmeqtqqsql7svxw83M7u6u5asqpuZ92Z+vwjGEN3Vmacyby73f7/zfe++NdW211mHsq7roizL2gPt8bqL7/k4cOlJlH/puyFf+5e13ked8jyHYUhIaUxVWdEGpwmFlVIAGLKsWcFe9V6YLHU4cFJSGiiKAr1eb9FLIeRAcZIgCENcuHgBeZ4v5Yk95wKdTrV9VkoJz/NhWdaogiuGYRiTgVqHcRwHlmVjOBzQFtyWqj6bGFzXbUyBwCxVhRAJ7ty9i+FwCK01kiTB7t4eDMPA2toaDMNAGIbY2dlZ9HLJkqBgjxByJM45nrhyBVrrxvUXk1JASqMRJ9m0nXc6ruuCMX7gVhp2973q8fvab8FTBvI8O7ZK7iSh7EnD12obhY1+v/5gYLzu4sIV4NkPgv3BVyH/7N/Vfj91U0otzZfy04TCpmlC67JRAdp42EkQBEsZDJyWUgbiJBldkCKkmbTWyLIc586dG7UXWZ7XsBACvu/j9u3buLe1hb29PWxtb2Nrexsd3wdjDEqZyPMcnFcVtkC15VYIjqIo4PsdSCkxGPSpzUDL5Xk+qS5f9m25pmmh1+8/9n1Ja41hEKDf6yHLMtzb2lrQCskyomCPEHKoq088gSevXgVjaOTJfJblo9L+ZOFfhmk77/GUUrAsG73e3mOTb4EHYZdOYuS2C/YDP4Zi83ptj+dJw1f7fR/A7o//18D1v5issW7ixptgwx6Mr/5fjT9uiqKAUiYYY43ajnta04bC+wNhW3CkadaoE8xutwut668qbbuqGiJCFC1u0BMh00iSBGVZ4ty5c5BS1n6x0jAMmKYFpRSUUqOtgLO5ODHedltVZ3m4dfs2egdMkxdSotvpwjAMCCFGE9g1LMtGGIbodDqwbRtFkWM4pG2KyyJNU1iWDc6X43vEQTjnsG0Hm7duHXrcFjPYCUIIBXuEkANZloVLFy+iN7qq1EwaUkoIIRe+xmWZIjkrSplwXXfSq+7RybePSr/vhxB/6idhZSn0m39cyxpOEr5aloXgP//vkX3oI4eusZY1zfG4qWO7+Hji3bJsx53G/kDYu3OzcY3bx9vFl70C4qRM00Sv329cP0RCDhLFMe7fvw/btmvtuWeaJkzTws7ODoZBgMFwCNu2YRjysWCFMQYh5KE97BhjsCwLQohJv7wxKSV8vwPOBdIsh2VZ2Ov1Dt1mGIYhgiBAHMe4e+8etre30ev1cH9nB4PhEIwxeK5LvceWEGPVd8Jl/cwyDIUkSagNBJk7CvYIIQdSSsH3/WMbGi9anueT/lL05a+ZqqmqVX+c8YnEo5NvHzUO4Tp/9DXIsqjlJGfaEI1zDs/zkf3FH6E4d/HQNbZNHdvFy7IcVVgsPkyfl/GxqL7+VZgNrF7O8wJKqVaErfPsRWpZNu7v7DSqupKQ4wyGQ6yvr0OIx4O3k2GwbQdCGrh2/TqGQYAkqXrbBkGACxcujqrkylGFkQ3HccF5tbVfCIGyLB/6XuU4LrK8QJEXkFLCdT1IKSGlgGlauLe1hc3NTfT7fezs7Bw7zCfPc0TxwZO8gyBAUZY4t34ORdG8iezk9ISQkIZc4mDPQJqm1AaCzB0Fe4SQA125fBmAbnypvNZV1R7nonE9AFedEAKe50MphX6/99CXdxYOIL7x2qGB2TiEyxgHvv9Hwbc2Ucbz2VLnuh7KskCys33kGtumru3ieV4NrpmmB+IyGB+LJqv62TXvYoeGbduI5/T6OIv94TK7u4nsk59F/tLfBr9W/3Z3x3Fw9+7dWm+TkHno9ftY63bhOM6pKk4ty4LregjCEDdv3nwsOCvLElEYYmNjA7btQKmquvXmu+/i/v372Nvbg9Ya6+vnJu93UkooZeLatWvo9/vY29vDzs4OsjRFURToDwbY3d2t5fcfi6IIcRRhY+MCOOc0OGNJMFb1oGvaRbK6uK6HXr9PbSDI3FGwRwh5zNWrV+HYVZ+TNsjzHJ63WtsDm0wIAcdxq6v7WTrVVprDKnnyj38S8ad+EsWHn4PxF9+CHj7eq6dOhqFgWRb6+3oCLcvEY722geJjnwB/80/PFKJorSdbspb1ivtBbLvaHte0ix1aV8FeG97/9ofLxfMvovjhzwEXrtS+3Z1zDsNQ2N7eru02CZkXrTV29/YgpUSn20GRF4dujx3jnEMIOdrBkOLmu+9OArqDZFmG+zs72N3dxb179x4avlOWJaIoguAca2vrMAwDhqGwtb39UFihtUaSpgjDcGYhTZpl2N3dhVIK3e4ahBAwDAXGGFXjtlRZlpCyOqaaMPyuTqZpIs8L3L59e9FLISuIgj1CyEOeevJJOI6D4bA9VUpaayilwBgad9K9KhhjME0TruvBsixoXaLfn74/42HbRNndTZT/wXMoLz0FfvEq3D/5tzPbAsoYg+93EEUhiqJA/sGPIP17/wDF2nmUf+s/bf3E4+P6Gp5EnmewbQdlWa7MyZV94RJ63/NCIwNey7KQZdmxJ/+Ltn87PLu7WQUJaQLjV/5JrRV7UhooigJ71OOItNgwCJBnGc6dOwfGOPI8hxDVtteq0k5BKXPy/2sAO/fv487du1NXUx/1c0EQoNfrIQxDhGGIvb29mn6zk9FaYzgcYm9vD3meI4wiuK4Lx6k+g1ahcnzZ5HkOx3GgtV6a7xBSGnCcamjGqrQqIc1CwR4hBEB1tfeZp5+GaZqNaw4/jaIo4Dju0pb2N5UQEo7jwHU9cM6RJAmCYHji7UOHbRNlWQL+xregNy7B+NX/HVaewXGc2iezarcD9jc/Dbl9B1Gv2k6U/r1/AHTWgfULkL/xz9s/8XjrDvR3fAjyy18C790/881prVfmNWcYBtLv+yTiT71SW8BbZyWoUiYMowqzmh7ujbEsgfj2tyC//tXat+Falolef0BboUjrJUmC3b09eK6LbncNUhro9/vY2t7GYDhEr9fD9vY27m1tYXd3F1HN78dlWSLLskZUZ5dliThJEMcxdnd3kSQJ1tbWaUBOC40DPcdxkefL0UPRdhxsb28/tOODkHmiYI8QAs45nn3f+8A5Rxge3ey4qcqyhFImACzN1b8mU0pNqvPKssRwOED8SBPs9K+/hOynfw7l7g7E5jsH3s443ODvvQPx7W8dHHAwBjge2NtvIB32kecFLKuqWADqCfjK/+RHkPzIK8h2tx6ENpvXUX7or0L88j8Gc1zw995pdbBXfu8LKL/3+8HvvVdLMFUUBUzTBMDO1PuoDVudTdOC3L6NbHertoC3jmEmY4xxKKVgmuZKBK3HcV0Pt27dWoqTRUK01uj1+9ja2sL2/fsIggBZlk1aA6zqcc4Yw/raWgP7npJpVNWWGr7fQZo2v+L8OMowIKWBYRCs7GuSLBYFe4QQXLp4EaZpIora0VPvMKtUQbQI1XZbC77vQ0oDWZZiOBwgy9ID+/hkP/1zgKGg//JHIH/zlw+8zWnCjUd/pixLJEmCoihh29XEXa1xpnCpG/Wh+7vA7/3WJLTh27ch/9+vQH/4r9UWwCxSXcMz9iuKAp7nnqmao86Aa1Zc10U67EO/+Se1PXZ1Ph/jk3spjVb02pslzjmkNLC1tbXopRBCZkgKgTUK9lqtqjLHqE9su5/HPM+hlIFz6+eO7G9JyKxQsEfIipNS4urVqwiCAEC7P4SqCiJrqXp2NMU40ONcjPrtBMdWypW7O9B/+SPgv/S/HVqxN1W4MehXfeG++n8/tGWvLAskSYyyHAd81qQP0VEY49h/rFuWBUOXiP/k3x24hlkEYouwv79ZXR5Uyp7+NTd+fPm//30UH32pcZV7jHHYtl17i4K6n4+iKGDb0RrXlgAAIABJREFU9ug1sLr9fbSuJuLu7O7SiRUhS4wxho3z51f+YkbblaUefXax1n925XkOw5AwlMJw2L62RqTdKNgjZMVduXwZjGGpGr22ZUJkG0gp4fsdSCkw0BzD534A+vbNqcIIsfkO5G/+8qGhHjBduFF89CUUL3wKbPfegRVdRVEFfEVRwjAMuK4L0zRhmiYsyx6Ffs6kus+yLJimOQqiGDzPx2DQPzQEmEUgtkzGlZynvdo+fnyLj77UyMo9pRSEEK2oJqjCPWeqquU2bIE+PQbPddGjXkeELK2yLHHp4kXEMfXSbDOtNbIshW07kFIsxfmIIQ0a3kTmjoI9QlaYUgpXLl8eVesth6LIYds2iqKYeY+L5T4xBhzHhW07SJK46unzsU8sJHiZtmKuLAukaToK+QrkeY40TZAkCaIoRhSFiOMIcRxBaw3Pq3oEVv9m+Z6/eamm27mHbsme1mkqI8sLV5G98kWwG2/VPoBhbNxHsg0nG2VZwrKme/9rwxbo08rzHK7rQXCOIGx3iwlCyOG6nQ601tTTbAlYlj3pG9lmhqFQFAUN0SBzR8EeISvsypUrgC5b/yH6qLNWEE1rmU+MPc+HlBK9Xm9yfCxqS+ppKuaqpsxVuFGFTQ8HTuMqP86roQN1T9ldNVJKcH62x/A0z3P2yhdRfvi5aqv2N1479X0fxXWrvp1tOXE0TQtZlh273mXZYn6YLEvR7XZhSInhEl28IoQ8IKSEY9v0+d1ylmWBc1F7y4tFKMsCnufDtCzajkvmioI9QlaUYRhLV603luc5bNuZ+bS4ZT0x9jwPXAj0H9lGsIxbUsdXh23bgWmaS1G5t4hK0rIsFzK4ht14C3rjEuSXvzSTij3GGGzbmen7ZN3P1zioPq7CcBlfz4/KshS+70NIuZSfdYSsuqIocOnSJUQRbcdtM8dxkabp0gS0SZLA93wkSYI0TRe9HLIi+KIXQAhZDN/3Rx82y9lcPE2rfh2zxII+5KtfAQuWp9zeth0IIR8L9ZZZnufo9fZG23P9RS/nzIrnX0T+6c+jeP7Fud1nnufQuoRpmnO7TwDgW5tQ/+hnwbc2Z3L7QsiZV+rV/XzFcQzDULXcVttprREEQ2ycPw/O6SsvIcsmSRLEcQwpjUUvhZySaVrgnC9dr0TGGNIWtPAgy4Mq9ghZUVcuX0ZRzLaibZGyLIPjOMiyjCYjTkkpE7ZtHzlIYpllWQrHcVAU1TbetlpUJanWeiFVe7OklALnHGk6u8ex/udLw7YtGqCxj5QGgjBcmmoQQsgDhlJwHfvEfVBX5f2vyTjn8H0f/f5yfe+UUkJKA3fv3Vv0UsgKocuXhKwgx6m2HT76JUi7HeQv/ji021nQyuo1nrJVp2V7jMbG02SHw8HShr3H0VojiiLYtr3opZzIo8fkoipJ0zRFWZZnfvya9BrjXMw85K37+ar6SlbVhsdZRHXnImhdQsrjHw9CSPtsb28jTTN4vg+ATf3vVuX9r8mUUqO2Oe29mHoQSVNxyQJQxR4hK0IIgY2NDWxsnMeFjQsIguCxAGfZhkFkWQbX9c48rXO/ZXuMgOrY8P0OwjBoxeTPWSrLYlTpWd8xM2tNOiazLIPn+cjzw4c3HFQlsf/PxidbTfh9qil9OYqiXZVeUhrgnCPPj+mzt6R9Qh9lWTZ2dnepYo+QJaS1Rq/Xg2Vak50a01iV978mk1JCCDHTqvhFYIzBUAb29ijcI/NDly8JWQG+5+Hq1avIsgxFkaPf7z0UWmi3g+L5F8H//e9DAhCvv7q4xdYsTVNYll3bpK3xY7MsjxFjDL7fQRxHSzE44qy01ojjGI7jYjBoR+/EJh2TZVkiiiK4rodeb+/AnxkHdwAgX/3KY3922O8jhIBhGOBcgDE2uT+tS5SlHv233DcJeXqMMQghJrddbaOpTjiiKDzRbTVBHEfw/c6xax9XCy47IcRSbREnhDxua3sb3/mBDyCOo6l2HqzK+1+TlWU5+TxfJmVZwjatRS+DrBgK9ghZUkopPPnkk5BSgjOGMAwPrd4Yn1RLYOm+5ATBEOvr5xBF/MxbTMcBqHj91aUZmOH7HWR5RhPl9onjGGtra6i29DS/aq9pJydxHEEphW53DUmSIMtSFMWDbTYHBXf7/+zR30cIAcdxIaWcTLrWunotc87BuQDAwDkHY+yh0K8siwPCPjb5t0IICFGFeWVZotQloIGiyBGGwaj6sH1bhMaPk1Jq5SfySSlX/jEgZBUYhnFktThpnqIolnKw0fhiISHzRMEeIUuIMYannnwSWpcIg+DQ3hXLXKm3X5ZlsCwbYRic6XYOqjRqM9f1AADB8GTVjMsYcO6ndYk0TeF5LoYnfGxmrS2Pfb/fg2maMAwFy6quWmdZiizLUCYR5Ff/xUNh32HhpFIKrushSeITV1AahgEh5CTAA2OT7ktaV89zlqUIw+yhtTyu+eHuQdI0gWmaKx9qVVWXdOGCkGUXBMFUvUVJcxRFsVQVe0opKGVCCIHNW7cWvRyyYujdj5AlwznH1SeeAOccQXDwNqxxOKCVieLlzy1lpd5+YRig211DFIVn6pvWpC2PZ2VZFgzDwN7e7on/7bIFnAeJohCdThemaTZqi3KbHvskSSaPnZQSpmnBtu3Jidfe3u6RlRVKmXDdakv0aXqjZVl2pp6RbT/ZiKII6+vnwBhrTb/IWeBcIIqaG4ITQghpxw6Jo1i2DSkkNm/dQhie7XyDkNOgYI+QJeE6DjY2NuC6LtI0ObKn3DgcEL/+zyF/7ReWIqg6SlmWyPMclmWdqXKjaVseT6uqorLR75+uqe8yBZyHKcsSw+EAvl9NZm1KuNfWx77aGhrC9/1JdZx76QnsfvdzEK+/ChkHcBwXWZYCYFBKgXOO4XCwsIEHyxCIlWU1DXaVh+JIKRFSxR4hS6/tF2NW0YPnrN2ftUopCC7w1ttv01ZwsjAU7BHScq7rYuP8edi2jSSJ0evtHXsy+mg/q1UQhgE6nS7iOG79yfpZCCHgeR6Gw+Gpv3wsS8B5nDzPMRgM4Ps+ylKPQqfFautjb9vOJFiP4ypkkR97GfknfgIAw/o3fqcKoQwDQDX0Zvxzi7OYk8TywlXkn/kC5Je/BL61eabbKoocUhpTBXt13m9TVD0YOQ3OIGQFjC/GcH72nspkPjjnrf5OPh7qZZoWrl2/TscdWSjh+/7PLHoRhJCT45zj2fe9D+trayjLAmEYHNMn6gGWJeDvvAGWNaMKaR601lDKAGNsYRVAi8YYm4SbaTrf5167HeQv/TjKD/wV8Fs3WnPslWWJosjheVWl2WH9KsnBhBDodLqT6rv94ai5uw0e9OF96/+DTiIMBn2kaYo0TRvxGuWcwzTNuYdC2StfRPnh56A3LkF847Uz3ZbW1bb7JDn+d6jzfpvCNC0Mh8PG9cokhNRPaw3XdcG5mPr7MFmsKhhTU31GNYmUEo7jQimF4XCIu/fu0QUksnBUsUdIC126dAnra2vIsvTEDeVXWRRFcF3v1B++bRlccBjf7yDPs4VUQhXPv4ji5c8BAFgat6rqLMsyDIfDSaVjEyr3TmpRx67vdxDH8YHHXHL/Lrqv/xbKskRvOJjbmqa1qK248stfQj7671llWQrOvbnfbxNYlgWlFN59991FL4UQMidKqQZUe5NpGYbRuio3xhg8z8fmrVvo9U7X0oaQWaCKPUJaZn19HefW1xEEQSsDhkUqyxJKmQBwqqu5xQsvI//058GGPfB33qh7eTPluh445xgM6gtQtNtB8cLLYHc3j63AY3c3gTQGf/OPIX/vN1tTsTdWlgWKooDneQB0IyrKTmJRx65tOxgeEtpprRHHUWOv1I+32My7vyILBxDfeA0srOe1Om7TMO/7XRSlFDzPRxzHePe995C17LVKCDk9LgQc20Ger25f0TbxPB9hGLQm3JNSwvc72Nndxf379xe9HEIeQhV7hLTMxvnziOOItgSeUlW1557qZL2tgwvOMgH3KCeZ0MqCPozf+KVa73/esixFv9+H7/swDNWqatnFHLttb2TO0OLWPyvJth0IIXD9+nVEtC2KkJWzt7eHCxsbiKJw0Ushx2CMtao9DmMMruvh5s2bCEI6vkjzUMUeIS2ilMLG+fP0heUMyrKAaVrQWp+4aq+NvQmVUrBtB/1+r/ZthezuJtiwV23vzJIjK/hOUt3XZFqXSJIEvHMO7Ad+DOzee9At2PaziGNXSjmqeGtnwCKlgJTzr9irk5RyZbam2baDsixx7fr1lZ4CTMgqK8sShlLwPBdpSrtammxRfWxPQggJyzLBGIdl2ej1+9jdrfciOSF14YteACFkep7n0ReVGsRxDNu2F72MmRNCwnU9BMHpJ+AeZTyhddyzbVzBVzz/4mM/e9Tf1U27HeQv/ji025nN7WuNwX/4PAaf+Cz4xz452d5NHlVdjW+rRfXYq5OURut/h2kYhgLnHDdu3mzNli5CyGzcunULYRjB8/xFL4UcoenfDxzHheu6GAwDCCEQhAHu3r276GURcijaiktIi7iOQ1twa5AkVbBnGMbSVnZwzuH7PqIonNvveNR2z3luBT3JFuHTGv8e5R98Fb7jgHO+ElVRJ5HnGcqyhOO4CMPgVLdRhbR/G+VT74fxy/8YfGuz5lUeruknHdOwLGslKryVUrh37x6FeoQQAMB7m5t4+qmnYJrTTQUn81cURWM/Z23bQZ7nePudd6C1xr1FL4iQKdBWXEJagnOOJ65cQUh9HWrCYFnWTLfZHbb9tLxwFdkrXwS78dbMGtV3Oh3keT7Xk/qjtnvOcyvoo1uEZ3Ifo99HJzGyLIPrumD+GuKP/mDrtxvXqXpsvEnIN434R/8r5P/d/4hc2WCXnkDxw58DLlxBeekq5Ne/OuMVPyClhBACadrO59LzfJRluRLBnuu6uH3nzkpUJxJCppMkCS5cuEDBXiMx2LYz+pzlKEsNrZtzYcayLNy6fXtpL/6T5URbcQlpibW1NWRZRicuNYnjCJxzSDm7wuVx5Vj+wssPbQ3NP/MFlB9+DvlnvjCT+/U8H1oDQTCcye033aNbhGetKAr0+z3kf31+243boizLUYPsE3zdePHTAOfAi5+uwtm/+CMAAH/3nRmtcvmM+xuuynsAY+xUk84JIcsrThIkSQLTpHYZTSKEQLfbRZwkuHbtGu7v7MJ1XXieB8MwFr08ANVnaJv765LVRBV7hLTEk1evIk2TqapelmVQwaxJKSGlMbO+hePKMQgDxY+8AjbsVVVrN96C3rgE+eUv1V6xN95i3O/3ar3dOszquGzC8a61Bu7chJWnEK//K2iqEJgwTQt5nk0dvOTKBp79IPDqr8H4438L8Sd/ADbsQf6bX5/r82sYCoyxVvY19TwfSRK3ZtrgWRmGgTAMV+b3JYRMJ04SnDt3rrWV18tGCAHP87G5uYnt7W1keY4oinB/ZwdZmmFtbQ2GoVCWxcIKGRhjUKbC1tb2Qu6fkNOiYI+QFrAsC+fW1xFF0/XwKl54GfmnPz8JksjBbNtGmqYoiqNPBk8bHI23a/JbNx7aGsrCAcQ3Xqs91BtPwB0M+o2s7JzVcdmU410nMYwb34YjJW392UdrDc/zp37/kt/+Q8j/55cgv/2HABY3jVopBUC3biuOZVlQykQUhY18H5gFIThKralVBSHkIR3fh+M4rbxAs4w8z8ftO3fQ7z++oyJJU+zs7kIDOLd+DoyxhVysEUJAcIGdnZ253zchZ0HBHiEt4DgObNue+gRzHj3GloHjuFNtVTtrcDSPYEJKCc/zMRwOGrslbVbHZZOO96IooJQaDWZp54lEXRWQhqHg+z6UMqG1RpqmUwdNR61hXhWa43W3KdgzTRO27SAIhitVvcYYh6kU9nrNq1QmhCwQYzh/7hyKoqDhOgvGGINl2Xhv8+ghWFEUYXd3F91OB5Zlzv0zWCmFJEnRH8ymBzYhs0LBHiEtoLXGxsbG6Irj8SfGi6pwaRPOOSzLnKqKqEnB0UGqCbgdhOH8JuCexqyOy6Yd73leDdMoiryVJxJ1VUA6joOyLNHv9xDH8Ymqx45aw7wqNE3TRFlq5HlzX1OPsiwLZVkgjlerYlTrEr7vY/v+/UUvhRDSIHmeg3EO13Fbe7FtWQghwKeshNNaY29vD2vdNUgp53qhyrYd3NvaavT3aUIOQsEeIS3AGUO32wWgG1uN1TamaYFzPlVz3KYFR/uNQ70syxDH0211XAZN6Kt3GK01yrKE67qtDFjqCrKlNE49VfaoNcwraK96A+bHbtVvEsuykef5SlXrjUlpII4iOhkjhDwkjmOsr6+PKumr94fx5xOAIy86CSHgut7k5xzHhWmqSUiltV6ZlgdnVV1Qt9Hr9aa+6DkYDnHhwgUURTm3C6Wu6+HW7dtzuS9C6kTBHiENd/7cOTz11FPIspQmNNWEcw7X9RCGQSsrqh5g6HS6KIocQRAsejGnVl64iuyVL4LdeOvIvoPjMA+DPvLP/rcoXvjUwvvqHaYoChiGgmHI1gUNdQXZhqHAOT9dsLdvDY8eH/MK2i3LQlHkrbqYYts2kiRu+fva6XAuwDnHsMXvhYSQ+mmtJ1s7HceB4zgQQqAs9ajVjQNpGDAMBaUULMuCbduwLAumaaHf78NxXFiWheFwiCiOEScJ1tfWYNs2lDLBOW9VdfcijANQ1/PQm7JtQlmWiOIYG+fPz+UcqBqqJ7G9TYMzSPvIRS+AEHIw0zTx5NWrEEJgMOiv5InarFQTI5PWBS6P8jwPZVliODy+T2CT5Z/5AsoPP4ccgPpHP3vozxXPv1htwfzgX4X+0EfA3vgmxOuvzm+hJxSGIXzfB9CuoEG7HRTPv1hVxAWPN7iellJGLYHztMdH3RhjKMt2VWJwzlf2syLLUvi+jzt37y56KYSQhtFa4+a776Lb6aDX7z90waaqJLMgRFWBV4yqng3DgDQMDAYD3L13D7ZtP/R9axz+OI6DS5cuodtdG+2eiFGW7bkgNE9lWcK2LDDGpq50DIIAcRyj0+kiiqKZbalWyoRlW9jcvDWT2ydk1qhij5AGunjxIq4+8QTSNEUUhSgdv7HbDtvGtm1IKVofhlmWDcMw0O+3v1k8u/EW9MYlyC9/6ehJwYM+9MYlsK3b0O/7Loiv/w7En31jfgs9Ia1LmKYFrctWVX3V0cPONE1Iw6hlSunUx0fNLMtCmiatCsps216pLfn7VdvknBNt8yKErA6tNaID+r2OhySlaYo0TZHnVX/cLM8nVWLjAVAHybIMu7u76Pf7YIxhbW0NeZ7TFt0DlGUB0zRHAd30F9f3ej2EUYTz586BMdT6nUoIAdt2YFkW3nr77al6bxPSRBTsEdIgtm3j6aeeguM4o+mmVZ+keTWLXwWe5yMIhq0+8TMMBcdxMBj0l+KLIwsHEN947djQpvjoSyhe+BQQBRBf/x3I1/5l44NuLjikkI1o2m3bzlRbheroYee6HpI4ruXL97THR91s2wZQbfHc32fPcVwYhmpcxa9pmhBCtrKvY12EECjyfKUfA0LIYhRFgSAMITjHuXPnYJrmJCQkDyilEIYhkkOC0sNkWYZer4dLFy+dqsXHQetQSlXbrQcD3L59+9DwlpA2oGCPkIa4fOkSrly+jCzLEEUPV7k0fSprW3Q6XeR51upehUII+H4HQRC0qql/HdjdTegrT0N/91+D+NM/gPj2txa9pGMxMJimmuqYm+VAkE6nC8MwYFk2GDu6F9BZe9hxLmDbdqv7PgJVgMe5gBBi1DDdhG1XlbKMMSRJs8Ij1/WQJPWEqfNW17HPGIdSCr3+6beQE0LIWQRBgHtbW/B9H47jIstyaE3hHoDR45Hh3tbWqf59WZZwbBtSymM/6xhj4Jw/dgGcMQbHccG4QK/fRxAE2N7ebuVnJyH7UY89QhZAKQXP80bNdnOYSqHb7aLf7x1YgcWCPuSrX1nASpeH73cA6FaHDYwx+H4HcTy7HiNNxoI+jF/8nyf939ogzzNw7k31s+MeggBqfb17XnX/e3u7MAwDtu1AqTUMh8OZhMPjacBtrybt9fYe+qIvpQFAQwgBZZqLW9ghqgnEzaoinFZdx36eZ6P3ekIIWayb776LCxsb6K51AQ0EwfDI8MgwDHDOJ4OAtNYIw3Z8Z52mZ55SJkzTxM7Ozpm+HxRFASH4kT9jmhYs20JZlJPeiYyxyTp3d3dx5+7d1n9PIWQ/CvYImSPbtnHp4kXYtj0q99YAqg+aMAzoA2ZGOp0uAI3BYL5b+ermeT7yPF/p/h9tC7m11ijLcrR18+gwdhxWHhRannaghWXZkNJAr7cHoNrKkmU9WJYF3/cxHA6Q5/WFe+MG5MNhu19rwOM9fMZVjpxzMLBFLOkxnHOYpgXDMFCWZWurQo469k+iLEuUZQnLsmg7LiFkofI8x+07d3D7zh1sbGzgwsYG4jh6qILfMBQMQ0IpE0mSoCiKyXCP9bW1SfuYJp4fVBNkDSilJoUKVa/C5LH1ep6HPC+wubmJ/hm/i4+DusOMt9i++eZbyPMcjLEHg1GoKo8sMQr2CJkxxhjW19fR7XRgWiaSOJ6cZJPZ4pzD9zsoirz1wzKqbYGcjp0WyrIMSh0f7B0VWp6mokkpBdu2D6wErqb2lfA8H3t7u1Pd3mEcx4WUsgq8GKu192NdE3rrNf00v1nx/Q6EEGCMIR81eK+j59Ci1BnY53kGz/Mo2COENMb29jaSJMGVK5chhESSxFDKhFIKu3t72H1v87GWHXt7e3j6qafQ6Ry+o2eWxsEd5xyAHl2o1JBSwjAMpGmKfr+PXr+PNE3hui7Wul10ul0UeQ6ATfoMB0GAa9ev17IuwzCO/D5lmhY2b92aXLTUWtd6AZOQpqJgj5AZu3jxIrqdDtI0Qb/X/gmmbeK6HrIsa81WhsOMv/zt7T0I9ZoZeJCD5HkGy7LPdBsnrWjiXMB13dF224OvUKdpCsuyYZrmqfpOSinheT6KokAcR8jzAmVZ79XwWW1PPgu24GI9wzAghMBg0KfqgwPkeQHPdbG9vb3opRBCyMRgMEAQBHjmmWfQ7a6hP+jj+o0bh76Pa61x4+ZNXLx4EetraxgOB3MJ94SQcF0XRVmit7eHOEnAGINhGDCVqiYADwaPDQUZDocYDocQdwRM06wCtSxDVnOoppQ69MKNEGKyFkJWDQV7hMyY57qjk166WjQPD6qHGBjjjw0iaRspqy9Yg0Ef1dbtShMDD3KwLMvhuuJMt3GSiibOOTqdDsLw+F6MVa8aCWC6YK/q/8NhWRYMQyEIgplWitW1RbNuiwz3xid2FOodLM9zdDrUZ48Q0jxlWeLatWvVBO8p38Pv3bsHzjnWut1Ry4XqMyCOo9o/B0zTgmlZuHWGLbNFUSAMZ/Pde7wz4LC2E4zxxk2sJ2ReKNgjZMZM00Qcr25PtHlaW1tHnueTLztlqVvbcwqotnF7no8wDB8LhpsaeNRtGSoTtS6RZSl8vzMKaGdnXEVX9fE5fitiURQwDOPQvzdNE5Zlj7biANV2nKoKcW9vb+avryb2VKyacB/duHuW9vcMonDvcVKKUQ9bQghpppO+d9+5cweDQVWxxwCYloUrly8jTdPRVtPszO97SikYhoG33nqrscUIx1UsCsHpc5GsLAr2CKmZUgqXL12anHhlWbbwfkyrwLJsaF0uRdP+Mdf1Rv2zHg9omhh4zMKyVCYGQQDf76DbXcNg0H9sC0sdDEPB89xRFd10X/CzLIVt22CMPxbSmaYJ23YQBEO6Ar5PmmZwXb7QYC2OY/h+B73eHn2+PEIpE1tbW4teBiGE1CoIHrSVCcIQw+Fw0prhwsYG1tc9pGmKPM+Q5/mJPp+EELBtB+9cu9bYUA+ogr04jkd99h7/XlIUBXy/c+jfE7LMhO/7P7PoRRCyLBzHwbPve9++UnlN1XpzUk2GVKPpo3nrT3YNw4BlWej3V7svI7u7CTbsVRV7WXuHAwBAkiTgnMN13dqns5mmCdf1MBwGx26/3U9rDSGqyar7t9RWlX8ehsPhZBoseYAxBqXMhVWG5XkGpczJ8AxSYYzBth1s3rq16KUQQshMFUWBLMuQJAl2d3cRBAE4Y9AacF0XpmUCo+8anHPYtgPTtCCEhBACShkwDAXGqjY2t+/ceSg8bCohJVzHfSy4Y4zBdT2EUYTd3bMNBSOkjdiVJ55o99kvIQ3h+z6evHoVQTCkE60FsG0HQnCUZQnTtJBlKdI0Q5alrQz5Op0usixrfY9A8jjDMOC61dTOOoJ/13WhlInBoH+q9x7GGLrdNQRBFQoahgHP805U+bdqOOfodtewu7uzsDUIIdDpdDEcDqgyYcQ0TaRZjs3NzUUvhRBCFspxHFy+dAmmaQIAtra2EIQhHNuGaZnIshycc3iui52dHezuG9DWZIwxfOcHPoA0TZEkMRhjsCwbSincv38f96him6woCvYIqYFpmnj/s89iOBxQb4cFcV0PWmuEYTBp7i9ltUWh2s6ajEKK5r/lCSHg+x3s7dEVx2XFuUCn00EcR4dOdzvKeJot53zUVzI+UaXeo5RScBwXw+EAvu9TqDeFbncNYRgsNFQbb5em94qK7/t4b/NWK6pOCCFkHqSUKIqilRe5D2MYBt7/7LPI8wyGobDX62F7e5sKK8hKox57hJwR5xzPPPMMwjCkUG+BOOeTYKMsy4cmctm2A9u24Lou8jxDUZSjybnV9Kxq0EaJsiwa8aXANK2V3v64DAMzjlOWxShE6yDP8xMfd5Zl1VbxBwBpmkIphU6nS6HelLTW+4aKLEaSJHAcdzQlcHlO2k6j6msrKdQjhJB9mvC9tm5ZluHtd97Bd33nd2Jvbw937txZ9JIIWTgK9gg5o7W1NZRFcaZqGXJ2jDMUxcEDCaIoRBRV4d+4yilJYhRFAaXMUcjHwBgH5xxpmowCvyp6X1psAAAgAElEQVTsm/cJs2ma6PXasSWiLuWFq8g/8wXIL38Jxfd+HMXLn4NWJozf+KVFL21m8jxHEAzheT56vd5UE2ZN0xz1xGG1T6QNghBpmlKoN6WiyCGlRJIsvvfjqod6ACCl8dAFHUIIIcsrz3O88ed/PpNhZIS0EQV7hJzRxvnzNCBj4RgEFyiKo69KlmWJKHr4uXr0SqaUEurcBRTf+wNwvvkaZBxCaz2qqqrCvjyf3aRjwzBG1YOr9UUl/8wXUH74OeQA2I03R3/KFrmkuUjTFFIa6HQ6h4S5DJ7nQQgBzjmKopj0lal7C6jWJYV6J5AkCTzPB7C4CjHbdqhSfGTcX4kQQshqWLXvyoQchYI9Qs7Atm2aStgAlmVOttOeVZ7niP/K88g/+RNIkgjy1a9ASgnDUOCdc8if+350/vB3gWEfaZogzwsURV7blwspjWMDymUkv/wlZEICt25C/MFrYGkM8fqri17WXIRhAN/vwPU8BMPh5M+rybQ+siyjoTwNlOfV9G3TNBdWtWeaJoJgePwPLjnTNKG1bk3zd0IIIYSQOlGwR8gZFEUBxpa/qqjJpJRwHLfWravjQGn833EPtPxv/BDyT/wE4jiC+7u/DsNQVeDH+STgLYpiFDIWkxP/kzAMA0ly8mEKbTXup8fe/FNgfQPlhz6CMuhBvvqVRS9troJgiG53DalhTCrxPM9HGIZI08Vv9WyCJvZejOMYpmktJNgzDAUANBEXQFlqmKakXoOEEEIIWUkU7BFyBmq0bZIshhACnucjSZJat6OxoH9gsLQ/8EuS5KGTec45DENVW3lVFfZxzlGWJbIsQ5qmUwzEYBBCNKJn17wUz7+I/NOfB+7fBc5fAu7fXZlKvf0sy0ZZlnBdD0kSQymFoshPFeo1MQCrw+RYARoT/OZ5Btu2F3LfjuMgiqinHGMMhjIo0COEEELIyqJgj5AzuHDxIvWkWhDLsmDbDqIomluPw8MCP6Dq85EkMR7N5JRSMAwDrutOJmjuPwHVWk966o2DwFUyqYr8wb9T/YFpLVUYNQ3DMKCUQq/Xg+s6sG3nTJV6TQzA6vBoJW0TlGVZBUv7Ki3nwTQtAFipiwAHEULAdT30+n3cuXOHwj1CCCGErCTh+/7PLHoRhLSRaZrYOH8eYbi4xumriDGOTqcDKQ30+/3GTyMuigJZliFJYsRxhDRNRtV+6ajSMEdZajDGIKVEnuen/p2020HxwstgdzfBsmTqv1soZUI/9X6w3//X0B/4MOT/8XPg27cXvaq5YYzB9zuIonCy5ds0LYRhcOqQl93dBBv2qoq9Jj3XZ8SyBPydNya/U1OO6bIs4Loe4nh+W+hd151M9l5VpmnBcVzcun2bhmYQQgghZKXxRS+AkLbyPI96G82ZaZpYW1tDURTo9fZQlu07qR1X55Vl1YdvHPqFYXDmIRzjSq3i+RdP9HeLNF4X27gI6+9/DvLPv7noJc2V63rI83xSeVVt3U5h286pb3NcWbrslY9NOabH2+x9vzO3+xRCrGy1OGMMrutCCIG33n4b/f5yH+eEEEIIIcehij1CTunK5cuTIQlkNgxDQSkFpUy4rgcpJYbD4dIOl1BKQWs9RS++gx1VqTVtFde8q6CWtbpsGkqZME0T/X7voT9P03R04SClrYUjBx2XTTp2siyDbTvQGnOYas1g2zaiaD4tCJpkPCm63+/j3ffeW+mKRUIIIYSQMQr2CDkhxhieevJJmKY5t95uy2w8ZGI/w1DodDowDAPjocNRFCGKwqXuQWcYZwz2HtmqOO3f7Ve88HJVQTfsgb/zxqnWcRLTrmvZcM7h+x0Mh4MDj2khqmEsq1aVdViwfNBx2bRjpygKOI47ly25lmUhz89W4ds2SinYtoP33nsPO7u7i14OIYQQQkhj0PAMQk5ASolnnnkGDMBwOFj0clrrQSWegXFBEhsneKgGSkRRuFSN4dsyqbSJAwqW0Xiac54fXN0VBAHW1tYnfRdXxWGDP05zXM77NZdlGbTWUMo89eCTaeV5DimNRh8bdT7+tu1ACIFr168v1ecCIYQQQkgdKNgjZEq2beOZp58eDT5Yzq2gs8YYg+f5EIIjTTP0+/2HtlKNK/eWsQplukml+qGAcxGOmvxL6mHbNhhjxw7eSdMUpmkhz4dzWtniHRbgnea4XMR04CpwE5h1oWWWZVBKNbpqvI7Hn3MOx3GRJAmuXb++lJ8NhBBCCCFnRcEeIVNYX1/H5UuXEIYBDcw4JSEkfN9HnufY29s78GeW+aRtmoqjoihhGPS2vMyklLAsC71e79ifjeMI3e4aghUavF1nsLy46tPZh/N5nsG27Znfz1mc9fGXUsJ1PWxtb2N7e7vOpRFCCCGELBV25YknqDM3IYdgjOHK5cvwfR9BMFzq4GmWDMOA5/mIonAu/afaatwYfm+P+kctI8YYut01xHE09etgbW0dw+Hw1H0X92v6dvCmr+84Sik4jos0TY+txjwrzjm63TXs7u7M9H4WZdxP7+a77yJYpWSbEEIIIeQU+PE/QshqEkLg2Wefheu6GAwebnDvOA48z4dpmgtcYTtwzuF5VTBKod7R8jwHY+yxYSJkOTiOi6IoTvQ6SJKktsqs8dbI4vkXa7m9ujVtfYwxMMYn/3fcz7quhyzL5vI+Z5oWsmz5BqswxkcT0A1cv3GDQj1CCCGEkCnQni9CDrG+tgbBGYLgQX8rpUw4joM8z1EUBSzLhm07SzfooU62bSPLspWb7gkA8Wf/B+CjLwFf+21Yv/S/TvVviqKAlHIlH69lZpoWDMM4cTVmFIVYXz9XyxqaPhilaetbW1sHoKFRba7VGpOedlpXQ37KskCe5zBNE0VRPPR5MUuGMhBHze2vd1KMMViWBaVM3L9/H/e2tha9JEIIIYSQ1qBgj5BDaDzc880wDLiui+FwMOmzF0UhDEPBdV2YpokwjGrZMrdMDENNJgi3favdiX30JYDz6r9TBnt5nsMwFAV7S8QwDDiOjV7vdMe81rqW6bhNH4zSpPUxxqGhsbf7IIg1TRNKmft+BpDSmLxW9w8CmjXBxdL0ezUMBcdx0Ov1cOPmu42e9EsIIYQQ0kQU7BFyiCSOwc+tT/6347gIgseHZ2RZir29FJZlw/d9pGlC24f2GU/CBYDgYy9j8EOfhW078H7vN8AYg9ZVm8+q+qVEFIVLc8KKr/32pGJvWqs4MGGZcV5tLQzDEGV5uuBHa03bs+eMMVRXd/apJqI/XJktpYTjOGCMYzCYz8UKpRTKspy8d7aZZVkwDIVr169TqwZCCCGEkFOi4RmEHIIxhg9+13eh3+9Ba4319XPHNioXQqDT6SIMA9qaiwcN3nu9agpu6XSQ/8d/E+L1336kYo9BCD7ZigUAg0F/ZSs3Op3uKESgE92263S6KIr8TGG/47hgjNW+zbN45ruQ/+RPQf7iz0Pc+Hatt912Qgj4fqeRg2x8vzPq5dfOrbhCCJimBSE48qLEjRs3Vva9nhBCCCGkDlQCQMghtNboDwZQyoRt21OdeBRFgeFwAMdxYRjGHFbZbFJKlGU5+T8M9yBf/dUDtuHqUX+qAP1+D4wxCCEWsuYmCMMAjmODMbbopZAzqAI5nLmCN44jKKXAeb2vifwnfwr68tPIf/Knar3dZcA5b2hFHIOUsrWhv2XZ8DwfOzs7eG/zFt5++20K9QghhBBCzoiCPUKOwBmDYRiwLBtpOl0FXpZlGA6H8DwPvt9Z6S10tu2c+AR0vMVslSse8zxHluVwXW/RS5mKdjvIX/xxaLez6KU0hmEoKKXQ7w/OfFtlWSLPMziOU8PKHpC/+PNgd25C/uLP13q7y8Aw1Fx75k3LcaphRM0MHQ8mhIDjuPD9DvI8x5tvvYWd3V1qWUEIIYQQUhPh+/7PLHoRhDTVU08+Cc75gb2VjlKWBZIkAeccnuePppyerW9ccytIHmcYBny/g7IsEYYnO3lTyoQQonXBnnY7KF54GezuJlh29rWnaQrHcaE1UBTNrGgpL1xF9soXUV64iuKHPwc27IG/88ZDf8duvAUWnj3cmpc6KkU55/B9H2EY1PbcFbaL8oVPodi8XsvxBQC8dx/y3/w6eO9+Lbe3TCyrCtCa9tpTyoTWulV9SF3XQ6/fx87ODra2tx8aSkUIIYQQQs6OhmcQcoR+vw+lFKIoPPG/1VojiiIkSQLbdrC+vo6iyFGWejQ0okQcx1NtQzJNE67rIc9zhGHQ6K1LruvBMAxEUXiqcE4po5WThYvnX0T+6c8DQG2TPQeD/qRHWxOf8+w/+2+gP/QRMGVC/tovQLz+6uTv8s98AeWHn0MOQP2jn13cIqeklAnXdaH1g9dnllWPe57nJwp4PM9DlqW1TjZOvvf7kX/is5Bx2JjJscuMMdbIACrPc5imefwPNoRSCowx3Lt3b9FLIYQQQghZWhTsEXKE7e1tPPXUU2e6jbIsEQRDRBGHYShwzlGWBTgX8DwfWmukaXpkeFgUxeTnxtuZgmDYuBNP23YgpUSv14PWD69Nux0Uz78I8fqrB/TYe8Aw1GTYRpuMQ6394dZZFUWBMAzgeT76/V5jnu/ywlXkn/kCsLMFAGDX33wobNJuB7h1A0xIyC9/aVHLnJrjuFBKPTSwRUoDSlXbaW276ndYFMVom3SGLEsPPKYtywZjHMERx/hpiNdfhW05KL7+O2jGUbDcqgrp5j3SSRKPpvCyxlRwP7oWIQSEkBBCQEqJa9evL25xhBBCCCErgII9Qo6gAdQ1v6Asy8f6zUVROOnht7a2jizLJtVCSZJMQoZxoBPHEZIkhm076HbXkOfZaDCFHgUO9VUInRyDZVmjKcKPnxBPU9EmpfFg0EbLsKA/k0qqJEkgpQHP89Dv1xsWnda4Go+98U2IX/9nABi025mEW8XzL6L8wb8D+Wu/AL61udjFHoExBs/zwTl/bPppnmePVY6apgkpjVGvOwc7z72I/Mf+LoDqmJbSgGVb6Pd69a816MP81/8CeZ6jnWMTmkdKOblo8qgqyG3m+1BRFDAMNXXf11mybRumaQGo1iWEQJ7niKIIcZJge3u7kdXGhBBCCCHLhHrsEXKEsixxYeMCgNn1OSvLEmmaQGtMqoIYY3AcB1IaSNMUnU53FPRVQUOWZUjTBIxxcM7AuYBlWQs92et0usjz7NDtt+zuJtiwV1U3HdIjzPc7DwWapJJlKSzLBue8EduU2Y23oDcuwfiVfwJcuIziR155qL/eNM/1ogkh0Ol0UZYlBoPpAtOiKJBlKZIkrkLB4S7ycIiSCxjDPfCPv4zsvXdQnLCv5EnYto04pmivDmtr67AsC6ZpgnMOxqr3Y845TNNEHEeLXuKBqko4o9at3ifBWDWZ13EcFEWJd65dw9bWFoZBgHtbW9je3ka/38dw2LyqckIIIYSQZUTBHiFH0Fpj0O/j0qVLMz/JK4pqi994q1+SJLAsE47jTrbzPrq28c+maYokSaCUCdu2Ryd889mmZds2PM8frfHwQINlCfg7bxwa9IyroR79PUkly1K4rouiKGo9Wc7+o+9D9tM/B33vNsSdmwAeHwTy6P9m4QDiG6+BhYMDQ7zjnutFMwwF3+8gjuMTD3cZy/McSBOw938IySf/C/CLTyJ8/iWUvZ1JwFm3oihgrG8g+Rs/BNx5d6aPb1uHn0yLcw6lTOzt7UJrDcOQME0LjuPANE0URdGIiriDFEUBx3EXEjyapjVqIQHs7u7i9p07k/ejPM8bsz2YEEIIIWSVULBHyDE6vg/TVAuZQpgkCRzHAeccUXT8SVyaJpBSwDStmZ+Ucs7R6XTBuUAYBlOt7yi+30EYBq2o8Kh7Au5U96k1tNZwHLfWicHZT/8cYDnQ3/09kP/qVwAAxQsvI//05ydVeI/+7/2aHuI9yrYd2LaNIBie+TVSFAXy3R2wi0/AevVXUd66PvMqxfijfwvpj/6XEOEQ7O0/m9n9ZK98EeWHn4PeuATxjddmdj+Lwti4Ki8ehXhVJWaaJiiK8lQDk+ZFaz0KH/O5vl9KacD3fdy4cQN3790783s+IYQQQgipBwV7hBzj0sWLKMsSRVEs5P7TNEVR5FPff57nsG0HnIuZhpGdThdZlmE4HJz55LKq1pMIw+aeTO93VNA10/stCkgpaw1u9b3b0N/9PRD/5/8yqdh7tAqvDVtrj8O5gO93IKXEYNCv7fVcfPQl5B9/GXL7Nthv/crsH58770FGAdb/9Pehk3hm70vj7dbyy19ayoo9xhhM03psW7PWemHv9Sdhmmpun0umaaLT6QIAtra20B8s3/FACCGEENJm7MoTT9C+CUKO8KEPfhD9fr+RExIPI4SE49iQ0phUo9S5basa3JHXtm12bW0dQTBcSFXkaUw74XdWut01pGlCFTNTsiwbtm0jSeLaw2PtdsA+9gm4f/h7CO7OZlBI/sGPIH/li5D/9B9C/vk3AVSDHzzPR5ZltH39FBhjWFtbx+7uzqKXcirdbhdxHNdavXv4fa2hPxhgc7O5g3AIIYQQQlYZBXuEHMG2bTzz9NPo9+ufcjkPjDEopWCa1mRaYZomZzoZHA8cGA7rqdowTROWZaE3g0miy2q8DToMg4U10G8Dzjk8zwdjDINBf2bbFpVSsGx7JtNwASD+n/4Z0FkH+ruw/v7nHvo7CnlPb339XCuDPdM0YdvOY5OcZ8G2bRiGwl+8+WYr2iQQQgghhKwivugFENJkHd9vdXCitUaSJOj3e+j19ibTVdfW1uF5PqSUJ7o9z/MBoLZQD6iqC4uCThhPYhysuq4HKY1FL6eRTNNCt7uGosjR6+3NNJTI8xycze7jVP7Tfwj0d6v/PmIw6MM0LRgGHQcnpbUG5+37GmTbzpGDiupSXRCSeOvttynUI4QQQghpMKrYI+QIf+k7vgNpmlQTMJeIEAJKVZVyw+EQWXZ8eGlZFizLRq+3V9vkQyEkfN9Hv99HWTa/r1XTjCt36uwZ13acc7iuB845gmA4t9fuIqu/xsdBv9+jAOYEOp0u4jhq1cUb13XBucBgcPYWAIxxGIaEEBJKKXDOHzp+kjTF7du3qRqUEEIIIaThTlauQ8iKUUohDGdfGTFvRVEgikIURQHHcdDrHX1iy7mYBEh1hXpA9fjmeUah3iklSTIZClFn4NpWSik4jossy2oJPk6KMbaQ5yBJEghRHQf9fm/lj4NplWUJISSAdgR7nHMoZdbStsC2bSjTRBzFGAwG2NvbQ5plMAwDUspJb1ZCCCGEENJ8FOwRcgjbtpe++iVNE1iWBc/zMBwe3oDf931EUVhr9RPnHKZpUuP/M4qicBTqVJWPq0a7HZQf/UH4f/Q1qCRCEARTVaDWvg6tFxbsAUAYhvA8Dt/v1B7AL6uiLFq1FdfzfMRxdKYLIaZpwTRNhFGE6zfefKzSN8uy1gwxIoQQQgghlfZ8oyVkzs6fOzeXiYOLNhj0IaUB23YO/HvP81GWJeI4rvV+HcdFnud0ElmD4XAAxjhs5+DncFkxxsA//klkP/Z3EX/Px7G3t7uQUK9SBXuLNBwOobWe9MIkR9Nl2ZpgzzRNcM7PtC3WtCxIKXH79m3cvHmTtu8TQgghhCwJqtgj5BCmaa7EiY/WGv1+D51Od9KXbMw0qxPBXm+v1vsUQsIwjFZOpGyqwaCPTqeLPMsXGG7Nj2lacBwb6Td/F3meofjab2ORsZrWVc8yYLHvGYNBH91u99gqXFJtxV10GPsoKSWEEBBCQmuNKAohpYRtO2dqC6GUCWUovP3OO0vXM5YQQgghZNVRsEfIISzLWkifrkUoyxL9fg+u66HbXUMQDFGWJRyn/r56AOA4Tu0VgKuKcw7btke9wqrm+lHEkSTL+fgahoIzqkwcDAbI812I3/7VBa9qPGG1GSFRr9dDt7sGx3GXskdoXZoW7Nm2AyklhsMhwqgP36vej4UQCMPgVD3vDKOqxmaM4dr16xTqEUIIIYQsIQr2CDnAd7z//SjLEqvUpqosSwwGfZimCd/vAACiKHrsRFC7HRTPvwjx+qtgwcmDT8NQEKKeqY6rTikTrusiTRPEcYSiKCZTYRnDUoWnQgg4jgshBKIoalxwOe6x1xS9Xg9ra2soy2KpjoM6NSHYY4xN+t71BwPcvn590tt1d3cX6+vruPrEE6Nq0JOxbQeGYeDe1hZ2d3ep7yIhhBBCyJKiYI+QA9i2jTiOURSrV92QJMn/z969xEiWpfdh/59zH+e+4pHVXV394AzVPSPSwxnYsAzTaBsWDaEs0yZBeAaEJVmGDWO4kLwzDK9NwUvC8FIbCgS8kGGAaMEL0zJcG8OPtrgwYIAUOSZnpnv6Mf2qyoi479c5XkRGdD0yKyMzI+LeuPf/AwY1VZUV8WVkRGTff37n+6C1RhhGKIpn5zmZcIr6P/7Pob/3qwAA+9F7N7799RHBeC+1jl0QBEiS+Jk5hW3bIo5XmEymcBz35ANUIQSCIIDrKpRl2dvPZx3s9Wle29dH7LU2qKrhzwu9qa6DPdu2EYYRFosFPvr440vnjZ6fn6MoCjx47bXtYpSrCCHgugpKqYsfnsT44MMPRzFSgoiIiGjMGOwRXWK1WvXmWF0X6rrGYnH+wp+37z6E/t6vQv7JH8N6/9Gtbnt9ZLFPAchpCoIQbdteGga0bYvlcoEgCDCfnyHPs5NcBON5Hnw/uHg+LmBMn7dU96tjD1gHV0kSYzKZomnqwW/5vo3N+1EXj00QhPjoo4+QpC8/Lp3nOT748EN8+1vfgm3bL3RRCyHgeR6U8pAkCT748EN2aRIRERGNCIM9oku0bQvLcrsuo3c2Yd5tj+EC645Ax3FPMmjqE9d1X9r5aIxBmqZwnAphGMF1VW+73Z637mQKAQjE8eok5oJp3Z8Ze09bb56u4Hk+5+1dQmsN23aO2tGolAfXXb8HXhfqPS1JUwS+98zrQSkPnudhtVrhw599dBKvFSIiIiLaL7bNEF2iKAp2lV1CpCvYj967dahn2zY8z3vhiC/djOsqGGN2uoiv6xrL5QJat5jPz6CUOkKFtyOlRBRNEEUTVFWF5XJxMkFF44fIf+23YMJp16W8oCwrOI7TdRm9tDnqfSxBECIMQzx+8gQf/uxnN/q3y+Vyu6nccZz1FuymwU8/+ACffPrpybxWiIiIiGi/2LFH9BwhBGbz+ejnEplwiubXfhOAgf2//U+3DvM2fD+A53nIsowXoHfkOM6lR3Cv0vfuPSklPM+HUgpVVV16DLzvqn/130LxG/8R7Kq81ezJQ2rbhj+ouEJVlfD9AFE0OcrsT8dx8LOPPsJqdfPXX57n+PiTT/DmG2/AGIOPP/74Rh1/RERERDRMDPaInmJZFr75jW/AkgJFPu6jou27D9H+xt8FAIg7hhW27cDzvIvOMc75uitpSVS3OMq86d4LghDz+RmyLEVVVQeocDeO40ApBcdxn+osPM3nh/V/P0JkO6hvOXvykLgM9Wqbzd/+Ebr2pLRgWdatQr2NOI7xo5jLh4iIiIjoawz2iJ7yyiuvwLIspOyCgPX+IxjXA2BuvShjw3VdVFV1sqFN31jSunXX47p7L4HrugiCEI7jIk2TPVf41P2FU7TvPoT1/iPILIZtO3BdB67rQmuDpqlxfv7kYPd/LGa1wOT/+CMs7tjZegibpSNdLYnou7bVsKR1ETAfLuhez40kIiIiItovBntET5lOJjc64jhkIl3B+aN/vJfbaprmqHOshkxKCSHEnY+KV1WFum4wmUwwnc6wWi33VOGz9L/+N9H8+/8pPM/H5P/8n6G1RtM0WK1itO1wjmRrrXu3FfdpbdvCdRXnW15C6xZZliKKIqxWyxu9thzHhVIujFmH5sC6PdIYQEoBrTXyPL+4H81ttURERES0dwz2iJ6y2VRI+9U0da9Dj1Piuu7eZhQao7FaLRFFE8xmcyyXi73c7oZlWZj+6T9D4jgw/9f/gvPF6XfmXUcIcRHw9EuSJJjNZqjrelCB6r6s3/cFJpPpjWY82raNoijx5MkTWLaNZ97lhMBsOsVkMkXbNlBK4c/+/M/3XToRERERjZx44803+3cFQtSR+WyG11577ShD1MfE8zw4jturhQ2nKooitG277QLalzCMYNv23sI9y7IxmUxQFPloupRmsznSNOntcpjNgpLlcolNZxk9Kwyjizl4u3WwBkGAx4+f4Hxx9etmMpnA931UZYnF8jCdsUREREQ0XlyTR/SUVutedtucOs/z9x5EjZVlWWia/W9sTtMEbdtgOp3d+bYcx8V0evxQz4RTNA9/ABNOj3afT2vbFo7jdHLfuyiKHMYYhCGPxV8lTZOLLc3eTh8vpYXymgU0cRzjiy++YKhHRERERAfBYI/oKbPptLfdNqfKttcn/puGswv3Qd5hccZ1kmS9RCMMo1vfRhCECMMQaZodvVOvffchmu//EO27D496vxtVVcF1VSf3vavVagnHceG6btel9FaSxPB9f6ePtW2bP7QgIiIiok4x2CN6ShRFB92KOEa2bbMLck82j+Vmy+khxHEMx3F27lh6mu8HcBwHi8U5qur4syqt9x/B/if/6M5bnG+rqkpIKSFlv7+1JkLC/M3/AGIyf+bPPc+H53lwXXfUMzGbpkHTtAiCl2+xtSwLdVPz/Y2IiIiIOtXvqw+iI5JSwrIsaH240GRsPM+D5/lI06TrUgZhvTjjsJ2PxmjEcbwN6XbleR6UUp3OURTpCvaj9yDS7mpo2waO0+9uuOJf+TXE/+7fgfzrv7H9MyklfN+H7TjwPB/z+RxK3TzcHYosy+Cql38djTGwpHWkioiIiIiILsetuEQXtNaoqgqWZaFt9z/DbGyktOD7AZbLBcPSPbEsG9U187z2oW0bpGmCMIx22hDqugqe52O1Wo7+a13X9cV27f4uDNl0NPp/8scQkyniON5u803i9eIg22XJSy8AACAASURBVLYRBCF830eWZZ10YHapbRvUVY3JZHplWK216X13JhERERENH/+LlOgpaZbBtvs7/P6UTCYRyrIYfdCzT+vFGceZAVlVFZqmuXbenlIKQRAgSWJ+rQHkeQ7btnt9lHXT2Zh89jEAYDabwfeDZ75+TdNgtVoizzP4vo/ZbN77TsR9y7J028l4GSEEn/NERERE1DkGe0RPMVqjx9fjJ8PzfAACWZZ1XcpgSCkhhEDbHm+5S5alcF13uwDleb7vw/cDxHHMpTNP0Vr3ejvu0+J4hbIs4DjOpUsgyrLEcrlAWZYIwwCz2bz3C0L2xRiDNE2vPJIsBDhfj4iIiIg6x2CP6Cnr5RnH3d5qwimahz+ACadHvd9DEEIgDEN4nockibsuZ1CUUkcPz7TWyLLsha49x3G2Ac9qtTxq2HgK6ro+qe62oihwfv4EdV1d+X5UFDkWiwWKoth28MkRzJdrmhpCiCuP3DLYIyIiIqKuMdgjuiClhOu6R5+v1777EM33f4j23YdHvd99syx7e7G/XC45p3DPbNvpZGPzZlac53mQUiKKJgjDaNvJxaOILyrLAq57OsHe0657PyrLAsvlAlVVYTqdXtnNOQSuqzCfn0FrfeXznDP2iIiIiKhrw/0vcqIb+iu/+IudDLzfDLLf/HqqJpMJiqJAUbx4nI/uTkrZ2XHXLEsRRRP4foCqKndaqDFmbduiaRvM52fIsvQoC0/2Zdf3ozzPoLXGZDLBahUPqmtTCIHJZAohxEu/flprSClh2zaPohMRERFRZxjsEV3wfR/n50+Ofr+bQfanTCkFYwxDvQMRQnYa7NV1jbqutzPH6HrxanWxWCSEUh6yLD2JLtabvB+VZQEhvg71q6ocRAfnZDKFMQar1fLaj13Pvez/15WIiIiIhotnSIgAvPH660efrTckvh9wUcYBHWK+3k1nO+Z5drLHS7tSluvuxrZtMZ3O4AdBr7fl3kZRFEjTZDt3MQjCk/4cPc+DEAJxvLr2Y4UQaHXLOXtERERE1CkGezR6nudhNp8hTZOuSzlJjuPCGNPJ/LexcBx778HzTWc7tm2LqqoQRZO91jEGWZZiuVzAvphDeUqLNV7GhFPU/95/iOzf/m2sNNafo22f7HPE8zz4frDz9wIpJXR7+h2KRERERHTaeBSXRs+2bbQNuy5uy7IsHkU7MCktNM1+jznfZrZjnmcXC1LkII5cHpPWGnG8Pp4bhiHa1kNZlutNtCf63tO++xDtb/xdAICoSohH72G1WmI2myOKJsjzHFIKaK3Rti1s24Ft26jrqnfvGUII+H6A5XIJrXerzbIslGV54MqIiIiIiF6OwR6NXlkUcByn6zJOljHmpI/enYJDzNe7bJaavv8Wmt/+Hdh/+PuQX37ywr/RWqMockTRZKf5Y/SisixRliWCIITneQjDEGmanNSCjQ3r/UcwrgfAPBMQL5cLTCZTTCaT7fuDMebieVzD932UZXlxfL8foebX4eru9QghUbFTmYiIiIg6xmCPRk9aVtclnLTNhTodhlLe0bqb6r/192C+89dQ3X8T6r/5LyHSF+eMFUUBpTw4jsO5lHeQZeslJJujq23b9q6L7ToiXcH5o3986d89P6PO9wO0bYOqqiClRBRNMJ/PkaZJb55HbdvCcZydu/CEAAw7V4mIiIioY5yxR6NXliWWyyXCMOq6lJPUti079l7ipksqnuc4zlG6uUw4hXHU+jcPfuHK2XvGGOR5hiAID17TGDRNsz2mOmR5nm2fx1prrFZL5HmOMIwQhv1YuNE0zc5fByEEXFchTjiblYiIiIi6xWCPCMAXX37J47h0EDddUvE8y7LQNIfvaKof/gD49ncBAOLP/p+Xzt7bdDR5nnfwusagKHIEQYAwDCHleL4tl2WBxeIcUlq9WCrSNA2sHTu4wzDCkydPkDDYIyIiIqKO8SguEYB7Z2coy6LrMk6WMYZLNK5wmyUVTzvEfL3L6G9/b/1/Hn8O9w9+79JjuE9L0xRRFKEo+Lq5q7qucX5+jiiKMJvNURQ5qqp/CyYO5emlInkuOltI0TQ1LOv6TlTf91GUBb748ssjVEVERERE9HIM9ogAQAgIMZ5OmX0SQkIIMZoQ4qYuW1KxK9/3jxLqAQAm8/WvWl8b6gHrEKRpakRRxK6lvTBIkhhSSoRhBKU8CCFQVRWqqkI98CUNZVlCa4MwDFFV3WwK1lpDaw2l1JXhomVZcBwXP/3gwyNXR0RERER0OSYZRFh3zIzpCNw+ua7DUO8AlFLwPB95nh3l/pw/+D2Iz34G5w9+b+d/k2UZHMfd+fgiXU9rjTheYbE4x3K5hDHrsMt1uz2megx1XaFpGoRhd/Mby7KE66or/95xHCyXS2guzSAiIiKinmCSQQTg9QcPkGXHCVCGREqJIAiPstxhTCaTKXw/QByvDt6xt1nuIb/6OdR//fdhffijnf+t1hp5nnHxzIFo3SLLUqRpgjCMYNvDb7JPkhi27XT2uVZV+dL7tiwLKb9XEBEREVGPMNgjumAMOzBuyrIsGKNRVd3MxBoax3Ewn59B6xbL5eIox3DvutyjKApIKaHU1V1OdDd1XSPLMkwmk1GEe2VZbLcu27Z91A3MWms0TQPfD174O8dxYFk2j54TERERUa8M/wqB6BqO48AY08lMp1O3fswEZrM56rpGksRdl3SyPM+D7wdI0+SoHZB3Xe4BAFmWIgjCzpYejMF6uY/BZDJFnucoirzrkg4mz3Mo5SGKIjiOC2MMhFgvbBFCwHVdCCEv5jzuP/zO8wxRNNkeg3ddF57nQ2uND3/2Mx7DJSIiIqJeEW+8+SbTDBo1y7Lwy7/0S1gszrsu5eQopaCUQhzHCIIQjuMgTRPUdd11aSfFcRxMJlMsl4uTnVc4m81QliW35B6YlBKTyRRCiEG/ZymlEAThNuiez8/QNA0cx0bbahijYVk2hBCo6wp1XaOu672FbtFkAqMNmraBJS188umnyPPhhqlEREREdLrYsUej53se2vZIm0cHxnFcNE0DYwzSNIHjuIiiCZIkZrh3A3Vdwxhz0p1AWbaetcdg73CklNvFDkfbltyRsiyf6QBdrZbwPB9xHD/zuUsp4Xk+lPIQBCG01tstwnd5jLI0xWw2hxIKf/6jHw3+8SYiIiKi08Vgj0bvlVde4fKHW7Is65kgp66r7aD/IXcTHcrZ2b2T7drbdEv5vs/Opj0Lw2i7FbdpGuR5Prq5llprZFl67Z+7rgvXVVBqgrZtURQF6vrm7++bWXtZljHUIyIiIqJe4/IMGrX1YPaAs8FuQUoJKddzrp5WVRWMMSezTEHffwvV3/+voO+/1Wkd5+dP0DTNSS9HyLIUSnldlzE4rutiuVzi/PwJ4ng1ulDvJqqqQpLEWCzO0TQNgiDAfH524/cj11WQUuLnn312oEqJiIiIiPbjdK8gifbg9QcP2K13S7Zto9WXd5Y1TQPLso5c0c3o+2+h+e3fgXYV8Ev/EhoA7j/8B93WpDWEON2ftzRNg7ZtEQThpd1VdDtt20IptV3mQLvJ8wx5nsFxnIuux/VjeFUHnpTr155tOwjDED/56U/ZrUdEREREvXe6V5BEdySEwHw+58XyLRljICAu/Tut9fYiua+a3/4d6O/9KgQE5J/8Mew//P2uSwJgIMTlj+mpyLJ0e2yU9iNJYiilYNtO16WcpLqutx18m8Ujz/M8H7PZHLPZHGEYomka+L7fQbVERERERDfDjj0arVdffZXdGHfgOO6Vs+C01r0/Umr/4e+jufhVfvlJ1+UAALQ2kPK0g722bdE0NcIwQpomXZczCJuFEEqpF46+0+7yPINlWdttu0+zLAtVVSJN152mjuNgNpvhyZMnXZRKRERERLSzfrfUEB3QvbMzHhe8JaUUXNe98vGr66r3wZ788hO4//Af9CbUAwBjTvso7kaWZXBdt/ddm6dECAFtTndrcl8kSQzHceB5X8+CtCwLjuOgbb9+fOu6hu95fA4TERERUe/xv1hplB48eADHcWCM6bqUkyOlRBCEiOMVtL48aNBao64rhGF45OpO2/oI82l37AHrz6MockTRpOtSBsO2bTQ1O4z3YbVaQSkP0+kUnudhOp2hLAsUxbPbnOu6wnQ67ahKIiIiIqLdMNij0fE9D6++8gqWy8WVR0npauvjgM21j12e53A4a+1GTn15xtPyvICUkvP29uSyDdR0O1q3WC4XaJoWSnlI0wR5nr/wcUVR4o3XX2e4R0RERES9NowrSKIbePX+fQghGOrdkud5Oy0cadsWutVHG0Bvwimahz+ACU/3Irxt9ckvz/iaQZZl8P2g60JOnm3bMMaww3jPsizFcrm4cjN62zZIkgRvvPE6vvnNb/Z+0zcRERERjRODPRoVx3EQhSGSJO66lJOklELb6p2XjlRVebRNnu27D9F8/4do3314lPs7BK3bAQV766+/MYbbRe/IdV3UNbv1utC2DeLVCrZl4a9++9s4m8+7LomIiIiI6Bn9nm5PtEdCCLzx+usoy/LKDg26mlIewjBEll3frbehtbk0qHIcF57nbWfx7ePrYb3/6JlfqR+yLEUUTS496ki7sSwbdc33rC4VRY6mafDWW2/hrbfewp/+83/ODkoiIiIi6gUGezQKlmXhnbffBgCkadJxNadnvTAjQJZlLwyYf5m2bbbLNizLgpQSUgoYA5RlASEkfD9AGEbQWkPrFm2rL5ZybC6a18GgMRp1XV+5sEOkK9iP3rvjZ9oPQojBhAZN06Cua0TR5GQ6ZU04RfvuQ1jvP4JIV12XczFfj4szuuT7AZRSiOMYSZoO5vVJRERERKePwR6NQhiGEEKcTLBwW4cKJKIoQlWVNwr1gPWcvaapIcR6w2TbtuvZe8+Fc0II2LYNy7JgWTYcx8Y60DNPfcw6IDTGoG1bxHH3gcshGGMgpRzUDMg8zzCbzSGlBa37/Xnp+2+h+s9+F3jtTehwBvd//IOuS2Kw1yEhBMIwQpbn+ODDDwf1uiQiIiKiYWCwR6PgOM6gL8hs24ZSCtXf+C3Ev/531n+2p+41pRSEkEhvGRQmyfUdksYY1HW90xwxy7IQBCGm0xlWq+WtauozYy4/vnzKtNbI8xxRFPX+a9b89u8Ar70JANB/5a92XA3guurKLlU6vDCMEMcxfv7ZZ12XQkRERER0KS7PoFFYByXDPDrlugpRNAEgoP/3P8Lkn/73e5sztzlG26fjy23boiyLrss4mCEGe8B6RpmUEq6rui7lpew//H3gy08BAAKi8y3Ltm2xW68jQRAiLwqGekRERETUawz2aBR83x/kTCTbthFebPlN0wS61RDYXygUhhGqqupdsCClBWOG2cW0DvaG+dacZSmCIOi6jJeSX34C9Xv/BeSf/DHML/2LJ71l+a5MOEXz8Aedh5tdsG0bnufhM4Z6RERERNRzw7x6JHrKbDpF4PsoiuF1ea23jWbb4K3+1/4GVr/+t2H+jX/nzrftui4sy+pVt96GZclBH0+UcngdewBQVesNyNPp7Eb/7tgBk0hXcP67/xb2P/lHo96y3L77EM33fzjKcLNpGjRNjTdef73rUoiIiIiIXooz9mjQHMfBG2+8gSzLui5l71xXwRjzTGBpvf8Itu1g9qf/DJnjoq6rW922lBJhGPV22YhtO8jz4X1NAVx0lg4z2APWXXuz2Wy7ZXkXm4AJ2N/syOv0ZcuyELKzbuNNqDnGcNNxHEBIfP7FF12XQkRERET0Ugz2aNC++Y1voCxLNM31SxlOje/7L2ypFekK+Kf/AzLHQRhGqGsHWZbdOBjYHMHdZZnFsbmuCyEEqup2oWXfbbbiDlmSJJhMptBa79RJO+aASQjR2eKfvoSbx7ZZ0PPhhx+iLMuuyyEiIiIieqlhXz3SqE2nU1iWNchFC5ZlQQhx5UVnXddYLM4hpYXZbA7XdXe+bddVvT2CC6DXnYT7YIwe5PKMp7VtiziO4Xk+PM+79uM3AZO45WZmol1JKRFFE3z8ySfI8vz6f0BERERE1DEGezRY89lssF1dWq/DH9t+edNtHK+Qpil8P8B0OoNlvfzj10dwQyRJP0M9KdfHEvu2zGOftNaDnbH3tLZttuGeUteHe2NljIZl8Vv1sfh+gC+//BJxPNwfHhARERHRsPBqgQbLsoa9ObUocnief+3H1nWF5XKBuq4xnU4QBOGVHxsE4cUW3P4dwQXWxxKH3s2m9XC34j6vbRskSYwgCG7UVTomZVlBKW+nzka6GyklbNvG4ydPui6FiIiIiGhn47h6pFFq2nbQs8qkvFlwmecZzs8XcBzn0kDQsmzYtt3bI7jA+ghnVVWYzeaQ0uq6nIPQetjP2+c1zTrcC8Po2g7UMWqaGmmaQCkPURR1XU6v3XV7slIenjx50tmyEiIiIiKi2xjP1SONTl1Vg+18EkLAdV3kN54BZZBlKZRSL/yN53m33qJ7TGmaoCgKTKe3u3jvu80x6zGp63V4FUWTowW2dw2BjqksSxRF0dv3s748lpvtye27D2/8bzfvqV89fnyAyoiIiIiIDoftETRYxpjBBiRKeWjbFlrf/Khx06w7wizL2m7blFLCdV2cn5/GEbSyLOC6Lnw/QJ5nXZezV7f5mg5BdRHET6dTrFbLgz8OmxAIwElsfrUs2dtOsr48lnfZnqyUh+Vq2dkGYiIiIiKi22KwR4NVVhVm1vCOawoh4Ps+4vh2G0KN0SiKApPJ9GI76QpKeajrfs7Vu0pZlvB9f3DB3oYQordBzqFsNlhPp7ODh3t3CYG6YFlWb1+jfXksN9uTb0MphY8/+WTPFRERERERHV4/z/UQ7UEcx4McyK+UQts2d9oMm+cZFotzOI4D27ahlEJZlnus8vCqal3vZceKT92Qu02vU5bFxVHr2UHvZxMCifR2AfmxWZbd223Qp/ZYPk8phTRNB7tFnYiIiIiGjcEeDZJt2/jmN74BAINaRLDp1suy/XSptW2LMIxgjDmJ+XrPa9t2kEs01sHecJ63N1UUOZqmQRRNui6lFxzHhYHpbbB36pTy8OVXX3VdBhERERHRrfAoLg3SZDJBGIY4Px/WhsN1t167twv85XKxl9vpiuM4yLK06zIOwEBKgTGP+0rTFPP5HFLK0c4d3HAcGy1DvYNwHBd1Xd9iERERERERUT+MtyWEBk1KiaqqBhXq7btb73l92Wy5K8dxoLUeZOhjDEZ7FHdjMwsyDKOuS+lcXTewLP4c7hCUcrFcneYRYiIiIiIigMEeDdTrDx4Mbrvhvrv1nrfZbNm++/Agt79PUkqEYXRycwF3NfajuBtFkcO2bdj2uEOtuq4gpRx92HsIdV3jtfv3MZ2exg80iIiIiIieN+6rJRqkIAgghEBRFF2XskcCnucjSeKD3UNfNlteRwiByWSKuq5RFMM8Pjfm5RlPM8Ygz3MEQYjVatl1OZ3SuoVt273djHuqyrKElBKTyQQrdu4RERER0QliSwgNzmv370NrDWOGc0TT8xS01gcdnn8Kmy2FEJhOp2jbBmmadF3OwRhjBrX05S6KIoeUEkp5XZfSMQa9hyKEONiIAyIiIiKiQ+OVIw2O4zioqquPaJ7aLDkA8LzDzdY7HetOPa0NkmS4oR6wni/Hjr2vpWkC3/d3+thTfH1fx7IsSCl7263neR7u3XsFnrfb16hvLMvm8gwiIiIiOlkM9mhwPv/iC3ief2Uwckqz5ABAKe+iW6+fF/XHEkUhACCO+9tRuC9aa3bsPaWua9R1hSiaXPuxp/b63oXvB70cLSClxHQ63QZ6h+woPiTLsgY7r5OIiIiIho8z9mhwXMcBgCs34p7KLLkN3/eRpmnXZXTGdRWCIIDWejRz1rTmjL3n5XmO2WwOIeRLj9mf2ut7F5Zl9S7Y8/0AnuehKArk+QphGML3fcTxaf0AwrIs1HU9qA3qRERERDQuDPZocIQQyPOrj61uZsndhWVZR9m667oKxhjUdXXw++qjKIpgWTbSNB3VY6B1y46952itUVUVgiB46XzFfby++6kfwZNt2wjDCMYYrFbL7ftglmWYzeZQykNZ9iuEfBnLsnsXmhIRERER3QSvHGlwHNeB1oe7CHZdhdlsDtte5+KWZR3svoIgGO3spyiawLJsLJeLUYV6wDrEYsfei4oih+s6XZcxWmEYYTKZoijyZ0I9YN0hnSS7z0LsC2P09r2ciIiIiOgUMdijwfGUh0N2t/i+D601LMvehnxhGO49iNl0671sEchQ+X4Ay7KwXC66LqUTWg9no/M+tW2Lum4QBGHXpYyK67qYz88ghMByubhyHl3T1NBaIwiCI1d4NzyGS0RERESnjMEeDYbruvjWO+/Atm1U1WE6vISQF/Oucvi+jzAMkaYJLMvGfH4G3796acdN+b6Pohhft55t2/A8bxRLMq7Drr0X5XkGV7ldl3FUUkpMJtNOts5OJlMEQYgsS5Ek8bWhc5omcF0F3z+NcI9HcYmIiIjo1DHYo8F4/fXXYds2kiQ+WAeGMRp1XUMICSEEtNYoyxKr1RJxvIJtO5jPzxAE4Z1mpDmOCyEwyk2NrqugtR5915oxXKBxGWMMpJCIoqjrUo4mjlcXXcLH+5atlIf5/AxaayyXi51/WNK2LeJ4Bdd1MZ3ODlzl7Qkh4HkelFI4Pz/vuhwiIiIioltjsEeD8fnnn0NKefClA3VdwXEcnJ8/eeaoaNM0iOMVlssFpJSYzeYIgtsd0fV9f5ShHrDuyNpcdI+ZMYYLNJ6zOfpe1zUcxz3ofMs+aZoGQghYln3w54SUEtPp7GIbd4I0TW78g5K2bbFcLtC2Debzs969li3LwnQ6Q1nV+PGPf4zyQB3eRERERETHYE0mk9/tugiifdgMcp9MJ6gPeKGmtYbvB1cek13PxatQVSWU8hAEIYwxaNtmp9u3bQdKKSRJvM+yT0rTNAjDEGVZoS/bQI9NKYWmaUbfubjhui6CIESSxCiKHMYYBEF4UhtYb2szw7Np1vMF1/M9HXieB8/z4TgubNuGMeZOzxffDxBFEaqq2unY7XXqukbbthc1W6jr+k63ty9KeViuVvjss8/Q8vVFRERERCeOq+BoUL766ivMZzO4rnuwOXtaaxhjYNs2mubqsE5rfXE810YQhNsOmOsubsfcrbfRNA3KskIYhqMNOHkU92tSSoRhhDhebV9zZVnAdV1E0WTQzxEpJVxXYblcQusWZVlCKQUhgKZp0TQlLMuCZVmYTKao6/UCC8dxts+fTUBnWRaMMciy7JmlPLZtIwwjGGNe2HZ7V3VdI45jTCYTAOnebvcuLMuCxW5YIiIiIhoIBns0OB99/DHeeftttG271wvUp1VVBaU8NE1y7cc2TYPVaokoiqCU90KwJ6WEbduQ0oKU6+UcXByxPpI7n59BSjnarjUhGD4A6w6ruqlfCNKTJMZsNofjuKjrYR6njKIJiqKA1uv3srZtkGXPPg6bt5QskwiC9QKfPM+2j9fXMzsr2LaFMIzgeR6KIofrunAcF1mWHuwHCm27Pkrcl9dyUeS4d+8efv7ZZ12XQkRERER0Z7xqpMEpyxKfff45guBwWxm1bm8860oIiaZp4DguPM9DFE0wn59hOp3B8/yLcE8iy/rR1dI1Ywzquu7dfK5jGUPHngmnaB7+ACacvvTjlFIo8hePvq+7z1KEYXioEm9l18/rOkopSCl33o5tjEaapkjTBFVVbZfQlGWBoii2y382yzCCIAQgsFwuDt4lXNdVb17Ltu0gTfk+S0RERETDwI49GqTz83PMZzMo5R1kBlfTNPA8/0b/pq6r7by9pmnQtg3iODtYV+EQVFUF3/cBZF2XcnRjWJ7RvvsQzfd/CACwH7136cdsFmRcdex90z0bhmFvwppdPq/rSCnh+8GtlldcxxiDosh3Dgz3oa5rKLUJ9gS6mp3pugq+7+Mvf/zjTu6fiIiIiGjfuDyDBqssCjx48ABlWe79wlhrDdu2oZT3zKyql2maBk3TXnTTlKjreu91DU3bthddSxaaph+D94/FcWwIIQd7xBQAxOefAFUBWA7kpx9C1C++llxXwbKsl3aUNU2NMIxQVft/rd+G+PwTiGQJ6/1Hl35O19lspi2K/GCzQo9ts+zEdRWCIIDv+1BKXRwFXncrH/qHHNPpev6qlBJ5nsNVCoG//gHNy+alEhERERH1GYM9GqymaaDU+iLyEBfHdV3D9wO0rd7Ov7rOrh9HX1tvyI2O2l3UB1JasG175+D4FIm6hPnFX0L7W/8JRLKE/MmfvfAxQeBfhOJXB7vrY8v9WTwj6hLyJ39241BPKYUomsD3/YuOuuFs/N10KldVdTHPr0DbthdfOwnP82DbzsGCzOl0Bq1brFbrBSzT6RRhEGA2m0JdLCchIiIiIjpFDPZo0FarFebz+cG6QbQ2CILgIMd9ac0YA9d1AWBUx5YtS8JxnF4EVYd0XXdbGEY7HUdtmga+H0Brc3LPEynXG21d10WeZ8iydJAdZJuZf0//vmka1HWNpll35x7qvTQIwu1SIq016rpCXdeoqgqz2RzT6RSL5bIXHZ9ERERERDcx7AFORFhvyfV9/yDzyngRSIeitR78jD0AEOkK9qP3INIXN0Hbtv1CGPQyWZYedGnOoYRhiKZpsFico6qqUb6vbDoyD7Fgw7IsGGMufVyNMTg/PwcE8Cvf+Q5euXdv7/dPRERERHRIw79qpNGrqgpffvklfH//F/xBEKCuxzX77diklNfOWBuittWD34p7Hdt2bnR8vaoqtG3buy25LxOG0eCPXO8qTRP4fgDP8zGbzRFFk73crm2/fE+YMRp5lkFrjTfeeOPajyciIiIi6hMGezQKXz1+DP3Ukc59sG0blmUhy/qxiXOIhBCIomiU4akxu3WpDZnrujeeuZamCVxXnUQ4E0XrUG+5XAzy6O1NxCh1hwAAIABJREFUNU2DPM+glEJd13Ac59Zdq66rMJlMMZ+fwfeDa38wYIxBksQwxuzcIUpERERE1Af9v/Ih2pNPPv4Yb7/99t6Gs4dhhCzL9nJb9CLbthFFEzRNgySJuy6nM0KIUR7NFELcqlNTa408zxAEIVar/ixEsG0HSikA687CIAigtUYcrxgkPaUoimeWhgRBeKPX/3rzrgtjDMqyQJpWOz++UkoIIfCNb3wDH330Eb8uRERERHQSGOzRaBRlibwobtUF9LwgCGGMGd2m1mNZbzMOkefZoDaD3tRmY6gxp7UMYh/Wx3BvF6wURQHP8+E4Ti+6PaNoAtu2UVYlpJCIogh5nvP94xpVVV56HFcpD5ZlAfg6AN78vq5rJEl8qw7IqqoQxysEQYizszM8fvz4bp8AEREREdERMNijUVmtVjibzwHcPthzHAeu62K57E830JBsOm7ieDX644nGGEgpMMbGIdd1twsVbiPPcwRBiOVysceqbs5xHDiOg8XifNt5mfL0/k6apoHW+mJbbgnf96GUB631dvOxNhp1UaOu97N0ZBMMvvrKKwz2iIiIiOgkMNijUUmSBK/dv4/8Do0yYRghzzPOQDuAIAgvQpAFgPEdP32RGeUCDSHERXh++1CuLAt4noLv+8jv8oK/AyklwjBCkiSjPE69D8ZoKOXB83wA5tbdeDexCQ1nsxl/gENEREREvcflGTQqmyO4tx3IDqxDh82FH+3PplNvfSHNEAQAtF4fxR0bpbxtt9ZdJEkKz/Pv9Hq/LSEkptMZiiJHXe9nrucYGWNg2zaKIsdyuTxKF6/neZBS8n2eiIiIiE7C+K4YafSSJIHj3H477mZ+F+2P7wdwXReLxTkY6j1LyvF17Hmehzy/+2Katm1QFMWlc9oObTqdoqqqUc+I3Ic0TbFYnN94icptSSmhlIf/7y/+AkmSHOU+iYiIiIjugsEejU6aprDt60+he54Hx3G2v98cq5NyfUyQ9iMIQiilerXBtC/WxzfHFewppWCM2VtnVp5nEELA87y93B6wrjEMQwRBAKUUXFdtOyuVUphOZzDGIMs4TO+ujDFH3U6rlML5YsFuPSIiIiI6GZyxR6NiWRZeffVVNO3loYFtOxczzcy2K69tW5RlAcuyoJQCgKNeaA6ZbdtPderR84zRnRwj7ZLn+XvvckvTBFE0QVGUuGtH6NnZPbRti7ZtIaWEba/D/zBcb8o2xqCqqr10HNJxrWc7Knz4s4+6LoWIiIiIaGcM9mhUPKXgOA7S9PIjVr7vb7v0sixDUaw3a24Gt286ieJ4dcSqh8tx3NFvvn0ZY8Y1Y28TrJflfoO9pmlQ1xWiKEKSxLe+Hc/zIYRAHK9eWIYhhIBl2Xfa5EvdchwHVVVhEkVo2hZxfPvnChERERHRsTDYo1FJswxVVcFxHNT1ixfgUkrEcQwpxXamE4/THY7t2KiONDvrFNV1gyAIui7jaJRS2wU3+5ZlOebzOWzbvnWY7Ps+yrK8dMPtOvRnqHfKqqrGbBbgwYMH0FrjrTffRBzH+PTnP+dWYyIiIiLqrfG0ghBdqKrq4rjtmuM48DwPtu1ASom6ro42qH3sbMu+NGCltbquIKUczXFc13VRFPlBbtsYjTzPEAThrW+jrmsopUbz9Rgfg+VygdVqiSSJkaYJwnAd9BERERER9RU79mh0bMdGe9Gx43kePM9H27bwPIsbLI/IsqyjD8Y/RW3bwrYdVNWww+ZjPB+KooBSHnzfR57fLkAsioLP2ZFo2xZFUeDVV17BJIqQZRk++fTTrssiIiIiInoGgz0atM0mzLZtt51hWhsIIWDbDjzPx2q15IV6B1xXcb7eDpqmuZj9Nexgz7ZtaH34TaRJEmM6naGu6xs//xzH4fbmkWmaBk+ePIZt25hOp8iLAk+ePOm6LCIiIiKiLQZ7NEhCCHz7W9+ClBLGGFiWhbquEccxojDEcrnEZDJBUeQM9TqilLrTIoOxqKoSUTTpuoyDs20HTXP4YK9tW2RZiiia3CjU9/1guw2XxqdpGuR5jiAIGOwRERERUa8w2KPBkVLilXv3AOCZ7bWu62I+n0NrjclkgrquefS2I0IICCHYsbeDzWNkWdagQyXHcY4W9JZlCSklptMZkiS5dumFlBKe53Eb9sgJIaAH/BokIiIiotPEYI8GJQgCvPP226iqEln27AytqqoOtnGTboYbJm+mbVs4jjPYYE8IefSgN89zNE2LyWSCNE0vPeospYTrKriug6qqGESPnBCA5nsXEREREfUMV/vRoAghUJYlkiQ5yrwuur2mqeH7QddlnITNnL2hchy7k9CyriskSYwwDKGU91xNDmazOVzXhTE42LZeOiHsMiYiIiKiHmKwR4Miui6AdlYUJVzX7bqMk1CWBWx7uMGeZR1nccZl1rM3V/B9H2EUbf88CEIURY7Vaok4Xg22W5J2p1uN6WT48y6JiIiI6LQw2KNBCcMQWrfbo33UX3VdQQjxQqcUvUhrDa01bHuY0xMcx9lure5C0zRYLheQQmI+P4PvBxBCoK7ZnUVfq6oStm3hzTfe6LoUIiIiIqKtYV4l0mgZAEp527CoKHKUZcmZbj2Vpgmiiy6psuQik5dp2/Zic+zwwibLslCWL864OyZjDOJ4Bcdx4Hk+pJSwLIkBPtx0B03T4N69e6ibBl9++WXX5RARERERwZpMJr/bdRFE+5KmKYSU+Ozzz/HV48fwPB+z2QxSWgDWM/gY8vWH1hpt2yIIAijlbTe/8mv0onV3o+o8ANs3x3Fg205vgl2tNaqqRNtq+L4Pz/NgjOZRXAKwDoC11giDAPfv34fyPOR5Dq1116URERER0UiJN958k1fQNGiWZWE2m2E6mcBxHdiWjbIs0DQNmqbFus+PuuY4zsUGUvciXKmQ51nXZfXK2dk9LBbngwo+Pc+HbdtIkrjrUi6llILn+ReLeQqUZckQhwCstyYr5aFtW3zw4Yddl0NEREREI8Vgj0bHdV288sorCIMAjuugqWu0bXsR9PHcXR9sjkNalgWtW7Rti6qqOp3D1gfT6QxVVaIo+tHdtg+TyRR1Xfd+66xt2/A8H47joG1blGWBqqphDEO+MRNCYDab48/+/M/hui48pVA3DfI8H1QAT0RERET9xWCPRs2yLIRhiCAIEAYBlFKo6/oiRKq6Lm/0pLTgODZs24ZtO5BSbo/vAusFHEM7mvoyjuMgDCMsFuddl7I3Z2f3sFwuTqoLbj3HU8GyLDRNg6qq0DQ1j+uOVBRNoLXeLoFZz2e08PjxY3zBOXxEREREdGBcnkGj1rYtVqsVVqsVgPXRqslkglfu3UMYnqGu64sLdy7g6ILWLcqy3YZ3QgjYtg3LshEEAQCMKtir6xrGGLiui6o6/eDZsqztzLJTsj6Su+6a9DwfruvC9/2LTbrrztK6rk/u86LbSdMEtm0jy9Ltn0kpce/ePaRZhjRNX/KviYiIiIjuhsEe0VO01lgul1gul5BSIgxDTCcTTKczZFk6+qOgXTPGbEMT3/efuZAei6oq4Xn+3oI9E07RvvsQ1vuPINLVXm5zV7ZtQ+vT7nIrinx7jFhKC56noJSC7wcQQqBt17M817827OoboM370tO01jDGwHGcjqoiIiIiorFgsEd0Ba014jhGHMf46vFjfOudd7BaLdmF0wNKKWjdjvJrkef5xQZhG21795mQ7bsP0Xz/hwAA+9F7d769m7Bte1BBl9YtsuzrhS9Syu3WX/eZsK+9CPma7f+n4amqEq/dv4/FYtF1KUREREQ0YAz2iHZQliXKstzOeKNuKeWN6gju8+q6gud5SNPkzrdlvf/omV+PyXFcJMndP4e+0lpv3zue5roKjuNAKQUhJKSU26UoQwo6x65pWrBhj4iIiIgOjcEeEZ0Uy7IgpRzUZtibyrIc8/kcWSbvvJVVpKujd+oB63mJQgg0zfiOt1dViar6OuyTUsL3A0wmU7Rti6LIeex/AFzXxTm79YiIiIjowBjsEe2IyzP6QSlvlGHQ04zRaJoGSqntfLdTY9vOyc/X2xet9bb70vd9hGEIA6DI81F3pp46x3EG3ZFKRERERP0guy6A6FRorSGE6LqMURNCQCn1zByzscrzDJ7ndV3Grdm2jaZhsPe8PM+xWCxQ5Dl8P4BSp/s1HjPbti+Ww3B0AxEREREdFoM9oh2lWQbb5sCkLrmui7Yd59KM5zVNA2MMXFd1XcqtuK47+s7LlynLEkkSIwgCSMlv1aemaRokSYJ33n6761KIiIiIaOB4tUC0oySOYdtW12WMmuf5KMvxztZ7XlkW8H2/6zJuLpoh++u/icI+zVDyWJqmQV1XCIKg61LoFqqqhNYa3/vud/G9734X3/2VX8F8Nuu6LCIiIiIaGM7YI9pRVdewLL5kumLbDoQQnDn2lKIo4Hn+xbHWputyIIS46CA0MAaQUkBKC1IKWJa9Pcqe/Zu/idWv/23YedbJ4o5TkiQJ5vMzOI7DhRonKI5XcJx1p7GUAm+++SYevP46fvSjH3VdGhERERENBFMKoh2tL8wkHMdFXVddlzM6nqdQVXzcn1fX9cVCke6H9E+nUxjz9aIZYwyM0TDGIMuybbhhv/+/wikyyPcfdVzxaSiKHEEQYrnkhtVTtPl+ofX6+0gfQngiIiIiGg7xxptvctUn0Y5+5TvfQVVVyLK061JGRQiB+fwM5+dPui6ld6SUmM3mnT42QghMJhMAAqvVsrM6hmw6naGqqpPdgkxrlmUhDCOkaYqiLFGVJcqqQlmW3LxORERERLfCjj2iHYVhCK1b5Dk3sh6bUopdLlfQWkNr3Ukn6WZLsef5F8sCVke9/zFJ0+Qi3Cu5POaEtW2LOF5BKQ+O40BOp7AsC7a9PqreNA2+evwYX331VdelEhEREdGJYLBHtKN7Z2fsquiI5/lIU3ZJXqWua7ju8YI9ISQ8z4PneWjb9fZPbrg9rLZtUVUVgiBEksRdl0N3YIy5tPPSsixIKfH6gwewpMTnX3wBKSVs2+YYAiIiIiK6EoM9oh04joMoijjjqgOO48IYw7mGL1GWBSaT6cHvx7IseJ4H1113UC6XS2jdHvx+aS1NE5yd3YMQgj9gGKC2bdG2LZbLBebzOaIogmVZcF0Xn3z6Kc7Pz7sukYiIiIh6SHZdANEpUK7Lo6Ad8TwPVcVNuC9jjMHFwtmDsG0bURRhOp1BCIHlcoE4XjHU68D6a33ALzZ1bnNcd33k2mC1WuL1Bw+6LouIiIiIeoode0S7EAJSMgc/ts3sqTjm7LYuOI4L3/chpURd11guF5zv1jkGe2NRlgW0draLU4iIiIiILsNgj2gH9++/irJk19ixKeXxCO7OxN6OaAohEAQhHMdBWZZcGNMjxoDB3oi0bQutNX78k590XQoRERER9RRbkIh24DFgOrrNxtUsY6h0HcdxYIzBfH6GyWQKpbxbdZgKIeC6LmazOaSUWCzOjx7qmXCK5uEPYMLDzww8ReujuPzWPRZaa1RVhSgMuy6FiIiIiHqKHXtE15BSclh9B1xXoW0bHv3cgesqFEWOoijgeT5c10UQBNBao2lqGAMYs34cjTEXvzeQUsCyLFiWDcuyAKyDhDRNOwuy23cfovn+DwEA9qP3Oqmhzzhjb3xc10WWv7hFl4iIiIgIYLBHdK2vL6QFAIZ7x+L7PrIs7bqMk2DbFtK0BoCLgG8dAjiOC8dxIISAlDaEWD+DBQQg1s9t3WqUZYG6rnsRolrvP3rmV3qRlAz2xoRhLhERERG9DIM9omusO5zW3U1aM9g7BsdxARgOjN+BUgpam0s31NZ1dXJHyEW6YqfeS6w7hxnyjIVtr/8zjVvZiYiIiOgqHNRDdI1XX30VUkoexT0iz/O4rGRHrqtQlkXXZdCRrH/IwG/dYyClRBhG+Ojjj3vRTUtERERE/cSrA6JrzKZTJEnMYO9ILMuCbVvIOVNqJ7ZtD66zkQs0rmaM5rHMkfD9AF9+9RWSJOm6FCIiIiLqMQZ7RC8hpYRSisegjkgpD3Vdd13GSVBKoW3bwXXzbBZotO8+7LqU3tHacMbeSLiui8ePH3ddBhERERH1HGfsEb2E1prHcI9ICAGlFJbLRdelnATP87eLMobEev8RTDhD+y/8y5D/7z+D/PKTrkvqjXXHHn8mN3RhGCFJEn7vISIiIqJr8eqA6BpJkmA6nXVdxihY1vpnDVE0QRhGF0s06DKe5wPAIGcRinQF/Y13YL7z11D/rb/XdTm90rY8ijtkQgiEYYSmafCzjz7quhwiIiIiOgEM9oiukWUZuyaOpGlqLBbnKIocxhgEQYCzs3uYTmcXQZ/TdYm9IKWE53tI0+HO3hIf/fiZX2lN65bB3kAJIRBFE6ziGD/94AN+3yEiIiKinfAoLtE1DIC25Yy9YzHGoKqq7UIIIQQcx4FtOwjDCABQVRWyLO2yzE6FYYSqrAY9+9F59B7adAXr/Uddl9IrWrNjb4gcx4HvB1gsl/j888+7LoeIiIiITgg79oiuEYXhoAOUvtsEfVmWYrE4R5omkFLi7OweJpMpbHtcP59QSsGyLOR51nUpByUuQr323YfcjkuDJaXEZDKF6yp8+umn+Oyzz7ouiYiIiIhOzLiuiIluwbZtlGXRdRl0oa5r1HW93Vg8mUyR5/kgl0hcxvcDpGk6imN6m+24AGA/eq/javrDGAPLstC2bdel0B1YloUomuCLL77A4ydPui6HiIiIiE4Ugz2ia1iWBa1112XQc7TWyPMcVVVtO/eSJO66rIOKogmapkZdV12XchSbY7g8jvustm3hOC7adhxh9lCFYYRPPv0Uq9Wq61KIiIiI6ITxKC7RSzx47TXYtj2K7qhT1bYtlssFhBCYzeaQcphva47jwHEcpOl4ZguKdAX70XsQKYOPpxVFDs/zui6DbkkIiTAMUVUVQz0iIiIiurNhXgET7cGrr7yC+/fvI89zBns9Z4xBHK9QliWm09kg5+6FYYQ0TfhcJNR1DQCwbW6JPjWe52M6nWK1ivHBhx92XQ4RERERDcDwrn6J9uD1Bw9wdnaGNE1QlmXX5dCOiiKH1i0mkwmSJNkGIKcuDEO0bbvdFExU1xWUUmiaYTzHh8yyLFiWBddVaJoGf/GXf8mFTERERES0Nwz2iJ5j2zbu3buHNB1OMDQmm/AriiZI0xRVddrBrGXZcF2F5XLRdSnUI3meYzaboyxthkQd2YR1xhho3UJrA2M0bNuGlBJCyO0oh6Io8PkXX2C5XHZdNhERERENDIM9Gq3NLLbnF2N84xd+AVVVMdQ7YVVVwZgYUTS5+P3phntRFCHPMy5woWesl8dkiKIJlssFj2gfmRAC0+kMX3zxBYSU8JTaBnplWSIvUlRVhTzP+b2EiIiIiA6KwR6N1rfeeQcA8Bd/+ZcA1hdqb735JhzHGfx21TGo6xpxvEIUTSClQFEUXZd0Y77vAzAnWTsdXlEUsG0HUTRBHHMJwzG5roIQAk/Oz9G2bdflEBEREdGIMdijUVJKwXVdaK3xy7/8y4AxkFKirmuGegPSNA3iOMZkMoEQAnmed13SzqSU8DyfWzPppZIkxmw2h+/7J/X8PmWe58G2HXz66acM9YiIiIiocwz2aJRef/AAWZahLIvtkVzgxWO5dPratkEcrzCZTAEI5HnWdUk7iaIIRVGgbTk/jV4ujleYTmdcsHIEnufDtm387KOP2ElLRERERL0gr/8QouHxPA91vb4A1lpv/0fD1LYtVqvlRadN/3+eoZQHKa2TCSGpW1prpGmKMIyglOq6nMFyXQUpJX7y058y1CMiIiKi3mCwR6MjhIBt2wzyRkZrjSzLEARh16Vcy/d9pGnSdRl0Quq6Qhyv4PsBfD/oupxBsiyJpm24hZiIiIiIeoXBHo2ObVncIDlSm6PXfe5qmkymqOuamzTpxpqmwWq1hOu6iP5/9u6kR447X/f78485IiOHYlGcJ6m7j6+988ZAb7zSyrtzlvbybP0i/EL8Eoy788JAw8CFYTRgeOlz7zmnJXVLlFoUKbKGzIiM8R9eZLFabHGoIbMiM+P7AQSqyWLlT9WVZOVTvyFNZYzpu6S9EUWR/CDQ659f910KAAAA8A6CPQyO7/t0XAxYnmdb29EUBIFc11WeZ32Xgh1lrdViMZfn+ZpOZwrDqO+Sdp7vB/I8X3/601eaL+ikBQAAwHYh2MPgVHUt13X7LgM9qapK1lrFcdx3Kb+SJCPleUZHKa4ljhOVZanFYqEoCjWbHSgItrdLdZsZYxTHMRdwAQAAsLUI9jA4bdsyojZweZ5tXSfTaDTiqinWwvd9lWWhpql1cnKi5TJXHMeaTmfyfb/v8nZGHCeaTKc6Pj7WIqOLFgAAANtp+89DAmtGqIemWS3AH43SrTlS4fuBFot532Vgx8Vxoqap3zkOVJalyrJUFEUajVK1bauiWLLH8QMcx9FolGqRZfr2u+9Y3QAAAICtRrCHwWHMEdKqa286nWm5dHq/kOx5qz+KCRBwXUEQfHBHY1EUKopCcZwoSUZyHKOyrFRVJZ97ZzzP02iU6uXLl3r95k3f5QAAAACfRLCHwXkb7DlO/4EO+mOtVVEWGo1SzeenvdYSRZHKsuy1Buy+MAwlo0924i2XuZbLXJ7nKQwjpelY0upqdFVVg90lFwSB4jjR8+fPGb0FAADAziDYw+CMkkRt2xLqQcVyqdnsQJ7n9dqx5Hm+ioIxXFxPGEYqlssLv/1qJH01iu77vsIw0ngcqes6FUWhsiw2VerWieNYruvp62++Yc8lAAAAdgrBHgZnOpuqrnnhhlX3Zp7nGo1SnZwc91LD22MGjELiOhzHkeu6Vw6l6ro+7/QLw1BRFMvzvK3ZQblJQRDIcVx99fXXfMMHAAAAO4eruBic+elcYRjJcfj0h86vh06ns14ePwyjQXVGYTOSJFFZlmvZIVqWpU5OjuV53vmY7r5yHEdxnOi7588J9QAAALCTSDYwOPPFQi9++kmjUdp3KdgSWZapbRtNp9Mbf2zP8xj9w7X5vr/2gPjk5FiO42g8nkjaz2viSTLSy1ev2HEJAACAnUWwh0E6Pl51oxjDUwAri8VC1naaTG4u3AuCUF3XDfZYAdYjjmM1TbuRz6PT0xNJ0mQykTH7Fe5FUay6rvX69eu+SwEAAACujFQDg3RwcKCqqtR1jF7hb1bXcbuzDqXNC8OQMVxcWxCEKorNfR7N56fquk5RFG/sMW6a53kKgkDPv/++71IAAACAayHYwyB9dvv2Rl8IY3fN53MZY25kt5jnXf3YASBJvh/IGLPxg0DLZa4oCjf6GDfHKElG+uGvf+VoDQAAAHYewR4G52A2k7VWbcsLOvxa13Waz0/luu5Gw723x1tY2I/riONIy+Vy44/TNI2s7RQEwcYfa9NGo0Tz+Vzz+bzvUgAAAIBrI9jDoKSjke7du6ei2PwLYeyurut0enoqSZrNDhRF0QYeQ9rXgwS4GY7jyHU9VdXNHH6oqkphuP7nwk15ewikKCv99ccf+y4HAAAAWAuCPQyG53l69uyZsmzBsQJ8UtdZLRZzLRYLhWGk6XQm319ftxL7HXFdcZyoqkp1q5R445bLXJ7nnXeb7hLfDzQeT/Tq1Ss9f/78xj5mAAAAwKZ5fRcA3JSmaVQUxU6+KEV/mqbWycmxgiDQaDSStZEWi0zWEg6jX77vnx18uTlN05wd69idruc4TuR5nv78l7+wWxUAAAB7h4QDg/Ljjz8qSUZ9l4EdVFWVjo+PVFW1ptPp2vbvGcM4Li4vjpOzXaE3GzAvl8uNjKZvwmr0dqymafSnr74i1AMAAMBeomMPg1I3DccKcC1FsVRVlYrjRAcHt1RVldq2PfuHzy/cjCAItFzmN/64TVOr6zr5vq+6rm/88S/CcRyFYaQgCPTy5Uu9fvOm75IAAACAjSHYw6B4nscIJa7NWqssW6goPEVRKN/3FYahjDHnHXhdZ9V1nWzXqbOduq5T19nzELBpGnVdJ2MM+742zHGcvQpcfd+XMUZVVfXy+G+PaGxbsOd5q+eh67p68+aN3hwdqWm4fg4AAID9RrCHQfFcV9YSomA92rZRlv06ODDGyHEcOY4jY85+dIxcx5Xn+XIcI2Oc82APmxOGoZJkJGOMjo+P9iLgi6K41x13y2Wug4NbZ5/D/X88wzBUEISy1urVzz/r5OSEsBwAAACDQbCHQenETjNsXtd15515HzOdzvh8vAFN06iua00mU52enux0uOc4jjzP02Ix77WOpmkUhkFve+uMcRSGocIwVJ7n+v6HH5RlWS+1AAAAAH0i2MOgZFkmz/P2bjQPu6nrOq403wBjzHmH22Qy1WIx39kRzTiOVVVV7x1pRVFoNBrdeLDnup7CcDX+fnx8rO9/+KG3kWQAAABgGxDsYVCstTo6PlYS9zvKBkg6G8Ul2LspRbGUtVbj8Vh5nqssy75LuiQj3w80n/fbrSdJdV1JGsn3g7N/X5+3o+yrMfa3/27kup6MMfr59WsdHe3HWDUAAABwXQR7GJw8z5WORn2XAbBj7wb8/R64qirVdVZpOj4/YrIrJpPJ2RXm7ah5ucyVpiPN5/ZCH8df7Z08OzZjHCPHOHJcR67jylqrpm3U1I2aplFRlKqbRmVZarFY3MB/GQAAALA7CPYwOJ21hCnYCl1nGcXdMNd11bbvdnbVda2iWCqK4t531V3U2wMgeb49e+RWHY9GaTo+q8ucHYZZHYcxxpyHdZLOg9TmLKSrz/69qevVHsSmUdu2vY8ZAwAAALuEYA+DsywKed5qpIsXkOiTtVauyx/Dm+Q4znt3sJVlqek07qGij1vtAHXPu9s8zzsLJ9utDCHLspAxUhwnWmSZlsvyPKRrfvEPY7MAAADAZvCKEoPTNI2Ojo6UpulWdb9geKy18n069jbJdd33jol8YuHLAAAgAElEQVRaa9W2rcIw7GXXnuM4StPx38ZRz7qIu66Ttfb8n6IoVNf9H8v4mNUBDSPf8/T8+fO+ywEAAAAGhWAPg1Q3zVa/UMYwtG3LKO4GOY4rY8wHd9JVVSU/CG482IuiSHGcnId2b0O8XVYUS41Gqe7dvasXP/3UdzkAAADAYBDsYZAmk4mapu67DAxc0zTse9ygOI5UVR8O7eq6UhxHN1iRNB5P5Lqu5vPTnTrccRF5nmk2mynL86243AsAAAAMAa0iGBzHcRRHkeqaYA/YZ77/8W68tm1VVbXSdLzxWsIw1Gx2IGtbnZwc712oJ63GiLMs06OHDxX4ft/lAAAAAINAsIfBGY/HqutfL9MH+tB1HeO4GxBFsay1nwzQ8jyT7/sb/f8gTceK40RZlinLsr1eA9C2jYpiqUePHvVdCgAAADAIjOJicMZpupfdMthNXdfJGEfSbu9Y2zZRFGmxWHzy7bquOwtX3bXuufM8T0mSyHU91XWtk5PjvQ70fqksS81mB1weBwAAAG4AwR4GJwxDOvawNVbhB6HeOqXpWE3TXGiPpuM4MsZce+em53ln4WCrMIwUnB3lmM/ngwy33l4cXl3MBQAAALApBHsYFGPM2YvNZd+lAJJEV9OahWEoz/N0cnJ8obf3fV9t217rMZMkURTF591/VVXp9PT0g9d4h6BpGsVxTLAHAAAAbBjBHgZlMpnIWkuQgq3C5+N6OI5ztstuceGPaRCE1+7WC8NIbdvq9PSE/y/PWNsqSRIdHR31XQoAAACw19jYjkHJ81zGGLmu23cpgDzPIwhao/F4orIsL3zx2hgjz/OU5/m1HtNaS6j3d5qmURLHfZcBAAAA7D2CPQxKXdf66aefFMdJ36UAct31HmwYstFopK7rtFxePKTzPF/WXn0Mdzqdqeu6QR3GuKi2beV5nsIg6LsUAAAAYK8R7GFw3hwdqes6+b7fdykYuHVfYh2qMAzl+4EWi/mlfp/rOrL2aoHceDxR27aXfswhKctSs4ODvssAAAAA9hrBHgbp1c8/KwjCvsvAwDmOIdj7iG40UfPlP6kbTT74No7jKklGWiwWV/hYXv5wied5ms0O5LqusmxxyccblrqudDCb9V0GAAAAsNcI9jBIJycnZx17pu9SMGDGOAR7H9H+/ks1//jPan//5QffZjwea7nMr3QA4yoXiX3fl+M4ms9PGb/9hLZtZa1VOhr1XQoAAACwt7iKi0Hquk5FUcj3vQsv2gfWbRUsEex9iPvHP7zz499L07GstSqK4krv3xgj6XLhnDGOyrJU2159N9+Q1HWtg4MDLbKs71IAAACAvUTHHgbrdD6X57FnD/0xxlx5x9sQmOxU3h/+o0x2+qtfC8NQnuetYcfd5bp2XddV2zbXfMzhqKpS4/FYjsOXGwAAAMAm8JU2Buvo6EhBEMh13b5LwUAREl2N4zjne/WuMw7bNM2ln/+eR5fvZXRdp6qqNJ18eE8iAAAAgKsj2MNgtW2rH374QWk6VhzHfZeDgUmSRE3TsGPvCsbjiZbL5ZX26v1SXVeXCvbG44mqijHcy6rrWjOOaAAAAAAbQbCHQTudz/Wnr76S63ryPFZO4ub4fqCyvNpuuCEbjVJ1nVVRLK/9vrquU9M0Fwr2wzCU67rK8/zajzs0dV0pjmPGcQEAAIAN4KtsDF7TNGf79gj2cDNc15XjOKqqqu9SdkoYhvJ9X4vFYm3vs6pK+X7w0bdxHEdxnCjPMy7hXlFdVxqnad9lAAAAAHuHYA/QalTMcdi1h5sRx7HKsuy7jJ3yNlzLssVax5erqj4PWt/H83xNJlOVZUkQew1N02gynfZdBgAAALB3CPYweEEQ6P69e6oqghbcDM/zCfYuaTweqyzLtR+u6Dqr5TLXZDL9VbgXRZHG47GyLNNyyQjudVRVpXQ0kjGXu0IMAAAA4OMI9jB4juOobVslyYgdUNi4MAzVdR3XcC9hNBqp67SxcK0oCpVlqclkqjhO5DiuJpOpoijWfH6quqZT77pWn/OtkiTpuxQAAABgr5BiYPCKotB/+dd/led5dJNgw4ziOKH76xJ8P5DvB1os5ht9nOUyV5Zlcl1X0+lUTdPo+PhYTUMAuy5NU2syHvddBgAAALBXuBYASDLGnHeU4PJc11UYRvI8T67rylqrpmlUVRXdTr8wmUxUVRW72i7MaDQaKc+zte7V+5C65vN1k+q61mQy0Y8vXvRdCgAAALA3CPYASb7vE+pdQZqOz68J13WtoliqaRq5rivP85UkiRwnVdu2appGRVHI2mF+nJNkJEnK86znStarG03U/v5LuX/8g0x2utb3TRC6X9q2lTFGURiqYMckAAAAsBYEe4BWBzQI9i4nDEO5rqv5/PRXHztrreq61nKZy3Ec+b4vz/M1nU7POyPbdtXRN4RRxyAIFASBTk9P+i5l7drff6nmH/9ZkuT94T+u7f0mSSJj9i8IHbq6rjSeTFS8etV3KQAAAMBeINgDJDnGSOr6LmOnRFGsolh+MhC11qosS5VlqSyTXNeT73vyPE9pOpYxRtbas39a1XW9Vx1ajuMoSUbKspsZJ71p7h//8M6P6+D7vsIw0snJ8Vre3ya7CnE5dV1rOpnoFcEeAAAAsBYczwAkZXkuz/MVhmHfpewE3/dljFF5hXG6tl2N5C4WCx0fH+n4+EhZtjgP8+I40cHBLY3Hk/Mx313lOI4mk6mkbm93t5ns9LxTr/nyn9SNJtd+n6NRqixbrC0IfdtV2P7+y7W8P1xd0zQKgoBDRQAAAMCaEOwBWu1++vqbb+Q4rtJ0LNd1z3/NGLPzAdO6xXGs5XK5lvfVdZ2aplFZFsqyTCcnxzo+PlJd1xqPJ5pMpvJ9fy2PdZM8z9dkMlVRLNV1q8Byn60rPJtMpmvv2jR/+heZF9/J/Olf1vY+cXVt2yoIgr7LAAAAAPaCOx6P/5e+iwC2Qdu2Ojo6ku063bp1S8YYOY6j6XSmMIzWFmTtOtd1FceJsmyx0cd5G/ZJq8MTYRhJ2o3LxWEYKk1T5XmmsixV15VGo5Hatt3LcVxJMj/9ILM4WY271lc7jBBFsTzP03y+3nHZ5n/8n9V98d9I0wO5/+9/Wuv7xuV5nqeqqq7U8QsAAADgXQR7wN8pikLHx8cKo1Ce58vzPOV5rrbd/yMPF5GmY1VVpbqub+Tx3o7udl2nJEkUhpGM0dYe3YjjWFEUa7FYnH+Muq6TtZ1Go5GqqlLX7d8+R1OXcr75L1cO9TzP02iUaj4/XfvHx3z7lbrbd+X9b/+rTD5f6/vG5bmuq852yjIOowAAAADXZe4/eLB/rzCBNfr82TOFYajFYr633VYX9baD8fj4WF3Xz8ciCALFcSJjjIqiUFFsTyflaJTK9/33Xgpe/fpIruvtxXXcdR+kmM0OlOe5qoourn3n+4FkjL799tu+SwEAAAB2Hjv2gE/481/+opevXmkymSpJ9ntP2qckSaKqKnsL9SSpqiqdnBwryxYKgkCz2cFW7K9bHftwdXJy8sFx4SzLZIzZinqva50HKcbjydlePUK9IWjbRhGHigAAAIC14CIAcAFv3rzRZ7dvKwwj5Xnedzm98f1ga7rN6rpWXZ/I8zzFcaLZ7EB1Xd3oeJ/neYqiSJ7nq2kanZzMJX28CXo+P9VkMlXTNDt9Kdf94x/e+fGqoiiW4zhaLBiRHQprrVzXleM4g++CBgAAAK6LUVzggkajkZ4+eaI8z9Z6sXNXJMloqwOY1VGPWL4fqG1bVVW1sTHdOE4UBIEcx6goS1VleamjHkEQKElGOj09GXSw4XmexuOJTk8/3OWI/ZSmYz3//nuOEgEAAADXRMcecEFZlqmuawVBMMhgLwiCrQ31pNVV48ViIcdx5Pu+giBUHMdq21ZNU6soimuFaGEYKgwjua6ruq6V5/mVO+6qqpLv+0rT8dZ0QPYhTcdnh2kI9YambVtFYUiwBwAAAFwTwR5wQcYYBUGgLFv0XcqNc11X0vZeov0la63KslRZljLGyPcDBUGg6XQma+15yHeRMOltF6Dn+eq6TkVRnO0YvH6jc5ZlmkynSpKR8nx410HTdKymaVSWRd+loAddZxVFUd9lAAAAADuPYA+4IGOMmqZRkowUBKHqulJZDmPZv+d5au3udVV1XaeqKs+PMqxCPl+TyfSDv8cY887vL8tS8/lcbbv+UHN+Otd0OlXT1IPqAl3tJfR0cnLcdynoSdu2BHsAAADAGhDsARdkrdW//fu/yxijcZrq8ePHgwn2XNeT3YNxybqubvzAxsd0nVWWZUrTVE1zPIh9e47jKI4Tzeena+l8xG5qmlbj8e5fhwYAAAD65vRdALBruq5TXdfnY55D4DgOe9A25G3nZ5qO+y7lRqTpWEWx3ImxbmxO11k5jnM+5g8AAADgagj2gCsoq0ovX75UGK4ONOw7x3EG0U3WlzzPznY4hn2XslFxnMgYw8EESJKaplYU7vfnPAAAALBpBHvAFVhr9fLVK3319dcyxlG45y9OjTFqW4K9TSrLcq93jnmepyiKtvqyMm5W21qFe/w5DwAAANwEgj3gGqy1+va77xRFsYzZ36fTqmOPUdxNKoqlHMeR5+3n6tM0HSvLFox045y1rWKCPQAAAOBa9jeJAG5IXdc6OTlRGO7nvj3HWf0xwaGDzavrSnG8fwcFJpOp6npYl3/xaVzGBQAAAK6PYA9Yg/liIc/zz0OwfeJ5nlq69W5ElmVnV2P3Z29jHMcyxijLFn2Xgi3Ttu3erzEAAAAANm3/UgigB0VRqOs6jUapptOZgmB/uvc8z5Nlv96Nmc9PFYbRXlxcXu3Vi7d+r143mqj58p/UjSZ9lzIoXdep6zr5vt93KQAAAMDO2s9lTsANq+taf/rqK0lSGIZ68vixHMdRURQ9V3Z9juOobZu+yxgMa62ybKE0Hevk5HinrxGPRqnyPN/6vXrt779U84//LEny/vAfe65mWJqmURiGquu671IAAACAnUSwB6xZWZb6y7ff6re/+c3eBHu86L5ZdV2fBx7L5bLvcq7k7e60stz+54D7xz+88yNujrWtojDUYsGoNgAAAHAVBHvABhhj5LqujDF7cHRiH/4bdk9dV2fjuLsa7MU7s1fPZKd06vWkbe1e7ZQEAAAAbhrBHrABvrd6ak0mU1lrVde16rra+pHE9+tkjOm7iMHpuk67+mEPw1Bd19HpiU+ylgMaAAAAwHUQ7AEbkOW5/r9/+Rf5vi/PdXV4eKjZbKaqqmStVdd1qqpyJ4K+VbPejiZMO2zVJbmbH/cwjFQUu9lpiJvVti3HMwAAAIBrINgDNmjVqVfrxxcvVNe15ouFfN9XEAQ6PLylpm5UFMutPpCw6hzbzYBpl1lr5Ti793F3HEeu66qqqr5LwQ54O+bvuu5OfKMDAAAA2DYEe8ANaNtWP718+c7PvX79WoeHh7p9eKg8zxhbxDuappExjhzH2erg9+8lSaKyLNnLiAtr29U4bp7nfZcCAAAA7Byn7wKAobLW6tWrV3r+/feKog8vj3ecfp+mdOz1p21bue5uff/F8/yduISL7dG27fkVZQAAAACXQ7AH9GyxWKgsy/e+sA2CQLPZQc87qLqdHAndB11n5bpu32VcWBTFstYyUolLaZpaB7NZ32UAAAAAO4lgD9gCP/z1rwrDSJ73t+4sY4ziONFff/xRURRrNjtQkoxuvLZdPuKw69p2t4K9MAxVFHTr4XLqulYQBAo4ogEAAABcGsEesAXqutbz5881GqXnPxdFsU5OTvTmzRv927//u/713/5NRVFoNErluq5c17uR0MdaRnH7UlXlzlwMdV1PjuOoqsq+S8EOqqpKU7r2AAAAgEsj2AO2xCLLzvbZra6KBkGgFz/9dP7r1lp9/8MPmi8WiuNEYRhqPJ680+W3CV1nCfZ60jSNJO1E114cx3Tr4crqumIcFwAAALiC3drKDuy5tm3lOEZRHOvly5fvvYb64sULvXjxQpJ0cHCg24e3zgOgTeg6Eezhk3zf56oprqxpGjmOoziOtVwu+y4HAAAA2Bl07AFbpCzL83Hc12/efPLtj4+P5Xm+jNncU5mOvf543moMd9uPUcRxoqZpZO1214ntVlUlXXsAAADAJRHsAVvkxxcvlOe5nj///kJv33WdyrLc6KjmajyYYK8PYRiqqqq+y/ikIAhUlozh4nqqqtJ0OuXPGwAAAOASCPaALVLXtb57/vxSu8o8z1PX/Xpkd13eNw6Mm+H7/tYfo/A8T8aYnQggsd2stWqaRpPJpO9SAAAAgJ1BsAfsMM/zzoOVzTF00PRgPJ6obduN7k9chyiK6dbD2tR1pVsHB32XAQAAAOwMgj1ghz188EBFUWw0/EnTlGunN2yUpnJdV/P5vO9SPsn3fZXldncVYndUVaUoiuT7ft+lAAAAADuBYA/YUXEcK0kSFcXmLkgGQSDHcTb6GHjXaJTKdVydnJxI6vou56PiOD47msG4NtanqirNOKIBAAAAXAjBHrCjkiTZ+P61JBkpz3N13XYHTPvE931lWbbRvYnrEgQh3ZxYu6oqGccFAAAALohgD9hRURjKcTZ3DTdNx2rbduuPN+wTz1uNH7btdu/Vk1YBpDFGdc3RDKxX27aSVt+8AAAAAPBxBHvAjnr1888qq0rT6exsJ1Ug13XXcuhiNFrteFsstn/H277Zle7IKIrp1sPGrMZxp32XAQAAAGw9r+8CAFxNVVX67rvvFEWRDmYzBUGgKIrPl863bStrW1nbqeus2taqbT+9Dy1JRvI8T6enJzsTMu2LpqnlOI4ko23fr+d5nrJs0XcZ2FN1XWk6merHH1/w5xAAAADwEQR7wI4rikI/vnjxzs85jqMgCOT7vgLfVxAECoJAaTpWXdcqiuV7XyzHcaIgCAj1emStle97quu671I+KI4T1XXN0QxsjLWrb0SkaboT16EBAACAvhDsAXvIWquiKH41Kuk4ju7cuaOD2UzL5fKd/XlRFCkMQ52enhLY9KgsCyXJ6Dxc9TxPnuepLKuzsLX/wDUIAuV51ncZ2HN1XetgNiPYAwAAAD6CYA8YEGutXrx4oaOjIz188EBpOtZymct1PUVRrPn8VNa2fZc5aEVRyPcDTSYTWWvlup6stYrjRMYYLRaLXg+a+H5wdjRjezsKsR+qsx2ijuPwzQYAAADgAzieAQxQWZb65s9/1stXr5SmY41GIy0W8/NrlOjXfH6qsqzUtq2Oj4+U5/n5aHTfI9JRFKkolr3WgGHouk5VXWkymfRdCgAAALC1CPaAATs+Ptb3P/yguq7UNE3f5eAXimKpPM8lScYYOY6j5TJXXVe91rUaC+6vYxDDUlercVwAAAAA70ewBwyctVbcydhuXbcaQ1wu++2US5KR6rrqvWsQw1HXleI4luexOQQAAAB4H4I9YOA815Xv+3Jdt+9S8B6O4yhNx+f/3qcgCFQUdOvhZpVlqc9u3+67DAAAAGArEewBA+f5/nl4RLi3fdJ0rK7rdHx81OsBAd8PJElNw9EM3KyiWGo2mylJkr5LAQAAALYOwR4wcG/evNHX33wjqf/DDHiX7wfyPE95nvV+FTQMQ5Vl0WsNGKau65TnmR4/etR71yoAAACwbfgKGRi4rus0mUxUVVXv4RHe9Xaf3TZcK3ZdV3VNtx76Ude1mqbR/Xv3+i4FAAAA2CoEe8DARVGkw1u36MbaUsYY+b7fdxlyHIfLyehVUSw1Ho8140ouAAAAcI5gDxi4B/fva7lc0q23pbquU5KMeq3B930+P9C7ruu0WMx1/9499u0BAAAAZwj2gAEbjUZKkkSO67C7aksdHb2R1O9FXNf1ZG3/48CAtVZZlunJ48cKgqDvcgAAAIDe8UoeGLC6rnV0dKS2tYqiuO9y8BGz2YHCMOrlsR3HoWMPW6NpahVFoWdPn/INCQAAAAweXxEDA1ZVlX5+/VpxFKko2LG3rcqylKTeuuaMMeJgMrZJVZVq20ZPnzzpuxQAAACgVwR7wEB5nqfbt2//4iIuo5bbKs8zWWt765ozZrXfDNgmy+VSnufpwf37fZcCAAAA9MbruwAA/Xjy+LGiKFJVVYQ2O8IY03cJwFbJskzj8Vi3ylJv3rzpuxwAAADgxtGxBwyQ7/uK41hFUSiKIkkEe9vM83xJUtM0PVcCbJtOWbbQ3Tt3lKZp38UAAAAAN45gDxiguq714sULhWGoPM/Yr7fl2raVMUbT6ayXx6ehE9tsdSl3ocePHikMw77LAQAAAG4UwR4wUFVdS5KKomAUd8t1nVVVVXJdV67r9l0OsHWaplGe53r29CnPEQAAAAwKwR4wMMYYPXnyRA8fPFCWLfouBxdUVavLuEFARxLwPnVdqa4rPX36lH2UAAAAGAyCPWBAwjDUwwcPFIaBTk9P2Nm2IxzHUZKMJPV4nZacBDugKAo5xujhw4d9lwIAAADcCII9YEA+u31bo1GiZZ73XQouyHEcTacz1XWtk5NjFcWy75KArZbnmUZJos9u3+67FAAAAGDjCPaAgXBdV0EQqGlaWWv7LgcXlCSJqqpSnmdq2/Za7+s644mGlj3skMVirsPDQ00mk75LAQAAADaKYA8YiDRN5fs+HV87x8jzvE+/1SdCu/F4ooODWwqCYF2FAVur6zpl2UIPHzxQFEV9lwMAAABszKdfLQLYWb7v69nTpyrLUjJG1lou4O6YxWKu6XSmMAxVlqWMceT7vqy1chyj0ShV27ZyXVdd16ksV1eOfT+QMUZt28hxXPm+r6oqlSQjRbfvKPtv/3sF/8//qW5+LGs7NU0ja6/XEQhsk7ZtleeZnj19qq++/pqdogAAANhLBHvAHguCQK7ryHVdjUYjZVnWd0m4gjzPlKZjxXEicxbQGiMZ45xdAq1V17WCIJDn+XKc1c9ba+V5nuq6UpYtzkewu//uS5X/w/+krrNK/q//XY5x5Dh/a+AuikJFUUh6GwITBmM31XUtxyn17OlTff3NN3xjAwAAAHuHYA/YcVEYynFdFUXxq915eZ7LcVx1ndViMVdVVT1Vieuo61qnpycyxny062gVxhXv/FxZlr9+w//7/5BnW7V//IMW2fz8p1cjv0ZJkigIAs3npwQh2HllWSiOEz15/Fjffvdd3+UAAAAAa2XuP3jAqzZgx0ynU90+PJS0Grftuk6e5+lf/vN/fuftfvfb357t1SvYrYdLGY8ncl1XJyfHSpJEXbfqHAR2VZqOdXJ6qp9++qnvUgAAAIC14XgGsCMcxzk/ojAZjyVJTbPq5HobuNy/d0/T6VTSKvALgkDHx0eEeri0+fxUTdNoNEr7LgVYiyxb6GA202w267sUAAAAYG0YxQV2xKOHDzUej/XV118riiKVZXE+ltm2rU5PTxTHkcbjse7dvSvHdZTnec9VY5ctFnMdHNxSVb1nnBfYMV3XabGY6/69e6qqij8fAQAAsBcI9oAdEYahiqLQF59/LknKsnd3rbVtq7ZtJRVyXZcLuFgjIw5oYB9Ya5VlmZ48fqxvvvlGVV33XRIAAABwLYziAlvu/r17evTo4dmuvKWybKHFYvHR39O2LaEe1qKua4Vh2HcZwNo0Ta2iKPT02bN3rkEDAAAAu4ivaIEeGWP0D7/7nb74/HMdHh4qCIJ3ft11XR0eHsr3vPMLpU3TqG0/fBkVWKfFYv7+y7rADquqUrZt9PTJk75LAQAAAK6FYA/o0aOHDxUEgaxtNZtO9dvf/OadX2/bVnVdn4V5bU9VAp2M6bsGYL2Wy6U8z9OD+/f7LgUAAAC4MoI9oAfGGN25c0dJkuj09ERVVWm5zGXek54ssky+7/dQJbDCVDf2VZ5nGo/HunXrVt+lAAAAAFdCsAfcsDRN9V/9wz9oOpkoyxbnl22l1WJ3z3v3ps3r168VhpFc173pUgFgr3Vdpyxb6O6dO0rTtO9yAAAAgEsj2ANu2ONHj5TnmbJsIWvtr379749etGfBH8cwAGD9VpdyF3r86BGHYgAAALBzCPaAG2KM0b1799S27Ttdem85jqOu6361S+/g1i11XffeMV0AwPU1TaM8z/Xs6VO6owEAALBTCPaAGzAajfQPv/ud0tFIWbZ479sYY847+KIoUhzHkqQ3b97o6PhYaTrmBScAbEhdV6rrSk+fPOEbKQAAANgZBHvAhhlj9OTxYxXFUnmevXek1nEchWGkIAj07NkzPXv6VL/54gu5rqu2bXV8fKw8z+X7QQ//BQAwDEVRyHUdPXzwoO9SAAAAgAsh2AM2yBijp0+enHWC1B98u9EoVafVrid1Vnmeq6oqtW2rJ0+e6PNnz+T7vsqyuLnigXfQwYRhyLJMo1Giz27f7rsUAAAA4JO8T78JgKvwPE8P7t+X53vKs+yjb9s0tcIwUlEUqqpKQRDI93391//hP6jrOp2entxQ1cD7dCLYw5AsFgsdHh6qLEudzud9lwMAAAB8EMEesAF37tzRnc8+U57nnwz1JGm5XKppWjXNqquvqirV9ZEkruECwE3ruk5ZttDDhw9V/eUvKgq6pQEAALCdGMUF1uRgNtNkMpG0OpYh6b3Xbz+krqt3Qryu6wj1AKAnbdueX8r1PL4PCgAAgO3EV6rAGhweHur24aGMMTLGqLP2fEceAGA31XUlx3H07OlTff3NN3yzBQAAAFuHjj1gDSbjsYpiqSxb6MH9+5Kkuq7VdbbnygAA17E6WtTp8ePHfZcCAAAA/ArBHrAGWZbJ8zy1bauiKBTHseq66rssAMAa5HmuKAx19+7dvksBAAAA3kGwB6zB0fGxoiiW4zgqy0InJ8eylm49ANgXWbbQwWym2XTadykAAADAOYI9YA0OZjO1bUuYh71kbSfHMX2XAfSq6zotFgvdv39fSZL0XQ4AAAAgiWAPuJYkjvW73/5Ws9lM8/lp3+VgYLrRRM2X/wK57g4AACAASURBVKRuNNno41hrZQx/XQDWtsqyTE8eP1bg+32XAwAAABDsAVeVpqmePn2qqqq0WMy5logb1/7+SzX/+M9qf//lRh+naWq5rrvRxwB2RdPUKopCT58+lePwZRQAAAD65fVdALCLoijS40ePlGULNU3TdzkYKPePf3jnx015O2LuOA7j5oCkqirluo6ePH6sv3z7bd/lAAAAYMDM/QcPaDMCLmE2nerRo0fKskxlWfRdDnAjJpOpiqJQVZV9lwJsjdEo1SLL9OOPP/ZdCgAAAAaKGRLgEjzP04MHD3R8fEyoh0Gp61pBwE4x4JfyPNNkPNatW7f6LgUAAAADRbAHXILrunIcR13HOCKGpSwL+X7QdxnAVum6Tlm20N07d5Smad/lAAAAYIAI9oALStNUX3z+ufI841AGBsdaK2utgoBwD/gla62ybKHHjx4pDMO+ywEAAMDAEOwBF/Do4UM9evhQWbZQUTCCi2GqqkpBQHAB/L2maZTnuZ49fcoFaQAAANwogj3gE27duqUkSXR6esIFXAxaURTyfV/GmL5LAbZOXVeq60pPnzzhOQIAAIAbQ7AHfMLBwYGKYtl3GUDvus6qbVt27QEfUBSFHNfRwwcP+i4FAAAAA0GwB3yC6zhipR6wUtc1e8SAj8izTGmaajQa9V0KAAAABoBgD/iEVz//rCRJ5Hle36UAvVsuc3mex6gh8BHL5VIP7t/vuwwAAAAMAMEe8AlHR0d6+eqVxuMJ4R4gqW0bruMCH1HXlYwxOjg46LsUAAAA7DmCPeACxuOxmqZR27Z9lwL0rqoqhWHUdxnAVlsuc929c0eOw5daAAAA2By+2gQ+wfc8jZJE8/mpOpbtASqKQq7rElgAH9G2req61p07d/ouBQAAAHuMV2XAJ9RNI0mKIjqUgLeahnFc4FOKYqmD2YznCgAAADaGYA+4IJr1gL+pqpJxXOATuq5TURQc0gAAAMDGEOwBF5BlmYwxchxHQRD2XQ7Qu7IsZYyR67p9lwJstbIsFEWR0jTtuxQAAADsIYI94AL++uOPiuNY0+lMaZrKGNN3SUDvmqaR7zNiCHzKcpnTtQcAAICNINgDLqBpGr346SdZa1UUS45oAFp17bF7Evi0uq7luq48z+u7FAAAAOwZgj3ggl6/fn3+4ixNx3QqYfDqupIkwgrgAtq2UcgRDQAAAKwZwR5wCd/8+c86OTlVEAR0KgGSmqaWT1gBfFJrLddxAQAAsHYEe8AlWGs1SlMtFgstFvO+ywF6VxSFQg7KAJ/U2Y5gDwAAAGtHsAdckus4iuNYvh/o1q1DRnIxaE3TqOs6eZ7fdynAVrO2VUinNwAAANaMYA+4pD999ZVevHihNE11enqqOI4VxwmdGBispqkVhnz+Ax/Tti079gAAALB2bDwHLqnrOh0dH+vk9FTWWnmep9lspoPZTMYYlWXZd4nAjVouC02nU2VZ1ncpwNay1sr36WwFAADAetGxB1yRtVbSahTx559/1tHREWO5GCRr27PQgs9/4EO6rjsbW+d7qgAAAFgfgj1gDXzf12effablMu+7FKAXdV0zjg58Qtu2PE8AAACwVgR7wBq0bStp1ZEBDFFRLAksgE+wtlXAOC4AAADWiGAPWIOu6+S6roIgVBiGcl2375KAG2WtlbVWQRD2XQqwtbquY88eAAAA1opgD1iDruv0/PlzFWWhum4URbEmk2nfZQE3qq4rruMCH7EKv3mOAAAAYH3Y4AysycnpqU5OTxUEgeq61m+++EKe56lpmr5LA25Enuc6OLglYwxj6cB7WGvlE+wBAABgjQj2gDUIfF910yiOY33x+eeaz+fyfV9lWfRdGnCj3h4HKMuy71KArWOtVRxGfZcBAACAPUKwB1xTGIb63W9/q7qutVwuJUnj8VinpyfnRzWAoaiqSmEYEewB79G2Vp7Hl14AAABYH766BK6prms1TaOmaeT7vo6Pj2SMo7ZlBBfDUxRLxXEsx3Fkre27HGDLrEbUeX4AAABgXQj2gGuy1qqua7Vto6qq3v5srzUBfWrbVr4fMIoOAAAAABvGVVxgDV789JPiOOm7DGArlGWhMAr7LgPYWhyXAQAAwLoQ7AFrYCS5rqs4jvsuBehdWZZyHUeOw18xwN/jajQAAADWiVddwBpMJhNJknFcBQGdSkDTtDwXgPcwxvRdAgAAAPYIO/aANXhzdKR8uVQSx4qiqO9ygN6VZak4jlUUy75LAbYK3XoAAABYJzr2gDUoikJRFGk8Hquqyr7LAXpXVaWMMXJdt+9SgK1CsAcAAIB1ItgDrmgymejRw4fyPE9xFOlgNtNiMZe1XMQFJKlpGsZxgV9gDBcAAADrxigucAV37tzRrYMDtW2jZ8+eyfc85XlOJwbwC2VZaDRKtVzmfZcCbA3+ngAAAMA60bEHXFIcxzq8dUvz+anyPJe6TovFXHVd9V0asFXqupYkeR7fQwLeItgDAADAOhHsAZdUFIWaplEYRuq6TnmeqW3bvssCtlJd14zjAmcYxQUAAMC6EewBl2SMkeM4dF0AF1CWhcIw6LsMYGvwdwcAAADWiWAPuKTZdKq2bVWWRd+lAFuvaRpZ28n3/b5LAbYCwR4AAADWiWAPuIRxmuru3buqqrLvUoCdwXVcYMUYo04EewAAAFgfNpoDFxBFkZ4+eSLHcZRlCzVN03dJwM5YLnNNpzNlWd+VAFuAXA8AAABrRLAHfMStgwPdvXtXkpTnOZdvgSuw1spaqyAIVFU8hzBkhlFcAAAArBXBHvARh4eHyvNMTdOq62zf5QA7q6oqBUFIsIdBM4YdewAAAFgvduwBH9G0rSQR6gHXVBSFfN+XMabvUoBeEesBAABgnQj2gA9IkkRRGLJPD1iDrrNq21a+H/RdCtAbY4w6yzeKAAAAsD4Ee8B7jJJEnz97pizLGJsC1qSua4Uh13ExbPydAgAAgHUi2APeYzqdqmkaNU3ddynA3lguc3mexzguBszIEuwBAABgjQj2gL8znUw0Ho+VZVnfpQB7p20bBQFdexgmY8QoLgAAANaKYA/4OwcHByrLQta2fZcC7J2qqhjHxWAZQ8ceAAAA1otgD/iFMAwVx7Gqquq7FGAvFUUh13XlOPz1g2Fixx4AAADWiVdWwBnXdfX0yRMtl3nfpQB7rWkaBQHXcTE8XMUFAADAuhHsAWem06m6rqNbD9iwqioVhlHfZQC9sAR7AAAAWCOCPeDMMs/luq7iOOm7FGCvlWUpY4xc1+27FOBGGWMYxQUAAMBaEewBZ5ZFoW/+/Gf5vt93KcDea5pGvs84LoaH4xkAAABYJ4I94BeCIGBMCrgBq3FcruNieOjYAwAAwDoR7AG/EEWR2rbtuwxg71VVxTguBohRXAAAAKyX13cBwDaYzWYKfF+Hh4daLOZ9lwMMwtvruMvlsu9SgBvDVVwAAACsE8EeBsv3fU0mEx0e3pI6qW0bzeenjOICN6QsC41GKcEeBsMYduwBAABgvQj2MEiO4+i3v/mN6rrWMl+qbZu+SwIGp65rSZLneWoanoMYAkZxAQAAsF7s2MMgjdNU1lrleUaoB/SormsFAUc0MBCG4xkAAABYL4I9DM79e/d0//595XnedynA4BVFoTAM+i4DuBFGhh17AAAAWCtGcTEId+7ckeM4chxH08lEp6cndE0AW6BtG1nbyff989FcYJ+xYw8AAADrRLCHvWeM0We3b6ssC1nbaT4/JdQDtsjbcVyCPew7Y9ixBwAAgPViFBd7r+s6dV2nPM9VFEuu3gJbpiiWCgLGcTEA7NgDAADAmhHsYe95Ho2pwDaz1spaS7iHvWe4igsAAIA1I9jD3huPx6qqqu8yAHxEVVVcx8XeM4bjGQAAAFgvgj3svTzL5Pu+oijuuxQAH7BcLuX7vowxfZcCbIzjOGoJ9gAAALBGBHvYe2VV6ejoiMAA2GqdrG3l+4zjYn8ZY9S2bd9lAAAAYI8Q7GHvjcdjHRzMVBTLvksB8BFVVSsMGcfFfiLUAwAAwCYQ7GHvxXGsqqpZWA5sueUyl+d5dNdiLzmOQ7AHAACAtSPYw14zxmicporjWL7v910OgE9YjePyXMX+MYZgDwAAAOtHsIe9NkoS+b6vpmnoAgJ2QNu2cl2v7zKAtXMco7pp+i4DAAAAe4ZXT9hbjuPo8PBQZVmqLIu+ywFwAXXdKAg4oIH9Y4yjpin7LgMAAAB7ho497K0H9+8rCAJVFS+kgF3Rtq0ch7+asH8cx6ilYw8AAABrxqsn7K0gCFSWJUczgB1irWVsHnup6yTxuQ0AAIA1I9jD3lqFA4R6wG7hOYt91RFaAwAAYO3YsYe9kcSxxpOJ2rbVrYMDua6r5TLvuywAl+C6Ll222FsEewAAAFg3gj3sjVuHh5pNp+q6TvP5qay1fZcE4JI8z1fbtn2XAaxd10nEegAAAFg3RnGxN/7617/qzZs3MsbIWkuwB+wg13XVcGAAe6mT4TAMAAAA1oyvMLE3HMdRHMdaLpeEesCOcl1XbUuwh/3EKC4AAADWjWAPe8H3ff3miy/UdZa9esAOcxxHdV33XQawdl1HsAcAAID1Y8cedt6DBw906+BAWbZQWZZ9lwPgisIwZL8e9ljHjj0AAACsHR172Hl5lqnrOrmuK2P4lAZ2le8Hqqqq7zKAjaFjDwAAAOtGxx523vHJiU7nc312+7Zu3bqluq7Vto3quv7grj3XdeW6ntq2oUMI2BKu66ooir7LADaCUVwAAABsAsEe9oK1Vj+9fKmfX7/WOE01Ho81Hk9krVXT1Oq61e4uz3PlOK7qulZZlhqNUjVNo7Is3gn4HMdRkozk+77qulbT1GeBISEgsCmO46hp2K+HfdXRVQ4AAIC1I9jDXmnbVscnJzo+OZEkRVGkNE3lOI6KolBZlu/s4TPG6ODgQHc+++y808/1PAV+oJcvX+rN0ZGSJNF4PNZkPJbruudBX9u2staq67q+/nOBvRFFkZqGa7jYb3TsAQAAYN3M/QcPSCUweJ7naTabKYljFUWhn1+/fu8Yr+/7StNUk/FYQRjIcz05jnMe8rW2VWet2rblsidwCel4rKZuVBTLvksBNsLzfHmep2/+/Oe+SwEAAMAeoWMPkNQ0jX7++edPvl1d1zo6OtLR0dH5zxlj5HmefM9TGIaKokhRHGuajFQUSy71AhfgOq6KhlAP+4zvowIAAGD9CPaAa+q6TnW92sGXL/8WTIRhqHt372oynapYFqoqAj7g/czZfj1GcbHfGMUFAADAuhHsARtSlqW+/e47RVGke3fvajqdqa4rrVbydWe7+ggyAPbrYQi4igsAAIBNINgDNqwoCv3l22/le55GaSrXceS4rm4fHmqxmMvzVnv6yrI8u95ruL6LQVldn676LgPYKGPEsSUAAACsHcEecEPqptHx8fH5/7bW6v69eyqrUst8qTQdyxgjY4wWi4WahuMbGAbXdbVc0rGH/eZ5nrI877sMAAAA7BmCPaAnr1+/1nK5PN/P99bBbKZ79+7p9PRUUkeHB/aa4zgyxjCKi73nut7/z96dZcdxpFu+3967RwewkShSIpV5sqmqIdT7mcC9U7jzuyOo9zuDOmtVplIUpSQpiUQTrTdmbvchAJCUQIoAAjB3j/9vLS2RSDSbShCI2PjMPq1WK98xAAAAMDAUe4BH60umN45PThTFsb784gspkExjVFXlB+UfMBRZllHqYS8kSXLp13wAAADgJij2gA568+aN3rx5I0k6PDjQo0ePFEWxqqpkgg+DEsfcr4fhi6JIxhjuTwUAAMDOhb4DAPi0k9NTffevf6ksS02nMwUBf20xHGEYyhjKDgxbHCccwwUAAMCtoCEAesAYo5evXunXN280m82UppnvSMBOhGHIFBMGL4oiij0AAADcCoo9oEfevn2rf33/vcIw1Gx2QMGHQXCu9R0BuFVJwkZcAAAA3A6KPaBnqqrSv77/Xj/+9JMkaTY7UJIknlMBAC4ThqGcEwuQAAAAcCtYngH01Gq10mq10ng81rOnT1WWpZqmVtsy/QQAXRHHMdtwAQAAcGuY2AN6brVa6YcXL9SYRtPpTGma+o4EXIFTGPKtCMMVRbGW3K8HAACAW8LEHjAA6/Va6/Vak8lETx4/vpgQ2R7RDdQ0te+IwKXa1imKIiZNMVhJkjCxBwAAgFvDmAQwIMvlUv/6/nsZY3V4eE9JmimKIk0mE9/RgEu1rVUU8TMmDFOapjLGqCxL31EAAAAwUDybAgbGGKPnP/ygOI5ljFEQBPof//2/K0kSLm9H59R1oyzLVJYb31GAncuyXP9++dJ3DAAAAAwYE3vAQBljJEnOOb16/Vp5XijPC8+pgA9VVakoihQEge8owE5lWa6mabRcLn1HAQAAwIBR7AF74Pj4WP/87jsFQaDRaOw7DvABa+3ZfZDAMCRJqizL9ONPP/mOAgAAgIGj2AP2hLX27P49o6IY+Y4DXDDGKEnY5oxhiKJYo9FIz3/4gesPAAAAcOso9oA94pzTix9/VBiGyvPcdxxAklSWG6UpxR76LwxDTSYT/fjTTyzMAAAAwJ2g2AP2TNu2+v75c0VRrMPDezo4OOTuPXjVtq3atlUcs88J/RUEgSaTqV7//DP36gEAAODOBI+fPHG+QwDwI45jBUGgZ0+fqnWtKiZM4MlkMpG1rTabte8owLVMJlPN53O9/vln31EAAACwR5jYA/aYMUZN0+iHFy+UZzn3nMGbqqqUZXz+oZ9Go7E2ZUmpBwAAgDtHsQdAxhi9+PFHRVGk2eyAI5G4c03TKAhCBUHgOwpwJXleqG1b/cQGXAAAAHhAsQdAkrRarfSv77/Xy5cvNR5PfMfBHrLWMjWKXknTTHEc64cXL+QcN5sAAADg7lHsAfjAfLHQer1WUbBQA3erqko+79AbSZIoz3M9f/5c1lrfcQAAALCnKPYA/M5P//63oihWlmW+o2CPVFWlINgWJkCXRVGk0WisH168UN00vuMAAABgj1HsAfgda62+f/5ceV5w5xnuVFlWKoqR7xjAR4VhqPFkon//+9/abDa+4wAAAGDPUewBuFTTNGrblkUauFNluVEYhty1h04KgkDj8US//vpG88XCdxwAAACAYg/Ax/365o1GozFHI3GnyrLUaMTUHrpnNB5rPp/r7du3vqMAAAAAkij2AHzC0dGRXvz4oyaTqfKcpQa4G2W5Pd6YptzxiO4YjUaqq1qvXr/2HQUAAAC4QLEH4JNWq5X+zz/+IWOMDg4OFUUczcXtK8sNU3vojDwv5CS9+PFH31EAAACAD1DsAfhDTdPoxY8/6qefftJkMlGacv8ZbldVVXLOsZkZ3qVpqiRJ9Pz5D3LO+Y4DAAAAfIBiD8BnWyyX+tf33ytJUjaX4tat12s+z+BVHCcqipGeP38ua63vOAAAAMDvUOwBuJKqqvTdv/6lOI5ZqoFb1TS12rZVnue+o2APRVGk8XisH168UFXXvuMAAAAAl6LYA3Blbdvq5atXyrJck8lUQRD4joSBWq9XKoqCzzHcqSAINB5P9PLVK63Xa99xAAAAgI+i2ANwLYvFQv/nH//QyempZrMDJQn37mH3jDGytuWuPdypyWSqt2/f6vT01HcUAAAA4JMo9gDcyC+//KLvnz9XnucczcWtWK9XyvPCdwzsifF4ouVyqV/fvPEdBQAAAPhDFHsAbqwsS73++WeNRmOFIV9WsFvGGDnn2MaMWxdFkcIw1L9fvvQdBQAAAPgsPAMHsBOnp6c6OjpSlrHoYFfceCbzn/+33HjmO4p3TVPzuYVbl6aZ3h4d+Y4BAAAAfDaKPQA7U5YlSw52yP7P/5T5v/4f2f/5n76jeLderxXHMZ9fuEWB0izVycmJ7yAAAADAZ4t9BwAwHGmayrnWd4zBiP6///XBv/edtVZpmqqqKt9RMEBZlmq1WssY4zsKAAAA8NmY2AOwM1mWqW0p9nYlWM0V/6//V8Fq7jtKJxjTcM8ebk2apjp6+9Z3DAAAAOBKKPYA7ESaJJpOp2qaxncUDNT2OG7CcVzcijhOtFytfMcAAAAAroRiD8BO5HkuYxom9nCrbGuVJEztAQAAAIBEsQdgR5zvANgLpuE4Lm4P06AAAADoG4o9ADuRpinTerh1ZVkqSRJJFDDYLeccxR4AAAB6h2IPwE6MikLWUuzhdrVtq7a1StPEdxQMjHNOYcjDIgAAAPQLj2AB7MRkMpExLM7A7Wsaw3Fc7JxzTiETewAAAOgZij0AN7Y9GimO4uJOlOWGBRrYOeecAib2AAAA0DM8ggVwYwcHB6rr2ncM7IntcdyWcg87xVFcAAAA9BGPYAHcSBzHunfvUE1DsYe707AdFzvG8gwAAAD0Uew7AIB+CoJAz54906goVNe1jDG+I2GPlOVGBweHWq18J8GQMLEHAACAvqHYA3AtDx48UJokOj098R0Fe+j8OG4cx5TK2Akm9gAAANBH/GgawJUFQaCHDx6oLDe+o2CPtW2rKOLnU9gdJvYAAADQNzyCBXAlYRjqb3/9q4wxstb6joM9Zq1RHFPsYTeccwqZ2AMAAEDP8IwIwJXEcawoirRaLZVlmYIwVKBAzjlVVSXnWt8RsSestcqyxHcMDEjAxB4AAAB6hkewAK6krms1TaODg0M1xmo+X+jo+Fjr9Vqz2cx3POwRay1HJ7EzTOwBAACgj5jYA3Bl3z9/riiKVNf1By8fjUZKkkRN03hKhn1ijGHZAXaKiT0AAAD0DcUegCuz1l56v15ZlcrSTBLFHoDuStNUURQrDMOzfwKFYSTDvaEAAADoGYo9ADuzmC80fTJVVZW+o2BPOOcUhqHalrsd8WlRFCvLMmVZprZtZa1V21o1jZG1reI4VvObKWQAAACg6yj2AOzMYrlUFEUKgu0yDeAucBwXHxcoyzLlea4gCGRMo9PTU7Xt7yfztlN7HMUFAABAv1DsAdiZ0WgkSZR6uDPOOQVBKIkjlHgnCAJlWa6iyGVtq7LcqKqqT77N+fQnAAAA0CcUewB25puvv9ZqtfQdA3tkW8YwsYetMAyV5bnyLJcxRovFQsaYz3pb51ieAQAAgP6h2AOwM3Eca7lkcQbuzruJPeyzIAhUFCNlWaamaXR6enKNexedQj6XAAAA0DMUewB2hrvOcNe2xR6fd/ssjmNNJlNZa69Z6G055xRFFHsAAADoF4o9ADvD3Xq4a9yLtt/yPFdRjLTZrFWWN9/GHXCsGwAAAD1DsQdgZ9q2VRiG156YAa7KuZajuHsoDEONxxOFYXijKb33OcdRXAAAAPQPj2AB7Exd14qiyHcM7BFrWyb29kySpJrNDtS27c5KPYlj3QAAAOgnng0B2JnT+VxxnPiOgT2ynRKljNkXo9FY4/FY6/XqVjZwUxIDAACgb3gEC2BnyrLkiTHuVNtajuLuiclkoiRJdHJyrLqud/7+mdgDAABAH3HHHoCdmc1mstb6joE9Yq2ljNkDk8n04j6920KxBwAAgD5izAHAToxGIx0eHKiqbr6ZErgqCpmhCjSdzhSGoebz09v/aHweAQAAoGco9gDc2Gg00rfPnmm1Wsk55zsO9oxzTmHI0pahCYJAs9lMku6k1Hv/4wIAAAB9QbEH4EZm06m+ffZM6/VKxjS+42APWWuVJNwsMSTbUm+7+XaxmN/Zx+U4LgAAAPqGYg/AjXz1+CutVks1DaUe/DCmUZKkvmNgR8Iw1Gx2IGONlsvFnX7s7fQnD40AAADQHzx6BXAjSZzIGOM7BvbYZrNRHMcUMgNwUeqZRqvl8s4/vnNOIRN7AAAA6BHOLgE9EsexJuOxVuu1wiBQkqZanj35HRWF4iRRVZaq6vpWc0RRpDRNlSQJd+qhE4wxyrJcm83adxRcUxRFmk5nqutK67Wf/x+dcwooiAEAANAjFHtATzx48ECPv/pKVVXpcbz9qxtFkf753Xf64uFDjcdjGWOUJIlevHih1Y6fGGdZpslkosODA6VpKmutnHNarVY7/TjAdazXK81mByrLDWVzD52XelVVarPZeMvBUVwAAAD0DcUe0BOr1UrGGK1WS0VRJOec4jjRX//yF202m4utkXGc6OmzZ/rpp59U17XqS6b3giBQEscy1qptW02nUx0cHGiz2WixWFwUI0kca3ZwoNlspjAI1DSNjGmYikLnWGtlrVWWZSrL0nccXEEcx5pMpirLjff/71ieAQAAgL6h2AN6IgzDi8LNWitJqutKR0fVB69nTKPNeqUnjx9fTJ68fPVKq9VK4/FYDx88UJ7nattWYRiqaRolSaLNZq3s4EBfPHx48b7atpUxRpv16uJjAl21Xq/OCiKKvb5IkkSTyVSr1Up1Xf3xG9w6JvYAAADQLxR7QE/Uda0wDBXH8R8uq2ia5mJLbRzH+urRo4u3q6pSJyfHF68bRbHW69VFaejxFBxwI8YYOdcqyzJVVRdKInxKkqSaTCZar7tS6knOiWIPAAAAvcKjV6AnjDH68aefNB5PlCTJld5uuVzo5ORYy+XiovA7Z63hTjIMRlXVStPMdwz8gfNSb7lcdqqEbdtWeZ77jgEAAAB8Nib2gB5ZLpc6PjnRqMh/V9ABkMpyo6IoFASB98I6jhPFcawg2E7GNk2jquKYcJpmGo9HWiwWMqZbX8esNRqPRr5jAAAAAJ+NYg/oGWstl7sDn9C2VnGcqGl+vzjmroxGY2VZJmMaObfNlOe5sizTer269Dh9EASKokhRFG//HUcKg3d3a27/7c7e3/b+S2tNr+6/LIqRsiw7K/U+faWAD8YYzWZj3zEAAACAz0axB/TMcrnUg/v3teEyPOBS1raKoki+hlpHo7HSNNVqtfzNVuq1iqLQZDKVMUZN01wUeHG0/Xbctu3FP3VVqW1bBUFwUeYHQaggkMIwUp7nCsNQQRDIWquy3Fy6BbsLwjDUsLzSBwAAIABJREFUZDJVEASaz0/Vtq3vSJdyzsk5pyRJmIoGAABAL1DsAT2z2WzUtu1nLdEA9lHbWkVR5OVjx3GsPM91cnKitv39JN1ms9Fms9F4vC3/zgu8VbO8QdkVKM9zFcVIRTHSZrPpzDIKaXuf3ng8VtPUWq1WvuP8IWOMiqKg2AMAAEAvUOwBPfTm7Vs9uH+PYg+4hDFWef75C2Z2JYoiTaczGdNcWuq9b7cFl1NZblSWG2VZptFopCSJO1GinU8vbjffdnOa8LestRqNRprP576jAAAAAH+IrbhAD1VVpSDgry9wGWMaLxN753fh+SyEqqrSycmx4jjReOzvrrgwDHVwcKAkiXV6etqbUk86K/aKwncMAAAA4LPQDAA9E0WR7t+716sL84G7dH6k9a6XzJzfjZdl2Z1+3Mucnp4ojhNNJlOF4d1+q0/TVAcHh2oao9PTUznXzfv0PsZaozzPfccAAAAAPgvFHtAzh4eHms1mKkuWZwAf45y780JL2paJXVkMcXp6Isnp4OBQ4/H4Tv57jMdjjUZjLZcLrdf+jwJfh3NObWs7UdACAAAAf4Q79oCeOTw4UF3XF8f+APxe2243497lZOv58d8uLV1YLpcKw1Cj0VgHB4eqqkpVVapt2519DYmiSFEUqygKOed0cnK8k/fr0/kCjarqzhISAAAA4DIUe0DP3HVZAfSRc+3OJtTSNJW1VtZaFcVIcRzJOaeyLD9YYJMkSSf/brZtq+VycVHwTafTizs6z/9c1lq1rZUx5pMTh2EYKopixXGkOE4Ux/HZhFurqqoGM0lsbatRUejk5MR3FAAAAOCTKPaAHnlw/77SNNViwbZG4FPatj0r4WItlytJ159Om0ymkqS6rpWmqZqmURgGms0O5JxTEAQqy1JxHMva7m6qPi/4zoVheFbORYrjWGGYKgxDBUEga7cln5NTHEUKw0hhGF6UeG1rVde1VqtlZ44e75K1RqPRyHcMAAAA4A9R7AE9cnxyojzPNZvNzu7PAnCZ1Wola7eLLPI8U1mW13o/70/9RVGo5XJxseE1zwsFQaA8z5XnuYwx2mz6M7HWtq3qutJvF9YGQag0TRTHiQIFahoja8tOHTG+bcYYTSZTBUHAtQcAAADoNIo9oEfattW/X75UEIbK8/zaZQWwD8pyo6ZpNJ1Oz35/tb8vQRAqyzK1bav5/PR3k2nnx07P76wbCufas7v49vt+OWu3CzT4OgsAAIAuYysu0EPOOTFEAvwxa43m87nyvFCaXm3L6eHhgbIs13K5+GRxN6RSD+8YYzQqCt8xAAAAgE+i2AN6JooiTcZjGbM/x+KAm2hbq+VyofF4fLG59vPezqlpmg8WZGB/tK1VwT17AAAA6DiKPaBnZtOp2rbt5PZNoKvO77+bTmd/uC03TTPdu3f/bAPs5xeBGBYm9gAAANAH3LEH9BCXuQNXV5YbxXGsg4NDSVJVVVqv15KcwjBUURRKklSStFwuFIbhXi2MwIestUqShAUaAAAA6DSKPaBn5ouFHj9+rPV65TsK0DvL5ULSdtvtbHagLMtkrVUURXJue/R2tVp6TomuMMZoOplovlj4jgIAAABcimIP6BlrrdbrtdI0VV3XvuMAvdS2rU5OjiVJk8lUxhjKcvxOWW709ddfK3r9WscnJ77jAAAAAL/DHXtAD52eniqOE98xgEFYLheUeriUMUaLxVyPHj3SV1995TsOAAAA8DsUe0APzRcLpWnqOwYADF7btlos5ppOJ/rTt9/+4fIVAAAA4C7x6BToIWutNpsN5R4A3AHnnFbLpaIo1N//9jd99eiRCjbmAgAAoAOCx0+esOoN6KHpZKInT55osZj7jgIAeyOKIiVJerExdz6f69c3b9igDAAAAC+Y2AN6arFcqm1bpvYA4A5Za1WWGy0Wcy2XC+V5rr/+5S969OgRx3QBAABw53gECvTYjz/9pKIYsUgDADxo21ZludF8fqrpZKy//+1vOjw89B0LAAAAe4SjuEDPjYpC3377rZbLhay1vuMAwN6KokhFMVLbtnr56pXW67XvSAAAABg4JvaAnltvNnr58qXG44mCIPAdBwD2lrVWy+VCxjR69vSpnn7zjZKEiWoAAADcHoo9YABO53OdnJxQ7gFAB9R1rfn8VEmS6K9/+Yu+/PJLvjYDAADgVnAUFxiQx199pel0quVy4TsKAEBSGIbK80JxHOvV69c6PT31HQkAAAADwsQeMCA///KL0jRlMgQAOqJtW63XK63XKz3+6isdHhz4jgQAAIABodgDBiQIAm3KUtPpjHudAKBDjDFarZZ6/PixsizzHQcAAAADQbEHDIi1Vt99951e//yz0jT1HQcA8B5rrTabtb599kxhyEMwAAAA3ByPKoEBMk0jieO4ANA1dV3LGKO//+1vevjgAVcnAAAA4EZi3wEA7B4bcQCgu8pyo6apdXh4qIcPH+rNmzd6e3Qk5/jqDQAAgKuh2AMAALhj1lqt1ytFUXRR8P365o2OKPgAAABwBRR7wBDxpBAAeuH9gu/e4aG+oOADAADAFVDsAQPkJHFtEwD0BwUfAAAAroNiDxgi58TyDADon8sKvl9+/VVHR0e+owEAAKCDKPaAAWK2AwD67f2C74uHD5UmiV7//LPvWAAAAOiY0HcAAAAAXM5aq+VyoYODmR5/9ZXvOAAAAOgYij1ggJxznMQFgIFwzmm5XGo6nerJ48e+4wAAAKBDKPaAAXLOKaDZA4DB2JZ7C00mE3399de+4wAAAKAjKPaAAXJtq4C1uAAwOMvlQuPRSF89euQ7CgAAADqAYg8YoJajuAAwWMY0CkIewgEAAIBiDxgkjuICwHAlSarT01PfMQAAANABFHvAQHEUFwCGJ4oiBUGg9XrtOwoAAAA6gGIPGCjnnO8IAIAdS5JUJ0zrAQAA4AzFHjBATOsBwDDFcaz5fO47BgAAADqCYg8YKCcm9gBgaKIoUlVVvmMAAACgIyj2gIFieQYADEsQBAqCQNZa31EAAADQERR7wABxvx4ADE8YhmqaxncMAAAAdAjFHjBAzjnu2QOAgYmiSHVd+44BAACADqHYAwaIYg8Ahmc0Gmu5WvmOAQAAgA6h2AMGiGIPAIanaRrFUeQ7BgAAADqEYg8YKO7ZA4BhaZpGaZr6jgEAAIAOodgDAADogba1KorCdwwAAAB0CMUeMGARR7YAYDCMMYrjWHEc+44CAACAjuCRITBQQRDo4OBQzjktl0s1zc02KWZZJufcBxsZx+OJ4jiSta2stcrzTFIga62qqlRVVTf8UwAA3uecUxjyc1kAAABsUewBA9UYo9VyoSiKNZlMVNe1Vqvltd5XUYyUZZnattV4PFHbtpIk51qt12vFcaIoirRarc7ugMqU54WKYiRjjMpyI2PMLv94ALCXmqbWZDLR0dGR7ygAAADoAIo9YKACbSc7mqbW6empZrOZ0jT9YOLuc+R5oTzPtVjML8q5OI4VBOHFFGDTNB+8zXZar1QURUrTTJPJVJJT0zTabDYXxSAA4GriONFms/EdAwAAAB1BsQcMVBAEF79uW6vNZq3RaKw0TRVFsdq2PTvSFSgIQjnntNmsPyjpkiRRURSaz09lrb14+edO31m7/bibzVpJkihNMx0cHMpaq6apeXIKAFcQx7GiKOJrJwAAAC5Q7AEDFQSBnHv3+6qq5JxTFMeq67XCMDyburOy1iqOY43HE0nbSb8gCBQEgVar1Qel3nU1TaOmabReB0qSVFmW6d69QsYYVVV55UlCANg3aZpdfG1273+BBwAAwN6i2AMG7cMnfnVdSx8p0LZ34ZUKw1BRFKlt250Uer9L5JzqulJdVwrDUGmaqhiNNBqN1TSNynJzKx8XAPqurmvleU6xBwAAgAusVQMG6v2juFfRtq2aprmTcq1tW5VlqdOTEy2XCznnNJsd6ODgUEUxUhDwJQoAzhnTqGlqPX36VHHMz2YBAABAsQegI4wxWq9XOj4+0nq9VhRFOjw81Gx2oKIofMcDgE5omkbTyUR/++tfr/0DHAAAAAwHP+4FBqrPT/iaplbT1AqCQGmaKk3f3cdX15WqqvIdEQC8KMtSVVVpMpnq/v37evv2re9IAAAA8IhiDxioIdy/5JxTVW2LvDAMlSSp8rxQUYzOSr5adU3JB2C/OOdUlqUeffmljo6OBvH1HgAAANdDsQcM0BAvVm/bVlVVqqpKRVGkJElVFIVGo5GstUzyAdgr1pqz7ebD+3oPAACAz0exBwxQGA77+kxrrazdqCw3CsNIaZooy3ONRuOzkq9WWW58xwSAW9O2req60sOHD/XLL7/4jgMAAABPKPaAgdqXCY62tSpLq7Isz47rJkrTTEVRyForYxptNqWca31HBYCdalsna4zvGAAAAPCIYg8YoD4vzriJ7XHd7ZHcd4s3Uh0eHqptWxljVFWlDE+EAfRcFMXK81xVXfuOAgAAAI8o9oABCrQ/E3sf8/7iDUlKkkRJkmoymUraHudtmlplWfqMCQDXEsfbh3BJknhOAgAAAJ8o9oABCgZ+x951NE2jpmm0Xq/Olm+cH9kdnR3Z3U7zWWt9RwWAT4rjWOPxWG3b6vj42HccAAAAeESxBwzUvk/sfcp2+cb2Xr4gCC6m+WazmZyTjDVq6potuwA6KY63U3rWWqVpqprjuAAAAHuLYg8Yqv28Zu/KnHOq61p1XWu12k7CxPH7W3aN6rphyy6AzmiaWtJo+0OJOKbYAwAA2GMUewDwHmOMjDEqy83Zlt3tAo73t+yu1xtJTEQC8MNaq6Ojt7p3774ODw+1Wq99RwIAAIAnFHvAQAWM7N3Ydstuqao6P7K7Lfnu3buntrVqmm0B2Lat76gA9lDTNBqPx75jAAAAwCOKPQD4DNsju5XqupIUKE239/IdHByqbduLKT+WbwC4K1VVKcsy3zEAAADgEcUeAFzZh/fybTfsvrd8wxg1Dcs3ANyuINh+/QmCgIVJAAAAe4piDxigyWTCk7w71DSNmqbRarV6t3wj2y7fOJ/mq6pSxhjfUQEMyHg80Q8vXvD1HgAAYI9R7AEDFEeRjGl8x9hL7y/f2N7LlyhJEk0mU0nbS++bplZZlp6TAuizyWSiIAi0XC59RwEAAIBHFHvAADlJDHD4t72Xb3tkV1opiqKzab5MRTE6K/kabTZstATw+cIwVJpmevnqle8oAAAA8IxiDxgiWr1OstbKWnuxZTdNU6Vppnv37l+UfFVVsmUXwCeNJxNJYloPAAAAFHsA4INzTlVVqaqqiyO7afrhlt3NZqO2ZcsugHfiOFYURvr+++/PpoEBAACwzyj2AMCzD4/s6r2S7+C95RsV9yYCkHNuuywjCHxHAQAAQAdQ7AEDFISh7wi4gQ+37G5LvsnZ0TtjjJqmVlVVnlMC8MFaK+ecAoo9AAAAiGIPGKQkSeQc97QNgTGNjGm0Xm+XbyRJqjwvNBqNZa1VXdcqy43vmADuUNu226k9AAAA7D2KPWCAkjhmAcMAbZdvbFSWG4VhqCRJlaapiqKQba2amuUbwD6w1irLMq1WK99RAAAA4BnFHjBAcRxzVHPg2rZVVZUXG3YvW75RVaWMMb6jAtgx55ziKPIdAwAAAB1AsQcMUBiGHMXdI5ct30iSVJPJVJJkrVFdcy8fMBRhGKqhtAcAAIAo9oBB2hZ7vlPAl/PlG+v1SnEcK44TZVl+cS/f+TSftdZ3VADXkCSJlsul7xgAAADoAIo9YGCCIFAURUzsQdJ2i64xRmW5uTiymySpZrOZnGPLLtA359twm6bxnAQAAABdQLEHDEwYhixPwKXeP7K7WklRFCtJfjvN12izKSmGgc4K2IgLAACACxR7ALCnrDWy9t00X5qmSpJUh4fbBRxN06gsNxTFQIeEYSjDMXoAAACcodgDBmZ7vx7THLga55yqqro4kpsk6e+27G42a0o+wLMwDGQ4hgsAAIAzFHvAwIQBx7Rwc01Tq2m2R3aTJPldyVfXFXd8AR6EYaimYSMuAAAAtij2gKE5u1gd2JXzLbur1epi+cZ4PJEkWWtV17WqqvScEtgPcRxrsWAjLgAAALYo9oCBsdYqDEPfMTBQ5yXfer1SFEVnyzcyjUaji+UbZVlyZBe4BdvN1qneHh35jgIAAICOoNgDBoZiD3fFWitrrcqyvCgcfntkt6pKGcOxQWAXkiTRerPhugUAAABcoNgDBsY5p4DjuLhjzjnVdaW6Pl++sT2yO5lMJUnGGjV1fbGcA8DVRVGk09O57xgAAADoEIo9YICY5oBvvz+ymyrPC41G44t7+cpy4zsm0DMBE9kAAAD4AMUeMEDnU3sUfOiC7ZHdjcpyozAML47sFkUha62aplFVcS8f8EecaxVFke8YAAAA6BCKPWCAWkdBgm5q21ZVVaqqzu/l2x7Z5V4+4I8FYaiS4+wAAAB4D8UeMEROTOyh87b38tWq61qr1SX38hmjpuFePuBca1sdzGY6Pj72HQUAAAAdQbEHDBClHvrosnv5sjw/u5fPqGm2RV/bOkmOo7vYO3Vd6fDwnu8YAAAA6BCKPWCAwjCk2EOvfexevizLJOli8/P7JbaTk84+7d99/ju9+6tw/uuz13fnr+fknLv4vTs7yt62219vX0aRCP/iONZmw9IZAAAAvEOxBwwMpR6G5v17+T4mCIIPyj4pUBD80a8lBYECBQqCUGG4/d+2r/Ph+zt/+W+9/3ftomD8w6LxXcF4Xhr+9h+mEgEAAAB8Doo9YGAo9rCPzguxu/Jh6Xf5r39bKL7/OttXOy8TP14onv/7sgnES0vFS8tEXfq251OI7/7dMpnYcU3TXNxBCQAAAEgUe8DgWGsVhqHvGMCg/XY67y58ziTi5WXixXu4eD9BIIVhpDiO3ysb35WKH/qDMvGD/wbvjjRfdsS5qmpdNI+4tiiKZK31HQMAAAAdQLGHXhkVhf785z9rtVrp9c8/qyw/fjRvXznnZFvLAg1gYN6VZXf3MT//WPOHxeK76cN3R5yTJFWSVFoul3f3Bxgga63G47Hm87nvKAAAAOgAij30yoOHD1TXtYJA+vOf/qRXr17p5PTUd6zOOZ/aY6IDwE3sskzM80JxzMOOmzLGfGSyEgAAAPuIR9jolaOjY3395ImKYqSyLPXo0Zd6+PChFsul4jhWlqZqndNmvdZyudRqvfYd2YsojM4u3weAbnDOUUjtQBAG/NAGAAAAFyj20Cur1UpVVSlJEsVxpMVioSRJNB4Vcs6dTTJI4/FYh4eHstbq5atXWu9RwRcEgaIoknNcgA+gO9q2VRhS7N1Ua1sVRcGRZgAAAEiSuGEfvZOm6QcXwzdNo7IsVVWVjGnOfr/RYjFX0zT69tkzHR4c+A19h5IkYZoDQOdYaxQEPOy4qbqu9fDBA02nbMcFAAAAxR56qKoqlWWp5XLxh6/bNLUWi4UeP36s8Wh0B+n8i+NYbcu0HoBuOf+6FEWR5yT9Zq3RarXU02++YQM6AAAAKPbQL0EQKE1T5Xn+2Xc1ta3Ver3S06dP9+JJUBiGHMMF0ElN0yjLct8xes8YI2OMipz/lgAAAPtu+C0HBiVJEuVnT2TiOPnst2uaRsaYvTiSG4XhTjZYAsCu1XWtJPn8r934uKap9eDhQ98xAAAA4BnFHnqlrmv97//6L1VVdeW3bZpGB4eHt5CqW8IokqPZA9BBTVMrCALFMbu7bso5KeZYMwAAwN6j2EPvfPP11wrDQMaYK71d09QqrnCEFwCwe2VZajQa+47Re2ma6udffvEdAwAAAJ5R7KF3qqpSkqQaXWMZRtu2gz8G1rat6C4BdFVVlYqiiKm9G3Jy/KAKAAAAFHvon59/+UX//Oc/FcfxlZdhBEEw+I2x22O4PNkD0E3OOW02a6b2bsg0jR48eOA7BgAAADyj2EMvlVWl5XKpJNluyE3T7LPfdvD3zw39zweg98qyVBiGSpLUd5TeqqpKeZZpMqYgBQAA2GcUe+it1Xqt8XisOEmVZZnS9POeIA796JJzjoE9AJ23ndq7+pUKeKeuK927f993DAAAAHhEsYfeWq9WkqQ0SfTy1SvlRfGHk3vODf9OIg7iAuiDqqoUBIGy7PMnrvGhuq41nUwG/30NAAAAH0exh94qq0o//PCDfvzpJy0WC3333b9UFIXCMPro24RhKGvtHaa8e0mScBoXQC+s12vleeE7Rm855+ScUxR9/PseAAAAho2VdOi1xXJ58evxaKTGGGVZps1mfenrt22r8Wj0wdu9L4oi3Ts8VJZlKstSp/O5jDG3kn0X4jhWmm7vGUziWHGSaDqZfPTPDwBdUteViqJQnucqy9J3nF6y1ipJkk5/rwIAAMDtodjDIEynU3311VdqmlpN8/EnN+v1St98841evXqlk9PTi5fHcaz79+/rwf37qutabWuV57m+/PJLvf75Zx0fH9/FH+NSSRxv7xDMMsVRpCzLlGWZkiSRtH1SZ609m9xotdms1TSNt7wAcBXrs/tSKfau5/z71Waz8R0FAAAAHgSPnzzh0B56bzqd6qtHj7RaXT6J974oijQeT+ScU1XXSuJYSZKoqipVVam2bS9eNwwjjUYjhWGouq5VVZXKslTTNKqbZidPRIMg2GZIU8VRpCRJNB6Plaap4njbvRtr1NpWzjm1bStrjdq2Hf6GXwB7YTY7UNPUlFPXkOeFlsulfvn1V99RAAAA4AETexiEzWZzMcH2R6y1ms9PFYahoihSWZqPFoJta7VcLhSGocIwUpomyvNcQRAojmNFUSRjjKq6UlXVF+VfXddqmubS4i2OY03GY41GI+V5rqIofjN152StUVmWaltLeQdg8NbrlSaTKcXetXDHHgAAwD6j2MMgGGO0Wq2U54XK8vOeGLZt+8F03ue87mVXGJ0XhHmWaVTkCsNIURRdLOowxmhTllqvVppOp5pMJmqa5qzMMzo5Oaa8A7DXjDEyxmg8nnzW5DXecc5dTHcDAABg//BIEINxcnKiL7/88s4/7ruC8Pf32m0n/ULlWapRkctaq9PTkzvPCABdt16vdHBwqM0m/OwfumBbirJZGAAAYH9R7GEwxuOx2tb6jvGBd5N+bCsEgE9p2+3yn+l0xg9ArqBtWyb2AAAA9ljoOwCwC//x5z9rNpuxDRYAeqwsS1lrNZ3OfEfpDeecwpCHcwAAAPuKR4IYhNVqpTAMmYwDgJ5bLpcKgoBy7wqcY4EGAADAvqLYwyDMFwvuZAKAQXBaLOaUe1dQ17Vm06nvGAAAAPCAYg+9FwSBnn7zDdN6ADAQzlHuXYW1RuPx2HcMAAAAeECxh94Lw1BpmipNU99RAAA74pzTfH4qSZrNDjyn6ba2bZUkie8YAAAA8IBiD72X57nattVyufAdBQCwY4vFXM45yr1PaNtWccJmXAAAgH1EsYfeOzjYPtnjKC4ADBPl3qdZaxVHsSaTie8oAAAAuGMUe+i1v//tb7p/7542m7XvKACAW7RYzCU5TSYsibjMarXU02++Uca1FAAAAHuFYg+9dnxyImm7ERAAMGyLxUJxHCvPc99ROscYo7qu9NXjx76jAAAA4A5R7KG3ptOpHj54cHFECwAwbM45LZcLFcVIYchDmN+qqlrj0ch3DAAAANwhHhWjl6Io0pdffKGyLNU0je84AIA7YoxRWZYcyb1E21pJ0r1791QUBeUnAADAHmCFGnrp6ydPJElVVXpOAgC4a2W5UZ5niuOYxUm/sVwu9PDBA4VhKOecnv/wA9dVAAAADBg/ykUv5XmupuGJCgDsI+ecNptSo9HYd5TOMcZotVpqsZiraWr95T/+Q7PZzHcsAAAA3BKKPfTSfLFQHCe+YwAAPKmqUlEUcdz0E6qq0maz0ZPHj/XgwQPfcQAAAHALeDSMXlqtVopjTpIDwL5yzqmqKo1YFvFJdV1puVzoi4cP9eTJY4pQAACAgeHRHXonSRJ9++yZoohPXwDYZ1VVKklS3zE6r21bLRZzFXmh//b3v+vRl18qSZh6BwAAGILg8ZMnzncI4HM9e/ZM08lEkjSfn8pa6zkRAMCn6XQmY4w2m7XvKL0QhqGyLFee53r1+rWOjo58RwIAAMANcJYRvRGGoSbjsU5OTuRc6zsOAKADqqpUUYwo9j5T27babNaq60pffvGFAklvKfcAAAB6i7OM6IUoivTf/v531XVNqQcAuFDXtYIg4GjpFVlrtV6v9MUXX/iOAgAAgBug2EMvnF/2vV6vPCcBAHRNWW5UFCzRuIo4jjUaj5nWAwAA6DmO4qIXnn7zjaIo8h0DANBBVVWpKEYKw1Bty1T3b23v1csUxbGiMFIURXLO6YcXL7RcLn3HAwAAwA1Q7KEXgiDg/iQAwKWcc6rrbbm3WlFUJUmiNE0VRZHCMFIQBDKmUdM0qmyp8XisX9+8pdQDAAAYAIo9dN5oNFJRFDo5OfYdBQDQUWVZajqd+Y7hRZblSpJYURRfTC0a06iqKhljPtggXxQjLZcr/frrrx4TAwAAYFco9tBpURTpP/78Z0nbqT0AAC5jrVXbtiqKQpvNxnecWxPH8dk0XqwoOpvGs0ameVfkOec+8raJ4jjW98+f321oAAAA3BqKPXRWlmV68vix6rpWVZUfTBwAAPBb50s0hlTspWmmJEkURZGiKJRzOjtWW2u9NrLWfPb7yrJMP//8M/cQAgAADAjFHjrrm6+/VlEUms9PZcznP3EBAOynuq41Go0Vx3Evv2+EYXhW5MUKw+jiWG3TNCrLjYwx1yrlsixXlmUyxmi+WNxCcgAAAPhCsYfOGY/H+tO338o5p+Pjo48eKQIA4LeqqlSeF1ouu19gbY/VZorj7d142yUXRk3TyJhS1n78WO3nGo8nqutaP7x4MahJRgAAAGxR7KFzvnj4UEEQ6OTkmFIPAHAlVVXr4CD3HeNSHx6rjeSc226mTr1BAAAgAElEQVSqrSoZ09zKlRNpmuqf333H91MAAICBothDpyRJotFopNVqyZMQAMCVta1V2zqlaaa6rrzlCMNQWZYpimNFZ8dqbWtlGnOjY7VXZYxRURRar9e3/rEAAABw9yj20CnT6VRhGPbybiQAQDfUda0kSe602EuS5GxbbaQwPNtWa5rt/Xhm4+37WlVVevTokb7//nsvHx8AAAC3i2IPnTKdTiRt7x1iCy4A4DqsNUqS4tbe//mSiziOz4q87ZILY86P1ZrOfA+r60qz2Uyz6ZTFGQAAAANEsYdOmYwnOj4+lnO3fzwJADBM1lqFYbiz93f5NJ45ux+vlDE3X3Jxm9brtZ48eaL1d98xEQ8AADAwFHvojC+/+EJBEFDqAQBupG1bBUFw7bfPsvMlF9tttc61ahrTuWm8z2WMUV1X+vrJE/3w4oXvOAAAANghij10xul8rgcPHlwcaQIA4DquMj0XRdF2yUW0PVYbBIGstWqaWlVVy5im09N4n6ttnYIdTjECAACgGyj20Bl5lp1N7PlOAgAYqjRNlSTpxd14ks6O1dbabMxgj6oWRaHnz5/7jgEAAIAdo9hDJwRBoKdPn2qz2XAUFwBwI+8fw90eq00/WHLRNI3Kcrupdl8mxI0xKkYjbcrSdxQAAADsEMUeOsE5pzdv32oyHvuOAgDouTAMFQSB7t27/96x2u4vubhNVVXq3uGhjo6OfEcBAADADlHsoRPCMJRrW+V5rs1mvbdPvAAAN2et1WIx3+si77fatlUc87APAABgaHiEh0548OCBvvjiCy0WC56EAQBurGka3xG65wabggEAANBNrEdDJ6xWK0lSFPEpCQDAroVhKEPZCQAAMDi0KOiE6Gwz4Wg01nQ6U5IknhMBADAccZxouVz6jgEAAIAdo9hDJ6w3G5VlqTdv3ihJEgUBn5oAAOxKGIbalKXSNNVkMlGR574jAQAAYAe4Yw+d4JzT6Xyug9lMq9VKdV35jgQAwGBYa/Tk8WMFQSBjzHZplXN69eqVNuV2YzAAAAD6h2IPnVDkuR59+aWWyyWlHgAAO1ZVldrWqWnqi5clSaLHjx8riiJJ0j/++U8KPgAAgJ6h2EMnrNZrlVWptrW+owAAMEjvl3rb3zcX24OLYqTZbKajoyMf0QAAAHBNXGSGzrDGKggC3zEAANhPzvlOAAAAgCui2EN3BKLYAwDgjgVBoDRN2ZoLAADQQxR76IyTk1NlGVv6AAC4K2EYajKZ6PjkRPXZsVwAAAD0B8UeOuP4+FiSLi7xBgAAtyvLcp3OF3r9+rXvKAAAALgGij10ShiGctzxAwDArYuiSGma6u3bt76jAAAA4Joo9tApb4+OVBSF7xgAAAzeaDTWy5cvLzbjAgAAoH8o9tApx8fHSpLUdwwAAAYtDEMFQaDT+dx3FAAAANwAxR46JY4iKZCSJPEdBQCAwUqSVIvFwncMAAAA3BDFHjrl2bNnauqaY0EAANwi55zCkIeBAAAAfccjOnTKdlIv8B0DAIBBs9ZoPB4rCPieCwAA0GcUe+iM0WgkScqyzHMSAACGzVorYxo9/eabi++/AAAA6B+KPXRG0zRyzslaqzzPfccBAGDQ1uu1kiTRt8+eaTwe+44DAACAa6DYQ2c0TaP//V//pRcvXsjaVvfvP1Acs0QDAIDbstmsVdeVRkXhOwoAAACugWIPneKc06YsLyYHJpOJ50QAAAybc05RHPuOAQAAgGvgURw6J0kShWGoqqq02ax9xwEAYNDCMFJVVb5jAAAA4Boo9tA5aZqqrmutVkvfUQAA2AvWWt8RAAAAcA0cxUXnVGWpMORTEwCAu9C2ljv2AAAAeor2BJ1TNw3FHgAAdyQIQjXG+I4BAACAa6A9QSc1TaOYi7wBALh1URRps9n4jgEAAIBroNhDJ1VVpSii2AMA4LYFYSDDxB4AAEAvUeyhk+qmURD4TgEAwLAFQaAojCj2AAAAeopiD51U17WCgE9PAABuSxzHGo3GOjk9Udu2vuMAAADgGjjriE7aHsWNfMcAAGBwkiTRaDSWMUanp6f69c0b35EAAABwTRR76KT1eq04jhUEgZxzvuMAADAYeV7oxY8/arVa+Y4CAACAG+KsIzrJOaf5fK4sy31HAQBgUNq2ZSoeAABgICj20FmvXr9WlmUK2KIBAMDOVFWlJ48fK01T31EAAABwQxR76CxrrdabjZIk8R0FAIDBMKZRWZb607ffKuV7LAAAQK9R7KHTlsulooirIAEA2KW6rtQ0jb755hvfUQAAAHADFHvotLZtfUcAAGCQqqpUnudceQEAANBjFHvoNJ5sAABwc0Ux0mQy/d3LjTHKcxZVAQAA9BXFHjrNOUe5BwDADYVhqDRNf3dvbdu2SmKuvAAAAOgrij102nK5ZHkGAAA31LZWZVkqz4sPXu6cU5plnlIBAADgpij20GlN06hpGsUx5R4AANdlrVXTNDLGKE3Ti5fXda0H9+97TAYAAICboNhD5719+5b7fwAAuIG2bRXHsX5980Zp+m5Cz1ojyWkyHvsLBwAAgGuj2EPnHZ+cKAgCRVHkOwoAAP9/e3fe1caVb318n1NzSUIMtmNwOrGTnu67vO/y6XRiwDaTGTVXlWp6/sDmtju2ARsoFfp+1spaNohioxiBts45v1YqikJBEGg6naqqKgX/sf22qmoZy6+EAAAAbcRvcWiFi4uLT7YOAQCA28nzXHEU6e3btwrDSPZDmee6rtIkaTgdAAAAvgXFHlphOBrJ8yj2AAD4FsYYGWPk+b7mea7T01OFYSTf91UUhfKiaDoiAAAAvoHbdADgJrIsU1mWcl1XBU8+AAC4ljFGURTLcR051tFoNNJgMJAknZ6daWNjQ67ramd3t9mgAAAA+GYUe2iN4XCobrdLsQcAwA2EYaQkSXR6eqp5nquu66v31XWt3//4Q3Vdq6qqBlMCAADge7AVF60xmUzkunTRAABIku/7Wl1dU7fb++zPR9/3dXxyomw+/6TU+6gsS0o9AACAlqMlQWskaSprrRzHVVmyag8AsNwcx9Hp6anSNNXW1paKovjw89HI8zxNphPled50TAAAANwjij20Rl3XOjo60rNnzzSZjJuOAwBAo+q6lrVWo/FYk99/V7/fVxxFkqSz83ONRqOGEwIAAOC+UeyhVQbDoTY3N1m1BwBYelVVyfO8qz9fXFzo4uKi4VQAAAB4SJyxh1bpr6yoLEtKPQDA0quq+qrYAwAAwHKi2EOrdLtd5fm86RgAADSuris5jtN0DAAAADSIYg+tcjm9zzQdAwCAxn08Yw8AAADLi98G0SplVckYij0AAKrqcsUePxcBAACWF8UeWqWqKvH8BQCAS2VZyvf9pmMAAACgIRR7aJW6qpqOAADAwqiqUgHFHgAAwNKi2EOrZFkm12UCIAAA0uVK9iAImo4BAACAhlDsoVUm06kmk4m63R4HhgMAll5d13Jdt+kYAAAAaAjNCFpn/+BAo/FYYRg1HQUAgEZVVSXXYyU7AADAsqLYQysNh0M5Dv98AQDLrSgKdTsdVu0BAAAsKZoRtFKapnIcnsQAAJZbVVXKslQvXry4k+s9e/bsTq4DAACAh0Ezglaq61ppmsrzfOX5vOk4AAA0Jk1Traz09cOzZyqKQnVda57nmkwmt77Ws6dPNZ/PNRgM7iEpAAAA7hrFHlrr+OREP754QbEHAFh60+lE3W7nw9+MXNfVZDrV/v7+jT7ecRyFYShJ+vHFC4o9AACAljCbW1t10yGAb/XzTz/JWqMsy5qOAgDAQlldXdO/f/9dRVH86X2u62plZUWe6yqOY0VRpDzP5TiOXNdVWZb6/Y8/PvuxAAAAWBwUe2i1lZUVPXv6VLPZtOkoAAAslI/T4/cPDuQ4jnq9nsIgkOd58n1f83mmqqpVluWfVr/Hcazz8wudX1w0ER0AAAA3xFZctNra6qrKsmw6BgAACydNEwVhqFcvX6qqKhVFobIsNZ9n174gVpblZblHsQcAALDQKPbQWt1OR2EYajweNR0FAICFlKWpsjS99cflea5utydrraqquodkAAAAuAu26QDAt/J9n7N/AAC4B1VVqSwL9fv9pqMAAADgKyj20FpFUcgY03QMAAAeHd/35bqe5nMmzwMAACwytuKitbIsk+vyTxgAgLsUxx0ZY7Szs6OUqfMAAAALjVYErZUXhaxl0SkAAHfFdV0ZY/TH69eq67rpOAAAALgGrQhaK4oi5UX+xfcbYyj+AAC4BcdxlCQJpR4AAEBLsGIPreU6jvSZJx7WWoVhJM/zJF2exVcUuebzOU9UAAD4jI8vhnmep8GQafMAAABtQbGH1hpPJtra2pK1jqqqlCR5nqc47uj09FRn5+eq61q9Xk+rq6vq91dVVZWKolCSzCj5AAD4YGWlr7IqNZvONBgMmo4DAACAG6LYQ2tVVaXjkxNtrK9rOp3I930FQajdN2+UJMnV7UajkUajy9UHvu/rycaGOp2OkmSmqqrkuq6CIJTjOCqKQvN5pqIomvqyAAB4cGVZ6t3e3ic/PwEAALD4nF6v979NhwC+VZIkCsJQq/1V5UWht+/eKfvKBL+yLDWZThWGoXq9nqIolrWOTs/OdHx8rLIstbq6Jtd1Za2VtY6kmtV9AIBHzXEcGWM0nU6bjgIAAIBbMJtbWzQWwH8wxmi131fc6ch1HEVRpLIsNZ1Omo4GAMC9sNaq11vRv3//XWVZNh0HAAAAN0SxB1zDGKMfX7yQ73tsUQIAPFpRFCnL5trb3286CgAAAG7INh0AWHR1Xevg8FBBEH7zNVzXled58jxPruvKGHOHCQEA+H5Jkqjb7WhlZaXpKAAAALghij3gBsqyVF3Xty7kPm5t8v1AxlgZY+V5vvr9VXW7Pfl+cE+JAQC4vdlsph+ePWs6BgAAAG6IqbjADaVpKtf1lOfzG93e8zzFcUdHR0e6GAw+eZ8xRt1OR89+eKbIiZUks/uIDADArRRFoSgyWl1d1eC/fnYBAABg8bBiD7ihi8FAvu/f6La+HyiKYu2+efOnUk+63N47nky0s7MrSQrD6C6jAgDwzWazmTafP5fr8vovAADAoqPYA25oOBzKcRw5jvPF27iuqzjuyA8CbW9vXztso6oq7b55c3X2HgAATSvLUnmeq9vpNB0FAAAA16DYA26ormudnp5+doiGtVYrK30FQaiLwUB//PGH5nl+o+uWZanDw0OFEav2AACLwXVdZfObHT0BAACA5lDsAbdwdn4ua+2fhl5EUaTz83P9/scfOjs7U1VVt7ruaDyWNfarqwEBAHgIcdzRLEmuXXUOAACA5lHsAbdQ17V2dnfl+/7VtNswDCVjdXJ6+l3XPjg8VKfTvfXkXQAA7srlFHejd+/eNR0FAAAAN0CxB9xSnuf69++/a29/X0EQqCwr7e7sqK7r77ruaDTScDhUFMV3lBQAgNspilyu66rX6zUdBQAAADdgNre2vq+NAHBnjDH65dUr1XWtNGULFADg4TmOo06nq3/99lvTUQAAAHANVuwBC6Sua+2+eSPXdRUEwfUfAADAHauqStbyKyIAAEAb8FsbsGDKstTO7q7CMOKJFQDgwfm+rzRNm44BAACAG6A1ABbQx/P6GKQBAHhoURRrb2+v6RgAAAC4AbfpAAD+7MWLF8qyTGVZNh0FALAkPr6YZIxRWVUNpwEAAMBNUOwBCyaKInXiWMPhoOkoAIAl4Pu+4rgj6bLUuxgMeGEJAACgJSj2gAWTJInG47E6nY4mk0nTcQAAj1wYRtre2eFcPQAAgBbijD1gAb3b21NdS1EcKwgChmgAAO6F616+xkupBwAA0E60BcCC2t7Z0XA4UlGU6vVWKPcAAHfCcRzFcUdx3FGn09Xe/n7TkQAAAPCN2IoLLKiyLHV6eipJ2lhf15MnTzSZjK8m5gIA8C3iONb5+YXmea4kSTSfz5uOBAAAgG9EsQe0wNn5uRzH0erqqiaTcdNxAAAt5jiuzi8uGJABAADwCLC3D2iJ45MTWWvlOM4nb7fW+cJHAADwZ/P5XJvPnzcdAwAAAHeAFXtAi5ycnurJxoaKIpfjuHJdV1VVqaxKzaZTtukCAK41m03V661obW1NFxcXTccBAADAd6DYA1rk7OxM8/lcQRAoTRJNZzPVda3N58+1srKiNE2U53nTMQEAC246nej5Dz/IGqOz8/Om4wAAAOAbmc2tLZb4AI9Av9/X0ydP5Lqu5vlcZVHKGCPf9+V5nuq6Vp7nKopCWZY2HRcA0DBrreK4o6qqdHB4qNls1nQkAAAA3BLFHvDIhGGolZUVRWGoqqo0Go00HI3kOI6iKNLTJ09krVWS8AQOACD5vq8wjDSdTvVub6/pOAAAALgFij1gyXiuq7///e+6uGDrFQDg/3Q6XY0nEx0dHTUdBQAAADfEVFxgyTx9+lRpylZcAMCnZrOp1lZXFcdx01EAAABwQwzPAJaI53nq9/sajYZNRwEALJi6rjWbTfXy559ljNHJyYmOT06ajgUAAICvoNgDlsjGxoayLFNdswMfAPBneZ5rNBrK9wN5ntd0HAAAAFyDrbjAkgjDUGurq0zEBQB8VVVVkqSiKBpOAgAAgOtQ7AFL4tmHs/VYrQcAuI4xUlGWTccAAADANSj2gCUxnU4VBIHCMJTjOE3HAQAsMGOs8jxvOgYAAACuQbEHLImz83Pt7e0pSVJ1uz1Zy7c/AOBLahljmg4BAACAazA8A1gik+lUk+lUruvKdV3N5/OmIwEAFlBV1QqDQMxQBwAAWGws2QGWTBzHiuOYs/YAAF80n2daX1/X2tpa01EAAADwFRR7wBLxXFc///ST0jTl7CQAwBdVVaXJZKytzU2FYdh0HAAAAHwBxR6wRIIgUFEWynO24AIAvs7zfGVZpjRNm44CAACAL6DYA5ZIHMeqq6rpGACABef7vhzH0c7ubtNRAAAA8BUUe8CSePb0qTY2Nlh5AQC4VhTFere3p7Ism44CAACAr2AqLrAEer2e1tfXNR6PVLFiDwDwBa7rKgwjjUYjXggCAABoAYo9YAkkSSJjjBzHodgDAPyJMUYrK32VZanT01OdX1w0HQkAAAA3wFZcYAkURaG9/X0FQSBJstZRGEZyHKfhZACARVHXtcaTCaUeAABAi1DsAUsiSRK5rqcwjNTr9SRJvh80nAoA0DRrrYIgUFVVcnnBBwAAoFXYigssiaIodHFxIWOt3r57p26noydPnjQdCwDQINd11el0dTEYaDY713g8bjoSAAAAboFiD1gih0dHV3/OsoytuACw5KIo1t7ensaTSdNRAAAA8A3YigssqX6/r6LIm44BAGhIEIQyxigviqajAAAA4BtR7AFLyFqr9fV1pWnadBQAQEOKIldRFPr5p5/0119/VRiGTUcCAADALVHsAUvI2stvfWNMw0kAAE0py1Kz2VTj8UhlWejlzz9ra3Oz6VgAAAC4BYo9YAkVRaH3x8fq9VaYjAsAUJZlms1mrNoDAABoGYo9YEmdnZ3pj9evFQSBVlfX1O32WMEHAEvMcRylGUc0AAAAtAlTcYEllue5fvv3v2Wt1Q/PnimOYyXJ7Or91lpZa1V85mB1Y4zqun7IuACAe2StVZpmTccAAADALbBiD4CqqtLxyYl835fjOJKkMAzV7a2o2+1dvU26XNHR76+q319VGEZNRQYA3Ln6k8d7AAAALD6KPQCSLg9R39/fV6+3on5/VZLR77//rtFoJNf1rm4Xxx0dHh3pX7/9Jtd1FQScxwQAj0FdU+wBAAC0DVtxAVwZjcf6f//6lxzHudp+O0sSrQWBXNdVGIaaTqcaDAaSpNfb2/r73/4mSQqCQFmWKeN8JgBoJcdxlWVsxQUAAGgTVuwB+ERd15+cqTedThWGocIw0sXFQHv7+1fvK8tSh4eHclxXB4eHcl1XURQ3ERsA8B0+Hq3w8YUbAAAAtIPZ3Nri9HsAX2WtVVVV197OcRz9+OKFfN/XdDp5gGQAgG9hrVUYRnIcR9ZazWYzHRwcKP/MsCQAAAAsLoo9AHfKGKNff/lFeT5XnudyXVfWOiqK/EblIADg/q2s9HV2fq7RaKSyLD87/RwAAACLj624AO5UXdc6PjlRHHfU76/K9wN1u115nt90NADAf7g8FzWj1AMAAGgxhmcAuHOj0Ujz+VxVVckYo1cvXzJUAwAWyHQ60YutLRljNBwOm44DAACAb8SKPQD3Ik1TzedzrfR6yvN503EAAB8EQaAgCGWMUSdm4BEAAECbsWIPwL3yg4Cz9QBgQXS7PWVZprPzE83nc6Upq6kBAADajGIPwL0xxigMQxV53nQUAFh6vh+oKAq9efu26SgAAAC4IxR7AO6FtVY/vnghawxbcQHgHnmepyiKZYyU54XqulKapqrr+pPbWWs1nU4bSgkAAID7QLEH4M4ZY/TrL7+oqipNp5Om4wDAo+J5nlzXVVlWqutKcdzRm7dvVeS5oijSxsaGwjBSksw++bi6ruW4TkOpAQAAcB8YngHgzoVhKGvtn55UAgC+j7VWnU5Xo9FYZVWp0+lq/+BAs9lM8zzXcDTS4dGRPM9Tr7eiKIpkjPm/C9RfvjYAAADahxV7AO5cnueyltcNAOAuua6rTqer9+/f6+z8/Iu3S5JE//rtN0VhqPX1dcVxR9PpRJ7n6fjk5AETAwAA4L7xzBvAnSuKQkmSyPeDpqMAwKPwcaXeu3fvvlrq/ackTXVweChjjDzPk1RLNUv2AAAAHhOKPQD3YjyZyHF4iAGAu9DpdHR8cqLJNwy/cBxHZVmqLCuFUXQP6QAAANAUtuICuBd5nssYij0AuAtlWcl1bj/4IggCWWsVhpFc15W5/kMAAADQIhR7AO5FmqbyPE/GGNVs/QKAW3McR3HcUV3Xcl1Xs9ntBxKlaartnR15nqeiKL7pGgAAAFhcFHsA7sV8PtdwONTq6qpms6nm83nTkQCgVYwxcl1Xu7u7miXJN79IkiSJkiS543QAAABYBOyTA3BvDg4P9Xp7W2EYKQhCGcMmMAC4qSAIdfT+vaazGSufAQAA8FkUewDuVZZl2t7ZUVmWWlnpKwzDpiMBwEIyxshaR9ZaeZ4vx3F0dnbWdCwAAAAsMLO5tcVLwAAehOd52traUuD7mk4nrEABsLS63Z6KIlee53JdV57ny3VdFUUha62KotDR0dE3TcEFAADA8qDYA/DgNjc31e10NJ1Omo4CAA/O8zz5fqD5fK4gCJQkiYajkUajUdPRAAAA0DIMzwDw4A4PD/WPv/9djuOoLMum4wDAg/p4dh5FHgAAAL4XZ+wBaATbcAE8dsYYOY7zyduiKFJRlpR6AAAAuBOs2APQCNd1Wa0H4FGL445831eSJHIcR67rKk1TvXn7puloAAAAeCQo9gA0whjTdAQAuDPWWlVVdfX3j0Xe9s6O1tfXNZlMNJ1OVRRFgykBAADw2FDsAXhwlHoAHpuVlb6qqlKWpbLWyvcD7e3vK0kS7e/vNx0PAAAAjxTFHoBG/OcZe9ZaRVGkvCg0zzIZY+T7gRzHkTGXty2KQvP5vMHEAPB5xlgZY3R2diY/CJSmqZLZTLMkaToaAAAAHjmKPQAPrq5rJUmiIAiUZZl8P1CWzRVFkeqqlud5yvNcFxcXKspSrutqfW1NKyt9zWZsZQOwODzPVxzHOjk91cnpadNxAAAAsGQo9gA0Yv/gQL/+8ovqupbvexqPxzo5OdHLly9ljNHumzefFHiDwUBra2t6srGhopg0mBwALjmOoyiKtLOzozTLmo4DAACAJUSxB6AR8/lc8/lcnU5X+/v7Go3HqqpKOzs7cl33s6vygiBQVTFJF0DzjDGKokinZ2eUegAAAGgMxR6Axuy+eSNjzCclXppl0heeJPdXVjSdTh8qHgB8wlorx3Hkeb48z9NgMNDZ2VnTsQAAALDEKPYANKYsb776zhgj13VZsQfgwTmOqziOJenq/M/BcHirxzAAAADgPlDsAWgFY8wnk3QB4L5Z66jTiSUZHR8f62IwaDoSAAAA8AmKPQALLY5jua6r+XwuiYIPwMNwHEfdbk9H79/r4uKi6TgAAADAZ1HsAVhY1lq9evlSWZbJcRwVRUGpB+DeBUGoMAy1f3Cg0WjUdBwAAADgiyj2ACws3/NUFIVmMwZmALh/nucpDCMVRaE//vhD+WemcwMAAACLhGIPwMKK41hlyRNrAA8j7nR0eHikAWfpAQAAoCVs0wEA4EuCIFBZVk3HALAk0iTR8x9+UOfDBFwAAABg0VHsAVhYZVnKGNN0DABLIssyzWYz/fTTT01HAQAAAG6ErbgAFka329Xa6qok6fDoSGVVUewBeFBFkassS3U6HU2nnO8JAACAxUaxB6BxxhhtPn+uXq+n+TyTMVZ/++tfJYkn1gAeXFkWiqOIxx8AAAAsPIo9AI17/vwHdTodTSZj1XUtSZrPM0lSVXHGHoCHE0WxgiCQ48yajgIAAABci2IPQOM811Oez69KPYlCD0AzwjDU27dvlaRp01EAAACAazE8A0Dj0iyTtU7TMQBAdV1rMp2qKIqmowAAAADXotgD0Lg0SWQtD0cAmldVlTzPazoGAAAAcCM8kwbQuDTLeCINYCHkeX41nRsAAABYdBR7ABo3n881Go3U6XabjgJgyWVZqvX1dfm+33QUAAAA4FoUewAWwsHhoXzPlzGm6SgAllhVVUrTRH/58UcejwAAALDwKPYALIRer6c8zz+ZjAsATciyTNZaPX36tOkoAAAAwFdR7AFYCCu9nvJ83nQMAJAkJclM62tr6nY6TUcBAAAAvohiD0CjPM/T5uamer2u5vO86TgAIOlyS26WpVpbW2s6CgAAAPBFbtMBACyvIAj06tXLq+EZbMMFsEjm87n6/VUZY3h8AgAAwEJixR6Axjx98kRZmilNEp4042uV7PAAABl7SURBVMH4vs/EU9xIXdcqy5J/LwAAAFhYFHsAGtPpdJTnbL/Fw+p0uvI8X0EQNh0FAAAAAL4LxR6ARqysrMgYo6oqm46CJbT75o3CMJQxpukoWHB1XclxnKZjAAAAAJ/FGXsAHlQQBPr5p59krdV0Omk6DpaM5/nK81x5nms8HiuKYqVpImOMrHVUFLmiKJLn+SrLUtPpRI7jyvd9VVUlY4zKstB8zgTnZVGWlcIw1Gw2azoKAAAA8CcUewAeVL/fV1mWmkzGTUfBkonjjhzH0bu9PUnS2fm5Np8/V7+/+mECaqZer6fTszOdnr7VxsaG1lYvByccn5zIc13N81xPnzxRVVUqiqLhrwgPoaouiz0AAABgEVHsAXhwrusoCAJlWdZ0FCyJIAhUVpVeb29fDWpJkkTbOzuKokhFUSjPc1lrVVWVJOn9+/eaTCZSXWv6H6u1rDHq9/sUe0vCcRxladp0DAAAAOCzOGMPwIM6OTnR0ftjRVEs1+W1BTwM1/V0enr62enLSZJcDXH5WOp9NJ1OPyn1JGkymcjzvPsLi4Xi+74Gw2HTMQAAAIDPotgD8KDqupa1VmVZsuIJD8Zae2fn4qVZptlspjCM7uR6WGxVVcnjRQgAAAAsKIo9AA9utd9XmiZNx8ASuZzAXF1/wxs6ODyU7/vqdLqs3nvk5vO51jfWm44BAAAAfBbFHoAH47quPM+7PO+sLJuOgyVj7d39yCuKQr/9+986PjlhW/kjl2WpVvuXQ1QAAACARcMzEQAP4i8//qhut6u6rpXn+Z2ungK+xlorY4xc173TgS11XV8O1/jwZzxOxhjVdc3/YwAAACwkij0ADyIIAk2nE87Vw4Oy1qrb7enk9FTT6fTOr9/r9VSWBStQHzHXdVVVlXq9nsbjcdNxAAAAgE+wFRfAg0iSRI7jNB0DS8RxHHW7PR2fnOj09PRePkee53Ic99Ft0wyCQEEQNh1jIcznc2VZqq3NTf3y6hWPYwAAAFgorNgD8CBq1ZIeV/mBxWWMUbfb08HBgYaj0b19nul0qouLC62vr//HpOdaZVkqz/MbX8daqyAIlGXZZ7epW+soiiLVqlUWhYqiVFl+ffVrEIRyXUd1LdV1pY87Sa21V9uT/3ObaVEUMsbI931NZzN5rqMgCJVl6W3ukkdpPp9rPp8riiL99Je/aGd3t+lIAAAAgCTJbG5tcWgMgDtlrdXm5qZW+33lRaHpZCLP82StUZpSEuDuOI4rz3NljFVVVVclVBRFms4SHR0dPUgOz/PkeZ46nY4cx9FKr6eiKL46/dlaK98PFIaXK+PqulaaJp89B3BlZUUnp2cqi0LdbldRFMnzPJVlqaqqPpRzl+XdVTk3nepiMJAxRp7nybFWtaQiz5Wmqaq6Vl1VMtbKc11FcSzVtUbjsbIsUxAEevXypUaj4X3dba3U7XY1nc60f3DQdBQAAACAYg/A3YqiSD//9JPyPFeaJrLWyvM8xXFH83l2NWwA+F6+7ysMIw1HI2VZpm6no263q7Is5TiOtnd2GiuSHcfRy5c/yxqrLEuvzpb0/UC+78l1PVV1pfForOOTE+V5rmdPn2p9fV15nivPcxXF5Yq/MIxUFIXevnv3yecwxigIAjnWynEceb4vx3FUFIUmk4nm8/l3fx3/889/ajQaMjjiv/R6K5rNZjp6//5WKzMBAACAu0axB+BO/frLLyrL4k+lgrWOjBFDBnAnjDFaWelre3tb2X/8W/u4pTUIAg0GgwYTXmZcW13V06dPr7IlSaKzszNNZ7PPbrnt9XryfV/ra2syxqgsC3merz9ev25k8Myvv/yiosgprz4jDEMFQajTszMNh8M7KVIBAACA26LYA3CnfnzxQp7ncS4Xvsh1XRVFIc/zvrkw8rzLVW+vt7fvON39iMJQxS3P3Vvt9xXHsc7Ozz+7Pfch9LpdvXjxQuPxiFV7n3FZJIfyfV9FUej19vZnC1sAAADgvjAVF8CdOjs/VxAETcfAggqCUL3eilZX19TrrVydL3dTjuOo3++r2+216rzGJE1vXWIOhkMdHB42VupJ0ngy0Wg0uvX/p2VRVZWSZKbRaCjf92Utv1YBAADgYTEVF8CdSpJEk8lEnU5H0+m06ThYAMYYxXFHnuepqiq93t6+GuTw8uefZYz54jTYj3zfl+O48n3/3ifd4lPjyUSdTtx0jIVljFHc6Wg4HDayXRoAAADLjWIPwJ3yPO/DFE5fEsUeLgeqpGmq7Z2dP52xeHJ6KmuM1tfXlSSzP51T9nHwSpKmuhgMNJ1OG13BtoySJJHrek3HWEiO46jT6Wo0Gung8LDpOAAAAFhCFHsA7sRqv6+nT5/KdV1lWdr44AIshjCMVJaVDg4PPzs45eTkRJJ0MRjo119+kWRkP0x5dV1XVVVp980bJUnywMnxUVFcDsP5njMRH5uPE4mDINTB4aGGw2HTkQAAALCkKPYAfDfHcbS5uanpdKIkqTg8HleMMZpMp9dOQ57P59re2dEvr15pMpno+OREaZqytXFBnF9c6MnGxlIWe5clXijXdWWtlTFGxhgNh0O929tfyvsEAAAAi4NiD8B3sdbq+Q8/qCzLR1fCRFEkax1Za1XXlbIs++yTeNd15TiuyrJ4dPfB95rPMz17+lQX5+fKr7lvsizT//vXvx4oGW7j4kOx5/v+n7ZLP2ae5yuOYw0GAw1HIxVFoaqq+D4HAADAwqDYA/BdtjY3FUWhZrPHdZ5eGIYqilKnp+9VFIWCINDm5qY8z78qMcuyUBCE8n1fo/FY3U5Hvl8v1H3hOK4cx1FR5A+6ktJaK8/z5fu+BsPhtaUeFt/e/r5e/vyz8jxXXddNx3kQcRyzFRwAAAALjWIPwHe5nH47eXTbb40xSpJE09lMkpTN55rOZur3+wrDUJ04vjxzrCj0entbRVHIGKP/+ec/lSSzhSg+fN9XGEaazmbq9VY0m82U5w+z2sr3A8VxrJ3dXaYjPxJJkmgwGKjT6Wg2m37YmupIksqyVFk+rvL2cqVuTakHAACAhUaxB+C7zPNcjuM8umIvzwutrq7q+MNwB+myvDg/P7/6u+M4n5wdV9e18g/3R9Nb9ay1iqJYr7e3NZ/PFQSBfv7pJ1nHKkvTe//8eT7XfO5S6j0yR+/f6+XPP2ttbV1ZlinLMtWqFUexrLUf3nb//74egu/7Gk8mTccAAAAAvopiD8B3SWYzxXH0aA6Q931fnu/Lcz2dnp5+9bafGwgxHA7V7XbvvNiz1ioIwg9/qyUZ+b4vY4zKslSWpVdnn1lr1e32dHR0dPW2LMv0entbv/76q+qquvdz0lzXu1rtiMejrmvt7O5+9n1hGOr5Dz+o0+lqOl3sQswYozjuyPd95XmuLEs/eQz7+P22t3/QYEoAAADgehR7AL6LtbbpCDfiOI7qur5aWeg4ruI4VlkWSpJEQRDIGCPfD/Tu3TvNkuSbViEOhkNtbGwoz+fXToK9jTAMNUtSJbPZ5RZBSZPxWPM8V6fT0V9+/FFlWaksC3U6Xb0/PtbFYPDJNcqy1O7urn559UqO4yrL0ntbaek4jmb/9fnxuKVpqt03b/TPf/zjT6tZF4kxRt1uT4PBQMcnJ+p2u9p8/ly+H2g+z1TXteK480kxDgAAACwqp9fr/W/TIQC0k+d52trcXJgz5b4kjjvqdrsfijtfvh9IqpXnheq61srKipIkUZbNdfT+vWazb/96yrJUPp9rY+OJXNeVVN9Jeeb7gc7OzjQajZQkiZIkUfnhunmeaz6f68mTJ/I8T7Mk0fHx8RfzXQwG8jxPq6trSr+4Ldf835+M+cJtPu/jNuDDo6NHt0Ub16vqWv2V/sKWYr1eT4PBUO8/fI/M53OdX1yolhRHsVzX0/HxsQbDYbNBAQAAgBtgxR6AbxaF4YNPW70tz/NUSzo4ONDTZ081uBgojmNFUayzszO9Pz6W67p3unV2OBppPJloZWVFTzY2FMedTyaJFkXx1SEWQRDIWvvJof2e532lhJNG47GqvT0FwWUB+DVlWWo8HqvfX/nCLYxWV1c/3Ce1HOfyR8XHrYp1fbmV93Mrsj6uhjp6/77xcwbRjPPzc/VXVhQEgbIsazrOJ8Iw1GyWXJV6H9V1rfPz80/O0AQAAADagGIPwDeL4nihSz3pcqXb+cXF1X8fdTqdq+LsPgqoqqo0GAw0GAw+TKcNZY2R47raWF+XMfrsiqY47qgsS7muJ9fNVRSFPM9XmqbX5pxMJprc8LD/eZ7LWke+7/8ph+e5StJUk/FYruvq8OhInucpiiJZa/Xjixeq6/pPxZ4xRp1OV8PhUBf/cV9j+RweHenVy5fK80JVtThbci/PzdtuOgYAAABwZ9pxOBaAhbS62leWLeZ2u48cx/nsYI/pdPpgpeR8PtdoNNJgONTZ2Zne7e0piuJPtri6rqt+f1VVVenN27caDAZyXU/S5Sqjk2sGedxWnud6/fq1wjBSEISy1pExRkEQXq20Ojk91eHR0dXtR6ORojBUmqafrB68LP1i9furGo3HVx+D5ZWmqY6OjtTpdJqOcuXjuX+LukUYAAAA+Bas2APwTVzXlWOdhVqN8znz+VydONZoNGo6ypUkSXRxcaGV/ory+VxVVSuMQu3t72s8Hku63M67vr4u13WVZdnV2+/SPM+1++aNNp8/V7fblbVWk+lUpig1/sL91e12ledzhWEkz/PkOI6yLNNgONRwOGT7La5cDAZaX1+/GkrRNNf1NJ1Om44BAAAA3CmzubW1uCfeA1gYl2endRVHkdbW1iRdruJKklnDyS5drm6rr4qlOO7IdV0ZY/Rub+/GW1Qf0vramsIoUhxFyvNcb96+/eT9cRzLc12NxuOFGU6ytramZ0+fajQa6WIwUJZlC5MNiycIAv3y6pXG41Hj2/Y/TotepJIfAAAA+F4UewCuFcexfnzxQtLl4IUsS2WM+ezwhCbE8eV2v49bW9M0URx3tLO7y7Y7oGEb6+vaeLKhyT2sOr0p3w/k+75+/+MPimgAAAA8KmzFBXCtH549U57PF27C5Ueu62pnd1dZlunvf/ubOp2uRuMRpR6wAM7Oz9XpdNTpdDWbTe+1WAuCUK7rqCiKq+//MIzkuq62d3Yo9QAAAPDoOL1e73+bDgFgscXR5Xlqi3p+mjFGcdzRcDjUYDhUmqYaDAY8iQcWxHA0kud5Wl1dlbXmzh9LLo8K6KksS52encn3fPV6KwrDSJPpVO/evVvYxy8AAADge7AVF8C1XNfVX3/9VVmWLuSqPWutut2e/vXbb01HAfAVrutq8/lzRVGkyeRutua6rqs47uji4kLvj4/v5JoAAABAW9imAwBYfEVR6PX2tlzXUxTFTcf5kyAINORAfGDhFUWhd3t7yvNcvu9/83WstQqCQN1uT1EUa39/n1IPAAAAS4liD8CN5Hmu19vbstbK87ym41yx1sr3Ax3zpB5ojdFoJMe53TG/xhgFQaBeb0W93oqKotTR+/f67d//1ngBp14DAAAAD4HhGQBurKoqvT8+1tbmc+V53nQcSZfTLs8vLhZmQi+A62VZJuvc7LXFIAjkeb5c19V4PNb74z3NZrN7TggAAAC0A8UegFvJ81zWOk3HuOL7ng4OBk3HAHAL09lMruPKWquqqj57G8/zFMcdzWYzHRweajq934m6AAAAQBtR7AG4Ecdx9GJrS51OR9Pp4mx7M8aqYLUe0Cp1Xev8/FzdbkdJknzyPmutoiiStY7evH3L6jwAAADgKyj2AFzrh2fPtLGxoTRNNBw2vzqu0+lerfSx1spxHBVF0XQsALcwGA719OnTP5215ziOzs7OdHJ6ygo9AAAA4Bpmc2uL35oBfNHGxoaebGxoMhkvxJNsz/PV6XS0u7sr6zjKsmxhzvsDcDtBEMjaT8/ay/Ocoh4AAAC4IVbsAfiqZ0+fajweLUSp57qewjC83J73X9v3ALRPlmVNRwAAAABa7WYj6QAspdV+X2VZfvFw+4dXq6oqTafTpoMAAAAAANA4VuwBS8xaq163q5WVFUVRpLqu5TjO1dY4a61Go2HDKf9PWVZyXR62AAAAAACQKPaApfbq1StZY1QUuZLkcvJkXV+uiltf35CkhTrrKopCjcbjpmMAAAAAALAQKPaAJeZ7nkaj4WfPz5tOpwszlMIYqygKZYzVwcFB03EAAAAAAFgIFHvAEqvrWsaYzxZ7WZbe++f3PE/GGBlj5Hm+PM/7sGKw1HQ6let6so6V7/m6uLjQ8cnJQgzxAAAAAABgEVDsAUvK930ZYx58MIa1VkEQyvd9pVmmoihUV6VOTs80mUzkuq7++Y9/qN9f1WAw0HQwVZKmStP7LxoBAAAAAGgTij1gSW1sbCjLsgf9nJ7nKY47Oj8/1/nFxWe3+na7XUnSu709DYeLM7gDAAAAAIBFQ7EHLKEoirTa7z/4xNs47mj3zRslSfLF24zHY73e3v7qbQAAAAAAAMUesJR+/eUXSZfbYsuy/O7rOY4j1/VU15Xm8/kXb2eMubawK8uSUg8AAAAAgBug2AOWjLVWaZqqLEsFQaDZbPbN1zLGKI47so7VZDyR5/taWekryy6vH0WxjDHKskx1Xakoijv8SgAAAAAAWG4Ue8CSqapKf7x+rb/99a/ffcZeHHc0mU51dHR0Na02iiI9ffJEcdzRweGhsizTT3/5i4Ig0M7u7h18BQAAAAAAQKLYA5ZWnucKgkB1XX3TdlzHceQ4jg4PDz95e5Ikevvu3Sdv2z840NMnTzSdTr8rMwAAAAAA+D+26QAAmrG3v6/haKROpyvfD2798XEc6+zs7Ea3nc1mevP27a0/BwAAAAAA+DKKPWBJFUWh4+Nj7e3vS5L6/VVZe/1DgjFGnU5XeVHq5PT0vmMCAAAAAIAvMJtbW3XTIQA078XWlnzfV5alX71dEISqqkpv3727OlcPAAAAAAA8PFbsAZAkZVkma82NblsUBaUeAAAAAAANo9gDIElKs0yO8/V5OsYYBUGg0Xj8QKkAAAAAAMCXUOwBkCRNp1M5jiNjvrxqL4piXQwGGlPsAQAAAADQuK8vzwGwNOq61nA4VL/fV1EUms/nKstCxhiVZSlrrTzP08nJSdNRAQAAAACAGJ4B4L94nqcwDPX8hx/kOI5q1aqrWo7j6Oj9e11cXDQdEQAAAAAAiBV7AP5LnufK8/xqu60xRnEUqSxLpVnWcDoAAAAAAPARxR6Ar6rrWtPZrOkYAAAAAADgvzA8A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X+P84L0/mTuNOFAAAAAElFTkSuQmCC"/>
          <p:cNvSpPr>
            <a:spLocks noChangeAspect="1" noChangeArrowheads="1"/>
          </p:cNvSpPr>
          <p:nvPr/>
        </p:nvSpPr>
        <p:spPr bwMode="auto">
          <a:xfrm>
            <a:off x="122515" y="-113763"/>
            <a:ext cx="240030" cy="2400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data:image/png;base64,iVBORw0KGgoAAAANSUhEUgAABPYAAAdnCAYAAABGVvIiAAAABHNCSVQICAgIfAhkiAAAAAlwSFlzAAALEgAACxIB0t1+/AAAADl0RVh0U29mdHdhcmUAbWF0cGxvdGxpYiB2ZXJzaW9uIDMuMC4yLCBodHRwOi8vbWF0cGxvdGxpYi5vcmcvOIA7rQAAIABJREFUeJzs3UlyHGm2punv116thZmhJwF27nHvXULO7yhnVaOc10YyV5GTWkJJTWp6RWqYS6jMCHe2ztZJwFrtmxoAhJNBp7MDoKaG9xEJ8WBj0KMkCJh9ds5/zMHhYS0AAAAAAAAArWI1XQAAAAAAAACAb0ewBwAAAAAAALQQwR4AAAAAAADQQgR7AAAAAAAAQAsR7AEAAAAAAAAtRLAHAAAAAAAAtBDBHgAAwJrL81yvX73Sarm8lI+3XCw0nU4v5WOtk9l0qvl8/sXf9+rlSxVFcQ0VAQAAXC2n6QIAAABugndv3yrPc+3t78sY89WPq+ta8/lc2zs7ms9m8vJcruv+UC29fv+HHv9noijSbDq9uDfLstTt9dTtdi/9Wn8mTVMVRaHxZPLF37t/cHANFQEAAFw9gj0AAIArVhSFsiyTMUZJkigMw69+rDFGk/OwajQeX1WJl8L1PG1vb0uS8izTu3fv5HneDweRX6MsS22NRn8ZmtZ1/U2hKgAAwLoj2AMAALhicRzLdV15nqc4ij4K9qqq0vT0VFmWyXEc+b6vNMsuArIizzWbzZTnuSzLUn8wuHj89PRUxhiVZXnx+K3RSI5z9hQvz3PNzx9rjFG321Wv39diPldRlhqNRpKk05MTZVmmuq7luq4Gw+FFGJckiRbzucqyPPsYvZ56vd4X79n1PDmOo+KDDsO/us733kuWZZrPZiqKQsYYBUGgwXB4EeC9fPFCg+HwYox5d29PL1+80M7urhzH+eT+Op2O+oOBpLMgcDqdKk0SSZLjOBqNx7Jt+3s/FQAAAC4VwR4AAMAVi6NI3V5Pnuvq7du3KsvyIhx6P766t7enoix18u6d7PMwq6oqvXv3Tv3BQOMwVJHnendyIsdxLgKxOI41nkzkuq6m06kW87lG47GqqtLJu3fq9noaTyaq6/qz58r5QaDh1paMMZrP55qenmpnd/eivtFoJM/3VVWVyq88my7LMhVFIdfzvuo6P3Iv7wPCsix1cnKiaLVS94PwMYljbe/s/Gm3njHmIkAsikIn797JdV0FYagoilRXlfb29iRjVJyHigAAAOuC5RkAAABXKEtTlWWpMAjkep5sx1Ecx5LOOsKSJFF/MJCxLLmuq06nc/HYNE1lO446nY6MMXI9T2EQKDnvIJOkIAzleZ6MMQrDUPl54JUmiSzLUq/XkzFGlmXJ+yBk+1Cn05FlWTLGqN/vqygKVVV19ovGKD//sWVZHwV1/yzPMr16+VKvXr7Uu7dvFXY6H3W3/eV1vvNePM+7eIzjOOp2Okqz7KO6ev3+xXX/me/7cl337M/3PNDLzh9vjFFVVSrOu/lcz5Nl8fQZAACsDzr2AAAArlAUx/J9X9Z5wBWGoeIoUq/Xuwi17A/CIuuDIKwsiouw7EMfjvJ++FhjjOrzj1mW5cUY61+p61qLxUJJHH8Usr0P8kajkZbLpRbzuVzXVX8w+GxA+OEZe2VZanp6qsViocFg8MXrfO+9FEWhxXyuPM9Vn9/PP//evxqdzbLsbDS5KFTXteq6vvjzDcPw4j6qqlIYhmchLF17AABgTRDsAQAAXJG6rpWcd+e9fvXq4ufqulae5xcBVFlVcs5DraosLx5v27Y8z9PkPCz7FrZtX3QG/pU4jpUkicaTiWzbVl3XF7VKZx1x4/FYdV1rtVrp9OREe/v7X3X9IAwVrVbSYPDF63zvvcymU7med7E4Y7lcftTR+CXT01N1ul2Nu10ZYzSbzS6Cx/edhe+7C09PTuREkTrXtOkXAADgS5glAAAAuCLvQ72dnR1tn/9vZ3f3YonG+2UPi8VCdVWpyHNFHwRYfhCoLMuzs97OA8Esy5Tn+Rev7QeBqqrSarlUXdeqqupixPRDdV3LSLIs66yrbj7/6NfiKFJVVWcjsMZ8dbdaVVVK4vgivPyr6/zIvbz/uNLZopFotfrqj/v+8e/HdLMsu/g7k85GofM8v/g9kiS69QAAwBqhYw8AAOCKxHGsTqdzsQzjvU63q/lspv5goMFwqNl0qtevX8txnLOz5c5DK8uyNJ5MNJ/NtJjPP9om+yUfPXaxuNgk+89jtGEYKk1TvXn9+uwcu35fiqKP7mE2m0k62wq7tbX12Wt+ODZsjJHn+xqcb5j90nW+9176g4Fms5lWq5Uc1z27zp8EmJ8zGA61mM81n83keZ6CIFBV15LOuidn0+lFsBmE4Udj0AAAAE0zB4eHddNFAAAA4Mx8PldVltoajZouBQAAAGuOUVwAAIAGFXl+Me6ZZZmiKFIQBE2XBQAAgBZgFBcAAKBBVV1renqqsqpkW5Z63a58gj0AAAB8BUZxAQAAAAAAgBZiFBc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afpAgAAAABcvdFopJ3tbVVVpd9//12z+bzpkgAAwA8i2AMAAAA2lOM46nQ62p5M5LqOoiiWMUb7+/saDod6+uxZ0yUCAIAfQLAHAAAAbKD9vT2NRiPlea6iKLRYLC5+bbHI1ev1tD2Z6O27d5881rIshWGouq4Vx7Hqur7O0gEAwFci2AMAAAA2zO7urgaDgebz2WdDuSiKtLOzIxmjOIpUVpUcx1G329V4NFJRFjIysixLp9Op3r17p6IorvlOAADAXzEHh4e8/QYAAABsCNu29beff9Z8PlddV1/8vZ7ny7IsWZalqqpUlqWyLFVVnT3Wsmz5vifP87WKIr17906r1eo6bgUAAHwBwR4AAACwQSaTiUZbQ0VRdMkf2cj3Pfl+oOfPn2uxXF7yxwcAAN/KaroAAAAAAJdnMh4ry7Ir+Mi10jRVksTa3tm+go8PAAC+FcEeAAAAsCE8z5NlWVd6Fl6WZQr8QL7vX9k1AADA1yHYAwAAADZEv99XnudXfp04jnR8dCRjzJVfCwAAfB7BHgAAALAhJuOx8vwqxnA/lmWZ6rrW/t7elV8LAAB8ntN0AQAAAAB+XK/blTHmSsdwPxTHkQaDgeq61snpqYqiuNikCwAArgfBHgAAALABxpOJsiy9tuvVda3lcqFer6etrS0ZY/Ty5UtNZ7NrqwEAgJuOYA8AAABoOdd11e12NL/mUK2ua0XRSpJk27b29/c1Xyzo3AMA4Jpwxh4AAADQYrZt6+j2bSVxorquG6ujLEvleaa7d++yVAMAgGtCsAcAAAC0lGVZenD/voyR0jRpuhzFcSzLGN25c0edTqfpcgAA2HgEewAAAEBL3b51S2VZKo7jpku5EEUrGUlHt2/rwf378ly36ZIAANhYBHsAAABAC+3u7ioIfMVx1HQpn0jTRIvFXFVV6sGDB9rd3WU8FwCAK8DyDAAAAKBljDHankw0W/MNtGmaKstyDQd9bQ2HqqpKz1+8WKsOQwAA2oyOPQAAAKBlOmGooihU1+u/fbauK61WKxVFriAIVJZl0yUBALAxCPYAAACAlul0Oq0LyGzb0fMXL5RlWdOlAACwMRjFBQAAAFpgazjUYDBQGIYyxmi5XDZd0lczxsh13bUfHQYAoG0I9gAAAIA1ZozR3bt35TqOsizTarVUVa3/CO6HgiDUyelp6+oGAGDdMYoLAAAArLG93V05tqXlcqEsS1sXjlmWJc/z9ObNm6ZLAQBg4xDsAQAAAGvK8zyNRiNFUdR0Kd/N83y69QAAuCIEewAAAMAach1Hd46PlSSx6rpuupzv5nmeptNp02UAALCRCPYAAACANeP7vh48eKCiKJSmadPlfDfHcVRWVavvAQCAdcbyDAAAAGCNWJalu3fuKEliZVnWdDk/xLJsQj0AAK4QHXsAAADAGtnb21NRFK0P9SQpzzP1ul3Ztt10KQAAbCSCPQAAAGBNhGGoreFQSRI3XcqlKsuy6RIAANhIBHsAAADAGnAcR8dHR4qiqNXLMj5U17Xqupbnuk2XAgDARiLYAwAAABrmeZ4e3L+vLMuU5+0fwf1QlqUabm01XQYAABuJ5RkAAABAQ4wxmkwm2tneVhxHG3Gu3j+rqlquy8sOAACuAt9hAQAAgGtmWZa2tra0PZmormstFnNVVdV0WVfCcWzN5mzGBQDgKhDsAQAAANckCAJtTybq9/vK81xJEqsoiqbLuhKe58n3AxVFodls1nQ5AABsJII9AAAA4IoFQaCd7W31ej0lSaz5fLYxCzL+TK/XU1GUevHypRaLRdPlAACwsQj2AAAAgCti27b29/c16PeVJMnGB3rvOY6rf/zy6424VwAAmkSwBwAAAFwBz/N07+5dFUV+YwI9SbIsW2VZ3pj7BQCgSQR7AAAAwCULgkB379xRksQbuen2rwRBwJl6AABcE4I9AAAA4BJZlqU7x8eK41h5frNCPd8PZIzR6zdvmi4FAIAbwWq6AAAAAGCT3Do8VFEUNzLU8zxPjx8/ZgwXAIBrQsceAAAAcElu37qlMAy1XN6sTbCdTleS9OvDhyqKouFqAAC4OQj2AAAAsBH+9vPPMsboH7/8oqqqrvXaxhgdHx3J87wbF+p1uz2laapnv/1Gpx4AANeMUVwAAAC0njFGjuOoKArt7e1d+/Vv37olz/O0Wi2v/dpN6nZ7SpJET589I9QDAKABBHsAAABoPWOMJKkoco22tq712vt7ewrD8EaFesYY9Xp/dOoBAIBmEOwBAACg9SzLUl3XyvNcRVHo1uGhgiCQZf3xdNdxHHXCUP1+X77vX8p1x+OxhsPhjQr1LMtSvz/QfL7Q02fPmi4HAIAbjTP2AAAA0Hq2bV+cq7daLRUEoe4cH8m2z57uGmNUVZXKslRdV7Lts7HdxWKhk9NT5Xn+zdd0XVd7u7taLOY3ZgzV83yFYajXr1/r5PS06XIAALjxCPYAAADQerZtq67Pgr26rhXH0Qe/aiR9Grw5jqNer6vRaKRfHz785nBvezJRmqXXvqijCY7jKgxD5Xmux0+eKI7jpksCAAAi2AMAAMAGOBvF/dyv/vkvFEWhoihUVZWOj4706PHjbwrphsPhjdiA2+l0ZYzRq9evNZvNmi4HAAB8gGAPAAAArVcUxUfn6X2LNE0Vhh39/NNPOj09VRzHSrNMWZZ99jGWZcmyrI3v1nMcV7Zt6+//+MeNGTcGAKBNCPYAAADQemmayrbt7358HEdyHEf9fk/D4VC2bausSj18+EhlWX70e40x2t3dVVF8+7l8bWLbjrrdrp4+fUqoBwDAmiLYAwAAQOvVda2yLH+oi+79aO57QRDobz//rCzL5Lquakl5lsnzPRV5odVqdUnVrx9jjHq9nn777TetoujLDwAAAI0g2AMAAMBGODtn7/I6y5IkUZZlsixLaZpcXCO7AQszLMtSnudaLJdNlwIAAP4CwR4AAABar9vtqizLSx8ZrarqoxBv0wM9AADQLgR7AAAAaB3P89TrdtXv9+X7/kdddbgcxpimSwAAAF9AsAcAAIBWuXN8rE6nozzPVBSF4vjsDLh/XnKB72eM9dF5gwAAYD0R7AEAAKA1er2egiDQbDZtupSNRrMeAADtYDVdAAAAAPC1Bv2+8jxruoyNVxSFwjBkHBcAgDVHsAcAAIDWGAwGyvO86TI2Xl3XKstSnuc1XQoAAPgLBHsAAABYe5Zl6fbt2yrLkrP0rklRFOr3+02XAQAA/gLBHgAAANbacDjU337+Wb7nabVaNl3OjZFlqbYnk6bLAAAAf4FgDwAAAGtrtLWlg/19rVari+23uB5lWaquawVB0HQpAADgM9iKCwAAgLVj27a2t7c1Ho20WCxUVYzfNqEsSwW+ryRJmi4FAAD8CYI9AAAArI1Op6PJZKJ+r6c0TTWfz1XXVdNl3Vh1XUtsxgUAYG0R7AEAAKBRnutqOBwqCEN1Ox2laaLZbHoWKqFRxhhVLCsBAGBtEewBAACgMUEQ6N7du8qyTFVVarGYE+itEdd1FTOGCwDA2iLYAwAAQCMcx9HdO3cURSvled50OfgnlmWprmv+bgAAWGNsxQUAAMC1M8bo+OhIWZYRHK0xuicBAFhvBHsAAAC4docHB7JtW0kSN10KPqOqKjkOAz4AAKwzgj0AAABcG2OMDg8O1Ov1tFotmy4HX1CWpXzPa7oMAADwGbwFBwAAgGvR7XR0+/ZtlWWp5XLRdDn4CkVRKAxDpVnWdCkAAOBP0LEHAACAK+d7no6Pj5UksaJoxdltLVGWpcIwbLoMAADwGXTsAQAA4Ep1Ox0dHR0piiIWZbSMMWfj0wAAYD3RsQcAAIArMxqNdHx8fB7qMc7ZJp7nyfN9vTs5aboUAADwGXTsAQAA4NI5jqNbt24p8H0tFgtVVdl0SfgGnufJ9wM9fPhIGefrAQCwtgj2AAAAcKmMMbp3967KqtRiMW+6HHwjY4zCsKNHjx8T6gEAsOYI9gAAAPBdXNeV7/vyPE/GGKVpKse2NRwOVde1kjhuukR8B9t2lKapkiRpuhQAAPAFBHsAAAD4av1+X/1+X71uV7ZtqyhyVVUtqZZl2arrWmVZKIpWTZeK72SMYWsxAAAtQbAHAACArzKZTLQ9mSjLMsVxpLLk3LxNY4xRpxPqxYuXTZcCAAC+AltxAciyLA0GA1kWXxIAAH+u0+lod2dHq9VSaZoQ6m0gy7LU7fZ0cjrVbM7ZiAAAtAEde8ANF4ahjo+OJElRHOvZs2cNVwQAWDdhEOj46EhRtFJVVU2Xgyvguq46na5+f/tWb9++bbocAADwlQj2gBvMtm3dOT5WksRyXZfNdwCAj7iuq+3JRFtbW4qilfI8b7okXIGz8duuHj95opiFJwAAtArBHnCD7e3uKs8zWZalsqp1cnIiy7L+tBsjCAJtTyZ6/eYNL+wAYMPZtq3dnR1tbW0py1LN5zOWKWywIAh1enpKqAcAQAsR7AE31GAw0HA41Hw+U6fTkeO4+vmnnySdjeS+fvVKcZJIOnsn//joSMZIBwcHOjk50c72tlzXVV4UWq1WyrNMWZ4riiJe/AFAiw2HQx0eHCjLMgK9G8CyLHmep0ePHzddCgAA+A7m4PCQZ2vADdDr9TTo91UUhRzH0WAw0Gq1vDj8/MNOPd/3FQShFouFXr56pa2tLY1HI61WSw0GQ9V1rTRNVBSlbNuSbdsy5uy/dV3r97dvNZvxYhAA2mY4HOpgf/+j7w/YbN1uT9PpVL9zrh4AAK1EsAfcAIHv6969e0qSRMYYSVKaJn8ZvBljFASBXNeTMUaLxfyrDkx3XU+e58l1XZ2cnGixXMp1HE1ns0u7HwDA1fi3f/1XLZcLQr0botPpqCgrPXnyhDfjAABoKUZxgQ1njNHt27cVx7GyLP3qx9V1rTiOlaaZpPqrtyDmeaY8z2SMpW63q8FgINu2JWM0nU6/8y4AAFftrPvaEOrdEGHYUVXVhHoAALSc1XQBAK5Wv9eTbdvfFOp9qKrKrw71PlTXleI40nK5UJqmGvT733X96+Y6jg4PDnT/3j2FYdh0OQBwbcqyvOjqxmYLw45qSY8J9QAAaD2CPWDDGGO0NRxqd3dXtm1ruVrJGCPHcRurKctSdTod9dc43LMsS/v7+/rpp5/U6YSq60p379zRcDhsujQAuDZ5nsuy7KbLwBXqdLqqqkqPHz/+rjfuAADAemEUF9ggxhj99ODB+Y9q9ft9PXz4UK9evdLOzraKIm+krqqqFEUr3To81C+//qqiKBqp40Oe5ykIAnmep36vpzAMlWXpJxsgJ+OxZpwPCOCGSNJEjmMryxjH3UTdbk95nuvJ06d06gEAsCEI9oANMh6PJUmr1VLS2RP40daWbNtWVTX7BL4oCqVpqnt37+rFixdaRdE3PX7Q76uWtFqtVFWVXNdVp9NRVVXKs0xBEGgwGKiqKlVVpeVyqVUUqd/raWs0UrfTUV3XqutalmWpLEsVRaGqqlSWpWaz6ScvcrIs03C4pSAIlCTJJf5pAMB6ms/m2t/fl2WdHeFAR9emMOr2ukriRL89f06oBwDABmErLrBBHty/rzzPLjribNtWr3c2/hpFK+V5Mx17H/J9X74fKIoivXz5UvkH3XuDfl+D4VBBEGi1WinPMk0mE5VlKc/zlOe5bNtWkiQKw1B5nssYcxbUVaWK8x8bY+S63tnZgnmmIs+VZZmks67Gb3lB4/u+jLH08NGjS/+zAIB11O101B8MNNraUpqmSpK46ZLwAyzLUrfb02Kx0IuXL5suBwAAXDKCPWCD/O1vPys672h7733QtW5dF0EQyvd9vXz1SkmSaDwaqd/vqyhyZVku13VkjKUsy2RZluq6UlEUsm37ouPuuu6p3+9rPl/o5atX13I9AFgHtm3r+OhIlmUpjr+tyxrr4ay7vatXr1/r9PS06XIAAMAVYBQX2CBGn24zfD9+um6SJFZZltrd2ZYxZ8Hdcrm4qLUs/+jkKz846qksS5Xl9Z79tFwuNR6P9fvbt2txPiAAXIeyLPXk6VP97eeflWX2tX/txY/x/UC+7+vJ06eKvvH4CwAA0B4Ee8AGqepKxnwa7q2rPM+U51nTZXxRXddKkkSTyUSvX79uuhwAuDZVVWk6m6kTBgR7LRIEgSzL1q8PH67FMRwAAODqWE0XAABtkKaJticT9Xq9pksBgGuVxLEsi6eMbWGMJd8P9OjxY0I9AABuAJ6lARvEtuy1HLvdBFVVaT6f6+j2bfm+33Q5AHBt8qKQMTxlbAvf9zWbzeiwBADghuBZGrBBbNsmdLpCZVkoSRId3b4tx+EkAwA3g/WN28TRLM/39O7kpOkyAADANSHYAzbI4ydPFAQhI1NXKE0T1XWlO8fHsm276XIA4Mo5rkuw1xK+7ytNUqVp2nQpAADgmvDqH9gQruPoYH9fZVnyAuyKxXEsSfrXf/kXjcfjVi0sAYBvFQaB6rpqugx8gWVZCoJQz1+8aLoUAABwjZglAzbEwcGB6rrSfD5rupQbIUnODpOfjMcaj0ZarVYqylJv374lWAWwUfr9vqJo1XQZ+IJOp6vXb94oy9Z/2zwAALg8BHvAhgiCQJ7nqa7PQidcrbqutVotJUme5ysIArmuI9u29erVq4arA4DLEQSBjDEsYlhz3W5XSZrqhLP1AAC4cRjFBTbEP375RQ8fPZLruk2XcuNkWao0TRRFkUZbW/I8r+mSAOBSbG1t0QG25rrdnvK80LNnz5ouBQAANICOPWBD1HWt0WikosibLuXGqqpKcRzrwf37F+O4qyhSlmV68+bNxc9ZlqW6rhnZBbDWhsOhRltbms/nTZeCz+h0usqyTE+fPeN7CgAANxTBHrBBfM9TURRNl3GjZVmqPM8kGRkjua6noN/X9mSiqjo7fN4YI2OMiqLQ69evNZ1xLiKA62OMkeu6MsYoz/OLr03v+b6v3Z0ddbtdLZcLFmesqTDsqKwqQj0AAG44gj1ggziOQ7C3Bs5eYNWqaylNE6WptFr9Eei9fxHtOI729va0s7Oj0+lUs9lMeU7HJYCr43me7t65I2MZqZZs29ZyudS7kxN1u10NBwM5jqM0TVjGtMY8z5dlWXr08CGhHgAAN5w5ODzk2QDW0vb2tsIg0G/Pn/Ok9StsTyba2dnRcrngkPOWcRxHruvJ8zy9fffubOytrlVLnG0F4FKEYahut6ud7W3FcfTB1xYj3/fl+77yPFeeZ7xBtOZs21av19evDx/yPQIAANCxh/WytbWlw4MDlWUp27ZlWZaiKFKaplquVk2Xt9a2t7cJ9VqqKAoVRaEkSTQcDDQejWSMkeM4evLkiRbLZdMlAmipwWCgw4MD1XWtoij+5PtEfd5ZnDRWI75Nt9vT8xcvCPUAAIAkgj2sEWOMbh0eKopWqqpa3vl5cZPJRJZltFiu9Px2G0ptAAAgAElEQVT586bLXFtpmsqybIK9FqvrSlH0R4AdhKF6vR7BHoDvduvwUMvlUmVJF94m6Ha7WiyXLDQBAAAXrKYLAN6r61rT2UyW7ajb7SrPc6VpouVyofl8rn6vp26323SZa6uuaxljmi4Dl6mWXM9rugoALWXbtowxhHobwLZtDQYDxXGiFy9eNF0OAABYI3a/3/+vTRcBvLdYLHR6eqrpbKbdnR2VZXmxaKCua/V7fZ1Opw1XeX1cx1Gv11NRFB+dM2hZlhzH+WiTYafbkeM4vIDbIEVRqNvtansyUV3XiuO46ZIAtMh4PJbnuizlaSnLss7PPwwUBKFevnql33//vemyAADAmmEUF41yHEe2bStNU9m2rX6/r163q263K8dxZFm2pLOgKssyDQZDdTodRVHUbOHXoNPp6PjoSFVVyRij0+lUtmWp3+9fhHqWZWm1Wuntu3dKk1RhEDZdNi7ZYjGX4zg6PDhQnmWM5QL4KpZlaWd7W6sVXzPaKAhC+b6v2Wym+eKtoij66M08AACA99iKi8a4jqMHDx7IGKO6rmVZlrIsU1kWyvNCVfXpWXGe58nzfP368OFGniXnOI7CMNR4PFYYBEqSWFmWyXEcOY57fvh5/sG9G3mepyAIJJ2ds8cB6Jup0+lovljqzZs3TZcCoAVu37ol3/cVx5v/Rtim8YNARkZPnj7dyOc6AADgctGxh0YYY3R8fHwRRFmW9VXvRGdZJsuy9eD+fT16/Hjjxose3L+vqqpUFIXm89nFz7/fmvqpWlmWKstSOY6rotisPw/8IU1TjcdjzWYzpWnadDkA1li/31ev1/vo+wjawRijwA/0y6+/EuoBAICvwvIMXKtbh4fa3dnRvbt3ZYy56C77lvGSJImV55l+evBAg8Hgqkq9VL1uV//2r/+qn356IN/3P/v7zjbbWn/arfglhHqbrSxLpUmse3fvNl0KgDUWhuHFhnm0j23bKopCxhjZtt10OQAAoAXo2MO1McZoNBpJkuI4/qEXHWmaqigK3To8VFmWWq3W5wWMMWfjse+7qnzf19HRkVarpSzL0v179ySddeFFcaxotZLtOHIcR69ev5bnebp1eKg0TZUkLEvAH96ftwgA/8xxHO3t7mowGCiKVp/p8sa6K4pCnlfr/r17sixLURTp6bNnnK8HAAA+izP28MOCIJBt218M1yzL0v7ensbjsZbLhbIs++FrO46jTqer//X3v3+0NbYplmXp+PhY3U5HWZZpvlhoazhUkiTK8z/u1xhzvtnWlWVZkmrV9VkI+P4+kiRRljFyiT+4rivHcfXrw4dNlwJgjRhj9PNPP6ksCyVJshbfD3E5wrAj13V1enqqN7//zt8tAAD4BB17+CFhGOrunTsqy1LGGD377bfPbqx9vxRitVpdSqgnnb2zXVWVOmGo1Rpsyj0+OpJj2zo9PZHjOOp2Oorj+JMx2bquVZblJ+fnJEn81ecN4uaxLIvz9QB8ot/vq65rxTFd3psmjiOlqa3BYCDP8/Tst9+aLgkAAKwZztjDha2tLXmep8l4rPv37snzvC8+ZndnR3Eca7lcKEli3Tk+1uHBgRzHkWVZ51tsPYVhKMe2z4Osy323ua7rrx5PNMZoZ2dHo/N7dZzLy7Yty1K3270YMS6KQknyaaj3JYR6+BzHcbRYLpsuA8Ca6XW7KktGbzdVVZVarZYX5ycCAAB8iI49yBij/b09DYdDSWcBVRzHenD/vqIo0nyx0HQ6/WT8YzAYKAzDi617eZ5rPp8pCAL97eefJUnl+RKIuqpVVZWSJL70jiPXdVV95WjKeDzWeLSlqqq1Z9syxuiXX3+9lO26VVUpzTK5rrtx23rRPGOMHMfVkmAPwD8Jw/Cj4x6wmZbLpbrdru7euaMnT58ylgsAACQR7N1oW8OhHMfRYDCQbdtaLOZyXVeSlGWZ8jyT4zjanky0t7urVRSpyHPZtq1+v6+qqj5ZgFHX9Xl4l1z8+Ko4jiPX9WRZljqdzp+OAFuWpcODA4VhKNuxZWS0WCwuts4GQaid7W29ePnyUmp6/fq1Dvb3CfZw6RzHVRzHn4xvA8DZwqak6TJw5WqtVkt1Ol3dvnWLsVwAACCJYO/GOjw8VL/XVVGUqqpKq9VZF9CHZ99VVaUsy5RlmWzblm3bcoJAUq3FYv6XI6NX/S6y7/sKglC///67fnv+/E+7AC3L0mQyURiGSpJYVVXprKw/aiuKXJ1u59LqWiwWOrp9W8YY3knHpbJtS1HE+VkAPnY2hltyjMMNEkUrDQZDBUGgJCHQBQDgpiPY23Ce5110+HzY6TPa2lIUrb56LPbPFj00JQgCWZatZ8+eafmZTbxbW1u6dXioqqq0XC4+W3tRFArDjm4dHur1mzcqih8/o2g6m6nb6V6EpcBlsCxbEQfjA/iAbdva39+/tIVUaI88zwn2AACAJIK9jbY9mWh/f19lWcq2bb1580bL1UpBEOjNmzfa29tTlmWt6ywLglC//PrrZ1/I3Dk+VqfT0Xw++6owcrVaajQaaWtrS//f//yfP9z18OLFCx0fHSkMO4rj5jf1YjPUdX3+eT1vuhQAa+Lw4EBSrSxjW/ZN9LWLwwAAwGZjK+4GGw6HWizmms2mSpJEnuddbK0djUZarVatC/WksxHhfr9/8eP3Z/45jiNjjDqdjoqi+OqAzvf9i826X7MJ+Gv89vy5fN+/lI8FSFKSxJqMx7yQAyDpbAT3bBM7byDdRFVVqROGTZcBAADWAB17G8p1HHmed9ExliSxgiCUbduSpDiO1ma09lstlwtNxmOFYagXL17owf37qutaruvq8ZMn+l9//7vu3b0r13W/ajzJth1Np1N5vn92Lt94rCAM5bmufn/79ru2kFZVRQCDS/U+hG9jGA/g8h0cHNAVfoPlefbRm5wAAODmItjbUDu7O58swoiilZIkluM4rQ31JF2cmzcYDHX71q2Le+v1+rp/757evHmjVRRpOBh8VbCXpsn5uX1GR7dvn3f7lbJtS4eHBzIyKstSvz58+E2hSlVVsiyLA81xaaq6UhiGijlrD7jROp2OLMtiA/sNdvYGouS6Lp8HAADccIzibiBjjEZbIyXJpy/+32+63QRxHCkMA+X52f0slwvNZlMNh0MN+r0/vf8/k+e54jjSarXSYjFXHEdK01RRFKsqKxVFLsuytLO9/U31vTs5URAE33xfwOfEUaSj27dlWXzpBm6y8Xi8Md/L8f2MsVr9Ri0AALgcvDrcQHVdq1atTZ/Yy/Nci8Xio3eqy7LUarXUcrn84XewHcdWEAQy5uyfybeGKXVVXTwWuAxZlqksS92+davpUgA0pNvpqN/rsTDjhns/EcBUAAAAYBR3wwwGA+1sbyvPckkbnuxdgyzLZDu23rx+o1u3bsmyLL14+fKj3+M6jibb23IdR1mWKYpjhWGo8Wik5XLRUOXYVHEcqd8faDwa6eT0tOlyAFwjy7J0dHTU2uVXuDzvj/sAAAAg2NsgO9vbGo/HStNEccyIzo8qikLL5UK+7+vWrVsqy1L9fl+H0kW4Z4zR3bt3VVWVyrJUt9vRYDBQXddaLBaqa95Jx+VbrZba29vTKjobGwdwM+zt7irPcxUFZ6rddMYYwl0AACCJYG+jTCYTLZdLVRXnrVymNE1VlqWMOTuovNfr6f69e3rx8qVGo5HqumYzIa7V2cKYSHeOj/Xrw4ecsQTcAK7ramtrS/P5rOlSsAZs2+GcRQAAIIkz9jaGMUa2bRPqXZGiKM6XdNRaLheqqkr37t7VZDyWbVvq9Xrq9XpyXVe2bcsY03TJ2HB5nqkoCt25c+eHPt+MMfJ9n89ZYM31ul1leUaXFmSMURiGendy0nQpAABgDdCxtyHqulZZlheHKeNqZVmqLEvlOI48zzv/WaNOpytjjIwxKstSZVmeLTOpa9m2pbo+W/BRFLmKomj0Hq5S3R2o/E//Lvt//IfMat50ORsrSWJ1Oh3dOT7Wk6dPv/kF/2hrS/v7+zoLrFd69ttvV1MogB9WVpUsFjJBUrfb02w+13Q6bboUAACwBgj2NsjpdKp+r6soYiz0uhRF8dmAzveD8+49yZg/AlfHcRQEgYqiUBStNjKILf/Tv6v43/4PSZLzH/93w9VstiiK1Ol2def4WE+fPfvi55Nt2xoOh5pMJjKSlsuFyrLUcLgl3/c5sw9YU8vlUrcOD3kD74ZzHEd1XevVq1dNlwIAANaE3e/3/2vTReByxHGsyfZEOu8WQ7PKslCe5+f/yy7+f5ZlSpJEruup2+0q38DRqrqsVD/4N9n/7/8ja/au6XI2Xp7n8jxfO9vbiuNYef7pwfqO4+jo9m0dHBzI8zxlaaIkST743KvV7XY1m3F+F7CO6rqWbVnqdDosz7jBbNtRWZZ8rQYAABfo2NsgVVXp6dNnunN8rIyum7W3Wi3lOFvqdrvnG3Q3J9wr//N/Ub1/rPI//xfZ//2/NV3OjRDHkVzXPfv3n50FybZty/d9WdbZ+F6SJJpOT//08WmaajjcUhiGiuP4OksH8JXenZxoPB6zsOkGsyyjvODNWwAA8AeCvQ1TVRWH4LfIYjFXr9dXp9PRarVqupxL4/xf/6eK8//i+uR5rtlsKsdxzsf1yotlL8aYL4bHcRzpYH9fDx89uqaKAXyLs0VOuRzH2ehzWvHnjLHk+4HenbxsuhQAALBGOIV5w3D2TrtUVaX5fCbX9eS63pcf0BLW78/l/ff/Juv355LOlmkU//6/q+4OGq7sZiiK4qJr7/3Xg6/pCC2K4oNlMADWURTHsm3el70pLOsszOt0OhoMBvr97VvN5yylAgAAf+CZ4QYxxmg8GhHstVAURep2u5pOs6ZLuRIs02iHDZoGBzZWtFqpE4ZNl4Er1ul05XmeyrLUcrnUKooURZGybDOfJwAAgO9HsLchbNvW8dGRHMdRFG3OSOdNkWWpwjCU63rK88170m7/j//46L9YT3VdybIsuY6jnDE/YC0laSrbtpsuA1fEsix1Ol0lSaInT5/+6TIkAACAD5mDw0N6NFrO8zzdv3fvfNsqh963le/76nQ6Wi6XPJFHY4IgVJImevGCM5yAdeA4jnrdrsJOR2EQyPd9pWnK9/sNFIYdeZ6nN2/e6N3JSdPlAACAlqBjr+WMMdrb3SXU2wDp+SbjXq+n1SpSlrHZGNevKHKFAWN+QNNc19XhwYE6nY7yPFdZlirLQvN5slFb1HEmDM/+nh8/eaKyZOstAAD4egR7LTcZj8+7vBZNl4JLkKapyrJUr9eXbVvKsown+LhWxhjO6QQa9r4TP01TzWbTpsvBFXMcV47j6NHjx3z9BQAA34ytuC23iiJZliXHIaPdFEVRaLlcyHU99fsDDQZDGcM/VVwXgj2gaYcHB0rTVGmaNF0Krpht2+p2u/rt+XO+9gIAgO9CWtBycRzr6dOnF+eyYDMURaH5fKbp9FTS2fl7wHWwLKOCLlGgUUEYcBzDDeC6rnq9vp6/eKHVisVnAADg+xDsbYBVFOn58+dyXYK9TZSmCcEerk1d17JtvjUATaqrWsaYpsvAFev3B0rTVPP5vOlSAABAi/HqbUOsokiO49C1t4HSNJUxRrZtN10KboCiKFieATRstVrJdd2my8AVOz09keu6Gg4GTZcCAABajGBvQ1RVpSdPn6rT6cqy+GvdNGVZyveDpsvADVBVFWd2Ag2L4pg3c26Auq6VJLF2dnaaLgUAALQYCdAGiaJIr9+8Ub8/OA/4eFGwKVarpTzPU7fbbboUAMAVm8/ncl2PcdwbIM9z2batra2tpksBAAAtRbC3Yd69e6dffv1VJ6en6vf76nZ76vX6vPPfclVVaTo9leO46vcZ2cHVMYatuEDTiqJQkiR0z94QSRJrZ3u76TIAAEBL8YxxA+V5rpOTE8VxrMD3VUva39vTfD5rujT8oNlsqq2tkSzLInzBlbBtRynbOIHG+b6v5XLRdBm4BnVdy/d9OY6joiiaLgcAALQMHXsbLI5jnU6nmk6ndOxtEGOM6rpuugxsKMsyKnJeWAJNsm1btm1zZu4N4Lqeut2enjx9SqgHAAC+C88YgZZhuQGuHOd6AY0qy1IvXrxQp9Nl2/0GC4JAnU5Hj5880WJBdyYAAPg+pAM3RBzHcl1XeZ43XQp+UFVV8jxfZVkyjotLV9cSsd7XMcboYH9fMkbRaqXZfE43LS7N6XSqVRTp7t27MsYoTRmR3yRBEMq2bf3jl1/o1AMAAD+Ejr0b4u27dwqCsOkycAniOJJt2xoOt1ikgStQy2J0/6vcvXNHo9FIg35fu7s7unfvHqOTuFRZlunhw4cKglDG8Lm1KXq9vjzP08NHjwj1AADAD+NZ4g0xP+8kCYKg6VLwg4qi0Hw+0+npiSzLkuO4TZeEDVIUhQLfl+/7TZey1oaDgTzPUxxHMsZouVzK6CzsI9y7WTzX1cH+voaDgcwVjLGffc2fM5K7ITqdjpI01d//8Q+VZdl0OQAAYAPw6uMGefTokSzLVhh2mi4Fl+TsvD26q3B56rpWksS6dXjYdClry3VdHRwcKI4jJUkiY4wsyzoP+aQHDx4Q7t0go/FYg8FAu7u7+pe//U2HhwcaDAaXehZqFMd8Tm0A1/UUBKGeP3/OURoAAODS8CzxBsmLQg8fPVJVVYR7G8K2bcZ4cOnSNJXjOBqPRk2XsnY8z9P9e/eUpsnFv70PN1XHcSzVlba2tposE9douVzKGKPVaqnlciHf87W3u6Off/pJ//K3v2nQ7//Qxw+CQN1Oh2BvA4RhqPliQaceAAC4VCzPuGGqqtKTp0/14P59ua6nPM+aLgnfqdvtqaoqgj1ciSha6fDwUIPBQEEYyLZsVVWlp0+fahVFTZd37Wzb1vZkovF4rDiOlGVnXzvfhy0fLs1wHJd/lzfIarVSkibyfV9pmipNE73fc+G6rnb39jT/i42nxhiNx2NtDYeKokiv37z5qJvr7p07KopcWcbyjLZL04TlRAAA4NIR7N1AVVVpOp1qMOiLJbnt5bquVqtl02VgQ1VVpSzLFAS+louFqqqS67o6OjrS4ydP5Hueer2eBoOzBS6r1UonJydarlYNV345fN8/61g0Ro5tq9frKcsyLRbzj0IX13U/6b4py1K3b93SC2M0nc2uu3Q04PWr1zo+Pv5kc21RFOp0uhc/tm1bnucpTdPzDeee7t29q7IslWWZut2ubt++rdl0qn6/r7wo5DiOomhFWLwBqqpikRkAALh0BHs3lGXbH3WYoH2yLFUQBMpJZ3FFjJGyLL8IsvI8l21nunN8rLIsVZalFouzxTye5+nw8FC2bSvLMhVlqd//f/bu5ceRK88X+/eceL9IZmW9pJJarxmv7sXdGPdCMIzZyLBxB7DR7ZW98QX0j8w/4q03Bto7GxfQyhigMRsbAy9mMS21XlVStaoyk2S848Q5XgRJVaqyqvJBRgTJ7wcolJSVSZ4kg0GeX/wev/yCfA+z+05PT/HwwQNUVQljumy8xWL+hnOmeO3rabqEZVl47733kBfFJruPDldZVbCumCZtjIHWGlEUQWuNj373O2itIS2J87NzTKdTVFW1ycZrW4XpdAbPdaFUA9ftLuAwqHcYmqZBEISI4xhpygtzREREtB1WkiT/MPQiqH+B7yMIQgaF9ljbtgjDCL7vw7JsllXT1gVBiLquLmWoKaVQ1xWapkHbqk1Qa51xVNcVjDGQQuL+/ftI0/0KSiRJgsePH2G5WEKp7nd8Wz8s27Zg285rmVrGGBij8eDBA0AIVFXFiykH7vT0FE3TvPY8W5aFKIpw//R0NXCl6KZP+8GqxPbyubssSzRNjbZtodTbjz/aP22rcXp6ipdnZ0MvhYiIiA4EM/aO1MV8jgcPHlxq+k77RWvdNepH15D7QCogaURuc34wxqwCeV0w7/Hjx/j222+3v7gdeHD//ioYuYQx15tYWVUVwjCClPK1KZd13QVnZtMJHj54gDTL8PPPP78WyHEcB48ePoTrulgslzg/P2cwZw9lWQbHeT3IGwRd6eV8frF5XruM16L3NdLwlGoghIBt27y4SkRERFvBjL0jte6X5fv+XmXT0GVKqVXmh4+mUdcORhBdh+8HqOv6tYDVdWmtEUcxXrx4seWVbY8QAnEc48MPPkAYBkjT9Ma/r23bkNKCUq9v0o0xaJoGVVXBsW08fPBwldnYBfdOTk7wuw8/BGDQti2iMMSjh48gpETGaP1eaZoG9+/fR1WVl76utUGW3fy4osO1DuqVFQeiEBER0d0xY++IvXz5Ep99+inKklkDh8CyJJjkQ9um9e0zeo0xm6mxYyOEwMcffYQgCDblxUVxu3L2siyQJBNUVfnG4I0xBlVVoW1bPH70EB88eQKtNbTWSNPlJpOraRoURYHZdArbsvDsp59u/TtSv4qiQJ7n8P3g0vvqbwN9REIKOK479DKIiIjoQIxzx0W9qOu6yyJxnKGXQndUFPmmHPAmoiji809vJIS4c5aRMebKoQJDm04msG0bFxfnSNPlnQZcKKVQVRUmk+mm7PJt35umKS4uLpCmy0tBvTVjDNJ0iclkgulq6jDth6fPnsFxHNg2r5vSmwkIDs8gIiKirWFg78h1/bPE0MugO6qqCk1TYzqdIQhC2LYNIa5+edu2Ddd14TguXNdDHCfwfb/nFdPYCbE+L9ytB+cYe3haloWHDx9udVptnmfIshSe58NxrpOJY94ZNM2yFO+//z7ee+89eJ63nYXSTiml8PPz5/B4TqW3cBwHAY8RIiIi2hJeUj5iQRDA8zwsFvOhl0JbkGUZqqqC7wdw3fhS9t665G+dObUukWyaBk1Tw/cDTu2kS6SUW+nZ2LYtfN8fVb+4+/fvQ+t265Okm6aB1i2k3M7FkrZtsVwuEPgePvnkY3z99Tdstr8HFosFPnjyBOM54mlsmqZ55eIJERER0d0wsHfE7t27x94/B6Yr81u+9nXHcSClRNu2rw1LkVIiCELMZicwpmvyzuABIISEZcmjHS7TBfbufjtN0+D09HRUgT0Yc6fegW+33c261hplWQJC4PTePfz8/PlWb5+2z3EcDsqgtzLGAAzsERER0ZawFPeIhaum8XT41lM5r3q+tda4uDjH+fkZqqpCHCfwvOMoEXJdF0kyQRwncF0PnufB9wPYto3pdIo4TjCdzuD7PhzHOaoMCyG2k7FXVSXiKBpVn72L+Rye5+3k+azrGkEQbv2266rCycnJqB5HutrpvXuoOO2U3kIIgSgMh14GERERHQgG9o5UEATMKqDXFEWO5XKJMAwOOohl2zbiOEEYRlBKwRgN3/c3wb0kmaBpalxcnKMsSziOizCMMJudIEkmBzNwRAixClq+3hPOceytnR+aphlVP6mqqvDy7AxxHGPbGXZlWUAphThOtnq7WmtUVYUPP/hgq7dL22VZFmazGeqagT16szzPMJlMcHp6OvRSiIiI6ACwFPdISCkxSRIkSYIoimCMQVmW7KlGr1GqgVItwjBClh3G1D7LsjZDRdq2hW1bqKoucPcuVVVeKlkPghBRFENrjSxLX5toOjZCCEgpXxmmYjZlxp7nb/otAtHmfNCV4Zqt9d/UWsN1XWBE5bh//etfEfg+PM/bekuCNF1iOp0hiuKtvobKskAcJ7h3coKz83cfu9SvJEnw+NEjVFXFi2Z0Jcuy0LYt2rZFmi7x3uPHODs742cxIiIiuhMG9o7Exx99BNu20TQ10nTJTQe9VZalmEymsCwbbbtf5dq2bWMymSLPuyCSlNYqeFMhTVN4noc8r25dKlcUOYoiRxCEmEymyLJsdNk5tm3D94NNZqEx5tLGcf3/dV2hKAoA3YZzPXClbds7nyOklJvbtG17lFmOruvurM/ofH6B2ewErutt9fgoihyPHj3CMmUvzL4kcYyTkxM4jgOlFGzbBgQg0AXN18f6uuXBtoey0GHwPG9zUQjApjXGuv8tERER0W0xsHcEbNuG53mYzy+GXgrtCa01lFIIwxDL5WLo5dzIOji1Li/VWmO5XGw2UUptJxhSFDmapkYcJ3AcG3meXwqerYeS1HXd20ZfCIEkmUBKibqucX5+du2fXWeR3IXn+fB9f5Pxt/4jhMC9e/fw4uXL0WxgZ7MZpNztcJQsyxBFEZqm3lpGTtu2qKoKjx4+xI9Pn27lNulqjm3jgw8+WAWAu4CdEHL1fHbf0z2vhhfL6J2UUqjrGn/++uvXLrYQERER3QUDe0fg5ORka8EMOh7rcsIwjDbZb2MmpUSSTCCEQFEUKIp85/eplMLFxTmSZILpdIY0XUIpBSklptPpqtdajPn84sqN/zqbrWmarWzyugEfuFaJ8bbZto0gCJDn2ZW/j+8H+N2HH+Lb77678+8qhLjTbUgp8d7jx1dOkN6mpqnRtj58P9jq8ViWJSaTCZIkwXK529/hWE0nE7z//vuoqnLvLm7QOHVtILqP3QzqERER0TZZSZL8w9CLoN2RUmI2ncKyLE7ApRtrmhphGEFrPZpMq6usy28b1WC5WPQeyO5KLQWiKN5MknVdD4vFHLZtXVmOuR7SYds2wjDalM62rbr1ps9xXAgpUNf9lwL6vg+tDcqyuPLflVLwPA+TJMF8cfNAiW3bePz4ET784EM8fPAAD+7fRxzHKIrixsem53mYTiYoy92U4b6qbRWiKH7j43JbSrW4f/8+5vM5s8W27OGDB3j48CGyjOXOtF2WZaNVCiWnJhMREdEWcSrugfvgyRMkSXzrfmJ03LTWyPMcYRgNvZQ3siwLSZKgKApk6XDDPsqywHK5WAVCzWptNtI0hZQCk8kUnvfr1N0g6Mqc5/MLnJ29xHx+AcuyMJ3Obt2PznVdNAME9YDrZdHleQbHsfHxRx/B87xr33YQBPibzz6D7/mYzy9wfn6G+fwCxhh8+sknmMENvhQAACAASURBVE2nN1qr1rq3qc+7Coi3rUJZFvjod7+DZVk7uY9j9OjhQ5ycnGC5XIz6YgbtF8uyEMdJN0SIiIiIaMtYinvgJpMJzs/PN1lERDdV1xXCMISUFrQe30bX933UdbP1jKjbUEptyiTbtl0N6lCYz+cIgmAVzBJQqnmtvG/dm64sy70MKHS99N59rSjLMnieh08/+QRZluH8/BxFWV6ZUWzbNh49eoRJkmxKfF+9v7quoJTC48ePYYy5diagZVm9ZrkZY+A4ztazv6qqgu8LfPbpp/jLt98yu+yOLMvC6enpJmhMtC2u6yHNMjx79mzopRAREdEBYmDvgHVlfS2DenQn62EUUgqMreJPCAHbdgYpPX2Toshh2zYsy7qUFdb1/bs6+LgeeJGmyzv9Lk3TwHGcQTJ0tdZwnOu9pVRVN5XYdT08fvwYtm3DGAOlFLQxEOiOO8dxUJYlFov5GwMtWrfIshTvv/8+GqWQ5+/uZWfbNnSP58WiyBFFMRaL7ZfNlmUJzzP4m88+Q5qmqOoanuuibVu8PDtjtvYNJEmCut7eoBOitbquMJ1MGNgjIiKinWBg74Ctm/gT3ZaUEpPJFFV1dUbV0CaTKbTWvQzKuImiyDGZ3Kw8tCzLOwcobdse7HnqMhRvdr6p62rTe1BKCSEk1rFQYwyy7Hql1W3bIssy/O53v8M333zzzsfR933otr/AXlVVsCwbcZxgsZjv5PbruobrunCcaBNk/fSTT/Dz8+c4P+9/mMq+8H0fcRzDdR1MJ1Nk2fgHBdH+WZf/SynZE5OIiIi2joG9A2aMQVVVcBwXTTOejCbaH74fwBjzxkyzIUhpwXXd1bAGPcqJlUqpVebP9TZwWmtEUYSqut0wByEk/MCHZVmDPR5dKe7t+9Z1m93bb3iValAWOT7++GN8/fXXby1njqMIbdtvADTPM0ynMwRBuJNA9Pp8/6q6rvHo4UM0TYN0wP6TY3X/9BQPHjxAXdfQWiNNl3tZBk/j53k+LjjohoiIiHaE6VwH7vnz5wiCYOhl0J4aW3ZBEIaYTqcIwxBCiJ1kP21Lmi6vnf3TlcybW2fYxnEMx3ZG/Xj0oa5rNE2NTz/55I0DSIQQCIJgkMzG5XIBz/N6a6DfDb/J8OT995m9/RuO4+DBgwdYLBYoihxVtZ+9LWk/eJ6Hly9eDL0MIiIiOlD8pH/glqssDdtmcibdjBASruuOqjRtPRX17Owlzs/Phl7O1pRlscrai2/8s5bV9fPbRf+2mxhLX7KqLKFUg88+/RRJ/PrjOZ1M0DTNIOvVWiPLMkRR3NskW6UUlGrw8Ucf4eTkBNPpFHE03inXfZlMJjfKqiW6LSlll1E7ol6wREREdFgY2DsCT589QxhyI0c3Y4xG26prD0TYNcuyYIwZVQbhNs3nF7AsC67rXftn1sHXMUwrHklcD0DXcy7PMzx58gQfPHmyKREWQuDhw4eDDpRomhplWSKOkzuVLt9EUXSB43snJ3hw/z6ePHmCJ++/38t978I2HjfXcQ72XELjsi7DJSIiItqVcezYaaeUUqPJpqH9UpYlgiCEUmrwMjWt79bDbR/keZfNpVRzZdBhPQVYSgHHceGsghN5PoasynE9P0opLBZzhGGIv/nsM7x4+RJJkkBrDaWaQddWFDksy0KSTJCmS1iWDdu2UNfNznr/rYeUAF2W5z61aLAsC5MkwenpKTyvC3wbY7BcLvHTzz/fqqx6TMcqHS4hBFzXxV++/XbopRAREdEBY2DvCEghGNijW6mqajMZN8+zQTOdXNcdPLi4a3VdIwg0HMe9NEhDSokgCDfZeVp3mYtjKkfWWsMYA8uyRvU85XkO13Vx7+QExpiRBEG7HoxxnGA6na0eu+5576NPopRidFOupZR48OABppMJhJTAehiLAKSQaJoadV1vnj8hBDzPx2effoqnT59CSInZbAbf8/Dy7AxnZ29/bTCwR9vw6qTbqz5nua6HxXLJ7FAiIiLaKQb2jkBeFDDGwPP8W0/dpOO1LuMLw2jQwJ5t26MLRuyKEOvsPBuu68J1PTRNPapA3lXatoVtO6MK7AFdwBQYX3+rNF1e+v+Tk3u93K8QYtBAgxACYRjCsW20bYs4jjGbzVDXNYoivxQgMcZcGTAxxqAsC7Rti/fffx/GGDRNg6oq8fDBA1RVhSzLcHJygsD3UVYVWqXgOA5msxkcx3nt8Se6Dsdx4fsebLsb0LOeCN40DcpVj0+gm+Du+z5++vnnIZdLRERER4CBvSNgjMFfvv0Wn336KbRu0TTDlqHR/qmqCkEQDhZck7LrJbdcLnq/775VVVf+HAThqmxUYT6/2JOMj3GV4+4j0UOGtVIKSTK589RrIQSSOIY2Bnmev/O2At/H/fv3kSQJlFJdb0ghoFuNxWJxq0EWTdNNQn5VXVe4f3qK2XSK6XQKpRoEQbB6bDWaph5N5ibtH9/3YVkW0jS9dOyFYYQ4jlHVFcqiQJIk+Onnn1GWvKBKREREu8XA3pFQSuHps2f44MkTNM0CAEtz6WbWWQlDcl334LP2yrLc240gK/7vRmsNy7J33gNQ6y649fDhQ/x8y2wiKSU++fjjzVAb27bx4uVLvHz58soA3+npKR4+eICyLDCfX+w0eFmWFeI43kyDL4pidFmktL/yPMNkMn0toJznGYqiwHQ6hSUtVFWFi4uLgVZJREREx4SBvSOSpikWiwWSJDmKzCfariHL97TWq3JKGjNjDKTksPXbWk+hfltgb92Mv+u3qJHn+a2CZEVRYDabYrlcIstulr3mOA4+/ugjaN1uylmllJhOEjx88KALHCoFgW7whWVZaJoGy+Wip3OI2azL8zz2mKWtatsWdV0jimJkWXrp34zRWC4XmE5nPBcSERFRbxjYOzLPfvoJH1oWgiBEUeRDL4f2QBwncBwHxphBs14cxzn4bL19p1QD39+faatj0zQNPM9HURSv/ZsQAkEQwvM8tG3XUsG2bUynMywW8xsHzIwxKPIC7z1+jD9//fU7v9/zPJzeu4ckSWBZFooiv9Rzcx1kzPN8NVDAAmCgtblVie02DZ1pTIenLAtMJlNcFRNv2xZVVaJu+H5FRERE/WBg7wg9ffYM/8Xf/i2a5niGEdDtOY79Wi+hvnmeBykl+0OOXFVVCMOolz5xh2jdy3Jdci6lBSklLMvaBPR+228xjhMEQXDjrDug60/nui4eP378xpJcz3Xx3nvvIQiC1UCK9J1BxO4iwDjeW7TWkHJck5pp/62D62EYvaFfo2AZLhEREfWGdQJHSGuNZz/9hCAIh14K7YGmUYjjGI7jDnL/QghEUbzJgqBx6/rEWUMvY2+laYowjDCZTBFFETy/C2pnWXplKWueZ3Bd79aPeZ5nmE2nePjgwWu3EQQBPvn0UwgBzOcXKMtiT4a4/OquA0KI3qQsC7ju6++L668tl5y6TERERP1gxt6RWvfam05nKIoCdV29+4foKKXpEnGcwLbtQbL2jDGrYAcD0XT4lGpwcXF+7e9f95/0ff9WWXvd62uJJElwenqK+XyOqq7hOg5OT09R1zWEEJjOZpBCIk2Xe5M5G4YR2rYdTfYgHZZusrOG7/ubgUdSSgRBiO9/+IEBZSIiIuoNM/aO2NOnT/Htd9/BsixMJtMrrzwTAcNnvdR1BaUUZrPZYGug61mXPlJ/yrK8U0at1hpFkWOxWMDzPMymk1WwooCUEo7josgL5HmGOE7gut4WV78762Eu7LFHu1JV5aXXQxwneP78+a2C7ERERES3xYy9I1cUBb7+5hsEvo/33nsPSTJBVVWrK9HsSUQdacnBj4duwiA36GNnDEtx+9a2aivBK2P0O8vd27bdZPBe3VtsPIoih+M4cF330qAPom2pqhphGK0C4A7yosDZ+fUzbomIiIi2gRl7BAAoyhLf/OUvePr0KSzbwmQyQZJMuEEnAEBZlIiiuPfMFyEELMuC67qwbftGJYo0jC5jj28tferz8VZK4eLiAo7j7MUEZCEEtOYgF9oVg7quEQQBhBAQAMIwZJYoERER9YoZe3RJmmVIv/4GAHBycoJHDx8iTZfsFXPk6rpCEASQUm5luqQQYlUiJyGl2Ez/fPXPemNkjIEx3eaJiF4XBEHPrw+D5XKB6XSGqipHPQGZ07Rp1+q6mwaeZRmCIMAHT56gbVt8/c03Qy+NiIiIjgQDe/RG5+fnsC0Ls9kMWZYOvRwaUBiGUKrZBPWEkKvgnFgF4Lq/hcAr/3/5+7rgXfdvwK8BO2MMtNYwRqNtWzRNjbZtoRQb3v+WiSZoP/8C1p++gsgWQy/nSl3wlxcC+mTbTu9lsVp3r1fX9UY7rdr3g9V5ZLyBR9p/TdNsLkgVRQEAODm5B8uytnIhjIiIiOhdGNijt3rx8iXu3bsHy7I5WfCoCTiOi5OTe5uvrINy6/9+09/GGDRNi7at0LaK2Z930H7+BdTvvwQA2F/9ceDVXE0ICWN4ruhLEHTToofISmvbdtTtGozRLImkXnSTqYNNgL0oCnzy8cf45i9/4XseERER7RwDe/RWxhicnZ1hOp0iz7lZP1aWZSHPc5RlMfRSjpr1p68u/T1GXU8zbmR3wfM8OI4LIQBjutelEALL5TizN4dWVV2JJDOnaNeapoHv+5v/L8sCURRhOp3inMM0iIiIaMcY2KN3enl2htPTU26OjpiUkj3uRkBki9Fm6q0xsLddtm3D83w4jg1jumDVOgmtriu+Lt9hnUnFdhK0S0o1sKzoN19TCMOQgT0iIiLaOY4upHfSWuNiPofjOEMvhQZijFn1xyN6Owb2tieKIiTJBMYYZFmG+fwCZVmgKLo/Qwf1jDEYe6VrUeSbqdpEtyWlhOu6l74mhEAQhJfOea8eZ03TYJIkeO+99xC8ks1HREREtG38pEvXUhYF4igcehnUM8dxEQQBjDEcZkHXwsDedkwmUwgBzOcXI348DcZ+fVBrjSzLEMcJlssFs87p2oQQ8H0fruttJrVXVYW2bVGWBcIwguu68DzvyuNKa43lcoHA9zD7+GPM53Msl0ssU2aPEhER0XYxsEfXUpYlbJsZe8ckjhPYtgWtDebzi6GXQ3tAynEHefbFdDpD2yqkIw8AdIMpxj9xtq4rWJZEHCc8l9ElXTanA6UUmqZeTXGXsG0HQdBNVc7zHE1Tw7ZtRFEMx3EQhiG01jg/P4Pv+/D94MogvNYaZVmuSsI9TKdT/OXbb1GW45wkTURERPuJgT26lrKq0DQNXNcdvPyLdi+Ou83L+fnZ0EuhPWJZ1oizy/aDlBJSSszn4w7qOY4Dx3H3pnddURTwPB+2bTP7mOC6HoIgAND1wvMDH1EUbSa5r7PtXj1WlFKbwLDvB1Cqm0RdluU7A3XrAF83/Gbk9etERES0dxjYo2t7/vw5PvjgAyilNh9+6fBIacFxXAb16MaklAzs3ZHWGsYYWJaNth1vACqKYuR5hqZphl7KtQkBHp8Ex3EQRRHKskRR5Le6jdtMiF9PsS4KTpcnIiKi7WLdFF1bmmW4mM8xm51gNjthM/IDJaVg0JZuRQiJfSjNHLu2bWFZ1tDLeCPP86C13qvs7a5MnP0fCZtgdFX1Ww4rpcWgHhEREe0EIzN0Iz///DN++eUXhGGIDz/8AEYbVNW7y1BoP0gpEQQhG8zTrQghwJjw3Y0983Hs2YREbydWWbH9tg4QAjw/EhER0U4wY49urG1bLJdLfP3nr/H999/D83xIOd7sErq+KIoBGCyXi6GXQnuo27hy53oXtm1DSrHp3zVGXa/V8a7vKq7rsrceAQB834MxuvcyciktXgQlIiKinWBgj26tqmtkeY40TeG6nJi77yzLgm3bWC6XQy+F6GiFYTTqcr04TqB1i6bZnzJcoBt8YNs2kiRhG4kj17btqm1Av4QQaEeciUtERET7i4E9urMXL1/C94Ohl0F35Hk+y+voSnGcII4TAN00yDCMVj3LLjMGnPh4B1JKWJaFsqyGXsoltm0jjhPMZieQUmK53I9JuK9SSuH8/AxKtUiSBI7jDr0kGkjTNNBab6bi9sWyLJQjDtoTERHR/uJla7qzoijQNA3CMERRFCzF21NKNfA8b+hl0MjEcQIpBWzbwWx2spraqjGdzmCMQVkWm/Kytm3hOMzevS3P81eZcOM5h0ZRBNf1UJYFiiLf+/6b6ymovu/vXdYhbU9VlfA8v9fsWNu2UbAUl4iIiHaAgT3aih9+/BGffPwxtNbsIbOn6rpGGBq4roe6HlfGEA3HsixkWZehpbWB1r8GdmzbQRzHkNJCnmdQqoFlhUMtde95nrd5rMfAcRw4jov5/GLUwzxuqqpK+P5s6GXQgNpWQ0rZ66AapRSCIECajuc1TkRERIeBpbi0FWVZYj6fw/P8oZdCt+Q4DoQYd9N+6p+UEm3bQil1KagHdFmei8UClmXh5OQe4jiBEJLluLcQhhHatu29of/bBEGIsiwOKqgHYPP7DNFnjcZBqWZ1MSvq7T6Z0UxERES7wow92posz3FycjL0MuiW4jhBlmUHt4mn25tMJmjb9q3l9Vq3WC4XkFLCtm0Yw8m4t+G6LtJ0XINrLMtCVR1u9q4xPNcdM61bWJbV4z0a2L3eHxERER0LBvZoa/I8Z6bOnlo/byzBpTAMIWU3IdnAYH5xca2f01qjrtmz7LaklKPKIAvDEEo1BxmkTZIJj1WCbfedPSd44YyIiIh2Yjy7CNp7TdOVtkjJK9L7i4HZYxXHCU5O7sGybLRtizzPrx3Uo7vLshRxHPecQXR8PM+DZXU9Iem45XkOKeVm4veuSSlQj6jUnoiIiA4HA3u0VU3TwLJ4WO0by7JWmTmHl51D7zaZTCGlxMXFOZbLBYoiZ/Zmz6qqQtPUo+lTmuc5bNuBbR9OYr+UEkEQIs+zg8xEpJvRukWaLuG6Llx39xPhhZBQSu38foiIiOj4MAJDW1U3DaTkYbVv1lladHy6bBWDxWLBYMfAxvb4l2XR63CBXQvDCHVdswyXNtq23el7nxACjuOuWhxIHntERES0E4zA0FY5tg2tx7U5pXeTUowuqEC7J6WE4zhYLpdgtubwHMcd1VTqoiggpTyI8uD1sV6WxdBLoRERQqwCbrvJUE6SBEIInF/M8a9//jMvoBEREdFOHE6NDY2C53nIsnToZdANGWM4+OQIOY4LYHyZYscoCAIYY0aX0aO1hpTW3gckgiBEXdccXkCXuK63s2O7y4TX+Pa773Zy+0RERERrzNijrbJtmxunPaSUOoisHLqZphlXEOlYOY4D3w+Qpsuhl/IaY8ze9021bRuu66Io8qGXQiPj+z6qqtzJbVuWhbLczW0TERERvWq/P63T6Git4bru0MugG1o39D6kRvn0blpraK3hOM7QSzlanuchjhNkWTrKrLiqquD7wd5m9Pq+v3p8M150okvW/SOrajdluJYlURQs/SYiIqLdY2CPtuqbb76B7wfw/WDopdANaa2ZtXeElFKbklzqTxTFODm5t8nUG1sJ7lpdV1BKIYr2a4iGlBYmkyk8z189vpzyTL+KohiO42A+n+/sPoQQowzWExER0eFhYI+2qqrrTYPoOE72NsvjGEkpuQk5QmVZwvM8BnV7Zts2lssF5vMLNM14BmZcJU2XsG0Htr0fmZ22bWMymaBpaszn801GMtGa53mYzy+w26FBAi2zRImIiKgHDOzR1rVti+++/x7L5XJT6kLjJwQ40fgIta1CURRIkgmk5FsCvdk+XKdxHAdJMkGe56sySJ7T6DLbtnsZGGSMYZsDIiIi6gV3cbQzP/38M7TW8Dxv6KXQtXETfIzKskDTNEiShMG9nhizP6XvSTKBUmr0mYVA1zcty1KW3tIbWVY/U56VajCdTHZ+P0RERETcwdFO/fj0Kfvt7QljwKDOEcuyFEq1mEymzDLpgZTWXgyrWZdpZ1k69FLeaf1eM9Z+hTQOQoheMva0NnxPJSIiol7wEwftVFVVaNt2bzJTjtW6MX7bsh/QMcuyFHmeI45jJMlkLwJP+2gymcIYsxcTM13XQ1kWvQRC7sJxHASBjyzLhl4KjVzbaki5+7pyx3GQ8ngkIiKiHnDXRjunlOJghhFzXReO42KxmMMYBvaOXV1XqOsKQRBsBuAopbBcLoZe2sFYX+zQe9BY3xi9F0OQwjBCnhdQavzlwjSstlW9ZNIJIZg9SkRERL1gxh7tlBACnucxqDdSQgj4foCqqvYiyED9KYoCFxfnOD8/g2VZmM1O4Pv+0Ms6CMaYvXm91XUD1x1/n9R1AJrobWzbRhiGEKKfwB4/+xAREVEfGNijnfI8D1rrvdnEHpsk6Rp7F0U+8EpozC4uzpGmKXw/YM/MLbBte28yeeq6ghBi1O0UJpMpmqZB2zKwR28mpcRkMoXWBhcX5zu/L9uxUVUc4kJERES7x8Ae7dS+lJsdo/VmfbGYD70U2gNKNVgs5vB9H47jDr2cvdZX8/5tqaoKk8kUJyf3MJudwHXH8/xPp12/wn0Y7kFXM9EE6os/wES7nSC7/iwihNj555IwjPDixUuUZbnT+yEiIiICGNijHWuahg34R8p1XZYJ0Y1orZHn2WbYCt2cZVmQUkLr/XntFUWO8/MzzOcXyLIUURSPou9eVxou2P9xz7WffwH1+y/Rfv7FTu/H9wMYY3ae2blub/HixYud3g8RERHRGiMutFN1XaMoCniej6rilesxadu2lwbidFi03o9hCmMUBCF830dR5HsZVB9bWwXHcZkRdQCsP3116e9d6NoI+JjPL3Z6DAsh4Xke/vXPf97ZfRARERH9Fnf1tHNPnz2D7/uj7tF0jJRSUEohiuKhl0J7xPd9NM1+9IcbG8/3sFwu9joYtb4YMIZS4q6keTyBRrodkS1gf/VHiGw3mZe2bSMIAiwW850Hpj3PxXw+5yAXIiIi6hUDe7RzTdPglxcv9mKy4rGp6wq2zYArXV8Xz2HG3k0lyQRNXe/9hn+dtTeePns8Ful6+sg2dRwXF3P2rSUiIqJ+sRSXeiH3rFn8MZDSgu8HUGr/SgJpOE1TIwjCoZexV1zXg2VZSNPl0EvZCq01pBz+gkBd1wjDEEEQwLIsFEXBCd/0Gtu2e/n8IaUFIQTynMcgERER9YuBPepFEAR71Sz+0CXJBLZto64rZFk29HJoj+zbRNcxCMMQWZYdxOMWBCFs20aeD3/eKMsCgEHbarStwmQyhdaa/VzpEtf1VsfKru/HwZzZekRERDQAluJSL8Iw3PsStEOxnmh5fn7GoB7dmGVZezn4YSi+H0BrfRB9CV3Xhed5WCzmozkGyrJE09TQWiNNlwhDZpPSryzLgmVZPfW1FNj/0D0RERHtIwb2aOc8z4MxZlTTFI+RbduYTKZwHAeLBbMK6HaEkHwt34DjOKjrauhlbIVSCkIIaD3O8EUQ8AISXRaGUW+vv7qucDKbwff9Xu6PiIiIaI2BPerFIZSg7SvLshAEIZIkQdM0uLg4H3pJtMeEEADzUq5FSrkqed//bD0Aq8zDBkEQDL2U18RxAiHEwfQxpLvzvK63ZV+Z6Vpr1HU9ytcHERERHTYG9mjn6rqGZVkQgodb3yzLwmQyhWVZmM/nbCxPdybEejIuvUuSTFAUxUFlOOZ5Bs/zIOW4zueWZSHPD6OPId2d63oIwwhZlvZ6v5Zloeql7JeIiIjoV+P6ZE4HyRiDFy9fIozY+6hvnuejrmuk6fKgggt9MtEE6os/wESToZcyClJaPJauIY4TGGN6adrfp3VWUhTFQy/lEq01LIvzwI6dEBLT6QxBECDPMzRN0+v927aNsjqM0nsiIiLaHwzsUS8W8zkc2xl6GUfHsiz2nLqj9vMvoH7/JdrPvxh6KYObTqerwA43ru9i2/ZoBkxsW5alkFLCdd2hl7LRtgqOw8DeMRNCIEkStK3CfH6BqucAm+M4aJqGFz6IiIiod/wUTL3wfP9g+kztCyEEbNtGnrP89i7kP/8T5N/+W8h//qehl3IjruvB930YY2CMQdPUd97oWpaN+fzlllZ42Oq6gut6Qy9jZ7TWo2qvoFQL3+fFo2Pm+11vuzTtt/wW6PpphmGE777/vvf7JiIiIhrPp3I6aLZts/dRz1zXhdYabcuMvbvQ/+4/QP+bfw/97/7D0Eu5EdvurtvUdQ2lFHw/QJLcvpzY9wMeSzeQ5zm01gjCw2xBIKUYVWaS4zgHmyFJ72bbNnzfR573Myjjt8IwwvO//pUX0oiIiGgQzNijXjRNAynF0Ms4Kk3TIAyjoZex96w/fXXp733hOA7Ksthk6ZVlgel0iiAIbzxERUoJ3/dGlaG1D9J0iel0imYVXD0kQkhoPZ5AmuM4nIh7pFzXQxSFKIpikNdZEASoqgpnZ2e93zcRERERwIw96kmWZXAcF0IwuNeXLluvhe/7Qy9lr4lsAfurP0Jki6GXci2+72M6ncEY81rpbZqm8H0flmVd+/Y8z0OSTNA0Dc7PuXG9Ca01yrIc3aCJbRBCjCpDbmzroX54no8wDLFcLgcZVBPFMSAkfnz6tPf7JiIiIlpjYI960bbtKmuPh1yfpJTc7B4Jz/Nx794pHNdFWRZYLOavfU/btsjzHHGcXOs2wzBEGEaoqhJZNkyJ274rii7YYB/Q8KAxtlZo23ZUwzxo97q+diGWy8UgmXqe56GpG3z99dd8nyUiIqJBsRSXelPXNSzL4gfgnkhpQQiBpmmGXgrtiIkmMP/Vf4vo//1HeKpEmi7fOaSmqkq4ros4jl9rMm/b9qZ8ex0UzrKUg2/uyBhzUK0IbNsZXb/Fqirh+0Hvk1BpGEIIxHGCuq4H+0whpcR8wfJvIiIiGh7Tp6g3eVFsptbR7nmey6DeLZhoAvXFH2Ci2w+a6Iv4r/871P/Df0L5X/4d0uW7g3praZrCth143q9TW23bRhwnqKoKjAPKPgAAIABJREFUZVkgTZdYLhcM6m2BZVlomnEFwu7Ctm0oNa4LNFVVrSaBH05mJL3Zurw9y/qfgPsrAc0LlURERDQCzNij3rx48QKTJIHrugwW7MC6f+G6RM51PU7ou4X28y+gfv8lAMD+6o8Dr+btwv/nHyGEgP6//y+YG5SiGaORpimSJIZSCm3bIopiFEWBqip3uOLj000TbmHMeCbI3tVYe6XWdQ3f95GmvKBxyIIggGVZmM8vBl6JYXsRIiIiGgUG9qg3xhgsl0vMZjMopaD14Wx0h2JZFhzHget6m4EISik0TQ0pJZqGAdSb2ocpuFJKRFEMqy5Q/uf/HeIWryWlGuR5scrSKyGEYFBvB1zXObjHtaq6gSCWJVEUxWjaK+R5hpOTe2z5cKDWbQI8zxtBUA8wBhAM7BEREdEIiPfef39cHbDp4D18+BCz6RRpyt40NyWEgOM4cBwXruvAmK5pfF3Xm+CB7wdwHAda64HLlGgXpLQwnU5RliXKsrjTEAMhBGazEwAYrAH9oTs5uYeLi/PRDZvYhiiK4LoeyrLYDAkZWhiGcBwH8/nrw2Nof02ns1VJe42mUYNMwP0tz/PQthrf//DD0EshIiKiI8eMPepd0zQYaSXXaEkpEcfJJhNFKYXFYnFlVkpZFqPY9NBuRFG0tUBKEIQwxiDLMgb1dsD3AyilDjKoBwBZlqEoCiTJBLbtIE2Xg/+ueZ5jMpkiCEIUBVsRHAIpJaQUODt7OfRSLtFaw7b5MZqIiIiGxxoC6l2e52hbjSSZjLZX09isNzbn52dYLObI84ylZkeqy1q5ew8xy7JXJW1zlmzvyDH0E9VaYz6/gDFmk1U1tDRdwvc9OA4HaRyCro+dwGQyxWQyRRzHo3hubdseTaYqERERHTcG9qh3VVXhz19/jbOzM0wm01FsBPfBgSb90A0JIe6cXSeERJIkKIrioIY6jI1lWajrauhl9CJNu6nM62mlQ9JaI89zRFHM4QYHQCmF+XyOsuyG+6yH/Zyc3FsF+hKEYdjrZwkhBDzPx19/+aW3+yQiIiJ6E37ipcH88uIFnj59ijhOhl4K0V5Y9068C8vqevQ1TcOS7R1aB5SGLk3tU55nkFLCdb2hl4KqqtA0Dd9fDoTW616yFYqiwMXFOebzC5RlAaUUpJSYTmc4ObnXy3qklJuJ4kRERERDY2CPBrVYLld9aoYvqyEaO8dx7pStJ6XEZNIN3uBgld1aB2CPrd1AlmWroRru0EtBlqWQUoyibJO2T2uNuq5RlgWaputlmab9nNfatoVt26w4ICIiolFgYI8G9+PTp4iiaOhlEI2elPJOGSJBEKJpambq9eQYm+s3TY26rkYTTKuqCr7vD72MS0w0gfriD9APnqD5j/8zmv/4P8FEk6GXtZccx8F0OoPv+1guF732C23bdjTHORERER2349px0Cgd8tRIou0St54o3ZVIupjPL7a7JHqrYzy3GWMgxDiuG3aBvWDoZVzSfv4F1O+/hPzbfwv9b/49AEDUFeyv/jjwyvZHEATwvC5g202CLwdZxzG+vomIiGh8GNijwXmed+e+YUTHoCwLxHEC3w9gjMFyuUTbXq80d52tx9daf6QUaNvje7yVUgiCcOhlAPi1JFpKOZpj3/rTVwAA+c//hPa7fwVgYP3pK5hogvbzL2D96SuIbDHsIkcsjhNYloU0Xd55kNBdtG2LIAhQVccxIIeIiIjGi4E9GtxyucTjR49g2w6UaoZeDtFoKaVwcXEOAAjDCEHgX6unlOu6cBxn87PUD60NLEtCqXEElPpS1zXCMIJlWaMYLqC1HlVgT2SLTXae/D//t83X1Rd/gPr9lwDA7L03cF0Xtm2P4lzWtgpJHOPiglnQRERENKxx1MrQUTPGoGmao2syT3QXbauuNX1UCIEoipBlWQ+rolfVdY0oigEc37mtbdvRlMB2mVXDZBCu++ldp4ee9aevYP8f/+smo48uE0IgDCPkeT70UgB0F1qiKOIADSIiIhqclSTJPwy9CCLLshCGITP23mDdH62qhukjROMQBCHCsPtjWTaqqnrna8ZxugyXsWyGj4lSDVzXheu6qOv+mvqPgdZdmaLWevCsvbquEccxbNuBlBJCSEgpAIid90hr/+7voX7/JUQ6h/zmX976vaKpIL/5F4iGpZ1XCcNuyFZRjONctu4lOZ1MmLVHREREg2IpLo1CqxQz9oh+w7ZteJ4P27YhpYRSClVV3ahXnpS7D17Qmy2XC0ynM3ief1SBeaUUsixFHCdQ6mLwMtiLi3O4rgfbtuG6LoQQEKJ7bWRZurNebevsO2bh3Y1lWfA8b3TDf8qyQBTF+ODJE/z49OnQyyEiIqIjxcAejcI6s4PouAkEQQDbtjflXU1TI89zNM3tMr5s2+Fra2BpusRkMoHW+tbP4z5qmgZN08DzPBRFMehatNYoy9fX4PsBkmSCxWK+k8zCV/vp0e2FYYSqqkZ5LsuyFEkyYcsDIiIiGgwDezQKSik4jnPlxovokDmOs8kkWmflNU2NLGug9d0CDZZlwXUdnJ8P32j+mLVtizTNEMcx0nSJpjmelgPrSc5DB/bepCwLCAFEUYzFYj70cugKjuPAsiwsl+OdFNw0DaIwZGCPiIiIBsHAHo1CVddsQP0WrKQ8LL4fbDargEFV18jzbOsBnzFNAj12XbA2QxTFo5jo2Zd1ieuYj8V1ViGNUxhGKMtxl7Fr3SIIhxnQQkRERMTAHo3CMTaXp+MhpYTv/1piq5RCXddomrtn5b1N11uPvSvHoq6rTan1rnq6jZExZtSBvQ5fJ2PkOA6EEKPP5m+aBpPpdNO3kYiIiKhPDOzRKDR1PejwDNf1oFQz8o0n7RPP8zYTaYUQqOsaZVmgaZreNn5t20JKiS5o8bb7fNe/07ZorY8usDf2oJ7W+tIwjbFwHAe+H6BtFTzPhzEGdV0d1YTrrrfeuLP1gC543SqFOI6xXC6HXg4REREdGQb2aBQWyyUeP34My7J20sD8bSzLQhiG0FpjuVzCmPFuQGncgiCE49iwLBtt226CeUMFcYwxaJoGcRwhTdPX/t22bURRDCkljDHXLBEVcBxn0xNw/bNFUcAYPeoAzhhorSHl8bQdWAekxnxcdENNGpyc3EPTNIP1cvM8b5XFq+F5HqIoRtsqSOmuJmKX8Dwfs9nJVsq5xx5gDoJwc27ZB3Vd4+HDhwzsERERUe8Y2KNRWJdqDcH3A/z8/DmkEDg9PUWaLkeVtdEZ23oI6CbOet7lwRdVVaGu09EEiPM8x3Q6fW0TH4YRPM9DnmeoqgpRFGM2O9n8+/o1YIyBMRpCyE0fTK012rZF27ZQSkFKiclkAiEEtNaoqnJvNuN9a9sWjnM8b73rYNXYpekSQRAgCEKcnNxDWZYoirdnxklpba2Ufh1kXwdBLctCWZbI88vDGOq6RhwniKIYWfZ6sP66giBEEARo2xZlWayyAcfTDsOyLPi+j/n8YuilXFtd10g8H3EUIeUQDSIiIurR8ewuaNSiMIQQovdsvXVA5vz8HMYYWLaN6WSCNB3fFfchS5XpV5cHX3SbuV0MvtgWrVvkebaZTOp53qbP33x+scmkyrIUjuNAa7MKtItNeeK6lFIp9cbMq7quNgH6KIrguh7KskBVVX3+uqPXlVUex6AG27Zh2/Yoz6dXKYoCvh8gTVNEUQSt29eOX8/zN6//9etiG8e57wcoigJFka/elyzU9dW3mecZptMZyvLdGe7dc+DAti0IKSFFl2Xbti3m8zksSyKOEwDAYjHvNYPPsizYto26rl+7mBbHMcqyHHWm51XquuouEDKwR0RERD1iYI9GY4gsuXW23vq+nz9/Dkt2G5192YzSbkkpu82868CSvw6+UKrpPRB9W1VVwXFcBEGAosg35X6/9Wpw8qb76fVjobXGfD6H63oIwxCe5yPL0r15rHbt176H+8tEE7SffwHrT19BZG8uW/X9AE1T711wRqkGWZYiiuLNa8V1PURR9EqJfQmlms1x3v2uzWbIw/p3DoIQtv3rR622VVf2yLMsa9NLrguuvTnAprVGURSI42ST0SalhOt2QXvLkhDi1zL5dWatbprNf/+6HuDs7CU8z0ccJ8iyFE3TbAb97Cowv84Y1lqvgqnLzTnC930A4p0Zk2NUVRWm0xl83x/9JF8iIiI6HAzs0Sg0SvWekeY4DowxmM/nl77+7Kef8OEHH9y51In2m+8H8DwPUko0TY2y6HfwxbZVVQnLinrLoKvrCnVdwfcDTKez3rOBxkprvcps3F4ZZ9/az7+A+v2XAAD7qz++8fscxxmsX91trbNOm6bpSiuTyWbgSZouX8vMXR/njuPC81xMpzMYYzbvZ+sLAessWNt2cHJyD23boqrKzetxXcp/XWVZIAxDRFG8CuZ1Fx262602pfLXPV9VVQljDKIo3gwR0VojDCMURbG1qbRSSiTJZNXT8wLGdPeRJJPNY2aM2bvj5lVVVWE6mTCwR0RERL1hYI9GoStnzOF5Xm+BB98P8OzZsyv/7Ycff8THH32EMIxe63E0hD2NJe2tOE5g2/Yme+UQNE2zGXbRZwZVWRarYRsOA3srbdvCdR2U5X4G9qw/fXXp76usgzf79pwr1U2gzfMMeZ4hDCNord/Ze7VpajTNb3vUXTVtuoQQAq7rwvcDBEGwec+76UWD+fwC0+kMdV1juVzc+aLDOkj5KsuyMJlMoVRz5+dSCIEkmUApdemi2fqxXmey3uT8dN3s0T41TYPZbIYXL18yU5mIiIh6sd/1QHRQFsslbNvp5b5c10WjGiyvmBS69t3330NrjSAIe1nT2zGy1wcpJabTGYQQmM8vDiaot1bX1SDHs2oVHKef1/Y+KMuul9u+EtkC9ld/fGsgxbbtvRp8sNY0zaVjNc+zzXCJm7v6Z4wxqKoK8/kFsiyH63qbfpY30bYtzs5e3mngk4kmUF/8ASaavPE+8jxHFMW3uv1XxXGCtm3fmAmv9c2naq+zR9vPv7jz+ralbbsszb/57LOj6adJREREw7KSJPmHoRdBBKwmyiUJkiR5a5P+bYiiGE+fPXtn4Ga+WODeycmmzGk4An7Anj27ZNsOkmSCuq4PugTb94Pej6NWKQRBCGO6Te+xW/dssyz74ILHQFeC63n+pox9X/i+jzAMkWVZb2XS3YCO8o19L3et/bu/h/r9lxDpHPKbf7n6e1oF1+16dDqOswp8ims/RkIIxHECKeXWS2zF86cQ6bzL2GvGM6inO88ZPHzwEEWeH+TrnIiIiMaDgT0ajXXPnaIscf/+/Z2V5Hqeh0YpvHjx4lprmi8WuH96f5CpvWtCAIEfbK3PEV3m+z6iKEaeZ5sG9ofo14CS1ftGUymFOI72uk/hNjVNgzDshjHs23CJd1lnXq2HZ+zL850kEyyXCyjVfxBmqGPguoGxbuq13vQg9P0Aruu98fi1LGvzvK+DeovF/LXvu/P6mwrym38ZVVBvbd3n8P79+3jx8uXQyyEiIqIDxsAejU5d1wiDbnDBLjZYcZzghx9/vHaQzhiDxWKB+/cfADCDBPeEEKtMKwb2ti2OE7iuh+VyOciGvm9KKURRDKX6zRDqhkZ02bLMPO3OK8YYhGF/A0361LYtLMuCbTt7kbXXTb/2rpxYe8huEhhbT9Ttpv92vQKjKIZt26jrX5/jIAgRx8kq+OfCsqy9LMveBq01HNdFWZTM2iMiIqKdYY89GqVnP/0EY8zW+4H5vo9lmt54I90ohb98+y18P4DjuFtd03XsS8bLPvltP71jKRHtemZliOOk9/vuSg5rTKbT3u97jKqqQqOaQZ6LPqwHIq2HIozZeko6XV9ZlpjPL2CMwcnJPQRBuMrm83FxcY75/AJVVeLi4nzopQ6qqWs8ePBg6GUQERHRARv/p206SkopfPvdd7AsC667nUCaEAKe5+Ovz5/f6ufrusa3332HMAx7G/Lxqps2Vqc3s20Hk8l0a9Mk901VVWjbFnF894b4N5VlGWDMwQazbipL01W2mD/0UrbOGL0p/x4zy7IRBCEzom9Ba40sS7FcLuA4DqbT2aY8V2t9kNmoN1VVFTzPw2w2G3opREREdKAY2KPR0lrju+++21qWnO/7mM/nqO9QDlOWJb777jtEUQTbtu+8pps4tuDTVdYBkDCMEIYhgiBcTRe9ftDT8zwkSYI8z1AUx1V296o0TWHbziBBl+VyCdu293oy7DZlWYowDA8yeF8U+ah/NyEkkiRBURQMQt2BUgqLxRxZlkFKiSS5esruscrzDI8fPRp6GURERHSgGNijUavqGn/59luE4d1KcqWUcF0Pf/3llzuvKS8K/PDjj4iiGJZl3fn26O0sy0YYRkiSCSaTKTzPgxACQkhYloUwDBGG1wsQeZ6HMIywXC4v9YQ6RsZoZFl259fW7e7bYLlcrKZs9l/aPjZKKbRtu7Xs5DGpqgpKKXjeOLP2gsCHUuqgh+b0qa6rTT+96ZQZamtt20II0fsFQSIiIjoO/IRBo1dVFcqyhOM4t24+7Xk+zs7OoNR2+qilaYqnz57hyfvvX9oQ/ppUdzm77iZf11pfOaBjrBkvuyKlRBhGcBwHdV2jaWoUhXrtOTw5ObnWMAbXdRGGEdL0OIZkXEfT1GgaZzMNtE9t2yLLUkRRhIuL4w6yAl1AxPP8g8way/MMSZKgqqrRZR5rbcDrM9u1DtyHYYTZ7ARFkb/1uJZS3mqQj4kmaD//opvom/V7/rqN9URhIiIiom3jVFzaC67rYpJM0DTNjTeGUnZZXd//8MNWN5VVVaGqKggINKqbFqiUgmpbtFqjbTV0q9FqA6M19GoK5noNxgAQYlVE2mWgOY6DKIpe6/Vk2zYcxz2aaaK2bSNJJmjbFmm6RF13WT+/3fytpwW/q6TW8zxEUYw0XXIy4W8opRAEIYzpf+JzNznVRhAEBxnQugmt9cH2edNaw/cDSClH+frrJo4fx7m1T03TbI5r3/chhLh0YSYMI8RxAs/zbvX4q//mf0T73/8vQF3B+tf/b5tL3wkpLTiOgzRNh14KERERHRhm7NFeePHiBbTWeHD/PrIsu1HGle/7+OWXX26VEfAuy+USy+Vya7c3nU7x8MH9175uWXbvQZeh+H6AIAiQZelWymXDMITregzqvYExBmVZwHW9QYJrWZZiOp2tgiv7GdTaRubQ+vwkhBhdVts2ZFmKJJmgqspRncuUUqvS/sN83IdW1zXquobrevB9H0EQQGu9CfIuFgtMJpNbZu2Z3/w9bmVZYJIkkFLi6dOnQy+HiIiu4DgOnjx5AkvK1cXv7uLzTz/9hPLIL0LTuDFjj/aCMQZ5nqMoCtw/PYWU1rWCe5Zlw/d9/PDjjz2s8u7ee/wYWrevbXzDMETTNFsrJR6zyWR6o6BeELw5IJQkE9i2jeVyMapgwtisM0mGypprW4UoiqFUs5MA/K61f/f3UL//EiKdQ37zL7e+ne5YPszMsS6YY42y3NjzPCjV7uWxty/atl1luZdQSqEsi1Vptobj2LAs68YXXuSz7yHSOex//M8QzbiOqTep6wpxFENaFvL8eIc3ERGN0em9e/jwww/RKgWlGkgpNu2gwijEfD4feolEb8TAHu2Vpmlwdn6OeycnsG3nncG9MAzxy4sXKIrxZwLZto1Hjx4hz7P/n713i5Elyc/7voiMyHtmVfXtnD63mZ3hrmh5uWsD4lJLwRhR2iVEDElxSRq2RNprcfkiwA8GHwz7xaDe/CQ/GXpZG6Bh0S8L2rC1FAkvJK14A2WS5nJpLcXZuZ+5nGt3V1Vm5SUufsjKnL6f6u66ZFbFDzjomXO6u6KqsiIjvvj/v+/MvwVBsDHtO5zbEOKsuHkRruueadOllCKOe1BKYTwemUqcF1C14qqVBYoopaC1QhhGnazaI48+ABkfVRV7NxAYPM+by1ylgxjytdercbVI8CjLAp7nVTYFqj1CexVaojfi4KQNVJ/343MymQq+VxO1SZmDvvW9Vl3js1CWAv1+H4wxjJOz93uDwWAwLBfXdfGpl1+edgwlzUGzlBJaa7iui+fPD9b28NWwHhgXX0PnUErh7XfegW3blxpRM8ZBCMHBwcESR3d9er3eC4SV9RenXNe9sg9XWRYnEjc5txHHPeR5bkS9GaCUgnO2cuG4y23SJBmCfes3bmTgzzmfW8WY/OKXIL7yNcgvfmkuv28+kOnnlCAMw1UP5gRSCvh+gF6vhzjuIYriqfebu+qhbQRFkcOyLPT7A7ju+r/mWiuMRsPKemNvb9XDMRgMho2mFvXKskCSjM89eBRCYHdnBzs7O9PDQIOhfRiPPUMnkVLiaHgE9xLTbc9z8dHHj5Y8suuzNRi8oGKBYJ3FPUopPM/HaDSE1rMLHHmeIwwjAAk8z4PrehiPxyhLk7Q6C4wxSLn6FkTP8zc6rZhzDinnUzFm/cG3TnxdFa7rgjEOy7JAKYWUEmVZtK4tPk1TFEXZeO0RgmnbcOULNxqNWlVhuI4kSQLLsuB5HgCsfVWE1hrj8QhbgwHEtBPBYDAYNhXHcRBFEfIsw2iJB81hEODevXtI0/TSfUOWTcA5Ry+OsbuzU1lK5DmUUvj4449bt64xbCamFdfQWSi1EAbhuZU+nNsghOKjjz9ewciujuu62BoMLmzD8zwPRZGvdfVZGEZTo/WrtVUppcC5jSAIQKmF0WhoWuquiOu6K99IU0pg2w6Koljr6/wiHMdtkrVvyqpbFBljiOMeKK1804oiR5IkyPO8tV6hSqnG31RKCSFK5HkO27bhuldvEzVcDSkFyrJEWQoEQQCtcULoVrt3UX71V0De/T5IOr/AqlVTliW2trYxGo3MxnCDsCwLjDET2mPYeCil2L99G/u3b4Mzhl6vh0G/j6Is59bJ4Xketra2YJ/ykt7b3cWtW7cwmaQzPZZSaro2yKCUgmVROLYDx7aXKkYaDBdhKvYMneWyxZDnuXj4sDupc/0XtOFW4tXqwg0WheM48P2geS/H4+tt2JJkDNf1MJmkZpF8RWr/kF6vj7Isz/V4XAZ5noOQyhvx8HDzqleumgo6jyTeRRAEAWzbQZIkVxbpV8lFr2eSjNHvD1Y4ss1CSoHxeIQoiqG1bq4h8fO/DPXZL0AAsP/JP1rtIOeIUgqTSYoH9+/j+2++ae5fG0C/38ed/X0opUAIAVCloSul8P0332zlwYfBsAjCMMTdu3chyhLD4VEz/9m2jTv7+7AsC8PRCJM0rQ59UVVzz3oIYlkW7t69i8D3kec5rDjG9vY23n7nHbiui52dnWuH60kpICUa/711x3Vd+L6PrcEAnHM8efoUT58+XfWwDKcwwp6hs9i2fe4i2HEc5HnRKVNq3/cvbcMrihyu662VsMc5h+8HmEwmKMvyRm2ISqmVCVLrwNHRIWzbRhCEUEqtLMCibnXwfX9DEyPJzN8pXvtJyNd/Adp2wX/z1xc4ptlwtm9BffHL0P/mX+Do6aPOta7WvoQAwL71G83fW5a1qiFtLEIIjEZDRFEEQirRn33j6xAA2De+vurhzZ2iKMC5jVu3buHjjnQZGK7P3u4uxuNRI+DVVXuu62FvdxcffvTRikdoMCwWy7Jw984deJ6H7Jxquap7pwClFDa34Q4GoJSCEALLskAIgVQKRZ7j2fPnGA7PP9x8cP8+KCXTJNtqv+h5Hu7s7+Px48eYZBnCKIIoBdI0ufLBSmUf4a/9Z9b3PLzyyitNsn2WTbC7s4PJZIKkQ3vtTcAIe4ZOQgjBzvY2kuRs6bPjuHj3vfdWMKrr86J2jCzLYNvOtZID2wrnHGVZdDIFdR0pigJBgJVXWQlRbqSYorUCpbMLe5/4ba6uwocxhjAMQQjF8K//LSQ/8ffAsvSEMNYVzvMlrJ5ftFYHKl2hEvfGiKIISmmUTz5Yq0q906Rpgn6vhyRJMBqtT6ux4SS3b90CIThRlVev/YoiRxzHay8SGDab+/fvIQojFEWO0ejybgOl1IV7HkopLMvCnf19BL6PR48fn+h6qD1bT3eAZFmGXq+Phx98gLfffhuEENy7exfOJZ7tp2GMwXU9UErx0UcfXSgsrgO9Xg939vcxGg1PCLBlWYKSq6xZDcvACHuGTtLv9xsvpOM4jot0MrnQq66tlGV5acKv1hqTyQS+76+NsFe1npi2o7ZgWRa01nNLZr0uSmlwvnmB7UopUDq7oMm+/U2QIl9pQAalFgihODg4gP5X3wTLVzuem1AnGx/HsioPLCHKK7dKG26OECXG4xHCMGpNIBLnHGEY4eDg+Vx/r9YaSZLg3t27ePOtty615jB0C8uyMBgMsL21Ba3VhQn0lWeXZXz3DGtLr9eD554V265D5YurIMQQQRDgB//KX4GUEodHR3jy5Elzvz79edJaoyxLDPp9PD84gNa6aYl/EYQQ+L4PSi08evQIh0dHN34ebeP067V/+zbG47MesEop+L5vvAVbhgnPMHSS+/fuIZ+mEdUQQhAEIR4+fNg5E2pCCKIovnTjIqWEbTvNf3cdx3GhlDR+Mi2BMQ7O2cqrk2ybg7HVj2PZWBYDY9YLN/Q6iCFfex304Vuw/t2friwgA6jmIcexwTlDmYxWGtixCAjBNNWXwfN8MMZgWWy6+b7c53VW6veTPPpgrV67eaGUgpQCYRhBSrF0cbVeVwRBAM/zm3twNa753oe1ViAEsB3HVO11lLpV0LZtxFGEvb093NnfB2MMWTZ54X3NdV08e/bMCHuGtWRne7tqo72B9c55lGU59d4T8LyqpV1rjcD3UZYCWp+8b2it0O8PwG0b+7dvg3GGyQz2L1EUYzRO8O577608cG7e+L6PH3j1Vezs7CBJkmZvFgQBfD8AYxxaqxP3YM/zcGAS3VuFqdgzdA7XdWFZFoQ46cngOA6Go1EnBYGj4RB7t26Bc/tSce/atK8aAAAgAElEQVSqVT2tZk4bY8O80LiKx9uikFJBbeB1IaWA4zgv/r4LvOBWxdHREeK4h16vj9FouFZVbUIIHB0dNv8fRTFc14XWClp/EngipUBRFCjL8spzWtvezzZSliWSZIwwDDEajc/c++cBIQS2bQP4ZNNJKa3eb+CEJ1qdwr4I2wIhBLwNMGJfR15+6SUEQQClFLRWEEI2c8gs80JVAU3Wag41GI6z6GpUKeU04Zah3+shyybniohCVJ56ruOgKPKZEnHrrpaPpq3ylFLYtg3HtmHbNobDIfIOV1rvbG8jyzJorXDv7t0mzOnd996D67oIwxBbg0ETciilRBDYKx614TRG2DN0jvMSZAkhcBwX73coCfc4Wmu89957+NTLLyNNcaG4J6VcG/8xAoIN1G9aS72wCYLwXO/KZaG1AmmBwLhsXtSOX3OeF9yqGQ6PEIYRfN+/sM1sHTjPD4hzDsdx4HkewjCatgZVAp+UchoMdHFl1+n3s61px6umKApoDURRhNFoOLdKb9t2YNs2OOeQUkwF20pYq95DccYcvCwLKOUtxPNWa8zcFmZoD3WL3lVatAkh4NyGZVFQaoExhg8+6OYa1mCYhcrfrrfwxxFCvPAeMcv3HKfef93Z34dt203ooZQKWmvs7u7i+2++2VkbhdFohFu39jAcDmFZDJ/59Kfx5MkTJGkKrTV6vZNdZccTjLv6nNcRI+wZOodt201LVH0S47oeDg4PZzp1aStZluGdd9/F/Xv3psm+2ZnnQyk5U1LeVczJdPsYj0eIonilIS1a65kErnN/dg1EkctOtNv8/MbjEQaDrY3zoivL8sQ8XZlqu9MEPwrX9aC1bqoCGGPw/QBJkiDPszPefqaC72LKsphW7kXX8miqqv1Zk65YC2hlWWA4PL+y4yLSNEUYhiiKfK4VKFWbWvetNjYNSumVrgPHceC6HpIkwThJkGUZJpOJee8Na81wNMLu7i4mkxe3vbaR0WgI13WglGoqcTnn4Jy3wqP6JhwcHmJnZwec25hMUjDGsLW1hd3dXRBCpom4J6vU8zzH3u4uHpoDidZgPPYMneNoOIRUCluDASyLQeuqz//999/vfGunEALPnj+HkBJhWPn61AKY1hpBEGIymXT65lHjuh6KIl+L57IuaK2htZ4Ky6tpaddaw/M82LZ95THI116H+MrXQMZHoG99b0EjXByu607bOc//TLT9+XHOzyQ+bhpKKRRF0fypWluqxb/rerDtalNQ+UieFc/Jow9AxkeVeGs8985QVU0wOM7sVQK1h21dlSeEgJQCZVkiTZNLP3MXoZSCbTvTcJX5Xe/VmkbjaA1N2deROIrgBwH2dndBCGZu6fM8H2+9/TaeHxwgTdNpRWq316+GzYAQgt2dHWxvbcH3PBBKIYSY6fqVUqIXxwDQybW/1np6/6gEeM/zYVkMBweH+PCjj07cC7pWeX3nzh24joMsq8InlVIoyxJFUQl6F7U0h2EESinSGTwKDYvHVOwZOsnh4SGOjo6ws72N3d1dPH36dK1OOo+OjnB0dATHcbA1GKDf7wNAk9C4alzXhW0703Sp4tomsl278W0CQgj4frCyx9da4/DwAP3+4Mo/28Y21atQeWhSXDSVtf35FUUB27bXzlT6phRF3vixUUoRRfGFye3npfMaTjKZpOj1+jN9L6UUcdw745c4D5IkQRzHyPNsbqKMUhJBEG5c5WsX2dvbw6DfhxACSskzLdsXUVdlFkUBy7LAOTdzpqEz7GxvYzAYoCgKcM4QRdH00ERiNB7j448/Phmw4Lrwg6pKvU5+XpfWTc453n777RPeepwxvPypT4Ezhvfff78TqbGe5yGOIgyHVz9QGo/H2BoMUBbFWqYEdw1TsWfoNGma4tnz5xjPuKDqGlJKjMfjJiWtbt8ACJRajZDpuh5c18NkMoHWVdWC7wfwPA+e58FxnGacjuNMW6bliY1P1aJW+Rh1uX16HXGcKpxmVa24n4zDaXzKZoWUeSeSWTnnTcpYff0zVnm1na76OJGamgxb/fwYs2BZbCGhAutCVW3mrNTH8jK6kNKrtQa3OQhelK5YVeoJIRbyemutwDkHpWfDvK7/OzUoteD7PobDdrXbGz7Bsizcv3cPo9EIZVlc6T6llKo8OaMIt2/dwqDfx2QyWflaiFKKIAjQ6/XQi+PGO8tUEhqOMxgMQFDZSwghmsN9IUr4vg/OWLMnY4zh1VdeAeccW4MBtgYDCFGujbBn2zbSSXbi+ezu7oKzyipKKt2JSrbBYADOrGtWn2soJRHHPTx/PrvHqGExmIo9Q+fZhFNtrTWePnuGp8+ewXVd7Gxvo9frT9u98qW0vtm2Dc/zQQjBaDRsFrJZlp3wBWOMgRAKrasEX9vm6PX60/TI6mc45xBCwHVdZNl6tBavA4QQeJ53bkjAspFSgjELa7L+a/B9H7btNNUag8EWgE+8BU/7C3bJc61KjTOf5cvwPK/V1Tldud5EKcA5w0Xd+tWBkw8p5UJF1CQZo9frI8+zud3HJpMUcdyb3h/be61sMnt7e9dq4a5JkjEsy8JweATXdeF53swVf/PAtm1408etOjAq7+qyLKGUhFIaQRDg1t4eDg4O8GTNumIM1yebTOC5ZyumlVLIsgxhFAGPHgGo1jWEEGTZZC0F4slkgnt37+L9hw+b4LAwCFCWJRzHwaQDoh4AUHKzMMOqJZfDsiwzT6wYI+wZDB0jyzI8/OAD0I8+Qr/fx/bWFjyPIs/zuVXKUErh+/5UZCBNzPtkkp7re3b8hn1SZBTNmBjj4JwBIEjTqiQ/CAJ4nt/a6pVNw7ZtSClb4ZHGOcfR0XpV4gZBCMYYhsOjc0WAfn+APD+pZNLv/CHop38I9Dt/uKxhXhvbdpCm7XjP2ho0whi79ny3jOfU9nbvmuqec76VQy3qXXS/mie1D9G8hZmiKNDv9fCxEfZah23b6MXxjdYtUspmA1yWJXZ3djAejxci5FaHslVHhT8V8qr07qqFWEqJNE3P7QKpq/i2trYwHo8xGo+RjMcorlhdSClt0qcty4JFKTANsCGE1HHQzX2RUoqiKDAcDtdSEOoyh0dHVVUat0+kpAJVFTOzqorjsiggpMTB4QF6cQ9pmrbCSmie1NXg9+7dxcHzAyRpCtuuwids20Ycx02qbJsZjUbo9/uNv951KIoCcRzj4ODqwVaG+WGEPYOhoyil8Pz5czx//hxBEOD2rVsIwwhJMr7RTSSK4qmxe46yzKE1IER542oEIcozN/UsyxFF0Y1+r2F+XJbIukzqhMF1quR0XW8qVh6dqfKwLAtBEEApeUacV5//EajPfgHqje+CtriCyvO8JjiiDbSx8szz/Olm+nrX9TKeU1c8/i5KISWEIAh8jMfjpbU2pmmCXq+PySSbm0WGECWCYHVep4aLeXD/PvI8m1tlihACaZriUy+/jHfeffdC/82LIITA5hx8KpzZnMO27WZtVYt49aFdneY5C0opTCYpsmwC27axvbWF27duQUqJ4WiEg4ODM+I5IQS+7yOKIoRhCM7Y1FdQQE6D4I6XBx0fSm27rHV1X9y/fRuPnzwxLX4tQkqJd959Fy89eDD11P0kzbmu2rt39y4sywIAPHr8GB98+CHu37t3rTTztiOEwGg4RBRFGAwGzQHPZJIiCAK88soreOedd1pdyZZOJiCE3MjbtSwL7O7sIEmS1qwDNxEj7BkMa0CSJHjzrbewt7eHrcEAo9HoWi0iYRgB0Dg6OlyKqFL7IzHGWlEltukIIeE49MXfuGDWLVSFcw7P8zAcnhT1KKXwPB+2zVEUxbkVP12poKqq9drTdtLG160+yb8ubXxOq4Jzfq4A4roepJRzE/XqKkn6nT+E+vyPnFstWQvavu817Vg3RanKv8/QLuK4Ovicd2VyWRYoCoYgCC4V9hzHQRgECIKgqYCrwziUUlBT4cy2ObTW03vOzQ/rtNZTAa8S8SzLgu95GPQrS5jRaFR1egQ+XMeFEKLyUsszTFJ57TFYloWd7W1sDQYYj8fIiwKiLFEKgTzPW3EQuYlkWYa/fOMN9Pt93L5160Qw0emwqJ3tbTC23t67Wuszc4LWGkkyRhCE2NnZwaNpe3JbOTw8nM4/11ujlGUJQghefeUVPHr82IjxK8IIewbDGvH48WNopbC1tXVlnzTHccAYu9Jp7jwoyxK27RhhrwVIKc54vK1mHNVGwHW9G7UGtIGqlSlEkoxPnNgyxhCGEYQoL21d6EoFVV2R0Rba9rpV1Vf6RifZbXtOq4RSeqYCvA5vuk6y30XUVZL00z8E9dkvADi/WjJJxuj3B3PzGKq9qQztIY5j3L1zB+PxaCG/v654kULg4LASSiilCMMQ8bT6rfq+ElJWwtZkcrbNr7ZSWeRarmolniDLJuCcT8emIUqBw8khgPk8bhUgN5oGTvkIggCEVPYwlmWhKEuMRiM8f/585eEjm4bWGoeHh7i1twdKrXOrlZVSGI9HrekGWSbV/citBL4OJOM+efoUg8HgRn6xRVFACIHdnR1wzlsvZq4jRtgzGNaMJ0+fIggCOI47c7JpXTl00zbe6yCEgG3bS31Mw/nU7a+e59+osmgeJEmCMAw7LuxVqZyV/+VJQScMI2RZ1vHn9wl1+Mc6tU/Pi6oN256r4HQctXsX4ud/GewbXwd98sFCHqNt5HmOOO5hOBxCKQnObTiOe6F/5XWpqyPpd/4Q6o3vXlotWVXtBXMJH6o/T4Z2sLuzg+3tbYzHo4W11AkhMB6PsLe3h16vB6UUwjBEWVY2JuPx6ErX9rLm4rIsFy6qXfQYlsUQBj62BgMMh0M8fvLECHxLgFKKrcEA29vbjVfjZWyaqFf5WGr85RtvdKZoQUqJg4MD+L5/o3WpUgpJMsag3zfC3gqwoij61VUPwmAwzJfJZILd3d2Zhb0oilGUxcKNxs+Dc94YJRtWjxAlPM+H4zgruR5qlFJwXRdSqrn5Vs0Dxhgsi8GyLhexHMdBFEUoy/KMSMp51UK1TqExjmOfSL5uGzqIIV97HeTRByDl8q7rquImwmg0Wth1XH71V6A++wXonVuw/ujbC3mMtlElkgJhGB6bK856VN4UUuagb30PJB1VXy+5dsqyhO/fzEexhlIKzjmePnt2o99juBmu6+KlBw/g+/6VhbXroLVGUeRgjIHSKmisKIqmin0WPM+HZVlX9urrIlpX/oFFkcNxXOzt7iIMgqpltyOCyqq5amXw1tbWCX+9dW6xvS6EVPP3wcFBp0RNzjmCwL+xOK61hu8HePLkyZxGZpgVU7FnMKwheVGJdJzzF07Qvl+1Nqwqlv0iE3TDapBS4ujoEGEYodfrI0nGK1sgF0UJxzmbvLZsXNcD628j/+G/Ce+Pvz312PrEaLjadCloDVBKQKkFSimS5HwDf8652XQsGfHaT0K+/gvQtgv+m7++tMcNghBZni20TZl94+sQ06+bRJ5nx1raRSuE8jzP4PvBjaszHcfB4dFiKjwNL4ZSir29PQz6fUwm6dIr2G9yqFYUReO/tynVa1prZFnVGuw4Dl568ABpmuKjjz/emNfgKriui16vh36vB8YqKaCctjU/evz4XAHbsW3s7e3B932MRkNTnX8JZVnAsih+4NVX8fY773SicMG2bezu7s5NqDX7utVghD2DYU0ZjUaI4ujMosZ1XXBuw7IsEEIaD4xVYVkUZWlEjrYxHo/gOC6iKJ6mXC3/VLaugKlZRatnHPdACMHRf/CjyP7O38Nkkp7w2GKMT6srKAgBpFQoyxJFUVy4sLFte24m+22AUgrLYiiK1c0jL0af+rp4KLXAGFv4/EqffAD7n/yjC/+9DoA4L/ihuxAEQdBUvk7iHYh/+F+tvB15MpnAcap77E0OJGzbwXvvP5zjyAyzUJv9b29voyiKuYVPLBMhymkiZ4jDw/n53XWFPM+R5zlc18UPvPoqnj59iqfPnnXufZw3tZjX6/VACUFRFkjTpKmytywLYRgiiiK8//AhLErheR5834fruqCUIs+zuVgNbAJZVnnVvfKpT+G9999feriYY9sglCLLZuvcenD//jTE5+YiJKW0td0b644R9gyGNSUvCvTISY+eOO4BqFKr0lS0wuxeKQ1KjUl4G8mnlUZRFAPA0sU9IcpmsckYb4S9LMugtZpWxhEQQptT5zoVsPqjIIScuSX9NHHc+yRZ8Hd+C0yIMx5bQpRnTPwvo/bNusrPtB3Xdaetke3dOLFvfxOkyJeaKOvv7ePwP/wbkH/0uxcmqi6DOgACOD/4oWtQajVBAoeHVfCM+PlfhvrsFyCAS0XOZZBl2TS84HobJMY48iI3lUZL5LSg1/WKpDyvWlN93597gm9XyLIMRVGg3+9jMBjgo48+wmiNDtRm4XhlHpmKeZNjYt5xqkAUAc/zcf/ePWhoSCGhlESSjDv9eVgVRVFAKY2XHjzA+w8fLuVAN44i3L59u1lrHh0d4aOPP770Z6IoAqUUaTqfNT4hBEqb62UVGGHPYFhXTm2yXdetKo+OxdK3AZP+126EEFX1ZxTCcZylLvC01ijLAlIqZNkIQgi4rgvHcRsBTykFpSqRuixLEEIbsc+yKIIggBBXF7GjKIbWujmdnlciKef22i2QKbVaL1QuO1GW338FB7/030Du3QV9+QcvTVRdNLWYuUxRc1G4rgvP85Hn+QnBok3tyHU7oG3b16p+oJSYKvYlQQjBzvY2dnZ2UJbdF/SOMx6P0Ov1UBT5xlo/1Eb+nHPcuXsHohR4+vQpjobrW3XmeR56cYzeMTEvvUDMOw0hFGVZrFVHwaoghE4Pl0tkWYZBv7/w13X/9m30ej2kaQIhBAghiKIISik8evz4wp+rDjTmd3CvtYZFrbn9PsPsGGHPYFhTLMZOVNC4rtcKD6LTWJa1sYvOriBEiaOjI8RxD57nIUmWVwEwGp1sY6ySZGevwHMcF3EcH6vi09OT/IsXMZRWFYAHB8+vPe6LsG3eehHsKnBetSIbA+2TFD/zS5Wo9+gh3P/jf0bxgkTVRbJsUXMRWJaFIAhBCMFweHRmk3pZO/IqWpGzbALfD64l7CmlYHOTFL9IKKXo9XrY292FUnKtBL0apRQmkwxBELbuQHfZ1Km6nHPs3drD/v4+nj57hoODg063DFYHHR48z4Xv+bBtG1JKlGU5s5hXQymF67orteZZB2rf13r/JYQAYwzvP1yctQIhBA8ePIDNOUajYfPYWusqoXYwQBAEODg8xMHBwZnx+p7XVL/PA6UUGGPwPG8jQnzahBH2DIY1xfc8ABr9/qA6tSuKVrb2MMaMZ0dHIIQsVdSbB8+fV6mSlQceBWMWgiBYmRDFGO/ca3gejuM2VcCTyaQT5tDLgjEG75//Uxwoheib/xR2OgL9438FxSjEtIK0qiJdzoay6x57n1TpZdfyKVpFK3Ll8eVdK11cSokwdBY0ss3meMtt7UW3zgeLVfWoDdf1kGVmg10LfJZlYW93F7dv3cLjx49xcHjYyvXxaTjnCMMQcRTBD3woqSClgJRqarFz/bWFbTsQQnTidWgznHM8efIET54+hc05HNdFlmULe10ZY3jpwYPp+vxs8UZtJ8M5x+7ONna2t/H+w4fIsgye6+LOnTvXtqs5jeO4cBwHlmVBa429vT28++67c/ndhtkwwp7BsKbUZfhlWSBN01aeRjPGWjkuw1kY450+2a6us2oR7PsB+v3Bham1ddKtO12QzYt6sdPla97zfDiOA601JpPUCHrnQAgBffIR2P/432ECoN5Oc27Dtjkcx4Hn+SCEQEo5FfpKiKmf0bxpEoGDHkhy1BmBj1KKMIwurNKblVW1IqdpiiAIrizs1ZXFjLG1Fp2WzdZggL29vam9xPpV6F3EaDRGr9eb2lp09x4+T6oke400TRBFUdWKWJY4PDzEcDhsjbhl2zZcx0EQhojCEJZloSwLCCEwPJpvsIvruktPf153irJEscBrKYoi3Lt7F1mWvVCcq0Vt27bxqZdfRpZlzXt+k3UcpRS+XwVZSSmR5znKsvIW7PV6G5XO3QaMsGcwrCG2XbXxHB0dtnrxWgsdhvZT3bTXY5N5eHiAwWDr0u+pUwXnLewBq0n3vRkEYRg2C7SLBNF1pmor8cGYBaDyBNVaQwhxpnVJSnmub2hZFmeSUh3HAWMcrutNq0rJCaFPSjGHa6WaY+XLnwY+83lo2wH/zf/thr9zsXDOEQQhiqK4sfn/qlqRq82NB8dxr1wRIYSA4zhG2JsDlFI8uH8ftm0jScYbJ24pVW22gyDEcHi06uG0hirlNW8OqRjj6E/bs1ch8tUJtJ5bVcPbtj09ZBQQQmIySRd+7VZp3mIhB0ybAiF0oWJeTb/fx+1btzAej650XRRF0bQH37RFPwhC2LaNsiwxGg3P3K+KIsf21hY+fvToRo9jmB0j7BkMa0g4bTVss3jgut7Ur619vn+Gs3DO18Z7xbJY40NzEXXK6zxPG/nUNyuK4k55HgVB0ATvtHlOWRR1hV2WZUiScXMYUXkSeRgMtk60iSqlZg4EyvP8REUXpRS2bYMxBs7t5vCjCocR002euNKBSJ0IrIMe5Gc+j1qYXAZXbQOuTv99MMaRpmnnvRvTNEUUhSiK/ErvmVJqKkR1v21/1dy9cweMsbW5f12HNE3Q6/Wv1Rq+jjiO01Tt1dQJ96dFvrIsMRyNkKYpJpPJlUQUz/OwNRjAcRyMxmOMRlUImGVZcBynqsYLAnie11RvKyWnbbUp6kOZZTAcHsF1PfR6PSilkOe5ad++BsuYtz3Pw/7t29euPFZK3ahKz3U9uK4LIcSl68I8zzEYDPDo8WNTxLEkjLBnMKwhcRy3+qS/qlBxN1Yo6Bp0mm7V5mvqKnB7tupDpdT0ud9c2LNtG5xX/nq+79/49y2TuiVw0z6r7rRyQutqY3x6ISylRJKMkWVWk6J83CiaEHLlxaxS6kyVKKXWtLKvMqMG9BkD7MuoK9Z0EDetuDU6iCFeex0AAfv2PwNJhnP15JvV345zG4wzuI6LsiznauS9SoQoIaWE47hX2iRTStdmvl0lt2/dgu/7xscXQJKMEUUxyrLcuLkcqD5T9UEd55cnVp8U+RjCIEAvjsE5b0SRoiwb7+r6q9Yajm0jCAL0+30AVYWUlAK9OJqGtahpWqpsKvKOjg5XLnwopZCmCdI0Aec2fL+y3SiKwrTozgjnNrIsW+jczRjDg/v3kabJ0j/Htm3D83wAGuPx+IVBcEpVqcD9fv9KaxbD9THCnsGwZhBC4Pt+qyuCCEHnvcY2Cc7ZWrVmeK4HrXXT6ne8PZJSC77vwbIsUGrduKLUsqxpCydrqr1mreZaNYRQxHE8TVfcrIV9EIRTIfbFbcdSVqmacdyD1rrZMM5ro6aUbF7/fn9w7dbU81pS5Re/BPn6L1b/XmRg3/oNiNdeh3z9F+fSsjuLv12vV22AhRAYDodr0/JfU1XtxcjzbKZrghAyrTAz1ew3YX9/H3EUbnSl3nGEECiKAkEQbqTQGYYRGGPNPXhWob0OO6qhlIJSCmZZsAMfhFT/b1kUQOWbKqU8k0pbliUotUAIaf3rX5YFjo4K2LYDx3EwGGw1h07zClpYRxhjODhc3N7Lsix86uWXlx6GSKmFMAxAqXXuIedlFEWBrcHACHtLwgh7BsOa4fv+lVu1lg2lFEobUa8rcM7Xqnrk4OA5GGNgjMP3fVAaNu2ThBDkeQ7bZkiS65+IUkrheR5su6oMqCuQah+1F0FItVGoBEYKSi0oJZFls4kDN+F4sllZlhu3MY6iGJRSDIdHM7//UkoMh0NEUQTX9Ray6PY8/8YtNKex/uBb0LYDgBwT38ipr9fnMn87QgiCIAQhBIeHB1Wl4I/9dGfCPWalFgZc15tJIKfUaqp/DNdjf38fURhiPB6b1/EYSTJGvz9o7kubRD0nj0ZDUEqv7VenlJreF66+JkqSMeK4B9/3r5XwvWyKIkdR5CCEgHMO3w+uJIpuIosqWCCE4KUHD6aemcsTV8MwAucck8kEWXb1+3JZlvA8H2EQYGysJRaOEfYMhjWj8uporwhjWWzqV2UWBl3BshiybH1uyFrrJiFsMkkbEe2TBTuuXxVFSOM/UpYljo5OikPH/5sQckK4sywLFrNgTVuf65YdpTSUkmCMo9erfq+UVfXFZYtIzm24btVKM4uvUp1CSinFZJI2Xm/XaSntKr1eVXU3HF49cVBKgeHwCFEUL2TT7DjO3EVWkgzPVOWxb/8zkCJbaIosYwxhGEFK2Yjes7btdpEkGaPX6yPPsxdu/LRWTdCO4ers376NKAxP+GEaPiFJxgiCcOPE48kkBec9RFG8soo5rTVGoxF6vR6y7MVzQVuoK9GllFPbCbUUr8Z52kIsB72QuZsQggf374Mxa2mV3JzbiKIIeZ7f2DYpyybY3d01wt4SsKIo+tVVD8JgMMyPwWAASknrkt8qfxMbYVgljc4zbdSwWGqRqiuL0KujpyLa9Tc5taAXRRGAqiqgTtw7je/7U/HPA+f8hHhWFDmSJEGWTZDnGfI8P+bjk0+Nt2lTbai1OvezTmndRqvBGIfn+dMQhvPnBdd1EYZRk24mpURRFGCMT3121s9wnTEG161SS23bhu8H0wrF6y+ctdbI82zu828QhND6rP/eIiBlDvrW90DKxb3ncdxDlk1OCOjk0Qcg48oDcJGPvQq01tMqYfbCas7KJiDAkydPljS69tPv9/HSgwfY3t7GeHxxsu3tW7fQ68VG1LsEpVQzrwMX3xPWkTzPwbkNz/NQlsVKrpH6MT3P61yQSb2GCIIARXH1108HMeRrr1dz/QxzvHztdYivfA1kfAT61veuO+ylwRiHFOJMeEbg+3j1lVfgBwFGo9GVXzfOOfb395ckSBNEUQzXdTGZpJhM0ht/Tqprxh8z3nEAACAASURBVEdRlp275ruGEfYMhjVjMBiAAK1arBFC0Ov1wRhDnhtRr2twzkEIeaFR7qbiOC7iuAdCyDRMYXLpQqgyo84wmaRnxLsXfW6VUsdEvhJBEJ4rFlTCSYY0TZDnebMYPy3uUUoRRTEYq1KPTy+6iqJoAhvmMadcdWF/XQih8Dx3KtxVPkGVX1AViOF5PmzbOVYRqadiavsWnZZlwfcDjMdX3xC0kaoSlJ/xr1yGoLhKiqJEGIYv3BAzVjXTPDeeRA2fevllpGlS2RgQcm4b4629PfT7fdN+OwP1vO667oUHUOtKdWBlNQc5q3juUsrp469GXLwJ1QEvge8HV24JvapQ17XDHkIIbMfF4SmfvcFgAM4ZLIsiimMMh8Mrve+39vZg2/bCW3A9z0cURRCibBKc54WUEltbWzg4XH1QzDpjhD2DYc2Io6h1FXu1X9dweLRWXm2bAmMclJKlmvV2Ac454rjXtEdMJulMVY3VoubmC5vazNpxXPh+AM45OOdTIQ4nhJMqfU9OA0OqjZzregjDCEVRYDweXTh2peR0EX/zhfWiT+DrduIqebg2MldNm7VSctqCPcFkMmkEVSHaWZFaC69ZNlmbz18UxUjTdK0CeWbFsizYNr+0Vdu2baTpxIRnHGNrMEBRFLAsCinVmddme3sbW1tbayN+Lxrf98F5dZjTprXisijLEoRQ+P71Ks/mASEEjuN2shpeCNEktV/lvnRVoa5rhz1KKQTTtVI9xzPGcPfOnWnwSA7btrG3u4s0TVGe2g/V4YeWZZ2warl/795C5zbP85rD6fMOeOeBUgqUUrieh9Fos3ybl4nx2DMY1oyyLMG5t+phnKIbKaCG86k2msYb4ziO48LzvGnV3WoXnbUZuG3bsG2nCX44TVmWSNMUcdyD0goEVTrfi8T2SvgSCIKbJ0zOkpJ6XRzHge8HyLJsLTb4tu0gCAJMJunaVDn7fjAVVzfLuL8mScYYDAawLOtCQYUQiqyFlaOrRAgBSi1orWFReuLftra2sLuzsxaf+XlBCMXpjCbLssC5DdvmUKryEd1EUa9mMkmnIVf+merhZZDnGVy3v/THnRfj8Qi9Xh+TyWTmQ7HLwpTWhTRNcO/evcpfWWv0ejHyPG/WWZNJCiE4XnrpJbz51luNAOg4Dl5+6aUqtZkSWNP5rvI8nizksxoEITjnUEphNBou/PBwMskQx7EJ0lggRtgzGNaMPM8RhuGqh3GCosjhed500z37IsCwelzXhdbzTeLsOrZdefQMh8PWVB0ppWDbDggh03Gd/xnL8wxaVyenVxGLxuMR4jv3of/GTwC/+1vXNrJe1MK+Tuwbj0drUdlWB7DMIrx2BUopHMfB0dHhi795janv0Ze1Y82SnL1JSCmndhACYfTJ+mZnexs7U1Fv09YVrlulrlsWBUAuDTnSWkNrDTH1/1qHOXIeTCYper0+VqExKKUghOhMQu5pqvGXcBx3prTvTUEIgdFoCMdxQAiQJumZQMOyLJFlGfZ2d/Hwgw8AAHu7uyjL4sy6bBHhZY7jwPN8KKWQpskS1/cak0mKO3fu4I3vf98cxCwAI+wZDGvG0XCI/f39uRiezos6ZbLfH8BxHCilNn5z1wXq0+zzqr82FcYYgiDEaNQeUQ+oPPWklDNVHlx3ETf83BeR/9RXwaRo3al7EFQpmOuwYXVdF77v4+jocK0qauo28E0TYE6TpinCMJoKCmevWa01ODPL8/OQUkIrhQf376MoCvT7/akZ/eZcU3V7frVJzlprI9AFansGx3FWUnmf5xk8zwfQTWGsCvMyCd6nUUq90A+vLAvEcQ+f4hxCCPR6vSYh/jjz3sfFcQ+U0qnAv/wD+7IsYdsOtre38fTp06U//rpjPPYMhjVDaw1uc7iO26pKD6319JRqAtu2mzTQOhmUUgLG2Fw3sjqIIb78c1Cf/izoh+91xqejLQRBCCnlyltNX8SyAhnqDdVkkrZKQKo+Ry6Gw8UmpumP3ocvStDf/23oBZs4z4oOYlhf/lmQRx8gG3b/sEAHMcR/9Dqcg8ewpGjVdXYTOLfhOM6SUv3aT+3r5fsBKLVOvM+UUlDLWvjnuUvcvn2rCXkoigK2XV1PSZK05gBzGVRp5z3keY4kqdKBN+n5LwJC6MqEvSpEw298b7sGYwyWxTrpE7hqtNbI8xyEEFBqIcsW025bY1kWBoMtSCkwHB6t9GBaSoHBYIDDw0NzKDFnjLBnMKwhk0mG3b09CLGaxK+LUEo1Ah/nNgihEKIEIQScc9h2lVwppbzRZO+6HjzPh3ztp5C//gvQn/kc7HwCfP/P5/hs1hvO7aYVsO2IL/8c5E9/FShyWG98dyGPQQhBHPfObZVYNUEQIs+LhQv5pMwRfvwudJ6faS1ZFeRv/wwmP/mfQRw+nWsYx7LE4tPI115H+TP/APnTR3AfvgXf9288H7aBKIqQZVlrrps2UB2a1OmkHoQQTeWZ67l4/vz5ikfYDhzHwaA/QJZNmr8TYn1E76sQxz0URX7itTDcjKodNliZuEYpBed2J31HCaHgnLf+8LfN1MFmi7zHWxZDr9dvgtJWjdYahAC9fv9MgrDhZphaf4NhDRFC4MMPP8Sd/f3pqX97xD2gupFddHNxHBdhGDVthefd7Cil5/597TlTm82S3/9tcFJ5z3h//K9h9wet8kVrK4SQxrS/G+hTX+dPFFXXZNu8cCilYIwtbbGWZRk8z3thm8niIYiiCOTPfh9SStDf/7/n+tvlF78E8ZWvAcDC247V7l2In/9lsG98/US4yDgZwXEcBEE4DT7pZnUSYwyEkBZcM+1Da4Xh8Aiu6yGOY0wmE2RZBs74qoe2FPr9PqA1Do8utnuwbdsIwkDj2TWZGFFv3gghYNvOSgTTosgRhtHSH3ceaK2MH2jLqTpNIqRp0qpD6SzLEAQhdra38cS05M4NU7FnMKwpeZ5PUyL9Tp1sSymQ53njZeY4DizLaja0vV6/ad9V6pNTrjjugTGGPM+nqVMlVJaC/uWfgfzln6FMRtAaCMNwLSpgFkkUxVBKdULY00EM9fJnQN/4Lti3v7mQ6qogCEAtq5XVi74fQEqxNPNjKeVU9F3d5tL3fYRhBCFKJAfPQN78t3N/38mjD0DGR7D+4FsLr9grfum/hv73/xrUrbtgv/dboG99r3lMKSWyLGvm8vp0v0vYdlWdbdq1LkYIgaLI4ftBc887Gg47915fhZcePEAvjhEEPuJe78LKDdu2EYVRJyua5kkQBNOq1/W9JlaFUgq+769E+FBKwXU9SKk6d+hMKYVt2+bQpsVUVb5FK6t865bcg4ODTh5athH64m8xGAxd5cOPPgIA2Laz4pFcDa01kiTBwcEBJpMUhKAxG8+yDIeHB5BSIgwj9PsD9PuDJpAjz7NLE0GTJEEYRvA8b8nPqhsEQQhCSCvK9WdBfvFLkK//IkiRXTup9TJc1wXnNoaXVJSsEotZS08sXlW7kud56PcHsCyG4fBoof5adXrvvK4pHcQQX/pZ6CA++1jvv3ni63mMxyMkSQLfDxAE7Uo9fxG27ZhU7Rmo72FCVAdxvfjstbIuMMbg+z7G4xHG4zEYs7CzvX3u9yplqoIATL3MzOdoEdS2NZyvplI2z6vDm67BGDOH5C0mjnutPqRXSqEoigvnfsPVMa24BsMao7XGe++/j1dfeQVSig6e9FZG2dViNjnxL2maIE0TMMZAqTVzNUhZFhgOjxCGERjjrazCWhWMcXDOz03maivHWxfnjW3bcF2v1anAWmlQutwzOq01KLVuVF1QnfQ7oJSCTNvlqz8AQJqNfP33QLX56mry7WWtvfxbvwGZDF94DZdlgcPDAlEUo98fIE0TEEJQlu1NxbQsC5RSU9FxBdI0hVJq6Z/rZeL7fiNgAsAkTbG7u4tnz5+fEOsJmbbcb7iwV3ttmqqWxbHKSyzPc/R6XTtsJnBdD0mSvPhbDUsnCAIQQlq/x8nzDFtbW3j2/HmrAh+7imnFNRjWHCkliqLA9tb2WhrcXqc1rUrWy8G5Dd8PmhCPTcd1PSilOtHyVIcb0Idvwfp3fzr3dknLYoiiCEmStNrfybY5ALLU67cKvsG1FmGu6yIIQnie12zWlVZQ0zak2hS/FvTzPEOWTTCZTFAURWsFrBdxWWsvKfMT7bcvojZ5D4KwSRavKid0614f3/ehtTKVRleGwPU8HBx055DlKmxvbcGyaDOHaK1hWRZ8z8N4Wonr2DZeeeUV2JxjMkk3WtSi1JomtxqBfF5UVeA+PM+fWlrIlVlM1NWClmV1Zi3qed7Uz7qd1WCbjOu6cJwq/K7t82Z1UEym4+1Gp1CbMcKewbAB5HkO1/Pguo45ETlGURSQUk39qwLYtg3GeCeErUXgOC6UUp1YWMrXXof4ytdAxkdzTUMFqgV/HMfIsknrfcEYY7AsunThxPOu7kcURTFs20aapkiSMYoiR1kWEGUJIQSEEFP/SzlN0FatX5TOylXFuxdRee9VQQtZNgFjHL7vgTHeGhGtCuEJMR6PFvo+rirBeJEopeC5HmzOMR6PVz2cubO7uwshTnrdlmUJ1/Vwa28PYRBgb29vKuxnazMPXBcpBTjn4Nxuzed7Gegghvjyz0J9+nOgH7471893HPdACEFR5EjTtAWiqYbrui0Yx4shhCAMo04IR5sGY7y573alS0tKiTiKUZblWhagLBMj7BkMG0KSJNjb20NZluZGfAylJPI8R1HkUErBttu5eF7G5pUxDkppJ4TNxYUbEMRxDCHKTqQPep6PoiiXWlUopbySCG5ZVuP1YlKpF0NZlmCMQ0rZGmHe9wMAWPhGdZEi/yopy2JqGcHWrt1td3cXRVGcWYsIUaIsCxBCMJlkra6WXjZFkcPzPPh+ME2apgD0Wq/n5GuvQ/70fwH9mc/N/fPt+x6GwxGEEK14DaWU8Dy3EyEalmXBtp1OrJE2jTjuIU2TzlmWCCGwvb2D0ag7gmQbMcKewbAhaK0BrRGGYecm/JpFiltaa0gpIaWE63oLTUe7zvOoN696/wHo9/7fc39O7d5F+dVfAXn3+yDp1UvaKaXg3O7Eidm8K6BqwjACgE5UydRtmEmy/LHmeQ7f98GYhcL2muuZawnHceG6LlzXg+f5cF0XWZYhTddLnGgbQRAgSdrRsmhZFoIgWEpFx7xE/tPzchsqActSoN/v49mzZyt5/EUR93pwbBtKnfWN07puKV/9ddw26kPISlixm3mWc3v6uq3Xhpg8+gAosir1/nd/a66fQ9f1GluDtkAIaeXB8nl4ntfKpNVNptfroyzLlaQ735R63t/e2cHz589XPZzOYoQ9g2GDyPJ8WrV39qS8C4gv/xzkT38VKHJYb3x3IY+hlJpWQS3uNbpWhcloCPWDn4d+5a82P3d641l+9VegPvsF6J1bsP7o21ceFyEEtr25Pj6e54Nz3uqwjOPEcQ+TSbqy9vqM2dA/9ndBP/M55K//AnxZIvz4XQDV6WvtkZemqxvjMmiDAOS6ld/R8Y3WKsdVe1Yto5V9XiL/6Xm5HZWAGo7jYDgcrlUVw2g0AgjBoD9oWu8Ns6G1blrWsixDWZYghMDzfBBC1mquJWUO640/h/XGd+c+h1XCXvvWwos+WJ4Xntc+YXST6fcHUEqt5KB3XiglwTkD43ztqtSXhUnFNRg2CKUUDg4O4Pt+R0/a9Kmvi6FqeXEXdmO5TpKr+vyPQN9+APrn/6b5udNJm+wbX4cAwL7x9WuNSym1semDtu1MN9DzE/V0EEN+8UtVJVEy32SyWjhZZXWl/OKXkP/E30f4L34Dzv/5ayh/77dxOO6GKDpPLku8XRaO45wxMV/VuOr20aOjbl0Lp+flRSZuXwWt9drNy1JKPH36FFpr9Hu9znYRtIE69CHPc4RhBMdxO5sevkza+LkSQoAQAkpp68VuKSWCIERR5FMLiPURlLtGFMUAsBbhE2maYtDvQ0mJJ0+frno4ncNU7BkMG0YpBHa2u5mQSz98D2R8BPa7v73QChSt6zaDxZyaXqfCpG43Y9/89U9EotGwqs77l/8XSDoCSUew/ujb12rDBaqFbhWK0EXR9/pYloUoiuZuNrzIip/qtLxYqQdVfU1Gf/Kvof+/P4bKNi8dTwcx1Kt/FfSNP1v4vHQRjDE4jnPmIGJxPpTn4zjOdIOhp6Jetyo5Ts/Li2r3vyqO6+Dg4HCtKvZq7uzvQ0qxls9t2Witm3Wd7wdwXQ+WZR1rbTYcx/M85Hn7Ks5s226sYa7LMqq1HccF55Uvs+O404Rhr0lkdRwbjuPAth0wZoEQCq3X2xNyFQRBAMti00Pp9Xhti6JAr99HWRTIO9CW3iaMsGcwbBhSSmxtbUHKs942bWdZGy2lFBzXBW64uJon5z13+aNfhnztp0AOHs9NOHIcB0q137x5nkRRjKIo5t42uEhhhTEGSq2VBp3U1yRTEoyxToSuzBvx5Z+DfP0XQN/4Lqx/+0crGUMQhFW68KmKiWXNl7ZtI4piMMaQZROk6eYJvIvEcz08e/ZsrcQZz/NwZ38ftm0bA/45I4RAlmUQopqXK7HFa/7NUOF5fiuvPUIoOL9ZuvlpT2bYztyFvipEy0GWTTCZpNOU9ry5F1WCcrXHsCwLnPPGd9fzTnrwcm43gVyWtRnBMPPAdT04jrOW6cRaaQRhiMPDw1UPpVOYVlyDYQMZjkbwPQ9Stm9R0xYm6aQ50W0ri2gVk1KA880RaTi3QSk908Y4D0gyXFgLpJQKvu+3wk8lyybo9weYTNK1Eh9mYzn2AJdRpaaevA4W2QZeQ6k1rRagSNN0KX56m8i6bNgopej3+9je2gK1KIq8wHjc/daxtiJE2SRkc84RhhHKsmzNYeUqcRyntYfbUgo4jnOj32H9wbegPv1DUJ/9AuQXvwQAM9syzHrvEEJgNBoiCEJ4vg+CT9qaax/IosjPTR2mlIIQMv1Dm/+3LArOqwr0+t/r39cE6hACJRW0VlBKQUq1kVW/VXCOi9FouJbrLiFK9IIAhJBWfk7bihH2DIYN5PDwEP1eb+NaLq9CUVSpn47jtFbcW4RwJIQE53yuv7PNuK7bSUHCcZzWVEYppZDnGaIoxtHRZp2usm9/E6TIV+bD5nk+hCjPLOwX7a9n2/bUX6nAaLQY4dDwCW3zArsq/V4Pt2/fhhACeZ43gpNhOZRlCaUkKKUbJ4CcB+e8pR6EBL7v37iykiRD8P/lf2gEOgAQu3cgvvRzwMN3wP7iTwCcL+Jd5d4hhDj3nl/bQ/h+AEop0jRBUZSoq/CuIkTVnoP1n0oIJAAILIuB80+EQeCTg5BKUKyFPwkpxdoIYGEYgjGO0Wi+9jFtQmsNIQSiKMJwaNYYs2KEPYNhA6m94yi1Nqrl8qqkaQLfD1or7C0CpSQIsVc9jKVACAFjbCHCxKKDM7TWrRLmkyRBr9eH7wdI081JM1tkVeYs2LZ97us972peSils24FlVabujuNiPB5vTGXvKiGEdHpD2otj3L59G0kyXttNaBfQuvsC8bywLAt53r65K4oiKKXnUol/5t70ub8ORH2Ir/4K2H/7iwA+EfG07UJzB+rlT4N++B6sb/6vN7p3CCEacZIxhjAM4fsBAEzbdmf3r679BmeZO6qqP2vazntRBaCG1oDSCpi2C7e5+q8SNC0wxsA4A2cMZSkwHB51+r4wC1k2wd07d1CWZSvb5tuIEfYMhg3laDiE6zjI8/bcwNpGURRwHBdBELai5XEZSFmd6reNRQhllsUWtjBaVMUU5xyO47SyMm40GiKOexCivJE/kGE2GKs2L+dVntxUcHQcB5xzWJYFSi0AGkJIEELAOUVZFkbUM7yQra0t3Nrbm3swkeHqaK1h246Zm1H52K0yeOo8wjACIWQagjB/2K/940rU+7V/3PxdLd5p24H68Z8HAKjPfB7sf/+f5rbOEkI0PmmUUsRxD5ZlnQl7mgd1lddlFY91dd/JCkB6pvqvbgE9+6cWAeXcDv2rAJLqnksIPdGGXD8vKWUlcKXpxsylQgikaYqXHjzA999803iEzoAR9gyGDWU4HCK+ewd5vpjk13UhScbo9fooCnsjNrJSytac6h8X8xYhlFkWXZh3x7wrphhj08TRqjqujSe1SikkSYIwDCHEYSvHuE64roeMOVA//h+D/N5v32gjRimF67qwLNYkaRZFgTwvzrQw2bYN3w8QRZZpw10CWuvOtVBGUYT927cB6LX1gOoaQtzcu20VLOJQr21VsJ7nw7KshR7Ysb/4k6ZSr6Y+ANJBDPnpHwI+83mQv/yzhVlLKKVweHiAfn8AxvKVCDX1+y7c4NLrqhL/LGitTrUCV3/v+25ThXg87bf+b8uyTvjDaa2aqtl6jX1avCuKAmU5mQbYKeMtB6AsC1gWxb27d/HOu++uejitxwh7BsOGkiRJc1LVpgVO26jEijGCIMBwuD4eHZehtQJjfOU+SMfFvEUEhQCLM+Wdd4tmfd0dHDyf2+9cBGVZIM9zRFGEo6PFVB4YKhhjKL74ZRR/5z9F5DgIfuebTaJ1fbp/0capqhBwwRhrNiCV2XkBIS432K82HyV8P0C/P8Dh4cGinuJKWUYAyUzjgG7NYcssDPp93Lp1C2mamAqLFiFECdvuns3G/A/1PhFV2iCc1H50i6rUmwWSDOF8/b9f2nwnpZiuMa83P8xjbn7RdVVVyVXjO2/dXxccnvYABAgIATgPMCYUxQ//Ldj/z78EGR8dq/pDU/nXhmuw7WRZhjCMsLOzg6dPn656OK3GiqLoV1c9CIPBsBocx4Ft261rSWgbdRVb5be3/hWOdXjGqjdl5NEHIOOjZvFG3/oeSDk/v8PKf4XfuJ1CBzHka69X453j+E48htbwPA9lWbR+IViWJRzHBY0HyH70xxf6umwqjDHYtoPxm9+rNgy/888h0nHjmcoYg+t68LwqAMhxbNi2A89z4Xk+XNcDoBvvmirVtqrOm/X6UkrBtu21nRPla69DfOVrIOMj0Le+t7JxOLaDo8PDzlTsvfzSS8ZPr4VUPpnd+7yeWAfM6T5iWVbjVbvq6zQIwqm1wWoPUkmZz32NdRGcc1BKr90FM4+5eZ7XVR0IUod0VBYWFMO/9jdR/N1/AHn4DPqNP4eU0lTjXRMpJaIwwvPn7T7cXjVG2DMYNpiyLLGzvb1R4RDXRQgBxhh83+/cwviqWBYDY9bKvXiWsdB0XfdKRs7nsSwBwHGcmU2kV02e5yB/62eQ/dR/vnJhZB1xXRdaa5TJqPmM1JtUIQSKokCWZcjzDEKIxhi8KEpk2QSTSTqtzptdyDsN5wyMsbW9fyxCULgOjuPgoCPCHqUUu7u7mEzakdhtOInnea0KXZqFRawDyrKAlAqe58O2V2ezQimF7/sYjUYrefybcJ0Dzfpn8PH78Blrqsuvyjzm5kWuL30/gJQC4uE71frnO38I+aNfNoecN0BrjSAI8PzgwIiil2CEPYNhgxFCIIwiMGZ1YtOwasqyAOccnuet7WYWmF8lW9upquD8G290liUAcF65Z6y6knJW7OePYU3GUH/xHYi//18CTz6G+uHXWrG4XUaV5SJxXQ9CXNxqe5zjlQRKybktijm3QQhZ+QHAolhmBctl+L6Px0+edGIzMxgM4HkeiqJ7n6l1p676Loq8E9fSolFKIs+zaUWzu5L1Tp3W2sXPy3UONOuf0cMDWG//BTjn17p/tGVuPo+6u2c0GjbjlD/65ea1Io8+6PTaY5VYFkNeFGu75pgHRtgzGDacNE2xt7sHIUqz2JuBoihg2w5cdzULwWWg9dSY/4aVbF2g9hy6ibC9rEUmpdZ0ITz746xSwAptDvEXf4r8P/mHUJ/9AvSr/x7UD/9YKyr42tJmeV08z0VRFI33zyreZ8dxobVaeQvZOkMpBec2nnTAV+junTsY9PtIkrFZS7QU2+bQGsZ+5RhFkcNxquCgZc9lvh80Fghd4zoHmsd/RmUpfD/4/9l792BJrvu+73se/e553H1gF7uLB0kRNCWQjmQLMmA5kO2FHAoiFVKo2JIcgg5RFSlVUSRW+b+4IpVVSVUqfyipSrHKgSsuJRX9EYSJLNGlSJBoKAppUlD0IE1aAghyCSzAxQK7985MTz/POfnjdPd97H3N3Jnp7pnzqbp1d/fenemZ6T59zvd8f9/f2s0zObfKjfHd17X3dVfZfur+B0G/8SdG3JsBznkdH2I4HCPsGQwbThWyfu7cOeS5EfdOg54IOrBtp5M7rSehlILjuCCkO+6weaGMlRP69u8ASinh+7M5DJsUsFzX0908v/l1yPOXwD7/60AQgn75C40799pSZjkvnqcjAarxuonPWbt/jm+0sUwcx4Hn+fA8r/zuw3Vd2LYDy7JhWTZs2yr/bIEx7XjtUgMkzjmEENhucSMaQggeuHYNvu9jMhmbOUSLqYTidZy3nIUsyxGG4UpjVrSzS18zXWSeDc29/0fPMx0oJdeqYigMe5BS7HOV7X3d5NZNqPsfhHz0sc5uLDYF5xxZlmFqhL0jMcKewWBAmqaQSuHcuXNluVZ3Fj5NkWUZHMctJ8ntF4VmRSlZ5vGsdjd11c4jSkgZKN7+hc5cpVTjEdSFS2Bf+E2Q6WoXEEmSwLZtBJCgX/nXyD/0gxBPfhQYbOnvWQL10CONCHxtLuU5DZ7n79u1bkKo9P0AcTxtRMjp9wewLKvu5JskMZIkRp5nu+XGBKg6FBJCwTmD67oHBEDrTDmDy8a2bUynMaKqBWMLeejBB+E4DqJo0vShGE5ACL05ZMpxD6LqDNtVzX9t2wFj7NC5R78/aKw8eJXo2Jf1Epo9z8d0Gh95HpE81U69Dm8sNgWlFK7r4e72dtOH0lqMsGcwGAAAcRwjSRKcP39eu2zWaAdtWWRZBs/zwBhbu3I0IUTtdFmlm23V/gH1KwAAIABJREFUziOlVKfKjh3HmSlwWjzxFMSTHwW5+3YjO8O6QUMO3/fhbt9GfuddsN//DZC7bwPMgvjYs63Yte5a5p7nefuFvRULlYQQuK7XSJOEXq8PABiNdsrGILu5gXsbiBR5jrz+yuqGIloAzCGlACEUQRCWC/r23fNs28FoPG7lAr9y6rmuEfW6gwKlpHb8GnaxbbvOI10FrutBynujDHq9PijVGxJV6eG6kuc5giBYm3OREALP8zCdHr8Rc9L9umvzkVUhhIDn+QBgynGPwAh7BoOhJssy3N3ehuM4GAwGoJQCwKE7u5RSMMYA6JsZIRRK6T9vEnmewfcDAOtXtloUetJVFPnKdrFX7TyqGmh0xcGgG2gQFMXpJvttKDmVUiJNEzCRo//262BxBPmXXwV580bjx1bRpcw9Sikcx2lUjOacw7btlR9DGPZAKcV4PDrT41QCYJ7nEKJAGPZaWRLmeT7eeeed1h0XALzn4Ydh27YR9TpGnudwHAecr3bTru04jg2l1MrmcWEY7sujpJSi3x9AKYXxeIwsW/38qwm0U1K2cmNlVizLAufWmYXKLs1HVk1R5Di3dQ7T6XStRe95McKewWDYh1IK48kE29vboITA832EQQjX9eA4bp1nxDmvd6cqZ1cQBOXv6J9r558E0H7BZF6UUsjzAmEYrl0Zs1IKSkn4/up2VJsokbQsC4SQTgizszbQaFPJaVEUdVC55/lQaQz1ytdacWxtEEBPi2XZR5ZwrQrdYEeXs64qmzUIQ3DGzizqHUS7dAoEQdgqcY9SBtu2cevWraYPZR+UUjz80ENgjJ3oTDG0kzRNEQQBpFStOd+bxrJsAGQlYgHnHJZl1Xm5lmWh1+sjy7JaKFdKgZRRIesY91JhWXxt8pxt21lIp/guzUdWjVIKUgpcOH+hjpC6eOECJlG0VuuveSH3X7myvitug8GwMAghoJSWg+rJg2cQBBgMBhj0+6CUYjqNWllOtCgsy0YQBNje3sa6CZn9/gCZ7WHy7z2hJxrRYhfWTeO6HjjnnQixdl0PlmUtXNxYNVXjgyiKWuUaUUEf4vHrrT7PfT8AIWhF7prneXVJ7jLde0EQgnOO0WhnaSIi5xy9Xq+OpWgaz/MxmUxw6+23mz6UGkop3vOehwGFRsqwDYtDn+995HmGycS4Lh3HhW3bK7m3+n4ASgmm0xhBEIBzjiia3CMI2bYD13UxGu02z6k2zgFVbkpIFEXeWWHM83wwxjox/zoJfT3lMzU4M8yHzsjlKIoClmXh7bdvt7rJ1KqgTR+AwWDoBlXp0ml3RKIowptvvolvf/vbAPTN27adJR5hs1QZTv1+v+lDWThRNIF4/DqKj38a4vHrTR/OwpFS1GXnbYdSAqW6vyuZpmnZgMZu+lD20YXzvGoa0QbiOEYUTeA47tKew/cDWJaF0Wi0VGdgURQYj8dwXQ+uu7zXcxoopbBtG7ffeafR49gL5xzvfc97AKWMqLcGFEWB6XRaikde04fTOHmelYLZ8rFtG7atI28y28Ptv/a3kVr3jjl5noFSCt8P0Ov1sbV1rszdy5DnBZTSjrcw7NXZo12jKIo61qfr6K6t62tgaBNZliKKtGGkKAq4nhnDAGA1I5jBYNhY4iRBFEXgnCEIAuR51okss3mYTiMMBsOym1nzjo9FIYQA++LvIFQK+ZdebPpwFo6UsjPZkEmSYDAYwnXdVriKzkKSxBgMhk0fxj5YeX6zlp7nnFsLKfVZJMssf9EbQnbp1Fu+oK3FvRF6vT4IIY0FdLuuh9vvvNOa0iLLsvDe97wHeZ51ftwx7JKmCYoi1678LG3N+XYUy3RU69euQCld+vuwvX0XhBCd6Xf9Eyg+/p8AUOAvfm7f7ymlMJ1G8DwfSZIgiiZHHtvW1hYY4xCiW849IYrOzL+OY5aKJsPioJTC83xIuZ7rylkxGXsGg2H5EIIwDMvMENrZkoHToDPp/LVb/Ig4Qu/W6yB5tnafH2OsDDxu/06rznTM4Hk+XNfrdK6jUgqO47Qq16xNmYSH0ev1kSRxa94vDYHrusiyrF6sLgLH0U6i0Whnpee4vsZy+H4AGfSR/s2/t9LuhIxxuK6L1994YyXPdxyu66Lf7+OBa9eQpmknxkjDbCilwBiD4zitdxsts6lAlRedZdlKx5uT8tSEEEjTBEIUx46tlmWXlTXdmp9VHda7Xr66qKZWpiPubFBK4boe3rh5szWVDE1ihD2DwbBUwjBE4PvwfR9xHMPzvLVysx1ECFGXpXVtgnUSUoq1FC1t2wGh7XJBHYdSCmmaghCdZUkp6+yEhlJaNgPpxnvfJL4fgDHaimy9g/i+D8dx4bpOuXt+NrGWUoow7GEymTQiYlbiHvnb/yGSj35ypd0JgyDA27dvN+YWrLhy5Qou3XcfHMdBHMen7sRt6B55nsF1XTiOu7JmOPOwjKYCVTdaxjjG4/HK522L2kzyPG9m12UbRCSl9LF3XdhjjMGybNMRd8XosYpACoFpw/fMNmCEPYPBsDQC38eDDzwAQnTZXVEU8H1/rYU9YH1de1JKOI7bKofVIgiCEFmadu416S6zGTzPg223321xGFosDtbuWlk0nHP4foDRaNzKRbduOKGbTghxti7hlmUjDENkeYas0c6/CuTWG3DzFOzf/C7UChaenFtgjOHmm28u/blO4sr999eB/uuQ62k4njRNwTlHEIQoiryVTvBFO6pd10MY9uoy1y6f577vz7zp0xYRaR2EPaUUPM8vx8v579GmI+7sUEpg245pngEj7BkMhiXheR4eeughRFG070bnuu5a5+wB2rXneR6kVJ0Ti06CUlqHN68DlmXDtm1EUTe7Albuvcpt0bVSOV2Oa6+dWLxoqhLcLjgztVuvQBj2wBg91TGHYQ++H9QdH7MsbdyxBgAqjcG//e/Qs+2ViB2O42J7e7sVzoOLFy90bjwxnA19rWqBYt03YIMggOM4GI9Hjc9n5MWryJ/9DMiNV0Gms3eHZYzBtmcvA22DiKRLKc9ewtoOFHw/ONO10/Y4kDYihEAY9jAejTZ+HtmNNoAGg6FTEELwwLVrmE6n95TvKKU604H0LIzHYwRBsLIua6tCiPXpYEYIQRAEa9HhMU2TzgZQZ1kO225Xd9w24Xk+lFKdWvjkeY6dnW0QQjEcbsGyrEN/z3EcDIdbUEphPB7h7t072NnZboWoV5FlGaJoUgqVyxv7bNspy+nasWnCKFvrDTjD4SRJsvZzNNfVeXqj0U4rhIDimecgH30MxTPPzfX/KWVzbTqQaAT+4ucW3ohkFji3IER3nZJ7SZIESimEYa/pQ9k40jTF5cuXmz6MxlnvkdtgMDTC+fPnIaU8dBdUN9DopgAxC0VRIIqitbvBCy/A9N//caig3/ShnJkqC2wdXCm27XTWYZGmCSzLCHuHwRiD67qddJRKKTGZjDGd6nEwCML6Z1Wulefp8rEoaiZL77RkWYY4nqLX64PSxYt7QRDA930IIeC67sIffx424T5tuBfLslpZhrsodBaoi/F41JrXyV94HvRrXwF/4fm5/j9jtLMivGVZa9OQjVIGzrkZOxsgSWK4routra2mD6VRjLBnMBgWDue8NROmJsmytLSIhyf/ckdIf/DvYPKRn4Z4/HrTh3ImOOdwHAeTyexlL21Ely+2w+kzK1JKSCmPdHW1DRX0UVz/xErE7TDsIY6nrRa9TiLLMuR5DsdxMBgMEYYhBoNh7eo7uAG0yvd3FtJUlwf3+/2FOpr6/QE45xiNdjAajXDu/DmEQbCwx5+XKIpaIzIaVodlWWvX+KvCtm34vo/JZNyqMZXevgn7s78MevvmXP+fkO4Ke+sU7cIYhRAC43FzDshNJoomuHzpEnq99TJUzIIR9gwGw8KZd4LR1gXdWZhMJuDcguM4TR/KQmBf+l30fvvXYX3595s+lDOhGzbEayFAB0GAPG9n2Plpr+miKDrj2hOPX0fx8U8vXdwOgqBzJbhHQSnFZDJBHE+hlMJotFP/+SDV+5t/8hdbdy9I0wRJEqPfH5xZ3KOUYTjcgpQCOzs7kFJCKYl4OsWVK1cWdMTz88bNm2CMo9frw/O8pg/HsDJIZ0Wik/D9AJPJZG0cYhVd/bwYY6D0dDmsBsNJ6CqBCa5dvbqx8S6meYbBYFg4ruvCc9178vUAnalUFOLQ3dK2dOhaLLqBhu8HZ+6W1QZIniL87g2oNGnVjvcsWJa1Nm49zq3agdDGc+u017TuKOd1Q8Qaj6AuXAL7wm/OFXR+GizLgnP+Ptz9/r+lA847HqTtOC7yPEeea/fececquXUT6v4HIR99DMgSqIceadV7oEUBgiAIodR8DZIcx0GvFyJJYkyn+zM+pZSwbRuyYVFXSom7d+/qzKheH6IoWjnGGBYL5xYoZZ11gB+F67qglHUiU1cFfYgnnz71uEcpg2VZnYsV8f0ARVGsjbAnpSxdzuvXOK8rKCVBiO4SvTPaPOekEfYMBsOZ8TwPruMAhNQL9CAIDp0YWpbugHnYjmkbOnQtAyklCCFn7pbVFvTEn3R2MhYEIfI8W4td+35/gOk0au1rOe01rSfE3omiTxsQTzwF8eRHQe6+vbQNiH5/gLt/40eR//h/DGQJ2CtfW8rzrArbdiDE4Rs6ByF5CvqNPwGZ7ADMgvjYs1D3P6j/rSX3haIooJQeS3QX4NMv4sIwhOO4mEzGR4onQghsbW3hTimsNUkcx7AsC57rHbpZZ1gvGGN1Z+p1opp/dUFwmXWTW0oJz/MgZbcEJd/316ZyokJKiSAIwRhbmxLjriGEQL/fx+133mn6UFaOEfYMBsPc+L6P9733vRj0ewjDEOfPncPFixfhOg7iOIZS996sq3K7wxYITbV5n3V3dB6KooBt27Btu/M74YwxMNbNHX3djMBbC7der9eHEAJJ0p4OogeZ5ZrWgjFtvXiw7A0ISik8z8fk6vsgH/kQ6CtfBXvlq/XPVzFeLRrXdVEUxakXndV5Q9+8Ubv32ubkFqIoOzqeTrCsGoYQAoxGY0h59P9RStUCSxRFizzsuYjjGBcvXiwFzXYL74azQSntpPvrODi34LouJpNuNCGa5x5T5TnrzbH2C2VVzvFBx3LXkVIgz7M67mVd6Nq8g3MLaZZ1cp1yFoywZzAY5ubqlSsQQmA6nSLPM6RpiiRJypLTwycWVe5Bm9xeqyoBzvMMnud1Qrw4Dt35y1r4jv4qJg6+HxzZsblLuK4H27bXQqCsKIoCYRgiy9JWiwfL3oBQSsF1PYjvvAI1ugv+h7+977m6GFngedqZMevnute910Ynd5WdetL9zLYdhGEPWZaWQt3J70NRCAyHQ4x2diAadrQopXDhwgXkeffjJAzHQymB47jdiEU4BfraCzGZTI4V09vEPPeYKqMzCEKkaYbTjDFN4vs+8qJA0aK1wKJQSsGyLDDGOj3X30vX5h2WZSGKpkbYMxgMhtNAKcX999+PKJptB9RxHEgpji0dTH7q51H8p/8liuFF8K99+ayHeiKrLAHO87wOxe9SycReCCFwHGfhZcXLnjhQShEEQWvz6E4L5xaCIMB4PFqrEhalFDhnsKzuu1rPimVZkEkC9crX7hmTuhZZ0O8PIKWcWyhoysl9GqSU8P0AQogjRYMgCOC6LqJoMqMLSo9RYRhiZ2dnAUc7P+fOnYPneWsRJWE4Gdf11sJt5Lpu2TBj3KrN5GUhhAClDL7vt/5a9f0ASbxeZbj7UfC89RHIuzbvsG0H48lk4+aSpiuuwWCYGdu2ce3atbkGTC2okON/6YmnAEr19xVAohH4i58DiZYftCqlwGQyge8H4Jwv/fmWgZ48Lv72wb70Ivj/+c/BvvTivn+XF68i+cX/Fskv/U8QD31g7sfXjVuKzk8kwzBEFE06Kwwfh+4izTvTIXdZ6FLMw6+xVY5XZ6Hq+iqEwHjc7mOdl6LIMZlMEIbhoedsvz8A5xyj0c5cwkKaJvA8D2EYLuJw58JzXVy67z5Mp82XBBuWj3Z+qaXc41eJ7wdwXW/ua6+rTKcRCEGru4JWc9+2ZgMvAr0+Ip2d5x+kK/OOCkrJWp9fR9HtUdtgMKycq1ev4n3vfS84o3NN9KUU4Jwd/0tV5saaZW9UFEWOKJogDHudnDxXbjdCFnvsR00cimeeA77n+4CLV5D/7D+BCvpzPb7rep3oiHcc/f4A2ZrnhsTxFEEQ4MQNgENQQR/F9U/MfY60BSEEGJttQSAvXkX2c/8V5MWrSzqq0+M4DgaDAeI4ntnV3TXyPKvFvSDQAlwlakopsLOzc6bNhDie4sr994OQ2a+HRXDlyhXEa+2sMRyEEAIpu+tqD8MeLMvCaLSzlhtgJ5Fleas3x3T+3Ho42Y4jyzK4rtf0YWwklLKNFPZMKa7BYDg1w+EQW8MhxuPR3ANmVbp0bJnHG69BfvD7wf/Ffwf6zltzHm27EUKAEIIgCDs5wXEcB0Ksxv1GbrwKce29gO0CveFcXUIdxwGlDHHc3fKiIAhBKV2rXL3DEELAtp1TZVEezGXcW85Nbt1E8dRPQr7/UdA3v3Pm8hF58SryZz8DcuNVkOlyPwNCMHO5e/7sZyAffQzqwiWwl19a4tEdTxj24DgOomhzymCkFMiyFLZtIQhCuK6LOI4XspEgpQTnViONNM6dO4deGHR+Q8RweizL0sHzLS/lPAxCKPr9PgghGI9HnY7cOAs6B7mdnY0553Bdb+03fAC9Ce44bievpS6jG/xx0xXXYDAYjuPypUsQ4vSdDQ9DB8O7KApxpChE33kL/Pc+d6io17XOTMdRFEXZrc3rXAc627YhpVzJbjiZjsH/ze9C2Q7UIx++p0voaej1+ojjaWd37x3HgeO4G7NYyfO87PB3fFh/8dRPQnzsWSBLwV756r4cGPH4dYiPPQv1yIfnym08ONZUwpn8K38V7I//n6WOP3oDxJ8p54rceBXqwiXwF55fuvB4FIPBEEpJjMfjzl5r86KUQpZlSNMESZIs1C0ghMBwa4h33313YY95Gh5+6CFMJpONGHMMGtd1oZTqXIOpIAgQBLor7Lpvfp0G121nvpuei8Ub4aaa5z5uODucW5BSYrvhbNomMMKewWA4FZxzXL58eSGOAUoZLMuay83Rtc5MJ5FlGRzH6VzDANu2QAhZaXYNffMGyGTnni6hJ2HbNji3OpsRRSlFr9df21y9w1BKgRByougt3/9oKfb+OVjZaKJqtEBu3QSyFPSVPwf/w/97ZiHu4FhDbrwK8cHvBy4/UAuJy8R13bLD+OlEFTIdg7380qGi3io2RCzLhm3bGI26kcHTJZRS8FwPd+7cOZPI1uv18Mj734/77rsPjuse+1lRSnHxwgWkabu7VBsWi+t6KIq8M8JLEITw77uM6IeeQnrjFWRG1INSsvwcj95Ab4IgCEAI6excbB4syyqrD7pxPa0DjmNjMplguqZxTsexHomOBoNh6WwNhwtzlU2nEYbDLXDOZ77ZVY0VDjZY6DLj8Rj9/gC+H3RmwiOlaizzaVZc1+uUaHqQaod7kwLAAZ0tZttD2LZzZEkRf+nzIFl66HhAohGsf/W/zf38B8caevsmyNf/GOrSNUh/Fc0MFneNicevo/j4pwEA/MXPLeQxD6IdIsaZsAwIIWfupG5xjmtXryLLMliWhUG/D/rQQ3j99dcPXfxLKXHr1i2cP3/eOKA2CMYYptP2ixBBEMK29Ybone99DPnT/xA8S5c2vnWNNE3gui4mk3bMGyilsG2n8Q7fqybLUjiOuTeuEsuyMZ6sf6n3YXQvtd1gMKwcQgjOnz+/0LyOJEnqoPGZjqVjnZlOg1IK4/EItm3DcdymD+dUSCkX3jzjJCpxQjx+/dT/hzEOSmlnM6I45yCEbOykcDqNEIbhkQLXMseDQx/78gP7vy8VsjCn1FEdpxeJznTqroDeZhhjZ35vh8MhsiyrN4/u3HkXnDF8z/veB9c9/L7z7p07IISAsRMaXq2QvQ1y1qVZTluwLBsKCo5jt7axVxCEGFx9EPGTH8WOkIiiCegXf2fp41vXyLKsVR1ZgyBEmqaQcjOqDiqyLANjrLXX0zqyiPtlVzGluAaD4UQuXboEa8FBvEVRwHEccG51LstlGSilUBQFwjBEUaymKcVZYIyvPJx5b37aacsJ9YJVteomP0tZpO8HKIpi49x6Ff59VxD90HWot74DZM3nBdFv/SXUhUuw/vd/tvQcO8/zFyZI7y1R3suiSnQ9zwNAOhcS3pXMVkr1wvDu9vbcj3Hl/vuR5xmEEPA8r8wB1OPKfffdhzt3794jJFNKsTUcQgjZmntS8dQnID72KSBLoK48tFbRHE3heT5834Nta0HPsqy6tN62bRRF0Xg5tnfxftC/+3GQWzex86HHkX7sWajxdj2uHTa+bTJKKXDLgmVZjc8fOOfwPG9jnb+c6/ly05/DJqCdoTZu377d9KE0QnukfIPB0Eocx8G5rS2MRou3z49GOxgOt44ttdskiqJAFE0QhiG2t+82fTjHopRceSlu5aCaBdu2W+fWK67/JMSPPgMVDGD9xv985O9VC6ydnfkX812m3x9g8gN/C9OP/DR4Em9UidWq3LCLKtG1baeTrtLiyR+HePpnoGz3TGXby0aIonauziOwXLp0aV/OkxACjmMjTdOyNNdGGARIkgSO68J1XfieB8/zkOc5hGhTaSapv69jNMeqoJQiDHtgjKEoCqRpBkABICiKvG5EQSnFYDCElLJsmFUgy7L6XFJBH+pv/j3Yf/QF8DgCpRSUEhBCoYI+kr/+JLw/fgmYjEqnv64CIYSW33fnEVJKKKUgpYAQAkqpWmTc+cEfwfQ/+AfgcQT2xd8BV9J87icQT6fo9wdI07TRjDff1521mxaHmyKO9eew6q7mm8im5xkaYc9gMBzLlStXEMfx0m7Ik8kYvV4fSkmzmwXU+Uf9/mApYuqi6ELGHiEElNJWufUAQDz8/vq7dcTvVA0zkiRpjVNmlfT7AwCAeOnz4Edk6DVB8cxzkI8+hgKA/dlfXtrzMEah1PI/973CiAr6EI9f147Ysvz4sH87jDzP4Thu57p7ayFj7/d2oruU6k7R4/HpXS8W57h06VL5/3Y/vzzPYVlW/XkJUeCBBx4omyaIuuP5aLTTusU4f+m3QLKkPic3SfCfFd/3kaYphBDg3ILrOvXPONcNzI7qtL53/jGdRrXryHFcuK6nz5ELl3HnZ34R4r6rsCwb1h/8y/rcUapA/FefQPqRn0aeZXBf+k2Q3hDpD/4IrK/8HjAeQSlZi3n6fs3AGC0brNkAtAi9s7MD8dLnEVIK9UdfgDCf+6kQQmA6nSIIwsY2CC1Lu0Db2KF3VVQiNedW7ZI2LAfLsjdaQDWluAaD4UjObW2h3wuX6niqdoDDsDdTB8h1Js9zuK5X7jy1cxJACIHjOK2erHFulYvXdh2jfOB7oN7zAdA//wrY1//4np9zztHr9ZFlWevchsuEUgrXdRGGPRRFjslk3LoSK3LjVagLl8BfeH6ppbiWZYExvnShbO/7e1jH8dN2Ia/GrLM2eFglKuhDPvwI6Ctf1U1YWnKOHQUhBL1eiO1TluMGvo+H3/MwAC3M7L23UkpgWXZ9fhVFgTiOkaYp8jwv4yDa+Tm2bUxoK77vw7YduK4Lz/PKkloBISSU0qH+x92/D5apSylLZ1+CPM+RJAnG/9F/BvmeD4J89zsgv/4/IpuM6/OnKArgu6/rseOLvwsRR0ie+FFkP/EpiO13oV75Wi3qVV9Sijp6IstSZJk+H5VSIHmK4K0bUGnaMgdpuxGigOu6IASNOJl6vR6SJO7MfWFZ6PgaZgwMS8ayLYxH41avTZaJEfYMBsOhOI6DB65dw2QyWbrYJqUEpQSe57dOhDmKZWczVe4MIdqbt+d5fqvL76q8oLaVecuHPwD1yIdBv/4y2Ctf3fczx3EQhj1Mp1FnroV5YYzB8zy4rgff9+G6OqdNv/Z2fWYVZDoGufEqimeeA7nx6tLEPdt2QAhZqdv0sAzL6t/on30Z4omnjh3vpJQIgqC1n91BxJNPQ3zsU2D/9o/A/uJPmz6cExFCwLZs9Ho9jEbHN4sZDga4du0aplF06DmklILrehu7+Ok6jDHYtl0LYocRBCGm0wjTaYQ4jpEkyR7RLT9RaDlO1K9dduVGh/Vrvwq6/c49j3FQhJ0nJ3cvnHMwxkwu84xU1/uq5xSO45QOqs3sULoX13VQFGKjy0RXgcU5ikIgmm7OpvhejLBnMBgO5aEHH0SeZyu7CeV5Dsd1QBlD0YEdrdM6Weal2r0OgrC1iy/btgGQ1u6eu64LKUXrdkjpmzdAJjvgf/jb+xY3hOjy20npelg3LMuGV+Z2eZ4Px3HqEsMkiTGdTpFlaWuF7Ir82c9APvoY1IVLYC+/tJTncBwbgFrpeXCYE6r6N/HEUyeOd1KKsuyKtdZpvJezigxNoJ2RLra2tjCdTg8VZzzPwwPXrmE8Hh8p3iil4Hk+siw1LvmO0Ov14Xle7cTTGyM+XNcFY7zuXFzFOBRFPvPcYe+GJX3jtROvDzIdg7380qk3OBbhttQl/+2cE7UVIQR8f/XXexAESBLjsAR0BQlji42G6Urzp1VCiG6esb3T3iijZWKEPYPBcChXrlxZ+S5bnucI/ACUtt+uvopFoRACjHG4rts61xmgS8Ns227lsQG6FCmO25dRd9TiJgh8CCFbK+TOAqUUjuPAdb2y46IPzjmEEHWJcRzHyLIMQjTfcfG0qKAPefEqkCVL7YzrOG5dltYGTjveVbEKadr+WIWulnTmeQ5KCO67eB+EEPeMFwTA1tYWlJLHurJs2wKltPX32k0mCMK6lFZKWY+bSaLLppMkRlEUdaMl13XhOC7iOEYcz+6m37thyf7iT1t3fUgp4fvtrhRoK4yxskP81DXvAAAgAElEQVTu6tyOVVVH2+8Fq0AICd8PFnruLttg0EV0Ric9dWTFumGEPYPBcCjnzm1BlV3QVoVSCmmawfO9Opx503N+iiKH5/nln9uxyN+L4zit3T33PB/TaXdCdF3XK4Wudp7zp2U43ILreiCEoCgKZFmK6XRal4JVQdJdpHjqJyE/8g/AvvL74H/2xaU9j+O4EKJFwt4px7sqIFyPC+0RBNYNIQTyPMO5rXNgnO8LC9fRFhT9fu/Yz4BSCsZ465oLbSKUMti2U863VCnm+WCMIk0z5HmOOJ7WP9+Lzr7L68w8nWd2/LhxlNOnCy5Wx3FaHVHSVqQUpdC2uvma47jI89x8VqjKoV3ortOLua934XpdNbbtII5jTDa0gYbpimswGA7ljTdu4oFr15DnI6yyY6BSEqOdnTp3i5CgFgN0rouElApKyWPzZdYFpRQmkzHCnm4u0qYJkpSytZ1xKWWdOzcIIZ075sPQ16XEdBp1XqS8l+V3UaWUgnPe2Vyi8XiEra0tUMpauzGzDkgpMR6PMOjrEs3XX38dQgi4rovz58/v64J7GHuHmqrbKaWkfGxVlslnxtG3RCzLRhiGZfSGdqMBqJ3NaZos5Z4gHr+O4uOfBoB93WW70GVYSgnGeGs2PbqCEAJCaHFvVU25pJRlJ1jzWQHQc/mwB9u2TsxJPQ1duF5XDSEE2Qbfs4ywZzAYDiWKIownE3ie10hnziTR5Sacc9i2A8viAAgopQD04F2JStXEV0pRi37VwuSgGNgmYey0FEWBNEkRhj2MRifnRhBCQQiWLnzOI+xRqm3yhNDyzwSUsj3/vvt41fHrUs3qOXVXv6IooNTRnyVjtHMimX7tzR2zCvoQj1/Xu7/RfJNOSmnp2tKZT+sm7PGXPg+SpWBfenE5j88thGG4x53TTYpCwLZtUzK3ZKqNH8/z8J6HH8Y3X3sN165ePdX5U12n/f6gbDKUIc/19UqIvteGYQ93795ZxUvZGIIgBGOsfo+n02ntej84p6lYxNi8l2r8WtY4tkyEEOCcwxiCZydJYgRBuLI5fZIkZc6euQ8Aei6/vb2NIPAxHG5hMhkb0XMPjuMA0O8T5xY4ZyCEgjFWd9o+qfHPonMMu4YR9gwGw5G89dZbeOT970eWNbdArwbz46hEIcZYKRKRWjQCCAglICD7xEAApWgk9n0H1AFxsB3OwCSJ4TjOocHRlmXDtm1YlrVvYbD3tVZd7JTSYpyU+0XPqsRH/w5O/bqVUqCU1uVfewU7fUOmoJTVC5nqMXe/9PNXbsTqOAGAUgLGGBjjqF6K7nS7+1hFke+54e+eJ4zxTopKTZ5nR7k4ZmEwGKIoCty9e6fxa2YZkGgE9qUXF7rIBvT5GgRBvdBva27laUnTFJ7nmQXdiojjGJ7n45FHHoEs3V4nkaYJXNetyzwPg9IefD/oVKRBW6maWgghkKZpWYUg9gmwR42Zixib99Jlp0+e57Wz0TAblftWu+iW72rK8wxK+WUW8+aKLftRiKIIjlOg1+vvE/Y3GX1NE+RFoUvG0wTv3nq3di+7nod+v4+gzGvWJd6i7jRcrW04t/ZFU2waRtgzGAxHIqXE3bt30ev1Wj2xrwShWXa+DoqBjFFgj/hXiWIHnYF7BSkhZOkgq24syxMyKmdGr9dDnmsRzLIs+H4AQE/Yjtr92/taCaFQSu5xyTFwTsvXCejo9YOve1f8qxYhhKAW8YbDrUMEu13HZNUgYdadSSmrXMFdkcPzPDCm3wvt5rRhWXZZRkbL3TwJ13VRFAUsy15pWPRZWHUprrx4FcUzz4G/8Dzo7ZsLcXEkSQzbdhZ1iK1kkYtsSimCIATnHHEcL630btUURQ5Kg6YPY6OI4ymGzhbSGcTUnZ3jA8bjOEYYnu7+v9dVBmDh4nfXqErRKWUIwwCMcSRpgnh6uIh6nCuvyw67RZPnGSgNmz6MzpLnOWzbXlnn8izL6vxgwy6VuB+GPRCCtWiaNi++H0AIgW/fuHHk/CcfjzEe62ZluiO4B8/zEPg++v0+AJQNhja7WYsR9gwGw7HcfucdhGGIIAgxnUZrM2DOIwYyxms3YOVG06ISrV1rWZYurQFCURSI4wS9Xh9JkpRl0vGJu33zvNa9VGWVlRsSIKVoJzCZTFAUqwxH3nUhHnTpEULhujonKkliEELh+z4oDfeJsVXwfBMlECeVVK3y+iqeeQ7y0cdQALA/+8tndnF4ng/LssAYg+s2U8K/ChazyCYIwxCWZSFJE0wm47UZW4F252+uK4wxAFjoAroaY0/j2tsreANYqMOsK1BK63Fw7/mv79PHX+PHbRh02WG3DJRSaxn1sAqqmJZVEcdT2Pbw0GqTTacoCuR5Xo/dm4ZlWQjDHqIowo3vfOfU56UQeu0xmUxwe89jVWuiTcYIewaD4ViklPj2jRu4//JlBEGAyaT5QPdF582cFiEKHDePtG0brqs7+moRbrpw8agqyfU8D+PxaCUT29OUQ6+Koihg2/ahP1NKHlNSpjtAMsbKoPheWZIs65LeJEmWLlAeu3hbsWOPv/A8ivL7InBdF9NphDieX0TuAmddZAdBWJcm7exsdzpL7yjW3bXZRizLXsr9oMrJOonDBO9NcZg5jgPbdsC57jJcuednGdONK+/0CKlz9oywNztN7B9F0QS9Xs8Ie4dgWRYmk3HTh7FyCCHo9fp45913cevWrTPPffM8N42eALBer/dLTR+EwWBoN0opjMZjuK6Lfr8PpdDohEo8+TSKj38aZLID+to3GjuOg1TZOUkSgzEG3/dhWbrkYVGCjeM4sCwbo9HOWgoCJ2HbVhn0PlsGWeUwLIoCWZYhSRIkSQIhCkipQ+R9P4Druns67i1+Bkxu3QSZ7GhROt//Gla920imY7CXXwKZLmZS6bou4nhqFltH4Ps+gjCEkgpRNEGapmvl0tuL7welG8GUX62KIAjLMW2x15+UEp6nN6uOu+eQPAV97Rsgebrvz+tMEAR1M4yiKBBFE2RZOte9eVPes0VgcQuEULOQn4MqpkSI1W2+SSnhOO49mZIGlO+LXOnn0QYopeBcu+wUgOkREQWG2TCOPYPBcCqqjDbGGMIwxJ07zU0+u7CzHcdTxPEUQRBgMBgiiqIzB+JX4tOminoAFlzep2o3YrWTrN18LobDIbIsQxQt1qG6ziVVexupGHZxXReu60EIgfFovDET+FVlOBmqHFWytKYrcay7aZ6Uybcp2LZdi9fj8eZc021BCJ2fa5iDsI/kQ08A/+9vr7TiRUoJxpgRYw+Qpgkcx9k4N6OUEqPRDiiluHD+PFzHwRs3bzZ9WJ2HNn0ABoOhG/ieB9/3MRqNsL19t9FjqcSRLoRyR1GE8XgE3/fheWfr5BaGvY13RMVxXJfTLoPKdbGzoyccg8EQlC7/VrmK59iLeOgDSP/JZyEe+sDCHrMS9gy7UErh+wEmk3FZOm8EAMPiYYwvVVBP06Te3NtkqmY3vh8giiJMJkbUa4KiKDb+XJyX5K//CNKfeBbi8eurfd4kget6Zo6wB0pp2Vhkc126YdgD5xyu6zZ9KGuBuboMBsOpiKZT5EWOMAwRhr0jc86aQAV9FNc/ARX0mz6UQymKAqPRDhzHgePMd/PyfB9Syo3unFVx2synsyClwHg8Qpqm6PcHS88Mo5SutCwz/0f/GOryg8j/0T9e2GNW3ZYN+9EZjpu1+F9F34xliNNdRTcSWK5TdtOF+zDsYTAYghBgNNoxZeYNUuUXGjSEEFCqNzxt24bjuLpjaBCg19Pn7XC4ha2tc/D/vz+A/Rv/YuUVL3meIc9z+L7pll4Rhj3keb7R83opJe7cuYNXv/nNpg9lLTCluAaD4VQopfDNb75W76zcf/kyOLdO7JS3Co5rSNAWpJQYj0fo9/sQYrZmFJRSuI5ryqBKqgYiunxhuTudSRJDiAJhqJttLKtcYpWNM+TFq4BXTq533l3c40q50Qv/w5ByPTP0TkKp5Ye0F5/8BajLD6L45C+A/dOfW+6TtZxVNBIghHS+jI5SCsdxwTkHIaTsEKrHrjzPDx3fKaXo9fR9e3v77trmYnaNTYp+4NwCYxSE0LLsfverEjiVUge+JKRUyPMCQqRlnrDEUClYv/e5Rio/4jhGv9/ODfgmYIxhNNpp+jAaJYom2Nrawq23397oaqRFYYQ9g8EwE0VRYDKZ4NVvfhPve+97YVl24zvXXcjcA3Rzjek0Rhj2Zipn9v0AeZ5vxAT2tERRhF4vRJZlS19o5XmO8XhUi3tJsvgGF6t07BXPPAeEfWB0F/b/+j8s7HGFkLAsa2GPtx4YEWBZ8F/7VRSf/AXwX/vVpg+lcSilK7kPd01I0UKeUwojDIQQFEWOPM9Kh6Oq3U5Vt/k8zxBFesPSsiwEQYg0SxGbcPdWoZTObOvS+TgLhBDYtj4ndfMvCaUklFIQQpTnsJjLDd6UOC2lME5Lwz4opRBCGFFvQRhhz2AwzIVSCt+9dQvXrl5tXNjrUkOCKijXcdxTub9s2wHnvPFcw7ZRFDmkVGUH2+W7SHRI+gi9Xh+MsYU31QBW59jjLzyPovxOby8urLgoCvj+2XIk15FNXMjo17zc85nd+Auwf/pzdRQD+9KLnchdXQaEkKUvjJRSsCyrbKLFa3eudr7tP8d3HcgKUqq6K7l2xS3WZV11V+SclQ6mXTcTgLoTelHkx75HVTd7z/MxHG6VIqYoO6ivrlu54XRIqcroh267SA/CGIPrurBtp9wMnq5dBtsqKxTaTtc2SxaBbdvl61awbRt37txp+pDWBiPsGQyGuZlMJsjzHJZldb5EZ5WkaXqqLliMcQSBDt433IsuxVmdaCKEwGi0gyAI607HixIVV+nYo7dvwv7sLy/8cYsi36jyqNNiFjCLQTz0gdqhx278xe6/dyCKYdnohfLyn8P3A2RZVruFtGgn6/K/e/8PBWMUlDIwxuA4Lnw/qIU+IWTpoDvakV79X/1F94h3BIRo8U4fi348KfPaATLrtSeEwGQyhuvqZmFTZmH6w39no0XjtrJO0Q+EEFiWVTeXyPMcOzvbS7mPKqXW2unYFTjntRNzE9CbLVq0FkIgmk7BOcfo3Xdx964xLiwKI+wZDIYzUQhhhL0ZSdMEvu+BUgYpD3cQcM7rLrjmvT0cKQU4t5Blq3OMVlmJjuMgDEMopZCmyZnDj3XWU/cFICnXuzyqi6igD/H49c6LE0dl6nUlimH5LHf8uHt3dleFUhJFIQHocsG4NL5Vnc0Z47XYp39/9zUczA6rhLs8z0sBT5TliYt/3UkSI8tSsB/7aRQf+SkAmysatxUhBDhf7TK2cqvq81eXdku/j/ivPQnvj18Ci3ed/Pe6WAHg3o3Iyr0mpUSWZYjj5ZZ8CyHAGG9sXlnNETatodS96HNhnTZCHceBZdn1ayKEgDFWl9tmWYa3b9/G9rbJC18WRtgzGAxn4q233sLVK1fQ7w9QiAJSSKRpshYixTIpCgHbtpAk9wp7juPA9wPE8XSju2WdxHQ6xWAwRJIkRwqkyyJN09p5qTvQ+RCigBCyzL3JZ5q4rktpinZRrF951Flp8vNdF0fbUZl6XYpiMGh2M5V2SwwPlvTqxjPNjYlSSogv/EsESiL4+h8hddyyjLj74/Q6IEQBx1lOt3pCSCk8ayGPc1676qWUZcZdAaUk0ieeQPJjP42iyGH//v8FYL979eB5rBsLNSfkVMJak89vWdbGC3tFoWMJer1+5xvjcc7h+wGmcYx33noLaZbB4hxCVhsxJj9vVZD7r1wxdyiDwXBmXMeBZds4t7UFzvnSdx27juu6sGwb49Gug4YxjjAMAehOUZs+8TkNQRCAENp4uTKltMyf4mCMlkHtdI/bRJZfOuz64G55EGj3Xxu6TJ+FIAghpTTX/x76/T6yLG8sp6sJx16/P0Acx43nr66Kpl2R/f4AaZosvUv4pmJZFjzPB2O0zNwzm5dtYGvr3FxO0qNwXReu62knXnnP1iJefuRY1vS1PytBEEApNDbXoJRiMBhiNNoxgg/02C1EUTfs6Rq2bcN1Pdx8802MxyY2qGmMY89gMCyEJE2RpCmCIIBl8bVxIC2LJEngeX79PnmeB9f1kCQx4vheAUAFfRRPPg2AgL/0W52YQK6CKIowHG41Xg4upSwX1fsX1pTSshSBlX/msG2nzAbaDZbXWYEEeZ6ViwndsbFrNO0GaCNRFGlH84wuzkVhHG3Lp2lXZFEU4Nwywt6S0MLODjjnZXMNzzjqW4DC4jJdOedwXQ+TyXg2t33HxtdVNNo5Dj2/KcA5N8IegMlkjF6vjzAMMZksuinbcnEcB7bt4LVvfWulkTiGo2G9Xu+Xmj4Ig8GwPlBCcP78BTDGzEB/Ao7jgBCKIPDBGMNoNDpSnBJPPg3xsU9BPfJhyA89BvqNPwWZdnN3TAV9iCefBrl1EyRfzELU8/xTdRleNbulOwWKIkeWZWUmX7yvU6MQOgjctq2ytNeD53llZokFxjk4q7o+7mZPtQ1CcKrGMJtE1R3U94ONEV4cx0VRFGcqkV/GOLEsyK2bIJMd7dpp4FgJIbBte2POr6bQOWgp8jwvx2i/dnUZVo/n+WWzibPPNcOwhyzL1q4D7UEcxy1jQ5o7Zz3PQ5Zla5MtdxaUUsiyFJ7nwbLszqybHMcB5xa+9e1vmxzwFmGEPYPBsFDSLEOv16sFC8PhcM7L3S69GJtMJscKNeTWTSBLoAbngMsPQF24BPbySys84sUhnnwaxcc/DTLZAX3tG2d+vKLQWTtNBkLPw968nqIo6tw+Xeqlw9uFECBEd4bknMOyLNi2A8/TuX6u68K29QSrygSqOgWvQvjzfb92m1bHQikxTpYDVI4q2+7OxP0suK57bKfT07DocWKZkDwFfe0bIHlaC5IYjyCeeGolwqR2ffuNlXtvGkpph7ZSCr7vw3GcunTTsDoYY7AsC47jnGlctSwbjuM0HumxCjzPbVRUqwSh6dTEdewlyzJ4nu6KXBTtnsdSShEEIV771rc6NefeBEwprsFgWCicc9i2jZ0dc9M+ijDswbIsEEKQpump8shINIL1r34d7I/+AMUzz4G/8PwKjnQ57O1iuah8mjieIgjCzmfU7UUvFDMcN2/Swd6sDPmmdch3FUSvlNLCoSig6pw/OdciVAuKHpRSIITUE9A0TevulE0Hg7eZyWSMwWAIx3GNo/EUdLXbbVWWS9//IchHHwOw/PLc6vo7rtO6YfFUmzGe59X5otNpZPJxV0RR5GCMQint3pv3/u/7/qERKOsIIc12YfU8v7N5cstEKYXxeIx+v192kG2vc9TzfNx+5x0j6rUQI+wZDIaF0sbywLZQlVjmeY7t7e2yk5Q/02PQ2zdhf/aXl3SEq2FvJk1x/RMLyabK87x2rZxGKO1a4PVR6JKaoxeRnPPSycdBy+zLvV97XYNCiLpsuBIK9mLbFoQo6nK/oijM9T4jk8m4Dste78U/wbynhrx4Ffnf/1mQ11+D9eL/0bnrsxIi6Z99GfKVr65MmCyKAq7rGCdMA8Sxzsb1PB+9Xg9pmpWfgxkfl0lRCHgew2i0g8FgiCSJ59qwArAxmy2EVJ16V08QBGXzsPV3rc+DlKLO3KsarbWNavP43XffbfpQDIdghD2DwbBQhBBlYwDDXnq9PhhjiKJJvctVFPnGv1eLdOWMxyMMBsO6hPU4mg67XxVFcbyAtNvNl4FzBkrte3L8tPgnwBhHURSglJbNPQjMwnU2hBCI4ynCsIedne19wui6iM27zHduFM88B/XBH4D64A9ARDuduz73blzQFR57nuewbXtlz2e4lzieIk0ThGEPw+Fw3/3esHiEKOoOtlmWwfeDmcppCSHwfR9R1K2mBWeDNOaqrz4rw9EURYHpVFeg7OxsN3049+A47onRQYbmMMKewWBYOHmem3KzEt0AwUWeZ5hMxvsX8qVbSjcbaK/tfpkssqOclBJJkiAIQoxGO8f+blfL/BbNbjffw6G0KvNlYKzK8NNNXypRetftJ2r3n8mbOpokSWDbupvc3jFyU8Tmk+AvPI+ccZDXX9v463MWhChAqdv0YWw8UkqMRjtwHAdh2MNkMjEOpSWilATnHFE0wXC4NUOOKUEY9iCE2BjxVd+zmxNkptMpBoMBsixFURSwbfvIzW2lgCxLN1JAStMEnufBtp3WlOTqCqMAWZ7j3Tt3mj4cwxGQ+69c2bwrxmAwLBXbsnDlyhV4nleW68k9zp/dsr91xrZt+H5wYuaO67qwLBvj8To4dNrBcLiF6TTaiCYFq2Q43MJ4PNp37VJKy8YdDJTqxh2E3Jvxd5jwt4kT9oogCEAIwWSy6xRZJ8feYDBEFEWtDwFfJwghGA63cPeuWXS1Bc4t9Ho9xHGMNE02esxbFpU4F8dTWJaNIPBBiBaL9AaT7jpfFHk9D7NtG67rQQixUXMvy7Lh+36jTrB+f4A0TcCYzuMWQkCVYiPZ83uEUDBGMZ3GG2kScF0PlsUxHq+moYtlWej1+phOp8jzbN88jxCKra0tvP7GG9jZOX7T3NAsxrFnMBgWTpbn+PaNG3XnV4tzMM5hcQ7LthEEYdniPUMyuID8Jz8N/sLzoLdvNn3oZ6bqFsUYw3Q6PXG3TXd0NS6LRRLHU3ieb4S9BeE4Tn2Ocm7tm/DpEqgUR73Vuxl/DNyyQEunX1XqWwl+u/l+m+H2O6zJwSLdq11knYTNJqg2zzjnrcxm2kSKIsdotIMgCOF53p6NzaIMyDf3qLOiO47r5WyeZ9je1u8ppbR2mTPG4LrePpf5Jm7+MdZ8cx3GGAAtrm5vb+M4ByHnFoIggOd5iKLo1M5XQsg9jviuIYSA4ywnWsG27TqXeu/zAcA0jtHv90EJQZ5nyPO8jnRJk+6+n5uCEfYMBsPSOC7fKwgCbA2HUH//ZyH/yvejAJbaFKISE/beyBYpHliWBdf1wDlHmqb3lN0eRZVZZroZLo40TeG63gwlOYbDsCwLvh8AAJIkhlIKvh+Ac3bqrnbHjQF73X6McVjWQbefhBC7Yh9jDIRUJeyqvL5U3Y1398+73Xmrv7cBXcasF5a6o3CB9c0pVCDk5N+qfzvoI//kL66si6zBsCqEEHU0hGVZ4Nwq3UoOfD9AmqYoihx5XmA9x4LlIoQ4NFvyNF3lNw1Km+2I67oupJRlk7MYJ53vRZFjZ2cbjuMgCAJI6Z3Yddp1dZO6yv/XVXFPRyuwhT+u5/nl5yAwGo3q+VG16bB99y6++93vwnEc9Pt9DAcD9PuOjrrZ0MigLmGEPYPB0AhRFCGKIpz7X/578J/5z0FfeH6hj6+FHQuUstIdVC3+US44D1917ooAu7+/998VVD0XqQQISnUHyCRJTi3o7UXnwgUbVRKybJIkNq69M1BN/qJosu89LIoCvV4fQRCcWtw7itO5/arGHhxSivKaJLuuPwKQ8lqurseKg3/fFf0UlJK1OKgXOurAz+/9mhV93BYsS38dfCzXdeG62gmZZRnSNNlYp5V4/Drko4+Bfu0rJlfvjLRFyDbcS57n+/LcOLfgug5sOwClFHmeI02TuTLf9MYBA2Paqaa7VxJIqasj8jxby/FFCyCb3YRsNmbYcVkw1X0QmE1wS9MUaZrC83yEYQ9KKaRpgjTdzeDTQrkPKSXG4zEopaVw3k1hbxkCrDYguBiPR/A8H/3+AHme13MsQgi2zp3DW2+9hTRNcfv2bdy+fbv+maH9GGHPYDA0Cn/nuwj/+X+DJIkX8niu68F1XSilkCQx8rw4tRNurxBw8M8AOUQQVHXZ4FluwkkSYzAYwnVdJMbqvhCMa29+XNeF4zjY2dm+57zWk2bdfVg7TZa3UDypo++sVM5YxmjZ/EM7BKtJa3V977/ucYw4uCsS7t00qMq/dvMFC+zsREeOEZRSuK5XZ0VF0WQNSpFnWwTsbWZjynDnhxCy9vm160RR5JhMdkU83w/g+1rkO3xDodqM0N91uSmrqxF25yMC0+kUQhRgjJdxCj0AehMhy7K1yb+UUhrR4ZRkWYYwDBt7fiEEXNeeu1lJHE8Rx1PYtg3HceF5fl31Qgi5J/5GVxhYnT7Xj3JZEkJ01JFllRUKR29C6tJkG0opxHGMoigwHo/gOA44t5BlGaJoUpas3xsNtI4bAuuKEfYMBkOjcMuCUmdfxFJK0ev1AQBRNJlr4tBU2Z5SCuPxGL1eD5QyTKdnc0IZNLqzmHHtzYLjOHDO34d3v/cx0C/+zqEii5QScTyF7wcndh9uE9Wi9yxzVC0OaoEwDEPEcbxnE0C7fCsnwSzHNZ1GmE4jBEGAwWCIOJ52XuQ/aSg9mKlnym/PBmPcuPU6zt57f5Ubp9ndeKB017Gc5wXi+PgNEF2OmtWP6TgugiAApQRZlpcuwqzT547OI3NmGnc3kaLIy1JYryyFXTWLEWArcRrQ1QXVRv5hv+e6zj7xvEtkWYZ+f4Dt7bv7/t1xXPi+ByEksiyrNyb1d7rHhFBWGimFyWR8zzhROSErpJQYBmHjJduG+THCnsFgaBSLc0h5tgkl5xxh2EOSJAtz/q0aIQqMRiOEYYjBYIjxeNTZG6u8eBXFM8813hAlSZKy67A19w7xJsE5h+8HuPN9P4T8Jz4FruSRYot+bzfPEbnrzi2gVIA4ni708aMoQpIkCMMeLMueq7S/DeiFwfHOMfH4dRQf/zQAk6m3CBzHMc6KNWIZn6V2QetO3JWTz3W10JemKeJ42snxRoiizjc2HM9kMsZgMESWZSt391qWhaIoFnqOHXcPjuMYw+HwnnztrhBFE/T7g33VPEGgXYjj8b1C3SLI87yMBlpNN17DYmG9Xu+Xmj4Ig8GwuVy4cB5CFHOLWIwx9Hp9xPG0s1kaFTo3JAUhQBj2QAhpdQmBeOgDyP6L/xryvmugN/4SJNeT6vzZz0A++shm1n4AACAASURBVBjUhUtgL7/U8FESuK7b6gm/CvoQTz4Ncutm/R6umsrxOp1GEDdvgEx2tJPqmOOpQrC7ft3Ngy6fdZbiqqvyg2zbhu/7yLK8U4uSXq+PoihO7AhObt081XlmOBlCKMIw7KwQvEj2jqdqeAH5s58BufEqyNQsVPeilCwz/VJkWQrHcVt/rzyKKs/0pDHHgLpztp5frnYjwPf98jnVijZbFWzbAoDORhQQQmBZdn1u+77ON17WZ0cIQb/Xw86exhqG7mCEPYPB0CgXL1y4p+36LOiytbiTk9GjKIqi3jWr/t5G8p//FeDyA1APfwBksgP62jcAAOTGq1AXLoG/8Hzji6miKOoclrY6IMWTT6P4+Kf3vYerZjAYIkl0CSnJU9DXvnGi2KLzclwQ0t5zdFkQQuC63lIdwrrEhiIIAhSFaO35uxfHcWDbDiaTk6/7055nhpPp9XqnElNnRTz0AeQ//ysgN14F3Xl3oY+9LPaOp8Xf/TjUB38A8spD4F/+vaYPrbUopZBlOpcWUJ0TQXSGmLORm0zzYFl2Wcq92o3jKr9NylUJewAbnEPyIz+B/H3fC/rmdzp3v9FZeruOPduxoaSCEMuZcwkhwBjH5UuXMBgM0Ov1wDnvfDTIpmCEPYPB0Cie59W7eLOKe71eH0KIhZfDtQGlZB2M3dZSR3LjVcjv+T7Ql18C/8Jv1BMmMh2DvfxS46JeBSEUjuO0dje/aefSYDBEnudzXUdSCvh+sHGTviq4etmvuyj0pkcYhhBCnLoRUFOEYQ9xPO2cMNBlXNeDZVlL6aqe//yvQF1+EOp9HwT/g88v/PHPwlFO573jafEDPwycvwzcvQ2E/UZd0V2gGte6tlGqlJ5LdjWKZdVoJ/jqS3EdxwWlFEIUKxP2xJMfRfyRn4J65MONbp7Oi1Jq37lNCYVlW0tdFxRFgTRNIaUEpQTnz50v11rm+mo7RtgzGAyNMhqPAUJwbutc3UXyMDi3wLkFy9JfjuOCc77WORBCiDoYuI0LZbrzLvhLvwX29Zf3LZbaUFq6l6LI4fv+mZyhy6RJ51K/P4CUAlE0X8MWKSUsywbnfKNyDCuxeBWCphACRVEgDEMohaXt1C8C3/cRRZOmD2NDIPD9AI7jYDxeTtkUufGqFvV+7Vdb59g7yum8dzylr/07qAuXQL7zTYgf/4crW9i37R54WiqHu5SylXOOo9HiR5alrbzHt4kgCMAYb2Sctm0LnPO6KmUlz3nnNiwlYH3z6whe/tdgQnfRBdCZc8W2bQCkvvc7jrsSd6pSEq6rG61899atpT+f4ewYYc9gMDROHMeYTCYYDofwPB+McXBu1S3tfT+AVLLeRZrGMSzbRpHnrV7knpVK0PP9AFnWna51s5SWrmoBxBiDbbfXtXcUR70/KuijeOoTkO//MOibN+Z673RnRHqoOD7L5yJEgSDYLNceYxxssIXp37i+ksW7lBJZliMMQ3De3mYwxjWzGhjjGAwGIIQstdES3XkX/A8+35iod9w4dBqnc+Uep2+8tlJXdBviFeZFCIEw7HVO3LNtu/UbH03CGEO/PwAhdGkbAcehN+MtUEqRZfnK4jtEHEF+40/AXv0qaJGDcw7LsuG6LjzPh23rjUnGGADSysgLShkYY8jzDFLK0nG5fBE7DHuIkwSvv/76Up/HsDiMsGcwGFpBURS4c/cuxpNJGeacYTyZYHtnB7fefht37tzBaDTCpOwaef/ly5hO53MZdQkpJQih8DyvM+Uxs5SWrmoBlOc5XNeF47itLW0+jKPeH/Hk0xAf+9Tc5SWWZcHz/CMn+DOJs0qBMVaWO3fnvT0LnHNkP/xjSD/27OpcQEohSRI4jlu6amZ38hJCwBiHZfFygWPVQeqLWCS4rtupTYiuwRiH5+12MY2iydLea3nxat14AoQ04kA7bhyaxem8ald00/EKZ0FKiaLIEQQhGGOtz0+1LAu+78OybAhRtP54m4BSisFggCRJEEVRI6Ke53lQSkEp1YhbsDqvsyxDmqZIkgRJEkMpgDEKzi04jlOeSxbalDVJqW4Cp5TOUyWEIE2TpX6OYdhDFEW4efPm0p7DsHh40wdgMBgMe0nT9EQBq9/vt7aschnkeV5a8buBvHA/xONPgbzyb8Gi43Of2Jde3Pd9mYxGO+j1+uj1+o3sWM/DUe8P+9KLULYDgJzqvZMXr6J45jnwF54HvX0Tvh9gOp0euTs96+cSx1MMBv8/e+8eZNlR33l+M0+ePM97q7q7Wt2tFhJIlqyXhXlYRjKmMUjGoAfGdtiDjRHGbKwd7NpreccTu7Pr3Z3xzEbsPPB/M8PgiBl2x54ZWBwOkMN4hGW0GgQCg0AtQGohqYW61S31o+o+zysz948859StqltV933PrcpPRAWou+vec8/Nc07mN3+/73cZlmVVZjI8TQgh8P7uy4jj7kzGbi/NZgOO48B1tcCTJHFeAbH1nkgpBWOstDGglEJKWS6wChyHglKap2RGI1cEFiJvFaseqoZt89JaglJaiqu9P4Aea8WPUqqsXLdtG9O0PMp+6WOQt96ODAA99RSyD/wmAIA9/LnpvekmZvl8mCSk3ZjpeZo0WZZhdXUVtVoN9frSVKtCR4FSbYXgOC6UUmW6L6XWvA+tkgRBiCiKp1ZVX9zDiorJzXMAznkppFUN/fzcuObQ3t8BGLMrUUCQJAlcV/uRdzrtqW/ye56HKI5w5uzZqb6PYfKQY1deWf2VjcFgMPTwhje8HkrKfVMdRAjB8vIBXL58ad6HsoXNghEAxP/rv4I6ejXIuZfg/OPfnvMRbiUMa3kL6mKIe5Mg+e3/DfLW20FPPoHwT/5P+H6A1dXLE30Pz9Mm/o3G5E38q0axqGw01uZ6HJRa8Lz1FqdCECqEIF11IEtRaKfjJYTmVa0OhBBot1tDL+bDWg1Zmu6rtuxh0N+XB855XkGivaZ6F5ZFaBIhFMC6yLe5Eml5+QC63c7UFnny8HGkv/JboD98HtZX/hryjT+pK9B22awxjI4K6hB33FWe583/PQ+CIIBtczSbzbm3uRYtlIVPW7fbRZal5d/5vo+1tdW5HmMVOXDgIFZXV6GUvp/rzR5WCqFKqbz1evCKR9u24boeGGOQUpbPCr2xI9BqtfLwBYqlpeVKzl93Y2lpGVJKtFqt8tzNC0IIDhw4iEuXpmuLwDkHd1z84Ac/2BebtHsN04prMBgWCm7buOLwFZXYRZslxY5o1dpM0gcehLz1dqiVI7C+8WX9h6++Annzm4FTJ6GuesPIHnDTIkkS2DaH53lI0/3RNkhOPwe1cgTss59CAIkkiSc+loqwF53eWp3qjmlQePLM27NxvVpFV0NooShBkiTodDqIoi7iOIYQGRzH3UVwU8gyLcrZto0gCCClGGpyTwiB63ozMfZeJCil8P2gPKetVhNR1EWabk2mXF9ki/Ja6nc9CSGnm0hNCORtPwl5x90gl18Fe/hzlbqP70U2tx73/jc5f2Yu7dBF9a5O5s4mcm+3rKJhbPdnr67OcxGGNdi2jTRN0Gw2kSTxhmPRCe1+JavC5om+5+hnPucctVodts1BqN74IURvODDG4DgOPM8DIaSs7O6lSE0OazVwzsvvIo6jsvItiiJYFiu9oW2bg1K6MFYyvcRxBM7tuYevFRs9ReXjNN8nCEKcfvHFyvr4GnbGCHsGg2GhWFlZgWVVT+CaNoQQcM7nLiRsplcwIh0dwiB//A7IN94JXHXtyB5w0yZJEliWXmxn2WQWK1WmMJEnnSZ830e3253KJFUpBc/zBxJ2FjU5EtBCexWEvc0UItDm8SylhOcNbritBaes9NkadJIvhMi9gKrjTzRvXNfNwwgEGo21iXkQSingOA4IGf15uN01mP7425H+/v8Fdexq0JNPgD30pwt3jS4im735ev9b3HEXsg/8pv5OvvetmX4f+hmpQzXGeV5aloUwrOXBBR70ZkL/sau98wL4fgBCCLrdDjqdzo5j3XXdfWXTMghFIB3nDjh30O120G63kSQJ0jTNK4YTJEmMOI6QZVkeWueXzznbZnBdLw/cshDnXn3bfRdpmoJSq6zoS9NkYefsujOIIAyDmW9a2raNMKzB9/2yMnIacw7L0t+V5/k4c/Ys2p3OxN/DMBuMsGcwGBaKq44fRxRN1zS2mii4rle5FrdewahYJNJvfw1oN0BefAb0+0+CPfZXlVwUpmkKKVXZmrsfdigp1e2WnSlN3AphZxDj6UVOjmTMhmXRhbIDsG0bhJCBF1hSSkRRBN8PyuqMwVB55Uy17lWzhjGGWq0Oy7LQajWnUrFSpKaPeq63uwbTv/8vAMcF0gT8E//AtN/OiM0hH73/Tc6fgTp2NeStt8/lnimEgFIy9/XsL04XFT9pmqG3Gq+oWNWVTxmazQbSNIXneWUQkBaQbNg2RxiGsG0bQgg0m40t1XnbwbkzdJXxXieOYxBCc5uMtV3v/4V4FEXd0qNVe7Nqe4YoigY6v2malqJsq9Wc1MeZC1mWQSmFIAhnMr48z0MY1sC5jSTR/pGu6yKKuhN/b98P4Hke1hoNnDl7Ft1pGrcapo4R9gwGw8IQ+D7q9fq+XDAqpYW9qlaXycPHkf73/xjyJ34G5PKrsL/4n2E98ySsU09NVdQbt+pLL4x9ACgFjHEqYKoO5w4IpUim2Baj1GAtgkU1Cv321yDuvBtoNiDuvHshKvi0SLZYwh6lBLY9fNVvHEd5WMdgretCiNzUXu7LBTYhJF8s6crVaaZQSilhWSxPIx7+mtkuvVW9+grULW+B9elPwPrhqUkesmFESBrrSr05pu0KIcrqnn5CdSFk680dklteuPD9IK9YbZQbaEpJxHGcz20Kn1ALhADdboROpz30ZptOMyWl755BU1gsDHsfyrIsr+ZLRqqEzLIUjlNUUVZv3joMQogNadFa6J7Mfb2wsGCM5a/P0Om08wrVFEIIxHEy0XFNCEUQ6BbjHzz/fOmJaFhsjLBnMBgWhmNHj+7bxSKgd8MZs4eonJkOKqgjfd8Hkd39i6AvPAvSaSJ94EGoa28GOfcS7M98cmaLjklUfbmuh7W1VcRxVC4yXNfdk15xnudBZIMbZI+CEAKM2eDc2VH4KqpRxJ136xazlSMQJ+5biAq+wjdokYQ9QId+jOJ/lyQxGGMDew15nockSSHl/rlXF0mdYVgDADSbzZkIDFmWllVPwz4bN1eIFVjnXgL768/AOvfSJA/VMCbbfV+zJE1TuK63pfqXcw7OHayuXoZSKvcFJhBCoNVqbys8a9EiRhzHuU9bMvJ9g1Jd9Vc1i4T9ipQShACOM9rGQ9XQVewxHMeB7wewLDq2wMcYQ72+VFasZlnWN4V6kptD+j3rWFtbwyvnzu3DDqi9ixH2DAbDQhCGIVZWVtBu76/QjM3Mqx1XBXVkd/8C5PW3Qb7+esj3fhA4fKwMzSi89uxP/zHo6oWhXlecuGdLtdYglXgqqENedzPIi88A3IW48U2Q190EevaljdUnO7xWkQRaGG7rRUYEQE3ULLwq6CqiwdqaxkG34QwWpFFWDT3yeZDLr86tGmUY2PJBRHe+B3LTWKsyUsqxzOX1hgJBEOzsS1n4yS2Sif16G6ANxuzcW4rBsigopXnC8EYKw3nOHXieD9/3Sy8w3c40u8WS/m6nGKRhMPSQpgnCsFZW8FJKUavV0em0y9CXotJLi3+zuRaKzgZzHVSHwi5gUH/XRaDwJOScw/eDkYPtLMtCvb6EOI7Qauk252lv3HPO4Xk+XnnlFVy4eHHPfCcGjRH2DAbD1CGEgFI68gNkZWUFx44eRbu9v0vFpZRwXQ9CyIlXwuwmpIkT90Dc/xGoG24DPfWUFtOSWFfndZobvPaGoai421ytNUglnj6mB0C6bcg77oa67ua+YR07vRalZIOwV/5O7ic0aBDEouD7/tT89TYzaJBGWYXSac69GmVQxIn70L331xeiurAXzjkAAiFGq9gsvIbCsNZX9LZtG57nodlsYpbC1rBYlgXOHfi+hyAIwbkDy2Kg1AKlFJQSMMZg2zY4t+E4bu4Htv7jOA5sm4FSgjTN0GptTeqcFUWVrG0P44VomDe9wrCuFPfgui4ch8Oy2ETb/SaJUjpN1fN0S26tpkM15i3mDxPeZJgdlkXz8Le9c29SSpUCn34+DLaRCeiQF84dBEGAbrc7s+umaPV9/oUX9n2RxF6F7f5PDAaDYXQopbj2DW8oH+prjQaazeZAO6qccxw9egSu46LRaMzFo0MFdYg77tJVRBUwEC88biad81Ak7gEAe/hzW/7eevxhKO4AIGBf/sLEzoX1+MMAAPrtr0Geeqr8783/u9vvitOnoGwHJI22/M5Or7XTmilJknI3dpTFetXGznaVR9NCGz57efvnZMW6eZ9b5+t/C0IAscP4rCJCZCO34xYUvlhhWEO73dqwWAuCEO12q5J+SoUxvxY3C8+kDO12e6jre9T7wbTpdNpYWlpGHNsDtwDP+zraL1BKy4rQQjwmhOTp0Vnp3yWEbl0sKkiXlpYhpUQcR5WrQut2u+DcwfLyASil0K7I+JFS5kmse9tnb5Gu3SiKUK8vzfswpoKUEs1mA47j5MExSV/RzHEcUErBuQNAP4tbreZMx6nn+Xjl3LmpBDkZqoGp2DMYDFMlDEPUazU0GmtQSsH3PBw8eBBXHD6Meq0GP9CJTJ7rwvN9LNXrWDm8gqNHjmJlZQVSSHQ6bcyr+qNqyZ2EkFwkneyDeTsT9fLv0xjWqZOgZ09D3HHXxAIOtqvW2slLqEzfffl5WM88qasFTz2Vh3Wc3Npum7+WJTLUajU4jlv+uK4LSum2SWCFCDBsm4UK6kg//HuV8oyr15fyVsHZVVUMGqQxCPLwcaQPPAhy+jnIt75jrtelQxTYi88i67Rm/t6bGSZAJssyBEEAxthY1RO9RuKF11atVoeUojKpesW90nU9hGEIxmwopdDtdtDpdJAkMbJseEP4KlZQAfq4pBQIgnDg661qz7e9guvqtFfP8+D7fv6csZBlAmmaII5jdLsdRFG3DCYoqsSllGUraxR1oZQsK/mkrJbva5ZlcF0Xa2ur8z6UEs45lFJ7NgCrYJGu3cJz0bL2bjCZEAJRFMHzfDiODo/xfR+2baNWq5XBLkWgkvaSnN21XNhLnD17dmbvaZg9pmLPYDBMFUoIiiKhrDDt73ZBCIFlMXCbweEcIAAB8h1sgVariXp9ae7pZoNUjs0SbZTuTfx1SbvRt1JvM7tV9s2CUY+haBfa3Kq200K92+2WnmLDTEjFHXdB3no76MknKjF2GGMghGB19fJM3zdJknxR6o3VbqKCOtLf+l+gjl6NDID96U8AqM51OU+GuR4KS4QkGf++mmUZGo011Gr1fCEDrK0N14o/SQjR7bM6uEWHmwgpkKUZ1tZWKyWITIskSeA4blk5uRtVe74tOnpR70BKiSSJy6rQccTgwquOcx3MkiTJQN/tLBAiQ5rq8Ba9ATt/dFfD3l/eLtq1G0URgsCvzMbPtGg01hAEYX4fECCEoNFYm6qgSQgBIWTbZxylFJ7n45wJytjzmIo9g8EwVQ6vrOSto1sXksXOdCGaFD9SSiilwJi9JXlt1lQhha6Xwhx6Gj57g7BbZV9Vj8HzPFgWQ7PZKM29i5+dFvxFhUQY1oZKZC6OkT30p5Vokyl2y+fTgkFKL5lRESfugfyJnwE59xKsh/4M4ucfgPXI54cKapkknDt5Vcj8270GvR4IoajXlxBF0cQ8qJRSiOMIjuOCEJKPr9ktHCzLguO48P0Avu+DMRuAQhzHaLdbiON4oBTfvYSupAyQZenuwTUVe74tKroqtAZKCdrtNrrd7o4BM6Ogq/h0IqfneZUZ1zocwa9QqzAZ225gEVi0a1dKkW8ADZ/evWgUVbmFKD+tTSVKKcKwBs/zYds8rwpOt/ybWq2Oixcv4tLl2W7sGmaPEfYMBsPUOHToEJbq9bF2lz2vShPGaiCERBiGQwlNk6IKk8lhj6GY/DSbjZEWQloAzBAEISilA3miVOE89eK6ujVkHubVts1gWWys67gQr+zPfBLi5x+AvPX2MpF5HjgOr46wN8BYI4TkFdAZut3Jh6fEcQTLYvB9f+KCxmYYY3AcF2EYlIJiksRotVqI4whJkuz5heNOKKW07YVvQgSmjePoKjrGGDodLehNc+zratsYhCDfbFIjB+FM8piKJOkq+NpJKcZK/zZME70xbe5Lk8F1XbTbHbzw4ou4ePEiarUawjAEUAQqMfh+gAsXL+LChflsghpmixH2DAbDVDh06BAOr6zkRuqj7SoLIcC503cXaj9TVJG5rmtMcAegVqsjSeKxRK2itUqnYbqVqZYYFL2ja8+lDYZSCstiY43VXvGKnH4OauUI2Gc/NXQK86TQFXtyZtXEvf6Co3zmen0JUsqptvClaQKlkG86TFZwKNJ2iwRbAGUFbhRF+1rI64cQGVxXm7XvVU+reaJ9s+qwbZ57Ng4XwDIuurtBV2ba9uQ9d4dFV+0FlRHTXHfxntH7ASEEPG9+HSd7Dcd1cfnS5XJutba2hnang1q9jiAIwDnHK+fO4bKp1Ns3GGHPYDBMnAMHDuCKw4fRajXHnuymaVp6nO0Hj6RBKVpyTTXjzriuC8ZstFrjCxq67TAGpVY+JqtlZL4blM6nFVeHGDhI0wS2bYNzB46jf3RKJB1KmCGdpq7UI2Tg0IhJw7n20ZqVaJI+8ODAVYqbwzRqtToIIWg2p98SXnhuFYLDKOEUQNFi68B1tZjHmA0pe4MvktIkf94VS1Uly4ogjY1iyzBhK4aNMMYQhjU4joMo6qLdbs1NVNZpuTEYsxEEQelPPA8IIXBdd6D271lQ3J+N4F89lILZlJ4AhQ3F2Vde2fDnWZbh8uXLWFtbw2sXLpg1wj7DCHsGg2GiLC8t4djRoxMR9QAtplBqgTF7S+jBfkYpBc/zkCRmV3o7CKEIQ20iP8nFRrF4CcMaLKt/a+64FVaTRocK9K+a613ogztTWfT7vjaVtyxWmjwrJQHo5FLfD8C5ne/kD/ZdFamASGKoa66fqVAx64q9YaoUe9MSa+d/CMuy0GiszeQ4AZ2EHEURbNvOE3gtAKRsEe0HIQS2zeF5LsJQV+URQiGlQLvdQhR1kaYbvYosi42d7ruXUUqCMd0G31vxvkhpmlVh3cvKQxzHaLWalRGN0jQpK+YYs2d+PRRt/kkSV0asKRJITadH9VBK5hY71ajuXFQIIXAcFxcvXer7XC28yg37CyPsGQyGibG8vIxjx46h2ZyMqFdQiFh7eedplCoKxuxthSXDegruNBYb60bmLnzfh5QbqyWGqbCaBTsJe70LffW6aye+6FdKodvt5qENuiU6y9I8oThFHMeIGEf8U+9FrX0ZtlKDLU6bDaiVI0CnDXHvh2Yq8HHuIPMCxD/1npm8X1GlOIhIXPgRhk9+BRwSa2urUz227UjTBEkS6/RzzuF5fl5Bq5NrGbPhOPrPdfCFBSFk7lXWQZLsHHxRiBm6BdgsYPpBCIHNOZKe6743bGVaQv7egaBWq+XjLEWr1aykWFRU7xViuha1ZrHpQFCv1/M2/2qk4gIApRZs2557i7JhK0opcM4BEFNtPQZKKRBKcOjQIXDOJ9KVYlh8jLBnMBgmwtLSEq48dgzNZmPirRhS6h2+JImntoCbd3vSKFUUhdeUEfa24jgOOHfQak2vWq4wMpdS5RVpLmybIU0zkBdPTcwHbhJjcydhr3ehT19+fi6px9k77kHy/t9AfOFVeGeeh+vt3qqT3v1LkHfcDbz0HNiTjwGWBXH/R2ZSieQ4Drpv+1kk7/+Nqb7fKN89SWP4Z1+ESwnW1mZXqdcPpdS6eBvppFBKKQihoJQA0AKgDr4YLsFWm/ZbsCxm7oHboBTgbbJs6PWrNNV7G2GM5VYBLjzPg+/7EEJ7Uy6CSKTtDjg453Acd6hW+FGqzGu1OgBM9Tk7ClLu/c3gnZj3fHZ3dKX+IlxTVSbLMiipw/REliGqSMWsYX4YYc9gMIxNvV7H8SuvnFj7bT8cx4EQ0/PZm/cCp1dcGWQiVrSZzrLFbpGo1epot9szaZcSQiCKIiglQakF3/eRrl4A/frfTqQNdxJjc0dhrzeYYoppvjstNnrHf9JqwLb1wnSniX/2c78MHDoKhDXY/+lfg54+NTNR0nFc4PwPIVYvTvX9RvnuHceB53loNNYqV8kmpUSapnk1X4I0Tce6RoUQCMNwLqEwi4CudvdzwXTrs3PY585ewLY5XNfJPRxduK4Hz/PgeT44t/MWcIkkSdDptKe6oTgNgiBAo9EAIUAQhJBSDHSNDVtlHgQhLIui0Zi+d+ewFON+v6avzns+uxtKSfj+/hVeJ4mUEoQQWIyh2ayWwG6YPUbYMxgMYxGGIa46fnzqnjOOwyHE9MyQ573AGV5QUaVBtEkX20gYhpBSzdzDRQiBhLuIf+rnEMgMyU++C+qVH449niYxNgs/snl6IPVbbBRiH335eVjPPFl+viRJ4HkeCNm+pUwevRrqupuBoKbPzzNPTk2U3IzjOJDdLtSpp6b6fsN+97bNEQRBboew9+8LSqm8MsmEK20HIcg9LJ0tXrXTFPLHhTGWC28uHEf/bxG8Y9s2LEt7N273vbuuV/6uFu60eMcYA6Dv14VVQxRF6HY7iKKobAGviofesOhNUIE4jpFlGYIgBKXWrlWtw/h4+n4A27bnXhG8E/aBQ+je8R7g3MuVHN/TZN7z2d0o7ttm/joZCAFcx8Ulk3677zHCnsFgGBnP83DN1Vej1Zp+Mpxt6wTEafnGVHmBsx3UomCMmVCRHhiz4Xk+Wq3mXKosxIm8pbR+COnb3wd61XWwvvdNIBl9Z3oSY3Onir1Z0W+xsVNlQZZlCMNw24oZ+vLzQBKDy5nGVQAAIABJREFUnvoO2GNfnOm1Wyyep+ER1NsSR1cvDPzdM2ajVquh1WpX0gdsWjBWGOUbv6Z+ZFlWjlXHcSr7zChSkH3fy4XI9We+/kkhpSgrVBjTycm+78PzvPz3dRWerr7jSJIUWZYiSRJEURfdbgdxHOU+n/q87DWTecuyYNs6VEZKHWSj/S29HVtzB/XxdF19rnWlXnXPmzhxH6L7fr2yVWvTZBHms5TScpwaxkNKiSAIceny5T11LzMMjxH2DAbDyBy54goAmMkiwbY5CCEz8VKahj/JNF6TQLcE7td2k37UanV0Op25LfLJ+TOAAsShw8DF85A3/ji8LIH78nNz9QGjlIJzPtex0rvYKCv1vv01kMuv9q0sKFoHdUvVNi3EZ09DXXmN9gacsbAnpZjKOIv/m/8J6qa3QFx5NdjXvjTQ71gWQ71ez1sH99dCSacDOpVJ5KwiUupq9zRNShFsGD/DSWNZFjzPK9tgfd8HpVZeaZag0+kgirobBLjipwjdSZIEcRwhirqlP+P638XodDpl5d1eE+92Qkq5JVQmjmNQSodqze3Hxjb/alfIBs3LEGuXQL/y15UWuPYrlkXhOK5px50QlmWBUIpOpzPvQzHMETbvAzAYDItLkiRwXWcm76WUBCF0Ju8l7rgL2Qd+EwDAHv7c2K+ngjqS3/j7UDe9GYo7sP/yz8Z+TUCHZlBKQSk1bWjQ7UFKybkaMpN2A+rKq4Eb3gjyvW/C+vM/gXjib+AxhuXlA2i323OpllFKgZCZv+22FNcYw87XWBxH8Dxv2zE+yrWqgjrEHXdpMbE9mj+UEBk4d6ayKCHQdTCDfl2UWqjVank10v5bwMZxDN8P5n0YU2USYxbQok+jsQbX9bC0tJyLfSm63ekuBjlfb5+lVD/HtQiXlBV546CUzK06JnG0i40QAp1OB7VaHaur66153W4HaZogDGuwbXvoFNsi2XoaAWnTwOo2wf/mz02wTkUo5qrFvYDkExIzf50McRxjeWkJr7322rwPxTBHTMWewWAYGcYYwiCcycSJUgrG7JmINpPyJyla6tTh45BvezcAgJ56CtappyZ1qLBtBkqtfdV61w9KrdJbbN6VGYVXkf2ZT8I6+QRUHCGO47xdIoBtzz4NrphQV2V3XAkJdd1NsB75POjaxR3/bbGg7Hfso1yrkzAWT9MUnudDSjVxGwL6/Pf1+PlP/2bXtjhKKer1pTJ1dr9StEbv1QXipM3wsyzNq3dV6cvImDWRak9KaY+vnQ/f1752QggkSYxut4tud70ab69+Z/NEiCz3KPQ2iP2bW3P1973789K2OcIwnLqX8iQpPp8ZX/ODEALP8xGGIVzXg23bABSSJEa73YJtczC2u//jfmLU7p4iMObChQtTPDpD1THCnsFgGBlCCA4cWJ5J61chTMyilXBS/iTJR/8A6pa3QokU1le/pL3AvvzQRNtCCKHg3N53lTqMsQ0T9np9CVHUrcQEcTuvosLQnDGGIAhBCBm7Rax3EgjubDsh9P0AQmSVOD8AkP3qfwd17c3A0oFdExiFEGCMwXH4lnE+yrU6KeFeewDWJi6o7eR1RXrKLgkhqNeXkGXpvm+/cV0392Cb7SJ+GhYL/SDnz0AyDvnmnwZ58dSuYvigFGJbksSwbRu+HyBJkqHuSbZtbwincF0vt83QwRRFKEXRFjvvjZf9QpIkcBw391TceN8vnkOe5+26yeQ4LoIgQKvVWqgNRN/3p16JauiPbvsOEAQhAKDTaaPTaZf+loU4nCQxgiCEUpPfIFtURt3EKexWLlyczLPBsJgYYc9gMIyMUgorKysz8+1y3cXy45DHXg913c2gf/cY+Bf+b1inTk588aeUhOd5C3VexsWyLCwtLcN1PViWBcYsWBZDu92a96H1ZYP4lqx7QTmOC9/3y7THoj1FKTXw4rd3Eqhed+22E8IgCNFqtSqzqB4mgVFKiTiO4boeKB0/JGFSwr2UsvTam4Wg5Dgu6vWl0musXl+ClLKy436W9AYtzJJRFmGjiIEkjSF+8WPA0ddBXXcT2KMPjXPYW49JKSRJAkIIfD/Y9plOCC191tar8WxIKZGmKaKoi06ngySJTTVeBUjTNLeo2CqcpGmSi3v+tqEalmUhDGtoNhsLJepZlpVXqO/fKuZ5YdsctVoNQki0Wk3EcbTjfSBNB09u3g+MuvFo2zaEkFhdXZ3i0RmqjhH2DAbDyCilcOSKK2YyeSrKzBdpokZffh6ktQb26GSr9HpZn8DuH2GPMRuMMTQaa3AcB47j5i241VxE9lv8S6m9AAuDeD3xJbA5h+9tFPsopRBCol/LVO8ksBhvmyeEjuOAUmtiY2QYYaI34bVXwBs0gbGXLEsRBOEGU/h5w7k9NUFJBXVkd/8C5PW3wblwFgFj6HTa8P0Avh9ASolmc3S/tb2EZVHYtj3z4JBZtoKT089pUe/Tfzyxir3N6A0HB5RSZJn2kXRdD67rlumzhBKITFfj6ZALU41XVfS9SSAM+98301SLuWEYghBsEf90m3+0cIE8nueVYrVh+hQBRmFYA+cc3W4H3W53oPuB9kVO8vuMByH294bAqBuPRTKuacXd3xhhz2AwjMWhgwdnlq7nee7QbULzZFKVQTvhODq8ZD9NYD3Pg5QCSZIgSeLcv666bRy7Lf6LaoosS5HkXmlpmpafybb5hso+y2JQSkFKqV+v2UD2wY+Dnnoa1skntrxHEISI42ioVpedxLthhIn0gQchb70d8shxoH5grJZFfd2rqbS/jkohvE6j0kCcuAfi/o9A3XAbnCRC8t1vIk1TpGkGznkpDhvWk0BnPS5m2QpO1y7C+rv/D/KNb5tq66+UehPN89a98bKspxovNtV4i0Rh9xAEYd/NnSzLkCTxBj9ESq38WWOh1Vq8imCdpJ6Y9s4pY1kWfN8vK+7iOEK73Rr6vCulEMcxCCEIggCE0IWqEK0Kvm889vY7RtgzGAwjY9s2Dh08OLPFFGN2WUlg0Og2mvFTBReJIAjQ7XbKhWXVhd5RFv/rYl9WVvYVArplWWUrnONwdH799yBuegvkkeNgTzyy4XUKA/VWa7gExJ3Eu2GEiaLllpx5AeLeD41t/p9lGWybwXHcSohaWtibTOjAZsj5M6BZCv+lU8CjX0DW0d+hUro1uahW3W/+mv1QSsF13ZltMo3DOBs+kw7R6Ic2vNf2Dt2ubqs11XiLjRAZLEt76vW7XxTCSpLEoNQCYwyWZaHT6SyggEvg+z46neGeeVVhVr6d46GrPIvK8VariSgabvOwH3q+k8DzdPXedi3ihv5wztFoNIygvY8xwp7BYBiZWhiWi6lZsF6VsX/aTndDp0Fm++JBzhhDvb5UVuntN7TYlyFNE0RRhDiOkLoBxJvfAXnwCvCnHgf53rc2/E4QhLnf1XDXaK94tzmUYxhhomy5vfQa1MoRWI98fqj2234UibRK6QXrPCmqmlzXhWVZZSDKJGAyw/L5lyC++02kra3nLI5j2DbPq1PMPdG2OQAMtMmxefHcbzFdxQX2pIJfemGM5cnTHoIgBOccQghYlrVwvraG7UnTBI7jgHNn200R3bqbIkmSMsl90QjDsKzoX0RmId6PA2M2wjAEQLC2tjrxLpre6r3iu9wP89tJ4Dgu2p3Owo59w/gYYc9gMIzMgQMHwJg1s2oxKSU4d0DI+Ab6ewXbZlNrBawSnGv/liJh0aBJ3vP3IH7inaCnnsLBL/5H2D2+QqS2DPnO+xCffh5IhjtnveLdJBYa4s67IU7cB3L51bEWK0EQwnH0PcC2bQAElmWBUgpCCBizAQwePjIuuhqyhSSJwZgNznXbtOPoNjbLYuWxAYNXl1JK86TnaEfRLkkSMGblAu7i2BRMA0ppXsG4+1jfPKb7jfHiz9Sxq0G/961KiHuTsHcofFl7hTzd+ibQbrfQ7XYRx3EZWJNlswmHMUwfXQ3lQ8q9mUJa2FWsuXWkH/69Ld6u/aiagD8N8X4SWBZDvV6H4zhI03TqoU1ZlkEInTxvxL3B4NzB2tranl8PGLbHCHsGg2FkjlxxBbIsnemkXwiBIAiNx0+OToW1K9GWOC6UUiwvH8iF2/WJCecOgsBHs9k0E5ZNZHf/InD4GPDqGci/+QvYto0gCLTw/a73o/2+XwNaq2OJaZNYaIz7GpRS1I5dhc7b7oY690Mg7kJK3ZZs21pQcxwXtm3D8zw4znrKcLEgGHYBtyHNeFPVIlC0OTvodNp5KqiuctHWBAqWRcGYBdvmeQiBm3uXeeUClHMO2+awbR0IwxgDqS+DvOvnoV55CVFj94S7NE1zb6IQSbJ/W5eyLIPneUjTbNcgnc3jsd/4JOfPQB27GvLW24Ekgrrmhsos/oeBMZb7dBZCnpMH8qwLeUVV7+axU6SOm/vu3mGvdj7oTZVAJ7F+6Hchb71dV4l/48s7/l7VKuRm4c08Cr7vQymJRqMx0y6dLEsRhrV9H6oxCJZlQUqJTqcz70MxzAkj7BkMhpE5dvQoOp3ZmpVrI2iJMAwr8aCf924vIQScO3uiFa/wdrIsC47jlj5ynHM0m01TpdkH+sKzUCtHYH/mkyDtBtJUV2SkaYKgeQnJpddgPf5f+od2DDh2J7HQGOc17IMroO/+ADrHr0X03l+FWL0I8cx3kKZJ2TIWx1FZ3RZF3bxFVyf1+X4Ax3GQveMexPc/ANpuDLSA613wqdddu2Xx5/sB0jTpOy6FEEjTdMvxRVEXURSVGyJSKhACEEJBqa7wS97+XrTf92vILl8YeKGZZRmU0m1o+3nTQ7fj7p5SvHk89hufJI11pV5rDbBsiPsfqMzifzsopWDMhuPoFu0gCMA5z71pdxfyNlNspFUlrMYwPkKIXNy19lRAgb4fp7qNM/d2ZZ/91K4Ve1WpkJv3XHInilCLeXguFnN+3w/2pQXLcCiEYYhLly7N+0AMc8IIewaDYSRc10W9Xp9LpZgQuixf7+KJuSSiysPHdeLn4eMTCQUYFaV0guEwCy/G7J42weFaBKeJNsD30Gw2crN2oNVqbQjKMKyPPXL6OdDXzmgPu3zxwjkHYzo1l2Yp0h1aCKtWqdBLscjxG5cgTtyH1s/+MvD892F95/GBFmB6pz8rRTUhBMirZ+HEXdSfehyeRXcN4+ld8NGXn9+y+AuCEO12Z6RrR0pZhqPopNtcpLQdJNfcAHrqO2CPfXGoBV6x0bGfqxt0hRmbmMdQIfjRs6crsfjvpWg9L/zxfD+A63q51yPydrk2omhwIW8zSik4jgOl5MK3wlVZOJk1WSYQBLNPkZ42jqM3OUtv1wH8XKtSIVfl57Hn+SCEotudz3gRQpT3OuMftz26Gtc3ARr7GCPsGQyGkajXaroKZk47vlLqRbE21529X0z6wINlixZ77C/nuuBbT7rbuGhjzIbrunAcF67r5W2APmzbhm1zWEsHIN5xL8LWZfjMgn3gEMSJe+FcfhUy6s5F7OPchsp94nS7x2SPQR4+juSjfwB5zY9Cvv560LMvzX1CPyzF2OvXZuR5HqQU4JzvKohuV6nQKxxutzCa9iK5WOSwqI04yyCvvw30+9+E/cXPjPR+UkrIbgf8pVOgWVImJtqcI8gr+hhjIATlvaR3wbd58ed5HgAy8UrZ7O5fhLjn1wCRwXryK0N/1mKjY7/6Ekkp8jbDyS5Aq7L4LyCEYHn5QJ7KTJBlAnEcod1u5+mmSV61Ov79kxDtJbnoVeFVFk5mjVIyr4wfXSipmlAqhIDneQtbsUzOn4FSCvK6m0FfeHbskKlJYVnaw7XZbMx1AzhJkjyFd2/6Q04KQghqtRoajfl+X4b5YIQ9g8EwEsvLy7Asa66plEVVThCEAAZLQ5wURauH/ZlPwjr5xEgT20lNjF3XhVIyF+/cUsArRLIsy5AkKaKoi263gzjWLYudt92F6L4PI75wHun3voXuHe9BdN+HQTtNLL12Bo7jAJjtJIpS7Zk2rV3Z9IEHoW55K9TrfxTqhtsWcpG3U5sRIQSO40Ip7Oqzsp1YsZNwWDCJRfJ2458xhnqnAdVcRfa3XwB98VmQ1trQFWx9ue4WND72DyGffwby4nkkuSeelAKEULiuC9/X7d+WpSsf+y0SgyCcSiWpvP5WqBtuAw4fG/nc6opmbTo+aw/UeaOrfnVS+15f1Liui3a7taG1expkWVamqabp4lbLVKXlsioIkcH3AyRJPNK1UkWhtLiHL1rLpgrqEHfcBXndzVA3vXkgb8BZUavVSluJWbDTvFhv5tcWfpNhmmRZBtd1wJiNdrs978MxzBgj7BkMhpEovHvm7XsmpUSSJAiCME/2m00F4TCtHtsxqYmx63rld5GmKaIoQqfTRhRFSJIk38EWWybvvQsdJDFw7mXtJ/XYFxE1VqGUgu/7eRXQbMSBIvBgWpNIcvo5yCPHQZ/+BsizT0FxR++Qnz29MIu9ncaelBKe56Hb7YwsyA7iTzSJRXK/8e84LsIwRNRYRfb9J/tWywGji+LRx/8R5JGroK67CezRh8o/L0y6C9FbV7SwPOjCA2M2CKEQIsvDOpyy6m+S0LMvAUkEeuopsMf+auRzK6Us/dYWWYwZBc4dKKXmuuk0CyyLwbJmE2wRx3GZ+LywFVF5SIq4467KVJnNE6UUKKXg3BntedtsaAHqkc9Xprosy1K4rpcHcFX/+i+eY/K6myHufwD0W/8VpNsayBtwFnCug5+azcbM3nOnebGUsgyaWoTvd55wzrG6unv4lmFvYYQ9g8EwEg7n8AO/Eml5RetmEAQzW+hsOYYRhIZJiCOU0tKXLo7j3JtusEXXbgbyQghQqj2rZiUO6FaadGqTNtJpgj3xCKzvfgPqdddC3PshqBtu00LAu96/Y/vpIkApzSstMfJ3NohoPZFAjU3jPwxD2AcO4fKb3gFx5sUdX3tUUdw7fwbp628A+/QnoJZXkP7OH2mvwrWLG19fCKRpgiiKkKaZDqlxdNuuDquJp7KJQNIY1qmTsE49NRHhwXHcfVfdMGmfvaqig5P4zKqTivMZBCFs28asq7knQXb3L0Dc/xEgiWCdOjnvw5k7uuNBhwANW7Un7rwb4sR9UCtHdMhMRYTSNE0Wxme0eI7RU9+B9fTXwR59COwrf12ZOUitVke73Z6pj/Vu8+IsS+H7AXzf12FTe/w+PypBEODy5ct7vnLdsBEj7BkMhpGIkwQHDxwEpaQSk3ulFKIogu8HsO3ZP+yLCRqSCOqaGwYS+PqJI5Zl5R54dm6CTgH0D7covDSEEIii6SzedVunmplY6ji8bLGeNuT8mbI6Sr3+Bt2iW6EWmFFwHBeEkHIcDXMdzNozqRj/lkhRry+BEODSj78D6c//xq6C3bCieBnGcfpZ2F/6fyEvnkf6O38EdfRqyB+7HfQ7X4O48+6+n10pPR6TPIjD8/y5BboM8x0VRtp7zSB/N9I0RRCEI4kVi8QowUnjkmUZoqgLy6K59YP2mqzCHGAQ5PW3Qd1wG+ipp2Cdemreh1MZPG+49lUV1CGvuwkQGdQtb61UO65SqkxRTZJq3wOK5xh77IuwnnmyMuIogHIeOo3K9J3YbdOwCFnrdjsghCIIAgCzteKpOkopEEqwcugQVtfWKn0NGCaLEfYMBsNIKKXQarVwxeErKrWAiuMIrufl7SWzmyQVEzRYNsT9Dww90eWcIwxrcBw3T6vVVSecO3Bd7ZunfY7sPB3MQRCEEEKg1Zre7q6UKm+/mo1XV9FGNxNhr6c6ir7w7K7tp+MySCjFuBSeSe12G67nwbYHN0efh2eSbduo1epIkgTtdmtgwW7Xyf8mAaz4bFanCTx3ElJK3Zb9Y7cD9QNQK0cgTty3qzBfeO91uzv7F06L9Q2EGOqa63cV+PQGwfbJv1UzwJ8UhBB4nr+nqxWLxFopZ2eVUKATpyNkmYDjOPD9AJRSSCkrMxfoR5FuPE6b+16j8CnW3pyDCbTixD0Q938E1hNfgvX01yvnWyiE6GnJr67oTNIYaDaQffDjlesWsG0OSulM59GD4PtayOt02kjTBELowCSd3l3t73uWZFmWB58EWGvMrpXaMF+MsGcwGEZGCAGCwly3OuXwcRznabAjeseMQCE0FAuHYSa6QRDCdV1EUYR2u5WnGsaI8wqhKIoQRV19volut1RKotNpT33hqhdqEkEQIoqmP8GzbQ6AzLydehKeibvRL5Ri0sKK7/vodDpQSuXXweAi93ai2rDHOOi/9zwfvh9sGMc7CXbDHMdmkbL4bPXvPI64qXew6dpFWF99WH/mRz4PcvnVXYV53w+Qpunc0sDXNxAsiPs/su1xlufq1TNwCBAxp++5q6IB/iTQXlvOwnhtjUrRdjyv56/2uNXPK855HtpU3QV21dKNq0Dho5am6cDfWZUrzQpc10OSJJVvxx0krGoeMKY9PKsk7FFKEQQhWq1muYEgpSw7VrTA58KyLABkpi3EVSTLMniej5WVQ2AWM2Ea+wAj7BkMhrHodrs4ePAgCMFAk8JZVYhos28HjuPOtC132IVDGNbAmIW1tdVdzd6LFtU0TWaa+lh47fn+9Ctg9ELV2nO+KSqoQ1z5esAPwT77b0tPt0kLK0WbaEEhcg+SaLnd2B32GAfxsarVamDMRrPZGFh4GeY4NgTDcAfijrtgPf4wQsgNacHlZ+40dxXmKaXwfX+mRuKbWd9AeGnHDYTiXKnGJYTnTqN1+7v6nru9nBRaVHJMy6agCszaZ287Cp/bKIpK31fP86AU9v3iuuoIIcE5H8pyYxEEUs/z8iCk6laQAoOFVc0DQgDHcSpV9RyGRUJvn2debkkjpQRjFhxHJ9zrThcOxixIqQb2oN4rFFWNy8sHYNs2mq3WvA/JMEWMsGcwGMam2+3i8MrhgSYAs6wQSZIYts3heV6ldh0LgiAEYwxra2vzPpRdSdMUjDEEQbDBA1AICWByE2e9UK3WZHJc5OHjSH7nnwC33g6EddBXXy7H/qSFFc/ztnhu9SZaSimHr6QZMv2w9LF68Vmo1127RcSnlMJdOYKLb3w7cO6HA7fTFueKfnt7P7yC3oVnaVDebiB45UV0u9t7ku20YHVdF0qhEqJz73H22yzpHVcuJRBnTkM1Lm8ZZ4uwQB8VKSVc11vYFNdBqKKPYtGmK4SE6+rF9SK06e5n0jSB7weVrbQcBc/zN2ziVJVZdAuMQtXuLbZtw3HcXa1npBRI0/WE+ywTAFSZcu95fh6yN//n+KwoOjhqtRrqtRoajYa5F+9RjLBnMBjGJssyHLniioEmALOuEEmSBIwxeJ5fKS9AHfJhY21tceLo0zQpq6sopWDMhu/7E0+f6ydOLTLpAw9CXXsTAIB875uwP///bJtEPA5FIm6/CqUk0bu2QRCCc44sywa+For0Q3L51V3FeBXUIV9/PeippwCZ9W0X5ZwjuvO9iO//8I4C/5Z22vxciTvvHmpzoGwb++qX4FKy69jarqq4Vquh02lXTiTqt1nSO64sywKTEuKZb+9JAW8ndGv/bDw754XrOhBiPJ+9aVTSSylKWwnOnbJ6Ri/QdTW957lwXS+vKuYgxLTPzYNC0POD7QMnFsmP07IscN7/WWgYHM45gMG6caZNrVZHt9vdtbNlM0WnS1FRnGVp6QtadDMwxrAfWneTJIbjOAjDcCEKCgzDY4Q9g8EwNrZtY3l5eaB2oHlUiKRpAsasyqSkua4Hx3EWStQrWG8H1u0QUorcf28yE2id9OjtqYo9vHYO8kduAfn634J/5t+AtHdu5Rx1AWXbHJZlbXsdFl40lqUrLwkZLEluGDG+NFV/+utgj32x7++5rgdy/gyy1Qs7vuZ27zvs5sB6+m420GKvn1CmW3nsuYVm7MRu52Me7Zrimh9F+jt/BHL6ubLtfB5QSvMAmWoLEeNQhC2N40s6zUr69Tbdrg6tIbr9U4gMSaKfI7p6RuULbh+ASbmcNYUwvN3zfJH8OB3HASHVC35YNIoQt3lXqbuuB8bYyAm9vXMqFXcRxzGiqFta2hBC4Xl6g2Hce2nVSdMUvu9DKYWuEb73HEbYMxgMY+O5LsIwrHRpe5qmIIQiCIKZ+tNtxrIshGGIRmNvRNAX/ntBEIJSq2x7GAfXdStVXTku8idOQL71nWBPPgbrmSd3/fejLqCK6sndJqWFKOt5PjzP37HaRx4+juyDH4f1yOdBVy/segwbRKZ2o6+I73kusk4L6tTJkZJvR90cYIzBtu1dReN+QlkQhBsqVqvEbudjHi1V6e/8EdTRqyGv/zHIm988t8THqrWTTQMtXtpjiRizqqSXUiDLMmRZlt939L2n2DAqKvx8PwDnvNJzir1IlmVgjMF1vS0bAYvkx+l5HtI0q+T9epEoNkbm7eFZzFNGvR9sN6fSlap6zhRFEZKDV6D7q7+LpUvnwJO4vDftNYQQOHjwILrd7p4WMfcjRtgzGAxjEwQBPNedW1LkoGRZCkJInmyZTcxEd5gKq3Xz372zYNEpoRlsmyMI1tsbLIsBwNATI3ZgBdHbfhY493LlFxCDMHSF2QgLqGJcDxrsUHiuKIV8Ee0A2PpdDZvYt5vIxBiD4+gE6HGvv37X3U7XImMMjLHdFyncgXrdtaAvP1+2srru7t4+VYY7s22pIqefg7ruJqC5BnXjmyCPHAfqB2bexqeUyjcK5reZM20IQZmqPvJrVMhrUd+botIXdC9/d1UkSRK4rpunLa/P6ao0RnZDh+Z096QoMwtc14Xn+bmvrKqAsKd9skd9fg06p4o/9D9A3PJWRLVl8Ccfg+/5cF0PnHPYNofjOGDMhhBioe9JhaB5eOUw2q2WEcD3EEbYMxgMY1Or1UrfrqpTHGMYhsiydCITv0ErrDjXE4N5pmpOCyll2W6VJPq8WhYtJ4h6YmSDMQZKKQCUEyN5+DjSBx6Ec/6H8GWG7jvvR/fnddv6AAAgAElEQVS9vwokMaxTT83zY41FITLRl5+H9cyTg4t0IyygHMcFpXToCbgQGaIoAiG0bIOzbRuAghAS5PSpiST2UUoRhjV4npfvEo8vbJfJr8euBv3et0DSeMdEXt8PSmPtQV63uJ5n4dc0bf+qwhNzVhsKdO0i2KMPgf7gu1ArR0DOvABx74fKczpLvy7tszdYa+ci+YgVSCnheXuvKlGPVYIwDAGY1txJQSkF5w4cx4G1dAjixD1gF8/rIJ78mazb9RYzTIMxBs6dhQjOqBqe56FeXyrtC7rd7o5hU7PAcbTI3G6P1oYLDDanUkEd8vBxIIlgf+aTEGuXEEXRho0FISQo1Z0/nPOxvU3niZQSlBJYFkPLJOXuGdi8D8BgMCw+nPOFipCPoghSKtRqdbRazbFL0a3HH97wv/3gnCMIQrTbe/8BKqVAkoiyNYwQCtvWPlCWZcFxbHgeBSEEAHDp7/025I1vQmzZYJ/6JxBZsZBY3B1RABB33IXsA78JAGAPf26q76UrdkafgEdRt/x93/fhHLoC6q3vhPP1vwX9D5+AUgBq9Q271Pr/KxR/tP53+s8IQfl3nqfTSVdXVyd2r7Aef1i3et56O8Qdd+XnmOR/Szb8W845LIsOJKpvvp4L4+2lpeWp+WJuN1ZUUIe4466ytXlU0jQrqzJnCX3tDPi/+j/052g3ynM6y2tDiCw3Rx/g387wuCZBMT7Sk0/Acdpzr6yZNHqjKEEYhuU9TlcaL/azYR5QSsvQLiEEhBBIbn8nuvf8OgLKUPuvf5mHl8jy77UFQbZQoQKe5++562DaUGqhVqtBKYVOp12p0JFB7DMmgbjjLsif/SWwP/8T0NfOrP95fi300m7rOVe9vlS2CMfx6BWF8yJNUywvL+Pc+fPmnrpHMBV7BoNhbFYOHVo4LwpdSi8RBGHp9TMqO+0GMsZQq9XBOUe73dqnfhZ611+HbiS5cXGUL9IikNPPQh46Auszn4RoXIJ6+QV4WQL7K1+EXOAqlFl5ElkWg+M4ExON0zRF5213IbrvwxBrl0B+8HS5My2lglKqFPUAAkJ0KzAhBJTS8sey9I/+b4I4jodq1++tngJ3IE7cAzQbyN55L+T1t4GefhbWt7+64RzTs6d1Au5jf7XhnOsFajrQ9dfvek7TtAzgmcYiY7uxMinDeill3iY/n8Tpzed0ln5duh3XG2ixukg+YsD6+BBRB3jDjZBnTy/EcQ9D0QqYZRlc14Pv+2V67rQWo/LwcSQf/QPIY9eULfmLDGM2arU6hBBoNNYQxzqwRJ59CaS1Bjz2V4iba4iibu6bu34/l3KrsFFVgiCAZbF9sYE6KRzHRa2mLWJarWblKmMdx83Fteke17D3/izL8iIBCcZsBEEAx9Hp3lKqhRDDpZR6bdLpVO57N4yGEfYMBsPYXHH4MJJk8XbRi524MBxf3OtHIerFcYRWq7lQwudMaTVgfePLZasnSWNYLzyD0LYXeud9Vp5EnudBKTnRNstikku/8tcQ3U4pzOqfFFmWlkKZ/kmQpgmSpP+PbfOhJ+eFaIEkgjhxL8SJ+6BWjkC+/b1QN9ymJ+HPPLlRMOpzzgtfv2Zz+1biQVow0zSF67oDpwkPw7ZBIRMUmuI4zisX55/6N0u/rqJVdRBBdqfjqmKbbjE+pOMj/rlfmZp9QRU+u5SyDNfQtgEBLMuaisCXPvAg1C1vhbruloFE9Sqcn+2wLAv1eh3dbmdLW2W/8S6lLH2AC6FvEdCWH9rqZNHmovOAUoparQbbttFsNio717JtG4SQqT+zhnkm9V7vMuogSRJ0u11kWQZKrdLWxHGc/B4lKzsmHceBUmqsVmdDdTDCnsFgGJsjR47M3YdjVIqUvlothJST85OxLAu1Wh2dTmcmbQR7DSkFOHdA6wcQ3fmzlVwwTYJJLAjDsIZ2uzWxieOk2j97cRwHQmRDXV+FaAHLhnz7e0FPPgH22U8B7TXQU09tqcrbjjAMkSQ7J9oOUxnHOR8rgXQYJimAKaWQpgmCYHL+ooNQ+DcSMnyQzqTQ4288P6RJVU9OkmJ8yGtvhLrhNjgvfB945tsTf58qfXalFJJEV37btl0KfPr6nsw9kJx+DvLIcdBvPQb26EO7Xn9VOj+bqdfriOOkUu2VkyYIQnDO0WismQ3UAeDcQa1WR5alaDablRWdAN3yKkS1Eo638/LVoniCOI5yywAJxhh8388DaWwopSo3Rg8cOIDVtbWFEfEN22OEPYPBMBaWZeHQwYMLLV5JKZFlGYIghFIYu+S/EPUKPyDDaMRxDPUz70d8/wOwOi2QH3x33oc0ccZdEHLOQevLaN3+7omJn9NYpLqu09erppciRIWcfg6k0yxFi7K99qE/BV29AOvUSVinnhrosxbVev0SbXtFVfry8wNVxm1OIK1ypU4/ijZq3x+sgm0UGGNwXQ+e5+c/Xh5Awuf2nNCBMONVWs6iTXfU8UTPvgTWaaP+rUeRtCYfzlTNFmUtVEdRt6yQybJsIotm0mmCPfHIwKFH1Tw/WsCxbXuhE713o15fAqXaP7VqgknVIERX6TmOg1arVfl5O6UWfN+vXGu1vP42qBtuAz311A4V0rpQoKh81WEV2s7D83wwZoOQ2SXVb4e2JQJszk2Ixh7ACHsGg2EsHMdBvVabWdritCjaT4IgBEBGXgBSSlGvLyGOoz29Qz4r5NnTsKMOaj/4DtKfvAvqlZcqtXDajkEX6OMuCH3fR+v2dyN5/2+MJMT1O05y/gygAHndzaAvPDtWGm7x+vzSa2VL73akDzwIeevtUCtHYH3jy+t/wR2o1107kteVboWP+17PvQLm5pbe7SjaOgvrgSpX6myHEFnZIjSJ9ibGWCng+X6Qewzp+2kUdcuqZd/384TB2S++KbVg2/ZYlZazaB8edTyRNAb5wdMIbDYVW4xZtk6PQjH/0F6aycwrkKp6fmq1OrrdxWmnHRbb5nAcjrW1tUpXnVUBzjnq9TqEyNBoLIYIWq8vIYq6larWA7Ctl+9OFCEb3W63TPwuLAV0AOH8RD5m20iTBC3TjrvwGGHPYDCMhe955YJt0SlafIIgBCF0BKP/e1HvNJB12uh2O1M80v0DSWPguafRfcsJxPd/BE4SQfW0PlSVQRfo4ywICdEph53nnx1ZHOx3nCSNId71fu0xtVlk68NOImbx+rTdBH3+6R0nruT0c1ArR8A++6kNYuKoYofjOGDM3na3f1RRlTFWimJVrdTZjaJCOUlGE0Fs24bn+XmLkYMsE4jjGJ1OB1HURZomECLb8tqe782lillKCd/3hwoO6a0gBSEzqcwcdzz1js39RtGKO8643kuEYQgA6HT27lykmHtWTfipGkGgU6Xb7fZcwpNGoag2rVq1HjC+kK+UQpZliOM4r5pUpSdflm19bk4b2+ZotauVhmwYDSPsGQyGsQhCPWEYRgSrMuviXgBKB18giRP3IvvAR4HmGpLvfnPKR7n/KBa89e88DktklR9vsxB8XNcBIQRJqzG6ONhznEXyLDl/BvTU031Ftn7sJLwVr1/79lcguu2dhb1Oc0OIigrqSN/3QYgbfgzW3z0G6xuPQtx590DiCiEEtVq9DK3pW5k44uScEArOdbBLVSt1dqNYOAzakus4Tt5eq6vybNuGEAJxHKHdbiNN0zx8aPsFSZFqOg/hSSfjunnF4GCLpqKCVLzt3RDHXg/5M/dDeSGsk09M7TjHHU+E0LErExeZwry+qKrdrwRBCMYYGo21eR/KVAmCEO12Z9+LuDthWdrjbXX18kIktRa4rpdXuVV7rjcJhBCIogiEEIRhDZTSmX1uQoi2F8k35gyLjRH2DAbDWNRqNXDb3lM7pkopRFEE3w/AGEOa7t5mXO80gdYaxJd3N9o2DE+x4M06LQRBMBEvxGkyC8EnCEK0jlyF6OP/COT0c6BrF4d+jd7j3NCaevKJDSLbjq+xg4hZvL5LCdI0G2phIU7cA3Hvh4BDR4EkAmEWsg/8JtSxq0G/960dz613+CjaP30vute/EdmP3Y7sAx+FfMs7oOxcvMx9/EahqARc9N1tLbS5oHSj9QCltBTxvLwim1Kd7JckvVV5wwdwpGkC35/P9WtzrtunB2x3Iqefg3jbXYDrA4ePAZRCHVgBe/hzFfZWVHBdb6Zjs2rnIk1T2LYN13X2pcetZWlhc21tdd6HMlU8zweAyvvEzRulJDzPW5hKvQLP85Ak8Z5tI+9HlmVI0wSu65bC5jRbphljCMMams0mXrtwwQjkewAj7BkMhrGo12qwbbanhL2CwhfKttmOHoJBEMISKaKT36jEwmYvU1RU6jaj0b0QFxXGbHDu5EEvCmsf+5+hjl4Ndd1NYI8+NNZrj1pl2CsObrfIdxx31yTW7MY3I/kf/zmyw8dhvfB90Jefh7jmeuDQ0TKdUh27GvLW23dsy7UsC+pn3o/2e34F6rqbgTfcCAQ1AIBaOQ511RsgrnoD2FcfHvgz9mLbHFIOXkmwORSkSmRZijCsgRAK1/Pgez5c14MOJkgRxxE6nTbiOEaapvkia/TJf9GCFIazTeYFAG5zWJY1sB8s6TQhrroWuPIa4LmnAZuD/ft/CXrhlR2rVOcpdCml4HneUJWJ41JFn8kkSeA4LmybL7z/77DoBGq65ysWgyBAt9utVBVa1UTuAs45gPkHNQyD62phbxG8ACeJUipP1FUIwzCvcJ/8PawQD8+cOYOLly4ZUW+PYIQ9g8EwFrVQt3xUuXpqHOI4gud54Nzpu0Ao/m6v745XiULc8/0AQRCMVDm0SJDaMsi7fx5L3TVwKBBC0Fk6hMYv/begX/oLqGuuB6gF8sIzI1Xtle8zgSrDzYv8YqHjrl5A1mnv+D0lv//PgPoB4OofKQMtrJNfB2mtgbzwDLKP/QNYD/0Z6NkXdhQfa7U6Ii9EduObgG9/FYi7wIEV/Zf5AgcA2CN/MdJnLBZJgwp724aCzAnHccpqPNf1oJQqhcoi7CJJkokljG5GSgkpxcy90FzXAyFkqCqu7L5fB8I6kKVw//CjoBdeAbCzCD5voWtYn71xxYjt2vnnLWzEcQzX9eA4DpIkxTiC9CLheR6yTFTermIcLMuC63qV81+b97W/HdSyYFmDdZ9UBe03Jyol3M4Snagbl8/rSYUCWZaFIAghhMSLp08vfOeBYSNG2DMYDGPh+z4czvd05VQcx7nHlLtB3HNdD67rotEwiWyzRikFy7LAGAPnDhgbvBJn6Pea0y48IQSe7wPvej/a7/s1pJcuIPnuN5EkCeJf+11dueY4gOsBVxyfSNXe2Me8SfDoDc/Ac09vKxRlN74Z8s0/DWQp8LW/gf2lP9dJn7nYmP72H+rKxGt+BPzf/fNtvwfOOTh3sPqxf6ir9MI6rL/7MtQNt+l/0GkBNgfOnwX7yl+N9Bkdx4WUYtd7XjFu6NceAZYODORXOGm2a6vVYRcJOp122VYrhJhdlZcQAAiCIJzZwoIxVqb1Dgp58RTUdTfB/vQnNojmO4ng8w5UIYSAcz6wgDmuGLFdO3+vsD8voS+OY9i2Dd/3IYTcFyKB9p1r7ek5ief5+bVcLaFq3tf+dtAh7wlVgHMHSsk9vbbYDb2JHYNSiiAIxn5Wuq6eA7z22mt45dy5Pb0hvl8xwp7BYBiLYjdpL+8OA0CSxGB5EmSaJuCcw/M8NBpr5uE4J5RSsG2OZrMBzh1Y19+C9m/94ch+c9sxj114zjlqtToICKIXTwHNVdCv/Jf14IeeBFn63W9qUe/TfzzRzz0KmwWP3vCMrNPa9lpJfv+fAbUloNuG82//KcQdd20Mujj9XPkZSZZuIxYQBEeuxKWfvg/SrwHMAvt3/wLWc9+FuOUtWuhrXAb8EOTVM2Bf+9JIn9F1vTz1dXuRQAV1pB/+PYgT94G++jLs//yvpy7qUUrL+5IW8/yyIm9zW61ug52vyJFlGSyLzTApV5uED+PJRdcugj36EOjaxYFFqnkHquigkMF99iYpRmwn7CulIN71/rm0oydJAinV0IFYiwhjDLZtL5yf2rDocJSd78HzYN7X/nboFv3hUsHnjWVZu9rg7BeyLIVlWfD9YJvnF9nx923bRhjWEEURTr/0EtomJGPPYoQ9g8EwFpRS1JfqSPfBwzdNElgWRRjWYNs2ms2GEfXmiJQSdu6b1Wq10Pnt/x3q6OugrrsZ7NEvTOx9ZrkLT6keX47joN1uo9vtAEm0ZbHQmyDbKz6MQq9goZZXJuoHVyx0PIsiTZMN18sGoeSFZyBvehPYv/+XULe8eYuQ2vsZtxNaPc9DdOfPIXrPLwPLB0F+8F3YX/4Csg9+HOoNN+p/lERAlmpBNG+rHBbP8xHHO3v/iBP3aFHv5BNgD/3pRMcNpRY456VHTm9bbVGNl6YJut0uut1OvgCeTlvtuOhNEidvl5zutSWlGDgFuB/DCPzz9FUshL1BW6n/f/bePFiyq77z/J7l7jczXy2vFu0gJLSAACFjBAiZQbItCclt4+5oGGwx9Hh6HJ7GNo7wH9MxjploT09Mu8N2RMfEdNPuiIGZcU83brzQGm+SGQkMlgBTaEGWqtBGlUpVqu3letdz5o9zz6187+XLl8vNzJv57idCIUHVy5fLzXvv+Z7v7/stUozYSdgX198Ceesd+Tj6vN8f3TqpGp1XVywwzawpfUVfn0aLVKvsSiwSnb0ZReHSvGdJkmQuteURI2dJHMfZRMLm3NC1tX2wbVsJoaYJxjg4V/8QQmHbNgzDwKlTp3Du/PlS3gdUFEcl7FVUVEyFEAKH1g/tmZwGtdtPsrbc1c52Wwb0DUwYhsArxyGvvwX7//DfgjUvFTbCMa9deM45arU60jTNROP5uBH6BYv0rvsKyYPb6m6ybXubsNf/e/lTfwX+2JdBz53eVUgd9OdaEO29/CKS624C9h8CefYpYP0I0rsfBM6cVFlptguYNuD5E78+x3FByPCMPf0c+SO/D9JpTvR7AHVMuK6bO/Acx4VlWaogRArEcYIoChEESsTTbrx5jtVOi2oBdMbKhZsUy7ImbhocR+BfdK4iY+Pl7M0Kfe6kL7+YO4xJt7Ww90dl5rogZLmKlwgheXYiIRQ75QW6rrcnmkQdx0WvtxjBRzunarVa1vS+HPeAjuMgDIOluS4A6nytM1krdKu8C0Jo7uJzHAevvPIKur0A7XYHUgi1uZekMDhHr9fDaz/84cqL/RWKStirqKiYCiklGo0GpMTS3OBMi25z9H0fQoiVv4kuKzo7qd1uQUqZubr+M8T5s/A8L2tELNdIzE6YpqmEqV537guWfsGCHn9u0wJ8Ura6m0zTVON4fSU7Owkluwmpg/7ctm1IAKEAxG0/CqwfBTv+LKTfgHRroMefgayvKWGv24bxb/+XiV8fIQTx229H95f/OXDqlYHOv6LEYMdxYBgmer0egiDIMvGCvpZatbBcpsXaINSCxQOAmQouhmFM/DvG+Uz7R+UX0YRMabkytfodxsBi3584juB5fhbMX+57FsY4fN/PnIYGODey+BMXtm2Dcw5KKQACKZFdD8tVKFE0ehNgnpvJlNIsZ9nJ8hoTJEmcRbMkkLI8x9FObljHcdQEwBKhxGy68A2KMhFFMTzPy6/5lmXh1OuvIwxDRFGETreLdqeDdruNSxsbK38+qNhMJexVVFQUgu/7e+rim6aqdc7z/KXb/V8V6vUGer3utuNOStkXmu6BGwZIbR+Su+4HP/cGuEgByNKIIZZlwfM8tNvtheyq9gsWWxfgEz/mFtGO0u35ZsOEErF+JaLP/Drk0etALryJ9AP37phtpt16nXYH8V33Qdz1AOizTwGtSxAf/WnAq0Fe8zaAEIAbQNgDf/TLE4tuUkp0fvmfA7U1NT782JcnepxRiOM4z/Rb5RxTlQOYwPf9zFE3m80SSikM00Q0Y8GrqO/RpOjRu7I66Rf5/kgpISXgeV5phM9B2LYD31fN0a1WE2GoBP0wDBAEPSRJAkppLva5rgtA5m6eVcX3a+ju0rA+Cbp0RkUDqH/btg3f92FZSkRNkgStVhNxHOf3Hb7vl2pcdCc3rOsuzuU4KVKKbOy6nOexRaA2SNN8c8I0TZw7f74097MVi6US9ioqKqYmjCIcOnSosDr2ZUEIgShSThM1mltZ3eeFElSB7pAQ4CiKEMcJCID4rvsRPPjzsKIA7umXs5FGEwDZ5CKbB4SQvOjA83yYpol2u7UQcXhWrZVbRbskSeA49sgO1/jhz6lMrutvgTx4GOndD+6YbVav17NyiHDTCKy8+nrVhnv2dZBTLwOHrwKCLuDWpipCkVLAvXAG0Q3vBP/Cb0+c1TcqaSpKL0IUgZTq2PB8D3Ecz+RakiQJvCyAnFK6stercXP29hppmsAwzMzVXb7rtud5sCwLzebGjvcVuuE5ipTY1+sFEEJk1xX189pl5jgqj9M01Rj/Mo3q9+O6HgjB1AKVKmYwYJpW3hbuOA5M01TnBQBSqM2/Xq+LTkc5pbduIqrrmlMqYW8nN6wq1CnP8xwFIUS2sVUuV+SiUS59kccKbDSblbmgAgBAjl5xxfKd2SsqKkrHkcOH4XnLtyNYFPVGA1LIfCy0YnZQStForGFj49LIi1bp1ZHeeY9ykGWZZ3rRAwCtVmsuOS66nUxKmS/MFjkek9zzM0h++h+B/+G/A390ds4zALAsG7ZtY2Pj0tC/J7064ns+DnHdDWCvHAf7xl9AvOtHN312GsdxYRgGms0NpNe+HcnP/4pqBz53GsndDwAg4I+rIpX0zntAv/fkjo81Dowx1OsNNJvNuQjD+pjpdFZ/rEaPGurG8UHf3UnRnxshBFJKXLx4oaBnXT48z4eUEt1uZ9FPpbQ0GmsQQqDT2bmxe1ao4icK6TUQve8jMJ/6KlivDdM0IKXExsbGVI/PGAelJHMoqnsS1ZprwjAMpGmCTqezVFEia2v7ckFef4c1g/778v+nXJoqo1D/nHIJJ0mSjdaOfx7XG3M6DqHdbpcyD44QgrW1fUt5vvNrNSRxsnSi5DxQrlILQkj84KWXluq7XDEbKsdeRUVFIYRRhPX19aXJNCuaMAxzoaisDZSrQr1ezzPGRmXQ2GeapgjDAIQgG2uY/efm+zVEUYR2u5UXHSySeTb+pmkC27YhxPBsq/TuB5B+7FPgTzwC40//vWr+3WFk1/d9dDpqLCv+7G9CHrkG8vqb1eM89Gmw574F9sKxy59/9lgwramcinrBaNv2XM55URTB87yJix+WiTRNQQjNG2yTez+O9KGHgSgEO/7MRI+p3bGO4yBJYrTbLZjm5EUay4AeLVx1p+c0hGEAwzDgebPPd9QwxtBorMEwDBBCEH7wJ9D72M+BdVswXn0RYRgMdaKPipQiKx4QubiXpimiKMquexS+7wOYz+ueFp0rtrFxKSsL6iEI1D/KtRhmLv0ojy5I0wRpmmb/CIRhmOeUKgfedI3hrutCCIFutwspJXzfL2UmnM4IXMaRVkK2x3hUKNQ9bAhKKQ6tH0KStX9X7F0qYa+ioqIQhBCwLZVJMguxYlYjg0UiRArbtmFZFgC5FDfLy4bjOGCMFxoIrAW9WYt7jDHYto12ezG5W/1Ir474/k8ivftj4I/9Meilc3P5vSoMe/jY+jhio2XZ2WeWqhGk628G/+Lvgr349LbH6A8VF3d8OC/3IGdOTXRuEULAdd25OQmklHBdD0FQzvNfkSRJDNbYD/mRhxBzC/L6W0CPPw12/NmxH0u3TYdhiFariSjSkRF6wbia76cQcq7H57KihSDHUc3TsxR7GWOo1eoIgh46HZWpKl5/DaS9AXz9zxF3WnNz3SRJgjiOl6JoSrWDeztORGjhUjvh9T+XRb10JhuuWnBSQqJqKLcsO8s7JFkbfIKdWoznBSHLK+ylaQrXdRFFYTUNswNJohyn+9bW0Kg30Ol2K/feHqUS9ioqKgqj2+uhUa/DcdzCbxKLcG3Mmlqtjl6viyAIstw9o5T5PcuKLklotZqF3+CpxZzMsvtonoNHKc3+N7aN/oyL47iQUpTimNCuOKwf3RayPdPfmybwPG+o2DBW+yhBLs6oVuRHQDfOD3yM/lBx/sjv58Jfeuc9mxp8R0VKCdOcX05jmqZ5RlbZHCGzoHfnvQgefBjuy88DT/8N2Nf/bKJNHSEEOFdtuP2CssrHcpGmYm7jc/PdoJKwLCsTOZZ/kbdT22cR6MIl1SyrCpeSJCn0OtMv6vULLEU1aE+ClGJT0dQ8vwvj4DguOOeFOBmLolarZ6Pul5+TlBJRFOabPoxx2LYNQhbrilxmxx6gHNfacVoxGHXsReCc49ChQzh3/vyin1LFAqiEvYqKisIQQmQZYn7hNxDihndA3ngbZGM/6Pe/u7C2wZ1Qoc4E3W4XQoh8NNdxnJVZWC0a1/XyXfFZoJqOVcuYZVlZQ56ZhZDbWQi5Ctg2DDPP1hnFBUAIge/7pclgJGdOQUoAUQDjS5+f2/dJSpk7Wou4SdfijP7vYfSHitNL5y43AU85jmxZ83N9aYfNXihF0J+L/eRjqJ88gbjTnvi7o0Pxt587CBzHmduYV3r3AxOJyJPCGFuZYqdBbZ9FC6VpmiAI9HiuX5ggc1nUC0oprkRRlLnWy7khyTkHgNK4CilVUQHN5uAcxDQbiVTtxTEcx1loTIseZy3jsTcKuuykbMdlGRFClWpsbGxUQugepBL2KioqCoUyBs91C78A09dfg3jn+4AjV8/VYTQqnqeyvvqbu/TogOd5K5/nNA905tYs30PddByGQf6PXowFQS8TAPTYj3pOlmWDUjJ0Aaj/TllurEkcgr1wDPypr85dJNdiQ1HniCRJ4Hl+34jlYEi3Bfbtx7e93mkcM1LKrBVxPp+rDo13HHflM4f055L2OpBS5SlOcg71PB+c84GL8CRRuY/zcoPMM9My+x7zHCQAACAASURBVI2wrNXI2RvU9jkroVS3zerx3FHbvAc+b0JRrzeya0l5x6J1XpdpmnBdD0KUxyGlRzHL8nz0eb/X2/0crDd6AQnfrxV67RuVZW/JTpIUbtZmXjEcLYKfffPNBT+TikVQCXsVFRWFEmUlGnEcF+pMInEI+vyxbTf2ZYBzDtO0BrabpnmYLYHvK4EvSdJNAmDFKBC4rotOZzENj/3OkLTXzTJNYgRBACkFbNuBZVk7LqBrtRp6vV5pFiazZicnDSEEnueBMVbYIlctVOS2G/95jD2q3ERnrm3gWoxa9HjXPFEh+ALuoaMIP/gTkKd/ONJnqluThzUxSyngul7h16xBzHvsUkrl3iizoDQqg4R5LZTS7z2J9AP3Fvpdvzyeq84tqoHSQRwP30DYii59WJZ2Yu3eK0ucCKUUjrO4a/8gfN/PNgFHP9YuC6dq7BmY7/lb33su5/SIhGmqspm9cs2bFC3ihlG08O9uxfyphL2KiorCMS0zc6gVewHeyXGzaDg3wBgb6opI0wRhGOYjmYZhIElmv5BcFfS45aJGcYY5Q3S7LuccnrfdVaTGdo1SLUyKZquItvX9Mk0TjuPCdd1c3JRychfMVrTYRSnNy3sGfWZFi32WZefZNvMkSeK8YXmvnEOESNG788cRPvRpmGEXOPHc0L9v2w5s2941k1Mdg+q8TCkFQIZuvDDGYJombNvpcxGWd7FsWdbK5lPlrs4P3DuzEWe9OccYzwuQ4jgZaXOOUgrP83Yc2SwrWoTSjcGEXD6vzht9TS2LSKGjOSaL1VDXCl0IYZrWXDYUAHWtEiJd2vOAZdkwTWslNilmjZTAgf370W63KyF0j1EJexUVFYUjhMS+fftKk4cyawghsKzR8kuSJEEYBqCUwffViFjRId2riJuNd8+jpGAQo4zQxXEM07S2LaQ9z8tb81aVrSIaOXMKrNuGf+yvUbPMbDxEHeOdThuUksIzc5IkzkZylctm0GdW9Oie57mglBQ66jiK+CilBKUUtr2zS3QleeMkaKeFxjN/Ay7Ejtlxtq0yMZvNjW2jZ4PeX9UQGsEwDFiWEqFt287+t5Xla7pwHDcrMKEQQuSZkYQQMMbU4w84lxuGMfTPZwllFMYCxv/myTxGnOM4zh3BnuchinYXZPSxsaz3QnEc5aU9KlJEnctVqRQpdKyTMbbp/bQsKxfby9Akr6nXG2i3p2svFkIgCAIQogrBGKMzL0QyTVWks6z3Ia7rodVqLuUo8bxJ01TlQDoONjaWa1OhYjoqYa+ioqJwCCE4tL4+1/G0RaLDasfZSUwSleHDGM8yoNhKL7ymxXU9dLudhQmgo4zQcc5h2TY6nTYcx4VlWaCUwjQttFqLX5gkN92O6Nd+Czj1Cui504U+tl5Y8795DA6j8E0TzqmXIMMA7XYLQdDLsguV6KZKIC6LcEWgxS7TtBBF0abPTDdq0ie/Cnr25FABYBxXHyEUnPNCs39GFR/jOIZtOyvrxhqE+ky/j7jTzotstoomlmXDcQaLesDO7686LtUxqkLvEwAkWwwrUafb7SAIAoRhmOWwRaBUHQOccziOu2lU03HcPGPVMAxYB9YhfuxB1DqX4DACdsW1CP7LX4F39hSsOIRhFC+acMZB6WpfX+Y54pwkCSzL3jUrTbnzVQRDmR2du6FHTnVOHKUMhmFm3zM3K4awM0eVCctS5VKcczBGszzanc/xyvlaywV0xnjmilPurHI53VXZTlFj1boMzLJsuK4701xD1SyLhTkvp0Vl2faqTfAR4Zyj1yvb96di1lTCXkVFReGsNRqo1WrZTcRy7g6Oi77pGActcERRCM5Vm/A8dm6XDTX6ZpVeKK7V6giDIC/f0PlrUspSBJFHv/ZbQH0fxM3vAX/syxM/ziDhi8QhnFMvo25bAAh6vS663c7QPCrDMArPiVMOKnub0KYbNdHYB+M//uuhAsA4rj7lXiFjiybDxMNx3EdCpPB9P1907xXU+HOYj8Vp1+Juoh4w+vur3S1Jkgwt7VCbNFG2UcMyp58Jz/PQ/10IwwCdH/0oggd/HuG5s0hfeBrtf/hLSG65A/HBIxC1NfBzb8CEyFu4iwi7NwwThJCVaMYtD3JopqppmqjV6oiTeIVGB9U17LL4fblQSjvS01S5WEEuN5nqTS7OGdI03XQ98HwfpmGi02mj2+3m7kDOOdrtdimPWdd1C70X0ecynWvIGgcQfODHC8+GNQwTgFza+0vLspa2/GMRGIaJVrtdmsK2ivlQCXsVFRWFc/TIEaSOh+iu+yFOvTq3oPBFMomwp9FOETUKZsL1PFDKSnEDNo8Cgt2wLLv040yO44Iyuml3NI7jbIcZWbuiA4AgTVXZw9w59YoS9b7w21M59rYKX4ZhoFarZ4sx5c4b5eabEOXW2CrCjXvM9f99RME296z06hDrVwBRCONLn981o3NU4UcVgfiQcvzsx2Hi4TjuIyEEOGeZc618i+BZo3LA1OgsIchEveHjWrN0d8VxlDVgU7RaLQTB5hbv/mNLhgHIK8chDx4GTr6M+L5PILzp3YiPPYnwwllV2nDoKKIP3Qd5+rWJn6+OBijD9WRVSNM0c6UZm8QnNT5ag2EYCIJe6TejikJtXqnM1CRJkGRuVu1+TdMEnKu8PsuyssxVG5SyTSK8bpAd9RoybzzPByGYSfyBzjWM77o/yxHtASeeLezxTXP5hT11jO0Ns8C0WJaFTqezt6I6Kiphr6Kiolg45zh8+DAu/uiPI7z/kyBxBHr8mUU/rZniul4hAfr6MeI4gWmZcN3FhlYD2wUIPdJIXj0xtxIT27aRpklp3Z9KWHB2DOlXxSlBPsLlum6WJyTmunih506D/c2jkLfePpVQq8UJ48m/gm8asG3lkOt02iO9Hi3Eiddfg5M5VPvft3Fz8Lb+/a0ie3LvxyHu+4dgT/0V+Pe+sfvrG1H4sW01CqozNh3Hget6WR6bk+e8KfeVnS1oLViWCfPCmyCdJpzvPAEuBAih6r2ZYMwoiiK4rpcvrPcaUaSz8ewsg2mx74HOWx103t56bOlCKHryJYh3vg/yyDWQBw+DfftxpGmK7vvvRfjQw6DXvR3iwCGQ18ffKLNtKxdcBj9fKxcj9+LxMylRFGbFEgSGYeaZuXp8tHovLyOyPMwwDHL3axzHS9MUbNs2XNeDYXA0m8PLeKZFnn4NtNNC7XvfgMPoULfwODiOgziOl/a45NzInMfLKUzOE0IIXNfDqVOnFv1UKuZMJexVVFQUytraGkzTRHDdjZA33gbr5b8DXji26Kc1UzzPR7fbKUykkVIgiqJMCLLgui4IIXMXtsT6lUh+7EHQ734d/IlHQOIwH2nUi8954Di6OKN8N6SUUtRqNXS7nV0/H51VFAQBTNPIg/ilxNxeWxHlESQO4b7+Crx9+9H50XvQfekFpL3RF2j9z8F87QQY2+xOHTcIv//vc5FkzXmXXYDihndA3ngb6PGnwY4X54AQQsC2bXS7HURRiCRJM4FTjV1GUZgJ9TGSJEaaJhBCLdJkGMB49UXQJAbnKrPKtjdnVhn7DiK9+0G4zQuwiMzGfpUgvHVhmaZp1pJbXGbhMkHr+9G7814kJ19ZuEPcdT30et2xPgcSh6DPH4M8eBj8D34v3zQhZ05CHr0G6c23Q9xwG6wogBzzGFYjvYMX9PV6A4ZhQEqZ5wDuRefn5BDYtg0A2ch1t5TXqTKhNyCW5X2iVBVcBEGQ5SXOdjNO54hG7SYAmQvG034vHcdFGAaldELuBqUUruvmwnDF7pimCSHknnENVygqYa+ioqJQjhw5gjSJIU++DNZto3HsawhbzUU/rZnheT4AzCRHRwtBSZLmi35gfrmF8cOfg7z1DpBeB/wbfwEAIK+e2Lb4nCWWZcEwzNIGAPt+DWmajv35qzHdAISQ3OGlA/MLK5MYlIU3hmg26Od1dhSlFBff82GEDz08tkjY/xzSXgee52eil1pwjOqY08+PnnwJ7IVjKufPUSK4Hj9Jr307kvs/AfKtr8J49A+nFn0IITBNE4ZhwDDMrO2Uo9frbnNW6NB4IcSmxazObYvjGHEc9Y2sbc6s6r7/xxE8+HOQzYtgL7+QlzS4rpuHy5umBdM0QAgFYwycG7uOBZdhvL5ICKEgH/0ptO/75NjHYtHvBeccpmlOtJjS7r3+86oS/L4LRCHYiWfgfuv/Q80yYZomGOOqOMXxh74G23YQRdG2BX2jsQYhBFqtZh4F4brewHOZYRgA1DG9b99+UFo5Z9R30QOA7BpQZVnNkkWdt3QUyCLKu9R4bgDDMPLMTiklCCEY96k4jrs0DsmtNBpreWlRxWjEcYwDBw7gwsWLe3Kzb69SCXsVFRWFwRjDkcOH0e12QOIQ5Affh00pdOjyqqGzdNrt1kwvnDp3Jk3Tvqy22Qt8g0S8QYvPWVKr1dHtlnOsyfdroJSi3Z78vUiS7WO6nLNcDJqGQe68cfLF+n/eePXFvLlQlwGQMyfHctZp+p+DEr9EJpCPd55I7v040oceVqJHNu5fq9WzMUj13Yg/+5vAkatBHBf80ckLQzS1Wi1b6KnzWhiG6HTaUz/uVqSUwBvq/SV//RdIuu1MBAwRRSHSNMmC6AW0ayhNUzDGdh3J1Z+ruOqtkAePgly6gPQD94KcOQW5dnDuo/bT4jgO+Lk3EF84O/axOMzBOomQYNtOPnZYFCRWxzc9/gySbhthGEBKAcYYHMeFuPtBBA/+PIygC5x4btvPq1Zec9Nx0WisIUmSTceuKp6xYBiqlVS7Rx3HBedG7iRVrb200CboZUM5tetZ62QbnucVNjJZMZgi3OaToEtsFhkFospJ0izewc42ep0s/sHNNwf1PzoGQjWHW3mJ1zJ+Z7V4vqyi5KLQESHnz5+vhL09RCXsVVRUFMba2hos09y2k9/fWrgKWJaNWk05tWYt6vVzWeAT+c3bLEXTnUS8ee2cqyY9XsobOt+vgTGKZnOjkMe7PKbbyxbRakx3GoGv3xkH0xr7M1M/34R/7BvwTQNxHKPVaubHW1ElBMrFFsO2nbHyB9Nb3gt5/a0gr7wA9sKx3EGnhVaxfiXSm94DJAmML/w26Mb5qZ6nzq1JkgTtdivLK5rdYm+n93drUL0uaelvVhx2viVnTkEevQby1jsgb7wN8uBhpHc/CNLeQHrXfdtG7fX3Ha1mLgCWxelHCIHv19C+cB7kB98f+3kNc7BOIiQ4jos4nn1sgGonVa5fvPEaWK8D77tfh28aeTmBYXBQSmGaZiY++VmLcg1JEg90QRuGAdNUba/6fNTrdRGGyk2qXaaWZe/ZsW9AbSAkSZw7M6WUu37vKqZj3IiGInBddR0ed7R+FlwuFglyd7cuaNH/rb6nKgYiDEMwxsEYzXMflxHP89HpdLJNrIpRUdEdFBcuXFj4sVsxPyphr6KiojCOHDkCITZnpwiRwnXdmYyqzhu9S68XSosavREizVwbMhvLs/Psrnkwr51z36+h1+uVzq2nRD2GjY1iRL2t6AU7pRSOoz7fSQRcEodAq4nkE78EsX4F0o99aqzPjMQh9p0/DZpEaLWaM83e0ouWKAphGGrEzbIsEAJIiW039Ups+hiwfhT0746BHX8Gtm1vckvFD38O8qb3gL78PIxH/9PUz9G2bTDGQGl53UqX2zr5jqOSl8c7A9Djz4A/+ocgF5XbjR5/bptLV3/f+wXAYcfQPEfmbNvJRq8n+zyGidOTCAmO485dBJBhAJx4DnGnlTeQqnE9mjv1ut1uLupFUbTjZkkURej1ekiSZGAsgBaVGaMwDLNQZ+IyQAhBvV4HQDY5tdM0BecGbNuqxL0ZMcs2663oQhlVyNNauiZWHQPBubHUOWu6mK6s19syI4SAYRg4euQoWu12acvnKoqlEvYqKioKgVKKo0eO7OAC4GCML7TddVo8z4Pn+YiiCO12qxQjN5dzfZRbwDQtJEk6853NeeycO44DStlUbr2iBQYt7BJCCnPqDSNJkvzzVWO6HggZr2hDl50gCsGeegxgBuiIzZqu64FSumPb7yyQUmZlE0meKafzJdWYoMq0Sz58P5IP3gf67FMw/uSLIHEIz/PR63UvZ/UVmAfJOc+cA+2s9bS8CyXV1unn4swg1Hjns2DHnwHptvIF88CcN/19/+pXcgFw2PEzL+GfEIJarTZyG/PYjz+mkMAYy0bVF3tsKDencnKGYXg5bzJz+RUhPEkps/bpvbPgNgyVL5qmKpdwK1GknIymae2ac1lRTny/Bs/zL+dXZhl3y4phmCAES5uHadv2wsegl5k4jiElsNZo4MKFC4t+OhVzoBL2KioqCqFRr8O2rYE3EFKqC/SwGyQdRO26Xua8KUcun2laqNXqAIB2u1XKxkB18xlmY2k+DMNAksQzE2PmsXPu+9Mv2IsUGPRxoMcw54n+fJMkzgU+SmmWsTb4M1b5Khbw8gsQBw7D+NLngfUjSEcsuzAMlanVbKpmvmHMwqGlnXe6RTgIVBshpSpPzrr0Jkh7A2uP/zFckcC2VcB5HMcQIhsVHjMPkhACSnUJhdqMUC4clX3Y6XQQxxEcxyn9GCIhFJZVjMCQf9/7BMChf39OI3Mq740sXEjT6OKMMju2ihJAVSO0gzQV+fdtVWGMZdmaaiSz1+vu+HfDMFSN1oZZynuFip1pNNYgpUS73crGzqOld6SappVvli0jKtpgcKN3xWikqbh8/1IJpCtPJexVVFQUwtGjR/PWx60IoUofBjlIHMeF56mxuziO8zEg3/cXungmhOY3891upxQZK7uhixgYU+4izjmSJCn9896KZVlgjI29YN8qMBUlMHieD9u20W63F7p7r3P4oiiEaVpwXQ+c8/zPgMuCXq1WzxxENkJugr70POjJl0Z6P5QTqo5erzvSTvm8HFpCpNkOtIAMewif+1uErQ0EQQ+WZUNKCcMw8tZYwzBAKcsEOtUYq9psVY6YZVlZwLgLx1EB5LqFWQl7LC+jaLfb+TiWZVlIkrgUrt2dSJIYrusOde2Ny6gC7rxG5pT43ynN56BGn8w95NgihYnHZcW2nexeRDn1RxEYwjDMCkf40gtDewXP80DIfN3p88CyllvY8zxv7hupq4cySRw6dKhqyN0DVMJeRUXFVJimiauvugqmaQ4VYqRUF2mV+6GEJ52fEQQBut1O5jJTDgAV+m0tZNfbth34NR9JnIx8M18m4jhGFIX5+7xsAp9pWqCUjr1g3CowFSEwGIYB23Zw6dLF0ggIUkpEUZQXbSiRz80KVRxwrgoker0ewg/eh+inPo10/Uqkn/zvIJ/5NviJZ4Y+vu/XIIRQY63rV+7akjqNgDrK429FjxT247oums2NvhKJFISQTNTjfUIdzRptVW6fGk1U5x8VQB4gDIM87y+Kwux3Xf7uWNbmhtGyQikr1DmUt+m+832gzx9baGvupOJ/kQwSOqMohO3Y4NxYeVFHFbWsRn7uVgihqNfr4Jyj2dwY+7MMwwCu68IwjMq5V3JsW2fprZaoB6j782UV9jjnMAxzT437zwohBLhhIIljBCV2lFdMTyXsVVRUTIRtWTh69CiOHD6MNE2HjqcAyAO9LdsGZxxhGKLTaeeL8O1/P4XrenO9qFNKUa83wDlHp90u9UjVbuibuSgKl8rBRymF53lZCPyYZREzGAE0DHMikXFe6MysIOghNCy0fuQjCF/9AQQ3VJPpd78J3ryA9EP3AYwDN78H0G7GAe8R33cQ6Yc/ht7LL4LEYZ7R19+SupVpBNRRHn83tMNOCww6GymOY4SGje7770H02kuI2qoAJIqibMxKjfiMK9gahglAlj73J47jPBe0iO+8MB2I2z8ENPZD3PQusO98bWHtuLVaPS+EKIJJxsl3cqqGYZiLOsPG5ZcdKSVM0wQhtPTfhXFpNBoQIp1K7AnDIHcBV+JeOTEMA57n77qBO89CoCJRm1l8KY8/xhhMsxL2isK2HTDG0G63F/1UKmZIJexVVFSMBecc11x9NQ4ePAgpJTqdzsiNYTorLAzDXX9GSgnGKBzHmYvApssxgiCYWRj7Ilg2ga/RWMtcU+N/5rMZAZSwbQdBMNpjSq+O5N6fgbjhtpFLKooi+fD9udAgr36r+u+LZ8H+8g+QXH09cORqoH0J4t0fBKIA7Pizm36eUgp6z0+jdd8nLrseCyygGMSojz9sYeW67kAXHzCbMWGdv7cMiyXO1cKuCMdG/Iu/ATT2A3EENPbPfPR6JyzLAud8qmKdrUxynAzbSAjDIB8LB7Bywlc/lrV6TbCe5wEAwnC673gYhtnYv70U54u9BKUsK9/p7FrsNq+4iaLR0RzLVgDieh4c20GapqXdVF02pARqtRrWDx5Eo1HHpUuXSrkGqJiOStirqKgYi+vf+lYAQKfTHlnQm5Q4TrIQfxdpOn1WFKUUvl/LxhZd2LadZ2wJIdHptFd2fGoZBD7VOLi7+3MUitphl1KCUgbbtke6wUzvfgDpQ5+GvPG2uS8C+oWGrXl67O+OAVdcC3n12wAAsraG5MceAnnlOOjGeQBqBBdvnERy8c3858YtoBj7OY/4+DstrAgh8DxvYEslMBsXJyEUtl3uZlxNkiTwPL+QhR159QTk9TeDf/F3QF9/eeblGDtRq9UncvQOg5w5BUQhwBjo66+N9Lp220hQ59sInueXpgyqaPQ4btnLZMYlCILC7jt0JureyV5cDhqNNfR6vZE+k3kVAhWNEAKOs3wlN7rhvtud/l6wQpGmKYJAGSsYZTh44ACardbKmBgqFJWwV1FRMTKu66LRqBfqlNgNvcvt+z4oJRM7TyhlqNcbSJIEnU47z+IKwxC9XrewcbWyM0jgm3WL7igYhgnLsgoLSi5yhz1JEjiOm494DkILifR7TwKdDdDjz4B//c/mugjoFxr0f8u1g4gf/hzo8efAvv040rvuB7gB1BqAX4d4/0chT58Ee/edsC6eRefM63MpPhgH6dUhrr954HtqWSqPcSfH0CxcnGmawjRNOI4LgJRasNGFIkWMS9KN8+BPPAJ67vTCjhHTNMG5gU6n2GsQiUPIa29A+tCnCxXkpZRZGVQNcbya1xjdIr2MOV47oTIceWHCQhSFcBwHlFEkK/Q+LSO6XErn1I7CvAqBZoFhmPl5aFlwHLfwc3wFAMjsWIjBGMfBgwfR7nSW6tioGE4l7FVUVIzMvrW1XAQal2kcVGmaII4j2LYqB1DNmKMvkHR2Xq/XQxD08p+VUq7kQmsUtMAXhmHmZFycg8+yrGyHtlfYDUbRO+y7ZT7mQuLFszD+/Etgx5+Z+SJglO9Uf4Yd/8ZfAK/9AOKW28Ffeh7iwGGAMch3vR/JzbcjvnAe9KXvz+R5TIN2QbLnvgX2wrFNf+b7NYRhMHdxLQxDJEkC23bgui4IIROdF+eBEPPPK50Vvl9DEAQzcYvPypUjhAAharG6muKehG3bSzfuN4xZuELjOILnektRvLOK2LaTbWSaWVnS6hyvw7BtG3EcLdUx5zjOntlsXxR6M//QoUPwfT9zdqaVyLfkVMJeRUXFrhBCcPjQIRw8eBDdbmeii+20DiopJcIwBCHKvdd/0dcNuoRgm63cNK1sMdhbqYVHcajdu0WO6OpFVBgGhYlERe+wCyGyY2yw82kSUWDa1zrKd6o/ww6EQN56O4z/+19BOg7ELe9Vf4ky0DMnwf7z/zXRyO2s84d2em9N04RpFu/eGhUhRN6e6/t+aUUbIQQsywKApVrcbcUw9Oc9m/DvWbpykiQB5zzLjF2t65Ae90uSy2OrerPGcdylE1CGuUKnOWf3uzeLGPGtGIxlWajXG1nbrco3dF0vc3YHWYzM8p4Hx8V1PfR63VJem3bCMIxsdH01o3HKgs4959yAaSgHn8oQZjAMY6Vc2HuFStirqKgYimmaeMt118G2bbTbrYlvDopyQyhRhcDzfCRJCsdRu7CUUliWrbLzHDt39xmGgW63s3Lh3kWzqAy+RmMNaZrmI0/JvT+D9KFPQ1z1VrDnvlOq0RedJ9WtHUD88OdAXj2RC2GTiAKTCmL9Y7/k4tmh36n+DLv+38e++ShSxwMOXgEICdnYD3Q2thVqjMKs84cGvbc6L7PbLdZVMwm6va+IbMhZYtvLLSqpDZ24tM7I3YjjKB/xXLUFE2M8F9pd1wPnqvmeMQpK2VJ9ZrpJetAGTnLvx5E+9DAQhWDHnxn7sYUQEELA9/2skXvvCEzzQm9idDptJEmS5/Yqp+/eer8JIbBtp/TXpq1EUQjDMOE45SqdIYQs+inMhCRJkCQJ4jiGZdnwPQ/1eh2H1tdhmgaSpHLyLQt80U+goqKivOxbW8ORI0dGDhgeBuk0wR/9ciHPS43TCtRqNcRxjI2NjU03yJRSEELQaKzh4sULS7VTuWiEENmYSg+27aDRWEMcx+h2O4U6DAihqNfreeahRnoN9e+bb0d65z3gj34ZYv1KJD/7X4P/we+BvnmqsOcwLnEcQ4gU4h/8Y4hb3osEgPm//08TPx775qOb/j0q6Z33IPnpfwQOjPWd2vr7+JuvI2ldBA5fBQAgoGM9D02R3+1RcV03F6IXjWlapRdqwlBlfC3rLjznBiilS7dA3Uqz2cS+ffuWzkGzG2mawrIsBEGAVquZCyh6M2Scz22RLbuUUjDGhmSvyS3/Hh9dNOJ5HoJg2O+qmBQ97rzXhLytMMaX1hnabrfg+zXU6w00mxtTnS8JoWBsupzZWq0OzpVsop+LmnYpx31IEajvzOXzEaUUtmXh2muuwYULF3D2zTcH/hwhBAbn2LdvHxqNBkzTxIULF/D66dPzeuoVGZVjr6KiYiCmaeKaq69Gq9Uq5W67anjqDczh0Nl5lmVDyirPZhL6HXycF+vgo5Si0WjkgmE/yX/xU8D6UeDMSRj/8d+AxGGeEyduehfYd762MEOM9AAAIABJREFUMBef9Oro3fnj8H54HOG1bwf7oy+Anhv/xkWsX3m50OLZp8Z+PZM65Pqdb9q9R7/9OKTjwTr213BfewGdX/inEOtXgr56vFRuyX4opXBdD83mxqKfCgCVnRZFYenPM4SQpW3m9Dwfcby8br1+DMNYOhfbbiRJgl6vty3/VkoB1/WQJCkIyRaAhrEt39a27ey/COr1OizLzmIP5vsemaY5tIyHvv4aSHsD/Ot/PtX5UYgUURTBdT2YppmJ7asj9C4S9f0ipXJ6LQp9rlnGcz6gyvO4wfNr7KQ0Gg04joMgCEApBaUUhmGCMTY0a5tz5UB2HBeUUly6dBFBoLKgoyjKJ4Vc1wVjamN0WYXUQej4gDiOUavVcfDgQZiGAcuy4HsefN/HW667DusHD2Lfvn1gTI27SynRC4Kq1XgBVMJeRUXFQEzTRKPRWLp8nH445yCELqVDpSwMEvgonfw9ZUy1EwdBMNDFQV9+EfLgYRhf/B3QS+cAqJw4cdO7II9cM7Mct1FQYthnEB+6CvLAYcDzwb79+NiP019oMcnPF5EFpsVB/tU/hvHofwJ59in0fuGfQh6+CvItb4c8eg3o898tpbhnWRYIIfmN/qS5V0XlObquN9em8ElJkiR3Oi6TW4xznkdBrAJJEsPz9kaJghLyOAzTgG3ZsCwbjKuFOuccURTBcRy4rgfDMGHbNgghaLWasG171zbyorFtG0LIHa9vO517JzmXqNzgIBtfdrPR3NURBRaFdvdWwh7y7Ollfi/iKIKRiXuT5NgSQuA4blaA5ma5iyYY4+DcgG07m757nHMYhgnOOXzfz0T4cJPLWo/UqwK6IBsdNjKRzwFjfKXK+aSUiKIIaZqoyCNbiZm1Wg3N5ga63S7CMMg3/j3Pw+nTp5FW57O5Uwl7FRUVA0mSBKZpZqHwyymM6d00AKXMh9DOrf6strKiBT7VTmzBcVwkyXgLEc45arU6er3ujllf/Zlwm/6/73xtk0ttp4XULBtatRhG/+pPwPYfgvuVL0I0L47/OH2FFv2vc9rnPs7P6wUqTAvx/Z9Ecu/HQf/yyyDXvBXszdNIb3zXQkXUYbiul99kApNnFRZR+mHbdh7KvgwwxsC5gThenoWecnwlS3sd2op2QSgXtMovWpUF4CDCMEQYhgiCAEEQZP87yAo2PDDG0Wo10e12EQQ9BEGQF9OoUV4PlmWrGIQZLxQ9z0cQ9Mb+PdOcS/TUged5cxUxVxXlUquEPUBtgkkplv7cGUUqn9R1PYRhONb50vd9SCnRajXz88vl85Aei/fBGIXjuLAsG5wzMMbR6XTybMZhv1PfHyuRL4Zh8HxjYtoR4DKhr11qBDnKYpE2vy+Mqfdup7HditlSCXsVFRU70mq3YVpW3kK7bEgp4TgOODdKmWMTfebXIW+9A+l771JFCCUX94DL7cQqALwG1aq7+02LYZio1Xx0u52JjqWtTomdQsxn2dCqnwPdOA/jO4+jRuRkO8gDxEtg+uc+yc+ndz+A9GOfUuPPrgfrX3wO7ovHYARd0G/8OWQJBSvX9Ta5tyYeTS6g9MM0rWx8j4FzBkppvjCfpcg8KUmSwvO8POer7DDG4LouWq3mop9KoQghEAQBDMPMxC2KJEmxl8Yxo0gJfMOENBW5EQCQ2diqNTPHKWMMlmVN5L6d9lySpiniOIbn+ZAS+aZFxfgYBq+EvQzbtpGmq1F8EIaqUENv9IwivutW5GGxHWma5mUdANBsbuSi3yQbCf0iXxAEucAnxN4Q7U1TZ62Wfz2zilTCXkVFxVDa7TZ834dt20u366eEPRfdbqeUF1Rx9FrI628FLHviscxFoW4WY7iut2sWknJm+Gi3O4U5hcQN74C88TbQ409vanKdZoGlhRi0mkg/cO9QQUYtLCXsg4fRff89hYg30y4OJ/l5cuYU0mtvAA4cAf3uX4O9cAxJtwPztePwDEO1Cjo+0rsfgDAdxL/4GyCvngDdOD/28ysC5cK1NkUETDqaXMRIs3KxxrkowLmRu/e00IoohLz2hpIIfBKc86VpZnVdLxM9VnORHscRoiiEaSr3GoBM4KvoJ01ThGGYtWH7+RhvkbiuCylFIRtPk6DH3dT43+qPac+KahT3MrZtI0nilTmW9DlAj+5rMU5trKnxV0IIpJRgjMH3a2i3W7sKdEqMi2ZyzKj8XZFt4LCluO5Og2WZ2Gg2lzrGaZmphL2KioqB2LaNw4cPwzAM5ZpwnKUZN+vHth2EYbSpNbcs0JMvKYEoCmF86fNL4djrRwiBKNJ5UYN3I1XmiFd4CctOIebTLLC0ECMPHkZ694O7Ot+SJEF694MIH3p41787intr2sXh1p8f9XeyZ7+l3ssnHrnsiMx2+D3Px6Vf/ZcQd3wY4t0fBNYOQF5/M/gTj0z0HKeFMQbDMEt1LtJZO0mSbBIdtdAKxpA+9OnSjDbrMdAyvYeDoJTC87xs5391nWxa0InjCI4z/1y5ZUKNgIXg3IDv+0jT0Zw7u6GcocoJvEgnq/rcBYwb34n2f7vYTZRlpRL2LqPufydznpWVOI7R66kJHLXRZ2Yin8rhs20blmVlrz1YWMN2P0Io57Hn+QDISjgoB0GI2nhttVoIq+/fQqiEvYqKioHs37cPa40GbNuCbdtLOwolhBo9K+PuEYlDsBeOgT/11aUT9TR6Aer53raGYsdxYNsO2u1W4TcyRTgkNFoAo997EuTiWbCvfkX9ewTnGznzQ9hJBPqNvxg6tjrLEeFpf+dO72WSJGpM5ac/AxACUAq0LoH//v82URtwEajAa66ycUo26iqEgOO4+dh/PrqdidDsm49Crh1ceK6mlBKmaYKQcmaParTAtayNjuOiYw7SNIXjuHAcp3JuDUC7a1xXNWUWIVrU6w2EYVgKZ6gQKTq/+D9CHrl6oZsoywrnBhirhD1AuVAH5aCtAtrJrTM7VY5nD0HQg2kaAEjpCpeiKILn+SBktcQ9nhUiOY6Dbq+H8+fPr+QxtwxUwl5FRcVADhw4gDRN8pDZsrLb4j5NU1DK4LhuqV/HMiOEyJrHnPw9Vu1jShCe98J0XMEnF8AungV/9Msg3dbIoqEMAxivvgjP4EMdUEXkue34HHZ4vdP+TrF+JcJP/TKk1wBMCwgDwKuBvv7ywpxnhsHBGFPjLQsQS3fDcZxt+XX9wum0jchFoUsJyrLhsfUYJkSNXC7aQbUIVHFEACllVhxh5S2MFZexbQe9XjD18eH7NRBC0Om0C3pmBfDKcZAb3gHz//xdIGuHrxgNJeyxPbMhsBOEkOw70l30U5k7juOi1+uWblNEu7NVluZquLJ19um58+dx8uRJbGxs7LlrdpmohL2KioqBHDp0aKJigHkzyuI+juOs6Wq52iCXiSRJsgYwlv1bNR0uYjE6ruAzffC5GsEclltWpMNw2+/f4fVO+zu1CEVeeQH09KtY+6N/B3r2dUS9AMmv/q8QFy+AnXqpqJcxEoZh5mNWo35u83T26ay9nRaVuhGZ/b//D8SP3L0wt6EQApZll2Zx0X8MkzOnQD7699Sx1l5Op3gR6OIIQihc14VhmFk7YyXw2bYDSulUpViEENRqdVBGh4brLwK6cR7+U4/Bj8u9sVpGdCvnXhf2GGN5kcFewjAMmKaFTmf8Epx5oMs1fL+GNE1LGRM0KpxzGIaJ4ydO5OPRFYulEvYqKioGcuTw4aXY6Rt1ca8dKnEcV86HGaJ3Srvd7sJE4XGEOunVkd55j/q7nclFBN1omCTzPb6kV4e4/hbQ409vyxucFi1CGf/hX4M//hUkb56G17qE7j/+DYAbkO98HxLCwI8/Xdjv3A3LsgCoG+NRhcv4/k8g/dinVKD2C8dm+vz0iODW5k6xfiXihz8H+v2/BX/8KxA/cnchbsPpREuZuWyLX/jp1zvqyHH/dza9815EP/VpJBfPgb70/cKf27KRJMo5zzmH67ngnC/MwTdOwdCsUIJcDe12e2KR0zRN1Gp1CCFKGzOSJDEY47Ase8+LVOPA+eW4hr2Mysfee++D79cQhmGpR12llEiSBLWajzQVSyvuOY6Lc+fPV6JeiaiEvYqKim2Ypom1tbWluCEYZXFvmiZ8v4Y4jvbc7uU8UeUBNoKgN/dF5yaBo9Mc2alW1DinlBJSCnieP9djLL37AaQPPQz23LcKF61ItwX27cc3CTPd998Dcct7ASFU5t7bbgX/039f6O8dhut6CMNoLJdZ/JP/ADhwBDJNwJ98bIbPTmGa1rad+K0juEWNZk9z/KosNyd7rsV+X8cdOe4/j9sb58B7Xciv/WkpshPLQhzHCIIAhmHAcdy+42x+59pxC4Zmget6WR7h+OdZQgh8vwbLstHtdkq/II3jCJ7nlb7opkxUo7gK5W4neyprUDfPdrvldOv1ozdnfN/PNgKXy3CgheNTr7++6KdS0Ucl7FVU7GE457ji6FGAEDTqdYAQpGmKK6+4It9RWnZc14NtO+h0OlON7VSMhmGYWETr16QCRxECS+5ieeMkXM4AjF9KMI7DSaxfiegzvw5x9Dqwbz8xctFHEej3Sxy+GnA94MJZiPp+JPd+HPTlF0dyZ03qMlM5ju7YWVjyyDWQ198C9p2vz9yxByhhD8CmFmjZbkHc/B6wP/oC6LnThY1mT3v8EkJhmjuPDk/8vDK3J/+D3xu7JMSQEt7plxG2yjUeWRa0wEcpg+uq2IM0TebikM6PtzEKhoqEMQbPm6y9lnOOer0BIQSazY1SjKCPgmVZS+3qmTeWpYqB9pKgNQiVzSl3jAdZNTjncF1vYREwk6DOQRKe5819k2ZaTNNEt9dDu12ibNKKStirqNhrqAw0B/VaDVddeSUcx4HruqjX62jU6zh48CCklCshgjUaa6CUYmNjA4AEIaT0mYHLDiGAbdtzdxj0CxwwrZHHxYoQWLSoyK66HtaJp9G+cD7/s1EFO+1wEje9C+w7Xxv6fOKHPwd56x2Q199yufBjTotr/X6J+n4lll06B/HuDwDrR0d2Z00qwhqGAc6NsY8tevIlkPYG+BOPbHqfZpW9J6Ua+0+SJL9RT/7+fwN59dsAzy+0NGPa4zdJ4oGjw1M/rwFuz9GfUwLDMIdmFVaozy4IAliWBdf15tJynB9vYxQMFYnn+UjTZGzRhnOOWq2OXq+7FBEjW3Gr8q+R0UJo/8bKXsRxXMTxeO72ZaZWqyMMg6UTdJNEbcp4ng/G6NIIsUIINOoNXLhwoVpXlYhK2KuoWHEc28ba2hoOHzqEK44exYH9+1HzfViWhSRJ0O12EUUhgiBAFIUIw2hlCiZs20aaJqCUoF5v7Mkg4Xmjx/uiqFihYDf6BY55j4uRM6cgj16D5Jb3Aq0m6md/CCFSpI6P+J/8M8i33rKr6EVePQFx07sgj1yz6/Mlr56AuOIa4PwZ8Ef/cCLxZBL6hTD20vMg7Q2kt9yhGnPTFPyLvwO6cX7Xn6ffe3Iit49p6uKM7T8zTKTbSfyaVauuKqawEMdRLuxN42CbNYzx0hULxXEE27ZhGObSLdTmTRRFiKIQjuPCth0kyXzPvfPEsmwA47mxCFHXf32vs2ykaQLOjWzDbPme/7yxbRtJEu8ZQWsnXNddaNbxPNEFQ+12ua6to6KLkhzHyY7f+Tiwp0FKCcYYhBDVuqpEVMJeRcUKc2h9HUePHoVhcKSpQK/XzQS8KLvxSQBcvnionLByX0zGQeXT+ODcQKvVAqV67KxaKM4SwzBn7h4ZKuTMeVyMxCHo898FaW8AX/8zyDCA7/sIP/STiG//MMgbr8H44u8OFXRIt6Wceltch/2vLxfGXv47wLIhPnQfyMWzc8u46hfC2AvH1O89+TLEu+4ETBPWxbPAiWd3//kJXYacG3kj7rDnNur7UVTO3SD0oir/XVM42GZNkiTwPA9RFI58/p9H03AURXAceyajwquGypwLQSnJS6JW6VquUQ7T8Y5Vz/MhpVxKp54miiJYViV0j4K5fx3t990DvHFyz2Z0Ukph23bpMySLwnUdCCGX/joRhiEY4/A8D4SQUrtOTdOEYZrodLuVsFciKmGvomJFMU0TV155JVqtZtYEu/d2L1WtfJSVOaSIYzV2Bsx+ZGkvo8ZxZ9O2qRkm5Mx6XGyQqLHJMZimME0T7OxpxBffhPGlz4NeOrfr4w5yHerXJ9avRPxP/hnEj3zkshg1I1Fqp9c5SAij506D/fWfgXaaqD/9TRhSIFxbHzh+PK2QxjkHY3zgzfvYTch3PwB68iWwF44V/v5xzmGa5hLFGUgYhhJNR11IFOF2HEUc1IKGZVVupVFQ1zUCzyuPuJde+3bEn/1NkFdPDHX0joKUMtugG03golRl8jWby5/XGIYhbNuBaVqlcteWDfmRh9D72M8tpNilLNi2DSn3Ts6gaa5OrmIcx5kD2ymlA9uybLiuC0IIzpw5m0UdVZSFStirqFhRrrrySqRpuucFrK0XxCRJ4Ps1hOHoO/4V45GmKVzXQRRFM3uPZ+W2GkVs2E3UsCwLpmmidf7NiYXFra8vfvhzkG+9Rbn/vvT5sZp/J2Xr69TCY7+bUK4dRPKJXwL7qz9BfOYUXNdB75OfRXrrHdvyAqfNg6OUwjCMgQLPOI89qxFczSTjgouCUgrOOaIohud5I++8F/H9G/VzCMMQhmHCcdyqHXQEyibuxZ/9zazA5mbwJx6Z+vGEEHAcd6Rj1bYdSCmX4rs4CmEYwrIsWJa9Mq+pSHy/BnLmFJKLb8692KVM+H4N3W5nqcoYpsGyrGwjv7wOt3Hod2B7nq+iXUowWs45h23beO2HP8TZs2erzbYSUgl7FRUriOe6OHDgwFJUvs8TQtRFEsASuWmWk1mP4xbVKrqVUcSGYaIGYwy+X0O73Zrqpnrr69MZbcYXf3ck918R7PQ6+9+j9K77IN7xvjxDMAxDOK0NRLe8F3L/Ycij16gx5QI+J0IITNOaXtxpNdXz/epXZjIaqzNyFrWp4jgOPM+H53k7bmBwbsD3a3AcF5ZlwzRNAGpBoSIahlPE928ccTCKInDO4Hn+TDcMVoUyiXvk1RNK1Pvi707t2APUMWqaFgihu37HfN9fGoFj1PH2KFLOPSXIV+IepQy27cDzXFBK0bl4fiHFLmWBUgbLsjZFQaw6Wuhfhu/5OCRJgjRN4XkeTNNCkqSQcrGv0bItnDlzZqHPoWJnKmGvomIFufaaaxBFYSl2eMoDwb59+5CmKVqt5qKfzMozbBx3HvlckzKK2DBM1KjV6ojjuPCdzHlmtOkmX3r8ObBnn9o5w/Cbj4Ief25bKUT47jsh3nUn2NlTEG+5uTBnHCEElmVPlecivTqST/wSxDveN7N8Qtt25t5GSKkKD/c8H5TSLH5AZt/By5+fZVnws/KkMAzQ6bQRBAHiOEKSJHDd0ZxQRTCuOKjcGGpzJo6ThS9wyk5ZxD26cR78iUcKEfX6sW1r6HnWsmxwzpYmZ2wcJ3EYBispcjuOC875UMHWNC3YtgPHcbLCGCsbOw3R6VSb2ZQymKa5Z9zNlFI4jrOyQqYQqlhDxwpwziGEWIiIKaVURVtJUrn1Skol7FVUrBiWZeHA/v1Lc5Gbp8hjmgYIpdUFaQ7odtxBC8pZj0JOwzROJMdRLoplaGbT4t3WHDwAiB/+3CYX3lb636NBgqMW/txH/wBG2IO0XSRvuQn09Ven+o5TSmFZ0zVbp3c/gPTuB0GffQr8kd+fyTnHcVz0er25LLgppfA8H67rIU0Fut0ugqCHNFWZojqfjjEG1/VgGCZ6vR46nXbf4lmVJgmRwrJsSCkWvikk1q9E9Av/PZL3fxT0pb/Ljy/dFuj7qhTJNE0YhgHDMMAYB2MMlFIA22MY9iJJkmSj4eUOYh8XFffgIY4HC1uUUtRqNbTb7aVx8Yw73s45A2N8ZcYPOVelAUqocUEpy18bpRS+X8uFjTRNEUUher0eer0eomi+GynlRmYOtuUQtKdF5WaTlRcykyRGEPTAuQHHcfOyQy30zQvOOcIwrAozSkol7FVUrBi+5+WCSpnRgp64/makD316LiJPFEVwHReGYSx9e9YywLmRNXtt3n0ftICZVuAdJlTNA845fL+GZnNjKQSFYeKdHvvtd+GNgxb+WK8N8tab0bv370PeeBsQhZDX3pB/xjt95jv9/4zxLGNv8htKfezxR34fpDMb564S9ma/scI5R73eQJIk6HTaWVPo5ht8ldPDwDlHEPTQ6XSGLoC1K3LRmx/xw5+DvPl24MCRbcfo5exYAvVVIyCEgnOWi32O44BSWvrr4KwxDAOmaS18s6HIAg2NaZowTWNbazIhBPV6A1EULfw4Hof+DZNRrmd6RG9VBJxarZ6fo5IkgWlacF11v6abkNtt7TCOkabpUlxrF4HKnFv8Bs080GO4e+G1Asq5rprs/SxKw4LjuEjT0XL4KKVjf28YY3AcF47jwjRNnL9wYc9fW8tKJexVVKwYnutmGU/lPulq1xY9/gzYc9+aW9BxGAZwHLXDt9eLRebBoHHcQa64aV18WqhKb/8Q6NNPzl3cU7lP5txyj6YVQoeJd0WM/SrHTB3RD3+AtNeF9eZppO/+ANLb7wKiAOz4szt+5jv9/5zzfLd4UmaVzagxTQuMsbkICq7nIY4i9HrdoTfqSRKPHM2QJAkcx0WSJAt1OpFXT0BccS1w/g0Y/+HfbDsWhRBZjmGMOI4Rx1Eu5IRhkOeQlUGkXCR6XHPR17qiCzQA9dr0YU8pQ5LEIESdd6SU6HTahfyeRRB95tchb70D6c3vAfv2EwPPV1JK2LaNKFp8Qcq06M9M50ILIRBFIeI4BqUMvV63yhMcA0KwTfBeRbS7c6/liQshEAQBer0ekiRFksTZuX7nUkDGOGq1GlzXA2N8ZGHcNE34fg2AzI4ngk67XX0fS0ol7FVUrBgqP8lc+I38buTOma//GdgLx+aatRbHCXx/9fJpysbWcdxhYtQkLr7+P6fHn0N6+4eA+r4dR0gHUeQouBITbBiGOfJNz6S/f1ohtF+8K9rtSClFvd5AEASI2k2w488g+tBPQlz3dgAAe+04xFVvAf3ekyAXz24T9XcaSeNcjVqWebFi22qUdR672bMKDKeUjXUMzwLSbYE/+Rj4k49NdEzqVkHDMLMF7t5chHiel+WOLfY6V3SBBqCcK71eNxvLdSGERK1WQ5IkC3coTos4ei3k9bcCfn3oOd6yLKTpYkX4afF9H4yxgdnHuul0mV/fIkhTkeWlroabcyc8z0eaJnv2/A4gb8zlnA+8bmsHs74XbzY38pZ5y7KzvL7Nm36MsSzL0oZt2+h0Ouj1VMSHLjFrNqus8jJSCXsVFSvG2toaGGUjNRvOm00iRqe50OYytdMdVQHsM4ZzA5RSJEk8VIyaxMXX/+fs2adAn35y7BHSovP+oijKMl9GawSe9PePm8c0jN0y9caDoNFYyzJY1KIiuel2pB95CDj9Q5h/+zh4bR+iez6O9Kq3wPjjL2wbid3JVWcYJhijpb6Jt21nbo24rjsbp0IcxysTzC+EyFx7ey8PyHU9SClLIYTPokBDiz2MMdi2Dc55Xgaz7NCTLwFRCHr8afCv//mO53jLsjN37XKOIXJuwLYdtFrNpT/XlAuZOdyNlR2Z1GOhyy7iF0UURfA8H4A6N1JKYRgqj48Qgo2NS/mxEMdRVshB+kpo1Ka06yqnu8qqlWg2W5vOL2kqUK/X0e12V/bYWmYqYa+iYsXYv29fHoReNspSmlCv15GkyZ5c7M0bIUTetDmuGLXb39/656TbAn3+uxB3fHhkB1yRAplGO0KTZHenwaS/v8iR0mkz9TTSq8P4iZ+FeP01BM2L+f8f/dpvAbU1gFIY/+p/QPj3/ivAqwP7D411LjBNC4C6KS0rjqNaaGftMLEsC5TObuRX5dWVI5h/WletbU/XpLyseJ6PXq+7sm4nxhhqtXpWqNNDu91amddK4hDs+DNgx58deszbtr3UjrZarY4wDEpxnlk1hJBwHGclz306W67Vai7tsT8L4jjqE+ocMMYBYKAbFlCbz0GgoivUBoFyune7HURRuOMmapqmWF9frxy1JaQS9ioqVoxD6+sLz0faabRvFiLKJDiOi7gEuUN7AeWYsSAlIILuJjFqtwX7buLV1j8P7v8U0l/8DYhb3juyYDSLzDUp1WiD5/m73lT3//55NkRveg4FZOoBgPETP4v2fZ9Ecunc5vf+1CsQN78H/Au/DXruNMgrL0K+7R1wvvdN1J98FFF7tJEOPTZS5vxQ151PcYbjOHm2zizQ4dxl2PyYdkNILW5XeyRtK6ZpwTA4ut3ZH4uLwDBMleEZRWi3W3v2Wm7bztIurF1XNeCqUfGKotFuZUCuXLGE4zh5BmPFZXQERRCotmidNzvKzwkhRh7r1/dhvu9jfX0druOg3elUrtsSUAl7FRUrxtEjRxBFs3eMDGOn0b5ZB9ePil60xvHyj5otC667fee4aAdn8tn/GaAUEALG//EvF3qcpWkKShlc1x3ZVZXc/0mkH/sUIAH2wrEZP8NiaTTWQM6cRHzxzW3CPT13GvyxL4OeO63+98Z58Me/AjzzJEwIuK6HoHEQ0c//KvDmGxA/cvdAcVOVOsSlXcRTynL30KxxHBdhWHy+nkZKCcMwQAhd+Ps97YbQXhT2VFtqWMpIjmnhXIXAt1qtUowZLxIdKbJswh7nHK7rodVqVfdgM0WuZIGQlKI0G097Fe3Wi6IQjmODMVaJ9CWgEvYqKlaMw4cOodfrLfRmqajRvlkhhICUciRHVcX0pGkKy1KlAv07x0U7OBPCgLfdCnzjLyEe+ATIqycKzXQalziOYVl2lnOz+/hocu/HgfWjQBSAP/XVmTynWbgCG401pGmKzsXzYwv3URQhWT+K3q/8C8ir3gpx420Q7/3wQLHXsiwkSVIANjNMAAAgAElEQVRa94Fl/f/svXmwZFd95/k9y91v5qvl1aatBEICIbFKbAJRMEgYVJIMCE/YgBFt7I6e6W67DeGeccRMTIzb3dERjGn3Hx12O2i77e4J2w2NHc3IYCxajRCL2CUkg1SFpBKqUlVJVe+9XO92zpk/zr33LfWWzJc3M+/NvJ+ICrGU3svlbud7vr/v1wYhZCJig87XG68bS7tOvalfI0fZEMpCwKf9HiZJ1hRZ5VbY7Wg0GgjDcO5FPSAbxa2esNdoNNNGz9pxNU6yKJTt2lKriJQyLYsoR1zEvKPXUx4uXrw47Zcy99TCXk3NDGEYBvbt3Yt+f7ruhKJG+8aJEAk4N2BZdr1A2IbiGlOVdmatWWAX7eDkJx4F/+KfQ7z/Y1CHr4J81RvBvjXdse84jvPGxp0EKfr0k1CLh2B89o8KOXfE0Zcj/vXfXSdwFu2SbC4sQAo5UoB18OHfgLripQB0g5v5tftA/8cXLvnesqD4Mgt7QqyOx45DRLVtO20CFGN3YUgp81zDsn7mO9FoNJEkcaUWf6MeN67rQghZ6pKZ3WKaJgzDRKdTbdGyqGuDbsUVlTo/9Zi4MbPCc9mglMI0p9tyPg6iKILvN+rJmxKQRe4sLCzAbzTgui4MQxfnZUaKmslQC3s1NRWGUgrbttFsNtFoNLB/3z5YljV1Ya8qxHGcN0ZNe9ysrES/8s+hbrgZ8tDlI7nIhBAwTeuS0b5xiB/k1EnI17xZFzZMeaxVKYUkSdIH0HjbFuaiBfH4138X6vBVUNdcD/7gffp3FOiSXChA1APS7+uyo4DtAl4DVCn433ngEjFG50mV153iODrvKltkFy2iNhpNGIaBfr83kRw/AFAKeflN1chEoHa7vBtMmzHqcTOrpRmUMvh+A0HQr5SQtRlFXRsMwwBAKuV8cxwXcVzeSIVZQ7v2vJmMI2CMwjStenO+BERRBEopKCEwTQOe62JhYQEHDxyAkLJel06IWtirqSkBhBAsLCzAc130N1lAmaYJx3HQaDSwZ88eHFhcxOFDh3DgwAE0fB+2bcE0TSgl0etNdwy3asRxDM8brMF0HpFHroa65pUgj30HuOzoSAKcFrj8dWMh42hKpisXIF7xWuDAEaiDl4E+8vBU3aOro9/DjTUqr4nkjg8huf0e0KefHPo9kFMntaj3Z7+fO/aKckkuLCxAFCDqAamg+dh3IN7wDsBrQL5wBs0ffSt1Gay+ziwwe9TzVB64HOGv/TbEm98F+tRPtv1chxGeHcdFEKxef4sUUT3PA2MMKysrExU1thqjrwKEENi2hSiKK3VP3HjcDHMM6tF/PjHhd5I0Gk0QQmbC6VXUtUEplV53qiO8Zxs0VbueVJUsL5Wx6eelFk0cx7BtG47jpuUP9TE1TTL3cJIkaf5ehCiKsG/fPly8eLFS9+GqUgt7NTUlYHH/flx+2WVoNBpQSuU7Gw3fx0tf8hLs3bsXnufBskwwxiClQBgG6Pf7iKIo3f3UTpH6wjkcug1qsAbTeYQ+9xRIZwVESoi77wXprADt1q7Gc5VSYEwXDGSCTbbAoY88DHHL7YU595LFy3Xenu1cUuIyDYRIwBiH4zgDj1CKY8d1mcaBI+vew6ALfbpyAfzB+wrPGWw2F8A5R6dTXPC5OHYc8uZjIGefhfknv4cwjJC8/Tj8zjKSXiddwOoCllF/Z3zvJ6CuvwnYf3jHY2MY4dlx1ufeFTlq7roe+v3pOJUoJZUMYOecw7JsGIZRKUfHxuNmmGPQ8zyEYTCTC9w4jvMxziRJKv2sU9S1IWs+rZLwrnMB643USaKUgm07M1k2EYZ6o9h1vXr6poRkz24vXrhQ6Wt2VaiFvZqaEuC4LqzUneK6Hg4sLsL1POzftw+9Xhf9fh9xHKX5UkmdWVAwQggwxtKmyeosACdBtgChZ07lDoPkl/7xpq3HW0EpA+ccnBsghKRtm/oBLPv54pbbi23I/af/AmBMN+T+we+UIu8xjiPYtg3GBgt8JudOAwpAFKzL3RtmoV/0qHOzuQClVH6tiqLB8222ei3Ka0Jecz3IM0+CPvcU2MnHIN5yG8K7Pwa5soSFF04DIPkY6qiQUychLrsK5MI58C/8v1u28AKDO2tM0wTnfGwLJ9M08rHuSZMkSdpInExtMT7McWyaJny/kR4vfRCSjf9VM4tp0GMwK83odGazmTC77hiGkW50WgB2zi6dfS7Nry0ztu1Ussm3ykgp4DgOhJCQcvbOFyEEoiiC62pne5UyVWcdwzAhhMDS0tK0X8pcUAt7NTUlII5jLC4uotvtpjdgF0kSz2ROTlnJGkzrvI7NWesw2Kr1OFt8sxeeh28acF0PjuPCsrTLgnOeC3qWZUEp7WQDim/IFd0ucP1rgScehbzx5l2Nso4DXabhQamdF6QkDsGe+CH4tx8A6bXzz5c+8jDI0vmBPqu1IiA5d3okkS8T9drtFpIkAaUUnueDkMHKFbYSJMWx4xB3fwyk34F823tXj4POCsjXvwwZ9GDbNiil4JxDOD7iW9+76/dBem3wh78C/vBXIN9wbFuRdFBnjXbNqLz9uGhBNROmpiViUMpgGNMLYB9EzDZNKxf0gqCPbrcLIRJEUQTG9LFqGAaUkpW6rw5yDHLO0WwuoM9MBLe8u9DM0rIRx1E68i7hOC5su1qOtaLZKr+2rGSu9SqK7FUmc07N6uZ1dv91XQ8AIISE3hmtmSa2bWNpebkyGw9Vpxb2ampKgGWa2Lt3D8JQ50dNa+Rq3omiCIZhpg8GtaV/K7YqecgW304SgT71Y/R6PfR6XQRBgDAMEIZhPjquG818AFjn3NtuMTpMQy8/9SQQR5Bvv+OSUdZpkgl6rjec2w1YI24snQe///MDLdzXCqbiLbft2hW5VtTLyL5Hx3G0G8D1Eb31PQO73y4RKh/4wqpg2W3lx4OUEmEYIo51OLN6x90I7voorCiAcerESNfKogRl23aQJKuB8EVlR1JK4fsNEIJ1Y76TJssiXZuPOVHaLX0OP/CFdee+ztHT+bOc8zWC3vpjQh+rISilaUv1bAlBjuOCUoKVm7YXqmcJ3Qwd5GN4WnieTdFiJ+JY59dWwZWajYSW/XXOGkJo08Agm4pVRYt7uhTPdfWmspQi38jZt28/pFT5hnLNeMlc5KfPnKnP9wlRC3s1NVNmz8ICrrzySvR6ly5GaiZPFGlXTBbIC2CiAt84WmIngeO48DtLUO1lqK/9DaJOe9sGWD1WFcHzfAwqosb3fmKoEWBy7jSUUlCMQ+07BLF4BOzUial/rtlDput6Q41u7kaEWue03KWItZmol6GUQhiGOt/znT+P4K57Qbsd0Kf+ftvXAmwiVPba24q7ehQ1hjj9DGi3Deu7/wMOo3AcB4Zh6p855DW0qKyrjcUeRQiGhmGg2VxAksTodKZfGMA5H3iMvGjELbdDHLsLZOn8OsHKMAz4vo92u4V+v7ft958fP0Ki0WjMVEufZVv63nX6VKHO5yqgBb4QnOsR3VkTbQdBKQVCSCXiRLKSoZrJs9qQO7vuqeyZJAj66UaOHtv3PO3k0waK+bo+TAvX9bC0vFyK55d5oRb2amqmyJ6FBRw+fBjdbqd2h5WIzCEkpYRtO7BtG5PK8hlHS+y4ycbfuksXIZ98FGpAsWqtuDdI6PFWI8Bb/v10lFW8633AwcuBl7x83ec6TRE1SRIYhgHLsrd0mWx8faOKUGv//UHf+3ai3lqklBCnT8GKAng/+Bri7gDfz4Di1+afw99D9LsIwyAVmkgqxmuRb9Dx4KJw3eKLM3xfF/qURYBKkgSe508lgH2rY4UQAtM0h3IzZtls0xorHgeZEyfpdQorbKkacRzlwsXamId5IUlimKaZtomX99h2HKc017R5IxvbprQaY9ujkiQxgqCfPg/I9H3Hcyf8jxNKKQzDzM0QlLJcSO31ejh79uy0X+JcUQt7NTVT5IorrkAURUiSOui1LOiFopVm9zgghIBSmj4wW2Nf1BadNTdush3RlZXlXeVWrRf36LbnwlYjwDtBTp2EvO5VwPOnwP/u87sqoRgHcRzDth1QurmoOc7XN8jPbjSaALCjqJdB4hDW0gsI3/BOyDPP7nj8Dip+7fRas1KJjSKf62qRjzH94GlZJmzbAefFus6yB9miXSh69HV6uXobUUrBNLVoOulF4VbHCqU0/ewHvy7btg0hkpla2FqWBc45HMeFYRiglABApbIEi0AIAUoZbNseOupgFtAZYy5M0yylcy9zINflBtNDCDHzrr2NJEmCOI5BSDUb3ssIYwyu66aj9SEUCDrdLjqdDlZaLZw9dw7LKyvTfplzRy3s1dRMCce2sX///jprpERko2+MMQiRoNvtIAwDEELAGAMhZOwjJEWNBk4Kz/PTh6bdOwRWxT1vR3FvN9CVC1CuD/Xm24DuCtiJxwCUQ0RNEp1dlrVdr2Wcr2+nn91oNEHI4KJehnzHXegd/+Vixcgt8tU2Y63IF0URCEHawkxBKclHdot8sLcsG4SQ3HlZhBPU9xsQQhTSAlwkQpRrlEsLt2yo75MxBsuyASBt6dbHxHbRAWXHcVy0Wiv5/WqtgyJrISdka6FvmPzSsqOUAqUMruvBtu30+53dXLG1NBpNSCnTzchyFYE1mwsAUI/lTRkpJTg3YBjG3AmsWXGbbTuVyKMsI5RS2I4D23Zw4cIFPHf6NFZaLSynI7dBEMzlpkpZqIW9mpqCIYRg//792Ld3LxzHgWWa4JyDUgpA31QJIbjq6NHarVciKKVoNhfQ7XbQ6/UQx7HOZ0vDeIOgX+fCbILn+eh2OyPfxNeJe5QiKfiBU177aqjrXg11/gzE+/8ByKmToC+cmbqIqpSClCJ3Z639HMcp8m73szNRr9UaTtQDAHv5Qtpm+7eFve6t8tV2IhP5oihKP9tsDFM/4BflZtroABvFaUkpQ6PRBKUUnU75BBYpZSqKlUMocV0PQiRDLVCTJAEhFIZhwDQtMKYdXoOIg2XNQHUcF/1+f80xH6YLrDAXtFeFPt1ODiC/3mT5pfIVrwH73tdK9d6GRUqJKNLNuXGcAFBpO7u96QbKLOE4dj6+b1lWKdxJhFAsLCxASoF2u3zXtHkkSQQ8z5vLZ9owDGGaRjqRM3n3edXZu3cfVpZX8OzPfjbVQq+azamFvZqagrn66FH4ngdCdNut47jwGz72LOzB4uIiDh08iIMHD8LgPHUOWEiSpN7dmDKNRgNJkszlg85u0UHlqrCFgw49jtKQ42JbiekZHSov3/oeYN9ByLfcBjz9BOiLzxf2O3aLEAKE6LbOaeSXrcU7dDn6b/k59J/eXcmI6TcRH7kKePZkYeJAUc5FKXXIvlIqHx8pgmz3PxO6dvt6OedoNhcQRSG63W6J7wkqb7acJpxz2La9K7EgSXRLbtbWrUeMd77mTHt8fzMopbBte9N712ZCH2MMpqnH0h3HBecc5GcnEL/sVVCHryrVexsVpWR6X9fHqu/7YIzOrFMpc58mSYwwDGEYBlzXK3QjY1gWFhYQxzG63e5Ufn/NpSil0uvA/Ln2AF2SlwnfZXGfVwXOOVrtdp2TWVJqYa+mpkAWFxfh+9rBJIRAkiR5nkgURQjDAEHQRxiGuVtPP5DX47jTgnOeZompUjpkyorymsA734fo2ZMDl2UM+JPzzL0iA9Azh1ry8x8DCAEIhbz+deBf+XwhP39Uigg+H8VNpLwm+LvvQfSyV6F3+weBqJ+PLA+DOHYn+ncWO4pbpHMxEzocxy2sPVO3PK5ew3fzeimlaDSa6PV6uxLMJukkE0LAcRwIIabqfmo0mgjDsJANACG0g2UnsbcM4/sb4ZyDc2Og4yZzoOvWyMzRx2BFIbzHvw3aa8P9/oOgSQylMFPPJUJogdOybLiuC8bYzIkalDIYhpGP4GYucN9vgHM+8U1k23bAGKufrUqIUjK/d80jWvgebEOnZhXODXQ6nak7gWs2pxb2amoKwnVdXHbkyEBjiXr8TualDPXOx+QhjT2gt70fXnsJUadd7yYPCXnX+9A7/hGo9nLh7g49lhunLsq4UPEgIQx42Q1A2Af/40+VwrGXkQWf73bBOYqbiL/7HnTv+DBEvwccOAJ64kdgJ3409GtwW0tQrSWQr3+5NMLHZmRjuUVkUDmOO9JIim3b8P0GwjDctQtu0k6yrGRoWhlepmnpJu5uMXldUkrwPfuRvP04yLnnYKjNRd8yZqBmLZe7+S600J26F9st4ORj4FLmo2pamOGglOTRFFVG31u0GKyzImfr2Uu3Arvr3pcQ2qnMOYfn+XnRCqUkHcnWGcKU0jwypqjvWbvQo7lrKK4CUkrYtjNVN+e0ye5jtUg1OJ7n49y5c3N7zJSdWtirqSkA27Zx9Kqr0O/3hnKA2LYDKeVIxQM1w2PbDsi73ofuHR9GeOEc5JPDCxjzTqO7ArF8EfQb4xFw9MJCFR7Uz088Cv7FPwf9wTcgjv9S6cLiLcsGpXRXD5q7dRM1Gk3wF88iuvgC+Ff+GmTpPPhDX9rV9+owCnXiMcig3Nkruh1v9JZrzjlM0xzpGPUbDbRb7ZFEsq2++3GVImhhxM2zSCdB5kqk58+gYZno9bqFLi6CW96D4K6Pwo4jeM8/A9u2C3N1jhPLsnIn3qhsdPQlSZKP7jrOqtBHSLWFPiklHMeZOWFPxwzYm5yXWVZwAKVWN5Uty4ZlWalQvtocbts2TFMfV6Mc/9oR1q/scTLrMMZn0rk6KJnAP+1YiSphWTYuLi3Vwl5JqYW9mpoR2bdvH664/PI0qHm4m6PjuIiiqPQLh1mB710Eu+0DMC+eR3TyMaj2cqlGqqoCpQwuZwge++5YP7uswQwghe/4Z2HxavEQ2He/WujPHhTODTiOq0t2LB1sTylFkohdjePuxk2kizII2hdeBH3q70F67ZEcSfbiIbTf8M6xjYQWOXKaxSCMQtauutvxacYYbMtGrzeaY3ir736n43yUz5MxPQI6qY2pzJVohD0Yp54s3ul+9jmQzgrU176IsL0CpfTGgmlaEEKWdiGjSyHEWMbJ9MbjVkKfC9u208Z4Wimhj1IKy7JmcgzRNM1tBTkhxLrvNPujo2J0XExWNuS6LkzT2rWAP6qbuWa8aMeaOdeONcuyph4rUSUYY3nZXVWu9/NELezV1OwSxhiuuvJKLDQb6HQ6u3qodl0P/X6vvjhOAMuygXfcjfZ7fwnRxfMgP/5B6UaqqoLn+YiTuPDm2s0QQsD3d86+GhZy6iTU4iHQB76A5Bf+4USde4QQeJ6f55RpcT9BGAYQQoBzPpERx1zUa7cAjH4NopSmGXsfHdtIaFEjp0qp3E0yKK7rwjAMGIaZ5iFaME0TjDFwznPnSxbKbVkWbDv7zzZs287dMNkfpfTnNq6cn+w455/7zKbH9yifZ5Ik8DwPURRO5B5Gzp0G7bax57FvoXPxxcJ/50ZxVAiBIAjyYhvDMCFE+YqusrbXSWwQrhf6+kgSsYXQV25Hn2Ho83YWBQ09ZjtaQYgWBpP8+Pd9PxW3h5tI2a37vGYy7OY+OGvocfGwFvYGhBCK/fv2Yf++fbAdJ82Lr0fty0It7NXU7ALXdfGSq68GoHbdXmgYBizLnut8i0nSaDQQPntS53+deBzxL/8zyCNHQZ97qhb3hsTzPPR6kxGkpZQwDBOUMiRJcUIi6bXBvvtVJL/wDyfq3DMMIy1rAVqtFcRxDCGE/uP4SG69A9byC4g6rbG+jrWiXlHfIzl8BaJb7wS+9yD4g/eN5bwi504DUQgwBnrm2ZF+B+csXXwyMEbTvKnN86UajSYMw4CUCoTojD5AB/Jn13CltKtLSgEp0+9UZAVKSVqiFCOOI8SxLk9yXRdKqTTnp3j3UHacbyVaj1YGoWAYRuoyHb/IT+IQCy88h6TX3bVDcjdkraqcczgHDiK+9Thw9jkgKofby0kXV9N4jthM6OOcwTStdUIfQIYShcZN1hQ7ieN20mhhjxV2jiRJAiEkfN8f6nnV9xuFj8vXFEs2uj3P6xDHcUZ2zM8TQgj0+/20fITjwOKBtIipjpQqA7WwV1MzBIQQHDxwAEeOHEG/3xtpJ1JKme50W3BdD5wb6YJwPm+u44QxDtu20Vu+CPrUjxH/8j+Duv71UNfcMLGw+VnB931IqSaaSZIkMXzfH4sziJw6CXnocpDTz+wo8o7WOruQl7UEreVNx5PEseOI3/crYN0O5JOPDv1etv/9q6+9aVuFi3oAEN/7SSSveB3gNcY24k7iEOrotRB3f2zkczeOYzDGwJhuktRihJP/yRx2WYNuu91CFEWI43jdnySJU5Fg/Z/MRaXHfEQq+q3/ox+OtTiWiYGTZNQyCCESeJ4/ketBthmmHaaTJ45jdN90G8K7PwYnieCfPZWWDZCp3rcdx0EYBqVwx20l9GXtqGXI8sqeB2a1qdVx3PwaVBTZZoXn+TuO4HGuN68yQbym3Mx7zt4sZm1Oimzzcv/+/VheWanXryWgFvZqagaAUoq9e/fiyiuuSB8IO4UswKIoQhgGCMMQlOpxnzq3YCcIDMME52zLUR9CCBzHget6uWug3+/lD7ryyFGoa24AnnwExn/7s9qxNyC+76dV9+2JHqNKKXC+mudVZM4a6bWhFo9AvvcXgSjctgk2uf0eiLvv3fHvbYRzA/z2D6B7XJe1qBOPbf5aUvfUwo++ibhb3GcsD1yO+J/+C8g3vBNOEsE49eRYvkPr7M+QXPsqqMNXjlUwH81lth7toovyRtog6CMI+gjDAHEcIYpC9Hq9sY5G651ukgqIo4XVTxrtNjQBYOzNl81mE/1+f6qfT3bsqa99ESQOwbkBy7LSLDIzbxWd5ALHcdzi8wYLIhP6giBI8wrNVECY3jOO52m33iwKGVkUQFFt0WsRQoBQCtdxNxXyKWVoNJppKVGIfr/O1qsClM53zl62MVKzO6SUIISg2WxieXl52i9n7uHTfgE1NWWGUoqDBw9i75496cNpf2wB1dlDULO5gN6ER42qAiEUCwsLuaDHGEOS6GyytZ+X47gwDJ6HfW9cCBr3fx6i29LCQHc67o8qwTmH5/mQUmJlZQVKTX5XrtNpY+/efQgChvAttyF5/8f1a7v/8wX8dL3IFO/6AMhTPwH/yfc3/VvS9df9cxCyxWz3G38LHvTAvnn/ln+XdFvg938eqrkAwzAKe9BOPvirUIevAjt/Guyb94/N8cT6XViPfANRHG37PkdBHrgcyQd/VWfGjfHcHbUNcliCoJ+73zjnlRoN6vf78LzxNgtalg2l1NQXn9k5CgAhsO71WJaVuwr1Pb0/9mKRTEiswmbgysoyfN/HwsICut3OVIQ1XfjCsby8NPHfPQlc1911PMwg9Hs9GE0Dvu+j01kVD1c3UPu1+6lixLGOhJhnKKWV2lArG0EQoNFootlsotWq11TTpHbs1dRsw9VHj8JOdz/jePwZNkkS5018hEwmt6hKNBoNSCnQbrfyUR/OWR5UnzW32baTu3A2dfSNOH42T7iul5a89FOxYXoLSEqpdnz87OnCHFsAQM88C3HrHYDtQl7/OvCvbC4Wiv/pfcCBIyBBD/zbD2z7MznnaDYX8pFX0esOfMwVEX6eQSmF/+LzEPsOwvxPn0Zy/szIP3MrkrffgeCOD4M9/h2wJ344lt9RhjbjcSGlRBRFcBw3d71UASlFKrzJsSyOOOfwfR9tRRDfeseWTt0inby7ISvCCYIAlDI4jp22Jo8mEluWlbZnu3BdF3b6c7OSFgCVGXnMJhLsxUOI3nYH1POj5WQOyyy79RqNZl54MU6iKM6jCkzThO/7IISg02lPrCG7pjiyZ+Z5zdnTG9fe3L7/opBSYN++fVhaXq7ERtOsUgt7NTVbcPjQITiug153ss4J3cQXwvd9xHEyFXdUGckaKDe6jXSeT5C7yjjnMAxjYuUOs4peJN8Jv7OEzsUXS/HArneWPYh+Fzj5eGELQhKHwLM/1aLen34a9MXn8/9vrVhAn/wR1OIhGJ/9o20bdB3HhevpprnduCcoZeDcGHn803Vd3WC8dAHiG1+GGnMhh3r+Z7AJAeEG1HNPjydjb4eW16qjXWkBODcqtdgghMCy7JHESM/z04IS/X4Z09lsnueh2+0iuOXdlzT4Kq+J5I4PIbn9HqjFIxB3fqQUualJEqcCi0pzGnVJC6VZYyyw1SaJFvKcXMjLioOCQI83RmG4pnQnQRRVq9FRCIHum25H9PM6qxAnH5/IvZpzDtt2ppbROE6yRu7J5AaqPNPRcRwA2o1ZpWOwZj3znLMXRRFM04SUsm53HQEpJShlsB0H7fbsPZtVhVrYq6nZhL1792Jx/350O8XnlAyKaVp56HoN0mZUuqXYkQXZM0bR7Xbqh8wRIe96H6Kf/xjkylLhRQ6jQAiFbY8mIGz+gynU5VeDfe9r6wSj5PYPQNz9MSAKwB/5xpYNo4SQ1L3QAKUU7XZr9w/JfgPJ2++EOH1qV+IY5xyNRhOU0om6KEgcIrnypYju/IheJLzjLpBTJwsV4HZqeZ0V4lg7m3y/AUCVfsGRJEke2q+UAqV0aLHGNI3cBeQ4DkzTAqDH8JMkSRuRA4AZoGf0uSGOHYe48yPAgSP6HH3ob8ZW3LIbhBAIwyAvkcgy+bKCFtd1c+FvrQsq27Dq9Xrpv78q8OooCpmXrVTxXpdlFdrffRCewSHleNyea/E8Py+7mTUajSa63e5ExwmF0E7dKArr6JiKk5VIzev3mI3oz+v7L4okidFsNNEPgrkUictALezV1Gyg4fu47LLLJl4QsJEsp2fcgeRVQQgB1/W2bUZVSubjuDWj0ey1EC+9CDz0pdIskgH94OA4buEL2mzEUx66HGrxMOS1r0Fj5UXQl74S0Uuvh/uzE2ieeTp3RliWmbpIV8fkOOcIw2DkjKP41uMI7tqqgIkAACAASURBVProrpxHnufDdd18dHrQ11HUGCM5dxq02wJe9iqI618/1pFZeeByxPd+onDxsCwIIZAk2qXKOEdc8kUHIRS+78NxHFiWrf+5/wDksbvgti7ChNJFMpynDhEKQigIIQAyocDC8vJSWmISrCuT0o3I10HcfW9+bpBzp7XxLQpg/OUfgj327VJdrzKyEokoWl/SkmWSBUEfURSCMY44jtHv9yop2A1KFoeR9Dqp80u7ExljECIp/B5uGCYsa1KOtsnieR4ATKWsIooiuK5XudKfmvXoa/L8CntKqdRxXo1IgzIjpcS+fftw8eLFab+UuaQW9mpq1mBZFo4ePYpOp1MCpxyBbdtjbWOsEpRmTq2gFu7GiPKaYLe/H/S5Z5A8+nApF8m6QbTYJrNsxJOcfgbyvb8Idd2rQHttyAf+G0inBfbQ3yDpdXMXrZQqd86EYYRut5M7a7ZiUPGMnDsNJ4nAH/7vkMFgizXDMNFsNqGg0Gm3h3aliGPHLxlz3A3Zgp098xOwQ1fA+us/gWqPpyltlvP2MqSUCMMwF8rKvHGRJDEsy0a320G329Gj6G96F4K7PgrZugj29BOglKSj5joywTTNVRHQslORj2x5/G5sRCZxCPbED8G//UDlxV2lVOr8rU6+YhFkrsYoCmGaBhzHXSfojgohBI1GE/1+b+bEJ0IoPM+f2ka0UgpSSriuV5mcx5pLydzRZYhcmQZSKriuWxe/FICUEqZpIAqjuRWKp0kt7NXUpBBCcPXRo4iisBSjGkIkME3tCprXm20GpRTN5gKiqL5RjBtx7E6Ed38M4eIR0B9/v5TCXpIksO1iw/qzEU92+mlYBDB++vdIvvXfIW66FeybfwfVXsnHxbSTKkGSxOmI3GCvYVDxjMQhGKXo/cr/DjxzAnTlwrY/1/cbsG0bvV4P/f7usiU3CiYj02nB+P6DaFKM7WFZddqQ178O7K//dF0u4riZRklDFIVp3hot/f1gbdZedlyRr38ZSa+Tutai1LmWudfWO9i2u/+uLT6qsmNTF19ox69t27BtG47j5mO48zjGpJRCFEVgjKUbN8WcW56nW8x7vck72saN73sQIpmqECyEgGGYYIyV4tm5Znhc10MYhjMnfA+D4zi1sFcQpmlheWWl9BEis0gt7NXUpFx25AhM0yzVhT2KQliWBdt28sylecQwTHDOZ3KMpmw0e21EBy6DuOHmUoTQb40ai0vAN01Yz/wEwSPfgrjl9lyII+dOjyzmDCOeBf/r70AeugLqmuvBH7xv079jWVbahCjQ6bRHGtsfR1O0lLJwZ+VaUU28716oK18GeP5EHXtFuRuHgTG+aXlQ2dCRCW4emTDOBvLoV/451A03Qx66fMeW6jKRFYJIKfPAdp2pp8sxyiLcTqtlOI6185MyhmQTgdMwzHTk2wVjHIRgy7FlwzBg2w5arZVxv+yJQymF63rodDpTfzaUMjvv5/c5tapwzmFZFrrd6WWKlwE9IVUfv0Vg2w4uXrw410LxtKiFvZoa6Fy9xQOLpbyxRVGYtrnZc+tWk1LCtp06x2XMuAePIHzDOyG//F9Bls6XKoR+I1lwt1LFHROe54FzvroIbLf0mOcDX4C8+e0jiznDiBz8Zz+FetkNYH/6by5x7BFC0Wg0YJpWOvJY3hEoy7IKzUNcK6qxB76QN+Qqrzkx91bh7sYB8H0/F4DKDqEElmmN/X4lj1wNdc0rQX/wdbAnfjjW31Uk2nHs5AU7QmjXr1LlytSbhoCdEccxPNdbd33nnMP3G7AsPaocBP00okPnnBqGAUKychG9OG80mgiCYCazij3PT1uRp/9cmDViZmUaNdXBdb3K3FvGiWXZSJJ4prNNJ4VhmOj1+6W4Ns0btbBXUwPg4IEDgCpv82AcR+nIzvw693SOi1tqEaPKNBpNhG99Dzrv/RDI0nnw+z9fWlEvQ0oJzyvGtacXhiZWVlbz4MQtt0Mcu2tV5JygmEOWL2D/I19HePa5df+7bdu5yKNdeuUWuiklsO3iXHtrRTW6/GLekDvJvL1xutA2QimF53lgjFXGsSzToqNxu9/pc0+BdFbAH7yv9NeqjZimCQAjC07jdNVNQ8DO0IKeTIU8Oy0s0qJR1pKs3Y5xLvIxxtJGZT3SbNsOAJRyw7YIdLbe5N16W43AZ83Y9QZsdaCUwXWd0jvBJ4FlWUgSUYJ89eqjlMLePXuxtLw8l+vVaVILezU1AA4dOlR6C3YUhTAM3ShYtp21SYzsCCHgOLMdbuu6Xpp1Mjnx0nW9VCgSCE+dBDrLpXbqrUVKAdO0QAgZSZS3bQe2baPdbuXXAHngcsTveh/IhXPg9/8V6PKLExNzgPScevudUM8/C0QBKKVoNJrg3EiLOsr//QB6sWdZVt72OSpbiWpZ+Qn/3Gcql7e2EcMw4DgOXNeD4ziQUlRq4aWUSkUWY6z3qkkKrOOgCMF7nK66aX++eoFNYBgGwnBV0NuKtSIfAHBugBAysGOYcyMVELPcQwe27Yx8fxkHlmWBUjaVjc7tNlGEKG6zrWb8WJYFQmjtsoTOhdM5yuU616uIlBKccziui1arOs8us0At7NXUADh86BD6/fIHKydJAs/zS2cXn8TIjhY1jZmto/c8H4ZhAAA4Z2MXbz1PC3pKqVWhKKreQlkIAc/zd31csCtegujDv4HwiUehOnoEN/it34e4+6PA4hFg/2GguwJ24rEiX/amZAI52i0kv/SPEb71PWDdDtwzT8P3/dSt0inVuT8IURTD8zwIIce2G56Vn4CQqeSCFYXn+WnsgEAQBOh2u5UcZ9H5irXDeiv0RtXoLcfTdNVNgiSJYZpmXlg0KFnTbub6Y4zBMDgMw0ynH6xcuHNdF47jwDAMUEpzx1kcR4jjGI6jN350G3o5rr06hkJOZZN3u00UKUVafuJWZvNpntHXoKR0wvU0ME0TqsSTW1UjjmP4vg8CoNefXUNG2eDTfgE1NeOGEJI2zjmwTBOGaYIzBsYYwjDEyspKZazXUkr0ej34fgNxHKPf74EQAkopGGMghIAQmoZJqzRrZjWge1yORPbN+9f9cxwQQkvzUF0sBI1GA5SSfAx0z569sG1R+KJYh23rkdM4jtBqtSo/MqPbaXVLbn/IhwfTNBG+/+MIX/E60A98HOYf/N/6/7jqGoBSQEr9T5DiX/gmiLfchuT9Hwe99lWQN74Rxo+/j4XHvgkYBlqtlcp+V0rp65bneVhZGU3I2A554HLE/+j/gDp8FQCA3//5sfyecWFZNjjnWF5emvZLGRkhkly8Gva8nBeSJIFpWiNtKpJuq3LH+bD0el34fmNXbn19n1tJnXcUgIJUEiJWuVAnhNj2mrSyEsGyLHie3giL42gmG3YHhb5wevVeuQndbhcLC3vg+3pUuKa8UMogRC3AahQImcyz3rzQ6XSwuLgIISWWlqr/XFMFasdezczBOYfrOGg0mzh08CAuO3IEzYYPy7S0+AWV7v7G4JxhcfEAhBCVcUUIkSAIgrQVzoFpmvlOc/bgqhTAGAWlDJxzmKYOl+acI0m2f4jdDeMa2TEMA4Zh5LZuxhmiGdoFJoSg2WwCwDq7ehRFaTB2MQ4n3SLowXFcJEmCbreLMAxLPXo+DEkSw/cbqUNgsPdkmiY8z0f05KMQ+w6ucx8kN74JaO4FKAV97Ntg3/g7JB/6J4UUM0Rvuh3xb30ayc3HkNz0dqhDV+qssDhcdd888AWQpfPY9+AXEF18Ed3u9FsPR0UIkY66GWO71sb3fgLqpa8EOfssjM/+UaUcTIRogb+KjsytUKp27W0HY7wWPgdASgnLsgBgV5sbmRiXOfCSOEaSJEOV+gihN9qUkjAME57ngVI6tVgUwzBBCEoXy5IRRREcx4Zl2SO7UmvGh23r76cq5oZxko3i1o69IlGI4xj79u7D/v37AaXq+92YIUcuu6y+2tZUDkopDh48CM4ZwjCCYRiwbRtWGkitg5UFkkQLeNs9VFBKAWBmFlPb4XkeTNNCEASlHz32fR+ca1GPMQZA7/7EcTUE2J3IMtOEEJuG4uucH2ddmcOwcM7hHDiM4KZ3AN/4WyRLL87sA7bvN1JHa3fHv2sYBny/gU6nveXCSHlNiLfcBnLiccT/6P8EmntBzj4L89P/G0h3uMyQ7Gexb96P8F/+KWCY6/5//lf/YZ3rRnlNkFvfg8Yj30D7+ec2/rjKQilFs7kwNkeaPHA5kg/+KvjnPgP6wumx/I5xYdt6kyZvZJ4RFhb2IAiCmY1QGAVKKRYW9mB5eWlmr8tFkYlpZXGzUsrQaOh7zjTyLzP34CD3u2mix5gdCCFyIZUQpNMlBJkbPosemIfn8DLh+w0IIUq/HpgEzWYTYRjWI+RjgjEGx3WxsryCc+fPT/vlzCy1Y6+mcjR8H1cfPQrOGCghaTA7g0hiBEEfQRAgjqNc3NsJPa46Hw/VcRwjikI4jgPHcceaeTUKWUbL8vJSHoYdBP1SvtbdwBhDs7mAOI63bOzjnIMxvuuHDMdx9ULo9cfQu/MjkCsXxpZ/WAay/Mko2t6JyDlHo9FEt9vdViTOXKjJh/4J1JUvA8IA2LMfUAB74oeDvaZXvB7RJz8FufcA5Lt/AaSzAnzv61A3vkGP+L5wFuzrX1rX6qm8JuKP/ibiW49DriwBJx8f7oMoMUqpsRbgZDl7VSvPWOvWU2q2FrbatVdcK/IsoZRK23HrFtGdKKooqSiUUoiiMJ2GuPT4ZozD89y8mMk0LTBGC3vtOhstKv1xkyQJwjCAUiqPjAEIlMriYmS6ecvhul5auDO+2Jia9VBKYRhGXZ6BrMworMXlMZGd09wwsLIyWxuYZaLO2KspLZRSNBsN2Fk23pqxzCDol3YEoexIKdFqraSZMR6EsNHv9yb+sEwpg+/7uRsvc1vFcQzG2NRvroSQsTxccm7A930EQbCtwGEYxsDuRM553pJHKQWlegHRaq0AD30JXCRjzT8sA1LqIHHLsra0+jPG4PuNtJBgsAdZ9jd/AbV4GKrXBV56PeSVL93x31FeE8lt90C8827AMKFe/Sbwv/oPYN+8H7zbgnrs4dzBt9H9F9/2AZ2v99PHgYe+NNBrrKk2tu2ko4HTFyyKRo/kOfXI6RbEcQTTtGqXyAD0el00Gs3SxEgopdBut+B5Pvbs2Zs+kypwzkEpS90/fQAKlDJYlgXLsnds990JvenHKhMfk4mgO91zCSGwLBsLCwvo9br1OTEB4jiBbTvTfhmlQD83l1sorwrZum7jxgNjHMvLu59CqtmZWtirKR2O42Dfvn1YaDYRxRGkEBBCIgz1+GgZHuhmgcxy7rpebsePoghJEk9kFzjLlovjGJ1OG7btpLlyYqTsGkIoDEM/WK+SFYlkDk0tGmbHUvZPvaPM89zCTqdd6MNzNpYyyEOrXhhs/bs557BtB5zry3gcR4iiKB9Bz97jPISrZ8RxBMvavERDu6KaCIL+ULvT6toboA5fBfLkI8CPvw/jL//wkr+TjYCyv/kL/fdNG+LdH0xfVAT+H38P/CffX30t23wn6spr9M9MYrDObO1qZrEHNasQQmHb9kgj92Wn0+mi2WzMjBti7Wj9sGP5G+n3+9i710nbWKv/2YyTJEnSllq3VCOo3W4HhmHmrfb9frDJPSZGGAYwTRONRnMk4crz/Jl8FlZKIQj6ECKB7zeQJGImNzvKhBBJXsA3z9cfznl6Ps3WOTVpdEGfBwB5EUkYBvk6SkoB13Vx4eLFqb3GWacexa0pDYZh4OjRo9i/bx+QZofE0epI7aw9xJSFOI4RBAEopWmumw3HcWFZFkzTzEdCdTlHMY1RhqFD9JeXl/MLfpLoUhDOGYRIhs78YIzB83x4npc3BGfuNcb0e+Ccp79bvzfT1Dvo2R/DMHNRUTcWmiOPKOjP1YbvN0ApRbvdGmi33nHcfIRlLZZlwff9NJQ6Qr/fQ7/fQxzHECJJH87m81wRQsB1vUuckJmoJ4RY12aovCbEseO6tGKLogVy7jTE0WuB614D+oOvg3//wUv+TnzvJyBvfCPUNddDvuGdoCceBX3mSSAKYP7B74A9++TA74GfOgF26AqQv/iDyo2U7oTrehAiqd3Wa3BdF0qpmXanKCVBKIWTjjpVHXHsOJL3fxyks1JIvIFhGCAEpRgxLTtZ5ELZRrulFIjjOL0Pb70xmhW3eZ4PQiiSZLhroW3r5uytIjxmASkllJLwPL8u3pkA9fVHu+b11Ec1XLBlxfN8XFxaws+eew4XLlxAGIbwG34a/aSPL8aN2rU3RmrHXk0pIITg6FVX5WOiNZMny7HL4JyDcwOMaQccIWYeeJz90S1zOg9lEKdfNkKisyw2v4GuFV4GgXOeN/5GUYilpeJ2gvbu3avzG3fhYMx2rgzDQJIkQ4/frBdRCVzXTR/ACPr93kwskHdCeU0kx+4EoMC/eh9It7WjW0YpteE70/llSqlLSkrEW25D8v6PA8CWDjrSbYEIAQVAbTGGyz/3GSRA7tjLxp7FW24bWpxz20sgf/yvZ3LhZhgG2u3ZEitHIdtMmZRbr0in2bD0ez2YC3vguu7Q1/iykZ3fRcUbhGEA163bgwdBSpkXalVViEiSBO12C41GE4xRdDqDX+tt2xnq71eVMAzBOUezuVCvCcaMlHKu3fSGYcCyLLRaky/BmTU457hw4UL+3zudDjqdDvbu2YPDhw+nZZZTfIFzQO3YqykFruNgz549pRqvmHey2ndduBGlo7tBng0XxzEIIakAqMdCtcDG8ny6tW4z32/Ath0wxhDH8cgtXJzrsGXbdhDHMdrtVuFOoOy9DftzswdSIRK0Wi1E0fAjaLZtp7Z1D57nQSmdLdnrdUsfmF0U4thxiLvvhbru1bk7JnPLqCNXgZw6CXHL7escd6vuSwO27cB13S2bC8m50yCdFS10bOHYAwD69JMQV7wE2HcQ5OknQFf0g0vm+KNP/wT8G18GTQtKSBzu2tWjHYfBzBTFZFiWBc553b63Btu2AZCJuY+KdpoNSxzHcF0PUla7LCIr1tnumjEMQog0Z1HM9TjcIFBK07zGal9HMpeubTuwLHugjbosMqVsbsVxkWXmmqZVlzuMEdu2IURSWaF8FGzbhuf5I+de1uipKUrppmO2et0YYHH/IjjnOP/CC1N4hfNBLezVlIKFhQWYplFfWCtEJvxFUYQoChEEOkchy6jLhD7btuG6Hiil6Pd7EEI7/FZHZVle+kAIBecsvUGw/P/XY7QMnBtp6YcP07Tyne9hx1kGZTdjP5RSNBrNdER292HxmUAVhiG63U6anzdfiz5y7jQQhaAnHgV/6G9B4hDk3GmoI1fp0dfFQxDH7lonVGQ5R3qcOkav19vy+xt0gU56bYjb7wEOXQF1zfXgD94HYHOhJHz7XUg++SnIJx4D/8n3dhQNN+K6Lrrd2dvgsG0HQoiJj+EOMm49LXy/gV6vO7HzelAhe1wopQU93/cQRVEdr7EGQmjt2hsAz/PSDcfZGJkLwxCGYcJx3NSNuLng7XkeLMvadINqlokinZub3T/m7RloEnieh16vO3fXY8uy4DhuLeoVhOt6aLXbWz6/RlGEFy9cQLvTqeNYxkgt7NWUgoWFhXxksaYabLZgVkohjmOEYZg7+6JIj+gypgU7zo00J8ZIc+7W/zEM85L/b3UsWBdiZM61cd8clFLp+Csd+NjUBSDJrkW97HPFuedgSHHJ+Og8QeIQ7MSPwE48lh9jJA5Bf/wDLVA88AUoAOL1bwN55gToygVYlp06TAMIUVw2Jzl1Uot6f/b7uWNvM6Ek+eSnAMaB626E+e/+r4EFFHH05Uh+41+B/eynSF54vpDXXCYopTAMY+LOi2FdapMSAhnTLZkTHUs1LagrXwr63FNDvbciP5NsYe663tw4jwYhSWKYpgXGhneIl4lxnz+zKEJkIrfn6QkE07RgGCYY43m+dKPRRKfTmcsyiczNmH0+WRZyvV4YHf28zS/JJZ4H9MZab2zGgHmBUqY/y34fZ8+e3fbvZmvEmvFRC3s1pSCOY+zbty/NTalP+iow6IJZuzQShGGAMAwhhIBhmFhZWU7/t83+hJv89xBRFCKOJ+tck1LA87yBnRSe5w+d1bF2MZTlvsmVC7CfewqU1ufERnKnXa+N5J6PA4evzJ10juPk7cBFEr31vcBrb4FcWQI/8eiWeWWi2wWufy3I5z4Dfmrw0oz4138X6vCViI5eB/bV/6/Q114GlJKpI2myC4hhXWqTGlc1TQuU0okKnbt9b0V/JkmSpLlGdj1it4YwDOF5PqSUlR1VHuf54zguADKTrkYhRDr1sJpVvBo3YkMpNZO5q4MihC5X02KegmGY8DwPnLO8gK1meBqNBsIwmDuRNBvpn+dzqig8z8eFixdx7ty5ab+UGtTCXk1JEEJgaWkJzUYDpmnO3U2miux2rMvzfCRJAqVQibEKKSVM0wKAgcpBDMMY2omydjHEvnl//s+k14Hv+4jjemxtK9Y66VjrIhzHHcvDWvLr/xKgFHjZDeBf/PMtF7D81JPgX/yLHUW9jc4WcuokyLU3wvrP/wZYerHw1z9tlFJwXRdhGE70WB42D21S46o6Q1NOdPd6t+9tHJ9JHMewbQeEkKnd78s4pp0kCXy/gSSJK3F/3Mg4zx+9wdavrOg5CEopSCnymJNsI4RzYyYFzWFZjYDRG72GYcB1vTqfchdkmdezGP2xE7btQClZi8IjYpoWlFI4c+bMtF9KTUot7NWUBqUU2p0ODh48WAsZFWA3AeKMcbium4+hEYJKiLhKAfbiQXTfdNu2i8BMtBx2sb5uMdRt5Z+rUipvzqydLZtDVy6AP3gf6MqFfKxkHCN+yc3vBPwmoBSSOAExTdATPwJ/6Es7ngPJK16P6JOfAk4/A/qiHrPdKAzy9hL2P/IQ+s//rPDXXgaazQUkSVL6NueiixG2InOWTlKk2O17U3sWIW59L+iJx4dued6OJInh+/7URKyN56Dymkhuvwfy2htBzzw7FbEva331PL+SOYTjOn8457Asay5FCKUULMuqhb0NKKXy7GHfbwCoxvNkGaCUwvcbaLdb664xenPahOPY6bTIbH6e2RTOrJWUTRrHcfH82bP1eG2JqIW9mlKhlIJj2+Ccz/Su7Pyi0vy5HoQQsCyr9At9QDv1xLG7ENx175YjRq7rgXO+q0y87RZDuknSrfR41qRwHAdSjqeggf74+xBvP65dey9/NdTLXwP2+HfAnvjhlv9OJujJ198KNBYgr38d+Fc+D+BSZ4ttOwCA0LBK5yIaFefAEQS3/ByCZ56cmfc0Kq7rVWYMKPq134a6/ibIy64Cf/grhf3czJ3keT6CYPLHxcZzcLMW7mmQZdI6jlvnEKZkQuesCg3bQSmDaZr1sbAFupQpSkdzjdqFNQCu60EIkW8Y+34jLaUzQRkFFGCaJhhjME2rkmU1lmVBKVyyOWKna8xeb/42CYrGth28+OKLtVu2RNTCXk2paDabWNy/H0HQr9xOdc1gZIUGSinYtlOZXWh+4RyYEEigcjcHIQSWZaPRaIAQMlC23m7Gv6SUadh8LYpsh+/76HQ6Y7l2kF4botsBXvl6gFKQs8/C+OwfbfsdRp/8FNDcC8QxEHTB//TTuWNvo5ibObjCt/7cRDLeJoVtOxBvP47OHR+a2nsq28hl5sKtyrUvefO7gP2HgQvnChX2AH0/oJSlY9qT/Tw2noObtXBPiziOYVm6RKEWKmazNGNQKKW1sLcDSimEYZg2nToQIqnFhi0ghMDzfHQ6bSil4Ps+KGVotVZ04V0YplEJNgBd9KTLSqrhyqKUotFowDQt2LYNwzBgmgYAkr/fTqdTHx8jQgiB4zh1tl7JqIW9mtJw6OBBHDxwAN1ufcGdB3TmlgfGeCUWLqLfBX/ZDQju+DBotwXv+Wfg+w1QStHr9dDvD9ZuuZtw8axwpOqNiePEMIw0h2h85QwEBPLlrwbOnQb98Q/Adho5O/2Mdun9x/8H5l/+u1zU24y8WOLscxPJeJsEnHN4no/+M09AtZen9p4mVYgxKJwbMAxeGaGePvUTqMVDMP7y3xc6ipuhRSwzbU2e3r1gsxbuaRKGIRxHR1dM6rpfNhEc0O6iTLiZRyglQ28ElPF7nASrDjQPpmmBEAop5VwKwlthWTYopfnxxBgHpfSS80uXuYSQUsBx3EpsRHmeD8/TbsROp40wDEApBSEEruvCNK28iK9mNAzDgFIKS0tL034pNWuohb2aqUMpxUtf8hLYtl2LenOGLqaozk60tXQeXAhwy4Zx/jS6SxcRBP2hcjp2Gy6eJDE8ry7S2Ao9hqvykZH4tW9D/Fu/B3X+ebCzzxbyO6Lf/NfAgcsAy4Z6xWshrroO4t0fBDl1EnTlwiV/n774PPhXPn+JoLdx0ZVlTvb7vYllvE0Cx3GQJAJRpz3V9zSpQoxBMU0jbcQt/4YGoN2q7LtfHYuolxFFEVzXA1DnZK1Ffy4uOJ+MuFc2ERzQi/V+vze3z4ba4WsPJayU8XucFEKsZrmapgnXdeE4Dmzbhm07sCw7/c8WLMtO/1gwTQuWZeb/2TD0dXpWIlAMw4Tv+7kTzzStXNRTausiJylV+pmYlwhilDIQQqb6TGpZFlzXze8fnU4HYRjkk0FJEiOOIwRBAM45GGO1sFcApmWh3Wqj1xvM1FAzGWphr2bqWKaJxcVFtNs7jzHW7I7y7t5qK3e/Pz6XVZEkvQ7U1S9H7z2/iPjieZCfPj70z9h1gL1SIITAtp25dS5sh+830O2ujuHGv/V7gO1C3XAT+Jc/u+m/s1mpxVYor6kz9hwPYBwgBNh3AGjs0a28D9438GvduOhyHAdKYWChp7zn83r0wohNXcAqm1hqWZNvxK0CSZKkBUTVbIQdDwphGMB1vYmUTZVPBLdg7E7ktwAAIABJREFUGHyuF49Z5Mcwwl7ZvsdpIIRuzw2CPsIwSJt0I0SRFnqSJEGSJBAi0TnKQubuPv0cQfLR3mm2d6+FUgpKKRjjqUjFQQiBlDIf2XYcF7btpMKdFoU9z0s30fXnoZ14EoZhwDAMhGG4rYAZRdo9zPnqhE0WQ5M1vI9DADUMM93Y4DBNE7ZtpyO2DhxHC7acG4jjCGEYoN/vQ6mt7x1JksB1XQgh6uKMETEME71+vzLrt3mhFvZqpk4iBPYsLMAwjHqhMybKunurlITjuJBSl2pUAfX8s0M9MOumxQ9AXvtq0DOnRnrITpIYjuNWsi1xnOgmN2PdA4Y6/zzUDTeB/ad/u6VjL8vAW1tqsRXi2HFdggEA554D/AXgyR+BJCH4n/3+po69rdi46LIsC0LIgTNsyno+bySOtcu0Ko7cSaHz5MJKLSwmISavbYStwtjXJInjCL7fQJKMNzusbCK4bq8MK/N8MA52JexN8Xss68ZTJtgpJfNrjZQiFfUEhEhysU+7vGKEYYAkSeA47tSiAhhjsG0HjUYDlmWl2ZtG7j7LHGu2rZtshUgQxzGkVOCcA1B5XEx2/ciEuCgKEcfRQGuvKIpgGCY8z88dfHrcNYTvN3KxjHOeOyNN09r0M9Muwa2fYU1z9ffEcQzGKACSZnRLJEmCIOgjCLSYN+h1cbWwyaufo0cke+au79Xlohb2akrB8soK/EYDtmXX4t4YKPfurXbtjTMbrUiGfWDWTYsfK6xp0TQtKKVmZjykCCzLBqDWPUCys8+Cf/mz24/hnn4G8sabgSgEeeongGkjvvcTIKdOXjJ2uC5Y//6/Ahb2wvgvfwjji38+lKgHXHoMWZaNJIkH/k7LfT6vJ2vWq6/rq7iuW5lG3IxJiclZmYaTip81mkyQmKcFKaUUjlO9c2UcVOkZqSobT4MipUwda1s797KxXeDSFtZh4ZzDcdzUfeekjn6FXq+LXq+HIAgQhkGeFReGQSpy9RGmxRdCCCRJgijSot12LrZBX69S+hkrEzuzf2qRMIHvN+A4DkzTzIVDQgh838ufARqNJjzPg23bmx7PlmXB9xt5RE+320Ucx+n7WO+yXHVWDkd+j3Hq6ZdRsCwT7U6n/gxLRi3s1ZQCpRRarRb27NkDznkpLO+zRNl24dcipYBt2zNnjZcHLkd87ydAH34AZPkF0BM/An/oSyN/B5zrTJRaKFlFuzqCoY8f+uLzEG++DTh4OdQ110NdfR3kjW+EWjwE9t2vrvu7a4P15RuOQRy7C2TpfCELF+OKq9H6n/8XkGdODJRjVubzOYNSCs/zQQiBaZogpD5mAe2+ME1r3UhTFZikmKzLNOx8xGoryuoMGherDcJeulifbXFPj8zJSp0n48JxHFiWVZqR0O2o0sbTMAihowLWCuuWZaHRaOYjoo7jpG65wV21utjBg2GYEEKi2VzInWlxHKPT6SCKolLFE2wsJJFS5sJiEPRzES5zA+pcQweMMSwvL+WN30kS5xEzvu+Dc44uZWjd/A6I06eAMWXhrd5j6kK63WCa2rH5/NmzM38fqhq1sFdTKlqtFhb37weA2pE043Bu5IG3URRVZjd6UKJf+22o62+COnAY5n/+t2AnflTYQ67e7azt70Dm6rDR7XZ39e+TUyd1Rt6f/T7YI9+CWjwE/rnPbCuwkXOnoQwL4vVvA86dgXztW0YSF8KP/CaSV960qaBYVXy/kQZXJ6lzIJzIA2DZxR6daaSFTqXGk0s0DiYtJkdRDNd1oRS2HMOcNWfQIMRxnAsBk3buTfrcmvfSjLXoki4J27bhOC4oLa8LugobT7shy7HzPA+WZaUjnT6SJEGrtQLbzpx1gz/LGoaBRqMJQggoJWnUSpg71SZxf9jsvN79uX7p9ShrtNYjtHHu8jMMI80D1GUe/X4PvV4P0dveO5HrehYVUme6DgdjHK7r4qdPPVWZ55d5ohb2akqFUgrtTgcHDx6EEOPNkqmZPFlWjN/wYZkWkkSg3W5t68qoKsmb3wXsPwxcOAf+8FcK+7lS6lzCOrdMk7nBdttyRlcugD94H+jKhYHbP0kcIrnn48DhKyGvfx3ka28Z6SG0ceEMgsbeHQXFKmHbdj4qlCSTcxeVXewxDBMAUtdtuVwY2zF5wVSLwr6/9cJrVp1BO5EkCRhj8DwfjLE8M2zcTPLcytw0/f7opRllF/sHRUqBMAyRJAlMU+eqMZZNuNSumUkQx3G6Ca1yR3qn04aUMndUDrrxSilFs7mQClrdNW63yQq2m53X4zjXsyzD7D9nzwf9fi8v8wAmd13XzyQKlmXXLblDYNs2lpaX0enUEQllpBb2akpHlsvgpeMmNdUnywzxPB+UUgT9AN1uZ6a/X/rUT6AWD8H4y39fuFhjWWba4FbvlmVjaduNJ41jYadaK1A33AT6X/8Y7KnHR3oI9SARf+1LMyPqAcjF50mPaZRd7LFtJw8YD4J+ZcZYpiGY6nGvrcs0ZtUZNAg6dypMXS+6ARMY36SD8pqQ17xSZ4w+9Ldj/8x9X8crFPF+yi72D0uW+RbHMTg34HleHmFTletJ1dHClL6/ZRvT2SaWZdk7urEZY2g2F1Ixb7qbtJvdMycrrm14PRO8rgsh4Lpe7dobAsexsXRxCdEMr9+qTC3s1ZQK0zSxf/9+LDSbaUBqLVxUGdM04fuNfGyh0+kU9rBedgZ1f+0Gzo00a2e+b6zZSFqns/1nnC3s1JGrQH/8g4HbjLcTA8X7/wHUZVeDMArjv/zhJX9nGDGxSsHog6ELcXq93sTdMmUQe7Z7z67rod/vw0wdy1UR56clmAohwBhLheL5E/C2IxMVgiDIc6ocx0EUFe+Q1SVQ94I9/h2wJ35Y6M/eSNYCWpQjpOxi/27Jvv8oCsEYh+f5uxrvN4zVWBSdhWaDEJQ+y68MbPyMbFsXbPR6W0eDEEJSUU83uk6bze6ZZbiPTgrDqJ+nB0W3MNt4/uzZab+Umi2ohb2aUnHty14GzhmkFLU1usKYpolGownODYRhiE6nPRdh35OCUj3SPO/juIZhgnO27YJfeU0kr3ojsHgY6sprBnZt7OTyIKdObpvHl9x+D8Td9wKRLt3YCsY4TNOc+q59kVBKYVmWFvGn5JbJyms2azgeN1sJyYRkgmcXUir4vl+d0iDTgrzmesirXw565tREF3yDlmnMM1lLJSE6A0xKCc6Nwo6tSYpjnuenLuxiFtqzLlJogS9O3Ufu0PeSZnMBUurW1TiO8oKuurRkOLLCqHa7te2zbrPZhBByW/GvZjJkhSdCJDM9QVQUSikYhgElJfoz9Mw6S9TCXk1pMAwD+/buRbfbmQtH1yxCCIHn+bBtG/1+D91ut971HQNCCDiOA2C+d9X1A5nMH8g2c0qJY8ch3/tLgGUDnRXwv/qTbYWe7GfQRx4GWTq/5UJ2J0emvPZGqOteDYgE7PHvbbmo5JzDMPhMuZH0ezK00DAlt0x87ye2bDgeN+TcaagjV0He+MZ1gqZpWmCpEJ3lDXmeB6DY83gcLsnk9g9AHP8I1HWvnspIYxzrMg0pVf18sIbsu0a7BXHL7RCnnwFNYnielxe1FLGpNklxzPN8dLudiW0EzlIGn207QxVr+L7OiWu3W5BSZzUyRgsT9mblsx0EwzDBGNtWWPX9BgihaLdb+f82T59R2aCUgRA9BcMYrcW9AWCMIU4S9Hqj55/WFE8t7NWUBsMwsGdhoXbqVZQsMwQAWq2VevE1ZqIogudljp/5zAbx/fULwM3cYeTcaYjX3AJ4DcC0QZbObytK5D9j6Tz4/Z+/5EF7rRMMhGz5QE7PPAt15CqoG27eVggxTTNdRFXrurfdYsQwDDCmxcppuWV2clSO9XfHoXbqbRA0XdeD+P/Ze7cYSbL7vPM7l4gTt7xUVfd09/TcyBFJDTUraWWJEglLs7ZnvLaGHK0pLgRBsoYrcRfah+WuCdgPC3gXxhJ+MGBAwC5gQKBfBIFeSFwKFjW6EGPTQ5GiRY1EikNqTPZwpmu6q3uqqqvyGplxP/sQl67urktWZkRmZOb5AY3qrq7KjIzrOd/5/78vulsZkFamB7AsG7quA5DgXAMgZxI1qqiSTN7zw6mo9/pfQfvCb8/9eOYJy47TyISq9bzn3U9RHXrhEuJnPgIy7CHeuY7wp38WwY03wWUMy7SQJMuRwGyaFgA514WOVfLgi6IYQqTBGrnvnmGYMAxRCHdAWl1mWak3X7/fv+c1hBBFFeCsrNK+PQspkbXCH58Ab9tOtr9793x/nfZR3cifwXEcZYnE800aX0akBNrtNsbj+Qe9KM5GCXuK2sA5R7vdXroJriKl1WrD8zzVXjAnpJQghELT9LVsmdE0DZxr93jTHVsdpgvAakDGIehffgX8yy+dKkqcVWEW/Oo/g/yhH0dy6SpgWicOyE8Sd+4nNb0/fRJVxxX90yYjmqaDUrLQ87JKj8uJ3v8+QZNSBsuy7qnUANLr2Pe9zLtGZEFD5kxt9lVUSdJb20Dgg3T2QbevLeQ8PCtMYxbqeI1NQnGsv/SFosI4/uCz8F94EUnvENHr30QUhZn/GhDH9a7wNgwDlFL4/vzuHavkwZckCXw/DdbIffc0TUMUpcKFYZgQwoBpmpAywXD4YGWkaVmZ2DG7ELxK+/YspJSFYEooRRLHxb41DAO6rqPX6z7we+u0j+pKkiTQND3z2qv3PXLRpCnsMdrtNg4PDxe9OYr7UMKeojY0m00YhljqFYBlnRzMiqbp0DQNrqviz+eLhGEYK+XPNimGkU5Mjt4vjqsOi595HvGHfxn8yy9B+6N/B+jigWv06HULAMmT70fyxHtAb739YCjGlScgn3w/2De+moqEpwzIJ6lWMwwTYRidOuHORTQEHuTj7z1x2+d5zzltMpJWnxHlh3aEtI00OVHsjKIQvu/D9/0sbGj6CqsqqiRJ6EM+/h7EL3x8oZUlaZhGLn6W9/mWtWqmONajQXHM77828/Mub7us88Q1CIJ7fK/mUY2+ih58ecWd73sIw6BIX029+FJ/N99/sLKMEALLtEoby63ivj2NJJEQQgAyrT4NwxCU0qJN97gFm3XbR3WFUgrO+VoulE+DZVk4ODxUFY41Qwl7itqwtbUFSmjtV5RPY1knB9OSpqnZsLIV3mUWZZeRJElgmtaKJapOhm07GI9HZ0787p/khj/7i4g//MuQUhbpjtFzH0X8wsdT4ezhxxG/8OKJXmL05psgw14q6rn9Bwbk5xXaLMuC73unfo78M4BpiF94EWTYS1uMn3keyZPvL743z3vOaZMRXS+vlWsW6rLQkpuqD4eDiQbBUkpYlg3GeK3E0bpUloRhkIVp8NLOsbp8tjI47tqUUhZt34ZhIEnqa+EQBH7m12uDUlZrIXIZOHqcpTzdo1LXzw6kUpxMGmwm0O/3iiptIQQoJfD9QJ3LNYZSCl0Xax9KNwlSSjDGICVqkeysuAtf9AYoFDkNJ534LDPsay/f83XVEUJA0zQMBgNQShe9OWtJ3v5R10laFTDGAEwWOEDcPvjLny/+LR998p6v2U8VX9nXXobUDQDy2Ov4/te7n/iDz6bVdcCpPwekwvgknyN/T2k3QQKvaLeL/tGvgb302+C/929rdc8hhCA0LEQf+m9TocRN20+l3UT8wWfTfWw1EH3sE+Cf+wzo/k7p2yDtJsJf+SdInv4AgLOPRZWkVZnhxNdoEPgIAh+tVhu6vp6t9mcxHA7QbLYgRFSKCHHWdb0KJEmCXq8LwzALf9bRyK2l957njREEPmzbyWw+xsdWmCnKRdcFgkAt0E6DtJvwP/gsnNdfBR8OMBq5yppmiYjjGJRSMMZqeU+sG0kiQQg5+wcVc0VV7ClqgeM4cBxn6VcJ162k3nEaGLou9vb3sbW1pSagC0AIY24tS3VBCAMApjrf6Fvfg7xwCdrv/mbhv0ZvbadVeF/5YxC3D3btNbBr357qOj5P5Y9tOwiCyVfxj95f8vfhX/kTsO9+s1b3HCEMjH/qOQQ/9z/cU0l4tKI5/ul/eGJq7dGAkmk98uJnnkf8zEdAv/118Jc+u7D9QwiF40xerXfv7xIIYdTmuVgENVx5LPWPXOA5l4ZpxHAcB2GoDM/PQxRF8DwPnHPYtl1q5WOZpFWGPqIoTXu1rDRYo+pJ9/2VvnWp/K0aQihs237AB7QM1mEf5vfHuHuI1v4OhBAwDANCiNq3wCuQPUNkJR6uqwZjDKZpYefWLfXsrRlK2FPUgksPPYR5DNgU5ZGGF3C8+dZbCMMQXNPg2E6tWsfWAV3XkSRyqVvYz4tl2QgCf6r7xf2hCuGP/m2E/9u/BPnP/xHsxrWZt+084r5t2xiN3KkGRnVeRBBCILn9NpLe4T0C51HRk177zompteGLnzpR9JuYQb94fdq9M+tHmhrTNAFgqvaeKIpgWXZtWu3J7g7klceQPP2BWthNpGEaaiI2LWEYwvPGcJwGomjyitJ5kwdCJEmSJb7a0DQNhKRVI0C5E8v7LVXWxWIlv1dVEWC3Dvswf76Rr34R/qCPKAoRhmkIiWGYmYCuxsd1JoqizMO1PgtqdcS2Hezv72M0Gi16UxT3oYQ9xcKhlOLqww+rkvUlghCCVquNd3Z3ixv7cDhEu9UC51ytTM6Ru+2c9au4qAJCKCzLwnB4srn3eaoDwn/6rwHDgvyhvwX+xd8FUE7F2Fnk6Y+rKEgYhoFo5AJv3Fv1eE/F4SmptWT7jUKUk3ZzqmMR/TcfRvK3/yHg9sCufbuUz3VeCCFwnAYGg/7Uq9qGYSAMw3P/fhUVMpMmPc+TOI4qCdNYJ3RdP1er+KKI4zgLgRiDUgohdFiWlYX1pBU3ZVSP3F91vUr+i6fRbDanqiyehHXYh/cutkkkSVKEIEVRmPkhr97zftVIF9TW07v6LPIxzWg0wu7e3qI3R3EMyhRLsXDa7TaCQLXSLAuca7BtB4eHhw9EnW+//TZ0XYBzZd85L+I4Buds0ZsxN3RdO7NSL/efiz/47Ik/I+0momc/Cvo7vwl4I5C//s+QdhMAEH3sE0ie/gCij33inp/N/78MGFtdU3hCCKScXiSg+zvQ/82/AN3fmeFYkPu+zh/DMBBFs7XJE0Km+v1JroGptifzost9E+uA6w7TNE/LXvSmLCkEyzb88rwx+v0+Op1DBEEaptJqtTPfRTGT99P953gdz/mySe/Z1XXNrMM+PI04jkEIKfyBFfVFyrQSfB3nMYQQcK49cP9Mg0V0NBpN9Pt93Nwp3xdZUQ6qYk+xcK4+/DCCIKj9avG6o+siS2pkuHPnDu4cHDzwM/nAsNFo1NKzZxVhjIFzbW2qVSzLQhxHp55fk1QHRM/9POIXXgS9+X2w734TybM/X7QJHa0YI6NBqW1EeSWVdrALmrXqrBqmeb6wiNOY9liQ7mH6ey//XmVVl6eRr2zPUgHTaDQRRdFUXpLrUCFzlDBME1+rFCdWFcMwssXV5RyDRVFUVPKlvpTpWCX1NVv8OGQZ/OUY49A0TSWCVkgujigv6vqTilu0FvePeaBpWhaqZBf2FoRQMEZhmhaEMBCGEfb393FwX0GHol6snxytqBWcc+i6rtpwa0xeCREnCXZ2djB0zzhWhCyySGbt0DRtrURUzjW4Z5yDkyVcyuLr/WnWecVYTplp13kllcc1NL76hzO/3rQcTaitoorCcRqQMkEYhgjDaGoPr2mPRfIjP4nk6Q8gufYa6ALSTtNQm3gmkYlSAt+fbhJYVcpr1efNtCRJAtcdwnEaCMMISXL2fm82m4jjZGqfy1UhTVVfDTHU8zx4ngdKKRynASE2MBj0Fyr2nicpfVEwRtf6GpgHnjdGq9VWqatLgOeN0Wg0kSTxSi+aC2HAMFI/wYPDQ/T76b2SMYYrly+DUoo7d25jcIr1jaJeqIo9xUJpNpsQQqyVMLFM6LoOx2mg2+thZ2dnopXGq1evIgpVBea8ME2rMGhedXRdB+e8FO8TeuvtIlWWuP1TgyjKDKrIK6nEq6+AJ3ElRuWTUKWZuWla6HY7iOMYlDLoug7DMGEYJjRNL4J3OOeglIFSCkJI0Q52GhMfiyw8g33pC6VW7OXbSQgFpaT4N6U0+8NAKYHj2HDd4Uz3wbTCQyzsHDmOOpvgp/t68jANzjUIIQqPtnUKIDqKaZrgXEMcRysj7kgpswk5geM4kDJZ2DNyGapnNU0DpaxW95pVQ0oJSmkhpCjqS5IkiKIQjtNAEPhLc19M2705znIiyBc+wijCjRs3cOfgAJ7nFZ9TSon+YIBev68qTJcMcuXhh5fjbFWsJO961xNI4mQl29GWHdt2kEiJnZ2dcxn+Xrx4EZsbG5WZMCvu0my2IKXEYFCfypkqsW0HUsq0wqamlUOTYhgGNE1f2LGrcv9tbGyi0+ng/rRKxlIxjzF6nzBGC0+X/GuaeJpk9xDywP+nX+6OXu//d//v/wLcn/kwrC9/Aa0v/s492zGJgHg28hhfsvR7aQVUgl6vO+N7ABsbG8Uqeh1YhuvOcRxQytDv9079OSEEgiDE/p07ePjKlWLCnVeXrtPzq9FIPStX8VnCOc8qOcOs2nt9juukmKYFxuipoVSKMiBot9sYjUZKRF0CbNsB57yUZ3lVUMpgWRY455BSIgxDcM4Lf97752KapsGybLyzu5uN0xSrhGrFVSwMXddhCKPWN8x1xbYdjEYj7Ny6de7f3d/fB6MUjUYDrqsGiVVAKUWj0UQcR8cOxJdh8j0Nuq4X94tlaG+qM1W1at7lwclzHEcTVUXllW+5AJh7f+Wpl+kYNf2aDljvvldeIedffBgAML54FUlnvp4w7fYGxuNRKa8VhiGEMGpjV1H9eTM7w+EQrVYblmUVqe3HkSSpQXoQBLi+vQ3bsrCxsZGJ7qmBeBAECAJ/ZYNucqSUtfiMVTy7oihCt9tBo9HMRBVXVaHcR74Yoagamd1XlKi3DIzHIzhOAxsbm5nfrV8s+tThfgkQ2LaNg8NDHBwcPLAYdfnyZbSytGtCCAzDBGMM17e3MR6r1N9VRLXiKhbGlcuXAdTl5qgAAEJoFk4Q4+0bN6Z+HXc0wtaFCwCUkXnZcM7RaDQRBMGJk/06t8tNS9q+qRVtuMvQ3nQanGtgjK7kBNM0zZnapaWUSJK0dS6KosKrLo5jJElS/Mkr+o7+yaFvfQ/ywiVov/ubcw3PSNvFtdKEuCiKYNuOMrU/J5OEaQhDYDgcFuJfGIboDwY47HRw584dHHY6SJIE7cIXa3XHKqZpwfe9hYs7VT67gsAHpRSWZatJ7X0YpoEoDBc2XluGgJGyME1zas9ZxXzJK+DyKn9d1zNrEQNxPFvi/aykAV0OBsMh9vb2jv2Z4XAIxhg22hsQQuCw08HNmzeV/dUKo4Q9xUIQQuDypUtnmuAr5kej0YRhGOj3+7h1+/bMbUiu62JrawualgoYmqaDUqKEvhnQdQHHaWA0ck+d6C+76HUcpmkiSWTRtl+m790i0HUBQK7kAGtWYa8UCAEsB/St/zLXc8S2HYRhUNqCVT6ZUIsk5yMX9GzbzhJf732eUUphmRZu7uyc+KyTUsLzPHQ6HRiGQLPRLETlVcI0LWhaeWL0LEzz7DqPKGQYJoIgWJu0y0mxLRuj0Whh7eeruBh5EoQAlmUDgCpsWAJycS8MQ/i+D9/3sgUCC4ZhgGsagPnPbXIv2bM6q1zXxXg8xju7u2rOvQYoYU+xEK5evYpkwrYsRTlomoYkSSCEccS7KoVzDZqm4XvXrmEwHJYyuIuiCIeHh4jiGADByHVh2zZ0XahB9RQYhgnLsjAcDs4Ug5Zd9DoOx3HguquTXpmnpq7iwL4Owt4iJoqMMRiGgeGw/ApBwzBrWbXHOYdt24ii+gUv5AKcZdkP7DvTtHDY6Uw00Ul9TIcYex42NzfBOVuZ61YIAcMwZw56KYtpnl2TX+tp25rrljPGWRXSQAex0CrGVVyMPIlcADJNa+HPScV0hGEIzxsjiiIQkgaiWJYFxthcPOMNwwSlFNe3tyf6+TAM1T1vTVDCnmIhXH344VqsDq8ajDEwxjJ/KpYlT2qwbRumaWainoRl2RDCgG3b0LS0tPzmzk4lSV2+72M4HGI8HqPT7ULTdbSaraKtTnE2tm1DCIHBoL8yE8rTSC5eRfjip0C23wAZDcA5h66L0nzL6oAwDERhtNAqrCran/JB7qInLIuYKJqmBSmT0tur4ziGZVnZ/bleg/M8wEcIUcukxyiKoGkahDDu8bUSwsCdg4Nz3U/DMESn04EuBFqtFpJkuZ9heTKi6w6XunJ40mvdth3E8eKSyOsKIRRCiHOFpJW+DSu4GHka+X2Jc7bU1966k6fn+r6HIPCzEAutUouV3E7gje9/f6mfP4pqUMKeYu4wxnBha2vhE79Vo9lswbIsJInMkiMJkkSCUorBcIjr168jCAK888476HQ6ODw8xO7eHiilODg4mFsa2nA4hOf7uHDhAjRNA6Vs7RIIz0Oj0QRjHINBf20e4uGLn0Ly9AcgL1wCe/UVCGEAkBMPlpbBr8c0zMKIeVFUUdVGKamHsLeAiaLjNCpLAxdCLNzT535arTaiKMRw6MI0zVP97BZJGIZFhUNeLa7rAv3++RdKpJSFL9/mxiY415Z2saXd3kAcR0vvNzfptW7bdhZcEKJuAvkiSdv9BQDU8vpdXSSEMGpZia04P1KmY1RN04uUaUpp6ddU2hHhodtVwZOKB1HCnmLuSCnRbrch5ep51SwKIQSEELh+/Tp29/bQ7XbR7fXQ6/fR7XaLdqO8ouKoT5Drzj8hLggCHBwcwPM8MErRarUgZaIGlffRarWzNrD+WgmfZPsNyAuXwD/3GZDRAI5jYzz2kCSTnR9VtWHeX0k4C5ZlLbQCUdpNJE8+BXrtNfCv/HGJFXsEhrHY6o9FoOsCnPPSBc3L0WgXAAAgAElEQVT48fch+F//JcLLjyF+91OI3vWDoLe2Fy5YNxoNSIliQSitKjzez64OhGEI27aLUBbOtcwvabr9GIYhDjsd6LqOdqudPVOX6/llGAaSJF6pAJ/TFnWCIADnGkzTzD5z/c7TxUGg66I21YzLsDg3K+k900QU1WvBRjE9ubhHCKBpepawriNJZCnPB8dxEMcJbu7sqHNGcSxK2FMshNx4VHmtlYOmaRhkaX7LRBiGGA6HGA6H2NhIU5uAdMCTVh2uJ5TSI9Uw86mkrBNkNAB79ZX0K2MQwjhX635VbZj3VxJOi6bpoM023J98dq4Tl6PCZPLjP4P4hY+DfecvwL77zWN//ujkCrqYaKLFGIOm6WtXhWBZNsIwLP2ZFn7y08DlRxE/8m7E73oK8r0/vHCD+UajCUophkf8WJMkASHkWD+7OpBWEyZFmAalFDKRM5uJD4dDuK6bee8tV/Ue59rK+XyetqiTT7o551mFaZJZkjgwTQtJEq/t4iIhyNrp63HtrkuYBiEUutBXSlxXpK3Wvu8X3na2bc286GXbDoIgwPXtbSXqKU5ECXuKhRAGAS5evFibQcSyQykDCNDvl2/aPg/yoI0wDGFZNprNJnRdwDAMhGE9K0CqpNFoIgxD5UOJdLJBCJ24kiB+/H0If/2fg33pC6D7p6eFnZf7KwmnQdpN4O/+HPxHfwDBh//xXCcuR4VJ/tJnzxQ/j06u5KPvnmiilaZg81r6rVVFvlA1GPRLf22y/QaSH/gh8G99DcabryP5zqulVlieB8Mw0Wg0EcfxsS3HURRBCAHOtbkYiJ+XtGIiFR/zsI/BYPZnZhRFOOx0oGla0Y2wDAKRrovMI2p1hL1JFnXCMBV2hRCQUmI8HiMIfDhOA1EUruWkuW4LMvlxpH/954g/9NzKVu4lSVrpvGjrCkU1HL2/2rYDKTFVaKTjNDAej3FzZ6fsTVSsGErYUyyEJEnQbDRACF269pU6wjkHIRS9Xm/RmzITfhCg2+1if38fd+7cQRLHaLfba7WaSSmDaRqViATLSN7eN8lgSNpNBJ/6V8DWZcgnnwL/8kulbsvRSsJpiZ95Hv4LHwe+9y3Qb399LuEO8ePvQ/jJT4P+h38PIgT45z4D2r1zpi8V2d0BAg9gGthffRVw+wBjoLfePvH3dF1kPlaLvWbn2colhJF95vLfh/YOwF/5A9DX/hztW28ieO3rcw0DEUKH4zRgWRYIIRiN3FMnoWEYwjRNaFq1BuLTcjdMQ8Dz/VKEvRzXdeG6LjbaG9B1PZvQ1XdRStcFpFwxYW9Cv73U8N5HGAZHrElkVnG6egLSWdTlvp2TH8f4Q8+tdOWelDJbDGOqg2mFydNzz1sVy7kGx2lgMBhg51a5C9WK1UQJe4qF4jiOSoQ6AcYYJilUM00Tui6wu7tbm0FZWYw9DxvtDUiJtVlF5xtb8D70D5DUwEdr0aStfRaGwwcn38cJN/EzzyP50Q8B/Q60f/uvQHsH897kM9EOd2EEPuR/+gLYd785l2McfvLTkJcfA64+DvGv/+nEwiQJfSTv+WHEz/8S4PZBAg/xCx8/dZJlGAbiODpWLJiH2Ja/R/LkU2dua1mkq+mjyu9RhmHMxcNOCIFmswVAQkpZpPxNEuCTtjv6MAyRGcPX7x6Whmmk+7JforAHpBO4TqcDxhg2NjZqXb23isLeLKSir16LitMy/VwnwTQtRNHx9+1Fsoh08/kjYRgqRGPViaIQlmVlf5/sOmu3N7C3v4/dvb0qN02xQihhT7EwgiDApUuXajnwXzSmacE0LRiGAUpJ4V/kOA1QSosU2c3NLWiahu9+73srux8pY2vlxxj/9Icx/sh8WzTrihAClDL4vv+AKHScB08+CdA++3+X3oZbFjZnoG++jmg0P+9Esv1GWsH4W79xbrEzec/TkO/9YdBr3wL/yp+cOclK01uP9+2ah29S/h702mupf2DFE0JN06DrGkaj6oNQ8n1bpYCoaRps28FwOMB4PEYYhlmr4vmEDt/3oesCljW7t1AVpNWHo8qOmzsaYTAYoN1OvWOjsH7VeycJe5QyEEJqd8zmQRD494SsLIqy/FwnxbZtjEZu7Y75ItLN500cxzBNc+HnnKJ6NE0DIWTihYMoitFutdDpdGp3bSrqiRL2FAtDSgnTssAZX4uHWZoWaQI4vfosNXFO8P0330S32wXXNLRaLRiGgU6nA9u2QUi64sMYR7fbLb3qoE5EUYSLFy6sz2rmOzdgxSHkn/7RSg9mJ8GyLMRxhDAMHxCFjlvJX4ZJgBAGoiiaymdlGqTdRPIjPwXtd39zKrGT3nobZNhLRT23f+b+FSKt2Dvunj6P6ov8PfhX/nguFZHpokM8l8rzVIiRlVXVpG0/DkYjt5TPEwQ+CCGwbQdRVK0geV50XYfrupWmN8dxnFbvUYqNjQ1EUVirydn9wp5hpEESnHPouoBppuMVKWURMpEn6dbpWJZNkiRZS+7iknPL8HOdFMYYdF1gPFY+b4sijhM4jqPEvRUnjiNYln2Olty0mnN/f7/ybVOsBkrYUywUmSRoNpsLb3uoGl0X2YRpBMdxAJBjJ/aapkHTdLx1/Xrh+zIcDnF4eIggDHFwcIDNjQ2EYVAMvm/dvr3SA4E4jrHRbmdViqs7mcghoY/m3g2E7oPm9OtGWjk0BCAfEIWWQcQ7Dsuy4HnjiY5tGa2rRwVRsrtz7tc7735OA2/CY71T53HM5nle5KJVfo5WjaZxUEorEREpZWg2GxiN3FItHaIoQpIkcJxGlkxbj1Y/IQwcdjpzaT0cjUYIgwBbWxey0I56PMc0TQdAMl/EtEXs+vY29vf3cXBwgH6/j2ajAcdxMBgMcOv2bfT7fVy8eHGlQ63iOIZhmCCELKxToAw/10nRdR2M0dK7PiilME0TpmnCMAzouphJ3C7jeThP79XzkCYyR3AcRwVprDBSSnjeOLsmzDOr2VMPRh1xklS6CKVYHZSwp1goQRjioYceWtlBImMMjuNASom3b9xAp9tFr9/H5uYmGo0GNO1uzH3etnTr1q0HBljpwyC9qV+5fBlCCIRhiL29vbm0gC0cKbG1lbYdW5YNxthKezNO8sBfBU4bZKdeR7wY5J4m2NR1sH4/eQDBpAO0MlpXjwqi8QefrbwVNj13/ZWu6Mm52yo+nwE3pTRLriz/HG+12kU6aNmkrdkhbNuuTJg8D7l35zvvvDO39/R9H57n4eKFC7Xx3ZMyrUwzDANSSrx1/fo92xXHcRpmdecOhsMh4jhGmAm1aahVfe+1s2AYBjjX4Lrzs0tYJEIYkBKlLLAbhgHDMLPzyoSUCYIgyMa5BI7jII6jqZ4PZTwP52EHMS15MrEScFYfz/NACM06sOipCwhRFGJzYzP1m3br1y6vqBdK2FMsHKHr0HW9Niv5ZUAILVZkdnd3cfudd4oBc5IkODw8xMHhITTO0Wq1oOs6AODGjRtwzxDqhsMh9vb3cdjpwF+xsIyTGHtetr802LYN3/dqMTGqCsMws8Hdaj/ATxtkp54zk7U41nmwfhTbduC67sSTmjJaV48KovNohTXN9Nxdh8Gn4zTmei+SUsI0rdIrOmw7XXwaj6tbJEqSdIJvWXZWCbW45z2lFLousH/nzlzfNw0gGWBrcwuM8YX7xuZJsJqm4c23rk98TMbjMcxMwFn0ZygbzjlsO61QXIfFCSC1fwnDYKr7mBAiq8qzioWrKArheV5R/Zv7gkZRWslt285UC5elPA9rGsZBCEGj0cR4PFrpsa3iLlEUFv6KaZHH8eejlBK+70MIgYsXL0LXdYQ1DLpR1ANy5eGHV3/0rag1lmXh0UcewWDQL/218xUwQu79fhzHpSfIpu0MaasU5xydbhd7e3tnDg41TYPGOUbK3+RUhBB497veheFwsPIDn42NTXQ6h4vejMqRdhPxB59NB9nuvdf/xsYG+v3+mcda2k1EzzwPgIC/8gcPvE5d4JzDcRrodjuVvcdp+/N+kotXEf7Cr4PeeBP85f+vtP22LucuYwyNRrPS43kcGxub6HbLNdLe2NhEr9edi5CR7zff9ysVEk9D1wWSJMHbN24s5P0ppbj68MOwLAuj0Whhi5ppR0ED17e3z+2vRinFe9/7HrhZJd+q0Gq14XnjlQ0jO47z3LN1XUDXtWKsG8fp4lsUhRNX4hqGCSEEer3uLJu9UuSVjvN+nigWD6UUjtMAIeTMayKf01qWhcFggG6vh16vN6ctVSwDqmJPsXDiOMblS5dKN+7NV8D6/T48z4fnB/CzP7ZtQ9O0Y1c8HMdJb7KUgjF+ZjpcflNOpEQYRej2eti5dQuDwWQeaUmSIFQrL2fSajah63rpgmzdIITCMIy18Fk5qb02948cj0dnttlGz30U8fO/DHrtW2B/85fz2vQHOGs7LcsuJkBVvd95KhfDFz8F+UM/Dvnk+0urdMx9ula1Re8opmkVbWbzRAhR+NaVgWGYoJTOrf1LSll4ummatpD7ua4L9AeDhYUFSCnR7/cRhiG2NjdBKZ179QUhBI7TwO133sk8Is+HlBJSAs1mY2WeyWkLLofruovelLkhhABj7FQhUwgB23ZgWTY454iiCL7vwXVd+L6fVeJNfj+Kogi6rkPT+MLb8utCFEUQwgDnq20zo3gQKSWCICx8KMPwZB/KPDwrCAIwxtBqtQBABd8oCviiN0Ch4IxVMqjlXMN4PMbu3t4D/3dwcIArly+j1Wrds0JCCAFjHL1eD91eD6ZpwrYsNJuprxsA9Pu9Ynvzto29zGxaUR224xxryL9qMEbXpgXoJDRNL66x3BcOAPjLnz/mp8l9XxfDWdvJOZ948DVJ5d1x78e+9vI9X0+Df+4zCBkHvfHmRD8/CbquL6wKa94IIdDvz3+lXMoErMRnpq5rc08cj+MY/X4PjtNAq9Wee+UOpbQWYlS/34frurhy5QqazRZGo9HcWltt20k9f2eo9jg4OIBj20UL4bK3hglhrNUEOQ23sI71ac7/T9O0wvC/TN9f3/dgGGYpr7UqDAZ9tFrttRKWFSlSJuj1ujBNC81mC77vnXoviuM4a3GXaDYaav6pKFDCnmLhaJpWSSsH5wz9/vGJYlJK3Dk4wMbGxj3fd5wGDg8PCzFwMLj7+4QQXL50Ca1Wq/CQsiwLN27enGrFW3E2lmUVqXyM0bXYz4yxtfAnOw1d14vJxlliFX/lD0ACrzRxalpO2840fXLyRNCzxczj34+4/RN//n7o/g7E//PPJ/rZSUgnaXKhgsl5WpFnQdd1JMliAhDiOAFjHEA5VZGMcQTB/O+rUkoMBn1Ylo12ewPD4WBuwtAiKuROIo5j3Lx5E47j4OrDDyOKtIlTs6fFNC34vo/d3d2ZX2v77bfRajZx5coVBEGwtJXmuq6DELIW1cbA3Y6WMAzu+cxCCAhhgDGGIPAxGAwqaRWPogiM0dJfd5lZ9wXddUdKidHIRRgGsG0HmqafuXgYRSFarfZadDMpJkO14ioWjuM4MAyj1JVqXddhGCbe2d09cfKVJAkuXrxYtBGYpoUgDLFz69aJrzscDuGORrh86RIY53jrrbfWaoV3nrRaLTxy9SooTY3W12U/67rIJhjr+ZAmhMA0rSKR8LQ03En+f16cth22bSMIgonFhEkMvuvyuYG8ctnGcDhc6OQkeu6jiF/4OBB4YNe+Xdn75ObvixCHkiTJzid/ZvEnb8Odd8XeUfK2I8dpzC0t1rIs7O7t1WoBJQgCdDodCCHQarWQJHEl11KeNn59e7vE6isfnW4XtmWh0WgUYQnLQt55MRq5K+UXeBK5qJckSfGczT1gdT1NZXXdYVahV81xTIOATATByW2H6wjnDEKItR3/KdJnvO/7WajG2XYVjDEkiVybOZLidNRyiWLhCF0vdfCQe8fc3Nk51TdESonr29uwbQcbG5sIwxA3b9488/XH4zG+/+abuHbt2loZLM8TzjkuPfQQxuMxPM9bK88RxuhaTC5OgnO+VJPCSeCcn2ugnlfeHVd1Ju0momc/Cmk3z70ds/zuSeQeo67r1qAKqvq2bM555km3mEF0HEfwfR/N5t009WnRdb0WzzDf9zEcDmCaVuHTWBW54X8d7zFJkuD27dvYfvttCGEUCcJlkncZlP354zjGjZs3cevWLViWvTRtloSk9688wXUdECJdPBwOB7AsC61WG47TQBgG6PW68P35pJqHYQQhROXvs0yMRiMwxrMqLLVv1hUpJVx3CE3T0Wy2Tv1Z3w9w6aGH5rRlirqjKvYUC2dzawtpm1p5YoZhmLh1+/aZg5MwDHFwcIC9/X30+v2JBzNRFKlVxgrZ2tyEYYi5GbrXibxNah38BI/jPBWLZwVW1AFN00v1nrs/IOOkfRA//j6En/w0yPYboL2DY3+3DJrNFoLAP7dAVMWxo7e2AQkkT7wX9K3vgYyOt2KYBdM0kSTxQhcbwjBEHKeVe7n3q6bpEEKAcw2axkEIPfMeYll2UbGzaJIkQRCEsKxqQzU4T60/ujVOEgzDEIedDjRNQ7vdLq2SMfVLA/b390vYyuPxgwCdbheO48C2bSRJUksRNcdxHMRxtFZjDUrTqjDTTMVXzxvPbWGGEAJdT+9T6SLJ+nYnHIeUEoZhIo5jCCGyqmqGKIoBqDnHOpEkCcbjMXQ9vVZPqqxPkgSWZWM8HqtrSaGEPcXiuXjhwqkpQOeFMQZCqDITXWK0rDUmDNfrIZWLQKPR+ponm6aFKIrOnGQkF68i/F/+LyQ/8XdKFarKRhii8E2cZXKeC2H0r/8cCHzE7/2vkFx+DPLRdyN+4eMPCH3RR/4xcPlRyCefAvvLPy1+l3T2Tm3xPQ/NZitt5yLs3CJdFSIjCX3Ef/fn0rTfC5fAXn2llNc9iuM0MBwOF76wkyQxPM/PPLF0MMYhZQJKaTFxtywLnKfC3/3nnmGYIIRMVbFXlaCepgP6hegQReW36WmaBj8IlsKv1XVdDIdDbGxsQNd1xPFsC4qGYaLT7VbesiWlRK/XQxiG2NjYKJJU64hl2RiN3IVfz/Mk/6yuO4Tve3PrECCEoN3eAGMMjDFomgZCSOmi6jIs+J0EpQyGYWAw6MPzxojjGJqmwbZt6LqGJJFru+i7rgRB2pYrhHGiuBfHMVqtFg4PD+e8dYq6oYQ9xcK5fPnyTG1Nuq5nkxkKxhg452CM4UDd4JaWIAhmPi+WkUajgfF4tNatuLY92UQrfPFTkO9+P8g7b0P73d+s7QDetmz4vg/LsmbyRSuEsM4e5BPvhXzqb0E++X7Qa6+BfecvCrEu/zn6F/8JME3w3/oNJD/yU8Xv8pc/X8q+sm0HlFIMBv2pRLrcR5D+9Z8j/tBzpU3CyPYbkBcugX/uM6VX7DHGoOuiVl42QRDA99OKyTAMEQRB9j0PQeCDMVa0RR4VV9LzMZjKGL8KUfYoQeCDEBSeX4yxooV2VnRdx9B1a3UMTyOKIhweHoIzhnZ7Y+oFAs45hGHg1q2zOxnKwvd9HB4eQug6Wq3yKg/LgnOeXc/rkeSdI6WsRDSfBNM0MRj0i9TPKiolq74/VYnjNBAEQVERnlYyB5mgQ7LFmuoqmhX1xPcD6LoOTTs+JCOOYxiGURNLFMUiUcKeYqEwxrC1uTn1w90wTHCermJpmg4pJZJEotPprFVrxSqytbk5c5XTMmGaactFnga7jlBKIUQqnJy16p4LONpv/QZo984CtvZsKKUwTRPD4QCUUhiGObWn2dFADRzeQfL+HwN59RVof/I7YN/9ZrGP8p/jX/p98Jc/D9o7mCiM4zwYhgkhBPr9PgA51evn4R/xh54rdRJGRgOwV1+ppA03bx+rgy/dJEgpEYZhUcV3tAJ6lkqlss+n44iiKJvMyqy9WMu82wzougBjHHEcgxByrs8ghECv11u6ibE7GmEwGKDdamVhY5NX7+m6gGXZuHnj5kLO3eFwWFQeappWG89cIQwAWLpzYZnJF96rPAfmcX+qAtt20oWH4RDHtd3m/qp5RXMcR7Vuc1eUiUQURbAs68QFEs45wjBUc981Rwl7ioVimiYajjPRwIoQAsMw0Wy2ilQvCeDNN99Ep9PBYaeDbq+HXq+nbmxLDqUUly5dgpRYm3bcNIBgsamii4ZznrbK+d6Zq+5VCjhlkVcT59VUhmGAUjrViurRFNzov/+fIB99ErR/CP5nXzzx50773rTkk4rBoF+cq7O8/jJNwvJJaRDUezvvR9f17F6aTqZTby0ydRruPBOZ4zguqhI9b4wgCJEkMTi/K/SlbUoCup4mvgI48T5qmibuHBws5YJRHMfodDoAIdjc2MRZ3sSUUti2AwC4vr2N8QLHRVEUodPpwLaswtdu8e2vEqZpZVYw6/vcnSeE0MxDs7p7R50S4yeFcw7LstDr9c48F4PAz65tOxNJ12OMvO7khQ6WZR87x80rOUdLUo2uqAYl7CkWim2nA/M4jiCE8UAiKKUUnGsQQk/NQT0Ph4eHCIIQe/v72N3dXWshZFW5cOECHNsuPJdWHcdpII7jqSfaq0IuhAWBf6LgU6Z/TtVePKZpIY7vBi2EYQjHcRBFs620V9luehqc88JjbpoWzuNYpkkYpRRaTZJkz4OuC0hIRNl5aFk2gsBfSnErn9wEQQDPG8PzxoVPmJQy8xc0YFlWIWje/ZwEpmnind3dhX6GWRmPx+j3+2g1WzAME1EUPyCS6bqAbTu4c3CAnVu3anOs+/0+4ijC1tYWQIB4gW1jSZKAEJJVwaxPd8BiScMhylh8P+n5vYwee41GE+PxGFE0WSVjFIWFH6lhGEv3TFJMR5LEME3rWJsi27bxzu6uuo+tOUrYUyyURqOBdrsNXdfhjkZgnMNxHDDGYJoWdF0giiKMxx5u7uyg2+1i7HkYjUa1aedQlM/jjz2G0WgEXddXXuzinMM0LQwG/UVvysIRQhTtgycJPmX651TtxWPbDlz3btBC/tXKfPemZRHVipRSNBrN7N5b3wqBqid1ZU1K5wkhBKZhwvPS/ZGm4a5WQE+SJIiiCGGY+lHlzw3TMmEaZhEuQihdCYPxOI7R6XYhpcTm5iYoJSCEFM8TEILr29u1DAnxfB/dbhetZhNCiIWO5aIoRBRFcJzGyo81zksV99I89XXWxS1pNxH+yj9B/MxHHnh+5891zXOBN75TxmZXimlaoJSeOzQtX/jWdQFN42pOtCZoGgdj/B4ROPWhZZUmniuWAyXsKRbKeDxGt9vF3t4eBoMBut0uBoMBwiDAnYMDvLO7i16vh6Hrqsq8NUEIgXa7jdFoBMs6fmVqlbi7UqsMb9O2qODYFcejqbAy8JA8+X7Qt743k7hVZRsoYxy6rj9g0h9FETjXSkv9nEd1gqbpaDab8DzvzMnvoqslqhRry5qUzps0WVGHYRjgnENKrEWFRxxH8D0PURQXrW5RFOGw01n0ppXG2PPQ7XbT+42mI0kkDg8Pcfv27VpXbiRJgl6vB8e2U1uVBVbMJUkCxtNKz3XoEJiUqu6ljM3usxc/8zziZz4C+u2vg7/02eJZo2kaGm4PbDSE/Y0/hcVnT6SvmkajgeFwMH2wVpxWcfl+gOO8+RSrRZLIbG50dyyWB0x1VujZppgOJewpFs79D9w4juH5vhI61hBCCK5cuQKCNLVNCIE4jpdqEn0e8om269avqmIRpINT79jjnU8y5IVLkO0LkE/9GOSFS2CvvjL1+1XZBmoYAsDxxuxBEBT+V0kyW1Jk1VWHlDI0Gg24rjvRpHfRiYRVe/ZRyjKPqPpWLR5HEPiZh6VetK6uC0mSIAwDEELgui6GK1it6Lpu6jHc78NbItG21+9jOByi2Wxm1gWL8d4LgwCGYSzltV0VVd1LKSVZN8YMVet5SNRLnwVx73Y7OE4D8diF/52/QjBMfWBN04JhGDjLk3IRGIYJSulMC9hSJqCUwTCUML0OJEkCwzDvmRvpuoDn+xgM6us5rZgPSthTKBS1QNM0vOuJJ8AZw3g8yr7HQSld2RaDNDBj9mpUaTfBnvsorEEHJqXQdQHOq02eKxtCUv+rk9pRyO4O5JXHkDz9AbBvfBVkPJy7x9x5cJwGxuPRicc2ikLEcZpyZpomkmS6SUfVQlar1cZ4PJ54wrDoMIyqPfvyqr1la8cFUo9H07RWrg13UnRdR7fXW4tqxWUiiiJ0ul3EcYytzS0kSYIkmb8A4/s+LMtGHC/m/etGtQtfxkz30JO2Lb+/5eLwXe/iNChFCANJkgoilNKFB7gYhlksPMxCFMUwTROE0Il9+hTLST5W9jyvOH8Nw0S3212qRR1FNShhT6FQzBVCCB595BFceughkOx7jm3j8cceQxgG96xcUkrBGF/JFfRGownO03ZNwzAghJElOwrougbOU1GTEIL02X38AFQIAfr3Pgr3Z38Jsn8Iee3bSJIEmqbBtm0QgqWoftV1HYyzEyfdJPRBX/9Gukr/5ZfA/+yLtRX1GGMQQpzpmZMkCXw/HZyZpvmAwDdJW2uVk69Wq40oCh9oJz6NZQrDmIZ0tdyoZPI/D39AQsjaCluGYeJgSRNx1wHP8zAcDrHRbsM0LSSJnOoa0zStSEimlIExDs45ONfAGM3GFQycawBIkUKah7WZppm1i3IkyYPBJIrZqMrSIB1PiWOfV3EcZ0KihGXZRcCOaVrQNH3qtPppt9M0LViWBc55FrA16xhXIgiCI0m5StxbVYQQoJTB88aglMKyLMRJgr39fXWvUoAvegMUCsV68fCVKzAMAd/3sLGxga2tLUgpj03ajOMYQhgL2tLqcJxG5oeRmrinAh4FpeTI3yl0wUGzvwPpgDh9cEtIAJSk3x985Q/BvRHk114uRFDf98AYQ6PRBCEEo9FoER91YjRNRxSePrAmbh/85c/PaYsyoeWDz6bVZ+7k4Sa6rp9rkuD7Pnw/NcE2TeflQhwAACAASURBVBOWZWE8HsH94LOI/tGvAcBcPzeQCs95i5/iXjzPz0z/y11wiCs+3usQRnQajLGVXCRaJTzPwxvf/z5sy8IjjzwCni325Am2mqZlYl1abTUejyGlBCGkWCDzfb943jHOABDIJEGSJJnAl059Um8yE5qmQUqJJEkwGA7hDofwgwCObePChQvo93tqwlwyYRgW4Xhloev6mYJW/qwVwoBt2/A8LxtnisJjscqxUrPZAqUUQRDAdd1Sq+uSJEG/30Or1UYQBErcW1E450WLua7r6Ha72N3bW1nLIsX5UMKeQqGYC4QQbG1todFooN/vATi7kiyKokLUWgXyZNF8AHa0XQQ4uzKBUlpU8QG4x5/tOCEgjmP0+z00my0kSVLr9kHO+YkVbqcJbNOKb5MwrdAihDGVb2IQ+FnKnZ62Df3NX6DHOPC1l8/9WrNgWWlKX36dKu4lDIPMs6lcWHacWUXHe52FLUop4lhVXy0L7miE77/5JrY2N4vFv9wj0XXdIlxrY2MDvu/BMEz0+31sv33j3GIRIWmi8P0T4/F4DNNKK7qWzbusyudiGYRhWPo9lHNt4mrko8nZ+b8ZY7BtB61WG4NBv3ShpNVqF2OyqkgX44awbQej0WjpzlvF2TCWViF3u110ul0l4CruQbXiKhSKSjGEwEMPPYRHrl6F0DWMRu65JleGYSxdCuVx6LqA4zSyaoLpqqDyqoL8zyT7UUqJMAxh2w4AUtu2XMs62fvrtECGKsMazusXJ+0m8HdegH64i3GvO/X7Fr5AgY/G7g3wJJrb4E3XBQzDxGDQVyLICeStZGE4e6rxUUjog+zuIP7gs6W345qmCWB923DTKgeJbnf661IxX46GghwcHmJ3bw+9Xi8L8gkKf1rDMHBzZweHnc7U44STrmMCoNlsLt3kedEhRmeR2k9YM4VG3E/+etPek6WU8H0fhBDYtoMgCGa+v6etkjZs20YURXMJSstDFWzbyf6urAdWCdO0cPPmzZnud4rVRQl7CoWiMrY2N/HII48AAMbj0VQDJc61pQ/QsG0bhpFWcS1iBfWuuFdP/5U0rVM7sU3wNIGtyrCG8/rFxc88j/C/+1UkvQ7wxndmfv/cF8iyLAghKq+24lyD4zgYDgfKh+wMNC315ypbKC/Sn688lnpKlnROW5aNIPDX9rjqul54uCmWi3wh6zjGnodut1vZgpXnpxXUrVYbjKWev3ctMerLokOMzkJKCV3XQSkrpR2VUgrDMEtpo83PpVnEPc45HKdRJD2PRqO52iDEcYw4juE4DoQQRWCIYvnRdYG9/X11PBXHooQ9hUJRCbZt48rDVzAcDBBF01e2EEKhadrSthQ0Gk0wxjEY9Bc6qZYyNVfOfTmCIIBhmACw8AFCbl590jE+TWCrU1iD6O5D98eIX3mp1O3xfR+apsM0y68Sy8nbxEcjt3bC7yQkF68i+B//d0Q/9fdA3/wvlQer3F1wKFdsPZr+XGa1jWXZa+2XqGk6BoNBre0IFPVkOByi1+shimIkUqLZTJ/pdW7trtNz8STCMILjlFMZZxhmMcYpg1nEPcMwYNsOfN/LFnODIqBlniRJnFUwJnCcBhhLxU/btmGaZuFJaRgGOOeQ8mQBXVEfLMtWQRmKE1HCnkKhKB2Nczz++OMYj8Yzi1mEpClQVa52JhevInzxUyDbb5QqCJhmmnpWF/PtdODrZ4m5DiilEMJY+GTXMERRVbisEELQNATC17+BpMT2opwgCEAphW3bRatNmTSbrcJYfBkJfvWfQf7gjwJblyEvXAJ79ZVK3y9P3Cy7ivJo+nNZ1TZltOFWdY+cF4Zh4LDTqa0VgaLe5B61ruvi4PAQnDG02xuIomghos0qkPomptfmrAu3pmkiisJSr+97xb27C2p5EqkQqSBGCEWSpKFmjtOArgsMh4Pa+JmmAnQCzjWEYYDxeATP8xCGIcIwKLysTdPKktNpqaEeinLRNI7RaLzU42VFdayOK71CoagFtmXhyR94EkHglzI4iOO4sgANaTcRPftRhL/w60ie/gCij32i1Nc3DAPD4aAWol5OnkDc6RwWJs55SmAl75ftY2k3T/wZxjnCUxJxk4tXEfzP/yeSi1er2MRSsCwbYVitF954PMJ4PILjNEo1Hm82W4jjqFS/o3lDbryZ/mXvFvjnPlP9+xFayYS+CtN7XZ99YST62CcquUfOC855bSbaiuVGSom9/X3cOTiArmuL3pylxvO8YpFkFqq6vj3Pw3g8RrPZBOcchmGg1WoDIIjjCIRQGIaBdruNjY1NAECvV11r+LT4vo/BoF+kACdJgiiKEEURwjDAaOSi2+1gMBhACAHHcRa9yYoTkPJkT1CFQqXiKhSK0iCE4LHHHoPrDksb2OSBEZqml972lqeeku/9NcjrfzW1IGCaFjTt7uA0f+hGUVR7T6vUw82uLKltkmRZRtmpK/aFqABA/zf/oorNnAnONWiahm63U/l7+b6PMIzQaDRgGCbG4zHCMJi6gs/OBvDL7j3G/+yLiB5+DPxznwHd36k8FZJzXnoVcSpg/x/ApUcgdQHtD//dzK+paRoIITNPevnnPoMo+7qs1P1erFguBoMBtjY3MR4v74LIopFSFj6yw+F0lcCO00AQTP8MPIv0Pi/RbLaQJAkGg37thLuyiOMIvV4XzWYz89td7nHBKpInvCsUx6GEPYVCUQqbGxu4cOFCUdpfJlEUQte1M4W93IcsFdZkJgrKQhxMv8aIogiNRhP4ztfRf+rH4P/gfw3+e/8WdH/n3NvWarXAGM/EzBiABKW0liEVx+H7HkzTAOdaJe0X7Gsv3/P1gf9n7MzVx7qLCrZtz7XaLUli9HrdLMHWgGVZkFIWrUj5n7MwTQsa19CbIcH3zG29eBXRxz5RCG6Vvc+P/CSSpz+A5NproC9/fiJBeRYYY6W3LUcf+wRw6ZHsX6SU1zQMs5RWe7q/U0tRfRKW5V6sWC7yMBbTtDAezx7asK6klc/TVezlwVtVp137vo8kSSqxwagbUkr0+wM0m000Gk247nDlP/OyoGk64jhWzzPFiSiPPYVCMTO6puHRRx/FeDyqxKOLUgrOzw7QcBwbURRnvjcSUgKUElDKigGgYZiwLAtRFGHc64K+/pfQ/TFar30NiechSSZfCRNCQNP0ovVCyqQQEfNtWAaSRGbiVPlee2eZeGuafqZIQkYDsFdfqaW3l2GY4JwtJJggjmP4vg/PGxc+OZxrEELAslJ/x5MSJQ0jNc2u2v8xfPFTSJ7+QKW+d9JuInny/aDXvgX+lT8BCf1KUyEZY9B1Ufr1QrbfQHLpKtg3vgr+pX8/83bnXlCuu95VF5qmIYoi9PrlV24q1puh6+LC1hY4Tytj41gJIOdFCANSJlOJFY1GE+PxeC6ecPni8HqQ+jFzzmHbTnYPrSa4SzE5hmGg2+2Wkv6sWE2UsKdQKGbGtCzYllVZwAUh5MwADSEMCCGKVM+0ailEGIYIggBB4BfhAGEYwPe9VIjzPchrr0H6Hmzbhq6LE8WQo3DO4TgNDIeDpS+Lj+M4E4RmN7E+L7ouQAjgtS4unTk/pQyO46DfP5+PorSbiJ95PhWfShKdkiTJznUfvu8V3kVpm7iOOL4rNOfhKfM4d8n2G6mo94f/L5KfeKbUz5wTP/M84hdeBPvOX4B995vp+1aYCjmJGD0NZDQA//qXwL77zVK227IsxHFSS2+5Kq6Bk9B1gcFgoFomFaUjpUSn2wUIgdBTbzIpJShl0PVU7FPVTqcjxHThWemiGl/7hYsqCcMQvu+DMQbbthFFkTqfFwAhaXAaANy6fVsJrIoTUcKeQqGYmY12G5zzynxHpJQwTevEdsdGowld1ycUKuSxA5M4jrMKHALLsovB5nGvRwhFs9nEaDRamZL4MAxhmhakTH1W5kWeZjf+pU9WXtlVNo1GA1EUnlsMjZ77KOIXPg4EHti1b1ezcUiPaS7w2bYNztN2J9t24LruXKoc8mrL5CeeSf0shz3QN18v9z0qrM47jrTCRJbu+Vk2tu1gPB7VciIWP/N8ZefD/Qgh0Ol2V+ZeragXUkqMx2N0ez24rgvbskAIwdjzIXQBy7Kz5NR1qvg6DwRCGOdeGHachmoTnQup6ColslANubIeg3WEUopGo4FOt4udnR11D1GcivLYUygUM9NsNitp48yRUiIIgkyQuLs6q+t6lkYalpY+6/sefN/L2hntQlA8Wp3TbDaLKsBVIU3LHcBxGrAss/AmzFuL8/biOC53xTZfcT/OR6/qAIRZSCsNKdyptovc97VaRiMXo5GLVqsNxxEYj0dzF6XO8lqcBeL2K/HROwlK6bla9heBYZjFNVtHqjwfHngvxmpZtahYPcbjMbbffvue7xlCZKmpG0VHgeIuURSCEOtcv2MYRq3vb6uI73uI4yhbSBeVBa4pUiil0HUdQhjY3dvD4eHhojdJsQSQKw8/rKRfhUIxNYwxvPc976nUgD9/n0ajiV6vC03ToOsCnHOMRm6lkzYhBAzDBJCKX4xRBEGwEE+1eUEIBWMUlKZ/0n8zMMZAKQWAu6KfTCCTewVAKdOvsekg+OmfBSDBX3npAXGOUopWq41O5/gBS/izv4j4+V8Ge+m3S0kILYt8uweDwVRVb4sSLIUQME0LSZJk4p6aYE5Du92G69Z7gt5qtTEej5SgBWBjYxN/8/rrqtJBsVBMw8ATTzxRua/pskEpRbPZOleqvOM0EEXRXEOrFCl5W6imaUiStNOlCm/tdYYxDsdx0Ov1cHB4qPavYmJUxZ5CoZgJRulcBql5Glm7vZGt1Ibo93uVt2HkvnyccxBCS69YqyNSJoii0z9jLvpRyoq/M8ay/URAKYX7089j/A9+EQAgdBPWy7+DILjbusoYO3VfSs2452tdSKtEg3OJeveLefOsMMvJz2XTNGHbjhL4piAXuuu8z/JrUIl6qT9rvgihUCySsedhMBhAiPKDd5YZKSUIOV/1OqUkS9NVzBspEwyHAzDGYJoWbNvJfEzr1VWxzGgax2AwwK3btxe9KYolQwl7CoViJpxGA/Gc2tJ834NhmJVXBx6Havm4l7sBIyfvF/kffx/k8fdBPvVjiOIQcZzAsiwwxjAejzJh7+RzJ/dLm4dv2qToug7O+cTVBdJuInrmw0je/RTkUz8GAAsR9Y4yHo8xHo9hGPMV+OrcWj0pjPHah+Wk9gFKOADS46X2haIu7O7t4QeefBJBEKz8AuGkTCO6S5n+USyOOI4xHA5AKYVpWmi3N+C6w1ovei0LaiFKMS0qPEOhUExNu93G5UuX4LrDuVXtGYYBKZPaT64VqSDHvvOXqUH+n/4RolFqdJ0mHPsQwijSXI+D3toGGfbAv/LHtRD3CCFoNNLQlEnPvzyxFRevgH776+AvfbYWnwVA1srkgRAKy7ImToSelnkGJlSFpvHMs60ex/A4bNvGaOTOdE+eZ2ptlaShTjH6/eUUkhWrRZIkgJRoNluqovYIaVjZ5OM6wzAQRaEaB9aAPEgqSSQcx1Ht0SVgmCYODzuqBVdxbpSwp1AopuLK5cu4sLWF4XC+qWSE5Alq6oG3DJDQB33z9UIc0DS9aBO0LAu+7514/tz/u2Uwi2Bh2zYAYDweTfw7ZHcHCHzQa9+C9vu/VctKtXkJfPNOr60CTdMKn806Yts24jiZWXhcBREWSO83o/EYo9Hk16xCUSWj8RgbGxsAoKr2MjhPPXwnrfYyDFNVPdaMOI7BOYcQRq0XvuoOIQSWZWPn1q1Fb4piCVHCnkKhOBcNx8Fjjz4KIURWqTffgVUURTBNq/DcUywXnGuglCKK0urL0chF/Pj7EH7y0yDbb4D2DpBcvIrwxU+BbL8BMhqUWj00rWDBOYdpWueu/CGhD3btNbBr3669mHWcwFfmdVY3oXYaOK+7sOdgPB7NfMxWQYQF0kqgXq8Hv6bHS7GexEmCVktV7eUYpokoiiayPOGcF2MHRb0IwxCmaUFKqaopp4AxlgmjAbrd+VsOKZYfJewpFIqJsSwLjz36KHzfX2i5PSEUui5KWxVclbazZUBKCcuywDlHkiQIggDhJz8NefkxyCefAv/ySwhf/BSSpz8AeeES2KuvlFo9NK1g0Wg04fv+VCm4y0Yu8FFKYVk2GGO19Zicd2VZLkzXcUIuhAHO+bkqSk+iChF2EZimhf07d9QkU1ErfN/HxYsXEYbh2vtp5RVKw+Fgop9vNJoYj8eI43o+k9adOI6zQA0dmqZnC7nqWJ1GKlabMAwDruvind1dVbigmAol7CkUiokghOBdTzwBzxsv3Bw3ikJYloUwjEqpGFyVtrNlQEqJJIlhmiYIIWmC59vfR/TE+8B/6zdAewcg229AXrgE/rnPgIwGp4px5xVlpxEscsHEdYfn/rwnsQxici7wGYYJ07QQRfVLhJ53ZZmm1VfYs20bvu8pEesIpmlhd29v0ZuhUDyAMAzYlg3ONURRDGA9BT5NSwOpfP/skBvDMEt/FivKJV+wTQVrCV0XsCy78FZeJ/JOD13X4DgNcM6zMfDdcZSm6bAsCwcHB7h1+zb6/X7txlmK5UEJewqFYiIeungRQojaJAwyxqBpeikT7FVpO1sWGGNgLB2cE0IhRn04X/8PMBhF9DMfBt/+Lsif/hHIKF3BP02Mq1qUJYSi0WhgOByUOtjKt1tqAtHP/1rRhlxH8spY23ZASL0SomepLJtGXE0rEEjthL18xd91VXtaTnqfYTg4qOd1pVhvhsMh4uxemi5Urm41OGMMup5Wb0kpQQgBIQQAoOv5Ysnp92AhBCzLwmAwmLsFjOJ8pK24aWt13uHDGINt2wiC9ahSzcPW7hwcIE4SbL/9NoIgQLvVzsT8CABBo9HA9e3t7Lxe/f2iqBYl7CkUijPRNA2PXL2K4XCIuqwqh2EI23aOrAxOTxltZ8tQgVUXHKeBIPARBAGiKEQQ+PB9D6Of+vvwPvIrEL4H8f+zd2dBkmXnfdj/Z7nn7plV3dXb9CwYUCABEZYtUBx5IAJjUjMUgSFIgoJsg0ZwLAPhcISXYEDBB72RfvGDgjLtB0shgxEWLQWDQRAM2SJNimNCI9IYEYRAiNsQnKWXmeqtqqsql7svxw83M7u6u5asqpuZ92Z+vwjGEN3Vmacyby73f7/zfe++NdW211mHsq7roizL2gPt8bqL7/k4cOlJlH/puyFf+5e13ked8jyHYUhIaUxVWdEGpwmFlVIAGLKsWcFe9V6YLHU4cFJSGiiKAr1eb9FLIeRAcZIgCENcuHgBeZ4v5Yk95wKdTrV9VkoJz/NhWdaogiuGYRiTgVqHcRwHlmVjOBzQFtyWqj6bGFzXbUyBwCxVhRAJ7ty9i+FwCK01kiTB7t4eDMPA2toaDMNAGIbY2dlZ9HLJkqBgjxByJM45nrhyBVrrxvUXk1JASqMRJ9m0nXc6ruuCMX7gVhp2973q8fvab8FTBvI8O7ZK7iSh7EnD12obhY1+v/5gYLzu4sIV4NkPgv3BVyH/7N/Vfj91U0otzZfy04TCpmlC67JRAdp42EkQBEsZDJyWUgbiJBldkCKkmbTWyLIc586dG7UXWZ7XsBACvu/j9u3buLe1hb29PWxtb2Nrexsd3wdjDEqZyPMcnFcVtkC15VYIjqIo4PsdSCkxGPSpzUDL5Xk+qS5f9m25pmmh1+8/9n1Ja41hEKDf6yHLMtzb2lrQCskyomCPEHKoq088gSevXgVjaOTJfJblo9L+ZOFfhmk77/GUUrAsG73e3mOTb4EHYZdOYuS2C/YDP4Zi83ptj+dJw1f7fR/A7o//18D1v5issW7ixptgwx6Mr/5fjT9uiqKAUiYYY43ajnta04bC+wNhW3CkadaoE8xutwut668qbbuqGiJCFC1u0BMh00iSBGVZ4ty5c5BS1n6x0jAMmKYFpRSUUqOtgLO5ODHedltVZ3m4dfs2egdMkxdSotvpwjAMCCFGE9g1LMtGGIbodDqwbRtFkWM4pG2KyyJNU1iWDc6X43vEQTjnsG0Hm7duHXrcFjPYCUIIBXuEkANZloVLFy+iN7qq1EwaUkoIIRe+xmWZIjkrSplwXXfSq+7RybePSr/vhxB/6idhZSn0m39cyxpOEr5aloXgP//vkX3oI4eusZY1zfG4qWO7+Hji3bJsx53G/kDYu3OzcY3bx9vFl70C4qRM00Sv329cP0RCDhLFMe7fvw/btmvtuWeaJkzTws7ODoZBgMFwCNu2YRjysWCFMQYh5KE97BhjsCwLQohJv7wxKSV8vwPOBdIsh2VZ2Ov1Dt1mGIYhgiBAHMe4e+8etre30ev1cH9nB4PhEIwxeK5LvceWEGPVd8Jl/cwyDIUkSagNBJk7CvYIIQdSSsH3/WMbGi9anueT/lL05a+ZqqmqVX+c8YnEo5NvHzUO4Tp/9DXIsqjlJGfaEI1zDs/zkf3FH6E4d/HQNbZNHdvFy7IcVVgsPkyfl/GxqL7+VZgNrF7O8wJKqVaErfPsRWpZNu7v7DSqupKQ4wyGQ6yvr0OIx4O3k2GwbQdCGrh2/TqGQYAkqXrbBkGACxcujqrkylGFkQ3HccF5tbVfCIGyLB/6XuU4LrK8QJEXkFLCdT1IKSGlgGlauLe1hc3NTfT7fezs7Bw7zCfPc0TxwZO8gyBAUZY4t34ORdG8iezk9ISQkIZc4mDPQJqm1AaCzB0Fe4SQA125fBmAbnypvNZV1R7nonE9AFedEAKe50MphX6/99CXdxYOIL7x2qGB2TiEyxgHvv9Hwbc2Ucbz2VLnuh7KskCys33kGtumru3ieV4NrpmmB+IyGB+LJqv62TXvYoeGbduI5/T6OIv94TK7u4nsk59F/tLfBr9W/3Z3x3Fw9+7dWm+TkHno9ftY63bhOM6pKk4ty4LregjCEDdv3nwsOCvLElEYYmNjA7btQKmquvXmu+/i/v372Nvbg9Ya6+vnJu93UkooZeLatWvo9/vY29vDzs4OsjRFURToDwbY3d2t5fcfi6IIcRRhY+MCOOc0OGNJMFb1oGvaRbK6uK6HXr9PbSDI3FGwRwh5zNWrV+HYVZ+TNsjzHJ63WtsDm0wIAcdxq6v7WTrVVprDKnnyj38S8ad+EsWHn4PxF9+CHj7eq6dOhqFgWRb6+3oCLcvEY722geJjnwB/80/PFKJorSdbspb1ivtBbLvaHte0ix1aV8FeG97/9ofLxfMvovjhzwEXrtS+3Z1zDsNQ2N7eru02CZkXrTV29/YgpUSn20GRF4dujx3jnEMIOdrBkOLmu+9OArqDZFmG+zs72N3dxb179x4avlOWJaIoguAca2vrMAwDhqGwtb39UFihtUaSpgjDcGYhTZpl2N3dhVIK3e4ahBAwDAXGGFXjtlRZlpCyOqaaMPyuTqZpIs8L3L59e9FLISuIgj1CyEOeevJJOI6D4bA9VUpaayilwBgad9K9KhhjME0TruvBsixoXaLfn74/42HbRNndTZT/wXMoLz0FfvEq3D/5tzPbAsoYg+93EEUhiqJA/sGPIP17/wDF2nmUf+s/bf3E4+P6Gp5EnmewbQdlWa7MyZV94RJ63/NCIwNey7KQZdmxJ/+Ltn87PLu7WQUJaQLjV/5JrRV7UhooigJ71OOItNgwCJBnGc6dOwfGOPI8hxDVtteq0k5BKXPy/2sAO/fv487du1NXUx/1c0EQoNfrIQxDhGGIvb29mn6zk9FaYzgcYm9vD3meI4wiuK4Lx6k+g1ahcnzZ5HkOx3GgtV6a7xBSGnCcamjGqrQqIc1CwR4hBEB1tfeZp5+GaZqNaw4/jaIo4Dju0pb2N5UQEo7jwHU9cM6RJAmCYHji7UOHbRNlWQL+xregNy7B+NX/HVaewXGc2iezarcD9jc/Dbl9B1Gv2k6U/r1/AHTWgfULkL/xz9s/8XjrDvR3fAjyy18C790/881prVfmNWcYBtLv+yTiT71SW8BbZyWoUiYMowqzmh7ujbEsgfj2tyC//tXat+Falolef0BboUjrJUmC3b09eK6LbncNUhro9/vY2t7GYDhEr9fD9vY27m1tYXd3F1HN78dlWSLLskZUZ5dliThJEMcxdnd3kSQJ1tbWaUBOC40DPcdxkefL0UPRdhxsb28/tOODkHmiYI8QAs45nn3f+8A5Rxge3ey4qcqyhFImACzN1b8mU0pNqvPKssRwOED8SBPs9K+/hOynfw7l7g7E5jsH3s443ODvvQPx7W8dHHAwBjge2NtvIB32kecFLKuqWADqCfjK/+RHkPzIK8h2tx6ENpvXUX7or0L88j8Gc1zw995pdbBXfu8LKL/3+8HvvVdLMFUUBUzTBMDO1PuoDVudTdOC3L6NbHertoC3jmEmY4xxKKVgmuZKBK3HcV0Pt27dWoqTRUK01uj1+9ja2sL2/fsIggBZlk1aA6zqcc4Yw/raWgP7npJpVNWWGr7fQZo2v+L8OMowIKWBYRCs7GuSLBYFe4QQXLp4EaZpIora0VPvMKtUQbQI1XZbC77vQ0oDWZZiOBwgy9ID+/hkP/1zgKGg//JHIH/zlw+8zWnCjUd/pixLJEmCoihh29XEXa1xpnCpG/Wh+7vA7/3WJLTh27ch/9+vQH/4r9UWwCxSXcMz9iuKAp7nnqmao86Aa1Zc10U67EO/+Se1PXZ1Ph/jk3spjVb02pslzjmkNLC1tbXopRBCZkgKgTUK9lqtqjLHqE9su5/HPM+hlIFz6+eO7G9JyKxQsEfIipNS4urVqwiCAEC7P4SqCiJrqXp2NMU40ONcjPrtBMdWypW7O9B/+SPgv/S/HVqxN1W4MehXfeG++n8/tGWvLAskSYyyHAd81qQP0VEY49h/rFuWBUOXiP/k3x24hlkEYouwv79ZXR5Uyp7+NTd+fPm//30UH32pcZV7jHHYtl17i4K6n4+iKGDb0RrXlgAAIABJREFU9ug1sLr9fbSuJuLu7O7SiRUhS4wxho3z51f+YkbblaUefXax1n925XkOw5AwlMJw2L62RqTdKNgjZMVduXwZjGGpGr22ZUJkG0gp4fsdSCkw0BzD534A+vbNqcIIsfkO5G/+8qGhHjBduFF89CUUL3wKbPfegRVdRVEFfEVRwjAMuK4L0zRhmiYsyx6Ffs6kus+yLJimOQqiGDzPx2DQPzQEmEUgtkzGlZynvdo+fnyLj77UyMo9pRSEEK2oJqjCPWeqquU2bIE+PQbPddGjXkeELK2yLHHp4kXEMfXSbDOtNbIshW07kFIsxfmIIQ0a3kTmjoI9QlaYUgpXLl8eVesth6LIYds2iqKYeY+L5T4xBhzHhW07SJK46unzsU8sJHiZtmKuLAukaToK+QrkeY40TZAkCaIoRhSFiOMIcRxBaw3Pq3oEVv9m+Z6/eamm27mHbsme1mkqI8sLV5G98kWwG2/VPoBhbNxHsg0nG2VZwrKme/9rwxbo08rzHK7rQXCOIGx3iwlCyOG6nQ601tTTbAlYlj3pG9lmhqFQFAUN0SBzR8EeISvsypUrgC5b/yH6qLNWEE1rmU+MPc+HlBK9Xm9yfCxqS+ppKuaqpsxVuFGFTQ8HTuMqP86roQN1T9ldNVJKcH62x/A0z3P2yhdRfvi5aqv2N1479X0fxXWrvp1tOXE0TQtZlh273mXZYn6YLEvR7XZhSInhEl28IoQ8IKSEY9v0+d1ylmWBc1F7y4tFKMsCnufDtCzajkvmioI9QlaUYRhLV603luc5bNuZ+bS4ZT0x9jwPXAj0H9lGsIxbUsdXh23bgWmaS1G5t4hK0rIsFzK4ht14C3rjEuSXvzSTij3GGGzbmen7ZN3P1zioPq7CcBlfz4/KshS+70NIuZSfdYSsuqIocOnSJUQRbcdtM8dxkabp0gS0SZLA93wkSYI0TRe9HLIi+KIXQAhZDN/3Rx82y9lcPE2rfh2zxII+5KtfAQuWp9zeth0IIR8L9ZZZnufo9fZG23P9RS/nzIrnX0T+6c+jeP7Fud1nnufQuoRpmnO7TwDgW5tQ/+hnwbc2Z3L7QsiZV+rV/XzFcQzDULXcVttprREEQ2ycPw/O6SsvIcsmSRLEcQwpjUUvhZySaVrgnC9dr0TGGNIWtPAgy4Mq9ghZUVcuX0ZRzLaibZGyLIPjOMiyjCYjTkkpE7ZtHzlIYpllWQrHcVAU1TbetlpUJanWeiFVe7OklALnHGk6u8ex/udLw7YtGqCxj5QGgjBcmmoQQsgDhlJwHfvEfVBX5f2vyTjn8H0f/f5yfe+UUkJKA3fv3Vv0UsgKocuXhKwgx6m2HT76JUi7HeQv/ji021nQyuo1nrJVp2V7jMbG02SHw8HShr3H0VojiiLYtr3opZzIo8fkoipJ0zRFWZZnfvya9BrjXMw85K37+ar6SlbVhsdZRHXnImhdQsrjHw9CSPtsb28jTTN4vg+ATf3vVuX9r8mUUqO2Oe29mHoQSVNxyQJQxR4hK0IIgY2NDWxsnMeFjQsIguCxAGfZhkFkWQbX9c48rXO/ZXuMgOrY8P0OwjBoxeTPWSrLYlTpWd8xM2tNOiazLIPn+cjzw4c3HFQlsf/PxidbTfh9qil9OYqiXZVeUhrgnCPPj+mzt6R9Qh9lWTZ2dnepYo+QJaS1Rq/Xg2Vak50a01iV978mk1JCCDHTqvhFYIzBUAb29ijcI/NDly8JWQG+5+Hq1avIsgxFkaPf7z0UWmi3g+L5F8H//e9DAhCvv7q4xdYsTVNYll3bpK3xY7MsjxFjDL7fQRxHSzE44qy01ojjGI7jYjBoR+/EJh2TZVkiiiK4rodeb+/AnxkHdwAgX/3KY3922O8jhIBhGOBcgDE2uT+tS5SlHv233DcJeXqMMQghJrddbaOpTjiiKDzRbTVBHEfw/c6xax9XCy47IcRSbREnhDxua3sb3/mBDyCOo6l2HqzK+1+TlWU5+TxfJmVZwjatRS+DrBgK9ghZUkopPPnkk5BSgjOGMAwPrd4Yn1RLYOm+5ATBEOvr5xBF/MxbTMcBqHj91aUZmOH7HWR5RhPl9onjGGtra6i29DS/aq9pJydxHEEphW53DUmSIMtSFMWDbTYHBXf7/+zR30cIAcdxIaWcTLrWunotc87BuQDAwDkHY+yh0K8siwPCPjb5t0IICFGFeWVZotQloIGiyBGGwaj6sH1bhMaPk1Jq5SfySSlX/jEgZBUYhnFktThpnqIolnKw0fhiISHzRMEeIUuIMYannnwSWpcIg+DQ3hXLXKm3X5ZlsCwbYRic6XYOqjRqM9f1AADB8GTVjMsYcO6ndYk0TeF5LoYnfGxmrS2Pfb/fg2maMAwFy6quWmdZiizLUCYR5Ff/xUNh32HhpFIKrushSeITV1AahgEh5CTAA2OT7ktaV89zlqUIw+yhtTyu+eHuQdI0gWmaKx9qVVWXdOGCkGUXBMFUvUVJcxRFsVQVe0opKGVCCIHNW7cWvRyyYujdj5AlwznH1SeeAOccQXDwNqxxOKCVieLlzy1lpd5+YRig211DFIVn6pvWpC2PZ2VZFgzDwN7e7on/7bIFnAeJohCdThemaTZqi3KbHvskSSaPnZQSpmnBtu3Jidfe3u6RlRVKmXDdakv0aXqjZVl2pp6RbT/ZiKII6+vnwBhrTb/IWeBcIIqaG4ITQghpxw6Jo1i2DSkkNm/dQhie7XyDkNOgYI+QJeE6DjY2NuC6LtI0ObKn3DgcEL/+zyF/7ReWIqg6SlmWyPMclmWdqXKjaVseT6uqorLR75+uqe8yBZyHKcsSw+EAvl9NZm1KuNfWx77aGhrC9/1JdZx76QnsfvdzEK+/ChkHcBwXWZYCYFBKgXOO4XCwsIEHyxCIlWU1DXaVh+JIKRFSxR4hS6/tF2NW0YPnrN2ftUopCC7w1ttv01ZwsjAU7BHScq7rYuP8edi2jSSJ0evtHXsy+mg/q1UQhgE6nS7iOG79yfpZCCHgeR6Gw+Gpv3wsS8B5nDzPMRgM4Ps+ylKPQqfFautjb9vOJFiP4ypkkR97GfknfgIAw/o3fqcKoQwDQDX0Zvxzi7OYk8TywlXkn/kC5Je/BL61eabbKoocUhpTBXt13m9TVD0YOQ3OIGQFjC/GcH72nspkPjjnrf5OPh7qZZoWrl2/TscdWSjh+/7PLHoRhJCT45zj2fe9D+trayjLAmEYHNMn6gGWJeDvvAGWNaMKaR601lDKAGNsYRVAi8YYm4SbaTrf5167HeQv/TjKD/wV8Fs3WnPslWWJosjheVWl2WH9KsnBhBDodLqT6rv94ai5uw0e9OF96/+DTiIMBn2kaYo0TRvxGuWcwzTNuYdC2StfRPnh56A3LkF847Uz3ZbW1bb7JDn+d6jzfpvCNC0Mh8PG9cokhNRPaw3XdcG5mPr7MFmsKhhTU31GNYmUEo7jQimF4XCIu/fu0QUksnBUsUdIC126dAnra2vIsvTEDeVXWRRFcF3v1B++bRlccBjf7yDPs4VUQhXPv4ji5c8BAFgat6rqLMsyDIfDSaVjEyr3TmpRx67vdxDH8YHHXHL/Lrqv/xbKskRvOJjbmqa1qK248stfQj7671llWQrOvbnfbxNYlgWlFN59991FL4UQMidKqQZUe5NpGYbRuio3xhg8z8fmrVvo9U7X0oaQWaCKPUJaZn19HefW1xEEQSsDhkUqyxJKmQBwqqu5xQsvI//058GGPfB33qh7eTPluh445xgM6gtQtNtB8cLLYHc3j63AY3c3gTQGf/OPIX/vN1tTsTdWlgWKooDneQB0IyrKTmJRx65tOxgeEtpprRHHUWOv1I+32My7vyILBxDfeA0srOe1Om7TMO/7XRSlFDzPRxzHePe995C17LVKCDk9LgQc20Ger25f0TbxPB9hGLQm3JNSwvc72Nndxf379xe9HEIeQhV7hLTMxvnziOOItgSeUlW1557qZL2tgwvOMgH3KCeZ0MqCPozf+KVa73/esixFv9+H7/swDNWqatnFHLttb2TO0OLWPyvJth0IIXD9+nVEtC2KkJWzt7eHCxsbiKJw0Ushx2CMtao9DmMMruvh5s2bCEI6vkjzUMUeIS2ilMLG+fP0heUMyrKAaVrQWp+4aq+NvQmVUrBtB/1+r/ZthezuJtiwV23vzJIjK/hOUt3XZFqXSJIEvHMO7Ad+DOzee9At2PaziGNXSjmqeGtnwCKlgJTzr9irk5RyZbam2baDsixx7fr1lZ4CTMgqK8sShlLwPBdpSrtammxRfWxPQggJyzLBGIdl2ej1+9jdrfciOSF14YteACFkep7n0ReVGsRxDNu2F72MmRNCwnU9BMHpJ+AeZTyhddyzbVzBVzz/4mM/e9Tf1U27HeQv/ji025nN7WuNwX/4PAaf+Cz4xz452d5NHlVdjW+rRfXYq5OURut/h2kYhgLnHDdu3mzNli5CyGzcunULYRjB8/xFL4UcoenfDxzHheu6GAwDCCEQhAHu3r276GURcijaiktIi7iOQ1twa5AkVbBnGMbSVnZwzuH7PqIonNvveNR2z3luBT3JFuHTGv8e5R98Fb7jgHO+ElVRJ5HnGcqyhOO4CMPgVLdRhbR/G+VT74fxy/8YfGuz5lUeruknHdOwLGslKryVUrh37x6FeoQQAMB7m5t4+qmnYJrTTQUn81cURWM/Z23bQZ7nePudd6C1xr1FL4iQKdBWXEJagnOOJ65cQUh9HWrCYFnWTLfZHbb9tLxwFdkrXwS78dbMGtV3Oh3keT7Xk/qjtnvOcyvoo1uEZ3Ifo99HJzGyLIPrumD+GuKP/mDrtxvXqXpsvEnIN434R/8r5P/d/4hc2WCXnkDxw58DLlxBeekq5Ne/OuMVPyClhBACadrO59LzfJRluRLBnuu6uH3nzkpUJxJCppMkCS5cuEDBXiMx2LYz+pzlKEsNrZtzYcayLNy6fXtpL/6T5URbcQlpibW1NWRZRicuNYnjCJxzSDm7wuVx5Vj+wssPbQ3NP/MFlB9+DvlnvjCT+/U8H1oDQTCcye033aNbhGetKAr0+z3kf31+243boizLUYPsE3zdePHTAOfAi5+uwtm/+CMAAH/3nRmtcvmM+xuuynsAY+xUk84JIcsrThIkSQLTpHYZTSKEQLfbRZwkuHbtGu7v7MJ1XXieB8MwFr08ANVnaJv765LVRBV7hLTEk1evIk2TqapelmVQwaxJKSGlMbO+hePKMQgDxY+8AjbsVVVrN96C3rgE+eUv1V6xN95i3O/3ar3dOszquGzC8a61Bu7chJWnEK//K2iqEJgwTQt5nk0dvOTKBp79IPDqr8H4438L8Sd/ADbsQf6bX5/r82sYCoyxVvY19TwfSRK3ZtrgWRmGgTAMV+b3JYRMJ04SnDt3rrWV18tGCAHP87G5uYnt7W1keY4oinB/ZwdZmmFtbQ2GoVCWxcIKGRhjUKbC1tb2Qu6fkNOiYI+QFrAsC+fW1xFF0/XwKl54GfmnPz8JksjBbNtGmqYoiqNPBk8bHI23a/JbNx7aGsrCAcQ3Xqs91BtPwB0M+o2s7JzVcdmU410nMYwb34YjJW392UdrDc/zp37/kt/+Q8j/55cgv/2HABY3jVopBUC3biuOZVlQykQUhY18H5gFIThKralVBSHkIR3fh+M4rbxAs4w8z8ftO3fQ7z++oyJJU+zs7kIDOLd+DoyxhVysEUJAcIGdnZ253zchZ0HBHiEt4DgObNue+gRzHj3GloHjuFNtVTtrcDSPYEJKCc/zMRwOGrslbVbHZZOO96IooJQaDWZp54lEXRWQhqHg+z6UMqG1RpqmUwdNR61hXhWa43W3KdgzTRO27SAIhitVvcYYh6kU9nrNq1QmhCwQYzh/7hyKoqDhOgvGGINl2Xhv8+ghWFEUYXd3F91OB5Zlzv0zWCmFJEnRH8ymBzYhs0LBHiEtoLXGxsbG6Irj8SfGi6pwaRPOOSzLnKqKqEnB0UGqCbgdhOH8JuCexqyOy6Yd73leDdMoiryVJxJ1VUA6joOyLNHv9xDH8Ymqx45aw7wqNE3TRFlq5HlzX1OPsiwLZVkgjlerYlTrEr7vY/v+/UUvhRDSIHmeg3EO13Fbe7FtWQghwKeshNNaY29vD2vdNUgp53qhyrYd3NvaavT3aUIOQsEeIS3AGUO32wWgG1uN1TamaYFzPlVz3KYFR/uNQ70syxDH0211XAZN6Kt3GK01yrKE67qtDFjqCrKlNE49VfaoNcwraK96A+bHbtVvEsuykef5SlXrjUlpII4iOhkjhDwkjmOsr6+PKumr94fx5xOAIy86CSHgut7k5xzHhWmqSUiltV6ZlgdnVV1Qt9Hr9aa+6DkYDnHhwgUURTm3C6Wu6+HW7dtzuS9C6kTBHiENd/7cOTz11FPIspQmNNWEcw7X9RCGQSsrqh5g6HS6KIocQRAsejGnVl64iuyVL4LdeOvIvoPjMA+DPvLP/rcoXvjUwvvqHaYoChiGgmHI1gUNdQXZhqHAOT9dsLdvDY8eH/MK2i3LQlHkrbqYYts2kiRu+fva6XAuwDnHsMXvhYSQ+mmtJ1s7HceB4zgQQqAs9ajVjQNpGDAMBaUULMuCbduwLAumaaHf78NxXFiWheFwiCiOEScJ1tfWYNs2lDLBOW9VdfcijANQ1/PQm7JtQlmWiOIYG+fPz+UcqBqqJ7G9TYMzSPvIRS+AEHIw0zTx5NWrEEJgMOiv5InarFQTI5PWBS6P8jwPZVliODy+T2CT5Z/5AsoPP4ccgPpHP3vozxXPv1htwfzgX4X+0EfA3vgmxOuvzm+hJxSGIXzfB9CuoEG7HRTPv1hVxAWPN7iellJGLYHztMdH3RhjKMt2VWJwzlf2syLLUvi+jzt37y56KYSQhtFa4+a776Lb6aDX7z90waaqJLMgRFWBV4yqng3DgDQMDAYD3L13D7ZtP/R9axz+OI6DS5cuodtdG+2eiFGW7bkgNE9lWcK2LDDGpq50DIIAcRyj0+kiiqKZbalWyoRlW9jcvDWT2ydk1qhij5AGunjxIq4+8QTSNEUUhSgdv7HbDtvGtm1IKVofhlmWDcMw0O+3v1k8u/EW9MYlyC9/6ehJwYM+9MYlsK3b0O/7Loiv/w7En31jfgs9Ia1LmKYFrctWVX3V0cPONE1Iw6hlSunUx0fNLMtCmiatCsps216pLfn7VdvknBNt8yKErA6tNaID+r2OhySlaYo0TZHnVX/cLM8nVWLjAVAHybIMu7u76Pf7YIxhbW0NeZ7TFt0DlGUB0zRHAd30F9f3ej2EUYTz586BMdT6nUoIAdt2YFkW3nr77al6bxPSRBTsEdIgtm3j6aeeguM4o+mmVZ+keTWLXwWe5yMIhq0+8TMMBcdxMBj0l+KLIwsHEN947djQpvjoSyhe+BQQBRBf/x3I1/5l44NuLjikkI1o2m3bzlRbheroYee6HpI4ruXL97THR91s2wZQbfHc32fPcVwYhmpcxa9pmhBCtrKvY12EECjyfKUfA0LIYhRFgSAMITjHuXPnYJrmJCQkDyilEIYhkkOC0sNkWYZer4dLFy+dqsXHQetQSlXbrQcD3L59+9DwlpA2oGCPkIa4fOkSrly+jCzLEEUPV7k0fSprW3Q6XeR51upehUII+H4HQRC0qql/HdjdTegrT0N/91+D+NM/gPj2txa9pGMxMJimmuqYm+VAkE6nC8MwYFk2GDu6F9BZe9hxLmDbdqv7PgJVgMe5gBBi1DDdhG1XlbKMMSRJs8Ij1/WQJPWEqfNW17HPGIdSCr3+6beQE0LIWQRBgHtbW/B9H47jIstyaE3hHoDR45Hh3tbWqf59WZZwbBtSymM/6xhj4Jw/dgGcMQbHccG4QK/fRxAE2N7ebuVnJyH7UY89QhZAKQXP80bNdnOYSqHb7aLf7x1YgcWCPuSrX1nASpeH73cA6FaHDYwx+H4HcTy7HiNNxoI+jF/8nyf939ogzzNw7k31s+MeggBqfb17XnX/e3u7MAwDtu1AqTUMh8OZhMPjacBtrybt9fYe+qIvpQFAQwgBZZqLW9ghqgnEzaoinFZdx36eZ6P3ekIIWayb776LCxsb6K51AQ0EwfDI8MgwDHDOJ4OAtNYIw3Z8Z52mZ55SJkzTxM7Ozpm+HxRFASH4kT9jmhYs20JZlJPeiYyxyTp3d3dx5+7d1n9PIWQ/CvYImSPbtnHp4kXYtj0q99YAqg+aMAzoA2ZGOp0uAI3BYL5b+ermeT7yPF/p/h9tC7m11ijLcrR18+gwdhxWHhRannaghWXZkNJAr7cHoNrKkmU9WJYF3/cxHA6Q5/WFe+MG5MNhu19rwOM9fMZVjpxzMLBFLOkxnHOYpgXDMFCWZWurQo469k+iLEuUZQnLsmg7LiFkofI8x+07d3D7zh1sbGzgwsYG4jh6qILfMBQMQ0IpE0mSoCiKyXCP9bW1SfuYJp4fVBNkDSilJoUKVa/C5LH1ep6HPC+wubmJ/hm/i4+DusOMt9i++eZbyPMcjLEHg1GoKo8sMQr2CJkxxhjW19fR7XRgWiaSOJ6cZJPZ4pzD9zsoirz1wzKqbYGcjp0WyrIMSh0f7B0VWp6mokkpBdu2D6wErqb2lfA8H3t7u1Pd3mEcx4WUsgq8GKu192NdE3rrNf00v1nx/Q6EEGCMIR81eK+j59Ci1BnY53kGz/Mo2COENMb29jaSJMGVK5chhESSxFDKhFIKu3t72H1v87GWHXt7e3j6qafQ6Ry+o2eWxsEd5xyAHl2o1JBSwjAMpGmKfr+PXr+PNE3hui7Wul10ul0UeQ6ATfoMB0GAa9ev17IuwzCO/D5lmhY2b92aXLTUWtd6AZOQpqJgj5AZu3jxIrqdDtI0Qb/X/gmmbeK6HrIsa81WhsOMv/zt7T0I9ZoZeJCD5HkGy7LPdBsnrWjiXMB13dF224OvUKdpCsuyYZrmqfpOSinheT6KokAcR8jzAmVZ79XwWW1PPgu24GI9wzAghMBg0KfqgwPkeQHPdbG9vb3opRBCyMRgMEAQBHjmmWfQ7a6hP+jj+o0bh76Pa61x4+ZNXLx4EetraxgOB3MJ94SQcF0XRVmit7eHOEnAGINhGDCVqiYADwaPDQUZDocYDocQdwRM06wCtSxDVnOoppQ69MKNEGKyFkJWDQV7hMyY57qjk166WjQPD6qHGBjjjw0iaRspqy9Yg0Ef1dbtShMDD3KwLMvhuuJMt3GSiibOOTqdDsLw+F6MVa8aCWC6YK/q/8NhWRYMQyEIgplWitW1RbNuiwz3xid2FOodLM9zdDrUZ48Q0jxlWeLatWvVBO8p38Pv3bsHzjnWut1Ry4XqMyCOo9o/B0zTgmlZuHWGLbNFUSAMZ/Pde7wz4LC2E4zxxk2sJ2ReKNgjZMZM00Qcr25PtHlaW1tHnueTLztlqVvbcwqotnF7no8wDB8LhpsaeNRtGSoTtS6RZSl8vzMKaGdnXEVX9fE5fitiURQwDOPQvzdNE5Zlj7biANV2nKoKcW9vb+avryb2VKyacB/duHuW9vcMonDvcVKKUQ9bQghpppO+d9+5cweDQVWxxwCYloUrly8jTdPRVtPszO97SikYhoG33nqrscUIx1UsCsHpc5GsLAr2CKmZUgqXL12anHhlWbbwfkyrwLJsaF0uRdP+Mdf1Rv2zHg9omhh4zMKyVCYGQQDf76DbXcNg0H9sC0sdDEPB89xRFd10X/CzLIVt22CMPxbSmaYJ23YQBEO6Ar5PmmZwXb7QYC2OY/h+B73eHn2+PEIpE1tbW4teBiGE1CoIHrSVCcIQw+Fw0prhwsYG1tc9pGmKPM+Q5/mJPp+EELBtB+9cu9bYUA+ogr04jkd99h7/XlIUBXy/c+jfE7LMhO/7P7PoRRCyLBzHwbPve9++UnlN1XpzUk2GVKPpo3nrT3YNw4BlWej3V7svI7u7CTbsVRV7WXuHAwBAkiTgnMN13dqns5mmCdf1MBwGx26/3U9rDSGqyar7t9RWlX8ehsPhZBoseYAxBqXMhVWG5XkGpczJ8AxSYYzBth1s3rq16KUQQshMFUWBLMuQJAl2d3cRBAE4Y9AacF0XpmUCo+8anHPYtgPTtCCEhBACShkwDAXGqjY2t+/ceSg8bCohJVzHfSy4Y4zBdT2EUYTd3bMNBSOkjdiVJ55o99kvIQ3h+z6evHoVQTCkE60FsG0HQnCUZQnTtJBlKdI0Q5alrQz5Op0usixrfY9A8jjDMOC61dTOOoJ/13WhlInBoH+q9x7GGLrdNQRBFQoahgHP805U+bdqOOfodtewu7uzsDUIIdDpdDEcDqgyYcQ0TaRZjs3NzUUvhRBCFspxHFy+dAmmaQIAtra2EIQhHNuGaZnIshycc3iui52dHezuG9DWZIwxfOcHPoA0TZEkMRhjsCwbSincv38f96him6woCvYIqYFpmnj/s89iOBxQb4cFcV0PWmuEYTBp7i9ltUWh2s6ajEKK5r/lCSHg+x3s7dEVx2XFuUCn00EcR4dOdzvKeJot53zUVzI+UaXeo5RScBwXw+EAvu9TqDeFbncNYRgsNFQbb5em94qK7/t4b/NWK6pOCCFkHqSUKIqilRe5D2MYBt7/7LPI8wyGobDX62F7e5sKK8hKox57hJwR5xzPPPMMwjCkUG+BOOeTYKMsy4cmctm2A9u24Lou8jxDUZSjybnV9Kxq0EaJsiwa8aXANK2V3v64DAMzjlOWxShE6yDP8xMfd5Zl1VbxBwBpmkIphU6nS6HelLTW+4aKLEaSJHAcdzQlcHlO2k6j6msrKdQjhJB9mvC9tm5ZluHtd97Bd33nd2Jvbw937txZ9JIIWTgK9gg5o7W1NZRFcaZqGXJ2jDMUxcEDCaIoRBRV4d+4yilJYhRFAaXMUcjHwBgH5xxpmowCvyp6X1psAAAgAElEQVTsm/cJs2ma6PXasSWiLuWFq8g/8wXIL38Jxfd+HMXLn4NWJozf+KVFL21m8jxHEAzheT56vd5UE2ZN0xz1xGG1T6QNghBpmlKoN6WiyCGlRJIsvvfjqod6ACCl8dAFHUIIIcsrz3O88ed/PpNhZIS0EQV7hJzRxvnzNCBj4RgEFyiKo69KlmWJKHr4uXr0SqaUEurcBRTf+wNwvvkaZBxCaz2qqqrCvjyf3aRjwzBG1YOr9UUl/8wXUH74OeQA2I03R3/KFrmkuUjTFFIa6HQ6h4S5DJ7nQQgBzjmKopj0lal7C6jWJYV6J5AkCTzPB7C4CjHbdqhSfGTcX4kQQshqWLXvyoQchYI9Qs7Atm2aStgAlmVOttOeVZ7niP/K88g/+RNIkgjy1a9ASgnDUOCdc8if+350/vB3gWEfaZogzwsURV7blwspjWMDymUkv/wlZEICt25C/MFrYGkM8fqri17WXIRhAN/vwPU8BMPh5M+rybQ+siyjoTwNlOfV9G3TNBdWtWeaJoJgePwPLjnTNKG1bk3zd0IIIYSQOlGwR8gZFEUBxpa/qqjJpJRwHLfWravjQGn833EPtPxv/BDyT/wE4jiC+7u/DsNQVeDH+STgLYpiFDIWkxP/kzAMA0ly8mEKbTXup8fe/FNgfQPlhz6CMuhBvvqVRS9troJgiG53DalhTCrxPM9HGIZI08Vv9WyCJvZejOMYpmktJNgzDAUANBEXQFlqmKakXoOEEEIIWUkU7BFyBmq0bZIshhACnucjSZJat6OxoH9gsLQ/8EuS5KGTec45DENVW3lVFfZxzlGWJbIsQ5qmUwzEYBBCNKJn17wUz7+I/NOfB+7fBc5fAu7fXZlKvf0sy0ZZlnBdD0kSQymFoshPFeo1MQCrw+RYARoT/OZ5Btu2F3LfjuMgiqinHGMMhjIo0COEEELIyqJgj5AzuHDxIvWkWhDLsmDbDqIomluPw8MCP6Dq85EkMR7N5JRSMAwDrutOJmjuPwHVWk966o2DwFUyqYr8wb9T/YFpLVUYNQ3DMKCUQq/Xg+s6sG3nTJV6TQzA6vBoJW0TlGVZBUv7Ki3nwTQtAFipiwAHEULAdT30+n3cuXOHwj1CCCGErCTh+/7PLHoRhLSRaZrYOH8eYbi4xumriDGOTqcDKQ30+/3GTyMuigJZliFJYsRxhDRNRtV+6ajSMEdZajDGIKVEnuen/p2020HxwstgdzfBsmTqv1soZUI/9X6w3//X0B/4MOT/8XPg27cXvaq5YYzB9zuIonCy5ds0LYRhcOqQl93dBBv2qoq9Jj3XZ8SyBPydNya/U1OO6bIs4Loe4nh+W+hd151M9l5VpmnBcVzcun2bhmYQQgghZKXxRS+AkLbyPI96G82ZaZpYW1tDURTo9fZQlu07qR1X55Vl1YdvHPqFYXDmIRzjSq3i+RdP9HeLNF4X27gI6+9/DvLPv7noJc2V63rI83xSeVVt3U5h286pb3NcWbrslY9NOabH2+x9vzO3+xRCrGy1OGMMrutCCIG33n4b/f5yH+eEEEIIIcehij1CTunK5cuTIQlkNgxDQSkFpUy4rgcpJYbD4dIOl1BKQWs9RS++gx1VqTVtFde8q6CWtbpsGkqZME0T/X7voT9P03R04SClrYUjBx2XTTp2siyDbTvQGnOYas1g2zaiaD4tCJpkPCm63+/j3ffeW+mKRUIIIYSQMQr2CDkhxhieevJJmKY5t95uy2w8ZGI/w1DodDowDAPjocNRFCGKwqXuQWcYZwz2HtmqOO3f7Ve88HJVQTfsgb/zxqnWcRLTrmvZcM7h+x0Mh4MDj2khqmEsq1aVdViwfNBx2bRjpygKOI47ly25lmUhz89W4ds2SinYtoP33nsPO7u7i14OIYQQQkhj0PAMQk5ASolnnnkGDMBwOFj0clrrQSWegXFBEhsneKgGSkRRuFSN4dsyqbSJAwqW0Xiac54fXN0VBAHW1tYnfRdXxWGDP05zXM77NZdlGbTWUMo89eCTaeV5DimNRh8bdT7+tu1ACIFr168v1ecCIYQQQkgdKNgjZEq2beOZp58eDT5Yzq2gs8YYg+f5EIIjTTP0+/2HtlKNK/eWsQplukml+qGAcxGOmvxL6mHbNhhjxw7eSdMUpmkhz4dzWtniHRbgnea4XMR04CpwE5h1oWWWZVBKNbpqvI7Hn3MOx3GRJAmuXb++lJ8NhBBCCCFnRcEeIVNYX1/H5UuXEIYBDcw4JSEkfN9HnufY29s78GeW+aRtmoqjoihhGPS2vMyklLAsC71e79ifjeMI3e4aghUavF1nsLy46tPZh/N5nsG27Znfz1mc9fGXUsJ1PWxtb2N7e7vOpRFCCCGELBV25YknqDM3IYdgjOHK5cvwfR9BMFzq4GmWDMOA5/mIonAu/afaatwYfm+P+kctI8YYut01xHE09etgbW0dw+Hw1H0X92v6dvCmr+84Sik4jos0TY+txjwrzjm63TXs7u7M9H4WZdxP7+a77yJYpWSbEEIIIeQU+PE/QshqEkLg2Wefheu6GAwebnDvOA48z4dpmgtcYTtwzuF5VTBKod7R8jwHY+yxYSJkOTiOi6IoTvQ6SJKktsqs8dbI4vkXa7m9ujVtfYwxMMYn/3fcz7quhyzL5vI+Z5oWsmz5BqswxkcT0A1cv3GDQj1CCCGEkCnQni9CDrG+tgbBGYLgQX8rpUw4joM8z1EUBSzLhm07SzfooU62bSPLspWb7gkA8Wf/B+CjLwFf+21Yv/S/TvVviqKAlHIlH69lZpoWDMM4cTVmFIVYXz9XyxqaPhilaetbW1sHoKFRba7VGpOedlpXQ37KskCe5zBNE0VRPPR5MUuGMhBHze2vd1KMMViWBaVM3L9/H/e2tha9JEIIIYSQ1qBgj5BDaDzc880wDLiui+FwMOmzF0UhDEPBdV2YpokwjGrZMrdMDENNJgi3favdiX30JYDz6r9TBnt5nsMwFAV7S8QwDDiOjV7vdMe81rqW6bhNH4zSpPUxxqGhsbf7IIg1TRNKmft+BpDSmLxW9w8CmjXBxdL0ezUMBcdx0Ov1cOPmu42e9EsIIYQQ0kQU7BFyiCSOwc+tT/6347gIgseHZ2RZir29FJZlw/d9pGlC24f2GU/CBYDgYy9j8EOfhW078H7vN8AYg9ZVm8+q+qVEFIVLc8KKr/32pGJvWqs4MGGZcV5tLQzDEGV5uuBHa03bs+eMMVRXd/apJqI/XJktpYTjOGCMYzCYz8UKpRTKspy8d7aZZVkwDIVr169TqwZCCCGEkFOi4RmEHIIxhg9+13eh3+9Ba4319XPHNioXQqDT6SIMA9qaiwcN3nu9agpu6XSQ/8d/E+L1336kYo9BCD7ZigUAg0F/ZSs3Op3uKESgE92263S6KIr8TGG/47hgjNW+zbN45ruQ/+RPQf7iz0Pc+Hatt912Qgj4fqeRg2x8vzPq5dfOrbhCCJimBSE48qLEjRs3Vva9nhBCCCGkDlQCQMghtNboDwZQyoRt21OdeBRFgeFwAMdxYRjGHFbZbFJKlGU5+T8M9yBf/dUDtuHqUX+qAP1+D4wxCCEWsuYmCMMAjmODMbbopZAzqAI5nLmCN44jKKXAeb2vifwnfwr68tPIf/Knar3dZcA5b2hFHIOUsrWhv2XZ8DwfOzs7eG/zFt5++20K9QghhBBCzoiCPUKOwBmDYRiwLBtpOl0FXpZlGA6H8DwPvt9Z6S10tu2c+AR0vMVslSse8zxHluVwXW/RS5mKdjvIX/xxaLez6KU0hmEoKKXQ7w/OfFtlWSLPMziOU8PKHpC/+PNgd25C/uLP13q7y8Aw1Fx75k3LcaphRM0MHQ8mhIDjuPD9DvI8x5tvvYWd3V1qWUEIIYQQUhPh+/7PLHoRhDTVU08+Cc75gb2VjlKWBZIkAeccnuePppyerW9ccytIHmcYBny/g7IsEYYnO3lTyoQQonXBnnY7KF54GezuJlh29rWnaQrHcaE1UBTNrGgpL1xF9soXUV64iuKHPwc27IG/88ZDf8duvAUWnj3cmpc6KkU55/B9H2EY1PbcFbaL8oVPodi8XsvxBQC8dx/y3/w6eO9+Lbe3TCyrCtCa9tpTyoTWulV9SF3XQ6/fx87ODra2tx8aSkUIIYQQQs6OhmcQcoR+vw+lFKIoPPG/1VojiiIkSQLbdrC+vo6iyFGWejQ0okQcx1NtQzJNE67rIc9zhGHQ6K1LruvBMAxEUXiqcE4po5WThYvnX0T+6c8DQG2TPQeD/qRHWxOf8+w/+2+gP/QRMGVC/tovQLz+6uTv8s98AeWHn0MOQP2jn13cIqeklAnXdaH1g9dnllWPe57nJwp4PM9DlqW1TjZOvvf7kX/is5Bx2JjJscuMMdbIACrPc5imefwPNoRSCowx3Lt3b9FLIYQQQghZWhTsEXKE7e1tPPXUU2e6jbIsEQRDRBGHYShwzlGWBTgX8DwfWmukaXpkeFgUxeTnxtuZgmDYuBNP23YgpUSv14PWD69Nux0Uz78I8fqrB/TYe8Aw1GTYRpuMQ6394dZZFUWBMAzgeT76/V5jnu/ywlXkn/kCsLMFAGDX33wobNJuB7h1A0xIyC9/aVHLnJrjuFBKPTSwRUoDSlXbaW276ndYFMVom3SGLEsPPKYtywZjHMERx/hpiNdfhW05KL7+O2jGUbDcqgrp5j3SSRKPpvCyxlRwP7oWIQSEkBBCQEqJa9evL25xhBBCCCErgII9Qo6gAdQ1v6Asy8f6zUVROOnht7a2jizLJtVCSZJMQoZxoBPHEZIkhm076HbXkOfZaDCFHgUO9VUInRyDZVmjKcKPnxBPU9EmpfFg0EbLsKA/k0qqJEkgpQHP89Dv1xsWnda4Go+98U2IX/9nABi025mEW8XzL6L8wb8D+Wu/AL61udjFHoExBs/zwTl/bPppnmePVY6apgkpjVGvOwc7z72I/Mf+LoDqmJbSgGVb6Pd69a816MP81/8CeZ6jnWMTmkdKOblo8qgqyG3m+1BRFDAMNXXf11mybRumaQGo1iWEQJ7niKIIcZJge3u7kdXGhBBCCCHLhHrsEXKEsixxYeMCgNn1OSvLEmmaQGtMqoIYY3AcB1IaSNMUnU53FPRVQUOWZUjTBIxxcM7AuYBlWQs92et0usjz7NDtt+zuJtiwV1U3HdIjzPc7DwWapJJlKSzLBue8EduU2Y23oDcuwfiVfwJcuIziR155qL/eNM/1ogkh0Ol0UZYlBoPpAtOiKJBlKZIkrkLB4S7ycIiSCxjDPfCPv4zsvXdQnLCv5EnYto04pmivDmtr67AsC6ZpgnMOxqr3Y845TNNEHEeLXuKBqko4o9at3ifBWDWZ13EcFEWJd65dw9bWFoZBgHtbW9je3ka/38dw2LyqckIIIYSQZUTBHiFH0Fpj0O/j0qVLMz/JK4pqi994q1+SJLAsE47jTrbzPrq28c+maYokSaCUCdu2Ryd889mmZds2PM8frfHwQINlCfg7bxwa9IyroR79PUkly1K4rouiKGo9Wc7+o+9D9tM/B33vNsSdmwAeHwTy6P9m4QDiG6+BhYMDQ7zjnutFMwwF3+8gjuMTD3cZy/McSBOw938IySf/C/CLTyJ8/iWUvZ1JwFm3oihgrG8g+Rs/BNx5d6aPb1uHn0yLcw6lTOzt7UJrDcOQME0LjuPANE0URdGIiriDFEUBx3EXEjyapjVqIQHs7u7i9p07k/ejPM8bsz2YEEIIIWSVULBHyDE6vg/TVAuZQpgkCRzHAeccUXT8SVyaJpBSwDStmZ+Ucs7R6XTBuUAYBlOt7yi+30EYBq2o8Kh7Au5U96k1tNZwHLfWicHZT/8cYDnQ3/09kP/qVwAAxQsvI//05ydVeI/+7/2aHuI9yrYd2LaNIBie+TVSFAXy3R2wi0/AevVXUd66PvMqxfijfwvpj/6XEOEQ7O0/m9n9ZK98EeWHn4PeuATxjddmdj+Lwti4Ki8ehXhVJWaaJiiK8lQDk+ZFaz0KH/O5vl9KacD3fdy4cQN3790783s+IYQQQgipBwV7hBzj0sWLKMsSRVEs5P7TNEVR5FPff57nsG0HnIuZhpGdThdZlmE4HJz55LKq1pMIw+aeTO93VNA10/stCkgpaw1u9b3b0N/9PRD/5/8yqdh7tAqvDVtrj8O5gO93IKXEYNCv7fVcfPQl5B9/GXL7Nthv/crsH58770FGAdb/9Pehk3hm70vj7dbyy19ayoo9xhhM03psW7PWemHv9Sdhmmpun0umaaLT6QIAtra20B8s3/FACCGEENJm7MoTT9C+CUKO8KEPfhD9fr+RExIPI4SE49iQ0phUo9S5basa3JHXtm12bW0dQTBcSFXkaUw74XdWut01pGlCFTNTsiwbtm0jSeLaw2PtdsA+9gm4f/h7CO7OZlBI/sGPIH/li5D/9B9C/vk3AVSDHzzPR5ZltH39FBhjWFtbx+7uzqKXcirdbhdxHNdavXv4fa2hPxhgc7O5g3AIIYQQQlYZBXuEHMG2bTzz9NPo9+ufcjkPjDEopWCa1mRaYZomZzoZHA8cGA7rqdowTROWZaE3g0miy2q8DToMg4U10G8Dzjk8zwdjDINBf2bbFpVSsGx7JtNwASD+n/4Z0FkH+ruw/v7nHvo7CnlPb339XCuDPdM0YdvOY5OcZ8G2bRiGwl+8+WYr2iQQQgghhKwivugFENJkHd9vdXCitUaSJOj3e+j19ibTVdfW1uF5PqSUJ7o9z/MBoLZQD6iqC4uCThhPYhysuq4HKY1FL6eRTNNCt7uGosjR6+3NNJTI8xycze7jVP7Tfwj0d6v/PmIw6MM0LRgGHQcnpbUG5+37GmTbzpGDiupSXRCSeOvttynUI4QQQghpMKrYI+QIf+k7vgNpmlQTMJeIEAJKVZVyw+EQWXZ8eGlZFizLRq+3V9vkQyEkfN9Hv99HWTa/r1XTjCt36uwZ13acc7iuB845gmA4t9fuIqu/xsdBv9+jAOYEOp0u4jhq1cUb13XBucBgcPYWAIxxGIaEEBJKKXDOHzp+kjTF7du3qRqUEEIIIaThTlauQ8iKUUohDGdfGTFvRVEgikIURQHHcdDrHX1iy7mYBEh1hXpA9fjmeUah3iklSTIZClFn4NpWSik4jossy2oJPk6KMbaQ5yBJEghRHQf9fm/lj4NplWUJISSAdgR7nHMoZdbStsC2bSjTRBzFGAwG2NvbQ5plMAwDUspJb1ZCCCGEENJ8FOwRcgjbtpe++iVNE1iWBc/zMBwe3oDf931EUVhr9RPnHKZpUuP/M4qicBTqVJWPq0a7HZQf/UH4f/Q1qCRCEARTVaDWvg6tFxbsAUAYhvA8Dt/v1B7AL6uiLFq1FdfzfMRxdKYLIaZpwTRNhFGE6zfefKzSN8uy1gwxIoQQQgghlfZ8oyVkzs6fOzeXiYOLNhj0IaUB23YO/HvP81GWJeI4rvV+HcdFnud0ElmD4XAAxjhs5+DncFkxxsA//klkP/Z3EX/Px7G3t7uQUK9SBXuLNBwOobWe9MIkR9Nl2ZpgzzRNcM7PtC3WtCxIKXH79m3cvHmTtu8TQgghhCwJqtgj5BCmaa7EiY/WGv1+D51Od9KXbMw0qxPBXm+v1vsUQsIwjFZOpGyqwaCPTqeLPMsXGG7Nj2lacBwb6Td/F3meofjab2ORsZrWVc8yYLHvGYNBH91u99gqXFJtxV10GPsoKSWEEBBCQmuNKAohpYRtO2dqC6GUCWUovP3OO0vXM5YQQgghZNVRsEfIISzLWkifrkUoyxL9fg+u66HbXUMQDFGWJRyn/r56AOA4Tu0VgKuKcw7btke9wqrm+lHEkSTL+fgahoIzqkwcDAbI812I3/7VBa9qPGG1GSFRr9dDt7sGx3GXskdoXZoW7Nm2AyklhsMhwqgP36vej4UQCMPgVD3vDKOqxmaM4dr16xTqEUIIIYQsIQr2CDnAd7z//SjLEqvUpqosSwwGfZimCd/vAACiKHrsRFC7HRTPvwjx+qtgwcmDT8NQEKKeqY6rTikTrusiTRPEcYSiKCZTYRnDUoWnQgg4jgshBKIoalxwOe6x1xS9Xg9ra2soy2KpjoM6NSHYY4xN+t71BwPcvn590tt1d3cX6+vruPrEE6Nq0JOxbQeGYeDe1hZ2d3ep7yIhhBBCyJKiYI+QA9i2jTiOURSrV92QJMn/z969xEiWpfdh/59zH+e+4pHVXV394AzVPSPSwxnYsAzTaBsWDaEs0yZBeAaEJVmGDWO4kLwzDK9NwUvC8FIbCgS8kGGAaMEL0zJcG8OPtrgwYIAUOSZnpnv6Mf2qyoi479c5XkRGdD0yKyMzI+LeuPf/AwY1VZUV8WVkRGTff37n+6C1RhhGKIpn5zmZcIr6P/7Pob/3qwAA+9F7N7799RHBeC+1jl0QBEiS+Jk5hW3bIo5XmEymcBz35ANUIQSCIIDrKpRl2dvPZx3s9Wle29dH7LU2qKrhzwu9qa6DPdu2EYYRFosFPvr440vnjZ6fn6MoCjx47bXtYpSrCCHgugpKqYsfnsT44MMPRzFSgoiIiGjMGOwRXWK1WvXmWF0X6rrGYnH+wp+37z6E/t6vQv7JH8N6/9Gtbnt9ZLFPAchpCoIQbdteGga0bYvlcoEgCDCfnyHPs5NcBON5Hnw/uHg+LmBMn7dU96tjD1gHV0kSYzKZomnqwW/5vo3N+1EXj00QhPjoo4+QpC8/Lp3nOT748EN8+1vfgm3bL3RRCyHgeR6U8pAkCT748EN2aRIRERGNCIM9oku0bQvLcrsuo3c2Yd5tj+EC645Ax3FPMmjqE9d1X9r5aIxBmqZwnAphGMF1VW+73Z637mQKAQjE8eok5oJp3Z8Ze09bb56u4Hk+5+1dQmsN23aO2tGolAfXXb8HXhfqPS1JUwS+98zrQSkPnudhtVrhw599dBKvFSIiIiLaL7bNEF2iKAp2lV1CpCvYj967dahn2zY8z3vhiC/djOsqGGN2uoiv6xrL5QJat5jPz6CUOkKFtyOlRBRNEEUTVFWF5XJxMkFF44fIf+23YMJp16W8oCwrOI7TdRm9tDnqfSxBECIMQzx+8gQf/uxnN/q3y+Vyu6nccZz1FuymwU8/+ACffPrpybxWiIiIiGi/2LFH9BwhBGbz+ejnEplwiubXfhOAgf2//U+3DvM2fD+A53nIsowXoHfkOM6lR3Cv0vfuPSklPM+HUgpVVV16DLzvqn/130LxG/8R7Kq81ezJQ2rbhj+ouEJVlfD9AFE0OcrsT8dx8LOPPsJqdfPXX57n+PiTT/DmG2/AGIOPP/74Rh1/RERERDRMDPaInmJZFr75jW/AkgJFPu6jou27D9H+xt8FAIg7hhW27cDzvIvOMc75uitpSVS3OMq86d4LghDz+RmyLEVVVQeocDeO40ApBcdxn+osPM3nh/V/P0JkO6hvOXvykLgM9Wqbzd/+Ebr2pLRgWdatQr2NOI7xo5jLh4iIiIjoawz2iJ7yyiuvwLIspOyCgPX+IxjXA2BuvShjw3VdVFV1sqFN31jSunXX47p7L4HrugiCEI7jIk2TPVf41P2FU7TvPoT1/iPILIZtO3BdB67rQmuDpqlxfv7kYPd/LGa1wOT/+CMs7tjZegibpSNdLYnou7bVsKR1ETAfLuhez40kIiIiItovBntET5lOJjc64jhkIl3B+aN/vJfbaprmqHOshkxKCSHEnY+KV1WFum4wmUwwnc6wWi33VOGz9L/+N9H8+/8pPM/H5P/8n6G1RtM0WK1itO1wjmRrrXu3FfdpbdvCdRXnW15C6xZZliKKIqxWyxu9thzHhVIujFmH5sC6PdIYQEoBrTXyPL+4H81ttURERES0dwz2iJ6y2VRI+9U0da9Dj1Piuu7eZhQao7FaLRFFE8xmcyyXi73c7oZlWZj+6T9D4jgw/9f/gvPF6XfmXUcIcRHw9EuSJJjNZqjrelCB6r6s3/cFJpPpjWY82raNoijx5MkTWLaNZ97lhMBsOsVkMkXbNlBK4c/+/M/3XToRERERjZx44803+3cFQtSR+WyG11577ShD1MfE8zw4jturhQ2nKooitG277QLalzCMYNv23sI9y7IxmUxQFPloupRmsznSNOntcpjNgpLlcolNZxk9Kwyjizl4u3WwBkGAx4+f4Hxx9etmMpnA931UZYnF8jCdsUREREQ0XlyTR/SUVutedtucOs/z9x5EjZVlWWia/W9sTtMEbdtgOp3d+bYcx8V0evxQz4RTNA9/ABNOj3afT2vbFo7jdHLfuyiKHMYYhCGPxV8lTZOLLc3eTh8vpYXymgU0cRzjiy++YKhHRERERAfBYI/oKbPptLfdNqfKttcn/puGswv3Qd5hccZ1kmS9RCMMo1vfRhCECMMQaZodvVOvffchmu//EO27D496vxtVVcF1VSf3vavVagnHceG6btel9FaSxPB9f6ePtW2bP7QgIiIiok4x2CN6ShRFB92KOEa2bbMLck82j+Vmy+khxHEMx3F27lh6mu8HcBwHi8U5qur4syqt9x/B/if/6M5bnG+rqkpIKSFlv7+1JkLC/M3/AGIyf+bPPc+H53lwXXfUMzGbpkHTtAiCl2+xtSwLdVPz/Y2IiIiIOtXvqw+iI5JSwrIsaH240GRsPM+D5/lI06TrUgZhvTjjsJ2PxmjEcbwN6XbleR6UUp3OURTpCvaj9yDS7mpo2waO0+9uuOJf+TXE/+7fgfzrv7H9MyklfN+H7TjwPB/z+RxK3TzcHYosy+Cql38djTGwpHWkioiIiIiILsetuEQXtNaoqgqWZaFt9z/DbGyktOD7AZbLBcPSPbEsG9U187z2oW0bpGmCMIx22hDqugqe52O1Wo7+a13X9cV27f4uDNl0NPp/8scQkyniON5u803i9eIg22XJSy8AACAASURBVLYRBCF830eWZZ10YHapbRvUVY3JZHplWK216X13JhERERENH/+LlOgpaZbBtvs7/P6UTCYRyrIYfdCzT+vFGceZAVlVFZqmuXbenlIKQRAgSWJ+rQHkeQ7btnt9lHXT2Zh89jEAYDabwfeDZ75+TdNgtVoizzP4vo/ZbN77TsR9y7J028l4GSEEn/NERERE1DkGe0RPMVqjx9fjJ8PzfAACWZZ1XcpgSCkhhEDbHm+5S5alcF13uwDleb7vw/cDxHHMpTNP0Vr3ejvu0+J4hbIs4DjOpUsgyrLEcrlAWZYIwwCz2bz3C0L2xRiDNE2vPJIsBDhfj4iIiIg6x2CP6Cnr5RnH3d5qwimahz+ACadHvd9DEEIgDEN4nockibsuZ1CUUkcPz7TWyLLsha49x3G2Ac9qtTxq2HgK6ro+qe62oihwfv4EdV1d+X5UFDkWiwWKoth28MkRzJdrmhpCiCuP3DLYIyIiIqKuMdgjuiClhOu6R5+v1777EM33f4j23YdHvd99syx7e7G/XC45p3DPbNvpZGPzZlac53mQUiKKJgjDaNvJxaOILyrLAq57OsHe0657PyrLAsvlAlVVYTqdXtnNOQSuqzCfn0FrfeXznDP2iIiIiKhrw/0vcqIb+iu/+IudDLzfDLLf/HqqJpMJiqJAUbx4nI/uTkrZ2XHXLEsRRRP4foCqKndaqDFmbduiaRvM52fIsvQoC0/2Zdf3ozzPoLXGZDLBahUPqmtTCIHJZAohxEu/flprSClh2zaPohMRERFRZxjsEV3wfR/n50+Ofr+bQfanTCkFYwxDvQMRQnYa7NV1jbqutzPH6HrxanWxWCSEUh6yLD2JLtabvB+VZQEhvg71q6ocRAfnZDKFMQar1fLaj13Pvez/15WIiIiIhotnSIgAvPH660efrTckvh9wUcYBHWK+3k1nO+Z5drLHS7tSluvuxrZtMZ3O4AdBr7fl3kZRFEjTZDt3MQjCk/4cPc+DEAJxvLr2Y4UQaHXLOXtERERE1CkGezR6nudhNp8hTZOuSzlJjuPCGNPJ/LexcBx778HzTWc7tm2LqqoQRZO91jEGWZZiuVzAvphDeUqLNV7GhFPU/95/iOzf/m2sNNafo22f7HPE8zz4frDz9wIpJXR7+h2KRERERHTaeBSXRs+2bbQNuy5uy7IsHkU7MCktNM1+jznfZrZjnmcXC1LkII5cHpPWGnG8Pp4bhiHa1kNZlutNtCf63tO++xDtb/xdAICoSohH72G1WmI2myOKJsjzHFIKaK3Rti1s24Ft26jrqnfvGUII+H6A5XIJrXerzbIslGV54MqIiIiIiF6OwR6NXlkUcByn6zJOljHmpI/enYJDzNe7bJaavv8Wmt/+Hdh/+PuQX37ywr/RWqMockTRZKf5Y/SisixRliWCIITneQjDEGmanNSCjQ3r/UcwrgfAPBMQL5cLTCZTTCaT7fuDMebieVzD932UZXlxfL8foebX4eru9QghUbFTmYiIiIg6xmCPRk9aVtclnLTNhTodhlLe0bqb6r/192C+89dQ3X8T6r/5LyHSF+eMFUUBpTw4jsO5lHeQZeslJJujq23b9q6L7ToiXcH5o3986d89P6PO9wO0bYOqqiClRBRNMJ/PkaZJb55HbdvCcZydu/CEAAw7V4mIiIioY5yxR6NXliWWyyXCMOq6lJPUti079l7ipksqnuc4zlG6uUw4hXHU+jcPfuHK2XvGGOR5hiAID17TGDRNsz2mOmR5nm2fx1prrFZL5HmOMIwQhv1YuNE0zc5fByEEXFchTjiblYiIiIi6xWCPCMAXX37J47h0EDddUvE8y7LQNIfvaKof/gD49ncBAOLP/p+Xzt7bdDR5nnfwusagKHIEQYAwDCHleL4tl2WBxeIcUlq9WCrSNA2sHTu4wzDCkydPkDDYIyIiIqKO8SguEYB7Z2coy6LrMk6WMYZLNK5wmyUVTzvEfL3L6G9/b/1/Hn8O9w9+79JjuE9L0xRRFKEo+Lq5q7qucX5+jiiKMJvNURQ5qqp/CyYO5emlInkuOltI0TQ1LOv6TlTf91GUBb748ssjVEVERERE9HIM9ogAQAgIMZ5OmX0SQkIIMZoQ4qYuW1KxK9/3jxLqAQAm8/WvWl8b6gHrEKRpakRRxK6lvTBIkhhSSoRhBKU8CCFQVRWqqkI98CUNZVlCa4MwDFFV3WwK1lpDaw2l1JXhomVZcBwXP/3gwyNXR0RERER0OSYZRFh3zIzpCNw+ua7DUO8AlFLwPB95nh3l/pw/+D2Iz34G5w9+b+d/k2UZHMfd+fgiXU9rjTheYbE4x3K5hDHrsMt1uz2megx1XaFpGoRhd/Mby7KE66or/95xHCyXS2guzSAiIiKinmCSQQTg9QcPkGXHCVCGREqJIAiPstxhTCaTKXw/QByvDt6xt1nuIb/6OdR//fdhffijnf+t1hp5nnHxzIFo3SLLUqRpgjCMYNvDb7JPkhi27XT2uVZV+dL7tiwLKb9XEBEREVGPMNgjumAMOzBuyrIsGKNRVd3MxBoax3Ewn59B6xbL5eIox3DvutyjKApIKaHU1V1OdDd1XSPLMkwmk1GEe2VZbLcu27Z91A3MWms0TQPfD174O8dxYFk2j54TERERUa8M/wqB6BqO48AY08lMp1O3fswEZrM56rpGksRdl3SyPM+D7wdI0+SoHZB3Xe4BAFmWIgjCzpYejMF6uY/BZDJFnucoirzrkg4mz3Mo5SGKIjiOC2MMhFgvbBFCwHVdCCEv5jzuP/zO8wxRNNkeg3ddF57nQ2uND3/2Mx7DJSIiIqJeEW+8+SbTDBo1y7Lwy7/0S1gszrsu5eQopaCUQhzHCIIQjuMgTRPUdd11aSfFcRxMJlMsl4uTnVc4m81QliW35B6YlBKTyRRCiEG/ZymlEAThNuiez8/QNA0cx0bbahijYVk2hBCo6wp1XaOu672FbtFkAqMNmraBJS188umnyPPhhqlEREREdLrYsUej53se2vZIm0cHxnFcNE0DYwzSNIHjuIiiCZIkZrh3A3Vdwxhz0p1AWbaetcdg73CklNvFDkfbltyRsiyf6QBdrZbwPB9xHD/zuUsp4Xk+lPIQBCG01tstwnd5jLI0xWw2hxIKf/6jHw3+8SYiIiKi08Vgj0bvlVde4fKHW7Is65kgp66r7aD/IXcTHcrZ2b2T7drbdEv5vs/Opj0Lw2i7FbdpGuR5Prq5llprZFl67Z+7rgvXVVBqgrZtURQF6vrm7++bWXtZljHUIyIiIqJe4/IMGrX1YPaAs8FuQUoJKddzrp5WVRWMMSezTEHffwvV3/+voO+/1Wkd5+dP0DTNSS9HyLIUSnldlzE4rutiuVzi/PwJ4ng1ulDvJqqqQpLEWCzO0TQNgiDAfH524/cj11WQUuLnn312oEqJiIiIiPbjdK8gifbg9QcP2K13S7Zto9WXd5Y1TQPLso5c0c3o+2+h+e3fgXYV8Ev/EhoA7j/8B93WpDWEON2ftzRNg7ZtEQThpd1VdDtt20IptV3mQLvJ8wx5nsFxnIuux/VjeFUHnpTr155tOwjDED/56U/ZrUdEREREvXe6V5BEdySEwHw+58XyLRljICAu/Tut9fYiua+a3/4d6O/9KgQE5J/8Mew//P2uSwJgIMTlj+mpyLJ0e2yU9iNJYiilYNtO16WcpLqutx18m8Ujz/M8H7PZHLPZHGEYomka+L7fQbVERERERDfDjj0arVdffZXdGHfgOO6Vs+C01r0/Umr/4e+jufhVfvlJ1+UAALQ2kPK0g722bdE0NcIwQpomXZczCJuFEEqpF46+0+7yPINlWdttu0+zLAtVVSJN152mjuNgNpvhyZMnXZRKRERERLSzfrfUEB3QvbMzHhe8JaUUXNe98vGr66r3wZ788hO4//Af9CbUAwBjTvso7kaWZXBdt/ddm6dECAFtTndrcl8kSQzHceB5X8+CtCwLjuOgbb9+fOu6hu95fA4TERERUe/xv1hplB48eADHcWCM6bqUkyOlRBCEiOMVtL48aNBao64rhGF45OpO2/oI82l37AHrz6MockTRpOtSBsO2bTQ1O4z3YbVaQSkP0+kUnudhOp2hLAsUxbPbnOu6wnQ67ahKIiIiIqLdMNij0fE9D6++8gqWy8WVR0npauvjgM21j12e53A4a+1GTn15xtPyvICUkvP29uSyDdR0O1q3WC4XaJoWSnlI0wR5nr/wcUVR4o3XX2e4R0RERES9NowrSKIbePX+fQghGOrdkud5Oy0cadsWutVHG0Bvwimahz+ACU/3Irxt9ckvz/iaQZZl8P2g60JOnm3bMMaww3jPsizFcrm4cjN62zZIkgRvvPE6vvnNb/Z+0zcRERERjRODPRoVx3EQhSGSJO66lJOklELb6p2XjlRVebRNnu27D9F8/4do3314lPs7BK3bAQV766+/MYbbRe/IdV3UNbv1utC2DeLVCrZl4a9++9s4m8+7LomIiIiI6Bn9nm5PtEdCCLzx+usoy/LKDg26mlIewjBEll3frbehtbk0qHIcF57nbWfx7ePrYb3/6JlfqR+yLEUUTS496ki7sSwbdc33rC4VRY6mafDWW2/hrbfewp/+83/ODkoiIiIi6gUGezQKlmXhnbffBgCkadJxNadnvTAjQJZlLwyYf5m2bbbLNizLgpQSUgoYA5RlASEkfD9AGEbQWkPrFm2rL5ZybC6a18GgMRp1XV+5sEOkK9iP3rvjZ9oPQojBhAZN06Cua0TR5GQ6ZU04RfvuQ1jvP4JIV12XczFfj4szuuT7AZRSiOMYSZoO5vVJRERERKePwR6NQhiGEEKcTLBwW4cKJKIoQlWVNwr1gPWcvaapIcR6w2TbtuvZe8+Fc0II2LYNy7JgWTYcx8Y60DNPfcw6IDTGoG1bxHH3gcshGGMgpRzUDMg8zzCbzSGlBa37/Xnp+2+h+s9+F3jtTehwBvd//IOuS2Kw1yEhBMIwQpbn+ODDDwf1uiQiIiKiYWCwR6PgOM6gL8hs24ZSCtXf+C3Ev/531n+2p+41pRSEkEhvGRQmyfUdksYY1HW90xwxy7IQBCGm0xlWq+WtauozYy4/vnzKtNbI8xxRFPX+a9b89u8Ar70JANB/5a92XA3guurKLlU6vDCMEMcxfv7ZZ12XQkRERER0KS7PoFFYByXDPDrlugpRNAEgoP/3P8Lkn/73e5sztzlG26fjy23boiyLrss4mCEGe8B6RpmUEq6rui7lpew//H3gy08BAAKi8y3Ltm2xW68jQRAiLwqGekRERETUawz2aBR83x/kTCTbthFebPlN0wS61RDYXygUhhGqqupdsCClBWOG2cW0DvaG+dacZSmCIOi6jJeSX34C9Xv/BeSf/DHML/2LJ71l+a5MOEXz8Aedh5tdsG0bnufhM4Z6RERERNRzw7x6JHrKbDpF4PsoiuF1ea23jWbb4K3+1/4GVr/+t2H+jX/nzrftui4sy+pVt96GZclBH0+UcngdewBQVesNyNPp7Eb/7tgBk0hXcP67/xb2P/lHo96y3L77EM33fzjKcLNpGjRNjTdef73rUoiIiIiIXooz9mjQHMfBG2+8gSzLui5l71xXwRjzTGBpvf8Itu1g9qf/DJnjoq6rW922lBJhGPV22YhtO8jz4X1NAVx0lg4z2APWXXuz2Wy7ZXkXm4AJ2N/syOv0ZcuyELKzbuNNqDnGcNNxHEBIfP7FF12XQkRERET0Ugz2aNC++Y1voCxLNM31SxlOje/7L2ypFekK+Kf/AzLHQRhGqGsHWZbdOBjYHMHdZZnFsbmuCyEEqup2oWXfbbbiDlmSJJhMptBa79RJO+aASQjR2eKfvoSbx7ZZ0PPhhx+iLMuuyyEiIiIieqlhXz3SqE2nU1iWNchFC5ZlQQhx5UVnXddYLM4hpYXZbA7XdXe+bddVvT2CC6DXnYT7YIwe5PKMp7VtiziO4Xk+PM+79uM3AZO45WZmol1JKRFFE3z8ySfI8vz6f0BERERE1DEGezRY89lssF1dWq/DH9t+edNtHK+Qpil8P8B0OoNlvfzj10dwQyRJP0M9KdfHEvu2zGOftNaDnbH3tLZttuGeUteHe2NljIZl8Vv1sfh+gC+//BJxPNwfHhARERHRsPBqgQbLsoa9ObUocnief+3H1nWF5XKBuq4xnU4QBOGVHxsE4cUW3P4dwQXWxxKH3s2m9XC34j6vbRskSYwgCG7UVTomZVlBKW+nzka6GyklbNvG4ydPui6FiIiIiGhn47h6pFFq2nbQs8qkvFlwmecZzs8XcBzn0kDQsmzYtt3bI7jA+ghnVVWYzeaQ0uq6nIPQetjP2+c1zTrcC8Po2g7UMWqaGmmaQCkPURR1XU6v3XV7slIenjx50tmyEiIiIiKi2xjP1SONTl1Vg+18EkLAdV3kN54BZZBlKZRSL/yN53m33qJ7TGmaoCgKTKe3u3jvu80x6zGp63V4FUWTowW2dw2BjqksSxRF0dv3s748lpvtye27D2/8bzfvqV89fnyAyoiIiIiIDoftETRYxpjBBiRKeWjbFlrf/Khx06w7wizL2m7blFLCdV2cn5/GEbSyLOC6Lnw/QJ5nXZezV7f5mg5BdRHET6dTrFbLgz8OmxAIwElsfrUs2dtOsr48lnfZnqyUh+Vq2dkGYiIiIiKi22KwR4NVVhVm1vCOawoh4Ps+4vh2G0KN0SiKApPJ9GI76QpKeajrfs7Vu0pZlvB9f3DB3oYQordBzqFsNlhPp7ODh3t3CYG6YFlWb1+jfXksN9uTb0MphY8/+WTPFRERERERHV4/z/UQ7UEcx4McyK+UQts2d9oMm+cZFotzOI4D27ahlEJZlnus8vCqal3vZceKT92Qu02vU5bFxVHr2UHvZxMCifR2AfmxWZbd223Qp/ZYPk8phTRNB7tFnYiIiIiGjcEeDZJt2/jmN74BAINaRLDp1suy/XSptW2LMIxgjDmJ+XrPa9t2kEs01sHecJ63N1UUOZqmQRRNui6lFxzHhYHpbbB36pTy8OVXX3VdBhERERHRrfAoLg3SZDJBGIY4Px/WhsN1t167twv85XKxl9vpiuM4yLK06zIOwEBKgTGP+0rTFPP5HFLK0c4d3HAcGy1DvYNwHBd1Xd9iERERERERUT+MtyWEBk1KiaqqBhXq7btb73l92Wy5K8dxoLUeZOhjDEZ7FHdjMwsyDKOuS+lcXTewLP4c7hCUcrFcneYRYiIiIiIigMEeDdTrDx4Mbrvhvrv1nrfZbNm++/Agt79PUkqEYXRycwF3NfajuBtFkcO2bdj2uEOtuq4gpRx92HsIdV3jtfv3MZ2exg80iIiIiIieN+6rJRqkIAgghEBRFF2XskcCnucjSeKD3UNfNlteRwiByWSKuq5RFMM8Pjfm5RlPM8Ygz3MEQYjVatl1OZ3SuoVt273djHuqyrKElBKTyQQrdu4RERER0QliSwgNzmv370NrDWOGc0TT8xS01gcdnn8Kmy2FEJhOp2jbBmmadF3OwRhjBrX05S6KIoeUEkp5XZfSMQa9hyKEONiIAyIiIiKiQ+OVIw2O4zioqquPaJ7aLDkA8LzDzdY7HetOPa0NkmS4oR6wni/Hjr2vpWkC3/d3+thTfH1fx7IsSCl7263neR7u3XsFnrfb16hvLMvm8gwiIiIiOlkM9mhwPv/iC3ief2Uwckqz5ABAKe+iW6+fF/XHEkUhACCO+9tRuC9aa3bsPaWua9R1hSiaXPuxp/b63oXvB70cLSClxHQ63QZ6h+woPiTLsgY7r5OIiIiIho8z9mhwXMcBgCs34p7KLLkN3/eRpmnXZXTGdRWCIIDWejRz1rTmjL3n5XmO2WwOIeRLj9mf2ut7F5Zl9S7Y8/0AnuehKArk+QphGML3fcTxaf0AwrIs1HU9qA3qRERERDQuDPZocIQQyPOrj61uZsndhWVZR9m667oKxhjUdXXw++qjKIpgWTbSNB3VY6B1y46952itUVUVgiB46XzFfby++6kfwZNt2wjDCMYYrFbL7ftglmWYzeZQykNZ9iuEfBnLsnsXmhIRERER3QSvHGlwHNeB1oe7CHZdhdlsDtte5+KWZR3svoIgGO3spyiawLJsLJeLUYV6wDrEYsfei4oih+s6XZcxWmEYYTKZoijyZ0I9YN0hnSS7z0LsC2P09r2ciIiIiOgUMdijwfGUh0N2t/i+D601LMvehnxhGO49iNl0671sEchQ+X4Ay7KwXC66LqUTWg9no/M+tW2Lum4QBGHXpYyK67qYz88ghMByubhyHl3T1NBaIwiCI1d4NzyGS0RERESnjMEeDYbruvjWO+/Atm1U1WE6vISQF/Oucvi+jzAMkaYJLMvGfH4G3796acdN+b6Pohhft55t2/A8bxRLMq7Drr0X5XkGV7ldl3FUUkpMJtNOts5OJlMEQYgsS5Ek8bWhc5omcF0F3z+NcI9HcYmIiIjo1DHYo8F4/fXXYds2kiQ+WAeGMRp1XUMICSEEtNYoyxKr1RJxvIJtO5jPzxAE4Z1mpDmOCyEwyk2NrqugtR5915oxXKBxGWMMpJCIoqjrUo4mjlcXXcLH+5atlIf5/AxaayyXi51/WNK2LeJ4Bdd1MZ3ODlzl7Qkh4HkelFI4Pz/vuhwiIiIioltjsEeD8fnnn0NKefClA3VdwXEcnJ8/eeaoaNM0iOMVlssFpJSYzeYIgtsd0fV9f5ShHrDuyNpcdI+ZMYYLNJ6zOfpe1zUcxz3ofMs+aZoGQghYln3w54SUEtPp7GIbd4I0TW78g5K2bbFcLtC2Debzs969li3LwnQ6Q1nV+PGPf4zyQB3eRERERETHYE0mk9/tugiifdgMcp9MJ6gPeKGmtYbvB1cek13PxatQVSWU8hAEIYwxaNtmp9u3bQdKKSRJvM+yT0rTNAjDEGVZoS/bQI9NKYWmaUbfubjhui6CIESSxCiKHMYYBEF4UhtYb2szw7Np1vMF1/M9HXieB8/z4TgubNuGMeZOzxffDxBFEaqq2unY7XXqukbbthc1W6jr+k63ty9KeViuVvjss8/Q8vVFRERERCeOq+BoUL766ivMZzO4rnuwOXtaaxhjYNs2mubqsE5rfXE810YQhNsOmOsubsfcrbfRNA3KskIYhqMNOHkU92tSSoRhhDhebV9zZVnAdV1E0WTQzxEpJVxXYblcQusWZVlCKQUhgKZp0TQlLMuCZVmYTKao6/UCC8dxts+fTUBnWRaMMciy7JmlPLZtIwwjGGNe2HZ7V3VdI45jTCYTAOnebvcuLMuCxW5YIiIiIhoIBns0OB99/DHeeftttG271wvUp1VVBaU8NE1y7cc2TYPVaokoiqCU90KwJ6WEbduQ0oKU6+UcXByxPpI7n59BSjnarjUhGD4A6w6ruqlfCNKTJMZsNofjuKjrYR6njKIJiqKA1uv3srZtkGXPPg6bt5QskwiC9QKfPM+2j9fXMzsr2LaFMIzgeR6KIofrunAcF1mWHuwHCm27Pkrcl9dyUeS4d+8efv7ZZ12XQkRERER0Z7xqpMEpyxKfff45guBwWxm1bm8860oIiaZp4DguPM9DFE0wn59hOp3B8/yLcE8iy/rR1dI1Ywzquu7dfK5jGUPHngmnaB7+ACacvvTjlFIo8hePvq+7z1KEYXioEm9l18/rOkopSCl33o5tjEaapkjTBFVVbZfQlGWBoii2y382yzCCIAQgsFwuDt4lXNdVb17Ltu0gTfk+S0RERETDwI49GqTz83PMZzMo5R1kBlfTNPA8/0b/pq6r7by9pmnQtg3iODtYV+EQVFUF3/cBZF2XcnRjWJ7RvvsQzfd/CACwH7136cdsFmRcdex90z0bhmFvwppdPq/rSCnh+8GtlldcxxiDosh3Dgz3oa5rKLUJ9gS6mp3pugq+7+Mvf/zjTu6fiIiIiGjfuDyDBqssCjx48ABlWe79wlhrDdu2oZT3zKyql2maBk3TXnTTlKjreu91DU3bthddSxaaph+D94/FcWwIIQd7xBQAxOefAFUBWA7kpx9C1C++llxXwbKsl3aUNU2NMIxQVft/rd+G+PwTiGQJ6/1Hl35O19lspi2K/GCzQo9ts+zEdRWCIIDv+1BKXRwFXncrH/qHHNPpev6qlBJ5nsNVCoG//gHNy+alEhERERH1GYM9GqymaaDU+iLyEBfHdV3D9wO0rd7Ov7rOrh9HX1tvyI2O2l3UB1JasG175+D4FIm6hPnFX0L7W/8JRLKE/MmfvfAxQeBfhOJXB7vrY8v9WTwj6hLyJ39241BPKYUomsD3/YuOuuFs/N10KldVdTHPr0DbthdfOwnP82DbzsGCzOl0Bq1brFbrBSzT6RRhEGA2m0JdLCchIiIiIjpFDPZo0FarFebz+cG6QbQ2CILgIMd9ac0YA9d1AWBUx5YtS8JxnF4EVYd0XXdbGEY7HUdtmga+H0Brc3LPEynXG21d10WeZ8iydJAdZJuZf0//vmka1HWNpll35x7qvTQIwu1SIq016rpCXdeoqgqz2RzT6RSL5bIXHZ9ERERERDcx7AFORFhvyfV9/yDzyngRSIeitR78jD0AEOkK9qP3INIXN0Hbtv1CGPQyWZYedGnOoYRhiKZpsFico6qqUb6vbDoyD7Fgw7IsGGMufVyNMTg/PwcE8Cvf+Q5euXdv7/dPRERERHRIw79qpNGrqgpffvklfH//F/xBEKCuxzX77diklNfOWBuittWD34p7Hdt2bnR8vaoqtG3buy25LxOG0eCPXO8qTRP4fgDP8zGbzRFFk73crm2/fE+YMRp5lkFrjTfeeOPajyciIiIi6hMGezQKXz1+DP3Ukc59sG0blmUhy/qxiXOIhBCIomiU4akxu3WpDZnrujeeuZamCVxXnUQ4E0XrUG+5XAzy6O1NxCh1hwAAIABJREFUNU2DPM+glEJd13Ac59Zdq66rMJlMMZ+fwfeDa38wYIxBksQwxuzcIUpERERE1Af9v/Ih2pNPPv4Yb7/99t6Gs4dhhCzL9nJb9CLbthFFEzRNgySJuy6nM0KIUR7NFELcqlNTa408zxAEIVar/ixEsG0HSikA687CIAigtUYcrxgkPaUoimeWhgRBeKPX/3rzrgtjDMqyQJpWOz++UkoIIfCNb3wDH330Eb8uRERERHQSGOzRaBRlibwobtUF9LwgCGGMGd2m1mNZbzMOkefZoDaD3tRmY6gxp7UMYh/Wx3BvF6wURQHP8+E4Ti+6PaNoAtu2UVYlpJCIogh5nvP94xpVVV56HFcpD5ZlAfg6AN78vq5rJEl8qw7IqqoQxysEQYizszM8fvz4bp8AEREREdERMNijUVmtVjibzwHcPthzHAeu62K57E830JBsOm7ieDX644nGGEgpMMbGIdd1twsVbiPPcwRBiOVysceqbs5xHDiOg8XifNt5mfL0/k6apoHW+mJbbgnf96GUB631dvOxNhp1UaOu97N0ZBMMvvrKKwz2iIiIiOgkMNijUUmSBK/dv4/8Do0yYRghzzPOQDuAIAgvQpAFgPEdP32RGeUCDSHERXh++1CuLAt4noLv+8jv8oK/AyklwjBCkiSjPE69D8ZoKOXB83wA5tbdeDexCQ1nsxl/gENEREREvcflGTQqmyO4tx3IDqxDh82FH+3PplNvfSHNEAQAtF4fxR0bpbxtt9ZdJEkKz/Pv9Hq/LSEkptMZiiJHXe9nrucYGWNg2zaKIsdyuTxKF6/neZBS8n2eiIiIiE7C+K4YafSSJIHj3H477mZ+F+2P7wdwXReLxTkY6j1LyvF17Hmehzy/+2Katm1QFMWlc9oObTqdoqqqUc+I3Ic0TbFYnN94icptSSmhlIf/7y/+AkmSHOU+iYiIiIjugsEejU6aprDt60+he54Hx3G2v98cq5NyfUyQ9iMIQiilerXBtC/WxzfHFewppWCM2VtnVp5nEELA87y93B6wrjEMQwRBAKUUXFdtOyuVUphOZzDGIMs4TO+ujDFH3U6rlML5YsFuPSIiIiI6GZyxR6NiWRZeffVVNO3loYFtOxczzcy2K69tW5RlAcuyoJQCgKNeaA6ZbdtPderR84zRnRwj7ZLn+XvvckvTBFE0QVGUuGtH6NnZPbRti7ZtIaWEba/D/zBcb8o2xqCqqr10HNJxrWc7Knz4s4+6LoWIiIiIaGcM9mhUPKXgOA7S9PIjVr7vb7v0sixDUaw3a24Gt286ieJ4dcSqh8tx3NFvvn0ZY8Y1Y28TrJflfoO9pmlQ1xWiKEKSxLe+Hc/zIYRAHK9eWIYhhIBl2Xfa5EvdchwHVVVhEkVo2hZxfPvnChERERHRsTDYo1FJswxVVcFxHNT1ixfgUkrEcQwpxXamE4/THY7t2KiONDvrFNV1gyAIui7jaJRS2wU3+5ZlOebzOWzbvnWY7Ps+yrK8dMPtOvRnqHfKqqrGbBbgwYMH0FrjrTffRBzH+PTnP+dWYyIiIiLqrfG0ghBdqKrq4rjtmuM48DwPtu1ASom6ro42qH3sbMu+NGCltbquIKUczXFc13VRFPlBbtsYjTzPEAThrW+jrmsopUbz9Rgfg+VygdVqiSSJkaYJwnAd9BERERER9RU79mh0bMdGe9Gx43kePM9H27bwPIsbLI/IsqyjD8Y/RW3bwrYdVNWww+ZjPB+KooBSHnzfR57fLkAsioLP2ZFo2xZFUeDVV17BJIqQZRk++fTTrssiIiIiInoGgz0atM0mzLZtt51hWhsIIWDbDjzPx2q15IV6B1xXcb7eDpqmuZj9Nexgz7ZtaH34TaRJEmM6naGu6xs//xzH4fbmkWmaBk+ePIZt25hOp8iLAk+ePOm6LCIiIiKiLQZ7NEhCCHz7W9+ClBLGGFiWhbquEccxojDEcrnEZDJBUeQM9TqilLrTIoOxqKoSUTTpuoyDs20HTXP4YK9tW2RZiiia3CjU9/1guw2XxqdpGuR5jiAIGOwRERERUa8w2KPBkVLilXv3AOCZ7bWu62I+n0NrjclkgrquefS2I0IICCHYsbeDzWNkWdagQyXHcY4W9JZlCSklptMZkiS5dumFlBKe53Eb9sgJIaAH/BokIiIiotPEYI8GJQgCvPP226iqEln27AytqqoOtnGTboYbJm+mbVs4jjPYYE8IefSgN89zNE2LyWSCNE0vPeospYTrKriug6qqGESPnBCA5nsXEREREfUMV/vRoAghUJYlkiQ5yrwuur2mqeH7QddlnITNnL2hchy7k9CyriskSYwwDKGU91xNDmazOVzXhTE42LZeOiHsMiYiIiKiHmKwR4Miui6AdlYUJVzX7bqMk1CWBWx7uMGeZR1nccZl1rM3V/B9H2EUbf88CEIURY7Vaok4Xg22W5J2p1uN6WT48y6JiIiI6LQw2KNBCcMQWrfbo33UX3VdQQjxQqcUvUhrDa01bHuY0xMcx9lure5C0zRYLheQQmI+P4PvBxBCoK7ZnUVfq6oStm3hzTfe6LoUIiIiIqKtYV4l0mgZAEp527CoKHKUZcmZbj2Vpgmiiy6psuQik5dp2/Zic+zwwibLslCWL864OyZjDOJ4Bcdx4Hk+pJSwLIkBPtx0B03T4N69e6ibBl9++WXX5RARERERwZpMJr/bdRFE+5KmKYSU+Ozzz/HV48fwPB+z2QxSWgDWM/gY8vWH1hpt2yIIAijlbTe/8mv0onV3o+o8ANs3x3Fg205vgl2tNaqqRNtq+L4Pz/NgjOZRXAKwDoC11giDAPfv34fyPOR5Dq1116URERER0UiJN958k1fQNGiWZWE2m2E6mcBxHdiWjbIs0DQNmqbFus+PuuY4zsUGUvciXKmQ51nXZfXK2dk9LBbngwo+Pc+HbdtIkrjrUi6llILn+ReLeQqUZckQhwCstyYr5aFtW3zw4Yddl0NEREREI8Vgj0bHdV288sorCIMAjuugqWu0bXsR9PHcXR9sjkNalgWtW7Rti6qqOp3D1gfT6QxVVaIo+tHdtg+TyRR1Xfd+66xt2/A8H47joG1blGWBqqphDEO+MRNCYDab48/+/M/hui48pVA3DfI8H1QAT0RERET9xWCPRs2yLIRhiCAIEAYBlFKo6/oiRKq6Lm/0pLTgODZs24ZtO5BSbo/vAusFHEM7mvoyjuMgDCMsFuddl7I3Z2f3sFwuTqoLbj3HU8GyLDRNg6qq0DQ1j+uOVBRNoLXeLoFZz2e08PjxY3zBOXxEREREdGBcnkGj1rYtVqsVVqsVgPXRqslkglfu3UMYnqGu64sLdy7g6ILWLcqy3YZ3QgjYtg3LshEEAQCMKtir6xrGGLiui6o6/eDZsqztzLJTsj6Su+6a9DwfruvC9/2LTbrrztK6rk/u86LbSdMEtm0jy9Ltn0kpce/ePaRZhjRNX/KviYiIiIjuhsEe0VO01lgul1gul5BSIgxDTCcTTKczZFk6+qOgXTPGbEMT3/efuZAei6oq4Xn+3oI9E07RvvsQ1vuPINLVXm5zV7ZtQ+vT7nIrinx7jFhKC56noJSC7wcQQqBt17M817827OoboM370tO01jDGwHGcjqoiIiIiorFgsEd0Ba014jhGHMf46vFjfOudd7BaLdmF0wNKKWjdjvJrkef5xQZhG21795mQ7bsP0Xz/hwAA+9F7d769m7Bte1BBl9YtsuzrhS9Syu3WX/eZsK+9CPma7f+n4amqEq/dv4/FYtF1KUREREQ0YAz2iHZQliXKstzOeKNuKeWN6gju8+q6gud5SNPkzrdlvf/omV+PyXFcJMndP4e+0lpv3zue5roKjuNAKQUhJKSU26UoQwo6x65pWrBhj4iIiIgOjcEeEZ0Uy7IgpRzUZtibyrIc8/kcWSbvvJVVpKujd+oB63mJQgg0zfiOt1dViar6OuyTUsL3A0wmU7Rti6LIeex/AFzXxTm79YiIiIjowBjsEe2IyzP6QSlvlGHQ04zRaJoGSqntfLdTY9vOyc/X2xet9bb70vd9hGEIA6DI81F3pp46x3EG3ZFKRERERP0guy6A6FRorSGE6LqMURNCQCn1zByzscrzDJ7ndV3Grdm2jaZhsPe8PM+xWCxQ5Dl8P4BSp/s1HjPbti+Ww3B0AxEREREdFoM9oh2lWQbb5sCkLrmui7Yd59KM5zVNA2MMXFd1XcqtuK47+s7LlynLEkkSIwgCSMlv1aemaRokSYJ33n6761KIiIiIaOB4tUC0oySOYdtW12WMmuf5KMvxztZ7XlkW8H2/6zJuLpoh++u/icI+zVDyWJqmQV1XCIKg61LoFqqqhNYa3/vud/G9734X3/2VX8F8Nuu6LCIiIiIaGM7YI9pRVdewLL5kumLbDoQQnDn2lKIo4Hn+xbHWputyIIS46CA0MAaQUkBKC1IKWJa9Pcqe/Zu/idWv/23YedbJ4o5TkiQJ5vMzOI7DhRonKI5XcJx1p7GUAm+++SYevP46fvSjH3VdGhERERENBFMKoh2tL8wkHMdFXVddlzM6nqdQVXzcn1fX9cVCke6H9E+nUxjz9aIZYwyM0TDGIMuybbhhv/+/wikyyPcfdVzxaSiKHEEQYrnkhtVTtPl+ofX6+0gfQngiIiIiGg7xxptvctUn0Y5+5TvfQVVVyLK061JGRQiB+fwM5+dPui6ld6SUmM3mnT42QghMJhMAAqvVsrM6hmw6naGqqpPdgkxrlmUhDCOkaYqiLFGVJcqqQlmW3LxORERERLfCjj2iHYVhCK1b5Dk3sh6bUopdLlfQWkNr3Ukn6WZLsef5F8sCVke9/zFJ0+Qi3Cu5POaEtW2LOF5BKQ+O40BOp7AsC7a9PqreNA2+evwYX331VdelEhEREdGJYLBHtKN7Z2fsquiI5/lIU3ZJXqWua7ju8YI9ISQ8z4PneWjb9fZPbrg9rLZtUVUVgiBEksRdl0N3YIy5tPPSsixIKfH6gwewpMTnX3wBKSVs2+YYAiIiIiK6EoM9oh04joMoijjjqgOO48IYw7mGL1GWBSaT6cHvx7IseJ4H1113UC6XS2jdHvx+aS1NE5yd3YMQgj9gGKC2bdG2LZbLBebzOaIogmVZcF0Xn3z6Kc7Pz7sukYiIiIh6SHZdANEpUK7Lo6Ad8TwPVcVNuC9jjMHFwtmDsG0bURRhOp1BCIHlcoE4XjHU68D6a33ALzZ1bnNcd33k2mC1WuL1Bw+6LouIiIiIeoode0S7EAJSMgc/ts3sqTjm7LYuOI4L3/chpURd11guF5zv1jkGe2NRlgW0draLU4iIiIiILsNgj2gH9++/irJk19ixKeXxCO7OxN6OaAohEAQhHMdBWZZcGNMjxoDB3oi0bQutNX78k590XQoRERER9RRbkIh24DFgOrrNxtUsY6h0HcdxYIzBfH6GyWQKpbxbdZgKIeC6LmazOaSUWCzOjx7qmXCK5uEPYMLDzww8ReujuPzWPRZaa1RVhSgMuy6FiIiIiHqKHXtE15BSclh9B1xXoW0bHv3cgesqFEWOoijgeT5c10UQBNBao2lqGAMYs34cjTEXvzeQUsCyLFiWDcuyAKyDhDRNOwuy23cfovn+DwEA9qP3Oqmhzzhjb3xc10WWv7hFl4iIiIgIYLBHdK2vL6QFAIZ7x+L7PrIs7bqMk2DbFtK0BoCLgG8dAjiOC8dxIISAlDaEWD+DBQQg1s9t3WqUZYG6rnsRolrvP3rmV3qRlAz2xoRhLhERERG9DIM9omusO5zW3U1aM9g7BsdxARgOjN+BUgpam0s31NZ1dXJHyEW6YqfeS6w7hxnyjIVtr/8zjVvZiYiIiOgqHNRDdI1XX30VUkoexT0iz/O4rGRHrqtQlkXXZdCRrH/IwG/dYyClRBhG+Ojjj3vRTUtERERE/cSrA6JrzKZTJEnMYO9ILMuCbVvIOVNqJ7ZtD66zkQs0rmaM5rHMkfD9AF9+9RWSJOm6FCIiIiLqMQZ7RC8hpYRSisegjkgpD3Vdd13GSVBKoW3bwXXzbBZotO8+7LqU3tHacMbeSLiui8ePH3ddBhERERH1HGfsEb2E1prHcI9ICAGlFJbLRdelnATP87eLMobEev8RTDhD+y/8y5D/7z+D/PKTrkvqjXXHHn8mN3RhGCFJEn7vISIiIqJr8eqA6BpJkmA6nXVdxihY1vpnDVE0QRhGF0s06DKe5wPAIGcRinQF/Y13YL7z11D/rb/XdTm90rY8ijtkQgiEYYSmafCzjz7quhwiIiIiOgEM9oiukWUZuyaOpGlqLBbnKIocxhgEQYCzs3uYTmcXQZ/TdYm9IKWE53tI0+HO3hIf/fiZX2lN65bB3kAJIRBFE6ziGD/94AN+3yEiIiKinfAoLtE1DIC25Yy9YzHGoKqq7UIIIQQcx4FtOwjDCABQVRWyLO2yzE6FYYSqrAY9+9F59B7adAXr/Uddl9IrWrNjb4gcx4HvB1gsl/j888+7LoeIiIiITgg79oiuEYXhoAOUvtsEfVmWYrE4R5omkFLi7OweJpMpbHtcP59QSsGyLOR51nUpByUuQr323YfcjkuDJaXEZDKF6yp8+umn+Oyzz7ouiYiIiIhOzLiuiIluwbZtlGXRdRl0oa5r1HW93Vg8mUyR5/kgl0hcxvcDpGk6imN6m+24AGA/eq/javrDGAPLstC2bdel0B1YloUomuCLL77A4ydPui6HiIiIiE4Ugz2ia1iWBa1112XQc7TWyPMcVVVtO/eSJO66rIOKogmapkZdV12XchSbY7g8jvustm3hOC7adhxh9lCFYYRPPv0Uq9Wq61KIiIiI6ITxKC7RSzx47TXYtj2K7qhT1bYtlssFhBCYzeaQcphva47jwHEcpOl4ZguKdAX70XsQKYOPpxVFDs/zui6DbkkIiTAMUVUVQz0iIiIiurNhXgET7cGrr7yC+/fvI89zBns9Z4xBHK9QliWm09kg5+6FYYQ0TfhcJNR1DQCwbW6JPjWe52M6nWK1ivHBhx92XQ4RERERDcDwrn6J9uD1Bw9wdnaGNE1QlmXX5dCOiiKH1i0mkwmSJNkGIKcuDEO0bbvdFExU1xWUUmiaYTzHh8yyLFiWBddVaJoGf/GXf8mFTERERES0Nwz2iJ5j2zbu3buHNB1OMDQmm/AriiZI0xRVddrBrGXZcF2F5XLRdSnUI3meYzaboyxthkQd2YR1xhho3UJrA2M0bNuGlBJCyO0oh6Io8PkXX2C5XHZdNhERERENDIM9Gq3NLLbnF2N84xd+AVVVMdQ7YVVVwZgYUTS5+P3phntRFCHPMy5woWesl8dkiKIJlssFj2gfmRAC0+kMX3zxBYSU8JTaBnplWSIvUlRVhTzP+b2EiIiIiA6KwR6N1rfeeQcA8Bd/+ZcA1hdqb735JhzHGfx21TGo6xpxvEIUTSClQFEUXZd0Y77vAzAnWTsdXlEUsG0HUTRBHHMJwzG5roIQAk/Oz9G2bdflEBEREdGIMdijUVJKwXVdaK3xy7/8y4AxkFKirmuGegPSNA3iOMZkMoEQAnmed13SzqSU8DyfWzPppZIkxmw2h+/7J/X8PmWe58G2HXz66acM9YiIiIiocwz2aJRef/AAWZahLIvtkVzgxWO5dPratkEcrzCZTAEI5HnWdUk7iaIIRVGgbTk/jV4ujleYTmdcsHIEnufDtm387KOP2ElLRERERL0gr/8QouHxPA91vb4A1lpv/0fD1LYtVqvlRadN/3+eoZQHKa2TCSGpW1prpGmKMIyglOq6nMFyXQUpJX7y058y1CMiIiKi3mCwR6MjhIBt2wzyRkZrjSzLEARh16Vcy/d9pGnSdRl0Quq6Qhyv4PsBfD/oupxBsiyJpm24hZiIiIiIeoXBHo2ObVncIDlSm6PXfe5qmkymqOuamzTpxpqmwWq1hOu6iP5/9u6kR447X/f78485IiOHYlGcJ6m7j6+988ZAb7zSyrtzlvbybP0i/EL8Eoy788JAw8CFYTRgeOlz7zmnJXVLlFoUKbKGzIiM8R9eZLFabHGoIbMiM+P7AQSqyWLlT9WVZOVTvyFNZYzpu6S9EUWR/CDQ659f910KAAAA8A6CPQyO7/t0XAxYnmdb29EUBIFc11WeZ32Xgh1lrdViMZfn+ZpOZwrDqO+Sdp7vB/I8X3/601eaL+ikBQAAwHYh2MPgVHUt13X7LgM9qapK1lrFcdx3Kb+SJCPleUZHKa4ljhOVZanFYqEoCjWbHSgItrdLdZsZYxTHMRdwAQAAsLUI9jA4bdsyojZweZ5tXSfTaDTiqinWwvd9lWWhpql1cnKi5TJXHMeaTmfyfb/v8nZGHCeaTKc6Pj7WIqOLFgAAANtp+89DAmtGqIemWS3AH43SrTlS4fuBFot532Vgx8Vxoqap3zkOVJalyrJUFEUajVK1bauiWLLH8QMcx9FolGqRZfr2u+9Y3QAAAICtRrCHwWHMEdKqa286nWm5dHq/kOx5qz+KCRBwXUEQfHBHY1EUKopCcZwoSUZyHKOyrFRVJZ97ZzzP02iU6uXLl3r95k3f5QAAAACfRLCHwXkb7DlO/4EO+mOtVVEWGo1SzeenvdYSRZHKsuy1Buy+MAwlo0924i2XuZbLXJ7nKQwjpelY0upqdFVVg90lFwSB4jjR8+fPGb0FAADAziDYw+CMkkRt2xLqQcVyqdnsQJ7n9dqx5Hm+ioIxXFxPGEYqlssLv/1qJH01iu77vsIw0ngcqes6FUWhsiw2VerWieNYruvp62++Yc8lAAAAdgrBHgZnOpuqrnnhhlX3Zp7nGo1SnZwc91LD22MGjELiOhzHkeu6Vw6l6ro+7/QLw1BRFMvzvK3ZQblJQRDIcVx99fXXfMMHAAAAO4eruBic+elcYRjJcfj0h86vh06ns14ePwyjQXVGYTOSJFFZlmvZIVqWpU5OjuV53vmY7r5yHEdxnOi7588J9QAAALCTSDYwOPPFQi9++kmjUdp3KdgSWZapbRtNp9Mbf2zP8xj9w7X5vr/2gPjk5FiO42g8nkjaz2viSTLSy1ev2HEJAACAnUWwh0E6Pl51oxjDUwAri8VC1naaTG4u3AuCUF3XDfZYAdYjjmM1TbuRz6PT0xNJ0mQykTH7Fe5FUay6rvX69eu+SwEAAACujFQDg3RwcKCqqtR1jF7hb1bXcbuzDqXNC8OQMVxcWxCEKorNfR7N56fquk5RFG/sMW6a53kKgkDPv/++71IAAACAayHYwyB9dvv2Rl8IY3fN53MZY25kt5jnXf3YASBJvh/IGLPxg0DLZa4oCjf6GDfHKElG+uGvf+VoDQAAAHYewR4G52A2k7VWbcsLOvxa13Waz0/luu5Gw723x1tY2I/riONIy+Vy44/TNI2s7RQEwcYfa9NGo0Tz+Vzz+bzvUgAAAIBrI9jDoKSjke7du6ei2PwLYeyurut0enoqSZrNDhRF0QYeQ9rXgwS4GY7jyHU9VdXNHH6oqkphuP7nwk15ewikKCv99ccf+y4HAAAAWAuCPQyG53l69uyZsmzBsQJ8UtdZLRZzLRYLhWGk6XQm319ftxL7HXFdcZyoqkp1q5R445bLXJ7nnXeb7hLfDzQeT/Tq1Ss9f/78xj5mAAAAwKZ5fRcA3JSmaVQUxU6+KEV/mqbWycmxgiDQaDSStZEWi0zWEg6jX77vnx18uTlN05wd69idruc4TuR5nv78l7+wWxUAAAB7h4QDg/Ljjz8qSUZ9l4EdVFWVjo+PVFW1ptPp2vbvGcM4Li4vjpOzXaE3GzAvl8uNjKZvwmr0dqymafSnr74i1AMAAMBeomMPg1I3DccKcC1FsVRVlYrjRAcHt1RVldq2PfuHzy/cjCAItFzmN/64TVOr6zr5vq+6rm/88S/CcRyFYaQgCPTy5Uu9fvOm75IAAACAjSHYw6B4nscIJa7NWqssW6goPEVRKN/3FYahjDHnHXhdZ9V1nWzXqbOduq5T19nzELBpGnVdJ2MM+742zHGcvQpcfd+XMUZVVfXy+G+PaGxbsOd5q+eh67p68+aN3hwdqWm4fg4AAID9RrCHQfFcV9YSomA92rZRlv06ODDGyHEcOY4jY85+dIxcx5Xn+XIcI2Oc82APmxOGoZJkJGOMjo+P9iLgi6K41x13y2Wug4NbZ5/D/X88wzBUEISy1urVzz/r5OSEsBwAAACDQbCHQenETjNsXtd15515HzOdzvh8vAFN06iua00mU52enux0uOc4jjzP02Ix77WOpmkUhkFve+uMcRSGocIwVJ7n+v6HH5RlWS+1AAAAAH0i2MOgZFkmz/P2bjQPu6nrOq403wBjzHmH22Qy1WIx39kRzTiOVVVV7x1pRVFoNBrdeLDnup7CcDX+fnx8rO9/+KG3kWQAAABgGxDsYVCstTo6PlYS9zvKBkg6G8Ul2LspRbGUtVbj8Vh5nqssy75LuiQj3w80n/fbrSdJdV1JGsn3g7N/X5+3o+yrMfa3/27kup6MMfr59WsdHe3HWDUAAABwXQR7GJw8z5WORn2XAbBj7wb8/R64qirVdVZpOj4/YrIrJpPJ2RXm7ah5ucyVpiPN5/ZCH8df7Z08OzZjHCPHOHJcR67jylqrpm3U1I2aplFRlKqbRmVZarFY3MB/GQAAALA7CPYwOJ21hCnYCl1nGcXdMNd11bbvdnbVda2iWCqK4t531V3U2wMgeb49e+RWHY9GaTo+q8ucHYZZHYcxxpyHdZLOg9TmLKSrz/69qevVHsSmUdu2vY8ZAwAAALuEYA+DsywKed5qpIsXkOiTtVauyx/Dm+Q4znt3sJVlqek07qGij1vtAHXPu9s8zzsLJ9utDCHLspAxUhwnWmSZlsvyPKRrfvEPY7MAAADAZvCKEoPTNI2Ojo6UpulWdb9geKy18n069jbJdd33jol8YuHLAAAgAElEQVRaa9W2rcIw7GXXnuM4StPx38ZRz7qIu66Ttfb8n6IoVNf9H8v4mNUBDSPf8/T8+fO+ywEAAAAGhWAPg1Q3zVa/UMYwtG3LKO4GOY4rY8wHd9JVVSU/CG482IuiSHGcnId2b0O8XVYUS41Gqe7dvasXP/3UdzkAAADAYBDsYZAmk4mapu67DAxc0zTse9ygOI5UVR8O7eq6UhxHN1iRNB5P5Lqu5vPTnTrccRF5nmk2mynL86243AsAAAAMAa0iGBzHcRRHkeqaYA/YZ77/8W68tm1VVbXSdLzxWsIw1Gx2IGtbnZwc712oJ63GiLMs06OHDxX4ft/lAAAAAINAsIfBGY/HqutfL9MH+tB1HeO4GxBFsay1nwzQ8jyT7/sb/f8gTceK40RZlinLsr1eA9C2jYpiqUePHvVdCgAAADAIjOJicMZpupfdMthNXdfJGEfSbu9Y2zZRFGmxWHzy7bquOwtX3bXuufM8T0mSyHU91XWtk5PjvQ70fqksS81mB1weBwAAAG4AwR4GJwxDOvawNVbhB6HeOqXpWE3TXGiPpuM4MsZce+em53ln4WCrMIwUnB3lmM/ngwy33l4cXl3MBQAAALApBHsYFGPM2YvNZd+lAJJEV9OahWEoz/N0cnJ8obf3fV9t217rMZMkURTF591/VVXp9PT0g9d4h6BpGsVxTLAHAAAAbBjBHgZlMpnIWkuQgq3C5+N6OI5ztstuceGPaRCE1+7WC8NIbdvq9PSE/y/PWNsqSRIdHR31XQoAAACw19jYjkHJ81zGGLmu23cpgDzPIwhao/F4orIsL3zx2hgjz/OU5/m1HtNaS6j3d5qmURLHfZcBAAAA7D2CPQxKXdf66aefFMdJ36UAct31HmwYstFopK7rtFxePKTzPF/WXn0Mdzqdqeu6QR3GuKi2beV5nsIg6LsUAAAAYK8R7GFw3hwdqes6+b7fdykYuHVfYh2qMAzl+4EWi/mlfp/rOrL2aoHceDxR27aXfswhKctSs4ODvssAAAAA9hrBHgbp1c8/KwjCvsvAwDmOIdj7iG40UfPlP6kbTT74No7jKklGWiwWV/hYXv5wied5ms0O5LqusmxxyccblrqudDCb9V0GAAAAsNcI9jBIJycnZx17pu9SMGDGOAR7H9H+/ks1//jPan//5QffZjwea7nMr3QA4yoXiX3fl+M4ms9PGb/9hLZtZa1VOhr1XQoAAACwt7iKi0Hquk5FUcj3vQsv2gfWbRUsEex9iPvHP7zz499L07GstSqK4krv3xgj6XLhnDGOyrJU2159N9+Q1HWtg4MDLbKs71IAAACAvUTHHgbrdD6X57FnD/0xxlx5x9sQmOxU3h/+o0x2+qtfC8NQnuetYcfd5bp2XddV2zbXfMzhqKpS4/FYjsOXGwAAAMAm8JU2Buvo6EhBEMh13b5LwUAREl2N4zjne/WuMw7bNM2ln/+eR5fvZXRdp6qqNJ18eE8iAAAAgKsj2MNgtW2rH374QWk6VhzHfZeDgUmSRE3TsGPvCsbjiZbL5ZX26v1SXVeXCvbG44mqijHcy6rrWjOOaAAAAAAbQbCHQTudz/Wnr76S63ryPFZO4ub4fqCyvNpuuCEbjVJ1nVVRLK/9vrquU9M0Fwr2wzCU67rK8/zajzs0dV0pjmPGcQEAAIAN4KtsDF7TNGf79gj2cDNc15XjOKqqqu9SdkoYhvJ9X4vFYm3vs6pK+X7w0bdxHEdxnCjPMy7hXlFdVxqnad9lAAAAAHuHYA/QalTMcdi1h5sRx7HKsuy7jJ3yNlzLssVax5erqj4PWt/H83xNJlOVZUkQew1N02gynfZdBgAAALB3CPYweEEQ6P69e6oqghbcDM/zCfYuaTweqyzLtR+u6Dqr5TLXZDL9VbgXRZHG47GyLNNyyQjudVRVpXQ0kjGXu0IMAAAA4OMI9jB4juOobVslyYgdUNi4MAzVdR3XcC9hNBqp67SxcK0oCpVlqclkqjhO5DiuJpOpoijWfH6quqZT77pWn/OtkiTpuxQAAABgr5BiYPCKotB/+dd/led5dJNgw4ziOKH76xJ8P5DvB1os5ht9nOUyV5Zlcl1X0+lUTdPo+PhYTUMAuy5NU2syHvddBgAAALBXuBYASDLGnHeU4PJc11UYRvI8T67rylqrpmlUVRXdTr8wmUxUVRW72i7MaDQaKc+zte7V+5C65vN1k+q61mQy0Y8vXvRdCgAAALA3CPYASb7vE+pdQZqOz68J13WtoliqaRq5rivP85UkiRwnVdu2appGRVHI2mF+nJNkJEnK86znStarG03U/v5LuX/8g0x2utb3TRC6X9q2lTFGURiqYMckAAAAsBYEe4BWBzQI9i4nDEO5rqv5/PRXHztrreq61nKZy3Ec+b4vz/M1nU7POyPbdtXRN4RRxyAIFASBTk9P+i5l7drff6nmH/9ZkuT94T+u7f0mSSJj9i8IHbq6rjSeTFS8etV3KQAAAMBeINgDJDnGSOr6LmOnRFGsolh+MhC11qosS5VlqSyTXNeT73vyPE9pOpYxRtbas39a1XW9Vx1ajuMoSUbKspsZJ71p7h//8M6P6+D7vsIw0snJ8Vre3ya7CnE5dV1rOpnoFcEeAAAAsBYczwAkZXkuz/MVhmHfpewE3/dljFF5hXG6tl2N5C4WCx0fH+n4+EhZtjgP8+I40cHBLY3Hk/Mx313lOI4mk6mkbm93t5ns9LxTr/nyn9SNJtd+n6NRqixbrC0IfdtV2P7+y7W8P1xd0zQKgoBDRQAAAMCaEOwBWu1++vqbb+Q4rtJ0LNd1z3/NGLPzAdO6xXGs5XK5lvfVdZ2aplFZFsqyTCcnxzo+PlJd1xqPJ5pMpvJ9fy2PdZM8z9dkMlVRLNV1q8Byn60rPJtMpmvv2jR/+heZF9/J/Olf1vY+cXVt2yoIgr7LAAAAAPaCOx6P/5e+iwC2Qdu2Ojo6ku063bp1S8YYOY6j6XSmMIzWFmTtOtd1FceJsmyx0cd5G/ZJq8MTYRhJ2o3LxWEYKk1T5XmmsixV15VGo5Hatt3LcVxJMj/9ILM4WY271lc7jBBFsTzP03y+3nHZ5n/8n9V98d9I0wO5/+9/Wuv7xuV5nqeqqq7U8QsAAADgXQR7wN8pikLHx8cKo1Ce58vzPOV5rrbd/yMPF5GmY1VVpbqub+Tx3o7udl2nJEkUhpGM0dYe3YjjWFEUa7FYnH+Muq6TtZ1Go5GqqlLX7d8+R1OXcr75L1cO9TzP02iUaj4/XfvHx3z7lbrbd+X9b/+rTD5f6/vG5bmuq852yjIOowAAAADXZe4/eLB/rzCBNfr82TOFYajFYr633VYX9baD8fj4WF3Xz8ciCALFcSJjjIqiUFFsTyflaJTK9/33Xgpe/fpIruvtxXXcdR+kmM0OlOe5qoourn3n+4FkjL799tu+SwEAAAB2Hjv2gE/481/+opevXmkymSpJ9ntP2qckSaKqKnsL9SSpqiqdnBwryxYKgkCz2cFW7K9bHftwdXJy8sFx4SzLZIzZinqva50HKcbjydlePUK9IWjbRhGHigAAAIC14CIAcAFv3rzRZ7dvKwwj5Xnedzm98f1ga7rN6rpWXZ/I8zzFcaLZ7EB1Xd3oeJ/neYqiSJ7nq2kanZzMJX28CXo+P9VkMlXTNDt9Kdf94x/e+fGqoiiW4zhaLBiRHQprrVzXleM4g++CBgAAAK6LUVzggkajkZ4+eaI8z9Z6sXNXJMloqwOY1VGPWL4fqG1bVVW1sTHdOE4UBIEcx6goS1VleamjHkEQKElGOj09GXSw4XmexuOJTk8/3OWI/ZSmYz3//nuOEgEAAADXRMcecEFZlqmuawVBMMhgLwiCrQ31pNVV48ViIcdx5Pu+giBUHMdq21ZNU6soimuFaGEYKgwjua6ruq6V5/mVO+6qqpLv+0rT8dZ0QPYhTcdnh2kI9YambVtFYUiwBwAAAFwTwR5wQcYYBUGgLFv0XcqNc11X0vZeov0la63KslRZljLGyPcDBUGg6XQma+15yHeRMOltF6Dn+eq6TkVRnO0YvH6jc5ZlmkynSpKR8nx410HTdKymaVSWRd+loAddZxVFUd9lAAAAADuPYA+4IGOMmqZRkowUBKHqulJZDmPZv+d5au3udVV1XaeqKs+PMqxCPl+TyfSDv8cY887vL8tS8/lcbbv+UHN+Otd0OlXT1IPqAl3tJfR0cnLcdynoSdu2BHsAAADAGhDsARdkrdW//fu/yxijcZrq8ePHgwn2XNeT3YNxybqubvzAxsd0nVWWZUrTVE1zPIh9e47jKI4Tzeena+l8xG5qmlbj8e5fhwYAAAD65vRdALBruq5TXdfnY55D4DgOe9A25G3nZ5qO+y7lRqTpWEWx3ImxbmxO11k5jnM+5g8AAADgagj2gCsoq0ovX75UGK4ONOw7x3EG0U3WlzzPznY4hn2XslFxnMgYw8EESJKaplYU7vfnPAAAALBpBHvAFVhr9fLVK3319dcyxlG45y9OjTFqW4K9TSrLcq93jnmepyiKtvqyMm5W21qFe/w5DwAAANwEgj3gGqy1+va77xRFsYzZ36fTqmOPUdxNKoqlHMeR5+3n6tM0HSvLFox045y1rWKCPQAAAOBa9jeJAG5IXdc6OTlRGO7nvj3HWf0xwaGDzavrSnG8fwcFJpOp6npYl3/xaVzGBQAAAK6PYA9Yg/liIc/zz0OwfeJ5nlq69W5ElmVnV2P3Z29jHMcyxijLFn2Xgi3Ttu3erzEAAAAANm3/UgigB0VRqOs6jUapptOZgmB/uvc8z5Nlv96Nmc9PFYbRXlxcXu3Vi7d+r143mqj58p/UjSZ9lzIoXdep6zr5vt93KQAAAMDO2s9lTsANq+taf/rqK0lSGIZ68vixHMdRURQ9V3Z9juOobZu+yxgMa62ybKE0Hevk5HinrxGPRqnyPN/6vXrt779U84//LEny/vAfe65mWJqmURiGquu671IAAACAnUSwB6xZWZb6y7ff6re/+c3eBHu86L5ZdV2fBx7L5bLvcq7k7e60stz+54D7xz+88yNujrWtojDUYsGoNgAAAHAVBHvABhhj5LqujDF7cHRiH/4bdk9dV2fjuLsa7MU7s1fPZKd06vWkbe1e7ZQEAAAAbhrBHrABvrd6ak0mU1lrVde16rra+pHE9+tkjOm7iMHpuk67+mEPw1Bd19HpiU+ylgMaAAAAwHUQ7AEbkOW5/r9/+Rf5vi/PdXV4eKjZbKaqqmStVdd1qqpyJ4K+VbPejiZMO2zVJbmbH/cwjFQUu9lpiJvVti3HMwAAAIBrINgDNmjVqVfrxxcvVNe15ouFfN9XEAQ6PLylpm5UFMutPpCw6hzbzYBpl1lr5Ti793F3HEeu66qqqr5LwQ54O+bvuu5OfKMDAAAA2DYEe8ANaNtWP718+c7PvX79WoeHh7p9eKg8zxhbxDuappExjhzH2erg9+8lSaKyLNnLiAtr29U4bp7nfZcCAAAA7Byn7wKAobLW6tWrV3r+/feKog8vj3ecfp+mdOz1p21bue5uff/F8/yduISL7dG27fkVZQAAAACXQ7AH9GyxWKgsy/e+sA2CQLPZQc87qLqdHAndB11n5bpu32VcWBTFstYyUolLaZpaB7NZ32UAAAAAO4lgD9gCP/z1rwrDSJ73t+4sY4ziONFff/xRURRrNjtQkoxuvLZdPuKw69p2t4K9MAxVFHTr4XLqulYQBAo4ogEAAABcGsEesAXqutbz5881GqXnPxdFsU5OTvTmzRv927//u/713/5NRVFoNErluq5c17uR0MdaRnH7UlXlzlwMdV1PjuOoqsq+S8EOqqpKU7r2AAAAgEsj2AO2xCLLzvbZra6KBkGgFz/9dP7r1lp9/8MPmi8WiuNEYRhqPJ680+W3CV1nCfZ60jSNJO1E114cx3Tr4crqumIcFwAAALiC3drKDuy5tm3lOEZRHOvly5fvvYb64sULvXjxQpJ0cHCg24e3zgOgTeg6Eezhk3zf56oprqxpGjmOoziOtVwu+y4HAAAA2Bl07AFbpCzL83Hc12/efPLtj4+P5Xm+jNncU5mOvf543moMd9uPUcRxoqZpZO1214ntVlUlXXsAAADAJRHsAVvkxxcvlOe5nj///kJv33WdyrLc6KjmajyYYK8PYRiqqqq+y/ikIAhUlozh4nqqqtJ0OuXPGwAAAOASCPaALVLXtb57/vxSu8o8z1PX/Xpkd13eNw6Mm+H7/tYfo/A8T8aYnQggsd2stWqaRpPJpO9SAAAAgJ1BsAfsMM/zzoOVzTF00PRgPJ6obduN7k9chyiK6dbD2tR1pVsHB32XAQAAAOwMgj1ghz188EBFUWw0/EnTlGunN2yUpnJdV/P5vO9SPsn3fZXldncVYndUVaUoiuT7ft+lAAAAADuBYA/YUXEcK0kSFcXmLkgGQSDHcTb6GHjXaJTKdVydnJxI6vou56PiOD47msG4NtanqirNOKIBAAAAXAjBHrCjkiTZ+P61JBkpz3N13XYHTPvE931lWbbRvYnrEgQh3ZxYu6oqGccFAAAALohgD9hRURjKcTZ3DTdNx2rbduuPN+wTz1uNH7btdu/Vk1YBpDFGdc3RDKxX27aSVt+8AAAAAPBxBHvAjnr1888qq0rT6exsJ1Ug13XXcuhiNFrteFsstn/H277Zle7IKIrp1sPGrMZxp32XAQAAAGw9r+8CAFxNVVX67rvvFEWRDmYzBUGgKIrPl863bStrW1nbqeus2taqbT+9Dy1JRvI8T6enJzsTMu2LpqnlOI4ko23fr+d5nrJs0XcZ2FN1XWk6merHH1/w5xAAAADwEQR7wI4rikI/vnjxzs85jqMgCOT7vgLfVxAECoJAaTpWXdcqiuV7XyzHcaIgCAj1emStle97quu671I+KI4T1XXN0QxsjLWrb0SkaboT16EBAACAvhDsAXvIWquiKH41Kuk4ju7cuaOD2UzL5fKd/XlRFCkMQ52enhLY9KgsCyXJ6Dxc9TxPnuepLKuzsLX/wDUIAuV51ncZ2HN1XetgNiPYAwAAAD6CYA8YEGutXrx4oaOjIz188EBpOtZymct1PUVRrPn8VNa2fZc5aEVRyPcDTSYTWWvlup6stYrjRMYYLRaLXg+a+H5wdjRjezsKsR+qsx2ijuPwzQYAAADgAzieAQxQWZb65s9/1stXr5SmY41GIy0W8/NrlOjXfH6qsqzUtq2Oj4+U5/n5aHTfI9JRFKkolr3WgGHouk5VXWkymfRdCgAAALC1CPaAATs+Ptb3P/yguq7UNE3f5eAXimKpPM8lScYYOY6j5TJXXVe91rUaC+6vYxDDUlercVwAAAAA70ewBwyctVbcydhuXbcaQ1wu++2US5KR6rrqvWsQw1HXleI4luexOQQAAAB4H4I9YOA815Xv+3Jdt+9S8B6O4yhNx+f/3qcgCFQUdOvhZpVlqc9u3+67DAAAAGArEewBA+f5/nl4RLi3fdJ0rK7rdHx81OsBAd8PJElNw9EM3KyiWGo2mylJkr5LAQAAALYOwR4wcG/evNHX33wjqf/DDHiX7wfyPE95nvV+FTQMQ5Vl0WsNGKau65TnmR4/etR71yoAAACwbfgKGRi4rus0mUxUVVXv4RHe9Xaf3TZcK3ZdV3VNtx76Ude1mqbR/Xv3+i4FAAAA2CoEe8DARVGkw1u36MbaUsYY+b7fdxlyHIfLyehVUSw1Ho8140ouAAAAcI5gDxi4B/fva7lc0q23pbquU5KMeq3B930+P9C7ruu0WMx1/9499u0BAAAAZwj2gAEbjUZKkkSO67C7aksdHb2R1O9FXNf1ZG3/48CAtVZZlunJ48cKgqDvcgAAAIDe8UoeGLC6rnV0dKS2tYqiuO9y8BGz2YHCMOrlsR3HoWMPW6NpahVFoWdPn/INCQAAAAweXxEDA1ZVlX5+/VpxFKko2LG3rcqylKTeuuaMMeJgMrZJVZVq20ZPnzzpuxQAAACgVwR7wEB5nqfbt2//4iIuo5bbKs8zWWt765ozZrXfDNgmy+VSnufpwf37fZcCAAAA9MbruwAA/Xjy+LGiKFJVVYQ2O8IY03cJwFbJskzj8Vi3ylJv3rzpuxwAAADgxtGxBwyQ7/uK41hFUSiKIkkEe9vM83xJUtM0PVcCbJtOWbbQ3Tt3lKZp38UAAAAAN45gDxiguq714sULhWGoPM/Yr7fl2raVMUbT6ayXx6ehE9tsdSl3ocePHikMw77LAQAAAG4UwR4wUFVdS5KKomAUd8t1nVVVVXJdV67r9l0OsHWaplGe53r29CnPEQAAAAwKwR4wMMYYPXnyRA8fPFCWLfouBxdUVavLuEFARxLwPnVdqa4rPX36lH2UAAAAGAyCPWBAwjDUwwcPFIaBTk9P2Nm2IxzHUZKMJPV4nZacBDugKAo5xujhw4d9lwIAAADcCII9YEA+u31bo1GiZZ73XQouyHEcTacz1XWtk5NjFcWy75KArZbnmUZJos9u3+67FAAAAGDjCPaAgXBdV0EQqGlaWWv7LgcXlCSJqqpSnmdq2/Za7+s644mGlj3skMVirsPDQ00mk75LAQAAADaKYA8YiDRN5fs+HV87x8jzvE+/1SdCu/F4ooODWwqCYF2FAVur6zpl2UIPHzxQFEV9lwMAAABszKdfLQLYWb7v69nTpyrLUjJG1lou4O6YxWKu6XSmMAxVlqWMceT7vqy1chyj0ShV27ZyXVdd16ksV1eOfT+QMUZt28hxXPm+r6oqlSQjRbfvKPtv/3sF/8//qW5+LGs7NU0ja6/XEQhsk7ZtleeZnj19qq++/pqdogAAANhLBHvAHguCQK7ryHVdjUYjZVnWd0m4gjzPlKZjxXEicxbQGiMZ45xdAq1V17WCIJDn+XKc1c9ba+V5nuq6UpYtzkewu//uS5X/w/+krrNK/q//XY5x5Dh/a+AuikJFUUh6GwITBmM31XUtxyn17OlTff3NN3xjAwAAAHuHYA/YcVEYynFdFUXxq915eZ7LcVx1ndViMVdVVT1Vieuo61qnpycyxny062gVxhXv/FxZlr9+w//7/5BnW7V//IMW2fz8p1cjv0ZJkigIAs3npwQh2HllWSiOEz15/Fjffvdd3+UAAAAAa2XuP3jAqzZgx0ynU90+PJS0Grftuk6e5+lf/vN/fuftfvfb357t1SvYrYdLGY8ncl1XJyfHSpJEXbfqHAR2VZqOdXJ6qp9++qnvUgAAAIC14XgGsCMcxzk/ojAZjyVJTbPq5HobuNy/d0/T6VTSKvALgkDHx0eEeri0+fxUTdNoNEr7LgVYiyxb6GA202w267sUAAAAYG0YxQV2xKOHDzUej/XV118riiKVZXE+ltm2rU5PTxTHkcbjse7dvSvHdZTnec9VY5ctFnMdHNxSVb1nnBfYMV3XabGY6/69e6qqij8fAQAAsBcI9oAdEYahiqLQF59/LknKsnd3rbVtq7ZtJRVyXZcLuFgjIw5oYB9Ya5VlmZ48fqxvvvlGVV33XRIAAABwLYziAlvu/r17evTo4dmuvKWybKHFYvHR39O2LaEe1qKua4Vh2HcZwNo0Ta2iKPT02bN3rkEDAAAAu4ivaIEeGWP0D7/7nb74/HMdHh4qCIJ3ft11XR0eHsr3vPMLpU3TqG0/fBkVWKfFYv7+y7rADquqUrZt9PTJk75LAQAAAK6FYA/o0aOHDxUEgaxtNZtO9dvf/OadX2/bVnVdn4V5bU9VAp2M6bsGYL2Wy6U8z9OD+/f7LgUAAAC4MoI9oAfGGN25c0dJkuj09ERVVWm5zGXek54ssky+7/dQJbDCVDf2VZ5nGo/HunXrVt+lAAAAAFdCsAfcsDRN9V/9wz9oOpkoyxbnl22l1WJ3z3v3ps3r168VhpFc173pUgFgr3Vdpyxb6O6dO0rTtO9yAAAAgEsj2ANu2ONHj5TnmbJsIWvtr379749etGfBH8cwAGD9VpdyF3r86BGHYgAAALBzCPaAG2KM0b1799S27Ttdem85jqOu6361S+/g1i11XffeMV0AwPU1TaM8z/Xs6VO6owEAALBTCPaAGzAajfQPv/ud0tFIWbZ479sYY847+KIoUhzHkqQ3b97o6PhYaTrmBScAbEhdV6rrSk+fPOEbKQAAANgZBHvAhhlj9OTxYxXFUnmevXek1nEchWGkIAj07NkzPXv6VL/54gu5rqu2bXV8fKw8z+X7QQ//BQAwDEVRyHUdPXzwoO9SAAAAgAsh2AM2yBijp0+enHWC1B98u9EoVafVrid1Vnmeq6oqtW2rJ0+e6PNnz+T7vsqyuLnigXfQwYRhyLJMo1Giz27f7rsUAAAA4JO8T78JgKvwPE8P7t+X53vKs+yjb9s0tcIwUlEUqqpKQRDI93391//hP6jrOp2entxQ1cD7dCLYw5AsFgsdHh6qLEudzud9lwMAAAB8EMEesAF37tzRnc8+U57nnwz1JGm5XKppWjXNqquvqirV9ZEkruECwE3ruk5ZttDDhw9V/eUvKgq6pQEAALCdGMUF1uRgNtNkMpG0OpYh6b3Xbz+krqt3Qryu6wj1AKAnbdueX8r1PL4PCgAAgO3EV6rAGhweHur24aGMMTLGqLP2fEceAGA31XUlx3H07OlTff3NN3yzBQAAAFuHjj1gDSbjsYpiqSxb6MH9+5Kkuq7VdbbnygAA17E6WtTp8ePHfZcCAAAA/ArBHrAGWZbJ8zy1bauiKBTHseq66rssAMAa5HmuKAx19+7dvksBAAAA3kGwB6zB0fGxoiiW4zgqy0InJ8eylm49ANgXWbbQwWym2XTadykAAADAOYI9YA0OZjO1bUuYh71kbSfHMX2XAfSq6zotFgvdv39fSZL0XQ4AAAAgiWAPuJYkjvW73/5Ws9lM8/lp3+VgYLrRRM2X/wK57g4AACAASURBVKRuNNno41hrZQx/XQDWtsqyTE8eP1bg+32XAwAAABDsAVeVpqmePn2qqqq0WMy5logb1/7+SzX/+M9qf//lRh+naWq5rrvRxwB2RdPUKopCT58+lePwZRQAAAD65fVdALCLoijS40ePlGULNU3TdzkYKPePf3jnx015O2LuOA7j5oCkqirluo6ePH6sv3z7bd/lAAAAYMDM/QcPaDMCLmE2nerRo0fKskxlWfRdDnAjJpOpiqJQVZV9lwJsjdEo1SLL9OOPP/ZdCgAAAAaKGRLgEjzP04MHD3R8fEyoh0Gp61pBwE4x4JfyPNNkPNatW7f6LgUAAAADRbAHXILrunIcR13HOCKGpSwL+X7QdxnAVum6Tlm20N07d5Smad/lAAAAYIAI9oALStNUX3z+ufI841AGBsdaK2utgoBwD/gla62ybKHHjx4pDMO+ywEAAMDAEOwBF/Do4UM9evhQWbZQUTCCi2GqqkpBQHAB/L2maZTnuZ49fcoFaQAAANwogj3gE27duqUkSXR6esIFXAxaURTyfV/GmL5LAbZOXVeq60pPnzzhOQIAAIAbQ7AHfMLBwYGKYtl3GUDvus6qbVt27QEfUBSFHNfRwwcP+i4FAAAAA0GwB3yC6zhipR6wUtc1e8SAj8izTGmaajQa9V0KAAAABoBgD/iEVz//rCRJ5Hle36UAvVsuc3mex6gh8BHL5VIP7t/vuwwAAAAMAMEe8AlHR0d6+eqVxuMJ4R4gqW0bruMCH1HXlYwxOjg46LsUAAAA7DmCPeACxuOxmqZR27Z9lwL0rqoqhWHUdxnAVlsuc929c0eOw5daAAAA2By+2gQ+wfc8jZJE8/mpOpbtASqKQq7rElgAH9G2req61p07d/ouBQAAAHuMV2XAJ9RNI0mKIjqUgLeahnFc4FOKYqmD2YznCgAAADaGYA+4IJr1gL+pqpJxXOATuq5TURQc0gAAAMDGEOwBF5BlmYwxchxHQRD2XQ7Qu7IsZYyR67p9lwJstbIsFEWR0jTtuxQAAADsIYI94AL++uOPiuNY0+lMaZrKGNN3SUDvmqaR7zNiCHzKcpnTtQcAAICNINgDLqBpGr346SdZa1UUS45oAFp17bF7Evi0uq7luq48z+u7FAAAAOwZgj3ggl6/fn3+4ixNx3QqYfDqupIkwgrgAtq2UcgRDQAAAKwZwR5wCd/8+c86OTlVEAR0KgGSmqaWT1gBfFJrLddxAQAAsHYEe8AlWGs1SlMtFgstFvO+ywF6VxSFQg7KAJ/U2Y5gDwAAAGtHsAdckus4iuNYvh/o1q1DRnIxaE3TqOs6eZ7fdynAVrO2VUinNwAAANaMYA+4pD999ZVevHihNE11enqqOI4VxwmdGBispqkVhnz+Ax/Tti079gAAALB2bDwHLqnrOh0dH+vk9FTWWnmep9lspoPZTMYYlWXZd4nAjVouC02nU2VZ1ncpwNay1sr36WwFAADAetGxB1yRtVbSahTx559/1tHREWO5GCRr27PQgs9/4EO6rjsbW+d7qgAAAFgfgj1gDXzf12effablMu+7FKAXdV0zjg58Qtu2PE8AAACwVgR7wBq0bStp1ZEBDFFRLAksgE+wtlXAOC4AAADWiGAPWIOu6+S6roIgVBiGcl2375KAG2WtlbVWQRD2XQqwtbquY88eAAAA1opgD1iDruv0/PlzFWWhum4URbEmk2nfZQE3qq4rruMCH7EKv3mOAAAAYH3Y4AysycnpqU5OTxUEgeq61m+++EKe56lpmr5LA25Enuc6OLglYwxj6cB7WGvlE+wBAABgjQj2gDUIfF910yiOY33x+eeaz+fyfV9lWfRdGnCj3h4HKMuy71KArWOtVRxGfZcBAACAPUKwB1xTGIb63W9/q7qutVwuJUnj8VinpyfnRzWAoaiqSmEYEewB79G2Vp7Hl14AAABYH766BK6prms1TaOmaeT7vo6Pj2SMo7ZlBBfDUxRLxXEsx3Fkre27HGDLrEbUeX4AAABgXQj2gGuy1qqua7Vto6qq3v5srzUBfWrbVr4fMIoOAAAAABvGVVxgDV789JPiOOm7DGArlGWhMAr7LgPYWhyXAQAAwLoQ7AFrYCS5rqs4jvsuBehdWZZyHUeOw18xwN/jajQAAADWiVddwBpMJhNJknFcBQGdSkDTtDwXgPcwxvRdAgAAAPYIO/aANXhzdKR8uVQSx4qiqO9ygN6VZak4jlUUy75LAbYK3XoAAABYJzr2gDUoikJRFGk8Hquqyr7LAXpXVaWMMXJdt+9SgK1CsAcAAIB1ItgDrmgymejRw4fyPE9xFOlgNtNiMZe1XMQFJKlpGsZxgV9gDBcAAADrxigucAV37tzRrYMDtW2jZ8+eyfc85XlOJwbwC2VZaDRKtVzmfZcCbA3+ngAAAMA60bEHXFIcxzq8dUvz+anyPJe6TovFXHVd9V0asFXqupYkeR7fQwLeItgDAADAOhHsAZdUFIWaplEYRuq6TnmeqW3bvssCtlJd14zjAmcYxQUAAMC6EewBl2SMkeM4dF0AF1CWhcIw6LsMYGvwdwcAAADWiWAPuKTZdKq2bVWWRd+lAFuvaRpZ28n3/b5LAbYCwR4AAADWiWAPuIRxmuru3buqqrLvUoCdwXVcYMUYo04EewAAAFgfNpoDFxBFkZ4+eSLHcZRlCzVN03dJwM5YLnNNpzNlWd+VAFuAXA8AAABrRLAHfMStgwPdvXtXkpTnOZdvgSuw1spaqyAIVFU8hzBkhlFcAAAArBXBHvARh4eHyvNMTdOq62zf5QA7q6oqBUFIsIdBM4YdewAAAFgvduwBH9G0rSQR6gHXVBSFfN+XMabvUoBeEesBAABgnQj2gA9IkkRRGLJPD1iDrrNq21a+H/RdCtAbY4w6yzeKAAAAsD4Ee8B7jJJEnz97pizLGJsC1qSua4Uh13ExbPydAgAAgHUi2APeYzqdqmkaNU3ddynA3lguc3mexzguBszIEuwBAABgjQj2gL8znUw0Ho+VZVnfpQB7p20bBQFdexgmY8QoLgAAANaKYA/4OwcHByrLQta2fZcC7J2qqhjHxWAZQ8ceAAAA1otgD/iFMAwVx7Gqquq7FGAvFUUh13XlOPz1g2Fixx4AAADWiVdWwBnXdfX0yRMtl3nfpQB7rWkaBQHXcTE8XMUFAADAuhHsAWem06m6rqNbD9iwqioVhlHfZQC9sAR7AAAAWCOCPeDMMs/luq7iOOm7FGCvlWUpY4xc1+27FOBGGWMYxQUAAMBaEewBZ5ZFoW/+/Gf5vt93KcDea5pGvs84LoaH4xkAAABYJ4I94BeCIGBMCrgBq3FcruNieOjYAwAAwDoR7AG/EEWR2rbtuwxg71VVxTguBohRXAAAAKyX13cBwDaYzWYKfF+Hh4daLOZ9lwMMwtvruMvlsu9SgBvDVVwAAACsE8EeBsv3fU0mEx0e3pI6qW0bzeenjOICN6QsC41GKcEeBsMYduwBAABgvQj2MEiO4+i3v/mN6rrWMl+qbZu+SwIGp65rSZLneWoanoMYAkZxAQAAsF7s2MMgjdNU1lrleUaoB/SormsFAUc0MBCG4xkAAABYL4I9DM79e/d0//595XnedynA4BVFoTAM+i4DuBFGhh17AAAAWCtGcTEId+7ckeM4chxH08lEp6cndE0AW6BtG1nbyff989FcYJ+xYw8AAADrRLCHvWeM0We3b6ssC1nbaT4/JdQDtsjbcVyCPew7Y9ixBwAAgPViFBd7r+s6dV2nPM9VFEuu3gJbpiiWCgLGcTEA7NgDAADAmhHsYe95Ho2pwDaz1spaS7iHvWe4igsAAIA1I9jD3huPx6qqqu8yAHxEVVVcx8XeM4bjGQAAAFgvgj3svTzL5Pu+oijuuxQAH7BcLuX7vowxfZcCbIzjOGoJ9gAAALBGBHvYe2VV6ejoiMAA2GqdrG3l+4zjYn8ZY9S2bd9lAAAAYI8Q7GHvjcdjHRzMVBTLvksB8BFVVSsMGcfFfiLUAwAAwCYQ7GHvxXGsqqpZWA5sueUyl+d5dNdiLzmOQ7AHAACAtSPYw14zxmicporjWL7v910OgE9YjePyXMX+MYZgDwAAAOtHsIe9NkoS+b6vpmnoAgJ2QNu2cl2v7zKAtXMco7pp+i4DAAAAe4ZXT9hbjuPo8PBQZVmqLIu+ywFwAXXdKAg4oIH9Y4yjpin7LgMAAAB7ho497K0H9+8rCAJVFS+kgF3Rtq0ch7+asH8cx6ilYw8AAABrxqsn7K0gCFSWJUczgB1irWVsHnup6yTxuQ0AAIA1I9jD3lqFA4R6wG7hOYt91RFaAwAAYO3YsYe9kcSxxpOJ2rbVrYMDua6r5TLvuywAl+C6Ll222FsEewAAAFg3gj3sjVuHh5pNp+q6TvP5qay1fZcE4JI8z1fbtn2XAaxd10nEegAAAFg3RnGxN/7617/qzZs3MsbIWkuwB+wg13XVcGAAe6mT4TAMAAAA1oyvMLE3HMdRHMdaLpeEesCOcl1XbUuwh/3EKC4AAADWjWAPe8H3ff3miy/UdZa9esAOcxxHdV33XQawdl1HsAcAAID1Y8cedt6DBw906+BAWbZQWZZ9lwPgisIwZL8e9ljHjj0AAACsHR172Hl5lqnrOrmuK2P4lAZ2le8Hqqqq7zKAjaFjDwAAAOtGxx523vHJiU7nc312+7Zu3bqluq7Vto3quv7grj3XdeW6ntq2oUMI2BKu66ooir7LADaCUVwAAABsAsEe9oK1Vj+9fKmfX7/WOE01Ho81Hk9krVXT1Oq61e4uz3PlOK7qulZZlhqNUjVNo7Is3gn4HMdRkozk+77qulbT1GeBISEgsCmO46hp2K+HfdXRVQ4AAIC1I9jDXmnbVscnJzo+OZEkRVGkNE3lOI6KolBZlu/s4TPG6ODgQHc+++y808/1PAV+oJcvX+rN0ZGSJNF4PNZkPJbruudBX9u2staq67q+/nOBvRFFkZqGa7jYb3TsAQAAYN3M/QcPSCUweJ7naTabKYljFUWhn1+/fu8Yr+/7StNUk/FYQRjIcz05jnMe8rW2VWet2rblsidwCel4rKZuVBTLvksBNsLzfHmep2/+/Oe+SwEAAMAeoWMPkNQ0jX7++edPvl1d1zo6OtLR0dH5zxlj5HmefM9TGIaKokhRHGuajFQUSy71AhfgOq6KhlAP+4zvowIAAGD9CPaAa+q6TnW92sGXL/8WTIRhqHt372oynapYFqoqAj7g/czZfj1GcbHfGMUFAADAuhHsARtSlqW+/e47RVGke3fvajqdqa4rrVbydWe7+ggyAPbrYQi4igsAAIBNINgDNqwoCv3l22/le55GaSrXceS4rm4fHmqxmMvzVnv6yrI8u95ruL6LQVldn676LgPYKGPEsSUAAACsHcEecEPqptHx8fH5/7bW6v69eyqrUst8qTQdyxgjY4wWi4WahuMbGAbXdbVc0rGH/eZ5nrI877sMAAAA7BmCPaAnr1+/1nK5PN/P99bBbKZ79+7p9PRUUkeHB/aa4zgyxjCKi73nut7/z96dZcdxpFu+3967RwewkShSIpV5sqmqIdT7mcC9U7jzuyOo9zuDOmtVplIUpSQpiUQTrTdmbvchAJCUQIoAAjB3j/9vLS2RSDSbShCI2PjMPq1WK98xAAAAMDAUe4BH60umN45PThTFsb784gspkExjVFXlB+UfMBRZllHqYS8kSXLp13wAAADgJij2gA568+aN3rx5I0k6PDjQo0ePFEWxqqpkgg+DEsfcr4fhi6JIxhjuTwUAAMDOhb4DAPi0k9NTffevf6ksS02nMwUBf20xHGEYyhjKDgxbHCccwwUAAMCtoCEAesAYo5evXunXN280m82UppnvSMBOhGHIFBMGL4oiij0AAADcCoo9oEfevn2rf33/vcIw1Gx2QMGHQXCu9R0BuFVJwkZcAAAA3A6KPaBnqqrSv77/Xj/+9JMkaTY7UJIknlMBAC4ThqGcEwuQAAAAcCtYngH01Gq10mq10ng81rOnT1WWpZqmVtsy/QQAXRHHMdtwAQAAcGuY2AN6brVa6YcXL9SYRtPpTGma+o4EXIFTGPKtCMMVRbGW3K8HAACAW8LEHjAA6/Va6/Vak8lETx4/vpgQ2R7RDdQ0te+IwKXa1imKIiZNMVhJkjCxBwAAgFvDmAQwIMvlUv/6/nsZY3V4eE9JmimKIk0mE9/RgEu1rVUU8TMmDFOapjLGqCxL31EAAAAwUDybAgbGGKPnP/ygOI5ljFEQBPof//2/K0kSLm9H59R1oyzLVJYb31GAncuyXP9++dJ3DAAAAAwYE3vAQBljJEnOOb16/Vp5XijPC8+pgA9VVakoihQEge8owE5lWa6mabRcLn1HAQAAwIBR7AF74Pj4WP/87jsFQaDRaOw7DvABa+3ZfZDAMCRJqizL9ONPP/mOAgAAgIGj2AP2hLX27P49o6IY+Y4DXDDGKEnY5oxhiKJYo9FIz3/4gesPAAAAcOso9oA94pzTix9/VBiGyvPcdxxAklSWG6UpxR76LwxDTSYT/fjTTyzMAAAAwJ2g2AP2TNu2+v75c0VRrMPDezo4OOTuPXjVtq3atlUcs88J/RUEgSaTqV7//DP36gEAAODOBI+fPHG+QwDwI45jBUGgZ0+fqnWtKiZM4MlkMpG1rTabte8owLVMJlPN53O9/vln31EAAACwR5jYA/aYMUZN0+iHFy+UZzn3nMGbqqqUZXz+oZ9Go7E2ZUmpBwAAgDtHsQdAxhi9+PFHRVGk2eyAI5G4c03TKAhCBUHgOwpwJXleqG1b/cQGXAAAAHhAsQdAkrRarfSv77/Xy5cvNR5PfMfBHrLWMjWKXknTTHEc64cXL+QcN5sAAADg7lHsAfjAfLHQer1WUbBQA3erqko+79AbSZIoz3M9f/5c1lrfcQAAALCnKPYA/M5P//63oihWlmW+o2CPVFWlINgWJkCXRVGk0WisH168UN00vuMAAABgj1HsAfgda62+f/5ceV5w5xnuVFlWKoqR7xjAR4VhqPFkon//+9/abDa+4wAAAGDPUewBuFTTNGrblkUauFNluVEYhty1h04KgkDj8US//vpG88XCdxwAAACAYg/Ax/365o1GozFHI3GnyrLUaMTUHrpnNB5rPp/r7du3vqMAAAAAkij2AHzC0dGRXvz4oyaTqfKcpQa4G2W5Pd6YptzxiO4YjUaqq1qvXr/2HQUAAAC4QLEH4JNWq5X+zz/+IWOMDg4OFUUczcXtK8sNU3vojDwv5CS9+PFH31EAAACAD1DsAfhDTdPoxY8/6qefftJkMlGacv8ZbldVVXLOsZkZ3qVpqiRJ9Pz5D3LO+Y4DAAAAfIBiD8BnWyyX+tf33ytJUjaX4tat12s+z+BVHCcqipGeP38ua63vOAAAAMDvUOwBuJKqqvTdv/6lOI5ZqoFb1TS12rZVnue+o2APRVGk8XisH168UFXXvuMAAAAAl6LYA3Blbdvq5atXyrJck8lUQRD4joSBWq9XKoqCzzHcqSAINB5P9PLVK63Xa99xAAAAgI+i2ANwLYvFQv/nH//QyempZrMDJQn37mH3jDGytuWuPdypyWSqt2/f6vT01HcUAAAA4JMo9gDcyC+//KLvnz9XnucczcWtWK9XyvPCdwzsifF4ouVyqV/fvPEdBQAAAPhDFHsAbqwsS73++WeNRmOFIV9WsFvGGDnn2MaMWxdFkcIw1L9fvvQdBQAAAPgsPAMHsBOnp6c6OjpSlrHoYFfceCbzn/+33HjmO4p3TVPzuYVbl6aZ3h4d+Y4BAAAAfDaKPQA7U5YlSw52yP7P/5T5v/4f2f/5n76jeLderxXHMZ9fuEWB0izVycmJ7yAAAADAZ4t9BwAwHGmayrnWd4zBiP6///XBv/edtVZpmqqqKt9RMEBZlmq1WssY4zsKAAAA8NmY2AOwM1mWqW0p9nYlWM0V/6//V8Fq7jtKJxjTcM8ebk2apjp6+9Z3DAAAAOBKKPYA7ESaJJpOp2qaxncUDNT2OG7CcVzcijhOtFytfMcAAAAAroRiD8BO5HkuYxom9nCrbGuVJEztAQAAAIBEsQdgR5zvANgLpuE4Lm4P06AAAADoG4o9ADuRpinTerh1ZVkqSRJJFDDYLeccxR4AAAB6h2IPwE6MikLWUuzhdrVtq7a1StPEdxQMjHNOYcjDIgAAAPQLj2AB7MRkMpExLM7A7Wsaw3Fc7JxzTiETewAAAOgZij0AN7Y9GimO4uJOlOWGBRrYOeecAib2AAAA0DM8ggVwYwcHB6rr2ncM7IntcdyWcg87xVFcAAAA9BGPYAHcSBzHunfvUE1DsYe707AdFzvG8gwAAAD0Uew7AIB+CoJAz54906goVNe1jDG+I2GPlOVGBweHWq18J8GQMLEHAACAvqHYA3AtDx48UJokOj098R0Fe+j8OG4cx5TK2Akm9gAAANBH/GgawJUFQaCHDx6oLDe+o2CPtW2rKOLnU9gdJvYAAADQNzyCBXAlYRjqb3/9q4wxstb6joM9Zq1RHFPsYTeccwqZ2AMAAEDP8IwIwJXEcawoirRaLZVlmYIwVKBAzjlVVSXnWt8RsSestcqyxHcMDEjAxB4AAAB6hkewAK6krms1TaODg0M1xmo+X+jo+Fjr9Vqz2cx3POwRay1HJ7EzTOwBAACgj5jYA3Bl3z9/riiKVNf1By8fjUZKkkRN03hKhn1ijGHZAXaKiT0AAAD0DcUegCuz1l56v15ZlcrSTBLFHoDuStNUURQrDMOzfwKFYSTDvaEAAADoGYo9ADuzmC80fTJVVZW+o2BPOOcUhqHalrsd8WlRFCvLMmVZprZtZa1V21o1jZG1reI4VvObKWQAAACg6yj2AOzMYrlUFEUKgu0yDeAucBwXHxcoyzLlea4gCGRMo9PTU7Xt7yfztlN7HMUFAABAv1DsAdiZ0WgkSZR6uDPOOQVBKIkjlHgnCAJlWa6iyGVtq7LcqKqqT77N+fQnAAAA0CcUewB25puvv9ZqtfQdA3tkW8YwsYetMAyV5bnyLJcxRovFQsaYz3pb51ieAQAAgP6h2AOwM3Eca7lkcQbuzruJPeyzIAhUFCNlWaamaXR6enKNexedQj6XAAAA0DMUewB2hrvOcNe2xR6fd/ssjmNNJlNZa69Z6G055xRFFHsAAADoF4o9ADvD3Xq4a9yLtt/yPFdRjLTZrFWWN9/GHXCsGwAAAD1DsQdgZ9q2VRiG156YAa7KuZajuHsoDEONxxOFYXijKb33OcdRXAAAAPQPj2AB7Exd14qiyHcM7BFrWyb29kySpJrNDtS27c5KPYlj3QAAAOgnng0B2JnT+VxxnPiOgT2ynRKljNkXo9FY4/FY6/XqVjZwUxIDAACgb3gEC2BnyrLkiTHuVNtajuLuiclkoiRJdHJyrLqud/7+mdgDAABAH3HHHoCdmc1mstb6joE9Yq2ljNkDk8n04j6920KxBwAAgD5izAHAToxGIx0eHKiqbr6ZErgqCpmhCjSdzhSGoebz09v/aHweAQAAoGco9gDc2Gg00rfPnmm1Wsk55zsO9oxzTmHI0pahCYJAs9lMku6k1Hv/4wIAAAB9QbEH4EZm06m+ffZM6/VKxjS+42APWWuVJNwsMSTbUm+7+XaxmN/Zx+U4LgAAAPqGYg/AjXz1+CutVks1DaUe/DCmUZKkvmNgR8Iw1Gx2IGONlsvFnX7s7fQnD40AAADQHzx6BXAjSZzIGOM7BvbYZrNRHMcUMgNwUeqZRqvl8s4/vnNOIRN7AAAA6BHOLgE9EsexJuOxVuu1wiBQkqZanj35HRWF4iRRVZaq6vpWc0RRpDRNlSQJd+qhE4wxyrJcm83adxRcUxRFmk5nqutK67Wf/x+dcwooiAEAANAjFHtATzx48ECPv/pKVVXpcbz9qxtFkf753Xf64uFDjcdjGWOUJIlevHih1Y6fGGdZpslkosODA6VpKmutnHNarVY7/TjAdazXK81mByrLDWVzD52XelVVarPZeMvBUVwAAAD0DcUe0BOr1UrGGK1WS0VRJOec4jjRX//yF202m4utkXGc6OmzZ/rpp59U17XqS6b3giBQEscy1qptW02nUx0cHGiz2WixWFwUI0kca3ZwoNlspjAI1DSNjGmYikLnWGtlrVWWZSrL0nccXEEcx5pMpirLjff/71ieAQAAgL6h2AN6IgzDi8LNWitJqutKR0fVB69nTKPNeqUnjx9fTJ68fPVKq9VK4/FYDx88UJ7nattWYRiqaRolSaLNZq3s4EBfPHx48b7atpUxRpv16uJjAl21Xq/OCiKKvb5IkkSTyVSr1Up1Xf3xG9w6JvYAAADQLxR7QE/Uda0wDBXH8R8uq2ia5mJLbRzH+urRo4u3q6pSJyfHF68bRbHW69VFaejxFBxwI8YYOdcqyzJVVRdKInxKkqSaTCZar7tS6knOiWIPAAAAvcKjV6AnjDH68aefNB5PlCTJld5uuVzo5ORYy+XiovA7Z63hTjIMRlXVStPMdwz8gfNSb7lcdqqEbdtWeZ77jgEAAAB8Nib2gB5ZLpc6PjnRqMh/V9ABkMpyo6IoFASB98I6jhPFcawg2E7GNk2jquKYcJpmGo9HWiwWMqZbX8esNRqPRr5jAAAAAJ+NYg/oGWstl7sDn9C2VnGcqGl+vzjmroxGY2VZJmMaObfNlOe5sizTer269Dh9EASKokhRFG//HUcKg3d3a27/7c7e3/b+S2tNr+6/LIqRsiw7K/U+faWAD8YYzWZj3zEAAACAz0axB/TMcrnUg/v3teEyPOBS1raKoki+hlpHo7HSNNVqtfzNVuq1iqLQZDKVMUZN01wUeHG0/Xbctu3FP3VVqW1bBUFwUeYHQaggkMIwUp7nCsNQQRDIWquy3Fy6BbsLwjDUsLzSBwAAIABJREFUZDJVEASaz0/Vtq3vSJdyzsk5pyRJmIoGAABAL1DsAT2z2WzUtu1nLdEA9lHbWkVR5OVjx3GsPM91cnKitv39JN1ms9Fms9F4vC3/zgu8VbO8QdkVKM9zFcVIRTHSZrPpzDIKaXuf3ng8VtPUWq1WvuP8IWOMiqKg2AMAAEAvUOwBPfTm7Vs9uH+PYg+4hDFWef75C2Z2JYoiTaczGdNcWuq9b7cFl1NZblSWG2VZptFopCSJO1GinU8vbjffdnOa8LestRqNRprP576jAAAAAH+IrbhAD1VVpSDgry9wGWMaLxN753fh+SyEqqrSycmx4jjReOzvrrgwDHVwcKAkiXV6etqbUk86K/aKwncMAAAA4LPQDAA9E0WR7t+716sL84G7dH6k9a6XzJzfjZdl2Z1+3Mucnp4ojhNNJlOF4d1+q0/TVAcHh2oao9PTUznXzfv0PsZaozzPfccAAAAAPgvFHtAzh4eHms1mKkuWZwAf45y780JL2paJXVkMcXp6Isnp4OBQ4/H4Tv57jMdjjUZjLZcLrdf+jwJfh3NObWs7UdACAAAAf4Q79oCeOTw4UF3XF8f+APxe2243497lZOv58d8uLV1YLpcKw1Cj0VgHB4eqqkpVVapt2519DYmiSFEUqygKOed0cnK8k/fr0/kCjarqzhISAAAA4DIUe0DP3HVZAfSRc+3OJtTSNJW1VtZaFcVIcRzJOaeyLD9YYJMkSSf/brZtq+VycVHwTafTizs6z/9c1lq1rZUx5pMTh2EYKopixXGkOE4Ux/HZhFurqqoGM0lsbatRUejk5MR3FAAAAOCTKPaAHnlw/77SNNViwbZG4FPatj0r4WItlytJ159Om0ymkqS6rpWmqZqmURgGms0O5JxTEAQqy1JxHMva7m6qPi/4zoVheFbORYrjWGGYKgxDBUEga7cln5NTHEUKw0hhGF6UeG1rVde1VqtlZ44e75K1RqPRyHcMAAAA4A9R7AE9cnxyojzPNZvNzu7PAnCZ1Wola7eLLPI8U1mW13o/70/9RVGo5XJxseE1zwsFQaA8z5XnuYwx2mz6M7HWtq3qutJvF9YGQag0TRTHiQIFahoja8tOHTG+bcYYTSZTBUHAtQcAAADoNIo9oEfattW/X75UEIbK8/zaZQWwD8pyo6ZpNJ1Oz35/tb8vQRAqyzK1bav5/PR3k2nnx07P76wbCufas7v49vt+OWu3CzT4OgsAAIAuYysu0EPOOTFEAvwxa43m87nyvFCaXm3L6eHhgbIs13K5+GRxN6RSD+8YYzQqCt8xAAAAgE+i2AN6JooiTcZjGbM/x+KAm2hbq+VyofF4fLG59vPezqlpmg8WZGB/tK1VwT17AAAA6DiKPaBnZtOp2rbt5PZNoKvO77+bTmd/uC03TTPdu3f/bAPs5xeBGBYm9gAAANAH3LEH9BCXuQNXV5YbxXGsg4NDSVJVVVqv15KcwjBUURRKklSStFwuFIbhXi2MwIestUqShAUaAAAA6DSKPaBn5ouFHj9+rPV65TsK0DvL5ULSdtvtbHagLMtkrVUURXJue/R2tVp6TomuMMZoOplovlj4jgIAAABcimIP6BlrrdbrtdI0VV3XvuMAvdS2rU5OjiVJk8lUxhjKcvxOWW709ddfK3r9WscnJ77jAAAAAL/DHXtAD52eniqOE98xgEFYLheUeriUMUaLxVyPHj3SV1995TsOAAAA8DsUe0APzRcLpWnqOwYADF7btlos5ppOJ/rTt9/+4fIVAAAA4C7x6BToIWutNpsN5R4A3AHnnFbLpaIo1N//9jd99eiRCjbmAgAAoAOCx0+esOoN6KHpZKInT55osZj7jgIAeyOKIiVJerExdz6f69c3b9igDAAAAC+Y2AN6arFcqm1bpvYA4A5Za1WWGy0Wcy2XC+V5rr/+5S969OgRx3QBAABw53gECvTYjz/9pKIYsUgDADxo21ZludF8fqrpZKy//+1vOjw89B0LAAAAe4SjuEDPjYpC3377rZbLhay1vuMAwN6KokhFMVLbtnr56pXW67XvSAAAABg4JvaAnltvNnr58qXG44mCIPAdBwD2lrVWy+VCxjR69vSpnn7zjZKEiWoAAADcHoo9YABO53OdnJxQ7gFAB9R1rfn8VEmS6K9/+Yu+/PJLvjYDAADgVnAUFxiQx199pel0quVy4TsKAEBSGIbK80JxHOvV69c6PT31HQkAAAADwsQeMCA///KL0jRlMgQAOqJtW63XK63XKz3+6isdHhz4jgQAAIABodgDBiQIAm3KUtPpjHudAKBDjDFarZZ6/PixsizzHQcAAAADQbEHDIi1Vt99951e//yz0jT1HQcA8B5rrTabtb599kxhyEMwAAAA3ByPKoEBMk0jieO4ANA1dV3LGKO//+1vevjgAVcnAAAA4EZi3wEA7B4bcQCgu8pyo6apdXh4qIcPH+rNmzd6e3Qk5/jqDQAAgKuh2AMAALhj1lqt1ytFUXRR8P365o2OKPgAAABwBRR7wBDxpBAAeuH9gu/e4aG+oOADAADAFVDsAQPkJHFtEwD0BwUfAAAAroNiDxgi58TyDADon8sKvl9+/VVHR0e+owEAAKCDKPaAAWK2AwD67f2C74uHD5UmiV7//LPvWAAAAOiY0HcAAAAAXM5aq+VyoYODmR5/9ZXvOAAAAOgYij1ggJxznMQFgIFwzmm5XGo6nerJ48e+4wAAAKBDKPaAAXLOKaDZA4DB2JZ7C00mE3399de+4wAAAKAjKPaAAXJtq4C1uAAwOMvlQuPRSF89euQ7CgAAADqAYg8YoJajuAAwWMY0CkIewgEAAIBiDxgkjuICwHAlSarT01PfMQAAANABFHvAQHEUFwCGJ4oiBUGg9XrtOwoAAAA6gGIPGCjnnO8IAIAdS5JUJ0zrAQAA4AzFHjBATOsBwDDFcaz5fO47BgAAADqCYg8YKCcm9gBgaKIoUlVVvmMAAACgIyj2gIFieQYADEsQBAqCQNZa31EAAADQERR7wABxvx4ADE8YhmqaxncMAAAAdAjFHjBAzjnu2QOAgYmiSHVd+44BAACADqHYAwaIYg8Ahmc0Gmu5WvmOAQAAgA6h2AMGiGIPAIanaRrFUeQ7BgAAADqEYg8YKO7ZA4BhaZpGaZr6jgEAAIAOodgDAADogba1KorCdwwAAAB0CMUeMGARR7YAYDCMMYrjWHEc+44CAACAjuCRITBQQRDo4OBQzjktl0s1zc02KWZZJufcBxsZx+OJ4jiSta2stcrzTFIga62qqlRVVTf8UwAA3uecUxjyc1kAAABsUewBA9UYo9VyoSiKNZlMVNe1Vqvltd5XUYyUZZnattV4PFHbtpIk51qt12vFcaIoirRarc7ugMqU54WKYiRjjMpyI2PMLv94ALCXmqbWZDLR0dGR7ygAAADoAIo9YKACbSc7mqbW6empZrOZ0jT9YOLuc+R5oTzPtVjML8q5OI4VBOHFFGDTNB+8zXZar1QURUrTTJPJVJJT0zTabDYXxSAA4GriONFms/EdAwAAAB1BsQcMVBAEF79uW6vNZq3RaKw0TRVFsdq2PTvSFSgIQjnntNmsPyjpkiRRURSaz09lrb14+edO31m7/bibzVpJkihNMx0cHMpaq6apeXIKAFcQx7GiKOJrJwAAAC5Q7AEDFQSBnHv3+6qq5JxTFMeq67XCMDyburOy1iqOY43HE0nbSb8gCBQEgVar1Qel3nU1TaOmabReB0qSVFmW6d69QsYYVVV55UlCANg3aZpdfG1273+BBwAAwN6i2AMG7cMnfnVdSx8p0LZ34ZUKw1BRFKlt250Uer9L5JzqulJdVwrDUGmaqhiNNBqN1TSNynJzKx8XAPqurmvleU6xBwAAgAusVQMG6v2juFfRtq2aprmTcq1tW5VlqdOTEy2XCznnNJsd6ODgUEUxUhDwJQoAzhnTqGlqPX36VHHMz2YBAABAsQegI4wxWq9XOj4+0nq9VhRFOjw81Gx2oKIofMcDgE5omkbTyUR/++tfr/0DHAAAAAwHP+4FBqrPT/iaplbT1AqCQGmaKk3f3cdX15WqqvIdEQC8KMtSVVVpMpnq/v37evv2re9IAAAA8IhiDxioIdy/5JxTVW2LvDAMlSSp8rxQUYzOSr5adU3JB2C/OOdUlqUeffmljo6OBvH1HgAAANdDsQcM0BAvVm/bVlVVqqpKRVGkJElVFIVGo5GstUzyAdgr1pqz7ebD+3oPAACAz0exBwxQGA77+kxrrazdqCw3CsNIaZooy3ONRuOzkq9WWW58xwSAW9O2req60sOHD/XLL7/4jgMAAABPKPaAgdqXCY62tSpLq7Isz47rJkrTTEVRyForYxptNqWca31HBYCdalsna4zvGAAAAPCIYg8YoD4vzriJ7XHd7ZHcd4s3Uh0eHqptWxljVFWlDE+EAfRcFMXK81xVXfuOAgAAAI8o9oABCrQ/E3sf8/7iDUlKkkRJkmoymUraHudtmlplWfqMCQDXEsfbh3BJknhOAgAAAJ8o9oABCgZ+x951NE2jpmm0Xq/Olm+cH9kdnR3Z3U7zWWt9RwWAT4rjWOPxWG3b6vj42HccAAAAeESxBwzUvk/sfcp2+cb2Xr4gCC6m+WazmZyTjDVq6potuwA6KY63U3rWWqVpqprjuAAAAHuLYg8Yqv28Zu/KnHOq61p1XWu12k7CxPH7W3aN6rphyy6AzmiaWtJo+0OJOKbYAwAA2GMUewDwHmOMjDEqy83Zlt3tAo73t+yu1xtJTEQC8MNaq6Ojt7p3774ODw+1Wq99RwIAAIAnFHvAQAWM7N3Ydstuqao6P7K7Lfnu3buntrVqmm0B2Lat76gA9lDTNBqPx75jAAAAwCOKPQD4DNsju5XqupIUKE239/IdHByqbduLKT+WbwC4K1VVKcsy3zEAAADgEcUeAFzZh/fybTfsvrd8wxg1Dcs3ANyuINh+/QmCgIVJAAAAe4piDxigyWTCk7w71DSNmqbRarV6t3wj2y7fOJ/mq6pSxhjfUQEMyHg80Q8vXvD1HgAAYI9R7AEDFEeRjGl8x9hL7y/f2N7LlyhJEk0mU0nbS++bplZZlp6TAuizyWSiIAi0XC59RwEAAIBHFHvAADlJDHD4t72Xb3tkV1opiqKzab5MRTE6K/kabTZstATw+cIwVJpmevnqle8oAAAA8IxiDxgiWr1OstbKWnuxZTdNU6Vppnv37l+UfFVVsmUXwCeNJxNJYloPAAAAFHsA4INzTlVVqaqqiyO7afrhlt3NZqO2ZcsugHfiOFYURvr+++/PpoEBAACwzyj2AMCzD4/s6r2S7+C95RsV9yYCkHNuuywjCHxHAQAAQAdQ7AEDFISh7wi4gQ+37G5LvsnZ0TtjjJqmVlVVnlMC8MFaK+ecAoo9AAAAiGIPGKQkSeQc97QNgTGNjGm0Xm+XbyRJqjwvNBqNZa1VXdcqy43vmADuUNu226k9AAAA7D2KPWCAkjhmAcMAbZdvbFSWG4VhqCRJlaapiqKQba2amuUbwD6w1irLMq1WK99RAAAA4BnFHjBAcRxzVHPg2rZVVZUXG3YvW75RVaWMMb6jAtgx55ziKPIdAwAAAB1AsQcMUBiGHMXdI5ct30iSVJPJVJJkrVFdcy8fMBRhGKqhtAcAAIAo9oBB2hZ7vlPAl/PlG+v1SnEcK44TZVl+cS/f+TSftdZ3VADXkCSJlsul7xgAAADoAIo9YGCCIFAURUzsQdJ2i64xRmW5uTiymySpZrOZnGPLLtA359twm6bxnAQAAABdQLEHDEwYhixPwKXeP7K7WklRFCtJfjvN12izKSmGgc4K2IgLAACACxR7ALCnrDWy9t00X5qmSpJUh4fbBRxN06gsNxTFQIeEYSjDMXoAAACcodgDBmZ7vx7THLga55yqqro4kpsk6e+27G42a0o+wLMwDGQ4hgsAAIAzFHvAwIQBx7Rwc01Tq2m2R3aTJPldyVfXFXd8AR6EYaimYSMuAAAAtij2gKE5u1gd2JXzLbur1epi+cZ4PJEkWWtV17WqqvScEtgPcRxrsWAjLgAAALYo9oCBsdYqDEPfMTBQ5yXfer1SFEVnyzcyjUaji+UbZVlyZBe4BdvN1qneHh35jgIAAICOoNgDBoZiD3fFWitrrcqyvCgcfntkt6pKGcOxQWAXkiTRerPhugUAAABcoNgDBsY5p4DjuLhjzjnVdaW6Pl++sT2yO5lMJUnGGjV1fbGcA8DVRVGk09O57xgAAADoEIo9YICY5oBvvz+ymyrPC41G44t7+cpy4zsm0DMBE9kAAAD4AMUeMEDnU3sUfOiC7ZHdjcpyozAML47sFkUha62aplFVcS8f8EecaxVFke8YAAAA6BCKPWCAWkdBgm5q21ZVVaqqzu/l2x7Z5V4+4I8FYaiS4+wAAAB4D8UeMEROTOyh87b38tWq61qr1SX38hmjpuFePuBca1sdzGY6Pj72HQUAAAAdQbEHDBClHvrosnv5sjw/u5fPqGm2RV/bOkmOo7vYO3Vd6fDwnu8YAAAA6BCKPWCAwjCk2EOvfexevizLJOli8/P7JbaTk84+7d99/ju9+6tw/uuz13fnr+fknLv4vTs7yt62219vX0aRCP/iONZmw9IZAAAAvEOxBwwMpR6G5v17+T4mCIIPyj4pUBD80a8lBYECBQqCUGG4/d+2r/Ph+zt/+W+9/3ftomD8w6LxXcF4Xhr+9h+mEgEAAAB8Doo9YGAo9rCPzguxu/Jh6Xf5r39bKL7/OttXOy8TP14onv/7sgnES0vFS8tEXfq251OI7/7dMpnYcU3TXNxBCQAAAEgUe8DgWGsVhqHvGMCg/XY67y58ziTi5WXixXu4eD9BIIVhpDiO3ysb35WKH/qDMvGD/wbvjjRfdsS5qmpdNI+4tiiKZK31HQMAAAAdQLGHXhkVhf785z9rtVrp9c8/qyw/fjRvXznnZFvLAg1gYN6VZXf3MT//WPOHxeK76cN3R5yTJFWSVFoul3f3Bxgga63G47Hm87nvKAAAAOgAij30yoOHD1TXtYJA+vOf/qRXr17p5PTUd6zOOZ/aY6IDwE3sskzM80JxzMOOmzLGfGSyEgAAAPuIR9jolaOjY3395ImKYqSyLPXo0Zd6+PChFsul4jhWlqZqndNmvdZyudRqvfYd2YsojM4u3weAbnDOUUjtQBAG/NAGAAAAFyj20Cur1UpVVSlJEsVxpMVioSRJNB4Vcs6dTTJI4/FYh4eHstbq5atXWu9RwRcEgaIoknNcgA+gO9q2VRhS7N1Ua1sVRcGRZgAAAEiSuGEfvZOm6QcXwzdNo7IsVVWVjGnOfr/RYjFX0zT69tkzHR4c+A19h5IkYZoDQOdYaxQEPOy4qbqu9fDBA02nbMcFAAAAxR56qKoqlWWp5XLxh6/bNLUWi4UeP36s8Wh0B+n8i+NYbcu0HoBuOf+6FEWR5yT9Zq3RarXU02++YQM6AAAAKPbQL0EQKE1T5Xn+2Xc1ta3Ver3S06dP9+JJUBiGHMMF0ElN0yjLct8xes8YI2OMipz/lgAAAPtu+C0HBiVJEuVnT2TiOPnst2uaRsaYvTiSG4XhTjZYAsCu1XWtJPn8r934uKap9eDhQ98xAAAA4BnFHnqlrmv97//6L1VVdeW3bZpGB4eHt5CqW8IokqPZA9BBTVMrCALFMbu7bso5KeZYMwAAwN6j2EPvfPP11wrDQMaYK71d09QqrnCEFwCwe2VZajQa+47Re2ma6udffvEdAwAAAJ5R7KF3qqpSkqQaXWMZRtu2gz8G1rat6C4BdFVVlYqiiKm9G3Jy/KAKAAAAFHvon59/+UX//Oc/FcfxlZdhBEEw+I2x22O4PNkD0E3OOW02a6b2bsg0jR48eOA7BgAAADyj2EMvlVWl5XKpJNluyE3T7LPfdvD3zw39zweg98qyVBiGSpLUd5TeqqpKeZZpMqYgBQAA2GcUe+it1Xqt8XisOEmVZZnS9POeIA796JJzjoE9AJ23ndq7+pUKeKeuK927f993DAAAAHhEsYfeWq9WkqQ0SfTy1SvlRfGHk3vODf9OIg7iAuiDqqoUBIGy7PMnrvGhuq41nUwG/30NAAAAH0exh94qq0o//PCDfvzpJy0WC3333b9UFIXCMPro24RhKGvtHaa8e0mScBoXQC+s12vleeE7Rm855+ScUxR9/PseAAAAho2VdOi1xXJ58evxaKTGGGVZps1mfenrt22r8Wj0wdu9L4oi3Ts8VJZlKstSp/O5jDG3kn0X4jhWmm7vGUziWHGSaDqZfPTPDwBdUteViqJQnucqy9J3nF6y1ipJkk5/rwIAAMDtodjDIEynU3311VdqmlpN8/EnN+v1St98841evXqlk9PTi5fHcaz79+/rwf37qutabWuV57m+/PJLvf75Zx0fH9/FH+NSSRxv7xDMMsVRpCzLlGWZkiSRtH1SZ609m9xotdms1TSNt7wAcBXrs/tSKfau5/z71Waz8R0FAAAAHgSPnzzh0B56bzqd6qtHj7RaXT6J974oijQeT+ScU1XXSuJYSZKoqipVVam2bS9eNwwjjUYjhWGouq5VVZXKslTTNKqbZidPRIMg2GZIU8VRpCRJNB6Plaap4njbvRtr1NpWzjm1bStrjdq2Hf6GXwB7YTY7UNPUlFPXkOeFlsulfvn1V99RAAAA4AETexiEzWZzMcH2R6y1ms9PFYahoihSWZqPFoJta7VcLhSGocIwUpomyvNcQRAojmNFUSRjjKq6UlXVF+VfXddqmubS4i2OY03GY41GI+V5rqIofjN152StUVmWaltLeQdg8NbrlSaTKcXetXDHHgAAwD6j2MMgGGO0Wq2U54XK8vOeGLZt+8F03ue87mVXGJ0XhHmWaVTkCsNIURRdLOowxmhTllqvVppOp5pMJmqa5qzMMzo5Oaa8A7DXjDEyxmg8nnzW5DXecc5dTHcDAABg//BIEINxcnKiL7/88s4/7ruC8Pf32m0n/ULlWapRkctaq9PTkzvPCABdt16vdHBwqM0m/OwfumBbirJZGAAAYH9R7GEwxuOx2tb6jvGBd5N+bCsEgE9p2+3yn+l0xg9ArqBtWyb2AAAA9ljoOwCwC//x5z9rNpuxDRYAeqwsS1lrNZ3OfEfpDeecwpCHcwAAAPuKR4IYhNVqpTAMmYwDgJ5bLpcKgoBy7wqcY4EGAADAvqLYwyDMFwvuZAKAQXBaLOaUe1dQ17Vm06nvGAAAAPCAYg+9FwSBnn7zDdN6ADAQzlHuXYW1RuPx2HcMAAAAeECxh94Lw1BpmipNU99RAAA74pzTfH4qSZrNDjyn6ba2bZUkie8YAAAA8IBiD72X57nattVyufAdBQCwY4vFXM45yr1PaNtWccJmXAAAgH1EsYfeOzjYPtnjKC4ADBPl3qdZaxVHsSaTie8oAAAAuGMUe+i1v//tb7p/7542m7XvKACAW7RYzCU5TSYsibjMarXU02++Uca1FAAAAHuFYg+9dnxyImm7ERAAMGyLxUJxHCvPc99ROscYo7qu9NXjx76jAAAA4A5R7KG3ptOpHj54cHFECwAwbM45LZcLFcVIYchDmN+qqlrj0ch3DAAAANwhHhWjl6Io0pdffKGyLNU0je84AIA7YoxRWZYcyb1E21pJ0r1791QUBeUnAADAHmCFGnrp6ydPJElVVXpOAgC4a2W5UZ5niuOYxUm/sVwu9PDBA4VhKOecnv/wA9dVAAAADBg/ykUv5XmupuGJCgDsI+ecNptSo9HYd5TOMcZotVpqsZiraWr95T/+Q7PZzHcsAAAA3BKKPfTSfLFQHCe+YwAAPKmqUlEUcdz0E6qq0maz0ZPHj/XgwQPfcQAAAHALeDSMXlqtVopjTpIDwL5yzqmqKo1YFvFJdV1puVzoi4cP9eTJY4pQAACAgeHRHXonSRJ9++yZoohPXwDYZ1VVKklS3zE6r21bLRZzFXmh//b3v+vRl18qSZh6BwAAGILg8ZMnzncI4HM9e/ZM08lEkjSfn8pa6zkRAMCn6XQmY4w2m7XvKL0QhqGyLFee53r1+rWOjo58RwIAAMANcJYRvRGGoSbjsU5OTuRc6zsOAKADqqpUUYwo9j5T27babNaq60pffvGFAklvKfcAAAB6i7OM6IUoivTf/v531XVNqQcAuFDXtYIg4GjpFVlrtV6v9MUXX/iOAgAAgBug2EMvnF/2vV6vPCcBAHRNWW5UFCzRuIo4jjUaj5nWAwAA6DmO4qIXnn7zjaIo8h0DANBBVVWpKEYKw1Bty1T3b23v1csUxbGiMFIURXLO6YcXL7RcLn3HAwAAwA1Q7KEXgiDg/iQAwKWcc6rrbbm3WlFUJUmiNE0VRZHCMFIQBDKmUdM0qmyp8XisX9+8pdQDAAAYAIo9dN5oNFJRFDo5OfYdBQDQUWVZajqd+Y7hRZblSpJYURRfTC0a06iqKhljPtggXxQjLZcr/frrrx4TAwAAYFco9tBpURTpP/78Z0nbqT0AAC5jrVXbtiqKQpvNxnecWxPH8dk0XqwoOpvGs0ameVfkOec+8raJ4jjW98+f321oAAAA3BqKPXRWlmV68vix6rpWVZUfTBwAAPBb50s0hlTspWmmJEkURZGiKJRzOjtWW2u9NrLWfPb7yrJMP//8M/cQAgAADAjFHjrrm6+/VlEUms9PZcznP3EBAOynuq41Go0Vx3Evv2+EYXhW5MUKw+jiWG3TNCrLjYwx1yrlsixXlmUyxmi+WNxCcgAAAPhCsYfOGY/H+tO338o5p+Pjo48eKQIA4LeqqlSeF1ouu19gbY/VZorj7d142yUXRk3TyJhS1n78WO3nGo8nqutaP7x4MahJRgAAAGxR7KFzvnj4UEEQ6OTkmFIPAHAlVVXr4CD3HeNSHx6rjeSc226mTr1BAAAgAElEQVSqrSoZ09zKlRNpmuqf333H91MAAICBothDpyRJotFopNVqyZMQAMCVta1V2zqlaaa6rrzlCMNQWZYpimNFZ8dqbWtlGnOjY7VXZYxRURRar9e3/rEAAABw9yj20CnT6VRhGPbybiQAQDfUda0kSe602EuS5GxbbaQwPNtWa5rt/Xhm4+37WlVVevTokb7//nsvHx8AAAC3i2IPnTKdTiRt7x1iCy4A4DqsNUqS4tbe//mSiziOz4q87ZILY86P1ZrOfA+r60qz2Uyz6ZTFGQAAAANEsYdOmYwnOj4+lnO3fzwJADBM1lqFYbiz93f5NJ45ux+vlDE3X3Jxm9brtZ48eaL1d98xEQ8AADAwFHvojC+/+EJBEFDqAQBupG1bBUFw7bfPsvMlF9tttc61ahrTuWm8z2WMUV1X+vrJE/3w4oXvOAAAANghij10xul8rgcPHlwcaQIA4DquMj0XRdF2yUW0PVYbBIGstWqaWlVVy5im09N4n6ttnYIdTjECAACgGyj20Bl5lp1N7PlOAgAYqjRNlSTpxd14ks6O1dbabMxgj6oWRaHnz5/7jgEAAIAdo9hDJwRBoKdPn2qz2XAUFwBwI+8fw90eq00/WHLRNI3Kcrupdl8mxI0xKkYjbcrSdxQAAADsEMUeOsE5pzdv32oyHvuOAgDouTAMFQSB7t27/96x2u4vubhNVVXq3uGhjo6OfEcBAADADlHsoRPCMJRrW+V5rs1mvbdPvAAAN2et1WIx3+si77fatlUc87APAABgaHiEh0548OCBvvjiCy0WC56EAQBurGka3xG65wabggEAANBNrEdDJ6xWK0lSFPEpCQDAroVhKEPZCQAAMDi0KOiE6Gwz4Wg01nQ6U5IknhMBADAccZxouVz6jgEAAIAdo9hDJ6w3G5VlqTdv3ihJEgUBn5oAAOxKGIbalKXSNNVkMlGR574jAQAAYAe4Yw+d4JzT6Xyug9lMq9VKdV35jgQAwGBYa/Tk8WMFQSBjzHZplXN69eqVNuV2YzAAAAD6h2IPnVDkuR59+aWWyyWlHgAAO1ZVldrWqWnqi5clSaLHjx8riiJJ0j/++U8KPgAAgJ6h2EMnrNZrlVWptrW+owAAMEjvl3rb3zcX24OLYqTZbKajoyMf0QAAAHBNXGSGzrDGKggC3zEAANhPzvlOAAAAgCui2EN3BKLYAwDgjgVBoDRN2ZoLAADQQxR76IyTk1NlGVv6AAC4K2EYajKZ6PjkRPXZsVwAAAD0B8UeOuP4+FiSLi7xBgAAtyvLcp3OF3r9+rXvKAAAALgGij10ShiGctzxAwDArYuiSGma6u3bt76jAAAA4Joo9tApb4+OVBSF7xgAAAzeaDTWy5cvLzbjAgAAoH8o9tApx8fHSpLUdwwAAAYtDEMFQaDT+dx3FAAAANwAxR46JY4iKZCSJPEdBQCAwUqSVIvFwncMAAAA3BDFHjrl2bNnauqaY0EAANwi55zCkIeBAAAAfccjOnTKdlIv8B0DAIBBs9ZoPB4rCPieCwAA0GcUe+iM0WgkScqyzHMSAACGzVorYxo9/eabi++/AAAA6B+KPXRG0zRyzslaqzzPfccBAGDQ1uu1kiTRt8+eaTwe+44DAACAa6DYQ2c0TaP//V//pRcvXsjaVvfvP1Acs0QDAIDbstmsVdeVRkXhOwoAAACugWIPneKc06YsLyYHJpOJ50QAAAybc05RHPuOAQAAgGvgURw6J0kShWGoqqq02ax9xwEAYNDCMFJVVb5jAAAA4Boo9tA5aZqqrmutVkvfUQAA2AvWWt8RAAAAcA0cxUXnVGWpMORTEwCAu9C2ljv2AAAAeor2BJ1TNw3FHgAAdyQIQjXG+I4BAACAa6A9QSc1TaOYi7wBALh1URRps9n4jgEAAIBroNhDJ1VVpSii2AMA4LYFYSDDxB4AAEAvUeyhk+qmURD4TgEAwLAFQaAojCj2AAAAeopiD51U17WCgE9PAABuSxzHGo3GOjk9Udu2vuMAAADgGjjriE7aHsWNfMcAAGBwkiTRaDSWMUanp6f69c0b35EAAABwTRR76KT1eq04jhUEgZxzvuMAADAYeV7oxY8/arVa+Y4CAACAG+KsIzrJOaf5fK4sy31HAQBgUNq2ZSoeAABgICj20FmvXr9WlmUK2KIBAMDOVFWlJ48fK01T31EAAABwQxR76CxrrdabjZIk8R0FAIDBMKZRWZb607ffKuV7LAAAQK9R7KHTlsulooirIAEA2KW6rtQ0jb755hvfUQAAAHADFHvotLZtfUcAAGCQqqpUnudceQEAANBjFHvoNJ5sAABwc0Ux0mQy/d3LjTHKcxZVAQAA9BXFHjrNOUe5BwDADYVhqDRNf3dvbdu2SmKuvAAAAOgrij102nK5ZHkGAAA31LZWZVkqz4sPXu6cU5plnlIBAADgpij20GlN06hpGsUx5R4AANdlrVXTNDLGKE3Ti5fXda0H9+97TAYAAICboNhD5719+5b7fwAAuIG2bRXHsX5980Zp+m5Cz1ojyWkyHvsLBwAAgGuj2EPnHZ+cKAgCRVHkOwoAAP9/e3fe1caVb318n1NzSUIMtmNwOrGTnu67vO/y6XRiwDaTGTVXlWp6/sDmtju2ARsoFfp+1spaNohioxiBts45v1YqikJBEGg6naqqKgX/sf22qmoZy6+EAAAAbcRvcWiFi4uLT7YOAQCA28nzXHEU6e3btwrDSPZDmee6rtIkaTgdAAAAvgXFHlphOBrJ8yj2AAD4FsYYGWPk+b7mea7T01OFYSTf91UUhfKiaDoiAAAAvoHbdADgJrIsU1mWcl1XBU8+AAC4ljFGURTLcR051tFoNNJgMJAknZ6daWNjQ67ramd3t9mgAAAA+GYUe2iN4XCobrdLsQcAwA2EYaQkSXR6eqp5nquu66v31XWt3//4Q3Vdq6qqBlMCAADge7AVF60xmUzkunTRAABIku/7Wl1dU7fb++zPR9/3dXxyomw+/6TU+6gsS0o9AACAlqMlQWskaSprrRzHVVmyag8AsNwcx9Hp6anSNNXW1paKovjw89HI8zxNphPled50TAAAANwjij20Rl3XOjo60rNnzzSZjJuOAwBAo+q6lrVWo/FYk99/V7/fVxxFkqSz83ONRqOGEwIAAOC+UeyhVQbDoTY3N1m1BwBYelVVyfO8qz9fXFzo4uKi4VQAAAB4SJyxh1bpr6yoLEtKPQDA0quq+qrYAwAAwHKi2EOrdLtd5fm86RgAADSuris5jtN0DAAAADSIYg+tcjm9zzQdAwCAxn08Yw8AAADLi98G0SplVckYij0AAKrqcsUePxcBAACWF8UeWqWqKvH8BQCAS2VZyvf9pmMAAACgIRR7aJW6qpqOAADAwqiqUgHFHgAAwNKi2EOrZFkm12UCIAAA0uVK9iAImo4BAACAhlDsoVUm06kmk4m63R4HhgMAll5d13Jdt+kYAAAAaAjNCFpn/+BAo/FYYRg1HQUAgEZVVSXXYyU7AADAsqLYQysNh0M5Dv98AQDLrSgKdTsdVu0BAAAsKZoRtFKapnIcnsQAAJZbVVXKslQvXry4k+s9e/bsTq4DAACAh0Ezglaq61ppmsrzfOX5vOk4AAA0Jk1Traz09cOzZyqKQnVda57nmkwmt77Ws6dPNZ/PNRgM7iEpAAAA7hrFHlrr+OREP754QbEHAFh60+lE3W7nw9+MXNfVZDrV/v7+jT7ecRyFYShJ+vHFC4o9AACAljCbW1t10yGAb/XzTz/JWqMsy5qOAgDAQlldXdO/f/9dRVH86X2u62plZUWe6yqOY0VRpDzP5TiOXNdVWZb6/Y8/PvuxAAAAWBwUe2i1lZUVPXv6VLPZtOkoAAAslI/T4/cPDuQ4jnq9nsIgkOd58n1f83mmqqpVluWfVr/Hcazz8wudX1w0ER0AAAA3xFZctNra6qrKsmw6BgAACydNEwVhqFcvX6qqKhVFobIsNZ9n174gVpblZblHsQcAALDQKPbQWt1OR2EYajweNR0FAICFlKWpsjS99cflea5utydrraqquodkAAAAuAu26QDAt/J9n7N/AAC4B1VVqSwL9fv9pqMAAADgKyj20FpFUcgY03QMAAAeHd/35bqe5nMmzwMAACwytuKitbIsk+vyTxgAgLsUxx0ZY7Szs6OUqfMAAAALjVYErZUXhaxl0SkAAHfFdV0ZY/TH69eq67rpOAAAALgGrQhaK4oi5UX+xfcbYyj+AAC4BcdxlCQJpR4AAEBLsGIPreU6jvSZJx7WWoVhJM/zJF2exVcUuebzOU9UAAD4jI8vhnmep8GQafMAAABtQbGH1hpPJtra2pK1jqqqlCR5nqc47uj09FRn5+eq61q9Xk+rq6vq91dVVZWKolCSzCj5AAD4YGWlr7IqNZvONBgMmo4DAACAG6LYQ2tVVaXjkxNtrK9rOp3I930FQajdN2+UJMnV7UajkUajy9UHvu/rycaGOp2OkmSmqqrkuq6CIJTjOCqKQvN5pqIomvqyAAB4cGVZ6t3e3ic/PwEAALD4nF6v979NhwC+VZIkCsJQq/1V5UWht+/eKfvKBL+yLDWZThWGoXq9nqIolrWOTs/OdHx8rLIstbq6Jtd1Za2VtY6kmtV9AIBHzXEcGWM0nU6bjgIAAIBbMJtbWzQWwH8wxmi131fc6ch1HEVRpLIsNZ1Omo4GAMC9sNaq11vRv3//XWVZNh0HAAAAN0SxB1zDGKMfX7yQ73tsUQIAPFpRFCnL5trb3286CgAAAG7INh0AWHR1Xevg8FBBEH7zNVzXled58jxPruvKGHOHCQEA+H5Jkqjb7WhlZaXpKAAAALghij3gBsqyVF3Xty7kPm5t8v1AxlgZY+V5vvr9VXW7Pfl+cE+JAQC4vdlsph+ePWs6BgAAAG6IqbjADaVpKtf1lOfzG93e8zzFcUdHR0e6GAw+eZ8xRt1OR89+eKbIiZUks/uIDADArRRFoSgyWl1d1eC/fnYBAABg8bBiD7ihi8FAvu/f6La+HyiKYu2+efOnUk+63N47nky0s7MrSQrD6C6jAgDwzWazmTafP5fr8vovAADAoqPYA25oOBzKcRw5jvPF27iuqzjuyA8CbW9vXztso6oq7b55c3X2HgAATSvLUnmeq9vpNB0FAAAA16DYA26ormudnp5+doiGtVYrK30FQaiLwUB//PGH5nl+o+uWZanDw0OFEav2AACLwXVdZfObHT0BAACA5lDsAbdwdn4ua+2fhl5EUaTz83P9/scfOjs7U1VVt7ruaDyWNfarqwEBAHgIcdzRLEmuXXUOAACA5lHsAbdQ17V2dnfl+/7VtNswDCVjdXJ6+l3XPjg8VKfTvfXkXQAA7srlFHejd+/eNR0FAAAAN0CxB9xSnuf69++/a29/X0EQqCwr7e7sqK7r77ruaDTScDhUFMV3lBQAgNspilyu66rX6zUdBQAAADdgNre2vq+NAHBnjDH65dUr1XWtNGULFADg4TmOo06nq3/99lvTUQAAAHANVuwBC6Sua+2+eSPXdRUEwfUfAADAHauqStbyKyIAAEAb8FsbsGDKstTO7q7CMOKJFQDgwfm+rzRNm44BAACAG6A1ABbQx/P6GKQBAHhoURRrb2+v6RgAAAC4AbfpAAD+7MWLF8qyTGVZNh0FALAkPr6YZIxRWVUNpwEAAMBNUOwBCyaKInXiWMPhoOkoAIAl4Pu+4rgj6bLUuxgMeGEJAACgJSj2gAWTJInG47E6nY4mk0nTcQAAj1wYRtre2eFcPQAAgBbijD1gAb3b21NdS1EcKwgChmgAAO6F616+xkupBwAA0E60BcCC2t7Z0XA4UlGU6vVWKPcAAHfCcRzFcUdx3FGn09Xe/n7TkQAAAPCN2IoLLKiyLHV6eipJ2lhf15MnTzSZjK8m5gIA8C3iONb5+YXmea4kSTSfz5uOBAAAgG9EsQe0wNn5uRzH0erqqiaTcdNxAAAt5jiuzi8uGJABAADwCLC3D2iJ45MTWWvlOM4nb7fW+cJHAADwZ/P5XJvPnzcdAwAAAHeAFXtAi5ycnurJxoaKIpfjuHJdV1VVqaxKzaZTtukCAK41m03V661obW1NFxcXTccBAADAd6DYA1rk7OxM8/lcQRAoTRJNZzPVda3N58+1srKiNE2U53nTMQEAC246nej5Dz/IGqOz8/Om4wAAAOAbmc2tLZb4AI9Av9/X0ydP5Lqu5vlcZVHKGCPf9+V5nuq6Vp7nKopCWZY2HRcA0DBrreK4o6qqdHB4qNls1nQkAAAA3BLFHvDIhGGolZUVRWGoqqo0Go00HI3kOI6iKNLTJ09krVWS8AQOACD5vq8wjDSdTvVub6/pOAAAALgFij1gyXiuq7///e+6uGDrFQDg/3Q6XY0nEx0dHTUdBQAAADfEVFxgyTx9+lRpylZcAMCnZrOp1lZXFcdx01EAAABwQwzPAJaI53nq9/sajYZNRwEALJi6rjWbTfXy559ljNHJyYmOT06ajgUAAICvoNgDlsjGxoayLFNdswMfAPBneZ5rNBrK9wN5ntd0HAAAAFyDrbjAkgjDUGurq0zEBQB8VVVVkqSiKBpOAgAAgOtQ7AFL4tmHs/VYrQcAuI4xUlGWTccAAADANSj2gCUxnU4VBIHCMJTjOE3HAQAsMGOs8jxvOgYAAACuQbEHLImz83Pt7e0pSVJ1uz1Zy7c/AOBLahljmg4BAACAazA8A1gik+lUk+lUruvKdV3N5/OmIwEAFlBV1QqDQMxQBwAAWGws2QGWTBzHiuOYs/YAAF80n2daX1/X2tpa01EAAADwFRR7wBLxXFc///ST0jTl7CQAwBdVVaXJZKytzU2FYdh0HAAAAHwBxR6wRIIgUFEWynO24AIAvs7zfGVZpjRNm44CAACAL6DYA5ZIHMeqq6rpGACABef7vhzH0c7ubtNRAAAA8BUUe8CSePb0qTY2Nlh5AQC4VhTFere3p7Ism44CAACAr2AqLrAEer2e1tfXNR6PVLFiDwDwBa7rKgwjjUYjXggCAABoAYo9YAkkSSJjjBzHodgDAPyJMUYrK32VZanT01OdX1w0HQkAAAA3wFZcYAkURaG9/X0FQSBJstZRGEZyHKfhZACARVHXtcaTCaUeAABAi1DsAUsiSRK5rqcwjNTr9SRJvh80nAoA0DRrrYIgUFVVcnnBBwAAoFXYigssiaIodHFxIWOt3r57p26noydPnjQdCwDQINd11el0dTEYaDY713g8bjoSAAAAboFiD1gih0dHV3/OsoytuACw5KIo1t7ensaTSdNRAAAA8A3YigssqX6/r6LIm44BAGhIEIQyxigviqajAAAA4BtR7AFLyFqr9fV1pWnadBQAQEOKIldRFPr5p5/0119/VRiGTUcCAADALVHsAUvI2stvfWNMw0kAAE0py1Kz2VTj8UhlWejlzz9ra3Oz6VgAAAC4BYo9YAkVRaH3x8fq9VaYjAsAUJZlms1mrNoDAABoGYo9YEmdnZ3pj9evFQSBVlfX1O32WMEHAEvMcRylGUc0AAAAtAlTcYEllue5fvv3v2Wt1Q/PnimOYyXJ7Or91lpZa1V85mB1Y4zqun7IuACAe2StVZpmTccAAADALbBiD4CqqtLxyYl835fjOJKkMAzV7a2o2+1dvU26XNHR76+q319VGEZNRQYA3Ln6k8d7AAAALD6KPQCSLg9R39/fV6+3on5/VZLR77//rtFoJNf1rm4Xxx0dHh3pX7/9Jtd1FQScxwQAj0FdU+wBAAC0DVtxAVwZjcf6f//6lxzHudp+O0sSrQWBXNdVGIaaTqcaDAaSpNfb2/r73/4mSQqCQFmWKeN8JgBoJcdxlWVsxQUAAGgTVuwB+ERd15+cqTedThWGocIw0sXFQHv7+1fvK8tSh4eHclxXB4eHcl1XURQ3ERsA8B0+Hq3w8YUbAAAAtIPZ3Nri9HsAX2WtVVVV197OcRz9+OKFfN/XdDp5gGQAgG9hrVUYRnIcR9ZazWYzHRwcKP/MsCQAAAAsLoo9AHfKGKNff/lFeT5XnudyXVfWOiqK/EblIADg/q2s9HV2fq7RaKSyLD87/RwAAACLj624AO5UXdc6PjlRHHfU76/K9wN1u115nt90NADAf7g8FzWj1AMAAGgxhmcAuHOj0Ujz+VxVVckYo1cvXzJUAwAWyHQ60YutLRljNBwOm44DAACAb8SKPQD3Ik1TzedzrfR6yvN503EAAB8EQaAgCGWMUSdm4BEAAECbsWIPwL3yg4Cz9QBgQXS7PWVZprPzE83nc6Upq6kBAADajGIPwL0xxigMQxV53nQUAFh6vh+oKAq9efu26SgAAAC4IxR7AO6FtVY/vnghawxbcQHgHnmepyiKZYyU54XqulKapqrr+pPbWWs1nU4bSgkAAID7QLEH4M4ZY/TrL7+oqipNp5Om4wDAo+J5nlzXVVlWqutKcdzRm7dvVeS5oijSxsaGwjBSksw++bi6ruW4TkOpAQAAcB8YngHgzoVhKGvtn55UAgC+j7VWnU5Xo9FYZVWp0+lq/+BAs9lM8zzXcDTS4dGRPM9Tr7eiKIpkjPm/C9RfvjYAAADahxV7AO5cnueyltcNAOAuua6rTqer9+/f6+z8/Iu3S5JE//rtN0VhqPX1dcVxR9PpRJ7n6fjk5AETAwAA4L7xzBvAnSuKQkmSyPeDpqMAwKPwcaXeu3fvvlrq/ackTXVweChjjDzPk1RLNUv2AAAAHhOKPQD3YjyZyHF4iAGAu9DpdHR8cqLJNwy/cBxHZVmqLCuFUXQP6QAAANAUtuICuBd5nssYij0AuAtlWcl1bj/4IggCWWsVhpFc15W5/kMAAADQIhR7AO5FmqbyPE/GGNVs/QKAW3McR3HcUV3Xcl1Xs9ntBxKlaartnR15nqeiKL7pGgAAAFhcFHsA7sV8PtdwONTq6qpms6nm83nTkQCgVYwxcl1Xu7u7miXJN79IkiSJkiS543QAAABYBOyTA3BvDg4P9Xp7W2EYKQhCGcMmMAC4qSAIdfT+vaazGSufAQAA8FkUewDuVZZl2t7ZUVmWWlnpKwzDpiMBwEIyxshaR9ZaeZ4vx3F0dnbWdCwAAAAsMLO5tcVLwAAehOd52traUuD7mk4nrEABsLS63Z6KIlee53JdV57ny3VdFUUha62KotDR0dE3TcEFAADA8qDYA/DgNjc31e10NJ1Omo4CAA/O8zz5fqD5fK4gCJQkiYajkUajUdPRAAAA0DIMzwDw4A4PD/WPv/9djuOoLMum4wDAg/p4dh5FHgAAAL4XZ+wBaATbcAE8dsYYOY7zyduiKFJRlpR6AAAAuBOs2APQCNd1Wa0H4FGL445831eSJHIcR67rKk1TvXn7puloAAAAeCQo9gA0whjTdAQAuDPWWlVVdfX3j0Xe9s6O1tfXNZlMNJ1OVRRFgykBAADw2FDsAXhwlHoAHpuVlb6qqlKWpbLWyvcD7e3vK0kS7e/vNx0PAAAAjxTFHoBG/OcZe9ZaRVGkvCg0zzIZY+T7gRzHkTGXty2KQvP5vMHEAPB5xlgZY3R2diY/CJSmqZLZTLMkaToaAAAAHjmKPQAPrq5rJUmiIAiUZZl8P1CWzRVFkeqqlud5yvNcFxcXKspSrutqfW1NKyt9zWZsZQOwODzPVxzHOjk91cnpadNxAAAAsGQo9gA0Yv/gQL/+8ovqupbvexqPxzo5OdHLly9ljNHumzefFHiDwUBra2t6srGhopg0mBwALjmOoyiKtLOzozTLmo4DAACAJUSxB6AR8/lc8/lcnU5X+/v7Go3HqqpKOzs7cl33s6vygiBQVTFJF0DzjDGKokinZ2eUegAAAGgMxR6Axuy+eSNjzCclXppl0heeJPdXVjSdTh8qHgB8wlorx3Hkeb48z9NgMNDZ2VnTsQAAALDEKPYANKYsb776zhgj13VZsQfgwTmOqziOJenq/M/BcHirxzAAAADgPlDsAWgFY8wnk3QB4L5Z66jTiSUZHR8f62IwaDoSAAAA8AmKPQALLY5jua6r+XwuiYIPwMNwHEfdbk9H79/r4uKi6TgAAADAZ1HsAVhY1lq9evlSWZbJcRwVRUGpB+DeBUGoMAy1f3Cg0WjUdBwAAADgiyj2ACws3/NUFIVmMwZmALh/nucpDCMVRaE//vhD+WemcwMAAACLhGIPwMKK41hlyRNrAA8j7nR0eHikAWfpAQAAoCVs0wEA4EuCIFBZVk3HALAk0iTR8x9+UOfDBFwAAABg0VHsAVhYZVnKGNN0DABLIssyzWYz/fTTT01HAQAAAG6ErbgAFka329Xa6qok6fDoSGVVUewBeFBFkassS3U6HU2nnO8JAACAxUaxB6BxxhhtPn+uXq+n+TyTMVZ/++tfJYkn1gAeXFkWiqOIxx8AAAAsPIo9AI17/vwHdTodTSZj1XUtSZrPM0lSVXHGHoCHE0WxgiCQ48yajgIAAABci2IPQOM811Oez69KPYlCD0AzwjDU27dvlaRp01EAAACAazE8A0Dj0iyTtU7TMQBAdV1rMp2qKIqmowAAAADXotgD0Lg0SWQtD0cAmldVlTzPazoGAAAAcCM8kwbQuDTLeCINYCHkeX41nRsAAABYdBR7ABo3n881Go3U6XabjgJgyWVZqvX1dfm+33QUAAAA4FoUewAWwsHhoXzPlzGm6SgAllhVVUrTRH/58UcejwAAALDwKPYALIRer6c8zz+ZjAsATciyTNZaPX36tOkoAAAAwFdR7AFYCCu9nvJ83nQMAJAkJclM62tr6nY6TUcBAAAAvohiD0CjPM/T5uamer2u5vO86TgAIOlyS26WpVpbW2s6CgAAAPBFbtMBACyvIAj06tXLq+EZbMMFsEjm87n6/VUZY3h8AgAAwEJixR6Axjx98kRZmilNEp4042uV7PAAABl7SURBVMH4vs/EU9xIXdcqy5J/LwAAAFhYFHsAGtPpdJTnbL/Fw+p0uvI8X0EQNh0FAAAAAL4LxR6ARqysrMgYo6oqm46CJbT75o3CMJQxpukoWHB1XclxnKZjAAAAAJ/FGXsAHlQQBPr5p59krdV0Omk6DpaM5/nK81x5nms8HiuKYqVpImOMrHVUFLmiKJLn+SrLUtPpRI7jyvd9VVUlY4zKstB8zgTnZVGWlcIw1Gw2azoKAAAA8CcUewAeVL/fV1mWmkzGTUfBkonjjhzH0bu9PUnS2fm5Np8/V7+/+mECaqZer6fTszOdnr7VxsaG1lYvByccn5zIc13N81xPnzxRVVUqiqLhrwgPoaouiz0AAABgEVHsAXhwrusoCAJlWdZ0FCyJIAhUVpVeb29fDWpJkkTbOzuKokhFUSjPc1lrVVWVJOn9+/eaTCZSXWv6H6u1rDHq9/sUe0vCcRxladp0DAAAAOCzOGMPwIM6OTnR0ftjRVEs1+W1BTwM1/V0enr62enLSZJcDXH5WOp9NJ1OPyn1JGkymcjzvPsLi4Xi+74Gw2HTMQAAAIDPotgD8KDqupa1VmVZsuIJD8Zae2fn4qVZptlspjCM7uR6WGxVVcnjRQgAAAAsKIo9AA9utd9XmiZNx8ASuZzAXF1/wxs6ODyU7/vqdLqs3nvk5vO51jfWm44BAAAAfBbFHoAH47quPM+7PO+sLJuOgyVj7d39yCuKQr/9+986PjlhW/kjl2WpVvuXQ1QAAACARcMzEQAP4i8//qhut6u6rpXn+Z2ungK+xlorY4xc173TgS11XV8O1/jwZzxOxhjVdc3/YwAAACwkij0ADyIIAk2nE87Vw4Oy1qrb7enk9FTT6fTOr9/r9VSWBStQHzHXdVVVlXq9nsbjcdNxAAAAgE+wFRfAg0iSRI7jNB0DS8RxHHW7PR2fnOj09PRePkee53Ic99Ft0wyCQEEQNh1jIcznc2VZqq3NTf3y6hWPYwAAAFgorNgD8CBq1ZIeV/mBxWWMUbfb08HBgYaj0b19nul0qouLC62vr//HpOdaZVkqz/MbX8daqyAIlGXZZ7epW+soiiLVqlUWhYqiVFl+ffVrEIRyXUd1LdV1pY87Sa21V9uT/3ObaVEUMsbI931NZzN5rqMgCJVl6W3ukkdpPp9rPp8riiL99Je/aGd3t+lIAAAAgCTJbG5tcWgMgDtlrdXm5qZW+33lRaHpZCLP82StUZpSEuDuOI4rz3NljFVVVVclVBRFms4SHR0dPUgOz/PkeZ46nY4cx9FKr6eiKL46/dlaK98PFIaXK+PqulaaJp89B3BlZUUnp2cqi0LdbldRFMnzPJVlqaqqPpRzl+XdVTk3nepiMJAxRp7nybFWtaQiz5Wmqaq6Vl1VMtbKc11FcSzVtUbjsbIsUxAEevXypUaj4X3dba3U7XY1nc60f3DQdBQAAACAYg/A3YqiSD//9JPyPFeaJrLWyvM8xXFH83l2NWwA+F6+7ysMIw1HI2VZpm6no263q7Is5TiOtnd2GiuSHcfRy5c/yxqrLEuvzpb0/UC+78l1PVV1pfForOOTE+V5rmdPn2p9fV15nivPcxXF5Yq/MIxUFIXevnv3yecwxigIAjnWynEceb4vx3FUFIUmk4nm8/l3fx3/889/ajQaMjjiv/R6K5rNZjp6//5WKzMBAACAu0axB+BO/frLLyrL4k+lgrWOjBFDBnAnjDFaWelre3tb2X/8W/u4pTUIAg0GgwYTXmZcW13V06dPr7IlSaKzszNNZ7PPbrnt9XryfV/ra2syxqgsC3merz9ev25k8Myvv/yiosgprz4jDEMFQajTszMNh8M7KVIBAACA26LYA3CnfnzxQp7ncS4Xvsh1XRVFIc/zvrkw8rzLVW+vt7fvON39iMJQxS3P3Vvt9xXHsc7Ozz+7Pfch9LpdvXjxQuPxiFV7n3FZJIfyfV9FUej19vZnC1sAAADgvjAVF8CdOjs/VxAETcfAggqCUL3eilZX19TrrVydL3dTjuOo3++r2+216rzGJE1vXWIOhkMdHB42VupJ0ngy0Wg0uvX/p2VRVZWSZKbRaCjf92Utv1YBAADgYTEVF8CdSpJEk8lEnU5H0+m06ThYAMYYxXFHnuepqiq93t6+GuTw8uefZYz54jTYj3zfl+O48n3/3ifd4lPjyUSdTtx0jIVljFHc6Wg4HDayXRoAAADLjWIPwJ3yPO/DFE5fEsUeLgeqpGmq7Z2dP52xeHJ6KmuM1tfXlSSzP51T9nHwSpKmuhgMNJ1OG13BtoySJJHrek3HWEiO46jT6Wo0Gung8LDpOAAAAFhCFHsA7sRqv6+nT5/KdV1lWdr44AIshjCMVJaVDg4PPzs45eTkRJJ0MRjo119+kWRkP0x5dV1XVVVp980bJUnywMnxUVFcDsP5njMRH5uPE4mDINTB4aGGw2HTkQAAALCkKPYAfDfHcbS5uanpdKIkqTg8HleMMZpMp9dOQ57P59re2dEvr15pMpno+OREaZqytXFBnF9c6MnGxlIWe5clXijXdWWtlTFGxhgNh0O929tfyvsEAAAAi4NiD8B3sdbq+Q8/qCzLR1fCRFEkax1Za1XXlbIs++yTeNd15TiuyrJ4dPfB95rPMz17+lQX5+fKr7lvsizT//vXvx4oGW7j4kOx5/v+n7ZLP2ae5yuOYw0GAw1HIxVFoaqq+D4HAADAwqDYA/BdtjY3FUWhZrPHdZ5eGIYqilKnp+9VFIWCINDm5qY8z78qMcuyUBCE8n1fo/FY3U5Hvl8v1H3hOK4cx1FR5A+6ktJaK8/z5fu+BsPhtaUeFt/e/r5e/vyz8jxXXddNx3kQcRyzFRwAAAALjWIPwHe5nH47eXTbb40xSpJE09lMkpTN55rOZur3+wrDUJ04vjxzrCj0entbRVHIGKP/+ec/lSSzhSg+fN9XGEaazmbq9VY0m82U5w+z2sr3A8VxrJ3dXaYjPxJJkmgwGKjT6Wg2m37YmupIksqyVFk+rvL2cqVuTakHAACAhUaxB+C7zPNcjuM8umIvzwutrq7q+MNwB+myvDg/P7/6u+M4n5wdV9e18g/3R9Nb9ay1iqJYr7e3NZ/PFQSBfv7pJ1nHKkvTe//8eT7XfO5S6j0yR+/f6+XPP2ttbV1ZlinLMtWqFUexrLUf3nb//74egu/7Gk8mTccAAAAAvopiD8B3SWYzxXH0aA6Q931fnu/Lcz2dnp5+9bafGwgxHA7V7XbvvNiz1ioIwg9/qyUZ+b4vY4zKslSWpVdnn1lr1e32dHR0dPW2LMv0entbv/76q+qquvdz0lzXu1rtiMejrmvt7O5+9n1hGOr5Dz+o0+lqOl3sQswYozjuyPd95XmuLEs/eQz7+P22t3/QYEoAAADgehR7AL6LtbbpCDfiOI7qur5aWeg4ruI4VlkWSpJEQRDIGCPfD/Tu3TvNkuSbViEOhkNtbGwoz+fXToK9jTAMNUtSJbPZ5RZBSZPxWPM8V6fT0V9+/FFlWaksC3U6Xb0/PtbFYPDJNcqy1O7urn559UqO4yrL0ntbaek4jmb/9fnxuKVpqt03b/TPf/zjT6tZF4kxRt1uT4PBQMcnJ+p2u9p8/ly+H2g+z1TXteK480kxDgAAACwqp9fr/W/TIQC0k+d52trcXJgz5b4kjjvqdrsfijtfvh9IqpXnheq61srKipIkUZbNdfT+vWazb/96yrJUPp9rY+OJXNeVVN9Jeeb7gc7OzjQajZQkiZIkUfnhunmeaz6f68mTJ/I8T7Mk0fHx8RfzXQwG8jxPq6trSr+4Ldf835+M+cJtPu/jNuDDo6NHt0Ub16vqWv2V/sKWYr1eT4PBUO8/fI/M53OdX1yolhRHsVzX0/HxsQbDYbNBAQAAgBtgxR6AbxaF4YNPW70tz/NUSzo4ONDTZ081uBgojmNFUayzszO9Pz6W67p3unV2OBppPJloZWVFTzY2FMedTyaJFkXx1SEWQRDIWvvJof2e532lhJNG47GqvT0FwWUB+DVlWWo8HqvfX/nCLYxWV1c/3Ce1HOfyR8XHrYp1fbmV93Mrsj6uhjp6/77xcwbRjPPzc/VXVhQEgbIsazrOJ8Iw1GyWXJV6H9V1rfPz80/O0AQAAADagGIPwDeL4nihSz3pcqXb+cXF1X8fdTqdq+LsPgqoqqo0GAw0GAw+TKcNZY2R47raWF+XMfrsiqY47qgsS7muJ9fNVRSFPM9XmqbX5pxMJprc8LD/eZ7LWke+7/8ph+e5StJUk/FYruvq8OhInucpiiJZa/Xjixeq6/pPxZ4xRp1OV8PhUBf/cV9j+RweHenVy5fK80JVtThbci/PzdtuOgYAAABwZ9pxOBaAhbS62leWLeZ2u48cx/nsYI/pdPpgpeR8PtdoNNJgONTZ2Zne7e0piuJPtri6rqt+f1VVVenN27caDAZyXU/S5Sqjk2sGedxWnud6/fq1wjBSEISy1pExRkEQXq20Ojk91eHR0dXtR6ORojBUmqafrB68LP1i9furGo3HVx+D5ZWmqY6OjtTpdJqOcuXjuX+LukUYAAAA+Bas2APwTVzXlWOdhVqN8znz+VydONZoNGo6ypUkSXRxcaGV/ory+VxVVSuMQu3t72s8Hku63M67vr4u13WVZdnV2+/SPM+1++aNNp8/V7fblbVWk+lUpig1/sL91e12ledzhWEkz/PkOI6yLNNgONRwOGT7La5cDAZaX1+/GkrRNNf1NJ1Om44BAAAA3CmzubW1uCfeA1gYl2endRVHkdbW1iRdruJKklnDyS5drm6rr4qlOO7IdV0ZY/Rub+/GW1Qf0vramsIoUhxFyvNcb96+/eT9cRzLc12NxuOFGU6ytramZ0+fajQa6WIwUJZlC5MNiycIAv3y6pXG41Hj2/Y/TotepJIfAAAA+F4UewCuFcexfnzxQtLl4IUsS2WM+ezwhCbE8eV2v49bW9M0URx3tLO7y7Y7oGEb6+vaeLKhyT2sOr0p3w/k+75+/+MPimgAAAA8KmzFBXCtH549U57PF27C5Ueu62pnd1dZlunvf/ubOp2uRuMRpR6wAM7Oz9XpdNTpdDWbTe+1WAuCUK7rqCiKq+//MIzkuq62d3Yo9QAAAPDoOL1e73+bDgFgscXR5Xlqi3p+mjFGcdzRcDjUYDhUmqYaDAY8iQcWxHA0kud5Wl1dlbXmzh9LLo8K6KksS52encn3fPV6KwrDSJPpVO/evVvYxy8AAADge7AVF8C1XNfVX3/9VVmWLuSqPWutut2e/vXbb01HAfAVrutq8/lzRVGkyeRutua6rqs47uji4kLvj4/v5JoAAABAW9imAwBYfEVR6PX2tlzXUxTFTcf5kyAINORAfGDhFUWhd3t7yvNcvu9/83WstQqCQN1uT1EUa39/n1IPAAAAS4liD8CN5Hmu19vbstbK87ym41yx1sr3Ax3zpB5ojdFoJMe53TG/xhgFQaBeb0W93oqKotTR+/f67d//1ngBp14DAAAAD4HhGQBurKoqvT8+1tbmc+V53nQcSZfTLs8vLhZmQi+A62VZJuvc7LXFIAjkeb5c19V4PNb74z3NZrN7TggAAAC0A8UegFvJ81zWOk3HuOL7ng4OBk3HAHAL09lMruPKWquqqj57G8/zFMcdzWYzHRweajq934m6AAAAQBtR7AG4Ecdx9GJrS51OR9Pp4mx7M8aqYLUe0Cp1Xev8/FzdbkdJknzyPmutoiiStY7evH3L6jwAAADgKyj2AFzrh2fPtLGxoTRNNBw2vzqu0+lerfSx1spxHBVF0XQsALcwGA719OnTP5215ziOzs7OdHJ6ygo9AAAA4Bpmc2uL35oBfNHGxoaebGxoMhkvxJNsz/PV6XS0u7sr6zjKsmxhzvsDcDtBEMjaT8/ay/Ocoh4AAAC4IVbsAfiqZ0+fajweLUSp57qewjC83J73X9v3ALRPlmVNRwAAAABa7WYj6QAspdV+X2VZfvFw+4dXq6oqTafTpoMAAAAAANA4VuwBS8xaq163q5WVFUVRpLqu5TjO1dY4a61Go2HDKf9PWVZyXR62AAAAAACQKPaApfbq1StZY1QUuZLkcvJkXV+uiltf35CkhTrrKopCjcbjpmMAAAAAALAQKPaAJeZ7nkaj4WfPz5tOpwszlMIYqygKZYzVwcFB03EAAAAAAFgIFHvAEqvrWsaYzxZ7WZbe++f3PE/GGBlj5Hm+PM/7sGKw1HQ6let6so6V7/m6uLjQ8cnJQgzxAAAAAABgEVDsAUvK930ZYx58MIa1VkEQyvd9pVmmoihUV6VOTs80mUzkuq7++Y9/qN9f1WAw0HQwVZKmStP7LxoBAAAAAGgTij1gSW1sbCjLsgf9nJ7nKY47Oj8/1/nFxWe3+na7XUnSu709DYeLM7gDAAAAAIBFQ7EHLKEoirTa7z/4xNs47mj3zRslSfLF24zHY73e3v7qbQAAAAAAAMUesJR+/eUXSZfbYsuy/O7rOY4j1/VU15Xm8/kXb2eMubawK8uSUg8AAAAAgBug2AOWjLVWaZqqLEsFQaDZbPbN1zLGKI47so7VZDyR5/taWekryy6vH0WxjDHKskx1Xakoijv8SgAAAAAAWG4Ue8CSqapKf7x+rb/99a/ffcZeHHc0mU51dHR0Na02iiI9ffJEcdzRweGhsizTT3/5i4Ig0M7u7h18BQAAAAAAQKLYA5ZWnucKgkB1XX3TdlzHceQ4jg4PDz95e5Ikevvu3Sdv2z840NMnTzSdTr8rMwAAAAAA+D+26QAAmrG3v6/haKROpyvfD2798XEc6+zs7Ea3nc1mevP27a0/BwAAAAAA+DKKPWBJFUWh4+Nj7e3vS5L6/VVZe/1DgjFGnU5XeVHq5PT0vmMCAAAAAIAvMJtbW3XTIQA078XWlnzfV5alX71dEISqqkpv3727OlcPAAAAAAA8PFbsAZAkZVkma82NblsUBaUeAAAAAAANo9gDIElKs0yO8/V5OsYYBUGg0Xj8QKkAAAAAAMCXUOwBkCRNp1M5jiNjvrxqL4piXQwGGlPsAQAAAADQuK8vzwGwNOq61nA4VL/fV1EUms/nKstCxhiVZSlrrTzP08nJSdNRAQAAAACAGJ4B4L94nqcwDPX8hx/kOI5q1aqrWo7j6Oj9e11cXDQdEQAAAAAAiBV7AP5LnufK8/xqu60xRnEUqSxLpVnWcDoAAAAAAPARxR6Ar6rrWtPZrOkYAAAAAADgvzA8A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X+P84L0/mTuNOFAAAAAElFTkSuQmCC"/>
          <p:cNvSpPr>
            <a:spLocks noChangeAspect="1" noChangeArrowheads="1"/>
          </p:cNvSpPr>
          <p:nvPr/>
        </p:nvSpPr>
        <p:spPr bwMode="auto">
          <a:xfrm>
            <a:off x="122515" y="-113763"/>
            <a:ext cx="240030" cy="2400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2" name="AutoShape 8" descr="data:image/png;base64,iVBORw0KGgoAAAANSUhEUgAABPYAAAdnCAYAAABGVvIiAAAABHNCSVQICAgIfAhkiAAAAAlwSFlzAAALEgAACxIB0t1+/AAAADl0RVh0U29mdHdhcmUAbWF0cGxvdGxpYiB2ZXJzaW9uIDMuMC4yLCBodHRwOi8vbWF0cGxvdGxpYi5vcmcvOIA7rQAAIABJREFUeJzs3UlyHGm2punv116thZmhJwF27nHvXULO7yhnVaOc10YyV5GTWkJJTWp6RWqYS6jMCHe2ztZJwFrtmxoAhJNBp7MDoKaG9xEJ8WBj0KMkCJh9ds5/zMHhYS0AAAAAAAAArWI1XQAAAAAAAACAb0ewBwAAAAAAALQQwR4AAAAAAADQQgR7AAAAAAAAQAsR7AEAAAAAAAAtRLAHAAAAAAAAtBDBHgAAwJrL81yvX73Sarm8lI+3XCw0nU4v5WOtk9l0qvl8/sXf9+rlSxVFcQ0VAQAAXC2n6QIAAABugndv3yrPc+3t78sY89WPq+ta8/lc2zs7ms9m8vJcruv+UC29fv+HHv9noijSbDq9uDfLstTt9dTtdi/9Wn8mTVMVRaHxZPLF37t/cHANFQEAAFw9gj0AAIArVhSFsiyTMUZJkigMw69+rDFGk/OwajQeX1WJl8L1PG1vb0uS8izTu3fv5HneDweRX6MsS22NRn8ZmtZ1/U2hKgAAwLoj2AMAALhicRzLdV15nqc4ij4K9qqq0vT0VFmWyXEc+b6vNMsuArIizzWbzZTnuSzLUn8wuHj89PRUxhiVZXnx+K3RSI5z9hQvz3PNzx9rjFG321Wv39diPldRlhqNRpKk05MTZVmmuq7luq4Gw+FFGJckiRbzucqyPPsYvZ56vd4X79n1PDmOo+KDDsO/us733kuWZZrPZiqKQsYYBUGgwXB4EeC9fPFCg+HwYox5d29PL1+80M7urhzH+eT+Op2O+oOBpLMgcDqdKk0SSZLjOBqNx7Jt+3s/FQAAAC4VwR4AAMAVi6NI3V5Pnuvq7du3KsvyIhx6P766t7enoix18u6d7PMwq6oqvXv3Tv3BQOMwVJHnendyIsdxLgKxOI41nkzkuq6m06kW87lG47GqqtLJu3fq9noaTyaq6/qz58r5QaDh1paMMZrP55qenmpnd/eivtFoJM/3VVWVyq88my7LMhVFIdfzvuo6P3Iv7wPCsix1cnKiaLVS94PwMYljbe/s/Gm3njHmIkAsikIn797JdV0FYagoilRXlfb29iRjVJyHigAAAOuC5RkAAABXKEtTlWWpMAjkep5sx1Ecx5LOOsKSJFF/MJCxLLmuq06nc/HYNE1lO446nY6MMXI9T2EQKDnvIJOkIAzleZ6MMQrDUPl54JUmiSzLUq/XkzFGlmXJ+yBk+1Cn05FlWTLGqN/vqygKVVV19ovGKD//sWVZHwV1/yzPMr16+VKvXr7Uu7dvFXY6H3W3/eV1vvNePM+7eIzjOOp2Okqz7KO6ev3+xXX/me/7cl337M/3PNDLzh9vjFFVVSrOu/lcz5Nl8fQZAACsDzr2AAAArlAUx/J9X9Z5wBWGoeIoUq/Xuwi17A/CIuuDIKwsiouw7EMfjvJ++FhjjOrzj1mW5cUY61+p61qLxUJJHH8Usr0P8kajkZbLpRbzuVzXVX8w+GxA+OEZe2VZanp6qsViocFg8MXrfO+9FEWhxXyuPM9Vn9/PP//evxqdzbLsbDS5KFTXteq6vvjzDcPw4j6qqlIYhmchLF17AABgTRDsAQAAXJG6rpWcd+e9fvXq4ufqulae5xcBVFlVcs5DraosLx5v27Y8z9PkPCz7FrZtX3QG/pU4jpUkicaTiWzbVl3XF7VKZx1x4/FYdV1rtVrp9OREe/v7X3X9IAwVrVbSYPDF63zvvcymU7med7E4Y7lcftTR+CXT01N1ul2Nu10ZYzSbzS6Cx/edhe+7C09PTuREkTrXtOkXAADgS5glAAAAuCLvQ72dnR1tn/9vZ3f3YonG+2UPi8VCdVWpyHNFHwRYfhCoLMuzs97OA8Esy5Tn+Rev7QeBqqrSarlUXdeqqupixPRDdV3LSLIs66yrbj7/6NfiKFJVVWcjsMZ8dbdaVVVK4vgivPyr6/zIvbz/uNLZopFotfrqj/v+8e/HdLMsu/g7k85GofM8v/g9kiS69QAAwBqhYw8AAOCKxHGsTqdzsQzjvU63q/lspv5goMFwqNl0qtevX8txnLOz5c5DK8uyNJ5MNJ/NtJjPP9om+yUfPXaxuNgk+89jtGEYKk1TvXn9+uwcu35fiqKP7mE2m0k62wq7tbX12Wt+ODZsjJHn+xqcb5j90nW+9176g4Fms5lWq5Uc1z27zp8EmJ8zGA61mM81n83keZ6CIFBV15LOuidn0+lFsBmE4Udj0AAAAE0zB4eHddNFAAAA4Mx8PldVltoajZouBQAAAGuOUVwAAIAGFXl+Me6ZZZmiKFIQBE2XBQAAgBZgFBcAAKBBVV1renqqsqpkW5Z63a58gj0AAAB8BUZxAQAAAAAAgBZiFBc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YI9AAAAAAAAoIUI9gAAAAAAAIAWItgDAAAAAAAAWohgDwAAAAAAAGghgj0AAAAAAACghQj2AAAAAAAAgBYi2AMAAAAAAABaiGAPAAAAAAAAaCGCPQAAAAAAAKCFCPYAAAAAAACAFiLYAwAAAAAAAFqIYA8AAAAAAABoIafpAgAAAABcvdFopJ3tbVVVpd9//12z+bzpkgAAwA8i2AMAAAA2lOM46nQ62p5M5LqOoiiWMUb7+/saDod6+uxZ0yUCAIAfQLAHAAAAbKD9vT2NRiPlea6iKLRYLC5+bbHI1ev1tD2Z6O27d5881rIshWGouq4Vx7Hqur7O0gEAwFci2AMAAAA2zO7urgaDgebz2WdDuSiKtLOzIxmjOIpUVpUcx1G329V4NFJRFjIysixLp9Op3r17p6IorvlOAADAXzEHh4e8/QYAAABsCNu29beff9Z8PlddV1/8vZ7ny7IsWZalqqpUlqWyLFVVnT3Wsmz5vifP87WKIr17906r1eo6bgUAAHwBwR4AAACwQSaTiUZbQ0VRdMkf2cj3Pfl+oOfPn2uxXF7yxwcAAN/KaroAAAAAAJdnMh4ry7Ir+Mi10jRVksTa3tm+go8PAAC+FcEeAAAAsCE8z5NlWVd6Fl6WZQr8QL7vX9k1AADA1yHYAwAAADZEv99XnudXfp04jnR8dCRjzJVfCwAAfB7BHgAAALAhJuOx8vwqxnA/lmWZ6rrW/t7elV8LAAB8ntN0AQAAAAB+XK/blTHmSsdwPxTHkQaDgeq61snpqYqiuNikCwAArgfBHgAAALABxpOJsiy9tuvVda3lcqFer6etrS0ZY/Ty5UtNZ7NrqwEAgJuOYA8AAABoOdd11e12NL/mUK2ua0XRSpJk27b29/c1Xyzo3AMA4Jpwxh4AAADQYrZt6+j2bSVxorquG6ujLEvleaa7d++yVAMAgGtCsAcAAAC0lGVZenD/voyR0jRpuhzFcSzLGN25c0edTqfpcgAA2HgEewAAAEBL3b51S2VZKo7jpku5EEUrGUlHt2/rwf378ly36ZIAANhYBHsAAABAC+3u7ioIfMVx1HQpn0jTRIvFXFVV6sGDB9rd3WU8FwCAK8DyDAAAAKBljDHankw0W/MNtGmaKstyDQd9bQ2HqqpKz1+8WKsOQwAA2oyOPQAAAKBlOmGooihU1+u/fbauK61WKxVFriAIVJZl0yUBALAxCPYAAACAlul0Oq0LyGzb0fMXL5RlWdOlAACwMRjFBQAAAFpgazjUYDBQGIYyxmi5XDZd0lczxsh13bUfHQYAoG0I9gAAAIA1ZozR3bt35TqOsizTarVUVa3/CO6HgiDUyelp6+oGAGDdMYoLAAAArLG93V05tqXlcqEsS1sXjlmWJc/z9ObNm6ZLAQBg4xDsAQAAAGvK8zyNRiNFUdR0Kd/N83y69QAAuCIEewAAAMAach1Hd46PlSSx6rpuupzv5nmeptNp02UAALCRCPYAAACANeP7vh48eKCiKJSmadPlfDfHcVRWVavvAQCAdcbyDAAAAGCNWJalu3fuKEliZVnWdDk/xLJsQj0AAK4QHXsAAADAGtnb21NRFK0P9SQpzzP1ul3Ztt10KQAAbCSCPQAAAGBNhGGoreFQSRI3XcqlKsuy6RIAANhIBHsAAADAGnAcR8dHR4qiqNXLMj5U17Xqupbnuk2XAgDARiLYAwAAABrmeZ4e3L+vLMuU5+0fwf1QlqUabm01XQYAABuJ5RkAAABAQ4wxmkwm2tneVhxHG3Gu3j+rqlquy8sOAACuAt9hAQAAgGtmWZa2tra0PZmormstFnNVVdV0WVfCcWzN5mzGBQDgKhDsAQAAANckCAJtTybq9/vK81xJEqsoiqbLuhKe58n3AxVFodls1nQ5AABsJII9AAAA4IoFQaCd7W31ej0lSaz5fLYxCzL+TK/XU1GUevHypRaLRdPlAACwsQj2AAAAgCti27b29/c16PeVJMnGB3rvOY6rf/zy6424VwAAmkSwBwAAAFwBz/N07+5dFUV+YwI9SbIsW2VZ3pj7BQCgSQR7AAAAwCULgkB379xRksQbuen2rwRBwJl6AABcE4I9AAAA4BJZlqU7x8eK41h5frNCPd8PZIzR6zdvmi4FAIAbwWq6AAAAAGCT3Do8VFEUNzLU8zxPjx8/ZgwXAIBrQsceAAAAcElu37qlMAy1XN6sTbCdTleS9OvDhyqKouFqAAC4OQj2AAAAsBH+9vPPMsboH7/8oqqqrvXaxhgdHx3J87wbF+p1uz2laapnv/1Gpx4AANeMUVwAAAC0njFGjuOoKArt7e1d+/Vv37olz/O0Wi2v/dpN6nZ7SpJET589I9QDAKABBHsAAABoPWOMJKkoco22tq712vt7ewrD8EaFesYY9Xp/dOoBAIBmEOwBAACg9SzLUl3XyvNcRVHo1uGhgiCQZf3xdNdxHHXCUP1+X77vX8p1x+OxhsPhjQr1LMtSvz/QfL7Q02fPmi4HAIAbjTP2AAAA0Hq2bV+cq7daLRUEoe4cH8m2z57uGmNUVZXKslRdV7Lts7HdxWKhk9NT5Xn+zdd0XVd7u7taLOY3ZgzV83yFYajXr1/r5PS06XIAALjxCPYAAADQerZtq67Pgr26rhXH0Qe/aiR9Grw5jqNer6vRaKRfHz785nBvezJRmqXXvqijCY7jKgxD5Xmux0+eKI7jpksCAAAi2AMAAMAGOBvF/dyv/vkvFEWhoihUVZWOj4706PHjbwrphsPhjdiA2+l0ZYzRq9evNZvNmi4HAAB8gGAPAAAArVcUxUfn6X2LNE0Vhh39/NNPOj09VRzHSrNMWZZ99jGWZcmyrI3v1nMcV7Zt6+//+MeNGTcGAKBNCPYAAADQemmayrbt7358HEdyHEf9fk/D4VC2bausSj18+EhlWX70e40x2t3dVVF8+7l8bWLbjrrdrp4+fUqoBwDAmiLYAwAAQOvVda2yLH+oi+79aO57QRDobz//rCzL5Lquakl5lsnzPRV5odVqdUnVrx9jjHq9nn777TetoujLDwAAAI0g2AMAAMBGODtn7/I6y5IkUZZlsixLaZpcXCO7AQszLMtSnudaLJdNlwIAAP4CwR4AAABar9vtqizLSx8ZrarqoxBv0wM9AADQLgR7AAAAaB3P89TrdtXv9+X7/kdddbgcxpimSwAAAF9AsAcAAIBWuXN8rE6nozzPVBSF4vjsDLh/XnKB72eM9dF5gwAAYD0R7AEAAKA1er2egiDQbDZtupSNRrMeAADtYDVdAAAAAPC1Bv2+8jxruoyNVxSFwjBkHBcAgDVHsAcAAIDWGAwGyvO86TI2Xl3XKstSnuc1XQoAAPgLBHsAAABYe5Zl6fbt2yrLkrP0rklRFOr3+02XAQAA/gLBHgAAANbacDjU337+Wb7nabVaNl3OjZFlqbYnk6bLAAAAf4FgDwAAAGtrtLWlg/19rVari+23uB5lWaquawVB0HQpAADgM9iKCwAAgLVj27a2t7c1Ho20WCxUVYzfNqEsSwW+ryRJmi4FAAD8CYI9AAAArI1Op6PJZKJ+r6c0TTWfz1XXVdNl3Vh1XUtsxgUAYG0R7AEAAKBRnutqOBwqCEN1Ox2laaLZbHoWKqFRxhhVLCsBAGBtEewBAACgMUEQ6N7du8qyTFVVarGYE+itEdd1FTOGCwDA2iLYAwAAQCMcx9HdO3cURSvled50OfgnlmWprmv+bgAAWGNsxQUAAMC1M8bo+OhIWZYRHK0xuicBAFhvBHsAAAC4docHB7JtW0kSN10KPqOqKjkOAz4AAKwzgj0AAABcG2OMDg8O1Ov1tFotmy4HX1CWpXzPa7oMAADwGbwFBwAAgGvR7XR0+/ZtlWWp5XLRdDn4CkVRKAxDpVnWdCkAAOBP0LEHAACAK+d7no6Pj5UksaJoxdltLVGWpcIwbLoMAADwGXTsAQAA4Ep1Ox0dHR0piiIWZbSMMWfj0wAAYD3RsQcAAIArMxqNdHx8fB7qMc7ZJp7nyfN9vTs5aboUAADwGXTsAQAA4NI5jqNbt24p8H0tFgtVVdl0SfgGnufJ9wM9fPhIGefrAQCwtgj2AAAAcKmMMbp3967KqtRiMW+6HHwjY4zCsKNHjx8T6gEAsOYI9gAAAPBdXNeV7/vyPE/GGKVpKse2NRwOVde1kjhuukR8B9t2lKapkiRpuhQAAPAFBHsAAAD4av1+X/1+X71uV7ZtqyhyVVUtqZZl2arrWmVZKIpWTZeK72SMYWsxAAAtQbAHAACArzKZTLQ9mSjLMsVxpLLk3LxNY4xRpxPqxYuXTZcCAAC+AltxAciyLA0GA1kWXxIAAH+u0+lod2dHq9VSaZoQ6m0gy7LU7fZ0cjrVbM7ZiAAAtAEde8ANF4ahjo+OJElRHOvZs2cNVwQAWDdhEOj46EhRtFJVVU2Xgyvguq46na5+f/tWb9++bbocAADwlQj2gBvMtm3dOT5WksRyXZfNdwCAj7iuq+3JRFtbW4qilfI8b7okXIGz8duuHj95opiFJwAAtArBHnCD7e3uKs8zWZalsqp1cnIiy7L+tBsjCAJtTyZ6/eYNL+wAYMPZtq3dnR1tbW0py1LN5zOWKWywIAh1enpKqAcAQAsR7AE31GAw0HA41Hw+U6fTkeO4+vmnnySdjeS+fvVKcZJIOnsn//joSMZIBwcHOjk50c72tlzXVV4UWq1WyrNMWZ4riiJe/AFAiw2HQx0eHCjLMgK9G8CyLHmep0ePHzddCgAA+A7m4PCQZ2vADdDr9TTo91UUhRzH0WAw0Gq1vDj8/MNOPd/3FQShFouFXr56pa2tLY1HI61WSw0GQ9V1rTRNVBSlbNuSbdsy5uy/dV3r97dvNZvxYhAA2mY4HOpgf/+j7w/YbN1uT9PpVL9zrh4AAK1EsAfcAIHv6969e0qSRMYYSVKaJn8ZvBljFASBXNeTMUaLxfyrDkx3XU+e58l1XZ2cnGixXMp1HE1ns0u7HwDA1fi3f/1XLZcLQr0botPpqCgrPXnyhDfjAABoKUZxgQ1njNHt27cVx7GyLP3qx9V1rTiOlaaZpPqrtyDmeaY8z2SMpW63q8FgINu2JWM0nU6/8y4AAFftrPvaEOrdEGHYUVXVhHoAALSc1XQBAK5Wv9eTbdvfFOp9qKrKrw71PlTXleI40nK5UJqmGvT733X96+Y6jg4PDnT/3j2FYdh0OQBwbcqyvOjqxmYLw45qSY8J9QAAaD2CPWDDGGO0NRxqd3dXtm1ruVrJGCPHcRurKctSdTod9dc43LMsS/v7+/rpp5/U6YSq60p379zRcDhsujQAuDZ5nsuy7KbLwBXqdLqqqkqPHz/+rjfuAADAemEUF9ggxhj99ODB+Y9q9ft9PXz4UK9evdLOzraKIm+krqqqFEUr3To81C+//qqiKBqp40Oe5ykIAnmep36vpzAMlWXpJxsgJ+OxZpwPCOCGSNJEjmMryxjH3UTdbk95nuvJ06d06gEAsCEI9oANMh6PJUmr1VLS2RP40daWbNtWVTX7BL4oCqVpqnt37+rFixdaRdE3PX7Q76uWtFqtVFWVXNdVp9NRVVXKs0xBEGgwGKiqKlVVpeVyqVUUqd/raWs0UrfTUV3XqutalmWpLEsVRaGqqlSWpWaz6ScvcrIs03C4pSAIlCTJJf5pAMB6ms/m2t/fl2WdHeFAR9emMOr2ukriRL89f06oBwDABmErLrBBHty/rzzPLjribNtWr3c2/hpFK+V5Mx17H/J9X74fKIoivXz5UvkH3XuDfl+D4VBBEGi1WinPMk0mE5VlKc/zlOe5bNtWkiQKw1B5nssYcxbUVaWK8x8bY+S63tnZgnmmIs+VZZmks67Gb3lB4/u+jLH08NGjS/+zAIB11O101B8MNNraUpqmSpK46ZLwAyzLUrfb02Kx0IuXL5suBwAAXDKCPWCD/O1vPys672h7733QtW5dF0EQyvd9vXz1SkmSaDwaqd/vqyhyZVku13VkjKUsy2RZluq6UlEUsm37ouPuuu6p3+9rPl/o5atX13I9AFgHtm3r+OhIlmUpjr+tyxrr4ay7vatXr1/r9PS06XIAAMAVYBQX2CBGn24zfD9+um6SJFZZltrd2ZYxZ8Hdcrm4qLUs/+jkKz846qksS5Xl9Z79tFwuNR6P9fvbt2txPiAAXIeyLPXk6VP97eeflWX2tX/txY/x/UC+7+vJ06eKvvH4CwAA0B4Ee8AGqepKxnwa7q2rPM+U51nTZXxRXddKkkSTyUSvX79uuhwAuDZVVWk6m6kTBgR7LRIEgSzL1q8PH67FMRwAAODqWE0XAABtkKaJticT9Xq9pksBgGuVxLEsi6eMbWGMJd8P9OjxY0I9AABuAJ6lARvEtuy1HLvdBFVVaT6f6+j2bfm+33Q5AHBt8qKQMTxlbAvf9zWbzeiwBADghuBZGrBBbNsmdLpCZVkoSRId3b4tx+EkAwA3g/WN28TRLM/39O7kpOkyAADANSHYAzbI4ydPFAQhI1NXKE0T1XWlO8fHsm276XIA4Mo5rkuw1xK+7ytNUqVp2nQpAADgmvDqH9gQruPoYH9fZVnyAuyKxXEsSfrXf/kXjcfjVi0sAYBvFQaB6rpqugx8gWVZCoJQz1+8aLoUAABwjZglAzbEwcGB6rrSfD5rupQbIUnODpOfjMcaj0ZarVYqylJv374lWAWwUfr9vqJo1XQZ+IJOp6vXb94oy9Z/2zwAALg8BHvAhgiCQJ7nqa7PQidcrbqutVotJUme5ysIArmuI9u29erVq4arA4DLEQSBjDEsYlhz3W5XSZrqhLP1AAC4cRjFBTbEP375RQ8fPZLruk2XcuNkWao0TRRFkUZbW/I8r+mSAOBSbG1t0QG25rrdnvK80LNnz5ouBQAANICOPWBD1HWt0WikosibLuXGqqpKcRzrwf37F+O4qyhSlmV68+bNxc9ZlqW6rhnZBbDWhsOhRltbms/nTZeCz+h0usqyTE+fPeN7CgAANxTBHrBBfM9TURRNl3GjZVmqPM8kGRkjua6noN/X9mSiqjo7fN4YI2OMiqLQ69evNZ1xLiKA62OMkeu6MsYoz/OLr03v+b6v3Z0ddbtdLZcLFmesqTDsqKwqQj0AAG44gj1ggziOQ7C3Bs5eYNWqaylNE6WptFr9Eei9fxHtOI729va0s7Oj0+lUs9lMeU7HJYCr43me7t65I2MZqZZs29ZyudS7kxN1u10NBwM5jqM0TVjGtMY8z5dlWXr08CGhHgAAN5w5ODzk2QDW0vb2tsIg0G/Pn/Ok9StsTyba2dnRcrngkPOWcRxHruvJ8zy9fffubOytrlVLnG0F4FKEYahut6ud7W3FcfTB1xYj3/fl+77yPFeeZ7xBtOZs21av19evDx/yPQIAANCxh/WytbWlw4MDlWUp27ZlWZaiKFKaplquVk2Xt9a2t7cJ9VqqKAoVRaEkSTQcDDQejWSMkeM4evLkiRbLZdMlAmipwWCgw4MD1XWtoij+5PtEfd5ZnDRWI75Nt9vT8xcvCPUAAIAkgj2sEWOMbh0eKopWqqpa3vl5cZPJRJZltFiu9Px2G0ptAAAgAElEQVT586bLXFtpmsqybIK9FqvrSlH0R4AdhKF6vR7BHoDvduvwUMvlUmVJF94m6Ha7WiyXLDQBAAAXrKYLAN6r61rT2UyW7ajb7SrPc6VpouVyofl8rn6vp26323SZa6uuaxljmi4Dl6mWXM9rugoALWXbtowxhHobwLZtDQYDxXGiFy9eNF0OAABYI3a/3/+vTRcBvLdYLHR6eqrpbKbdnR2VZXmxaKCua/V7fZ1Opw1XeX1cx1Gv11NRFB+dM2hZlhzH+WiTYafbkeM4vIDbIEVRqNvtansyUV3XiuO46ZIAtMh4PJbnuizlaSnLss7PPwwUBKFevnql33//vemyAADAmmEUF41yHEe2bStNU9m2rX6/r163q263K8dxZFm2pLOgKssyDQZDdTodRVHUbOHXoNPp6PjoSFVVyRij0+lUtmWp3+9fhHqWZWm1Wuntu3dKk1RhEDZdNi7ZYjGX4zg6PDhQnmWM5QL4KpZlaWd7W6sVXzPaKAhC+b6v2Wym+eKtoij66M08AACA99iKi8a4jqMHDx7IGKO6rmVZlrIsU1kWyvNCVfXpWXGe58nzfP368OFGniXnOI7CMNR4PFYYBEqSWFmWyXEcOY57fvh5/sG9G3mepyAIJJ2ds8cB6Jup0+lovljqzZs3TZcCoAVu37ol3/cVx5v/Rtim8YNARkZPnj7dyOc6AADgctGxh0YYY3R8fHwRRFmW9VXvRGdZJsuy9eD+fT16/Hjjxose3L+vqqpUFIXm89nFz7/fmvqpWlmWKstSOY6rotisPw/8IU1TjcdjzWYzpWnadDkA1li/31ev1/vo+wjawRijwA/0y6+/EuoBAICvwvIMXKtbh4fa3dnRvbt3ZYy56C77lvGSJImV55l+evBAg8Hgqkq9VL1uV//2r/+qn356IN/3P/v7zjbbWn/arfglhHqbrSxLpUmse3fvNl0KgDUWhuHFhnm0j23bKopCxhjZtt10OQAAoAXo2MO1McZoNBpJkuI4/qEXHWmaqigK3To8VFmWWq3W5wWMMWfjse+7qnzf19HRkVarpSzL0v179ySddeFFcaxotZLtOHIcR69ev5bnebp1eKg0TZUkLEvAH96ftwgA/8xxHO3t7mowGCiKVp/p8sa6K4pCnlfr/r17sixLURTp6bNnnK8HAAA+izP28MOCIJBt218M1yzL0v7ensbjsZbLhbIs++FrO46jTqer//X3v3+0NbYplmXp+PhY3U5HWZZpvlhoazhUkiTK8z/u1xhzvtnWlWVZkmrV9VkI+P4+kiRRljFyiT+4rivHcfXrw4dNlwJgjRhj9PNPP6ksCyVJshbfD3E5wrAj13V1enqqN7//zt8tAAD4BB17+CFhGOrunTsqy1LGGD377bfPbqx9vxRitVpdSqgnnb2zXVWVOmGo1Rpsyj0+OpJj2zo9PZHjOOp2Oorj+JMx2bquVZblJ+fnJEn81ecN4uaxLIvz9QB8ot/vq65rxTFd3psmjiOlqa3BYCDP8/Tst9+aLgkAAKwZztjDha2tLXmep8l4rPv37snzvC8+ZndnR3Eca7lcKEli3Tk+1uHBgRzHkWVZ51tsPYVhKMe2z4Osy323ua7rrx5PNMZoZ2dHo/N7dZzLy7Yty1K3270YMS6KQknyaaj3JYR6+BzHcbRYLpsuA8Ca6XW7KktGbzdVVZVarZYX5ycCAAB8iI49yBij/b09DYdDSWcBVRzHenD/vqIo0nyx0HQ6/WT8YzAYKAzDi617eZ5rPp8pCAL97eefJUnl+RKIuqpVVZWSJL70jiPXdVV95WjKeDzWeLSlqqq1Z9syxuiXX3+9lO26VVUpzTK5rrtx23rRPGOMHMfVkmAPwD8Jw/Cj4x6wmZbLpbrdru7euaMnT58ylgsAACQR7N1oW8OhHMfRYDCQbdtaLOZyXVeSlGWZ8jyT4zjanky0t7urVRSpyHPZtq1+v6+qqj5ZgFHX9Xl4l1z8+Ko4jiPX9WRZljqdzp+OAFuWpcODA4VhKNuxZWS0WCwuts4GQaid7W29ePnyUmp6/fq1Dvb3CfZw6RzHVRzHn4xvA8DZwqak6TJw5WqtVkt1Ol3dvnWLsVwAACCJYO/GOjw8VL/XVVGUqqpKq9VZF9CHZ99VVaUsy5RlmWzblm3bcoJAUq3FYv6XI6NX/S6y7/sKglC///67fnv+/E+7AC3L0mQyURiGSpJYVVXprKw/aiuKXJ1u59LqWiwWOrp9W8YY3knHpbJtS1HE+VkAPnY2hltyjMMNEkUrDQZDBUGgJCHQBQDgpiPY23Ce5110+HzY6TPa2lIUrb56LPbPFj00JQgCWZatZ8+eafmZTbxbW1u6dXioqqq0XC4+W3tRFArDjm4dHur1mzcqih8/o2g6m6nb6V6EpcBlsCxbEQfjA/iAbdva39+/tIVUaI88zwn2AACAJIK9jbY9mWh/f19lWcq2bb1580bL1UpBEOjNmzfa29tTlmWt6ywLglC//PrrZ1/I3Dk+VqfT0Xw++6owcrVaajQaaWtrS//f//yfP9z18OLFCx0fHSkMO4rj5jf1YjPUdX3+eT1vuhQAa+Lw4EBSrSxjW/ZN9LWLwwAAwGZjK+4GGw6HWizmms2mSpJEnuddbK0djUZarVatC/WksxHhfr9/8eP3Z/45jiNjjDqdjoqi+OqAzvf9i826X7MJ+Gv89vy5fN+/lI8FSFKSxJqMx7yQAyDpbAT3bBM7byDdRFVVqROGTZcBAADWAB17G8p1HHmed9ExliSxgiCUbduSpDiO1ma09lstlwtNxmOFYagXL17owf37qutaruvq8ZMn+l9//7vu3b0r13W/ajzJth1Np1N5vn92Lt94rCAM5bmufn/79ru2kFZVRQCDS/U+hG9jGA/g8h0cHNAVfoPlefbRm5wAAODmItjbUDu7O58swoiilZIkluM4rQ31JF2cmzcYDHX71q2Le+v1+rp/757evHmjVRRpOBh8VbCXpsn5uX1GR7dvn3f7lbJtS4eHBzIyKstSvz58+E2hSlVVsiyLA81xaaq6UhiGijlrD7jROp2OLMtiA/sNdvYGouS6Lp8HAADccIzibiBjjEZbIyXJpy/+32+63QRxHCkMA+X52f0slwvNZlMNh0MN+r0/vf8/k+e54jjSarXSYjFXHEdK01RRFKsqKxVFLsuytLO9/U31vTs5URAE33xfwOfEUaSj27dlWXzpBm6y8Xi8Md/L8f2MsVr9Ri0AALgcvDrcQHVdq1atTZ/Yy/Nci8Xio3eqy7LUarXUcrn84XewHcdWEAQy5uyfybeGKXVVXTwWuAxZlqksS92+davpUgA0pNvpqN/rsTDjhns/EcBUAAAAYBR3wwwGA+1sbyvPckkbnuxdgyzLZDu23rx+o1u3bsmyLL14+fKj3+M6jibb23IdR1mWKYpjhWGo8Wik5XLRUOXYVHEcqd8faDwa6eT0tOlyAFwjy7J0dHTU2uVXuDzvj/sAAAAg2NsgO9vbGo/HStNEccyIzo8qikLL5UK+7+vWrVsqy1L9fl+H0kW4Z4zR3bt3VVWVyrJUt9vRYDBQXddaLBaqa95Jx+VbrZba29vTKjobGwdwM+zt7irPcxUFZ6rddMYYwl0AACCJYG+jTCYTLZdLVRXnrVymNE1VlqWMOTuovNfr6f69e3rx8qVGo5HqumYzIa7V2cKYSHeOj/Xrw4ecsQTcAK7ramtrS/P5rOlSsAZs2+GcRQAAIIkz9jaGMUa2bRPqXZGiKM6XdNRaLheqqkr37t7VZDyWbVvq9Xrq9XpyXVe2bcsY03TJ2HB5nqkoCt25c+eHPt+MMfJ9n89ZYM31ul1leUaXFmSMURiGendy0nQpAABgDdCxtyHqulZZlheHKeNqZVmqLEvlOI48zzv/WaNOpytjjIwxKstSZVmeLTOpa9m2pbo+W/BRFLmKomj0Hq5S3R2o/E//Lvt//IfMat50ORsrSWJ1Oh3dOT7Wk6dPv/kF/2hrS/v7+zoLrFd69ttvV1MogB9WVpUsFjJBUrfb02w+13Q6bboUAACwBgj2NsjpdKp+r6soYiz0uhRF8dmAzveD8+49yZg/AlfHcRQEgYqiUBStNjKILf/Tv6v43/4PSZLzH/93w9VstiiK1Ol2def4WE+fPfvi55Nt2xoOh5pMJjKSlsuFyrLUcLgl3/c5sw9YU8vlUrcOD3kD74ZzHEd1XevVq1dNlwIAANaE3e/3/2vTReByxHGsyfZEOu8WQ7PKslCe5+f/yy7+f5ZlSpJEruup2+0q38DRqrqsVD/4N9n/7/8ja/au6XI2Xp7n8jxfO9vbiuNYef7pwfqO4+jo9m0dHBzI8zxlaaIkST743KvV7XY1m3F+F7CO6rqWbVnqdDosz7jBbNtRWZZ8rQYAABfo2NsgVVXp6dNnunN8rIyum7W3Wi3lOFvqdrvnG3Q3J9wr//N/Ub1/rPI//xfZ//2/NV3OjRDHkVzXPfv3n50FybZty/d9WdbZ+F6SJJpOT//08WmaajjcUhiGiuP4OksH8JXenZxoPB6zsOkGsyyjvODNWwAA8AeCvQ1TVRWH4LfIYjFXr9dXp9PRarVqupxL4/xf/6eK8//i+uR5rtlsKsdxzsf1yotlL8aYL4bHcRzpYH9fDx89uqaKAXyLs0VOuRzH2ehzWvHnjLHk+4HenbxsuhQAALBGOIV5w3D2TrtUVaX5fCbX9eS63pcf0BLW78/l/ff/Juv355LOlmkU//6/q+4OGq7sZiiK4qJr7/3Xg6/pCC2K4oNlMADWURTHsm3el70pLOsszOt0OhoMBvr97VvN5yylAgAAf+CZ4QYxxmg8GhHstVAURep2u5pOs6ZLuRIs02iHDZoGBzZWtFqpE4ZNl4Er1ul05XmeyrLUcrnUKooURZGybDOfJwAAgO9HsLchbNvW8dGRHMdRFG3OSOdNkWWpwjCU63rK88170m7/j//46L9YT3VdybIsuY6jnDE/YC0laSrbtpsuA1fEsix1Ol0lSaInT5/+6TIkAACAD5mDw0N6NFrO8zzdv3fvfNsqh963le/76nQ6Wi6XPJFHY4IgVJImevGCM5yAdeA4jnrdrsJOR2EQyPd9pWnK9/sNFIYdeZ6nN2/e6N3JSdPlAACAlqBjr+WMMdrb3SXU2wDp+SbjXq+n1SpSlrHZGNevKHKFAWN+QNNc19XhwYE6nY7yPFdZlirLQvN5slFb1HEmDM/+nh8/eaKyZOstAAD4egR7LTcZj8+7vBZNl4JLkKapyrJUr9eXbVvKsown+LhWxhjO6QQa9r4TP01TzWbTpsvBFXMcV47j6NHjx3z9BQAA34ytuC23iiJZliXHIaPdFEVRaLlcyHU99fsDDQZDGcM/VVwXgj2gaYcHB0rTVGmaNF0Krpht2+p2u/rt+XO+9gIAgO9CWtBycRzr6dOnF+eyYDMURaH5fKbp9FTS2fl7wHWwLKOCLlGgUUEYcBzDDeC6rnq9vp6/eKHVisVnAADg+xDsbYBVFOn58+dyXYK9TZSmCcEerk1d17JtvjUATaqrWsaYpsvAFev3B0rTVPP5vOlSAABAi/HqbUOsokiO49C1t4HSNJUxRrZtN10KboCiKFieATRstVrJdd2my8AVOz09keu6Gg4GTZcCAABajGBvQ1RVpSdPn6rT6cqy+GvdNGVZyveDpsvADVBVFWd2Ag2L4pg3c26Auq6VJLF2dnaaLgUAALQYCdAGiaJIr9+8Ub8/OA/4eFGwKVarpTzPU7fbbboUAMAVm8/ncl2PcdwbIM9z2batra2tpksBAAAtRbC3Yd69e6dffv1VJ6en6vf76nZ76vX6vPPfclVVaTo9leO46vcZ2cHVMYatuEDTiqJQkiR0z94QSRJrZ3u76TIAAEBL8YxxA+V5rpOTE8VxrMD3VUva39vTfD5rujT8oNlsqq2tkSzLInzBlbBtRynbOIHG+b6v5XLRdBm4BnVdy/d9OY6joiiaLgcAALQMHXsbLI5jnU6nmk6ndOxtEGOM6rpuugxsKMsyKnJeWAJNsm1btm1zZu4N4Lqeut2enjx9SqgHAAC+C88YgZZhuQGuHOd6AY0qy1IvXrxQp9Nl2/0GC4JAnU5Hj5880WJBdyYAAPg+pAM3RBzHcl1XeZ43XQp+UFVV8jxfZVkyjotLV9cSsd7XMcboYH9fMkbRaqXZfE43LS7N6XSqVRTp7t27MsYoTRmR3yRBEMq2bf3jl1/o1AMAAD+Ejr0b4u27dwqCsOkycAniOJJt2xoOt1ikgStQy2J0/6vcvXNHo9FIg35fu7s7unfvHqOTuFRZlunhw4cKglDG8Lm1KXq9vjzP08NHjwj1AADAD+NZ4g0xP+8kCYKg6VLwg4qi0Hw+0+npiSzLkuO4TZeEDVIUhQLfl+/7TZey1oaDgTzPUxxHMsZouVzK6CzsI9y7WTzX1cH+voaDgcwVjLGffc2fM5K7ITqdjpI01d//8Q+VZdl0OQAAYAPw6uMGefTokSzLVhh2mi4Fl+TsvD26q3B56rpWksS6dXjYdClry3VdHRwcKI4jJUkiY4wsyzoP+aQHDx4Q7t0go/FYg8FAu7u7+pe//U2HhwcaDAaXehZqFMd8Tm0A1/UUBKGeP3/OURoAAODS8CzxBsmLQg8fPVJVVYR7G8K2bcZ4cOnSNJXjOBqPRk2XsnY8z9P9e/eUpsnFv70PN1XHcSzVlba2tposE9douVzKGKPVaqnlciHf87W3u6Off/pJ//K3v2nQ7//Qxw+CQN1Oh2BvA4RhqPliQaceAAC4VCzPuGGqqtKTp0/14P59ua6nPM+aLgnfqdvtqaoqgj1ciSha6fDwUIPBQEEYyLZsVVWlp0+fahVFTZd37Wzb1vZkovF4rDiOlGVnXzvfhy0fLs1wHJd/lzfIarVSkibyfV9pmipNE73fc+G6rnb39jT/i42nxhiNx2NtDYeKokiv37z5qJvr7p07KopcWcbyjLZL04TlRAAA4NIR7N1AVVVpOp1qMOiLJbnt5bquVqtl02VgQ1VVpSzLFAS+louFqqqS67o6OjrS4ydP5Hueer2eBoOzBS6r1UonJydarlYNV345fN8/61g0Ro5tq9frKcsyLRbzj0IX13U/6b4py1K3b93SC2M0nc2uu3Q04PWr1zo+Pv5kc21RFOp0uhc/tm1bnucpTdPzDeee7t29q7IslWWZut2ubt++rdl0qn6/r7wo5DiOomhFWLwBqqpikRkAALh0BHs3lGXbH3WYoH2yLFUQBMpJZ3FFjJGyLL8IsvI8l21nunN8rLIsVZalFouzxTye5+nw8FC2bSvLMhVlqd//f/bu5ceRK88X+/eceL9IZmW9pJJarxmv7sXdGPdCMIzZyLBxB7DR7ZW98QX0j8w/4q03Bto7GxfQyhigMRsbAy9mMS21XlVStaoyk2S848Q5XgRJVaqyqvJBRgTJ7wcolJSVSZ4kg0GeX/wev/yCfA+z+05PT/HwwQNUVQljumy8xWL+hnOmeO3rabqEZVl47733kBfFJruPDldZVbCumCZtjIHWGlEUQWuNj373O2itIS2J87NzTKdTVFW1ycZrW4XpdAbPdaFUA9ftLuAwqHcYmqZBEISI4xhpygtzREREtB1WkiT/MPQiqH+B7yMIQgaF9ljbtgjDCL7vw7JsllXT1gVBiLquLmWoKaVQ1xWapkHbqk1Qa51xVNcVjDGQQuL+/ftI0/0KSiRJgsePH2G5WEKp7nd8Wz8s27Zg285rmVrGGBij8eDBA0AIVFXFiykH7vT0FE3TvPY8W5aFKIpw//R0NXCl6KZP+8GqxPbyubssSzRNjbZtodTbjz/aP22rcXp6ipdnZ0MvhYiIiA4EM/aO1MV8jgcPHlxq+k77RWvdNepH15D7QCogaURuc34wxqwCeV0w7/Hjx/j222+3v7gdeHD//ioYuYQx15tYWVUVwjCClPK1KZd13QVnZtMJHj54gDTL8PPPP78WyHEcB48ePoTrulgslzg/P2cwZw9lWQbHeT3IGwRd6eV8frF5XruM16L3NdLwlGoghIBt27y4SkRERFvBjL0jte6X5fv+XmXT0GVKqVXmh4+mUdcORhBdh+8HqOv6tYDVdWmtEUcxXrx4seWVbY8QAnEc48MPPkAYBkjT9Ma/r23bkNKCUq9v0o0xaJoGVVXBsW08fPBwldnYBfdOTk7wuw8/BGDQti2iMMSjh48gpETGaP1eaZoG9+/fR1WVl76utUGW3fy4osO1DuqVFQeiEBER0d0xY++IvXz5Ep99+inKklkDh8CyJJjkQ9um9e0zeo0xm6mxYyOEwMcffYQgCDblxUVxu3L2siyQJBNUVfnG4I0xBlVVoW1bPH70EB88eQKtNbTWSNPlJpOraRoURYHZdArbsvDsp59u/TtSv4qiQJ7n8P3g0vvqbwN9REIKOK479DKIiIjoQIxzx0W9qOu6yyJxnKGXQndUFPmmHPAmoiji809vJIS4c5aRMebKoQJDm04msG0bFxfnSNPlnQZcKKVQVRUmk+mm7PJt35umKS4uLpCmy0tBvTVjDNJ0iclkgulq6jDth6fPnsFxHNg2r5vSmwkIDs8gIiKirWFg78h1/bPE0MugO6qqCk1TYzqdIQhC2LYNIa5+edu2Ddd14TguXNdDHCfwfb/nFdPYCbE+L9ytB+cYe3haloWHDx9udVptnmfIshSe58NxrpOJY94ZNM2yFO+//z7ee+89eJ63nYXSTiml8PPz5/B4TqW3cBwHAY8RIiIi2hJeUj5iQRDA8zwsFvOhl0JbkGUZqqqC7wdw3fhS9t665G+dObUukWyaBk1Tw/cDTu2kS6SUW+nZ2LYtfN8fVb+4+/fvQ+t265Okm6aB1i2k3M7FkrZtsVwuEPgePvnkY3z99Tdstr8HFosFPnjyBOM54mlsmqZ55eIJERER0d0wsHfE7t27x94/B6Yr81u+9nXHcSClRNu2rw1LkVIiCELMZicwpmvyzuABIISEZcmjHS7TBfbufjtN0+D09HRUgT0Yc6fegW+33c261hplWQJC4PTePfz8/PlWb5+2z3EcDsqgtzLGAAzsERER0ZawFPeIhaum8XT41lM5r3q+tda4uDjH+fkZqqpCHCfwvOMoEXJdF0kyQRwncF0PnufB9wPYto3pdIo4TjCdzuD7PhzHOaoMCyG2k7FXVSXiKBpVn72L+Rye5+3k+azrGkEQbv2266rCycnJqB5HutrpvXuoOO2U3kIIgSgMh14GERERHQgG9o5UEATMKqDXFEWO5XKJMAwOOohl2zbiOEEYRlBKwRgN3/c3wb0kmaBpalxcnKMsSziOizCMMJudIEkmBzNwRAixClq+3hPOceytnR+aphlVP6mqqvDy7AxxHGPbGXZlWUAphThOtnq7WmtUVYUPP/hgq7dL22VZFmazGeqagT16szzPMJlMcHp6OvRSiIiI6ACwFPdISCkxSRIkSYIoimCMQVmW7KlGr1GqgVItwjBClh3G1D7LsjZDRdq2hW1bqKoucPcuVVVeKlkPghBRFENrjSxLX5toOjZCCEgpXxmmYjZlxp7nb/otAtHmfNCV4Zqt9d/UWsN1XWBE5bh//etfEfg+PM/bekuCNF1iOp0hiuKtvobKskAcJ7h3coKz83cfu9SvJEnw+NEjVFXFi2Z0Jcuy0LYt2rZFmi7x3uPHODs742cxIiIiuhMG9o7Exx99BNu20TQ10nTJTQe9VZalmEymsCwbbbtf5dq2bWMymSLPuyCSlNYqeFMhTVN4noc8r25dKlcUOYoiRxCEmEymyLJsdNk5tm3D94NNZqEx5tLGcf3/dV2hKAoA3YZzPXClbds7nyOklJvbtG17lFmOruvurM/ofH6B2ewErutt9fgoihyPHj3CMmUvzL4kcYyTkxM4jgOlFGzbBgQg0AXN18f6uuXBtoey0GHwPG9zUQjApjXGuv8tERER0W0xsHcEbNuG53mYzy+GXgrtCa01lFIIwxDL5WLo5dzIOji1Li/VWmO5XGw2UUptJxhSFDmapkYcJ3AcG3meXwqerYeS1HXd20ZfCIEkmUBKibqucX5+du2fXWeR3IXn+fB9f5Pxt/4jhMC9e/fw4uXL0WxgZ7MZpNztcJQsyxBFEZqm3lpGTtu2qKoKjx4+xI9Pn27lNulqjm3jgw8+WAWAu4CdEHL1fHbf0z2vhhfL6J2UUqjrGn/++uvXLrYQERER3QUDe0fg5ORka8EMOh7rcsIwjDbZb2MmpUSSTCCEQFEUKIp85/eplMLFxTmSZILpdIY0XUIpBSklptPpqtdajPn84sqN/zqbrWmarWzyugEfuFaJ8bbZto0gCJDn2ZW/j+8H+N2HH+Lb77678+8qhLjTbUgp8d7jx1dOkN6mpqnRtj58P9jq8ViWJSaTCZIkwXK529/hWE0nE7z//vuoqnLvLm7QOHVtILqP3QzqERER0TZZSZL8w9CLoN2RUmI2ncKyLE7ApRtrmhphGEFrPZpMq6usy28b1WC5WPQeyO5KLQWiKN5MknVdD4vFHLZtXVmOuR7SYds2wjDalM62rbr1ps9xXAgpUNf9lwL6vg+tDcqyuPLflVLwPA+TJMF8cfNAiW3bePz4ET784EM8fPAAD+7fRxzHKIrixsem53mYTiYoy92U4b6qbRWiKH7j43JbSrW4f/8+5vM5s8W27OGDB3j48CGyjOXOtF2WZaNVCiWnJhMREdEWcSrugfvgyRMkSXzrfmJ03LTWyPMcYRgNvZQ3siwLSZKgKApk6XDDPsqywHK5WAVCzWptNtI0hZQCk8kUnvfr1N0g6Mqc5/MLnJ29xHx+AcuyMJ3Obt2PznVdNAME9YDrZdHleQbHsfHxRx/B87xr33YQBPibzz6D7/mYzy9wfn6G+fwCxhh8+sknmMENvhQAACAASURBVE2nN1qr1rq3qc+7Coi3rUJZFvjod7+DZVk7uY9j9OjhQ5ycnGC5XIz6YgbtF8uyEMdJN0SIiIiIaMtYinvgJpMJzs/PN1lERDdV1xXCMISUFrQe30bX933UdbP1jKjbUEptyiTbtl0N6lCYz+cIgmAVzBJQqnmtvG/dm64sy70MKHS99N59rSjLMnieh08/+QRZluH8/BxFWV6ZUWzbNh49eoRJkmxKfF+9v7quoJTC48ePYYy5diagZVm9ZrkZY+A4ztazv6qqgu8LfPbpp/jLt98yu+yOLMvC6enpJmhMtC2u6yHNMjx79mzopRAREdEBYmDvgHVlfS2DenQn62EUUgqMreJPCAHbdgYpPX2Toshh2zYsy7qUFdb1/bs6+LgeeJGmyzv9Lk3TwHGcQTJ0tdZwnOu9pVRVN5XYdT08fvwYtm3DGAOlFLQxEOiOO8dxUJYlFov5GwMtWrfIshTvv/8+GqWQ5+/uZWfbNnSP58WiyBFFMRaL7ZfNlmUJzzP4m88+Q5qmqOoanuuibVu8PDtjtvYNJEmCut7eoBOitbquMJ1MGNgjIiKinWBg74Ctm/gT3ZaUEpPJFFV1dUbV0CaTKbTWvQzKuImiyDGZ3Kw8tCzLOwcobdse7HnqMhRvdr6p62rTe1BKCSEk1rFQYwyy7Hql1W3bIssy/O53v8M333zzzsfR933otr/AXlVVsCwbcZxgsZjv5PbruobrunCcaBNk/fSTT/Dz8+c4P+9/mMq+8H0fcRzDdR1MJ1Nk2fgHBdH+WZf/SynZE5OIiIi2joG9A2aMQVVVcBwXTTOejCbaH74fwBjzxkyzIUhpwXXd1bAGPcqJlUqpVebP9TZwWmtEUYSqut0wByEk/MCHZVmDPR5dKe7t+9Z1m93bb3iValAWOT7++GN8/fXXby1njqMIbdtvADTPM0ynMwRBuJNA9Pp8/6q6rvHo4UM0TYN0wP6TY3X/9BQPHjxAXdfQWiNNl3tZBk/j53k+LjjohoiIiHaE6VwH7vnz5wiCYOhl0J4aW3ZBEIaYTqcIwxBCiJ1kP21Lmi6vnf3TlcybW2fYxnEMx3ZG/Xj0oa5rNE2NTz/55I0DSIQQCIJgkMzG5XIBz/N6a6DfDb/J8OT995m9/RuO4+DBgwdYLBYoihxVtZ+9LWk/eJ6Hly9eDL0MIiIiOlD8pH/glqssDdtmcibdjBASruuOqjRtPRX17Owlzs/Phl7O1pRlscrai2/8s5bV9fPbRf+2mxhLX7KqLKFUg88+/RRJ/PrjOZ1M0DTNIOvVWiPLMkRR3NskW6UUlGrw8Ucf4eTkBNPpFHE03inXfZlMJjfKqiW6LSlll1E7ol6wREREdFgY2DsCT589QxhyI0c3Y4xG26prD0TYNcuyYIwZVQbhNs3nF7AsC67rXftn1sHXMUwrHklcD0DXcy7PMzx58gQfPHmyKREWQuDhw4eDDpRomhplWSKOkzuVLt9EUXSB43snJ3hw/z6ePHmCJ++/38t978I2HjfXcQ72XELjsi7DJSIiItqVcezYaaeUUqPJpqH9UpYlgiCEUmrwMjWt79bDbR/keZfNpVRzZdBhPQVYSgHHceGsghN5PoasynE9P0opLBZzhGGIv/nsM7x4+RJJkkBrDaWaQddWFDksy0KSTJCmS1iWDdu2UNfNznr/rYeUAF2W5z61aLAsC5MkwenpKTyvC3wbY7BcLvHTzz/fqqx6TMcqHS4hBFzXxV++/XbopRAREdEBY2DvCEghGNijW6mqajMZN8+zQTOdXNcdPLi4a3VdIwg0HMe9NEhDSokgCDfZeVp3mYtjKkfWWsMYA8uyRvU85XkO13Vx7+QExpiRBEG7HoxxnGA6na0eu+5576NPopRidFOupZR48OABppMJhJTAehiLAKSQaJoadV1vnj8hBDzPx2effoqnT59CSInZbAbf8/Dy7AxnZ29/bTCwR9vw6qTbqz5nua6HxXLJ7FAiIiLaKQb2jkBeFDDGwPP8W0/dpOO1LuMLw2jQwJ5t26MLRuyKEOvsPBuu68J1PTRNPapA3lXatoVtO6MK7AFdwBQYX3+rNF1e+v+Tk3u93K8QYtBAgxACYRjCsW20bYs4jjGbzVDXNYoivxQgMcZcGTAxxqAsC7Rti/fffx/GGDRNg6oq8fDBA1RVhSzLcHJygsD3UVYVWqXgOA5msxkcx3nt8Se6Dsdx4fsebLsb0LOeCN40DcpVj0+gm+Du+z5++vnnIZdLRERER4CBvSNgjMFfvv0Wn336KbRu0TTDlqHR/qmqCkEQDhZck7LrJbdcLnq/775VVVf+HAThqmxUYT6/2JOMj3GV4+4j0UOGtVIKSTK589RrIQSSOIY2Bnmev/O2At/H/fv3kSQJlFJdb0ghoFuNxWJxq0EWTdNNQn5VXVe4f3qK2XSK6XQKpRoEQbB6bDWaph5N5ibtH9/3YVkW0jS9dOyFYYQ4jlHVFcqiQJIk+Onnn1GWvKBKREREu8XA3pFQSuHps2f44MkTNM0CAEtz6WbWWQlDcl334LP2yrLc240gK/7vRmsNy7J33gNQ6y649fDhQ/x8y2wiKSU++fjjzVAb27bx4uVLvHz58soA3+npKR4+eICyLDCfX+w0eFmWFeI43kyDL4pidFmktL/yPMNkMn0toJznGYqiwHQ6hSUtVFWFi4uLgVZJREREx4SBvSOSpikWiwWSJDmKzCfariHL97TWq3JKGjNjDKTksPXbWk+hfltgb92Mv+u3qJHn+a2CZEVRYDabYrlcIstulr3mOA4+/ugjaN1uylmllJhOEjx88KALHCoFgW7whWVZaJoGy+Wip3OI2azL8zz2mKWtatsWdV0jimJkWXrp34zRWC4XmE5nPBcSERFRbxjYOzLPfvoJH1oWgiBEUeRDL4f2QBwncBwHxphBs14cxzn4bL19p1QD39+faatj0zQNPM9HURSv/ZsQAkEQwvM8tG3XUsG2bUynMywW8xsHzIwxKPIC7z1+jD9//fU7v9/zPJzeu4ckSWBZFooiv9Rzcx1kzPN8NVDAAmCgtblVie02DZ1pTIenLAtMJlNcFRNv2xZVVaJu+H5FRERE/WBg7wg9ffYM/8Xf/i2a5niGEdDtOY79Wi+hvnmeBykl+0OOXFVVCMOolz5xh2jdy3Jdci6lBSklLMvaBPR+228xjhMEQXDjrDug60/nui4eP378xpJcz3Xx3nvvIQiC1UCK9J1BxO4iwDjeW7TWkHJck5pp/62D62EYvaFfo2AZLhEREfWGdQJHSGuNZz/9hCAIh14K7YGmUYjjGI7jDnL/QghEUbzJgqBx6/rEWUMvY2+laYowjDCZTBFFETy/C2pnWXplKWueZ3Bd79aPeZ5nmE2nePjgwWu3EQQBPvn0UwgBzOcXKMtiT4a4/OquA0KI3qQsC7ju6++L668tl5y6TERERP1gxt6RWvfam05nKIoCdV29+4foKKXpEnGcwLbtQbL2jDGrYAcD0XT4lGpwcXF+7e9f95/0ff9WWXvd62uJJElwenqK+XyOqq7hOg5OT09R1zWEEJjOZpBCIk2Xe5M5G4YR2rYdTfYgHZZusrOG7/ubgUdSSgRBiO9/+IEBZSIiIuoNM/aO2NOnT/Htd9/BsixMJtMrrzwTAcNnvdR1BaUUZrPZYGug61mXPlJ/yrK8U0at1hpFkWOxWMDzPMymk1WwooCUEo7josgL5HmGOE7gut4WV78762Eu7LFHu1JV5aXXQxwneP78+a2C7ERERES3xYy9I1cUBb7+5hsEvo/33nsPSTJBVVWrK9HsSUQdacnBj4duwiA36GNnDEtx+9a2aivBK2P0O8vd27bdZPBe3VtsPIoih+M4cF330qAPom2pqhphGK0C4A7yosDZ+fUzbomIiIi2gRl7BAAoyhLf/OUvePr0KSzbwmQyQZJMuEEnAEBZlIiiuPfMFyEELMuC67qwbftGJYo0jC5jj28tferz8VZK4eLiAo7j7MUEZCEEtOYgF9oVg7quEQQBhBAQAMIwZJYoERER9YoZe3RJmmVIv/4GAHBycoJHDx8iTZfsFXPk6rpCEASQUm5luqQQYlUiJyGl2Ez/fPXPemNkjIEx3eaJiF4XBEHPrw+D5XKB6XSGqipHPQGZ07Rp1+q6mwaeZRmCIMAHT56gbVt8/c03Qy+NiIiIjgQDe/RG5+fnsC0Ls9kMWZYOvRwaUBiGUKrZBPWEkKvgnFgF4Lq/hcAr/3/5+7rgXfdvwK8BO2MMtNYwRqNtWzRNjbZtoRQb3v+WiSZoP/8C1p++gsgWQy/nSl3wlxcC+mTbTu9lsVp3r1fX9UY7rdr3g9V5ZLyBR9p/TdNsLkgVRQEAODm5B8uytnIhjIiIiOhdGNijt3rx8iXu3bsHy7I5WfCoCTiOi5OTe5uvrINy6/9+09/GGDRNi7at0LaK2Z930H7+BdTvvwQA2F/9ceDVXE0ICWN4ruhLEHTToofISmvbdtTtGozRLImkXnSTqYNNgL0oCnzy8cf45i9/4XseERER7RwDe/RWxhicnZ1hOp0iz7lZP1aWZSHPc5RlMfRSjpr1p68u/T1GXU8zbmR3wfM8OI4LIQBjutelEALL5TizN4dWVV2JJDOnaNeapoHv+5v/L8sCURRhOp3inMM0iIiIaMcY2KN3enl2htPTU26OjpiUkj3uRkBki9Fm6q0xsLddtm3D83w4jg1jumDVOgmtriu+Lt9hnUnFdhK0S0o1sKzoN19TCMOQgT0iIiLaOY4upHfSWuNiPofjOEMvhQZijFn1xyN6Owb2tieKIiTJBMYYZFmG+fwCZVmgKLo/Qwf1jDEYe6VrUeSbqdpEtyWlhOu6l74mhEAQhJfOea8eZ03TYJIkeO+99xC8ks1HREREtG38pEvXUhYF4igcehnUM8dxEQQBjDEcZkHXwsDedkwmUwgBzOcXI348DcZ+fVBrjSzLEMcJlssFs87p2oQQ8H0fruttJrVXVYW2bVGWBcIwguu68DzvyuNKa43lcoHA9zD7+GPM53Msl0ssU2aPEhER0XYxsEfXUpYlbJsZe8ckjhPYtgWtDebzi6GXQ3tAynEHefbFdDpD2yqkIw8AdIMpxj9xtq4rWJZEHCc8l9ElXTanA6UUmqZeTXGXsG0HQdBNVc7zHE1Tw7ZtRFEMx3EQhiG01jg/P4Pv+/D94MogvNYaZVmuSsI9TKdT/OXbb1GW45wkTURERPuJgT26lrKq0DQNXNcdvPyLdi+Ou83L+fnZ0EuhPWJZ1oizy/aDlBJSSszn4w7qOY4Dx3H3pnddURTwPB+2bTP7mOC6HoIgAND1wvMDH1EUbSa5r7PtXj1WlFKbwLDvB1Cqm0RdluU7A3XrAF83/Gbk9etERES0dxjYo2t7/vw5PvjgAyilNh9+6fBIacFxXAb16MaklAzs3ZHWGsYYWJaNth1vACqKYuR5hqZphl7KtQkBHp8Ex3EQRRHKskRR5Le6jdtMiF9PsS4KTpcnIiKi7WLdFF1bmmW4mM8xm51gNjthM/IDJaVg0JZuRQiJfSjNHLu2bWFZ1tDLeCPP86C13qvs7a5MnP0fCZtgdFX1Ww4rpcWgHhEREe0EIzN0Iz///DN++eUXhGGIDz/8AEYbVNW7y1BoP0gpEQQhG8zTrQghwJjw3Y0983Hs2YREbydWWbH9tg4QAjw/EhER0U4wY49urG1bLJdLfP3nr/H999/D83xIOd7sErq+KIoBGCyXi6GXQnuo27hy53oXtm1DSrHp3zVGXa/V8a7vKq7rsrceAQB834MxuvcyciktXgQlIiKinWBgj26tqmtkeY40TeG6nJi77yzLgm3bWC6XQy+F6GiFYTTqcr04TqB1i6bZnzJcoBt8YNs2kiRhG4kj17btqm1Av4QQaEeciUtERET7i4E9urMXL1/C94Ohl0F35Hk+y+voSnGcII4TAN00yDCMVj3LLjMGnPh4B1JKWJaFsqyGXsoltm0jjhPMZieQUmK53I9JuK9SSuH8/AxKtUiSBI7jDr0kGkjTNNBab6bi9sWyLJQjDtoTERHR/uJla7qzoijQNA3CMERRFCzF21NKNfA8b+hl0MjEcQIpBWzbwWx2spraqjGdzmCMQVkWm/Kytm3hOMzevS3P81eZcOM5h0ZRBNf1UJYFiiLf+/6b6ymovu/vXdYhbU9VlfA8v9fsWNu2UbAUl4iIiHaAgT3aih9+/BGffPwxtNbsIbOn6rpGGBq4roe6HlfGEA3HsixkWZehpbWB1r8GdmzbQRzHkNJCnmdQqoFlhUMtde95nrd5rMfAcRw4jov5/GLUwzxuqqpK+P5s6GXQgNpWQ0rZ66AapRSCIECajuc1TkRERIeBpbi0FWVZYj6fw/P8oZdCt+Q4DoQYd9N+6p+UEm3bQil1KagHdFmei8UClmXh5OQe4jiBEJLluLcQhhHatu29of/bBEGIsiwOKqgHYPP7DNFnjcZBqWZ1MSvq7T6Z0UxERES7wow92posz3FycjL0MuiW4jhBlmUHt4mn25tMJmjb9q3l9Vq3WC4XkFLCtm0Yw8m4t+G6LtJ0XINrLMtCVR1u9q4xPNcdM61bWJbV4z0a2L3eHxERER0LBvZoa/I8Z6bOnlo/byzBpTAMIWU3IdnAYH5xca2f01qjrtmz7LaklKPKIAvDEEo1BxmkTZIJj1WCbfedPSd44YyIiIh2Yjy7CNp7TdOVtkjJK9L7i4HZYxXHCU5O7sGybLRtizzPrx3Uo7vLshRxHPecQXR8PM+DZXU9Iem45XkOKeVm4veuSSlQj6jUnoiIiA4HA3u0VU3TwLJ4WO0by7JWmTmHl51D7zaZTCGlxMXFOZbLBYoiZ/Zmz6qqQtPUo+lTmuc5bNuBbR9OYr+UEkEQIs+zg8xEpJvRukWaLuG6Llx39xPhhZBQSu38foiIiOj4MAJDW1U3DaTkYbVv1lladHy6bBWDxWLBYMfAxvb4l2XR63CBXQvDCHVdswyXNtq23el7nxACjuOuWhxIHntERES0E4zA0FY5tg2tx7U5pXeTUowuqEC7J6WE4zhYLpdgtubwHMcd1VTqoiggpTyI8uD1sV6WxdBLoRERQqwCbrvJUE6SBEIInF/M8a9//jMvoBEREdFOHE6NDY2C53nIsnToZdANGWM4+OQIOY4LYHyZYscoCAIYY0aX0aO1hpTW3gckgiBEXdccXkCXuK63s2O7y4TX+Pa773Zy+0RERERrzNijrbJtmxunPaSUOoisHLqZphlXEOlYOY4D3w+Qpsuhl/IaY8ze9021bRuu66Io8qGXQiPj+z6qqtzJbVuWhbLczW0TERERvWq/P63T6Git4bru0MugG1o39D6kRvn0blpraK3hOM7QSzlanuchjhNkWTrKrLiqquD7wd5m9Pq+v3p8M150okvW/SOrajdluJYlURQs/SYiIqLdY2CPtuqbb76B7wfw/WDopdANaa2ZtXeElFKbklzqTxTFODm5t8nUG1sJ7lpdV1BKIYr2a4iGlBYmkyk8z189vpzyTL+KohiO42A+n+/sPoQQowzWExER0eFhYI+2qqrrTYPoOE72NsvjGEkpuQk5QmVZwvM8BnV7Zts2lssF5vMLNM14BmZcJU2XsG0Htr0fmZ22bWMymaBpaszn801GMtGa53mYzy+w26FBAi2zRImIiKgHDOzR1rVti+++/x7L5XJT6kLjJwQ40fgIta1CURRIkgmk5FsCvdk+XKdxHAdJMkGe56sySJ7T6DLbtnsZGGSMYZsDIiIi6gV3cbQzP/38M7TW8Dxv6KXQtXETfIzKskDTNEiShMG9nhizP6XvSTKBUmr0mYVA1zcty1KW3tIbWVY/U56VajCdTHZ+P0RERETcwdFO/fj0Kfvt7QljwKDOEcuyFEq1mEymzDLpgZTWXgyrWZdpZ1k69FLeaf1eM9Z+hTQOQoheMva0NnxPJSIiol7wEwftVFVVaNt2bzJTjtW6MX7bsh/QMcuyFHmeI45jJMlkLwJP+2gymcIYsxcTM13XQ1kWvQRC7sJxHASBjyzLhl4KjVzbaki5+7pyx3GQ8ngkIiKiHnDXRjunlOJghhFzXReO42KxmMMYBvaOXV1XqOsKQRBsBuAopbBcLoZe2sFYX+zQe9BY3xi9F0OQwjBCnhdQavzlwjSstlW9ZNIJIZg9SkRERL1gxh7tlBACnucxqDdSQgj4foCqqvYiyED9KYoCFxfnOD8/g2VZmM1O4Pv+0Ms6CMaYvXm91XUD1x1/n9R1AJrobWzbRhiGEKKfwB4/+xAREVEfGNijnfI8D1rrvdnEHpsk6Rp7F0U+8EpozC4uzpGmKXw/YM/MLbBte28yeeq6ghBi1O0UJpMpmqZB2zKwR28mpcRkMoXWBhcX5zu/L9uxUVUc4kJERES7x8Ae7dS+lJsdo/VmfbGYD70U2gNKNVgs5vB9H47jDr2cvdZX8/5tqaoKk8kUJyf3MJudwHXH8/xPp12/wn0Y7kFXM9EE6os/wES7nSC7/iwihNj555IwjPDixUuUZbnT+yEiIiICGNijHWuahg34R8p1XZYJ0Y1orZHn2WbYCt2cZVmQUkLr/XntFUWO8/MzzOcXyLIUURSPou9eVxou2P9xz7WffwH1+y/Rfv7FTu/H9wMYY3ae2blub/HixYud3g8RERHRGiMutFN1XaMoCniej6rilesxadu2lwbidFi03o9hCmMUBCF830dR5HsZVB9bWwXHcZkRdQCsP3116e9d6NoI+JjPL3Z6DAsh4Xke/vXPf97ZfRARERH9Fnf1tHNPnz2D7/uj7tF0jJRSUEohiuKhl0J7xPd9NM1+9IcbG8/3sFwu9joYtb4YMIZS4q6keTyBRrodkS1gf/VHiGw3mZe2bSMIAiwW850Hpj3PxXw+5yAXIiIi6hUDe7RzTdPglxcv9mKy4rGp6wq2zYArXV8Xz2HG3k0lyQRNXe/9hn+dtTeePns8Ful6+sg2dRwXF3P2rSUiIqJ+sRSXeiH3rFn8MZDSgu8HUGr/SgJpOE1TIwjCoZexV1zXg2VZSNPl0EvZCq01pBz+gkBd1wjDEEEQwLIsFEXBCd/0Gtu2e/n8IaUFIQTynMcgERER9YuBPepFEAR71Sz+0CXJBLZto64rZFk29HJoj+zbRNcxCMMQWZYdxOMWBCFs20aeD3/eKMsCgEHbarStwmQyhdaa/VzpEtf1VsfKru/HwZzZekRERDQAluJSL8Iw3PsStEOxnmh5fn7GoB7dmGVZezn4YSi+H0BrfRB9CV3Xhed5WCzmozkGyrJE09TQWiNNlwhDZpPSryzLgmVZPfW1FNj/0D0RERHtIwb2aOc8z4MxZlTTFI+RbduYTKZwHAeLBbMK6HaEkHwt34DjOKjrauhlbIVSCkIIaD3O8EUQ8AISXRaGUW+vv7qucDKbwff9Xu6PiIiIaI2BPerFIZSg7SvLshAEIZIkQdM0uLg4H3pJtMeEEADzUq5FSrkqed//bD0Aq8zDBkEQDL2U18RxAiHEwfQxpLvzvK63ZV+Z6Vpr1HU9ytcHERERHTYG9mjn6rqGZVkQgodb3yzLwmQyhWVZmM/nbCxPdybEejIuvUuSTFAUxUFlOOZ5Bs/zIOW4zueWZSHPD6OPId2d63oIwwhZlvZ6v5Zloeql7JeIiIjoV+P6ZE4HyRiDFy9fIozY+6hvnuejrmuk6fKgggt9MtEE6os/wESToZcyClJaPJauIY4TGGN6adrfp3VWUhTFQy/lEq01LIvzwI6dEBLT6QxBECDPMzRN0+v927aNsjqM0nsiIiLaHwzsUS8W8zkc2xl6GUfHsiz2nLqj9vMvoH7/JdrPvxh6KYObTqerwA43ru9i2/ZoBkxsW5alkFLCdd2hl7LRtgqOw8DeMRNCIEkStK3CfH6BqucAm+M4aJqGFz6IiIiod/wUTL3wfP9g+kztCyEEbNtGnrP89i7kP/8T5N/+W8h//qehl3IjruvB930YY2CMQdPUd97oWpaN+fzlllZ42Oq6gut6Qy9jZ7TWo2qvoFQL3+fFo2Pm+11vuzTtt/wW6PpphmGE777/vvf7JiIiIhrPp3I6aLZts/dRz1zXhdYabcuMvbvQ/+4/QP+bfw/97/7D0Eu5EdvurtvUdQ2lFHw/QJLcvpzY9wMeSzeQ5zm01gjCw2xBIKUYVWaS4zgHmyFJ72bbNnzfR573Myjjt8IwwvO//pUX0oiIiGgQzNijXjRNAynF0Ms4Kk3TIAyjoZex96w/fXXp733hOA7Ksthk6ZVlgel0iiAIbzxERUoJ3/dGlaG1D9J0iel0imYVXD0kQkhoPZ5AmuM4nIh7pFzXQxSFKIpikNdZEASoqgpnZ2e93zcRERERwIw96kmWZXAcF0IwuNeXLluvhe/7Qy9lr4lsAfurP0Jki6GXci2+72M6ncEY81rpbZqm8H0flmVd+/Y8z0OSTNA0Dc7PuXG9Ca01yrIc3aCJbRBCjCpDbmzroX54no8wDLFcLgcZVBPFMSAkfnz6tPf7JiIiIlpjYI960bbtKmuPh1yfpJTc7B4Jz/Nx794pHNdFWRZYLOavfU/btsjzHHGcXOs2wzBEGEaoqhJZNkyJ274rii7YYB/Q8KAxtlZo23ZUwzxo97q+diGWy8UgmXqe56GpG3z99dd8nyUiIqJBsRSXelPXNSzL4gfgnkhpQQiBpmmGXgrtiIkmMP/Vf4vo//1HeKpEmi7fOaSmqkq4ros4jl9rMm/b9qZ8ex0UzrKUg2/uyBhzUK0IbNsZXb/Fqirh+0Hvk1BpGEIIxHGCuq4H+0whpcR8wfJvIiIiGh7Tp6g3eVFsptbR7nmey6DeLZhoAvXFH2Ci2w+a6Iv4r/871P/Df0L5X/4d0uW7g3praZrCth143q9TW23bRhwnqKoKjAPKPgAAIABJREFUZVkgTZdYLhcM6m2BZVlomnEFwu7Ctm0oNa4LNFVVrSaBH05mJL3Zurw9y/qfgPsrAc0LlURERDQCzNij3rx48QKTJIHrugwW7MC6f+G6RM51PU7ou4X28y+gfv8lAMD+6o8Dr+btwv/nHyGEgP6//y+YG5SiGaORpimSJIZSCm3bIopiFEWBqip3uOLj000TbmHMeCbI3tVYe6XWdQ3f95GmvKBxyIIggGVZmM8vBl6JYXsRIiIiGgUG9qg3xhgsl0vMZjMopaD14Wx0h2JZFhzHget6m4EISik0TQ0pJZqGAdSb2ocpuFJKRFEMqy5Q/uf/HeIWryWlGuR5scrSKyGEYFBvB1zXObjHtaq6gSCWJVEUxWjaK+R5hpOTe2z5cKDWbQI8zxtBUA8wBhAM7BEREdEIiPfef39cHbDp4D18+BCz6RRpyt40NyWEgOM4cBwXruvAmK5pfF3Xm+CB7wdwHAda64HLlGgXpLQwnU5RliXKsrjTEAMhBGazEwAYrAH9oTs5uYeLi/PRDZvYhiiK4LoeyrLYDAkZWhiGcBwH8/nrw2Nof02ns1VJe42mUYNMwP0tz/PQthrf//DD0EshIiKiI8eMPepd0zQYaSXXaEkpEcfJJhNFKYXFYnFlVkpZFqPY9NBuRFG0tUBKEIQwxiDLMgb1dsD3AyilDjKoBwBZlqEoCiTJBLbtIE2Xg/+ueZ5jMpkiCEIUBVsRHAIpJaQUODt7OfRSLtFaw7b5MZqIiIiGxxoC6l2e52hbjSSZjLZX09isNzbn52dYLObI84ylZkeqy1q5ew8xy7JXJW1zlmzvyDH0E9VaYz6/gDFmk1U1tDRdwvc9OA4HaRyCro+dwGQyxWQyRRzHo3hubdseTaYqERERHTcG9qh3VVXhz19/jbOzM0wm01FsBPfBgSb90A0JIe6cXSeERJIkKIrioIY6jI1lWajrauhl9CJNu6nM62mlQ9JaI89zRFHM4QYHQCmF+XyOsuyG+6yH/Zyc3FsF+hKEYdjrZwkhBDzPx19/+aW3+yQiIiJ6E37ipcH88uIFnj59ijhOhl4K0V5Y9068C8vqevQ1TcOS7R1aB5SGLk3tU55nkFLCdb2hl4KqqtA0Dd9fDoTW616yFYqiwMXFOebzC5RlAaUUpJSYTmc4ObnXy3qklJuJ4kRERERDY2CPBrVYLld9aoYvqyEaO8dx7pStJ6XEZNIN3uBgld1aB2CPrd1AlmWroRru0EtBlqWQUoyibJO2T2uNuq5RlgWaputlmab9nNfatoVt26w4ICIiolFgYI8G9+PTp4iiaOhlEI2elPJOGSJBEKJpambq9eQYm+s3TY26rkYTTKuqCr7vD72MS0w0gfriD9APnqD5j/8zmv/4P8FEk6GXtZccx8F0OoPv+1guF732C23bdjTHORERER2349px0Cgd8tRIou0St54o3ZVIupjPL7a7JHqrYzy3GWMgxDiuG3aBvWDoZVzSfv4F1O+/hPzbfwv9b/49AEDUFeyv/jjwyvZHEATwvC5g202CLwdZxzG+vomIiGh8GNijwXmed+e+YUTHoCwLxHEC3w9gjMFyuUTbXq80d52tx9daf6QUaNvje7yVUgiCcOhlAPi1JFpKOZpj3/rTVwAA+c//hPa7fwVgYP3pK5hogvbzL2D96SuIbDHsIkcsjhNYloU0Xd55kNBdtG2LIAhQVccxIIeIiIjGi4E9GtxyucTjR49g2w6UaoZeDtFoKaVwcXEOAAjDCEHgX6unlOu6cBxn87PUD60NLEtCqXEElPpS1zXCMIJlWaMYLqC1HlVgT2SLTXae/D//t83X1Rd/gPr9lwDA7L03cF0Xtm2P4lzWtgpJHOPiglnQRERENKxx1MrQUTPGoGmao2syT3QXbauuNX1UCIEoipBlWQ+rolfVdY0oigEc37mtbdvRlMB2mVXDZBCu++ldp4ee9aevYP8f/+smo48uE0IgDCPkeT70UgB0F1qiKOIADSIiIhqclSTJPwy9CCLLshCGITP23mDdH62qhukjROMQBCHCsPtjWTaqqnrna8ZxugyXsWyGj4lSDVzXheu6qOv+mvqPgdZdmaLWevCsvbquEccxbNuBlBJCSEgpAIid90hr/+7voX7/JUQ6h/zmX976vaKpIL/5F4iGpZ1XCcNuyFZRjONctu4lOZ1MmLVHREREg2IpLo1CqxQz9oh+w7ZteJ4P27YhpYRSClVV3ahXnpS7D17Qmy2XC0ynM3ief1SBeaUUsixFHCdQ6mLwMtiLi3O4rgfbtuG6LoQQEKJ7bWRZurNebevsO2bh3Y1lWfA8b3TDf8qyQBTF+ODJE/z49OnQyyEiIqIjxcAejcI6s4PouAkEQQDbtjflXU1TI89zNM3tMr5s2+Fra2BpusRkMoHW+tbP4z5qmgZN08DzPBRFMehatNYoy9fX4PsBkmSCxWK+k8zCV/vp0e2FYYSqqkZ5LsuyFEkyYcsDIiIiGgwDezQKSik4jnPlxovokDmOs8kkWmflNU2NLGug9d0CDZZlwXUdnJ8P32j+mLVtizTNEMcx0nSJpjmelgPrSc5DB/bepCwLCAFEUYzFYj70cugKjuPAsiwsl+OdFNw0DaIwZGCPiIiIBsHAHo1CVddsQP0WrKQ8LL4fbDargEFV18jzbOsBnzFNAj12XbA2QxTFo5jo2Zd1ieuYj8V1ViGNUxhGKMtxl7Fr3SIIhxnQQkRERMTAHo3CMTaXp+MhpYTv/1piq5RCXddomrtn5b1N11uPvSvHoq6rTan1rnq6jZExZtSBvQ5fJ2PkOA6EEKPP5m+aBpPpdNO3kYiIiKhPDOzRKDR1PejwDNf1oFQz8o0n7RPP8zYTaYUQqOsaZVmgaZreNn5t20JKiS5o8bb7fNe/07ZorY8usDf2oJ7W+tIwjbFwHAe+H6BtFTzPhzEGdV0d1YTrrrfeuLP1gC543SqFOI6xXC6HXg4REREdGQb2aBQWyyUeP34My7J20sD8bSzLQhiG0FpjuVzCmPFuQGncgiCE49iwLBtt226CeUMFcYwxaJoGcRwhTdPX/t22bURRDCkljDHXLBEVcBxn0xNw/bNFUcAYPeoAzhhorSHl8bQdWAekxnxcdENNGpyc3EPTNIP1cvM8b5XFq+F5HqIoRtsqSOmuJmKX8Dwfs9nJVsq5xx5gDoJwc27ZB3Vd4+HDhwzsERERUe8Y2KNRWJdqDcH3A/z8/DmkEDg9PUWaLkeVtdEZ23oI6CbOet7lwRdVVaGu09EEiPM8x3Q6fW0TH4YRPM9DnmeoqgpRFGM2O9n8+/o1YIyBMRpCyE0fTK012rZF27ZQSkFKiclkAiEEtNaoqnJvNuN9a9sWjnM8b73rYNXYpekSQRAgCEKcnNxDWZYoirdnxklpba2Ufh1kXwdBLctCWZbI88vDGOq6RhwniKIYWfZ6sP66giBEEARo2xZlWayyAcfTDsOyLPi+j/n8YuilXFtd10g8H3EUIeUQDSIiIurR8ewuaNSiMIQQovdsvXVA5vz8HMYYWLaN6WSCNB3fFfchS5XpV5cHX3SbuV0MvtgWrVvkebaZTOp53qbP33x+scmkyrIUjuNAa7MKtItNeeK6lFIp9cbMq7quNgH6KIrguh7KskBVVX3+uqPXlVUex6AG27Zh2/Yoz6dXKYoCvh8gTVNEUQSt29eOX8/zN6//9etiG8e57wcoigJFka/elyzU9dW3mecZptMZyvLdGe7dc+DAti0IKSFFl2Xbti3m8zksSyKOEwDAYjHvNYPPsizYto26rl+7mBbHMcqyHHWm51XquuouEDKwR0RERD1iYI9GY4gsuXW23vq+nz9/Dkt2G5192YzSbkkpu82868CSvw6+UKrpPRB9W1VVwXFcBEGAosg35X6/9Wpw8qb76fVjobXGfD6H63oIwxCe5yPL0r15rHbt176H+8tEE7SffwHrT19BZG8uW/X9AE1T711wRqkGWZYiiuLNa8V1PURR9EqJfQmlms1x3v2uzWbIw/p3DoIQtv3rR622VVf2yLMsa9NLrguuvTnAprVGURSI42ST0SalhOt2QXvLkhDi1zL5dWatbprNf/+6HuDs7CU8z0ccJ8iyFE3TbAb97Cowv84Y1lqvgqnLzTnC930A4p0Zk2NUVRWm0xl83x/9JF8iIiI6HAzs0Sg0SvWekeY4DowxmM/nl77+7Kef8OEHH9y51In2m+8H8DwPUko0TY2y6HfwxbZVVQnLinrLoKvrCnVdwfcDTKez3rOBxkprvcps3F4ZZ9/az7+A+v2XAAD7qz++8fscxxmsX91trbNOm6bpSiuTyWbgSZouX8vMXR/njuPC81xMpzMYYzbvZ+sLAessWNt2cHJyD23boqrKzetxXcp/XWVZIAxDRFG8CuZ1Fx262602pfLXPV9VVQljDKIo3gwR0VojDCMURbG1qbRSSiTJZNXT8wLGdPeRJJPNY2aM2bvj5lVVVWE6mTCwR0RERL1hYI9GoStnzOF5Xm+BB98P8OzZsyv/7Ycff8THH32EMIxe63E0hD2NJe2tOE5g2/Yme+UQNE2zGXbRZwZVWRarYRsOA3srbdvCdR2U5X4G9qw/fXXp76usgzf79pwr1U2gzfMMeZ4hDCNord/Ze7VpajTNb3vUXTVtuoQQAq7rwvcDBEGwec+76UWD+fwC0+kMdV1juVzc+aLDOkj5KsuyMJlMoVRz5+dSCIEkmUApdemi2fqxXmey3uT8dN3s0T41TYPZbIYXL18yU5mIiIh6sd/1QHRQFsslbNvp5b5c10WjGiyvmBS69t3330NrjSAIe1nT2zGy1wcpJabTGYQQmM8vDiaot1bX1SDHs2oVHKef1/Y+KMuul9u+EtkC9ld/fGsgxbbtvRp8sNY0zaVjNc+zzXCJm7v6Z4wxqKoK8/kFsiyH63qbfpY30bYtzs5e3mngk4kmUF/8ASaavPE+8jxHFMW3uv1XxXGCtm3fmAmv9c2naq+zR9vPv7jz+ralbbsszb/57LOj6adJREREw7KSJPmHoRdBBKwmyiUJkiR5a5P+bYiiGE+fPXtn4Ga+WODeycmmzGk4An7Anj27ZNsOkmSCuq4PugTb94Pej6NWKQRBCGO6Te+xW/dssyz74ILHQFeC63n+pox9X/i+jzAMkWVZb2XS3YCO8o19L3et/bu/h/r9lxDpHPKbf7n6e1oF1+16dDqOswp8ims/RkIIxHECKeXWS2zF86cQ6bzL2GvGM6inO88ZPHzwEEWeH+TrnIiIiMaDgT0ajXXPnaIscf/+/Z2V5Hqeh0YpvHjx4lprmi8WuH96f5CpvWtCAIEfbK3PEV3m+z6iKEaeZ5sG9ofo14CS1ftGUymFOI72uk/hNjVNgzDshjHs23CJd1lnXq2HZ+zL850kEyyXCyjVfxBmqGPguoGxbuq13vQg9P0Aruu98fi1LGvzvK+DeovF/LXvu/P6mwrym38ZVVBvbd3n8P79+3jx8uXQyyEiIqIDxsAejU5d1wiDbnDBLjZYcZzghx9/vHaQzhiDxWKB+/cfADCDBPeEEKtMKwb2ti2OE7iuh+VyOciGvm9KKURRDKX6zRDqhkZ02bLMPO3OK8YYhGF/A0361LYtLMuCbTt7kbXXTb/2rpxYe8huEhhbT9Ttpv92vQKjKIZt26jrX5/jIAgRx8kq+OfCsqy9LMveBq01HNdFWZTM2iMiIqKdYY89GqVnP/0EY8zW+4H5vo9lmt54I90ohb98+y18P4DjuFtd03XsS8bLPvltP71jKRHtemZliOOk9/vuSg5rTKbT3u97jKqqQqOaQZ6LPqwHIq2HIozZeko6XV9ZlpjPL2CMwcnJPQRBuMrm83FxcY75/AJVVeLi4nzopQ6qqWs8ePBg6GUQERHRARv/p206SkopfPvdd7AsC667nUCaEAKe5+Ovz5/f6ufrusa3332HMAx7G/Lxqps2Vqc3s20Hk8l0a9Mk901VVWjbFnF894b4N5VlGWDMwQazbipL01W2mD/0UrbOGL0p/x4zy7IRBCEzom9Ba40sS7FcLuA4DqbT2aY8V2t9kNmoN1VVFTzPw2w2G3opREREdKAY2KPR0lrju+++21qWnO/7mM/nqO9QDlOWJb777jtEUQTbtu+8pps4tuDTVdYBkDCMEIYhgiBcTRe9ftDT8zwkSYI8z1AUx1V296o0TWHbziBBl+VyCdu293oy7DZlWYowDA8yeF8U+ah/NyEkkiRBURQMQt2BUgqLxRxZlkFKiSS5esruscrzDI8fPRp6GURERHSgGNijUavqGn/59luE4d1KcqWUcF0Pf/3llzuvKS8K/PDjj4iiGJZl3fn26O0sy0YYRkiSCSaTKTzPgxACQkhYloUwDBGG1wsQeZ6HMIywXC4v9YQ6RsZoZFl259fW7e7bYLlcrKZs9l/aPjZKKbRtu7Xs5DGpqgpKKXjeOLP2gsCHUuqgh+b0qa6rTT+96ZQZamtt20II0fsFQSIiIjoO/IRBo1dVFcqyhOM4t24+7Xk+zs7OoNR2+qilaYqnz57hyfvvX9oQ/ppUdzm77iZf11pfOaBjrBkvuyKlRBhGcBwHdV2jaWoUhXrtOTw5ObnWMAbXdRGGEdL0OIZkXEfT1GgaZzMNtE9t2yLLUkRRhIuL4w6yAl1AxPP8g8way/MMSZKgqqrRZR5rbcDrM9u1DtyHYYTZ7ARFkb/1uJZS3mqQj4kmaD//opvom/V7/rqN9URhIiIiom3jVFzaC67rYpJM0DTNjTeGUnZZXd//8MNWN5VVVaGqKggINKqbFqiUgmpbtFqjbTV0q9FqA6M19GoK5noNxgAQYlVE2mWgOY6DKIpe6/Vk2zYcxz2aaaK2bSNJJmjbFmm6RF13WT+/3fytpwW/q6TW8zxEUYw0XXIy4W8opRAEIYzpf+JzNznVRhAEBxnQugmt9cH2edNaw/cDSClH+frrJo4fx7m1T03TbI5r3/chhLh0YSYMI8RxAs/zbvX4q//mf0T73/8vQF3B+tf/b5tL3wkpLTiOgzRNh14KERERHRhm7NFeePHiBbTWeHD/PrIsu1HGle/7+OWXX26VEfAuy+USy+Vya7c3nU7x8MH9175uWXbvQZeh+H6AIAiQZelWymXDMITregzqvYExBmVZwHW9QYJrWZZiOp2tgiv7GdTaRubQ+vwkhBhdVts2ZFmKJJmgqspRncuUUqvS/sN83IdW1zXquobrevB9H0EQQGu9CfIuFgtMJpNbZu2Z3/w9bmVZYJIkkFLi6dOnQy+HiIiu4DgOnjx5AkvK1cXv7uLzTz/9hPLIL0LTuDFjj/aCMQZ5nqMoCtw/PYWU1rWCe5Zlw/d9/PDjjz2s8u7ee/wYWrevbXzDMETTNFsrJR6zyWR6o6BeELw5IJQkE9i2jeVyMapgwtisM0mGypprW4UoiqFUs5MA/K61f/f3UL//EiKdQ37zL7e+ne5YPszMsS6YY42y3NjzPCjV7uWxty/atl1luZdQSqEsi1Vptobj2LAs68YXXuSz7yHSOex//M8QzbiOqTep6wpxFENaFvL8eIc3ERGN0em9e/jwww/RKgWlGkgpNu2gwijEfD4feolEb8TAHu2Vpmlwdn6OeycnsG3nncG9MAzxy4sXKIrxZwLZto1Hjx4hz7P/n713i5Elyc/7voiMyHtmVfXtnD63mZ3hrmh5uWsD4lJLwRhR2iVEDElxSRq2RNprcfkiwA8GHwz7xaDe/CQ/GXpZG6Bh0S8L2rC1FAkvJK14A2WS5nJpLcXZuZ+5nGt3V1Vm5SUufsjKnL6f6u66ZFbFDzjomXO6u6KqsiIjvvj/v+/MvwVBsDHtO5zbEOKsuHkRruueadOllCKOe1BKYTwemUqcF1C14qqVBYoopaC1QhhGnazaI48+ABkfVRV7NxAYPM+by1ylgxjytdercbVI8CjLAp7nVTYFqj1CexVaojfi4KQNVJ/343MymQq+VxO1SZmDvvW9Vl3js1CWAv1+H4wxjJOz93uDwWAwLBfXdfGpl1+edgwlzUGzlBJaa7iui+fPD9b28NWwHhgXX0PnUErh7XfegW3blxpRM8ZBCMHBwcESR3d9er3eC4SV9RenXNe9sg9XWRYnEjc5txHHPeR5bkS9GaCUgnO2cuG4y23SJBmCfes3bmTgzzmfW8WY/OKXIL7yNcgvfmkuv28+kOnnlCAMw1UP5gRSCvh+gF6vhzjuIYriqfebu+qhbQRFkcOyLPT7A7ju+r/mWiuMRsPKemNvb9XDMRgMho2mFvXKskCSjM89eBRCYHdnBzs7O9PDQIOhfRiPPUMnkVLiaHgE9xLTbc9z8dHHj5Y8suuzNRi8oGKBYJ3FPUopPM/HaDSE1rMLHHmeIwwjAAk8z4PrehiPxyhLk7Q6C4wxSLn6FkTP8zc6rZhzDinnUzFm/cG3TnxdFa7rgjEOy7JAKYWUEmVZtK4tPk1TFEXZeO0RgmnbcOULNxqNWlVhuI4kSQLLsuB5HgCsfVWE1hrj8QhbgwHEtBPBYDAYNhXHcRBFEfIsw2iJB81hEODevXtI0/TSfUOWTcA5Ry+OsbuzU1lK5DmUUvj4449bt64xbCamFdfQWSi1EAbhuZU+nNsghOKjjz9ewciujuu62BoMLmzD8zwPRZGvdfVZGEZTo/WrtVUppcC5jSAIQKmF0WhoWuquiOu6K99IU0pg2w6Koljr6/wiHMdtkrVvyqpbFBljiOMeKK1804oiR5IkyPO8tV6hSqnG31RKCSFK5HkO27bhuldvEzVcDSkFyrJEWQoEQQCtcULoVrt3UX71V0De/T5IOr/AqlVTliW2trYxGo3MxnCDsCwLjDET2mPYeCil2L99G/u3b4Mzhl6vh0G/j6Is59bJ4Xketra2YJ/ykt7b3cWtW7cwmaQzPZZSaro2yKCUgmVROLYDx7aXKkYaDBdhKvYMneWyxZDnuXj4sDupc/0XtOFW4tXqwg0WheM48P2geS/H4+tt2JJkDNf1MJmkZpF8RWr/kF6vj7Isz/V4XAZ5noOQyhvx8HDzqleumgo6jyTeRRAEAWzbQZIkVxbpV8lFr2eSjNHvD1Y4ss1CSoHxeIQoiqG1bq4h8fO/DPXZL0AAsP/JP1rtIOeIUgqTSYoH9+/j+2++ae5fG0C/38ed/X0opUAIAVCloSul8P0332zlwYfBsAjCMMTdu3chyhLD4VEz/9m2jTv7+7AsC8PRCJM0rQ59UVVzz3oIYlkW7t69i8D3kec5rDjG9vY23n7nHbiui52dnWuH60kpICUa/711x3Vd+L6PrcEAnHM8efoUT58+XfWwDKcwwp6hs9i2fe4i2HEc5HnRKVNq3/cvbcMrihyu662VsMc5h+8HmEwmKMvyRm2ISqmVCVLrwNHRIWzbRhCEUEqtLMCibnXwfX9DEyPJzN8pXvtJyNd/Adp2wX/z1xc4ptlwtm9BffHL0P/mX+Do6aPOta7WvoQAwL71G83fW5a1qiFtLEIIjEZDRFEEQirRn33j6xAA2De+vurhzZ2iKMC5jVu3buHjjnQZGK7P3u4uxuNRI+DVVXuu62FvdxcffvTRikdoMCwWy7Jw984deJ6H7Jxquap7pwClFDa34Q4GoJSCEALLskAIgVQKRZ7j2fPnGA7PP9x8cP8+KCXTJNtqv+h5Hu7s7+Px48eYZBnCKIIoBdI0ufLBSmUf4a/9Z9b3PLzyyitNsn2WTbC7s4PJZIKkQ3vtTcAIe4ZOQgjBzvY2kuRs6bPjuHj3vfdWMKrr86J2jCzLYNvOtZID2wrnHGVZdDIFdR0pigJBgJVXWQlRbqSYorUCpbMLe5/4ba6uwocxhjAMQQjF8K//LSQ/8ffAsvSEMNYVzvMlrJ5ftFYHKl2hEvfGiKIISmmUTz5Yq0q906Rpgn6vhyRJMBqtT6ux4SS3b90CIThRlVev/YoiRxzHay8SGDab+/fvIQojFEWO0ejybgOl1IV7HkopLMvCnf19BL6PR48fn+h6qD1bT3eAZFmGXq+Phx98gLfffhuEENy7exfOJZ7tp2GMwXU9UErx0UcfXSgsrgO9Xg939vcxGg1PCLBlWYKSq6xZDcvACHuGTtLv9xsvpOM4jot0MrnQq66tlGV5acKv1hqTyQS+76+NsFe1npi2o7ZgWRa01nNLZr0uSmlwvnmB7UopUDq7oMm+/U2QIl9pQAalFgihODg4gP5X3wTLVzuem1AnGx/HsioPLCHKK7dKG26OECXG4xHCMGpNIBLnHGEY4eDg+Vx/r9YaSZLg3t27ePOtty615jB0C8uyMBgMsL21Ba3VhQn0lWeXZXz3DGtLr9eD554V265D5YurIMQQQRDgB//KX4GUEodHR3jy5Elzvz79edJaoyxLDPp9PD84gNa6aYl/EYQQ+L4PSi08evQIh0dHN34ebeP067V/+zbG47MesEop+L5vvAVbhgnPMHSS+/fuIZ+mEdUQQhAEIR4+fNg5E2pCCKIovnTjIqWEbTvNf3cdx3GhlDR+Mi2BMQ7O2cqrk2ybg7HVj2PZWBYDY9YLN/Q6iCFfex304Vuw/t2friwgA6jmIcexwTlDmYxWGtixCAjBNNWXwfN8MMZgWWy6+b7c53VW6veTPPpgrV67eaGUgpQCYRhBSrF0cbVeVwRBAM/zm3twNa753oe1ViAEsB3HVO11lLpV0LZtxFGEvb093NnfB2MMWTZ54X3NdV08e/bMCHuGtWRne7tqo72B9c55lGU59d4T8LyqpV1rjcD3UZYCWp+8b2it0O8PwG0b+7dvg3GGyQz2L1EUYzRO8O577608cG7e+L6PH3j1Vezs7CBJkmZvFgQBfD8AYxxaqxP3YM/zcGAS3VuFqdgzdA7XdWFZFoQ46cngOA6Go1EnBYGj4RB7t26Bc/tSce/atK8aAAAgAElEQVSqVT2tZk4bY8O80LiKx9uikFJBbeB1IaWA4zgv/r4LvOBWxdHREeK4h16vj9FouFZVbUIIHB0dNv8fRTFc14XWClp/EngipUBRFCjL8spzWtvezzZSliWSZIwwDDEajc/c++cBIQS2bQP4ZNNJKa3eb+CEJ1qdwr4I2wIhBLwNMGJfR15+6SUEQQClFLRWEEI2c8gs80JVAU3Wag41GI6z6GpUKeU04Zah3+shyybniohCVJ56ruOgKPKZEnHrrpaPpq3ylFLYtg3HtmHbNobDIfIOV1rvbG8jyzJorXDv7t0mzOnd996D67oIwxBbg0ETciilRBDYKx614TRG2DN0jvMSZAkhcBwX73coCfc4Wmu89957+NTLLyNNcaG4J6VcG/8xAoIN1G9aS72wCYLwXO/KZaG1AmmBwLhsXtSOX3OeF9yqGQ6PEIYRfN+/sM1sHTjPD4hzDsdx4HkewjCatgZVAp+UchoMdHFl1+n3s61px6umKApoDURRhNFoOLdKb9t2YNs2OOeQUkwF20pYq95DccYcvCwLKOUtxPNWa8zcFmZoD3WL3lVatAkh4NyGZVFQaoExhg8+6OYa1mCYhcrfrrfwxxFCvPAeMcv3HKfef93Z34dt203ooZQKWmvs7u7i+2++2VkbhdFohFu39jAcDmFZDJ/59Kfx5MkTJGkKrTV6vZNdZccTjLv6nNcRI+wZOodt201LVH0S47oeDg4PZzp1aStZluGdd9/F/Xv3psm+2ZnnQyk5U1LeVczJdPsYj0eIonilIS1a65kErnN/dg1EkctOtNv8/MbjEQaDrY3zoivL8sQ8XZlqu9MEPwrX9aC1bqoCGGPw/QBJkiDPszPefqaC72LKsphW7kXX8miqqv1Zk65YC2hlWWA4PL+y4yLSNEUYhiiKfK4VKFWbWvetNjYNSumVrgPHceC6HpIkwThJkGUZJpOJee8Na81wNMLu7i4mkxe3vbaR0WgI13WglGoqcTnn4Jy3wqP6JhwcHmJnZwec25hMUjDGsLW1hd3dXRBCpom4J6vU8zzH3u4uHpoDidZgPPYMneNoOIRUCluDASyLQeuqz//999/vfGunEALPnj+HkBJhWPn61AKY1hpBEGIymXT65lHjuh6KIl+L57IuaK2htZ4Ky6tpaddaw/M82LZ95THI116H+MrXQMZHoG99b0EjXByu607bOc//TLT9+XHOzyQ+bhpKKRRF0fypWluqxb/rerDtalNQ+UieFc/Jow9AxkeVeGs8985QVU0wOM7sVQK1h21dlSeEgJQCZVkiTZNLP3MXoZSCbTvTcJX5Xe/VmkbjaA1N2deROIrgBwH2dndBCGZu6fM8H2+9/TaeHxwgTdNpRWq316+GzYAQgt2dHWxvbcH3PBBKIYSY6fqVUqIXxwDQybW/1np6/6gEeM/zYVkMBweH+PCjj07cC7pWeX3nzh24joMsq8InlVIoyxJFUQl6F7U0h2EESinSGTwKDYvHVOwZOsnh4SGOjo6ws72N3d1dPH36dK1OOo+OjnB0dATHcbA1GKDf7wNAk9C4alzXhW0703Sp4tomsl278W0CQgj4frCyx9da4/DwAP3+4Mo/28Y21atQeWhSXDSVtf35FUUB27bXzlT6phRF3vixUUoRRfGFye3npfMaTjKZpOj1+jN9L6UUcdw745c4D5IkQRzHyPNsbqKMUhJBEG5c5WsX2dvbw6DfhxACSskzLdsXUVdlFkUBy7LAOTdzpqEz7GxvYzAYoCgKcM4QRdH00ERiNB7j448/Phmw4Lrwg6pKvU5+XpfWTc453n777RPeepwxvPypT4Ezhvfff78TqbGe5yGOIgyHVz9QGo/H2BoMUBbFWqYEdw1TsWfoNGma4tnz5xjPuKDqGlJKjMfjJiWtbt8ACJRajZDpuh5c18NkMoHWVdWC7wfwPA+e58FxnGacjuNMW6bliY1P1aJW+Rh1uX16HXGcKpxmVa24n4zDaXzKZoWUeSeSWTnnTcpYff0zVnm1na76OJGamgxb/fwYs2BZbCGhAutCVW3mrNTH8jK6kNKrtQa3OQhelK5YVeoJIRbyemutwDkHpWfDvK7/OzUoteD7PobDdrXbGz7Bsizcv3cPo9EIZVlc6T6llKo8OaMIt2/dwqDfx2QyWflaiFKKIAjQ6/XQi+PGO8tUEhqOMxgMQFDZSwghmsN9IUr4vg/OWLMnY4zh1VdeAeccW4MBtgYDCFGujbBn2zbSSXbi+ezu7oKzyipKKt2JSrbBYADOrGtWn2soJRHHPTx/PrvHqGExmIo9Q+fZhFNtrTWePnuGp8+ewXVd7Gxvo9frT9u98qW0vtm2Dc/zQQjBaDRsFrJZlp3wBWOMgRAKrasEX9vm6PX60/TI6mc45xBCwHVdZNl6tBavA4QQeJ53bkjAspFSgjELa7L+a/B9H7btNNUag8EWgE+8BU/7C3bJc61KjTOf5cvwPK/V1Tldud5EKcA5w0Xd+tWBkw8p5UJF1CQZo9frI8+zud3HJpMUcdyb3h/be61sMnt7e9dq4a5JkjEsy8JweATXdeF53swVf/PAtm1408etOjAq7+qyLKGUhFIaQRDg1t4eDg4O8GTNumIM1yebTOC5ZyumlVLIsgxhFAGPHgGo1jWEEGTZZC0F4slkgnt37+L9hw+b4LAwCFCWJRzHwaQDoh4AUHKzMMOqJZfDsiwzT6wYI+wZDB0jyzI8/OAD0I8+Qr/fx/bWFjyPIs/zuVXKUErh+/5UZCBNzPtkkp7re3b8hn1SZBTNmBjj4JwBIEjTqiQ/CAJ4nt/a6pVNw7ZtSClb4ZHGOcfR0XpV4gZBCMYYhsOjc0WAfn+APD+pZNLv/CHop38I9Dt/uKxhXhvbdpCm7XjP2ho0whi79ny3jOfU9nbvmuqec76VQy3qXXS/mie1D9G8hZmiKNDv9fCxEfZah23b6MXxjdYtUspmA1yWJXZ3djAejxci5FaHslVHhT8V8qr07qqFWEqJNE3P7QKpq/i2trYwHo8xGo+RjMcorlhdSClt0qcty4JFKTANsCGE1HHQzX2RUoqiKDAcDtdSEOoyh0dHVVUat0+kpAJVFTOzqorjsiggpMTB4QF6cQ9pmrbCSmie1NXg9+7dxcHzAyRpCtuuwids20Ycx02qbJsZjUbo9/uNv951KIoCcRzj4ODqwVaG+WGEPYOhoyil8Pz5czx//hxBEOD2rVsIwwhJMr7RTSSK4qmxe46yzKE1IER542oEIcozN/UsyxFF0Y1+r2F+XJbIukzqhMF1quR0XW8qVh6dqfKwLAtBEEApeUacV5//EajPfgHqje+CtriCyvO8JjiiDbSx8szz/Olm+nrX9TKeU1c8/i5KISWEIAh8jMfjpbU2pmmCXq+PySSbm0WGECWCYHVep4aLeXD/PvI8m1tlihACaZriUy+/jHfeffdC/82LIITA5hx8KpzZnMO27WZtVYt49aFdneY5C0opTCYpsmwC27axvbWF27duQUqJ4WiEg4ODM+I5IQS+7yOKIoRhCM7Y1FdQQE6D4I6XBx0fSm27rHV1X9y/fRuPnzwxLX4tQkqJd959Fy89eDD11P0kzbmu2rt39y4sywIAPHr8GB98+CHu37t3rTTztiOEwGg4RBRFGAwGzQHPZJIiCAK88soreOedd1pdyZZOJiCE3MjbtSwL7O7sIEmS1qwDNxEj7BkMa0CSJHjzrbewt7eHrcEAo9HoWi0iYRgB0Dg6OlyKqFL7IzHGWlEltukIIeE49MXfuGDWLVSFcw7P8zAcnhT1KKXwPB+2zVEUxbkVP12poKqq9drTdtLG160+yb8ubXxOq4Jzfq4A4roepJRzE/XqKkn6nT+E+vyPnFstWQvavu817Vg3RanKv8/QLuK4Ovicd2VyWRYoCoYgCC4V9hzHQRgECIKgqYCrwziUUlBT4cy2ObTW03vOzQ/rtNZTAa8S8SzLgu95GPQrS5jRaFR1egQ+XMeFEKLyUsszTFJ57TFYloWd7W1sDQYYj8fIiwKiLFEKgTzPW3EQuYlkWYa/fOMN9Pt93L5160Qw0emwqJ3tbTC23t67Wuszc4LWGkkyRhCE2NnZwaNpe3JbOTw8nM4/11ujlGUJQghefeUVPHr82IjxK8IIewbDGvH48WNopbC1tXVlnzTHccAYu9Jp7jwoyxK27RhhrwVIKc54vK1mHNVGwHW9G7UGtIGqlSlEkoxPnNgyxhCGEYQoL21d6EoFVV2R0Rba9rpV1Vf6RifZbXtOq4RSeqYCvA5vuk6y30XUVZL00z8E9dkvADi/WjJJxuj3B3PzGKq9qQztIY5j3L1zB+PxaCG/v654kULg4LASSiilCMMQ8bT6rfq+ElJWwtZkcrbNr7ZSWeRarmolniDLJuCcT8emIUqBw8khgPk8bhUgN5oGTvkIggCEVPYwlmWhKEuMRiM8f/585eEjm4bWGoeHh7i1twdKrXOrlZVSGI9HrekGWSbV/citBL4OJOM+efoUg8HgRn6xRVFACIHdnR1wzlsvZq4jRtgzGNaMJ0+fIggCOI47c7JpXTl00zbe6yCEgG3bS31Mw/nU7a+e59+osmgeJEmCMAw7LuxVqZyV/+VJQScMI2RZ1vHn9wl1+Mc6tU/Pi6oN256r4HQctXsX4ud/GewbXwd98sFCHqNt5HmOOO5hOBxCKQnObTiOe6F/5XWpqyPpd/4Q6o3vXlotWVXtBXMJH6o/T4Z2sLuzg+3tbYzHo4W11AkhMB6PsLe3h16vB6UUwjBEWVY2JuPx6ErX9rLm4rIsFy6qXfQYlsUQBj62BgMMh0M8fvLECHxLgFKKrcEA29vbjVfjZWyaqFf5WGr85RtvdKZoQUqJg4MD+L5/o3WpUgpJMsag3zfC3gqwoij61VUPwmAwzJfJZILd3d2Zhb0oilGUxcKNxs+Dc94YJRtWjxAlPM+H4zgruR5qlFJwXRdSqrn5Vs0Dxhgsi8GyLhexHMdBFEUoy/KMSMp51UK1TqExjmOfSL5uGzqIIV97HeTRByDl8q7rquImwmg0Wth1XH71V6A++wXonVuw/ujbC3mMtlElkgJhGB6bK856VN4UUuagb30PJB1VXy+5dsqyhO/fzEexhlIKzjmePnt2o99juBmu6+KlBw/g+/6VhbXroLVGUeRgjIHSKmisKIqmin0WPM+HZVlX9urrIlpX/oFFkcNxXOzt7iIMgqpltyOCyqq5amXw1tbWCX+9dW6xvS6EVPP3wcFBp0RNzjmCwL+xOK61hu8HePLkyZxGZpgVU7FnMKwheVGJdJzzF07Qvl+1Nqwqlv0iE3TDapBS4ujoEGEYodfrI0nGK1sgF0UJxzmbvLZsXNcD628j/+G/Ce+Pvz312PrEaLjadCloDVBKQKkFSimS5HwDf8652XQsGfHaT0K+/gvQtgv+m7++tMcNghBZni20TZl94+sQ06+bRJ5nx1raRSuE8jzP4PvBjaszHcfB4dFiKjwNL4ZSir29PQz6fUwm6dIr2G9yqFYUReO/tynVa1prZFnVGuw4Dl568ABpmuKjjz/emNfgKriui16vh36vB8YqKaCctjU/evz4XAHbsW3s7e3B932MRkNTnX8JZVnAsih+4NVX8fY773SicMG2bezu7s5NqDX7utVghD2DYU0ZjUaI4ujMosZ1XXBuw7IsEEIaD4xVYVkUZWlEjrYxHo/gOC6iKJ6mXC3/VLaugKlZRatnHPdACMHRf/CjyP7O38Nkkp7w2GKMT6srKAgBpFQoyxJFUVy4sLFte24m+22AUgrLYiiK1c0jL0af+rp4KLXAGFv4/EqffAD7n/yjC/+9DoA4L/ihuxAEQdBUvk7iHYh/+F+tvB15MpnAcap77E0OJGzbwXvvP5zjyAyzUJv9b29voyiKuYVPLBMhymkiZ4jDw/n53XWFPM+R5zlc18UPvPoqnj59iqfPnnXufZw3tZjX6/VACUFRFkjTpKmytywLYRgiiiK8//AhLErheR5834fruqCUIs+zuVgNbAJZVnnVvfKpT+G9999feriYY9sglCLLZuvcenD//jTE5+YiJKW0td0b644R9gyGNSUvCvTISY+eOO4BqFKr0lS0wuxeKQ1KjUl4G8mnlUZRFAPA0sU9IcpmsckYb4S9LMugtZpWxhEQQptT5zoVsPqjIIScuSX9NHHc+yRZ8Hd+C0yIMx5bQpRnTPwvo/bNusrPtB3Xdaetke3dOLFvfxOkyJeaKOvv7ePwP/wbkH/0uxcmqi6DOgACOD/4oWtQajVBAoeHVfCM+PlfhvrsFyCAS0XOZZBl2TS84HobJMY48iI3lUZL5LSg1/WKpDyvWlN93597gm9XyLIMRVGg3+9jMBjgo48+wmiNDtRm4XhlHpmKeZNjYt5xqkAUAc/zcf/ePWhoSCGhlESSjDv9eVgVRVFAKY2XHjzA+w8fLuVAN44i3L59u1lrHh0d4aOPP770Z6IoAqUUaTqfNT4hBEqb62UVGGHPYFhXTm2yXdetKo+OxdK3AZP+126EEFX1ZxTCcZylLvC01ijLAlIqZNkIQgi4rgvHcRsBTykFpSqRuixLEEIbsc+yKIIggBBXF7GjKIbWujmdnlciKef22i2QKbVaL1QuO1GW338FB7/030Du3QV9+QcvTVRdNLWYuUxRc1G4rgvP85Hn+QnBok3tyHU7oG3b16p+oJSYKvYlQQjBzvY2dnZ2UJbdF/SOMx6P0Ov1UBT5xlo/1Eb+nHPcuXsHohR4+vQpjobrW3XmeR56cYzeMTEvvUDMOw0hFGVZrFVHwaoghE4Pl0tkWYZBv7/w13X/9m30ej2kaQIhBAghiKIISik8evz4wp+rDjTmd3CvtYZFrbn9PsPsGGHPYFhTLMZOVNC4rtcKD6LTWJa1sYvOriBEiaOjI8RxD57nIUmWVwEwGp1sY6ySZGevwHMcF3EcH6vi09OT/IsXMZRWFYAHB8+vPe6LsG3eehHsKnBetSIbA+2TFD/zS5Wo9+gh3P/jf0bxgkTVRbJsUXMRWJaFIAhBCMFweHRmk3pZO/IqWpGzbALfD64l7CmlYHOTFL9IKKXo9XrY292FUnKtBL0apRQmkwxBELbuQHfZ1Km6nHPs3drD/v4+nj57hoODg063DFYHHR48z4Xv+bBtG1JKlGU5s5hXQymF67orteZZB2rf13r/JYQAYwzvP1yctQIhBA8ePIDNOUajYfPYWusqoXYwQBAEODg8xMHBwZnx+p7XVL/PA6UUGGPwPG8jQnzahBH2DIY1xfc8ABr9/qA6tSuKVrb2MMaMZ0dHIIQsVdSbB8+fV6mSlQceBWMWgiBYmRDFGO/ca3gejuM2VcCTyaQT5tDLgjEG75//Uxwoheib/xR2OgL9438FxSjEtIK0qiJdzoay6x57n1TpZdfyKVpFK3Ll8eVdK11cSokwdBY0ss3meMtt7UW3zgeLVfWoDdf1kGVmg10LfJZlYW93F7dv3cLjx49xcHjYyvXxaTjnCMMQcRTBD3woqSClgJRqarFz/bWFbTsQQnTidWgznHM8efIET54+hc05HNdFlmULe10ZY3jpwYPp+vxs8UZtJ8M5x+7ONna2t/H+w4fIsgye6+LOnTvXtqs5jeO4cBwHlmVBa429vT28++67c/ndhtkwwp7BsKbUZfhlWSBN01aeRjPGWjkuw1kY450+2a6us2oR7PsB+v3Bham1ddKtO12QzYt6sdPla97zfDiOA601JpPUCHrnQAgBffIR2P/432ECoN5Oc27Dtjkcx4Hn+SCEQEo5FfpKiKmf0bxpEoGDHkhy1BmBj1KKMIwurNKblVW1IqdpiiAIrizs1ZXFjLG1Fp2WzdZggL29vam9xPpV6F3EaDRGr9eb2lp09x4+T6oke400TRBFUdWKWJY4PDzEcDhsjbhl2zZcx0EQhojCEJZloSwLCCEwPJpvsIvruktPf153irJEscBrKYoi3Lt7F1mWvVCcq0Vt27bxqZdfRpZlzXt+k3UcpRS+XwVZSSmR5znKsvIW7PV6G5XO3QaMsGcwrCG2XbXxHB0dtnrxWgsdhvZT3bTXY5N5eHiAwWDr0u+pUwXnLewBq0n3vRkEYRg2C7SLBNF1pmor8cGYBaDyBNVaQwhxpnVJSnmub2hZFmeSUh3HAWMcrutNq0rJCaFPSjGHa6WaY+XLnwY+83lo2wH/zf/thr9zsXDOEQQhiqK4sfn/qlqRq82NB8dxr1wRIYSA4zhG2JsDlFI8uH8ftm0jScYbJ24pVW22gyDEcHi06uG0hirlNW8OqRjj6E/bs1ch8tUJtJ5bVcPbtj09ZBQQQmIySRd+7VZp3mIhB0ybAiF0oWJeTb/fx+1btzAej650XRRF0bQH37RFPwhC2LaNsiwxGg3P3K+KIsf21hY+fvToRo9jmB0j7BkMa0g4bTVss3jgut7Ur619vn+Gs3DO18Z7xbJY40NzEXXK6zxPG/nUNyuK4k55HgVB0ATvtHlOWRR1hV2WZUiScXMYUXkSeRgMtk60iSqlZg4EyvP8REUXpRS2bYMxBs7t5vCjCocR002euNKBSJ0IrIMe5Gc+j1qYXAZXbQOuTv99MMaRpmnnvRvTNEUUhSiK/ErvmVJqKkR1v21/1dy9cweMsbW5f12HNE3Q6/Wv1Rq+jjiO01Tt1dQJ96dFvrIsMRyNkKYpJpPJlUQUz/OwNRjAcRyMxmOMRlUImGVZcBynqsYLAnie11RvKyWnbbUp6kOZZTAcHsF1PfR6PSilkOe5ad++BsuYtz3Pw/7t29euPFZK3ahKz3U9uK4LIcSl68I8zzEYDPDo8WNTxLEkjLBnMKwhcRy3+qS/qlBxN1Yo6Bp0mm7V5mvqKnB7tupDpdT0ud9c2LNtG5xX/nq+79/49y2TuiVw0z6r7rRyQutqY3x6ISylRJKMkWVWk6J83CiaEHLlxaxS6kyVKKXWtLKvMqMG9BkD7MuoK9Z0EDetuDU6iCFeex0AAfv2PwNJhnP15JvV345zG4wzuI6LsiznauS9SoQoIaWE47hX2iRTStdmvl0lt2/dgu/7xscXQJKMEUUxyrLcuLkcqD5T9UEd55cnVp8U+RjCIEAvjsE5b0SRoiwb7+r6q9Yajm0jCAL0+30AVYWUlAK9OJqGtahpWqpsKvKOjg5XLnwopZCmCdI0Aec2fL+y3SiKwrTozgjnNrIsW+jczRjDg/v3kabJ0j/Htm3D83wAGuPx+IVBcEpVqcD9fv9KaxbD9THCnsGwZhBC4Pt+qyuCCEHnvcY2Cc7ZWrVmeK4HrXXT6ne8PZJSC77vwbIsUGrduKLUsqxpCydrqr1mreZaNYRQxHE8TVfcrIV9EIRTIfbFbcdSVqmacdyD1rrZMM5ro6aUbF7/fn9w7dbU81pS5Re/BPn6L1b/XmRg3/oNiNdeh3z9F+fSsjuLv12vV22AhRAYDodr0/JfU1XtxcjzbKZrghAyrTAz1ew3YX9/H3EUbnSl3nGEECiKAkEQbqTQGYYRGGPNPXhWob0OO6qhlIJSCmZZsAMfhFT/b1kUQOWbKqU8k0pbliUotUAIaf3rX5YFjo4K2LYDx3EwGGw1h07zClpYRxhjODhc3N7Lsix86uWXlx6GSKmFMAxAqXXuIedlFEWBrcHACHtLwgh7BsOa4fv+lVu1lg2lFEobUa8rcM7Xqnrk4OA5GGNgjMP3fVAaNu2ThBDkeQ7bZkiS65+IUkrheR5su6oMqCuQah+1F0FItVGoBEYKSi0oJZFls4kDN+F4sllZlhu3MY6iGJRSDIdHM7//UkoMh0NEUQTX9Ray6PY8/8YtNKex/uBb0LYDgBwT38ipr9fnMn87QgiCIAQhBIeHB1Wl4I/9dGfCPWalFgZc15tJIKfUaqp/DNdjf38fURhiPB6b1/EYSTJGvz9o7kubRD0nj0ZDUEqv7VenlJreF66+JkqSMeK4B9/3r5XwvWyKIkdR5CCEgHMO3w+uJIpuIosqWCCE4KUHD6aemcsTV8MwAucck8kEWXb1+3JZlvA8H2EQYGysJRaOEfYMhjWj8uporwhjWWzqV2UWBl3BshiybH1uyFrrJiFsMkkbEe2TBTuuXxVFSOM/UpYljo5OikPH/5sQckK4sywLFrNgTVuf65YdpTSUkmCMo9erfq+UVfXFZYtIzm24btVKM4uvUp1CSinFZJI2Xm/XaSntKr1eVXU3HF49cVBKgeHwCFEUL2TT7DjO3EVWkgzPVOWxb/8zkCJbaIosYwxhGEFK2Yjes7btdpEkGaPX6yPPsxdu/LRWTdCO4ers376NKAxP+GEaPiFJxgiCcOPE48kkBec9RFG8soo5rTVGoxF6vR6y7MVzQVuoK9GllFPbCbUUr8Z52kIsB72QuZsQggf374Mxa2mV3JzbiKIIeZ7f2DYpyybY3d01wt4SsKIo+tVVD8JgMMyPwWAASknrkt8qfxMbYVgljc4zbdSwWGqRqiuL0KujpyLa9Tc5taAXRRGAqiqgTtw7je/7U/HPA+f8hHhWFDmSJEGWTZDnGfI8P+bjk0+Nt2lTbai1OvezTmndRqvBGIfn+dMQhvPnBdd1EYZRk24mpURRFGCMT3121s9wnTEG161SS23bhu8H0wrF6y+ctdbI82zu828QhND6rP/eIiBlDvrW90DKxb3ncdxDlk1OCOjk0Qcg48oDcJGPvQq01tMqYfbCas7KJiDAkydPljS69tPv9/HSgwfY3t7GeHxxsu3tW7fQ68VG1LsEpVQzrwMX3xPWkTzPwbkNz/NQlsVKrpH6MT3P61yQSb2GCIIARXH1108HMeRrr1dz/QxzvHztdYivfA1kfAT61veuO+ylwRiHFOJMeEbg+3j1lVfgBwFGo9GVXzfOOfb395ckSBNEUQzXdTGZpJhM0ht/Tqprxh8z3nEAACAASURBVEdRlp275ruGEfYMhjVjMBiAAK1arBFC0Ov1wRhDnhtRr2twzkEIeaFR7qbiOC7iuAdCyDRMYXLpQqgyo84wmaRnxLsXfW6VUsdEvhJBEJ4rFlTCSYY0TZDnebMYPy3uUUoRRTEYq1KPTy+6iqJoAhvmMadcdWF/XQih8Dx3KtxVPkGVX1AViOF5PmzbOVYRqadiavsWnZZlwfcDjMdX3xC0kaoSlJ/xr1yGoLhKiqJEGIYv3BAzVjXTPDeeRA2fevllpGlS2RgQcm4b4629PfT7fdN+OwP1vO667oUHUOtKdWBlNQc5q3juUsrp469GXLwJ1QEvge8HV24JvapQ17XDHkIIbMfF4SmfvcFgAM4ZLIsiimMMh8Mrve+39vZg2/bCW3A9z0cURRCibBKc54WUEltbWzg4XH1QzDpjhD2DYc2Io6h1FXu1X9dweLRWXm2bAmMclJKlmvV2Ac454rjXtEdMJulMVY3VoubmC5vazNpxXPh+AM45OOdTIQ4nhJMqfU9OA0OqjZzregjDCEVRYDweXTh2peR0EX/zhfWiT+DrduIqebg2MldNm7VSctqCPcFkMmkEVSHaWZFaC69ZNlmbz18UxUjTdK0CeWbFsizYNr+0Vdu2baTpxIRnHGNrMEBRFLAsCinVmddme3sbW1tbayN+Lxrf98F5dZjTprXisijLEoRQ+P71Ks/mASEEjuN2shpeCNEktV/lvnRVoa5rhz1KKQTTtVI9xzPGcPfOnWnwSA7btrG3u4s0TVGe2g/V4YeWZZ2warl/795C5zbP85rD6fMOeOeBUgqUUrieh9Fos3ybl4nx2DMY1oyyLMG5t+phnKIbKaCG86k2msYb4ziO48LzvGnV3WoXnbUZuG3bsG2nCX44TVmWSNMUcdyD0goEVTrfi8T2SvgSCIKbJ0zOkpJ6XRzHge8HyLJsLTb4tu0gCAJMJunaVDn7fjAVVzfLuL8mScYYDAawLOtCQYUQiqyFlaOrRAgBSi1orWFReuLftra2sLuzsxaf+XlBCMXpjCbLssC5DdvmUKryEd1EUa9mMkmnIVf+merhZZDnGVy3v/THnRfj8Qi9Xh+TyWTmQ7HLwpTWhTRNcO/evcpfWWv0ejHyPG/WWZNJCiE4XnrpJbz51luNAOg4Dl5+6aUqtZkSWNP5rvI8nizksxoEITjnUEphNBou/PBwMskQx7EJ0lggRtgzGNaMPM8RhuGqh3GCosjhed500z37IsCwelzXhdbzTeLsOrZdefQMh8PWVB0ppWDbDggh03Gd/xnL8wxaVyenVxGLxuMR4jv3of/GTwC/+1vXNrJe1MK+Tuwbj0drUdlWB7DMIrx2BUopHMfB0dHhi795janv0Ze1Y82SnL1JSCmndhACYfTJ+mZnexs7U1Fv09YVrlulrlsWBUAuDTnSWkNrDTH1/1qHOXIeTCYper0+VqExKKUghOhMQu5pqvGXcBx3prTvTUEIgdFoCMdxQAiQJumZQMOyLJFlGfZ2d/Hwgw8AAHu7uyjL4sy6bBHhZY7jwPN8KKWQpskS1/cak0mKO3fu4I3vf98cxCwAI+wZDGvG0XCI/f39uRiezos6ZbLfH8BxHCilNn5z1wXq0+zzqr82FcYYgiDEaNQeUQ+oPPWklDNVHlx3ETf83BeR/9RXwaRo3al7EFQpmOuwYXVdF77v4+jocK0qauo28E0TYE6TpinCMJoKCmevWa01ODPL8/OQUkIrhQf376MoCvT7/akZ/eZcU3V7frVJzlprI9AFansGx3FWUnmf5xk8zwfQTWGsCvMyCd6nUUq90A+vLAvEcQ+f4hxCCPR6vSYh/jjz3sfFcQ+U0qnAv/wD+7IsYdsOtre38fTp06U//rpjPPYMhjVDaw1uc7iO26pKD6319JRqAtu2mzTQOhmUUgLG2Fw3sjqIIb78c1Cf/izoh+91xqejLQRBCCnlyltNX8SyAhnqDdVkkrZKQKo+Ry6Gw8UmpumP3ocvStDf/23oBZs4z4oOYlhf/lmQRx8gG3b/sEAHMcR/9Dqcg8ewpGjVdXYTOLfhOM6SUv3aT+3r5fsBKLVOvM+UUlDLWvjnuUvcvn2rCXkoigK2XV1PSZK05gBzGVRp5z3keY4kqdKBN+n5LwJC6MqEvSpEw298b7sGYwyWxTrpE7hqtNbI8xyEEFBqIcsW025bY1kWBoMtSCkwHB6t9GBaSoHBYIDDw0NzKDFnjLBnMKwhk0mG3b09CLGaxK+LUEo1Ah/nNgihEKIEIQScc9h2lVwppbzRZO+6HjzPh3ztp5C//gvQn/kc7HwCfP/P5/hs1hvO7aYVsO2IL/8c5E9/FShyWG98dyGPQQhBHPfObZVYNUEQIs+LhQv5pMwRfvwudJ6faS1ZFeRv/wwmP/mfQRw+nWsYx7LE4tPI115H+TP/APnTR3AfvgXf9288H7aBKIqQZVlrrps2UB2a1OmkHoQQTeWZ67l4/vz5ikfYDhzHwaA/QJZNmr8TYn1E76sQxz0URX7itTDcjKodNliZuEYpBed2J31HCaHgnLf+8LfN1MFmi7zHWxZDr9dvgtJWjdYahAC9fv9MgrDhZphaf4NhDRFC4MMPP8Sd/f3pqX97xD2gupFddHNxHBdhGDVthefd7Cil5/597TlTm82S3/9tcFJ5z3h//K9h9wet8kVrK4SQxrS/G+hTX+dPFFXXZNu8cCilYIwtbbGWZRk8z3thm8niIYiiCOTPfh9SStDf/7/n+tvlF78E8ZWvAcDC247V7l2In/9lsG98/US4yDgZwXEcBEE4DT7pZnUSYwyEkBZcM+1Da4Xh8Aiu6yGOY0wmE2RZBs74qoe2FPr9PqA1Do8utnuwbdsIwkDj2TWZGFFv3gghYNvOSgTTosgRhtHSH3ceaK2MH2jLqTpNIqRp0qpD6SzLEAQhdra38cS05M4NU7FnMKwpeZ5PUyL9Tp1sSymQ53njZeY4DizLaja0vV6/ad9V6pNTrjjugTGGPM+nqVMlVJaC/uWfgfzln6FMRtAaCMNwLSpgFkkUxVBKdULY00EM9fJnQN/4Lti3v7mQ6qogCEAtq5XVi74fQEqxNPNjKeVU9F3d5tL3fYRhBCFKJAfPQN78t3N/38mjD0DGR7D+4FsLr9grfum/hv73/xrUrbtgv/dboG99r3lMKSWyLGvm8vp0v0vYdlWdbdq1LkYIgaLI4ftBc887Gg47915fhZcePEAvjhEEPuJe78LKDdu2EYVRJyua5kkQBNOq1/W9JlaFUgq+769E+FBKwXU9SKk6d+hMKYVt2+bQpsVUVb5FK6t865bcg4ODTh5athH64m8xGAxd5cOPPgIA2Laz4pFcDa01kiTBwcEBJpMUhKAxG8+yDIeHB5BSIgwj9PsD9PuDJpAjz7NLE0GTJEEYRvA8b8nPqhsEQQhCSCvK9WdBfvFLkK//IkiRXTup9TJc1wXnNoaXVJSsEotZS08sXlW7kud56PcHsCyG4fBoof5adXrvvK4pHcQQX/pZ6CA++1jvv3ni63mMxyMkSQLfDxAE7Uo9fxG27ZhU7Rmo72FCVAdxvfjstbIuMMbg+z7G4xHG4zEYs7CzvX3u9yplqoIATL3MzOdoEdS2NZyvplI2z6vDm67BGDOH5C0mjnutPqRXSqEoigvnfsPVMa24BsMao7XGe++/j1dfeQVSig6e9FZG2dViNjnxL2maIE0TMMZAqTVzNUhZFhgOjxCGERjjrazCWhWMcXDOz03maivHWxfnjW3bcF2v1anAWmlQutwzOq01KLVuVF1QnfQ7oJSCTNvlqz8AQJqNfP33QLX56mry7WWtvfxbvwGZDF94DZdlgcPDAlEUo98fIE0TEEJQlu1NxbQsC5RSU9FxBdI0hVJq6Z/rZeL7fiNgAsAkTbG7u4tnz5+fEOsJmbbcb7iwV3ttmqqWxbHKSyzPc/R6XTtsJnBdD0mSvPhbDUsnCAIQQlq/x8nzDFtbW3j2/HmrAh+7imnFNRjWHCkliqLA9tb2WhrcXqc1rUrWy8G5Dd8PmhCPTcd1PSilOtHyVIcb0Idvwfp3fzr3dknLYoiiCEmStNrfybY5ALLU67cKvsG1FmGu6yIIQnie12zWlVZQ0zak2hS/FvTzPEOWTTCZTFAURWsFrBdxWWsvKfMT7bcvojZ5D4KwSRavKid0614f3/ehtTKVRleGwPU8HBx055DlKmxvbcGyaDOHaK1hWRZ8z8N4Wonr2DZeeeUV2JxjMkk3WtSi1JomtxqBfF5UVeA+PM+fWlrIlVlM1NWClmV1Zi3qed7Uz7qd1WCbjOu6cJwq/K7t82Z1UEym4+1Gp1CbMcKewbAB5HkO1/Pguo45ETlGURSQUk39qwLYtg3GeCeErUXgOC6UUp1YWMrXXof4ytdAxkdzTUMFqgV/HMfIsknrfcEYY7AsunThxPOu7kcURTFs20aapkiSMYoiR1kWEGUJIQSEEFP/SzlN0FatX5TOylXFuxdRee9VQQtZNgFjHL7vgTHeGhGtCuEJMR6PFvo+rirBeJEopeC5HmzOMR6PVz2cubO7uwshTnrdlmUJ1/Vwa28PYRBgb29vKuxnazMPXBcpBTjn4Nxuzed7Gegghvjyz0J9+nOgH7471893HPdACEFR5EjTtAWiqYbrui0Yx4shhCAMo04IR5sGY7y573alS0tKiTiKUZblWhagLBMj7BkMG0KSJNjb20NZluZGfAylJPI8R1HkUErBttu5eF7G5pUxDkppJ4TNxYUbEMRxDCHKTqQPep6PoiiXWlUopbySCG5ZVuP1YlKpF0NZlmCMQ0rZGmHe9wMAWPhGdZEi/yopy2JqGcHWrt1td3cXRVGcWYsIUaIsCxBCMJlkra6WXjZFkcPzPPh+ME2apgD0Wq/n5GuvQ/70fwH9mc/N/fPt+x6GwxGEEK14DaWU8Dy3EyEalmXBtp1OrJE2jTjuIU2TzlmWCCGwvb2D0ag7gmQbMcKewbAhaK0BrRGGYecm/JpFiltaa0gpIaWE63oLTUe7zvOoN696/wHo9/7fc39O7d5F+dVfAXn3+yDp1UvaKaXg3O7Eidm8K6BqwjACgE5UydRtmEmy/LHmeQ7f98GYhcL2muuZawnHceG6LlzXg+f5cF0XWZYhTddLnGgbQRAgSdrRsmhZFoIgWEpFx7xE/tPzchsqActSoN/v49mzZyt5/EUR93pwbBtKnfWN07puKV/9ddw26kPISlixm3mWc3v6uq3Xhpg8+gAosir1/nd/a66fQ9f1GluDtkAIaeXB8nl4ntfKpNVNptfroyzLlaQ735R63t/e2cHz589XPZzOYoQ9g2GDyPJ8WrV39qS8C4gv/xzkT38VKHJYb3x3IY+hlJpWQS3uNbpWhcloCPWDn4d+5a82P3d641l+9VegPvsF6J1bsP7o21ceFyEEtr25Pj6e54Nz3uqwjOPEcQ+TSbqy9vqM2dA/9ndBP/M55K//AnxZIvz4XQDV6WvtkZemqxvjMmiDAOS6ld/R8Y3WKsdVe1Yto5V9XiL/6Xm5HZWAGo7jYDgcrlUVw2g0AgjBoD9oWu8Ns6G1blrWsixDWZYghMDzfBBC1mquJWUO640/h/XGd+c+h1XCXvvWwos+WJ4Xntc+YXST6fcHUEqt5KB3XiglwTkD43ztqtSXhUnFNRg2CKUUDg4O4Pt+R0/a9Kmvi6FqeXEXdmO5TpKr+vyPQN9+APrn/6b5udNJm+wbX4cAwL7x9WuNSym1semDtu1MN9DzE/V0EEN+8UtVJVEy32SyWjhZZXWl/OKXkP/E30f4L34Dzv/5ayh/77dxOO6GKDpPLku8XRaO45wxMV/VuOr20aOjbl0Lp+flRSZuXwWt9drNy1JKPH36FFpr9Hu9znYRtIE69CHPc4RhBMdxO5sevkza+LkSQoAQAkpp68VuKSWCIERR5FMLiPURlLtGFMUAsBbhE2maYtDvQ0mJJ0+frno4ncNU7BkMG0YpBHa2u5mQSz98D2R8BPa7v73QChSt6zaDxZyaXqfCpG43Y9/89U9EotGwqs77l/8XSDoCSUew/ujb12rDBaqFbhWK0EXR9/pYloUoiuZuNrzIip/qtLxYqQdVfU1Gf/Kvof+/P4bKNi8dTwcx1Kt/FfSNP1v4vHQRjDE4jnPmIGJxPpTn4zjOdIOhp6Jetyo5Ts/Li2r3vyqO6+Dg4HCtKvZq7uzvQ0qxls9t2Witm3Wd7wdwXQ+WZR1rbTYcx/M85Hn7Ks5s226sYa7LMqq1HccF55Uvs+O404Rhr0lkdRwbjuPAth0wZoEQCq3X2xNyFQRBAMti00Pp9Xhti6JAr99HWRTIO9CW3iaMsGcwbBhSSmxtbUHKs942bWdZGy2lFBzXBW64uJon5z13+aNfhnztp0AOHs9NOHIcB0q137x5nkRRjKIo5t42uEhhhTEGSq2VBp3U1yRTEoyxToSuzBvx5Z+DfP0XQN/4Lqx/+0crGUMQhFW68KmKiWXNl7ZtI4piMMaQZROk6eYJvIvEcz08e/ZsrcQZz/NwZ38ftm0bA/45I4RAlmUQopqXK7HFa/7NUOF5fiuvPUIoOL9ZuvlpT2bYztyFvipEy0GWTTCZpNOU9ry5F1WCcrXHsCwLnPPGd9fzTnrwcm43gVyWtRnBMPPAdT04jrOW6cRaaQRhiMPDw1UPpVOYVlyDYQMZjkbwPQ9Stm9R0xYm6aQ50W0ri2gVk1KA880RaTi3QSk908Y4D0gyXFgLpJQKvu+3wk8lyybo9weYTNK1Eh9mYzn2AJdRpaaevA4W2QZeQ6k1rRagSNN0KX56m8i6bNgopej3+9je2gK1KIq8wHjc/daxtiJE2SRkc84RhhHKsmzNYeUqcRyntYfbUgo4jnOj32H9wbegPv1DUJ/9AuQXvwQAM9syzHrvEEJgNBoiCEJ4vg+CT9qaax/IosjPTR2mlIIQMv1Dm/+3LArOqwr0+t/r39cE6hACJRW0VlBKQUq1kVW/VXCOi9FouJbrLiFK9IIAhJBWfk7bihH2DIYN5PDwEP1eb+NaLq9CUVSpn47jtFbcW4RwJIQE53yuv7PNuK7bSUHCcZzWVEYppZDnGaIoxtHRZp2usm9/E6TIV+bD5nk+hCjPLOwX7a9n2/bUX6nAaLQY4dDwCW3zArsq/V4Pt2/fhhACeZ43gpNhOZRlCaUkKKUbJ4CcB+e8pR6EBL7v37iykiRD8P/lf2gEOgAQu3cgvvRzwMN3wP7iTwCcL+Jd5d4hhDj3nl/bQ/h+AEop0jRBUZSoq/CuIkTVnoP1n0oIJAAILIuB80+EQeCTg5BKUKyFPwkpxdoIYGEYgjGO0Wi+9jFtQmsNIQSiKMJwaNYYs2KEPYNhA6m94yi1Nqrl8qqkaQLfD1or7C0CpSQIsVc9jKVACAFjbCHCxKKDM7TWrRLmkyRBr9eH7wdI081JM1tkVeYs2LZ97us972peSils24FlVabujuNiPB5vTGXvKiGEdHpD2otj3L59G0kyXttNaBfQuvsC8bywLAt53r65K4oiKKXnUol/5t70ub8ORH2Ir/4K2H/7iwA+EfG07UJzB+rlT4N++B6sb/6vN7p3CCEacZIxhjAM4fsBAEzbdmf3r679BmeZO6qqP2vazntRBaCG1oDSCpi2C7e5+q8SNC0wxsA4A2cMZSkwHB51+r4wC1k2wd07d1CWZSvb5tuIEfYMhg3laDiE6zjI8/bcwNpGURRwHBdBELai5XEZSFmd6reNRQhllsUWtjBaVMUU5xyO47SyMm40GiKOexCivJE/kGE2GKs2L+dVntxUcHQcB5xzWJYFSi0AGkJIEELAOUVZFkbUM7yQra0t3Nrbm3swkeHqaK1h246Zm1H52K0yeOo8wjACIWQagjB/2K/940rU+7V/3PxdLd5p24H68Z8HAKjPfB7sf/+f5rbOEkI0PmmUUsRxD5ZlnQl7mgd1lddlFY91dd/JCkB6pvqvbgE9+6cWAeXcDv2rAJLqnksIPdGGXD8vKWUlcKXpxsylQgikaYqXHjzA999803iEzoAR9gyGDWU4HCK+ewd5vpjk13UhScbo9fooCnsjNrJSytac6h8X8xYhlFkWXZh3x7wrphhj08TRqjqujSe1SikkSYIwDCHEYSvHuE64roeMOVA//h+D/N5v32gjRimF67qwLNYkaRZFgTwvzrQw2bYN3w8QRZZpw10CWuvOtVBGUYT927cB6LX1gOoaQtzcu20VLOJQr21VsJ7nw7KshR7Ysb/4k6ZSr6Y+ANJBDPnpHwI+83mQv/yzhVlLKKVweHiAfn8AxvKVCDX1+y7c4NLrqhL/LGitTrUCV3/v+25ThXg87bf+b8uyTvjDaa2aqtl6jX1avCuKAmU5mQbYKeMtB6AsC1gWxb27d/HOu++uejitxwh7BsOGkiRJc1LVpgVO26jEijGCIMBwuD4eHZehtQJjfOU+SMfFvEUEhQCLM+Wdd4tmfd0dHDyf2+9cBGVZIM9zRFGEo6PFVB4YKhhjKL74ZRR/5z9F5DgIfuebTaJ1fbp/0capqhBwwRhrNiCV2XkBIS432K82HyV8P0C/P8Dh4cGinuJKWUYAyUzjgG7NYcssDPp93Lp1C2mamAqLFiFECdvuns3G/A/1PhFV2iCc1H50i6rUmwWSDOF8/b9f2nwnpZiuMa83P8xjbn7RdVVVyVXjO2/dXxccnvYABAgIATgPMCYUxQ//Ldj/z78EGR8dq/pDU/nXhmuw7WRZhjCMsLOzg6dPn656OK3GiqLoV1c9CIPBsBocx4Ft261rSWgbdRVb5be3/hWOdXjGqjdl5NEHIOOjZvFG3/oeSDk/v8PKf4XfuJ1CBzHka69X453j+E48htbwPA9lWbR+IViWJRzHBY0HyH70xxf6umwqjDHYtoPxm9+rNgy/888h0nHjmcoYg+t68LwqAMhxbNi2A89z4Xk+XNcDoBvvmirVtqrOm/X6UkrBtu21nRPla69DfOVrIOMj0Le+t7JxOLaDo8PDzlTsvfzSS8ZPr4VUPpnd+7yeWAfM6T5iWVbjVbvq6zQIwqm1wWoPUkmZz32NdRGcc1BKr90FM4+5eZ7XVR0IUod0VBYWFMO/9jdR/N1/AHn4DPqNP4eU0lTjXRMpJaIwwvPn7T7cXjVG2DMYNpiyLLGzvb1R4RDXRQgBxhh83+/cwviqWBYDY9bKvXiWsdB0XfdKRs7nsSwBwHGcmU2kV02e5yB/62eQ/dR/vnJhZB1xXRdaa5TJqPmM1JtUIQSKokCWZcjzDEKIxhi8KEpk2QSTSTqtzptdyDsN5wyMsbW9fyxCULgOjuPgoCPCHqUUu7u7mEzakdhtOInnea0KXZqFRawDyrKAlAqe58O2V2ezQimF7/sYjUYrefybcJ0Dzfpn8PH78Blrqsuvyjzm5kWuL30/gJQC4uE71frnO38I+aNfNoecN0BrjSAI8PzgwIiil2CEPYNhgxFCIIwiMGZ1YtOwasqyAOccnuet7WYWmF8lW9upquD8G290liUAcF65Z6y6knJW7OePYU3GUH/xHYi//18CTz6G+uHXWrG4XUaV5SJxXQ9CXNxqe5zjlQRKybktijm3QQhZ+QHAolhmBctl+L6Px0+edGIzMxgM4HkeiqJ7n6l1p676Loq8E9fSolFKIs+zaUWzu5L1Tp3W2sXPy3UONOuf0cMDWG//BTjn17p/tGVuPo+6u2c0GjbjlD/65ea1Io8+6PTaY5VYFkNeFGu75pgHRtgzGDacNE2xt7sHIUqz2JuBoihg2w5cdzULwWWg9dSY/4aVbF2g9hy6ibC9rEUmpdZ0ITz746xSwAptDvEXf4r8P/mHUJ/9AvSr/x7UD/9YKyr42tJmeV08z0VRFI33zyreZ8dxobVaeQvZOkMpBec2nnTAV+junTsY9PtIkrFZS7QU2+bQGsZ+5RhFkcNxquCgZc9lvh80Fghd4zoHmsd/RmUpfD/4/9l792BJrvu+73se/e553H1gF7uLB0kRNCWQjmQLMmA5kO2FHAoiFVKo2JIcgg5RFSlVUSRW+b+4IpVVSVUqfyipSrHKgSsuJRX9EYSJLNGlSJBoKAppUlD0IE1aAghyCSzAxQK7985MTz/POfnjdPd97H3N3Jnp7pnzqbp1d/fenemZ6T59zvd8f9/f2s0zObfKjfHd17X3dVfZfur+B0G/8SdG3JsBznkdH2I4HCPsGQwbThWyfu7cOeS5EfdOg54IOrBtp5M7rSehlILjuCCkO+6weaGMlRP69u8ASinh+7M5DJsUsFzX0908v/l1yPOXwD7/60AQgn75C40799pSZjkvnqcjAarxuonPWbt/jm+0sUwcx4Hn+fA8r/zuw3Vd2LYDy7JhWTZs2yr/bIEx7XjtUgMkzjmEENhucSMaQggeuHYNvu9jMhmbOUSLqYTidZy3nIUsyxGG4UpjVrSzS18zXWSeDc29/0fPMx0oJdeqYigMe5BS7HOV7X3d5NZNqPsfhHz0sc5uLDYF5xxZlmFqhL0jMcKewWBAmqaQSuHcuXNluVZ3Fj5NkWUZHMctJ8ntF4VmRSlZ5vGsdjd11c4jSkgZKN7+hc5cpVTjEdSFS2Bf+E2Q6WoXEEmSwLZtBJCgX/nXyD/0gxBPfhQYbOnvWQL10CONCHxtLuU5DZ7n79u1bkKo9P0AcTxtRMjp9wewLKvu5JskMZIkRp5nu+XGBKg6FBJCwTmD67oHBEDrTDmDy8a2bUynMaKqBWMLeejBB+E4DqJo0vShGE5ACL05ZMpxD6LqDNtVzX9t2wFj7NC5R78/aKw8eJXo2Jf1Epo9z8d0Gh95HpE81U69Dm8sNgWlFK7r4e72dtOH0lqMsGcwGAAAcRwjSRKcP39eu2zWaAdtWWRZBs/zwBhbu3I0IUTtdFmlm23V/gH1KwAAIABJREFUziOlVKfKjh3HmSlwWjzxFMSTHwW5+3YjO8O6QUMO3/fhbt9GfuddsN//DZC7bwPMgvjYs63Yte5a5p7nefuFvRULlYQQuK7XSJOEXq8PABiNdsrGILu5gXsbiBR5jrz+yuqGIloAzCGlACEUQRCWC/r23fNs28FoPG7lAr9y6rmuEfW6gwKlpHb8GnaxbbvOI10FrutBynujDHq9PijVGxJV6eG6kuc5giBYm3OREALP8zCdHr8Rc9L9umvzkVUhhIDn+QBgynGPwAh7BoOhJssy3N3ehuM4GAwGoJQCwKE7u5RSMMYA6JsZIRRK6T9vEnmewfcDAOtXtloUetJVFPnKdrFX7TyqGmh0xcGgG2gQFMXpJvttKDmVUiJNEzCRo//262BxBPmXXwV580bjx1bRpcw9Sikcx2lUjOacw7btlR9DGPZAKcV4PDrT41QCYJ7nEKJAGPZaWRLmeT7eeeed1h0XALzn4Ydh27YR9TpGnudwHAecr3bTru04jg2l1MrmcWEY7sujpJSi3x9AKYXxeIwsW/38qwm0U1K2cmNlVizLAufWmYXKLs1HVk1R5Di3dQ7T6XStRe95McKewWDYh1IK48kE29vboITA832EQQjX9eA4bp1nxDmvd6cqZ1cQBOXv6J9r558E0H7BZF6UUsjzAmEYrl0Zs1IKSkn4/up2VJsokbQsC4SQTgizszbQaFPJaVEUdVC55/lQaQz1ytdacWxtEEBPi2XZR5ZwrQrdYEeXs64qmzUIQ3DGzizqHUS7dAoEQdgqcY9SBtu2cevWraYPZR+UUjz80ENgjJ3oTDG0kzRNEQQBpFStOd+bxrJsAGQlYgHnHJZl1Xm5lmWh1+sjy7JaKFdKgZRRIesY91JhWXxt8pxt21lIp/guzUdWjVIKUgpcOH+hjpC6eOECJlG0VuuveSH3X7myvitug8GwMAghoJSWg+rJg2cQBBgMBhj0+6CUYjqNWllOtCgsy0YQBNje3sa6CZn9/gCZ7WHy7z2hJxrRYhfWTeO6HjjnnQixdl0PlmUtXNxYNVXjgyiKWuUaUUEf4vHrrT7PfT8AIWhF7prneXVJ7jLde0EQgnOO0WhnaSIi5xy9Xq+OpWgaz/MxmUxw6+23mz6UGkop3vOehwGFRsqwDYtDn+995HmGycS4Lh3HhW3bK7m3+n4ASgmm0xhBEIBzjiia3CMI2bYD13UxGu02z6k2zgFVbkpIFEXeWWHM83wwxjox/zoJfT3lMzU4M8yHzsjlKIoClmXh7bdvt7rJ1KqgTR+AwWDoBlXp0ml3RKIowptvvolvf/vbAPTN27adJR5hs1QZTv1+v+lDWThRNIF4/DqKj38a4vHrTR/OwpFS1GXnbYdSAqW6vyuZpmnZgMZu+lD20YXzvGoa0QbiOEYUTeA47tKew/cDWJaF0Wi0VGdgURQYj8dwXQ+uu7zXcxoopbBtG7ffeafR49gL5xzvfc97AKWMqLcGFEWB6XRaikde04fTOHmelYLZ8rFtG7atI28y28Ptv/a3kVr3jjl5noFSCt8P0Ov1sbV1rszdy5DnBZTSjrcw7NXZo12jKIo61qfr6K6t62tgaBNZliKKtGGkKAq4nhnDAGA1I5jBYNhY4iRBFEXgnCEIAuR51okss3mYTiMMBsOym1nzjo9FIYQA++LvIFQK+ZdebPpwFo6UsjPZkEmSYDAYwnXdVriKzkKSxBgMhk0fxj5YeX6zlp7nnFsLKfVZJMssf9EbQnbp1Fu+oK3FvRF6vT4IIY0FdLuuh9vvvNOa0iLLsvDe97wHeZ51ftwx7JKmCYoi1678LG3N+XYUy3RU69euQCld+vuwvX0XhBCd6Xf9Eyg+/p8AUOAvfm7f7ymlMJ1G8DwfSZIgiiZHHtvW1hYY4xCiW849IYrOzL+OY5aKJsPioJTC83xIuZ7rylkxGXsGg2H5EIIwDMvMENrZkoHToDPp/LVb/Ig4Qu/W6yB5tnafH2OsDDxu/06rznTM4Hk+XNfrdK6jUgqO47Qq16xNmYSH0ev1kSRxa94vDYHrusiyrF6sLgLH0U6i0Whnpee4vsZy+H4AGfSR/s2/t9LuhIxxuK6L1994YyXPdxyu66Lf7+OBa9eQpmknxkjDbCilwBiD4zitdxsts6lAlRedZdlKx5uT8tSEEEjTBEIUx46tlmWXlTXdmp9VHda7Xr66qKZWpiPubFBK4boe3rh5szWVDE1ihD2DwbBUwjBE4PvwfR9xHMPzvLVysx1ECFGXpXVtgnUSUoq1FC1t2wGh7XJBHYdSCmmaghCdZUkp6+yEhlJaNgPpxnvfJL4fgDHaimy9g/i+D8dx4bpOuXt+NrGWUoow7GEymTQiYlbiHvnb/yGSj35ypd0JgyDA27dvN+YWrLhy5Qou3XcfHMdBHMen7sRt6B55nsF1XTiOu7JmOPOwjKYCVTdaxjjG4/HK522L2kzyPG9m12UbRCSl9LF3XdhjjMGybNMRd8XosYpACoFpw/fMNmCEPYPBsDQC38eDDzwAQnTZXVEU8H1/rYU9YH1de1JKOI7bKofVIgiCEFmadu416S6zGTzPg223321xGFosDtbuWlk0nHP4foDRaNzKRbduOKGbTghxti7hlmUjDENkeYas0c6/CuTWG3DzFOzf/C7UChaenFtgjOHmm28u/blO4sr999eB/uuQ62k4njRNwTlHEIQoiryVTvBFO6pd10MY9uoy1y6f577vz7zp0xYRaR2EPaUUPM8vx8v579GmI+7sUEpg245pngEj7BkMhiXheR4eeughRFG070bnuu5a5+wB2rXneR6kVJ0Ti06CUlqHN68DlmXDtm1EUTe7Albuvcpt0bVSOV2Oa6+dWLxoqhLcLjgztVuvQBj2wBg91TGHYQ++H9QdH7MsbdyxBgAqjcG//e/Qs+2ViB2O42J7e7sVzoOLFy90bjwxnA19rWqBYt03YIMggOM4GI9Hjc9n5MWryJ/9DMiNV0Gms3eHZYzBtmcvA22DiKRLKc9ewtoOFHw/ONO10/Y4kDYihEAY9jAejTZ+HtmNNoAGg6FTEELwwLVrmE6n95TvKKU604H0LIzHYwRBsLIua6tCiPXpYEYIQRAEa9HhMU2TzgZQZ1kO225Xd9w24Xk+lFKdWvjkeY6dnW0QQjEcbsGyrEN/z3EcDIdbUEphPB7h7t072NnZboWoV5FlGaJoUgqVyxv7bNspy+nasWnCKFvrDTjD4SRJsvZzNNfVeXqj0U4rhIDimecgH30MxTPPzfX/KWVzbTqQaAT+4ucW3ohkFji3IER3nZJ7SZIESimEYa/pQ9k40jTF5cuXmz6MxlnvkdtgMDTC+fPnIaU8dBdUN9DopgAxC0VRIIqitbvBCy/A9N//caig3/ShnJkqC2wdXCm27XTWYZGmCSzLCHuHwRiD67qddJRKKTGZjDGd6nEwCML6Z1Wulefp8rEoaiZL77RkWYY4nqLX64PSxYt7QRDA930IIeC67sIffx424T5tuBfLslpZhrsodBaoi/F41JrXyV94HvRrXwF/4fm5/j9jtLMivGVZa9OQjVIGzrkZOxsgSWK4routra2mD6VRjLBnMBgWDue8NROmJsmytLSIhyf/ckdIf/DvYPKRn4Z4/HrTh3ImOOdwHAeTyexlL21Ely+2w+kzK1JKSCmPdHW1DRX0UVz/xErE7TDsIY6nrRa9TiLLMuR5DsdxMBgMEYYhBoNh7eo7uAG0yvd3FtJUlwf3+/2FOpr6/QE45xiNdjAajXDu/DmEQbCwx5+XKIpaIzIaVodlWWvX+KvCtm34vo/JZNyqMZXevgn7s78MevvmXP+fkO4Ke+sU7cIYhRAC43FzDshNJoomuHzpEnq99TJUzIIR9gwGw8KZd4LR1gXdWZhMJuDcguM4TR/KQmBf+l30fvvXYX3595s+lDOhGzbEayFAB0GAPG9n2Plpr+miKDrj2hOPX0fx8U8vXdwOgqBzJbhHQSnFZDJBHE+hlMJotFP/+SDV+5t/8hdbdy9I0wRJEqPfH5xZ3KOUYTjcgpQCOzs7kFJCKYl4OsWVK1cWdMTz88bNm2CMo9frw/O8pg/HsDJIZ0Wik/D9AJPJZG0cYhVd/bwYY6D0dDmsBsNJ6CqBCa5dvbqx8S6meYbBYFg4ruvCc9178vUAnalUFOLQ3dK2dOhaLLqBhu8HZ+6W1QZIniL87g2oNGnVjvcsWJa1Nm49zq3agdDGc+u017TuKOd1Q8Qaj6AuXAL7wm/OFXR+GizLgnP+Ptz9/r+lA847HqTtOC7yPEeea/fececquXUT6v4HIR99DMgSqIceadV7oEUBgiAIodR8DZIcx0GvFyJJYkyn+zM+pZSwbRuyYVFXSom7d+/qzKheH6IoWjnGGBYL5xYoZZ11gB+F67qglHUiU1cFfYgnnz71uEcpg2VZnYsV8f0ARVGsjbAnpSxdzuvXOK8rKCVBiO4SvTPaPOekEfYMBsOZ8TwPruMAhNQL9CAIDp0YWpbugHnYjmkbOnQtAyklCCFn7pbVFvTEn3R2MhYEIfI8W4td+35/gOk0au1rOe01rSfE3omiTxsQTzwF8eRHQe6+vbQNiH5/gLt/40eR//h/DGQJ2CtfW8rzrArbdiDE4Rs6ByF5CvqNPwGZ7ADMgvjYs1D3P6j/rSX3haIooJQeS3QX4NMv4sIwhOO4mEzGR4onQghsbW3hTimsNUkcx7AsC57rHbpZZ1gvGGN1Z+p1opp/dUFwmXWTW0oJz/MgZbcEJd/316ZyokJKiSAIwRhbmxLjriGEQL/fx+133mn6UFaOEfYMBsPc+L6P9733vRj0ewjDEOfPncPFixfhOg7iOIZS996sq3K7wxYITbV5n3V3dB6KooBt27Btu/M74YwxMNbNHX3djMBbC7der9eHEAJJ0p4OogeZ5ZrWgjFtvXiw7A0ISik8z8fk6vsgH/kQ6CtfBXvlq/XPVzFeLRrXdVEUxakXndV5Q9+8Ubv32ubkFqIoOzqeTrCsGoYQAoxGY0h59P9RStUCSxRFizzsuYjjGBcvXiwFzXYL74azQSntpPvrODi34LouJpNuNCGa5x5T5TnrzbH2C2VVzvFBx3LXkVIgz7M67mVd6Nq8g3MLaZZ1cp1yFoywZzAY5ubqlSsQQmA6nSLPM6RpiiRJypLTwycWVe5Bm9xeqyoBzvMMnud1Qrw4Dt35y1r4jv4qJg6+HxzZsblLuK4H27bXQqCsKIoCYRgiy9JWiwfL3oBQSsF1PYjvvAI1ugv+h7+977m6GFngedqZMevnute910Ynd5WdetL9zLYdhGEPWZaWQt3J70NRCAyHQ4x2diAadrQopXDhwgXkeffjJAzHQymB47jdiEU4BfraCzGZTI4V09vEPPeYKqMzCEKkaYbTjDFN4vs+8qJA0aK1wKJQSsGyLDDGOj3X30vX5h2WZSGKpkbYMxgMhtNAKcX999+PKJptB9RxHEgpji0dTH7q51H8p/8liuFF8K99+ayHeiKrLAHO87wOxe9SycReCCFwHGfhZcXLnjhQShEEQWvz6E4L5xaCIMB4PFqrEhalFDhnsKzuu1rPimVZkEkC9crX7hmTuhZZ0O8PIKWcWyhoysl9GqSU8P0AQogjRYMgCOC6LqJoMqMLSo9RYRhiZ2dnAUc7P+fOnYPneWsRJWE4Gdf11sJt5Lpu2TBj3KrN5GUhhAClDL7vt/5a9f0ASbxeZbj7UfC89RHIuzbvsG0H48lk4+aSpiuuwWCYGdu2ce3atbkGTC2okON/6YmnAEr19xVAohH4i58DiZYftCqlwGQyge8H4Jwv/fmWgZ48Lv72wb70Ivj/+c/BvvTivn+XF68i+cX/Fskv/U8QD31g7sfXjVuKzk8kwzBEFE06Kwwfh+4izTvTIXdZ6FLMw6+xVY5XZ6Hq+iqEwHjc7mOdl6LIMZlMEIbhoedsvz8A5xyj0c5cwkKaJvA8D2EYLuJw58JzXVy67z5Mp82XBBuWj3Z+qaXc41eJ7wdwXW/ua6+rTKcRCEGru4JWc9+2ZgMvAr0+Ip2d5x+kK/OOCkrJWp9fR9HtUdtgMKycq1ev4n3vfS84o3NN9KUU4Jwd/0tV5saaZW9UFEWOKJogDHudnDxXbjdCFnvsR00cimeeA77n+4CLV5D/7D+BCvpzPb7rep3oiHcc/f4A2ZrnhsTxFEEQ4MQNgENQQR/F9U/MfY60BSEEGJttQSAvXkX2c/8V5MWrSzqq0+M4DgaDAeI4ntnV3TXyPKvFvSDQAlwlakopsLOzc6bNhDie4sr994OQ2a+HRXDlyhXEa+2sMRyEEAIpu+tqD8MeLMvCaLSzlhtgJ5Fleas3x3T+3Ho42Y4jyzK4rtf0YWwklLKNFPZMKa7BYDg1w+EQW8MhxuPR3ANmVbp0bJnHG69BfvD7wf/Ffwf6zltzHm27EUKAEIIgCDs5wXEcB0Ksxv1GbrwKce29gO0CveFcXUIdxwGlDHHc3fKiIAhBKV2rXL3DEELAtp1TZVEezGXcW85Nbt1E8dRPQr7/UdA3v3Pm8hF58SryZz8DcuNVkOlyPwNCMHO5e/7sZyAffQzqwiWwl19a4tEdTxj24DgOomhzymCkFMiyFLZtIQhCuK6LOI4XspEgpQTnViONNM6dO4deGHR+Q8RweizL0sHzLS/lPAxCKPr9PgghGI9HnY7cOAs6B7mdnY0553Bdb+03fAC9Ce44bievpS6jG/xx0xXXYDAYjuPypUsQ4vSdDQ9DB8O7KApxpChE33kL/Pc+d6io17XOTMdRFEXZrc3rXAc627YhpVzJbjiZjsH/ze9C2Q7UIx++p0voaej1+ojjaWd37x3HgeO4G7NYyfO87PB3fFh/8dRPQnzsWSBLwV756r4cGPH4dYiPPQv1yIfnym08ONZUwpn8K38V7I//n6WOP3oDxJ8p54rceBXqwiXwF55fuvB4FIPBEEpJjMfjzl5r86KUQpZlSNMESZIs1C0ghMBwa4h33313YY95Gh5+6CFMJpONGHMMGtd1oZTqXIOpIAgQBLor7Lpvfp0G121nvpuei8Ub4aaa5z5uODucW5BSYrvhbNomMMKewWA4FZxzXL58eSGOAUoZLMuay83Rtc5MJ5FlGRzH6VzDANu2QAhZaXYNffMGyGTnni6hJ2HbNji3OpsRRSlFr9df21y9w1BKgRByougt3/9oKfb+OVjZaKJqtEBu3QSyFPSVPwf/w/97ZiHu4FhDbrwK8cHvBy4/UAuJy8R13bLD+OlEFTIdg7380qGi3io2RCzLhm3bGI26kcHTJZRS8FwPd+7cOZPI1uv18Mj734/77rsPjuse+1lRSnHxwgWkabu7VBsWi+t6KIq8M8JLEITw77uM6IeeQnrjFWRG1INSsvwcj95Ab4IgCEAI6excbB4syyqrD7pxPa0DjmNjMplguqZxTsexHomOBoNh6WwNhwtzlU2nEYbDLXDOZ77ZVY0VDjZY6DLj8Rj9/gC+H3RmwiOlaizzaVZc1+uUaHqQaod7kwLAAZ0tZttD2LZzZEkRf+nzIFl66HhAohGsf/W/zf38B8caevsmyNf/GOrSNUh/Fc0MFneNicevo/j4pwEA/MXPLeQxD6IdIsaZsAwIIWfupG5xjmtXryLLMliWhUG/D/rQQ3j99dcPXfxLKXHr1i2cP3/eOKA2CMYYptP2ixBBEMK29Ybone99DPnT/xA8S5c2vnWNNE3gui4mk3bMGyilsG2n8Q7fqybLUjiOuTeuEsuyMZ6sf6n3YXQvtd1gMKwcQgjOnz+/0LyOJEnqoPGZjqVjnZlOg1IK4/EItm3DcdymD+dUSCkX3jzjJCpxQjx+/dT/hzEOSmlnM6I45yCEbOykcDqNEIbhkQLXMseDQx/78gP7vy8VsjCn1FEdpxeJznTqroDeZhhjZ35vh8MhsiyrN4/u3HkXnDF8z/veB9c9/L7z7p07IISAsRMaXq2QvQ1y1qVZTluwLBsKCo5jt7axVxCEGFx9EPGTH8WOkIiiCegXf2fp41vXyLKsVR1ZgyBEmqaQcjOqDiqyLANjrLXX0zqyiPtlVzGluAaD4UQuXboEa8FBvEVRwHEccG51LstlGSilUBQFwjBEUaymKcVZYIyvPJx5b37aacsJ9YJVteomP0tZpO8HKIpi49x6Ff59VxD90HWot74DZM3nBdFv/SXUhUuw/vd/tvQcO8/zFyZI7y1R3suiSnQ9zwNAOhcS3pXMVkr1wvDu9vbcj3Hl/vuR5xmEEPA8r8wB1OPKfffdhzt3794jJFNKsTUcQgjZmntS8dQnID72KSBLoK48tFbRHE3heT5834Nta0HPsqy6tN62bRRF0Xg5tnfxftC/+3GQWzex86HHkX7sWajxdj2uHTa+bTJKKXDLgmVZjc8fOOfwPG9jnb+c6/ly05/DJqCdoTZu377d9KE0QnukfIPB0Eocx8G5rS2MRou3z49GOxgOt44ttdskiqJAFE0QhiG2t+82fTjHopRceSlu5aCaBdu2W+fWK67/JMSPPgMVDGD9xv985O9VC6ydnfkX812m3x9g8gN/C9OP/DR4Em9UidWq3LCLKtG1baeTrtLiyR+HePpnoGz3TGXby0aIonauziOwXLp0aV/OkxACjmMjTdOyNNdGGARIkgSO68J1XfieB8/zkOc5hGhTaSapv69jNMeqoJQiDHtgjKEoCqRpBkABICiKvG5EQSnFYDCElLJsmFUgy7L6XFJBH+pv/j3Yf/QF8DgCpRSUEhBCoYI+kr/+JLw/fgmYjEqnv64CIYSW33fnEVJKKKUgpYAQAkqpWmTc+cEfwfQ/+AfgcQT2xd8BV9J87icQT6fo9wdI07TRjDff1521mxaHmyKO9eew6q7mm8im5xkaYc9gMBzLlStXEMfx0m7Ik8kYvV4fSkmzmwXU+Uf9/mApYuqi6ELGHiEElNJWufUAQDz8/vq7dcTvVA0zkiRpjVNmlfT7AwCAeOnz4Edk6DVB8cxzkI8+hgKA/dlfXtrzMEah1PI/973CiAr6EI9f147Ysvz4sH87jDzP4Thu57p7ayFj7/d2oruU6k7R4/HpXS8W57h06VL5/3Y/vzzPYVlW/XkJUeCBBx4omyaIuuP5aLTTusU4f+m3QLKkPic3SfCfFd/3kaYphBDg3ILrOvXPONcNzI7qtL53/jGdRrXryHFcuK6nz5ELl3HnZ34R4r6rsCwb1h/8y/rcUapA/FefQPqRn0aeZXBf+k2Q3hDpD/4IrK/8HjAeQSlZi3n6fs3AGC0brNkAtAi9s7MD8dLnEVIK9UdfgDCf+6kQQmA6nSIIwsY2CC1Lu0Db2KF3VVQiNedW7ZI2LAfLsjdaQDWluAaD4UjObW2h3wuX6niqdoDDsDdTB8h1Js9zuK5X7jy1cxJACIHjOK2erHFulYvXdh2jfOB7oN7zAdA//wrY1//4np9zztHr9ZFlWevchsuEUgrXdRGGPRRFjslk3LoSK3LjVagLl8BfeH6ppbiWZYExvnShbO/7e1jH8dN2Ia/GrLM2eFglKuhDPvwI6Ctf1U1YWnKOHQUhBL1eiO1TluMGvo+H3/MwAC3M7L23UkpgWXZ9fhVFgTiOkaYp8jwv4yDa+Tm2bUxoK77vw7YduK4Lz/PKkloBISSU0qH+x92/D5apSylLZ1+CPM+RJAnG/9F/BvmeD4J89zsgv/4/IpuM6/OnKArgu6/rseOLvwsRR0ie+FFkP/EpiO13oV75Wi3qVV9Sijp6IstSZJk+H5VSIHmK4K0bUGnaMgdpuxGigOu6IASNOJl6vR6SJO7MfWFZ6PgaZgwMS8ayLYxH41avTZaJEfYMBsOhOI6DB65dw2QyWbrYJqUEpQSe57dOhDmKZWczVe4MIdqbt+d5fqvL76q8oLaVecuHPwD1yIdBv/4y2Ctf3fczx3EQhj1Mp1FnroV5YYzB8zy4rgff9+G6OqdNv/Z2fWYVZDoGufEqimeeA7nx6tLEPdt2QAhZqdv0sAzL6t/on30Z4omnjh3vpJQIgqC1n91BxJNPQ3zsU2D/9o/A/uJPmz6cExFCwLZs9Ho9jEbHN4sZDga4du0aplF06DmklILrehu7+Ok6jDHYtl0LYocRBCGm0wjTaYQ4jpEkyR7RLT9RaDlO1K9dduVGh/Vrvwq6/c49j3FQhJ0nJ3cvnHMwxkwu84xU1/uq5xSO45QOqs3sULoX13VQFGKjy0RXgcU5ikIgmm7OpvhejLBnMBgO5aEHH0SeZyu7CeV5Dsd1QBlD0YEdrdM6Weal2r0OgrC1iy/btgGQ1u6eu64LKUXrdkjpmzdAJjvgf/jb+xY3hOjy20npelg3LMuGV+Z2eZ4Px3HqEsMkiTGdTpFlaWuF7Ir82c9APvoY1IVLYC+/tJTncBwbgFrpeXCYE6r6N/HEUyeOd1KKsuyKtdZpvJezigxNoJ2RLra2tjCdTg8VZzzPwwPXrmE8Hh8p3iil4Hk+siw1LvmO0Ov14Xle7cTTGyM+XNcFY7zuXFzFOBRFPvPcYe+GJX3jtROvDzIdg7380qk3OBbhttQl/+2cE7UVIQR8f/XXexAESBLjsAR0BQlji42G6Urzp1VCiG6esb3T3iijZWKEPYPBcChXrlxZ+S5bnucI/ACUtt+uvopFoRACjHG4rts61xmgS8Ns227lsQG6FCmO25dRd9TiJgh8CCFbK+TOAqUUjuPAdb2y46IPzjmEEHWJcRzHyLIMQjTfcfG0qKAPefEqkCVL7YzrOG5dltYGTjveVbEKadr+WIWulnTmeQ5KCO67eB+EEPeMFwTA1tYWlJLHurJs2wKltPX32k0mCMK6lFZKWY+bSaLLppMkRlEUdaMl13XhOC7iOEYcz+6m37thyf7iT1t3fUgp4fvtrhRoK4yxskP81DXvAAAgAElEQVTu6tyOVVVH2+8Fq0AICd8PFnruLttg0EV0Ric9dWTFumGEPYPBcCjnzm1BlV3QVoVSCmmawfO9Opx503N+iiKH5/nln9uxyN+L4zit3T33PB/TaXdCdF3XK4Wudp7zp2U43ILreiCEoCgKZFmK6XRal4JVQdJdpHjqJyE/8g/AvvL74H/2xaU9j+O4EKJFwt4px7sqIFyPC+0RBNYNIQTyPMO5rXNgnO8LC9fRFhT9fu/Yz4BSCsZ465oLbSKUMti2U863VCnm+WCMIk0z5HmOOJ7WP9+Lzr7L68w8nWd2/LhxlNOnCy5Wx3FaHVHSVqQUpdC2uvma47jI89x8VqjKoV3ortOLua934XpdNbbtII5jTDa0gYbpimswGA7ljTdu4oFr15DnI6yyY6BSEqOdnTp3i5CgFgN0rouElApKyWPzZdYFpRQmkzHCnm4u0qYJkpSytZ1xKWWdOzcIIZ075sPQ16XEdBp1XqS8l+V3UaWUgnPe2Vyi8XiEra0tUMpauzGzDkgpMR6PMOjrEs3XX38dQgi4rovz58/v64J7GHuHmqrbKaWkfGxVlslnxtG3RCzLRhiGZfSGdqMBqJ3NaZos5Z4gHr+O4uOfBoB93WW70GVYSgnGeGs2PbqCEAJCaHFvVU25pJRlJ1jzWQHQc/mwB9u2TsxJPQ1duF5XDSEE2Qbfs4ywZzAYDiWKIownE3ie10hnziTR5Sacc9i2A8viAAgopQD04F2JStXEV0pRi37VwuSgGNgmYey0FEWBNEkRhj2MRifnRhBCQQiWLnzOI+xRqm3yhNDyzwSUsj3/vvt41fHrUs3qOXVXv6IooNTRnyVjtHMimX7tzR2zCvoQj1/Xu7/RfJNOSmnp2tKZT+sm7PGXPg+SpWBfenE5j88thGG4x53TTYpCwLZtUzK3ZKqNH8/z8J6HH8Y3X3sN165ePdX5U12n/f6gbDKUIc/19UqIvteGYQ93795ZxUvZGIIgBGOsfo+n02ntej84p6lYxNi8l2r8WtY4tkyEEOCcwxiCZydJYgRBuLI5fZIkZc6euQ8Aei6/vb2NIPAxHG5hMhkb0XMPjuMA0O8T5xY4ZyCEgjFWd9o+qfHPonMMu4YR9gwGw5G89dZbeOT970eWNbdArwbz46hEIcZYKRKRWjQCCAglICD7xEAApWgk9n0H1AFxsB3OwCSJ4TjOocHRlmXDtm1YlrVvYbD3tVZd7JTSYpyU+0XPqsRH/w5O/bqVUqCU1uVfewU7fUOmoJTVC5nqMXe/9PNXbsTqOAGAUgLGGBjjqF6K7nS7+1hFke+54e+eJ4zxTopKTZ5nR7k4ZmEwGKIoCty9e6fxa2YZkGgE9qUXF7rIBvT5GgRBvdBva27laUnTFJ7nmQXdiojjGJ7n45FHHoEs3V4nkaYJXNetyzwPg9IefD/oVKRBW6maWgghkKZpWYUg9gmwR42Zixib99Jlp0+e57Wz0TAblftWu+iW72rK8wxK+WUW8+aKLftRiKIIjlOg1+vvE/Y3GX1NE+RFoUvG0wTv3nq3di+7nod+v4+gzGvWJd6i7jRcrW04t/ZFU2waRtgzGAxHIqXE3bt30ev1Wj2xrwShWXa+DoqBjFFgj/hXiWIHnYF7BSkhZOkgq24syxMyKmdGr9dDnmsRzLIs+H4AQE/Yjtr92/taCaFQSu5xyTFwTsvXCejo9YOve1f8qxYhhKAW8YbDrUMEu13HZNUgYdadSSmrXMFdkcPzPDCm3wvt5rRhWXZZRkbL3TwJ13VRFAUsy15pWPRZWHUprrx4FcUzz4G/8Dzo7ZsLcXEkSQzbdhZ1iK1kkYtsSimCIATnHHEcL630btUURQ5Kg6YPY6OI4ymGzhbSGcTUnZ3jA8bjOEYYnu7+v9dVBmDh4nfXqErRKWUIwwCMcSRpgnh6uIh6nCuvyw67RZPnGSgNmz6MzpLnOWzbXlnn8izL6vxgwy6VuB+GPRCCtWiaNi++H0AIgW/fuHHk/CcfjzEe62ZluiO4B8/zEPg++v0+AJQNhja7WYsR9gwGw7HcfucdhGGIIAgxnUZrM2DOIwYyxms3YOVG06ISrV1rWZYurQFCURSI4wS9Xh9JkpRl0vGJu33zvNa9VGWVlRsSIKVoJzCZTFAUqwxH3nUhHnTpEULhujonKkliEELh+z4oDfeJsVXwfBMlECeVVK3y+iqeeQ7y0cdQALA/+8tndnF4ng/LssAYg+s2U8K/ChazyCYIwxCWZSFJE0wm47UZW4F252+uK4wxAFjoAroaY0/j2tsreANYqMOsK1BK63Fw7/mv79PHX+PHbRh02WG3DJRSaxn1sAqqmJZVEcdT2Pbw0GqTTacoCuR5Xo/dm4ZlWQjDHqIowo3vfOfU56UQeu0xmUxwe89jVWuiTcYIewaD4ViklPj2jRu4//JlBEGAyaT5QPdF582cFiEKHDePtG0brqs7+moRbrpw8agqyfU8D+PxaCUT29OUQ6+Koihg2/ahP1NKHlNSpjtAMsbKoPheWZIs65LeJEmWLlAeu3hbsWOPv/A8ivL7InBdF9NphDieX0TuAmddZAdBWJcm7exsdzpL7yjW3bXZRizLXsr9oMrJOonDBO9NcZg5jgPbdsC57jJcuednGdONK+/0CKlz9oywNztN7B9F0QS9Xs8Ie4dgWRYmk3HTh7FyCCHo9fp45913cevWrTPPffM8N42eALBer/dLTR+EwWBoN0opjMZjuK6Lfr8PpdDohEo8+TSKj38aZLID+to3GjuOg1TZOUkSgzEG3/dhWbrkYVGCjeM4sCwbo9HOWgoCJ2HbVhn0PlsGWeUwLIoCWZYhSRIkSQIhCkipQ+R9P4Druns67i1+Bkxu3QSZ7GhROt//Gla920imY7CXXwKZLmZS6bou4nhqFltH4Ps+gjCEkgpRNEGapmvl0tuL7welG8GUX62KIAjLMW2x15+UEp6nN6uOu+eQPAV97Rsgebrvz+tMEAR1M4yiKBBFE2RZOte9eVPes0VgcQuEULOQn4MqpkSI1W2+SSnhOO49mZIGlO+LXOnn0QYopeBcu+wUgOkREQWG2TCOPYPBcCqqjDbGGMIwxJ07zU0+u7CzHcdTxPEUQRBgMBgiiqIzB+JX4tOminoAFlzep2o3YrWTrN18LobDIbIsQxQt1qG6ziVVexupGHZxXReu60EIgfFovDET+FVlOBmqHFWytKYrcay7aZ6Uybcp2LZdi9fj8eZc021BCJ2fa5iDsI/kQ08A/+9vr7TiRUoJxpgRYw+Qpgkcx9k4N6OUEqPRDiiluHD+PFzHwRs3bzZ9WJ2HNn0ABoOhG/ieB9/3MRqNsL19t9FjqcSRLoRyR1GE8XgE3/fheWfr5BaGvY13RMVxXJfTLoPKdbGzoyccg8EQlC7/VrmK59iLeOgDSP/JZyEe+sDCHrMS9gy7UErh+wEmk3FZOm8EAMPiYYwvVVBP06Te3NtkqmY3vh8giiJMJkbUa4KiKDb+XJyX5K//CNKfeBbi8eurfd4kget6Zo6wB0pp2Vhkc126YdgD5xyu6zZ9KGuBuboMBsOpiKZT5EWOMAwRhr0jc86aQAV9FNc/ARX0mz6UQymKAqPRDhzHgePMd/PyfB9Syo3unFVx2synsyClwHg8Qpqm6PcHS88Mo5SutCwz/0f/GOryg8j/0T9e2GNW3ZYN+9EZjpu1+F9F34xliNNdRTcSWK5TdtOF+zDsYTAYghBgNNoxZeYNUuUXGjSEEFCqNzxt24bjuLpjaBCg19Pn7XC4ha2tc/D/vz+A/Rv/YuUVL3meIc9z+L7pll4Rhj3keb7R83opJe7cuYNXv/nNpg9lLTCluAaD4VQopfDNb75W76zcf/kyOLdO7JS3Co5rSNAWpJQYj0fo9/sQYrZmFJRSuI5ryqBKqgYiunxhuTudSRJDiAJhqJttLKtcYpWNM+TFq4BXTq533l3c40q50Qv/w5ByPTP0TkKp5Ye0F5/8BajLD6L45C+A/dOfW+6TtZxVNBIghHS+jI5SCsdxwTkHIaTsEKrHrjzPDx3fKaXo9fR9e3v77trmYnaNTYp+4NwCYxSE0LLsfverEjiVUge+JKRUyPMCQqRlnrDEUClYv/e5Rio/4jhGv9/ODfgmYIxhNNpp+jAaJYom2Nrawq23397oaqRFYYQ9g8EwE0VRYDKZ4NVvfhPve+97YVl24zvXXcjcA3Rzjek0Rhj2Zipn9v0AeZ5vxAT2tERRhF4vRJZlS19o5XmO8XhUi3tJsvgGF6t07BXPPAeEfWB0F/b/+j8s7HGFkLAsa2GPtx4YEWBZ8F/7VRSf/AXwX/vVpg+lcSilK7kPd01I0UKeUwojDIQQFEWOPM9Kh6Oq3U5Vt/k8zxBFesPSsiwEQYg0SxGbcPdWoZTObOvS+TgLhBDYtj4ndfMvCaUklFIQQpTnsJjLDd6UOC2lME5Lwz4opRBCGFFvQRhhz2AwzIVSCt+9dQvXrl5tXNjrUkOCKijXcdxTub9s2wHnvPFcw7ZRFDmkVGUH2+W7SHRI+gi9Xh+MsYU31QBW59jjLzyPovxOby8urLgoCvj+2XIk15FNXMjo17zc85nd+Auwf/pzdRQD+9KLnchdXQaEkKUvjJRSsCyrbKLFa3eudr7tP8d3HcgKUqq6K7l2xS3WZV11V+SclQ6mXTcTgLoTelHkx75HVTd7z/MxHG6VIqYoO6ivrlu54XRIqcroh267SA/CGIPrurBtp9wMnq5dBtsqKxTaTtc2SxaBbdvl61awbRt37txp+pDWBiPsGQyGuZlMJsjzHJZldb5EZ5WkaXqqLliMcQSBDt433IsuxVmdaCKEwGi0gyAI607HixIVV+nYo7dvwv7sLy/8cYsi36jyqNNiFjCLQTz0gdqhx278xe6/dyCKYdnohfLyn8P3A2RZVruFtGgn6/K/e/8PBWMUlDIwxuA4Lnw/qIU+IWTpoDvakV79X/1F94h3BIRo8U4fi348KfPaATLrtSeEwGQyhuvqZmFTZmH6w39no0XjtrJO0Q+EEFiWVTeXyPMcOzvbS7mPKqXW2unYFTjntRNzE9CbLVq0FkIgmk7BOcfo3Xdx964xLiwKI+wZDIYzUQhhhL0ZSdMEvu+BUgYpD3cQcM7rLrjmvT0cKQU4t5Blq3OMVlmJjuMgDEMopZCmyZnDj3XWU/cFICnXuzyqi6igD/H49c6LE0dl6nUlimH5LHf8uHt3dleFUhJFIQHocsG4NL5Vnc0Z47XYp39/9zUczA6rhLs8z0sBT5TliYt/3UkSI8tSsB/7aRQf+SkAmysatxUhBDhf7TK2cqvq81eXdku/j/ivPQnvj18Ci3ed/Pe6WAHg3o3Iyr0mpUSWZYjj5ZZ8CyHAGG9sXlnNETatodS96HNhnTZCHceBZdn1ayKEgDFWl9tmWYa3b9/G9rbJC18WRtgzGAxn4q233sLVK1fQ7w9QiAJSSKRpshYixTIpCgHbtpAk9wp7juPA9wPE8XSju2WdxHQ6xWAwRJIkRwqkyyJN09p5qTvQ+RCigBCyzL3JZ5q4rktpinZRrF951Flp8vNdF0fbUZl6XYpiMGh2M5V2SwwPlvTqxjPNjYlSSogv/EsESiL4+h8hddyyjLj74/Q6IEQBx1lOt3pCSCk8ayGPc1676qWUZcZdAaUk0ieeQPJjP42iyGH//v8FYL979eB5rBsLNSfkVMJak89vWdbGC3tFoWMJer1+5xvjcc7h+wGmcYx33noLaZbB4hxCVhsxJj9vVZD7r1wxdyiDwXBmXMeBZds4t7UFzvnSdx27juu6sGwb49Gug4YxjjAMAehOUZs+8TkNQRCAENp4uTKltMyf4mCMlkHtdI/bRJZfOuz64G55EGj3Xxu6TJ+FIAghpTTX/x76/T6yLG8sp6sJx16/P0Acx43nr66Kpl2R/f4AaZosvUv4pmJZFjzPB2O0zNwzm5dtYGvr3FxO0qNwXReu62knXnnP1iJefuRY1vS1PytBEEApNDbXoJRiMBhiNNoxgg/02C1EUTfs6Rq2bcN1Pdx8802MxyY2qGmMY89gMCyEJE2RpCmCIIBl8bVxIC2LJEngeX79PnmeB9f1kCQx4vheAUAFfRRPPg2AgL/0W52YQK6CKIowHG41Xg4upSwX1fsX1pTSshSBlX/msG2nzAbaDZbXWYEEeZ6ViwndsbFrNO0GaCNRFGlH84wuzkVhHG3Lp2lXZFEU4Nwywt6S0MLODjjnZXMNzzjqW4DC4jJdOedwXQ+TyXg2t33HxtdVNNo5Dj2/KcA5N8IegMlkjF6vjzAMMZksuinbcnEcB7bt4LVvfWulkTiGo2G9Xu+Xmj4Ig8GwPlBCcP78BTDGzEB/Ao7jgBCKIPDBGMNoNDpSnBJPPg3xsU9BPfJhyA89BvqNPwWZdnN3TAV9iCefBrl1EyRfzELU8/xTdRleNbulOwWKIkeWZWUmX7yvU6MQOgjctq2ytNeD53llZokFxjk4q7o+7mZPtQ1CcKrGMJtE1R3U94ONEV4cx0VRFGcqkV/GOLEsyK2bIJMd7dpp4FgJIbBte2POr6bQOWgp8jwvx2i/dnUZVo/n+WWzibPPNcOwhyzL1q4D7UEcxy1jQ5o7Zz3PQ5Zla5MtdxaUUsiyFJ7nwbLszqybHMcB5xa+9e1vmxzwFmGEPYPBsFDSLEOv16sFC8PhcM7L3S69GJtMJscKNeTWTSBLoAbngMsPQF24BPbySys84sUhnnwaxcc/DTLZAX3tG2d+vKLQWTtNBkLPw968nqIo6tw+Xeqlw9uFECBEd4bknMOyLNi2A8/TuX6u68K29QSrygSqOgWvQvjzfb92m1bHQikxTpYDVI4q2+7OxP0suK57bKfT07DocWKZkDwFfe0bIHlaC5IYjyCeeGolwqR2ffuNlXtvGkpph7ZSCr7vw3GcunTTsDoYY7AsC47jnGlctSwbjuM0HumxCjzPbVRUqwSh6dTEdewlyzJ4nu6KXBTtnsdSShEEIV771rc6NefeBEwprsFgWCicc9i2jZ0dc9M+ijDswbIsEEKQpump8shINIL1r34d7I/+AMUzz4G/8PwKjnQ57O1iuah8mjieIgjCzmfU7UUvFDMcN2/Swd6sDPmmdch3FUSvlNLCoSig6pw/OdciVAuKHpRSIITUE9A0TevulE0Hg7eZyWSMwWAIx3GNo/EUdLXbbVWWS9//IchHHwOw/PLc6vo7rtO6YfFUmzGe59X5otNpZPJxV0RR5GCMQint3pv3/u/7/qERKOsIIc12YfU8v7N5cstEKYXxeIx+v192kG2vc9TzfNx+5x0j6rUQI+wZDIaF0sbywLZQlVjmeY7t7e2yk5Q/02PQ2zdhf/aXl3SEq2FvJk1x/RMLyabK87x2rZxGKO1a4PVR6JKaoxeRnPPSycdBy+zLvV97XYNCiLpsuBIK9mLbFoQo6nK/oijM9T4jk8m4Dste78U/wbynhrx4Ffnf/1mQ11+D9eL/0bnrsxIi6Z99GfKVr65MmCyKAq7rGCdMA8Sxzsb1PB+9Xg9pmpWfgxkfl0lRCHgew2i0g8FgiCSJ59qwArAxmy2EVJ16V08QBGXzsPV3rc+DlKLO3KsarbWNavP43XffbfpQDIdghD2DwbBQhBBlYwDDXnq9PhhjiKJJvctVFPnGv1eLdOWMxyMMBsO6hPU4mg67XxVFcbyAtNvNl4FzBkrte3L8tPgnwBhHURSglJbNPQjMwnU2hBCI4ynCsIedne19wui6iM27zHduFM88B/XBH4D64A9ARDuduz73blzQFR57nuewbXtlz2e4lzieIk0ThGEPw+Fw3/3esHiEKOoOtlmWwfeDmcppCSHwfR9R1K2mBWeDNOaqrz4rw9EURYHpVFeg7OxsN3049+A47onRQYbmMMKewWBYOHmem3KzEt0AwUWeZ5hMxvsX8qVbSjcbaK/tfpkssqOclBJJkiAIQoxGO8f+blfL/BbNbjffw6G0KvNlYKzK8NNNXypRetftJ2r3n8mbOpokSWDbupvc3jFyU8Tmk+AvPI+ccZDXX9v463MWhChAqdv0YWw8UkqMRjtwHAdh2MNkMjEOpSWilATnHFE0wXC4NUOOKUEY9iCE2BjxVd+zmxNkptMpBoMBsixFURSwbfvIzW2lgCxLN1JAStMEnufBtp3WlOTqCqMAWZ7j3Tt3mj4cwxGQ+69c2bwrxmAwLBXbsnDlyhV4nleW68k9zp/dsr91xrZt+H5wYuaO67qwLBvj8To4dNrBcLiF6TTaiCYFq2Q43MJ4PNp37VJKy8YdDJTqxh2E3Jvxd5jwt4kT9oogCEAIwWSy6xRZJ8feYDBEFEWtDwFfJwghGA63cPeuWXS1Bc4t9Ho9xHGMNE02esxbFpU4F8dTWJaNIPBBiBaL9AaT7jpfFHk9D7NtG67rQQixUXMvy7Lh+36jTrB+f4A0TcCYzuMWQkCVYiPZ83uEUDBGMZ3GG2kScF0PlsUxHq+moYtlWej1+phOp8jzbN88jxCKra0tvP7GG9jZOX7T3NAsxrFnMBgWTpbn+PaNG3XnV4tzMM5hcQ7LthEEYdniPUMyuID8Jz8N/sLzoLdvNn3oZ6bqFsUYw3Q6PXG3TXd0NS6LRRLHU3ieb4S9BeE4Tn2Ocm7tm/DpEqgUR73Vuxl/DNyyQEunX1XqWwl+u/l+m+H2O6zJwSLdq11knYTNJqg2zzjnrcxm2kSKIsdotIMgCOF53p6NzaIMyDf3qLOiO47r5WyeZ9je1u8ppbR2mTPG4LrePpf5Jm7+MdZ8cx3GGAAtrm5vb+M4ByHnFoIggOd5iKLo1M5XQsg9jviuIYSA4ywnWsG27TqXeu/zAcA0jtHv90EJQZ5nyPO8jnRJk+6+n5uCEfYMBsPSOC7fKwgCbA2HUH//ZyH/yvejAJbaFKISE/beyBYpHliWBdf1wDlHmqb3lN0eRZVZZroZLo40TeG63gwlOYbDsCwLvh8AAJIkhlIKvh+Ac3bqrnbHjQF73X6McVjWQbefhBC7Yh9jDIRUJeyqvL5U3Y1398+73Xmrv7cBXcasF5a6o3CB9c0pVCDk5N+qfzvoI//kL66si6zBsCqEEHU0hGVZ4Nwq3UoOfD9AmqYoihx5XmA9x4LlIoQ4NFvyNF3lNw1Km+2I67oupJRlk7MYJ53vRZFjZ2cbjuMgCAJI6Z3Yddp1dZO6yv/XVXFPRyuwhT+u5/nl5yAwGo3q+VG16bB99y6++93vwnEc9Pt9DAcD9PuOjrrZ0MigLmGEPYPB0AhRFCGKIpz7X/578J/5z0FfeH6hj6+FHQuUstIdVC3+US44D1917ooAu7+/998VVD0XqQQISnUHyCRJTi3o7UXnwgUbVRKybJIkNq69M1BN/qJosu89LIoCvV4fQRCcWtw7itO5/arGHhxSivKaJLuuPwKQ8lqurseKg3/fFf0UlJK1OKgXOurAz+/9mhV93BYsS38dfCzXdeG62gmZZRnSNNlYp5V4/Drko4+Bfu0rJlfvjLRFyDbcS57n+/LcOLfgug5sOwClFHmeI02TuTLf9MYBA2Paqaa7VxJIqasj8jxby/FFCyCb3YRsNmbYcVkw1X0QmE1wS9MUaZrC83yEYQ9KKaRpgjTdzeDTQrkPKSXG4zEopaVw3k1hbxkCrDYguBiPR/A8H/3+AHme13MsQgi2zp3DW2+9hTRNcfv2bdy+fbv+maH9GGHPYDA0Cn/nuwj/+X+DJIkX8niu68F1XSilkCQx8rw4tRNurxBw8M8AOUQQVHXZ4FluwkkSYzAYwnVdJMbqvhCMa29+XNeF4zjY2dm+57zWk2bdfVg7TZa3UDypo++sVM5YxmjZ/EM7BKtJa3V977/ucYw4uCsS7t00qMq/dvMFC+zsREeOEZRSuK5XZ0VF0WQNSpFnWwTsbWZjynDnhxCy9vm160RR5JhMdkU83w/g+1rkO3xDodqM0N91uSmrqxF25yMC0+kUQhRgjJdxCj0AehMhy7K1yb+UUhrR4ZRkWYYwDBt7fiEEXNeeu1lJHE8Rx1PYtg3HceF5fl31Qgi5J/5GVxhYnT7Xj3JZEkJ01JFllRUKR29C6tJkG0opxHGMoigwHo/gOA44t5BlGaJoUpas3xsNtI4bAuuKEfYMBkOjcMuCUmdfxFJK0ev1AQBRNJlr4tBU2Z5SCuPxGL1eD5QyTKdnc0IZNLqzmHHtzYLjOHDO34d3v/cx0C/+zqEii5QScTyF7wcndh9uE9Wi9yxzVC0OaoEwDEPEcbxnE0C7fCsnwSzHNZ1GmE4jBEGAwWCIOJ52XuQ/aSg9mKlnym/PBmPcuPU6zt57f5Ubp9ndeKB017Gc5wXi+PgNEF2OmtWP6TgugiAApQRZlpcuwqzT547OI3NmGnc3kaLIy1JYryyFXTWLEWArcRrQ1QXVRv5hv+e6zj7xvEtkWYZ+f4Dt7bv7/t1xXPi+ByEksiyrNyb1d7rHhFBWGimFyWR8zzhROSErpJQYBmHjJduG+THCnsFgaBSLc0h5tgkl5xxh2EOSJAtz/q0aIQqMRiOEYYjBYIjxeNTZG6u8eBXFM8813hAlSZKy67A19w7xJsE5h+8HuPN9P4T8Jz4FruSRYot+bzfPEbnrzi2gVIA4ni708aMoQpIkCMMeLMueq7S/DeiFwfHOMfH4dRQf/zQAk6m3CBzHMc6KNWIZn6V2QetO3JWTz3W10JemKeJ42snxRoiizjc2HM9kMsZgMESWZSt391qWhaIoFnqOHXcPjuMYw+HwnnztrhBFE/T7g33VPEGgXYjj8b1C3SLI87yMBlpNN17DYmG9Xu+Xmj4Ig8GwuVy4cB5CFHOLWIwx9Hp9xPG0s1kaFTo3JAUhQBj2QAhpdQmBeOgDyP6L/xryvmugN/4SJNeT6vzZz0A++shm1n4AACAASURBVBjUhUtgL7/U8FESuK7b6gm/CvoQTz4Ncutm/R6umsrxOp1GEDdvgEx2tJPqmOOpQrC7ft3Ngy6fdZbiqqvyg2zbhu/7yLK8U4uSXq+PoihO7AhObt081XlmOBlCKMIw7KwQvEj2jqdqeAH5s58BufEqyNQsVPeilCwz/VJkWQrHcVt/rzyKKs/0pDHHgLpztp5frnYjwPf98jnVijZbFWzbAoDORhQQQmBZdn1u+77ON17WZ0cIQb/Xw86exhqG7mCEPYPB0CgXL1y4p+36LOiytbiTk9GjKIqi3jWr/t5G8p//FeDyA1APfwBksgP62jcAAOTGq1AXLoG/8Hzji6miKOoclrY6IMWTT6P4+Kf3vYerZjAYIkl0CSnJU9DXvnGi2KLzclwQ0t5zdFkQQuC63lIdwrrEhiIIAhSFaO35uxfHcWDbDiaTk6/7055nhpPp9XqnElNnRTz0AeQ//ysgN14F3Xl3oY+9LPaOp8Xf/TjUB38A8spD4F/+vaYPrbUopZBlOpcWUJ0TQXSGmLORm0zzYFl2Wcq92o3jKr9NylUJewAbnEPyIz+B/H3fC/rmdzp3v9FZeruOPduxoaSCEMuZcwkhwBjH5UuXMBgM0Ov1wDnvfDTIpmCEPYPB0Cie59W7eLOKe71eH0KIhZfDtQGlZB2M3dZSR3LjVcjv+T7Ql18C/8Jv1BMmMh2DvfxS46JeBSEUjuO0dje/aefSYDBEnudzXUdSCvh+sHGTviq4etmvuyj0pkcYhhBCnLoRUFOEYQ9xPO2cMNBlXNeDZVlL6aqe//yvQF1+EOp9HwT/g88v/PHPwlFO573jafEDPwycvwzcvQ2E/UZd0V2gGte6tlGqlJ5LdjWKZdVoJ/jqS3EdxwWlFEIUKxP2xJMfRfyRn4J65MONbp7Oi1Jq37lNCYVlW0tdFxRFgTRNIaUEpQTnz50v11rm+mo7RtgzGAyNMhqPAUJwbutc3UXyMDi3wLkFy9JfjuOCc77WORBCiDoYuI0LZbrzLvhLvwX29Zf3LZbaUFq6l6LI4fv+mZyhy6RJ51K/P4CUAlE0X8MWKSUsywbnfKNyDCuxeBWCphACRVEgDEMohaXt1C8C3/cRRZOmD2NDIPD9AI7jYDxeTtkUufGqFvV+7Vdb59g7yum8dzylr/07qAuXQL7zTYgf/4crW9i37R54WiqHu5SylXOOo9HiR5alrbzHt4kgCMAYb2Sctm0LnPO6KmUlz3nnNiwlYH3z6whe/tdgQnfRBdCZc8W2bQCkvvc7jrsSd6pSEq6rG61899atpT+f4ewYYc9gMDROHMeYTCYYDofwPB+McXBu1S3tfT+AVLLeRZrGMSzbRpHnrV7knpVK0PP9AFnWna51s5SWrmoBxBiDbbfXtXcUR70/KuijeOoTkO//MOibN+Z673RnRHqoOD7L5yJEgSDYLNceYxxssIXp37i+ksW7lBJZliMMQ3De3mYwxjWzGhjjGAwGIIQstdES3XkX/A8+35iod9w4dBqnc+Uep2+8tlJXdBviFeZFCIEw7HVO3LNtu/UbH03CGEO/PwAhdGkbAcehN+MtUEqRZfnK4jtEHEF+40/AXv0qaJGDcw7LsuG6LjzPh23rjUnGGADSysgLShkYY8jzDFLK0nG5fBE7DHuIkwSvv/76Up/HsDiMsGcwGFpBURS4c/cuxpNJGeacYTyZYHtnB7fefht37tzBaDTCpOwaef/ly5hO53MZdQkpJQih8DyvM+Uxs5SWrmoBlOc5XNeF47itLW0+jKPeH/Hk0xAf+9Tc5SWWZcHz/CMn+DOJs0qBMVaWO3fnvT0LnHNkP/xjSD/27OpcQEohSRI4jlu6amZ38hJCwBiHZfFygWPVQeqLWCS4rtupTYiuwRiH5+12MY2iydLea3nxat14AoQ04kA7bhyaxem8ald00/EKZ0FKiaLIEQQhGGOtz0+1LAu+78OybAhRtP54m4BSisFggCRJEEVRI6Ke53lQSkEp1YhbsDqvsyxDmqZIkgRJEkMpgDEKzi04jlOeSxbalDVJqW4Cp5TOUyWEIE2TpX6OYdhDFEW4efPm0p7DsHh40wdgMBgMe0nT9EQBq9/vt7aschnkeV5a8buBvHA/xONPgbzyb8Gi43Of2Jde3Pd9mYxGO+j1+uj1+o3sWM/DUe8P+9KLULYDgJzqvZMXr6J45jnwF54HvX0Tvh9gOp0euTs96+cSx1MMBv8/e+8eZNlR33l+M0+ePM97q7q7Wt2tFhJIlqyXhXlYRjKmMUjGoAfGdtiDjRHGbKwd7NpreccTu7Pr3Z3xzEbsPPB/M8PgiBl2x54ZWBwOkMN4hGW0GgQCg0AtQGohqYW61S31o+o+zysz948859StqltV933PrcpPRAWou+vec8/Nc07mN3+/73cZlmVVZjI8TQgh8P7uy4jj7kzGbi/NZgOO48B1tcCTJHFeAbH1nkgpBWOstDGglEJKWS6wChyHglKap2RGI1cEFiJvFaseqoZt89JaglJaiqu9P4Aea8WPUqqsXLdtG9O0PMp+6WOQt96ODAA99RSyD/wmAIA9/LnpvekmZvl8mCSk3ZjpeZo0WZZhdXUVtVoN9frSVKtCR4FSbYXgOC6UUmW6L6XWvA+tkgRBiCiKp1ZVX9zDiorJzXMAznkppFUN/fzcuObQ3t8BGLMrUUCQJAlcV/uRdzrtqW/ye56HKI5w5uzZqb6PYfKQY1deWf2VjcFgMPTwhje8HkrKfVMdRAjB8vIBXL58ad6HsoXNghEAxP/rv4I6ejXIuZfg/OPfnvMRbiUMa3kL6mKIe5Mg+e3/DfLW20FPPoHwT/5P+H6A1dXLE30Pz9Mm/o3G5E38q0axqGw01uZ6HJRa8Lz1FqdCECqEIF11IEtRaKfjJYTmVa0OhBBot1tDL+bDWg1Zmu6rtuxh0N+XB855XkGivaZ6F5ZFaBIhFMC6yLe5Eml5+QC63c7UFnny8HGkv/JboD98HtZX/hryjT+pK9B22awxjI4K6hB33FWe583/PQ+CIIBtczSbzbm3uRYtlIVPW7fbRZal5d/5vo+1tdW5HmMVOXDgIFZXV6GUvp/rzR5WCqFKqbz1evCKR9u24boeGGOQUpbPCr2xI9BqtfLwBYqlpeVKzl93Y2lpGVJKtFqt8tzNC0IIDhw4iEuXpmuLwDkHd1z84Ac/2BebtHsN04prMBgWCm7buOLwFZXYRZslxY5o1dpM0gcehLz1dqiVI7C+8WX9h6++Annzm4FTJ6GuesPIHnDTIkkS2DaH53lI0/3RNkhOPwe1cgTss59CAIkkiSc+loqwF53eWp3qjmlQePLM27NxvVpFV0NooShBkiTodDqIoi7iOIYQGRzH3UVwU8gyLcrZto0gCCClGGpyTwiB63ozMfZeJCil8P2gPKetVhNR1EWabk2mXF9ki/Ja6nc9CSGnm0hNCORtPwl5x90gl18Fe/hzlbqP70U2tx73/jc5f2Yu7dBF9a5O5s4mcm+3rKJhbPdnr67OcxGGNdi2jTRN0Gw2kSTxhmPRCe1+JavC5om+5+hnPucctVodts1BqN74IURvODDG4DgOPM8DIaSs7O6lSE0OazVwzsvvIo6jsvItiiJYFiu9oW2bg1K6MFYyvcRxBM7tuYevFRs9ReXjNN8nCEKcfvHFyvr4GnbGCHsGg2GhWFlZgWVVT+CaNoQQcM7nLiRsplcwIh0dwiB//A7IN94JXHXtyB5w0yZJEliWXmxn2WQWK1WmMJEnnSZ830e3253KJFUpBc/zBxJ2FjU5EtBCexWEvc0UItDm8SylhOcNbritBaes9NkadJIvhMi9gKrjTzRvXNfNwwgEGo21iXkQSingOA4IGf15uN01mP7425H+/v8Fdexq0JNPgD30pwt3jS4im735ev9b3HEXsg/8pv5OvvetmX4f+hmpQzXGeV5aloUwrOXBBR70ZkL/sau98wL4fgBCCLrdDjqdzo5j3XXdfWXTMghFIB3nDjh30O120G63kSQJ0jTNK4YTJEmMOI6QZVkeWueXzznbZnBdLw/cshDnXn3bfRdpmoJSq6zoS9NkYefsujOIIAyDmW9a2raNMKzB9/2yMnIacw7L0t+V5/k4c/Ys2p3OxN/DMBuMsGcwGBaKq44fRxRN1zS2mii4rle5FrdewahYJNJvfw1oN0BefAb0+0+CPfZXlVwUpmkKKVXZmrsfdigp1e2WnSlN3AphZxDj6UVOjmTMhmXRhbIDsG0bhJCBF1hSSkRRBN8PyuqMwVB55Uy17lWzhjGGWq0Oy7LQajWnUrFSpKaPeq63uwbTv/8vAMcF0gT8E//AtN/OiM0hH73/Tc6fgTp2NeStt8/lnimEgFIy9/XsL04XFT9pmqG3Gq+oWNWVTxmazQbSNIXneWUQkBaQbNg2RxiGsG0bQgg0m40t1XnbwbkzdJXxXieOYxBCc5uMtV3v/4V4FEXd0qNVe7Nqe4YoigY6v2malqJsq9Wc1MeZC1mWQSmFIAhnMr48z0MY1sC5jSTR/pGu6yKKuhN/b98P4Hke1hoNnDl7Ft1pGrcapo4R9gwGw8IQ+D7q9fq+XDAqpYW9qlaXycPHkf73/xjyJ34G5PKrsL/4n2E98ySsU09NVdQbt+pLL4x9ACgFjHEqYKoO5w4IpUim2Baj1GAtgkU1Cv321yDuvBtoNiDuvHshKvi0SLZYwh6lBLY9fNVvHEd5WMdgretCiNzUXu7LBTYhJF8s6crVaaZQSilhWSxPIx7+mtkuvVW9+grULW+B9elPwPrhqUkesmFESBrrSr05pu0KIcrqnn5CdSFk680dklteuPD9IK9YbZQbaEpJxHGcz20Kn1ALhADdboROpz30ZptOMyWl755BU1gsDHsfyrIsr+ZLRqqEzLIUjlNUUVZv3joMQogNadFa6J7Mfb2wsGCM5a/P0Om08wrVFEIIxHEy0XFNCEUQ6BbjHzz/fOmJaFhsjLBnMBgWhmNHj+7bxSKgd8MZs4eonJkOKqgjfd8Hkd39i6AvPAvSaSJ94EGoa28GOfcS7M98cmaLjklUfbmuh7W1VcRxVC4yXNfdk15xnudBZIMbZI+CEAKM2eDc2VH4KqpRxJ136xazlSMQJ+5biAq+wjdokYQ9QId+jOJ/lyQxGGMDew15nockSSHl/rlXF0mdYVgDADSbzZkIDFmWllVPwz4bN1eIFVjnXgL768/AOvfSJA/VMCbbfV+zJE1TuK63pfqXcw7OHayuXoZSKvcFJhBCoNVqbys8a9EiRhzHuU9bMvJ9g1Jd9Vc1i4T9ipQShACOM9rGQ9XQVewxHMeB7wewLDq2wMcYQ72+VFasZlnWN4V6kptD+j3rWFtbwyvnzu3DDqi9ixH2DAbDQhCGIVZWVtBu76/QjM3Mqx1XBXVkd/8C5PW3Qb7+esj3fhA4fKwMzSi89uxP/zHo6oWhXlecuGdLtdYglXgqqENedzPIi88A3IW48U2Q190EevaljdUnO7xWkQRaGG7rRUYEQE3ULLwq6CqiwdqaxkG34QwWpFFWDT3yeZDLr86tGmUY2PJBRHe+B3LTWKsyUsqxzOX1hgJBEOzsS1n4yS2Sif16G6ANxuzcW4rBsigopXnC8EYKw3nOHXieD9/3Sy8w3c40u8WS/m6nGKRhMPSQpgnCsFZW8FJKUavV0em0y9CXotJLi3+zuRaKzgZzHVSHwi5gUH/XRaDwJOScw/eDkYPtLMtCvb6EOI7Qauk252lv3HPO4Xk+XnnlFVy4eHHPfCcGjRH2DAbD1CGEgFI68gNkZWUFx44eRbu9v0vFpZRwXQ9CyIlXwuwmpIkT90Dc/xGoG24DPfWUFtOSWFfndZobvPaGoai421ytNUglnj6mB0C6bcg77oa67ua+YR07vRalZIOwV/5O7ic0aBDEouD7/tT89TYzaJBGWYXSac69GmVQxIn70L331xeiurAXzjkAAiFGq9gsvIbCsNZX9LZtG57nodlsYpbC1rBYlgXOHfi+hyAIwbkDy2Kg1AKlFJQSMMZg2zY4t+E4bu4Htv7jOA5sm4FSgjTN0GptTeqcFUWVrG0P44VomDe9wrCuFPfgui4ch8Oy2ETb/SaJUjpN1fN0S26tpkM15i3mDxPeZJgdlkXz8Le9c29SSpUCn34+DLaRCeiQF84dBEGAbrc7s+umaPV9/oUX9n2RxF6F7f5PDAaDYXQopbj2DW8oH+prjQaazeZAO6qccxw9egSu46LRaMzFo0MFdYg77tJVRBUwEC88biad81Ak7gEAe/hzW/7eevxhKO4AIGBf/sLEzoX1+MMAAPrtr0Geeqr8783/u9vvitOnoGwHJI22/M5Or7XTmilJknI3dpTFetXGznaVR9NCGz57efvnZMW6eZ9b5+t/C0IAscP4rCJCZCO34xYUvlhhWEO73dqwWAuCEO12q5J+SoUxvxY3C8+kDO12e6jre9T7wbTpdNpYWlpGHNsDtwDP+zraL1BKy4rQQjwmhOTp0Vnp3yWEbl0sKkiXlpYhpUQcR5WrQut2u+DcwfLyASil0K7I+JFS5kmse9tnb5Gu3SiKUK8vzfswpoKUEs1mA47j5MExSV/RzHEcUErBuQNAP4tbreZMx6nn+Xjl3LmpBDkZqoGp2DMYDFMlDEPUazU0GmtQSsH3PBw8eBBXHD6Meq0GP9CJTJ7rwvN9LNXrWDm8gqNHjmJlZQVSSHQ6bcyr+qNqyZ2EkFwkneyDeTsT9fLv0xjWqZOgZ09D3HHXxAIOtqvW2slLqEzfffl5WM88qasFTz2Vh3Wc3Npum7+WJTLUajU4jlv+uK4LSum2SWCFCDBsm4UK6kg//HuV8oyr15fyVsHZVVUMGqQxCPLwcaQPPAhy+jnIt75jrtelQxTYi88i67Rm/t6bGSZAJssyBEEAxthY1RO9RuKF11atVoeUojKpesW90nU9hGEIxmwopdDtdtDpdJAkMbJseEP4KlZQAfq4pBQIgnDg661qz7e9guvqtFfP8+D7fv6csZBlAmmaII5jdLsdRFG3DCYoqsSllGUraxR1oZQsK/mkrJbva5ZlcF0Xa2ur8z6UEs45lFJ7NgCrYJGu3cJz0bL2bjCZEAJRFMHzfDiODo/xfR+2baNWq5XBLkWgkvaSnN21XNhLnD17dmbvaZg9pmLPYDBMFUoIiiKhrDDt73ZBCIFlMXCbweEcIAAB8h1sgVariXp9ae7pZoNUjs0SbZTuTfx1SbvRt1JvM7tV9s2CUY+haBfa3Kq200K92+2WnmLDTEjFHXdB3no76MknKjF2GGMghGB19fJM3zdJknxR6o3VbqKCOtLf+l+gjl6NDID96U8AqM51OU+GuR4KS4QkGf++mmUZGo011Gr1fCEDrK0N14o/SQjR7bM6uEWHmwgpkKUZ1tZWKyWITIskSeA4blk5uRtVe74tOnpR70BKiSSJy6rQccTgwquOcx3MkiTJQN/tLBAiQ5rq8Ba9ATt/dFfD3l/eLtq1G0URgsCvzMbPtGg01hAEYX4fECCEoNFYm6qgSQgBIWTbZxylFJ7n45wJytjzmIo9g8EwVQ6vrOSto1sXksXOdCGaFD9SSiilwJi9JXlt1lQhha6Xwhx6Gj57g7BbZV9Vj8HzPFgWQ7PZKM29i5+dFvxFhUQY1oZKZC6OkT30p5Vokyl2y+fTgkFKL5lRESfugfyJnwE59xKsh/4M4ucfgPXI54cKapkknDt5Vcj8270GvR4IoajXlxBF0cQ8qJRSiOMIjuOCEJKPr9ktHCzLguO48P0Avu+DMRuAQhzHaLdbiON4oBTfvYSupAyQZenuwTUVe74tKroqtAZKCdrtNrrd7o4BM6Ogq/h0IqfneZUZ1zocwa9QqzAZ225gEVi0a1dKkW8ADZ/evWgUVbmFKD+tTSVKKcKwBs/zYds8rwpOt/ybWq2Oixcv4tLl2W7sGmaPEfYMBsPUOHToEJbq9bF2lz2vShPGaiCERBiGQwlNk6IKk8lhj6GY/DSbjZEWQloAzBAEISilA3miVOE89eK6ujVkHubVts1gWWys67gQr+zPfBLi5x+AvPX2MpF5HjgOr46wN8BYI4TkFdAZut3Jh6fEcQTLYvB9f+KCxmYYY3AcF2EYlIJiksRotVqI4whJkuz5heNOKKW07YVvQgSmjePoKjrGGDodLehNc+zratsYhCDfbFIjB+FM8piKJOkq+NpJKcZK/zZME70xbe5Lk8F1XbTbHbzw4ou4ePEiarUawjAEUAQqMfh+gAsXL+LChflsghpmixH2DAbDVDh06BAOr6zkRuqj7SoLIcC503cXaj9TVJG5rmtMcAegVqsjSeKxRK2itUqnYbqVqZYYFL2ja8+lDYZSCstiY43VXvGKnH4OauUI2Gc/NXQK86TQFXtyZtXEvf6Co3zmen0JUsqptvClaQKlkG86TFZwKNJ2iwRbAGUFbhRF+1rI64cQGVxXm7XvVU+reaJ9s+qwbZ57Ng4XwDIuurtBV2ba9uQ9d4dFV+0FlRHTXHfxntH7ASEEPG9+HSd7Dcd1cfnS5XJutba2hnang1q9jiAIwDnHK+fO4bKp1Ns3GGHPYDBMnAMHDuCKw4fRajXHnuymaVp6nO0Hj6RBKVpyTTXjzriuC8ZstFrjCxq67TAGpVY+JqtlZL4blM6nFVeHGDhI0wS2bYNzB46jf3RKJB1KmCGdpq7UI2Tg0IhJw7n20ZqVaJI+8ODAVYqbwzRqtToIIWg2p98SXnhuFYLDKOEUQNFi68B1tZjHmA0pe4MvktIkf94VS1Uly4ogjY1iyzBhK4aNMMYQhjU4joMo6qLdbs1NVNZpuTEYsxEEQelPPA8IIXBdd6D271lQ3J+N4F89lILZlJ4AhQ3F2Vde2fDnWZbh8uXLWFtbw2sXLpg1wj7DCHsGg2GiLC8t4djRoxMR9QAtplBqgTF7S+jBfkYpBc/zkCRmV3o7CKEIQ20iP8nFRrF4CcMaLKt/a+64FVaTRocK9K+a613ogztTWfT7vjaVtyxWmjwrJQHo5FLfD8C5ne/kD/ZdFamASGKoa66fqVAx64q9YaoUe9MSa+d/CMuy0GiszeQ4AZ2EHEURbNvOE3gtAKRsEe0HIQS2zeF5LsJQV+URQiGlQLvdQhR1kaYbvYosi42d7ruXUUqCMd0G31vxvkhpmlVh3cvKQxzHaLWalRGN0jQpK+YYs2d+PRRt/kkSV0asKRJITadH9VBK5hY71ajuXFQIIXAcFxcvXer7XC28yg37CyPsGQyGibG8vIxjx46h2ZyMqFdQiFh7eedplCoKxuxthSXDegruNBYb60bmLnzfh5QbqyWGqbCaBTsJe70LffW6aye+6FdKodvt5qENuiU6y9I8oThFHMeIGEf8U+9FrX0ZtlKDLU6bDaiVI0CnDXHvh2Yq8HHuIPMCxD/1npm8X1GlOIhIXPgRhk9+BRwSa2urUz227UjTBEkS6/RzzuF5fl5Bq5NrGbPhOPrPdfCFBSFk7lXWQZLsHHxRiBm6BdgsYPpBCIHNOZKe6743bGVaQv7egaBWq+XjLEWr1aykWFRU7xViuha1ZrHpQFCv1/M2/2qk4gIApRZs2557i7JhK0opcM4BEFNtPQZKKRBKcOjQIXDOJ9KVYlh8jLBnMBgmwtLSEq48dgzNZmPirRhS6h2+JImntoCbd3vSKFUUhdeUEfa24jgOOHfQak2vWq4wMpdS5RVpLmybIU0zkBdPTcwHbhJjcydhr3ehT19+fi6px9k77kHy/t9AfOFVeGeeh+vt3qqT3v1LkHfcDbz0HNiTjwGWBXH/R2ZSieQ4Drpv+1kk7/+Nqb7fKN89SWP4Z1+ESwnW1mZXqdcPpdS6eBvppFBKKQihoJQA0AKgDr4YLsFWm/ZbsCxm7oHboBTgbbJs6PWrNNV7G2GM5VYBLjzPg+/7EEJ7Uy6CSKTtDjg453Acd6hW+FGqzGu1OgBM9Tk7ClLu/c3gnZj3fHZ3dKX+IlxTVSbLMiipw/REliGqSMWsYX4YYc9gMIxNvV7H8SuvnFj7bT8cx4EQ0/PZm/cCp1dcGWQiVrSZzrLFbpGo1epot9szaZcSQiCKIiglQakF3/eRrl4A/frfTqQNdxJjc0dhrzeYYoppvjstNnrHf9JqwLb1wnSniX/2c78MHDoKhDXY/+lfg54+NTNR0nFc4PwPIVYvTvX9RvnuHceB53loNNYqV8kmpUSapnk1X4I0Tce6RoUQCMNwLqEwi4CudvdzwXTrs3PY585ewLY5XNfJPRxduK4Hz/PgeT44t/MWcIkkSdDptKe6oTgNgiBAo9EAIUAQhJBSDHSNDVtlHgQhLIui0Zi+d+ewFON+v6avzns+uxtKSfj+/hVeJ4mUEoQQWIyh2ayWwG6YPUbYMxgMYxGGIa46fnzqnjOOwyHE9MyQ573AGV5QUaVBtEkX20gYhpBSzdzDRQiBhLuIf+rnEMgMyU++C+qVH449niYxNgs/snl6IPVbbBRiH335eVjPPFl+viRJ4HkeCNm+pUwevRrqupuBoKbPzzNPTk2U3IzjOJDdLtSpp6b6fsN+97bNEQRBboew9+8LSqm8MsmEK20HIcg9LJ0tXrXTFPLHhTGWC28uHEf/bxG8Y9s2LEt7N273vbuuV/6uFu60eMcYA6Dv14VVQxRF6HY7iKKobAGviofesOhNUIE4jpFlGYIgBKXWrlWtw/h4+n4A27bnXhG8E/aBQ+je8R7g3MuVHN/TZN7z2d0o7ttm/joZCAFcx8Ulk3677zHCnsFgGBnP83DN1Vej1Zp+Mpxt6wTEafnGVHmBsx3UomCMmVCRHhiz4Xk+Wq3mXKosxIm8pbR+COnb3wd61XWwvvdNIBl9Z3oSY3Onir1Z0W+xsVNlQZZlCMNw24oZ+vLzQBKDy5nGVQAAIABJREFUnvoO2GNfnOm1Wyyep+ER1NsSR1cvDPzdM2ajVquh1WpX0gdsWjBWGOUbv6Z+ZFlWjlXHcSr7zChSkH3fy4XI9We+/kkhpSgrVBjTycm+78PzvPz3dRWerr7jSJIUWZYiSRJEURfdbgdxHOU+n/q87DWTecuyYNs6VEZKHWSj/S29HVtzB/XxdF19rnWlXnXPmzhxH6L7fr2yVWvTZBHms5TScpwaxkNKiSAIceny5T11LzMMjxH2DAbDyBy54goAmMkiwbY5CCEz8VKahj/JNF6TQLcE7td2k37UanV0Op25LfLJ+TOAAsShw8DF85A3/ji8LIH78nNz9QGjlIJzPtex0rvYKCv1vv01kMuv9q0sKFoHdUvVNi3EZ09DXXmN9gacsbAnpZjKOIv/m/8J6qa3QFx5NdjXvjTQ71gWQ71ez1sH99dCSacDOpVJ5KwiUupq9zRNShFsGD/DSWNZFjzPK9tgfd8HpVZeaZag0+kgirobBLjipwjdSZIEcRwhirqlP+P638XodDpl5d1eE+92Qkq5JVQmjmNQSodqze3Hxjb/alfIBs3LEGuXQL/y15UWuPYrlkXhOK5px50QlmWBUIpOpzPvQzHMETbvAzAYDItLkiRwXWcm76WUBCF0Ju8l7rgL2Qd+EwDAHv7c2K+ngjqS3/j7UDe9GYo7sP/yz8Z+TUCHZlBKQSk1bWjQ7UFKybkaMpN2A+rKq4Eb3gjyvW/C+vM/gXjib+AxhuXlA2i323OpllFKgZCZv+22FNcYw87XWBxH8Dxv2zE+yrWqgjrEHXdpMbE9mj+UEBk4d6ayKCHQdTCDfl2UWqjVank10v5bwMZxDN8P5n0YU2USYxbQok+jsQbX9bC0tJyLfSm63ekuBjlfb5+lVD/HtQiXlBV546CUzK06JnG0i40QAp1OB7VaHaur66153W4HaZogDGuwbXvoFNsi2XoaAWnTwOo2wf/mz02wTkUo5qrFvYDkExIzf50McRxjeWkJr7322rwPxTBHTMWewWAYGcYYwiCcycSJUgrG7JmINpPyJyla6tTh45BvezcAgJ56CtappyZ1qLBtBkqtfdV61w9KrdJbbN6VGYVXkf2ZT8I6+QRUHCGO47xdIoBtzz4NrphQV2V3XAkJdd1NsB75POjaxR3/bbGg7Hfso1yrkzAWT9MUnudDSjVxGwL6/Pf1+PlP/2bXtjhKKer1pTJ1dr9StEbv1QXipM3wsyzNq3dV6cvImDWRak9KaY+vnQ/f1752QggkSYxut4tud70ab69+Z/NEiCz3KPQ2iP2bW3P1973789K2OcIwnLqX8iQpPp8ZX/ODEALP8xGGIVzXg23bABSSJEa73YJtczC2u//jfmLU7p4iMObChQtTPDpD1THCnsFgGBlCCA4cWJ5J61chTMyilXBS/iTJR/8A6pa3QokU1le/pL3AvvzQRNtCCKHg3N53lTqMsQ0T9np9CVHUrcQEcTuvosLQnDGGIAhBCBm7Rax3EgjubDsh9P0AQmSVOD8AkP3qfwd17c3A0oFdExiFEGCMwXH4lnE+yrU6KeFeewDWJi6o7eR1RXrKLgkhqNeXkGXpvm+/cV0392Cb7SJ+GhYL/SDnz0AyDvnmnwZ58dSuYvigFGJbksSwbRu+HyBJkqHuSbZtbwincF0vt83QwRRFKEXRFjvvjZf9QpIkcBw391TceN8vnkOe5+26yeQ4LoIgQKvVWqgNRN/3p16JauiPbvsOEAQhAKDTaaPTaZf+loU4nCQxgiCEUpPfIFtURt3EKexWLlyczLPBsJgYYc9gMIyMUgorKysz8+1y3cXy45DHXg913c2gf/cY+Bf+b1inTk588aeUhOd5C3VexsWyLCwtLcN1PViWBcYsWBZDu92a96H1ZYP4lqx7QTmOC9/3y7THoj1FKTXw4rd3Eqhed+22E8IgCNFqtSqzqB4mgVFKiTiO4boeKB0/JGFSwr2UsvTam4Wg5Dgu6vWl0musXl+ClLKy436W9AYtzJJRFmGjiIEkjSF+8WPA0ddBXXcT2KMPjXPYW49JKSRJAkIIfD/Y9plOCC191tar8WxIKZGmKaKoi06ngySJTTVeBUjTNLeo2CqcpGmSi3v+tqEalmUhDGtoNhsLJepZlpVXqO/fKuZ5YdsctVoNQki0Wk3EcbTjfSBNB09u3g+MuvFo2zaEkFhdXZ3i0RmqjhH2DAbDyCilcOSKK2YyeSrKzBdpokZffh6ktQb26GSr9HpZn8DuH2GPMRuMMTQaa3AcB47j5i241VxE9lv8S6m9AAuDeD3xJbA5h+9tFPsopRBCol/LVO8ksBhvmyeEjuOAUmtiY2QYYaI34bVXwBs0gbGXLEsRBOEGU/h5w7k9NUFJBXVkd/8C5PW3wblwFgFj6HTa8P0Avh9ASolmc3S/tb2EZVHYtj3z4JBZtoKT089pUe/Tfzyxir3N6A0HB5RSZJn2kXRdD67rlumzhBKITFfj6ZALU41XVfS9SSAM+98301SLuWEYghBsEf90m3+0cIE8nueVYrVh+hQBRmFYA+cc3W4H3W53oPuB9kVO8vuMByH294bAqBuPRTKuacXd3xhhz2AwjMWhgwdnlq7nee7QbULzZFKVQTvhODq8ZD9NYD3Pg5QCSZIgSeLcv666bRy7Lf6LaoosS5HkXmlpmpafybb5hso+y2JQSkFKqV+v2UD2wY+Dnnoa1skntrxHEISI42ioVpedxLthhIn0gQchb70d8shxoH5grJZFfd2rqbS/jkohvE6j0kCcuAfi/o9A3XAbnCRC8t1vIk1TpGkGznkpDhvWk0BnPS5m2QpO1y7C+rv/D/KNb5tq66+UehPN89a98bKspxovNtV4i0Rh9xAEYd/NnSzLkCTxBj9ESq38WWOh1Vq8imCdpJ6Y9s4pY1kWfN8vK+7iOEK73Rr6vCulEMcxCCEIggCE0IWqEK0Kvm889vY7RtgzGAwjY9s2Dh08OLPFFGN2WUlg0Og2mvFTBReJIAjQ7XbKhWXVhd5RFv/rYl9WVvYVArplWWUrnONwdH799yBuegvkkeNgTzyy4XUKA/VWa7gExJ3Eu2GEiaLllpx5AeLeD41t/p9lGWybwXHcSohaWtibTOjAZsj5M6BZCv+lU8CjX0DW0d+hUro1uahW3W/+mv1QSsF13ZltMo3DOBs+kw7R6Ic2vNf2Dt2ubqs11XiLjRAZLEt76vW7XxTCSpLEoNQCYwyWZaHT6SyggEvg+z46neGeeVVhVr6d46GrPIvK8VariSgabvOwH3q+k8DzdPXedi3ihv5wztFoNIygvY8xwp7BYBiZWhiWi6lZsF6VsX/aTndDp0Fm++JBzhhDvb5UVuntN7TYlyFNE0RRhDiOkLoBxJvfAXnwCvCnHgf53rc2/E4QhLnf1XDXaK94tzmUYxhhomy5vfQa1MoRWI98fqj2234UibRK6QXrPCmqmlzXhWVZZSDKJGAyw/L5lyC++02kra3nLI5j2DbPq1PMPdG2OQAMtMmxefHcbzFdxQX2pIJfemGM5cnTHoIgBOccQghYlrVwvraG7UnTBI7jgHNn200R3bqbIkmSMsl90QjDsKzoX0RmId6PA2M2wjAEQLC2tjrxLpre6r3iu9wP89tJ4Dgu2p3Owo59w/gYYc9gMIzMgQMHwJg1s2oxKSU4d0DI+Ab6ewXbZlNrBawSnGv/liJh0aBJ3vP3IH7inaCnnsLBL/5H2D2+QqS2DPnO+xCffh5IhjtnveLdJBYa4s67IU7cB3L51bEWK0EQwnH0PcC2bQAElmWBUgpCCBizAQwePjIuuhqyhSSJwZgNznXbtOPoNjbLYuWxAYNXl1JK86TnaEfRLkkSMGblAu7i2BRMA0ppXsG4+1jfPKb7jfHiz9Sxq0G/961KiHuTsHcofFl7hTzd+ibQbrfQ7XYRx3EZWJNlswmHMUwfXQ3lQ8q9mUJa2FWsuXWkH/69Ld6u/aiagD8N8X4SWBZDvV6H4zhI03TqoU1ZlkEInTxvxL3B4NzB2tranl8PGLbHCHsGg2FkjlxxBbIsnemkXwiBIAiNx0+OToW1K9GWOC6UUiwvH8iF2/WJCecOgsBHs9k0E5ZNZHf/InD4GPDqGci/+QvYto0gCLTw/a73o/2+XwNaq2OJaZNYaIz7GpRS1I5dhc7b7oY690Mg7kJK3ZZs21pQcxwXtm3D8zw4znrKcLEgGHYBtyHNeFPVIlC0OTvodNp5KqiuctHWBAqWRcGYBdvmeQiBm3uXeeUClHMO2+awbR0IwxgDqS+DvOvnoV55CVFj94S7NE1zb6IQSbJ/W5eyLIPneUjTbNcgnc3jsd/4JOfPQB27GvLW24Ekgrrmhsos/oeBMZb7dBZCnpMH8qwLeUVV7+axU6SOm/vu3mGvdj7oTZVAJ7F+6Hchb71dV4l/48s7/l7VKuRm4c08Cr7vQymJRqMx0y6dLEsRhrV9H6oxCJZlQUqJTqcz70MxzAkj7BkMhpE5dvQoOp3ZmpVrI2iJMAwr8aCf924vIQScO3uiFa/wdrIsC47jlj5ynHM0m01TpdkH+sKzUCtHYH/mkyDtBtJUV2SkaYKgeQnJpddgPf5f+od2DDh2J7HQGOc17IMroO/+ADrHr0X03l+FWL0I8cx3kKZJ2TIWx1FZ3RZF3bxFVyf1+X4Ax3GQveMexPc/ANpuDLSA613wqdddu2Xx5/sB0jTpOy6FEEjTdMvxRVEXURSVGyJSKhACEEJBqa7wS97+XrTf92vILl8YeKGZZRmU0m1o+3nTQ7fj7p5SvHk89hufJI11pV5rDbBsiPsfqMzifzsopWDMhuPoFu0gCMA5z71pdxfyNlNspFUlrMYwPkKIXNy19lRAgb4fp7qNM/d2ZZ/91K4Ve1WpkJv3XHInilCLeXguFnN+3w/2pQXLcCiEYYhLly7N+0AMc8IIewaDYSRc10W9Xp9LpZgQuixf7+KJuSSiysPHdeLn4eMTCQUYFaV0guEwCy/G7J42weFaBKeJNsD30Gw2crN2oNVqbQjKMKyPPXL6OdDXzmgPu3zxwjkHYzo1l2Yp0h1aCKtWqdBLscjxG5cgTtyH1s/+MvD892F95/GBFmB6pz8rRTUhBMirZ+HEXdSfehyeRXcN4+ld8NGXn9+y+AuCEO12Z6RrR0pZhqPopNtcpLQdJNfcAHrqO2CPfXGoBV6x0bGfqxt0hRmbmMdQIfjRs6crsfjvpWg9L/zxfD+A63q51yPydrk2omhwIW8zSik4jgOl5MK3wlVZOJk1WSYQBLNPkZ42jqM3OUtv1wH8XKtSIVfl57Hn+SCEotudz3gRQpT3OuMftz26Gtc3ARr7GCPsGQyGkajXaroKZk47vlLqRbE21529X0z6wINlixZ77C/nuuBbT7rbuGhjzIbrunAcF67r5W2APmzbhm1zWEsHIN5xL8LWZfjMgn3gEMSJe+FcfhUy6s5F7OPchsp94nS7x2SPQR4+juSjfwB5zY9Cvv560LMvzX1CPyzF2OvXZuR5HqQU4JzvKohuV6nQKxxutzCa9iK5WOSwqI04yyCvvw30+9+E/cXPjPR+UkrIbgf8pVOgWVImJtqcI8gr+hhjIATlvaR3wbd58ed5HgAy8UrZ7O5fhLjn1wCRwXryK0N/1mKjY7/6Ekkp8jbDyS5Aq7L4LyCEYHn5QJ7KTJBlAnEcod1u5+mmSV61Ov79kxDtJbnoVeFVFk5mjVIyr4wfXSipmlAqhIDneQtbsUzOn4FSCvK6m0FfeHbskKlJYVnaw7XZbMx1AzhJkjyFd2/6Q04KQghqtRoajfl+X4b5YIQ9g8EwEsvLy7Asa66plEVVThCEAAZLQ5wURauH/ZlPwjr5xEgT20lNjF3XhVIyF+/cUsArRLIsy5AkKaKoi263gzjWLYudt92F6L4PI75wHun3voXuHe9BdN+HQTtNLL12Bo7jAJjtJIpS7Zk2rV3Z9IEHoW55K9TrfxTqhtsWcpG3U5sRIQSO40Ip7Oqzsp1YsZNwWDCJRfJ2458xhnqnAdVcRfa3XwB98VmQ1trQFWx9ue4WND72DyGffwby4nkkuSeelAKEULiuC9/X7d+WpSsf+y0SgyCcSiWpvP5WqBtuAw4fG/nc6opmbTo+aw/UeaOrfnVS+15f1Liui3a7taG1expkWVamqabp4lbLVKXlsioIkcH3AyRJPNK1UkWhtLiHL1rLpgrqEHfcBXndzVA3vXkgb8BZUavVSluJWbDTvFhv5tcWfpNhmmRZBtd1wJiNdrs978MxzBgj7BkMhpEovHvm7XsmpUSSJAiCME/2m00F4TCtHtsxqYmx63rld5GmKaIoQqfTRhRFSJIk38EWWybvvQsdJDFw7mXtJ/XYFxE1VqGUgu/7eRXQbMSBIvBgWpNIcvo5yCPHQZ/+BsizT0FxR++Qnz29MIu9ncaelBKe56Hb7YwsyA7iTzSJRXK/8e84LsIwRNRYRfb9J/tWywGji+LRx/8R5JGroK67CezRh8o/L0y6C9FbV7SwPOjCA2M2CKEQIsvDOpyy6m+S0LMvAUkEeuopsMf+auRzK6Us/dYWWYwZBc4dKKXmuuk0CyyLwbJmE2wRx3GZ+LywFVF5SIq4467KVJnNE6UUKKXg3BntedtsaAHqkc9Xprosy1K4rpcHcFX/+i+eY/K6myHufwD0W/8VpNsayBtwFnCug5+azcbM3nOnebGUsgyaWoTvd55wzrG6unv4lmFvYYQ9g8EwEg7n8AO/Eml5RetmEAQzW+hsOYYRhIZJiCOU0tKXLo7j3JtusEXXbgbyQghQqj2rZiUO6FaadGqTNtJpgj3xCKzvfgPqdddC3PshqBtu00LAu96/Y/vpIkApzSstMfJ3NohoPZFAjU3jPwxD2AcO4fKb3gFx5sUdX3tUUdw7fwbp628A+/QnoJZXkP7OH2mvwrWLG19fCKRpgiiKkKaZDqlxdNuuDquJp7KJQNIY1qmTsE49NRHhwXHcfVfdMGmfvaqig5P4zKqTivMZBCFs28asq7knQXb3L0Dc/xEgiWCdOjnvw5k7uuNBhwANW7Un7rwb4sR9UCtHdMhMRYTSNE0Wxme0eI7RU9+B9fTXwR59COwrf12ZOUitVke73Z6pj/Vu8+IsS+H7AXzf12FTe/w+PypBEODy5ct7vnLdsBEj7BkMhpGIkwQHDxwEpaQSk3ulFKIogu8HsO3ZP+yLCRqSCOqaGwYS+PqJI5Zl5R54dm6CTgH0D7covDSEEIii6SzedVunmplY6ji8bLGeNuT8mbI6Sr3+Bt2iW6EWmFFwHBeEkHIcDXMdzNozqRj/lkhRry+BEODSj78D6c//xq6C3bCieBnGcfpZ2F/6fyEvnkf6O38EdfRqyB+7HfQ7X4O48+6+n10pPR6TPIjD8/y5BboM8x0VRtp7zSB/N9I0RRCEI4kVi8QowUnjkmUZoqgLy6K59YP2mqzCHGAQ5PW3Qd1wG+ipp2Cdemreh1MZPG+49lUV1CGvuwkQGdQtb61UO65SqkxRTZJq3wOK5xh77IuwnnmyMuIogHIeOo3K9J3YbdOwCFnrdjsghCIIAgCzteKpOkopEEqwcugQVtfWKn0NGCaLEfYMBsNIKKXQarVwxeErKrWAiuMIrufl7SWzmyQVEzRYNsT9Dww90eWcIwxrcBw3T6vVVSecO3Bd7ZunfY7sPB3MQRCEEEKg1Zre7q6UKm+/mo1XV9FGNxNhr6c6ir7w7K7tp+MySCjFuBSeSe12G67nwbYHN0efh2eSbduo1epIkgTtdmtgwW7Xyf8mAaz4bFanCTx3ElJK3Zb9Y7cD9QNQK0cgTty3qzBfeO91uzv7F06L9Q2EGOqa63cV+PQGwfbJv1UzwJ8UhBB4nr+nqxWLxFopZ2eVUKATpyNkmYDjOPD9AJRSSCkrMxfoR5FuPE6b+16j8CnW3pyDCbTixD0Q938E1hNfgvX01yvnWyiE6GnJr67oTNIYaDaQffDjlesWsG0OSulM59GD4PtayOt02kjTBELowCSd3l3t73uWZFmWB58EWGvMrpXaMF+MsGcwGEZGCAGCwly3OuXwcRznabAjeseMQCE0FAuHYSa6QRDCdV1EUYR2u5WnGsaI8wqhKIoQRV19volut1RKotNpT33hqhdqEkEQIoqmP8GzbQ6AzLydehKeibvRL5Ri0sKK7/vodDpQSuXXweAi93ai2rDHOOi/9zwfvh9sGMc7CXbDHMdmkbL4bPXvPI64qXew6dpFWF99WH/mRz4PcvnVXYV53w+Qpunc0sDXNxAsiPs/su1xlufq1TNwCBAxp++5q6IB/iTQXlvOwnhtjUrRdjyv56/2uNXPK855HtpU3QV21dKNq0Dho5am6cDfWZUrzQpc10OSJJVvxx0krGoeMKY9PKsk7FFKEQQhWq1muYEgpSw7VrTA58KyLABkpi3EVSTLMniej5WVQ2AWM2Ea+wAj7BkMhrHodrs4ePAgCMFAk8JZVYhos28HjuPOtC132IVDGNbAmIW1tdVdzd6LFtU0TWaa+lh47fn+9Ctg9ELV2nO+KSqoQ1z5esAPwT77b0tPt0kLK0WbaEEhcg+SaLnd2B32GAfxsarVamDMRrPZGFh4GeY4NgTDcAfijrtgPf4wQsgNacHlZ+40dxXmKaXwfX+mRuKbWd9AeGnHDYTiXKnGJYTnTqN1+7v6nru9nBRaVHJMy6agCszaZ287Cp/bKIpK31fP86AU9v3iuuoIIcE5H8pyYxEEUs/z8iCk6laQAoOFVc0DQgDHcSpV9RyGRUJvn2debkkjpQRjFhxHJ9zrThcOxixIqQb2oN4rFFWNy8sHYNs2mq3WvA/JMEWMsGcwGMam2+3i8MrhgSYAs6wQSZIYts3heV6ldh0LgiAEYwxra2vzPpRdSdMUjDEEQbDBA1AICWByE2e9UK3WZHJc5OHjSH7nnwC33g6EddBXXy7H/qSFFc/ztnhu9SZaSimHr6QZMv2w9LF68Vmo1127RcSnlMJdOYKLb3w7cO6HA7fTFueKfnt7P7yC3oVnaVDebiB45UV0u9t7ku20YHVdF0qhEqJz73H22yzpHVcuJRBnTkM1Lm8ZZ4uwQB8VKSVc11vYFNdBqKKPYtGmK4SE6+rF9SK06e5n0jSB7weVrbQcBc/zN2ziVJVZdAuMQtXuLbZtw3HcXa1npBRI0/WE+ywTAFSZcu95fh6yN//n+KwoOjhqtRrqtRoajYa5F+9RjLBnMBjGJssyHLniioEmALOuEEmSBIwxeJ5fKS9AHfJhY21tceLo0zQpq6sopWDMhu/7E0+f6ydOLTLpAw9CXXsTAIB875uwP///bJtEPA5FIm6/CqUk0bu2QRCCc44sywa+For0Q3L51V3FeBXUIV9/PeippwCZ9W0X5ZwjuvO9iO//8I4C/5Z22vxciTvvHmpzoGwb++qX4FKy69jarqq4Vquh02lXTiTqt1nSO64sywKTEuKZb+9JAW8ndGv/bDw754XrOhBiPJ+9aVTSSylKWwnOnbJ6Ri/QdTW957lwXS+vKuYgxLTPzYNC0POD7QMnFsmP07IscN7/WWgYHM45gMG6caZNrVZHt9vdtbNlM0WnS1FRnGVp6QtadDMwxrAfWneTJIbjOAjDcCEKCgzDY4Q9g8EwNrZtY3l5eaB2oHlUiKRpAsasyqSkua4Hx3EWStQrWG8H1u0QUorcf28yE2id9OjtqYo9vHYO8kduAfn634J/5t+AtHdu5Rx1AWXbHJZlbXsdFl40lqUrLwkZLEluGDG+NFV/+utgj32x7++5rgdy/gyy1Qs7vuZ27zvs5sB6+m420GKvn1CmW3nsuYVm7MRu52Me7Zrimh9F+jt/BHL6ubLtfB5QSvMAmWoLEeNQhC2N40s6zUr69Tbdrg6tIbr9U4gMSaKfI7p6RuULbh+ASbmcNYUwvN3zfJH8OB3HASHVC35YNIoQt3lXqbuuB8bYyAm9vXMqFXcRxzGiqFta2hBC4Xl6g2Hce2nVSdMUvu9DKYWuEb73HEbYMxgMY+O5LsIwrHRpe5qmIIQiCIKZ+tNtxrIshGGIRmNvRNAX/ntBEIJSq2x7GAfXdStVXTku8idOQL71nWBPPgbrmSd3/fejLqCK6sndJqWFKOt5PjzP37HaRx4+juyDH4f1yOdBVy/segwbRKZ2o6+I73kusk4L6tTJkZJvR90cYIzBtu1dReN+QlkQhBsqVqvEbudjHi1V6e/8EdTRqyGv/zHIm988t8THqrWTTQMtXtpjiRizqqSXUiDLMmRZlt939L2n2DAqKvx8PwDnvNJzir1IlmVgjMF1vS0bAYvkx+l5HtI0q+T9epEoNkbm7eFZzFNGvR9sN6fSlap6zhRFEZKDV6D7q7+LpUvnwJO4vDftNYQQOHjwILrd7p4WMfcjRtgzGAxjEwQBPNedW1LkoGRZCkJInmyZTcxEd5gKq3Xz372zYNEpoRlsmyMI1tsbLIsBwNATI3ZgBdHbfhY493LlFxCDMHSF2QgLqGJcDxrsUHiuKIV8Ee0A2PpdDZvYt5vIxBiD4+gE6HGvv37X3U7XImMMjLHdFyncgXrdtaAvP1+2srru7t4+VYY7s22pIqefg7ruJqC5BnXjmyCPHAfqB2bexqeUyjcK5reZM20IQZmqPvJrVMhrUd+botIXdC9/d1UkSRK4rpunLa/P6ao0RnZDh+Z096QoMwtc14Xn+bmvrKqAsKd9skd9fg06p4o/9D9A3PJWRLVl8Ccfg+/5cF0PnHPYNofjOGDMhhBioe9JhaB5eOUw2q2WEcD3EEbYMxgMY1Or1UrfrqpTHGMYhsiydCITv0ErrDjXE4N5pmpOCyll2W6VJPq8WhYtJ4h6YmSDMQZKKQCUEyN5+DjSBx6Ec/6H8GWG7jvvR/fnddv6AAAgAElEQVS9vwokMaxTT83zY41FITLRl5+H9cyTg4t0IyygHMcFpXToCbgQGaIoAiG0bIOzbRuAghAS5PSpiST2UUoRhjV4npfvEo8vbJfJr8euBv3et0DSeMdEXt8PSmPtQV63uJ5n4dc0bf+qwhNzVhsKdO0i2KMPgf7gu1ArR0DOvABx74fKczpLvy7tszdYa+ci+YgVSCnheXuvKlGPVYIwDAGY1txJQSkF5w4cx4G1dAjixD1gF8/rIJ78mazb9RYzTIMxBs6dhQjOqBqe56FeXyrtC7rd7o5hU7PAcbTI3G6P1oYLDDanUkEd8vBxIIlgf+aTEGuXEEXRho0FISQo1Z0/nPOxvU3niZQSlBJYFkPLJOXuGdi8D8BgMCw+nPOFipCPoghSKtRqdbRazbFL0a3HH97wv/3gnCMIQrTbe/8BKqVAkoiyNYwQCtvWPlCWZcFxbHgeBSEEAHDp7/025I1vQmzZYJ/6JxBZsZBY3B1RABB33IXsA78JAGAPf26q76UrdkafgEdRt/x93/fhHLoC6q3vhPP1vwX9D5+AUgBq9Q271Pr/KxR/tP53+s8IQfl3nqfTSVdXVyd2r7Aef1i3et56O8Qdd+XnmOR/Szb8W845LIsOJKpvvp4L4+2lpeWp+WJuN1ZUUIe4466ytXlU0jQrqzJnCX3tDPi/+j/052g3ynM6y2tDiCw3Rx/g387wuCZBMT7Sk0/Acdpzr6yZNHqjKEEYhuU9TlcaL/azYR5QSsvQLiEEhBBIbn8nuvf8OgLKUPuvf5mHl8jy77UFQbZQoQKe5++562DaUGqhVqtBKYVOp12p0JFB7DMmgbjjLsif/SWwP/8T0NfOrP95fi300m7rOVe9vlS2CMfx6BWF8yJNUywvL+Pc+fPmnrpHMBV7BoNhbFYOHVo4LwpdSi8RBGHp9TMqO+0GMsZQq9XBOUe73dqnfhZ611+HbiS5cXGUL9IikNPPQh46Auszn4RoXIJ6+QV4WQL7K1+EXOAqlFl5ElkWg+M4ExON0zRF5213IbrvwxBrl0B+8HS5My2lglKqFPUAAkJ0KzAhBJTS8sey9I/+b4I4jodq1++tngJ3IE7cAzQbyN55L+T1t4GefhbWt7+64RzTs6d1Au5jf7XhnOsFajrQ9dfvek7TtAzgmcYiY7uxMinDeill3iY/n8Tpzed0ln5duh3XG2ixukg+YsD6+BBRB3jDjZBnTy/EcQ9D0QqYZRlc14Pv+2V67rQWo/LwcSQf/QPIY9eULfmLDGM2arU6hBBoNNYQxzqwRJ59CaS1Bjz2V4iba4iibu6bu34/l3KrsFFVgiCAZbF9sYE6KRzHRa2mLWJarWblKmMdx83Fteke17D3/izL8iIBCcZsBEEAx9Hp3lKqhRDDpZR6bdLpVO57N4yGEfYMBsPYXHH4MJJk8XbRi524MBxf3OtHIerFcYRWq7lQwudMaTVgfePLZasnSWNYLzyD0LYXeud9Vp5EnudBKTnRNstikku/8tcQ3U4pzOqfFFmWlkKZ/kmQpgmSpP+PbfOhJ+eFaIEkgjhxL8SJ+6BWjkC+/b1QN9ymJ+HPPLlRMOpzzgtfv2Zz+1biQVow0zSF67oDpwkPw7ZBIRMUmuI4zisX55/6N0u/rqJVdRBBdqfjqmKbbjE+pOMj/rlfmZp9QRU+u5SyDNfQtgEBLMuaisCXPvAg1C1vhbruloFE9Sqcn+2wLAv1eh3dbmdLW2W/8S6lLH2AC6FvEdCWH9rqZNHmovOAUoparQbbttFsNio717JtG4SQqT+zhnkm9V7vMuogSRJ0u11kWQZKrdLWxHGc/B4lKzsmHceBUmqsVmdDdTDCnsFgGJsjR47M3YdjVIqUvlothJST85OxLAu1Wh2dTmcmbQR7DSkFOHdA6wcQ3fmzlVwwTYJJLAjDsIZ2uzWxieOk2j97cRwHQmRDXV+FaAHLhnz7e0FPPgH22U8B7TXQU09tqcrbjjAMkSQ7J9oOUxnHOR8rgXQYJimAKaWQpgmCYHL+ooNQ+DcSMnyQzqTQ4288P6RJVU9OkmJ8yGtvhLrhNjgvfB945tsTf58qfXalFJJEV37btl0KfPr6nsw9kJx+DvLIcdBvPQb26EO7Xn9VOj+bqdfriOOkUu2VkyYIQnDO0WismQ3UAeDcQa1WR5alaDablRWdAN3yKkS1Eo638/LVoniCOI5yywAJxhh8388DaWwopSo3Rg8cOIDVtbWFEfEN22OEPYPBMBaWZeHQwYMLLV5JKZFlGYIghFIYu+S/EPUKPyDDaMRxDPUz70d8/wOwOi2QH3x33oc0ccZdEHLOQevLaN3+7omJn9NYpLqu09erppciRIWcfg6k0yxFi7K99qE/BV29AOvUSVinnhrosxbVev0SbXtFVfry8wNVxm1OIK1ypU4/ijZq3x+sgm0UGGNwXQ+e5+c/Xh5Awuf2nNCBMONVWs6iTXfU8UTPvgTWaaP+rUeRtCYfzlTNFmUtVEdRt6yQybJsIotm0mmCPfHIwKFH1Tw/WsCxbXuhE713o15fAqXaP7VqgknVIERX6TmOg1arVfl5O6UWfN+vXGu1vP42qBtuAz311A4V0rpQoKh81WEV2s7D83wwZoOQ2SXVb4e2JQJszk2Ixh7ACHsGg2EsHMdBvVabWdritCjaT4IgBEBGXgBSSlGvLyGOoz29Qz4r5NnTsKMOaj/4DtKfvAvqlZcqtXDajkEX6OMuCH3fR+v2dyN5/2+MJMT1O05y/gygAHndzaAvPDtWGm7x+vzSa2VL73akDzwIeevtUCtHYH3jy+t/wR2o1107kteVboWP+17PvQLm5pbe7SjaOgvrgSpX6myHEFnZIjSJ9ibGWCng+X6Qewzp+2kUdcuqZd/384TB2S++KbVg2/ZYlZazaB8edTyRNAb5wdMIbDYVW4xZtk6PQjH/0F6aycwrkKp6fmq1OrrdxWmnHRbb5nAcjrW1tUpXnVUBzjnq9TqEyNBoLIYIWq8vIYq6larWA7Ctl+9OFCEb3W63TPwuLAV0AOH8RD5m20iTBC3TjrvwGGHPYDCMhe955YJt0SlafIIgBCF0BKP/e1HvNJB12uh2O1M80v0DSWPguafRfcsJxPd/BE4SQfW0PlSVQRfo4ywICdEph53nnx1ZHOx3nCSNId71fu0xtVlk68NOImbx+rTdBH3+6R0nruT0c1ArR8A++6kNYuKoYofjOGDM3na3f1RRlTFWimJVrdTZjaJCOUlGE0Fs24bn+XmLkYMsE4jjGJ1OB1HURZomECLb8tqe782lillKCd/3hwoO6a0gBSEzqcwcdzz1js39RtGKO8643kuEYQgA6HT27lykmHtWTfipGkGgU6Xb7fZcwpNGoag2rVq1HjC+kK+UQpZliOM4r5pUpSdflm19bk4b2+ZotauVhmwYDSPsGQyGsQhCPWEYRgSrMuviXgBKB18giRP3IvvAR4HmGpLvfnPKR7n/KBa89e88DktklR9vsxB8XNcBIQRJqzG6ONhznEXyLDl/BvTU031Ftn7sJLwVr1/79lcguu2dhb1Oc0OIigrqSN/3QYgbfgzW3z0G6xuPQtx590DiCiEEtVq9DK3pW5k44uScEArOdbBLVSt1dqNYOAzakus4Tt5eq6vybNuGEAJxHKHdbiNN0zx8aPsFSZFqOg/hSSfjunnF4GCLpqKCVLzt3RDHXg/5M/dDeSGsk09M7TjHHU+E0LErExeZwry+qKrdrwRBCMYYGo21eR/KVAmCEO12Z9+LuDthWdrjbXX18kIktRa4rpdXuVV7rjcJhBCIogiEEIRhDZTSmX1uQoi2F8k35gyLjRH2DAbDWNRqNXDb3lM7pkopRFEE3w/AGEOa7t5mXO80gdYaxJd3N9o2DE+x4M06LQRBMBEvxGkyC8EnCEK0jlyF6OP/COT0c6BrF4d+jd7j3NCaevKJDSLbjq+xg4hZvL5LCdI0G2phIU7cA3Hvh4BDR4EkAmEWsg/8JtSxq0G/960dz613+CjaP30vute/EdmP3Y7sAx+FfMs7oOxcvMx9/EahqARc9N1tLbS5oHSj9QCltBTxvLwim1Kd7JckvVV5wwdwpGkC35/P9WtzrtunB2x3Iqefg3jbXYDrA4ePAZRCHVgBe/hzFfZWVHBdb6Zjs2rnIk1T2LYN13X2pcetZWlhc21tdd6HMlU8zweAyvvEzRulJDzPW5hKvQLP85Ak8Z5tI+9HlmVI0wSu65bC5jRbphljCMMams0mXrtwwQjkewAj7BkMhrGo12qwbbanhL2CwhfKttmOHoJBEMISKaKT36jEwmYvU1RU6jaj0b0QFxXGbHDu5EEvCmsf+5+hjl4Ndd1NYI8+NNZrj1pl2CsObrfIdxx31yTW7MY3I/kf/zmyw8dhvfB90Jefh7jmeuDQ0TKdUh27GvLW23dsy7UsC+pn3o/2e34F6rqbgTfcCAQ1AIBaOQ511RsgrnoD2FcfHvgz9mLbHFIOXkmwORSkSmRZijCsgRAK1/Pgez5c14MOJkgRxxE6nTbiOEaapvkia/TJf9GCFIazTeYFAG5zWJY1sB8s6TQhrroWuPIa4LmnAZuD/ft/CXrhlR2rVOcpdCml4HneUJWJ41JFn8kkSeA4LmybL7z/77DoBGq65ysWgyBAt9utVBVa1UTuAs45gPkHNQyD62phbxG8ACeJUipP1FUIwzCvcJ/8PawQD8+cOYOLly4ZUW+PYIQ9g8EwFrVQt3xUuXpqHOI4gud54Nzpu0Ao/m6v745XiULc8/0AQRCMVDm0SJDaMsi7fx5L3TVwKBBC0Fk6hMYv/begX/oLqGuuB6gF8sIzI1Xtle8zgSrDzYv8YqHjrl5A1mnv+D0lv//PgPoB4OofKQMtrJNfB2mtgbzwDLKP/QNYD/0Z6NkXdhQfa7U6Ii9EduObgG9/FYi7wIEV/Zf5AgcA2CN/MdJnLBZJgwp724aCzAnHccpqPNf1oJQqhcoi7CJJkokljG5GSgkpxcy90FzXAyFkqCqu7L5fB8I6kKVw//CjoBdeAbCzCD5voWtYn71xxYjt2vnnLWzEcQzX9eA4DpIkxTiC9CLheR6yTFTermIcLMuC63qV81+b97W/HdSyYFmDdZ9UBe03Jyol3M4Snagbl8/rSYUCWZaFIAghhMSLp08vfOeBYSNG2DMYDGPh+z4czvd05VQcx7nHlLtB3HNdD67rotEwiWyzRikFy7LAGAPnDhgbvBJn6Pea0y48IQSe7wPvej/a7/s1pJcuIPnuN5EkCeJf+11dueY4gOsBVxyfSNXe2Me8SfDoDc/Ac09vKxRlN74Z8s0/DWQp8LW/gf2lP9dJn7nYmP72H+rKxGt+BPzf/fNtvwfOOTh3sPqxf6ir9MI6rL/7MtQNt+l/0GkBNgfOnwX7yl+N9Bkdx4WUYtd7XjFu6NceAZYODORXOGm2a6vVYRcJOp122VYrhJhdlZcQAAiCIJzZwoIxVqb1Dgp58RTUdTfB/vQnNojmO4ng8w5UIYSAcz6wgDmuGLFdO3+vsD8voS+OY9i2Dd/3IYTcFyKB9p1r7ek5ief5+bVcLaFq3tf+dtAh7wlVgHMHSsk9vbbYDb2JHYNSiiAIxn5Wuq6eA7z22mt45dy5Pb0hvl8xwp7BYBiLYjdpL+8OA0CSxGB5EmSaJuCcw/M8NBpr5uE4J5RSsG2OZrMBzh1Y19+C9m/94ch+c9sxj114zjlqtToICKIXTwHNVdCv/Jf14IeeBFn63W9qUe/TfzzRzz0KmwWP3vCMrNPa9lpJfv+fAbUloNuG82//KcQdd20Mujj9XPkZSZZuIxYQBEeuxKWfvg/SrwHMAvt3/wLWc9+FuOUtWuhrXAb8EOTVM2Bf+9JIn9F1vTz1dXuRQAV1pB/+PYgT94G++jLs//yvpy7qUUrL+5IW8/yyIm9zW61ug52vyJFlGSyLzTApV5uED+PJRdcugj36EOjaxYFFqnkHquigkMF99iYpRmwn7CulIN71/rm0oydJAinV0IFYiwhjDLZtL5yf2rDocJSd78HzYN7X/nboFv3hUsHnjWVZu9rg7BeyLIVlWfD9YJvnF9nx923bRhjWEEURTr/0EtomJGPPYoQ9g8EwFpRS1JfqSPfBwzdNElgWRRjWYNs2ms2GEfXmiJQSdu6b1Wq10Pnt/x3q6OugrrsZ7NEvTOx9ZrkLT6keX47joN1uo9vtAEm0ZbHQmyDbKz6MQq9goZZXJuoHVyx0PIsiTZMN18sGoeSFZyBvehPYv/+XULe8eYuQ2vsZtxNaPc9DdOfPIXrPLwPLB0F+8F3YX/4Csg9+HOoNN+p/lERAlmpBNG+rHBbP8xHHO3v/iBP3aFHv5BNgD/3pRMcNpRY456VHTm9bbVGNl6YJut0uut1OvgCeTlvtuOhNEidvl5zutSWlGDgFuB/DCPzz9FUshL1BW6n/f/bePFiyq77z/J7l7jczXy2vFu0gJLSAACFjBAiZQbItCclt4+5oGGwx9Hh6HJ7GNo7wH9MxjploT09Mu8N2RMfEdNPuiIGZcU83brzQGm+SGQkMlgBTaEGWqtBGlUpVqu3letdz5o9zz6187+XLl8vNzJv57idCIUHVy5fLzXvv+Z7v7/stUozYSdgX198Ceesd+Tj6vN8f3TqpGp1XVywwzawpfUVfn0aLVKvsSiwSnb0ZReHSvGdJkmQuteURI2dJHMfZRMLm3NC1tX2wbVsJoaYJxjg4V/8QQmHbNgzDwKlTp3Du/PlS3gdUFEcl7FVUVEyFEAKH1g/tmZwGtdtPsrbc1c52Wwb0DUwYhsArxyGvvwX7//DfgjUvFTbCMa9deM45arU60jTNROP5uBH6BYv0rvsKyYPb6m6ybXubsNf/e/lTfwX+2JdBz53eVUgd9OdaEO29/CKS624C9h8CefYpYP0I0rsfBM6cVFlptguYNuD5E78+x3FByPCMPf0c+SO/D9JpTvR7AHVMuK6bO/Acx4VlWaogRArEcYIoChEESsTTbrx5jtVOi2oBdMbKhZsUy7ImbhocR+BfdK4iY+Pl7M0Kfe6kL7+YO4xJt7Ww90dl5rogZLmKlwgheXYiIRQ75QW6rrcnmkQdx0WvtxjBRzunarVa1vS+HPeAjuMgDIOluS4A6nytM1krdKu8C0Jo7uJzHAevvPIKur0A7XYHUgi1uZekMDhHr9fDaz/84cqL/RWKStirqKiYCiklGo0GpMTS3OBMi25z9H0fQoiVv4kuKzo7qd1uQUqZubr+M8T5s/A8L2tELNdIzE6YpqmEqV537guWfsGCHn9u0wJ8Ura6m0zTVON4fSU7Owkluwmpg/7ctm1IAKEAxG0/CqwfBTv+LKTfgHRroMefgayvKWGv24bxb/+XiV8fIQTx229H95f/OXDqlYHOv6LEYMdxYBgmer0egiDIMvGCvpZatbBcpsXaINSCxQOAmQouhmFM/DvG+Uz7R+UX0YRMabkytfodxsBi3584juB5fhbMX+57FsY4fN/PnIYGODey+BMXtm2Dcw5KKQACKZFdD8tVKFE0ehNgnpvJlNIsZ9nJ8hoTJEmcRbMkkLI8x9FObljHcdQEwBKhxGy68A2KMhFFMTzPy6/5lmXh1OuvIwxDRFGETreLdqeDdruNSxsbK38+qNhMJexVVFQUgu/7e+rim6aqdc7z/KXb/V8V6vUGer3utuNOStkXmu6BGwZIbR+Su+4HP/cGuEgByNKIIZZlwfM8tNvtheyq9gsWWxfgEz/mFtGO0u35ZsOEErF+JaLP/Drk0etALryJ9AP37phtpt16nXYH8V33Qdz1AOizTwGtSxAf/WnAq0Fe8zaAEIAbQNgDf/TLE4tuUkp0fvmfA7U1NT782JcnepxRiOM4z/Rb5RxTlQOYwPf9zFE3m80SSikM00Q0Y8GrqO/RpOjRu7I66Rf5/kgpISXgeV5phM9B2LYD31fN0a1WE2GoBP0wDBAEPSRJAkppLva5rgtA5m6eVcX3a+ju0rA+Cbp0RkUDqH/btg3f92FZSkRNkgStVhNxHOf3Hb7vl2pcdCc3rOsuzuU4KVKKbOy6nOexRaA2SNN8c8I0TZw7f74097MVi6US9ioqKqYmjCIcOnSosDr2ZUEIgShSThM1mltZ3eeFElSB7pAQ4CiKEMcJCID4rvsRPPjzsKIA7umXs5FGEwDZ5CKbB4SQvOjA83yYpol2u7UQcXhWrZVbRbskSeA49sgO1/jhz6lMrutvgTx4GOndD+6YbVav17NyiHDTCKy8+nrVhnv2dZBTLwOHrwKCLuDWpipCkVLAvXAG0Q3vBP/Cb0+c1TcqaSpKL0IUgZTq2PB8D3Ecz+RakiQJvCyAnFK6stercXP29hppmsAwzMzVXb7rtud5sCwLzebGjvcVuuE5ipTY1+sFEEJk1xX189pl5jgqj9M01Rj/Mo3q9+O6HgjB1AKVKmYwYJpW3hbuOA5M01TnBQBSqM2/Xq+LTkc5pbduIqrrmlMqYW8nN6wq1CnP8xwFIUS2sVUuV+SiUS59kccKbDSblbmgAgBAjl5xxfKd2SsqKkrHkcOH4XnLtyNYFPVGA1LIfCy0YnZQStForGFj49LIi1bp1ZHeeY9ykGWZZ3rRAwCtVmsuOS66nUxKmS/MFjkek9zzM0h++h+B/+G/A390ds4zALAsG7ZtY2Pj0tC/J7064ns+DnHdDWCvHAf7xl9AvOtHN312GsdxYRgGms0NpNe+HcnP/4pqBz53GsndDwAg4I+rIpX0zntAv/fkjo81Dowx1OsNNJvNuQjD+pjpdFZ/rEaPGurG8UHf3UnRnxshBFJKXLx4oaBnXT48z4eUEt1uZ9FPpbQ0GmsQQqDT2bmxe1ao4icK6TUQve8jMJ/6KlivDdM0IKXExsbGVI/PGAelJHMoqnsS1ZprwjAMpGmCTqezVFEia2v7ckFef4c1g/778v+nXJoqo1D/nHIJJ0mSjdaOfx7XG3M6DqHdbpcyD44QgrW1fUt5vvNrNSRxsnSi5DxQrlILQkj84KWXluq7XDEbKsdeRUVFIYRRhPX19aXJNCuaMAxzoaisDZSrQr1ezzPGRmXQ2GeapgjDAIQgG2uY/efm+zVEUYR2u5UXHSySeTb+pmkC27YhxPBsq/TuB5B+7FPgTzwC40//vWr+3WFk1/d9dDpqLCv+7G9CHrkG8vqb1eM89Gmw574F9sKxy59/9lgwramcinrBaNv2XM55URTB87yJix+WiTRNQQjNG2yTez+O9KGHgSgEO/7MRI+p3bGO4yBJYrTbLZjm5EUay4AeLVx1p+c0hGEAwzDgebPPd9QwxtBorMEwDBBCEH7wJ9D72M+BdVswXn0RYRgMdaKPipQiKx4QubiXpimiKMquexS+7wOYz+ueFp0rtrFxKSsL6iEI1D/KtRhmLv0ojy5I0wRpmmb/CIRhmOeUKgfedI3hrutCCIFutwspJXzfL2UmnM4IXMaRVkK2x3hUKNQ9bAhKKQ6tH0KStX9X7F0qYa+ioqIQhBCwLZVJMguxYlYjg0UiRArbtmFZFgC5FDfLy4bjOGCMFxoIrAW9WYt7jDHYto12ezG5W/1Ir474/k8ivftj4I/9Meilc3P5vSoMe/jY+jhio2XZ2WeWqhGk628G/+Lvgr349LbH6A8VF3d8OC/3IGdOTXRuEULAdd25OQmklHBdD0FQzvNfkSRJDNbYD/mRhxBzC/L6W0CPPw12/NmxH0u3TYdhiFariSjSkRF6wbia76cQcq7H57KihSDHUc3TsxR7GWOo1eoIgh46HZWpKl5/DaS9AXz9zxF3WnNz3SRJgjiOl6JoSrWDeztORGjhUjvh9T+XRb10JhuuWnBSQqJqKLcsO8s7JFkbfIKdWoznBSHLK+ylaQrXdRFFYTUNswNJohyn+9bW0Kg30Ol2K/feHqUS9ioqKgqj2+uhUa/DcdzCbxKLcG3Mmlqtjl6viyAIstw9o5T5PcuKLklotZqF3+CpxZzMsvtonoNHKc3+N7aN/oyL47iQUpTimNCuOKwf3RayPdPfmybwPG+o2DBW+yhBLs6oVuRHQDfOD3yM/lBx/sjv58Jfeuc9mxp8R0VKCdOcX05jmqZ5RlbZHCGzoHfnvQgefBjuy88DT/8N2Nf/bKJNHSEEOFdtuP2CssrHcpGmYm7jc/PdoJKwLCsTOZZ/kbdT22cR6MIl1SyrCpeSJCn0OtMv6vULLEU1aE+ClGJT0dQ8vwvj4DguOOeFOBmLolarZ6Pul5+TlBJRFOabPoxx2LYNQhbrilxmxx6gHNfacVoxGHXsReCc49ChQzh3/vyin1LFAqiEvYqKisIQQmQZYn7hNxDihndA3ngbZGM/6Pe/u7C2wZ1Qoc4E3W4XQoh8NNdxnJVZWC0a1/XyXfFZoJqOVcuYZVlZQ56ZhZDbWQi5Ctg2DDPP1hnFBUAIge/7pclgJGdOQUoAUQDjS5+f2/dJSpk7Wou4SdfijP7vYfSHitNL5y43AU85jmxZ83N9aYfNXihF0J+L/eRjqJ88gbjTnvi7o0Pxt587CBzHmduYV3r3AxOJyJPCGFuZYqdBbZ9FC6VpmiAI9HiuX5ggc1nUC0oprkRRlLnWy7khyTkHgNK4CilVUQHN5uAcxDQbiVTtxTEcx1loTIseZy3jsTcKuuykbMdlGRFClWpsbGxUQugepBL2KioqCoUyBs91C78A09dfg3jn+4AjV8/VYTQqnqeyvvqbu/TogOd5K5/nNA905tYs30PddByGQf6PXowFQS8TAPTYj3pOlmWDUjJ0Aaj/TllurEkcgr1wDPypr85dJNdiQ1HniCRJ4Hl+34jlYEi3Bfbtx7e93mkcM1LKrBVxPp+rDo13HHflM4f055L2OpBS5SlOcg71PB+c84GL8CRRuY/zcoPMM9My+x7zHCQAACAASURBVI2wrNXI2RvU9jkroVS3zerx3FHbvAc+b0JRrzeya0l5x6J1XpdpmnBdD0KUxyGlRzHL8nz0eb/X2/0crDd6AQnfrxV67RuVZW/JTpIUbtZmXjEcLYKfffPNBT+TikVQCXsVFRWFEmUlGnEcF+pMInEI+vyxbTf2ZYBzDtO0BrabpnmYLYHvK4EvSdJNAmDFKBC4rotOZzENj/3OkLTXzTJNYgRBACkFbNuBZVk7LqBrtRp6vV5pFiazZicnDSEEnueBMVbYIlctVOS2G/95jD2q3ERnrm3gWoxa9HjXPFEh+ALuoaMIP/gTkKd/ONJnqluThzUxSyngul7h16xBzHvsUkrl3iizoDQqg4R5LZTS7z2J9AP3Fvpdvzyeq84tqoHSQRwP30DYii59WJZ2Yu3eK0ucCKUUjrO4a/8gfN/PNgFHP9YuC6dq7BmY7/lb33su5/SIhGmqspm9cs2bFC3ihlG08O9uxfyphL2KiorCMS0zc6gVewHeyXGzaDg3wBgb6opI0wRhGOYjmYZhIElmv5BcFfS45aJGcYY5Q3S7LuccnrfdVaTGdo1SLUyKZquItvX9Mk0TjuPCdd1c3JRychfMVrTYRSnNy3sGfWZFi32WZefZNvMkSeK8YXmvnEOESNG788cRPvRpmGEXOPHc0L9v2w5s2941k1Mdg+q8TCkFQIZuvDDGYJombNvpcxGWd7FsWdbK5lPlrs4P3DuzEWe9OccYzwuQ4jgZaXOOUgrP83Yc2SwrWoTSjcGEXD6vzht9TS2LSKGjOSaL1VDXCl0IYZrWXDYUAHWtEiJd2vOAZdkwTWslNilmjZTAgf370W63KyF0j1EJexUVFYUjhMS+fftKk4cyawghsKzR8kuSJEEYBqCUwffViFjRId2riJuNd8+jpGAQo4zQxXEM07S2LaQ9z8tb81aVrSIaOXMKrNuGf+yvUbPMbDxEHeOdThuUksIzc5IkzkZylctm0GdW9Oie57mglBQ66jiK+CilBKUUtr2zS3QleeMkaKeFxjN/Ay7Ejtlxtq0yMZvNjW2jZ4PeX9UQGsEwDFiWEqFt287+t5Xla7pwHDcrMKEQQuSZkYQQMMbU4w84lxuGMfTPZwllFMYCxv/myTxGnOM4zh3BnuchinYXZPSxsaz3QnEc5aU9KlJEnctVqRQpdKyTMbbp/bQsKxfby9Akr6nXG2i3p2svFkIgCAIQogrBGKMzL0QyTVWks6z3Ia7rodVqLuUo8bxJ01TlQDoONjaWa1OhYjoqYa+ioqJwCCE4tL4+1/G0RaLDasfZSUwSleHDGM8yoNhKL7ymxXU9dLudhQmgo4zQcc5h2TY6nTYcx4VlWaCUwjQttFqLX5gkN92O6Nd+Czj1Cui504U+tl5Y8795DA6j8E0TzqmXIMMA7XYLQdDLsguV6KZKIC6LcEWgxS7TtBBF0abPTDdq0ie/Cnr25FABYBxXHyEUnPNCs39GFR/jOIZtOyvrxhqE+ky/j7jTzotstoomlmXDcQaLesDO7686LtUxqkLvEwAkWwwrUafb7SAIAoRhmOWwRaBUHQOccziOu2lU03HcPGPVMAxYB9YhfuxB1DqX4DACdsW1CP7LX4F39hSsOIRhFC+acMZB6WpfX+Y54pwkCSzL3jUrTbnzVQRDmR2du6FHTnVOHKUMhmFm3zM3K4awM0eVCctS5VKcczBGszzanc/xyvlaywV0xnjmilPurHI53VXZTlFj1boMzLJsuK4701xD1SyLhTkvp0Vl2faqTfAR4Zyj1yvb96di1lTCXkVFReGsNRqo1WrZTcRy7g6Oi77pGActcERRCM5Vm/A8dm6XDTX6ZpVeKK7V6giDIC/f0PlrUspSBJFHv/ZbQH0fxM3vAX/syxM/ziDhi8QhnFMvo25bAAh6vS663c7QPCrDMArPiVMOKnub0KYbNdHYB+M//uuhAsA4rj7lXiFjiybDxMNx3EdCpPB9P1907xXU+HOYj8Vp1+Juoh4w+vur3S1Jkgwt7VCbNFG2UcMyp58Jz/PQ/10IwwCdH/0oggd/HuG5s0hfeBrtf/hLSG65A/HBIxC1NfBzb8CEyFu4iwi7NwwThJCVaMYtD3JopqppmqjV6oiTeIVGB9U17LL4fblQSjvS01S5WEEuN5nqTS7OGdI03XQ98HwfpmGi02mj2+3m7kDOOdrtdimPWdd1C70X0ecynWvIGgcQfODHC8+GNQwTgFza+0vLspa2/GMRGIaJVrtdmsK2ivlQCXsVFRWFc/TIEaSOh+iu+yFOvTq3oPBFMomwp9FOETUKZsL1PFDKSnEDNo8Cgt2wLLv040yO44Iyuml3NI7jbIcZWbuiA4AgTVXZw9w59YoS9b7w21M59rYKX4ZhoFarZ4sx5c4b5eabEOXW2CrCjXvM9f99RME296z06hDrVwBRCONLn981o3NU4UcVgfiQcvzsx2Hi4TjuIyEEOGeZc618i+BZo3LA1OgsIchEveHjWrN0d8VxlDVgU7RaLQTB5hbv/mNLhgHIK8chDx4GTr6M+L5PILzp3YiPPYnwwllV2nDoKKIP3Qd5+rWJn6+OBijD9WRVSNM0c6UZm8QnNT5ag2EYCIJe6TejikJtXqnM1CRJkGRuVu1+TdMEnKu8PsuyssxVG5SyTSK8bpAd9RoybzzPByGYSfyBzjWM77o/yxHtASeeLezxTXP5hT11jO0Ns8C0WJaFTqezt6I6Kiphr6Kiolg45zh8+DAu/uiPI7z/kyBxBHr8mUU/rZniul4hAfr6MeI4gWmZcN3FhlYD2wUIPdJIXj0xtxIT27aRpklp3Z9KWHB2DOlXxSlBPsLlum6WJyTmunih506D/c2jkLfePpVQq8UJ48m/gm8asG3lkOt02iO9Hi3Eiddfg5M5VPvft3Fz8Lb+/a0ie3LvxyHu+4dgT/0V+Pe+sfvrG1H4sW01CqozNh3Hget6WR6bk+e8KfeVnS1oLViWCfPCmyCdJpzvPAEuBAih6r2ZYMwoiiK4rpcvrPcaUaSz8ewsg2mx74HOWx103t56bOlCKHryJYh3vg/yyDWQBw+DfftxpGmK7vvvRfjQw6DXvR3iwCGQ18ffKLNtKxdcBj9fKxcj9+LxMylRFGbFEgSGYeaZuXp8tHovLyOyPMwwDHL3axzHS9MUbNs2XNeDYXA0m8PLeKZFnn4NtNNC7XvfgMPoULfwODiOgziOl/a45NzInMfLKUzOE0IIXNfDqVOnFv1UKuZMJexVVFQUytraGkzTRHDdjZA33gbr5b8DXji26Kc1UzzPR7fbKUykkVIgiqJMCLLgui4IIXMXtsT6lUh+7EHQ734d/IlHQOIwH2nUi8954Di6OKN8N6SUUtRqNXS7nV0/H51VFAQBTNPIg/ilxNxeWxHlESQO4b7+Crx9+9H50XvQfekFpL3RF2j9z8F87QQY2+xOHTcIv//vc5FkzXmXXYDihndA3ngb6PGnwY4X54AQQsC2bXS7HURRiCRJM4FTjV1GUZgJ9TGSJEaaJhBCLdJkGMB49UXQJAbnKrPKtjdnVhn7DiK9+0G4zQuwiMzGfpUgvHVhmaZp1pJbXGbhMkHr+9G7814kJ19ZuEPcdT30et2xPgcSh6DPH4M8eBj8D34v3zQhZ05CHr0G6c23Q9xwG6wogBzzGFYjvYMX9PV6A4ZhQEqZ5wDuRefn5BDYtg0A2ch1t5TXqTKhNyCW5X2iVBVcBEGQ5SXOdjNO54hG7SYAmQvG034vHcdFGAaldELuBqUUruvmwnDF7pimCSHknnENVygqYa+ioqJQjhw5gjSJIU++DNZto3HsawhbzUU/rZnheT4AzCRHRwtBSZLmi35gfrmF8cOfg7z1DpBeB/wbfwEAIK+e2Lb4nCWWZcEwzNIGAPt+DWmajv35qzHdAISQ3OGlA/MLK5MYlIU3hmg26Od1dhSlFBff82GEDz08tkjY/xzSXgee52eil1pwjOqY08+PnnwJ7IVjKufPUSK4Hj9Jr307kvs/AfKtr8J49A+nFn0IITBNE4ZhwDDMrO2Uo9frbnNW6NB4IcSmxazObYvjGHEc9Y2sbc6s6r7/xxE8+HOQzYtgL7+QlzS4rpuHy5umBdM0QAgFYwycG7uOBZdhvL5ICKEgH/0ptO/75NjHYtHvBeccpmlOtJjS7r3+86oS/L4LRCHYiWfgfuv/Q80yYZomGOOqOMXxh74G23YQRdG2BX2jsQYhBFqtZh4F4brewHOZYRgA1DG9b99+UFo5Z9R30QOA7BpQZVnNkkWdt3QUyCLKu9R4bgDDMPLMTiklCCEY96k4jrs0DsmtNBpreWlRxWjEcYwDBw7gwsWLe3Kzb69SCXsVFRWFwRjDkcOH0e12QOIQ5Affh00pdOjyqqGzdNrt1kwvnDp3Jk3Tvqy22Qt8g0S8QYvPWVKr1dHtlnOsyfdroJSi3Z78vUiS7WO6nLNcDJqGQe68cfLF+n/eePXFvLlQlwGQMyfHctZp+p+DEr9EJpCPd55I7v040oceVqJHNu5fq9WzMUj13Yg/+5vAkatBHBf80ckLQzS1Wi1b6KnzWhiG6HTaUz/uVqSUwBvq/SV//RdIuu1MBAwRRSHSNMmC6AW0ayhNUzDGdh3J1Z+ruOqtkAePgly6gPQD94KcOQW5dnDuo/bT4jgO+Lk3EF84O/axOMzBOomQYNtOPnZYFCRWxzc9/gySbhthGEBKAcYYHMeFuPtBBA/+PIygC5x4btvPq1Zec9Nx0WisIUmSTceuKp6xYBiqlVS7Rx3HBedG7iRVrb200CboZUM5tetZ62QbnucVNjJZMZgi3OaToEtsFhkFospJ0izewc42ep0s/sHNNwf1PzoGQjWHW3mJ1zJ+Z7V4vqyi5KLQESHnz5+vhL09RCXsVVRUFMba2hos09y2k9/fWrgKWJaNWk05tWYt6vVzWeAT+c3bLEXTnUS8ee2cqyY9XsobOt+vgTGKZnOjkMe7PKbbyxbRakx3GoGv3xkH0xr7M1M/34R/7BvwTQNxHKPVaubHW1ElBMrFFsO2nbHyB9Nb3gt5/a0gr7wA9sKx3EGnhVaxfiXSm94DJAmML/w26Mb5qZ6nzq1JkgTtdivLK5rdYm+n93drUL0uaelvVhx2viVnTkEevQby1jsgb7wN8uBhpHc/CNLeQHrXfdtG7fX3Ha1mLgCWxelHCIHv19C+cB7kB98f+3kNc7BOIiQ4jos4nn1sgGonVa5fvPEaWK8D77tfh28aeTmBYXBQSmGaZiY++VmLcg1JEg90QRuGAdNUba/6fNTrdRGGyk2qXaaWZe/ZsW9AbSAkSZw7M6WUu37vKqZj3IiGInBddR0ed7R+FlwuFglyd7cuaNH/rb6nKgYiDEMwxsEYzXMflxHP89HpdLJNrIpRUdEdFBcuXFj4sVsxPyphr6KiojCOHDkCITZnpwiRwnXdmYyqzhu9S68XSosavREizVwbMhvLs/Psrnkwr51z36+h1+uVzq2nRD2GjY1iRL2t6AU7pRSOoz7fSQRcEodAq4nkE78EsX4F0o99aqzPjMQh9p0/DZpEaLWaM83e0ouWKAphGGrEzbIsEAJIiW039Ups+hiwfhT0746BHX8Gtm1vckvFD38O8qb3gL78PIxH/9PUz9G2bTDGQGl53UqX2zr5jqOSl8c7A9Djz4A/+ocgF5XbjR5/bptLV3/f+wXAYcfQPEfmbNvJRq8n+zyGidOTCAmO485dBJBhAJx4DnGnlTeQqnE9mjv1ut1uLupFUbTjZkkURej1ekiSZGAsgBaVGaMwDLNQZ+IyQAhBvV4HQDY5tdM0BecGbNuqxL0ZMcs2663oQhlVyNNauiZWHQPBubHUOWu6mK6s19syI4SAYRg4euQoWu12acvnKoqlEvYqKioKgVKKo0eO7OAC4GCML7TddVo8z4Pn+YiiCO12qxQjN5dzfZRbwDQtJEk6853NeeycO44DStlUbr2iBQYt7BJCCnPqDSNJkvzzVWO6HggZr2hDl50gCsGeegxgBuiIzZqu64FSumPb7yyQUmZlE0meKafzJdWYoMq0Sz58P5IP3gf67FMw/uSLIHEIz/PR63UvZ/UVmAfJOc+cA+2s9bS8CyXV1unn4swg1Hjns2DHnwHptvIF88CcN/19/+pXcgFw2PEzL+GfEIJarTZyG/PYjz+mkMAYy0bVF3tsKDencnKGYXg5bzJz+RUhPEkps/bpvbPgNgyVL5qmKpdwK1GknIymae2ac1lRTny/Bs/zL+dXZhl3y4phmCAES5uHadv2wsegl5k4jiElsNZo4MKFC4t+OhVzoBL2KioqCqFRr8O2rYE3EFKqC/SwGyQdRO26Xua8KUcun2laqNXqAIB2u1XKxkB18xlmY2k+DMNAksQzE2PmsXPu+9Mv2IsUGPRxoMcw54n+fJMkzgU+SmmWsTb4M1b5Khbw8gsQBw7D+NLngfUjSEcsuzAMlanVbKpmvmHMwqGlnXe6RTgIVBshpSpPzrr0Jkh7A2uP/zFckcC2VcB5HMcQIhsVHjMPkhACSnUJhdqMUC4clX3Y6XQQxxEcxyn9GCIhFJZVjMCQf9/7BMChf39OI3Mq740sXEjT6OKMMju2ihJAVSO0gzQV+fdtVWGMZdmaaiSz1+vu+HfDMFSN1oZZynuFip1pNNYgpUS73crGzqOld6SappVvli0jKtpgcKN3xWikqbh8/1IJpCtPJexVVFQUwtGjR/PWx60IoUofBjlIHMeF56mxuziO8zEg3/cXungmhOY3891upxQZK7uhixgYU+4izjmSJCn9896KZVlgjI29YN8qMBUlMHieD9u20W63F7p7r3P4oiiEaVpwXQ+c8/zPgMuCXq1WzxxENkJugr70POjJl0Z6P5QTqo5erzvSTvm8HFpCpNkOtIAMewif+1uErQ0EQQ+WZUNKCcMw8tZYwzBAKcsEOtUYq9psVY6YZVlZwLgLx1EB5LqFWQl7LC+jaLfb+TiWZVlIkrgUrt2dSJIYrusOde2Ny6gC7rxG5pT43ynN56BGn8w95NgihYnHZcW2nexeRDn1RxEYwjDMCkf40gtDewXP80DIfN3p88CyllvY8zxv7hupq4cySRw6dKhqyN0DVMJeRUXFVJimiauvugqmaQ4VYqRUF2mV+6GEJ52fEQQBut1O5jJTDgAV+m0tZNfbth34NR9JnIx8M18m4jhGFIX5+7xsAp9pWqCUjr1g3CowFSEwGIYB23Zw6dLF0ggIUkpEUZQXbSiRz80KVRxwrgoker0ewg/eh+inPo10/Uqkn/zvIJ/5NviJZ4Y+vu/XIIRQY63rV+7akjqNgDrK429FjxT247oums2NvhKJFISQTNTjfUIdzRptVW6fGk1U5x8VQB4gDIM87y+Kwux3Xf7uWNbmhtGyQikr1DmUt+m+832gzx9baGvupOJ/kQwSOqMohO3Y4NxYeVFHFbWsRn7uVgihqNfr4Jyj2dwY+7MMwwCu68IwjMq5V3JsW2fprZaoB6j782UV9jjnMAxzT437zwohBLhhIIljBCV2lFdMTyXsVVRUTIRtWTh69CiOHD6MNE2HjqcAyAO9LdsGZxxhGKLTaeeL8O1/P4XrenO9qFNKUa83wDlHp90u9UjVbuibuSgKl8rBRymF53lZCPyYZREzGAE0DHMikXFe6MysIOghNCy0fuQjCF/9AQQ3VJPpd78J3ryA9EP3AYwDN78H0G7GAe8R33cQ6Yc/ht7LL4LEYZ7R19+SupVpBNRRHn83tMNOCww6GymOY4SGje7770H02kuI2qoAJIqibMxKjfiMK9gahglAlj73J47jPBe0iO+8MB2I2z8ENPZD3PQusO98bWHtuLVaPS+EKIJJxsl3cqqGYZiLOsPG5ZcdKSVM0wQhtPTfhXFpNBoQIp1K7AnDIHcBV+JeOTEMA57n77qBO89CoCJRm1l8KY8/xhhMsxL2isK2HTDG0G63F/1UKmZIJexVVFSMBecc11x9NQ4ePAgpJTqdzsiNYTorLAzDXX9GSgnGKBzHmYvApssxgiCYWRj7Ilg2ga/RWMtcU+N/5rMZAZSwbQdBMNpjSq+O5N6fgbjhtpFLKooi+fD9udAgr36r+u+LZ8H+8g+QXH09cORqoH0J4t0fBKIA7Pizm36eUgp6z0+jdd8nLrseCyygGMSojz9sYeW67kAXHzCbMWGdv7cMiyXO1cKuCMdG/Iu/ATT2A3EENPbPfPR6JyzLAud8qmKdrUxynAzbSAjDIB8LB7Bywlc/lrV6TbCe5wEAwnC673gYhtnYv70U54u9BKUsK9/p7FrsNq+4iaLR0RzLVgDieh4c20GapqXdVF02pARqtRrWDx5Eo1HHpUuXSrkGqJiOStirqKgYi+vf+lYAQKfTHlnQm5Q4TrIQfxdpOn1WFKUUvl/LxhZd2LadZ2wJIdHptFd2fGoZBD7VOLi7+3MUitphl1KCUgbbtke6wUzvfgDpQ5+GvPG2uS8C+oWGrXl67O+OAVdcC3n12wAAsraG5MceAnnlOOjGeQBqBBdvnERy8c3858YtoBj7OY/4+DstrAgh8DxvYEslMBsXJyEUtl3uZlxNkiTwPL+QhR159QTk9TeDf/F3QF9/eeblGDtRq9UncvQOg5w5BUQhwBjo66+N9Lp220hQ59sInueXpgyqaPQ4btnLZMYlCILC7jt0JureyV5cDhqNNfR6vZE+k3kVAhWNEAKOs3wlN7rhvtud/l6wQpGmKYJAGSsYZTh44ACardbKmBgqFJWwV1FRMTKu66LRqBfqlNgNvcvt+z4oJRM7TyhlqNcbSJIEnU47z+IKwxC9XrewcbWyM0jgm3WL7igYhgnLsgoLSi5yhz1JEjiOm494DkILifR7TwKdDdDjz4B//c/mugjoFxr0f8u1g4gf/hzo8efAvv040rvuB7gB1BqAX4d4/0chT58Ee/edsC6eRefM63MpPhgH6dUhrr954HtqWSqPcSfH0CxcnGmawjRNOI4LgJRasNGFIkWMS9KN8+BPPAJ67vTCjhHTNMG5gU6n2GsQiUPIa29A+tCnCxXkpZRZGVQNcbya1xjdIr2MOV47oTIceWHCQhSFcBwHlFEkK/Q+LSO6XErn1I7CvAqBZoFhmPl5aFlwHLfwc3wFAMjsWIjBGMfBgwfR7nSW6tioGE4l7FVUVIzMvrW1XAQal2kcVGmaII4j2LYqB1DNmKMvkHR2Xq/XQxD08p+VUq7kQmsUtMAXhmHmZFycg8+yrGyHtlfYDUbRO+y7ZT7mQuLFszD+/Etgx5+Z+SJglO9Uf4Yd/8ZfAK/9AOKW28Ffeh7iwGGAMch3vR/JzbcjvnAe9KXvz+R5TIN2QbLnvgX2wrFNf+b7NYRhMHdxLQxDJEkC23bgui4IIROdF+eBEPPPK50Vvl9DEAQzcYvPypUjhAAharG6muKehG3bSzfuN4xZuELjOILnektRvLOK2LaTbWSaWVnS6hyvw7BtG3EcLdUx5zjOntlsXxR6M//QoUPwfT9zdqaVyLfkVMJeRUXFrhBCcPjQIRw8eBDdbmeii+20DiopJcIwBCHKvdd/0dcNuoRgm63cNK1sMdhbqYVHcajdu0WO6OpFVBgGhYlERe+wCyGyY2yw82kSUWDa1zrKd6o/ww6EQN56O4z/+19BOg7ELe9Vf4ky0DMnwf7z/zXRyO2s84d2em9N04RpFu/eGhUhRN6e6/t+aUUbIQQsywKApVrcbcUw9Oc9m/DvWbpykiQB5zzLjF2t65Ae90uSy2OrerPGcdylE1CGuUKnOWf3uzeLGPGtGIxlWajXG1nbrco3dF0vc3YHWYzM8p4Hx8V1PfR63VJem3bCMIxsdH01o3HKgs4959yAaSgHn8oQZjAMY6Vc2HuFStirqKgYimmaeMt118G2bbTbrYlvDopyQyhRhcDzfCRJCsdRu7CUUliWrbLzHDt39xmGgW63s3Lh3kWzqAy+RmMNaZrmI0/JvT+D9KFPQ1z1VrDnvlOq0RedJ9WtHUD88OdAXj2RC2GTiAKTCmL9Y7/k4tmh36n+DLv+38e++ShSxwMOXgEICdnYD3Q2thVqjMKs84cGvbc6L7PbLdZVMwm6va+IbMhZYtvLLSqpDZ24tM7I3YjjKB/xXLUFE2M8F9pd1wPnqvmeMQpK2VJ9ZrpJetAGTnLvx5E+9DAQhWDHnxn7sYUQEELA9/2skXvvCEzzQm9idDptJEmS5/Yqp+/eer8JIbBtp/TXpq1EUQjDMOE45SqdIYQs+inMhCRJkCQJ4jiGZdnwPQ/1eh2H1tdhmgaSpHLyLQt80U+goqKivOxbW8ORI0dGDhgeBuk0wR/9ciHPS43TCtRqNcRxjI2NjU03yJRSEELQaKzh4sULS7VTuWiEENmYSg+27aDRWEMcx+h2O4U6DAihqNfreeahRnoN9e+bb0d65z3gj34ZYv1KJD/7X4P/we+BvnmqsOcwLnEcQ4gU4h/8Y4hb3osEgPm//08TPx775qOb/j0q6Z33IPnpfwQOjPWd2vr7+JuvI2ldBA5fBQAgoGM9D02R3+1RcV03F6IXjWlapRdqwlBlfC3rLjznBiilS7dA3Uqz2cS+ffuWzkGzG2mawrIsBEGAVquZCyh6M2Scz22RLbuUUjDGhmSvyS3/Hh9dNOJ5HoJg2O+qmBQ97rzXhLytMMaX1hnabrfg+zXU6w00mxtTnS8JoWBsupzZWq0OzpVsop+LmnYpx31IEajvzOXzEaUUtmXh2muuwYULF3D2zTcH/hwhBAbn2LdvHxqNBkzTxIULF/D66dPzeuoVGZVjr6KiYiCmaeKaq69Gq9Uq5W67anjqDczh0Nl5lmVDyirPZhL6HXycF+vgo5Si0WjkgmE/yX/xU8D6UeDMSRj/8d+AxGGeEyduehfYd762MEOM9AAAIABJREFUMBef9Oro3fnj8H54HOG1bwf7oy+Anhv/xkWsX3m50OLZp8Z+PZM65Pqdb9q9R7/9OKTjwTr213BfewGdX/inEOtXgr56vFRuyX4opXBdD83mxqKfCgCVnRZFYenPM4SQpW3m9Dwfcby8br1+DMNYOhfbbiRJgl6vty3/VkoB1/WQJCkIyRaAhrEt39a27ey/COr1OizLzmIP5vsemaY5tIyHvv4aSHsD/Ot/PtX5UYgUURTBdT2YppmJ7asj9C4S9f0ipXJ6LQp9rlnGcz6gyvO4wfNr7KQ0Gg04joMgCEApBaUUhmGCMTY0a5tz5UB2HBeUUly6dBFBoLKgoyjKJ4Vc1wVjamN0WYXUQej4gDiOUavVcfDgQZiGAcuy4HsefN/HW667DusHD2Lfvn1gTI27SynRC4Kq1XgBVMJeRUXFQEzTRKPRWLp8nH445yCELqVDpSwMEvgonfw9ZUy1EwdBMNDFQV9+EfLgYRhf/B3QS+cAqJw4cdO7II9cM7Mct1FQYthnEB+6CvLAYcDzwb79+NiP019oMcnPF5EFpsVB/tU/hvHofwJ59in0fuGfQh6+CvItb4c8eg3o898tpbhnWRYIIfmN/qS5V0XlObquN9em8ElJkiR3Oi6TW4xznkdBrAJJEsPz9kaJghLyOAzTgG3ZsCwbjKuFOuccURTBcRy4rgfDMGHbNgghaLWasG171zbyorFtG0LIHa9vO517JzmXqNzgIBtfdrPR3NURBRaFdvdWwh7y7Ollfi/iKIKRiXuT5NgSQuA4blaA5ma5iyYY4+DcgG07m757nHMYhgnOOXzfz0T4cJPLWo/UqwK6IBsdNjKRzwFjfKXK+aSUiKIIaZqoyCNbiZm1Wg3N5ga63S7CMMg3/j3Pw+nTp5FW57O5Uwl7FRUVA0mSBKZpZqHwyymM6d00AKXMh9DOrf6strKiBT7VTmzBcVwkyXgLEc45arU6er3ujllf/Zlwm/6/73xtk0ttp4XULBtatRhG/+pPwPYfgvuVL0I0L47/OH2FFv2vc9rnPs7P6wUqTAvx/Z9Ecu/HQf/yyyDXvBXszdNIb3zXQkXUYbiul99kApNnFRZR+mHbdh7KvgwwxsC5gThenoWecnwlS3sd2op2QSgXtMovWpUF4CDCMEQYhgiCAEEQZP87yAo2PDDG0Wo10e12EQQ9BEGQF9OoUV4PlmWrGIQZLxQ9z0cQ9Mb+PdOcS/TUged5cxUxVxXlUquEPUBtgkkplv7cGUUqn9R1PYRhONb50vd9SCnRajXz88vl85Aei/fBGIXjuLAsG5wzMMbR6XTybMZhv1PfHyuRL4Zh8HxjYtoR4DKhr11qBDnKYpE2vy+Mqfdup7HditlSCXsVFRU70mq3YVpW3kK7bEgp4TgOODdKmWMTfebXIW+9A+l771JFCCUX94DL7cQqALwG1aq7+02LYZio1Xx0u52JjqWtTomdQsxn2dCqnwPdOA/jO4+jRuRkO8gDxEtg+uc+yc+ndz+A9GOfUuPPrgfrX3wO7ovHYARd0G/8OWQJBSvX9Ta5tyYeTS6g9MM0rWx8j4FzBkppvjCfpcg8KUmSwvO8POer7DDG4LouWq3mop9KoQghEAQBDMPMxC2KJEmxl8Yxo0gJfMOENBW5EQCQ2diqNTPHKWMMlmVN5L6d9lySpiniOIbn+ZAS+aZFxfgYBq+EvQzbtpGmq1F8EIaqUENv9IwivutW5GGxHWma5mUdANBsbuSi3yQbCf0iXxAEucAnxN4Q7U1TZ62Wfz2zilTCXkVFxVDa7TZ834dt20u366eEPRfdbqeUF1Rx9FrI628FLHviscxFoW4WY7iut2sWknJm+Gi3O4U5hcQN74C88TbQ409vanKdZoGlhRi0mkg/cO9QQUYtLCXsg4fRff89hYg30y4OJ/l5cuYU0mtvAA4cAf3uX4O9cAxJtwPztePwDEO1Cjo+0rsfgDAdxL/4GyCvngDdOD/28ysC5cK1NkUETDqaXMRIs3KxxrkowLmRu/e00IoohLz2hpIIfBKc86VpZnVdLxM9VnORHscRoiiEaSr3GoBM4KvoJ01ThGGYtWH7+RhvkbiuCylFIRtPk6DH3dT43+qPac+KahT3MrZtI0nilTmW9DlAj+5rMU5trKnxV0IIpJRgjMH3a2i3W7sKdEqMi2ZyzKj8XZFt4LCluO5Og2WZ2Gg2lzrGaZmphL2KioqB2LaNw4cPwzAM5ZpwnKUZN+vHth2EYbSpNbcs0JMvKYEoCmF86fNL4djrRwiBKNJ5UYN3I1XmiFd4CctOIebTLLC0ECMPHkZ694O7Ot+SJEF694MIH3p41787intr2sXh1p8f9XeyZ7+l3ssnHrnsiMx2+D3Px6Vf/ZcQd3wY4t0fBNYOQF5/M/gTj0z0HKeFMQbDMEt1LtJZO0mSbBIdtdAKxpA+9OnSjDbrMdAyvYeDoJTC87xs5391nWxa0InjCI4z/1y5ZUKNgIXg3IDv+0jT0Zw7u6GcocoJvEgnq/rcBYwb34n2f7vYTZRlpRL2LqPufydznpWVOI7R66kJHLXRZ2Yin8rhs20blmVlrz1YWMN2P0Io57Hn+QDISjgoB0GI2nhttVoIq+/fQqiEvYqKioHs37cPa40GbNuCbdtLOwolhBo9K+PuEYlDsBeOgT/11aUT9TR6Aer53raGYsdxYNsO2u1W4TcyRTgkNFoAo997EuTiWbCvfkX9ewTnGznzQ9hJBPqNvxg6tjrLEeFpf+dO72WSJGpM5ac/AxACUAq0LoH//v82URtwEajAa66ycUo26iqEgOO4+dh/PrqdidDsm49Crh1ceK6mlBKmaYKQcmaParTAtayNjuOiYw7SNIXjuHAcp3JuDUC7a1xXNWUWIVrU6w2EYVgKZ6gQKTq/+D9CHrl6oZsoywrnBhirhD1AuVAH5aCtAtrJrTM7VY5nD0HQg2kaAEjpCpeiKILn+SBktcQ9nhUiOY6Dbq+H8+fPr+QxtwxUwl5FRcVADhw4gDRN8pDZsrLb4j5NU1DK4LhuqV/HMiOEyJrHnPw9Vu1jShCe98J0XMEnF8AungV/9Msg3dbIoqEMAxivvgjP4EMdUEXkue34HHZ4vdP+TrF+JcJP/TKk1wBMCwgDwKuBvv7ywpxnhsHBGFPjLQsQS3fDcZxt+XX9wum0jchFoUsJyrLhsfUYJkSNXC7aQbUIVHFEACllVhxh5S2MFZexbQe9XjD18eH7NRBC0Om0C3pmBfDKcZAb3gHz//xdIGuHrxgNJeyxPbMhsBOEkOw70l30U5k7juOi1+uWblNEu7NVluZquLJ19um58+dx8uRJbGxs7LlrdpmohL2KioqBHDp0aKJigHkzyuI+juOs6Wq52iCXiSRJsgYwlv1bNR0uYjE6ruAzffC5GsEclltWpMNw2+/f4fVO+zu1CEVeeQH09KtY+6N/B3r2dUS9AMmv/q8QFy+AnXqpqJcxEoZh5mNWo35u83T26ay9nRaVuhGZ/b//D8SP3L0wt6EQApZll2Zx0X8MkzOnQD7699Sx1l5Op3gR6OIIQihc14VhmFk7YyXw2bYDSulUpViEENRqdVBGh4brLwK6cR7+U4/Bj8u9sVpGdCvnXhf2GGN5kcFewjAMmKaFTmf8Epx5oMs1fL+GNE1LGRM0KpxzGIaJ4ydO5OPRFYulEvYqKioGcuTw4aXY6Rt1ca8dKnEcV86HGaJ3Srvd7sJE4XGEOunVkd55j/q7nclFBN1omCTzPb6kV4e4/hbQ409vyxucFi1CGf/hX4M//hUkb56G17qE7j/+DYAbkO98HxLCwI8/Xdjv3A3LsgCoG+NRhcv4/k8g/dinVKD2C8dm+vz0iODW5k6xfiXihz8H+v2/BX/8KxA/cnchbsPpREuZuWyLX/jp1zvqyHH/dza9815EP/VpJBfPgb70/cKf27KRJMo5zzmH67ngnC/MwTdOwdCsUIJcDe12e2KR0zRN1Gp1CCFKGzOSJDEY47Ase8+LVOPA+eW4hr2Mysfee++D79cQhmGpR12llEiSBLWajzQVSyvuOY6Lc+fPV6JeiaiEvYqKim2Ypom1tbWluCEYZXFvmiZ8v4Y4jvbc7uU8UeUBNoKgN/dF5yaBo9Mc2alW1DinlBJSCnieP9djLL37AaQPPQz23LcKF61ItwX27cc3CTPd998Dcct7ASFU5t7bbgX/039f6O8dhut6CMNoLJdZ/JP/ADhwBDJNwJ98bIbPTmGa1rad+K0juEWNZk9z/KosNyd7rsV+X8cdOe4/j9sb58B7Xciv/WkpshPLQhzHCIIAhmHAcdy+42x+59pxC4Zmget6WR7h+OdZQgh8vwbLstHtdkq/II3jCJ7nlb7opkxUo7gK5W4neyprUDfPdrvldOv1ozdnfN/PNgKXy3CgheNTr7++6KdS0Ucl7FVU7GE457ji6FGAEDTqdYAQpGmKK6+4It9RWnZc14NtO+h0OlON7VSMhmGYWETr16QCRxECS+5ieeMkXM4AjF9KMI7DSaxfiegzvw5x9Dqwbz8xctFHEej3Sxy+GnA94MJZiPp+JPd+HPTlF0dyZ03qMlM5ju7YWVjyyDWQ198C9p2vz9yxByhhD8CmFmjZbkHc/B6wP/oC6LnThY1mT3v8EkJhmjuPDk/8vDK3J/+D3xu7JMSQEt7plxG2yjUeWRa0wEcpg+uq2IM0TebikM6PtzEKhoqEMQbPm6y9lnOOer0BIQSazY1SjKCPgmVZS+3qmTeWpYqB9pKgNQiVzSl3jAdZNTjncF1vYREwk6DOQRKe5819k2ZaTNNEt9dDu12ibNKKStirqNhrqAw0B/VaDVddeSUcx4HruqjX62jU6zh48CCklCshgjUaa6CUYmNjA4AEIaT0mYHLDiGAbdtzdxj0CxwwrZHHxYoQWLSoyK66HtaJp9G+cD7/s1EFO+1wEje9C+w7Xxv6fOKHPwd56x2Q199yufBjTotr/X6J+n4lll06B/HuDwDrR0d2Z00qwhqGAc6NsY8tevIlkPYG+BOPbHqfZpW9J6Ua+0+SJL9RT/7+fwN59dsAzy+0NGPa4zdJ4oGjw1M/rwFuz9GfUwLDMIdmFVaozy4IAliWBdf15tJynB9vYxQMFYnn+UjTZGzRhnOOWq2OXq+7FBEjW3Gr8q+R0UJo/8bKXsRxXMTxeO72ZaZWqyMMg6UTdJNEbcp4ng/G6NIIsUIINOoNXLhwoVpXlYhK2KuoWHEc28ba2hoOHzqEK44exYH9+1HzfViWhSRJ0O12EUUhgiBAFIUIw2hlCiZs20aaJqCUoF5v7Mkg4Xmjx/uiqFihYDf6BY55j4uRM6cgj16D5Jb3Aq0m6md/CCFSpI6P+J/8M8i33rKr6EVePQFx07sgj1yz6/Mlr56AuOIa4PwZ8Ef/cCLxZBL6hTD20vMg7Q2kt9yhGnPTFPyLvwO6cX7Xn6ffe3Iit49p6uKM7T8zTKTbSfyaVauuKqawEMdRLuxN42CbNYzx0hULxXEE27ZhGObSLdTmTRRFiKIQjuPCth0kyXzPvfPEsmwA47mxCFHXf32vs2ykaQLOjWzDbPme/7yxbRtJEu8ZQWsnXNddaNbxPNEFQ+12ua6to6KLkhzHyY7f+Tiwp0FKCcYYhBDVuqpEVMJeRcUKc2h9HUePHoVhcKSpQK/XzQS8KLvxSQBcvnionLByX0zGQeXT+ODcQKvVAqV67KxaKM4SwzBn7h4ZKuTMeVyMxCHo898FaW8AX/8zyDCA7/sIP/STiG//MMgbr8H44u8OFXRIt6Wceltch/2vLxfGXv47wLIhPnQfyMWzc8u46hfC2AvH1O89+TLEu+4ETBPWxbPAiWd3//kJXYacG3kj7rDnNur7UVTO3SD0oir/XVM42GZNkiTwPA9RFI58/p9H03AURXAceyajwquGypwLQSnJS6JW6VquUQ7T8Y5Vz/MhpVxKp54miiJYViV0j4K5fx3t990DvHFyz2Z0Ukph23bpMySLwnUdCCGX/joRhiEY4/A8D4SQUrtOTdOEYZrodLuVsFciKmGvomJFMU0TV155JVqtZtYEu/d2L1WtfJSVOaSIYzV2Bsx+ZGkvo8ZxZ9O2qRkm5Mx6XGyQqLHJMZimME0T7OxpxBffhPGlz4NeOrfr4w5yHerXJ9avRPxP/hnEj3zkshg1I1Fqp9c5SAij506D/fWfgXaaqD/9TRhSIFxbHzh+PK2QxjkHY3zgzfvYTch3PwB68iWwF44V/v5xzmGa5hLFGUgYhhJNR11IFOF2HEUc1IKGZVVupVFQ1zUCzyuPuJde+3bEn/1NkFdPDHX0joKUMtugG03golRl8jWby5/XGIYhbNuBaVqlcteWDfmRh9D72M8tpNilLNi2DSn3Ts6gaa5OrmIcx5kD2ymlA9uybLiuC0IIzpw5m0UdVZSFStirqFhRrrrySqRpuucFrK0XxCRJ4Ps1hOHoO/4V45GmKVzXQRRFM3uPZ+W2GkVs2E3UsCwLpmmidf7NiYXFra8vfvhzkG+9Rbn/vvT5sZp/J2Xr69TCY7+bUK4dRPKJXwL7qz9BfOYUXNdB75OfRXrrHdvyAqfNg6OUwjCMgQLPOI89qxFczSTjgouCUgrOOaIohud5I++8F/H9G/VzCMMQhmHCcdyqHXQEyibuxZ/9zazA5mbwJx6Z+vGEEHAcd6Rj1bYdSCmX4rs4CmEYwrIsWJa9Mq+pSHy/BnLmFJKLb8692KVM+H4N3W5nqcoYpsGyrGwjv7wOt3Hod2B7nq+iXUowWs45h23beO2HP8TZs2erzbYSUgl7FRUriOe6OHDgwFJUvs8TQtRFEsASuWmWk1mP4xbVKrqVUcSGYaIGYwy+X0O73Zrqpnrr69MZbcYXf3ck918R7PQ6+9+j9K77IN7xvjxDMAxDOK0NRLe8F3L/Ycij16gx5QI+J0IITNOaXtxpNdXz/epXZjIaqzNyFrWp4jgOPM+H53k7bmBwbsD3a3AcF5ZlwzRNAGpBoSIahlPE928ccTCKInDO4Hn+TDcMVoUyiXvk1RNK1Pvi707t2APUMWqaFgihu37HfN9fGoFj1PH2KFLOPSXIV+IepQy27cDzXFBK0bl4fiHFLmWBUgbLsjZFQaw6Wuhfhu/5OCRJgjRN4XkeTNNCkqSQcrGv0bItnDlzZqHPoWJnKmGvomIFufaaaxBFYSl2eMoDwb59+5CmKVqt5qKfzMozbBx3HvlckzKK2DBM1KjV6ojjuPCdzHlmtOkmX3r8ObBnn9o5w/Cbj4Ief25bKUT47jsh3nUn2NlTEG+5uTBnHCEElmVPlecivTqST/wSxDveN7N8Qtt25t5GSKkKD/c8H5TSLH5AZt/By5+fZVnws/KkMAzQ6bQRBAHiOEKSJHDd0ZxQRTCuOKjcGGpzJo6ThS9wyk5ZxD26cR78iUcKEfX6sW1r6HnWsmxwzpYmZ2wcJ3EYBispcjuOC875UMHWNC3YtgPHcbLCGCsbOw3R6VSb2ZQymKa5Z9zNlFI4jrOyQqYQqlhDxwpwziGEWIiIKaVURVtJUrn1Skol7FVUrBiWZeHA/v1Lc5Gbp8hjmgYIpdUFaQ7odtxBC8pZj0JOwzROJMdRLoplaGbT4t3WHDwAiB/+3CYX3lb636NBgqMW/txH/wBG2IO0XSRvuQn09Ven+o5TSmFZ0zVbp3c/gPTuB0GffQr8kd+fyTnHcVz0er25LLgppfA8H67rIU0Fut0ugqCHNFWZojqfjjEG1/VgGCZ6vR46nXbf4lmVJgmRwrJsSCkWvikk1q9E9Av/PZL3fxT0pb/Ljy/dFuj7qhTJNE0YhgHDMMAYB2MMlFIA22MY9iJJkmSj4eUOYh8XFffgIY4HC1uUUtRqNbTb7aVx8Yw73s45A2N8ZcYPOVelAUqocUEpy18bpRS+X8uFjTRNEUUher0eer0eomi+GynlRmYOtuUQtKdF5WaTlRcykyRGEPTAuQHHcfOyQy30zQvOOcIwrAozSkol7FVUrBi+5+WCSpnRgp64/makD316LiJPFEVwHReGYSx9e9YywLmRNXtt3n0ftICZVuAdJlTNA845fL+GZnNjKQSFYeKdHvvtd+GNgxb+WK8N8tab0bv370PeeBsQhZDX3pB/xjt95jv9/4zxLGNv8htKfezxR34fpDMb564S9ma/scI5R73eQJIk6HTaWVPo5ht8ldPDwDlHEPTQ6XSGLoC1K3LRmx/xw5+DvPl24MCRbcfo5exYAvVVIyCEgnOWi32O44BSWvrr4KwxDAOmaS18s6HIAg2NaZowTWNbazIhBPV6A1EULfw4Hof+DZNRrmd6RG9VBJxarZ6fo5IkgWlacF11v6abkNtt7TCOkabpUlxrF4HKnFv8Bs080GO4e+G1Asq5rprs/SxKw4LjuEjT0XL4KKVjf28YY3AcF47jwjRNnL9wYc9fW8tKJexVVKwYnutmGU/lPulq1xY9/gzYc9+aW9BxGAZwHLXDt9eLRebBoHHcQa64aV18WqhKb/8Q6NNPzl3cU7lP5txyj6YVQoeJd0WM/SrHTB3RD3+AtNeF9eZppO/+ANLb7wKiAOz4szt+5jv9/5zzfLd4UmaVzagxTQuMsbkICq7nIY4i9HrdoTfqSRKPHM2QJAkcx0WSJAt1OpFXT0BccS1w/g0Y/+HfbDsWhRBZjmGMOI4Rx1Eu5IRhkOeQlUGkXCR6XHPR17qiCzQA9dr0YU8pQ5LEIESdd6SU6HTahfyeRRB95tchb70D6c3vAfv2EwPPV1JK2LaNKFp8Qcq06M9M50ILIRBFIeI4BqUMvV63yhMcA0KwTfBeRbS7c6/liQshEAQBer0ekiRFksTZuX7nUkDGOGq1GlzXA2N8ZGHcNE34fg2AzI4ngk67XX0fS0ol7FVUrBgqP8lc+I38buTOma//GdgLx+aatRbHCXx/9fJpysbWcdxhYtQkLr7+P6fHn0N6+4eA+r4dR0gHUeQouBITbBiGOfJNz6S/f1ohtF+8K9rtSClFvd5AEASI2k2w488g+tBPQlz3dgAAe+04xFVvAf3ekyAXz24T9XcaSeNcjVqWebFi22qUdR672bMKDKeUjXUMzwLSbYE/+Rj4k49NdEzqVkHDMLMF7t5chHiel+WOLfY6V3SBBqCcK71eNxvLdSGERK1WQ5IkC3coTos4ei3k9bcCfn3oOd6yLKTpYkX4afF9H4yxgdnHuul0mV/fIkhTkeWlroabcyc8z0eaJnv2/A4gb8zlnA+8bmsHs74XbzY38pZ5y7KzvL7Nm36MsSzL0oZt2+h0Ouj1VMSHLjFrNqus8jJSCXsVFSvG2toaGGUjNRvOm00iRqe50OYytdMdVQHsM4ZzA5RSJEk8VIyaxMXX/+fs2adAn35y7BHSovP+oijKMl9GawSe9PePm8c0jN0y9caDoNFYyzJY1KIiuel2pB95CDj9Q5h/+zh4bR+iez6O9Kq3wPjjL2wbid3JVWcYJhijpb6Jt21nbo24rjsbp0IcxysTzC+EyFx7ey8PyHU9SClLIYTPokBDiz2MMdi2Dc55Xgaz7NCTLwFRCHr8afCv//mO53jLsjN37XKOIXJuwLYdtFrNpT/XlAuZOdyNlR2Z1GOhyy7iF0UURfA8H4A6N1JKYRgqj48Qgo2NS/mxEMdRVshB+kpo1Ka06yqnu8qqlWg2W5vOL2kqUK/X0e12V/bYWmYqYa+iYsXYv29fHoReNspSmlCv15GkyZ5c7M0bIUTetDmuGLXb39/656TbAn3+uxB3fHhkB1yRAplGO0KTZHenwaS/v8iR0mkz9TTSq8P4iZ+FeP01BM2L+f8f/dpvAbU1gFIY/+p/QPj3/ivAqwP7D411LjBNC4C6KS0rjqNaaGftMLEsC5TObuRX5dWVI5h/WletbU/XpLyseJ6PXq+7sm4nxhhqtXpWqNNDu91amddK4hDs+DNgx58deszbtr3UjrZarY4wDEpxnlk1hJBwHGclz306W67Vai7tsT8L4jjqE+ocMMYBYKAbFlCbz0GgoivUBoFyune7HURRuOMmapqmWF9frxy1JaQS9ioqVoxD6+sLz0faabRvFiLKJDiOi7gEuUN7AeWYsSAlIILuJjFqtwX7buLV1j8P7v8U0l/8DYhb3juyYDSLzDUp1WiD5/m73lT3//55NkRveg4FZOoBgPETP4v2fZ9Ecunc5vf+1CsQN78H/Au/DXruNMgrL0K+7R1wvvdN1J98FFF7tJEOPTZS5vxQ151PcYbjOHm2zizQ4dxl2PyYdkNILW5XeyRtK6ZpwTA4ut3ZH4uLwDBMleEZRWi3W3v2Wm7bztIurF1XNeCqUfGKotFuZUCuXLGE4zh5BmPFZXQERRCotmidNzvKzwkhRh7r1/dhvu9jfX0druOg3elUrtsSUAl7FRUrxtEjRxBFs3eMDGOn0b5ZB9ePil60xvHyj5otC667fee4aAdn8tn/GaAUEALG//EvF3qcpWkKShlc1x3ZVZXc/0mkH/sUIAH2wrEZP8NiaTTWQM6cRHzxzW3CPT13GvyxL4OeO63+98Z58Me/AjzzJEwIuK6HoHEQ0c//KvDmGxA/cvdAcVOVOsSlXcRTynL30KxxHBdhWHy+nkZKCcMwQAhd+Ps97YbQXhT2VFtqWMpIjmnhXIXAt1qtUowZLxIdKbJswh7nHK7rodVqVfdgM0WuZIGQlKI0G097Fe3Wi6IQjmODMVaJ9CWgEvYqKlaMw4cOodfrLfRmqajRvlkhhICUciRHVcX0pGkKy1KlAv07x0U7OBPCgLfdCnzjLyEe+ATIqycKzXQalziOYVl2lnOz+/hocu/HgfWjQBSAP/XVmTynWbgCG401pGmKzsXzYwv3URQhWT+K3q/8C8ir3gpx420Q7/3wQLHXsiwkSVIANjNMAAAgAElEQVRa94Fl/f/svXmwZFd95/k9y91v5qvl1aatBEICIbFKbAJRMEgYVJIMCE/YgBFt7I6e6W67DeGeccRMTIzb3dERjGn3Hx12O2i77e4J2w2NHc3IYCxajRCL2CUkg1SFpBKqUlVJVe+9XO92zpk/zr33LfWWzJc3M+/NvJ+ICrGU3svlbud7vr/v1wYhZCJig87XG68bS7tOvalfI0fZEMpCwKf9HiZJ1hRZ5VbY7Wg0GgjDcO5FPSAbxa2esNdoNNNGz9pxNU6yKJTt2lKriJQyLYsoR1zEvKPXUx4uXrw47Zcy99TCXk3NDGEYBvbt3Yt+f7ruhKJG+8aJEAk4N2BZdr1A2IbiGlOVdmatWWAX7eDkJx4F/+KfQ7z/Y1CHr4J81RvBvjXdse84jvPGxp0EKfr0k1CLh2B89o8KOXfE0Zcj/vXfXSdwFu2SbC4sQAo5UoB18OHfgLripQB0g5v5tftA/8cXLvnesqD4Mgt7QqyOx45DRLVtO20CFGN3YUgp81zDsn7mO9FoNJEkcaUWf6MeN67rQghZ6pKZ3WKaJgzDRKdTbdGyqGuDbsUVlTo/9Zi4MbPCc9mglMI0p9tyPg6iKILvN+rJmxKQRe4sLCzAbzTgui4MQxfnZUaKmslQC3s1NRWGUgrbttFsNtFoNLB/3z5YljV1Ya8qxHGcN0ZNe9ysrES/8s+hbrgZ8tDlI7nIhBAwTeuS0b5xiB/k1EnI17xZFzZMeaxVKYUkSdIH0HjbFuaiBfH4138X6vBVUNdcD/7gffp3FOiSXChA1APS7+uyo4DtAl4DVCn433ngEjFG50mV153iODrvKltkFy2iNhpNGIaBfr83kRw/AFAKeflN1chEoHa7vBtMmzHqcTOrpRmUMvh+A0HQr5SQtRlFXRsMwwBAKuV8cxwXcVzeSIVZQ7v2vJmMI2CMwjStenO+BERRBEopKCEwTQOe62JhYQEHDxyAkLJel06IWtirqSkBhBAsLCzAc130N1lAmaYJx3HQaDSwZ88eHFhcxOFDh3DgwAE0fB+2bcE0TSgl0etNdwy3asRxDM8brMF0HpFHroa65pUgj30HuOzoSAKcFrj8dWMh42hKpisXIF7xWuDAEaiDl4E+8vBU3aOro9/DjTUqr4nkjg8huf0e0KefHPo9kFMntaj3Z7+fO/aKckkuLCxAFCDqAamg+dh3IN7wDsBrQL5wBs0ffSt1Gay+ziwwe9TzVB64HOGv/TbEm98F+tRPtv1chxGeHcdFEKxef4sUUT3PA2MMKysrExU1thqjrwKEENi2hSiKK3VP3HjcDHMM6tF/PjHhd5I0Gk0QQmbC6VXUtUEplV53qiO8Zxs0VbueVJUsL5Wx6eelFk0cx7BtG47jpuUP9TE1TTL3cJIkaf5ehCiKsG/fPly8eLFS9+GqUgt7NTUlYHH/flx+2WVoNBpQSuU7Gw3fx0tf8hLs3bsXnufBskwwxiClQBgG6Pf7iKIo3f3UTpH6wjkcug1qsAbTeYQ+9xRIZwVESoi77wXprADt1q7Gc5VSYEwXDGSCTbbAoY88DHHL7YU595LFy3Xenu1cUuIyDYRIwBiH4zgDj1CKY8d1mcaBI+vew6ALfbpyAfzB+wrPGWw2F8A5R6dTXPC5OHYc8uZjIGefhfknv4cwjJC8/Tj8zjKSXiddwOoCllF/Z3zvJ6CuvwnYf3jHY2MY4dlx1ufeFTlq7roe+v3pOJUoJZUMYOecw7JsGIZRKUfHxuNmmGPQ8zyEYTCTC9w4jvMxziRJKv2sU9S1IWs+rZLwrnMB643USaKUgm07M1k2EYZ6o9h1vXr6poRkz24vXrhQ6Wt2VaiFvZqaEuC4LqzUneK6Hg4sLsL1POzftw+9Xhf9fh9xHKX5UkmdWVAwQggwxtKmyeosACdBtgChZ07lDoPkl/7xpq3HW0EpA+ccnBsghKRtm/oBLPv54pbbi23I/af/AmBMN+T+we+UIu8xjiPYtg3GBgt8JudOAwpAFKzL3RtmoV/0qHOzuQClVH6tiqLB8222ei3Ka0Jecz3IM0+CPvcU2MnHIN5yG8K7Pwa5soSFF04DIPkY6qiQUychLrsK5MI58C/8v1u28AKDO2tM0wTnfGwLJ9M08rHuSZMkSdpInExtMT7McWyaJny/kR4vfRCSjf9VM4tp0GMwK83odGazmTC77hiGkW50WgB2zi6dfS7Nry0ztu1Ussm3ykgp4DgOhJCQcvbOFyEEoiiC62pne5UyVWcdwzAhhMDS0tK0X8pcUAt7NTUlII5jLC4uotvtpjdgF0kSz2ROTlnJGkzrvI7NWesw2Kr1OFt8sxeeh28acF0PjuPCsrTLgnOeC3qWZUEp7WQDim/IFd0ucP1rgScehbzx5l2Nso4DXabhQamdF6QkDsGe+CH4tx8A6bXzz5c+8jDI0vmBPqu1IiA5d3okkS8T9drtFpIkAaUUnueDkMHKFbYSJMWx4xB3fwyk34F823tXj4POCsjXvwwZ9GDbNiil4JxDOD7iW9+76/dBem3wh78C/vBXIN9wbFuRdFBnjXbNqLz9uGhBNROmpiViUMpgGNMLYB9EzDZNKxf0gqCPbrcLIRJEUQTG9LFqGAaUkpW6rw5yDHLO0WwuoM9MBLe8u9DM0rIRx1E68i7hOC5su1qOtaLZKr+2rGSu9SqK7FUmc07N6uZ1dv91XQ8AIISE3hmtmSa2bWNpebkyGw9Vpxb2ampKgGWa2Lt3D8JQ50dNa+Rq3omiCIZhpg8GtaV/K7YqecgW304SgT71Y/R6PfR6XQRBgDAMEIZhPjquG818AFjn3NtuMTpMQy8/9SQQR5Bvv+OSUdZpkgl6rjec2w1YI24snQe///MDLdzXCqbiLbft2hW5VtTLyL5Hx3G0G8D1Eb31PQO73y4RKh/4wqpg2W3lx4OUEmEYIo51OLN6x90I7voorCiAcerESNfKogRl23aQJKuB8EVlR1JK4fsNEIJ1Y76TJssiXZuPOVHaLX0OP/CFdee+ztHT+bOc8zWC3vpjQh+rISilaUv1bAlBjuOCUoKVm7YXqmcJ3Qwd5GN4WnieTdFiJ+JY59dWwZWajYSW/XXOGkJo08Agm4pVRYt7uhTPdfWmspQi38jZt28/pFT5hnLNeMlc5KfPnKnP9wlRC3s1NVNmz8ICrrzySvR6ly5GaiZPFGlXTBbIC2CiAt84WmIngeO48DtLUO1lqK/9DaJOe9sGWD1WFcHzfAwqosb3fmKoEWBy7jSUUlCMQ+07BLF4BOzUial/rtlDput6Q41u7kaEWue03KWItZmol6GUQhiGOt/znT+P4K57Qbsd0Kf+ftvXAmwiVPba24q7ehQ1hjj9DGi3Deu7/wMOo3AcB4Zh6p855DW0qKyrjcUeRQiGhmGg2VxAksTodKZfGMA5H3iMvGjELbdDHLsLZOn8OsHKMAz4vo92u4V+v7ft958fP0Ki0WjMVEufZVv63nX6VKHO5yqgBb4QnOsR3VkTbQdBKQVCSCXiRLKSoZrJs9qQO7vuqeyZJAj66UaOHtv3PO3k0waK+bo+TAvX9bC0vFyK55d5oRb2amqmyJ6FBRw+fBjdbqd2h5WIzCEkpYRtO7BtG5PK8hlHS+y4ycbfuksXIZ98FGpAsWqtuDdI6PFWI8Bb/v10lFW8633AwcuBl7x83ec6TRE1SRIYhgHLsrd0mWx8faOKUGv//UHf+3ai3lqklBCnT8GKAng/+Bri7gDfz4Di1+afw99D9LsIwyAVmkgqxmuRb9Dx4KJw3eKLM3xfF/qURYBKkgSe508lgH2rY4UQAtM0h3IzZtls0xorHgeZEyfpdQorbKkacRzlwsXamId5IUlimKaZtomX99h2HKc017R5IxvbprQaY9ujkiQxgqCfPg/I9H3Hcyf8jxNKKQzDzM0QlLJcSO31ejh79uy0X+JcUQt7NTVT5IorrkAURUiSOui1LOiFopVm9zgghIBSmj4wW2Nf1BadNTdush3RlZXlXeVWrRf36LbnwlYjwDtBTp2EvO5VwPOnwP/u87sqoRgHcRzDth1QurmoOc7XN8jPbjSaALCjqJdB4hDW0gsI3/BOyDPP7nj8Dip+7fRas1KJjSKf62qRjzH94GlZJmzbAefFus6yB9miXSh69HV6uXobUUrBNLVoOulF4VbHCqU0/ewHvy7btg0hkpla2FqWBc45HMeFYRiglABApbIEi0AIAUoZbNseOupgFtAZYy5M0yylcy9zINflBtNDCDHzrr2NJEmCOI5BSDUb3ssIYwyu66aj9SEUCDrdLjqdDlZaLZw9dw7LKyvTfplzRy3s1dRMCce2sX///jprpERko2+MMQiRoNvtIAwDEELAGAMhZOwjJEWNBk4Kz/PTh6bdOwRWxT1vR3FvN9CVC1CuD/Xm24DuCtiJxwCUQ0RNEp1dlrVdr2Wcr2+nn91oNEHI4KJehnzHXegd/+Vixcgt8tU2Y63IF0URCEHawkxBKclHdot8sLcsG4SQ3HlZhBPU9xsQQhTSAlwkQpRrlEsLt2yo75MxBsuyASBt6dbHxHbRAWXHcVy0Wiv5/WqtgyJrISdka6FvmPzSsqOUAqUMruvBtu30+53dXLG1NBpNSCnTzchyFYE1mwsAUI/lTRkpJTg3YBjG3AmsWXGbbTuVyKMsI5RS2I4D23Zw4cIFPHf6NFZaLSynI7dBEMzlpkpZqIW9mpqCIYRg//792Ld3LxzHgWWa4JyDUgpA31QJIbjq6NHarVciKKVoNhfQ7XbQ6/UQx7HOZ0vDeIOgX+fCbILn+eh2OyPfxNeJe5QiKfiBU177aqjrXg11/gzE+/8ByKmToC+cmbqIqpSClCJ3Z639HMcp8m73szNRr9UaTtQDAHv5Qtpm+7eFve6t8tV2IhP5oihKP9tsDFM/4BflZtroABvFaUkpQ6PRBKUUnU75BBYpZSqKlUMocV0PQiRDLVCTJAEhFIZhwDQtMKYdXoOIg2XNQHUcF/1+f80xH6YLrDAXtFeFPt1ODiC/3mT5pfIVrwH73tdK9d6GRUqJKNLNuXGcAFBpO7u96QbKLOE4dj6+b1lWKdxJhFAsLCxASoF2u3zXtHkkSQQ8z5vLZ9owDGGaRjqRM3n3edXZu3cfVpZX8OzPfjbVQq+azamFvZqagrn66FH4ngdCdNut47jwGz72LOzB4uIiDh08iIMHD8LgPHUOWEiSpN7dmDKNRgNJkszlg85u0UHlqrCFgw49jtKQ42JbiekZHSov3/oeYN9ByLfcBjz9BOiLzxf2O3aLEAKE6LbOaeSXrcU7dDn6b/k59J/eXcmI6TcRH7kKePZkYeJAUc5FKXXIvlIqHx8pgmz3PxO6dvt6OedoNhcQRSG63W6J7wkqb7acJpxz2La9K7EgSXRLbtbWrUeMd77mTHt8fzMopbBte9N712ZCH2MMpqnH0h3HBecc5GcnEL/sVVCHryrVexsVpWR6X9fHqu/7YIzOrFMpc58mSYwwDGEYBlzXK3QjY1gWFhYQxzG63e5Ufn/NpSil0uvA/Ln2AF2SlwnfZXGfVwXOOVrtdp2TWVJqYa+mpkAWFxfh+9rBJIRAkiR5nkgURQjDAEHQRxiGuVtPP5DX47jTgnOeZompUjpkyorymsA734fo2ZMDl2UM+JPzzL0iA9Azh1ry8x8DCAEIhbz+deBf+XwhP39Uigg+H8VNpLwm+LvvQfSyV6F3+weBqJ+PLA+DOHYn+ncWO4pbpHMxEzocxy2sPVO3PK5ew3fzeimlaDSa6PV6uxLMJukkE0LAcRwIIabqfmo0mgjDsJANACG0g2UnsbcM4/sb4ZyDc2Og4yZzoOvWyMzRx2BFIbzHvw3aa8P9/oOgSQylMFPPJUJogdOybLiuC8bYzIkalDIYhpGP4GYucN9vgHM+8U1k23bAGKufrUqIUjK/d80jWvgebEOnZhXODXQ6nak7gWs2pxb2amoKwnVdXHbkyEBjiXr8TualDPXOx+QhjT2gt70fXnsJUadd7yYPCXnX+9A7/hGo9nLh7g49lhunLsq4UPEgIQx42Q1A2Af/40+VwrGXkQWf73bBOYqbiL/7HnTv+DBEvwccOAJ64kdgJ3409GtwW0tQrSWQr3+5NMLHZmRjuUVkUDmOO9JIim3b8P0GwjDctQtu0k6yrGRoWhlepmnpJu5uMXldUkrwPfuRvP04yLnnYKjNRd8yZqBmLZe7+S600J26F9st4ORj4FLmo2pamOGglOTRFFVG31u0GKyzImfr2Uu3Arvr3pcQ2qnMOYfn+XnRCqUkHcnWGcKU0jwypqjvWbvQo7lrKK4CUkrYtjNVN+e0ye5jtUg1OJ7n49y5c3N7zJSdWtirqSkA27Zx9Kqr0O/3hnKA2LYDKeVIxQM1w2PbDsi73ofuHR9GeOEc5JPDCxjzTqO7ArF8EfQb4xFw9MJCFR7Uz088Cv7FPwf9wTcgjv9S6cLiLcsGpXRXD5q7dRM1Gk3wF88iuvgC+Ff+GmTpPPhDX9rV9+owCnXiMcig3Nkruh1v9JZrzjlM0xzpGPUbDbRb7ZFEsq2++3GVImhhxM2zSCdB5kqk58+gYZno9bqFLi6CW96D4K6Pwo4jeM8/A9u2C3N1jhPLsnIn3qhsdPQlSZKP7jrOqtBHSLWFPiklHMeZOWFPxwzYm5yXWVZwAKVWN5Uty4ZlWalQvtocbts2TFMfV6Mc/9oR1q/scTLrMMZn0rk6KJnAP+1YiSphWTYuLi3Vwl5JqYW9mpoR2bdvH664/PI0qHm4m6PjuIiiqPQLh1mB710Eu+0DMC+eR3TyMaj2cqlGqqoCpQwuZwge++5YP7uswQwghe/4Z2HxavEQ2He/WujPHhTODTiOq0t2LB1sTylFkohdjePuxk2kizII2hdeBH3q70F67ZEcSfbiIbTf8M6xjYQWOXKaxSCMQtauutvxacYYbMtGrzeaY3ir736n43yUz5MxPQI6qY2pzJVohD0Yp54s3ul+9jmQzgrU176IsL0CpfTGgmlaEEKWdiGjSyHEWMbJ9MbjVkKfC9u208Z4Wimhj1IKy7JmcgzRNM1tBTkhxLrvNPujo2J0XExWNuS6LkzT2rWAP6qbuWa8aMeaOdeONcuyph4rUSUYY3nZXVWu9/NELezV1OwSxhiuuvJKLDQb6HQ6u3qodl0P/X6vvjhOAMuygXfcjfZ7fwnRxfMgP/5B6UaqqoLn+YiTuPDm2s0QQsD3d86+GhZy6iTU4iHQB76A5Bf+4USde4QQeJ6f55RpcT9BGAYQQoBzPpERx1zUa7cAjH4NopSmGXsfHdtIaFEjp0qp3E0yKK7rwjAMGIaZ5iFaME0TjDFwznPnSxbKbVkWbDv7zzZs287dMNkfpfTnNq6cn+w455/7zKbH9yifZ5Ik8DwPURRO5B5Gzp0G7bax57FvoXPxxcJ/50ZxVAiBIAjyYhvDMCFE+YqusrbXSWwQrhf6+kgSsYXQV25Hn2Ho83YWBQ09ZjtaQYgWBpP8+Pd9PxW3h5tI2a37vGYy7OY+OGvocfGwFvYGhBCK/fv2Yf++fbAdJ82Lr0fty0It7NXU7ALXdfGSq68GoHbdXmgYBizLnut8i0nSaDQQPntS53+deBzxL/8zyCNHQZ97qhb3hsTzPPR6kxGkpZQwDBOUMiRJcUIi6bXBvvtVJL/wDyfq3DMMIy1rAVqtFcRxDCGE/uP4SG69A9byC4g6rbG+jrWiXlHfIzl8BaJb7wS+9yD4g/eN5bwi504DUQgwBnrm2ZF+B+csXXwyMEbTvKnN86UajSYMw4CUCoTojD5AB/Jn13CltKtLSgEp0+9UZAVKSVqiFCOOI8SxLk9yXRdKqTTnp3j3UHacbyVaj1YGoWAYRuoyHb/IT+IQCy88h6TX3bVDcjdkraqcczgHDiK+9Thw9jkgKofby0kXV9N4jthM6OOcwTStdUIfQIYShcZN1hQ7ieN20mhhjxV2jiRJAiEkfN8f6nnV9xuFj8vXFEs2uj3P6xDHcUZ2zM8TQgj0+/20fITjwOKBtIipjpQqA7WwV1MzBIQQHDxwAEeOHEG/3xtpJ1JKme50W3BdD5wb6YJwPm+u44QxDtu20Vu+CPrUjxH/8j+Duv71UNfcMLGw+VnB931IqSaaSZIkMXzfH4sziJw6CXnocpDTz+wo8o7WOruQl7UEreVNx5PEseOI3/crYN0O5JOPDv1etv/9q6+9aVuFi3oAEN/7SSSveB3gNcY24k7iEOrotRB3f2zkczeOYzDGwJhuktRihJP/yRx2WYNuu91CFEWI43jdnySJU5Fg/Z/MRaXHfEQq+q3/ox+OtTiWiYGTZNQyCCESeJ4/ketBthmmHaaTJ45jdN90G8K7PwYnieCfPZWWDZCp3rcdx0EYBqVwx20l9GXtqGXI8sqeB2a1qdVx3PwaVBTZZoXn+TuO4HGuN68yQbym3Mx7zt4sZm1Oimzzcv/+/VheWanXryWgFvZqagaAUoq9e/fiyiuuSB8IO4UswKIoQhgGCMMQlOpxnzq3YCcIDMME52zLUR9CCBzHget6uWug3+/lD7ryyFGoa24AnnwExn/7s9qxNyC+76dV9+2JHqNKKXC+mudVZM4a6bWhFo9AvvcXgSjctgk2uf0eiLvv3fHvbYRzA/z2D6B7XJe1qBOPbf5aUvfUwo++ibhb3GcsD1yO+J/+C8g3vBNOEsE49eRYvkPr7M+QXPsqqMNXjlUwH81lth7toovyRtog6CMI+gjDAHEcIYpC9Hq9sY5G651ukgqIo4XVTxrtNjQBYOzNl81mE/1+f6qfT3bsqa99ESQOwbkBy7LSLDIzbxWd5ALHcdzi8wYLIhP6giBI8wrNVECY3jOO52m33iwKGVkUQFFt0WsRQoBQCtdxNxXyKWVoNJppKVGIfr/O1qsClM53zl62MVKzO6SUIISg2WxieXl52i9n7uHTfgE1NWWGUoqDBw9i75496cNpf2wB1dlDULO5gN6ER42qAiEUCwsLuaDHGEOS6GyytZ+X47gwDJ6HfW9cCBr3fx6i29LCQHc67o8qwTmH5/mQUmJlZQVKTX5XrtNpY+/efQgChvAttyF5/8f1a7v/8wX8dL3IFO/6AMhTPwH/yfc3/VvS9df9cxCyxWz3G38LHvTAvnn/ln+XdFvg938eqrkAwzAKe9BOPvirUIevAjt/Guyb94/N8cT6XViPfANRHG37PkdBHrgcyQd/VWfGjfHcHbUNcliCoJ+73zjnlRoN6vf78LzxNgtalg2l1NQXn9k5CgAhsO71WJaVuwr1Pb0/9mKRTEiswmbgysoyfN/HwsICut3OVIQ1XfjCsby8NPHfPQlc1911PMwg9Hs9GE0Dvu+j01kVD1c3UPu1+6lixLGOhJhnKKWV2lArG0EQoNFootlsotWq11TTpHbs1dRsw9VHj8JOdz/jePwZNkkS5018hEwmt6hKNBoNSCnQbrfyUR/OWR5UnzW32baTu3A2dfSNOH42T7iul5a89FOxYXoLSEqpdnz87OnCHFsAQM88C3HrHYDtQl7/OvCvbC4Wiv/pfcCBIyBBD/zbD2z7MznnaDYX8pFX0esOfMwVEX6eQSmF/+LzEPsOwvxPn0Zy/szIP3MrkrffgeCOD4M9/h2wJ344lt9RhjbjcSGlRBRFcBw3d71UASlFKrzJsSyOOOfwfR9tRRDfeseWTt0inby7ISvCCYIAlDI4jp22Jo8mEluWlbZnu3BdF3b6c7OSFgCVGXnMJhLsxUOI3nYH1POj5WQOyyy79RqNZl54MU6iKM6jCkzThO/7IISg02lPrCG7pjiyZ+Z5zdnTG9fe3L7/opBSYN++fVhaXq7ERtOsUgt7NTVbcPjQITiug153ss4J3cQXwvd9xHEyFXdUGckaKDe6jXSeT5C7yjjnMAxjYuUOs4peJN8Jv7OEzsUXS/HArneWPYh+Fzj5eGELQhKHwLM/1aLen34a9MXn8/9vrVhAn/wR1OIhGJ/9o20bdB3HhevpprnduCcoZeDcGHn803Vd3WC8dAHiG1+GGnMhh3r+Z7AJAeEG1HNPjydjb4eW16qjXWkBODcqtdgghMCy7JHESM/z04IS/X4Z09lsnueh2+0iuOXdlzT4Kq+J5I4PIbn9HqjFIxB3fqQUualJEqcCi0pzGnVJC6VZYyyw1SaJFvKcXMjLioOCQI83RmG4pnQnQRRVq9FRCIHum25H9PM6qxAnH5/IvZpzDtt2ppbROE6yRu7J5AaqPNPRcRwA2o1ZpWOwZj3znLMXRRFM04SUsm53HQEpJShlsB0H7fbsPZtVhVrYq6nZhL1792Jx/350O8XnlAyKaVp56HoN0mZUuqXYkQXZM0bR7Xbqh8wRIe96H6Kf/xjkylLhRQ6jQAiFbY8mIGz+gynU5VeDfe9r6wSj5PYPQNz9MSAKwB/5xpYNo4SQ1L3QAKUU7XZr9w/JfgPJ2++EOH1qV+IY5xyNRhOU0om6KEgcIrnypYju/IheJLzjLpBTJwsV4HZqeZ0V4lg7m3y/AUCVfsGRJEke2q+UAqV0aLHGNI3cBeQ4DkzTAqDH8JMkSRuRA4AZoGf0uSGOHYe48yPAgSP6HH3ob8ZW3LIbhBAIwyAvkcgy+bKCFtd1c+FvrQsq27Dq9Xrpv78q8OooCpmXrVTxXpdlFdrffRCewSHleNyea/E8Py+7mTUajSa63e5ExwmF0E7dKArr6JiKk5VIzev3mI3oz+v7L4okidFsNNEPgrkUictALezV1Gyg4fu47LLLJl4QsJEsp2fcgeRVQQgB1/W2bUZVSubjuDWj0ey1EC+9CDz0pdIskgH94OA4buEL2mzEUx66HGrxMOS1r0Fj5UXQl74S0Uuvh/uzE2ieeTp3RliWmbpIV8fkOOcIw2DkjKP41uMI7tqqgIkAACAASURBVProrpxHnufDdd18dHrQ11HUGCM5dxq02wJe9iqI618/1pFZeeByxPd+onDxsCwIIZAk2qXKOEdc8kUHIRS+78NxHFiWrf+5/wDksbvgti7ChNJFMpynDhEKQigIIQAyocDC8vJSWmISrCuT0o3I10HcfW9+bpBzp7XxLQpg/OUfgj327VJdrzKyEokoWl/SkmWSBUEfURSCMY44jtHv9yop2A1KFoeR9Dqp80u7ExljECIp/B5uGCYsa1KOtsnieR4ATKWsIooiuK5XudKfmvXoa/L8CntKqdRxXo1IgzIjpcS+fftw8eLFab+UuaQW9mpq1mBZFo4ePYpOp1MCpxyBbdtjbWOsEpRmTq2gFu7GiPKaYLe/H/S5Z5A8+nApF8m6QbTYJrNsxJOcfgbyvb8Idd2rQHttyAf+G0inBfbQ3yDpdXMXrZQqd86EYYRut5M7a7ZiUPGMnDsNJ4nAH/7vkMFgizXDMNFsNqGg0Gm3h3aliGPHLxlz3A3Zgp098xOwQ1fA+us/gWqPpyltlvP2MqSUCMMwF8rKvHGRJDEsy0a320G329Gj6G96F4K7PgrZugj29BOglKSj5joywTTNVRHQslORj2x5/G5sRCZxCPbED8G//UDlxV2lVOr8rU6+YhFkrsYoCmGaBhzHXSfojgohBI1GE/1+b+bEJ0IoPM+f2ka0UgpSSriuV5mcx5pLydzRZYhcmQZSKriuWxe/FICUEqZpIAqjuRWKp0kt7NXUpBBCcPXRo4iisBSjGkIkME3tCprXm20GpRTN5gKiqL5RjBtx7E6Ed38M4eIR0B9/v5TCXpIksO1iw/qzEU92+mlYBDB++vdIvvXfIW66FeybfwfVXsnHxbSTKkGSxOmI3GCvYVDxjMQhGKXo/cr/DjxzAnTlwrY/1/cbsG0bvV4P/f7usiU3CiYj02nB+P6DaFKM7WFZddqQ178O7K//dF0u4riZRklDFIVp3hot/f1gbdZedlyRr38ZSa+Tutai1LmWudfWO9i2u/+uLT6qsmNTF19ox69t27BtG47j5mO48zjGpJRCFEVgjKUbN8WcW56nW8x7vck72saN73sQIpmqECyEgGGYYIyV4tm5Znhc10MYhjMnfA+D4zi1sFcQpmlheWWl9BEis0gt7NXUpFx25AhM0yzVhT2KQliWBdt28sylecQwTHDOZ3KMpmw0e21EBy6DuOHmUoTQb40ai0vAN01Yz/wEwSPfgrjl9lyII+dOjyzmDCOeBf/r70AeugLqmuvBH7xv079jWVbahCjQ6bRHGtsfR1O0lLJwZ+VaUU28716oK18GeP5EHXtFuRuHgTG+aXlQ2dCRCW4emTDOBvLoV/451A03Qx66fMeW6jKRFYJIKfPAdp2pp8sxyiLcTqtlOI6185MyhmQTgdMwzHTk2wVjHIRgy7FlwzBg2w5arZVxv+yJQymF63rodDpTfzaUMjvv5/c5tapwzmFZFrrd6WWKlwE9IVUfv0Vg2w4uXrw410LxtKiFvZoa6Fy9xQOLpbyxRVGYtrnZc+tWk1LCtp06x2XMuAePIHzDOyG//F9Bls6XKoR+I1lwt1LFHROe54FzvroIbLf0mOcDX4C8+e0jiznDiBz8Zz+FetkNYH/6by5x7BFC0Wg0YJpWOvJY3hEoy7IKzUNcK6qxB76QN+Qqrzkx91bh7sYB8H0/F4DKDqEElmmN/X4lj1wNdc0rQX/wdbAnfjjW31Uk2nHs5AU7QmjXr1LlytSbhoCdEccxPNdbd33nnMP3G7AsPaocBP00okPnnBqGAUKychG9OG80mgiCYCazij3PT1uRp/9cmDViZmUaNdXBdb3K3FvGiWXZSJJ4prNNJ4VhmOj1+6W4Ns0btbBXUwPg4IEDgCpv82AcR+nIzvw693SOi1tqEaPKNBpNhG99Dzrv/RDI0nnw+z9fWlEvQ0oJzyvGtacXhiZWVlbz4MQtt0Mcu2tV5JygmEOWL2D/I19HePa5df+7bdu5yKNdeuUWuiklsO3iXHtrRTW6/GLekDvJvL1xutA2QimF53lgjFXGsSzToqNxu9/pc0+BdFbAH7yv9NeqjZimCQAjC07jdNVNQ8DO0IKeTIU8Oy0s0qJR1pKs3Y5xLvIxxtJGZT3SbNsOAJRyw7YIdLbe5N16W43AZ83Y9QZsdaCUwXWd0jvBJ4FlWUgSUYJ89eqjlMLePXuxtLw8l+vVaVILezU1AA4dOlR6C3YUhTAM3ShYtp21SYzsCCHgOLMdbuu6Xpp1Mjnx0nW9VCgSCE+dBDrLpXbqrUVKAdO0QAgZSZS3bQe2baPdbuXXAHngcsTveh/IhXPg9/8V6PKLExNzgPScevudUM8/C0QBKKVoNJrg3EiLOsr//QB6sWdZVt72OSpbiWpZ+Qn/3Gcql7e2EcMw4DgOXNeD4ziQUlRq4aWUSkUWY6z3qkkKrOOgCMF7nK66aX++eoFNYBgGwnBV0NuKtSIfAHBugBAysGOYcyMVELPcQwe27Yx8fxkHlmWBUjaVjc7tNlGEKG6zrWb8WJYFQmjtsoTOhdM5yuU616uIlBKccziui1arOs8us0At7NXUADh86BD6/fIHKydJAs/zS2cXn8TIjhY1jZmto/c8H4ZhAAA4Z2MXbz1PC3pKqVWhKKreQlkIAc/zd31csCtegujDv4HwiUehOnoEN/it34e4+6PA4hFg/2GguwJ24rEiX/amZAI52i0kv/SPEb71PWDdDtwzT8P3/dSt0inVuT8IURTD8zwIIce2G56Vn4CQqeSCFYXn+WnsgEAQBOh2u5UcZ9H5irXDeiv0RtXoLcfTdNVNgiSJYZpmXlg0KFnTbub6Y4zBMDgMw0ynH6xcuHNdF47jwDAMUEpzx1kcR4jjGI6jN350G3o5rr06hkJOZZN3u00UKUVafuJWZvNpntHXoKR0wvU0ME0TqsSTW1UjjmP4vg8CoNefXUNG2eDTfgE1NeOGEJI2zjmwTBOGaYIzBsYYwjDEyspKZazXUkr0ej34fgNxHKPf74EQAkopGGMghIAQmoZJqzRrZjWge1yORPbN+9f9cxwQQkvzUF0sBI1GA5SSfAx0z569sG1R+KJYh23rkdM4jtBqtSo/MqPbaXVLbn/IhwfTNBG+/+MIX/E60A98HOYf/N/6/7jqGoBSQEr9T5DiX/gmiLfchuT9Hwe99lWQN74Rxo+/j4XHvgkYBlqtlcp+V0rp65bneVhZGU3I2A554HLE/+j/gDp8FQCA3//5sfyecWFZNjjnWF5emvZLGRkhkly8Gva8nBeSJIFpWiNtKpJuq3LH+bD0el34fmNXbn19n1tJnXcUgIJUEiJWuVAnhNj2mrSyEsGyLHie3giL42gmG3YHhb5wevVeuQndbhcLC3vg+3pUuKa8UMogRC3AahQImcyz3rzQ6XSwuLgIISWWlqr/XFMFasdezczBOYfrOGg0mzh08CAuO3IEzYYPy7S0+AWV7v7G4JxhcfEAhBCVcUUIkSAIgrQVzoFpmvlOc/bgqhTAGAWlDJxzmKYOl+acI0m2f4jdDeMa2TEMA4Zh5LZuxhmiGdoFJoSg2WwCwDq7ehRFaTB2MQ4n3SLowXFcJEmCbreLMAxLPXo+DEkSw/cbqUNgsPdkmiY8z0f05KMQ+w6ucx8kN74JaO4FKAV97Ntg3/g7JB/6J4UUM0Rvuh3xb30ayc3HkNz0dqhDV+qssDhcdd888AWQpfPY9+AXEF18Ed3u9FsPR0UIkY66GWO71sb3fgLqpa8EOfssjM/+UaUcTIRogb+KjsytUKp27W0HY7wWPgdASgnLsgBgV5sbmRiXOfCSOEaSJEOV+gihN9qUkjAME57ngVI6tVgUwzBBCEoXy5IRRREcx4Zl2SO7UmvGh23r76cq5oZxko3i1o69IlGI4xj79u7D/v37AaXq+92YIUcuu6y+2tZUDkopDh48CM4ZwjCCYRiwbRtWGkitg5UFkkQLeNs9VFBKAWBmFlPb4XkeTNNCEASlHz32fR+ca1GPMQZA7/7EcTUE2J3IMtOEEJuG4uucH2ddmcOwcM7hHDiM4KZ3AN/4WyRLL87sA7bvN1JHa3fHv2sYBny/gU6nveXCSHlNiLfcBnLiccT/6P8EmntBzj4L89P/G0h3uMyQ7Gexb96P8F/+KWCY6/5//lf/YZ3rRnlNkFvfg8Yj30D7+ec2/rjKQilFs7kwNkeaPHA5kg/+KvjnPgP6wumx/I5xYdt6kyZvZJ4RFhb2IAiCmY1QGAVKKRYW9mB5eWlmr8tFkYlpZXGzUsrQaOh7zjTyLzP34CD3u2mix5gdCCFyIZUQpNMlBJkbPosemIfn8DLh+w0IIUq/HpgEzWYTYRjWI+RjgjEGx3WxsryCc+fPT/vlzCy1Y6+mcjR8H1cfPQrOGCghaTA7g0hiBEEfQRAgjqNc3NsJPa46Hw/VcRwjikI4jgPHcceaeTUKWUbL8vJSHoYdBP1SvtbdwBhDs7mAOI63bOzjnIMxvuuHDMdx9ULo9cfQu/MjkCsXxpZ/WAay/Mko2t6JyDlHo9FEt9vdViTOXKjJh/4J1JUvA8IA2LMfUAB74oeDvaZXvB7RJz8FufcA5Lt/AaSzAnzv61A3vkGP+L5wFuzrX1rX6qm8JuKP/ibiW49DriwBJx8f7oMoMUqpsRbgZDl7VSvPWOvWU2q2FrbatVdcK/IsoZRK23HrFtGdKKooqSiUUoiiMJ2GuPT4ZozD89y8mMk0LTBGC3vtOhstKv1xkyQJwjCAUiqPjAEIlMriYmS6ecvhul5auDO+2Jia9VBKYRhGXZ6BrMworMXlMZGd09wwsLIyWxuYZaLO2KspLZRSNBsN2Fk23pqxzCDol3YEoexIKdFqraSZMR6EsNHv9yb+sEwpg+/7uRsvc1vFcQzG2NRvroSQsTxccm7A930EQbCtwGEYxsDuRM553pJHKQWlegHRaq0AD30JXCRjzT8sA1LqIHHLsra0+jPG4PuNtJBgsAdZ9jd/AbV4GKrXBV56PeSVL93x31FeE8lt90C8827AMKFe/Sbwv/oPYN+8H7zbgnrs4dzBt9H9F9/2AZ2v99PHgYe+NNBrrKk2tu2ko4HTFyyKRo/kOfXI6RbEcQTTtGqXyAD0el00Gs3SxEgopdBut+B5Pvbs2Zs+kypwzkEpS90/fQAKlDJYlgXLsnds990JvenHKhMfk4mgO91zCSGwLBsLCwvo9br1OTEB4jiBbTvTfhmlQD83l1sorwrZum7jxgNjHMvLu59CqtmZWtirKR2O42Dfvn1YaDYRxRGkEBBCIgz1+GgZHuhmgcxy7rpebsePoghJEk9kFzjLlovjGJ1OG7btpLlyYqTsGkIoDEM/WK+SFYlkDk0tGmbHUvZPvaPM89zCTqdd6MNzNpYyyEOrXhhs/bs557BtB5zry3gcR4iiKB9Bz97jPISrZ8RxBMvavERDu6KaCIL+ULvT6toboA5fBfLkI8CPvw/jL//wkr+TjYCyv/kL/fdNG+LdH0xfVAT+H38P/CffX30t23wn6spr9M9MYrDObO1qZrEHNasQQmHb9kgj92Wn0+mi2WzMjBti7Wj9sGP5G+n3+9i710nbWKv/2YyTJEnSllq3VCOo3W4HhmHmrfb9frDJPSZGGAYwTRONRnMk4crz/Jl8FlZKIQj6ECKB7zeQJGImNzvKhBBJXsA3z9cfznl6Ps3WOTVpdEGfBwB5EUkYBvk6SkoB13Vx4eLFqb3GWacexa0pDYZh4OjRo9i/bx+QZofE0epI7aw9xJSFOI4RBAEopWmumw3HcWFZFkzTzEdCdTlHMY1RhqFD9JeXl/MLfpLoUhDOGYRIhs78YIzB83x4npc3BGfuNcb0e+Ccp79bvzfT1Dvo2R/DMHNRUTcWmiOPKOjP1YbvN0ApRbvdGmi33nHcfIRlLZZlwff9NJQ6Qr/fQ7/fQxzHECJJH87m81wRQsB1vUuckJmoJ4RY12aovCbEseO6tGKLogVy7jTE0WuB614D+oOvg3//wUv+TnzvJyBvfCPUNddDvuGdoCceBX3mSSAKYP7B74A9++TA74GfOgF26AqQv/iDyo2U7oTrehAiqd3Wa3BdF0qpmXanKCVBKIWTjjpVHXHsOJL3fxyks1JIvIFhGCAEpRgxLTtZ5ELZRrulFIjjOL0Pb70xmhW3eZ4PQiiSZLhroW3r5uytIjxmASkllJLwPL8u3pkA9fVHu+b11Ec1XLBlxfN8XFxaws+eew4XLlxAGIbwG34a/aSPL8aN2rU3RmrHXk0pIITg6FVX5WOiNZMny7HL4JyDcwOMaQccIWYeeJz90S1zOg9lEKdfNkKisyw2v4GuFV4GgXOeN/5GUYilpeJ2gvbu3avzG3fhYMx2rgzDQJIkQ4/frBdRCVzXTR/ACPr93kwskHdCeU0kx+4EoMC/eh9It7WjW0YpteE70/llSqlLSkrEW25D8v6PA8CWDjrSbYEIAQVAbTGGyz/3GSRA7tjLxp7FW24bWpxz20sgf/yvZ3LhZhgG2u3ZEitHIdtMmZRbr0in2bD0ez2YC3vguu7Q1/iykZ3fRcUbhGEA163bgwdBSpkXalVViEiSBO12C41GE4xRdDqDX+tt2xnq71eVMAzBOUezuVCvCcaMlHKu3fSGYcCyLLRaky/BmTU457hw4UL+3zudDjqdDvbu2YPDhw+nZZZTfIFzQO3YqykFruNgz549pRqvmHey2ndduBGlo7tBng0XxzEIIakAqMdCtcDG8ny6tW4z32/Ath0wxhDH8cgtXJzrsGXbdhDHMdrtVuFOoOy9DftzswdSIRK0Wi1E0fAjaLZtp7Z1D57nQSmdLdnrdUsfmF0U4thxiLvvhbru1bk7JnPLqCNXgZw6CXHL7escd6vuSwO27cB13S2bC8m50yCdFS10bOHYAwD69JMQV7wE2HcQ5OknQFf0g0vm+KNP/wT8G18GTQtKSBzu2tWjHYfBzBTFZFiWBc553b63Btu2AZCJuY+KdpoNSxzHcF0PUla7LCIr1tnumjEMQog0Z1HM9TjcIFBK07zGal9HMpeubTuwLHugjbosMqVsbsVxkWXmmqZVlzuMEdu2IURSWaF8FGzbhuf5I+de1uipKUrppmO2et0YYHH/IjjnOP/CC1N4hfNBLezVlIKFhQWYplFfWCtEJvxFUYQoChEEOkchy6jLhD7btuG6Hiil6Pd7EEI7/FZHZVle+kAIBecsvUGw/P/XY7QMnBtp6YcP07Tyne9hx1kGZTdjP5RSNBrNdER292HxmUAVhiG63U6anzdfiz5y7jQQhaAnHgV/6G9B4hDk3GmoI1fp0dfFQxDH7lonVGQ5R3qcOkav19vy+xt0gU56bYjb7wEOXQF1zfXgD94HYHOhJHz7XUg++SnIJx4D/8n3dhQNN+K6Lrrd2dvgsG0HQoiJj+EOMm49LXy/gV6vO7HzelAhe1wopQU93/cQRVEdr7EGQmjt2hsAz/PSDcfZGJkLwxCGYcJx3NSNuLng7XkeLMvadINqlokinZub3T/m7RloEnieh16vO3fXY8uy4DhuLeoVhOt6aLXbWz6/RlGEFy9cQLvTqeNYxkgt7NWUgoWFhXxksaYabLZgVkohjmOEYZg7+6JIj+gypgU7zo00J8ZIc+7W/zEM85L/b3UsWBdiZM61cd8clFLp+Csd+NjUBSDJrkW97HPFuedgSHHJ+Og8QeIQ7MSPwE48lh9jJA5Bf/wDLVA88AUoAOL1bwN55gToygVYlp06TAMIUVw2Jzl1Uot6f/b7uWNvM6Ek+eSnAMaB626E+e/+r4EFFHH05Uh+41+B/eynSF54vpDXXCYopTAMY+LOi2FdapMSAhnTLZkTHUs1LagrXwr63FNDvbciP5NsYe663tw4jwYhSWKYpgXGhneIl4lxnz+zKEJkIrfn6QkE07RgGCYY43m+dKPRRKfTmcsyiczNmH0+WRZyvV4YHf28zS/JJZ4H9MZab2zGgHmBUqY/y34fZ8+e3fbvZmvEmvFRC3s1pSCOY+zbty/NTalP+iow6IJZuzQShGGAMAwhhIBhmFhZWU7/t83+hJv89xBRFCKOJ+tck1LA87yBnRSe5w+d1bF2MZTlvsmVC7CfewqU1ufERnKnXa+N5J6PA4evzJ10juPk7cBFEr31vcBrb4FcWQI/8eiWeWWi2wWufy3I5z4Dfmrw0oz4138X6vCViI5eB/bV/6/Q114GlJKpI2myC4hhXWqTGlc1TQuU0okKnbt9b0V/JkmSpLlGdj1it4YwDOF5PqSUlR1VHuf54zguADKTrkYhRDr1sJpVvBo3YkMpNZO5q4MihC5X02KegmGY8DwPnLO8gK1meBqNBsIwmDuRNBvpn+dzqig8z8eFixdx7ty5ab+UGtTCXk1JEEJgaWkJzUYDpmnO3U2miux2rMvzfCRJAqVQibEKKSVM0wKAgcpBDMMY2omydjHEvnl//s+k14Hv+4jjemxtK9Y66VjrIhzHHcvDWvLr/xKgFHjZDeBf/PMtF7D81JPgX/yLHUW9jc4WcuokyLU3wvrP/wZYerHw1z9tlFJwXRdhGE70WB42D21S46o6Q1NOdPd6t+9tHJ9JHMewbQeEkKnd78s4pp0kCXy/gSSJK3F/3Mg4zx+9wdavrOg5CEopSCnymJNsI4RzYyYFzWFZjYDRG72GYcB1vTqfchdkmdezGP2xE7btQClZi8IjYpoWlFI4c+bMtF9KTUot7NWUBqUU2p0ODh48WAsZFWA3AeKMcbium4+hEYJKiLhKAfbiQXTfdNu2i8BMtBx2sb5uMdRt5Z+rUipvzqydLZtDVy6AP3gf6MqFfKxkHCN+yc3vBPwmoBSSOAExTdATPwJ/6Es7ngPJK16P6JOfAk4/A/qiHrPdKAzy9hL2P/IQ+s//rPDXXgaazQUkSVL6NueiixG2InOWTlKk2O17U3sWIW59L+iJx4dued6OJInh+/7URKyN56Dymkhuvwfy2htBzzw7FbEva331PL+SOYTjOn8457Asay5FCKUULMuqhb0NKKXy7GHfbwCoxvNkGaCUwvcbaLdb664xenPahOPY6bTIbH6e2RTOrJWUTRrHcfH82bP1eG2JqIW9mlKhlIJj2+Ccz/Su7Pyi0vy5HoQQsCyr9At9QDv1xLG7ENx175YjRq7rgXO+q0y87RZDuknSrfR41qRwHAdSjqeggf74+xBvP65dey9/NdTLXwP2+HfAnvjhlv9OJujJ198KNBYgr38d+Fc+D+BSZ4ttOwCA0LBK5yIaFefAEQS3/ByCZ56cmfc0Kq7rVWYMKPq134a6/ibIy64Cf/grhf3czJ3keT6CYPLHxcZzcLMW7mmQZdI6jlvnEKZkQuesCg3bQSmDaZr1sbAFupQpSkdzjdqFNQCu60EIkW8Y+34jLaUzQRkFFGCaJhhjME2rkmU1lmVBKVyyOWKna8xeb/42CYrGth28+OKLtVu2RNTCXk2paDabWNy/H0HQr9xOdc1gZIUGSinYtlOZXWh+4RyYEEigcjcHIQSWZaPRaIAQMlC23m7Gv6SUadh8LYpsh+/76HQ6Y7l2kF4botsBXvl6gFKQs8/C+OwfbfsdRp/8FNDcC8QxEHTB//TTuWNvo5ibObjCt/7cRDLeJoVtOxBvP47OHR+a2nsq28hl5sKtyrUvefO7gP2HgQvnChX2AH0/oJSlY9qT/Tw2noObtXBPiziOYVm6RKEWKmazNGNQKKW1sLcDSimEYZg2nToQIqnFhi0ghMDzfHQ6bSil4Ps+KGVotVZ04V0YplEJNgBd9KTLSqrhyqKUotFowDQt2LYNwzBgmgYAkr/fTqdTHx8jQgiB4zh1tl7JqIW9mtJw6OBBHDxwAN1ufcGdB3TmlgfGeCUWLqLfBX/ZDQju+DBotwXv+Wfg+w1QStHr9dDvD9ZuuZtw8axwpOqNiePEMIw0h2h85QwEBPLlrwbOnQb98Q/Adho5O/2Mdun9x/8H5l/+u1zU24y8WOLscxPJeJsEnHN4no/+M09AtZen9p4mVYgxKJwbMAxeGaGePvUTqMVDMP7y3xc6ipuhRSwzbU2e3r1gsxbuaRKGIRxHR1dM6rpfNhEc0O6iTLiZRyglQ28ElPF7nASrDjQPpmmBEAop5VwKwlthWTYopfnxxBgHpfSS80uXuYSQUsBx3EpsRHmeD8/TbsROp40wDEApBSEEruvCNK28iK9mNAzDgFIKS0tL034pNWuohb2aqUMpxUtf8hLYtl2LenOGLqaozk60tXQeXAhwy4Zx/jS6SxcRBP2hcjp2Gy6eJDE8ry7S2Ao9hqvykZH4tW9D/Fu/B3X+ebCzzxbyO6Lf/NfAgcsAy4Z6xWshrroO4t0fBDl1EnTlwiV/n774PPhXPn+JoLdx0ZVlTvb7vYllvE0Cx3GQJAJRpz3V9zSpQoxBMU0jbcQt/4YGoN2q7LtfHYuolxFFEVzXA1DnZK1Ffy4uOJ+MuFc2ERzQi/V+vze3z4ba4WsPJayU8XucFEKsZrmapgnXdeE4Dmzbhm07sCw7/c8WLMtO/1gwTQuWZeb/2TD0dXpWIlAMw4Tv+7kTzzStXNRTausiJylV+pmYlwhilDIQQqb6TGpZFlzXze8fnU4HYRjkk0FJEiOOIwRBAM45GGO1sFcApmWh3Wqj1xvM1FAzGWphr2bqWKaJxcVFtNs7jzHW7I7y7t5qK3e/Pz6XVZEkvQ7U1S9H7z2/iPjieZCfPj70z9h1gL1SIITAtp25dS5sh+830O2ujuHGv/V7gO1C3XAT+Jc/u+m/s1mpxVYor6kz9hwPYBwgBNh3AGjs0a28D9438GvduOhyHAdKYWChp7zn83r0wohNXcAqm1hqWZNvxK0CSZKkBUTVbIQdDwphGMB1vYmUTZVPBLdg7E7ktwAAIABJREFUGHyuF49Z5Mcwwl7ZvsdpIIRuzw2CPsIwSJt0I0SRFnqSJEGSJBAi0TnKQubuPv0cQfLR3mm2d6+FUgpKKRjjqUjFQQiBlDIf2XYcF7btpMKdFoU9z0s30fXnoZ14EoZhwDAMhGG4rYAZRdo9zPnqhE0WQ5M1vI9DADUMM93Y4DBNE7ZtpyO2DhxHC7acG4jjCGEYoN/vQ6mt7x1JksB1XQgh6uKMETEME71+vzLrt3mhFvZqpk4iBPYsLMAwjHqhMybKunurlITjuJBSl2pUAfX8s0M9MOumxQ9AXvtq0DOnRnrITpIYjuNWsi1xnOgmN2PdA4Y6/zzUDTeB/ad/u6VjL8vAW1tqsRXi2HFdggEA554D/AXgyR+BJCH4n/3+po69rdi46LIsC0LIgTNsyno+bySOtcu0Ko7cSaHz5MJKLSwmISavbYStwtjXJInjCL7fQJKMNzusbCK4bq8MK/N8MA52JexN8Xss68ZTJtgpJfNrjZQiFfUEhEhysU+7vGKEYYAkSeA47tSiAhhjsG0HjUYDlmWl2ZtG7j7LHGu2rZtshUgQxzGkVOCcA1B5XEx2/ciEuCgKEcfRQGuvKIpgGCY8z88dfHrcNYTvN3KxjHOeOyNN09r0M9Muwa2fYU1z9ffEcQzGKACSZnRLJEmCIOgjCLSYN+h1cbWwyaufo0cke+au79Xlohb2akrB8soK/EYDtmXX4t4YKPfurXbtjTMbrUiGfWDWTYsfK6xp0TQtKKVmZjykCCzLBqDWPUCys8+Cf/mz24/hnn4G8sabgSgEeeongGkjvvcTIKdOXjJ2uC5Y//6/Ahb2wvgvfwjji38+lKgHXHoMWZaNJIkH/k7LfT6vJ2vWq6/rq7iuW5lG3IxJiclZmYaTip81mkyQmKcFKaUUjlO9c2UcVOkZqSobT4MipUwda1s797KxXeDSFtZh4ZzDcdzUfeekjn6FXq+LXq+HIAgQhkGeFReGQSpy9RGmxRdCCCRJgijSot12LrZBX69S+hkrEzuzf2qRMIHvN+A4DkzTzIVDQgh838ufARqNJjzPg23bmx7PlmXB9xt5RE+320Ucx+n7WO+yXHVWDkd+j3Hq6ZdRsCwT7U6n/gxLRi3s1ZQCpRRarRb27NkDznkpLO+zRNl24dcipYBt2zNnjZcHLkd87ydAH34AZPkF0BM/An/oSyN/B5zrTJRaKFlFuzqCoY8f+uLzEG++DTh4OdQ110NdfR3kjW+EWjwE9t2vrvu7a4P15RuOQRy7C2TpfCELF+OKq9H6n/8XkGdODJRjVubzOYNSCs/zQQiBaZogpD5mAe2+ME1r3UhTFZikmKzLNOx8xGoryuoMGherDcJeulifbXFPj8zJSp0n48JxHFiWVZqR0O2o0sbTMAihowLWCuuWZaHRaOYjoo7jpG65wV21utjBg2GYEEKi2VzInWlxHKPT6SCKolLFE2wsJJFS5sJiEPRzES5zA+pcQweMMSwvL+WN30kS5xEzvu+Dc44uZWjd/A6I06eAMWXhrd5j6kK63WCa2rH5/NmzM38fqhq1sFdTKlqtFhb37weA2pE043Bu5IG3URRVZjd6UKJf+22o62+COnAY5n/+t2AnflTYQ67e7azt70Dm6rDR7XZ39e+TUyd1Rt6f/T7YI9+CWjwE/rnPbCuwkXOnoQwL4vVvA86dgXztW0YSF8KP/CaSV960qaBYVXy/kQZXJ6lzIJzIA2DZxR6daaSFTqXGk0s0DiYtJkdRDNd1oRS2HMOcNWfQIMRxnAsBk3buTfrcmvfSjLXoki4J27bhOC4oLa8LugobT7shy7HzPA+WZaUjnT6SJEGrtQLbzpx1gz/LGoaBRqMJQggoJWnUSpg71SZxf9jsvN79uX7p9ShrtNYjtHHu8jMMI80D1GUe/X4PvV4P0dveO5HrehYVUme6DgdjHK7r4qdPPVWZ55d5ohb2akqFUgrtTgcHDx6EEOPNkqmZPFlWjN/wYZkWkkSg3W5t68qoKsmb3wXsPwxcOAf+8FcK+7lS6lzCOrdMk7nBdttyRlcugD94H+jKhYHbP0kcIrnn48DhKyGvfx3ka28Z6SG0ceEMgsbeHQXFKmHbdj4qlCSTcxeVXewxDBMAUtdtuVwY2zF5wVSLwr6/9cJrVp1BO5EkCRhj8DwfjLE8M2zcTPLcytw0/f7opRllF/sHRUqBMAyRJAlMU+eqMZZNuNSumUkQx3G6Ca1yR3qn04aUMndUDrrxSilFs7mQClrdNW63yQq2m53X4zjXsyzD7D9nzwf9fi8v8wAmd13XzyQKlmXXLblDYNs2lpaX0enUEQllpBb2akpHlsvgpeMmNdUnywzxPB+UUgT9AN1uZ6a/X/rUT6AWD8H4y39fuFhjWWba4FbvlmVjaduNJ41jYadaK1A33AT6X/8Y7KnHR3oI9SARf+1LMyPqAcjF50mPaZRd7LFtJw8YD4J+ZcZYpiGY6nGvrcs0ZtUZNAg6dypMXS+6ARMY36SD8pqQ17xSZ4w+9Ldj/8x9X8crFPF+yi72D0uW+RbHMTg34HleHmFTletJ1dHClL6/ZRvT2SaWZdk7urEZY2g2F1Ixb7qbtJvdMycrrm14PRO8rgsh4Lpe7dobAsexsXRxCdEMr9+qTC3s1ZQK0zSxf/9+LDSbaUBqLVxUGdM04fuNfGyh0+kU9rBedgZ1f+0Gzo00a2e+b6zZSFqns/1nnC3s1JGrQH/8g4HbjLcTA8X7/wHUZVeDMArjv/zhJX9nGDGxSsHog6ELcXq93sTdMmUQe7Z7z67rod/vw0wdy1UR56clmAohwBhLheL5E/C2IxMVgiDIc6ocx0EUFe+Q1SVQ94I9/h2wJ35Y6M/eSNYCWpQjpOxi/27Jvv8oCsEYh+f5uxrvN4zVWBSdhWaDEJQ+y68MbPyMbFsXbPR6W0eDEEJSUU83uk6bze6ZZbiPTgrDqJ+nB0W3MNt4/uzZab+Umi2ohb2aUnHty14GzhmkFLU1usKYpolGownODYRhiE6nPRdh35OCUj3SPO/juIZhgnO27YJfeU0kr3ojsHgY6sprBnZt7OTyIKdObpvHl9x+D8Td9wKRLt3YCsY4TNOc+q59kVBKYVmWFvGn5JbJyms2azgeN1sJyYRkgmcXUir4vl+d0iDTgrzmesirXw565tREF3yDlmnMM1lLJSE6A0xKCc6Nwo6tSYpjnuenLuxiFtqzLlJogS9O3Ufu0PeSZnMBUurW1TiO8oKuurRkOLLCqHa7te2zbrPZhBByW/GvZjJkhSdCJDM9QVQUSikYhgElJfoz9Mw6S9TCXk1pMAwD+/buRbfbmQtH1yxCCIHn+bBtG/1+D91ut971HQNCCDiOA2C+d9X1A5nMH8g2c0qJY8ch3/tLgGUDnRXwv/qTbYWe7GfQRx4GWTq/5UJ2J0emvPZGqOteDYgE7PHvbbmo5JzDMPhMuZH0ezK00DAlt0x87ye2bDgeN+TcaagjV0He+MZ1gqZpWmCpEJ3lDXmeB6DY83gcLsnk9g9AHP8I1HWvnspIYxzrMg0pVf18sIbsu0a7BXHL7RCnnwFNYnielxe1FLGpNklxzPN8dLudiW0EzlIGn207QxVr+L7OiWu3W5BSZzUyRgsT9mblsx0EwzDBGNtWWPX9BgihaLdb+f82T59R2aCUgRA9BcMYrcW9AWCMIU4S9Hqj55/WFE8t7NWUBsMwsGdhoXbqVZQsMwQAWq2VevE1ZqIogudljp/5zAbx/fULwM3cYeTcaYjX3AJ4DcC0QZbObytK5D9j6Tz4/Z+/5EF7rRMMhGz5QE7PPAt15CqoG27eVggxTTNdRFXrurfdYsQwDDCmxcppuWV2clSO9XfHoXbqbRA0XdeD+P/Ze7cYSbL7vPM7l4gTt7xUVfd09/TcyBFJDTUraWWJEglLs7ZnvLaGHK0pLgRBsoYrcRfah+WuCdgPC3gXxhJ+MGBAwC5gQKBfBIFeSFwKFjW6EGPTQ5GiRY1EikNqTPZwpmu6q3uqqqvyGplxP/sQl67urktWZkRmZOb5AY3qrq7KjIzrOd/5/78vulsZkFamB7AsG7quA5DgXAMgZxI1qqiSTN7zw6mo9/pfQfvCb8/9eOYJy47TyISq9bzn3U9RHXrhEuJnPgIy7CHeuY7wp38WwY03wWUMy7SQJMuRwGyaFgA514WOVfLgi6IYQqTBGrnvnmGYMAxRCHdAWl1mWak3X7/fv+c1hBBFFeCsrNK+PQspkbXCH58Ab9tOtr9793x/nfZR3cifwXEcZYnE800aX0akBNrtNsbj+Qe9KM5GCXuK2sA5R7vdXroJriKl1WrD8zzVXjAnpJQghELT9LVsmdE0DZxr93jTHVsdpgvAakDGIehffgX8yy+dKkqcVWEW/Oo/g/yhH0dy6SpgWicOyE8Sd+4nNb0/fRJVxxX90yYjmqaDUrLQ87JKj8uJ3v8+QZNSBsuy7qnUANLr2Pe9zLtGZEFD5kxt9lVUSdJb20Dgg3T2QbevLeQ8PCtMYxbqeI1NQnGsv/SFosI4/uCz8F94EUnvENHr30QUhZn/GhDH9a7wNgwDlFL4/vzuHavkwZckCXw/DdbIffc0TUMUpcKFYZgQwoBpmpAywXD4YGWkaVmZ2DG7ELxK+/YspJSFYEooRRLHxb41DAO6rqPX6z7we+u0j+pKkiTQND3z2qv3PXLRpCnsMdrtNg4PDxe9OYr7UMKeojY0m00YhljqFYBlnRzMiqbp0DQNrqviz+eLhGEYK+XPNimGkU5Mjt4vjqsOi595HvGHfxn8yy9B+6N/B+jigWv06HULAMmT70fyxHtAb739YCjGlScgn3w/2De+moqEpwzIJ6lWMwwTYRidOuHORTQEHuTj7z1x2+d5zzltMpJWnxHlh3aEtI00OVHsjKIQvu/D9/0sbGj6CqsqqiRJ6EM+/h7EL3x8oZUlaZhGLn6W9/mWtWqmONajQXHM77828/Mub7us88Q1CIJ7fK/mUY2+ih58ecWd73sIw6BIX029+FJ/N99/sLKMEALLtEoby63ivj2NJJEQQgAyrT4NwxCU0qJN97gFm3XbR3WFUgrO+VoulE+DZVk4ODxUFY41Qwl7itqwtbUFSmjtV5RPY1knB9OSpqnZsLIV3mUWZZeRJElgmtaKJapOhm07GI9HZ0787p/khj/7i4g//MuQUhbpjtFzH0X8wsdT4ezhxxG/8OKJXmL05psgw14q6rn9Bwbk5xXaLMuC73unfo78M4BpiF94EWTYS1uMn3keyZPvL743z3vOaZMRXS+vlWsW6rLQkpuqD4eDiQbBUkpYlg3GeK3E0bpUloRhkIVp8NLOsbp8tjI47tqUUhZt34ZhIEnqa+EQBH7m12uDUlZrIXIZOHqcpTzdo1LXzw6kUpxMGmwm0O/3iiptIQQoJfD9QJ3LNYZSCl0Xax9KNwlSSjDGICVqkeysuAtf9AYoFDkNJ534LDPsay/f83XVEUJA0zQMBgNQShe9OWtJ3v5R10laFTDGAEwWOEDcPvjLny/+LR998p6v2U8VX9nXXobUDQDy2Ov4/te7n/iDz6bVdcCpPwekwvgknyN/T2k3QQKvaLeL/tGvgb302+C/929rdc8hhCA0LEQf+m9TocRN20+l3UT8wWfTfWw1EH3sE+Cf+wzo/k7p2yDtJsJf+SdInv4AgLOPRZWkVZnhxNdoEPgIAh+tVhu6vp6t9mcxHA7QbLYgRFSKCHHWdb0KJEmCXq8LwzALf9bRyK2l957njREEPmzbyWw+xsdWmCnKRdcFgkAt0E6DtJvwP/gsnNdfBR8OMBq5yppmiYjjGJRSMMZqeU+sG0kiQQg5+wcVc0VV7ClqgeM4cBxn6VcJ162k3nEaGLou9vb3sbW1pSagC0AIY24tS3VBCAMApjrf6Fvfg7xwCdrv/mbhv0ZvbadVeF/5YxC3D3btNbBr357qOj5P5Y9tOwiCyVfxj95f8vfhX/kTsO9+s1b3HCEMjH/qOQQ/9z/cU0l4tKI5/ul/eGJq7dGAkmk98uJnnkf8zEdAv/118Jc+u7D9QwiF40xerXfv7xIIYdTmuVgENVx5LPWPXOA5l4ZpxHAcB2GoDM/PQxRF8DwPnHPYtl1q5WOZpFWGPqIoTXu1rDRYo+pJ9/2VvnWp/K0aQihs237AB7QM1mEf5vfHuHuI1v4OhBAwDANCiNq3wCuQPUNkJR6uqwZjDKZpYefWLfXsrRlK2FPUgksPPYR5DNgU5ZGGF3C8+dZbCMMQXNPg2E6tWsfWAV3XkSRyqVvYz4tl2QgCf6r7xf2hCuGP/m2E/9u/BPnP/xHsxrWZt+084r5t2xiN3KkGRnVeRBBCILn9NpLe4T0C51HRk177zompteGLnzpR9JuYQb94fdq9M+tHmhrTNAFgqvaeKIpgWXZtWu3J7g7klceQPP2BWthNpGEaaiI2LWEYwvPGcJwGomjyitJ5kwdCJEmSJb7a0DQNhKRVI0C5E8v7LVXWxWIlv1dVEWC3Dvswf76Rr34R/qCPKAoRhmkIiWGYmYCuxsd1JoqizMO1PgtqdcS2Hezv72M0Gi16UxT3oYQ9xcKhlOLqww+rkvUlghCCVquNd3Z3ixv7cDhEu9UC51ytTM6Ru+2c9au4qAJCKCzLwnB4srn3eaoDwn/6rwHDgvyhvwX+xd8FUE7F2Fnk6Y+rKEgYhoFo5AJv3Fv1eE/F4SmptWT7jUKUk3ZzqmMR/TcfRvK3/yHg9sCufbuUz3VeCCFwnAYGg/7Uq9qGYSAMw3P/fhUVMpMmPc+TOI4qCdNYJ3RdP1er+KKI4zgLgRiDUgohdFiWlYX1pBU3ZVSP3F91vUr+i6fRbDanqiyehHXYh/cutkkkSVKEIEVRmPkhr97zftVIF9TW07v6LPIxzWg0wu7e3qI3R3EMyhRLsXDa7TaCQLXSLAuca7BtB4eHhw9EnW+//TZ0XYBzZd85L+I4Buds0ZsxN3RdO7NSL/efiz/47Ik/I+0momc/Cvo7vwl4I5C//s+QdhMAEH3sE0ie/gCij33inp/N/78MGFtdU3hCCKScXiSg+zvQ/82/AN3fmeFYkPu+zh/DMBBFs7XJE0Km+v1JroGptifzost9E+uA6w7TNE/LXvSmLCkEyzb88rwx+v0+Op1DBEEaptJqtTPfRTGT99P953gdz/mySe/Z1XXNrMM+PI04jkEIKfyBFfVFyrQSfB3nMYQQcK49cP9Mg0V0NBpN9Pt93Nwp3xdZUQ6qYk+xcK4+/DCCIKj9avG6o+siS2pkuHPnDu4cHDzwM/nAsNFo1NKzZxVhjIFzbW2qVSzLQhxHp55fk1QHRM/9POIXXgS9+X2w734TybM/X7QJHa0YI6NBqW1EeSWVdrALmrXqrBqmeb6wiNOY9liQ7mH6ey//XmVVl6eRr2zPUgHTaDQRRdFUXpLrUCFzlDBME1+rFCdWFcMwssXV5RyDRVFUVPKlvpTpWCX1NVv8OGQZ/OUY49A0TSWCVkgujigv6vqTilu0FvePeaBpWhaqZBf2FoRQMEZhmhaEMBCGEfb393FwX0GHol6snxytqBWcc+i6rtpwa0xeCREnCXZ2djB0zzhWhCyySGbt0DRtrURUzjW4Z5yDkyVcyuLr/WnWecVYTplp13kllcc1NL76hzO/3rQcTaitoorCcRqQMkEYhgjDaGoPr2mPRfIjP4nk6Q8gufYa6ALSTtNQm3gmkYlSAt+fbhJYVcpr1efNtCRJAtcdwnEaCMMISXL2fm82m4jjZGqfy1UhTVVfDTHU8zx4ngdKKRynASE2MBj0Fyr2nicpfVEwRtf6GpgHnjdGq9VWqatLgOeN0Wg0kSTxSi+aC2HAMFI/wYPDQ/T76b2SMYYrly+DUoo7d25jcIr1jaJeqIo9xUJpNpsQQqyVMLFM6LoOx2mg2+thZ2dnopXGq1evIgpVBea8ME2rMGhedXRdB+e8FO8TeuvtIlWWuP1TgyjKDKrIK6nEq6+AJ3ElRuWTUKWZuWla6HY7iOMYlDLoug7DMGEYJjRNL4J3OOeglIFSCkJI0Q52GhMfiyw8g33pC6VW7OXbSQgFpaT4N6U0+8NAKYHj2HDd4Uz3wbTCQyzsHDmOOpvgp/t68jANzjUIIQqPtnUKIDqKaZrgXEMcRysj7kgpswk5geM4kDJZ2DNyGapnNU0DpaxW95pVQ0oJSmkhpCjqS5IkiKIQjtNAEPhLc19M2705znIiyBc+wijCjRs3cOfgAJ7nFZ9TSon+YIBev68qTJcMcuXhh5fjbFWsJO961xNI4mQl29GWHdt2kEiJnZ2dcxn+Xrx4EZsbG5WZMCvu0my2IKXEYFCfypkqsW0HUsq0wqamlUOTYhgGNE1f2LGrcv9tbGyi0+ng/rRKxlIxjzF6nzBGC0+X/GuaeJpk9xDywP+nX+6OXu//d//v/wLcn/kwrC9/Aa0v/s492zGJgHg28hhfsvR7aQVUgl6vO+N7ABsbG8Uqeh1YhuvOcRxQytDv9079OSEEgiDE/p07ePjKlWLCnVeXrtPzq9FIPStX8VnCOc8qOcOs2nt9juukmKYFxuipoVSKMiBot9sYjUZKRF0CbNsB57yUZ3lVUMpgWRY455BSIgxDcM4Lf97752KapsGybLyzu5uN0xSrhGrFVSwMXddhCKPWN8x1xbYdjEYj7Ny6de7f3d/fB6MUjUYDrqsGiVVAKUWj0UQcR8cOxJdh8j0Nuq4X94tlaG+qM1W1at7lwclzHEcTVUXllW+5AJh7f+Wpl+kYNf2aDljvvldeIedffBgAML54FUlnvp4w7fYGxuNRKa8VhiGEMGpjV1H9eTM7w+EQrVYblmUVqe3HkSSpQXoQBLi+vQ3bsrCxsZGJ7qmBeBAECAJ/ZYNucqSUtfiMVTy7oihCt9tBo9HMRBVXVaHcR74Yoagamd1XlKi3DIzHIzhOAxsbm5nfrV8s+tThfgkQ2LaNg8NDHBwcPLAYdfnyZbSytGtCCAzDBGMM17e3MR6r1N9VRLXiKhbGlcuXAdTl5qgAAEJoFk4Q4+0bN6Z+HXc0wtaFCwCUkXnZcM7RaDQRBMGJk/06t8tNS9q+qRVtuMvQ3nQanGtgjK7kBNM0zZnapaWUSJK0dS6KosKrLo5jJElS/Mkr+o7+yaFvfQ/ywiVov/ubcw3PSNvFtdKEuCiKYNuOMrU/J5OEaQhDYDgcFuJfGIboDwY47HRw584dHHY6SJIE7cIXa3XHKqZpwfe9hYs7VT67gsAHpRSWZatJ7X0YpoEoDBc2XluGgJGyME1zas9ZxXzJK+DyKn9d1zNrEQNxPFvi/aykAV0OBsMh9vb2jv2Z4XAIxhg22hsQQuCw08HNmzeV/dUKo4Q9xUIQQuDypUtnmuAr5kej0YRhGOj3+7h1+/bMbUiu62JrawualgoYmqaDUqKEvhnQdQHHaWA0ck+d6C+76HUcpmkiSWTRtl+m790i0HUBQK7kAGtWYa8UCAEsB/St/zLXc8S2HYRhUNqCVT6ZUIsk5yMX9GzbzhJf732eUUphmRZu7uyc+KyTUsLzPHQ6HRiGQLPRLETlVcI0LWhaeWL0LEzz7DqPKGQYJoIgWJu0y0mxLRuj0Whh7eeruBh5EoQAlmUDgCpsWAJycS8MQ/i+D9/3sgUCC4ZhgGsagPnPbXIv2bM6q1zXxXg8xju7u2rOvQYoYU+xEK5evYpkwrYsRTlomoYkSSCEccS7KoVzDZqm4XvXrmEwHJYyuIuiCIeHh4jiGADByHVh2zZ0XahB9RQYhgnLsjAcDs4Ug5Zd9DoOx3HguquTXpmnpq7iwL4Owt4iJoqMMRiGgeGw/ApBwzBrWbXHOYdt24ii+gUv5AKcZdkP7DvTtHDY6Uw00Ul9TIcYex42NzfBOVuZ61YIAcMwZw56KYtpnl2TX+tp25rrljPGWRXSQAex0CrGVVyMPIlcADJNa+HPScV0hGEIzxsjiiIQkgaiWJYFxthcPOMNwwSlFNe3tyf6+TAM1T1vTVDCnmIhXH344VqsDq8ajDEwxjJ/KpYlT2qwbRumaWainoRl2RDCgG3b0LS0tPzmzk4lSV2+72M4HGI8HqPT7ULTdbSaraKtTnE2tm1DCIHBoL8yE8rTSC5eRfjip0C23wAZDcA5h66L0nzL6oAwDERhtNAqrCran/JB7qInLIuYKJqmBSmT0tur4ziGZVnZ/bleg/M8wEcIUcukxyiKoGkahDDu8bUSwsCdg4Nz3U/DMESn04EuBFqtFpJkuZ9heTKi6w6XunJ40mvdth3E8eKSyOsKIRRCiHOFpJW+DSu4GHka+X2Jc7bU1966k6fn+r6HIPCzEAutUouV3E7gje9/f6mfP4pqUMKeYu4wxnBha2vhE79Vo9lswbIsJInMkiMJkkSCUorBcIjr168jCAK888476HQ6ODw8xO7eHiilODg4mFsa2nA4hOf7uHDhAjRNA6Vs7RIIz0Oj0QRjHINBf20e4uGLn0Ly9AcgL1wCe/UVCGEAkBMPlpbBr8c0zMKIeVFUUdVGKamHsLeAiaLjNCpLAxdCLNzT535arTaiKMRw6MI0zVP97BZJGIZFhUNeLa7rAv3++RdKpJSFL9/mxiY415Z2saXd3kAcR0vvNzfptW7bdhZcEKJuAvkiSdv9BQDU8vpdXSSEMGpZia04P1KmY1RN04uUaUpp6ddU2hHhodtVwZOKB1HCnmLuSCnRbrch5ep51SwKIQSEELh+/Tp29/bQ7XbR7fXQ6/fR7XaLdqO8ouKoT5Drzj8hLggCHBwcwPM8MErRarUgZaIGlffRarWzNrD+WgmfZPsNyAuXwD/3GZDRAI5jYzz2kCSTnR9VtWHeX0k4C5ZlLbQCUdpNJE8+BXrtNfCv/HGJFXsEhrHY6o9FoOsCnPPSBc3L0WgXAAAgAElEQVT48fch+F//JcLLjyF+91OI3vWDoLe2Fy5YNxoNSIliQSitKjzez64OhGEI27aLUBbOtcwvabr9GIYhDjsd6LqOdqudPVOX6/llGAaSJF6pAJ/TFnWCIADnGkzTzD5z/c7TxUGg66I21YzLsDg3K+k900QU1WvBRjE9ubhHCKBpepawriNJZCnPB8dxEMcJbu7sqHNGcSxK2FMshNx4VHmtlYOmaRhkaX7LRBiGGA6HGA6H2NhIU5uAdMCTVh2uJ5TSI9Uw86mkrBNkNAB79ZX0K2MQwjhX635VbZj3VxJOi6bpoM023J98dq4Tl6PCZPLjP4P4hY+DfecvwL77zWN//ujkCrqYaKLFGIOm6WtXhWBZNsIwLP2ZFn7y08DlRxE/8m7E73oK8r0/vHCD+UajCUophkf8WJMkASHkWD+7OpBWEyZFmAalFDKRM5uJD4dDuK6bee8tV/Ue59rK+XyetqiTT7o551mFaZJZkjgwTQtJEq/t4iIhyNrp63HtrkuYBiEUutBXSlxXpK3Wvu8X3na2bc286GXbDoIgwPXtbSXqKU5ECXuKhRAGAS5evFibQcSyQykDCNDvl2/aPg/yoI0wDGFZNprNJnRdwDAMhGE9K0CqpNFoIgxD5UOJdLJBCJ24kiB+/H0If/2fg33pC6D7p6eFnZf7KwmnQdpN4O/+HPxHfwDBh//xXCcuR4VJ/tJnzxQ/j06u5KPvnmiilaZg81r6rVVFvlA1GPRLf22y/QaSH/gh8G99DcabryP5zqulVlieB8Mw0Wg0EcfxsS3HURRBCAHOtbkYiJ+XtGIiFR/zsI/BYPZnZhRFOOx0oGla0Y2wDAKRrovMI2p1hL1JFnXCMBV2hRCQUmI8HiMIfDhOA1EUruWkuW4LMvlxpH/954g/9NzKVu4lSVrpvGjrCkU1HL2/2rYDKTFVaKTjNDAej3FzZ6fsTVSsGErYUyyEJEnQbDRACF269pU6wjkHIRS9Xm/RmzITfhCg2+1if38fd+7cQRLHaLfba7WaSSmDaRqViATLSN7eN8lgSNpNBJ/6V8DWZcgnnwL/8kulbsvRSsJpiZ95Hv4LHwe+9y3Qb399LuEO8ePvQ/jJT4P+h38PIgT45z4D2r1zpi8V2d0BAg9gGthffRVw+wBjoLfePvH3dF1kPlaLvWbn2colhJF95vLfh/YOwF/5A9DX/hztW28ieO3rcw0DEUKH4zRgWRYIIRiN3FMnoWEYwjRNaFq1BuLTcjdMQ8Dz/VKEvRzXdeG6LjbaG9B1PZvQ1XdRStcFpFwxYW9Cv73U8N5HGAZHrElkVnG6egLSWdTlvp2TH8f4Q8+tdOWelDJbDGOqg2mFydNzz1sVy7kGx2lgMBhg51a5C9WK1UQJe4qF4jiOSoQ6AcYYJilUM00Tui6wu7tbm0FZWYw9DxvtDUiJtVlF5xtb8D70D5DUwEdr0aStfRaGwwcn38cJN/EzzyP50Q8B/Q60f/uvQHsH897kM9EOd2EEPuR/+gLYd785l2McfvLTkJcfA64+DvGv/+nEwiQJfSTv+WHEz/8S4PZBAg/xCx8/dZJlGAbiODpWLJiH2Ja/R/LkU2dua1mkq+mjyu9RhmHMxcNOCIFmswVAQkpZpPxNEuCTtjv6MAyRGcPX7x6Whmmk+7JforAHpBO4TqcDxhg2NjZqXb23isLeLKSir16LitMy/VwnwTQtRNHx9+1Fsoh08/kjYRgqRGPViaIQlmVlf5/sOmu3N7C3v4/dvb0qN02xQihhT7EwgiDApUuXajnwXzSmacE0LRiGAUpJ4V/kOA1QSosU2c3NLWiahu9+73srux8pY2vlxxj/9Icx/sh8WzTrihAClDL4vv+AKHScB08+CdA++3+X3oZbFjZnoG++jmg0P+9Esv1GWsH4W79xbrEzec/TkO/9YdBr3wL/yp+cOclK01uP9+2ah29S/h702mupf2DFE0JN06DrGkaj6oNQ8n1bpYCoaRps28FwOMB4PEYYhlmr4vmEDt/3oesCljW7t1AVpNWHo8qOmzsaYTAYoN1OvWOjsH7VeycJe5QyEEJqd8zmQRD494SsLIqy/FwnxbZtjEZu7Y75ItLN500cxzBNc+HnnKJ6NE0DIWTihYMoitFutdDpdGp3bSrqiRL2FAtDSgnTssAZX4uHWZoWaQI4vfosNXFO8P0330S32wXXNLRaLRiGgU6nA9u2QUi64sMYR7fbLb3qoE5EUYSLFy6sz2rmOzdgxSHkn/7RSg9mJ8GyLMRxhDAMHxCFjlvJX4ZJgBAGoiiaymdlGqTdRPIjPwXtd39zKrGT3nobZNhLRT23f+b+FSKt2Dvunj6P6ov8PfhX/nguFZHpokM8l8rzVIiRlVXVpG0/DkYjt5TPEwQ+CCGwbQdRVK0geV50XYfrupWmN8dxnFbvUYqNjQ1EUVirydn9wp5hpEESnHPouoBppuMVKWURMpEn6dbpWJZNkiRZS+7iknPL8HOdFMYYdF1gPFY+b4sijhM4jqPEvRUnjiNYln2Olty0mnN/f7/ybVOsBkrYUywUmSRoNpsLb3uoGl0X2YRpBMdxAJBjJ/aapkHTdLx1/Xrh+zIcDnF4eIggDHFwcIDNjQ2EYVAMvm/dvr3SA4E4jrHRbmdViqs7mcghoY/m3g2E7oPm9OtGWjk0BCAfEIWWQcQ7Dsuy4HnjiY5tGa2rRwVRsrtz7tc7735OA2/CY71T53HM5nle5KJVfo5WjaZxUEorEREpZWg2GxiN3FItHaIoQpIkcJxGlkxbj1Y/IQwcdjpzaT0cjUYIgwBbWxey0I56PMc0TQdAMl/EtEXs+vY29vf3cXBwgH6/j2ajAcdxMBgMcOv2bfT7fVy8eHGlQ63iOIZhmCCELKxToAw/10nRdR2M0dK7PiilME0TpmnCMAzouphJ3C7jeThP79XzkCYyR3AcRwVprDBSSnjeOLsmzDOr2VMPRh1xklS6CKVYHZSwp1goQRjioYceWtlBImMMjuNASom3b9xAp9tFr9/H5uYmGo0GNO1uzH3etnTr1q0HBljpwyC9qV+5fBlCCIRhiL29vbm0gC0cKbG1lbYdW5YNxthKezNO8sBfBU4bZKdeR7wY5J4m2NR1sH4/eQDBpAO0MlpXjwqi8QefrbwVNj13/ZWu6Mm52yo+nwE3pTRLriz/HG+12kU6aNmkrdkhbNuuTJg8D7l35zvvvDO39/R9H57n4eKFC7Xx3ZMyrUwzDANSSrx1/fo92xXHcRpmdecOhsMh4jhGmAm1aahVfe+1s2AYBjjX4Lrzs0tYJEIYkBKlLLAbhgHDMLPzyoSUCYIgyMa5BI7jII6jqZ4PZTwP52EHMS15MrEScFYfz/NACM06sOipCwhRFGJzYzP1m3br1y6vqBdK2FMsHKHr0HW9Niv5ZUAILVZkdnd3cfudd4oBc5IkODw8xMHhITTO0Wq1oOs6AODGjRtwzxDqhsMh9vb3cdjpwF+xsIyTGHtetr802LYN3/dqMTGqCsMws8Hdaj/ATxtkp54zk7U41nmwfhTbduC67sSTmjJaV48KovNohTXN9Nxdh8Gn4zTmei+SUsI0rdIrOmw7XXwaj6tbJEqSdIJvWXZWCbW45z2lFLousH/nzlzfNw0gGWBrcwuM8YX7xuZJsJqm4c23rk98TMbjMcxMwFn0ZygbzjlsO61QXIfFCSC1fwnDYKr7mBAiq8qzioWrKArheV5R/Zv7gkZRWslt285UC5elPA9rGsZBCEGj0cR4PFrpsa3iLlEUFv6KaZHH8eejlBK+70MIgYsXL0LXdYQ1DLpR1ANy5eGHV3/0rag1lmXh0UcewWDQL/218xUwQu79fhzHpSfIpu0MaasU5xydbhd7e3tnDg41TYPGOUbK3+RUhBB497veheFwsPIDn42NTXQ6h4vejMqRdhPxB59NB9nuvdf/xsYG+v3+mcda2k1EzzwPgIC/8gcPvE5d4JzDcRrodjuVvcdp+/N+kotXEf7Cr4PeeBP85f+vtP22LucuYwyNRrPS43kcGxub6HbLNdLe2NhEr9edi5CR7zff9ysVEk9D1wWSJMHbN24s5P0ppbj68MOwLAuj0Whhi5ppR0ED17e3z+2vRinFe9/7HrhZJd+q0Gq14XnjlQ0jO47z3LN1XUDXtWKsG8fp4lsUhRNX4hqGCSEEer3uLJu9UuSVjvN+nigWD6UUjtMAIeTMayKf01qWhcFggG6vh16vN6ctVSwDqmJPsXDiOMblS5dKN+7NV8D6/T48z4fnB/CzP7ZtQ9O0Y1c8HMdJb7KUgjF+ZjpcflNOpEQYRej2eti5dQuDwWQeaUmSIFQrL2fSajah63rpgmzdIITCMIy18Fk5qb02948cj0dnttlGz30U8fO/DHrtW2B/85fz2vQHOGs7LcsuJkBVvd95KhfDFz8F+UM/Dvnk+0urdMx9ula1Re8opmkVbWbzRAhR+NaVgWGYoJTOrf1LSll4ummatpD7ua4L9AeDhYUFSCnR7/cRhiG2NjdBKZ179QUhBI7TwO133sk8Is+HlBJSAs1mY2WeyWkLLofruovelLkhhABj7FQhUwgB23ZgWTY454iiCL7vwXVd+L6fVeJNfj+Kogi6rkPT+MLb8utCFEUQwgDnq20zo3gQKSWCICx8KMPwZB/KPDwrCAIwxtBqtQBABd8oCviiN0Ch4IxVMqjlXMN4PMbu3t4D/3dwcIArly+j1Wrds0JCCAFjHL1eD91eD6ZpwrYsNJuprxsA9Pu9Ynvzto29zGxaUR224xxryL9qMEbXpgXoJDRNL66x3BcOAPjLnz/mp8l9XxfDWdvJOZ948DVJ5d1x78e+9vI9X0+Df+4zCBkHvfHmRD8/CbquL6wKa94IIdDvz3+lXMoErMRnpq5rc08cj+MY/X4PjtNAq9Wee+UOpbQWYlS/34frurhy5QqazRZGo9HcWltt20k9f2eo9jg4OIBj20UL4bK3hglhrNUEOQ23sI71ac7/T9O0wvC/TN9f3/dgGGYpr7UqDAZ9tFrttRKWFSlSJuj1ujBNC81mC77vnXoviuM4a3GXaDYaav6pKFDCnmLhaJpWSSsH5wz9/vGJYlJK3Dk4wMbGxj3fd5wGDg8PCzFwMLj7+4QQXL50Ca1Wq/CQsiwLN27enGrFW3E2lmUVqXyM0bXYz4yxtfAnOw1d14vJxlliFX/lD0ACrzRxalpO2840fXLyRNCzxczj34+4/RN//n7o/g7E//PPJ/rZSUgnaXKhgsl5WpFnQdd1JMliAhDiOAFjHEA5VZGMcQTB/O+rUkoMBn1Ylo12ewPD4WBuwtAiKuROIo5j3Lx5E47j4OrDDyOKtIlTs6fFNC34vo/d3d2ZX2v77bfRajZx5coVBEGwtJXmuq6DELIW1cbA3Y6WMAzu+cxCCAhhgDGGIPAxGAwqaRWPogiM0dJfd5lZ9wXddUdKidHIRRgGsG0HmqafuXgYRSFarfZadDMpJkO14ioWjuM4MAyj1JVqXddhGCbe2d09cfKVJAkuXrxYtBGYpoUgDLFz69aJrzscDuGORrh86RIY53jrrbfWaoV3nrRaLTxy9SooTY3W12U/67rIJhjr+ZAmhMA0rSKR8LQ03En+f16cth22bSMIgonFhEkMvuvyuYG8ctnGcDhc6OQkeu6jiF/4OBB4YNe+Xdn75ObvixCHkiTJzid/ZvEnb8Odd8XeUfK2I8dpzC0t1rIs7O7t1WoBJQgCdDodCCHQarWQJHEl11KeNn59e7vE6isfnW4XtmWh0WgUYQnLQt55MRq5K+UXeBK5qJckSfGczT1gdT1NZXXdYVahV81xTIOATATByW2H6wjnDEKItR3/KdJnvO/7WajG2XYVjDEkiVybOZLidNRyiWLhCF0vdfCQe8fc3Nk51TdESonr29uwbQcbG5sIwxA3b9488/XH4zG+/+abuHbt2loZLM8TzjkuPfQQxuMxPM9bK88RxuhaTC5OgnO+VJPCSeCcn2ugnlfeHVd1Ju0momc/Cmk3z70ds/zuSeQeo67r1qAKqvq2bM555km3mEF0HEfwfR/N5t009WnRdb0WzzDf9zEcDmCaVuHTWBW54X8d7zFJkuD27dvYfvttCGEUCcJlkncZlP354zjGjZs3cevWLViWvTRtloSk9688wXUdECJdPBwOB7AsC61WG47TQBgG6PW68P35pJqHYQQhROXvs0yMRiMwxrMqLLVv1hUpJVx3CE3T0Wy2Tv1Z3w9w6aGH5rRlirqjKvYUC2dzawtpm1p5YoZhmLh1+/aZg5MwDHFwcIC9/X30+v2JBzNRFKlVxgrZ2tyEYYi5GbrXibxNah38BI/jPBWLZwVW1AFN00v1nrs/IOOkfRA//j6En/w0yPYboL2DY3+3DJrNFoLAP7dAVMWxo7e2AQkkT7wX9K3vgYyOt2KYBdM0kSTxQhcbwjBEHKeVe7n3q6bpEEKAcw2axkEIPfMeYll2UbGzaJIkQRCEsKxqQzU4T60/ujVOEgzDEIedDjRNQ7vdLq2SMfVLA/b390vYyuPxgwCdbheO48C2bSRJUksRNcdxHMRxtFZjDUrTqjDTTMVXzxvPbWGGEAJdT+9T6SLJ+nYnHIeUEoZhIo5jCCGyqmqGKIoBqDnHOpEkCcbjMXQ9vVZPqqxPkgSWZWM8HqtrSaGEPcXiuXjhwqkpQOeFMQZCqDITXWK0rDUmDNfrIZWLQKPR+ponm6aFKIrOnGQkF68i/F/+LyQ/8XdKFarKRhii8E2cZXKeC2H0r/8cCHzE7/2vkFx+DPLRdyN+4eMPCH3RR/4xcPlRyCefAvvLPy1+l3T2Tm3xPQ/NZitt5yLs3CJdFSIjCX3Ef/fn0rTfC5fAXn2llNc9iuM0MBwOF76wkyQxPM/PPLF0MMYhZQJKaTFxtywLnKfC3/3nnmGYIIRMVbFXlaCepgP6hegQReW36WmaBj8IlsKv1XVdDIdDbGxsQNd1xPFsC4qGYaLT7VbesiWlRK/XQxiG2NjYKJJU64hl2RiN3IVfz/Mk/6yuO4Tve3PrECCEoN3eAGMMjDFomgZCSOmi6jIs+J0EpQyGYWAw6MPzxojjGJqmwbZt6LqGJJFru+i7rgRB2pYrhHGiuBfHMVqtFg4PD+e8dYq6oYQ9xcK5fPnyTG1Nuq5nkxkKxhg452CM4UDd4JaWIAhmPi+WkUajgfF4tNatuLY92UQrfPFTkO9+P8g7b0P73d+s7QDetmz4vg/LsmbyRSuEsM4e5BPvhXzqb0E++X7Qa6+BfecvCrEu/zn6F/8JME3w3/oNJD/yU8Xv8pc/X8q+sm0HlFIMBv2pRLrcR5D+9Z8j/tBzpU3CyPYbkBcugX/uM6VX7DHGoOuiVl42QRDA99OKyTAMEQRB9j0PQeCDMVa0RR4VV9LzMZjKGL8KUfYoQeCDEBSeX4yxooV2VnRdx9B1a3UMTyOKIhweHoIzhnZ7Y+oFAs45hGHg1q2zOxnKwvd9HB4eQug6Wq3yKg/LgnOeXc/rkeSdI6WsRDSfBNM0MRj0i9TPKiolq74/VYnjNBAEQVERnlYyB5mgQ7LFmuoqmhX1xPcD6LoOTTs+JCOOYxiGURNLFMUiUcKeYqEwxrC1uTn1w90wTHCermJpmg4pJZJEotPprFVrxSqytbk5c5XTMmGaactFnga7jlBKIUQqnJy16p4LONpv/QZo984CtvZsKKUwTRPD4QCUUhiGObWn2dFADRzeQfL+HwN59RVof/I7YN/9ZrGP8p/jX/p98Jc/D9o7mCiM4zwYhgkhBPr9PgA51evn4R/xh54rdRJGRgOwV1+ppA03bx+rgy/dJEgpEYZhUcV3tAJ6lkqlss+n44iiKJvMyqy9WMu82wzougBjHHEcgxByrs8ghECv11u6ibE7GmEwGKDdamVhY5NX7+m6gGXZuHnj5kLO3eFwWFQeappWG89cIQwAWLpzYZnJF96rPAfmcX+qAtt20oWH4RDHtd3m/qp5RXMcR7Vuc1eUiUQURbAs68QFEs45wjBUc981Rwl7ioVimiYajjPRwIoQAsMw0Wy2ilQvCeDNN99Ep9PBYaeDbq+HXq+nbmxLDqUUly5dgpRYm3bcNIBgsamii4ZznrbK+d6Zq+5VCjhlkVcT59VUhmGAUjrViurRFNzov/+fIB99ErR/CP5nXzzx50773rTkk4rBoF+cq7O8/jJNwvJJaRDUezvvR9f17F6aTqZTby0ydRruPBOZ4zguqhI9b4wgCJEkMTi/K/SlbUoCup4mvgI48T5qmibuHBws5YJRHMfodDoAIdjc2MRZ3sSUUti2AwC4vr2N8QLHRVEUodPpwLaswtdu8e2vEqZpZVYw6/vcnSeE0MxDs7p7R50S4yeFcw7LstDr9c48F4PAz65tOxNJ12OMvO7khQ6WZR87x80rOUdLUo2uqAYl7CkWim2nA/M4jiCE8UAiKKUUnGsQQk/NQT0Ph4eHCIIQe/v72N3dXWshZFW5cOECHNsuPJdWHcdpII7jqSfaq0IuhAWBf6LgU6Z/TtVePKZpIY7vBi2EYQjHcRBFs620V9luehqc88JjbpoWzuNYpkkYpRRaTZJkz4OuC0hIRNl5aFk2gsBfSnErn9wEQQDPG8PzxoVPmJQy8xc0YFlWIWje/ZwEpmnind3dhX6GWRmPx+j3+2g1WzAME1EUPyCS6bqAbTu4c3CAnVu3anOs+/0+4ijC1tYWQIB4gW1jSZKAEJJVwaxPd8BiScMhylh8P+n5vYwee41GE+PxGFE0WSVjFIWFH6lhGEv3TFJMR5LEME3rWJsi27bxzu6uuo+tOUrYUyyURqOBdrsNXdfhjkZgnMNxHDDGYJoWdF0giiKMxx5u7uyg2+1i7HkYjUa1aedQlM/jjz2G0WgEXddXXuzinMM0LQwG/UVvysIRQhTtgycJPmX651TtxWPbDlz3btBC/tXKfPemZRHVipRSNBrN7N5b3wqBqid1ZU1K5wkhBKZhwvPS/ZGm4a5WQE+SJIiiCGGY+lHlzw3TMmEaZhEuQihdCYPxOI7R6XYhpcTm5iYoJSCEFM8TEILr29u1DAnxfB/dbhetZhNCiIWO5aIoRBRFcJzGyo81zksV99I89XXWxS1pNxH+yj9B/MxHHnh+5891zXOBN75TxmZXimlaoJSeOzQtX/jWdQFN42pOtCZoGgdj/B4ROPWhZZUmniuWAyXsKRbKeDxGt9vF3t4eBoMBut0uBoMBwiDAnYMDvLO7i16vh6Hrqsq8NUEIgXa7jdFoBMs6fmVqlbi7UqsMb9O2qODYFcejqbAy8JA8+X7Qt743k7hVZRsoYxy6rj9g0h9FETjXSkv9nEd1gqbpaDab8DzvzMnvoqslqhRry5qUzps0WVGHYRjgnENKrEWFRxxH8D0PURQXrW5RFOGw01n0ppXG2PPQ7XbT+42mI0kkDg8Pcfv27VpXbiRJgl6vB8e2U1uVBVbMJUkCxtNKz3XoEJiUqu6ljM3usxc/8zziZz4C+u2vg7/02eJZo2kaGm4PbDSE/Y0/hcVnT6SvmkajgeFwMH2wVpxWcfl+gOO8+RSrRZLIbG50dyyWB0x1VujZppgOJewpFs79D9w4juH5vhI61hBCCK5cuQKCNLVNCIE4jpdqEn0e8om269avqmIRpINT79jjnU8y5IVLkO0LkE/9GOSFS2CvvjL1+1XZBmoYAsDxxuxBEBT+V0kyW1Jk1VWHlDI0Gg24rjvRpHfRiYRVe/ZRyjKPqPpWLR5HEPiZh6VetK6uC0mSIAwDEELgui6GK1it6Lpu6jHc78NbItG21+9jOByi2Wxm1gWL8d4LgwCGYSzltV0VVd1LKSVZN8YMVet5SNRLnwVx73Y7OE4D8diF/52/QjBMfWBN04JhGDjLk3IRGIYJSulMC9hSJqCUwTCUML0OJEkCwzDvmRvpuoDn+xgM6us5rZgPSthTKBS1QNM0vOuJJ8AZw3g8yr7HQSld2RaDNDBj9mpUaTfBnvsorEEHJqXQdQHOq02eKxtCUv+rk9pRyO4O5JXHkDz9AbBvfBVkPJy7x9x5cJwGxuPRicc2ikLEcZpyZpomkmS6SUfVQlar1cZ4PJ54wrDoMIyqPfvyqr1la8cFUo9H07RWrg13UnRdR7fXW4tqxWUiiiJ0ul3EcYytzS0kSYIkmb8A4/s+LMtGHC/m/etGtQtfxkz30JO2Lb+/5eLwXe/iNChFCANJkgoilNKFB7gYhlksPMxCFMUwTROE0Il9+hTLST5W9jyvOH8Nw0S3212qRR1FNShhT6FQzBVCCB595BFceughkOx7jm3j8cceQxgG96xcUkrBGF/JFfRGownO03ZNwzAghJElOwrougbOU1GTEIL02X38AFQIAfr3Pgr3Z38Jsn8Iee3bSJIEmqbBtm0QgqWoftV1HYyzEyfdJPRBX/9Gukr/5ZfA/+yLtRX1GGMQQpzpmZMkCXw/HZyZpvmAwDdJW2uVk69Wq40oCh9oJz6NZQrDmIZ0tdyoZPI/D39AQsjaCluGYeJgSRNx1wHP8zAcDrHRbsM0LSSJnOoa0zStSEimlIExDs45ONfAGM3GFQycawBIkUKah7WZppm1i3IkyYPBJIrZqMrSIB1PiWOfV3EcZ0KihGXZRcCOaVrQNH3qtPppt9M0LViWBc55FrA16xhXIgiCI0m5StxbVYQQoJTB88aglMKyLMRJgr39fXWvUoAvegMUCsV68fCVKzAMAd/3sLGxga2tLUgpj03ajOMYQhgL2tLqcJxG5oeRmrinAh4FpeTI3yl0wUGzvwPpgDh9cEtIAJSk3x985Q/BvRHk114uRFDf98AYQ6PRBCEEo9FoER91YjRNRxSePrAmbh/85c/PaYsyoeWDz6bVZ+7k4Sa6rp9rkuD7Pnw/NcE2TeflQhwAACAASURBVBOWZWE8HsH94LOI/tGvAcBcPzeQCs95i5/iXjzPz0z/y11wiCs+3usQRnQajLGVXCRaJTzPwxvf/z5sy8IjjzwCni325Am2mqZlYl1abTUejyGlBCGkWCDzfb943jHOABDIJEGSJJnAl059Um8yE5qmQUqJJEkwGA7hDofwgwCObePChQvo93tqwlwyYRgW4Xhloev6mYJW/qwVwoBt2/A8LxtnisJjscqxUrPZAqUUQRDAdd1Sq+uSJEG/30Or1UYQBErcW1E450WLua7r6Ha72N3bW1nLIsX5UMKeQqGYC4QQbG1todFooN/vATi7kiyKokLUWgXyZNF8AHa0XQQ4uzKBUlpU8QG4x5/tOCEgjmP0+z00my0kSVLr9kHO+YkVbqcJbNOKb5MwrdAihDGVb2IQ+FnKnZ62Df3NX6DHOPC1l8/9WrNgWWlKX36dKu4lDIPMs6lcWHacWUXHe52FLUop4lhVXy0L7miE77/5JrY2N4vFv9wj0XXdIlxrY2MDvu/BMEz0+31sv33j3GIRIWmi8P0T4/F4DNNKK7qWzbusyudiGYRhWPo9lHNt4mrko8nZ+b8ZY7BtB61WG4NBv3ShpNVqF2OyqkgX44awbQej0WjpzlvF2TCWViF3u110ul0l4CruQbXiKhSKSjGEwEMPPYRHrl6F0DWMRu65JleGYSxdCuVx6LqA4zSyaoLpqqDyqoL8zyT7UUqJMAxh2w4AUtu2XMs62fvrtECGKsMazusXJ+0m8HdegH64i3GvO/X7Fr5AgY/G7g3wJJrb4E3XBQzDxGDQVyLICeStZGE4e6rxUUjog+zuIP7gs6W345qmCWB923DTKgeJbnf661IxX46GghwcHmJ3bw+9Xi8L8gkKf1rDMHBzZweHnc7U44STrmMCoNlsLt3kedEhRmeR2k9YM4VG3E/+etPek6WU8H0fhBDYtoMgCGa+v6etkjZs20YURXMJSstDFWzbyf6urAdWCdO0cPPmzZnud4rVRQl7CoWiMrY2N/HII48AAMbj0VQDJc61pQ/QsG0bhpFWcS1iBfWuuFdP/5U0rVM7sU3wNIGtyrCG8/rFxc88j/C/+1UkvQ7wxndmfv/cF8iyLAghKq+24lyD4zgYDgfKh+wMNC315ypbKC/Sn688lnpKlnROW5aNIPDX9rjqul54uCmWi3wh6zjGnodut1vZgpXnpxXUrVYbjKWev3ctMerLokOMzkJKCV3XQSkrpR2VUgrDMEtpo83PpVnEPc45HKdRJD2PRqO52iDEcYw4juE4DoQQRWCIYvnRdYG9/X11PBXHooQ9hUJRCbZt48rDVzAcDBBF01e2EEKhadrSthQ0Gk0wxjEY9Bc6qZYyNVfOfTmCIIBhmACw8AFCbl590jE+TWCrU1iD6O5D98eIX3mp1O3xfR+apsM0y68Sy8nbxEcjt3bC7yQkF68i+B//d0Q/9fdA3/wvlQer3F1wKFdsPZr+XGa1jWXZa+2XqGk6BoNBre0IFPVkOByi1+shimIkUqLZTJ/pdW7trtNz8STCMILjlFMZZxhmMcYpg1nEPcMwYNsOfN/LFnODIqBlniRJnFUwJnCcBhhLxU/btmGaZuFJaRgGOOeQ8mQBXVEfLMtWQRmKE1HCnkKhKB2Nczz++OMYj8Yzi1mEpClQVa52JhevInzxUyDbb5QqCJhmmnpWF/PtdODrZ4m5DiilEMJY+GTXMERRVbisEELQNATC17+BpMT2opwgCEAphW3bRatNmTSbrcJYfBkJfvWfQf7gjwJblyEvXAJ79ZVK3y9P3Cy7ivJo+nNZ1TZltOFWdY+cF4Zh4LDTqa0VgaLe5B61ruvi4PAQnDG02xuIomghos0qkPomptfmrAu3pmkiisJSr+97xb27C2p5EqkQqSBGCEWSpKFmjtOArgsMh4Pa+JmmAnQCzjWEYYDxeATP8xCGIcIwKLysTdPKktNpqaEeinLRNI7RaLzU42VFdayOK71CoagFtmXhyR94EkHglzI4iOO4sgANaTcRPftRhL/w60ie/gCij32i1Nc3DAPD4aAWol5OnkDc6RwWJs55SmAl75ftY2k3T/wZxjnCUxJxk4tXEfzP/yeSi1er2MRSsCwbYVitF954PMJ4PILjNEo1Hm82W4jjqFS/o3lDbryZ/mXvFvjnPlP9+xFayYS+CtN7XZ99YST62CcquUfOC855bSbaiuVGSom9/X3cOTiArmuL3pylxvO8YpFkFqq6vj3Pw3g8RrPZBOcchmGg1WoDIIjjCIRQGIaBdruNjY1NAECvV11r+LT4vo/BoF+kACdJgiiKEEURwjDAaOSi2+1gMBhACAHHcRa9yYoTkPJkT1CFQqXiKhSK0iCE4LHHHoPrDksb2OSBEZqml972lqeeku/9NcjrfzW1IGCaFjTt7uA0f+hGUVR7T6vUw82uLKltkmRZRtmpK/aFqABA/zf/oorNnAnONWiahm63U/l7+b6PMIzQaDRgGCbG4zHCMJi6gs/OBvDL7j3G/+yLiB5+DPxznwHd36k8FZJzXnoVcSpg/x/ApUcgdQHtD//dzK+paRoIITNPevnnPoMo+7qs1P1erFguBoMBtjY3MR4v74LIopFSFj6yw+F0lcCO00AQTP8MPIv0Pi/RbLaQJAkGg37thLuyiOMIvV4XzWYz89td7nHBKpInvCsUx6GEPYVCUQqbGxu4cOFCUdpfJlEUQte1M4W93IcsFdZkJgrKQhxMv8aIogiNRhP4ztfRf+rH4P/gfw3+e/8WdH/n3NvWarXAGM/EzBiABKW0liEVx+H7HkzTAOdaJe0X7Gsv3/P1gf9n7MzVx7qLCrZtz7XaLUli9HrdLMHWgGVZkFIWrUj5n7MwTQsa19CbIcH3zG29eBXRxz5RCG6Vvc+P/CSSpz+A5NproC9/fiJBeRYYY6W3LUcf+wRw6ZHsX6SU1zQMs5RWe7q/U0tRfRKW5V6sWC7yMBbTtDAezx7asK6klc/TVezlwVtVp137vo8kSSqxwagbUkr0+wM0m000Gk247nDlP/OyoGk64jhWzzPFiSiPPYVCMTO6puHRRx/FeDyqxKOLUgrOzw7QcBwbURRnvjcSUgKUElDKigGgYZiwLAtRFGHc64K+/pfQ/TFar30NiechSSZfCRNCQNP0ovVCyqQQEfNtWAaSRGbiVPlee2eZeGuafqZIQkYDsFdfqaW3l2GY4JwtJJggjmP4vg/PGxc+OZxrEELAslJ/x5MSJQ0jNc2u2v8xfPFTSJ7+QKW+d9JuInny/aDXvgX+lT8BCf1KUyEZY9B1Ufr1QrbfQHLpKtg3vgr+pX8/83bnXlCuu95VF5qmIYoi9PrlV24q1puh6+LC1hY4Tytj41gJIOdFCANSJlOJFY1GE+PxeC6ecPni8HqQ+jFzzmHbTnYPrSa4SzE5hmGg2+2Wkv6sWE2UsKdQKGbGtCzYllVZwAUh5MwADSEMCCGKVM+0ailEGIYIggBB4BfhAGEYwPe9VIjzPchrr0H6Hmzbhq6LE8WQo3DO4TgNDIeDpS+Lj+M4E4RmN7E+L7ouQAjgtS4unTk/pQyO46DfP5+PorSbiJ95PhWfShKdkiTJznUfvu8V3kVpm7iOOL4rNOfhKfM4d8n2G6mo94f/L5KfeKbUz5wTP/M84hdeBPvOX4B995vp+1aYCjmJGD0NZDQA//qXwL77zVK227IsxHFSS2+5Kq6Bk9B1gcFgoFomFaUjpUSn2wUIgdBTbzIpJShl0PVU7FPVTqcjxHThWemiGl/7hYsqCcMQvu+DMQbbthFFkTqfFwAhaXAaANy6fVsJrIoTUcKeQqGYmY12G5zzynxHpJQwTevEdsdGowld1ycUKuSxA5M4jrMKHALLsovB5nGvRwhFs9nEaDRamZL4MAxhmhakTH1W5kWeZjf+pU9WXtlVNo1GA1EUnlsMjZ77KOIXPg4EHti1b1ezcUiPaS7w2bYNztN2J9t24LruXKoc8mrL5CeeSf0shz3QN18v9z0qrM47jrTCRJbu+Vk2tu1gPB7VciIWP/N8ZefD/Qgh0Ol2V+ZeragXUkqMx2N0ez24rgvbskAIwdjzIXQBy7Kz5NR1qvg6DwRCGOdeGHachmoTnQup6ColslANubIeg3WEUopGo4FOt4udnR11D1GcivLYUygUM9NsNitp48yRUiIIgkyQuLs6q+t6lkYalpY+6/sefN/L2hntQlA8Wp3TbDaLKsBVIU3LHcBxGrAss/AmzFuL8/biOC53xTZfcT/OR6/qAIRZSCsNKdyptovc97VaRiMXo5GLVqsNxxEYj0dzF6XO8lqcBeL2K/HROwlK6bla9heBYZjFNVtHqjwfHngvxmpZtahYPcbjMbbffvue7xlCZKmpG0VHgeIuURSCEOtcv2MYRq3vb6uI73uI4yhbSBeVBa4pUiil0HUdQhjY3dvD4eHhojdJsQSQKw8/rKRfhUIxNYwxvPc976nUgD9/n0ajiV6vC03ToOsCnHOMRm6lkzYhBAzDBJCKX4xRBEGwEE+1eUEIBWMUlKZ/0n8zMMZAKQWAu6KfTCCTewVAKdOvsekg+OmfBSDBX3npAXGOUopWq41O5/gBS/izv4j4+V8Ge+m3S0kILYt8uweDwVRVb4sSLIUQME0LSZJk4p6aYE5Du92G69Z7gt5qtTEej5SgBWBjYxN/8/rrqtJBsVBMw8ATTzxRua/pskEpRbPZOleqvOM0EEXRXEOrFCl5W6imaUiStNOlCm/tdYYxDsdx0Ov1cHB4qPavYmJUxZ5CoZgJRulcBql5Glm7vZGt1Ibo93uVt2HkvnyccxBCS69YqyNSJoii0z9jLvpRyoq/M8ay/URAKYX7089j/A9+EQAgdBPWy7+DILjbusoYO3VfSs2452tdSKtEg3OJeveLefOsMMvJz2XTNGHbjhL4piAXuuu8z/JrUIl6qT9rvgihUCySsedhMBhAiPKDd5YZKSUIOV/1OqUkS9NVzBspEwyHAzDGYJoWbNvJfEzr1VWxzGgax2AwwK3btxe9KYolQwl7CoViJpxGA/Gc2tJ834NhmJVXBx6Havm4l7sBIyfvF/kffx/k8fdBPvVjiOIQcZzAsiwwxjAejzJh7+RzJ/dLm4dv2qToug7O+cTVBdJuInrmw0je/RTkUz8GAAsR9Y4yHo8xHo9hGPMV+OrcWj0pjPHah+Wk9gFKOADS46X2haIu7O7t4QeefBJBEKz8AuGkTCO6S5n+USyOOI4xHA5AKYVpWmi3N+C6w1ovei0LaiFKMS0qPEOhUExNu93G5UuX4LrDuVXtGYYBKZPaT64VqSDHvvOXqUH+n/4RolFqdJ0mHPsQwijSXI+D3toGGfbAv/LHtRD3CCFoNNLQlEnPvzyxFRevgH776+AvfbYWnwVA1srkgRAKy7ImToSelnkGJlSFpvHMs60ex/A4bNvGaOTOdE+eZ2ptlaShTjH6/eUUkhWrRZIkgJRoNluqovYIaVjZ5OM6wzAQRaEaB9aAPEgqSSQcx1Ht0SVgmCYODzuqBVdxbpSwp1AopuLK5cu4sLWF4XC+qWSE5Alq6oG3DJDQB33z9UIc0DS9aBO0LAu+7514/tz/u2Uwi2Bh2zYAYDweTfw7ZHcHCHzQa9+C9vu/VctKtXkJfPNOr60CTdMKn806Yts24jiZWXhcBREWSO83o/EYo9Hk16xCUSWj8RgbGxsAoKr2MjhPPXwnrfYyDFNVPdaMOI7BOYcQRq0XvuoOIQSWZWPn1q1Fb4piCVHCnkKhOBcNx8Fjjz4KIURWqTffgVUURTBNq/DcUywXnGuglCKK0urL0chF/Pj7EH7y0yDbb4D2DpBcvIrwxU+BbL8BMhqUWj00rWDBOYdpWueu/CGhD3btNbBr3669mHWcwFfmdVY3oXYaOK+7sOdgPB7NfMxWQYQF0kqgXq8Hv6bHS7GexEmCVktV7eUYpokoiiayPOGcF2MHRb0IwxCmaUFKqaopp4AxlgmjAbrd+VsOKZYfJewpFIqJsSwLjz36KHzfX2i5PSEUui5KWxVclbazZUBKCcuywDlHkiQIggDhJz8NefkxyCefAv/ySwhf/BSSpz8AeeES2KuvlFo9NK1g0Wg04fv+VCm4y0Yu8FFKYVk2GGO19Zicd2VZLkzXcUIuhAHO+bkqSk+iChF2EZimhf07d9QkU1ErfN/HxYsXEYbh2vtp5RVKw+Fgop9vNJoYj8eI43o+k9adOI6zQA0dmqZnC7nqWJ1GKlabMAwDruvind1dVbigmAol7CkUiokghOBdTzwBzxsv3Bw3ikJYloUwjEqpGFyVtrNlQEqJJIlhmiYIIWmC59vfR/TE+8B/6zdAewcg229AXrgE/rnPgIwGp4px5xVlpxEscsHEdYfn/rwnsQxici7wGYYJ07QQRfVLhJ53ZZmm1VfYs20bvu8pEesIpmlhd29v0ZuhUDyAMAzYlg3ONURRDGA9BT5NSwOpfP/skBvDMEt/FivKJV+wTQVrCV0XsCy78FZeJ/JOD13X4DgNcM6zMfDdcZSm6bAsCwcHB7h1+zb6/X7txlmK5UEJewqFYiIeungRQojaJAwyxqBpeikT7FVpO1sWGGNgLB2cE0IhRn04X/8PMBhF9DMfBt/+Lsif/hHIKF3BP02Mq1qUJYSi0WhgOByUOtjKt1tqAtHP/1rRhlxH8spY23ZASL0SomepLJtGXE0rEEjthL18xd91VXtaTnqfYTg4qOd1pVhvhsMh4uxemi5Urm41OGMMup5Wb0kpQQgBIQQAoOv5Ysnp92AhBCzLwmAwmLsFjOJ8pK24aWt13uHDGINt2wiC9ahSzcPW7hwcIE4SbL/9NoIgQLvVzsT8CABBo9HA9e3t7Lxe/f2iqBYl7CkUijPRNA2PXL2K4XCIuqwqh2EI23aOrAxOTxltZ8tQgVUXHKeBIPARBAGiKEQQ+PB9D6Of+vvwPvIrEL4H8f+zd2dBkmXnfdj/Z7nn7plV3dXb9CwYUCABEZYtUBx5IAJjUjMUgSFIgoJsg0ZwLAPhcISXYEDBB72RfvGDgjLtB0shgxEWLQWDQRAM2SJNimNCI9IYEYRAiNsQnKWXmeqtqqsql7svxw83M7u6u5asqpuZ92Z+vwjGEN3Vmacyby73f7/zfe++NdW211mHsq7roizL2gPt8bqL7/k4cOlJlH/puyFf+5e13ked8jyHYUhIaUxVWdEGpwmFlVIAGLKsWcFe9V6YLHU4cFJSGiiKAr1eb9FLIeRAcZIgCENcuHgBeZ4v5Yk95wKdTrV9VkoJz/NhWdaogiuGYRiTgVqHcRwHlmVjOBzQFtyWqj6bGFzXbUyBwCxVhRAJ7ty9i+FwCK01kiTB7t4eDMPA2toaDMNAGIbY2dlZ9HLJkqBgjxByJM45nrhyBVrrxvUXk1JASqMRJ9m0nXc6ruuCMX7gVhp2973q8fvab8FTBvI8O7ZK7iSh7EnD12obhY1+v/5gYLzu4sIV4NkPgv3BVyH/7N/Vfj91U0otzZfy04TCpmlC67JRAdp42EkQBEsZDJyWUgbiJBldkCKkmbTWyLIc586dG7UXWZ7XsBACvu/j9u3buLe1hb29PWxtb2Nrexsd3wdjDEqZyPMcnFcVtkC15VYIjqIo4PsdSCkxGPSpzUDL5Xk+qS5f9m25pmmh1+8/9n1Ja41hEKDf6yHLMtzb2lrQCskyomCPEHKoq088gSevXgVjaOTJfJblo9L+ZOFfhmk77/GUUrAsG73e3mOTb4EHYZdOYuS2C/YDP4Zi83ptj+dJw1f7fR/A7o//18D1v5issW7ixptgwx6Mr/5fjT9uiqKAUiYYY43ajnta04bC+wNhW3CkadaoE8xutwut668qbbuqGiJCFC1u0BMh00iSBGVZ4ty5c5BS1n6x0jAMmKYFpRSUUqOtgLO5ODHedltVZ3m4dfs2egdMkxdSotvpwjAMCCFGE9g1LMtGGIbodDqwbRtFkWM4pG2KyyJNU1iWDc6X43vEQTjnsG0Hm7duHXrcFjPYCUIIBXuEkANZloVLFy+iN7qq1EwaUkoIIRe+xmWZIjkrSplwXXfSq+7RybePSr/vhxB/6idhZSn0m39cyxpOEr5aloXgP//vkX3oI4eusZY1zfG4qWO7+Hji3bJsx53G/kDYu3OzcY3bx9vFl70C4qRM00Sv329cP0RCDhLFMe7fvw/btmvtuWeaJkzTws7ODoZBgMFwCNu2YRjysWCFMQYh5KE97BhjsCwLQohJv7wxKSV8vwPOBdIsh2VZ2Ov1Dt1mGIYhgiBAHMe4e+8etre30ev1cH9nB4PhEIwxeK5LvceWEGPVd8Jl/cwyDIUkSagNBJk7CvYIIQdSSsH3/WMbGi9anueT/lL05a+ZqqmqVX+c8YnEo5NvHzUO4Tp/9DXIsqjlJGfaEI1zDs/zkf3FH6E4d/HQNbZNHdvFy7IcVVgsPkyfl/GxqL7+VZgNrF7O8wJKqVaErfPsRWpZNu7v7DSqupKQ4wyGQ6yvr0OIx4O3k2GwbQdCGrh2/TqGQYAkqXrbBkGACxcujqrkylGFkQ3HccF5tbVfCIGyLB/6XuU4LrK8QJEXkFLCdT1IKSGlgGlauLe1hc3NTfT7fezs7Bw7zCfPc0TxwZO8gyBAUZY4t34ORdG8iezk9ISQkIZc4mDPQJqm1AaCzB0Fe4SQA125fBmAbnypvNZV1R7nonE9AFedEAKe50MphX6/99CXdxYOIL7x2qGB2TiEyxgHvv9Hwbc2Ucbz2VLnuh7KskCys33kGtumru3ieV4NrpmmB+IyGB+LJqv62TXvYoeGbduI5/T6OIv94TK7u4nsk59F/tLfBr9W/3Z3x3Fw9+7dWm+TkHno9ftY63bhOM6pKk4ty4LregjCEDdv3nwsOCvLElEYYmNjA7btQKmquvXmu+/i/v372Nvbg9Ya6+vnJu93UkooZeLatWvo9/vY29vDzs4OsjRFURToDwbY3d2t5fcfi6IIcRRhY+MCOOc0OGNJMFb1oGvaRbK6uK6HXr9PbSDI3FGwRwh5zNWrV+HYVZ+TNsjzHJ63WtsDm0wIAcdxq6v7WTrVVprDKnnyj38S8ad+EsWHn4PxF9+CHj7eq6dOhqFgWRb6+3oCLcvEY722geJjnwB/80/PFKJorSdbspb1ivtBbLvaHte0ix1aV8FeG97/9ofLxfMvovjhzwEXrtS+3Z1zDsNQ2N7eru02CZkXrTV29/YgpUSn20GRF4dujx3jnEMIOdrBkOLmu+9OArqDZFmG+zs72N3dxb179x4avlOWJaIoguAca2vrMAwDhqGwtb39UFihtUaSpgjDcGYhTZpl2N3dhVIK3e4ahBAwDAXGGFXjtlRZlpCyOqaaMPyuTqZpIs8L3L59e9FLISuIgj1CyEOeevJJOI6D4bA9VUpaayilwBgad9K9KhhjME0TruvBsixoXaLfn74/42HbRNndTZT/wXMoLz0FfvEq3D/5tzPbAsoYg+93EEUhiqJA/sGPIP17/wDF2nmUf+s/bf3E4+P6Gp5EnmewbQdlWa7MyZV94RJ63/NCIwNey7KQZdmxJ/+Ltn87PLu7WQUJaQLjV/5JrRV7UhooigJ71OOItNgwCJBnGc6dOwfGOPI8hxDVtteq0k5BKXPy/2sAO/fv487du1NXUx/1c0EQoNfrIQxDhGGIvb29mn6zk9FaYzgcYm9vD3meI4wiuK4Lx6k+g1ahcnzZ5HkOx3GgtV6a7xBSGnCcamjGqrQqIc1CwR4hBEB1tfeZp5+GaZqNaw4/jaIo4Dju0pb2N5UQEo7jwHU9cM6RJAmCYHji7UOHbRNlWQL+xregNy7B+NX/HVaewXGc2iezarcD9jc/Dbl9B1Gv2k6U/r1/AHTWgfULkL/xz9s/8XjrDvR3fAjyy18C790/881prVfmNWcYBtLv+yTiT71SW8BbZyWoUiYMowqzmh7ujbEsgfj2tyC//tXat+Falolef0BboUjrJUmC3b09eK6LbncNUhro9/vY2t7GYDhEr9fD9vY27m1tYXd3F1HN78dlWSLLskZUZ5dliThJEMcxdnd3kSQJ1tbWaUBOC40DPcdxkefL0UPRdhxsb28/tOODkHmiYI8QAs45nn3f+8A5Rxge3ey4qcqyhFImACzN1b8mU0pNqvPKssRwOED8SBPs9K+/hOynfw7l7g7E5jsH3s443ODvvQPx7W8dHHAwBjge2NtvIB32kecFLKuqWADqCfjK/+RHkPzIK8h2tx6ENpvXUX7or0L88j8Gc1zw995pdbBXfu8LKL/3+8HvvVdLMFUUBUzTBMDO1PuoDVudTdOC3L6NbHertoC3jmEmY4xxKKVgmuZKBK3HcV0Pt27dWoqTRUK01uj1+9ja2sL2/fsIggBZlk1aA6zqcc4Yw/raWgP7npJpVNWWGr7fQZo2v+L8OMowIKWBYRCs7GuSLBYFe4QQXLp4EaZpIora0VPvMKtUQbQI1XZbC77vQ0oDWZZiOBwgy9ID+/hkP/1zgKGg//JHIH/zlw+8zWnCjUd/pixLJEmCoihh29XEXa1xpnCpG/Wh+7vA7/3WJLTh27ch/9+vQH/4r9UWwCxSXcMz9iuKAp7nnqmao86Aa1Zc10U67EO/+Se1PXZ1Ph/jk3spjVb02pslzjmkNLC1tbXopRBCZkgKgTUK9lqtqjLHqE9su5/HPM+hlIFz6+eO7G9JyKxQsEfIipNS4urVqwiCAEC7P4SqCiJrqXp2NMU40ONcjPrtBMdWypW7O9B/+SPgv/S/HVqxN1W4MehXfeG++n8/tGWvLAskSYyyHAd81qQP0VEY49h/rFuWBUOXiP/k3x24hlkEYouwv79ZXR5Uyp7+NTd+fPm//30UH32pcZV7jHHYtl17i4K6n4+iKGDb0RrXlgAAIABJREFU9ug1sLr9fbSuJuLu7O7SiRUhS4wxho3z51f+YkbblaUefXax1n925XkOw5AwlMJw2L62RqTdKNgjZMVduXwZjGGpGr22ZUJkG0gp4fsdSCkw0BzD534A+vbNqcIIsfkO5G/+8qGhHjBduFF89CUUL3wKbPfegRVdRVEFfEVRwjAMuK4L0zRhmiYsyx6Ffs6kus+yLJimOQqiGDzPx2DQPzQEmEUgtkzGlZynvdo+fnyLj77UyMo9pRSEEK2oJqjCPWeqquU2bIE+PQbPddGjXkeELK2yLHHp4kXEMfXSbDOtNbIshW07kFIsxfmIIQ0a3kTmjoI9QlaYUgpXLl8eVesth6LIYds2iqKYeY+L5T4xBhzHhW07SJK46unzsU8sJHiZtmKuLAukaToK+QrkeY40TZAkCaIoRhSFiOMIcRxBaw3Pq3oEVv9m+Z6/eamm27mHbsme1mkqI8sLV5G98kWwG2/VPoBhbNxHsg0nG2VZwrKme/9rwxbo08rzHK7rQXCOIGx3iwlCyOG6nQ601tTTbAlYlj3pG9lmhqFQFAUN0SBzR8EeISvsypUrgC5b/yH6qLNWEE1rmU+MPc+HlBK9Xm9yfCxqS+ppKuaqpsxVuFGFTQ8HTuMqP86roQN1T9ldNVJKcH62x/A0z3P2yhdRfvi5aqv2N1479X0fxXWrvp1tOXE0TQtZlh273mXZYn6YLEvR7XZhSInhEl28IoQ8IKSEY9v0+d1ylmWBc1F7y4tFKMsCnufDtCzajkvmioI9QlaUYRhLV603luc5bNuZ+bS4ZT0x9jwPXAj0H9lGsIxbUsdXh23bgWmaS1G5t4hK0rIsFzK4ht14C3rjEuSXvzSTij3GGGzbmen7ZN3P1zioPq7CcBlfz4/KshS+70NIuZSfdYSsuqIocOnSJUQRbcdtM8dxkabp0gS0SZLA93wkSYI0TRe9HLIi+KIXQAhZDN/3Rx82y9lcPE2rfh2zxII+5KtfAQuWp9zeth0IIR8L9ZZZnufo9fZG23P9RS/nzIrnX0T+6c+jeP7Fud1nnufQuoRpmnO7TwDgW5tQ/+hnwbc2Z3L7QsiZV+rV/XzFcQzDULXcVttprREEQ2ycPw/O6SsvIcsmSRLEcQwpjUUvhZySaVrgnC9dr0TGGNIWtPAgy4Mq9ghZUVcuX0ZRzLaibZGyLIPjOMiyjCYjTkkpE7ZtHzlIYpllWQrHcVAU1TbetlpUJanWeiFVe7OklALnHGk6u8ex/udLw7YtGqCxj5QGgjBcmmoQQsgDhlJwHfvEfVBX5f2vyTjn8H0f/f5yfe+UUkJKA3fv3Vv0UsgKocuXhKwgx6m2HT76JUi7HeQv/ji021nQyuo1nrJVp2V7jMbG02SHw8HShr3H0VojiiLYtr3opZzIo8fkoipJ0zRFWZZnfvya9BrjXMw85K37+ar6SlbVhsdZRHXnImhdQsrjHw9CSPtsb28jTTN4vg+ATf3vVuX9r8mUUqO2Oe29mHoQSVNxyQJQxR4hK0IIgY2NDWxsnMeFjQsIguCxAGfZhkFkWQbX9c48rXO/ZXuMgOrY8P0OwjBoxeTPWSrLYlTpWd8xM2tNOiazLIPn+cjzw4c3HFQlsf/PxidbTfh9qil9OYqiXZVeUhrgnCPPj+mzt6R9Qh9lWTZ2dnepYo+QJaS1Rq/Xg2Vak50a01iV978mk1JCCDHTqvhFYIzBUAb29ijcI/NDly8JWQG+5+Hq1avIsgxFkaPf7z0UWmi3g+L5F8H//e9DAhCvv7q4xdYsTVNYll3bpK3xY7MsjxFjDL7fQRxHSzE44qy01ojjGI7jYjBoR+/EJh2TZVkiiiK4rodeb+/AnxkHdwAgX/3KY3922O8jhIBhGOBcgDE2uT+tS5SlHv233DcJeXqMMQghJrddbaOpTjiiKDzRbTVBHEfw/c6xax9XCy47IcRSbREnhDxua3sb3/mBDyCOo6l2HqzK+1+TlWU5+TxfJmVZwjatRS+DrBgK9ghZUkopPPnkk5BSgjOGMAwPrd4Yn1RLYOm+5ATBEOvr5xBF/MxbTMcBqHj91aUZmOH7HWR5RhPl9onjGGtra6i29DS/aq9pJydxHEEphW53DUmSIMtSFMWDbTYHBXf7/+zR30cIAcdxIaWcTLrWunotc87BuQDAwDkHY+yh0K8siwPCPjb5t0IICFGFeWVZotQloIGiyBGGwaj6sH1bhMaPk1Jq5SfySSlX/jEgZBUYhnFktThpnqIolnKw0fhiISHzRMEeIUuIMYannnwSWpcIg+DQ3hXLXKm3X5ZlsCwbYRic6XYOqjRqM9f1AADB8GTVjMsYcO6ndYk0TeF5LoYnfGxmrS2Pfb/fg2maMAwFy6quWmdZiizLUCYR5Ff/xUNh32HhpFIKrushSeITV1AahgEh5CTAA2OT7ktaV89zlqUIw+yhtTyu+eHuQdI0gWmaKx9qVVWXdOGCkGUXBMFUvUVJcxRFsVQVe0opKGVCCIHNW7cWvRyyYujdj5AlwznH1SeeAOccQXDwNqxxOKCVieLlzy1lpd5+YRig211DFIVn6pvWpC2PZ2VZFgzDwN7e7on/7bIFnAeJohCdThemaTZqi3KbHvskSSaPnZQSpmnBtu3Jidfe3u6RlRVKmXDdakv0aXqjZVl2pp6RbT/ZiKII6+vnwBhrTb/IWeBcIIqaG4ITQghpxw6Jo1i2DSkkNm/dQhie7XyDkNOgYI+QJeE6DjY2NuC6LtI0ObKn3DgcEL/+zyF/7ReWIqg6SlmWyPMclmWdqXKjaVseT6uqorLR75+uqe8yBZyHKcsSw+EAvl9NZm1KuNfWx77aGhrC9/1JdZx76QnsfvdzEK+/ChkHcBwXWZYCYFBKgXOO4XCwsIEHyxCIlWU1DXaVh+JIKRFSxR4hS6/tF2NW0YPnrN2ftUopCC7w1ttv01ZwsjAU7BHScq7rYuP8edi2jSSJ0evtHXsy+mg/q1UQhgE6nS7iOG79yfpZCCHgeR6Gw+Gpv3wsS8B5nDzPMRgM4Ps+ylKPQqfFautjb9vOJFiP4ypkkR97GfknfgIAw/o3fqcKoQwDQDX0Zvxzi7OYk8TywlXkn/kC5Je/BL61eabbKoocUhpTBXt13m9TVD0YOQ3OIGQFjC/GcH72nspkPjjnrf5OPh7qZZoWrl2/TscdWSjh+/7PLHoRhJCT45zj2fe9D+trayjLAmEYHNMn6gGWJeDvvAGWNaMKaR601lDKAGNsYRVAi8YYm4SbaTrf5167HeQv/TjKD/wV8Fs3WnPslWWJosjheVWl2WH9KsnBhBDodLqT6rv94ai5uw0e9OF96/+DTiIMBn2kaYo0TRvxGuWcwzTNuYdC2StfRPnh56A3LkF847Uz3ZbW1bb7JDn+d6jzfpvCNC0Mh8PG9cokhNRPaw3XdcG5mPr7MFmsKhhTU31GNYmUEo7jQimF4XCIu/fu0QUksnBUsUdIC126dAnra2vIsvTEDeVXWRRFcF3v1B++bRlccBjf7yDPs4VUQhXPv4ji5c8BAFgat6rqLMsyDIfDSaVjEyr3TmpRx67vdxDH8YHHXHL/Lrqv/xbKskRvOJjbmqa1qK248stfQj7671llWQrOvbnfbxNYlgWlFN59991FL4UQMidKqQZUe5NpGYbRuio3xhg8z8fmrVvo9U7X0oaQWaCKPUJaZn19HefW1xEEQSsDhkUqyxJKmQBwqqu5xQsvI//058GGPfB33qh7eTPluh445xgM6gtQtNtB8cLLYHc3j63AY3c3gTQGf/OPIX/vN1tTsTdWlgWKooDneQB0IyrKTmJRx65tOxgeEtpprRHHUWOv1I+32My7vyILBxDfeA0srOe1Om7TMO/7XRSlFDzPRxzHePe995C17LVKCDk9LgQc20Ger25f0TbxPB9hGLQm3JNSwvc72Nndxf379xe9HEIeQhV7hLTMxvnziOOItgSeUlW1557qZL2tgwvOMgH3KCeZ0MqCPozf+KVa73/esixFv9+H7/swDNWqatnFHLttb2TO0OLWPyvJth0IIXD9+nVEtC2KkJWzt7eHCxsbiKJw0Ushx2CMtao9DmMMruvh5s2bCEI6vkjzUMUeIS2ilMLG+fP0heUMyrKAaVrQWp+4aq+NvQmVUrBtB/1+r/ZthezuJtiwV23vzJIjK/hOUt3XZFqXSJIEvHMO7Ad+DOzee9At2PaziGNXSjmqeGtnwCKlgJTzr9irk5RyZbam2baDsixx7fr1lZ4CTMgqK8sShlLwPBdpSrtammxRfWxPQggJyzLBGIdl2ej1+9jdrfciOSF14YteACFkep7n0ReVGsRxDNu2F72MmRNCwnU9BMHpJ+AeZTyhddyzbVzBVzz/4mM/e9Tf1U27HeQv/ji025nN7WuNwX/4PAaf+Cz4xz452d5NHlVdjW+rRfXYq5OURut/h2kYhgLnHDdu3mzNli5CyGzcunULYRjB8/xFL4UcoenfDxzHheu6GAwDCCEQhAHu3r276GURcijaiktIi7iOQ1twa5AkVbBnGMbSVnZwzuH7PqIonNvveNR2z3luBT3JFuHTGv8e5R98Fb7jgHO+ElVRJ5HnGcqyhOO4CMPgVLdRhbR/G+VT74fxy/8YfGuz5lUeruknHdOwLGslKryVUrh37x6FeoQQAMB7m5t4+qmnYJrTTQUn81cURWM/Z23bQZ7nePudd6C1xr1FL4iQKdBWXEJagnOOJ65cQUh9HWrCYFnWTLfZHbb9tLxwFdkrXwS78dbMGtV3Oh3keT7Xk/qjtnvOcyvoo1uEZ3Ifo99HJzGyLIPrumD+GuKP/mDrtxvXqXpsvEnIN434R/8r5P/d/4hc2WCXnkDxw58DLlxBeekq5Ne/OuMVPyClhBACadrO59LzfJRluRLBnuu6uH3nzkpUJxJCppMkCS5cuEDBXiMx2LYz+pzlKEsNrZtzYcayLNy6fXtpL/6T5URbcQlpibW1NWRZRicuNYnjCJxzSDm7wuVx5Vj+wssPbQ3NP/MFlB9+DvlnvjCT+/U8H1oDQTCcye033aNbhGetKAr0+z3kf31+243boizLUYPsE3zdePHTAOfAi5+uwtm/+CMAAH/3nRmtcvmM+xuuynsAY+xUk84JIcsrThIkSQLTpHYZTSKEQLfbRZwkuHbtGu7v7MJ1XXieB8MwFr08ANVnaJv765LVRBV7hLTEk1evIk2TqapelmVQwaxJKSGlMbO+hePKMQgDxY+8AjbsVVVrN96C3rgE+eUv1V6xN95i3O/3ar3dOszquGzC8a61Bu7chJWnEK//K2iqEJgwTQt5nk0dvOTKBp79IPDqr8H4438L8Sd/ADbsQf6bX5/r82sYCoyxVvY19TwfSRK3ZtrgWRmGgTAMV+b3JYRMJ04SnDt3rrWV18tGCAHP87G5uYnt7W1keY4oinB/ZwdZmmFtbQ2GoVCWxcIKGRhjUKbC1tb2Qu6fkNOiYI+QFrAsC+fW1xFF0/XwKl54GfmnPz8JksjBbNtGmqYoiqNPBk8bHI23a/JbNx7aGsrCAcQ3Xqs91BtPwB0M+o2s7JzVcdmU410nMYwb34YjJW392UdrDc/zp37/kt/+Q8j/55cgv/2HABY3jVopBUC3biuOZVlQykQUhY18H5gFIThKralVBSHkIR3fh+M4rbxAs4w8z8ftO3fQ7z++oyJJU+zs7kIDOLd+DoyxhVysEUJAcIGdnZ253zchZ0HBHiEt4DgObNue+gRzHj3GloHjuFNtVTtrcDSPYEJKCc/zMRwOGrslbVbHZZOO96IooJQaDWZp54lEXRWQhqHg+z6UMqG1RpqmUwdNR61hXhWa43W3KdgzTRO27SAIhitVvcYYh6kU9nrNq1QmhCwQYzh/7hyKoqDhOgvGGINl2Xhv8+ghWFEUYXd3F91OB5Zlzv0zWCmFJEnRH8ymBzYhs0LBHiEtoLXGxsbG6Irj8SfGi6pwaRPOOSzLnKqKqEnB0UGqCbgdhOH8JuCexqyOy6Yd73leDdMoiryVJxJ1VUA6joOyLNHv9xDH8Ymqx45aw7wqNE3TRFlq5HlzX1OPsiwLZVkgjlerYlTrEr7vY/v+/UUvhRDSIHmeg3EO13Fbe7FtWQghwKeshNNaY29vD2vdNUgp53qhyrYd3NvaavT3aUIOQsEeIS3AGUO32wWgG1uN1TamaYFzPlVz3KYFR/uNQ70syxDH0211XAZN6Kt3GK01yrKE67qtDFjqCrKlNE49VfaoNcwraK96A+bHbtVvEsuykef5SlXrjUlpII4iOhkjhDwkjmOsr6+PKumr94fx5xOAIy86CSHgut7k5xzHhWmqSUiltV6ZlgdnVV1Qt9Hr9aa+6DkYDnHhwgUURTm3C6Wu6+HW7dtzuS9C6kTBHiENd/7cOTz11FPIspQmNNWEcw7X9RCGQSsrqh5g6HS6KIocQRAsejGnVl64iuyVL4LdeOvIvoPjMA+DPvLP/rcoXvjUwvvqHaYoChiGgmHI1gUNdQXZhqHAOT9dsLdvDY8eH/MK2i3LQlHkrbqYYts2kiRu+fva6XAuwDnHsMXvhYSQ+mmtJ1s7HceB4zgQQqAs9ajVjQNpGDAMBaUULMuCbduwLAumaaHf78NxXFiWheFwiCiOEScJ1tfWYNs2lDLBOW9VdfcijANQ1/PQm7JtQlmWiOIYG+fPz+UcqBqqJ7G9TYMzSPvIRS+AEHIw0zTx5NWrEEJgMOiv5InarFQTI5PWBS6P8jwPZVliODy+T2CT5Z/5AsoPP4ccgPpHP3vozxXPv1htwfzgX4X+0EfA3vgmxOuvzm+hJxSGIXzfB9CuoEG7HRTPv1hVxAWPN7iellJGLYHztMdH3RhjKMt2VWJwzlf2syLLUvi+jzt37y56KYSQhtFa4+a776Lb6aDX7z90waaqJLMgRFWBV4yqng3DgDQMDAYD3L13D7ZtP/R9axz+OI6DS5cuodtdG+2eiFGW7bkgNE9lWcK2LDDGpq50DIIAcRyj0+kiiqKZbalWyoRlW9jcvDWT2ydk1qhij5AGunjxIq4+8QTSNEUUhSgdv7HbDtvGtm1IKVofhlmWDcMw0O+3v1k8u/EW9MYlyC9/6ehJwYM+9MYlsK3b0O/7Loiv/w7En31jfgs9Ia1LmKYFrctWVX3V0cPONE1Iw6hlSunUx0fNLMtCmiatCsps216pLfn7VdvknBNt8yKErA6tNaID+r2OhySlaYo0TZHnVX/cLM8nVWLjAVAHybIMu7u76Pf7YIxhbW0NeZ7TFt0DlGUB0zRHAd30F9f3ej2EUYTz586BMdT6nUoIAdt2YFkW3nr77al6bxPSRBTsEdIgtm3j6aeeguM4o+mmVZ+keTWLXwWe5yMIhq0+8TMMBcdxMBj0l+KLIwsHEN947djQpvjoSyhe+BQQBRBf/x3I1/5l44NuLjikkI1o2m3bzlRbheroYee6HpI4ruXL97THR91s2wZQbfHc32fPcVwYhmpcxa9pmhBCtrKvY12EECjyfKUfA0LIYhRFgSAMITjHuXPnYJrmJCQkDyilEIYhkkOC0sNkWYZer4dLFy+dqsXHQetQSlXbrQcD3L59+9DwlpA2oGCPkIa4fOkSrly+jCzLEEUPV7k0fSprW3Q6XeR51upehUII+H4HQRC0qql/HdjdTegrT0N/91+D+NM/gPj2txa9pGMxMJimmuqYm+VAkE6nC8MwYFk2GDu6F9BZe9hxLmDbdqv7PgJVgMe5gBBi1DDdhG1XlbKMMSRJs8Ij1/WQJPWEqfNW17HPGIdSCr3+6beQE0LIWQRBgHtbW/B9H47jIstyaE3hHoDR45Hh3tbWqf59WZZwbBtSymM/6xhj4Jw/dgGcMQbHccG4QK/fRxAE2N7ebuVnJyH7UY89QhZAKQXP80bNdnOYSqHb7aLf7x1YgcWCPuSrX1nASpeH73cA6FaHDYwx+H4HcTy7HiNNxoI+jF/8nyf939ogzzNw7k31s+MeggBqfb17XnX/e3u7MAwDtu1AqTUMh8OZhMPjacBtrybt9fYe+qIvpQFAQwgBZZqLW9ghqgnEzaoinFZdx36eZ6P3ekIIWayb776LCxsb6K51AQ0EwfDI8MgwDHDOJ4OAtNYIw3Z8Z52mZ55SJkzTxM7Ozpm+HxRFASH4kT9jmhYs20JZlJPeiYyxyTp3d3dx5+7d1n9PIWQ/CvYImSPbtnHp4kXYtj0q99YAqg+aMAzoA2ZGOp0uAI3BYL5b+ermeT7yPF/p/h9tC7m11ijLcrR18+gwdhxWHhRannaghWXZkNJAr7cHoNrKkmU9WJYF3/cxHA6Q5/WFe+MG5MNhu19rwOM9fMZVjpxzMLBFLOkxnHOYpgXDMFCWZWurQo469k+iLEuUZQnLsmg7LiFkofI8x+07d3D7zh1sbGzgwsYG4jh6qILfMBQMQ0IpE0mSoCiKyXCP9bW1SfuYJp4fVBNkDSilJoUKVa/C5LH1ep6HPC+wubmJ/hm/i4+DusOMt9i++eZbyPMcjLEHg1GoKo8sMQr2CJkxxhjW19fR7XRgWiaSOJ6cZJPZ4pzD9zsoirz1wzKqbYGcjp0WyrIMSh0f7B0VWp6mokkpBdu2D6wErqb2lfA8H3t7u1Pd3mEcx4WUsgq8GKu192NdE3rrNf00v1nx/Q6EEGCMIR81eK+j59Ci1BnY53kGz/Mo2COENMb29jaSJMGVK5chhESSxFDKhFIKu3t72H1v87GWHXt7e3j6qafQ6Ry+o2eWxsEd5xyAHl2o1JBSwjAMpGmKfr+PXr+PNE3hui7Wul10ul0UeQ6ATfoMB0GAa9ev17IuwzCO/D5lmhY2b92aXLTUWtd6AZOQpqJgj5AZu3jxIrqdDtI0Qb/X/gmmbeK6HrIsa81WhsOMv/zt7T0I9ZoZeJCD5HkGy7LPdBsnrWjiXMB13dF224OvUKdpCsuyYZrmqfpOSinheT6KokAcR8jzAmVZ79XwWW1PPgu24GI9wzAghMBg0KfqgwPkeQHPdbG9vb3opRBCyMRgMEAQBHjmmWfQ7a6hP+jj+o0bh76Pa61x4+ZNXLx4EetraxgOB3MJ94SQcF0XRVmit7eHOEnAGINhGDCVqiYADwaPDQUZDocYDocQdwRM06wCtSxDVnOoppQ69MKNEGKyFkJWDQV7hMyY57qjk166WjQPD6qHGBjjjw0iaRspqy9Yg0Ef1dbtShMDD3KwLMvhuuJMt3GSiibOOTqdDsLw+F6MVa8aCWC6YK/q/8NhWRYMQyEIgplWitW1RbNuiwz3xid2FOodLM9zdDrUZ48Q0jxlWeLatWvVBO8p38Pv3bsHzjnWut1Ry4XqMyCOo9o/B0zTgmlZuHWGLbNFUSAMZ/Pde7wz4LC2E4zxxk2sJ2ReKNgjZMZM00Qcr25PtHlaW1tHnueTLztlqVvbcwqotnF7no8wDB8LhpsaeNRtGSoTtS6RZSl8vzMKaGdnXEVX9fE5fitiURQwDOPQvzdNE5Zlj7biANV2nKoKcW9vb+avryb2VKyacB/duHuW9vcMonDvcVKKUQ9bQghpppO+d9+5cweDQVWxxwCYloUrly8jTdPRVtPszO97SikYhoG33nqrscUIx1UsCsHpc5GsLAr2CKmZUgqXL12anHhlWbbwfkyrwLJsaF0uRdP+Mdf1Rv2zHg9omhh4zMKyVCYGQQDf76DbXcNg0H9sC0sdDEPB89xRFd10X/CzLIVt22CMPxbSmaYJ23YQBEO6Ar5PmmZwXb7QYC2OY/h+B73eHn2+PEIpE1tbW4teBiGE1CoIHrSVCcIQw+Fw0prhwsYG1tc9pGmKPM+Q5/mJPp+EELBtB+9cu9bYUA+ogr04jkd99h7/XlIUBXy/c+jfE7LMhO/7P7PoRRCyLBzHwbPve9++UnlN1XpzUk2GVKPpo3nrT3YNw4BlWej3V7svI7u7CTbsVRV7WXuHAwBAkiTgnMN13dqns5mmCdf1MBwGx26/3U9rDSGqyar7t9RWlX8ehsPhZBoseYAxBqXMhVWG5XkGpczJ8AxSYYzBth1s3rq16KUQQshMFUWBLMuQJAl2d3cRBAE4Y9AacF0XpmUCo+8anHPYtgPTtCCEhBACShkwDAXGqjY2t+/ceSg8bCohJVzHfSy4Y4zBdT2EUYTd3bMNBSOkjdiVJ55o99kvIQ3h+z6evHoVQTCkE60FsG0HQnCUZQnTtJBlKdI0Q5alrQz5Op0usixrfY9A8jjDMOC61dTOOoJ/13WhlInBoH+q9x7GGLrdNQRBFQoahgHP805U+bdqOOfodtewu7uzsDUIIdDpdDEcDqgyYcQ0TaRZjs3NzUUvhRBCFspxHFy+dAmmaQIAtra2EIQhHNuGaZnIshycc3iui52dHezuG9DWZIwxfOcHPoA0TZEkMRhjsCwbSincv38f96him6woCvYIqYFpmnj/s89iOBxQb4cFcV0PWmuEYTBp7i9ltUWh2s6ajEKK5r/lCSHg+x3s7dEVx2XFuUCn00EcR4dOdzvKeJot53zUVzI+UaXeo5RScBwXw+EAvu9TqDeFbncNYRgsNFQbb5em94qK7/t4b/NWK6pOCCFkHqSUKIqilRe5D2MYBt7/7LPI8wyGobDX62F7e5sKK8hKox57hJwR5xzPPPMMwjCkUG+BOOeTYKMsy4cmctm2A9u24Lou8jxDUZSjybnV9Kxq0EaJsiwa8aXANK2V3v64DAMzjlOWxShE6yDP8xMfd5Zl1VbxBwBpmkIphU6nS6HelLTW+4aKLEaSJHAcdzQlcHlO2k6j6msrKdQjhJB9mvC9tm5ZluHtd97Bd33nd2Jvbw937txZ9JIIWTgK9gg5o7W1NZRFcaZqGXJ2jDMUxcEDCaIoRBRV4d+4yilJYhRFAaXMUcjHwBgH5xxpmowCvyp6X1psAAAgAElEQVTsm/cJs2ma6PXasSWiLuWFq8g/8wXIL38Jxfd+HMXLn4NWJozf+KVFL21m8jxHEAzheT56vd5UE2ZN0xz1xGG1T6QNghBpmlKoN6WiyCGlRJIsvvfjqod6ACCl8dAFHUIIIcsrz3O88ed/PpNhZIS0EQV7hJzRxvnzNCBj4RgEFyiKo69KlmWJKHr4uXr0SqaUEurcBRTf+wNwvvkaZBxCaz2qqqrCvjyf3aRjwzBG1YOr9UUl/8wXUH74OeQA2I03R3/KFrmkuUjTFFIa6HQ6h4S5DJ7nQQgBzjmKopj0lal7C6jWJYV6J5AkCTzPB7C4CjHbdqhSfGTcX4kQQshqWLXvyoQchYI9Qs7Atm2aStgAlmVOttOeVZ7niP/K88g/+RNIkgjy1a9ASgnDUOCdc8if+350/vB3gWEfaZogzwsURV7blwspjWMDymUkv/wlZEICt25C/MFrYGkM8fqri17WXIRhAN/vwPU8BMPh5M+rybQ+siyjoTwNlOfV9G3TNBdWtWeaJoJgePwPLjnTNKG1bk3zd0IIIYSQOlGwR8gZFEUBxpa/qqjJpJRwHLfWravjQGn833EPtPxv/BDyT/wE4jiC+7u/DsNQVeDH+STgLYpiFDIWkxP/kzAMA0ly8mEKbTXup8fe/FNgfQPlhz6CMuhBvvqVRS9troJgiG53DalhTCrxPM9HGIZI08Vv9WyCJvZejOMYpmktJNgzDAUANBEXQFlqmKakXoOEEEIIWUkU7BFyBmq0bZIshhACnucjSZJat6OxoH9gsLQ/8EuS5KGTec45DENVW3lVFfZxzlGWJbIsQ5qmUwzEYBBCNKJn17wUz7+I/NOfB+7fBc5fAu7fXZlKvf0sy0ZZlnBdD0kSQymFoshPFeo1MQCrw+RYARoT/OZ5Btu2F3LfjuMgiqinHGMMhjIo0COEEELIyqJgj5AzuHDxIvWkWhDLsmDbDqIomluPw8MCP6Dq85EkMR7N5JRSMAwDrutOJmjuPwHVWk966o2DwFUyqYr8wb9T/YFpLVUYNQ3DMKCUQq/Xg+s6sG3nTJV6TQzA6vBoJW0TlGVZBUv7Ki3nwTQtAFipiwAHEULAdT30+n3cuXOHwj1CCCGErCTh+/7PLHoRhLSRaZrYOH8eYbi4xumriDGOTqcDKQ30+/3GTyMuigJZliFJYsRxhDRNRtV+6ajSMEdZajDGIKVEnuen/p2020HxwstgdzfBsmTqv1soZUI/9X6w3//X0B/4MOT/8XPg27cXvaq5YYzB9zuIonCy5ds0LYRhcOqQl93dBBv2qoq9Jj3XZ8SyBPydNya/U1OO6bIs4Loe4nh+W+hd151M9l5VpmnBcVzcun2bhmYQQgghZKXxRS+AkLbyPI96G82ZaZpYW1tDURTo9fZQlu07qR1X55Vl1YdvHPqFYXDmIRzjSq3i+RdP9HeLNF4X27gI6+9/DvLPv7noJc2V63rI83xSeVVt3U5h286pb3NcWbrslY9NOabH2+x9vzO3+xRCrGy1OGMMrutCCIG33n4b/f5yH+eEEEIIIcehij1CTunK5cuTIQlkNgxDQSkFpUy4rgcpJYbD4dIOl1BKQWs9RS++gx1VqTVtFde8q6CWtbpsGkqZME0T/X7voT9P03R04SClrYUjBx2XTTp2siyDbTvQGnOYas1g2zaiaD4tCJpkPCm63+/j3ffeW+mKRUIIIYSQMQr2CDkhxhieevJJmKY5t95uy2w8ZGI/w1DodDowDAPjocNRFCGKwqXuQWcYZwz2HtmqOO3f7Ve88HJVQTfsgb/zxqnWcRLTrmvZcM7h+x0Mh4MDj2khqmEsq1aVdViwfNBx2bRjpygKOI47ly25lmUhz89W4ds2SinYtoP33nsPO7u7i14OIYQQQkhj0PAMQk5ASolnnnkGDMBwOFj0clrrQSWegXFBEhsneKgGSkRRuFSN4dsyqbSJAwqW0Xiac54fXN0VBAHW1tYnfRdXxWGDP05zXM77NZdlGbTWUMo89eCTaeV5DimNRh8bdT7+tu1ACIFr168v1ecCIYQQQkgdKNgjZEq2beOZp58eDT5Yzq2gs8YYg+f5EIIjTTP0+/2HtlKNK/eWsQplukml+qGAcxGOmvxL6mHbNhhjxw7eSdMUpmkhz4dzWtniHRbgnea4XMR04CpwE5h1oWWWZVBKNbpqvI7Hn3MOx3GRJAmuXb++lJ8NhBBCCCFnRcEeIVNYX1/H5UuXEIYBDcw4JSEkfN9HnufY29s78GeW+aRtmoqjoihhGPS2vMyklLAsC71e79ifjeMI3e4aghUavF1nsLy46tPZh/N5nsG27Znfz1mc9fGXUsJ1PWxtb2N7e7vOpRFCCCGELBV25YknqDM3IYdgjOHK5cvwfR9BMFzq4GmWDMOA5/mIonAu/afaatwYfm+P+kctI8YYut01xHE09etgbW0dw+Hw1H0X92v6dvCmr+84Sik4jos0TY+txjwrzjm63TXs7u7M9H4WZdxP7+a77yJYpWSbEEIIIeQU+PE/QshqEkLg2Wefheu6GAwebnDvOA48z4dpmgtcYTtwzuF5VTBKod7R8jwHY+yxYSJkOTiOi6IoTvQ6SJKktsqs8dbI4vkXa7m9ujVtfYwxMMYn/3fcz7quhyzL5vI+Z5oWsmz5BqswxkcT0A1cv3GDQj1CCCGEkCnQni9CDrG+tgbBGYLgQX8rpUw4joM8z1EUBSzLhm07SzfooU62bSPLspWb7gkA8Wf/B+CjLwFf+21Yv/S/TvVviqKAlHIlH69lZpoWDMM4cTVmFIVYXz9XyxqaPhilaetbW1sHoKFRba7VGpOedlpXQ37KskCe5zBNE0VRPPR5MUuGMhBHze2vd1KMMViWBaVM3L9/H/e2tha9JEIIIYSQ1qBgj5BDaDzc880wDLiui+FwMOmzF0UhDEPBdV2YpokwjGrZMrdMDENNJgi3favdiX30JYDz6r9TBnt5nsMwFAV7S8QwDDiOjV7vdMe81rqW6bhNH4zSpPUxxqGhsbf7IIg1TRNKmft+BpDSmLxW9w8CmjXBxdL0ezUMBcdx0Ov1cOPmu42e9EsIIYQQ0kQU7BFyiCSOwc+tT/6347gIgseHZ2RZir29FJZlw/d9pGlC24f2GU/CBYDgYy9j8EOfhW078H7vN8AYg9ZVm8+q+qVEFIVLc8KKr/32pGJvWqs4MGGZcV5tLQzDEGV5uuBHa03bs+eMMVRXd/apJqI/XJktpYTjOGCMYzCYz8UKpRTKspy8d7aZZVkwDIVr169TqwZCCCGEkFOi4RmEHIIxhg9+13eh3+9Ba4319XPHNioXQqDT6SIMA9qaiwcN3nu9agpu6XSQ/8d/E+L1336kYo9BCD7ZigUAg0F/ZSs3Op3uKESgE92263S6KIr8TGG/47hgjNW+zbN45ruQ/+RPQf7iz0Pc+Hatt912Qgj4fqeRg2x8vzPq5dfOrbhCCJimBSE48qLEjRs3Vva9nhBCCCGkDlQCQMghtNboDwZQyoRt21OdeBRFgeFwAMdxYRjGHFbZbFJKlGU5+T8M9yBf/dUDtuHqUX+qAP1+D4wxCCEWsuYmCMMAjmODMbbopZAzqAI5nLmCN44jKKXAeb2vifwnfwr68tPIf/Knar3dZcA5b2hFHIOUsrWhv2XZ8DwfOzs7eG/zFt5++20K9QghhBBCzoiCPUKOwBmDYRiwLBtpOl0FXpZlGA6H8DwPvt9Z6S10tu2c+AR0vMVslSse8zxHluVwXW/RS5mKdjvIX/xxaLez6KU0hmEoKKXQ7w/OfFtlWSLPMziOU8PKHpC/+PNgd25C/uLP13q7y8Aw1Fx75k3LcaphRM0MHQ8mhIDjuPD9DvI8x5tvvYWd3V1qWUEIIYQQUhPh+/7PLHoRhDTVU08+Cc75gb2VjlKWBZIkAeccnuePppyerW9ccytIHmcYBny/g7IsEYYnO3lTyoQQonXBnnY7KF54GezuJlh29rWnaQrHcaE1UBTNrGgpL1xF9soXUV64iuKHPwc27IG/88ZDf8duvAUWnj3cmpc6KkU55/B9H2EY1PbcFbaL8oVPodi8XsvxBQC8dx/y3/w6eO9+Lbe3TCyrCtCa9tpTyoTWulV9SF3XQ6/fx87ODra2tx8aSkUIIYQQQs6OhmcQcoR+vw+lFKIoPPG/1VojiiIkSQLbdrC+vo6iyFGWejQ0okQcx1NtQzJNE67rIc9zhGHQ6K1LruvBMAxEUXiqcE4po5WThYvnX0T+6c8DQG2TPQeD/qRHWxOf8+w/+2+gP/QRMGVC/tovQLz+6uTv8s98AeWHn0MOQP2jn13cIqeklAnXdaH1g9dnllWPe57nJwp4PM9DlqW1TjZOvvf7kX/is5Bx2JjJscuMMdbIACrPc5imefwPNoRSCowx3Lt3b9FLIYQQQghZWhTsEXKE7e1tPPXUU2e6jbIsEQRDRBGHYShwzlGWBTgX8DwfWmukaXpkeFgUxeTnxtuZgmDYuBNP23YgpUSv14PWD69Nux0Uz78I8fqrB/TYe8Aw1GTYRpuMQ6394dZZFUWBMAzgeT76/V5jnu/ywlXkn/kCsLMFAGDX33wobNJuB7h1A0xIyC9/aVHLnJrjuFBKPTSwRUoDSlXbaW276ndYFMVom3SGLEsPPKYtywZjHMERx/hpiNdfhW05KL7+O2jGUbDcqgrp5j3SSRKPpvCyxlRwP7oWIQSEkBBCQEqJa9evL25xhBBCCCErgII9Qo6gAdQ1v6Asy8f6zUVROOnht7a2jizLJtVCSZJMQoZxoBPHEZIkhm076HbXkOfZaDCFHgUO9VUInRyDZVmjKcKPnxBPU9EmpfFg0EbLsKA/k0qqJEkgpQHP89Dv1xsWnda4Go+98U2IX/9nABi025mEW8XzL6L8wb8D+Wu/AL61udjFHoExBs/zwTl/bPppnmePVY6apgkpjVGvOwc7z72I/Mf+LoDqmJbSgGVb6Pd69a816MP81/8CeZ6jnWMTmkdKOblo8qgqyG3m+1BRFDAMNXXf11mybRumaQGo1iWEQJ7niKIIcZJge3u7kdXGhBBCCCHLhHrsEXKEsixxYeMCgNn1OSvLEmmaQGtMqoIYY3AcB1IaSNMUnU53FPRVQUOWZUjTBIxxcM7AuYBlWQs92et0usjz7NDtt+zuJtiwV1U3HdIjzPc7DwWapJJlKSzLBue8EduU2Y23oDcuwfiVfwJcuIziR155qL/eNM/1ogkh0Ol0UZYlBoPpAtOiKJBlKZIkrkLB4S7ycIiSCxjDPfCPv4zsvXdQnLCv5EnYto04pmivDmtr67AsC6ZpgnMOxqr3Y845TNNEHEeLXuKBqko4o9at3ifBWDWZ13EcFEWJd65dw9bWFoZBgHtbW9je3ka/38dw2LyqckIIIYSQZUTBHiFH0Fpj0O/j0qVLMz/JK4pqi994q1+SJLAsE47jTrbzPrq28c+maYokSaCUCdu2Ryd889mmZds2PM8frfHwQINlCfg7bxwa9IyroR79PUkly1K4rouiKGo9Wc7+o+9D9tM/B33vNsSdmwAeHwTy6P9m4QDiG6+BhYMDQ7zjnutFMwwF3+8gjuMTD3cZy/McSBOw938IySf/C/CLTyJ8/iWUvZ1JwFm3oihgrG8g+Rs/BNx5d6aPb1uHn0yLcw6lTOzt7UJrDcOQME0LjuPANE0URdGIiriDFEUBx3EXEjyapjVqIQHs7u7i9p07k/ejPM8bsz2YEEIIIWSVULBHyDE6vg/TVAuZQpgkCRzHAeccUXT8SVyaJpBSwDStmZ+Ucs7R6XTBuUAYBlOt7yi+30EYBq2o8Kh7Au5U96k1tNZwHLfWicHZT/8cYDnQ3/09kP/qVwAAxQsvI//05ydVeI/+7/2aHuI9yrYd2LaNIBie+TVSFAXy3R2wi0/AevVXUd66PvMqxfijfwvpj/6XEOEQ7O0/m9n9ZK98EeWHn4PeuATxjddmdj+Lwti4Ki8ehXhVJWaaJiiK8lQDk+ZFaz0KH/O5vl9KacD3fdy4cQN3790783s+IYQQQgipBwV7hBzj0sWLKMsSRVEs5P7TNEVR5FPff57nsG0HnIuZhpGdThdZlmE4HJz55LKq1pMIw+aeTO93VNA10/stCkgpaw1u9b3b0N/9PRD/5/8yqdh7tAqvDVtrj8O5gO93IKXEYNCv7fVcfPQl5B9/GXL7Nthv/crsH58770FGAdb/9Pehk3hm70vj7dbyy19ayoo9xhhM03psW7PWemHv9Sdhmmpun0umaaLT6QIAtra20B8s3/FACCGEENJm7MoTT9C+CUKO8KEPfhD9fr+RExIPI4SE49iQ0phUo9S5basa3JHXtm12bW0dQTBcSFXkaUw74XdWut01pGlCFTNTsiwbtm0jSeLaw2PtdsA+9gm4f/h7CO7OZlBI/sGPIH/li5D/9B9C/vk3AVSDHzzPR5ZltH39FBhjWFtbx+7uzqKXcirdbhdxHNdavXv4fa2hPxhgc7O5g3AIIYQQQlYZBXuEHMG2bTzz9NPo9+ufcjkPjDEopWCa1mRaYZomZzoZHA8cGA7rqdowTROWZaE3g0miy2q8DToMg4U10G8Dzjk8zwdjDINBf2bbFpVSsGx7JtNwASD+n/4Z0FkH+ruw/v7nHvo7CnlPb339XCuDPdM0YdvOY5OcZ8G2bRiGwl+8+WYr2iQQQgghhKwivugFENJkHd9vdXCitUaSJOj3e+j19ibTVdfW1uF5PqSUJ7o9z/MBoLZQD6iqC4uCThhPYhysuq4HKY1FL6eRTNNCt7uGosjR6+3NNJTI8xycze7jVP7Tfwj0d6v/PmIw6MM0LRgGHQcnpbUG5+37GmTbzpGDiupSXRCSeOvttynUI4QQQghpMKrYI+QIf+k7vgNpmlQTMJeIEAJKVZVyw+EQWXZ8eGlZFizLRq+3V9vkQyEkfN9Hv99HWTa/r1XTjCt36uwZ13acc7iuB845gmA4t9fuIqu/xsdBv9+jAOYEOp0u4jhq1cUb13XBucBgcPYWAIxxGIaEEBJKKXDOHzp+kjTF7du3qRqUEEIIIaThTlauQ8iKUUohDGdfGTFvRVEgikIURQHHcdDrHX1iy7mYBEh1hXpA9fjmeUah3iklSTIZClFn4NpWSik4jossy2oJPk6KMbaQ5yBJEghRHQf9fm/lj4NplWUJISSAdgR7nHMoZdbStsC2bSjTRBzFGAwG2NvbQ5plMAwDUspJb1ZCCCGEENJ8FOwRcgjbtpe++iVNE1iWBc/zMBwe3oDf931EUVhr9RPnHKZpUuP/M4qicBTqVJWPq0a7HZQf/UH4f/Q1qCRCEARTVaDWvg6tFxbsAUAYhvA8Dt/v1B7AL6uiLFq1FdfzfMRxdKYLIaZpwTRNhFGE6zfefKzSN8uy1gwxIoQQQgghlfZ8oyVkzs6fOzeXiYOLNhj0IaUB23YO/HvP81GWJeI4rvV+HcdFnud0ElmD4XAAxjhs5+DncFkxxsA//klkP/Z3EX/Px7G3t7uQUK9SBXuLNBwOobWe9MIkR9Nl2ZpgzzRNcM7PtC3WtCxIKXH79m3cvHmTtu8TQgghhCwJqtgj5BCmaa7EiY/WGv1+D51Od9KXbMw0qxPBXm+v1vsUQsIwjFZOpGyqwaCPTqeLPMsXGG7Nj2lacBwb6Td/F3meofjab2ORsZrWVc8yYLHvGYNBH91u99gqXFJtxV10GPsoKSWEEBBCQmuNKAohpYRtO2dqC6GUCWUovP3OO0vXM5YQQgghZNVRsEfIISzLWkifrkUoyxL9fg+u66HbXUMQDFGWJRyn/r56AOA4Tu0VgKuKcw7btke9wqrm+lHEkSTL+fgahoIzqkwcDAbI812I3/7VBa9qPGG1GSFRr9dDt7sGx3GXskdoXZoW7Nm2AyklhsMhwqgP36vej4UQCMPgVD3vDKOqxmaM4dr16xTqEUIIIYQsIQr2CDnAd7z//SjLEqvUpqosSwwGfZimCd/vAACiKHrsRFC7HRTPvwjx+qtgwcmDT8NQEKKeqY6rTikTrusiTRPEcYSiKCZTYRnDUoWnQgg4jgshBKIoalxwOe6x1xS9Xg9ra2soy2KpjoM6NSHYY4xN+t71BwPcvn590tt1d3cX6+vruPrEE6Nq0JOxbQeGYeDe1hZ2d3ep7yIhhBBCyJKiYI+QA9i2jTiOURSrV92QJMn/z969xEiWpfdh/59zH+e+4pHVXV394AzVPSPSwxnYsAzTaBsWDaEs0yZBeAaEJVmGDWO4kLwzDK9NwUvC8FIbCgS8kGGAaMEL0zJcG8OPtrgwYIAUOSZnpnv6Mf2qyoi479c5XkRGdD0yKyMzI+LeuPf/AwY1VZUV8WVkRGTff37n+6C1RhhGKIpn5zmZcIr6P/7Pob/3qwAA+9F7N7799RHBeC+1jl0QBEiS+Jk5hW3bIo5XmEymcBz35ANUIQSCIIDrKpRl2dvPZx3s9Wle29dH7LU2qKrhzwu9qa6DPdu2EYYRFosFPvr440vnjZ6fn6MoCjx47bXtYpSrCCHgugpKqYsfnsT44MMPRzFSgoiIiGjMGOwRXWK1WvXmWF0X6rrGYnH+wp+37z6E/t6vQv7JH8N6/9Gtbnt9ZLFPAchpCoIQbdteGga0bYvlcoEgCDCfnyHPs5NcBON5Hnw/uHg+LmBMn7dU96tjD1gHV0kSYzKZomnqwW/5vo3N+1EXj00QhPjoo4+QpC8/Lp3nOT748EN8+1vfgm3bL3RRCyHgeR6U8pAkCT748EN2aRIRERGNCIM9oku0bQvLcrsuo3c2Yd5tj+EC645Ax3FPMmjqE9d1X9r5aIxBmqZwnAphGMF1VW+73Z637mQKAQjE8eok5oJp3Z8Ze09bb56u4Hk+5+1dQmsN23aO2tGolAfXXb8HXhfqPS1JUwS+98zrQSkPnudhtVrhw599dBKvFSIiIiLaL7bNEF2iKAp2lV1CpCvYj967dahn2zY8z3vhiC/djOsqGGN2uoiv6xrL5QJat5jPz6CUOkKFtyOlRBRNEEUTVFWF5XJxMkFF44fIf+23YMJp16W8oCwrOI7TdRm9tDnqfSxBECIMQzx+8gQf/uxnN/q3y+Vyu6nccZz1FuymwU8/+ACffPrpybxWiIiIiGi/2LFH9BwhBGbz+ejnEplwiubXfhOAgf2//U+3DvM2fD+A53nIsowXoHfkOM6lR3Cv0vfuPSklPM+HUgpVVV16DLzvqn/130LxG/8R7Kq81ezJQ2rbhj+ouEJVlfD9AFE0OcrsT8dx8LOPPsJqdfPXX57n+PiTT/DmG2/AGIOPP/74Rh1/RERERDRMDPaInmJZFr75jW/AkgJFPu6jou27D9H+xt8FAIg7hhW27cDzvIvOMc75uitpSVS3OMq86d4LghDz+RmyLEVVVQeocDeO40ApBcdxn+osPM3nh/V/P0JkO6hvOXvykLgM9Wqbzd/+Ebr2pLRgWdatQr2NOI7xo5jLh4iIiIjoawz2iJ7yyiuvwLIspOyCgPX+IxjXA2BuvShjw3VdVFV1sqFN31jSunXX47p7L4HrugiCEI7jIk2TPVf41P2FU7TvPoT1/iPILIZtO3BdB67rQmuDpqlxfv7kYPd/LGa1wOT/+CMs7tjZegibpSNdLYnou7bVsKR1ETAfLuhez40kIiIiItovBntET5lOJjc64jhkIl3B+aN/vJfbaprmqHOshkxKCSHEnY+KV1WFum4wmUwwnc6wWi33VOGz9L/+N9H8+/8pPM/H5P/8n6G1RtM0WK1itO1wjmRrrXu3FfdpbdvCdRXnW15C6xZZliKKIqxWyxu9thzHhVIujFmH5sC6PdIYQEoBrTXyPL+4H81ttURERES0dwz2iJ6y2VRI+9U0da9Dj1Piuu7eZhQao7FaLRFFE8xmcyyXi73c7oZlWZj+6T9D4jgw/9f/gvPF6XfmXUcIcRHw9EuSJJjNZqjrelCB6r6s3/cFJpPpjWY82raNoijx5MkTWLaNZ97lhMBsOsVkMkXbNlBK4c/+/M/3XToRERERjZx44803+3cFQtSR+WyG11577ShD1MfE8zw4jturhQ2nKooitG277QLalzCMYNv23sI9y7IxmUxQFPloupRmsznSNOntcpjNgpLlcolNZxk9Kwyjizl4u3WwBkGAx4+f4Hxx9etmMpnA931UZYnF8jCdsUREREQ0XlyTR/SUVutedtucOs/z9x5EjZVlWWia/W9sTtMEbdtgOp3d+bYcx8V0evxQz4RTNA9/ABNOj3afT2vbFo7jdHLfuyiKHMYYhCGPxV8lTZOLLc3eTh8vpYXymgU0cRzjiy++YKhHRERERAfBYI/oKbPptLfdNqfKttcn/puGswv3Qd5hccZ1kmS9RCMMo1vfRhCECMMQaZodvVOvffchmu//EO27D496vxtVVcF1VSf3vavVagnHceG6btel9FaSxPB9f6ePtW2bP7QgIiIiok4x2CN6ShRFB92KOEa2bbMLck82j+Vmy+khxHEMx3F27lh6mu8HcBwHi8U5qur4syqt9x/B/if/6M5bnG+rqkpIKSFlv7+1JkLC/M3/AGIyf+bPPc+H53lwXXfUMzGbpkHTtAiCl2+xtSwLdVPz/Y2IiIiIOtXvqw+iI5JSwrIsaH240GRsPM+D5/lI06TrUgZhvTjjsJ2PxmjEcbwN6XbleR6UUp3OURTpCvaj9yDS7mpo2waO0+9uuOJf+TXE/+7fgfzrv7H9MyklfN+H7TjwPB/z+RxK3TzcHYosy+Cql38djTGwpHWkioiIiIiILsetuEQXtNaoqgqWZaFt9z/DbGyktOD7AZbLBcPSPbEsG9U187z2oW0bpGmCMIx22hDqugqe52O1Wo7+a13X9cV27f4uDNl0NPp/8scQkyniON5u803i9eIg22XJSy8AACAASURBVLYRBCF830eWZZ10YHapbRvUVY3JZHplWK216X13JhERERENH/+LlOgpaZbBtvs7/P6UTCYRyrIYfdCzT+vFGceZAVlVFZqmuXbenlIKQRAgSWJ+rQHkeQ7btnt9lHXT2Zh89jEAYDabwfeDZ75+TdNgtVoizzP4vo/ZbN77TsR9y7J028l4GSEEn/NERERE1DkGe0RPMVqjx9fjJ8PzfAACWZZ1XcpgSCkhhEDbHm+5S5alcF13uwDleb7vw/cDxHHMpTNP0Vr3ejvu0+J4hbIs4DjOpUsgyrLEcrlAWZYIwwCz2bz3C0L2xRiDNE2vPJIsBDhfj4iIiIg6x2CP6Cnr5RnH3d5qwimahz+ACadHvd9DEEIgDEN4nockibsuZ1CUUkcPz7TWyLLsha49x3G2Ac9qtTxq2HgK6ro+qe62oihwfv4EdV1d+X5UFDkWiwWKoth28MkRzJdrmhpCiCuP3DLYIyIiIqKuMdgjuiClhOu6R5+v1777EM33f4j23YdHvd99syx7e7G/XC45p3DPbNvpZGPzZlac53mQUiKKJgjDaNvJxaOILyrLAq57OsHe0657PyrLAsvlAlVVYTqdXtnNOQSuqzCfn0FrfeXznDP2iIiIiKhrw/0vcqIb+iu/+IudDLzfDLLf/HqqJpMJiqJAUbx4nI/uTkrZ2XHXLEsRRRP4foCqKndaqDFmbduiaRvM52fIsvQoC0/2Zdf3ozzPoLXGZDLBahUPqmtTCIHJZAohxEu/flprSClh2zaPohMRERFRZxjsEV3wfR/n50+Ofr+bQfanTCkFYwxDvQMRQnYa7NV1jbqutzPH6HrxanWxWCSEUh6yLD2JLtabvB+VZQEhvg71q6ocRAfnZDKFMQar1fLaj13Pvez/15WIiIiIhotnSIgAvPH660efrTckvh9wUcYBHWK+3k1nO+Z5drLHS7tSluvuxrZtMZ3O4AdBr7fl3kZRFEjTZDt3MQjCk/4cPc+DEAJxvLr2Y4UQaHXLOXtERERE1CkGezR6nudhNp8hTZOuSzlJjuPCGNPJ/LexcBx778HzTWc7tm2LqqoQRZO91jEGWZZiuVzAvphDeUqLNV7GhFPU/95/iOzf/m2sNNafo22f7HPE8zz4frDz9wIpJXR7+h2KRERERHTaeBSXRs+2bbQNuy5uy7IsHkU7MCktNM1+jznfZrZjnmcXC1LkII5cHpPWGnG8Pp4bhiHa1kNZlutNtCf63tO++xDtb/xdAICoSohH72G1WmI2myOKJsjzHFIKaK3Rti1s24Ft26jrqnfvGUII+H6A5XIJrXerzbIslGV54MqIiIiIiF6OwR6NXlkUcByn6zJOljHmpI/enYJDzNe7bJaavv8Wmt/+Hdh/+PuQX37ywr/RWqMockTRZKf5Y/SisixRliWCIITneQjDEGmanNSCjQ3r/UcwrgfAPBMQL5cLTCZTTCaT7fuDMebieVzD932UZXlxfL8foebX4eru9QghUbFTmYiIiIg6xmCPRk9aVtclnLTNhTodhlLe0bqb6r/192C+89dQ3X8T6r/5LyHSF+eMFUUBpTw4jsO5lHeQZeslJJujq23b9q6L7ToiXcH5o3986d89P6PO9wO0bYOqqiClRBRNMJ/PkaZJb55HbdvCcZydu/CEAAw7V4mIiIioY5yxR6NXliWWyyXCMOq6lJPUti079l7ipksqnuc4zlG6uUw4hXHU+jcPfuHK2XvGGOR5hiAID17TGDRNsz2mOmR5nm2fx1prrFZL5HmOMIwQhv1YuNE0zc5fByEEXFchTjiblYiIiIi6xWCPCMAXX37J47h0EDddUvE8y7LQNIfvaKof/gD49ncBAOLP/p+Xzt7bdDR5nnfwusagKHIEQYAwDCHleL4tl2WBxeIcUlq9WCrSNA2sHTu4wzDCkydPkDDYIyIiIqKO8SguEYB7Z2coy6LrMk6WMYZLNK5wmyUVTzvEfL3L6G9/b/1/Hn8O9w9+79JjuE9L0xRRFKEo+Lq5q7qucX5+jiiKMJvNURQ5qqp/CyYO5emlInkuOltI0TQ1LOv6TlTf91GUBb748ssjVEVERERE9HIM9ogAQAgIMZ5OmX0SQkIIMZoQ4qYuW1KxK9/3jxLqAQAm8/WvWl8b6gHrEKRpakRRxK6lvTBIkhhSSoRhBKU8CCFQVRWqqkI98CUNZVlCa4MwDFFV3WwK1lpDaw2l1JXhomVZcBwXP/3gwyNXR0RERER0OSYZRFh3zIzpCNw+ua7DUO8AlFLwPB95nh3l/pw/+D2Iz34G5w9+b+d/k2UZHMfd+fgiXU9rjTheYbE4x3K5hDHrsMt1uz2megx1XaFpGoRhd/Mby7KE66or/95xHCyXS2guzSAiIiKinmCSQQTg9QcPkGXHCVCGREqJIAiPstxhTCaTKXw/QByvDt6xt1nuIb/6OdR//fdhffijnf+t1hp5nnHxzIFo3SLLUqRpgjCMYNvDb7JPkhi27XT2uVZV+dL7tiwLKb9XEBEREVGPMNgjumAMOzBuyrIsGKNRVd3MxBoax3Ewn59B6xbL5eIox3DvutyjKApIKaHU1V1OdDd1XSPLMkwmk1GEe2VZbLcu27Z91A3MWms0TQPfD174O8dxYFk2j54TERERUa8M/wqB6BqO48AY08lMp1O3fswEZrM56rpGksRdl3SyPM+D7wdI0+SoHZB3Xe4BAFmWIgjCzpYejMF6uY/BZDJFnucoirzrkg4mz3Mo5SGKIjiOC2MMhFgvbBFCwHVdCCEv5jzuP/zO8wxRNNkeg3ddF57nQ2uND3/2Mx7DJSIiIqJeEW+8+SbTDBo1y7Lwy7/0S1gszrsu5eQopaCUQhzHCIIQjuMgTRPUdd11aSfFcRxMJlMsl4uTnVc4m81QliW35B6YlBKTyRRCiEG/ZymlEAThNuiez8/QNA0cx0bbahijYVk2hBCo6wp1XaOu672FbtFkAqMNmraBJS188umnyPPhhqlEREREdLrYsUej53se2vZIm0cHxnFcNE0DYwzSNIHjuIiiCZIkZrh3A3Vdwxhz0p1AWbaetcdg73CklNvFDkfbltyRsiyf6QBdrZbwPB9xHD/zuUsp4Xk+lPIQBCG01tstwnd5jLI0xWw2hxIKf/6jHw3+8SYiIiKi08Vgj0bvlVde4fKHW7Is65kgp66r7aD/IXcTHcrZ2b2T7drbdEv5vs/Opj0Lw2i7FbdpGuR5Prq5llprZFl67Z+7rgvXVVBqgrZtURQF6vrm7++bWXtZljHUIyIiIqJe4/IMGrX1YPaAs8FuQUoJKddzrp5WVRWMMSezTEHffwvV3/+voO+/1Wkd5+dP0DTNSS9HyLIUSnldlzE4rutiuVzi/PwJ4ng1ulDvJqqqQpLEWCzO0TQNgiDAfH524/cj11WQUuLnn312oEqJiIiIiPbjdK8gifbg9QcP2K13S7Zto9WXd5Y1TQPLso5c0c3o+2+h+e3fgXYV8Ev/EhoA7j/8B93WpDWEON2ftzRNg7ZtEQThpd1VdDtt20IptV3mQLvJ8wx5nsFxnIuux/VjeFUHnpTr155tOwjDED/56U/ZrUdEREREvXe6V5BEdySEwHw+58XyLRljICAu/Tut9fYiua+a3/4d6O/9KgQE5J/8Mew//P2uSwJgIMTlj+mpyLJ0e2yU9iNJYiilYNtO16WcpLqutx18m8Ujz/M8H7PZHLPZHGEYomka+L7fQbVERERERDfDjj0arVdffZXdGHfgOO6Vs+C01r0/Umr/4e+jufhVfvlJ1+UAALQ2kPK0g722bdE0NcIwQpomXZczCJuFEEqpF46+0+7yPINlWdttu0+zLAtVVSJN152mjuNgNpvhyZMnXZRKRERERLSzfrfUEB3QvbMzHhe8JaUUXNe98vGr66r3wZ788hO4//Af9CbUAwBjTvso7kaWZXBdt/ddm6dECAFtTndrcl8kSQzHceB5X8+CtCwLjuOgbb9+fOu6hu95fA4TERERUe/xv1hplB48eADHcWCM6bqUkyOlRBCEiOMVtL48aNBao64rhGF45OpO2/oI82l37AHrz6MockTRpOtSBsO2bTQ1O4z3YbVaQSkP0+kUnudhOp2hLAsUxbPbnOu6wnQ67ahKIiIiIqLdMNij0fE9D6++8gqWy8WVR0npauvjgM21j12e53A4a+1GTn15xtPyvICUkvP29uSyDdR0O1q3WC4XaJoWSnlI0wR5nr/wcUVR4o3XX2e4R0RERES9NowrSKIbePX+fQghGOrdkud5Oy0cadsWutVHG0Bvwimahz+ACU/3Irxt9ckvz/iaQZZl8P2g60JOnm3bMMaww3jPsizFcrm4cjN62zZIkgRvvPE6vvnNb/Z+0zcRERERjRODPRoVx3EQhSGSJO66lJOklELb6p2XjlRVebRNnu27D9F8/4do3314lPs7BK3bAQV766+/MYbbRe/IdV3UNbv1utC2DeLVCrZl4a9++9s4m8+7LomIiIiI6Bn9nm5PtEdCCLzx+usoy/LKDg26mlIewjBEll3frbehtbk0qHIcF57nbWfx7ePrYb3/6JlfqR+yLEUUTS496ki7sSwbdc33rC4VRY6mafDWW2/hrbfewp/+83/ODkoiIiIi6gUGezQKlmXhnbffBgCkadJxNadnvTAjQJZlLwyYf5m2bbbLNizLgpQSUgoYA5RlASEkfD9AGEbQWkPrFm2rL5ZybC6a18GgMRp1XV+5sEOkK9iP3rvjZ9oPQojBhAZN06Cua0TR5GQ6ZU04RfvuQ1jvP4JIV12XczFfj4szuuT7AZRSiOMYSZoO5vVJRERERKePwR6NQhiGEEKcTLBwW4cKJKIoQlWVNwr1gPWcvaapIcR6w2TbtuvZe8+Fc0II2LYNy7JgWTYcx8Y60DNPfcw6IDTGoG1bxHH3gcshGGMgpRzUDMg8zzCbzSGlBa37/Xnp+2+h+s9+F3jtTehwBvd//IOuS2Kw1yEhBMIwQpbn+ODDDwf1uiQiIiKiYWCwR6PgOM6gL8hs24ZSCtXf+C3Ev/531n+2p+41pRSEkEhvGRQmyfUdksYY1HW90xwxy7IQBCGm0xlWq+WtauozYy4/vnzKtNbI8xxRFPX+a9b89u8Ar70JANB/5a92XA3guurKLlU6vDCMEMcxfv7ZZ12XQkRERER0KS7PoFFYByXDPDrlugpRNAEgoP/3P8Lkn/73e5sztzlG26fjy23boiyLrss4mCEGe8B6RpmUEq6rui7lpew//H3gy08BAAKi8y3Ltm2xW68jQRAiLwqGekRERETUawz2aBR83x/kTCTbthFebPlN0wS61RDYXygUhhGqqupdsCClBWOG2cW0DvaG+dacZSmCIOi6jJeSX34C9Xv/BeSf/DHML/2LJ71l+a5MOEXz8Aedh5tdsG0bnufhM4Z6RERERNRzw7x6JHrKbDpF4PsoiuF1ea23jWbb4K3+1/4GVr/+t2H+jX/nzrftui4sy+pVt96GZclBH0+UcngdewBQVesNyNPp7Eb/7tgBk0hXcP67/xb2P/lHo96y3L77EM33fzjKcLNpGjRNjTdef73rUoiIiIiIXooz9mjQHMfBG2+8gSzLui5l71xXwRjzTGBpvf8Itu1g9qf/DJnjoq6rW922lBJhGPV22YhtO8jz4X1NAVx0lg4z2APWXXuz2Wy7ZXkXm4AJ2N/syOv0ZcuyELKzbuNNqDnGcNNxHEBIfP7FF12XQkRERET0Ugz2aNC++Y1voCxLNM31SxlOje/7L2ypFekK+Kf/AzLHQRhGqGsHWZbdOBjYHMHdZZnFsbmuCyEEqup2oWXfbbbiDlmSJJhMptBa79RJO+aASQjR2eKfvoSbx7ZZ0PPhhx+iLMuuyyEiIiIieqlhXz3SqE2nU1iWNchFC5ZlQQhx5UVnXddYLM4hpYXZbA7XdXe+bddVvT2CC6DXnYT7YIwe5PKMp7VtiziO4Xk+PM+79uM3AZO45WZmol1JKRFFE3z8ySfI8vz6f0BERERE1DEGezRY89lssF1dWq/DH9t+edNtHK+Qpil8P8B0OoNlvfzj10dwQyRJP0M9KdfHEvu2zGOftNaDnbH3tLZttuGeUteHe2NljIZl8Vv1sfh+gC+//BJxPNwfHhARERHRsPBqgQbLsoa9ObUocnief+3H1nWF5XKBuq4xnU4QBOGVHxsE4cUW3P4dwQXWxxKH3s2m9XC34j6vbRskSYwgCG7UVTomZVlBKW+nzka6GyklbNvG4ydPui6FiIiIiGhn47h6pFFq2nbQs8qkvFlwmecZzs8XcBzn0kDQsmzYtt3bI7jA+ghnVVWYzeaQ0uq6nIPQetjP2+c1zTrcC8Po2g7UMWqaGmmaQCkPURR1XU6v3XV7slIenjx50tmyEiIiIiKi2xjP1SONTl1Vg+18EkLAdV3kN54BZZBlKZRSL/yN53m33qJ7TGmaoCgKTKe3u3jvu80x6zGp63V4FUWTowW2dw2BjqksSxRF0dv3s748lpvtye27D2/8bzfvqV89fnyAyoiIiIiIDoftETRYxpjBBiRKeWjbFlrf/Khx06w7wizL2m7blFLCdV2cn5/GEbSyLOC6Lnw/QJ5nXZezV7f5mg5BdRHET6dTrFbLgz8OmxAIwElsfrUs2dtOsr48lnfZnqyUh+Vq2dkGYiIiIiKi22KwR4NVVhVm1vCOawoh4Ps+4vh2G0KN0SiKApPJ9GI76QpKeajrfs7Vu0pZlvB9f3DB3oYQordBzqFsNlhPp7ODh3t3CYG6YFlWb1+jfXksN9uTb0MphY8/+WTPFRERERERHV4/z/UQ7UEcx4McyK+UQts2d9oMm+cZFotzOI4D27ahlEJZlnus8vCqal3vZceKT92Qu02vU5bFxVHr2UHvZxMCifR2AfmxWZbd223Qp/ZYPk8phTRNB7tFnYiIiIiGjcEeDZJt2/jmN74BAINaRLDp1suy/XSptW2LMIxgjDmJ+XrPa9t2kEs01sHecJ63N1UUOZqmQRRNui6lFxzHhYHpbbB36pTy8OVXX3VdBhERERHRrfAoLg3SZDJBGIY4Px/WhsN1t167twv85XKxl9vpiuM4yLK06zIOwEBKgTGP+0rTFPP5HFLK0c4d3HAcGy1DvYNwHBd1Xd9iERERERERUT+MtyWEBk1KiaqqBhXq7btb73l92Wy5K8dxoLUeZOhjDEZ7FHdjMwsyDKOuS+lcXTewLP4c7hCUcrFcneYRYiIiIiIigMEeDdTrDx4Mbrvhvrv1nrfZbNm++/Agt79PUkqEYXRycwF3NfajuBtFkcO2bdj2uEOtuq4gpRx92HsIdV3jtfv3MZ2exg80iIiIiIieN+6rJRqkIAgghEBRFF2XskcCnucjSeKD3UNfNlteRwiByWSKuq5RFMM8Pjfm5RlPM8Ygz3MEQYjVatl1OZ3SuoVt273djHuqyrKElBKTyQQrdu4RERER0QliSwgNzmv370NrDWOGc0TT8xS01gcdnn8Kmy2FEJhOp2jbBmmadF3OwRhjBrX05S6KIoeUEkp5XZfSMQa9hyKEONiIAyIiIiKiQ+OVIw2O4zioqquPaJ7aLDkA8LzDzdY7HetOPa0NkmS4oR6wni/Hjr2vpWkC3/d3+thTfH1fx7IsSCl7263neR7u3XsFnrfb16hvLMvm8gwiIiIiOlkM9mhwPv/iC3ief2Uwckqz5ABAKe+iW6+fF/XHEkUhACCO+9tRuC9aa3bsPaWua9R1hSiaXPuxp/b63oXvB70cLSClxHQ63QZ6h+woPiTLsgY7r5OIiIiIho8z9mhwXMcBgCs34p7KLLkN3/eRpmnXZXTGdRWCIIDWejRz1rTmjL3n5XmO2WwOIeRLj9mf2ut7F5Zl9S7Y8/0AnuehKArk+QphGML3fcTxaf0AwrIs1HU9qA3qRERERDQuDPZocIQQyPOrj61uZsndhWVZR9m667oKxhjUdXXw++qjKIpgWTbSNB3VY6B1y46952itUVUVgiB46XzFfby++6kfwZNt2wjDCMYYrFbL7ftglmWYzeZQykNZ9iuEfBnLsnsXmhIRERER3QSvHGlwHNeB1oe7CHZdhdlsDtte5+KWZR3svoIgGO3spyiawLJsLJeLUYV6wDrEYsfei4oih+s6XZcxWmEYYTKZoijyZ0I9YN0hnSS7z0LsC2P09r2ciIiIiOgUMdijwfGUh0N2t/i+D601LMvehnxhGO49iNl0671sEchQ+X4Ay7KwXC66LqUTWg9no/M+tW2Lum4QBGHXpYyK67qYz88ghMByubhyHl3T1NBaIwiCI1d4NzyGS0RERESnjMEeDYbruvjWO+/Atm1U1WE6vISQF/Oucvi+jzAMkaYJLMvGfH4G3796acdN+b6Pohhft55t2/A8bxRLMq7Drr0X5XkGV7ldl3FUUkpMJtNOts5OJlMEQYgsS5Ek8bWhc5omcF0F3z+NcI9HcYmIiIjo1DHYo8F4/fXXYds2kiQ+WAeGMRp1XUMICSEEtNYoyxKr1RJxvIJtO5jPzxAE4Z1mpDmOCyEwyk2NrqugtR5915oxXKBxGWMMpJCIoqjrUo4mjlcXXcLH+5atlIf5/AxaayyXi51/WNK2LeJ4Bdd1MZ3ODlzl7Qkh4HkelFI4Pz/vuhwiIiIioltjsEeD8fnnn0NKefClA3VdwXEcnJ8/eeaoaNM0iOMVlssFpJSYzeYIgtsd0fV9f5ShHrDuyNpcdI+ZMYYLNJ6zOfpe1zUcxz3ofMs+aZoGQghYln3w54SUEtPp7GIbd4I0TW78g5K2bbFcLtC2Debzs969li3LwnQ6Q1nV+PGPf4zyQB3eRERERETHYE0mk9/tugiifdgMcp9MJ6gPeKGmtYbvB1cek13PxatQVSWU8hAEIYwxaNtmp9u3bQdKKSRJvM+yT0rTNAjDEGVZoS/bQI9NKYWmaUbfubjhui6CIESSxCiKHMYYBEF4UhtYb2szw7Np1vMF1/M9HXieB8/z4TgubNuGMeZOzxffDxBFEaqq2unY7XXqukbbthc1W6jr+k63ty9KeViuVvjss8/Q8vVFRERERCeOq+BoUL766ivMZzO4rnuwOXtaaxhjYNs2mubqsE5rfXE810YQhNsOmOsubsfcrbfRNA3KskIYhqMNOHkU92tSSoRhhDhebV9zZVnAdV1E0WTQzxEpJVxXYblcQusWZVlCKQUhgKZp0TQlLMuCZVmYTKao6/UCC8dxts+fTUBnWRaMMciy7JmlPLZtIwwjGGNe2HZ7V3VdI45jTCYTAOnebvcuLMuCxW5YIiIiIhoIBns0OB99/DHeeftttG271wvUp1VVBaU8NE1y7cc2TYPVaokoiqCU90KwJ6WEbduQ0oKU6+UcXByxPpI7n59BSjnarjUhGD4A6w6ruqlfCNKTJMZsNofjuKjrYR6njKIJiqKA1uv3srZtkGXPPg6bt5QskwiC9QKfPM+2j9fXMzsr2LaFMIzgeR6KIofrunAcF1mWHuwHCm27Pkrcl9dyUeS4d+8efv7ZZ12XQkRERER0Z7xqpMEpyxKfff45guBwWxm1bm8860oIiaZp4DguPM9DFE0wn59hOp3B8/yLcE8iy/rR1dI1Ywzquu7dfK5jGUPHngmnaB7+ACacvvTjlFIo8hePvq+7z1KEYXioEm9l18/rOkopSCl33o5tjEaapkjTBFVVbZfQlGWBoii2y382yzCCIAQgsFwuDt4lXNdVb17Ltu0gTfk+S0RERETDwI49GqTz83PMZzMo5R1kBlfTNPA8/0b/pq6r7by9pmnQtg3iODtYV+EQVFUF3/cBZF2XcnRjWJ7RvvsQzfd/CACwH7136cdsFmRcdex90z0bhmFvwppdPq/rSCnh+8GtlldcxxiDosh3Dgz3oa5rKLUJ9gS6mp3pugq+7+Mvf/zjTu6fiIiIiGjfuDyDBqssCjx48ABlWe79wlhrDdu2oZT3zKyql2maBk3TXnTTlKjreu91DU3bthddSxaaph+D94/FcWwIIQd7xBQAxOefAFUBWA7kpx9C1C++llxXwbKsl3aUNU2NMIxQVft/rd+G+PwTiGQJ6/1Hl35O19lspi2K/GCzQo9ts+zEdRWCIIDv+1BKXRwFXncrH/qHHNPpev6qlBJ5nsNVCoG//gHNy+alEhERERH1GYM9GqymaaDU+iLyEBfHdV3D9wO0rd7Ov7rOrh9HX1tvyI2O2l3UB1JasG175+D4FIm6hPnFX0L7W/8JRLKE/MmfvfAxQeBfhOJXB7vrY8v9WTwj6hLyJ39241BPKYUomsD3/YuOuuFs/N10KldVdTHPr0DbthdfOwnP82DbzsGCzOl0Bq1brFbrBSzT6RRhEGA2m0JdLCchIiIiIjpFDPZo0FarFebz+cG6QbQ2CILgIMd9ac0YA9d1AWBUx5YtS8JxnF4EVYd0XXdbGEY7HUdtmga+H0Brc3LPEynXG21d10WeZ8iydJAdZJuZf0//vmka1HWNpll35x7qvTQIwu1SIq016rpCXdeoqgqz2RzT6RSL5bIXHZ9ERERERDcx7AFORFhvyfV9/yDzyngRSIeitR78jD0AEOkK9qP3INIXN0Hbtv1CGPQyWZYedGnOoYRhiKZpsFico6qqUb6vbDoyD7Fgw7IsGGMufVyNMTg/PwcE8Cvf+Q5euXdv7/dPRERERHRIw79qpNGrqgpffvklfH//F/xBEKCuxzX77diklNfOWBuittWD34p7Hdt2bnR8vaoqtG3buy25LxOG0eCPXO8qTRP4fgDP8zGbzRFFk73crm2/fE+YMRp5lkFrjTfeeOPajyciIiIi6hMGezQKXz1+DP3Ukc59sG0blmUhy/qxiXOIhBCIomiU4akxu3WpDZnrujeeuZamCVxXnUQ4E0XrUG+5XAzy6O1NxCh1hwAAIABJREFUNU2DPM+glEJd13Ac59Zdq66rMJlMMZ+fwfeDa38wYIxBksQwxuzcIUpERERE1Af9v/Ih2pNPPv4Yb7/99t6Gs4dhhCzL9nJb9CLbthFFEzRNgySJuy6nM0KIUR7NFELcqlNTa408zxAEIVar/ixEsG0HSikA687CIAigtUYcrxgkPaUoimeWhgRBeKPX/3rzrgtjDMqyQJpWOz++UkoIIfCNb3wDH330Eb8uRERERHQSGOzRaBRlibwobtUF9LwgCGGMGd2m1mNZbzMOkefZoDaD3tRmY6gxp7UMYh/Wx3BvF6wURQHP8+E4Ti+6PaNoAtu2UVYlpJCIogh5nvP94xpVVV56HFcpD5ZlAfg6AN78vq5rJEl8qw7IqqoQxysEQYizszM8fvz4bp8AEREREdERMNijUVmtVjibzwHcPthzHAeu62K57E830JBsOm7ieDX644nGGEgpMMbGIdd1twsVbiPPcwRBiOVysceqbs5xHDiOg8XifNt5mfL0/k6apoHW+mJbbgnf96GUB631dvOxNhp1UaOu97N0ZBMMvvrKKwz2iIiIiOgkMNijUUmSBK/dv4/8Do0yYRghzzPOQDuAIAgvQpAFgPEdP32RGeUCDSHERXh++1CuLAt4noLv+8jv8oK/AyklwjBCkiSjPE69D8ZoKOXB83wA5tbdeDexCQ1nsxl/gENEREREvcflGTQqmyO4tx3IDqxDh82FH+3PplNvfSHNEAQAtF4fxR0bpbxtt9ZdJEkKz/Pv9Hq/LSEkptMZiiJHXe9nrucYGWNg2zaKIsdyuTxKF6/neZBS8n2eiIiIiE7C+K4YafSSJIHj3H477mZ+F+2P7wdwXReLxTkY6j1LyvF17Hmehzy/+2Katm1QFMWlc9oObTqdoqqqUc+I3Ic0TbFYnN94icptSSmhlIf/7y/+AkmSHOU+iYiIiIjugsEejU6aprDt60+he54Hx3G2v98cq5NyfUyQ9iMIQiilerXBtC/WxzfHFewppWCM2VtnVp5nEELA87y93B6wrjEMQwRBAKUUXFdtOyuVUphOZzDGIMs4TO+ujDFH3U6rlML5YsFuPSIiIiI6GZyxR6NiWRZeffVVNO3loYFtOxczzcy2K69tW5RlAcuyoJQCgKNeaA6ZbdtPderR84zRnRwj7ZLn+XvvckvTBFE0QVGUuGtH6NnZPbRti7ZtIaWEba/D/zBcb8o2xqCqqr10HNJxrWc7Knz4s4+6LoWIiIiIaGcM9mhUPKXgOA7S9PIjVr7vb7v0sixDUaw3a24Gt286ieJ4dcSqh8tx3NFvvn0ZY8Y1Y28TrJflfoO9pmlQ1xWiKEKSxLe+Hc/zIYRAHK9eWIYhhIBl2Xfa5EvdchwHVVVhEkVo2hZxfPvnChERERHRsTDYo1FJswxVVcFxHNT1ixfgUkrEcQwpxXamE4/THY7t2KiONDvrFNV1gyAIui7jaJRS2wU3+5ZlOebzOWzbvnWY7Ps+yrK8dMPtOvRnqHfKqqrGbBbgwYMH0FrjrTffRBzH+PTnP+dWYyIiIiLqrfG0ghBdqKrq4rjtmuM48DwPtu1ASom6ro42qH3sbMu+NGCltbquIKUczXFc13VRFPlBbtsYjTzPEAThrW+jrmsopUbz9Rgfg+VygdVqiSSJkaYJwnAd9BERERER9RU79mh0bMdGe9Gx43kePM9H27bwPIsbLI/IsqyjD8Y/RW3bwrYdVNWww+ZjPB+KooBSHnzfR57fLkAsioLP2ZFo2xZFUeDVV17BJIqQZRk++fTTrssiIiIiInoGgz0atM0mzLZtt51hWhsIIWDbDjzPx2q15IV6B1xXcb7eDpqmuZj9Nexgz7ZtaH34TaRJEmM6naGu6xs//xzH4fbmkWmaBk+ePIZt25hOp8iLAk+ePOm6LCIiIiKiLQZ7NEhCCHz7W9+ClBLGGFiWhbquEccxojDEcrnEZDJBUeQM9TqilLrTIoOxqKoSUTTpuoyDs20HTXP4YK9tW2RZiiia3CjU9/1guw2XxqdpGuR5jiAIGOwRERERUa8w2KPBkVLilXv3AOCZ7bWu62I+n0NrjclkgrquefS2I0IICCHYsbeDzWNkWdagQyXHcY4W9JZlCSklptMZkiS5dumFlBKe53Eb9sgJIaAH/BokIiIiotPEYI8GJQgCvPP226iqEln27AytqqoOtnGTboYbJm+mbVs4jjPYYE8IefSgN89zNE2LyWSCNE0vPeospYTrKriug6qqGESPnBCA5nsXEREREfUMV/vRoAghUJYlkiQ5yrwuur2mqeH7QddlnITNnL2hchy7k9CyriskSYwwDKGU91xNDmazOVzXhTE42LZeOiHsMiYiIiKiHmKwR4Miui6AdlYUJVzX7bqMk1CWBWx7uMGeZR1nccZl1rM3V/B9H2EUbf88CEIURY7Vaok4Xg22W5J2p1uN6WT48y6JiIiI6LQw2KNBCcMQWrfbo33UX3VdQQjxQqcUvUhrDa01bHuY0xMcx9lure5C0zRYLheQQmI+P4PvBxBCoK7ZnUVfq6oStm3hzTfe6LoUIiIiIqKtYV4l0mgZAEp527CoKHKUZcmZbj2Vpgmiiy6psuQik5dp2/Zic+zwwibLslCWL864OyZjDOJ4Bcdx4Hk+pJSwLIkBPtx0B03T4N69e6ibBl9++WXX5RARERERwZpMJr/bdRFE+5KmKYSU+Ozzz/HV48fwPB+z2QxSWgDWM/gY8vWH1hpt2yIIAijlbTe/8mv0onV3o+o8ANs3x3Fg205vgl2tNaqqRNtq+L4Pz/NgjOZRXAKwDoC11giDAPfv34fyPOR5Dq1116URERER0UiJN958k1fQNGiWZWE2m2E6mcBxHdiWjbIs0DQNmqbFus+PuuY4zsUGUvciXKmQ51nXZfXK2dk9LBbngwo+Pc+HbdtIkrjrUi6llILn+ReLeQqUZckQhwCstyYr5aFtW3zw4Yddl0NEREREI8Vgj0bHdV288sorCIMAjuugqWu0bXsR9PHcXR9sjkNalgWtW7Rti6qqOp3D1gfT6QxVVaIo+tHdtg+TyRR1Xfd+66xt2/A8H47joG1blGWBqqphDEO+MRNCYDab48/+/M/hui48pVA3DfI8H1QAT0RERET9xWCPRs2yLIRhiCAIEAYBlFKo6/oiRKq6Lm/0pLTgODZs24ZtO5BSbo/vAusFHEM7mvoyjuMgDCMsFuddl7I3Z2f3sFwuTqoLbj3HU8GyLDRNg6qq0DQ1j+uOVBRNoLXeLoFZz2e08PjxY3zBOXxEREREdGBcnkGj1rYtVqsVVqsVgPXRqslkglfu3UMYnqGu64sLdy7g6ILWLcqy3YZ3QgjYtg3LshEEAQCMKtir6xrGGLiui6o6/eDZsqztzLJTsj6Su+6a9DwfruvC9/2LTbrrztK6rk/u86LbSdMEtm0jy9Ltn0kpce/ePaRZhjRNX/KviYiIiIjuhsEe0VO01lgul1gul5BSIgxDTCcTTKczZFk6+qOgXTPGbEMT3/efuZAei6oq4Xn+3oI9E07RvvsQ1vuPINLVXm5zV7ZtQ+vT7nIrinx7jFhKC56noJSC7wcQQqBt17M817827OoboM370tO01jDGwHGcjqoiIiIiorFgsEd0Ba014jhGHMf46vFjfOudd7BaLdmF0wNKKWjdjvJrkef5xQZhG21795mQ7bsP0Xz/hwAA+9F7d769m7Bte1BBl9YtsuzrhS9Syu3WX/eZsK+9CPma7f+n4amqEq/dv4/FYtF1KUREREQ0YAz2iHZQliXKstzOeKNuKeWN6gju8+q6gud5SNPkzrdlvf/omV+PyXFcJMndP4e+0lpv3zue5roKjuNAKQUhJKSU26UoQwo6x65pWrBhj4iIiIgOjcEeEZ0Uy7IgpRzUZtibyrIc8/kcWSbvvJVVpKujd+oB63mJQgg0zfiOt1dViar6OuyTUsL3A0wmU7Rti6LIeex/AFzXxTm79YiIiIjowBjsEe2IyzP6QSlvlGHQ04zRaJoGSqntfLdTY9vOyc/X2xet9bb70vd9hGEIA6DI81F3pp46x3EG3ZFKRERERP0guy6A6FRorSGE6LqMURNCQCn1zByzscrzDJ7ndV3Grdm2jaZhsPe8PM+xWCxQ5Dl8P4BSp/s1HjPbti+Ww3B0AxEREREdFoM9oh2lWQbb5sCkLrmui7Yd59KM5zVNA2MMXFd1XcqtuK47+s7LlynLEkkSIwgCSMlv1aemaRokSYJ33n6761KIiIiIaOB4tUC0oySOYdtW12WMmuf5KMvxztZ7XlkW8H2/6zJuLpoh++u/icI+zVDyWJqmQV1XCIKg61LoFqqqhNYa3/vud/G9734X3/2VX8F8Nuu6LCIiIiIaGM7YI9pRVdewLL5kumLbDoQQnDn2lKIo4Hn+xbHWputyIIS46CA0MAaQUkBKC1IKWJa9Pcqe/Zu/idWv/23YedbJ4o5TkiQJ5vMzOI7DhRonKI5XcJx1p7GUAm+++SYevP46fvSjH3VdGhERERENBFMKoh2tL8wkHMdFXVddlzM6nqdQVXzcn1fX9cVCke6H9E+nUxjz9aIZYwyM0TDGIMuybbhhv/+/wikyyPcfdVzxaSiKHEEQYrnkhtVTtPl+ofX6+0gfQngiIiIiGg7xxptvctUn0Y5+5TvfQVVVyLK061JGRQiB+fwM5+dPui6ld6SUmM3mnT42QghMJhMAAqvVsrM6hmw6naGqqpPdgkxrlmUhDCOkaYqiLFGVJcqqQlmW3LxORERERLfCjj2iHYVhCK1b5Dk3sh6bUopdLlfQWkNr3Ukn6WZLsef5F8sCVke9/zFJ0+Qi3Cu5POaEtW2LOF5BKQ+O40BOp7AsC7a9PqreNA2+evwYX331VdelEhEREdGJYLBHtKN7Z2fsquiI5/lIU3ZJXqWua7ju8YI9ISQ8z4PneWjb9fZPbrg9rLZtUVUVgiBEksRdl0N3YIy5tPPSsixIKfH6gwewpMTnX3wBKSVs2+YYAiIiIiK6EoM9oh04joMoijjjqgOO48IYw7mGL1GWBSaT6cHvx7IseJ4H1113UC6XS2jdHvx+aS1NE5yd3YMQgj9gGKC2bdG2LZbLBebzOaIogmVZcF0Xn3z6Kc7Pz7sukYiIiIh6SHZdANEpUK7Lo6Ad8TwPVcVNuC9jjMHFwtmDsG0bURRhOp1BCIHlcoE4XjHU68D6a33ALzZ1bnNcd33k2mC1WuL1Bw+6LouIiIiIeoode0S7EAJSMgc/ts3sqTjm7LYuOI4L3/chpURd11guF5zv1jkGe2NRlgW0draLU4iIiIiILsNgj2gH9++/irJk19ixKeXxCO7OxN6OaAohEAQhHMdBWZZcGNMjxoDB3oi0bQutNX78k590XQoRERER9RRbkIh24DFgOrrNxtUsY6h0HcdxYIzBfH6GyWQKpbxbdZgKIeC6LmazOaSUWCzOjx7qmXCK5uEPYMLDzww8ReujuPzWPRZaa1RVhSgMuy6FiIiIiHqKHXtE15BSclh9B1xXoW0bHv3cgesqFEWOoijgeT5c10UQBNBao2lqGAMYs34cjTEXvzeQUsCyLFiWDcuyAKyDhDRNOwuy23cfovn+DwEA9qP3Oqmhzzhjb3xc10WWv7hFl4iIiIgIYLBHdK2vL6QFAIZ7x+L7PrIs7bqMk2DbFtK0BoCLgG8dAjiOC8dxIISAlDaEWD+DBQQg1s9t3WqUZYG6rnsRolrvP3rmV3qRlAz2xoRhLhERERG9DIM9omusO5zW3U1aM9g7BsdxARgOjN+BUgpam0s31NZ1dXJHyEW6YqfeS6w7hxnyjIVtr/8zjVvZiYiIiOgqHNRDdI1XX30VUkoexT0iz/O4rGRHrqtQlkXXZdCRrH/IwG/dYyClRBhG+Ojjj3vRTUtERERE/cSrA6JrzKZTJEnMYO9ILMuCbVvIOVNqJ7ZtD66zkQs0rmaM5rHMkfD9AF9+9RWSJOm6FCIiIiLqMQZ7RC8hpYRSisegjkgpD3Vdd13GSVBKoW3bwXXzbBZotO8+7LqU3tHacMbeSLiui8ePH3ddBhERERH1HGfsEb2E1prHcI9ICAGlFJbLRdelnATP87eLMobEev8RTDhD+y/8y5D/7z+D/PKTrkvqjXXHHn8mN3RhGCFJEn7vISIiIqJr8eqA6BpJkmA6nXVdxihY1vpnDVE0QRhGF0s06DKe5wPAIGcRinQF/Y13YL7z11D/rb/XdTm90rY8ijtkQgiEYYSmafCzjz7quhwiIiIiOgEM9oiukWUZuyaOpGlqLBbnKIocxhgEQYCzs3uYTmcXQZ/TdYm9IKWE53tI0+HO3hIf/fiZX2lN65bB3kAJIRBFE6ziGD/94AN+3yEiIiKinfAoLtE1DIC25Yy9YzHGoKqq7UIIIQQcx4FtOwjDCABQVRWyLO2yzE6FYYSqrAY9+9F59B7adAXr/Uddl9IrWrNjb4gcx4HvB1gsl/j888+7LoeIiIiITgg79oiuEYXhoAOUvtsEfVmWYrE4R5omkFLi7OweJpMpbHtcP59QSsGyLOR51nUpByUuQr323YfcjkuDJaXEZDKF6yp8+umn+Oyzz7ouiYiIiIhOzLiuiIluwbZtlGXRdRl0oa5r1HW93Vg8mUyR5/kgl0hcxvcDpGk6imN6m+24AGA/eq/javrDGAPLstC2bdel0B1YloUomuCLL77A4ydPui6HiIiIiE4Ugz2ia1iWBa1112XQc7TWyPMcVVVtO/eSJO66rIOKogmapkZdV12XchSbY7g8jvustm3hOC7adhxh9lCFYYRPPv0Uq9Wq61KIiIiI6ITxKC7RSzx47TXYtj2K7qhT1bYtlssFhBCYzeaQcphva47jwHEcpOl4ZguKdAX70XsQKYOPpxVFDs/zui6DbkkIiTAMUVUVQz0iIiIiurNhXgET7cGrr7yC+/fvI89zBns9Z4xBHK9QliWm09kg5+6FYYQ0TfhcJNR1DQCwbW6JPjWe52M6nWK1ivHBhx92XQ4RERERDcDwrn6J9uD1Bw9wdnaGNE1QlmXX5dCOiiKH1i0mkwmSJNkGIKcuDEO0bbvdFExU1xWUUmiaYTzHh8yyLFiWBddVaJoGf/GXf8mFTERERES0Nwz2iJ5j2zbu3buHNB1OMDQmm/AriiZI0xRVddrBrGXZcF2F5XLRdSnUI3meYzaboyxthkQd2YR1xhho3UJrA2M0bNuGlBJCyO0oh6Io8PkXX2C5XHZdNhERERENDIM9Gq3NLLbnF2N84xd+AVVVMdQ7YVVVwZgYUTS5+P3phntRFCHPMy5woWesl8dkiKIJlssFj2gfmRAC0+kMX3zxBYSU8JTaBnplWSIvUlRVhTzP+b2EiIiIiA6KwR6N1rfeeQcA8Bd/+ZcA1hdqb735JhzHGfx21TGo6xpxvEIUTSClQFEUXZd0Y77vAzAnWTsdXlEUsG0HUTRBHHMJwzG5roIQAk/Oz9G2bdflEBEREdGIMdijUVJKwXVdaK3xy7/8y4AxkFKirmuGegPSNA3iOMZkMoEQAnmed13SzqSU8DyfWzPppZIkxmw2h+/7J/X8PmWe58G2HXz66acM9YiIiIiocwz2aJRef/AAWZahLIvtkVzgxWO5dPratkEcrzCZTAEI5HnWdUk7iaIIRVGgbTk/jV4ujleYTmdcsHIEnufDtm387KOP2ElLRERERL0gr/8QouHxPA91vb4A1lpv/0fD1LYtVqvlRadN/3+eoZQHKa2TCSGpW1prpGmKMIyglOq6nMFyXQUpJX7y058y1CMiIiKi3mCwR6MjhIBt2wzyRkZrjSzLEARh16Vcy/d9pGnSdRl0Quq6Qhyv4PsBfD/oupxBsiyJpm24hZiIiIiIeoXBHo2ObVncIDlSm6PXfe5qmkymqOuamzTpxpqmwWq1hOu6iP5/9u6kR447X/f78485IiOHYlGcJ6m7j6+988ZAb7zSyrtzlvbybP0i/EL8Eoy788JAw8CFYTRgeOlz7zmnJXVLlFoUKbKGzIiM8R9eZLFabHGoIbMiM+P7AQSqyWLlT9WVZOVTvyFNZYzpu6S9EUWR/CDQ659f910KAAAA8A6CPQyO7/t0XAxYnmdb29EUBIFc11WeZ32Xgh1lrdViMZfn+ZpOZwrDqO+Sdp7vB/I8X3/601eaL+ikBQAAwHYh2MPgVHUt13X7LgM9qapK1lrFcdx3Kb+SJCPleUZHKa4ljhOVZanFYqEoCjWbHSgItrdLdZsZYxTHMRdwAQAAsLUI9jA4bdsyojZweZ5tXSfTaDTiqinWwvd9lWWhpql1cnKi5TJXHMeaTmfyfb/v8nZGHCeaTKc6Pj7WIqOLFgAAANtp+89DAmtGqIemWS3AH43SrTlS4fuBFot532Vgx8Vxoqap3zkOVJalyrJUFEUajVK1bauiWLLH8QMcx9FolGqRZfr2u+9Y3QAAAICtRrCHwWHMEdKqa286nWm5dHq/kOx5qz+KCRBwXUEQfHBHY1EUKopCcZwoSUZyHKOyrFRVJZ97ZzzP02iU6uXLl3r95k3f5QAAAACfRLCHwXkb7DlO/4EO+mOtVVEWGo1SzeenvdYSRZHKsuy1Buy+MAwlo0924i2XuZbLXJ7nKQwjpelY0upqdFVVg90lFwSB4jjR8+fPGb0FAADAziDYw+CMkkRt2xLqQcVyqdnsQJ7n9dqx5Hm+ioIxXFxPGEYqlssLv/1qJH01iu77vsIw0ngcqes6FUWhsiw2VerWieNYruvp62++Yc8lAAAAdgrBHgZnOpuqrnnhhlX3Zp7nGo1SnZwc91LD22MGjELiOhzHkeu6Vw6l6ro+7/QLw1BRFMvzvK3ZQblJQRDIcVx99fXXfMMHAAAAO4eruBic+elcYRjJcfj0h86vh06ns14ePwyjQXVGYTOSJFFZlmvZIVqWpU5OjuV53vmY7r5yHEdxnOi7588J9QAAALCTSDYwOPPFQi9++kmjUdp3KdgSWZapbRtNp9Mbf2zP8xj9w7X5vr/2gPjk5FiO42g8nkjaz2viSTLSy1ev2HEJAACAnUWwh0E6Pl51oxjDUwAri8VC1naaTG4u3AuCUF3XDfZYAdYjjmM1TbuRz6PT0xNJ0mQykTH7Fe5FUay6rvX69eu+SwEAAACujFQDg3RwcKCqqtR1jF7hb1bXcbuzDqXNC8OQMVxcWxCEKorNfR7N56fquk5RFG/sMW6a53kKgkDPv/++71IAAACAayHYwyB9dvv2Rl8IY3fN53MZY25kt5jnXf3YASBJvh/IGLPxg0DLZa4oCjf6GDfHKElG+uGvf+VoDQAAAHYewR4G52A2k7VWbcsLOvxa13Waz0/luu5Gw723x1tY2I/riONIy+Vy44/TNI2s7RQEwcYfa9NGo0Tz+Vzz+bzvUgAAAIBrI9jDoKSjke7du6ei2PwLYeyurut0enoqSZrNDhRF0QYeQ9rXgwS4GY7jyHU9VdXNHH6oqkphuP7nwk15ewikKCv99ccf+y4HAAAAWAuCPQyG53l69uyZsmzBsQJ8UtdZLRZzLRYLhWGk6XQm319ftxL7HXFdcZyoqkp1q5R445bLXJ7nnXeb7hLfDzQeT/Tq1Ss9f/78xj5mAAAAwKZ5fRcA3JSmaVQUxU6+KEV/mqbWycmxgiDQaDSStZEWi0zWEg6jX77vnx18uTlN05wd69idruc4TuR5nv78l7+wWxUAAAB7h4QDg/Ljjz8qSUZ9l4EdVFWVjo+PVFW1ptPp2vbvGcM4Li4vjpOzXaE3GzAvl8uNjKZvwmr0dqymafSnr74i1AMAAMBeomMPg1I3DccKcC1FsVRVlYrjRAcHt1RVldq2PfuHzy/cjCAItFzmN/64TVOr6zr5vq+6rm/88S/CcRyFYaQgCPTy5Uu9fvOm75IAAACAjSHYw6B4nscIJa7NWqssW6goPEVRKN/3FYahjDHnHXhdZ9V1nWzXqbOduq5T19nzELBpGnVdJ2MM+742zHGcvQpcfd+XMUZVVfXy+G+PaGxbsOd5q+eh67p68+aN3hwdqWm4fg4AAID9RrCHQfFcV9YSomA92rZRlv06ODDGyHEcOY4jY85+dIxcx5Xn+XIcI2Oc82APmxOGoZJkJGOMjo+P9iLgi6K41x13y2Wug4NbZ5/D/X88wzBUEISy1urVzz/r5OSEsBwAAACDQbCHQenETjNsXtd15515HzOdzvh8vAFN06iua00mU52enux0uOc4jjzP02Ix77WOpmkUhkFve+uMcRSGocIwVJ7n+v6HH5RlWS+1AAAAAH0i2MOgZFkmz/P2bjQPu6nrOq403wBjzHmH22Qy1WIx39kRzTiOVVVV7x1pRVFoNBrdeLDnup7CcDX+fnx8rO9/+KG3kWQAAABgGxDsYVCstTo6PlYS9zvKBkg6G8Ul2LspRbGUtVbj8Vh5nqssy75LuiQj3w80n/fbrSdJdV1JGsn3g7N/X5+3o+yrMfa3/27kup6MMfr59WsdHe3HWDUAAABwXQR7GJw8z5WORn2XAbBj7wb8/R64qirVdVZpOj4/YrIrJpPJ2RXm7ah5ucyVpiPN5/ZCH8df7Z08OzZjHCPHOHJcR67jylqrpm3U1I2aplFRlKqbRmVZarFY3MB/GQAAALA7CPYwOJ21hCnYCl1nGcXdMNd11bbvdnbVda2iWCqK4t531V3U2wMgeb49e+RWHY9GaTo+q8ucHYZZHYcxxpyHdZLOg9TmLKSrz/69qevVHsSmUdu2vY8ZAwAAALuEYA+DsywKed5qpIsXkOiTtVauyx/Dm+Q4znt3sJVlqek07qGij1vtAHXPu9s8zzsLJ9utDCHLspAxUhwnWmSZlsvyPKRrfvEPY7MAAADAZvCKEoPTNI2Ojo6UpulWdb9geKy18n069jbJdd33jol8YuHLAAAgAElEQVRaa9W2rcIw7GXXnuM4StPx38ZRz7qIu66Ttfb8n6IoVNf9H8v4mNUBDSPf8/T8+fO+ywEAAAAGhWAPg1Q3zVa/UMYwtG3LKO4GOY4rY8wHd9JVVSU/CG482IuiSHGcnId2b0O8XVYUS41Gqe7dvasXP/3UdzkAAADAYBDsYZAmk4mapu67DAxc0zTse9ygOI5UVR8O7eq6UhxHN1iRNB5P5Lqu5vPTnTrccRF5nmk2mynL86243AsAAAAMAa0iGBzHcRRHkeqaYA/YZ77/8W68tm1VVbXSdLzxWsIw1Gx2IGtbnZwc712oJ63GiLMs06OHDxX4ft/lAAAAAINAsIfBGY/HqutfL9MH+tB1HeO4GxBFsay1nwzQ8jyT7/sb/f8gTceK40RZlinLsr1eA9C2jYpiqUePHvVdCgAAADAIjOJicMZpupfdMthNXdfJGEfSbu9Y2zZRFGmxWHzy7bquOwtX3bXuufM8T0mSyHU91XWtk5PjvQ70fqksS81mB1weBwAAAG4AwR4GJwxDOvawNVbhB6HeOqXpWE3TXGiPpuM4MsZce+em53ln4WCrMIwUnB3lmM/ngwy33l4cXl3MBQAAALApBHsYFGPM2YvNZd+lAJJEV9OahWEoz/N0cnJ8obf3fV9t217rMZMkURTF591/VVXp9PT0g9d4h6BpGsVxTLAHAAAAbBjBHgZlMpnIWkuQgq3C5+N6OI5ztstuceGPaRCE1+7WC8NIbdvq9PSE/y/PWNsqSRIdHR31XQoAAACw19jYjkHJ81zGGLmu23cpgDzPIwhao/F4orIsL3zx2hgjz/OU5/m1HtNaS6j3d5qmURLHfZcBAAAA7D2CPQxKXdf66aefFMdJ36UAct31HmwYstFopK7rtFxePKTzPF/WXn0Mdzqdqeu6QR3GuKi2beV5nsIg6LsUAAAAYK8R7GFw3hwdqes6+b7fdykYuHVfYh2qMAzl+4EWi/mlfp/rOrL2aoHceDxR27aXfswhKctSs4ODvssAAAAA9hrBHgbp1c8/KwjCvsvAwDmOIdj7iG40UfPlP6kbTT74No7jKklGWiwWV/hYXv5wied5ms0O5LqusmxxyccblrqudDCb9V0GAAAAsNcI9jBIJycnZx17pu9SMGDGOAR7H9H+/ks1//jPan//5QffZjwea7nMr3QA4yoXiX3fl+M4ms9PGb/9hLZtZa1VOhr1XQoAAACwt7iKi0Hquk5FUcj3vQsv2gfWbRUsEex9iPvHP7zz499L07GstSqK4krv3xgj6XLhnDGOyrJU2159N9+Q1HWtg4MDLbKs71IAAACAvUTHHgbrdD6X57FnD/0xxlx5x9sQmOxU3h/+o0x2+qtfC8NQnuetYcfd5bp2XddV2zbXfMzhqKpS4/FYjsOXGwAAAMAm8JU2Buvo6EhBEMh13b5LwUAREl2N4zjne/WuMw7bNM2ln/+eR5fvZXRdp6qqNJ18eE8iAAAAgKsj2MNgtW2rH374QWk6VhzHfZeDgUmSRE3TsGPvCsbjiZbL5ZX26v1SXVeXCvbG44mqijHcy6rrWjOOaAAAAAAbQbCHQTudz/Wnr76S63ryPFZO4ub4fqCyvNpuuCEbjVJ1nVVRLK/9vrquU9M0Fwr2wzCU67rK8/zajzs0dV0pjmPGcQEAAIAN4KtsDF7TNGf79gj2cDNc15XjOKqqqu9SdkoYhvJ9X4vFYm3vs6pK+X7w0bdxHEdxnCjPMy7hXlFdVxqnad9lAAAAAHuHYA/QalTMcdi1h5sRx7HKsuy7jJ3yNlzLssVax5erqj4PWt/H83xNJlOVZUkQew1N02gynfZdBgAAALB3CPYweEEQ6P69e6oqghbcDM/zCfYuaTweqyzLtR+u6Dqr5TLXZDL9VbgXRZHG47GyLNNyyQjudVRVpXQ0kjGXu0IMAAAA4OMI9jB4juOobVslyYgdUNi4MAzVdR3XcC9hNBqp67SxcK0oCpVlqclkqjhO5DiuJpOpoijWfH6quqZT77pWn/OtkiTpuxQAAABgr5BiYPCKotB/+dd/led5dJNgw4ziOKH76xJ8P5DvB1os5ht9nOUyV5Zlcl1X0+lUTdPo+PhYTUMAuy5NU2syHvddBgAAALBXuBYASDLGnHeU4PJc11UYRvI8T67rylqrpmlUVRXdTr8wmUxUVRW72i7MaDQaKc+zte7V+5C65vN1k+q61mQy0Y8vXvRdCgAAALA3CPYASb7vE+pdQZqOz68J13WtoliqaRq5rivP85UkiRwnVdu2appGRVHI2mF+nJNkJEnK86znStarG03U/v5LuX/8g0x2utb3TRC6X9q2lTFGURiqYMckAAAAsBYEe4BWBzQI9i4nDEO5rqv5/PRXHztrreq61nKZy3Ec+b4vz/M1nU7POyPbdtXRN4RRxyAIFASBTk9P+i5l7drff6nmH/9ZkuT94T+u7f0mSSJj9i8IHbq6rjSeTFS8etV3KQAAAMBeINgDJDnGSOr6LmOnRFGsolh+MhC11qosS5VlqSyTXNeT73vyPE9pOpYxRtbas39a1XW9Vx1ajuMoSUbKspsZJ71p7h//8M6P6+D7vsIw0snJ8Vre3ya7CnE5dV1rOpnoFcEeAAAAsBYczwAkZXkuz/MVhmHfpewE3/dljFF5hXG6tl2N5C4WCx0fH+n4+EhZtjgP8+I40cHBLY3Hk/Mx313lOI4mk6mkbm93t5ns9LxTr/nyn9SNJtd+n6NRqixbrC0IfdtV2P7+y7W8P1xd0zQKgoBDRQAAAMCaEOwBWu1++vqbb+Q4rtJ0LNd1z3/NGLPzAdO6xXGs5XK5lvfVdZ2aplFZFsqyTCcnxzo+PlJd1xqPJ5pMpvJ9fy2PdZM8z9dkMlVRLNV1q8Byn60rPJtMpmvv2jR/+heZF9/J/Olf1vY+cXVt2yoIgr7LAAAAAPaCOx6P/5e+iwC2Qdu2Ojo6ku063bp1S8YYOY6j6XSmMIzWFmTtOtd1FceJsmyx0cd5G/ZJq8MTYRhJ2o3LxWEYKk1T5XmmsixV15VGo5Hatt3LcVxJMj/9ILM4WY271lc7jBBFsTzP03y+3nHZ5n/8n9V98d9I0wO5/+9/Wuv7xuV5nqeqqq7U8QsAAADgXQR7wN8pikLHx8cKo1Ce58vzPOV5rrbd/yMPF5GmY1VVpbqub+Tx3o7udl2nJEkUhpGM0dYe3YjjWFEUa7FYnH+Muq6TtZ1Go5GqqlLX7d8+R1OXcr75L1cO9TzP02iUaj4/XfvHx3z7lbrbd+X9b/+rTD5f6/vG5bmuq852yjIOowAAAADXZe4/eLB/rzCBNfr82TOFYajFYr633VYX9baD8fj4WF3Xz8ciCALFcSJjjIqiUFFsTyflaJTK9/33Xgpe/fpIruvtxXXcdR+kmM0OlOe5qoourn3n+4FkjL799tu+SwEAAAB2Hjv2gE/481/+opevXmkymSpJ9ntP2qckSaKqKnsL9SSpqiqdnBwryxYKgkCz2cFW7K9bHftwdXJy8sFx4SzLZIzZinqva50HKcbjydlePUK9IWjbRhGHigAAAIC14CIAcAFv3rzRZ7dvKwwj5Xnedzm98f1ga7rN6rpWXZ/I8zzFcaLZ7EB1Xd3oeJ/neYqiSJ7nq2kanZzMJX28CXo+P9VkMlXTNDt9Kdf94x/e+fGqoiiW4zhaLBiRHQprrVzXleM4g++CBgAAAK6LUVzggkajkZ4+eaI8z9Z6sXNXJMloqwOY1VGPWL4fqG1bVVW1sTHdOE4UBIEcx6goS1VleamjHkEQKElGOj09GXSw4XmexuOJTk8/3OWI/ZSmYz3//nuOEgEAAADXRMcecEFZlqmuawVBMMhgLwiCrQ31pNVV48ViIcdx5Pu+giBUHMdq21ZNU6soimuFaGEYKgwjua6ruq6V5/mVO+6qqpLv+0rT8dZ0QPYhTcdnh2kI9YambVtFYUiwBwAAAFwTwR5wQcYYBUGgLFv0XcqNc11X0vZeov0la63KslRZljLGyPcDBUGg6XQma+15yHeRMOltF6Dn+eq6TkVRnO0YvH6jc5ZlmkynSpKR8nx410HTdKymaVSWRd+loAddZxVFUd9lAAAAADuPYA+4IGOMmqZRkowUBKHqulJZDmPZv+d5au3udVV1XaeqKs+PMqxCPl+TyfSDv8cY887vL8tS8/lcbbv+UHN+Otd0OlXT1IPqAl3tJfR0cnLcdynoSdu2BHsAAADAGhDsARdkrdW//fu/yxijcZrq8ePHgwn2XNeT3YNxybqubvzAxsd0nVWWZUrTVE1zPIh9e47jKI4Tzeena+l8xG5qmlbj8e5fhwYAAAD65vRdALBruq5TXdfnY55D4DgOe9A25G3nZ5qO+y7lRqTpWEWx3ImxbmxO11k5jnM+5g8AAADgagj2gCsoq0ovX75UGK4ONOw7x3EG0U3WlzzPznY4hn2XslFxnMgYw8EESJKaplYU7vfnPAAAALBpBHvAFVhr9fLVK3319dcyxlG45y9OjTFqW4K9TSrLcq93jnmepyiKtvqyMm5W21qFe/w5DwAAANwEgj3gGqy1+va77xRFsYzZ36fTqmOPUdxNKoqlHMeR5+3n6tM0HSvLFox045y1rWKCPQAAAOBa9jeJAG5IXdc6OTlRGO7nvj3HWf0xwaGDzavrSnG8fwcFJpOp6npYl3/xaVzGBQAAAK6PYA9Yg/liIc/zz0OwfeJ5nlq69W5ElmVnV2P3Z29jHMcyxijLFn2Xgi3Ttu3erzEAAAAANm3/UgigB0VRqOs6jUapptOZgmB/uvc8z5Nlv96Nmc9PFYbRXlxcXu3Vi7d+r143mqj58p/UjSZ9lzIoXdep6zr5vt93KQAAAMDO2s9lTsANq+taf/rqK0lSGIZ68vixHMdRURQ9V3Z9juOobZu+yxgMa62ybKE0Hevk5HinrxGPRqnyPN/6vXrt779U84//LEny/vAfe65mWJqmURiGquu671IAAACAnUSwB6xZWZb6y7ff6re/+c3eBHu86L5ZdV2fBx7L5bLvcq7k7e60stz+54D7xz+88yNujrWtojDUYsGoNgAAAHAVBHvABhhj5LqujDF7cHRiH/4bdk9dV2fjuLsa7MU7s1fPZKd06vWkbe1e7ZQEAAAAbhrBHrABvrd6ak0mU1lrVde16rra+pHE9+tkjOm7iMHpuk67+mEPw1Bd19HpiU+ylgMaAAAAwHUQ7AEbkOW5/r9/+Rf5vi/PdXV4eKjZbKaqqmStVdd1qqpyJ4K+VbPejiZMO2zVJbmbH/cwjFQUu9lpiJvVti3HMwAAAIBrINgDNmjVqVfrxxcvVNe15ouFfN9XEAQ6PLylpm5UFMutPpCw6hzbzYBpl1lr5Ti793F3HEeu66qqqr5LwQ54O+bvuu5OfKMDAAAA2DYEe8ANaNtWP718+c7PvX79WoeHh7p9eKg8zxhbxDuappExjhzH2erg9+8lSaKyLNnLiAtr29U4bp7nfZcCAAAA7Byn7wKAobLW6tWrV3r+/feKog8vj3ecfp+mdOz1p21bue5uff/F8/yduISL7dG27fkVZQAAAACXQ7AH9GyxWKgsy/e+sA2CQLPZQc87qLqdHAndB11n5bpu32VcWBTFstYyUolLaZpaB7NZ32UAAAAAO4lgD9gCP/z1rwrDSJ73t+4sY4ziONFff/xRURRrNjtQkoxuvLZdPuKw69p2t4K9MAxVFHTr4XLqulYQBAo4ogEAAABcGsEesAXqutbz5881GqXnPxdFsU5OTvTmzRv927//u/713/5NRVFoNErluq5c17uR0MdaRnH7UlXlzlwMdV1PjuOoqsq+S8EOqqpKU7r2AAAAgEsj2AO2xCLLzvbZra6KBkGgFz/9dP7r1lp9/8MPmi8WiuNEYRhqPJ680+W3CV1nCfZ60jSNJO1E114cx3Tr4crqumIcFwAAALiC3drKDuy5tm3lOEZRHOvly5fvvYb64sULvXjxQpJ0cHCg24e3zgOgTeg6Eezhk3zf56oprqxpGjmOoziOtVwu+y4HAAAA2Bl07AFbpCzL83Hc12/efPLtj4+P5Xm+jNncU5mOvf543moMd9uPUcRxoqZpZO1214ntVlUlXXsAAADAJRHsAVvkxxcvlOe5nj///kJv33WdyrLc6KjmajyYYK8PYRiqqqq+y/ikIAhUlozh4nqqqtJ0OuXPGwAAAOASCPaALVLXtb57/vxSu8o8z1PX/Xpkd13eNw6Mm+H7/tYfo/A8T8aYnQggsd2stWqaRpPJpO9SAAAAgJ1BsAfsMM/zzoOVzTF00PRgPJ6obduN7k9chyiK6dbD2tR1pVsHB32XAQAAAOwMgj1ghz188EBFUWw0/EnTlGunN2yUpnJdV/P5vO9SPsn3fZXldncVYndUVaUoiuT7ft+lAAAAADuBYA/YUXEcK0kSFcXmLkgGQSDHcTb6GHjXaJTKdVydnJxI6vou56PiOD47msG4NtanqirNOKIBAAAAXAjBHrCjkiTZ+P61JBkpz3N13XYHTPvE931lWbbRvYnrEgQh3ZxYu6oqGccFAAAALohgD9hRURjKcTZ3DTdNx2rbduuPN+wTz1uNH7btdu/Vk1YBpDFGdc3RDKxX27aSVt+8AAAAAPBxBHvAjnr1888qq0rT6exsJ1Ug13XXcuhiNFrteFsstn/H277Zle7IKIrp1sPGrMZxp32XAQAAAGw9r+8CAFxNVVX67rvvFEWRDmYzBUGgKIrPl863bStrW1nbqeus2taqbT+9Dy1JRvI8T6enJzsTMu2LpqnlOI4ko23fr+d5nrJs0XcZ2FN1XWk6merHH1/w5xAAAADwEQR7wI4rikI/vnjxzs85jqMgCOT7vgLfVxAECoJAaTpWXdcqiuV7XyzHcaIgCAj1emStle97quu671I+KI4T1XXN0QxsjLWrb0SkaboT16EBAACAvhDsAXvIWquiKH41Kuk4ju7cuaOD2UzL5fKd/XlRFCkMQ52enhLY9KgsCyXJ6Dxc9TxPnuepLKuzsLX/wDUIAuV51ncZ2HN1XetgNiPYAwAAAD6CYA8YEGutXrx4oaOjIz188EBpOtZymct1PUVRrPn8VNa2fZc5aEVRyPcDTSYTWWvlup6stYrjRMYYLRaLXg+a+H5wdjRjezsKsR+qsx2ijuPwzQYAAADgAzieAQxQWZb65s9/1stXr5SmY41GIy0W8/NrlOjXfH6qsqzUtq2Oj4+U5/n5aHTfI9JRFKkolr3WgGHouk5VXWkymfRdCgAAALC1CPaAATs+Ptb3P/yguq7UNE3f5eAXimKpPM8lScYYOY6j5TJXXVe91rUaC+6vYxDDUlercVwAAAAA70ewBwyctVbcydhuXbcaQ1wu++2US5KR6rrqvWsQw1HXleI4luexOQQAAAB4H4I9YOA815Xv+3Jdt+9S8B6O4yhNx+f/3qcgCFQUdOvhZpVlqc9u3+67DAAAAGArEewBA+f5/nl4RLi3fdJ0rK7rdHx81OsBAd8PJElNw9EM3KyiWGo2mylJkr5LAQAAALYOwR4wcG/evNHX33wjqf/DDHiX7wfyPE95nvV+FTQMQ5Vl0WsNGKau65TnmR4/etR71yoAAACwbfgKGRi4rus0mUxUVVXv4RHe9Xaf3TZcK3ZdV3VNtx76Ude1mqbR/Xv3+i4FAAAA2CoEe8DARVGkw1u36MbaUsYY+b7fdxlyHIfLyehVUSw1Ho8140ouAAAAcI5gDxi4B/fva7lc0q23pbquU5KMeq3B930+P9C7ruu0WMx1/9499u0BAAAAZwj2gAEbjUZKkkSO67C7aksdHb2R1O9FXNf1ZG3/48CAtVZZlunJ48cKgqDvcgAAAIDe8UoeGLC6rnV0dKS2tYqiuO9y8BGz2YHCMOrlsR3HoWMPW6NpahVFoWdPn/INCQAAAAweXxEDA1ZVlX5+/VpxFKko2LG3rcqylKTeuuaMMeJgMrZJVZVq20ZPnzzpuxQAAACgVwR7wEB5nqfbt2//4iIuo5bbKs8zWWt765ozZrXfDNgmy+VSnufpwf37fZcCAAAA9MbruwAA/Xjy+LGiKFJVVYQ2O8IY03cJwFbJskzj8Vi3ylJv3rzpuxwAAADgxtGxBwyQ7/uK41hFUSiKIkkEe9vM83xJUtM0PVcCbJtOWbbQ3Tt3lKZp38UAAAAAN45gDxiguq714sULhWGoPM/Yr7fl2raVMUbT6ayXx6ehE9tsdSl3ocePHikMw77LAQAAAG4UwR4wUFVdS5KKomAUd8t1nVVVVXJdV67r9l0OsHWaplGe53r29CnPEQAAAAwKwR4wMMYYPXnyRA8fPFCWLfouBxdUVavLuEFARxLwPnVdqa4rPX36lH2UAAAAGAyCPWBAwjDUwwcPFIaBTk9P2Nm2IxzHUZKMJPV4nZacBDugKAo5xujhw4d9lwIAAADcCII9YEA+u31bo1GiZZ73XQouyHEcTacz1XWtk5NjFcWy75KArZbnmUZJos9u3+67FAAAAGDjCPaAgXBdV0EQqGlaWWv7LgcXlCSJqqpSnmdq2/Za7+s644mGlj3skMVirsPDQ00mk75LAQAAADaKYA8YiDRN5fs+HV87x8jzvE+/1SdCu/F4ooODWwqCYF2FAVur6zpl2UIPHzxQFEV9lwMAAABszKdfLQLYWb7v69nTpyrLUjJG1lou4O6YxWKu6XSmMAxVlqWMceT7vqy1chyj0ShV27ZyXVdd16ksV1eOfT+QMUZt28hxXPm+r6oqlSQjRbfvKPtv/3sF/8//qW5+LGs7NU0ja6/XEQhsk7ZtleeZnj19qq++/pqdogAAANhLBHvAHguCQK7ryHVdjUYjZVnWd0m4gjzPlKZjxXEicxbQGiMZ45xdAq1V17WCIJDn+XKc1c9ba+V5nuq6UpYtzkewu//uS5X/w/+krrNK/q//XY5x5Dh/a+AuikJFUUh6GwITBmM31XUtxyn17OlTff3NN3xjAwAAAHuHYA/YcVEYynFdFUXxq915eZ7LcVx1ndViMVdVVT1Vieuo61qnpycyxny062gVxhXv/FxZlr9+w//7/5BnW7V//IMW2fz8p1cjv0ZJkigIAs3npwQh2HllWSiOEz15/Fjffvdd3+UAAAAAa2XuP3jAqzZgx0ynU90+PJS0Grftuk6e5+lf/vN/fuftfvfb357t1SvYrYdLGY8ncl1XJyfHSpJEXbfqHAR2VZqOdXJ6qp9++qnvUgAAAIC14XgGsCMcxzk/ojAZjyVJTbPq5HobuNy/d0/T6VTSKvALgkDHx0eEeri0+fxUTdNoNEr7LgVYiyxb6GA202w267sUAAAAYG0YxQV2xKOHDzUej/XV118riiKVZXE+ltm2rU5PTxTHkcbjse7dvSvHdZTnec9VY5ctFnMdHNxSVb1nnBfYMV3XabGY6/69e6qqij8fAQAAsBcI9oAdEYahiqLQF59/LknKsnd3rbVtq7ZtJRVyXZcLuFgjIw5oYB9Ya5VlmZ48fqxvvvlGVV33XRIAAABwLYziAlvu/r17evTo4dmuvKWybKHFYvHR39O2LaEe1qKua4Vh2HcZwNo0Ta2iKPT02bN3rkEDAAAAu4ivaIEeGWP0D7/7nb74/HMdHh4qCIJ3ft11XR0eHsr3vPMLpU3TqG0/fBkVWKfFYv7+y7rADquqUrZt9PTJk75LAQAAAK6FYA/o0aOHDxUEgaxtNZtO9dvf/OadX2/bVnVdn4V5bU9VAp2M6bsGYL2Wy6U8z9OD+/f7LgUAAAC4MoI9oAfGGN25c0dJkuj09ERVVWm5zGXek54ssky+7/dQJbDCVDf2VZ5nGo/HunXrVt+lAAAAAFdCsAfcsDRN9V/9wz9oOpkoyxbnl22l1WJ3z3v3ps3r168VhpFc173pUgFgr3Vdpyxb6O6dO0rTtO9yAAAAgEsj2ANu2ONHj5TnmbJsIWvtr379749etGfBH8cwAGD9VpdyF3r86BGHYgAAALBzCPaAG2KM0b1799S27Ttdem85jqOu6361S+/g1i11XffeMV0AwPU1TaM8z/Xs6VO6owEAALBTCPaAGzAajfQPv/ud0tFIWbZ479sYY847+KIoUhzHkqQ3b97o6PhYaTrmBScAbEhdV6rrSk+fPOEbKQAAANgZBHvAhhlj9OTxYxXFUnmevXek1nEchWGkIAj07NkzPXv6VL/54gu5rqu2bXV8fKw8z+X7QQ//BQAwDEVRyHUdPXzwoO9SAAAAgAsh2AM2yBijp0+enHWC1B98u9EoVafVrid1Vnmeq6oqtW2rJ0+e6PNnz+T7vsqyuLnigXfQwYRhyLJMo1Giz27f7rsUAAAA4JO8T78JgKvwPE8P7t+X53vKs+yjb9s0tcIwUlEUqqpKQRDI93391//hP6jrOp2entxQ1cD7dCLYw5AsFgsdHh6qLEudzud9lwMAAAB8EMEesAF37tzRnc8+U57nnwz1JGm5XKppWjXNqquvqirV9ZEkruECwE3ruk5ZttDDhw9V/eUvKgq6pQEAALCdGMUF1uRgNtNkMpG0OpYh6b3Xbz+krqt3Qryu6wj1AKAnbdueX8r1PL4PCgAAgO3EV6rAGhweHur24aGMMTLGqLP2fEceAGA31XUlx3H07OlTff3NN3yzBQAAAFuHjj1gDSbjsYpiqSxb6MH9+5Kkuq7VdbbnygAA17E6WtTp8ePHfZcCAAAA/ArBHrAGWZbJ8zy1bauiKBTHseq66rssAMAa5HmuKAx19+7dvksBAAAA3kGwB6zB0fGxoiiW4zgqy0InJ8eylm49ANgXWbbQwWym2XTadykAAADAOYI9YA0OZjO1bUuYh71kbSfHMX2XAfSq6zotFgvdv39fSZL0XQ4AAAAgiWAPuJYkjvW73/5Ws9lM8/lp3+VgYLrRRM2X/wK57g4AACAASURBVKRuNNno41hrZQx/XQDWtsqyTE8eP1bg+32XAwAAABDsAVeVpqmePn2qqqq0WMy5logb1/7+SzX/+M9qf//lRh+naWq5rrvRxwB2RdPUKopCT58+lePwZRQAAAD65fVdALCLoijS40ePlGULNU3TdzkYKPePf3jnx015O2LuOA7j5oCkqirluo6ePH6sv3z7bd/lAAAAYMDM/QcPaDMCLmE2nerRo0fKskxlWfRdDnAjJpOpiqJQVZV9lwJsjdEo1SLL9OOPP/ZdCgAAAAaKGRLgEjzP04MHD3R8fEyoh0Gp61pBwE4x4JfyPNNkPNatW7f6LgUAAAADRbAHXILrunIcR13HOCKGpSwL+X7QdxnAVum6Tlm20N07d5Smad/lAAAAYIAI9oALStNUX3z+ufI841AGBsdaK2utgoBwD/gla62ybKHHjx4pDMO+ywEAAMDAEOwBF/Do4UM9evhQWbZQUTCCi2GqqkpBQHAB/L2maZTnuZ49fcoFaQAAANwogj3gE27duqUkSXR6esIFXAxaURTyfV/GmL5LAbZOXVeq60pPnzzhOQIAAIAbQ7AHfMLBwYGKYtl3GUDvus6qbVt27QEfUBSFHNfRwwcP+i4FAAAAA0GwB3yC6zhipR6wUtc1e8SAj8izTGmaajQa9V0KAAAABoBgD/iEVz//rCRJ5Hle36UAvVsuc3mex6gh8BHL5VIP7t/vuwwAAAAMAMEe8AlHR0d6+eqVxuMJ4R4gqW0bruMCH1HXlYwxOjg46LsUAAAA7DmCPeACxuOxmqZR27Z9lwL0rqoqhWHUdxnAVlsuc929c0eOw5daAAAA2By+2gQ+wfc8jZJE8/mpOpbtASqKQq7rElgAH9G2req61p07d/ouBQAAAHuMV2XAJ9RNI0mKIjqUgLeahnFc4FOKYqmD2YznCgAAADaGYA+4IJr1gL+pqpJxXOATuq5TURQc0gAAAMDGEOwBF5BlmYwxchxHQRD2XQ7Qu7IsZYyR67p9lwJstbIsFEWR0jTtuxQAAADsIYI94AL++uOPiuNY0+lMaZrKGNN3SUDvmqaR7zNiCHzKcpnTtQcAAICNINgDLqBpGr346SdZa1UUS45oAFp17bF7Evi0uq7luq48z+u7FAAAAOwZgj3ggl6/fn3+4ixNx3QqYfDqupIkwgrgAtq2UcgRDQAAAKwZwR5wCd/8+c86OTlVEAR0KgGSmqaWT1gBfFJrLddxAQAAsHYEe8AlWGs1SlMtFgstFvO+ywF6VxSFQg7KAJ/U2Y5gDwAAAGtHsAdckus4iuNYvh/o1q1DRnIxaE3TqOs6eZ7fdynAVrO2VUinNwAAANaMYA+4pD999ZVevHihNE11enqqOI4VxwmdGBispqkVhnz+Ax/Tti079gAAALB2bDwHLqnrOh0dH+vk9FTWWnmep9lspoPZTMYYlWXZd4nAjVouC02nU2VZ1ncpwNay1sr36WwFAADAetGxB1yRtVbSahTx559/1tHREWO5GCRr27PQgs9/4EO6rjsbW+d7qgAAAFgfgj1gDXzf12effablMu+7FKAXdV0zjg58Qtu2PE8AAACwVgR7wBq0bStp1ZEBDFFRLAksgE+wtlXAOC4AAADWiGAPWIOu6+S6roIgVBiGcl2375KAG2WtlbVWQRD2XQqwtbquY88eAAAA1opgD1iDruv0/PlzFWWhum4URbEmk2nfZQE3qq4rruMCH7EKv3mOAAAAYH3Y4AysycnpqU5OTxUEgeq61m+++EKe56lpmr5LA25Enuc6OLglYwxj6cB7WGvlE+wBAABgjQj2gDUIfF910yiOY33x+eeaz+fyfV9lWfRdGnCj3h4HKMuy71KArWOtVRxGfZcBAACAPUKwB1xTGIb63W9/q7qutVwuJUnj8VinpyfnRzWAoaiqSmEYEewB79G2Vp7Hl14AAABYH766BK6prms1TaOmaeT7vo6Pj2SMo7ZlBBfDUxRLxXEsx3Fkre27HGDLrEbUeX4AAABgXQj2gGuy1qqua7Vto6qq3v5srzUBfWrbVr4fMIoOAAAAABvGVVxgDV789JPiOOm7DGArlGWhMAr7LgPYWhyXAQAAwLoQ7AFrYCS5rqs4jvsuBehdWZZyHUeOw18xwN/jajQAAADWiVddwBpMJhNJknFcBQGdSkDTtDwXgPcwxvRdAgAAAPYIO/aANXhzdKR8uVQSx4qiqO9ygN6VZak4jlUUy75LAbYK3XoAAABYJzr2gDUoikJRFGk8Hquqyr7LAXpXVaWMMXJdt+9SgK1CsAcAAIB1ItgDrmgymejRw4fyPE9xFOlgNtNiMZe1XMQFJKlpGsZxgV9gDBcAAADrxigucAV37tzRrYMDtW2jZ8+eyfc85XlOJwbwC2VZaDRKtVzmfZcCbA3+ngAAAMA60bEHXFIcxzq8dUvz+anyPJe6TovFXHVd9V0asFXqupYkeR7fQwLeItgDAADAOhHsAZdUFIWaplEYRuq6TnmeqW3bvssCtlJd14zjAmcYxQUAAMC6EewBl2SMkeM4dF0AF1CWhcIw6LsMYGvwdwcAAADWiWAPuKTZdKq2bVWWRd+lAFuvaRpZ28n3/b5LAbYCwR4AAADWiWAPuIRxmuru3buqqrLvUoCdwXVcYMUYo04EewAAAFgfNpoDFxBFkZ4+eSLHcZRlCzVN03dJwM5YLnNNpzNlWd+VAFuAXA8AAABrRLAHfMStgwPdvXtXkpTnOZdvgSuw1spaqyAIVFU8hzBkhlFcAAAArBXBHvARh4eHyvNMTdOq62zf5QA7q6oqBUFIsIdBM4YdewAAAFgvduwBH9G0rSQR6gHXVBSFfN+XMabvUoBeEesBAABgnQj2gA9IkkRRGLJPD1iDrrNq21a+H/RdCtAbY4w6yzeKAAAAsD4Ee8B7jJJEnz97pizLGJsC1qSua4Uh13ExbPydAgAAgHUi2APeYzqdqmkaNU3ddynA3lguc3mexzguBszIEuwBAABgjQj2gL8znUw0Ho+VZVnfpQB7p20bBQFdexgmY8QoLgAAANaKYA/4OwcHByrLQta2fZcC7J2qqhjHxWAZQ8ceAAAA1otgD/iFMAwVx7Gqquq7FGAvFUUh13XlOPz1g2Fixx4AAADWiVdWwBnXdfX0yRMtl3nfpQB7rWkaBQHXcTE8XMUFAADAuhHsAWem06m6rqNbD9iwqioVhlHfZQC9sAR7AAAAWCOCPeDMMs/luq7iOOm7FGCvlWUpY4xc1+27FOBGGWMYxQUAAMBaEewBZ5ZFoW/+/Gf5vt93KcDea5pGvs84LoaH4xkAAABYJ4I94BeCIGBMCrgBq3FcruNieOjYAwAAwDoR7AG/EEWR2rbtuwxg71VVxTguBohRXAAAAKyX13cBwDaYzWYKfF+Hh4daLOZ9lwMMwtvruMvlsu9SgBvDVVwAAACsE8EeBsv3fU0mEx0e3pI6qW0bzeenjOICN6QsC41GKcEeBsMYduwBAABgvQj2MEiO4+i3v/mN6rrWMl+qbZu+SwIGp65rSZLneWoanoMYAkZxAQAAsF7s2MMgjdNU1lrleUaoB/SormsFAUc0MBCG4xkAAABYL4I9DM79e/d0//595XnedynA4BVFoTAM+i4DuBFGhh17AAAAWCtGcTEId+7ckeM4chxH08lEp6cndE0AW6BtG1nbyff989FcYJ+xYw8AAADrRLCHvWeM0We3b6ssC1nbaT4/JdQDtsjbcVyCPew7Y9ixBwAAgPViFBd7r+s6dV2nPM9VFEuu3gJbpiiWCgLGcTEA7NgDAADAmhHsYe95Ho2pwDaz1spaS7iHvWe4igsAAIA1I9jD3huPx6qqqu8yAHxEVVVcx8XeM4bjGQAAAFgvgj3svTzL5Pu+oijuuxQAH7BcLuX7vowxfZcCbIzjOGoJ9gAAALBGBHvYe2VV6ejoiMAA2GqdrG3l+4zjYn8ZY9S2bd9lAAAAYI8Q7GHvjcdjHRzMVBTLvksB8BFVVSsMGcfFfiLUAwAAwCYQ7GHvxXGsqqpZWA5sueUyl+d5dNdiLzmOQ7AHAACAtSPYw14zxmicporjWL7v910OgE9YjePyXMX+MYZgDwAAAOtHsIe9NkoS+b6vpmnoAgJ2QNu2cl2v7zKAtXMco7pp+i4DAAAAe4ZXT9hbjuPo8PBQZVmqLIu+ywFwAXXdKAg4oIH9Y4yjpin7LgMAAAB7ho497K0H9+8rCAJVFS+kgF3Rtq0ch7+asH8cx6ilYw8AAABrxqsn7K0gCFSWJUczgB1irWVsHnup6yTxuQ0AAIA1I9jD3lqFA4R6wG7hOYt91RFaAwAAYO3YsYe9kcSxxpOJ2rbVrYMDua6r5TLvuywAl+C6Ll222FsEewAAAFg3gj3sjVuHh5pNp+q6TvP5qay1fZcE4JI8z1fbtn2XAaxd10nEegAAAFg3RnGxN/7617/qzZs3MsbIWkuwB+wg13XVcGAAe6mT4TAMAAAA1oyvMLE3HMdRHMdaLpeEesCOcl1XbUuwh/3EKC4AAADWjWAPe8H3ff3miy/UdZa9esAOcxxHdV33XQawdl1HsAcAAID1Y8cedt6DBw906+BAWbZQWZZ9lwPgisIwZL8e9ljHjj0AAACsHR172Hl5lqnrOrmuK2P4lAZ2le8Hqqqq7zKAjaFjDwAAAOtGxx523vHJiU7nc312+7Zu3bqluq7Vto3quv7grj3XdeW6ntq2oUMI2BKu66ooir7LADaCUVwAAABsAsEe9oK1Vj+9fKmfX7/WOE01Ho81Hk9krVXT1Oq61e4uz3PlOK7qulZZlhqNUjVNo7Is3gn4HMdRkozk+77qulbT1GeBISEgsCmO46hp2K+HfdXRVQ4AAIC1I9jDXmnbVscnJzo+OZEkRVGkNE3lOI6KolBZlu/s4TPG6ODgQHc+++y808/1PAV+oJcvX+rN0ZGSJNF4PNZkPJbruudBX9u2staq67q+/nOBvRFFkZqGa7jYb3TsAQAAYN3M/QcPSCUweJ7naTabKYljFUWhn1+/fu8Yr+/7StNUk/FYQRjIcz05jnMe8rW2VWet2rblsidwCel4rKZuVBTLvksBNsLzfHmep2/+/Oe+SwEAAMAeoWMPkNQ0jX7++edPvl1d1zo6OtLR0dH5zxlj5HmefM9TGIaKokhRHGuajFQUSy71AhfgOq6KhlAP+4zvowIAAGD9CPaAa+q6TnW92sGXL/8WTIRhqHt372oynapYFqoqAj7g/czZfj1GcbHfGMUFAADAuhHsARtSlqW+/e47RVGke3fvajqdqa4rrVbydWe7+ggyAPbrYQi4igsAAIBNINgDNqwoCv3l22/le55GaSrXceS4rm4fHmqxmMvzVnv6yrI8u95ruL6LQVldn676LgPYKGPEsSUAAACsHcEecEPqptHx8fH5/7bW6v69eyqrUst8qTQdyxgjY4wWi4WahuMbGAbXdbVc0rGH/eZ5nrI877sMAAAA7BmCPaAnr1+/1nK5PN/P99bBbKZ79+7p9PRUUkeHB/aa4zgyxjCKi73nut7/z96dZcdxpFu+3967RwewkShSIpV5sqmqIdT7mcC9U7jzuyOo9zuDOmtVplIUpSQpiUQTrTdmbvchAJCUQIoAAjB3j/9vLS2RSDSbShCI2PjMPq1WK98xAAAAMDAUe4BH60umN45PThTFsb784gspkExjVFXlB+UfMBRZllHqYS8kSXLp13wAAADgJij2gA568+aN3rx5I0k6PDjQo0ePFEWxqqpkgg+DEsfcr4fhi6JIxhjuTwUAAMDOhb4DAPi0k9NTffevf6ksS02nMwUBf20xHGEYyhjKDgxbHCccwwUAAMCtoCEAesAYo5evXunXN280m82UppnvSMBOhGHIFBMGL4oiij0AAADcCoo9oEfevn2rf33/vcIw1Gx2QMGHQXCu9R0BuFVJwkZcAAAA3A6KPaBnqqrSv77/Xj/+9JMkaTY7UJIknlMBAC4ThqGcEwuQAAAAcCtYngH01Gq10mq10ng81rOnT1WWpZqmVtsy/QQAXRHHMdtwAQAAcGuY2AN6brVa6YcXL9SYRtPpTGma+o4EXIFTGPKtCMMVRbGW3K8HAACAW8LEHjAA6/Va6/Vak8lETx4/vpgQ2R7RDdQ0te+IwKXa1imKIiZNMVhJkjCxBwAAgFvDmAQwIMvlUv/6/nsZY3V4eE9JmimKIk0mE9/RgEu1rVUU8TMmDFOapjLGqCxL31EAAAAwUDybAgbGGKPnP/ygOI5ljFEQBPof//2/K0kSLm9H59R1oyzLVJYb31GAncuyXP9++dJ3DAAAAAwYE3vAQBljJEnOOb16/Vp5XijPC8+pgA9VVakoihQEge8owE5lWa6mabRcLn1HAQAAwIBR7AF74Pj4WP/87jsFQaDRaOw7DvABa+3ZfZDAMCRJqizL9ONPP/mOAgAAgIGj2AP2hLX27P49o6IY+Y4DXDDGKEnY5oxhiKJYo9FIz3/4gesPAAAAcOso9oA94pzTix9/VBiGyvPcdxxAklSWG6UpxR76LwxDTSYT/fjTTyzMAAAAwJ2g2AP2TNu2+v75c0VRrMPDezo4OOTuPXjVtq3atlUcs88J/RUEgSaTqV7//DP36gEAAODOBI+fPHG+QwDwI45jBUGgZ0+fqnWtKiZM4MlkMpG1rTabte8owLVMJlPN53O9/vln31EAAACwR5jYA/aYMUZN0+iHFy+UZzn3nMGbqqqUZXz+oZ9Go7E2ZUmpBwAAgDtHsQdAxhi9+PFHRVGk2eyAI5G4c03TKAhCBUHgOwpwJXleqG1b/cQGXAAAAHhAsQdAkrRarfSv77/Xy5cvNR5PfMfBHrLWMjWKXknTTHEc64cXL+QcN5sAAADg7lHsAfjAfLHQer1WUbBQA3erqko+79AbSZIoz3M9f/5c1lrfcQAAALCnKPYA/M5P//63oihWlmW+o2CPVFWlINgWJkCXRVGk0WisH168UN00vuMAAABgj1HsAfgda62+f/5ceV5w5xnuVFlWKoqR7xjAR4VhqPFkon//+9/abDa+4wAAAGDPUewBuFTTNGrblkUauFNluVEYhty1h04KgkDj8US//vpG88XCdxwAAACAYg/Ax/365o1GozFHI3GnyrLUaMTUHrpnNB5rPp/r7du3vqMAAAAAkij2AHzC0dGRXvz4oyaTqfKcpQa4G2W5Pd6YptzxiO4YjUaqq1qvXr/2HQUAAAC4QLEH4JNWq5X+zz/+IWOMDg4OFUUczcXtK8sNU3vojDwv5CS9+PFH31EAAACAD1DsAfhDTdPoxY8/6qefftJkMlGacv8ZbldVVXLOsZkZ3qVpqiRJ9Pz5D3LO+Y4DAAAAfIBiD8BnWyyX+tf33ytJUjaX4tat12s+z+BVHCcqipGeP38ua63vOAAAAMDvUOwBuJKqqvTdv/6lOI5ZqoFb1TS12rZVnue+o2APRVGk8XisH168UFXXvuMAAAAAl6LYA3Blbdvq5atXyrJck8lUQRD4joSBWq9XKoqCzzHcqSAINB5P9PLVK63Xa99xAAAAgI+i2ANwLYvFQv/nH//QyempZrMDJQn37mH3jDGytuWuPdypyWSqt2/f6vT01HcUAAAA4JMo9gDcyC+//KLvnz9XnucczcWtWK9XyvPCdwzsifF4ouVyqV/fvPEdBQAAAPhDFHsAbqwsS73++WeNRmOFIV9WsFvGGDnn2MaMWxdFkcIw1L9fvvQdBQAAAPgsPAMHsBOnp6c6OjpSlrHoYFfceCbzn/+33HjmO4p3TVPzuYVbl6aZ3h4d+Y4BAAAAfDaKPQA7U5YlSw52yP7P/5T5v/4f2f/5n76jeLderxXHMZ9fuEWB0izVycmJ7yAAAADAZ4t9BwAwHGmayrnWd4zBiP6///XBv/edtVZpmqqqKt9RMEBZlmq1WssY4zsKAAAA8NmY2AOwM1mWqW0p9nYlWM0V/6//V8Fq7jtKJxjTcM8ebk2apjp6+9Z3DAAAAOBKKPYA7ESaJJpOp2qaxncUDNT2OG7CcVzcijhOtFytfMcAAAAAroRiD8BO5HkuYxom9nCrbGuVJEztAQAAAIBEsQdgR5zvANgLpuE4Lm4P06AAAADoG4o9ADuRpinTerh1ZVkqSRJJFDDYLeccxR4AAAB6h2IPwE6MikLWUuzhdrVtq7a1StPEdxQMjHNOYcjDIgAAAPQLj2AB7MRkMpExLM7A7Wsaw3Fc7JxzTiETewAAAOgZij0AN7Y9GimO4uJOlOWGBRrYOeecAib2AAAA0DM8ggVwYwcHB6rr2ncM7IntcdyWcg87xVFcAAAA9BGPYAHcSBzHunfvUE1DsYe707AdFzvG8gwAAAD0Uew7AIB+CoJAz54906goVNe1jDG+I2GPlOVGBweHWq18J8GQMLEHAACAvqHYA3AtDx48UJokOj098R0Fe+j8OG4cx5TK2Akm9gAAANBH/GgawJUFQaCHDx6oLDe+o2CPtW2rKOLnU9gdJvYAAADQNzyCBXAlYRjqb3/9q4wxstb6joM9Zq1RHFPsYTeccwqZ2AMAAEDP8IwIwJXEcawoirRaLZVlmYIwVKBAzjlVVSXnWt8RsSestcqyxHcMDEjAxB4AAAB6hkewAK6krms1TaODg0M1xmo+X+jo+Fjr9Vqz2cx3POwRay1HJ7EzTOwBAACgj5jYA3Bl3z9/riiKVNf1By8fjUZKkkRN03hKhn1ijGHZAXaKiT0AAAD0DcUegCuz1l56v15ZlcrSTBLFHoDuStNUURQrDMOzfwKFYSTDvaEAAADoGYo9ADuzmC80fTJVVZW+o2BPOOcUhqHalrsd8WlRFCvLMmVZprZtZa1V21o1jZG1reI4VvObKWQAAACg6yj2AOzMYrlUFEUKgu0yDeAucBwXHxcoyzLlea4gCGRMo9PTU7Xt7yfztlN7HMUFAABAv1DsAdiZ0WgkSZR6uDPOOQVBKIkjlHgnCAJlWa6iyGVtq7LcqKqqT77N+fQnAAAA0CcUewB25puvv9ZqtfQdA3tkW8YwsYetMAyV5bnyLJcxRovFQsaYz3pb51ieAQAAgP6h2AOwM3Eca7lkcQbuzruJPeyzIAhUFCNlWaamaXR6enKNexedQj6XAAAA0DMUewB2hrvOcNe2xR6fd/ssjmNNJlNZa69Z6G055xRFFHsAAADoF4o9ADvD3Xq4a9yLtt/yPFdRjLTZrFWWN9/GHXCsGwAAAD1DsQdgZ9q2VRiG156YAa7KuZajuHsoDEONxxOFYXijKb33OcdRXAAAAPQPj2AB7Exd14qiyHcM7BFrWyb29kySpJrNDtS27c5KPYlj3QAAAOgnng0B2JnT+VxxnPiOgT2ynRKljNkXo9FY4/FY6/XqVjZwUxIDAACgb3gEC2BnyrLkiTHuVNtajuLuiclkoiRJdHJyrLqud/7+mdgDAABAH3HHHoCdmc1mstb6joE9Yq2ljNkDk8n04j6920KxBwAAgD5izAHAToxGIx0eHKiqbr6ZErgqCpmhCjSdzhSGoebz09v/aHweAQAAoGco9gDc2Gg00rfPnmm1Wsk55zsO9oxzTmHI0pahCYJAs9lMku6k1Hv/4wIAAAB9QbEH4EZm06m+ffZM6/VKxjS+42APWWuVJNwsMSTbUm+7+XaxmN/Zx+U4LgAAAPqGYg/AjXz1+CutVks1DaUe/DCmUZKkvmNgR8Iw1Gx2IGONlsvFnX7s7fQnD40AAADQHzx6BXAjSZzIGOM7BvbYZrNRHMcUMgNwUeqZRqvl8s4/vnNOIRN7AAAA6BHOLgE9EsexJuOxVuu1wiBQkqZanj35HRWF4iRRVZaq6vpWc0RRpDRNlSQJd+qhE4wxyrJcm83adxRcUxRFmk5nqutK67Wf/x+dcwooiAEAANAjFHtATzx48ECPv/pKVVXpcbz9qxtFkf753Xf64uFDjcdjGWOUJIlevHih1Y6fGGdZpslkosODA6VpKmutnHNarVY7/TjAdazXK81mByrLDWVzD52XelVVarPZeMvBUVwAAAD0DcUe0BOr1UrGGK1WS0VRJOec4jjRX//yF202m4utkXGc6OmzZ/rpp59U17XqS6b3giBQEscy1qptW02nUx0cHGiz2WixWFwUI0kca3ZwoNlspjAI1DSNjGmYikLnWGtlrVWWZSrL0nccXEEcx5pMpirLjff/71ieAQAAgL6h2AN6IgzDi8LNWitJqutKR0fVB69nTKPNeqUnjx9fTJ68fPVKq9VK4/FYDx88UJ7nattWYRiqaRolSaLNZq3s4EBfPHx48b7atpUxRpv16uJjAl21Xq/OCiKKvb5IkkSTyVSr1Up1Xf3xG9w6JvYAAADQLxR7QE/Uda0wDBXH8R8uq2ia5mJLbRzH+urRo4u3q6pSJyfHF68bRbHW69VFaejxFBxwI8YYOdcqyzJVVRdKInxKkqSaTCZar7tS6knOiWIPAAAAvcKjV6AnjDH68aefNB5PlCTJld5uuVzo5ORYy+XiovA7Z63hTjIMRlXVStPMdwz8gfNSb7lcdqqEbdtWeZ77jgEAAAB8Nib2gB5ZLpc6PjnRqMh/V9ABkMpyo6IoFASB98I6jhPFcawg2E7GNk2jquKYcJpmGo9HWiwWMqZbX8esNRqPRr5jAAAAAJ+NYg/oGWstl7sDn9C2VnGcqGl+vzjmroxGY2VZJmMaObfNlOe5sizTer269Dh9EASKokhRFG//HUcKg3d3a27/7c7e3/b+S2tNr+6/LIqRsiw7K/U+faWAD8YYzWZj3zEAAACAz0axB/TMcrnUg/v3teEyPOBS1raKoki+hlpHo7HSNNVqtfzNVuq1iqLQZDKVMUZN01wUeHG0/Xbctu3FP3VVqW1bBUFwUeYHQaggkMIwUp7nCsNQQRDIWquy3Fy6BbsLwjDUsLzSBwAAIABJREFUZDJVEASaz0/Vtq3vSJdyzsk5pyRJmIoGAABAL1DsAT2z2WzUtu1nLdEA9lHbWkVR5OVjx3GsPM91cnKitv39JN1ms9Fms9F4vC3/zgu8VbO8QdkVKM9zFcVIRTHSZrPpzDIKaXuf3ng8VtPUWq1WvuP8IWOMiqKg2AMAAEAvUOwBPfTm7Vs9uH+PYg+4hDFWef75C2Z2JYoiTaczGdNcWuq9b7cFl1NZblSWG2VZptFopCSJO1GinU8vbjffdnOa8LestRqNRprP576jAAAAAH+IrbhAD1VVpSDgry9wGWMaLxN753fh+SyEqqrSycmx4jjReOzvrrgwDHVwcKAkiXV6etqbUk86K/aKwncMAAAA4LPQDAA9E0WR7t+716sL84G7dH6k9a6XzJzfjZdl2Z1+3Mucnp4ojhNNJlOF4d1+q0/TVAcHh2oao9PTUznXzfv0PsZaozzPfccAAAAAPgvFHtAzh4eHms1mKkuWZwAf45y780JL2paJXVkMcXp6Isnp4OBQ4/H4Tv57jMdjjUZjLZcLrdf+jwJfh3NObWs7UdACAAAAf4Q79oCeOTw4UF3XF8f+APxe2243497lZOv58d8uLV1YLpcKw1Cj0VgHB4eqqkpVVapt2519DYmiSFEUqygKOed0cnK8k/fr0/kCjarqzhISAAAA4DIUe0DP3HVZAfSRc+3OJtTSNJW1VtZaFcVIcRzJOaeyLD9YYJMkSSf/brZtq+VycVHwTafTizs6z/9c1lq1rZUx5pMTh2EYKopixXGkOE4Ux/HZhFurqqoGM0lsbatRUejk5MR3FAAAAOCTKPaAHnlw/77SNNViwbZG4FPatj0r4WItlytJ159Om0ymkqS6rpWmqZqmURgGms0O5JxTEAQqy1JxHMva7m6qPi/4zoVheFbORYrjWGGYKgxDBUEga7cln5NTHEUKw0hhGF6UeG1rVde1VqtlZ44e75K1RqPRyHcMAAAA4A9R7AE9cnxyojzPNZvNzu7PAnCZ1Wola7eLLPI8U1mW13o/70/9RVGo5XJxseE1zwsFQaA8z5XnuYwx2mz6M7HWtq3qutJvF9YGQag0TRTHiQIFahoja8tOHTG+bcYYTSZTBUHAtQcAAADoNIo9oEfattW/X75UEIbK8/zaZQWwD8pyo6ZpNJ1Oz35/tb8vQRAqyzK1bav5/PR3k2nnx07P76wbCufas7v49vt+OWu3CzT4OgsAAIAuYysu0EPOOTFEAvwxa43m87nyvFCaXm3L6eHhgbIs13K5+GRxN6RSD+8YYzQqCt8xAAAAgE+i2AN6JooiTcZjGbM/x+KAm2hbq+VyofF4fLG59vPezqlpmg8WZGB/tK1VwT17AAAA6DiKPaBnZtOp2rbt5PZNoKvO77+bTmd/uC03TTPdu3f/bAPs5xeBGBYm9gAAANAH3LEH9BCXuQNXV5YbxXGsg4NDSVJVVVqv15KcwjBUURRKklSStFwuFIbhXi2MwIestUqShAUaAAAA6DSKPaBn5ouFHj9+rPV65TsK0DvL5ULSdtvtbHagLMtkrVUURXJue/R2tVp6TomuMMZoOplovlj4jgIAAABcimIP6BlrrdbrtdI0VV3XvuMAvdS2rU5OjiVJk8lUxhjKcvxOWW709ddfK3r9WscnJ77jAAAAAL/DHXtAD52eniqOE98xgEFYLheUeriUMUaLxVyPHj3SV1995TsOAAAA8DsUe0APzRcLpWnqOwYADF7btlos5ppOJ/rTt9/+4fIVAAAA4C7x6BToIWutNpsN5R4A3AHnnFbLpaIo1N//9jd99eiRCjbmAgAAoAOCx0+esOoN6KHpZKInT55osZj7jgIAeyOKIiVJerExdz6f69c3b9igDAAAAC+Y2AN6arFcqm1bpvYA4A5Za1WWGy0Wcy2XC+V5rr/+5S969OgRx3QBAABw53gECvTYjz/9pKIYsUgDADxo21ZludF8fqrpZKy//+1vOjw89B0LAAAAe4SjuEDPjYpC3377rZbLhay1vuMAwN6KokhFMVLbtnr56pXW67XvSAAAABg4JvaAnltvNnr58qXG44mCIPAdBwD2lrVWy+VCxjR69vSpnn7zjZKEiWoAAADcHoo9YABO53OdnJxQ7gFAB9R1rfn8VEmS6K9/+Yu+/PJLvjYDAADgVnAUFxiQx199pel0quVy4TsKAEBSGIbK80JxHOvV69c6PT31HQkAAAADwsQeMCA///KL0jRlMgQAOqJtW63XK63XKz3+6isdHhz4jgQAAIABodgDBiQIAm3KUtPpjHudAKBDjDFarZZ6/PixsizzHQcAAAADQbEHDIi1Vt99951e//yz0jT1HQcA8B5rrTabtb599kxhyEMwAAAA3ByPKoEBMk0jieO4ANA1dV3LGKO//+1vevjgAVcnAAAA4EZi3wEA7B4bcQCgu8pyo6apdXh4qIcPH+rNmzd6e3Qk5/jqDQAAgKuh2AMAALhj1lqt1ytFUXRR8P365o2OKPgAAABwBRR7wBDxpBAAeuH9gu/e4aG+oOADAADAFVDsAQPkJHFtEwD0BwUfAAAAroNiDxgi58TyDADon8sKvl9+/VVHR0e+owEAAKCDKPaAAWK2AwD67f2C74uHD5UmiV7//LPvWAAAAOiY0HcAAAAAXM5aq+VyoYODmR5/9ZXvOAAAAOgYij1ggJxznMQFgIFwzmm5XGo6nerJ48e+4wAAAKBDKPaAAXLOKaDZA4DB2JZ7C00mE3399de+4wAAAKAjKPaAAXJtq4C1uAAwOMvlQuPRSF89euQ7CgAAADqAYg8YoJajuAAwWMY0CkIewgEAAIBiDxgkjuICwHAlSarT01PfMQAAANABFHvAQHEUFwCGJ4oiBUGg9XrtOwoAAAA6gGIPGCjnnO8IAIAdS5JUJ0zrAQAA4AzFHjBATOsBwDDFcaz5fO47BgAAADqCYg8YKCcm9gBgaKIoUlVVvmMAAACgIyj2gIFieQYADEsQBAqCQNZa31EAAADQERR7wABxvx4ADE8YhmqaxncMAAAAdAjFHjBAzjnu2QOAgYmiSHVd+44BAACADqHYAwaIYg8Ahmc0Gmu5WvmOAQAAgA6h2AMGiGIPAIanaRrFUeQ7BgAAADqEYg8YKO7ZA4BhaZpGaZr6jgEAAIAOodgDAADogba1KorCdwwAAAB0CMUeMGARR7YAYDCMMYrjWHEc+44CAACAjuCRITBQQRDo4OBQzjktl0s1zc02KWZZJufcBxsZx+OJ4jiSta2stcrzTFIga62qqlRVVTf8UwAA3uecUxjyc1kAAABsUewBA9UYo9VyoSiKNZlMVNe1Vqvltd5XUYyUZZnattV4PFHbtpIk51qt12vFcaIoirRarc7ugMqU54WKYiRjjMpyI2PMLv94ALCXmqbWZDLR0dGR7ygAAADoAIo9YKACbSc7mqbW6empZrOZ0jT9YOLuc+R5oTzPtVjML8q5OI4VBOHFFGDTNB+8zXZar1QURUrTTJPJVJJT0zTabDYXxSAA4GriONFms/EdAwAAAB1BsQcMVBAEF79uW6vNZq3RaKw0TRVFsdq2PTvSFSgIQjnntNmsPyjpkiRRURSaz09lrb14+edO31m7/bibzVpJkihNMx0cHMpaq6apeXIKAFcQx7GiKOJrJwAAAC5Q7AEDFQSBnHv3+6qq5JxTFMeq67XCMDyburOy1iqOY43HE0nbSb8gCBQEgVar1Qel3nU1TaOmabReB0qSVFmW6d69QsYYVVV55UlCANg3aZpdfG1273+BBwAAwN6i2AMG7cMnfnVdSx8p0LZ34ZUKw1BRFKlt250Uer9L5JzqulJdVwrDUGmaqhiNNBqN1TSNynJzKx8XAPqurmvleU6xBwAAgAusVQMG6v2juFfRtq2aprmTcq1tW5VlqdOTEy2XCznnNJsd6ODgUEUxUhDwJQoAzhnTqGlqPX36VHHMz2YBAABAsQegI4wxWq9XOj4+0nq9VhRFOjw81Gx2oKIofMcDgE5omkbTyUR/++tfr/0DHAAAAAwHP+4FBqrPT/iaplbT1AqCQGmaKk3f3cdX15WqqvIdEQC8KMtSVVVpMpnq/v37evv2re9IAAAA8IhiDxioIdy/5JxTVW2LvDAMlSSp8rxQUYzOSr5adU3JB2C/OOdUlqUeffmljo6OBvH1HgAAANdDsQcM0BAvVm/bVlVVqqpKRVGkJElVFIVGo5GstUzyAdgr1pqz7ebD+3oPAACAz0exBwxQGA77+kxrrazdqCw3CsNIaZooy3ONRuOzkq9WWW58xwSAW9O2req60sOHD/XLL7/4jgMAAABPKPaAgdqXCY62tSpLq7Isz47rJkrTTEVRyForYxptNqWca31HBYCdalsna4zvGAAAAPCIYg8YoD4vzriJ7XHd7ZHcd4s3Uh0eHqptWxljVFWlDE+EAfRcFMXK81xVXfuOAgAAAI8o9oABCrQ/E3sf8/7iDUlKkkRJkmoymUraHudtmlplWfqMCQDXEsfbh3BJknhOAgAAAJ8o9oABCgZ+x951NE2jpmm0Xq/Olm+cH9kdnR3Z3U7zWWt9RwWAT4rjWOPxWG3b6vj42HccAAAAeESxBwzUvk/sfcp2+cb2Xr4gCC6m+WazmZyTjDVq6potuwA6KY63U3rWWqVpqprjuAAAAHuLYg8Yqv28Zu/KnHOq61p1XWu12k7CxPH7W3aN6rphyy6AzmiaWtJo+0OJOKbYAwAA2GMUewDwHmOMjDEqy83Zlt3tAo73t+yu1xtJTEQC8MNaq6Ojt7p3774ODw+1Wq99RwIAAIAnFHvAQAWM7N3Ydstuqao6P7K7Lfnu3buntrVqmm0B2Lat76gA9lDTNBqPx75jAAAAwCOKPQD4DNsju5XqupIUKE239/IdHByqbduLKT+WbwC4K1VVKcsy3zEAAADgEcUeAFzZh/fybTfsvrd8wxg1Dcs3ANyuINh+/QmCgIVJAAAAe4piDxigyWTCk7w71DSNmqbRarV6t3wj2y7fOJ/mq6pSxhjfUQEMyHg80Q8vXvD1HgAAYI9R7AEDFEeRjGl8x9hL7y/f2N7LlyhJEk0mU0nbS++bplZZlp6TAuizyWSiIAi0XC59RwEAAIBHFHvAADlJDHD4t72Xb3tkV1opiqKzab5MRTE6K/kabTZstATw+cIwVJpmevnqle8oAAAA8IxiDxgiWr1OstbKWnuxZTdNU6Vppnv37l+UfFVVsmUXwCeNJxNJYloPAAAAFHsA4INzTlVVqaqqiyO7afrhlt3NZqO2ZcsugHfiOFYURvr+++/PpoEBAACwzyj2AMCzD4/s6r2S7+C95RsV9yYCkHNuuywjCHxHAQAAQAdQ7AEDFISh7wi4gQ+37G5LvsnZ0TtjjJqmVlVVnlMC8MFaK+ecAoo9AAAAiGIPGKQkSeQc97QNgTGNjGm0Xm+XbyRJqjwvNBqNZa1VXdcqy43vmADuUNu226k9AAAA7D2KPWCAkjhmAcMAbZdvbFSWG4VhqCRJlaapiqKQba2amuUbwD6w1irLMq1WK99RAAAA4BnFHjBAcRxzVHPg2rZVVZUXG3YvW75RVaWMMb6jAtgx55ziKPIdAwAAAB1AsQcMUBiGHMXdI5ct30iSVJPJVJJkrVFdcy8fMBRhGKqhtAcAAIAo9oBB2hZ7vlPAl/PlG+v1SnEcK44TZVl+cS/f+TSftdZ3VADXkCSJlsul7xgAAADoAIo9YGCCIFAURUzsQdJ2i64xRmW5uTiymySpZrOZnGPLLtA359twm6bxnAQAAABdQLEHDEwYhixPwKXeP7K7WklRFCtJfjvN12izKSmGgc4K2IgLAACACxR7ALCnrDWy9t00X5qmSpJUh4fbBRxN06gsNxTFQIeEYSjDMXoAAACcodgDBmZ7vx7THLga55yqqro4kpsk6e+27G42a0o+wLMwDGQ4hgsAAIAzFHvAwIQBx7Rwc01Tq2m2R3aTJPldyVfXFXd8AR6EYaimYSMuAAAAtij2gKE5u1gd2JXzLbur1epi+cZ4PJEkWWtV17WqqvScEtgPcRxrsWAjLgAAALYo9oCBsdYqDEPfMTBQ5yXfer1SFEVnyzcyjUaji+UbZVlyZBe4BdvN1qneHh35jgIAAICOoNgDBoZiD3fFWitrrcqyvCgcfntkt6pKGcOxQWAXkiTRerPhugUAAABcoNgDBsY5p4DjuLhjzjnVdaW6Pl++sT2yO5lMJUnGGjV1fbGcA8DVRVGk09O57xgAAADoEIo9YICY5oBvvz+ymyrPC41G44t7+cpy4zsm0DMBE9kAAAD4AMUeMEDnU3sUfOiC7ZHdjcpyozAML47sFkUha62aplFVcS8f8EecaxVFke8YAAAA6BCKPWCAWkdBgm5q21ZVVaqqzu/l2x7Z5V4+4I8FYaiS4+wAAAB4D8UeMEROTOyh87b38tWq61qr1SX38hmjpuFePuBca1sdzGY6Pj72HQUAAAAdQbEHDBClHvrosnv5sjw/u5fPqGm2RV/bOkmOo7vYO3Vd6fDwnu8YAAAA6BCKPWCAwjCk2EOvfexevizLJOli8/P7JbaTk84+7d99/ju9+6tw/uuz13fnr+fknLv4vTs7yt62219vX0aRCP/iONZmw9IZAAAAvEOxBwwMpR6G5v17+T4mCIIPyj4pUBD80a8lBYECBQqCUGG4/d+2r/Ph+zt/+W+9/3ftomD8w6LxXcF4Xhr+9h+mEgEAAAB8Doo9YGAo9rCPzguxu/Jh6Xf5r39bKL7/OttXOy8TP14onv/7sgnES0vFS8tEXfq251OI7/7dMpnYcU3TXNxBCQAAAEgUe8DgWGsVhqHvGMCg/XY67y58ziTi5WXixXu4eD9BIIVhpDiO3ysb35WKH/qDMvGD/wbvjjRfdsS5qmpdNI+4tiiKZK31HQMAAAAdQLGHXhkVhf785z9rtVrp9c8/qyw/fjRvXznnZFvLAg1gYN6VZXf3MT//WPOHxeK76cN3R5yTJFWSVFoul3f3Bxgga63G47Hm87nvKAAAAOgAij30yoOHD1TXtYJA+vOf/qRXr17p5PTUd6zOOZ/aY6IDwE3sskzM80JxzMOOmzLGfGSyEgAAAPuIR9jolaOjY3395ImKYqSyLPXo0Zd6+PChFsul4jhWlqZqndNmvdZyudRqvfYd2YsojM4u3weAbnDOUUjtQBAG/NAGAAAAFyj20Cur1UpVVSlJEsVxpMVioSRJNB4Vcs6dTTJI4/FYh4eHstbq5atXWu9RwRcEgaIoknNcgA+gO9q2VRhS7N1Ua1sVRcGRZgAAAEiSuGEfvZOm6QcXwzdNo7IsVVWVjGnOfr/RYjFX0zT69tkzHR4c+A19h5IkYZoDQOdYaxQEPOy4qbqu9fDBA02nbMcFAAAAxR56qKoqlWWp5XLxh6/bNLUWi4UeP36s8Wh0B+n8i+NYbcu0HoBuOf+6FEWR5yT9Zq3RarXU02++YQM6AAAAKPbQL0EQKE1T5Xn+2Xc1ta3Ver3S06dP9+JJUBiGHMMF0ElN0yjLct8xes8YI2OMipz/lgAAAPtu+C0HBiVJEuVnT2TiOPnst2uaRsaYvTiSG4XhTjZYAsCu1XWtJPn8r934uKap9eDhQ98xAAAA4BnFHnqlrmv97//6L1VVdeW3bZpGB4eHt5CqW8IokqPZA9BBTVMrCALFMbu7bso5KeZYMwAAwN6j2EPvfPP11wrDQMaYK71d09QqrnCEFwCwe2VZajQa+47Re2ma6udffvEdAwAAAJ5R7KF3qqpSkqQaXWMZRtu2gz8G1rat6C4BdFVVlYqiiKm9G3Jy/KAKAAAAFHvon59/+UX//Oc/FcfxlZdhBEEw+I2x22O4PNkD0E3OOW02a6b2bsg0jR48eOA7BgAAADyj2EMvlVWl5XKpJNluyE3T7LPfdvD3zw39zweg98qyVBiGSpLUd5TeqqpKeZZpMqYgBQAA2GcUe+it1Xqt8XisOEmVZZnS9POeIA796JJzjoE9AJ23ndq7+pUKeKeuK927f993DAAAAHhEsYfeWq9WkqQ0SfTy1SvlRfGHk3vODf9OIg7iAuiDqqoUBIGy7PMnrvGhuq41nUwG/30NAAAAH0exh94qq0o//PCDfvzpJy0WC3333b9UFIXCMPro24RhKGvtHaa8e0mScBoXQC+s12vleeE7Rm855+ScUxR9/PseAAAAho2VdOi1xXJ58evxaKTGGGVZps1mfenrt22r8Wj0wdu9L4oi3Ts8VJZlKstSp/O5jDG3kn0X4jhWmm7vGUziWHGSaDqZfPTPDwBdUteViqJQnucqy9J3nF6y1ipJkk5/rwIAAMDtodjDIEynU3311VdqmlpN8/EnN+v1St98841evXqlk9PTi5fHcaz79+/rwf37qutabWuV57m+/PJLvf75Zx0fH9/FH+NSSRxv7xDMMsVRpCzLlGWZkiSRtH1SZ609m9xotdms1TSNt7wAcBXrs/tSKfau5/z71Waz8R0FAAAAHgSPnzzh0B56bzqd6qtHj7RaXT6J974oijQeT+ScU1XXSuJYSZKoqipVVam2bS9eNwwjjUYjhWGouq5VVZXKslTTNKqbZidPRIMg2GZIU8VRpCRJNB6Plaap4njbvRtr1NpWzjm1bStrjdq2Hf6GXwB7YTY7UNPUlFPXkOeFlsulfvn1V99RAAAA4AETexiEzWZzMcH2R6y1ms9PFYahoihSWZqPFoJta7VcLhSGocIwUpomyvNcQRAojmNFUSRjjKq6UlXVF+VfXddqmubS4i2OY03GY41GI+V5rqIofjN152StUVmWaltLeQdg8NbrlSaTKcXetXDHHgAAwD6j2MMgGGO0Wq2U54XK8vOeGLZt+8F03ue87mVXGJ0XhHmWaVTkCsNIURRdLOowxmhTllqvVppOp5pMJmqa5qzMMzo5Oaa8A7DXjDEyxmg8nnzW5DXecc5dTHcDAABg//BIEINxcnKiL7/88s4/7ruC8Pf32m0n/ULlWapRkctaq9PTkzvPCABdt16vdHBwqM0m/OwfumBbirJZGAAAYH9R7GEwxuOx2tb6jvGBd5N+bCsEgE9p2+3yn+l0xg9ArqBtWyb2AAAA9ljoOwCwC//x5z9rNpuxDRYAeqwsS1lrNZ3OfEfpDeecwpCHcwAAAPuKR4IYhNVqpTAMmYwDgJ5bLpcKgoBy7wqcY4EGAADAvqLYwyDMFwvuZAKAQXBaLOaUe1dQ17Vm06nvGAAAAPCAYg+9FwSBnn7zDdN6ADAQzlHuXYW1RuPx2HcMAAAAeECxh94Lw1BpmipNU99RAAA74pzTfH4qSZrNDjyn6ba2bZUkie8YAAAA8IBiD72X57nattVyufAdBQCwY4vFXM45yr1PaNtWccJmXAAAgH1EsYfeOzjYPtnjKC4ADBPl3qdZaxVHsSaTie8oAAAAuGMUe+i1v//tb7p/7542m7XvKACAW7RYzCU5TSYsibjMarXU02++Uca1FAAAAHuFYg+9dnxyImm7ERAAMGyLxUJxHCvPc99ROscYo7qu9NXjx76jAAAA4A5R7KG3ptOpHj54cHFECwAwbM45LZcLFcVIYchDmN+qqlrj0ch3DAAAANwhHhWjl6Io0pdffKGyLNU0je84AIA7YoxRWZYcyb1E21pJ0r1791QUBeUnAADAHmCFGnrp6ydPJElVVXpOAgC4a2W5UZ5niuOYxUm/sVwu9PDBA4VhKOecnv/wA9dVAAAADBg/ykUv5XmupuGJCgDsI+ecNptSo9HYd5TOMcZotVpqsZiraWr95T/+Q7PZzHcsAAAA3BKKPfTSfLFQHCe+YwAAPKmqUlEUcdz0E6qq0maz0ZPHj/XgwQPfcQAAAHALeDSMXlqtVopjTpIDwL5yzqmqKo1YFvFJdV1puVzoi4cP9eTJY4pQAACAgeHRHXonSRJ9++yZoohPXwDYZ1VVKklS3zE6r21bLRZzFXmh//b3v+vRl18qSZh6BwAAGILg8ZMnzncI4HM9e/ZM08lEkjSfn8pa6zkRAMCn6XQmY4w2m7XvKL0QhqGyLFee53r1+rWOjo58RwIAAMANcJYRvRGGoSbjsU5OTuRc6zsOAKADqqpUUYwo9j5T27babNaq60pffvGFAklvKfcAAAB6i7OM6IUoivTf/v531XVNqQcAuFDXtYIg4GjpFVlrtV6v9MUXX/iOAgAAgBug2EMvnF/2vV6vPCcBAHRNWW5UFCzRuIo4jjUaj5nWAwAA6DmO4qIXnn7zjaIo8h0DANBBVVWpKEYKw1Bty1T3b23v1csUxbGiMFIURXLO6YcXL7RcLn3HAwAAwA1Q7KEXgiDg/iQAwKWcc6rrbbm3WlFUJUmiNE0VRZHCMFIQBDKmUdM0qmyp8XisX9+8pdQDAAAYAIo9dN5oNFJRFDo5OfYdBQDQUWVZajqd+Y7hRZblSpJYURRfTC0a06iqKhljPtggXxQjLZcr/frrrx4TAwAAYFco9tBpURTpP/78Z0nbqT0AAC5jrVXbtiqKQpvNxnecWxPH8dk0XqwoOpvGs0ameVfkOec+8raJ4jjW98+f321oAAAA3BqKPXRWlmV68vix6rpWVZUfTBwAAPBb50s0hlTspWmmJEkURZGiKJRzOjtWW2u9NrLWfPb7yrJMP//8M/cQAgAADAjFHjrrm6+/VlEUms9PZcznP3EBAOynuq41Go0Vx3Evv2+EYXhW5MUKw+jiWG3TNCrLjYwx1yrlsixXlmUyxmi+WNxCcgAAAPhCsYfOGY/H+tO338o5p+Pjo48eKQIA4LeqqlSeF1ouu19gbY/VZorj7d142yUXRk3TyJhS1n78WO3nGo8nqutaP7x4MahJRgAAAGxR7KFzvnj4UEEQ6OTkmFIPAHAlVVXr4CD3HeNSHx6rjeSc226mTr1BAAAgAElEQVSqrSoZ09zKlRNpmuqf333H91MAAICBothDpyRJotFopNVqyZMQAMCVta1V2zqlaaa6rrzlCMNQWZYpimNFZ8dqbWtlGnOjY7VXZYxRURRar9e3/rEAAABw9yj20CnT6VRhGPbybiQAQDfUda0kSe602EuS5GxbbaQwPNtWa5rt/Xhm4+37WlVVevTokb7//nsvHx8AAAC3i2IPnTKdTiRt7x1iCy4A4DqsNUqS4tbe//mSiziOz4q87ZILY86P1ZrOfA+r60qz2Uyz6ZTFGQAAAANEsYdOmYwnOj4+lnO3fzwJADBM1lqFYbiz93f5NJ45ux+vlDE3X3Jxm9brtZ48eaL1d98xEQ8AADAwFHvojC+/+EJBEFDqAQBupG1bBUFw7bfPsvMlF9tttc61ahrTuWm8z2WMUV1X+vrJE/3w4oXvOAAAANghij10xul8rgcPHlwcaQIA4DquMj0XRdF2yUW0PVYbBIGstWqaWlVVy5im09N4n6ttnYIdTjECAACgGyj20Bl5lp1N7PlOAgAYqjRNlSTpxd14ks6O1dbabMxgj6oWRaHnz5/7jgEAAIAdo9hDJwRBoKdPn2qz2XAUFwBwI+8fw90eq00/WHLRNI3Kcrupdl8mxI0xKkYjbcrSdxQAAADsEMUeOsE5pzdv32oyHvuOAgDouTAMFQSB7t27/96x2u4vubhNVVXq3uGhjo6OfEcBAADADlHsoRPCMJRrW+V5rs1mvbdPvAAAN2et1WIx3+si77fatlUc87APAABgaHiEh0548OCBvvjiCy0WC56EAQBurGka3xG65wabggEAANBNrEdDJ6xWK0lSFPEpCQDAroVhKEPZCQAAMDi0KOiE6Gwz4Wg01nQ6U5IknhMBADAccZxouVz6jgEAAIAdo9hDJ6w3G5VlqTdv3ihJEgUBn5oAAOxKGIbalKXSNNVkMlGR574jAQAAYAe4Yw+d4JzT6Xyug9lMq9VKdV35jgQAwGBYa/Tk8WMFQSBjzHZplXN69eqVNuV2YzAAAAD6h2IPnVDkuR59+aWWyyWlHgAAO1ZVldrWqWnqi5clSaLHjx8riiJJ0j/++U8KPgAAgJ6h2EMnrNZrlVWptrW+owAAMEjvl3rb3zcX24OLYqTZbKajoyMf0QAAAHBNXGSGzrDGKggC3zEAANhPzvlOAAAAgCui2EN3BKLYAwDgjgVBoDRN2ZoLAADQQxR76IyTk1NlGVv6AAC4K2EYajKZ6PjkRPXZsVwAAAD0B8UeOuP4+FiSLi7xBgAAtyvLcp3OF3r9+rXvKAAAALgGij10ShiGctzxAwDArYuiSGma6u3bt76jAAAA4Joo9tApb4+OVBSF7xgAAAzeaDTWy5cvLzbjAgAAoH8o9tApx8fHSpLUdwwAAAYtDEMFQaDT+dx3FAAAANwAxR46JY4iKZCSJPEdBQCAwUqSVIvFwncMAAAA3BDFHjrl2bNnauqaY0EAANwi55zCkIeBAAAAfccjOnTKdlIv8B0DAIBBs9ZoPB4rCPieCwAA0GcUe+iM0WgkScqyzHMSAACGzVorYxo9/eabi++/AAAA6B+KPXRG0zRyzslaqzzPfccBAGDQ1uu1kiTRt8+eaTwe+44DAACAa6DYQ2c0TaP//V//pRcvXsjaVvfvP1Acs0QDAIDbstmsVdeVRkXhOwoAAACugWIPneKc06YsLyYHJpOJ50QAAAybc05RHPuOAQAAgGvgURw6J0kShWGoqqq02ax9xwEAYNDCMFJVVb5jAAAA4Boo9tA5aZqqrmutVkvfUQAA2AvWWt8RAAAAcA0cxUXnVGWpMORTEwCAu9C2ljv2AAAAeor2BJ1TNw3FHgAAdyQIQjXG+I4BAACAa6A9QSc1TaOYi7wBALh1URRps9n4jgEAAIBroNhDJ1VVpSii2AMA4LYFYSDDxB4AAEAvUeyhk+qmURD4TgEAwLAFQaAojCj2AAAAeopiD51U17WCgE9PAABuSxzHGo3GOjk9Udu2vuMAAADgGjjriE7aHsWNfMcAAGBwkiTRaDSWMUanp6f69c0b35EAAABwTRR76KT1eq04jhUEgZxzvuMAADAYeV7oxY8/arVa+Y4CAACAG+KsIzrJOaf5fK4sy31HAQBgUNq2ZSoeAABgICj20FmvXr9WlmUK2KIBAMDOVFWlJ48fK01T31EAAABwQxR76CxrrdabjZIk8R0FAIDBMKZRWZb607ffKuV7LAAAQK9R7KHTlsulooirIAEA2KW6rtQ0jb755hvfUQAAAHADFHvotLZtfUcAAGCQqqpUnudceQEAANBjFHvoNJ5sAABwc0Ux0mQy/d3LjTHKcxZVAQAA9BXFHjrNOUe5BwDADYVhqDRNf3dvbdu2SmKuvAAAAOgrij102nK5ZHkGAAA31LZWZVkqz4sPXu6cU5plnlIBAADgpij20GlN06hpGsUx5R4AANdlrVXTNDLGKE3Ti5fXda0H9+97TAYAAICboNhD5719+5b7fwAAuIG2bRXHsX5980Zp+m5Cz1ojyWkyHvsLBwAAgGuj2EPnHZ+cKAgCRVHkOwoAAP9/e3fe1caVb318n1NzSUIMtmNwOrGTnu67vO/y6XRiwDaTGTVXlWp6/sDmtju2ARsoFfp+1spaNohioxiBts45v1YqikJBEGg6naqqKgX/sf22qmoZy6+EAAAAbcRvcWiFi4uLT7YOAQCA28nzXHEU6e3btwrDSPZDmee6rtIkaTgdAAAAvgXFHlphOBrJ8yj2AAD4FsYYGWPk+b7mea7T01OFYSTf91UUhfKiaDoiAAAAvoHbdADgJrIsU1mWcl1XBU8+AAC4ljFGURTLcR051tFoNNJgMJAknZ6daWNjQ67ramd3t9mgAAAA+GYUe2iN4XCobrdLsQcAwA2EYaQkSXR6eqp5nquu66v31XWt3//4Q3Vdq6qqBlMCAADge7AVF60xmUzkunTRAABIku/7Wl1dU7fb++zPR9/3dXxyomw+/6TU+6gsS0o9AACAlqMlQWskaSprrRzHVVmyag8AsNwcx9Hp6anSNNXW1paKovjw89HI8zxNphPled50TAAAANwjij20Rl3XOjo60rNnzzSZjJuOAwBAo+q6lrVWo/FYk99/V7/fVxxFkqSz83ONRqOGEwIAAOC+UeyhVQbDoTY3N1m1BwBYelVVyfO8qz9fXFzo4uKi4VQAAAB4SJyxh1bpr6yoLEtKPQDA0quq+qrYAwAAwHKi2EOrdLtd5fm86RgAADSuris5jtN0DAAAADSIYg+tcjm9zzQdAwCAxn08Yw8AAADLi98G0SplVckYij0AAKrqcsUePxcBAACWF8UeWqWqKvH8BQCAS2VZyvf9pmMAAACgIRR7aJW6qpqOAADAwqiqUgHFHgAAwNKi2EOrZFkm12UCIAAA0uVK9iAImo4BAACAhlDsoVUm06kmk4m63R4HhgMAll5d13Jdt+kYAAAAaAjNCFpn/+BAo/FYYRg1HQUAgEZVVSXXYyU7AADAsqLYQysNh0M5Dv98AQDLrSgKdTsdVu0BAAAsKZoRtFKapnIcnsQAAJZbVVXKslQvXry4k+s9e/bsTq4DAACAh0Ezglaq61ppmsrzfOX5vOk4AAA0Jk1Traz09cOzZyqKQnVda57nmkwmt77Ws6dPNZ/PNRgM7iEpAAAA7hrFHlrr+OREP754QbEHAFh60+lE3W7nw9+MXNfVZDrV/v7+jT7ecRyFYShJ+vHFC4o9AACAljCbW1t10yGAb/XzTz/JWqMsy5qOAgDAQlldXdO/f/9dRVH86X2u62plZUWe6yqOY0VRpDzP5TiOXNdVWZb6/Y8/PvuxAAAAWBwUe2i1lZUVPXv6VLPZtOkoAAAslI/T4/cPDuQ4jnq9nsIgkOd58n1f83mmqqpVluWfVr/Hcazz8wudX1w0ER0AAAA3xFZctNra6qrKsmw6BgAACydNEwVhqFcvX6qqKhVFobIsNZ9n174gVpblZblHsQcAALDQKPbQWt1OR2EYajweNR0FAICFlKWpsjS99cflea5utydrraqquodkAAAAuAu26QDAt/J9n7N/AAC4B1VVqSwL9fv9pqMAAADgKyj20FpFUcgY03QMAAAeHd/35bqe5nMmzwMAACwytuKitbIsk+vyTxgAgLsUxx0ZY7Szs6OUqfMAAAALjVYErZUXhaxl0SkAAHfFdV0ZY/TH69eq67rpOAAAALgGrQhaK4oi5UX+xfcbYyj+AAC4BcdxlCQJpR4AAEBLsGIPreU6jvSZJx7WWoVhJM/zJF2exVcUuebzOU9UAAD4jI8vhnmep8GQafMAAABtQbGH1hpPJtra2pK1jqqqlCR5nqc47uj09FRn5+eq61q9Xk+rq6vq91dVVZWKolCSzCj5AAD4YGWlr7IqNZvONBgMmo4DAACAG6LYQ2tVVaXjkxNtrK9rOp3I930FQajdN2+UJMnV7UajkUajy9UHvu/rycaGOp2OkmSmqqrkuq6CIJTjOCqKQvN5pqIomvqyAAB4cGVZ6t3e3ic/PwEAALD4nF6v979NhwC+VZIkCsJQq/1V5UWht+/eKfvKBL+yLDWZThWGoXq9nqIolrWOTs/OdHx8rLIstbq6Jtd1Za2VtY6kmtV9AIBHzXEcGWM0nU6bjgIAAIBbMJtbWzQWwH8wxmi131fc6ch1HEVRpLIsNZ1Omo4GAMC9sNaq11vRv3//XWVZNh0HAAAAN0SxB1zDGKMfX7yQ73tsUQIAPFpRFCnL5trb3286CgAAAG7INh0AWHR1Xevg8FBBEH7zNVzXled58jxPruvKGHOHCQEA+H5Jkqjb7WhlZaXpKAAAALghij3gBsqyVF3Xty7kPm5t8v1AxlgZY+V5vvr9VXW7Pfl+cE+JAQC4vdlsph+ePWs6BgAAAG6IqbjADaVpKtf1lOfzG93e8zzFcUdHR0e6GAw+eZ8xRt1OR89+eKbIiZUks/uIDADArRRFoSgyWl1d1eC/fnYBAABg8bBiD7ihi8FAvu/f6La+HyiKYu2+efOnUk+63N47nky0s7MrSQrD6C6jAgDwzWazmTafP5fr8vovAADAoqPYA25oOBzKcRw5jvPF27iuqzjuyA8CbW9vXztso6oq7b55c3X2HgAATSvLUnmeq9vpNB0FAAAA16DYA26ormudnp5+doiGtVYrK30FQaiLwUB//PGH5nl+o+uWZanDw0OFEav2AACLwXVdZfObHT0BAACA5lDsAbdwdn4ua+2fhl5EUaTz83P9/scfOjs7U1VVt7ruaDyWNfarqwEBAHgIcdzRLEmuXXUOAACA5lHsAbdQ17V2dnfl+/7VtNswDCVjdXJ6+l3XPjg8VKfTvfXkXQAA7srlFHejd+/eNR0FAAAAN0CxB9xSnuf69++/a29/X0EQqCwr7e7sqK7r77ruaDTScDhUFMV3lBQAgNspilyu66rX6zUdBQAAADdgNre2vq+NAHBnjDH65dUr1XWtNGULFADg4TmOo06nq3/99lvTUQAAAHANVuwBC6Sua+2+eSPXdRUEwfUfAADAHauqStbyKyIAAEAb8FsbsGDKstTO7q7CMOKJFQDgwfm+rzRNm44BAACAG6A1ABbQx/P6GKQBAHhoURRrb2+v6RgAAAC4AbfpAAD+7MWLF8qyTGVZNh0FALAkPr6YZIxRWVUNpwEAAMBNUOwBCyaKInXiWMPhoOkoAIAl4Pu+4rgj6bLUuxgMeGEJAACgJSj2gAWTJInG47E6nY4mk0nTcQAAj1wYRtre2eFcPQAAgBbijD1gAb3b21NdS1EcKwgChmgAAO6F616+xkupBwAA0E60BcCC2t7Z0XA4UlGU6vVWKPcAAHfCcRzFcUdx3FGn09Xe/n7TkQAAAPCN2IoLLKiyLHV6eipJ2lhf15MnTzSZjK8m5gIA8C3iONb5+YXmea4kSTSfz5uOBAAAgG9EsQe0wNn5uRzH0erqqiaTcdNxAAAt5jiuzi8uGJABAADwCLC3D2iJ45MTWWvlOM4nb7fW+cJHAADwZ/P5XJvPnzcdAwAAAHeAFXtAi5ycnurJxoaKIpfjuHJdV1VVqaxKzaZTtukCAK41m03V661obW1NFxcXTccBAADAd6DYA1rk7OxM8/lcQRAoTRJNZzPVda3N58+1srKiNE2U53nTMQEAC246nej5Dz/IGqOz8/Om4wAAAOAbmc2tLZb4AI9Av9/X0ydP5Lqu5vlcZVHKGCPf9+V5nuq6Vp7nKopCWZY2HRcA0DBrreK4o6qqdHB4qNls1nQkAAAA3BLFHvDIhGGolZUVRWGoqqo0Go00HI3kOI6iKNLTJ09krVWS8AQOACD5vq8wjDSdTvVub6/pOAAAALgFij1gyXiuq7///e+6uGDrFQDg/3Q6XY0nEx0dHTUdBQAAADfEVFxgyTx9+lRpylZcAMCnZrOp1lZXFcdx01EAAABwQwzPAJaI53nq9/sajYZNRwEALJi6rjWbTfXy559ljNHJyYmOT06ajgUAAICvoNgDlsjGxoayLFNdswMfAPBneZ5rNBrK9wN5ntd0HAAAAFyDrbjAkgjDUGurq0zEBQB8VVVVkqSiKBpOAgAAgOtQ7AFL4tmHs/VYrQcAuI4xUlGWTccAAADANSj2gCUxnU4VBIHCMJTjOE3HAQAsMGOs8jxvOgYAAACuQbEHLImz83Pt7e0pSVJ1uz1Zy7c/AOBLahljmg4BAACAazA8A1gik+lUk+lUruvKdV3N5/OmIwEAFlBV1QqDQMxQBwAAWGws2QGWTBzHiuOYs/YAAF80n2daX1/X2tpa01EAAADwFRR7wBLxXFc///ST0jTl7CQAwBdVVaXJZKytzU2FYdh0HAAAAHwBxR6wRIIgUFEWynO24AIAvs7zfGVZpjRNm44CAACAL6DYA5ZIHMeqq6rpGACABef7vhzH0c7ubtNRAAAA8BUUe8CSePb0qTY2Nlh5AQC4VhTFere3p7Ism44CAACAr2AqLrAEer2e1tfXNR6PVLFiDwDwBa7rKgwjjUYjXggCAABoAYo9YAkkSSJjjBzHodgDAPyJMUYrK32VZanT01OdX1w0HQkAAAA3wFZcYAkURaG9/X0FQSBJstZRGEZyHKfhZACARVHXtcaTCaUeAABAi1DsAUsiSRK5rqcwjNTr9SRJvh80nAoA0DRrrYIgUFVVcnnBBwAAoFXYigssiaIodHFxIWOt3r57p26noydPnjQdCwDQINd11el0dTEYaDY713g8bjoSAAAAboFiD1gih0dHV3/OsoytuACw5KIo1t7ensaTSdNRAAAA8A3YigssqX6/r6LIm44BAGhIEIQyxigviqajAAAA4BtR7AFLyFqr9fV1pWnadBQAQEOKIldRFPr5p5/0119/VRiGTUcCAADALVHsAUvI2stvfWNMw0kAAE0py1Kz2VTj8UhlWejlzz9ra3Oz6VgAAAC4BYo9YAkVRaH3x8fq9VaYjAsAUJZlms1mrNoDAABoGYo9YEmdnZ3pj9evFQSBVlfX1O32WMEHAEvMcRylGUc0AAAAtAlTcYEllue5fvv3v2Wt1Q/PnimOYyXJ7Or91lpZa1V85mB1Y4zqun7IuACAe2StVZpmTccAAADALbBiD4CqqtLxyYl835fjOJKkMAzV7a2o2+1dvU26XNHR76+q319VGEZNRQYA3Ln6k8d7AAAALD6KPQCSLg9R39/fV6+3on5/VZLR77//rtFoJNf1rm4Xxx0dHh3pX7/9Jtd1FQScxwQAj0FdU+wBAAC0DVtxAVwZjcf6f//6lxzHudp+O0sSrQWBXNdVGIaaTqcaDAaSpNfb2/r73/4mSQqCQFmWKeN8JgBoJcdxlWVsxQUAAGgTVuwB+ERd15+cqTedThWGocIw0sXFQHv7+1fvK8tSh4eHclxXB4eHcl1XURQ3ERsA8B0+Hq3w8YUbAAAAtIPZ3Nri9HsAX2WtVVVV197OcRz9+OKFfN/XdDp5gGQAgG9hrVUYRnIcR9ZazWYzHRwcKP/MsCQAAAAsLoo9AHfKGKNff/lFeT5XnudyXVfWOiqK/EblIADg/q2s9HV2fq7RaKSyLD87/RwAAACLj624AO5UXdc6PjlRHHfU76/K9wN1u115nt90NADAf7g8FzWj1AMAAGgxhmcAuHOj0Ujz+VxVVckYo1cvXzJUAwAWyHQ60YutLRljNBwOm44DAACAb8SKPQD3Ik1TzedzrfR6yvN503EAAB8EQaAgCGWMUSdm4BEAAECbsWIPwL3yg4Cz9QBgQXS7PWVZprPzE83nc6Upq6kBAADajGIPwL0xxigMQxV53nQUAFh6vh+oKAq9efu26SgAAAC4IxR7AO6FtVY/vnghawxbcQHgHnmepyiKZYyU54XqulKapqrr+pPbWWs1nU4bSgkAAID7QLEH4M4ZY/TrL7+oqipNp5Om4wDAo+J5nlzXVVlWqutKcdzRm7dvVeS5oijSxsaGwjBSksw++bi6ruW4TkOpAQAAcB8YngHgzoVhKGvtn55UAgC+j7VWnU5Xo9FYZVWp0+lq/+BAs9lM8zzXcDTS4dGRPM9Tr7eiKIpkjPm/C9RfvjYAAADahxV7AO5cnueyltcNAOAuua6rTqer9+/f6+z8/Iu3S5JE//rtN0VhqPX1dcVxR9PpRJ7n6fjk5AETAwAA4L7xzBvAnSuKQkmSyPeDpqMAwKPwcaXeu3fvvlrq/ackTXVweChjjDzPk1RLNUv2AAAAHhOKPQD3YjyZyHF4iAGAu9DpdHR8cqLJNwy/cBxHZVmqLCuFUXQP6QAAANAUtuICuBd5nssYij0AuAtlWcl1bj/4IggCWWsVhpFc15W5/kMAAADQIhR7AO5FmqbyPE/GGNVs/QKAW3McR3HcUV3Xcl1Xs9ntBxKlaartnR15nqeiKL7pGgAAAFhcFHsA7sV8PtdwONTq6qpms6nm83nTkQCgVYwxcl1Xu7u7miXJN79IkiSJkiS543QAAABYBOyTA3BvDg4P9Xp7W2EYKQhCGcMmMAC4qSAIdfT+vaazGSufAQAA8FkUewDuVZZl2t7ZUVmWWlnpKwzDpiMBwEIyxshaR9ZaeZ4vx3F0dnbWdCwAAAAsMLO5tcVLwAAehOd52traUuD7mk4nrEABsLS63Z6KIlee53JdV57ny3VdFUUha62KotDR0dE3TcEFAADA8qDYA/DgNjc31e10NJ1Omo4CAA/O8zz5fqD5fK4gCJQkiYajkUajUdPRAAAA0DIMzwDw4A4PD/WPv/9djuOoLMum4wDAg/p4dh5FHgAAAL4XZ+wBaATbcAE8dsYYOY7zyduiKFJRlpR6AAAAuBOs2APQCNd1Wa0H4FGL445831eSJHIcR67rKk1TvXn7puloAAAAeCQo9gA0whjTdAQAuDPWWlVVdfX3j0Xe9s6O1tfXNZlMNJ1OVRRFgykBAADw2FDsAXhwlHoAHpuVlb6qqlKWpbLWyvcD7e3vK0kS7e/vNx0PAAAAjxTFHoBG/OcZe9ZaRVGkvCg0zzIZY+T7gRzHkTGXty2KQvP5vMHEAPB5xlgZY3R2diY/CJSmqZLZTLMkaToaAAAAHjmKPQAPrq5rJUmiIAiUZZl8P1CWzRVFkeqqlud5yvNcFxcXKspSrutqfW1NKyt9zWZsZQOwODzPVxzHOjk91cnpadNxAAAAsGQo9gA0Yv/gQL/+8ovqupbvexqPxzo5OdHLly9ljNHumzefFHiDwUBra2t6srGhopg0mBwALjmOoyiKtLOzozTLmo4DAACAJUSxB6AR8/lc8/lcnU5X+/v7Go3HqqpKOzs7cl33s6vygiBQVTFJF0DzjDGKokinZ2eUegAAAGgMxR6Axuy+eSNjzCclXppl0heeJPdXVjSdTh8qHgB8wlorx3Hkeb48z9NgMNDZ2VnTsQAAALDEKPYANKYsb776zhgj13VZsQfgwTmOqziOJenq/M/BcHirxzAAAADgPlDsAWgFY8wnk3QB4L5Z66jTiSUZHR8f62IwaDoSAAAA8AmKPQALLY5jua6r+XwuiYIPwMNwHEfdbk9H79/r4uKi6TgAAADAZ1HsAVhY1lq9evlSWZbJcRwVRUGpB+DeBUGoMAy1f3Cg0WjUdBwAAADgiyj2ACws3/NUFIVmMwZmALh/nucpDCMVRaE//vhD+WemcwMAAACLhGIPwMKK41hlyRNrAA8j7nR0eHikAWfpAQAAoCVs0wEA4EuCIFBZVk3HALAk0iTR8x9+UOfDBFwAAABg0VHsAVhYZVnKGNN0DABLIssyzWYz/fTTT01HAQAAAG6ErbgAFka329Xa6qok6fDoSGVVUewBeFBFkassS3U6HU2nnO8JAACAxUaxB6BxxhhtPn+uXq+n+TyTMVZ/++tfJYkn1gAeXFkWiqOIxx8AAAAsPIo9AI17/vwHdTodTSZj1XUtSZrPM0lSVXHGHoCHE0WxgiCQ48yajgIAAABci2IPQOM811Oez69KPYlCD0AzwjDU27dvlaRp01EAAACAazE8A0Dj0iyTtU7TMQBAdV1rMp2qKIqmowAAAADXotgD0Lg0SWQtD0cAmldVlTzPazoGAAAAcCM8kwbQuDTLeCINYCHkeX41nRsAAABYdBR7ABo3n881Go3U6XabjgJgyWVZqvX1dfm+33QUAAAA4FoUewAWwsHhoXzPlzGm6SgAllhVVUrTRH/58UcejwAAALDwKPYALIRer6c8zz+ZjAsATciyTNZaPX36tOkoAAAAwFdR7AFYCCu9nvJ83nQMAJAkJclM62tr6nY6TUcBAAAAvohiD0CjPM/T5uamer2u5vO86TgAIOlyS26WpVpbW2s6CgAAAPBFbtMBACyvIAj06tXLq+EZbMMFsEjm87n6/VUZY3h8AgAAwEJixR6Axjx98kRZmilNEp4042uV7PAAABl7SURBVMH4vs/EU9xIXdcqy5J/LwAAAFhYFHsAGtPpdJTnbL/Fw+p0uvI8X0EQNh0FAAAAAL4LxR6ARqysrMgYo6oqm46CJbT75o3CMJQxpukoWHB1XclxnKZjAAAAAJ/FGXsAHlQQBPr5p59krdV0Omk6DpaM5/nK81x5nms8HiuKYqVpImOMrHVUFLmiKJLn+SrLUtPpRI7jyvd9VVUlY4zKstB8zgTnZVGWlcIw1Gw2azoKAAAA8CcUewAeVL/fV1mWmkzGTUfBkonjjhzH0bu9PUnS2fm5Np8/V7+/+mECaqZer6fTszOdnr7VxsaG1lYvByccn5zIc13N81xPnzxRVVUqiqLhrwgPoaouiz0AAABgEVHsAXhwrusoCAJlWdZ0FCyJIAhUVpVeb29fDWpJkkTbOzuKokhFUSjPc1lrVVWVJOn9+/eaTCZSXWv6H6u1rDHq9/sUe0vCcRxladp0DAAAAOCzOGMPwIM6OTnR0ftjRVEs1+W1BTwM1/V0enr62enLSZJcDXH5WOp9NJ1OPyn1JGkymcjzvPsLi4Xi+74Gw2HTMQAAAIDPotgD8KDqupa1VmVZsuIJD8Zae2fn4qVZptlspjCM7uR6WGxVVcnjRQgAAAAsKIo9AA9utd9XmiZNx8ASuZzAXF1/wxs6ODyU7/vqdLqs3nvk5vO51jfWm44BAAAAfBbFHoAH47quPM+7PO+sLJuOgyVj7d39yCuKQr/9+986PjlhW/kjl2WpVvuXQ1QAAACARcMzEQAP4i8//qhut6u6rpXn+Z2ungK+xlorY4xc173TgS11XV8O1/jwZzxOxhjVdc3/YwAAACwkij0ADyIIAk2nE87Vw4Oy1qrb7enk9FTT6fTOr9/r9VSWBStQHzHXdVVVlXq9nsbjcdNxAAAAgE+wFRfAg0iSRI7jNB0DS8RxHHW7PR2fnOj09PRePkee53Ic99Ft0wyCQEEQNh1jIcznc2VZqq3NTf3y6hWPYwAAAFgorNgD8CBq1ZIeV/mBxWWMUbfb08HBgYaj0b19nul0qouLC62vr//HpOdaZVkqz/MbX8daqyAIlGXZZ7epW+soiiLVqlUWhYqiVFl+ffVrEIRyXUd1LdV1pY87Sa21V9uT/3ObaVEUMsbI931NZzN5rqMgCJVl6W3ukkdpPp9rPp8riiL99Je/aGd3t+lIAAAAgCTJbG5tcWgMgDtlrdXm5qZW+33lRaHpZCLP82StUZpSEuDuOI4rz3NljFVVVVclVBRFms4SHR0dPUgOz/PkeZ46nY4cx9FKr6eiKL46/dlaK98PFIaXK+PqulaaJp89B3BlZUUnp2cqi0LdbldRFMnzPJVlqaqqPpRzl+XdVTk3nepiMJAxRp7nybFWtaQiz5Wmqaq6Vl1VMtbKc11FcSzVtUbjsbIsUxAEevXypUaj4X3dba3U7XY1nc60f3DQdBQAAACAYg/A3YqiSD//9JPyPFeaJrLWyvM8xXFH83l2NWwA+F6+7ysMIw1HI2VZpm6no263q7Is5TiOtnd2GiuSHcfRy5c/yxqrLEuvzpb0/UC+78l1PVV1pfForOOTE+V5rmdPn2p9fV15nivPcxXF5Yq/MIxUFIXevnv3yecwxigIAjnWynEceb4vx3FUFIUmk4nm8/l3fx3/889/ajQaMjjiv/R6K5rNZjp6//5WKzMBAACAu0axB+BO/frLLyrL4k+lgrWOjBFDBnAnjDFaWelre3tb2X/8W/u4pTUIAg0GgwYTXmZcW13V06dPr7IlSaKzszNNZ7PPbrnt9XryfV/ra2syxqgsC3merz9ev25k8Myvv/yiosgprz4jDEMFQajTszMNh8M7KVIBAACA26LYA3CnfnzxQp7ncS4Xvsh1XRVFIc/zvrkw8rzLVW+vt7fvON39iMJQxS3P3Vvt9xXHsc7Ozz+7Pfch9LpdvXjxQuPxiFV7n3FZJIfyfV9FUej19vZnC1sAAADgvjAVF8CdOjs/VxAETcfAggqCUL3eilZX19TrrVydL3dTjuOo3++r2+216rzGJE1vXWIOhkMdHB42VupJ0ngy0Wg0uvX/p2VRVZWSZKbRaCjf92Utv1YBAADgYTEVF8CdSpJEk8lEnU5H0+m06ThYAMYYxXFHnuepqiq93t6+GuTw8uefZYz54jTYj3zfl+O48n3/3ifd4lPjyUSdTtx0jIVljFHc6Wg4HDayXRoAAADLjWIPwJ3yPO/DFE5fEsUeLgeqpGmq7Z2dP52xeHJ6KmuM1tfXlSSzP51T9nHwSpKmuhgMNJ1OG13BtoySJJHrek3HWEiO46jT6Wo0Gung8LDpOAAAAFhCFHsA7sRqv6+nT5/KdV1lWdr44AIshjCMVJaVDg4PPzs45eTkRJJ0MRjo119+kWRkP0x5dV1XVVVp980bJUnywMnxUVFcDsP5njMRH5uPE4mDINTB4aGGw2HTkQAAALCkKPYAfDfHcbS5uanpdKIkqTg8HleMMZpMp9dOQ57P59re2dEvr15pMpno+OREaZqytXFBnF9c6MnGxlIWe5clXijXdWWtlTFGxhgNh0O929tfyvsEAAAAi4NiD8B3sdbq+Q8/qCzLR1fCRFEkax1Za1XXlbIs++yTeNd15TiuyrJ4dPfB95rPMz17+lQX5+fKr7lvsizT//vXvx4oGW7j4kOx5/v+n7ZLP2ae5yuOYw0GAw1HIxVFoaqq+D4HAADAwqDYA/BdtjY3FUWhZrPHdZ5eGIYqilKnp+9VFIWCINDm5qY8z78qMcuyUBCE8n1fo/FY3U5Hvl8v1H3hOK4cx1FR5A+6ktJaK8/z5fu+BsPhtaUeFt/e/r5e/vyz8jxXXddNx3kQcRyzFRwAAAALjWIPwHe5nH47eXTbb40xSpJE09lMkpTN55rOZur3+wrDUJ04vjxzrCj0entbRVHIGKP/+ec/lSSzhSg+fN9XGEaazmbq9VY0m82U5w+z2sr3A8VxrJ3dXaYjPxJJkmgwGKjT6Wg2m37YmupIksqyVFk+rvL2cqVuTakHAACAhUaxB+C7zPNcjuM8umIvzwutrq7q+MNwB+myvDg/P7/6u+M4n5wdV9e18g/3R9Nb9ay1iqJYr7e3NZ/PFQSBfv7pJ1nHKkvTe//8eT7XfO5S6j0yR+/f6+XPP2ttbV1ZlinLMtWqFUexrLUf3nb//74egu/7Gk8mTccAAAAAvopiD8B3SWYzxXH0aA6Q931fnu/Lcz2dnp5+9bafGwgxHA7V7XbvvNiz1ioIwg9/qyUZ+b4vY4zKslSWpVdnn1lr1e32dHR0dPW2LMv0entbv/76q+qquvdz0lzXu1rtiMejrmvt7O5+9n1hGOr5Dz+o0+lqOl3sQswYozjuyPd95XmuLEs/eQz7+P22t3/QYEoAAADgehR7AL6LtbbpCDfiOI7qur5aWeg4ruI4VlkWSpJEQRDIGCPfD/Tu3TvNkuSbViEOhkNtbGwoz+fXToK9jTAMNUtSJbPZ5RZBSZPxWPM8V6fT0V9+/FFlWaksC3U6Xb0/PtbFYPDJNcqy1O7urn559UqO4yrL0ntbaek4jmb/9fnxuKVpqt03b/TPf/zjT6tZF4kxRt1uT4PBQMcnJ+p2u9p8/ly+H2g+z1TXteK480kxDgAAACwqp9fr/W/TIQC0k+d52trcXJgz5b4kjjvqdrsfijtfvh9IqpXnheq61srKipIkUZbNdfT+vWazb/96yrJUPp9rY+OJXNeVVN9Jeeb7gc7OzjQajZQkiZIkUfnhunmeaz6f68mTJ/I8T7Mk0fHx8RfzXQwG8jxPq6trSr+4Ldf835+M+cJtPu/jNuDDo6NHt0Ub16vqWv2V/sKWYr1eT4PBUO8/fI/M53OdX1yolhRHsVzX0/HxsQbDYbNBAQAAgBtgxR6AbxaF4YNPW70tz/NUSzo4ONDTZ081uBgojmNFUayzszO9Pz6W67p3unV2OBppPJloZWVFTzY2FMedTyaJFkXx1SEWQRDIWvvJof2e532lhJNG47GqvT0FwWUB+DVlWWo8HqvfX/nCLYxWV1c/3Ce1HOfyR8XHrYp1fbmV93Mrsj6uhjp6/77xcwbRjPPzc/VXVhQEgbIsazrOJ8Iw1GyWXJV6H9V1rfPz80/O0AQAAADagGIPwDeL4nihSz3pcqXb+cXF1X8fdTqdq+LsPgqoqqo0GAw0GAw+TKcNZY2R47raWF+XMfrsiqY47qgsS7muJ9fNVRSFPM9XmqbX5pxMJprc8LD/eZ7LWke+7/8ph+e5StJUk/FYruvq8OhInucpiiJZa/Xjixeq6/pPxZ4xRp1OV8PhUBf/cV9j+RweHenVy5fK80JVtThbci/PzdtuOgYAAABwZ9pxOBaAhbS62leWLeZ2u48cx/nsYI/pdPpgpeR8PtdoNNJgONTZ2Zne7e0piuJPtri6rqt+f1VVVenN27caDAZyXU/S5Sqjk2sGedxWnud6/fq1wjBSEISy1pExRkEQXq20Ojk91eHR0dXtR6ORojBUmqafrB68LP1i9furGo3HVx+D5ZWmqY6OjtTpdJqOcuXjuX+LukUYAAAA+Bas2APwTVzXlWOdhVqN8znz+VydONZoNGo6ypUkSXRxcaGV/ory+VxVVSuMQu3t72s8Hku63M67vr4u13WVZdnV2+/SPM+1++aNNp8/V7fblbVWk+lUpig1/sL91e12ledzhWEkz/PkOI6yLNNgONRwOGT7La5cDAZaX1+/GkrRNNf1NJ1Om44BAAAA3CmzubW1uCfeA1gYl2endRVHkdbW1iRdruJKklnDyS5drm6rr4qlOO7IdV0ZY/Rub+/GW1Qf0vramsIoUhxFyvNcb96+/eT9cRzLc12NxuOFGU6ytramZ0+fajQa6WIwUJZlC5MNiycIAv3y6pXG41Hj2/Y/TotepJIfAAAA+F4UewCuFcexfnzxQtLl4IUsS2WM+ezwhCbE8eV2v49bW9M0URx3tLO7y7Y7oGEb6+vaeLKhyT2sOr0p3w/k+75+/+MPimgAAAA8KmzFBXCtH549U57PF27C5Ueu62pnd1dZlunvf/ubOp2uRuMRpR6wAM7Oz9XpdNTpdDWbTe+1WAuCUK7rqCiKq+//MIzkuq62d3Yo9QAAAPDoOL1e73+bDgFgscXR5Xlqi3p+mjFGcdzRcDjUYDhUmqYaDAY8iQcWxHA0kud5Wl1dlbXmzh9LLo8K6KksS52encn3fPV6KwrDSJPpVO/evVvYxy8AAADge7AVF8C1XNfVX3/9VVmWLuSqPWutut2e/vXbb01HAfAVrutq8/lzRVGkyeRutua6rqs47uji4kLvj4/v5JoAAABAW9imAwBYfEVR6PX2tlzXUxTFTcf5kyAINORAfGDhFUWhd3t7yvNcvu9/83WstQqCQN1uT1EUa39/n1IPAAAAS4liD8CN5Hmu19vbstbK87ym41yx1sr3Ax3zpB5ojdFoJMe53TG/xhgFQaBeb0W93oqKotTR+/f67d//1ngBp14DAAAAD4HhGQBurKoqvT8+1tbmc+V53nQcSZfTLs8vLhZmQi+A62VZJuvc7LXFIAjkeb5c19V4PNb74z3NZrN7TggAAAC0A8UegFvJ81zWOk3HuOL7ng4OBk3HAHAL09lMruPKWquqqj57G8/zFMcdzWYzHRweajq934m6AAAAQBtR7AG4Ecdx9GJrS51OR9Pp4mx7M8aqYLUe0Cp1Xev8/FzdbkdJknzyPmutoiiStY7evH3L6jwAAADgKyj2AFzrh2fPtLGxoTRNNBw2vzqu0+lerfSx1spxHBVF0XQsALcwGA719OnTP5215ziOzs7OdHJ6ygo9AAAA4Bpmc2uL35oBfNHGxoaebGxoMhkvxJNsz/PV6XS0u7sr6zjKsmxhzvsDcDtBEMjaT8/ay/Ocoh4AAAC4IVbsAfiqZ0+fajweLUSp57qewjC83J73X9v3ALRPlmVNRwAAAABa7WYj6QAspdV+X2VZfvFw+4dXq6oqTafTpoMAAAAAANA4VuwBS8xaq163q5WVFUVRpLqu5TjO1dY4a61Go2HDKf9PWVZyXR62AAAAAACQKPaApfbq1StZY1QUuZLkcvJkXV+uiltf35CkhTrrKopCjcbjpmMAAAAAALAQKPaAJeZ7nkaj4WfPz5tOpwszlMIYqygKZYzVwcFB03EAAAAAAFgIFHvAEqvrWsaYzxZ7WZbe++f3PE/GGBlj5Hm+PM/7sGKw1HQ6let6so6V7/m6uLjQ8cnJQgzxAAAAAABgEVDsAUvK930ZYx58MIa1VkEQyvd9pVmmoihUV6VOTs80mUzkuq7++Y9/qN9f1WAw0HQwVZKmStP7LxoBAAAAAGgTij1gSW1sbCjLsgf9nJ7nKY47Oj8/1/nFxWe3+na7XUnSu709DYeLM7gDAAAAAIBFQ7EHLKEoirTa7z/4xNs47mj3zRslSfLF24zHY73e3v7qbQAAAAAAAMUesJR+/eUXSZfbYsuy/O7rOY4j1/VU15Xm8/kXb2eMubawK8uSUg8AAAAAgBug2AOWjLVWaZqqLEsFQaDZbPbN1zLGKI47so7VZDyR5/taWekryy6vH0WxjDHKskx1Xakoijv8SgAAAAAAWG4Ue8CSqapKf7x+rb/99a/ffcZeHHc0mU51dHR0Na02iiI9ffJEcdzRweGhsizTT3/5i4Ig0M7u7h18BQAAAAAAQKLYA5ZWnucKgkB1XX3TdlzHceQ4jg4PDz95e5Ikevvu3Sdv2z840NMnTzSdTr8rMwAAAAAA+D+26QAAmrG3v6/haKROpyvfD2798XEc6+zs7Ea3nc1mevP27a0/BwAAAAAA+DKKPWBJFUWh4+Nj7e3vS5L6/VVZe/1DgjFGnU5XeVHq5PT0vmMCAAAAAIAvMJtbW3XTIQA078XWlnzfV5alX71dEISqqkpv3727OlcPAAAAAAA8PFbsAZAkZVkma82NblsUBaUeAAAAAAANo9gDIElKs0yO8/V5OsYYBUGg0Xj8QKkAAAAAAMCXUOwBkCRNp1M5jiNjvrxqL4piXQwGGlPsAQAAAADQuK8vzwGwNOq61nA4VL/fV1EUms/nKstCxhiVZSlrrTzP08nJSdNRAQAAAACAGJ4B4L94nqcwDPX8hx/kOI5q1aqrWo7j6Oj9e11cXDQdEQAAAAAAiBV7AP5LnufK8/xqu60xRnEUqSxLpVnWcDoAAAAAAPARxR6Ar6rrWtPZrOkYAAAAAADgvzA8A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Uo9gAAAAAAAIAWotgDAAAAAAAAWohiDwAAAAAAAGghij0AAAAAAACghSj2AAAAAAAAgBai2AMAAAAAAABaiGIPAAAAAAAAaCGKPQAAAAAAAKCFKPYAAAAAAACAFqLYAwAAAAAAAFqIYg8AAAAAAABoIYo9AAAAAAAAoIX+P84L0/mTuNOFAAAAAElFTkSuQmCC"/>
          <p:cNvSpPr>
            <a:spLocks noChangeAspect="1" noChangeArrowheads="1"/>
          </p:cNvSpPr>
          <p:nvPr/>
        </p:nvSpPr>
        <p:spPr bwMode="auto">
          <a:xfrm>
            <a:off x="122515" y="-113763"/>
            <a:ext cx="240030" cy="2400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16865" y="916409"/>
            <a:ext cx="435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rgbClr val="2BC8E7"/>
                </a:solidFill>
                <a:latin typeface="Roboto Light" pitchFamily="2" charset="0"/>
                <a:ea typeface="Roboto Light" pitchFamily="2" charset="0"/>
              </a:rPr>
              <a:t>Agências de Instituições Supervisionadas pelo </a:t>
            </a:r>
            <a:r>
              <a:rPr lang="pt-BR" sz="1400" dirty="0" err="1" smtClean="0">
                <a:solidFill>
                  <a:srgbClr val="2BC8E7"/>
                </a:solidFill>
                <a:latin typeface="Roboto Light" pitchFamily="2" charset="0"/>
                <a:ea typeface="Roboto Light" pitchFamily="2" charset="0"/>
              </a:rPr>
              <a:t>Bacen</a:t>
            </a:r>
            <a:endParaRPr lang="pt-BR" sz="1400" dirty="0">
              <a:solidFill>
                <a:srgbClr val="2BC8E7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23603" y="304052"/>
            <a:ext cx="532518" cy="20005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700" b="1" dirty="0" smtClean="0">
                <a:solidFill>
                  <a:srgbClr val="FFC000"/>
                </a:solidFill>
                <a:latin typeface="Roboto Light" pitchFamily="2" charset="0"/>
                <a:ea typeface="Roboto Light" pitchFamily="2" charset="0"/>
              </a:rPr>
              <a:t>#</a:t>
            </a:r>
            <a:r>
              <a:rPr lang="pt-BR" sz="700" b="1" dirty="0" err="1" smtClean="0">
                <a:solidFill>
                  <a:srgbClr val="FFC000"/>
                </a:solidFill>
                <a:latin typeface="Roboto Light" pitchFamily="2" charset="0"/>
                <a:ea typeface="Roboto Light" pitchFamily="2" charset="0"/>
              </a:rPr>
              <a:t>DataViz</a:t>
            </a:r>
            <a:endParaRPr lang="pt-BR" sz="700" b="1" dirty="0">
              <a:solidFill>
                <a:srgbClr val="FFC00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95611" y="311486"/>
            <a:ext cx="422146" cy="170119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10" descr="C:\Users\Ricardo\Documents\R-Projetos\Exploratory-Data-Analysis-Bancarization\img\agencias_dark_mode.png"/>
          <p:cNvPicPr>
            <a:picLocks noChangeAspect="1" noChangeArrowheads="1"/>
          </p:cNvPicPr>
          <p:nvPr/>
        </p:nvPicPr>
        <p:blipFill>
          <a:blip r:embed="rId3" cstate="print"/>
          <a:srcRect l="7699" t="5113" r="4174" b="5113"/>
          <a:stretch>
            <a:fillRect/>
          </a:stretch>
        </p:blipFill>
        <p:spPr bwMode="auto">
          <a:xfrm>
            <a:off x="359185" y="1296194"/>
            <a:ext cx="3789895" cy="576064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2700337" y="6821048"/>
            <a:ext cx="2530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u="sng" dirty="0" smtClean="0">
                <a:solidFill>
                  <a:srgbClr val="2BC8E7"/>
                </a:solidFill>
                <a:latin typeface="Roboto Light" pitchFamily="2" charset="0"/>
                <a:ea typeface="Roboto Light" pitchFamily="2" charset="0"/>
              </a:rPr>
              <a:t>https://dadosabertos.bcb.gov.br/dataset/agencias</a:t>
            </a:r>
            <a:endParaRPr lang="pt-BR" sz="800" i="1" u="sng" dirty="0">
              <a:solidFill>
                <a:srgbClr val="2BC8E7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897958" y="6629664"/>
            <a:ext cx="1275892" cy="0"/>
          </a:xfrm>
          <a:prstGeom prst="line">
            <a:avLst/>
          </a:prstGeom>
          <a:ln w="1270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33</Words>
  <Application>Microsoft Office PowerPoint</Application>
  <PresentationFormat>Personalizar</PresentationFormat>
  <Paragraphs>10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15</cp:revision>
  <dcterms:created xsi:type="dcterms:W3CDTF">2020-09-12T23:05:55Z</dcterms:created>
  <dcterms:modified xsi:type="dcterms:W3CDTF">2022-01-23T20:15:37Z</dcterms:modified>
</cp:coreProperties>
</file>