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5400675" cy="72009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062"/>
    <a:srgbClr val="1BC062"/>
    <a:srgbClr val="2BC8E7"/>
    <a:srgbClr val="333332"/>
    <a:srgbClr val="191A1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1" autoAdjust="0"/>
  </p:normalViewPr>
  <p:slideViewPr>
    <p:cSldViewPr>
      <p:cViewPr>
        <p:scale>
          <a:sx n="90" d="100"/>
          <a:sy n="90" d="100"/>
        </p:scale>
        <p:origin x="-1980" y="594"/>
      </p:cViewPr>
      <p:guideLst>
        <p:guide orient="horz" pos="2268"/>
        <p:guide pos="17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26BCE-9BBC-4F24-93FD-BBB339ED498A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B9980-F8D3-4C95-AB75-A5B2EAF6AF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9980-F8D3-4C95-AB75-A5B2EAF6AF2F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051" y="2236948"/>
            <a:ext cx="4590574" cy="1543526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101" y="4080510"/>
            <a:ext cx="3780473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915489" y="288373"/>
            <a:ext cx="1215152" cy="6144101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70034" y="288373"/>
            <a:ext cx="3555444" cy="6144101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616" y="4627246"/>
            <a:ext cx="4590574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26616" y="3052050"/>
            <a:ext cx="4590574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70034" y="1680213"/>
            <a:ext cx="2385298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745343" y="1680213"/>
            <a:ext cx="2385298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0034" y="1611868"/>
            <a:ext cx="2386236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70034" y="2283619"/>
            <a:ext cx="2386236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743471" y="1611868"/>
            <a:ext cx="2387173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743471" y="2283619"/>
            <a:ext cx="2387173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037" y="286705"/>
            <a:ext cx="1776785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11516" y="286705"/>
            <a:ext cx="3019128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70037" y="1506856"/>
            <a:ext cx="1776785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8570" y="5040632"/>
            <a:ext cx="3240405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58570" y="643413"/>
            <a:ext cx="3240405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58570" y="5635707"/>
            <a:ext cx="3240405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70034" y="288370"/>
            <a:ext cx="4860608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0034" y="1680213"/>
            <a:ext cx="4860608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70034" y="6674170"/>
            <a:ext cx="126015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845231" y="6674170"/>
            <a:ext cx="1710214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3870484" y="6674170"/>
            <a:ext cx="126015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/>
          <p:cNvSpPr/>
          <p:nvPr/>
        </p:nvSpPr>
        <p:spPr>
          <a:xfrm>
            <a:off x="0" y="1"/>
            <a:ext cx="5400675" cy="1105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148557" y="311485"/>
            <a:ext cx="46595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eague Spartan" pitchFamily="50" charset="0"/>
              </a:rPr>
              <a:t>Agências Bancárias em São Paulo</a:t>
            </a:r>
            <a:endParaRPr lang="pt-BR" sz="2000" b="1" dirty="0">
              <a:solidFill>
                <a:schemeClr val="tx1">
                  <a:lumMod val="85000"/>
                  <a:lumOff val="15000"/>
                </a:schemeClr>
              </a:solidFill>
              <a:latin typeface="League Spartan" pitchFamily="50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65515" y="636176"/>
            <a:ext cx="2428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Thin" pitchFamily="2" charset="0"/>
                <a:ea typeface="Roboto Thin" pitchFamily="2" charset="0"/>
              </a:rPr>
              <a:t>Geolocalização das Agências.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3" name="AutoShape 2" descr="data:image/png;base64,iVBORw0KGgoAAAANSUhEUgAABPYAAAdnCAYAAABGVvIiAAAABHNCSVQICAgIfAhkiAAAAAlwSFlzAAALEgAACxIB0t1+/AAAADl0RVh0U29mdHdhcmUAbWF0cGxvdGxpYiB2ZXJzaW9uIDMuMC4yLCBodHRwOi8vbWF0cGxvdGxpYi5vcmcvOIA7rQAAIABJREFUeJzs3XmMZHtd///XObV2V1fve0/39Gx3uNeo4bIIiQouuERUBEThgoJLIIJ/EUHByNUY/nKNCpdEE+9FliDEiyyJqCEoES+YyFWZGebO9PS+1750befz+f1xf1XfO8xye3qq+9Spej6SyfRMV516V09Pnzqven8+b8daawUAAAAAAAAgUFy/CwAAAAAAAABw7wj2AAAAAAAAgAAi2AMAAAAAAAACiGAPAAAAAAAACCCCPQAAAAAAACCACPYAAAAAAACAACLYAwAA6HBPP/20Zmdn9ed//udtOd4HP/hB/dqv/VpbjtVJ3vGOd+i9733v895uYGBAS0tLJ1ARAADA8SLYAwAAOAGvfOUrNTIyomq1ek/3Ozg40G/91m/pv/7rv/TVr35VTz/99H3X8r73vU9//dd/fd/Hea6//du/VSgU0sDAgAYGBnT27Fl9+MMfbutj3M2//du/6dvf/rY++MEPPu9ti8Wizp49ewJVAQAAHC+CPQAAgGO2vLysf//3f5fjOPrHf/zHe7pvX1+fvvSlL2l2dlZ///d/r+/93u89pirv38tf/nIVi0UVi0V9+tOf1nve8x7993//94k89srKij7xiU8oFArd8TaNRuNEagEAADgpBHsAAADH7IknntDLXvYyvfWtb9Xjjz9+0+dSqZR++qd/WoODg3rJS16i3/3d39X3f//3tz5/5coVvepVr9Lo6KguXryoT33qU63PvfWtb9U73/lO/dRP/ZSSyaS+7/u+T9evX299/lvf+lbrvlNTU61utkcffVRvfvObW7f7+Z//eU1PT2toaEg/+IM/qG9961utz33xi1/UQw89pGQyqbm5Of3RH/3RoZ7zww8/rAcffFCXL18+1OMc9bl8/etf18tf/nL95m/+pl74whfqXe96l2q1Wut+juPor/7qr3ThwgVduHCh9XfXrl2TJH3hC1/QC1/4Qg0ODmp+fl6PPvpo676VSkVvfvObNTY2puHhYb3kJS/Rzs7OoZ4/AADASSDYAwAAOGZPPPGEHnnkET3yyCP6p3/6p5vCoXe+851KJBLa3t7W448/flPwVyqV9KpXvUpvetObtLu7q0984hP6jd/4jZsCsU984hP6wAc+oEwmo/Pnz+v973+/JKlQKOhHf/RH9RM/8RPa3NzUtWvX9CM/8iO3re8nf/In9cwzz2h3d1cPP/ywHnnkkdbnfvVXf1Uf+chHVCgU9H//93/64R/+4UM952984xu6evWqXvziFx/qcY76XFzX1Z/8yZ9of39fX/va1/Sv//qv+tCHPnTTcZ988kk99dRTunTp0i11JhIJPfHEE8pms/rCF76gD3/4w3ryySclSY8//rhyuZzW1taUSqX02GOPqa+v71DPHwAA4CQQ7AEAAByjr371q1pZWdEb3vAGvehFL9K5c+f08Y9/XJLkeZ4+85nP6Pd///fV39+vhx56SL/8y7/cuu/nP/95LS4u6m1ve5vC4bAefvhhve51r9OnP/3p1m1e+9rX6qUvfanC4bAeeeQRffOb32zdd3p6Wu9+97sVj8dbXXC38yu/8itKJpOKxWJ69NFH9fTTTyuXy0mSIpGILl26pHw+r5GRET388MN3fK7/+Z//qeHhYQ0MDOilL32p3vKWt7S65J7vcY76XF784hfr5S9/ucLhsBYXF/X2t79dX/nKV26q63d+53c0Ojp621Dula98pb77u79bruvqe77ne/TGN76xdf9IJKJUKqVr164pFArpRS96kQYHB+/4/AEAAE4awR4AAMAxevzxx/VjP/ZjGh8flyS96U1vanXl7e3tqdFoaH5+vnX75368srKip556SsPDw61fH/vYx7S9vd26zfT0dOvj/v5+FYtFSdLa2prOnTv3vPV5nqff/u3f1rlz5zQ4OKjFxUVJ0v7+viTpM5/5jL74xS/q9OnTesUrXqGvfe1rdzzWy172MmWzWRWLRW1vb+tb3/qW3ve+9x3qcY76XJaWlvT6179eZ8+e1cLCgv7wD//wpmNKN39Nv9NTTz2lH/qhH9LExISGhob02GOPte7/lre8RT/+4z+uX/zFX9Ts7Kze8573qF6v3/FYAAAAJ41gDwAA4JgcHBzoU5/6lL7yla9oenpa09PT+tM//VM9/fTTevrppzUxMaFwOKz19fXWfdbW1lofz8/P6xWveIWy2WzrV7FYPNS02fn5+Zv2qLuTj3/84/rsZz+rf/mXf1Eul9Py8rIkyVorSXrJS16iz372s9rd3dVrXvMaveENbzjUc5+amtLrXvc6fe5znzvU4xz1ubz97W/XhQsXdPnyZa2urur973//Lcd0HOeOx37Tm96kn/mZn9Ha2ppyuZze8Y53tO4fiUT0gQ98QJcuXdJ//Md/6POf/7yeeOKJwzx9AACAE0GwBwAAcEyefPJJhUIhXbp0Sd/85jf1zW9+U5cvX9YP/MAP6IknnlAoFNJrX/taPfrooyqXy7py5cpNwdGrX/1qXb16VR/96EdVr9dVr9f1jW9846aBFHfy6le/Wtvb2/qzP/szVatVFQoFPfXUU7fcrlAoKBaLaWxsTOVyudVhJ0m1Wk0f+9jHlMvlFIlENDg4eNeps8+VSqX0D//wD/qu7/qu532c+3ku2WxWsVhM0WhUV65c0WOPPXbo4zbrGh0dVTwe19e//vXWMmlJ+vKXv6z//d//led5GhwcVCQSOfTzBwAAOAkEewAAAMfk8ccf19ve9jYtLCy0Ovamp6f1rne9Sx/72MfUaDT0l3/5l8rlcpqentZb3vIWvfGNb1QsFpMkJZNJfelLX9InP/lJzc7Oanp6Wu9973tVrVaf97GTyaT++Z//WZ/73Oc0PT2tCxcu6Mtf/vItt/ulX/olnT59WnNzc3rooYf0spe97KbPf/SjH9Xi4qIGBwf12GOP6e/+7u/u+Jhf+9rXNDAwoIGBAT344IOamJjQX/zFXxzqcY76XP74j/9Yn/zkJ5VMJvXrv/7r+oVf+IVDH1eSPvShD+n3fu/3lEwm9Qd/8Ac3dSRub2/r9a9/vQYHB/Xggw/qFa94xU3ThAEAAPzm2MOsfwAAAMCJeO9739uakAsAAADcDR17AAAAPrpy5Yr+53/+R9Zaff3rX9ff/M3f6Od+7uf8LgsAAAABEPa7AAAAgF5WKBT0xje+UZubm5qcnNS73/1u/ezP/qzfZQEAACAAWIoLAAAAAAAABBBLcQE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CvtdAAAAAIDjZ62VMUaS5LquHMfxuSIAAHC/CPYAAACALud5nur1ujY2NuS6rmZnZxUOhxUKhfwuDQAA3AfHWmv9LgIAAABAezW788rlsrLZrLLZbOtzjuNocXFRfX19cl125wEAIKgI9gAAAIAuY61VpVLR8vKyPM+77W2i0ajOnTt3y7Jca62stapWq3JdV5FIRJIIAAEA6EAEewAAAECXMcbo6tWrajQad71dLBbT+Pi44vG4QqGQGo2GSqWSMpmMarVa6zajo6MaGRmRtZbluwAAdBCCPQAAAKCLWGuVz+e1trbW1uO6rquhoSFNTU0pHGarbgAAOgH99AAAAEAXMcZof3//WI6byWS0ubl5x+W9AADgZBHsAQAAAF3EWquDg4NjO36hUDi2YwMAgHtDsAcAAAB0CWutisXisT/G1tYWXXsAAHQAgj0AAACgSxhjlEqljv1xstmsSqWSjDHH/lgAAODOCPYAAACALtFoNI51Ge5zbWxsqNFoEO4BAOAjgj0AAACgC3iedyxDM+72eNevX1epVGoFfNbaE3t8AAAgOZazLwAAABB4xhhduXLFtw66eDyus2fPynXpHQAA4KRw1gUAAAACzhijvb09X5fFVioVZbNZhmoAAHCCCPYAAACAADPGKJPJaG9vz+9StLm5qWKxyL57AACcEJbiAgAAAAFljFEul9PGxobfpdxkYmJCIyMjCofDLM0FAOAYEewBAAAAAWStVblc1vLycscOrRgfH9fk5KQcx5HjOH6XAwBA1yHYAwAAAALIGKOrV6+q0Wj4XcpdhcNhzc3Nqb+/X67rEvABANBG9MUDAAAAAVSr1To+1JOkRqOhlZUV7e3tEeoBANBmBHsAAABAwFhrdXBw4HcZ9ySZTHbskmEAAIIq7HcBAAAAAJ6ftbY1bdZaq/39fZ8rOrxwOKy+vj469gAAaDOCPQAAAKDDeZ6nWq2mVCqlcrmsWq3md0n3ZGpqyu8SAADoSgR7AAAAQAczxqhUKml1ddXvUo4kGo1qaGhIrssuQAAAtBtnVwAAAKDDbWxs+F3CkY2OjvpdAgAAXYuOPQAAAKBDeZ6n3d1deZ7ndylHNjw8TLceAADHhDMsAAAA0IGMMdrb21MqlfK7lCNLJBIMzAAA4BjRsQcAAAB0GGOMNjY2lMvl/C7lvkQiEb9LAACgq9GxBwAAAHQQY4xyuVzgQz1JyufzLMMFAOAYcZYFAAAAOoi1Vtvb236X0RaO48ha63cZAAB0LYI9AAAAoEM0l+AGeVjGcxlj/C4BAICuRrAHAAAAdABjjHZ3d5XP5/0upW2stcpkMgR8AAAcE4ZnAAAAAD5qhl6bm5vKZrM+V9N+1WrV7xIAAOhaBHsAAACAD6y1Msbo4OBAGxsbqtfrfpd0LAYGBuQ4jt9lAADQlQj2AAAAgBPkeZ4cx1GxWFQqlVKpVPK7pLZzHEeDg4OanJxUOBwm2AMA4JgQ7AEAAAAnoDkQY3d3V7lcTo1Gw+eKjs+ZM2cUi8UUCoX8LgUAgK5GsAcAAAAcI2OMrLXa3d3tmUESfX19dOkBAHACCPYAAACAY2KMUSaT0c7OTk8EepIUi8VkrSXYAwDgBBDsAQAAAMfAGKOtrS1lMhm/SzlRU1NTfpcAAEDPINgDAAAA2swYo/X1deXzeb9LOVHj4+MaGBiQ67p+lwIAQE8g2AMAAADayBijXC7Xc6HexMSEJiYmCPUAADhBBHsAAABAmxhjVK1Wtbm56XcpJ8ZxHJ06dUrJZJJQDwCAE0awBwAAgK7QHE7hV7hkjFG5XNbKyoqstb7UcNIcx9Hi4qL6+voI9QAA8AFnXwAAAHQFx3GUy+V8mT5rjFGpVCLUAwAAJ4ozMAAAALqCtVa5XE6O45zo4xpjVKvVtLq62jOhXigU0pkzZxSPxwn1AADwEUtxAQAA0BWstSqVSjo4ODixwMkYo0ajoRs3bvRMqBeNRnX27Fm5rkuoBwCAzwj2AAAA0BWMMbLWanl5WTMzM0okEgqHn3256ziOjDGq1+vyPE+xWEyO48h13fvu8Ltx44Y8z2vHU+h4w8PDmpmZacvXDQAA3D+CPQAAAHSFZrhmjNHGxkbr713XlbX2lo66RCKhZDKp0dHRI3WeGWOUSqVUr9fvr/AAGBgY0MzMjMLhsEKhkN/lAACA/x/BHgAAALrCnYZm3OnvS6WSSqWSGo2GJicnjxTuZTKZe75P0CwsLCiRSNClBwBAB2JTDAAAAHSF5rLbe7W/v69cLifP8+5pnzzHcVSr1Y70mEExMDCggYEBhUIhQj0AADoQHXsAAADoCpFIRI7jHGmIxcbGhjKZjJLJpBKJhKLR6F2HQxhjVKlU7rfkjtbX16f5+XkCPQAAOhjBHgAAALqCMUaRSOTIXXTlclnlcrn156mpKY2Njcla2wq3mh+XSiWtr6+3pe5OFAqFtLi4yPJbAAA6HMEeAAAAuoLjOG2dTruzs6N0Oq1IJKJ6vS7HcVrBYbcPzIhEIpJEqAcAQIcj2AMAAEBXqNfrbQ32msd8bojX7XvqAQCAYCHYAwAAQCBZa1sTbx3HUSqV8rkiAACAk0WwBwAAgEBpduUVi0Xl8/nWEItqtepnWV3lqBOGAQDAyeKMDQAAgEBpNBp65pln/C4DAADAd67fBQAAAACHZYxROp32u4yud3BwwOAMAAACgGAPAAAAgVIsFv0uoet5ntf2QSQAAKD9CPYAAAAQCMYYlctl9tI7IcViUdZav8sAAAB3QbAHAACAjtacfpvP57WysuJ3OT1jf3+fYA8AgA7H8AwAAAB0LGutGo2GVldXdXBw4Hc5PaVararRaCgajfpdCgAAuAM69gAAANCRjDEyxmh5eZlQzyeVSsXvEgAAwF3QsQcAAICO4nmeHMdRPp/X9va2Go2G3yX1LJbiAgDQ2Qj2AAAA4DtrbWsvvd3dXWWzWRlj/C6r54VCIb9LAAAAd0GwBwAAAF8ZY5TJZFStVgn0OkxfX5/fJQAAgLsg2AMAAIBvjDFaW1tToVDwuxR8h0gkIsdx/C4DAADcBcEeAAAAfOF5nlKpFKFeh3Ichz32AADocEzFBQAAwIkzxujg4EC7u7t+l4I7qNfrcl0uFwAA6GScqQEAAHCijDGq1+taXV31uxTchbVWnuf5XQYAALgLgj0AAACciObU20KhoOvXrzMkIwDK5bLfJQAAgLtgjz0AAACcCGutVldXVSwW/S4Fh1QulzUwMMCSXAAAOhTBHgAAAI6VtVbWWm1ubhLqBQxTcQEA6GwEewAAADg2zeW3q6urKpVKfpeDezAyMqKJiQm69QAA6GAEewAAADgWnuep0WhodXVV1WrV73JwD4aGhjQzM0OoBwBAhyPYAwAAQNsZY5ROp7W7uytrrd/l4B6EQiHNzs4S6gEAEAAEewAAAGgrY4yKxaJ2dnb8LgVHEI/H/S4BAAAcEsEeAAAA7okxptWFV61WValUZK1VX1+fGo2GSqWSMpmMz1XiqOjUAwAgOAj2AAAAcCjGGHmep/39fZVKJVUqFb9LQpuFw2HNzc0R7gEAEBAEewAAADgUa62WlpZUr9f9LgXHIBKJaGFhQa7rynEcv8sBAACHQLAHQMYY1et1hcNhhUIhv8sBAHQgY4zW19cJ9brUwMCAFhYWJLEUFwCAIOGsDfS45oVatVrl3XkAwC2MMTLGaG1tTYVCwe9ycAzC4bDm5+flui6hHgAAAUPHHtDDjDHKZDLq6+tTIpF43hfzxhhe8ANAjzDGSJIymYz29vbUaDR8rgjHZXp6mjf3AAAIKII9oEdZa2Wt1c7OjhYWFuQ4Tusizlp7y5JcY4zK5bL6+voUCoXkeV7rc+zFAwDdo3l+yGaz2tnZuennPbpPNBrV4OAgb9wBABBQjrXW+l0EgOPXvFBzHEfWWhljtLy8rEqlIsdxFIlEVKvV5LquhoaGWu/eu64ra63K5bJWVlZ04cIFGWO0u7urSqWiSCSivr4+xWIxxeNxRSIRgj4ACChrrTzP040bN1StVv0uBydgcXFR/f39BHsAAAQUwR7QIzzP0+7urkKhkBzHUSqVuuuyKtd1NTU1pZGREUnStWvXVKvVnvdxksmkxsfH1dfX1zoOACAYjDFaWlpSpVLxuxScgFOnTtGtBwBAwBHsAT3AGKPt7W2l0+l7vm8sFmtNzb0X4XBY09PTisfjrWm7dPEBQGczxujSpUt+l4ETMDc3p6GhIUI9AAACjj32gB5Qq9WOFOpJOvJSrEajofX1dUnSxMSEJiYmAhPsGWNuu88gAHQ7x3FaWzage506dUrJZJJQDwCALsDZHOhSz70oi0ajSiQSvtWSy+VaYVknM8bIGKNCoaDt7W15ntfxNQNAOxljFI1G/S4Dx2h+fl7JZJI3rwAA6BIEe0CX8TxPpVJJ+Xy+NcnQdV1NTk76VlOtVtPKykpHhmTNjeKbgd7Vq1e1tramTCajnZ2d1qRgAOgV8Xjc7xJwDBzH0eLiogYGBgj1AADoIizFBbrIc6fXStLZs2dbQywODg78LE0HBwfa29vTxMTEsSz9aU76lf7fUrLm0l/P81qP2ZwM7HmeKpWKKpWKSqWSSqXSLSFeLpfT9PR022sFgE7luq5mZmYUi8WUzWYPNTQJnc91XS0uLioej7P8FgCALsPwDKCLeJ6n1dVVlUolSc8Ovjh79qwcx9Ha2poKhYLPFUojIyOanJyU67q37RhoLtltBnPGmFZAV6lUFI/HW58vFosKhUKKRCKq1WrKZrNyHEehUEgjIyOKRCIql8vKZrPK5XI3HfOwP/pGR0c1NTVFdwOAntJ8oyOdTmt7e9vnanA/otGoFhcXFQ6HCfUAAOhCBHtAF/E8T9evX7+pw6L5Qr6Tui4cx9HExITGx8dbFxnGGDUaDRUKBWWzWSWTSUWjUaVSKUUiEdXrdR0cHCgejysSiahSqdzzpN6j1nru3DlFo1EuiAD0HGOMcrmcNjY2/C4FRzAwMKD5+Xm5rhuYAVYAAODeEOwBXeR2wV4nSyaTmpycVDgcVr1e1/LyckfuaRcOh3Xx4kUuigD0JGOMrl+/fuQp6fDH+Ph4q0MeAAB0L/bYA7pMkMKnQqHQEcuDn0+j0VA2m9XQ0BAXSAB60uDgoPb29vwuA4c0OTmpsbExzlkAAPQAzvYAcAi7u7tyHKcjJ/sCwHFyXbc1iAmdLxwOa3x8nL1hAQDoEQR7QBdpDoZA+9XrdS0tLRHsAehJkUjE7xJwSKOjo36XAAAAThDBHtBFHMfR+Pi432V0rYODA+3s7BCeAug5/NwLjtHRUZbgAgDQQzjrA13EcRyNjo4qGo36XUrXSqVSSqfTXOQC6CknMYUc929sbCxQe+0CAID7x/AMoIt4nifP8widjtn29nYrRJWCNbAEAO6VMUYHBwd+l4HnEY1GNTU1RbceAAA9hmAP6BKe5ymTyWh7e9vvUnrCzs6OotGoHMdRf39/6++5oALQjUqlkt8l4C4cx9HCwoLfZQAAAB8Q7AFdorm/nuu62tzc9LucrmeM0crKiiRpeHhY4XBYAwMD6u/vJ9wD0FU8z1OlUvG7DNzF/Py8otEo5x8AAHoQZ3+gSzRfzA8MDPhcSe/JZrPa39/XxsaG36UAQFsZY5TL5fwuA3fgOI5Onz6tRCJBqAcAQI/iFQDQRYwxKhQKfpfRs+r1ura3t2WMaf1iz0MAQWWtlbVW+/v7fpeCOzh16pQSiYRCoZDfpQAAAJ+wFBfoItZaFYtFv8voael0WrlcTo7jyHEcJZNJDQ4OKpFIyFrbup3jOLLWtm4HAJ2k+cbE8vKyGo2G3+XgNmZnZzUwMECnHgAAPY5gD+gydIf5z/O81sfpdFrpdFqO4ygUCslxHNXrdUlSX1+fTp06pXA4LNd1CfgAnIhmaCep1enluq6sta1zyP7+vlKpFOeUDjUyMqLh4WFCPQAAIMc+t4UE6CDGGFlrWV5ySM2v140bN9jkPGASiYSGh4c1NDQkicm6AI5Hc2nt5uamstmspGd/3oyMjGh8fFz5fF65XE7lctnnSnE38XhcZ8+e5VwBAAAkEeyhwzS/HVmieO+MMVpaWiLUC7BwOKy5uTnFYjG5rqtwONz6vwAAR9EM8+r1ukqlktLpNOeJAHNdVxcuXFA4HObcAAAAJLEUFx1oa2tLjUZDo6OjKhQKGh0dleM4reWKuD1rraLRKBdsAdZoNLSystL68/T0dOv7HwCOotnJfXBw4HcpuE+O42h+fr61rQMAAIBEsIcOY63V1NSUHMfR9va20um0UqmUHMfRAw88QLD3PPj6dBf2tgLQDoR6wRePx7WwsMCbnAAA4BYEe+goz32xOj09rWq1qlKpJGuttre3NTs7y557d9AczoDusbe3p6GhIUUiEZamA7hnTEoPtkgkouHhYSWTScXjcc4DAADgtgj20FGeO5EvFAopEom0PpfL5TQzM+NXab4wxqharSoajbYmFjb3XDPGKBQKtX53XVexWMzvktFG1lo988wzSiQSOnPmjN/lAAgYa612dnb8LgPU5LcUAAAgAElEQVRH0NyKQaIbHwAA3B3BHnzVnOTafAe6VCopn8+rXC6rXq/fshRxc3NTp06d6voXuZ7nyRij3d1dZTIZ9ff3a2BgQMYYFYvF1j56rutqaGhIk5OTCoVCqlarPleO41AqlZTJZDQ8PEy3BoBDMcYol8txXgigyclJjY6Odv1rHQAA0B5MxYVvjDHa29vT3t6eIpGIGo2GDvPtODk5qfHx8a58wWuMUaVSUS6XUzqdPtTXQ3p2GW5/f7/K5fKh74NgicfjOnv2bFd+3wNoL2utGo2Grl69yjkhYEKhkC5evMjPegAAcGi8asCJ8jyvtdy2UChob29PklSv1w998bG7u6udnZ1Wt18QNJ+z53nPe7tQKKRarXZPz81a29qLEN2pUqm0vu8B4G6stVpbW+OcEECxWIx/NwAAcE8I9nCiQqGQHMdROp3W2trakY+TSqV0/fr1wIQc1lotLy9ra2tLxphWyNesvxn8hUIhxWIxLSwsaHZ21ueq0WlqtRpLcQHcUfPcsra2pnK57Hc5OIKDg4ObtiN5vjcEAQAA2GMPJ6q5n15zj7j7Ua1Wtbq6qtOnT3fUkpXnhnXNgRebm5sql8sql8vKZrOtwSD9/f1KJBKq1+vyPE/j4+OtwRjt+Bqh+zQDYAB4LmOMMpkMnb0BZ63VysqKpGe32ZiZmdHw8LAkhmgAAIDbY4893DdjjGq1Wmty6/PZ3NxUOp1u2+OfP39e8Xi8bce7H8YY5fN5bWxsqL+/v7XvXalUOtT9XddVOBxWrVY75koRRKOjo5qamiLYA3CLcrmspaUlv8vAMYjFYpqZmVF/fz/hHgAAuAWvDnCLe1n64Xmetre3de3aNa2urt60vPR2rLVt3zvmXjsTjnNvPsdxtL6+3trzbm9v79ChXrM2Qj3cydDQEBd1AG7RnICL7lStVrWysqJarUY3JgAAuAVXiJD07EVBcz8Xx3G0t7fXCvjuFoJZa5XJZCRJxWJRV69eVSaTae0jV6/XVa/XVa1WVSwWtbm52bp9u9xLt561VtVqVaVSqfV828kYo2Qy2dZjAtKz+1P29fWxxx6AW1hrdXBw4HcZOEbWWi0tLeng4IBwDwAA3IQ99npYM7Cz1qpcLmttbU0DAwOy1iqfzyuXy6m/v18jIyPq7+9v7Y/X/L25Qfdzgz/P87S1taXd3d3WQIjj0qytuY/dnQKPZvdhs/b19XVVq1VJ0tTUlMbGxtrWBRUKhTQ9Pa1CodCW4wFNzf+DAPCdHMdRvV73uwwcM2OMbty4ofn5eQ0MDLAtAwAAkESw17OaSz6bk9f29vYk6aalPPV6XblcTrlcTrFYTPF4XOFwWMYYFYvFu15EHPcUt5GREc3MzLTCvDuFes3QcmdnR41Go9VJ2JTP5zU6OtrW2iKRiEKhEJPs0FZ06wG4k2Z3PHrD+vq6Ll686HcZAACgQxDs9SjHcZRKpQ69LLZarba63Pw2MTGhiYkJOY5z10BPejbA3NnZueOE2UqlIs/z5DhOW/cum5+f18rKCh1WaJu+vj721wNwC2NM68059IbmPr5DQ0N+lwIAADoAV4ld7Lnh1nP/3Fy2Ojc3p3A4WNmu4ziamJiQ67p3XXrreZ6uXbumy5cv3zHUk579Wty4caO1nLcdXNdVf3+/Zmdn23I8QJIajQZBMYCbeJ6nXC6nbDbrdyk4YZwPAABAE8FeFzPGaHl5WZcuXVI+n5f0/0K9arXaWp4aJM19++72gtZ1XVWr1UM/t/Hx8bvu0XcUrutqeHiYpZNom52dHb9LANBhjDHa3Nz0uwz4oFwuM0QDAABIItjrao7jqFQqSZK2t7eVz+dbQdPq6mpgl+4sLS2pUqm0XtAaY256ges4jvr6+jQwMHCo4yUSiZsCuGZ4+HwTgQ+Dd9TRLkEL4QEcL8/ztLm5yXmmRxWLRb9LAAAAHYJgr0sZY5TNZlsv+Gu1mtbW1nT16lWtra11zH55R1Gr1bS0tNQaTlEqlbS0tNR6Ts3uu8nJyUMdb3d3V9lsVqVSSbVaTblcTtvb28pkMq2Q7yjviltrFYlE7vl+wO00pzoDgPRssMcE9t5Vq9U4JwAAAEkMz+hajuNoe3v7lr+v1Wqq1Wo+VNRe1lptbGxoZmZGqVRKknTjxg1FIhGdOnVK0uGXLubz+dZS5edyXVehUEiNRkOJROKep5I6jqPp6Wmtra0d+j7AnVhrtb6+rlOnTjFEA+hxxpjWuQ+96W57DQMAgN5CsIfAKhaLeuaZZ1p/NsaoWq3q+vXrbTl+LBbTyMhIqzPwXllrAzecBJ0tn88rl8tpaGiIcA/oYdbaQ0+1R3cKhUJ07AEAAEksxe061lp5nsemym3QHDLiOI5CoZAcx7nj1/Q79+Rr/jusr6+fZMnoAZubm6rX61zQAT3KGKPV1VXO8T3O8zze4AEAAJIkx3J12DWMMarX69rd3VUul/O7nK4xPj6u6elpeZ6nRqOhSCRy04tpz/OUzWZ1cHCgSCSiZDKpRqOhzc1NBh7gWESjUZ0/f56LOqDHGGOUy+W0sbHhdynwWSgU0sWLFzkPAAAAluJ2m9XV1UAPxuhE+/v7Ojg4kOu6KpVKWlxcVDwel+u6MsaoVCppa2urdfugThtGcNRqNW1sbGhubo6LOqDH3G7/XPSeeDxO5zYAAJBEsNdVmktH0X6lUqn18dLSkkZHRzU5OalwOKxQKKTTp09LklKplOr1uur1OsukcKxyuZz6+vo0MjKiUCjkdzkATkChUDjyvq/oHq7ranZ2ljd2AACAJIK9rmKtVTQa7Yqpt50unU4rnU4rkUgomUzKcRy5rqu5ubnWx9VqVbVaTcYYGWMUjUZlrVWlUlGxWFS5XPb7aRybTCakJ58c0Wtek9HICBehx2V7e1vhcFiDg4NHusCz1spaK2NMay9JAJ2LgUyQpMXFRUUiEabiAgAASQR7XWdqakpra2t+l9EzSqXSTd18Ta7ramRkRLFYTK7rKhwOtwLXRCKhsbExVSoVbWxsdGUQ++STI/qTP5mWJL3tbfs+V9Pd1tfXdfr0aSUSiUOHe80wr16va319XbVaTRcvXjzmSgHcr76+Pt7A63F9fX2t1xYAAAASwV5XcV1XyWRS4+Pj2t8nTPGTMUapVOqutzl9+rTOnz+vpaUlVSqVE6rsZDz8cFFnzlT08MNFv0vpCSsrK5qbm9PQ0NBdL/Y8z5PjOCoWi9rf37+pa3R3d1eTk5N07QEdzHEcTUxMMDyjh9G1CQAAvhNv93UZ13U1Ojrqdxk4hJWVFXmep7m5ua4LUz7ykUnduBHXRz4y6XcpPWNjY0Nra2vyPO+mX8aY1pLbVCqly5cva3V19Zal4Ol0mo3YgQ7nOI6GhoZYgtnDCPYAAMB34tVBF2J5RnAsLS3p9OnTmpmZ0fr6ut/ltM1v/db2Tb/jZBQKBV25ckX9/f0Kh8PyPE/ValWNRkOO49x1oIu1Vtvb25qZmem6oBnoJtZa9fX1dfU+rbi9cDisyclJXucBAICbOJYWja5TrVb1zDPP+F0GDikcDuvChQva2NhQPp/3u5xjwTCNYIhEIjp//jzBHtDBjDHa3t5WOp32uxScgGg0qmQyqUQioUQi0RrQBQAA0ETHXpcxxqharfpdBu5Bo9HQ1taWZmdnuzbYY5hGMFhrWeIHdLjmfroEe93LcRwtLCwokUi0fi4T5gEAgDsh2OsixhiVy2U21Q6gbDar6elpDQ4OdmW495rXZG76HZ3J8+imBIIgHo/7XQKOSTQa1fz8PJNvAQDAobEUt0sYY5ROp7W9zZ5mQTU6OqqpqSmtra2pWGSaLPwxNTWlsbExLiiBDtMchOM4Duf7LuQ4jmZmZjQ8PCyJ/ZIBAMDh0bHXBYwxSqVS2tnZ8bsU3IfmsqqFhQX2T4JvCoUCk7WBDuF5nhzHUalUUrFYVLVaVaVSUaPR8Ls0tNnc3JwGBwcJ9AAAwD0j2As4a61qtZr299m3rBuk02lVq1UtLCwoEokom82yZyJOFBeVQGcwxmhvb0+pVEosruhuiUSCUA8AABwZryACznEcRaNR9fX1+V0K2qRUKmllZUXJZFJnz57V+fPnFQ6TweNkcGEJ+M/zPO3s7Gh/f59Qr8vF43EtLCwwuAgAABwZV3BdoDk9rbkvC4KvXC7r2rVrunz5siSxNBInJhQK+V0C0PMcx1Eul/O7DByzgYEBnTlzRq7rEuwBAIAjI9jrAo7jyHVdwp8ulclkNDQ05HcZ6BHGGL9LAHqetZbu2R6wuLhIqAcAAO4brxq7SDweJwDqQqlUSuFwWLFYzO9S0AMODg78LgHoeY7jKJFI+F0Gjtnly5dVr9dZbg0AAO4LwV4XcV1Xc3NzikajfpeCNqtWqxobG/O7DPSAWq1GpxDgM9d1CfZ6gOd52traolMaAADcF67eutD58+d1+vRpOry6yPr6uoaGhnTq1CmW7ABADxgcHGTPyx5QKBTUaDTo2gMAAEdGsNdlXNeV67oaGBjQ2bNntbi4qAsXLigej/tdGu5DrVbTt7/9bfX39+vMmTN+l4MuFgqFuMAEOoC1lon3PYKuPQAAcD8I9rqU4zgKhUIaGBhQNBrV6dOn/S4J98kYo6tXryoWi7HcGscmHo8T7AEdwHEc1Wo1v8vACfA8j+5MAABwZGG/C8DxcxxH4TD/1N3CcRx5nud3GehS/KwAOkPzDTp0t8HBQZ06dUrWWrbaAAAAR0LHXg/hBWN38DxP/f39fpeBLkW3HtA5zpw5o5GREb/LwDGZmJjQqVOn5Lour9EAAMCREez1CGOMBgYG/C4DbVCv1zU0NMRyXKADWGtljCEQRds5jiPXdTUzM6OJiQm/y0GbTU9Pa2JiginkAADgvvFqoke4rqvp6Wm/y0AbbG9vKx6P6/z58zp37hzv8qOt2MD98DzPk7VW1WpVBwcHLJHHsXBdVxMTEyyT7xKO4+jcuXMaGxsj1AMAAG3BK4oe4TiOIpGIJicn/S4F96lcLuvatWu6dOmSIpEIy3LRVuVy2e8SAsFaq0ajod3dXbmuq6WlJeXzeYLRHnUS/+5DQ0PH/hg4fqdOnVIsFuNNOQAA0DYEez3EdV2NjY1pbm7O71LQJrVaTX19fX6XgS5ijNHOzg7dZ8/DWqv19XXt7+8rHA4rGo1qY2NDmUyGcK/HWGt1cHCgcrksY8yx/Pu7rsvP+i4wODiooaEhOvUAAEBbsa6jx4RCIQ0ODspaq83NTb/LwX2KRqN0WKHt0um0RkdH2dD9Dowx2t7e1sHBgaRnO6KbYc7W1pYikYgGBwf9LBEnyHEcRaNRffvb31Y0GlUymVQymWx1UzuO05b/R5FI5L6PAX9NT08z/RYAALQdbxn2oFAopOHhYS48A25hYUGe5xHs4Visrq7KcRw1Go3WcIheHxLR/Bpsbm4qnU5LUmuITaPRaN2O5fG9p9kRX6vVlEqltLy8rEuXLmltbe1QHXzGGHmed9vbGmOUzWa1t7d3HKXjBO3t7dHRCwAA2o6OvR7VXNaTz+f9LgVH1N/fr42NDb/LQJeq1WoqFosKhUJaXV1Vo9FQIpHQwsJCq9vkuReo1lqFQiG/yj0WzefX7LDJ5XLa29tTrVZr3aa/v/+mP0vPTq5udjvSmdMbQqGQxsfHlUqlbvr7crn8vN8DxhiVSiXt7+9rdHRUyWSy1QXquq5c11UqlWp1iCK46vU6PxMAAEDbEez1qGbnCYIrn89rfHxchULB71LQpRzHUaFQUL1elyQVi0VlMhklk0nVajUVCgUVCgUZYzQ4OKixsTFFIpFWV19Qg75mZ+L+/n5rz7RCoXBTV15TKBS65Wfp9evXFYvFmFrdY243tdbzPNXrdcViMUnPfm/V63VFIhE5jiNrrba3t1sdoJVKRRcvXtTBwYGy2axc15XneapUKif6XHA8isWiPM8j9AcAAG1FsNfD2Ig72HZ3d/XAAw/oBS94gcrlslZXV/0uCV0mEonc0iW0tbWlra2tW26bTqeVTqdbgySi0ahmZ2cDt0l8802Pa9eu3TbI+07NrqrvVK1Wtbm5qdnZWS7ie4S1VpFIpBWEN5VKJUWjUVlrtbq6qmKxqFgspqGhIVWrVeVyudZtPc/TpUuXTrp0nKD19XWdPn2anwkAAKBtCPZ6lOM4GhgYUCgUYvplQDUaDe3t7clxHI2Pj7e6P4B2cV33njt7G42GGo1Ga+/HmZmZwHTuNTv1VlZWDhXqSc92zs7MzCgajd6yJDebzapSqWhiYkLJZPKuy5Wbj+04TuDCUDzLWqtkMtnqvmsaHR2V9GwnZ7Pzrlqtand398RrhP9KpRLnagAA0FZcPfS4yclJv0vAfdjb29Pu7q6MMYrH436Xgy5zvxefxWIxMF0pzeWOzzzzzD3tZdYcYDM2Nnbbz1cqFa2trenKlSut/6vP/bo2OwT39va0tramfD7fWv6LYAmFQpqcnLzle35zc1NXrlxhOS1aqtUq4R4AAGgbgr0e5rquhoeH/S4DbRKJRPwuAV2mub/XUTUajY4O9jzPk7VWlUpFW1tbWlpaOnSn3nPt7u5qZGTkrv8HjTFKpVJaWVlRpVJphXfValXXr1/X3t6eisWi1tfXdfXqVdVqNcK9AHIc55Y3zNLp9JG+r9C96LAHAADtxFJcKJlMMoAh4La3tzU3N6eDg4Nb9ne6E9d1NTs7q1wux78/bstxnPsOJJrLSztRtVrVjRs37vsCu1wuK5/P6/z588pkMtrZ2bnjMUulkq5fvy7XdRUOh29Zvis9G4guLS3pwoUL7M8XMKFQSGNjYyoWiyqVSn6Xgw4VCoVYcg8AANqGVxVAF8hmsyoWizp//rxmZmaUSCRuO6FRkvr7+zU8PKyBgQENDg5qfn5eExMTJ1wxOl1zL7h2BHudyPM87e/vt62+9fV1bWxsaHh4WMlk8nlvb4y5baj33M+vrKywLDeAHMfR1NSU32Wgg0WjUb9LAAAAXYSOvR5nrVWxWPS7DLTB2tqa+vv7NTU1pcHBQYVCodZyH8/z1Gg0WksFjTGKRCIql8vK5XKamJhQOp1mkApaIpFIWwKler3eccMzrLXK5/PK5/NtPW4+n9fk5GTbnm+lUtG1a9c0PDysiYkJOnwCwnEcps7jriqVCvviAgCAtiHY62HNDds7taMG965cLuvGjRutP7uuK8dx1N/fr2g0qkqlcsvysHA4rKmpKV28eFHWWq2vr7M0V89+XaLRaGu6a69pV7CXyWTaGna1y3HtedbupbP1el17e3sKhUIaHR0l3AsIuixxN41Go6O3KQAAAMFCsNfDrLXsAdTlmheXdwvqGo2GLl++LEmamZnR/Py8dnZ2lEqlTqRGPw0NDWl8fFye5ymXy8lxHIVCIZXLZS0sLEh69uuTyWRUrVZVKpV65oI9HA635bmm0+mOW5boOI5GR0e1v7/f9i7VXC6nyclJ5XK5th47nU5rdHS0bcfD8THGKJPJ+F0GOtidtsoAAAA4Ct7672Gu6951jyf0nq2tLa2urnZkh1U79fX16cyZM5qdnVWxWFSj0dD4+LhGRkY0MjKi06dPq1Ao6PLly8pkMhocHNTs7Kxe8IIX6OzZsxoYGPD7KbRFc6P/wcHBWz6XSCQOPYjlbqy1qlar932cdnMcR2fOnGl7B9zu7q4qlYpOnz7d1m6cWq3GcvkA6YU3RnB06+vrTMYFAABt41heVfQUz/Naky4LhYK2trb8Lgkd6Ny5c6rValpbW/O7lLaIxWKamZlRPB5XrVZTLBZTPp/X1tbWPXWlua6rqakpDQ8Pq16va319XZVK5Rgrv3+u6yoSiSgcDstxHBljFA6HFYvFNDIyImttq3ukGRo1u/WWlpbaEv7Pzc1pZGTkvo/TbsaYY+tOfeCBB1Qul7W+vt7W454/f16xWIwlfB3K8zxlMhltb2/7XQo6UDweV6VSkeu6Ghwc1KlTp/wuCQAAdAGCvR5hjFG1WlU6nVapVKJTD3cVjUZ17tw5LS8v6+DgwO9y7kkikdCZM2e0vb0ta61isZiGh4eVz+eVzWY1PDysUql030vlZmZmNDIyoq2trY5bdtfX16epqSklEglZa2WtbQWYzXCv0WioWCxqd3e3dZ9mwHdwcHDfe9DF43FFIpHW3nB9fX0dF0Z5nqfV1dVj2ZLAdV098MAD2t7eVjabbdtxY7GYzp07x157J+xunZLNfRWr1ap2d3fbPpQF3WF0dFSzs7Otn8XW2q7ujAcAACeHTT56yPXr1/0uAQFRq9VUqVQ0PT2t5eXlQC0XaoZTQ0NDstaqXq9reXm5NQSjXVOgt7a2lM/ntbCwoEQioa2trZsu/qPRqKamppTL5U7sQj8UCuns2bMKh8MqFAq6cuXKoZdutiPAHR8f1+joqMLhcGsaszFGrut23Ebx1lo1Go1j22fUGKOtrS3Nzs6qUCi0bQlttVpVKpXS2NgY4d4J8DxPnudpd3dXtVpN4XC4NfhAevbfuRmUB+nnJE5eqVSS53mEeQAAoO3o2OsBxhgVi0Wtrq76XQoC5uLFiyoUCtrc3PS7lOcViUR05swZhUKhE10KFwqFtLi4qEgkotXVVZXLZUUiEZ0/f17ValXxeFzPPPPMbferi0Qi6u/vV7FYbEvwMzw8rMnJSV29evW+j3WvEomEFhYWtLm5edvnMzMzo+Hh4Y65qDXG6Pr168e+/9+5c+dULpfbuu1BsxswFAp1VFjaTZqdrnt7e9rb2/O7HHQB13X1ghe8gEAeAAC0Ha8ueoDjOG3ZBB+95/r16xoaGtLQ0JDfpdxVIpHQhQsXVKvVdPny5RPd38rzPF2/fl3pdFqLi4saHR1VJBKRtVZLS0sqlUqan5+/5X6jo6O6cOGCpqen9eCDD+qhhx7S2bNnFY/Hj1xLNBr17f/64OCgSqXSHafBbm1t3XeA2eyOaoYu93OsRqNxIkM9Njc3276/oDFGKysrdIgdk2YH3tLSEqEe2sYY0+ocBwAA+P/Yu3MeNxI0T/j/OBjB+76ZmWQeSqmq15kvsOj9BvIWg7UK2HXGbGC8NcbbFxigzB6znAVmvZW1xloDtDlud5eUh/JOJu/7CsbxGlqylaWUlAcZEST/P0BQVV7xSOIR8cRzLBJbcdecYRjQdR31et3pUGgF6bqOcrmMXC6HTqfjdDgPUlUVOzs7aDabjg6sr1arGAwGKJVKODk5gSAI8Pl8uLi4wOHhIQ4ODtBoNCAIAmKxGDweDy4uLjAYDCCKIkRRxMHBAQ4ODnB+fv6sluFIJOLYNk5RFL+7iOTq6grFYhF+v//JlXumaaLZbKJWq8EwDIiiiEgkglwuN59x9tR47TCZTJZSVTcajVCtVpFOp1kBtECmaWI6neLs7OzFcyaJZlRVxfb2NlRVdd1YAiIiIlp9vBpYc5Ik4ezsjBV79GztdhuCIEBVVadDeVAqlcJgMHDFFsrBYIBms4m9vT1MJpN5pdbR0RH6/T4SiQTi8TgGgwHev39/b75bMpmELMtoNpsvWm7jVBXXY2dHXVxcoFqtzmeXfY9pmjAMA1dXV7i7u5t/j2maaLVaOD09hWEYT/5zL2rm3ffM4g+FQgv/2fV6HY1Gw7Y/y6b4+PEjk3q0UIlEYr7Nmkk9IiIiWjRW7K25WcUe0XMpigLg01IKO1oXn0KSJPj9fldVE5bLZfh8Pqiqei/R9a3E4+7uLmRZxs3NzYs27PZ6PYRCIUe29D5lKHyj0UCr1UI0GkUsFoOiKBAE4YvknCAIaDabqFarX60GnEwmODs7w97e3pOqAO18XazVatja2sLp6enCN5JXKhXouo5MJgPLsuaVk4IgsJLviSzLmi84IFqkZrOJaDTKpB4REREtBRN7a44XdvQSsixjf38frVZradtDn0sQBOzt7cEwDFQqFafDuadSqWB3d/dJ31Or1V6ckPP5fI4lXz+vUHyMWWtts9kE8GmRiCzL9xJ84/H4UZV4k8kEl5eXKBaLj3rNsyxrIVuAH6vRaMDn82FnZwcnJydL+fntdhvhcBiyLGM6ncLj8SCZTEIURSYTvmM2sxEAx1bQUiw6oU9ERET0OSb21pxpmgiHw+h2u06HQisonU7DNE1XtLnOqKqKcDiMZDKJ6XSK09NTp0P6wmAwQL/f/+7MuZnpdIp8Po92u/3o7/mcLMtIpVJQVRVnZ2dP/v5FmM29e67pdPqikQGDwQC3t7fI5/PfjcM0TdsT1dfX13j9+jVyudxCN+TOGIbxRWK40+nMKxmZ3PvSbBFLq9WCpmkYDAauq0qm9ZBOp50OgYiIiNYYE3trThRF5HI5JvboWVRVddV8xnw+j2g0ClEU51tn3er8/PzRXzsajRAKhSDL8rMqO2aVak4l9QA8KyG5aO12G4qiIJFIfLMtVxAER7ZTfvz4EQcHBxgMBra8JmuaNl9YwsTelyzLwvHxMcdV0NLFYjF2UBAREdHS8CxjzQmCMJ9DRvQUsiwjEAjg5ubG6VAAfHosR6NRHB0d4c9//jP+8pe/uCKZtAitVgvT6RSFQuHJ3+vz+aAoCo6Pj1lthE/biWu12rwa67dmbbhOzFGbTqe4vb1FoVCwbRnNYDBAq9Vam+fKoliWhW63y6QeLd1shigRERHRsjCxtwEEQcD29rbTYdCK0XUdmqYhEAg4HQqAT9WDlmWt5YW4rus4OTmB1+tFNBp99PfJsoxwOOyKqkrLslxz8Vqv13F+fg5d179IaJmmiVqt5lBkn9pj2+02SqXSk5Z9vES5XMbd3R3a7Ta63S40Tdv4BRGWZWE8HjsdBm2AVCrldAhERES05tiKuwEe2jZJ9Bj1eh2ZTMYVs6d0XV/rVibTNOfVXMPh8MGW3Fn1rcfjQSgUQiAQgGEYuL29dSDi+2abWN1iOBzi+PgY+Xwe4XB4vi12Nv/QSeVyGV6vF7u7u2myWlMAACAASURBVLi8vITX651vd17WUo/PF5X4fD6USqWlHGdZLMuCaZr3XgNM03xRcpTvi7RssiwjEoms9XsXEREROY+JvQ3BCxh6jmazCUVRsL+/j0qlgkaj4VgskUhk7TcLdjodZLNZhEKhe3/XHo8HuVwOwWAQuq7DMAxomob379+7psVS0zRYlgWfz2frxtlvMU0T19fXiEQiCIVCmE6nqFarTocFADg7O0OpVMLBwQEMw4Cu6wiFQjg+Pl76sWXZnW/9s/bp2c2ozxPFw+EQ9Xp9npQVRRGpVAqJRGKeNJlVIQqCwEQK2UKWZUiSNH9d/q2nVGATERERPZc7z+5p4TweD1KplKMtaLSa7u7uoGkastmso4m9QCBg+yZTp8xmY/p8PkSjUYTDYQyHQ1cl8h6iaRr8fr9rEnsznU4HnU7H6TC+8PmCFVEU8cMPP9hyXLclvWaP6W63i3q9DsMw5sm9r7Xfm6aJSqWCyWSCRCIB0zTR6XQwHo+xvb09/zPObmrNkoSzyj/Lsjbm9YQWKxwOI5FIwOv1QhCEeSXpcDhErVabP65UVUUqlXLd842IiIjWDxN7G2JW3TAajRxvQ6PV02w2kU6n4ff7Hdkm6vF4EAwGn7RpdlU1Gg2k02mk02kYhoHhcIiTk5OVqFb8baskPd4s2SRJ0tLn3w2HQ8fapmdJO03ToGkaJEnCaDRCvV5/1vzMdruNdrt972OzEQLAp0Rev9+HYRjweDzQNA29Xo/vg/RsiUQCqqri5uZmvt1almWk02ns7Oyg0+mgUqlgb2+Pr4dERERkCyb2NoggCNja2sLR0ZGrq37InSzLcuwiRRAECIIwr1xbZ/V6HfV63ekwnsVtc/ZWjWEY8Hq9S68km06n6PV6CIVCL3pOm6aJyWQCy7Lg9XoBfL0acFYpV61W0W63l5q8bLVaiEajmEwmCAaDqNVqXJRBC1Mul7G3t3fvearrOm5vb1GtVnFwcABFUQCAr4dERERkC95K3CCzuUP7+/s82aQnE0XRse2rsyobPm7dzTRNeDwep8NYWePxGKFQ6JtfI0kSYrEYdnd3sbW19ezE3O3t7Ytu8BiGgVarhdPTU3z8+BEnJyfodrvzBJ5hGDAMY16JOB6PcXp6ikajsfSKRNM0cXp6iuvr63mrJNGijMdj9Pt95PP5Lz6n6zouLi4QDAb5fkVERES2YcXehhFFcT6I3w2bNMn9dnd34fP5YBiGY5txBUFw5ew2uq/X6yGVSjkdxsrq9/uIxWIPfk4UReRyOUQiEei6jk6ng2AwiMPDQ5yenj456T7bplwoFB69Wfbz5Ra1Wu1eZammabi+vsbNzQ1EUYSiKPP5eIZhOLbAyclKY1pflUoF+/v7823bnxuNRvPnJxEREZEdmNjbQKIoIhqNot1ur31bI72cz+fD9fX1fJaQE2KxGGRZ5lwsl+t2u8jn8w9e7NL3tVotpNNpxGIx9Pt9KIoCRVHg9XoRiUQwnU5xdHQ0n0VXqVRQKpWQyWRwfX395ON1u10kEgn4fL5vJr9mFXaNRgPtdvub8x4ty4JhGK5JwpumCUVR2IpLCzWZTDAYDJDP5x987nk8nkcnzImIiIheirexN9Rs3h5bReh7hsMhtra2vtsiuCySJCGfz2M6nTq6lZe+zzRNmKY5n7dGT2OaJq6urpDNZnFwcICtrS0kEgl4PB7c3Nzg9PT0iwUTNzc3CIfDUFX1Wce8vLycV+J9LaZqtYr379+jWq2uxBKXz0mS5NgIAVpv1Wr1wffFSCTC10AiIiKylWA51R9DjptV1Nze3n6xVZDoc8ViEZqmoVwuO3L8aDSKXC6HDx8+sBLM5V6/fo2rqytWA9toZ2cHpmk+q2oP+FRdlMlkEA6HAWBecSmKInq9HobDIeLxOCRJwuXl5cpUzhYKBSiKgrOzM6dDoTX16tUrtNtt1Go1AICiKNjf32e1HhEREdmKFXsbTBTF+dymN2/efHW2E5HH43G0UqfT6WA0GuHw8NCxGOhxZq2PZJ9arfaiitrpdIrr62scHR2hWq2i0WigWq2i2WzC4/EgFAqhUqmgXC5jZ2cH8Xh8gdEvz+yxyCQLLUu9Xp+fOwmCgN3dXc50JCIiIttxxh7NL3qy2SxSqRRqtRqGw6FjixLIfRRFcTSxZ1kWPB4PW8dXwGQyYRuazUajEURRhCAIL1pSoev6vYUYD9E0DTs7O/B6va5fwFQulxEMBhEOh9FqtZwOh9ZQp9NBLpeDoigIhUKQJInvU0RERGQ73lakOUmSoCgKcrkcDg4OcHh4yAt0AvBpaP7W1pbtlS+SJEFV1fkMsQ8fPth6fHq66XTKij2bzTbQ2mEwGOD4+BjhcBjpdNqWY76EKIpfzCUkWhTTNNHr9ZBOp1kZSkRERI5hxR59YdZG4vF4UCqVcHp6yuHjG67ZbCKRSECW5fmGzJeQZRmyLEOSJHg8HiiKAo/HA4/Hc+9zlmXNB/v3+33O11sRrFixVzqdRq/Xsy25p+s6zs/Psbe3h2az6drEmSRJkCQJg8HA6VBojbXbbeTzedze3kKSJAQCAW7FJSIiIlsxsUdfJQgCRFFEoVDA+fm50+GQg3K5HEajESaTCQRBmF8wS5I0n9U4+zV73Mw+J0kSZFmeX+iIongvYWeaJqbTKXRdx2g0gqZp0DQNo9GIibzfaLUkvHsXw9u3LcRiL0+wLoPT8xg3UTAYfPbijOcaj8fQNA3hcBjNZtPWYz9WPB7HZDLh6wgtVb/fn9+kmi2Y+t3vfudwVERERLRJmNijbxJFEX6/Hz6fD6PRyOlwyCGzKoQff/xxPsfroV+fJ+tmvxuGMU8CzBJ39Dzv3sXw889ZAMBPP317FppTZFlmhZSNcrkcTNN0ZFOt2+cpGobBRQa0dLOK8kQiMZ872Wg0EIvFWLVHREREtmBijx4lmUzi6urK6TDIIYqizLdkurXtbhO8fdu697sbSZLEx8iSJBKJ+fZby7Lg9XohCIJjFdV2tf4+V7PZRDabhaqqXAZFS9XtdpFKpeb/f3d3B1VVEQwGOZqAiIiIlo6JPfouURQRCoXg9XoxHo+dDoccIEkSut0uEzYOi8UM11bqzYiiyJmcCxQIBJBIJOD3+2FZ1ny7qyAI6HQ66HQ6jibY3J606Pf7SKfTvDFFSzUYDJDP5+99rNfrIRAIuP45QkRERKuPiT16tHA4zMTehrIsiy1F9CjcQro4Ozs7CAQC6HQ6uLm5Qa/Xczqke0zTdH2ra7lcxqtXr+D3+zEcDp0Oh1aUx+NBIBBAu92ef0wURaTTadRqNUynUwiCgEAgMB9F0Ov1kMlkVuJ5QkRERKuNiT16FFEUXT1LiZYjHA4jlUrBNE3OTaNHYcXey4miiP39fQDAycmJa/8+LctyfcJiOp3i7u4OxWIRZ2dnvDlFjyZJElKpFCKRyHzxUzAYhKZpqNVqKBQKCIVCiEajmEwmX1TOTqdTnJ6eIhKJIJlMzhdLERERES0aE3v0aH6/3+kQyEbFYhE+nw+GYeDDhw9Oh0MrQFGU+SIVer5Xr15hNBrh6urK1X+Xsw3XbtdsNqEoCnZ2dnB0dOR0OOQSgiAgHA4jEAhgOByi1+tBFEUoioJgMIhEIoHJZIJyuYxut4tAIICtrS2EQiGk02kYhoH3798jHo8jmUzi5OTki+VQsyRgu91GJBJBKpVi9TsREREtHBN79GiCICASiaDT6TgdCi3Zzs4OgsEgfv31V5im6XQ4tCJUVWUb7gupqgpJknB5eel0KN8UCoUQDodXZnbd3d0dotHovVZJ2kyzc5l0Og1RFDEYDJBOp5HP5+fb3KfTKS4uLu49VgaDwfwmVyqVwmAwgGmaqNfrqNe/Pft0Op2iXq8jHo8zsUdEREQLx8QePZokScjlchgOh7Asixfwa2q2ye/9+/dM6tGTKIoCwzCcDmOlzVr6fD4fRqOR0+F81dbWFsrlMvr9vtOhPBrbxAn4tJCmUCigVquhWq0+62fUarUnf4+qqpBlnnYTERHR4nHYBz2JKIp4/fo1Xr9+zdbcNSVJEizLYoKGnkwURSaDF2A6nUJVVafD+KpYLAZd1+8tEnA7RVEA4ItWSdo8g8EAlmWh2+3aelxVVVeidZ2IiIhWD28d0pN8Pvh5d3cXpmmi2WyiUqk4GBUtisfjQTab5cUvPYsgCLxwXQBJklxdWeb3+11dTfgQPi5pZvY6pSiKrctUBEGw7VhERES0WVixR88iCAIEQYAkSUgkEq6uLqHH297eBgCcnZ05HAmtolVZpuBmgUAAoihiOBw6HcpXhUIh26udXmq2uZQoFovBMAzbH8OKonArLhERES0FzzDoxSzLQjAYdDoMeiFVVeH1enF+fs52SnoWtuK+XD6fR71ed22CtFQqYTqdrlxibzgcQlVV7O7ucozEhptMJo4ssJAkiVV7REREtBRM7NGLSZKETCbjdBj0QolEApqmMTFD94iiiN3dXezu7gL4tA0yn88/OATeMAxufHwBRVHg8XjQaDScDuWeQCCA3d1d/PDDD5BlGRcXF06H9GSDwQDv37/HeDxGqVRCKBRyOiRySL/fh6ZpyGazth6XN0CJiIhoWThjjxbCsixks1nUajUuXVhR/X4f0WiUVVd0T7FYhCAI8Pv9+OGHHzCdTmEYBl6/fg3DMFCv11Gv1wF8qoQJh8MOR7y6kskkBoOBq55/29vbCAaDaDabKJfLts4kWzTTNFEul2GaJlKpFHq9ntMhkUNarRbi8bitx5wtcCEiIiJaNCb2aCFms/Z0XZ9f5NNq6Xa7sCwL4XB4pbZd0nIpioLr62sAgK7r9+aUBQIB7OzswOv1olwuYzQaPVjJR98niiLC4TBubm6cDmUuFAohGAzi5OTE1cs8nqrVaiGRSDgdBjlI0zR4PB4oimLbsqjJZAKfz2fLsYiIiGizsBWXFiqZTDodAj1TOBx2/dB+sp8kSRiPxxgMBl8sHxgMBvj48SM8Hg9ev36NYrEISZKY3HuGfD6PyWTiqiqyTCaDer2+Vkk9APNEDh+nm6vf76Pb7aJQKNh2TC5vISIiomXhWS0tzGxLLq0eURSxtbWFm5sb26oXyP0ODg6gado32+snkwnOzs6gKAq8Xi+AT5V99DShUAjn5+dOhzEnSRIURUGr1XI6lIUTRRGCIHBsxIbTNA2qqtp2vHVLkBMREZF7MLFHCyUIAme0rbBV23RJiyWKIjKZDBRFgd/vh2maODo6etT3aprGpPALSJIEj8eD0WjkdCgAPi1JGY1Ga5mkLZVK89EDtLkCgYCtW2p545OIiIiWha24tFCGYcDj8TgdBj3R7OJGFPmSsKlmW0+9Xi8mkwnK5TKOjo6Y/LBJuVzG1tbWvOqRliMajUJRFFfNMiRnlMtlyLKMUqlky/HsrA4kIiKizcKreFo4JvZWj6qqME1zLatz6PtevXoFSZLw/v17nJ2d4e7uDu12m0k9GzUaDQwGA9s3dX5NtVqFz+dbq2H/iqIgl8vh9vaWVeWEyWSCi4sLBINBRKPRpR+PMx2JiIhoWZjYo4VjYm/1eL1ezv/ZUKVSCaZp4uPHj5w55jBd121tDfwW0zTRbDaxtbXldCgLUygU0O12OXKA5sbj8VJHCEiShHA4jO3tbZ4bERER0dIwsUcLx+TA6vF4PKzW20Berxd+vx/n5+esYHKBcDjsqq3Ud3d3kGV5LdqDZVmGz+dDtVp1OhRyEVmWIcsy2u32Un7+/v4+CoXCfOs8ERER0TLwLIMWbjweOx0CPZGu62wT2kCBQAAAk/FukMlkoOu667bQGoYBRVGcDuPF8vk8er0eK5Ppnmg0urSKPZ/PB0mSIEmSaypxiYiIaD0xsUcLJYoiN2OuoOFwyDahDdTr9SAIAi86HRYKhZBIJHB9fe10KF/QdX3lh/4HAgEEg0FUKhWnQyGXicfjS0umr/rzhoiIiFYHE3u0cLFYzOkQ6InG4zEEQVirQfn0fZqmQdf1eeUe2UsURcTjcWxvb+P6+hqj0cjpkL7QbDaRTCYhSZLToTxLKpXCzs4OyuUybzrRPYVCAYIgoNFoLOXn+3w+tt8SERGRLdh7RwslCAJyuRxUVUWlUuFWzRVhWRam0ym8Xq8rkwu0PKPRCJFIBP1+3+lQNkqxWEQwGMR0OsX19bVrFzq0223EYjFsbW3h4uLC6XAezev1Ynt7G6Io4uLiwlWzC8l529vbCAQCODk5Wdox2IJLREREduGtRFq4WRXK3t7eylZ5bCKPx8OKlg1Uq9UQiUTWYkHCKvH5fDg7O8PR0ZFrk3ozFxcX8Pv9CAaDTofyKH6/H7u7u+j1ejg+PmZSj+4RBAGRSARHR0dLXRrFubVERERkFyb2aClEUYSqqtjZ2XE6FHoCLlHYPKPRCI1GA7u7u5yzaCPLslammsc0zZWJNxwOo1QqoVKp4O7ujtue6Qs+nw+maS79sTGdTtm1QERERLZgYo+WRhRF+Hw+JJNJp0Mhom+oVCoYDAYolUprsQF1FRiGsTLD9ff29jAej9Hr9ZwO5bvy+TzK5TKazabToZBLeb1eW6rTu90uE8tERERkCyb2aKlEUUQqlVqJSg8CW6c32OXlJSaTCfb391em5XJVybIMj8cDv9/vdCjflUgkoCgKrq6unA7lu1KpFEzTXNqWU1oPgiDYknBbZpsvERER0eeY2CNbrEplyqba2toCAEwmE4cjISddXl6iUqlge3sbe3t7CAQCTMovwe7uLgzDQLVadTqU74pEIqjX665v0w+FQkilUri5uXE6FHK56XRqy/y7SCTC108iIiKyBSf7ki04RNq9wuEwQqEQTk9PWWFAaDab6Ha7SCaT2NnZgSiKGA6HODs7czq0tTGZTKAoykosqzEMYyVev3O5HKrVKgaDgdOhkMuNRiNbHtOSJEEUef+ciIiIlo9nHLR0giCwEsylZFlGJpNBs9lciSQD2UPXddzd3eHXX3/FX/7yF3i9Xvzwww9IpVJOh7YWdF1fmSR6p9NBOBx2OoxvkiQJkiQxqUff5ff7kc/nIYri0pNuHG1BREREdmFij5ZO13VMp1Onw6AHFItFAECtVnM4EnKzX3/9FdfX10gkEkin006Hs/KCwSDa7bbTYTxKu92GJEnwer1Oh/JVe3t76Pf7GI1GTodCLubxeLC3twdd13F0dLTUOXsejweBQGBpP5+IiIjoc0zs0dK5fTbTppJlGaqq4vT0lJv76Lt6vR4+fvyIRCLh+gout7NreP+itNtt7O3t4ccff8SbN28Qi8WcDmnu8PAQhmFwtt4Ka7Uk/PJLEq3WcivcZjcYZVleaoW6IAgoFoucr0dERES2cf/gHFp5iqJAEARYluV0KPSZcDgMXddXKsFAztI0Dbe3tygUCuh2u06Hs5J8Ph8kSVqpKuZyuYxKpTK/GbC9vY1Op+P4a0cymQQAnJ2d8f1lhb17F8PPP2cBAD/9VF/acTKZDCzLwnA4XNoxZsdRFIXz9YiIiMg2TOyRLZLJJNs9XWY8Hs+Hezt9gU6rYzqdQhAEJuufIZ/PIxqNolarrVzbqGma0DRtXunkhmqkSCSCZrPJx+GKe/u2de/3ZUin04jFYjg+Pl5qtZ4sy4jH40zqERERka145kFLJ0kSUqmUq2c0baLhcIjRaITt7W2nQ6EVkkwm0e/3mUx5IkmSEIlEcH5+vtI3ORRFAeCOEQuiKK5U5SM9LBYz8NNPdcRiy3lM+f1+pFIpfPz4celLotzUpk5ERESbg4k9soUgCIjH406HQb/RarWgqqrTYdAKsSyL1SjPUCwW0e/3l94GuGyapsE0TUQiEadDAeCOykFyP8uybNn8HovF+PpIREREtmMrLtnGDRUe9DeqqiKVSmE8HjsdCq2QXq+HTCbjdBgrJRqNQlVVXFxcOB3KQmia5oobAt1uF9lsFplMBh6PB41GA+Vy2emwyGUCgYAtFcaqqkKWeVpNRERE9uMZCNnCNM2Vmym1rkRRRKlUgtfrRa/Xw9XVldMh0YrhTManyeVyuLm5WYubG/l8Hl6v1xVbaCuVynz232g0wv7+PqbTKer15S1goNUTiURseUxwWzgRERE5hYk9soUgCEzsuUQ+n4coivjrX//qdCi0gnw+HyaTidNhrIxUKoXpdLoWW4QjkQgikQhOT09d8xj4fF7h5eUlisUiE3s05/V6oSgKGo3G0o8liiJbw4mIiMgRHARCtjBNk0POHebz+bC/v49gMIjz83Onw6EV5fF4+Fx+glAohE6n43QYCzEajSAIgmsrDzOZDG8g0T2FQgH9ft+WKuNms8lqZiIiInIEE3tkC27QdI7X60Uul8Pu7i4GgwHev38PXdedDotWlJsTO27j9Xrh9XrXJrE3a3l144zF3d1diKKIy8tLp0Mhl0gkElAUxbbHxHQ6Ra/Xs+VYRERERJ9jYo9sIUkSh0o7wOv1Ym9vD16vF6enp7i7u3M6JFpxoigyUf9Is7ZQO7Zx2uXm5gaRSASKojgdyj2qquL29pZJZ4IgCIjFYshkMri+vrb12D6fz9bjEREREQFM7JGNtre3nQ5h48TjcfT7fZydnblmJtaqabUk/PJLEq2W5HQorqAoCltxH6FUKsEwjHsz4NaBpmkYDAbY2tpyOpR7ptMp/H6/02GQw2RZxuHhIdLpNG5vb22voPN4PLYej4iIiAhgYo9sIooi72Q7wOv1YjAYOB3GSnv3Loaff87i3buY06E47vDwcG0WQSzbbMnIOlY3XlxcQFEURKNRp0OZGw6HCAQCTodBDpIkCaVSCZPJBB8+fEC73bb1+KFQaC2f70REROR+7I0k2/T7fadD2CiyLENVVQyHQ6dDWWm//30X//7vfvz+96uVzIpGo0in0zAMA7quo9/vv2gzpCiKUBQFx8fHvHh9hG63i1AoBFEU13KgvqZpkCT3VLGORiMEg0GnwyAHpdNpAHBkOZSiKNja2nLVc4KIiIg2Byv2yBaWZXFhg81CoRAMw+CWyBf6t38L409/CuPf/i3sdChPEggEYJomWq0WRqMRkskk9vf3n/3zEonE2lagLcPNzQ10XUc2m3U6lKWQZdlVswODwSDG47HTYZBDAoEAYrEYbm9vbT+2IAjY2dmBKPKUmoiIiJzBsxCyhSAIrhu2vu76/T5kWWYFwQu9fdvCH/5wh7dvW06H8iSBQACtVgvNZhPVahVHR0cQRRG5XO7JP8vj8SCRSHB+1BNdXFwgGo2u5RgCSZJcl9hrNptOh0EOiMfjKBaLaDQajlSoZ7NZKIoCQRBsPzYRERERwMQe2cjv9/OOto2m0ykmkwliMc6Ge4lYzMBPP9URi7l/26YoikilUjg8PIRpmvcSHZZl4erqCrFY7EmJplgshr29PfT7ffz666/LCHttTadTNBqNtVwcJIqiqxJ7kiSxYm8DJZNJZDIZXFxcoFKp2HpsQRCwt7eHaDTKcxsiIiJyFM9EyDaWZbFqz2Yej4fbcDdEMpnEjz/+iHA4jEajgdPT0y/aZsfjMWq1GnZ2dr7780RRRDabRS6XQ6PRwM3NDdtwn6FSqUAUxbVa7BAIBGAYhqseD5qmIRKJOB0G2UhRFKTTaZyfnzuyJCoajUJVVVbFExERkeO4PINspaoqqypsoqoqRFFEr9dzOhRaklZLwv/5Pxn8t/8mI5UK4OrqCp1O55vfU6vVEA6HUSwWcXFxce9zgUAA+XwewKcZapPJBLe3t7Zvl1w3pmlCltfn7TYQCLjuhkGj0UAqlWI77oaQJAk7Ozvo9/uOzZH1er2s1CMiIiJX4BkJ2UYQBGSzWZ4I2yQajXJxxjO0WhJ++SWJVsv9VRj/9//m8f/9f3H8z//pwfn5+XeTejMXFxfw+/1IJBLzj/n9fuzs7KDVaqFWq+H8/BwfP35kUu+FRFGELMuOVBQtSyAQcN0NmmazCUEQ1qoykr5ua2sLAHB5eelYDKIocq4eERERucL6lBCQ680SeqFQ6NEJCHq82d+vaZoAPiX2yuWykyGtpHfvYvj550+bTH/6qe5wNN/2X/+rDFHs4z/9pyuMRo+fAajrOi4vL1EsFjEcDjEajbC9vY1arYZ63d1/5lUz2ya8TlvBRVGcv864Sa/XQyqVWqskKn0pm83C5/Ph6OjI0Tjc+BwgIiKizcTEHtkumUxiOBxiOp06HcrK8/l8CAaDiEQi8/mFk8kE3W4Xsiyj3+87HOHqmW2/dfMWXEVRsLW1BVVV8V/+yyk07emLPQaDAWq1GorF4rzaqdFoLCHazRaJRNBqufex9ByNRgP5fB5erxeVSsU11Xvlchlv3ryBqqquaxWmlxEEAfl8HpZlIRqN4uTkxPHE2mzOJKv2iIiIyGmC5abp17QRLMvCZDLBycmJ06GsHEmSEAqFEA6HEQgEYFkWNE1Dp9OZJw8SiQTC4TB0Xf9ihhqtPq/Xi729vXnL7EsqwURRxA8//ADLsnB2dsbW7QUTRRFv3rzB0dHRWlXsAZ9ei/L5PEKhEBqNhu0bSb+mUCjA7/fj5OTEVcs96GUODw+hKAqGwyEGg4ErHm+xWAzZbJbLM4iIiMhxrNgj2wmCwAuuJ/J4PCiVSvB4PNB1HYPBAOfn5w8mYmq1Gmq1mgNRkh3y+TyazSbu7u5e/LNyuRxM08TNzQ2TekuQTCbXrg13xjAMXF1dQVEU7O7uwu/34/LyEobx9OrRRbq5ucHh4SGy2SxHEawJj8cDWZbx5z//2elQ7mHXAREREbkFtxiQIxRFwatXr9ZqU+QyKYoCSZLw17/+FUdHR0zEbDBFURYyo9Ln8yESieDk5ATdbncBkdFvrWMb7m9pmoYPHz7Asiy8evUKqqo6HRLOz88RjUYRDAadDoUWQJZlCIKAV69e4eDgAMViEaFQyOmwEAqF2IZLRERErsCsCjlCkiQIgoCDgwOcn5+7mfxchwAAIABJREFUZkaTm7HKkYBPz52XPl9kWUaxWESj0WDVyRJ5PJ6NSZqen58jn89je3vb8TELmqahUqnMY+FjfLWNRiOcnJzA6/VCkiQoioJCoQBRFKHrOjRNw2QyQbvdtu2GlyRJiMVi86VVRERERE7iGQk5RhRFSJKE3d1dp0MhWgmhUAi6rr8oyevz+XBwcIDhcOiKOVXralaNvI5tuF9ze3sLWZYRjUadDgXNZhODwQDFYtHpUGgBJpMJOp3OfAzB+/fvcXx8jEqlguFwCEVRsL+/jx9//NGWeGRZ5s02IiIicg0m9shRgiBAEAQEAgGnQyFyvWAw+KJqPUVRUCqV0Gw2cXl5ucDI6LdmCb1NG6x/e3uLfD6PSCTidCi4vLyELMuuaNukxZtOp+h0OqjVahgMBjBNE9fX17YcezKZsA2XiIiIXIOJPXKcIAjY3t52Ogwi11MU5UWtZplMBsPhENVqdYFR0dcYhgGfz+d0GLbqdrvodruuSaa1220kk0mnw7in1ZLwyy9JnJ0p+OMfU/jjH1NotTYrAbwowWAQh4eHiMfjODs7s7X1fZOqcYmIiMjdOGOPHMe73t/Hlh8CPrWvP3emk8fjQSgUwtHR0YKjom/ZxOeuruuuWKIBfGrJPTg4cDqMe969i+Hnn7P493/3409/CgMAfD4LP/1Udziy1SAIAjKZDGKxGCzLQqPRcGQTPM9diIiIyC2Y2CNX4HBzou+rVqvY2dlBIpGAaZo4Pz9/dAVfLpfDcDhklYmNRFHEZDJxOgzbjUYjhMNhp8MA8GmRBvApse2W95m3bz9tSv7977v4D/9hNP9YqyXh3bsY3r5tIRYznAzR1YrFIhRFweXlJQaDgWNxjMdjeDwex45PRERENMPEHrmCoigIBAKOnqQTud1gMMCvv/4KACgUCkin07i4uPju94XDYQQCAXz48GHZIdJnLMuCqqobl0ztdDrI5/NQVdUViU3DMKAoimsSe7GYMa/O+4d/+Ful2S+/JPHzz1kAYPXeV0SjUXi9Xrx//97pUNDtduH3+zdujiYRERG5D2fskWvw5Jjo8cbjMUKh0HfbwURRRKFQwO3tLUzTtCk6Aj5d+BcKhWe3T68yTdOQTqedDgPAp1gymYwjx57N03vMDL23b1v4wx/u5hV9dJ8kScjlcri7u3M6FACfKlPZjktERERusHlXG+RKoii6pnWLyI1kWUY6ncbBwQF+/PFHJJNJNBqN735fMBiEYRjodDo2REmfu729hWEYG7kc6O7uDsFgENFo1OlQcHZ2Br/fj729PWQyGYTDYfh8PlvmAM7m6b17F/vu184q+diG+7BMJgNN09But50OBcCnmyvNZhOGwX8vIiIichZbcckVBEHYyKoWom8JBAKIx+Pzdq/xeIxWq4VerzefHfY9kiSxUs9BZ2dnODw8RCqVcmTAv1MGgwGur6+xvb2NwWDgeBvs0dERotEoAoEAIpEIRFGEIAgwTRNXV1cYDodLOe6s+o5VeC+jqiqi0SiOj4+dDuWeu7s7eL1e+P1+nsMQERGRY5jYI1cwTfPRSwA20SZu1txEsiwjHo8jFApBURRYloV+v4/b21sMBoNnJeiCwaDjSZVNZpomLi4usLu7i8lkgm6363RItun1ehiNRkgkEo63T2qahmq1+sXHU6kUSqUSPn78iPF4vPDjfj5Pj56vUCig2+268rXs4uICr169gqIoTodCREREG4qJPXKNaDS6URUtT8VZPuspHA4jGo3C5/PNq/La7Tb6/f6LFw+oqopQKOSKQfObbDQa4ebmBltbW7i+vt6o5N5sk7PTib2vqdVqkCQJW1tbODk5cTocekAwGISqqvj48aPToTzIsix0Oh0kk0m+TxMREZEjmNgjVxAEAR6Px+kwiJZOFEUkEgmEw2EoigLTNNHr9XBzc4PBYLDQ6kxFUaDrOltxXaDT6UAQBOTz+Y1K7M02nSuK8uj2cbv1ej1EIhGnw6CvKBQKqNfdXfU4Go1gmiaXgBEREZEjmNgj1+Bwf1pXqqoikUggGAxClmVMJhN0Oh30er0XV+V9i67rnPvkIu12G9lsFoFAYJ7w2gSmaUKWZdcm9gBWRLtVMBiEIAiur+YfDAZ8DBEREZFjmNgjVxAEwdH5NPF4HP1+39UXnrRa4vE4IpEIVFWFKIro9/uoVCro9/u2bVGcTCaQJAmyLEPX9a9+3fc+T4ujaRp8Pt/GJPZmjz83zkab0TQNoihCkiRXbTgNh8NIpVIYDoeIxWKwLAutVgvVanUjqnBFUUQ+n3fNFtxvMQwDk8kEPp/P6VCIiIhoAzGxR67h8/ng8/lsX6Lh9XqRy+Wg6zpOT0+Z4KBnkWV53mLr8XgwnU7R7XZRqVSWtnHze0zTxGAwQKFQwMXFxRefDwQC2NragizLMAwDx8fH301syLIMv98Pn88HRVHg8XhgmiYqlQpM08R0Ot2IpMNzaZoGVVWdDsM20WgUhmG4OrE3nU4xHA7xww8/YDQa4ezszJHHcCwWw3A4xGQyQSKRQC6Xw3g8RigUwng8Rr1eRzKZxOHh4ULmZrq9cjSTycCyLNfOZ/yter2OfD7PdlwiIiKyHRN75CpOXEzlcjkAnypL9vb2cHp66qqqDXKvYDCIWCwGv98PSZIwGo3QaDTQ7XZdkyAul8vY39+H3++/l2Dc2tpCOBxGpVJBo9HA9vY2Xr16de97LcuCaZowDAOyLEOWP71l6LoOTdMwmUwwHA7h8Xiwt7cHQRBgGAZardbKXIzbTdM0BAIBp8OwTSwWc3XyaOb8/BzpdBrpdBpv3rxBo9FApVL55vd4vd6FbdINBAIoFAowTXPeutxoNFAul+99Xbfbxe7uLorF4oPJ+sfK5/OIx+PQdR21Wg26rrtqHIbX60UsFluphSadTgeZTIaJPSIiIrIdE3vkKsucN/aQWeWRIAgQBAGyLGN3dxcfP350VdXRIhcq0PP9dvGFZVno9Xq4vb3FYDBw1WNmZjKZ4O7uDsViEZVKBclkErIsYzwe4+TkZN5+fn19jWAwOF+2IUkSRFGcJ/R0XcdgMPhq5VW73Z4nJAqFwnzLdaPRsPOP63qj0QjRaNTpMGwRCATg9XpflICyU7VaRSqVwvX1NQqFAqbTKZrN5vzzoigiFoshHA5DVdV56+7d3d2L20VTqRTq9Tru7u4QCASgKApardaDX3t9fY1Xr149qsLd5/MhGAzOK2xlWYYkSZhMJjg9PYXX60WhUACA+XPcLl6vFz6fD91u94ubadvb22i1Wis3HqNWqyGbzTK5R0RERLZiYo9cw4mkSD6fvzfwWhRFKIqCUqmEs7MzJtTIscUXi9RsNhEKhZDNZlEul9Hv979I0M2SlM81q1zSNA3Hx8eIRqPIZrOIx+O4vr62vcXerUaj0bzycVW1WhLevYvh7dsWYrGvVzenUqkHH2tuZlkWhsMhrq6usL29Pa++jUajyOfz0DQNvV4PtVoNg8EAkUgE2WwWmUwGvV4P9XodoihC0zSYpolMJjNfAGGaJkaj0bxC7nOqqs6T4IPB4JsJtul0inq9jp2dHXz48AHApxb5WCwGVVXh9XohyzJEUYRlWZhMJhiNRuj1ehiPx5hMJvP329FohHa7jWQyiZ2dHdzc3KDf78Pn88Hj8aDX6y28gl0QBORyOUSjUei6jlQqhaurq/lrRCqVgiiKX1QrroLZghwiIiIiO6321QWtFVEUIQiCbcm0UCgEj8fzxSY7URTh9Xqxs7OzMpUmtHjpdBrxeByiKGIwGKBarS7lItcujUYDPp/vq1VAi9Zut9HpdJBOp7G/v4+zs7OVaMlcNl3XYVkWVFVdmcTwb717F8PPP39KXvz0U/3BrxFFEYFAAOfn5zZG9nKzqtN+v49Op4O9vT0YhgFVVXF1dfVF8nv2OA+FQojFYjg4OIBlWfeSau12e97OHgqFcHh4OE/OzZ6PkiQ9aRZnrVZDOp3G9vY2vF4vPB4PJpMJxuMxGo3G/L8fc8PMsizUajUYhjGfEWcYxvz/m83mwlrrPR4PSqUSAODo6Ai6rmNrawulUmn+Xmya5sq+91qWhWaziWQyyS25REREZBsm9sg1LMtCLBa71/q0TLlc7qvtMqIowu/3Y3t7G1dXV7bE8y2WZfEiwUa7u7tQVRXX19fo9/tOh7MQg8FgnrRe1Fyw77EsC5VKBYFAAH6/n4m9/0fTNITDYdRqNadDeZa3b1v3fn/I7u4uDMNYuX/z2eKKm5sblMtl5PN5TKdTXFxcfHVupmVZ6Ha76Ha784/Nxjv8NrFWr9chSRKi0SjS6TQymQyazeZ8PuVjWZaF4+NjvHr1Ct1uFx8/fnzxTYdms/nF+6+qqtjb20Ov13vxv+Vsju1oNMLl5eX849fX1wA+Jf0sy3rSfNLHVo/aqdvtIpFI8D2biIiIbCM6HQDRjCRJCIVCtpwMR6PR787AmcWTz+eXHs/3sCXYHrIs4/Xr1xAEAcfHx2uT1AP+1mqbSqVsP/Z4PEY4HLb9uG5VrVaRTCYhiqv5FhyLGfjpp/pXEymiKEJVVRwfH9sc2ct1u134/X4An54zNzc3qFarT16GM1s88xDDMNBoNPDhwwfc3t4iEonMZ7w+xWQywV/+8hdcXl4+O6nXakn45ZckWq2H3w8nkwlqtdp8Dt9LlEolaJp2L6n3uel0+uS/51n16Lt3sRfHtyij0Qj1et2VM1eJiIhoPUn/9E//9E9OB0E0I8syUqkUhsPh0uYyCYKAUqn0qIsoQRCgqioEQXC08kQQBCQSCdTrD7e90csFg0Hs7u6i0+ng6upqLZOppmkimUza/jgaDodIpVKwLIuz9vCpYm82D+0lcw3darYtWlGUe1VsbpdKpZBOp1Eul21rk55MJmg2m+j3+460Zv+v/5XAzz9nEYsZ+Lu/e7gVeDQaIRKJzOcFBgIBCILw6HhFUZy/556eni4yfJRKE8RiBt6+bcHnc89r9mAwgKZpCIVCAMDqPSIiIloqJvbIVWYVLOFwGM1mcynJlXg8jmAw+OhqGUEQ4PP55kPVnSAIApLJ5Mq27rldKpVCPp9HuVxe6+SppmmIRqPwer22JpRmCb1CoYB+v//kqpx11O12kc/nMZlMVm7z5/domgZN05BMJh/ceOpWpVIJ5+fnjlTqOrVg5LGJsVarhel0Op9BmEgkEI/HMRqNvohdEAR4vd75v3upVIIkSUup4PT5LPzd3w1dldSbmS0tmVVkEhERES0LZ+yR68xOgDOZzMK34omiiEwm89023Ie+L51OQ9d1tNvthcb0GOtYPeYWpVIJXq8XZ2dnG1FNdnV1hf39fXQ6HVurUGcLSIrFIo6Pj1cm2bMsuq6jXC5ja2sLx8fHa5fsbLfbiEQiSKfTrphT+j2qqjp688Yps7bqx+h0OvP/FgQBqVQKpVJpvkV49pzOZrNIJBIwTRPT6RSSJOH9+/dLid/tZluhVVV1OhQiIiJaY6s54IfWniRJiMViC59vl0wmn/29oigin887MiuMyzMWbzZPTxRFHB8fb0RSD/hURVKpVLC9vW37sev1Ovr9Pvb3920/thu1222MRiPs7Ow4HcpS3NzcIBKJQFEUp0P5Lp/Pt/HJ5qewLAvVanWepH/9+jVyuRwURUEsFsPR0RGOj4/RbDZxdHTkdLiOajabnLdHRERES8XEHrmWKIqIRqOIRqML+XmSJCGZTD65Wu+3MW1tbSEQCCwkpsdiYm+xgsHgQrdJrppGo4HJZIJSqWT7sW9ubmAYhiPHdqPz83N4PJ4X3XRwK13XYRgGIpGI06F8k8/nQzabRaPRcDqUlTOdTnF1dYWzszMEAgHs7+/PW7Gn0ykajcbGJ7UajQam0ykr74mIiGhpmNgjV5tVyS0iuZdOpxcQ0aeYisUifD7fQn7eY1mWtbJbNBdlNtspn88jm80inU4jlUo9aZtkPB7Hzs4OyuXywlu9V8nV1RV8Pt/CEuePZVkWzs/P4fV6kclkbD22W11dXSGdTr/opoNbVatVZDIZ1752ybKMUqmEer3OxN4LjEYjnJyc4O7uDh6PB3t7e06H5CrrupCJiIiI3MGdZ9pEnxFFEblc7kUXhh6PB7FYbGEXl7PNunbOzdnUxJ7P50M+n8f+/j5evXqFWCwGSZKgqir8fj8ymcyjq52i0Siy2SwuLi4cmZXoJrqu4+bm5sXPrecwDAPn5+dIJBKOtLa7zWwLuN1JVjvMqkMTiYTToTwomUxiNBqt9dIcO7VaLRwdHcGyLLx+/fpJN13W2Xg8ZmKPiIiIloZnXLQyAoHAszd5LroySBAEiKKI3d1d1Ov1eyfsD/33Uz6m6zrG4/EXxxRFcaNamjweD7a2tuDz+dDv99Hr9dDv978Ybv/DDz88KkkXjUaRz+dxeXlp69IIN+t2uwiHw9jd3cXp6amtxx6Px7i5uZlvyt2kx/ZDWq0WYrHYWlaN3d7eYmdnx5VtmaZpcszBghmGgbOzMxQKBbx69QqVSgXNZvPBrxVFEbIsP2szdKsl4d27GN6+bSEWc/84BSb2iIiIaFmY2KOVMKvam0wmT74AUFUV4XB44VVJgiBAkiRkMpkHT9g/n4v32BN6QRAgCAL+8pe/3Pu43++HruuuuyhelkAggJ2dHfT7fRwfH2M6nT74daIoQhCEBxOhn5sl9a6urtDv95cR8sq6vb3F4eEhEomE7UmlTqeDcDiM/f19HB8f23pst2m32wsbF+A2g8EAlmUhm83i9vbW6XDu6fV6iMfjToexlm5ubjAcDpFKpZBOp9FoNFCr1QD8bcxGJBKBaZr49ddfn/zz//Vf4/iXf8lgNBLwD/9QW3T4C9fv95dyLkJERETEswtaCYIgwOPxYH9/H8Fg8Enfm81mlxTV3xJxoih+8UuSpHv//Zhfoig+WE3m9/ufVdGwijKZDIrFIu7u7nB1dfXVpB6AR10g5fN55HI5XF5ePrvic52ZpolGo+HYgoPr62sIgrDS8/ZaLQm//JJEq/X8GXm6rgN43GN6Fd3c3CAej9s6vuAxRqPR/DWaFm/Wmnt3d4dIJIIff/wRr1+/xps3b+DxePDx40cIgrASm5NfqlwuYzqdbswNOiKiVWUYxvyXaZobt2SPVhMr9mhlzBJoOzs7aLfbj6r88Pl8CAQCK3OxbBgGWq3WFx+PRCIbk5RKpVK4urpCp9P57tcahvHNNrr9/X1IkoTT09ONSYw+x3Q6dSyxYVkWbm5uUCwW0e/3V7JN+t27GH7++dMNhJ9+etmstnVtC+31euh2u9je3sbJyYnT4dxjGAa8Xu9KPvZWRbvdRrvdhizLUFV1vjUX+JRcjcfjuLu7e9LP/Pu/b8Lns/D27ZfvmW5kGAZOTk6wt7cHVVVX5ryEiGhTWJYFy7JQrVYxHo8hy/L8PWo245vIrXhWQStlltyLRCLY2tr67tfncrmVulAWBAHdbveLj3u93q/OKFo3mqY9+t/MsiwYhoFAIHDv44qi4M2bN/MLKSb1vi0ajTr6dzQYDHB3d4disbiSF7tv37bwhz/cvSjBMGsrX8Rd4UVUEC7D5eUlZFlGKBRyOpR7ptMpvF6v02FsBF3XMRgM7lVit1qtZy3RicUM/PRTfSXm681YloWLi4t5FQgREbmDYRgYjUY4PT1Fo9HAYDBAp9OBpmkrVSRCm4sVe7SSJElCOByGoihfTUgEAgGoqroyiT3LstDtdr+YxzeLf9aqt85SqRREUXzSHLx+v494PD6vtolEIsjn82g2m6hUKssKdW0oigK/34/37987Gsfs33wVL3ZnCYaXCAQCC3uOL7KCcFFkWUYkEoFlWdje3sZf//pXp0OaG4/HyOVyiMfj87v1hmGg3++j0Whw6cGSdbtdbG1t4YcffkC9Xp/P4VtXuq7j+PgY+/v7UBRlZc5RiIjWlWmauL29/Wq30GAwgKIo85uwRG7ExB6ttFAo9NWB//l8fqXurpim+WBV3uxCU5bltU7uKYqCVCqFs7OzJ/05m80misUigE/zFOPxOK6vrx+sfKQv+Xw+VyxmyWQy312Css6CweDC/vyzykEnWxRFUUQ8HkcwGISqqpAkCZqmYTAYYDKZOBbXQ25vb9Hr9eYn7JIkQZZlxONxxONxXFxcuC7mdWKaJiqVCjweD5LJJACsfXLPNE18/PgR+/v78Hg8vFAkInKIaZq4urr65siju7u7+QKkz2dSzzrJiNyAiT1aWaIoIhgMPpjYC4fDkGV5pU6WLcvCcDj86ufX/Y1je3sbrVYLo9HoSd83HA4xHo/xu9/9Drqu4/T0lBfhTzCZTFwxM2QwGCCTyXyzCnedeb3ehW1sXkQF4Uv4/X4Ui0VMp1P0ej3U6/X5Zly3euiEvlKpYG9vDzs7Oxu/tXnZZom8VquFUqkEy7JQr//tMXx2puCf/zmLf/zHO+zursfrg2EYOD8/x8HBwUqdqxARLZJpmrAsC+12G8FgELIsL/y8dHb+8flr7aw6//r6+lHnX/1+H/1+H7e3t/D5fFAUBaFQiNvOyTWY2KO1lMvlXJGseCzTNB9cmjGj6zoCgcDaJTwSiQSy2ex8rthzW2evr6+RTCZRqVQcrzxbNePxGIZh4M2bN/MTFif+DpvNJmRZxt7eHo6PjzduA5ksy9/cAP1brZaEd+9iePu25ZoZY6IoolAoIBQK4e7ubqXmgn7t7/P6+hqHh4cORrZZRqMRzs/PUSqV7lWx//M/Z/GnP32aw/fHP146GeJCaZqGcrmMbDa7Uucs9HyzLgzTNOfJAEEQYFkWkwO0cUzTRKfTQblcnp97RiIRpNNpeDweAC8rbJidSzYaDQQCAXi93vlrrWVZODs7e1YxwGg0wmg0gmmarpsbvCyz161ZcpSvV+7DxB6tLMuyHrwQjsViK/diY1nWNzcydrtdpFKpbyb/Vk0oFEI6nUa1WkW/38dkMnl2Qmk6naJcLi84ws1xdHQ0X0ijaRqq1aojcVSrVQQCAaRSqSdvyNw0//qvcfzLv2QwGgn4h39wtm1RkiRIUgb/+39H8Z//8xDV6upVzX5tLqGqqk6FtLFGoxEuLi7mIxaazSb+8R8/vR7Mfl8ns+UhHM6+GUzTxOXl5fycT5ZlmKaJdDqNeDzOxwBtBMMwYBgGbm9vv6iW63Q66HQ68Hg8CIVC8Pv983mkszl3swT5t2beGYaBVquFarU6v77I5XKIRqOQJAmWZWF/f3/+nvPUaxCv14tCobAxz9nBYIBarYbpdIr9/X2nw6EHMLFHK8uyrC8qQgRBQCaTWck73996Q6nX6wiHw0gkEl+dKbhqAoEAhsPh2s9SWhWdTgeFQgHtdtvROEajERRFcTQGJxiGAVlerbdkn88332T8P/6Hjv/+30VUq3389NNqJfWAh+cS+v1+7OzscF6nA4bDIS4vL1EsFmEYBnZ3O2tVqfdb19fXePXqFQRBYFvuGjNNE9Pp9N6N3NlM4WaziXg87lRoRLYwDAOCIKDX6+Hm5uabIzqm0ymazeaD13qyLMPr9SKfz0OSpAeTa4IgfHGTuFKpzJ9ns2tFn8+HZDL56Jvafr8fuVxuvqBxnV+zZ1V6V1dX9xKw4/EYgUDAwcjoIat1FUH0/8zm0f122Hw8Hl/ZF1hFUb46Y0/XddTrdaTTabRarbVoN133ZSCrRlVVWJbleLu3pmkIBoOOxuAETdOeVB3293/fhM9nObogQ1VViKKI9+/f4z/+RwF/+EPM0Xhe4qG5hH6/H4IgoN/vb+zsRycNBgNcXf3/7L1ZjCtpmtb/xOrw7vBup+1M53aymhpQC0pCox6pJMTyF92avgCJvgGBBKLnBmlQg5gBUWrUDUwNNRctpi5aormZ6eJm5tw1SAiVKC5GFC2EpqfqnJOrM9NOZzq9hbcIx/a/yI6o3E/a6SXC/n5S6pyTJ9P+bMfyfc/3vM97gnw+DwAPdiucFRRFIRAIIJ/P48svv5xoZqSu6yiVSigWi66dwxAexpqzybKMUql0788Mh0Py2RMWnuFwiIODg2ddP62KLVVVsbe3h2w2i1AoZJeJXhf5aJq+sWYyDAO9Xg9+v3/k841hGORyOft3l+F8tcqVb6+3B4OBPUciOAci7BFciWEYd5xeNE0jmUy60q1H0zREUXzULdVoNBCLxRCJRFyVXfUQDMMsdRdUp8HzvCNy7ViWXZqyhusoivIkQfN6Ftw8G2QAQKvVQjKZRC6XA3A69/FMml6vB1VV7SzQwWCAfr8PVVWhKIqdr/McnJiV6CQ6nY4t7hmG8WjXwmnAsiwymQwCgcCN65IoihO/Dw8GA9RqNSQSiaW8Bi4iljtJkiTU6/W3NgczTZMslAkLi1UaO+lNkZOTE7tMN5FIIBQK2cKbx+O5c95dXFzYTZpM04Qsy2+tHqIoChsbGws7R7XeC+Bmdp5pmnYztGq1ahtQJEmCKIquXHMvMkTYI7iS+zLpEomEaydEFEXB6/UiFAo9WvalqqodJut2aJp2hJBE+AonnD+qqi6EI3VUZFl+UhnWQ1lw82Jvbw/r6+vY2trCwcHBSA1AnM5gMMDr168BXF2vVldXEY/Hbaex5ToeDAZot9vodrsjX9Oc9nk6kU6ng9PTU+TzeRwfH0+se/R1WJZFOBwGRVHo9XqgaRosyyIejwMASqUS+v0+aJpGMBhEJpOZ+AIVuBKTreckuAtd1+3sL13XMRgMIEkSJEl60j3NKusjEBaZSV8zrz+uoig4PT2F3+9HJBKBLMv3iun9fh9HR0fwer1QFOVJ9xSe5x8s+V0EQd4wDJyfn0PTNKysrNiC3VWGMgOO45DNZrG3twfgajPa7a95ESHCHsF13NdBlmVZxGIxV++i0DSNXC6H09PTB8U9WZYhCMKMRzYdbtvjCfOl0+nANE37GJwXmqa5+jwel8Fg8KSMvfuy4OaJYRjY29vhDuASAAAgAElEQVTD2toastnsg2VmbscwDBweHt75fjAYhCiKSKVSyOfz0DQN/X4fhmFAURR0Op07zuTr177bnydx8N2PJEmoVCooFAoolUqPNpsahWg0ilAoBJ/Ph+FwCNM0EY/H7VwhWZZxcnJi/7zVwTGVSiEWi+HycrJi7LQWvYTpQ9M0/uzP/myknw+HwxAEAV6vd2HmdgTCQ9A0DZ/PN/VGgL1e7633iH6//2D80X1Ym5aGYdhCnqZpGA6HUBTF1VFQwNVnE4/Hsbu7C0mS7I0u6zUZhnGjqkzXdXK/ciBE2CO4kmAwCEmS7J2YZDI55xFNBpqmsbKygkQigYuLiztlRxzHLUwuHcMwC/NaFoXj42Osra3NtUmLpmlgGGasDEY3iyKapsE0TTAM86Dry8mv7/j4GDs7O+A4bqFce2+j0+ncuE5bXZ1ZlgXHcYjH49B1He12G51OB36/H6lUCtVqFZeXl3ey/YiD72FarRYoikKhUMCbN29GckdSFIVEIgGv1wuWZUFRlO1IkCQJ5+fnby2TvM7Z2RlyuRwajcZEN6hIWZN7GWWRG4vF7HnrY109CYRFgqIohEIhVCoV14lC1iZmOBzGcDhEt9uFYRgIBAKIRCKud+1ZDUmCwSDK5TJarRai0aido1ev1+9sZLVaLYiiuJSb8U6FCHsE10HTNDweD4rFInq9Hi4vLxGJRBbmwsIwDARB+GVuFeyOUKqqwu/3o1wuz3mEk4GiKFKK6zCsnJFoNDo3YU9VVdA0jWKxiN3d3ZF+1+2iiGEY4Hn+QYHBya/PcqiJovjkznKLyH1OgUgkAlEUIYqiLVg/5PZymiPTaTSbTQSDQeRyuSe7Q1mWRaFQAMuy6HQ66Ha7drnkuA05Op0ONE1DIpHA+fn5WI9xH4syj1k2rNLbpyAIAlKpFPmsCa7Fcq2NK0r7fL6Jua5niaqqN+7bKysrCIVCCyHO3+7Y/RTX4/n5OQKBADiOI9czh0CEPYIrsezBfr9/IdttX3cTxGIxxGIxO79l1uHh9xGPxyGKIgzDgCRJaDQadunSKLj9RriIdLtdpFKpuT2/pml49eoVXrx4MfLvul0UMQwDHMc9uEB0+utrtVqIRCJLLezdR6vVsktYeJ5HsVh8UAy6rzsv4SbVahWbm5tPinPgOA4bGxuQZRlv3ryZ6DhOT09RLBZxeXk5sU0q0hnVPVgLYaupzlPLC60cPgLBjRiGgcFggGazCY7jEAwGIQiC7Vh7isCzKDE8wWDwXpe11Z0XcM86xzAM7O/vj/TZWBEl6+vr4DjONa91kSHCHsHVLMMOgfUaKYqCYRjY2dlBvV5Ho9GYi+MtlUohGo3i7OwMDMMgGo3eKIXWdR2GYdjNMSxX5XA4tH/GKoUSRXEqQeiE8QmHw3N3Uuq6Dk3TEIlEHu0UfRu3iCLBYBCxWAyapqFSqdjlHAzDIBAI3MjYvF1+64bXR3gYj8cDmqbHdopNGyeXe1tczzR6LOPOanjS7/dxfHw88XEMBgPIsoxkMomzs7OJPKYsy2i32wiHw0sxv3E7h4eHI0dG9Pv9GxuhVgSDU7C6Y17P1yIQrnN9s6pWq4GiKHAch3Q6faeDuJXNZn3/eoyS29F1HQzD3DhPrBx40zQRi8XmOLqnY5omms3mWIKrpmkol8soFAqOuo4tK0TYIxBcwnUXXyKRQCKRQLfbRb1en4mlPRKJIJlMgqZpHB4e2oHw9XrdzgWjKAo+nw8Mw0BVVXg8HoTDYWxubtq7fDRNw+v1YjAYIBwO4+LiAoqiTH38hLfDMAzi8bgjGiAMh8OFDBPPZrMIh8Not9vwer145513AFxNBhmGAc/zN37eyeW3t+F5nuRmvoVEImE7nJ2IW463fr8Pn8/34P9HIhGk02moqjoVUc+iXC5jY2MDl5eXE8uWrFQqCAaDRNhzMIZh2OXY43B4eAiv14tOp4NkMjm34P3rAiNFUXaHUE3T4PP5EAwGASzHJjrhaVAUhUAgcMOhapomhsMharXavVVU1Wp1YVx61ymXy1hbWwPwlTPPNE10Oh2kUilXCePPmZP0ej1XvdZFhgh7BIILsSZZwWAQfr8fuq7j4uJiJHfTY/A8j2w2azvrOI6Druuo1Wr2TtR1LIeXaZo3RMbBYGAHnvv9fgQCAVAUhXK5jOFwiHw+j1QqNdWFF+HphMPhGxkb88Tn803MBeMUCoUCvF4v9vf3bzhYrQnRixcv7pzD778v4fPPfXj//fs7ZTuJcDjsmM/Mic4zmqYhCMLYXadn8ZqcXu5toWkaPB7Pvf8XjUaRSqVwfn6ORqMx1XEoioJ+v49UKjWxbuKmaaLRaCAejxNBxcHUarWxf1dRFHtD0wqgn/bC+Ho3T6vjc6/XgyzLtgv2OvV6HRzHIZlMIhwOO85ZSJgPFEUhGAwiFArdqC4AYG/w32Z7exvlctkRUUKTpN/v4+joyHarWa+91+vZ5gY3XMMpinp2jEqv17PXeIT5QYQ9AsHFWC4+hmGQyWQQi8VQKpXG3kWmaRpra2sQBAGSJEGSJBiGYd+kxsU0TXS73Ttlt5eXl/ZuF2H+PCWzahZwHAfTNBfKyZlKpeDz+bC3t3fn/PR4PFhZWYGu63eEvU8/DeGzz0J4770+ikXnOqjS6TQ0TXNMiakTnWeJRMJeRI/DLF6TW8q9H3KH0jRti2yzWkSenp5ie3sbHo9nYtesbrfrmjKuZUPXdZyfn9tVC89lMBjg5OQE+Xx+IiLAbReeVS1hiXiDweDJcRuqqqJcLuPs7AzhcNjeTLYe+7HxXhcSgSsxXlVVaJpmn7vWWCmKuiEc6rqOQCAAQRBISbADoWkauVwOsiyjXC7b173hcIhqtYpYLGYbA6xuq/l8Hl988cWcRz55+v0+9vb2kM1m4fV6cXp6CtM0US6Xkc/n4fV6XSGIsywLnufHnp/U63X4/X5yrs4ZIuwRCAuC1U13Y2MD+/v7Y4l7q6urME0Tu7u7EysregwrZ8Pv9zvCJbbsDAYDRywm3TAJGgUrU+/g4ODGeclxHDKZjJ2rd5/jxy0OqlAohGq1Ou9h2DjxfYtEIs96j5z4muaF3++/112QSqWgqurERD3LJfn++xI+/TR0r1tS0zT0ej2k0+mJxRioqkoWSA7Eyp+btBO00+k82bl3W7ijKMoWzSznndWp8+DgYCKZuVZumFV+KQgCwuEwotEogK+qSCyRbjgcot1uo9vtYjgcjjWGi4sLCIKAlZUV8Dy/EJ1HFwkrVmd9fR2vXr2yK3kajYZ9fvA8j3w+D0EQFs6tdx1N0+5UHum6brv5gsGgK47dRCKBcrk81u92u12cnZ0hk8kAIOX784IIewTCAmE5+NbW1rC3tzfS78ZiMXg8Huzu7s60eUKv10MkEiHCngNQFMURopqiKNB1Hclk0vUdVlmWRS6XQ7lcvuHw8Pl8drD/q1evHnRKusVBxTDMxBwsk8Bp71s+n7e7iI+L017TvLDiIfr9/o3vp9NpRCIR7O/vT+y5LJfk55/78NlnIQD3uyVPTk7w4sULOz/2uTjBOU24iSWoHR0dTeXxm80mIpEIgLudNK0SRyvbzxLMLAfcdViWRSqVwt7e3tTmcrIsQ5ZlnJ+fIxAIwOfzwTRNu0PwpI5fWZaxv7+PQCAAr9cLj8cDjuPsL0tIJCLCfLCEZZ7n73UrD4dD7O/v2zncywJFUchkMvb57AZomkY4HEatVhvbtddsNtHr9VAoFGwxnjBbiLBHICwYNE2D53nE4/FHOwZeh2VZJJNJnJyczPzmawl7hPmjaRp0XUcmk5lrVpppmqhUKsjn864W9liWxcbGBlqt1o0SVYqiUCgUUK/XXf36rmOaJliWHXtCuMgkk0n4/X7s7+9PpWnG4SGPDz9M43vfq6JYXPz33zRNtFotrK+v4+joCLIsIxQK2aLeJI9Byx35/vsS3nuv/6Bb0hJtM5kMDg4Onv28lmBBcAaGYdii3rQ2MAaDAfb391EoFOw4CoqiIMsyWq2WLeY9lVk1MrovZmUWz0FRFARBQCQSgSiKAIhLaJZY7tVer/fWCIJlEvWAq5zXSCTiuuNxEll7w+EQpVIJW1tbExwZ4akQYY9AWEBomkYikUC9Xn/SQrJYLNplE7OGZdmlu+k7mVKpZJcOvHnzZm7j6Ha7MAzD7iDrFLxeL3iet50TDyGKItLpNCRJuiOSBoNBmKa5MKIecLWIFAThjovKKcyrmYa1yXJ4eDi1eIMPP0zbbrLf//3laERULpeRSCRQLBZRqVQQjUZHFj6ewnWX5NsyLsvlMt55552JREtcF3YI80XXdXuxOm2xTFEU7O7uIhqNwjRNSJI08vwonU5D1/WF71BuOQQHgwEuLi4Qj8cRi8VIk48pY7kxO50OarWao5z6TkFV1als4k0bSyx/LpqmkXvXnCDCHoGwwAQCgUfFB5qmkU6nQVHU3BxaLMsu/ATUTciyjN3dXayuruLFixc4Pj6eSGnZOHS7XUQikbkLe8lkEqoaxh/8AYe/+3cNiKIOmqbtY1dRFFu0YRgGHo8HLMs+GOAfCoUcK4CNi9MncT/9aRQff5zCYEDhN35j/G6Wo5LL5dBqtaZ6Dn3ve9Ubfy4LtVoNHo8H+XwesixPLN/uOTSbTWQymZGjMG7jhKzTZcdq/lCtVu1suVnxnAy/VquFYDCIYDC40Llm17EamlxcXCASiSCVStnRNIT7sUrLb+cjvq0hiqqqKJVKxJ3/CJIkQRAE13U2f9uGNcH5EGGPQFhQaJqG3++/c5GOx+MIhULgeR4Mw0DTNJRKpbntLvE8T/L1HIZpmjg6OkI8HkexWMT5+Tnq9frMxyFJErLZrP3v53TsGpfNzU3QNI3vf3+AH/zAg/PzC9vBY4VHBwIBcBwH4Gqnttvtot1uP+i0CAQC9zbKcCs8z4PjuLkLsE5DEAQIgnAnVHvSFIvDR51683IrThOaprGysoJAIIBKpYKf/7yLDz/Mzb0cuVqtYmdn51miCkVREEXRVQvCRcIqMWy326hWq66rKOh2uzg/P8fKygrevHmzVHmNpmmi2Wyi1WohkUggHo8DICW6FpaYZxiGHREiy7Kdk5dKpRAIBOz363qjFuCq82mtVnOlG23WXFxcYDgcIpvNuuL403UdFxcXE9nEsPIvibA+e4iwRyAsKBRFwePx3PielXlg5bXMy4l1HXLxdy6Xl5fo9/tYW1ubSifAt9Hv98FxHFZXV+Hz+WwhutFoQNd1sCxrf3m9XlAUBV3X7TIkTdMgy/LYouTW1hY0TcP+/j7++l+nMRgMbmRsGYaBXq83kjDN8zwoippL2fu0iEaj6Pf7jl4Af+c7DXi95kw7ygpCDt///gB/8S/S+PTT+NyENasBBHB/4we34fF4UCgUYJomXr9+DcMw8OGHBceUIzcaDWQymbGFPb/fTxbOc8AS9CRJshflbqXRaCAajSKdTqNSqcx7ODPHirpoNptYWVmB1+td2nmm5Ty9LeZdxzRNKIqCfr+PQCAARVHs+Y1V7uzm82FetFotqKqKQqEws67O1mdt3UNomn6SsKiq6sQ28J1ewbHIEGGPQFhgrl9cLUv4mzdvHLVo0DRtaSdcbqDf79u5e5FIBMfHxzMrndZ1Hb1eD8PhELVaDf1+H4lEAqIo3hDwFEXBYDBAr9cDTdPgOA4sy4LneWQyGfT7/ZFF7I2NDei6jqOjI5imObGOpIFAYGpZa/NCEATHu25n3VG2283ib/0tHq9f0/i1X0s/2lF12lhi5ixFzWmRSCSQSCTQbrdRLpft7zupHPni4sIOT2+1WiP/PrkfzhbLkSRJEs7Pzxfm+nx0dITt7W20Wq2Fi354Kqqq4ujoCIFAANlsFgzDzExgmSdPEfPug+M4dLvdqbvMFx2rDFzTNPR6PZyfnyOVSk392m65MU9OTuz58Pr6+ls71Oq6/uRmi08dx6KfY06FMp20wicQCBOl1Wrh9PQUNE3jxYsXODk5cZxTaGNjwy4dITgXjuOwvr6OXq/nqjLSd99998YOpmEYuLi4eHTBzfM8Njc38erVq4mXMRWLRQwGA1Sr8xcgJkEwGEQul0OlUiGluNf4Z//sa/jZz2hsbqr4+OMz/Nf/6sGv/3pjYUphZ43l0qNpeuTcz3mUIkejUSQSibE20nw+H1ZXV4nAN2Wud/U8OztbSEdSKpVCOBzG7u6uozZ050UwGEQikbAbBLihRPIpWPMbmqahqira7faTxTwLa95zcnJCctaegd/vx+rqKoCra4wsy3ZFyTTFLl3X7azZ6/NWhmHsSJmHRG3DMPDll19O9Brx7rvvTuyxCE+HOPYIhAXFCrl95513QNM0Op2O40Q9mqYhCAIODw/nPRTCE2AYZm5NVsblF7/4BQDYLj5BELCysoJOpzPz0lGKouD1el0ljD5ELBazXcAXFxdE1LuG3+/Hf/gPgKoO8eGHGv7cn8vgr/wVFqoqot/v21+Kosxkse32jL2HXHpPZR6lyI1Gw3YXjxphIMvywggOTsQS9Pr9Pmq1muPdxs/h/Pwc4XAYiURiobqwj0un00Gn04EgCFhfXwcA13WftjYoKYqCpml2tYIsy5BleezNyHA4DFmWiaj3TEKh0A0Rz+/3T/05DcNAt9vFycnJnf/TdR27u7vw+XxIJpPweDw3No0Mw0Cz2ZzIXCQWi0EURfA8b4vNZINqthBhj0BYUEzTRDweR7fbRaVScWR5iSAI0HV9qcKd3YpVQurkHLXHUFUVqqpiMBggm81ia2sL5XL53knscDiEqqqIx+MTXQx5PB5bcHcjVhftUCgEwzBQrVYhSRJxgtyCpmlsbGj4vd97AwB4/frq++FwGIFAANFoFMlkEgzD2LlGVrm4oigTH4/VEbjRYBCN6q4R+Hiex+rqKmiaxuHh4diZsPMqRa5Wq8hmsyMvmqxyKrIgmiyWoNfpdHB+fr6QDr37OD4+xvr6Otrt9lSuL25ElmU7r5fneYTDYQBwbJnu9cy0brcLSZLQ7XYnOh+LxWJE/J0As1zPWNe0Wq2GWq326Ji63S663S7C4TBWVlbs4+m5Xb9ZlkUul4PP58NwOESz2YQkSdB1HTs7O2M/LmE8iLBHICwoFEVhd3cXqqo6duFtCXsE5xMIBBYmp+fVq1d45513Hv2Z8/NzZLPZiQt7wJV70E3iHsuyyOfz8Hq9GAwGOD09dZz7d9r4fD5kMpkbDYmsMpvbpS+qqt4ryljlURYMwyAcDsPv9yORSIBlWVAUBUVR7OZGg8FgYsfKn/6pFz//eQCDAYXf+I2HFwFOwCrxliRpLJfedWadr2jRbreRSqUQi8VGzi8aDofwer1TGtnyYRgGFEVBuVweqTxxEZBlGe12G/l8Hnt7e/MejiOgaRosy6LZbELXdVQqFfj9fkQiEYRCIftnZi3yXe9CS9M0dF2Hoih2xc20j91QKIR+v79058gkEQRhZk0ydF1HqVQaadOr3W6j3+/D6/Wi0+mMvT60OtMHg0H0ej2USqU77udms0k6vM8YIuwRCAuItSvt5B3pZDKJeDzuutLOZcXv999r83cjgiBA07RHS04kSUI2m0UwGJxYaUooFAJN0ygWi3jz5s1EHnMWZLNZAMDe3p6jrynTIhaLIZlMotFo4OTkxN6MYFkWyWQSOzs7aLVadvfJ4XD4pImsrutoNBo3SjUt94jP50M4HAbLsraAaHUoHLUDsdURuNFg8POfB0Z89c9j1DJgjuOQzWbh8/lwdnY2VvMJJ1GpVJDP59FoNEZyciiKQoS9CWEYBiRJWogIhHEpl8vY2dlBNBqdeXd7JxKJRO5UIFgd7svl8kRFPsttR1HUnfvC7bJaa0NHlmW7M+2sODg4QCKRwPr6OnRdR7PZJA6+EaEoaialt8DVcXVwcDDWnMyqYBmXVCqFaDSKwWDw6LywXq9DFMWxn4cwOkTYIxAWEGsi61QCgQBisRgODg7IzqAL8Hg8oChqYbKIwuHwk3Y4VVUFz/MTe85AIIByuYxUKjWRx5wVllNv2US9eDyOeDwO0zRRLpfvXFN1XcfJyQkEQcDq6irS6TSq1eqNIPNRF2ZWB+jrCIKAUChkO/usoOunYjnWms2vSnEtmk0GP/1pFMCVACiK+kQz+Z6Sb0dRFILBIAKBACKRCPr9Pl6/fr0QEQ3dbheapiGRSIzUIGpS151lx4o+sET3Zebk5ASFQgGdTsdVjvFJwfM8fD4f+v0+wuHwo3Pk6yKfz+dDMBiE3++3m25YLqeHBD+rRFLXddTrdciyfEMotJx41kZNr9eb+/VuOByiXC6jUqkgGAwinU5DFEW0Wi3UarW5j88NBIPBmVRIGYaB09PTmc/JIpEI0uk0dF3H8fHxW9cEw+EQ/X4ffr/fkSXuiwgR9giEBYSiKMeXyhmGQUQ9l+D3+xdqIRCNRmEYBgqFwp3ySEEQkEqlwPM8OI57tlvP6/UimUzC5/Ph9PQUuq67piyBZVlsbGxAVdWlc9YWCgX4fL4HcxivY5XjFotF6LpuH0+TWghZoegAsLOzM/ZncV9J6suXIj7++Epo9npN/P2/f2ln8k2iZPdt+XYURWFrawsURWEwGDwrS8+pnJ6eolgs4vLy8klOS6vJD+F5GIaB4XCIw8NDIkrgSqzq9/vI5XJL2bBsdXXVzrmlafrJnemtDFQLjuPs+QHHcfB4PPB4PHaUgqqq6PV6aLVaN+a43W7X7nZ9cHAw8dc3KUzThCRJ6HQ6CIfDiEajiMVitkg5aqzAMhEMBqc+v9N1HZeXlzNtciIIAvL5PFiWHTmT7/LyEl6vl2TGzggi7BEIC8hwOHR0dh3HcY4eH+EmwWBwYfL1AOCLL76A3+9HIBBAKpXCysqKLbhRFAVJkuDxeFCtVsfeEeU4DqlUCqFQCJIk2Q4knuefNPFjWRYejwc8z4PneQiCAEVRUKvVpn7uxGIxRKNRcBxnZ6csE+vr62BZFvv7+08WtGVZxtHREdbW1hCPx6dyvmQyGaiqOtEOxN/+dhODAWX/fdI8lm9H0zTy+TwYhsGXX355zSk4dEVzj6dildYlk8knibIcxzk2F9ctWKLewcEBEfWuUSqVsLOzA1EUnxWY70YkSUIoFML+/j54nh97Y/k5ZYynp6fY2NjAysrKs7NDp41pmmi1Wmi1WmBZFn6/H9ls1hZ3CHeZdi6jYRi2g3IWMAyDfD4Pn8+Her0+lnOz1+vZDlbi2ps+RNgjEBYM0zQdXTLp9XqRSqWWblLpZgRBWKhcHsMw0Ol00Ol0cHZ2ZotoqqraQl65XB5rcc0wDJLJJERRxGAwwJs3b6Bpmv3/mqbZkxuGYWzhzuPxQBAEeDwecBwH4GpnVtd1e1x+vx+iKNpZa+12+1Hh0dptlyQJ9Xr9rWNnWRZra2tgWRbn5+eIRCIQBAEMwyyFEM+yrJ0vtL+/P/JrtvJmisXiRMU34GrBEIlEJi6yiqJ+x5VnZfJNs4usz+dDoVCAqqp4/cu2wU8p23Urp6en2NzcxOXl5VtFgWU416YJEfUep1KpYGVlxe5cuSycn58jGAxifX19bo5Fq9nBxsaGXaLrBjRNQ7vdhizLWF9fhyzLM8k/nWQsxCy4PtebNIZhYDAYzKx6IhQK2VUtViPGcTBNE2dnZ8hms8S1NwMok2wLEggLhWEYODs7c5xwZuWbZDIZ1Ot1EsrrIl68eIFyuez48u55QtM0EokEYrEYFEXBycnJg6Lbu+++ay84DcO4Id71+307l+s+/H4/wuEwBEGAIAioVqv3iq48z2NzcxP9fh8sy4LjuEdLKKxmNq1Wy86JA4BisQiaprG/vz/O2+JorIB0juNgGAb8fj8kSUKlUnGcY2p1dRUAFsY9+c4776BWq90o63LbIm5U1tbW7FzGx6AoCl/72teIu+EajzUguP1zRNR7O8ViERRFodFouL5BzagUi0VwHIfDw8O5RYxYbv7d3d25PP9zsDqWHxwcQFGUkX531Gv8T34Sx0cfpfGbv1l1xWZPIpFAMpm899ptXcPGFbdM08SrV6+mLsazLItCoQCPx4PLy8uJuAOtyA2O48h9bcoQxx6BsGBYgb1OgqZpbGxs2NkQs7KREyaDoijw+/1E2LsHiqIQi8WQTqehKMqTMsKsEs9xdnetUG/gSpjK5/MIBAI4PT29sZAtFouo1+t2YL81GbcWcxY8z2N1dRU0TePo6OhOCenh4SFevHiBWCz2JNff25iVeMOyLKLRKLxe742JJE3TYFnWnlz3ej17cfKUMOh54PV64ff7sbe3N++hTARRFGGa5p2spsfKdheB09NTbG9vw+PxPLog9nq9MAyDuBtuUSqVbBfyQwtnVVVJpt4TKJVK2NzcRC6XQ7/fX6rGSIeHh8jn89jY2MDh4eHI4tQkqNVqiMVidmMqN9HpdNBoNLC2tma7rZ/KqK7st2W0Og1Zlu+9dpumiWazCZqmEQ6HR87hMwzD3gSeJtlsFpFIBJIkoVQqTez5TNPE6ekp1tbWiLA3ZYiwRyAsIE4L5w+Hw9B1HW/evJn3UAhjoGkaWJbcLm4TCASQy+VgGAaOjo6eLHxOaiLf6/Xw5s0brK2tYWdnB7Is2518dV2/0YWz0+nYXREtMcty6TWbTVSr1QddapVKBblcDq1W69kTvWmXW/I8j3w+D4/HA1mW0e/3b4zZNE2oquqaLr9Wx91areaK8b4NmqaRTqcdny81DTRNQ7fbRTqdftR5eVuMJlydt5qmYTgc3pvVZBgGNE3DwcGB4zY2nUgmkwHLsjg6OlqI68qonJycIJ1OY319Hfv7+zN/DwzDQLPZRCaTcXQjjYewyprz+fxbHcjXGVWoc9tmT7fbvTdPzjRNtNtte+N0VHGPoigcHR1Nerg2qVQKiUQCsizj4OBgKiXi/X4fzWYToig6bo26SJCVGoGwYLDzX4sAACAASURBVFiOFCdBURTZQXcpFEUhEAgsXVfUtxGPx5FIJHBxcTERJ9u4GIaBg4MDeDweBINBRKNRMAxzb+lst9tFrVazc+QAPMlh2Ol0IMsycrncs0tBp7kDH4lEkM1m0Ww2cXR05PoFfjQaRTqdXiiXczqdhqZpkCRp3kOZC6enp9jZ2YEgCA8unrxeL1n43MNDTUUsN8vh4aHrz/nnYh03148f6+8ejwehUAjBYBCapmF/f38ubjWnUK1WwfM8UqnUSOLUpLi8vMTW1hZomnbl/LhUKmFrawssyz65+sBtQt2omKaJUql0x5l2cXFhi3rlchntdhuFQuHOdd5yHdM0bbv+KIqaWh6jVfGhqupIm9Pjcn5+PpZjkfB0nLX6JxAIz4aiKPh8vnkP4wbtdhvJZBIrKyt2V6VphswSJkcikYBhGBNvBuBmRFFEIpHA4eGhY8KvdV2HKIoAgIODgwcdCJbzi+d5XF5ePjlLrlQqIRZ7gT/8wxX8f/9fdewy2mlN7IPBILLZLI6PjxeiZDyVSiEajaJUKjmyPHgceJ5HJBJZaue2dS3N5/MPusvcuMifBQzD3DkXrPK0g4ODueWlzYtkMolIJAKWZUFRFCiKst1Ct7EiWmRZRrlcRqfTmcOInUe1WsXm5uZcxDVVVe1u2W7sMms532Ox2I3qgGXHaqIVCoVAUZTd7Ow63W4XFxcXSCaTtsil6/qdjWLrvJ70sRmLxZBMJqFpGsrl8sw22gzDQLlcRi6XI1ETU4IIewTCAhIIBBzVydKaeG9vbyMSiUDTtJGzOQizh+M4xOPxuXWQcyJ+vx+ZTAalUskxoh5wlak3GAye1M13HJHWMAz86Ecd/Nt/K0JRFMftuudyuYVp8GK5Qff29hx1jD2XXC4HSZKWflOnXC5jbW0NW1tbOD09vXPMqqp6b7kp4SrvVZZlCIIAiqLs8ttlOqY8Hg/W1tZgGAYuLi7Q6/WgaZrjGv64geFwCE3TEA6H59Jwrl6vI51Ou1LYA65ELI/HM+9hOA5VVd9ayWEZHqx1GsMwdwS2h4T6cWEYBuvr62AYZqaC3nU6nQ4GgwF8Ph9x7k0B5oMPPvhg3oMgEAiTxeq85KRFrq7r6PV6uLi4sMtBvF4vkskkgsEgWJa1c7EmRbPJ4Cc/iePzz/3Y3FTg9ZKJ7ygUCgUMh8M7IfdOo9lk8MknMaytTfcz5nkexWIRFxcXjnIw+v1+iKKIo6OjqS7uVlZ6ePEiim9+8xIc5wx3TLPJ4L/9tw0UiyokyZ2Lo+s0mwz+8A9F/Mqv8IhEeDuzx+2EQiFEIhFX5klNg1arBdM0kc1m4fF40Ov17M+Z53kEAgGy6LlFrVaDrutotVqgKAq6ruP4+NgxG5izgOd5bGxsoNFo4OTkxA7rJ4wPwzCIRCJzEfaGwyGSySQkSXLlcezxeODz+eby3rkdwzDsEtter4fLy8uplsZ7vV5sb29DluW5l+H3ej3EYjGyeTUFyKyBQFhAaJqGKIoQBGHeQ7lBr9eDqqo4Pj4GRVHweDzodDowDAORSASpVArb29vw+/3Pep5UKoWNjQ38r/+1hY8/TuHjj1P4H/9jlSyURiAUCsHr9c4le2ZUfvrTKD76KI2f/jQ6tedgGAbFYhGSJM01U+8+0uk0Go3G1Bd4oqjjn/wTFYWCc0r9//t/z+Nf/SsB//E/TrZc1doUaDZnWy7y8qWIH/4wgt/5nRpomsb29jaCweBMxzANrKxAwlfU63Xs7u7C5/Nha2sLXq8XABbKpTkpDMOwF6KmaeLi4gInJyeuFEOew9raGprNJi4uLuY9lIXh4uICHo8HPM/P/LmtpgqpVGrmzz0JVFV1XKa3mzAMA51OB61Wy87gmwZerxcbGxvodDoolUpz3yxUVdXeqCFMFnI2EggLCkVRWF1dxe7uruN2dIfD4b0dniiKQiwWQ6FQgKIoODk5uTc356Gw3kQigXA4DJZlcXFxgW9+k8LZmQcsy+Dv/T0G+fwLR+WiORWGYZDNZnF+fu64Y2ceUBSFtbU1DIdDx3Xz5DgOHo/n2U0tnsrl5SVSqdTcRRqWZVEoFPDd7/KQ5Ut885uTFVun3b33OoeHPD78MI3vfa9qNxX59V9v4vCwhlgshlwuh16vh0ql4sqSQ6sZxLyPGSeiaRp2d3eRTCZRLBZRr9dRq9WWZhPqqSXHy9zkwUIURVAURfLMpoAsyxBFcS7vbbPZRKFQmPnzTgJN04jryuGwLIu1tTWcn587qglXrVaD3+8nJbkThjLnLdsSCISpYRgGut0ujo+P5z2UkWAYBplMBqFQCJqm2W3SVVW18yEGgwHOz8/R6/VA0zTW19ftxWOn07lXELSyq05PT0l49ANQFGV3Tb1PfHUazSZjO/W+853G2E0dHiOXy8Hn8zky9H91dRWGYczUWfnuu+/iF7/4xcye7zYrKysIh8OQJAlnZ2dT2fVtNhm8fCni299uTuWYus4//Ier+JM/CeIv/+UOfvzjuwItTdNYXV2FIAg4OztDq9Wa6ngmTSKRQDAYJGW4b+F6dtoy5Fbpum4Ldh6P59Ew9X6/v/THz+bmJprNpuMc44tAMBhELpfDl19+OZfn39nZQaVScV23cJ/Ph3w+TzKzHQpN09ja2rLnSk6D53m7eQ1hMpB3kkBYYGiaRiAQQDQ6vRLFaaDrOk5PT/Hq1Sucn5+DoigUCgVsbW2h0Wjg1atXUBQFhUIBOzs7ePHiBVRVxe7uLhqNxoPd8S4vL1GpVJDP55FOp2f8qtxBPp8HTdOuEPWAK2fVxx+n4PWaUxFgEokEAoEA9vb2Jv7Yk8Dj8cxc6JnHfiDLskin03jnnXfg8XhwcHCA09PTqZVyWN17J3VMPVbau7MzuPHnbQzDwOHhIcrlMtLpNAqFgqsmwuFw2FGZlE5FURS8fv16YbogP4WDgwMcHBy8NSvOTcf7NKBpGjzPk/NoSnQ6HZimiUAgMJfnb7VaiMVic3nu5+D3+13pIl8WNjY2oKqqI0U94Kp6S5IkUhk0QUgpLoGw4NA0jXQ6jX6/77oSVMMw0G637cksRVG2qFAul1Eul+Hz+cDz/JPFjXa7DUVRsLq6Cr/fj8PDQ3JT+SWBQAB+v99Vu69W6aL15yQJhUJ2V2CnHiO6roPjuJk+p+Uoek55nCAICAaD4DgODMOApmn7T4qi7D+tL+CqA9/JyYmjmgI9lcdKe//BP6gjGjXeegxLkoRut4tisYjt7W2cnZ2BYZgHHcpOQBAEcBxHXEYjUKlUoKoqksnkQpe5DQZfCdnlchmbm5v3/pxpmksv7CWTSbuDK2HxaDQatnPJqXON29A0jVgs5ljRaNnJ5XKgKMrxm/Tn5+cIhULzHsbCQIQ9AmEJsPL23rx5M/fQ1Odw39j7/f7IobOyLGN3dxf5fB7b29toNpsktwZXzpput+uKieX1UslpZKB5vV7kcjmcnp46WhBXVXXmod+KoiAUCo2V1xKPxxGPx0HTNGRZhqqqdkmeYRjQdR26rt/4u/XlZh4ToC134FMwDAP7+/uIRCJYWVmBYRj2xk2tVnOc2ysej98QcAhPYzAYwDCMR8tT3YwVGm8xHA7R6/Xg9/tviHiGYdj5ksuMpmngeR4Mw7j+WugUWJZFMpmE3+8Hx3GQZXlum0bD4RCKoiCRSLhmLppMJqFpGnGROpB4PI5gMIi9vT3Hz+dVVUWz2YQoiku/gTMJiLBHICwBFEWBYRik02myu/ZLDMNAqVRCMBhEMplELBaz8/yq1epS7oxzHOeaRfg0mxtwHIe1tTXUajXHZ96oqjrzPK5Go2F3OR1lo2BjYwMsy7oyS+i5jCLePYVWq2W7lGmaRiaTwerqKnq93swaqbwNmqYRCoWmnk05yzzEWdHtdu1g+kVc7JimeWfD5OTkBJlMBuFw2G6qUalUXJcpOQ0uLy8RDoeRz+cd0dVyVkwzQ3djYwPD4RCXl5fo9XoYDocTe+xxqNfrSKfTrhD2aJpGNBpd+txLJxIIBJBMJnF4eOhYJ/9tLNfe9QoNwngwH3zwwQfzHgSBQJg+FEVBEARIkkR2fK8xHA7RbDbRarVsJ1IoFHLcYqLZZPDJJzGsrSnweqczqff5fOA4zhWiy9qaAlHU8e1vNyf6fliNWAaDgStE8EwmA0mSRnatPgerg6DP53vSseL1eu2sF9KVevKYpolOp4NAIDBX18ltstksKIqaehnuJ5/E8NFHaYiijq9/fXbnwbRpt9sIBAJgGGbhFjumaaJer9+Yi1jHcavVQr/fx/n5+Uyva06n2WwimUwilUrZzkbTNBd6E/KTT2L40Y/S+D//JzDx89sSP/r9viPmxLIs2xvMTu8CLQgCwuEwqtXqvIdCuAbLsigWi6hWq65qEGiaJnq9nt35mzA+RNgjEJYI0zRdHcA8TXHLMAwoigJFURCLxXB5OfnyTotxXoe1eN3b8+BXf7V77+8dHvL47d9ewde+NhhrZ5vjOASDQTQajZF/d9Z4vSa+/vX+xI+D1dVVV+SSAFfB1dFoFCcnJzN3cLRaLaTTaXi9XpRKPft4jsW8iEajSCaT9pcoimg2myiXy0vjNJkH2WwWlUrFEYtUQRCQyWRmkk85KZH/9nV5Fpspj2EJXbFYbOEWO9ZcRFGUO8KUYRgYDoeOLyGbB/V6He12GxzHIRwOIxaLIZFIIBQKQdO0ubvOJs3amgJBMPDeez387b892U28RCKBVqvliOulBcuyjtxYvo94PD5WHAdhemxtbaHT6eDi4mLeQxkZTdOgqioCgcDC3e9mCRH2CIQlgqIocByHdrvtqMnMU/nJT+L40Y/Sv5zoTWcn3wot73Q6U9sJH8dhEolo+JM/8eP//T+//Xu3F56//dsr+OyzEE5POfzNvzm6eEvTNCKRyNIG3WcyGfj9fuzu7s57KE9iY2Njbq4W0zRxcCDhj/84gy++iOJ3fieEnZ0Y/sbfuCqn6Pf7aLVauLy8RLVadVz22ySZtwAEXLlPWJa9sdCa57gymYydnTNtJiXy374uO8EJaBgGYrHYwpXjWl1eRVHEYDBYOEFqmui6jm63i0ajYZeRUhSFdDoNhmEwGAwWZgPF6zXx3nt9vPfe5Dfx4vE42u22oxyP1vk+zY3lSWAYBhKJhGvXEovIzs4OVFXF8fHxvIcyNrIsw+/3g2VZIu6NCcnYIxCWkGg0Siz0jyBJEhKJBE5OTqby+ON0cv300xAODwX82q9J9u/dzpn73veuPlPrz1EZDocLt4B8KqIoIhKJTFTUm2b2Vy6Xg6Ioc3VX/tEfhfHRRwz+9b8G/sW/aOIb36jh1avlW6BPM+/xqYiieCebaR7jsho1CYKAvb29mTznpLh9XZ5mx+1RWFTnmpWnZDVtIozHYDDAYDBAu91GoVBAJBJBuVwm7+lbcGK35cFgAJqmwXGc4/PRNE3DysoK2u02FEWxG/4QZs/GxgYAuKLS5G2cnJzYHdKddn66ASLsEQhLhuXKcqOw953vNOD1mlNfaLVaLeRyuak9/jhB+tcXmZZI9P77Ej7/3If337/KOSsWh/j93x9/t05VVVAUBZZlHbWLPW2sssFSqTTR1z1NYUUQhLmXTFvH5D/6R1FoWgeStHyiXrPJYDCg8N3vns9NALLytm5HLMxSmKIoCpFIBKlUCpqm4dWrV1N/zklz+7o86YYn47LIzgVd112VBeVkFEXB7u4uEokE8vm8nVtVr9dJVuE9UBTlSGfjcDhEKBR6VuXELBoKGYYBv98PhmHAsiwYhoFpmjAM48aXaZoYDAaQZRmDwcDx+YFuI5/Pg2EYvHnzZiGEVV3Xsb+/j42NDdJMYwyIsEcgLCFWIw23hdjPaqHV7XZhmiYikYhjsk7ue+2ffhrCZ5+F8N57fRSLk3lfNE2D3+93bQ7jOOTzeTSbzYmXi05TWBkMBvD7/XMV96xj0ucTQFFhVzRdmTQ//WkUH3+cwne/ez63jqypVAqNRuPOInVW18twOIxsNgvDMHB+fj6T8ttlYlFdC4ZhQFXVpbxuTJNarYZarYZAIIBoNIpCoWA3sXFj9tY0oGkaNE07UmTqdDrPFvasTcXPP/fhBz8o29+bpNBXqVSwtraGRqOBTqcDXddB0zRYlgXHcfB4PPbfvV4vgsEgWJa1m74AV2sRXdehqio0TbNzIq28ayd+Pk4imUwiEAhgb29vIUQ9C03TcHZ2hpWVFTAMM+/huAoi7BEIS4hV/uI2YW+W1Go1JJNJxwh79zEN4UhRFPh8vqUR9kKhEBiGmUoH3GkKK1YW5LTKxUfh4uIC29vbqFarji8fWjRomoYgCHeOg1k4NjweD3K5HDiOw9nZmaOvlQRncN3RU6/X5+46XmS63a5djhsMBpHP5yFJEpn34WozQlVVR4oh/X4fkUjkWY/x7W838fnnPnz2WQgvX165NZ9aPfDUe0e/30epVMLKygpSqdQNd5Wu6+j3+2g0GhgMBndy+DiOA8MwthBoCYAcxyEQCEAURfv/b7sAKYqyGy0Mh8MbQqATP89pEY/HEYvFcHh4uJDzrm63S9x6Y0CEPQJhCbHKcW9nMhG+otlsIplMOsq1d5tpCEeDwQCBQGCij+lk4vG4Yz/fxxBF0THui+FwCEmSUCwWsbu768jypmkxq3iAh0ilUhgMBncm9tPO1wuHw1hZWUGv18P+/v7EH5/wFYtwPpmmCdM00e12Ua/XF7qZjhOxmoGxLFn2AVcbek7MIKRpGul0GoPB4FmPI4o6fvCDMl6+7Nv3psNDFv/pP8WwtdXHN75xJfbdJ+KNcu/o9Xp48+bNndfg9XohiqLtuKpWq7Yz1xLlnipGXRf+rL8zDAOGYeDz+RAOh284Aa0vWZbt51EUBbIsL4QDkKZpFAoFeL1eHB0dLaxQb3VHFwRh3kNxFeQKTyAsKQzDwOPxLMSNbhqYpolqtYp0Ou1K4WdcZFl+9m6xW7DcTtMIHJ524wxd1x0j7AHA8fExtre3kclkUKlU5j2cmTHvHLZwOIxyuXzn+5N283o8HoRCIXg8Hqiqimg0inK5vDTO3nnidteCaZrQNA2lUmlhF6FuwDRNIuz9Eo/H47jIAIqiUCwWYRjGRDqb3r43ffppGK0Wh9/6rTz+5/98DeArEW8woDAYUPjTP/Vha0t+VmasYRjo9Xq2eO/z+VAoFJBOX4mFVqn4U7FKdJ9y7WAYBjzPw+v1gmVZ8DwPv9+PSCRiOwCt3D/LAXi9BNiJ7j+WZeH1euH1euH3++H1etHr9bC3t7eQTr3rnJ2dYXV1dWHjKKYBucITCEtMMBgkwt4jtFotO6PGzS3kR0FRFEdmWkxDKPP5fNB1fSoTuGk5poLBIEKhkCM7jh4cHGBrawvdbpfkZs0Av98PiqLubT7wXMExGo0iGAzaOUmmaUJRFFAUhWAwiG63S0S9GeFmYc9aQBNRb/7ouo5QKLRUG5UPwTCM447HQqEAmqaxu7s7lcf/4Q9P8Fu/lccPf/hVbIMl3g0GFP7zf04CAH7+8wB+8zerE5tn9ft9u5mSIAhYW1u7Nz5iEui6bneJvg+rOdz1L6sE+Lb7j6KoOyKgrus3hMZWqzWR+SPP84hGowgEAmAYBhRF2WOwnl9VVXS7XVQqlaVZt/V6PZycnCCfzxNx74kQYY9AWFJomoYoiri8nH/XPydjtV4PhUJLIVYMh0PH3ECvi3nTEMo4jruT/TIpJu2Y8nq9WF9fh2maODs7w3DovA60mqahUqlgZWUFsiw7coyLRCKRwMGBhD/4gyy+9a1LhELjv9/WwsLv94Pneei6DkmS0Gw275T6RiIRZDIZrK+v4+joyDHOhkXFMAzHXJOfyvVyuNPTU3ItcAC9Xg+iKM57GCMz6U09lmVBUZSjjslMJgNBEKYm6gHAN77Rt516FtYGULPJ4H//bz9+/vMA/tJf6k4tWkKWZbx58wYvXryAz+ebebdm0zTt8tyvjqv6vceVJfrpun6jFJjjOPA8j0wmg0wmc0P4s4Q4yx17vfOyruswTdNu3ALAziU0TdPuEC5JElRVha7r9u8sM51OB/V6HbFYzHX3wXlAhD0CYYmxblBOmuA4DVVVl0qssMqmgsHgvU6gWXJdzJtGoxCrLGMaTLpE0xIgv/jii4k95jRot9sIBAJYXV3F3t7e0k9Kp4nX68XLlwH8u393lbn4T/+pYZcUDQaDG+VQt/F4PIhEIggEAuA4DjRNo9/vo9VqodvtPuoIaLVa6HQ6WFlZwfb2tu3GWDRm0YDkKbjtHLLuIaenpyRLz0EMBgOEw+F5D2NkpuV+Zxhmaht7o2CVis6zs6ko6vi93zuZyfXOMAzIsgy/3z+2sDeJa/PbjivLmQfg0Xn/7QxAS3zKZDL4sz87xyefePGd78gIh1W7QsS6Rmqa5ohj0Omcn5/D7/dDEAQi7r0F5oMPPvhg3oMgEAjzwbq5zHrXzG1Y5anZbBaNRsN1C61RCYVCME1z7ouytTUFoqjbk7evf70Pr3dy7z3P8wgGg8/uzNhsMvjkkxjW1pSJju86uq4jmUxCkiTHTwQ7nQ5isRj6fR9+/GN+qu/LsuL1ehGJRGCaryGKOv7qXz2Fqrbtclmfz4doNIpkMoloNApRFCGKIhKJhP09iqLQbrdRq9Xsrrb3dTC8D9M0MRwOEYlEFtb1/cknMXz0Udq+9syLeDzuyHiEhzBNE0dHR89uAECYLCzLIhwOo16vz3soI3F9HjCJ+4hhGPD5fEin0zAMY+7HaT6ft51a88TrNSc+x3oIyxk+bpzDJK7NkzqurJy+4XAIWZYxGAwgCAI8Hg9+93cH+Pf/PgZB6GBnpwFFUTAcDm1H3qKvJSaJlf9NhL3HIcIegbDEUBQFQRBcN9GbB71eD4IgIJ1Oo9lsLvQN2ev1wuPxzD1Da9oTTYqiEI1Gny1MzEoAiEajruns1m638cd/nMG/+TehuQsji0gikYBhGFCUpn2O6LoORVHQ7XbRarVweXmJer2Ofr9vLzosIa9ardpCnuVKGBW/3w+fz/dsYdypTFpQGBc3CntnZ2fzHgbhFhRFIR6Pj9S4wAlMYx7QbrehqipSqRTC4TDa7fZc5nQ8zyOZTKJUKrluTjnOhqb1O7lcH6urCbtRxahM4to8zfllJpNBr9dDPH5V5vv++xJevhTJJucz0DQNyWTS1Zmzs4AIewTCkmNlO8x719INSJKEQCCAZDK50GIox3ETcbI5HcsFV6/XnzWpnpUAEAgEQFEUut3u1J5jUpimiV/5FQ9SKQbvvFPD97+fRS6n4Gc/izhicjsLl+U0SSaT6Ha7b3VbW5lClpNgOBxOzPEZDofBMMzChvHP0sHyGKlUyjWLGet4W/R7hxvRdR2JRGJigf9uR1EU1Ot1RKNRRKPRuXTJjUajYFnWlefLOBua1u8EAjLee2+IYDA41v3DKdfm+6BpGplMBqVSCYJg4Otf79tlv6KoY21NcfXcY54Eg0FwHDfvYTgaIuwRCEsOTdPw+/2uKPFzApIkIRQKIR6Pu3Iy9hRM00Q8Hl/YErvrhMNhmKb5LGF7VpNMq3R4lAXIPAWsra0VrK2V8S//ZRyffRbC//2/PvzsZxFHOPicUmY5LtYC3cr+mcfnHIvFoKrq3LM4FxmO4xCLxVwh7FklaaVSicwlHEo4HHZE+amTaDabiMViEARh5teybDZrO6fdxjgbmtd/B+gjnU4/e2PVafh8PoRCoRvO2Ouv2xL59vY8+NVf7RJxbwS8Xi+8Xu+8h+FoiLBHIBAAwC5HIDu5b6fdbtuZVfPY5Z02uq5DFEUwDLPw+YtWFsq8822eglWKMEop1TwFrEQiAZ7nsbpaw/Exg3/8j88hSQy+9a3m3J17TimzHJdEIoFGo2GX0c7jc04mk2i325BleSbPdxtRFJHJZJBMJu2vWCwGURQRDocRDAbtr0AgAJ/PBwCuyjby+/0IhUKOzxWyAvEPDg7GLu0mTB+WZREKhRZy3vIcJEnCysrKTDOUGYZBKpXC6empa65H1xlnQ/P67xiGAVEUoWna3O4h02B1dRWKotyIsrn+utfWFOztefDZZySmZFSs+A/Cw5CuuAQCARRFgaZpbG5uolQqLbyY81xM08Th4SHW19extraGo6OjeQ9p4lxcXCCTycw8j2fWnSj7/T4SicTUn2cSWO6sUTpZv/++hM8/9+H992cvXL5+/RqFQgF/7a+t4S/8hXP87u/68NlnIQDAZ5+FMBhQ8HrNuXQdnXTX4llD0/QNAWUaXaPfBsdxc7tXbG1tgaZpNJtNDAYDKIoCXdfB87z9ZXX7pWnazpMVRREsy8IwDOi6juFwiGq16tiFpRu6ABqGgV6vh+PjY1cKFMtEo9FAPB4f6R6yDFjdSX0+38xce8FgEJqm3buZvrm5CQDY29ubyVjmhSRJEEVxoeIcWJZFtVp98P9FUccPflDGy5f9md6vFwGruZebMmdnDXHsEQgEAFfiHkVRiEQiYFkWg8GATNIfwTRNtNttJJPJuZRwTBtFURAKhRAMBmfaRGPWziPDMFxVdhyNRu1GCE/h5UsR/+W/xJDJqDPfGTZNE61WC/3+VcnNn//zAjiujb/zd2rIZFRoGoUf/cgZ5bBuy9xLJpM4Pz+3/z3rzCGGYRCPxx9dwEyLjY0NGIaB/f199Ho9OzfQ6vKuKAr6/b7daVKSJLTbbbRaLdTrdVxeXkKSJMiyDIZhkMlkMBwOHdmUJpFIwOPxzHsYD2KVdbox/H8ZMQzDbtiw6E3ARiUSiWA4HM6sLDaZTEKW5Ttzx/X1dXszwufzuaKaYFxkWV6oclyGYZBIJFAulx/9ubfdr902H5kViqJAFEX7/CDchQh7BALBxhL3BEGwd3UNw4BhGDduuhRFged5e8HBMAw4joNpmkt1sTVNE51OB5lMBhRFLZzTsdfrIZ1OQ/h7GgAAIABJREFUo9/vQ1XVmTznrEskrQYa7XbbFblQfr8fNE0/uYGGE0pOVVVFvV5HJMLjm9+MIpmksb1dw8aGPPexWbgpc8/j8SASicxVjPZ6vQiHwzMfQ7FYBE3TODw8fNZC0Oog3Ol0IMsycrmc3WTESWQyGcc69nRdR7/fJ6Key+h0OhBFceFFo1EJh8PQdR29Xm8mz7eysoJyuWzPOziOw+bmJkzTxMHBAbrdrt1ddVbzr1ljleM6dWNlVAKBAAKBwLOb67lpPjJrOp0OotGoY++L84Yyyd2YQCA8gCXoWYKfYRg3/g5ciXzWZYSmafvnh8MhWq0Wms3mwmfueL1eFItFnJycLJxzLxaLIR6P4/Xr1/MeytRYX19Hp9OZednxOCSTSQQCARwcHMx7KGPBsixWV1fBcRwqlYpjFpazLgF/DpFIBIlEAru7u3MbA8uy2NzchK7rKJVKMynrW1tbA8dxODg4mLgIHwgEUCgUcH5+7piO5x6PBxsbG45cwFwX9Qjug6ZpvHjxAtVqleTt/ZJ8Pg9d11GpVKb+XH6/H/l8Hq9evQIAhEIhrKysoNVqoVqt2nPqTCYDnucX+jxbXV2FLMs3HOhuJZVKwefz4fDw8FmP46b5yDwIBoPI5/Ogadpep5Ly3CuIY49AIDyIlb1niXm3/279+/rfrS+WZeHz+RCLxZBIJGCa5sI52iw0TcNwOLQnZovUgGQwGEAURfT7Pvz4x/xClgbwPA+fz+eKnBefzwePx+PaxZhhGLbYn81moSiKI7KerNIYWaYdXwITj8ehadpcRVHDMFCv18FxHFZWVgBgqtf3QqEAj8eDw8PDqThrh8Mh+v0+stksgOm+lqeSTqchCILjXPC6rkOSJJycnMx7KIQxsTrB53K5hYwSGQeO40buOj8uiUQChmFAURQUCgWIoohKpXLHAc2yLMLhsL3ZQNM0kskkUqkUIpEIAoEABEEAANe6+gRBgNfrdcX8622kUin0er1nuz5nHa3hNqz4DYqi7HkIx3HzHpYjcN42IIFAWBiuC36JRAKiKM57SFOj3W5DkiQUi8V5D2XinJyc4I/+KISPPkrj5cvF+wwHgwF4np/3MJ4Ey7KuKBl+G61WC+12G9FodN5DucHLl6Ljj3O/3+8Ip6NpmqhWqyiXy1P9HFdWVuD1eqfecbXX6+Ho6AiJRALJZHJqz/MUeJ5HOBx2nFtP13W0Wq23ZkgRnE+v18PFxQXC4bBrGkhNk06nM7M8S6tr9/r6Ok5PZfzzf36Jo6O78RqSJIFhGGSzWWxsbGBnZ8e+/ne7XZimCb/fj0KhgPX19ZmMfdK4af71GFaMUaPRmPdQloJGo4GjoyM0Gg1IkrRQhornQLriEgiEqWMYBlqtFjKZDCRJWghh4j4qlQq2t7dd1YzhKSiKgm99qw5dF/GNb7jTKfYY1s6fG2g0GtjY2EAymUStVnN1tlWtVrO7mzplUjaP7rKjEAwGQdO0oxw2w+FwaudPJpNBMBicuqhnMRgMcHh4iGKxCIqi5lYelslk5vK8j2EYBi4vL10RWUB4GpeXl+j1eigWi2g2m453fU2zRNFyjnMcN/X34dWrV2AYBpqm4Sc/ieOjj9IwTfNOp3bDMHB2doZkMolGo4F2u33v2KzSaq/XO7PmH5NCUZSFKKO0csYXPXrIafA8j1Qq5eq58CRx1lYggUBYSGiahs/ng6Io/z97ZxbjSnaf968WVrFY3Pet2c3uvn2vJjCEMaIXQXLmQUlkyZAvAuhhktjIxIliDaAYGecCQiZKBtBi2BcaxJBwB0GCjGMr0TgvGSgw4kcjAwMCpMAYRBZmemPvZDfJ5s5iFWvJQ7tK3ff2xm6SVUWeH9Bo6Q6bPNxOnfOd7//9EY/H7R7OxDAMA+VyeSafo66f4Hd/V8fDhzG7hzJ2zGxINyDLMkqlEkKhENbW1iCKot1DujPD4RCqqiIQCNg9FItIRMNrr9Ucm2uTzWZxcnLiqM+rmb16vqHSOIjFYgiHw9je3p5qufZgMMD29jai0Sg8ngzefTeORmN6G09BEKwmOU7AMAzouo5KpUJEvRlEkiT0ej0sLCw4/oBrko7qdDoNmqanUtJ3XgB6/LiBN96oXHmY1Gw2sb6+jlqtdqXgqOs6FEWBz+eb2JgnhZsOVq9jXOvIRoOZ+jXHzZyPhyIQYY9AIEwJjuNQq9UQDoftHspEMS3hsdhsCWCGYeDo6GjmnhdwtpF2ulPhPJIkYWNjA6enpygUCsjlcq5dGJsdGgk3k8vlrGw7J6GqKhiGwerqKpaXl/HSSy/de55nWRbJZBL7+/u2ZDDKsozt7W1bSrOz2awjvs+apmE4HKLT6aBUKpESsxlmd3cXLMtiZWXF0WWRN4lgd4HneaytrSEYDGJra2vq+ZrjOkxiWXbkuZKISONjXMKeG+JAnIQsyzg9PXXUYaedkFJcAoEwUTRNQ7VaRafTgSzLyOVyjiq9mwTHx8fIZDKO24Dfl263C13XEQqF0Gq17B7O2AiHw64sna5Wq2g0GlheXkaxWMTOzo7rvlfVahVra2szPyfcF0EQEAqFsLW1ZfdQXkDTNPzsZz+z/r/ZsU7TtJFLhmmaRiAQQDqdRqvVQrf7Yu7UtJBlGZ/73D5+//cX8Hf/7nSEf7/fD47jHCHsAUCpVHJEcxvC5FlfX0c+n8fKygp2d3cd0UDmeUwRbFwkk0nE43HU63XHOaFHwWxYN2rTBlNEAjDW13UU3PqaP4+iKGAYBl6vF4PB4M734/Q4ECfS6/UQCoVmoqT7vhDHHoFAmBi6rmNvbw+1Wg2yLFv/Nuvdi1qtFiiKmkl3W7vdRigUsnsYYyMYDIKmade6UVRVxfr6OmiadmXjFlVVoaoqgsGg3UNxNIVCAdVq1ZpHnUyn08Hh4SEWFhawsLBwY4kMTdNYWlrCo0eP8IlPfAKpVAqtVgtHR0dTGvHV8HwHr756iE9+MjeVsndzPnICFEURsX3OODg4QL1etzpdzzL5fB7RaBSlUgnHx8e2CkylEofXXy+gVLqbW5LjOOi6PvL3dRIOyFFhWXYmxD1VVVGtVrG4uHiv+3F6HIgTcVLmsN04Y/VAIBBmDk3TsL+//8IJomEYMy/sAWelLalUytUZaJchSdLUOsdNGpqmrcwyt1Ov18Gy7jThdzqdmRKLx002m4Wu667KN2u1Wtjc3ATLsnj48OGVOYrRaBQPHz6EruvY2dnBz3/+c6yvr6NSqUx5xFfTarVQLpdRKBQgCMLEHicWiyEajTrGrUdRFAmCn0NqtZqjy3HHQTqdht/vx9bWliOaTTx9msYHHwTx9Gn6Tn/P8/ydmtI5QUQSBGFm5plqtQpN01x5yOpmzIgSchBFhD0CgTABdF1Hr9e79BRF1/W5sEv3+32Uy2UsLCzYPZSxUi4P8R/+AzsTmSzpdBqqqrrWrXeeaDTq2udRr9chiqJjBA0nIQgCwuEw9vb27B7KyCiKglKpZM2DhULB+m88z2N1dRXJZBIHBwfY29vDYDBwrHOj0Wjg5OQES0tL8Hq9Y7//hYUFJJNJDIdDx7wG5Ps4n4iiODNCy2XE43FEIhGUSiXHZOs+eVLBZz/bxpMndzvQ8Hg8rn3PAoGAI8u+7wLP8/B6vWTutIFqteqo66ddEGGPQCBMBCecgtpNo9GALMtYWlqyeyhj40//1Ievf51xfbCvKZjs7OzYPZR7Q9M0eJ5Hs9m0eyh3QlEUaJrmGnfrNAPH3VSCexXNZhP9fh/BYBAPHz7E4uIiVlZW0Ov1sL6+/sIBkFMD3ev1OqrVKorF4thcyzRNY3V1FV6vF5ubm9ja2oKmaY7YnGiahkQiYfcwCFPG7/ffKyPMyYTDYSSTSezs7DhqTi0WFTx7todi8W55lh6P506OPScgiiLa7bbdwxgLpsC6vb1t91DmDsMwsLu7C13XHXH9tAsi7BEIhLFz19Mqp27o7sP+/j4EQUA0GrV7KGPh13/9FL//+zq+/GX7Qu3HQT6fx+npqWtPuc+TzWYhSZJj3Afnue13WpIk15TjTqtrXT6ft5oPuR2Px4ODgwOUy2VomoatrS2Uy+VLS2fM1/fNN3OOuxbUajXUajUsLy/fu1zR6/VibW0NiqJga2sLw+EQqqri4ODAESVFDMMgHo/jwYMHc5G5RjiDpmnXikQ3kclkcHBwMHMHz5qmudIlJggCaJq2tUkSYXZQFAU7OztE2CMQCIRxc5WjwTCMK8PBZ7HNu6qq2N/fRyqVmoncmkhEw+/8zhD5/PjL0aZFIBAAwzCOyvG6K36/H8FgEIeHh3YP5VJu+50+PT29MofNabzyShuf/Wwbr7wyOZdBIBCAogTx7/5dx3Hi1l2gKAqapqHdbuPg4OBat8zjxw189rNtfPBBED/8YdRxhz3VahX1eh0rKysIh8N3uo9YLIbl5WXU63Xs7e1dEPK63S5kWXbE5oRhGPA8j1AoNJESZILzUFXVtXmt15FIJKCqqivcYaMecg+HQ1dmV8fjcbTbbUfMdeOg2+3CMIyZOch3I5IkWVmH8wjz1ltvvWX3IAgEwuxBUdSlmV/BYBCapl2aqbG0JCMS0fD4cQOCMBsXeuDsFIllWaTTadTrdbuHc2/8fr+rT1kXFhbQ6XRcO34TsxNupVJ5oUmNU7jtd1pRFCQSCXS7Xce7KN9/P4I//dMYMpkhXn55MtlAKysr+Pf/vovvfjcKr1fHpz7l7gyiSCQCWZZvVeInCAY+/ekuIhENqkrhe99LY3OTx6c/3XXMdcH8vmWzWWiaNpIDaHFx0cpNvKp8XpIkRCIRx7hwDMMARVGk++Ac4PV6IQgCGg37OqVOgnw+j1qt5ooy4/fei+Htt9OIRLRbXWOGw6ElXLrh+Zlks1kcHx87strgrgyHQ2SzWfh8PrRaLbuHM5cMBgMkEgnHXD+nCXHsEQiEe6HrOhRFQb/fh6qqMAwDsixf6SDSNO3K02C7OnRNowS4UqlgOBzORLcsWZZd6z70er3gOG4m3HrFYhH9ft/RG7BRvtODwQCRiPPduo8fN/DGGxU8fjyZ153jODAMA1m+PG/JjZEFFEWN5MowPzevvnpqufec5uSu1WojCXocx+Hhw4dgWRYbGxvXivGDwQCdTscRJbnA2SFCOByemY7ohKtRVXXmGpz5/X6wLOsaoWXUa4ymaTg4OEA2m51o5+5xYjbMcuqh5F1pt9vY2tqCKIoz5Xx107rD3JfOI7PziSMQCFNH0zQcHx+P1I3zulJcuzDLBQHgtddqE3uc3d1drK6uIpPJoFwuT+xxJo0sywgGg2O/30bjrCnH48eNiYm7iURiJhaSqVQKLMuiVCrZPZSxUS6Xsby8jFqt5ugTfFN0mhSKokDXdbz2Wg9er/bC5m5a89U4YVn2Tk6SSETDt799iPff709MSL0PhmHcqgQuHA4jk8mg0Wjc+lChXC67pjydMDsMh8OZEvbC4TCy2SyOjo4cI5TfxF2uMZ1OB8fHx1haWsLGxobjne+JRMI1QuuomO70WCyG4+Nju4czFty27iCluAQCgXAHDg4ORnJiRKNRKIpyrbjy9a+n8K/+1SL29mh87nOTF2GmVQJsGAa63S4ymQx0XXdtgLPp3hh3WfGo5Sej4vF4kMlksLOz45oF/mUEAgGk02ns7Ow4WgAbFVVV4fP5EAwGXdvhd1yEQiEwjIxHj05fmJPcFFlgdn1VFAW12t02A4Jg4OWX+458roqiIJPJQFGUK3MD8/k8YrEYDg4ORjoEM+coM2DeTkwHxCw0ciFcj2EYiMfjqNfrrs8+SyQSSKfT2N/fd0W23n2RJAkcxyGVSjk+9iWdTs9cGe55NE1DMpm883XPabhp3QGc7TXdmDt5X5xlmyEQCK5B1/U7lQrpun7jJuXP/iwGgP6b35NnmiXAsixjf38f6XQaoihO/PEmgaIoEznRv6r8pFTi8I//8RI+//kH+PDDuwe4x2IxDAYDx59kXwfLssjn8zg6OnJVls5tMbtIT8IR6iaGw+GVZY92RRaMitn1VZZl7Ozs2D2cidDr9bC/v49cLvdCV2dT1BQEAZubm3fKp6vVao44hDAMA3t7e3YPgzAFzEgVt5cR5nI5xONxlEqlucqGPDo6AkVRju4yb5bhXpa1PSuYQrJb1/nP45Z1h4nb56+7QoQ9AoEwErquQ9M01Go1HBwcjPz3g8Hgxu56DKNd+D1rdLtdlMtlFAoFV2bVmcLYuC+cVy0cnj5N48MP/Tg85PG1ry3eKeODpmlEo1FXl0ADZ7l6nU5nZh1tuq6jUqkgm83eyaXkphyY67jNPPk8pRKH118voFSyf06JRqMXur663flzHZ1OxxL3CoUCaJq2RE1FUbC5uXlnV4phGDg8PLS1rEjTNJTL5bnNLJpHaJp29QHY0tIS/H4/tra2XFsZcR+63a6jy/gzmYzjHYXjoN1uI5lM2j2MuYQIewQCgXADZmOMjz/+GCcnJ3farLVarRvDfb///X1EIkN8//v7dx2q42k0Gjg9PcXKyortZVZ3QdO0qYU0P3lSwSc/2YXfr6LR8OCHP4yOfB+RSATD4dDVi/xCoWBt9GeZRqMBVVWRSqVucduLQp6ZA/P++xE0GgyePUvg2bPEWIS+aQpn/X5/5EYFT5+m8cEHQTx9mp7QqG7G7NScSqWwt7c3N6WbnU4Hm5uboCgKjx49Gquo2e120e/3bRFHdV3HcDic2YMEwosEAgGoquoIp+iosCyLBw8egGVZbG5uzq0YLUmSYxvdiKIIjuPmQthrNpuOfR9mGa/XO9OHidcxn3ImgUC4E7quo16v32vBJ8sydF2HKIpX5ux95jN9/J//8/Gl/20aDRamxfHxMQRBwMrKCjY2Nuwezkioqjo1t2GxqOAHP9jBs2cJvPPOzWLPZSQSCVd3wo1GoxBFEZubm3OxYNnb28Pq6ioajca1Jcc//GEU77yTgiRReP31qlXG/fhxA++/H7E+L4JgjBz4/PxcYwpnBwcc/ut/LU10/un1emBZdqRusk+eVC78toMHDx5gMBhgfX197sKrFUXB7u4uGIYBRVFjdTwdHR3hwYMHoChqbPd5W0gJ7nzh9/tdF/NA0zRyuRwCgQBarRaOjo7m4jp5FZIkOdYpls/ncXJyMhfXB0mSwDAMaJp2pVDuVuYxW8/EfTYRAoFgGxRFjaWLVafTQSKRuNPfnnfkzAK7u7vQdR3FYtHuoYyEqqpTv3i++uop3nijgldfvX0APQAEg0EYhuFa1wnP81YA+KwGTT+PoihoNpvI5/Mj/d35cu7Hjxv46leP8dWvHt+po+rzc82TJxUUCgOUSt47uUZHQdd16Lo+0nesWFTw7NkeisUXXSrTKFEOhUKgKAq7u7tzsWm7Ck3Txl7GOK7v/V3EjnkWSOYRQRBck31G0zQKhQLi8Uf43vd4/PSnOzg8PJz7z6xZmeC0ctx8Pg9VVWemocRNGIZhdcclTA+/32/LIZgTII49AoFwK3RdR7vdHsuCqVwu4+HDh/D5fCMvIM87cmYBwzCws7OD1dVV5HI515RZqqrqmgyLZDKJRsO9n5disYharYZut2v3UKbK0dERHj16hGg0emU30VdfPesae9l8EIloeP31u5eCPj/XFIsKPv3pDvb2vGg0Jn8uahjG2Mr0TZESwMjOxdtidtIkjJ9xNSsyO7OLogiapqFp2o33vbi4iM3NzbE8PsH58Dzv+CxamqaRz+fh9/vR7Xbx3e/W8Qd/kECj4cNrr7lDlJw0zWYT8XjcMY1DOI5DMBjE1taW3UOZKs1mE9FodG5iKZxAMBh0ZcTROJjPZ00gEO7EuC5MZknvwsLCyJOv2zoz3QZN01AqlRAMBhGPx+0ezq0YDocT6Yx7HXdxawqCAI/Hg5OTkwmObHKYHdXcOv77cnh4iGw2e6WIPMn54LL73tnxXvg9SSiKGpvz7aqO0+OCpmnwPO9aV6zT4Xn+3odquq5bZYoUReFnP/sZWq3WtSViNE3D4/E4KifqvPt0VprlOIVQKARd1xEOhx3Z2IthGMuh94d/yOEnPylhb28Pv/ZrtYnOb26k0WjA6/U6RuDI5/NotVqQZdnuoUyVZrMJj8fjmoPwWWCeX2vmrbfeesvuQRAIBGej6zo6nc6Vrpm70Ov1EIlE4PP5rLbw84ymaej3+8jlcpAkyfGhz16vFz6fb6pOuKUl2SqxFITbbXITiYS1oXUKjQaD996LYWlJvvF55PN5SJLkmFP3aSOKi3j2jEI63QbH2d+l8Zd+ScLBgQdf/3pl4ocLqVQKx8fHY7kvQTDw8sv9Fz5vo3wWr8NsdOI2x964nv+k4XkeoVDoXpt0XddxfHyMwWCARCKBRqNhbbSDweCVpUuGYaDT6TgmBuDdd+P43vfS8Hp1bG158fbbaUQiGl5+mTi17gLDMEgmk8hkMgiFQmAYBqIoIhgMIhwOIxQKod/v21pefzamRbz/fg7FooLvfa+Db30rhGBQsea1y+a3eUbTNAQCAYiiaPsaWxRFxGIx7O7uzl2ZtGEYEEXREe/DPMBxHKLRKCnFJRAIhKswDGMipRnb29t4+PAhIpGIq0slx0W/38fR0REWFhYcHz6vqurUT4JNB9UoBAKBsYkj4+K//Jc4/uiPEjg9ZfC7v3v12DweDwRBwMHBwRRH5xxWV1fx3e9S+Lf/lsEbb/jx2mvuCnS/DyzLwjCMiW+CxlWiGwwGXVlq9HzzFafS7/fvtVHRdR2KolgNqxRFQSgUQr1eR7vdhiRJ8Pl81u0Nw4Cu66AoCr1ez7HdxGctmmOacByHQqEAjuMwGAxwenpqlf/3ej3k83l0Oh14PB6srq5an6HBYIBWq2V9llotD/7X/4rjH/5DGek0C5b9xU+jweBP/oTFb/6mhkhEg6IooCgKLMtaTQUoirKaBOm6DlVVoSiK1WjN7/dDFEV85zsKvvEN4Pi4j1//9VOoqkbe9xs4OjrCysrKnWJvxkk2m0W9Xnf0mnaSlMtlrKys2D2MucBcO80rRNgjEAjXomkajo+Pxx4GDpxtNvb29rC4uAhN08hpFs5s+36/H8Vi0dG5RpqmOabE4ypomgbLso5zu/2//ydc+H0ZHo8HKysraDQajnHKTAuaprGysgLDMPDKKyW88UbIMRs4szMuADx7NrluoTzPT2UTdF4Yuazj+G27kPd6PcRiMXJAMyF0XYcsyxCEq+eM6/5W0zTs7OxY/9br9SCKouWwbLVa8Pl8GA6HkGUZ/X4fkiTZ7tS6jPO5mnc57JkXaJpGKpVCs9mELMvw+XyWk8V0EbVaLZRKpUvf4/Prj6OjI3i9Xvj9fkQiEUSjUWiahvV1Cv/sn1H46CMKoZCKf/kvZUuY6/V6eOcdAd/+dhitVgtf+9oAvZ6A//bfOHz5yx2EQkOoqgpVVa2sR47jwHEceJ5HIBAARVGQJAlbW1v4O39Hxe/93ho+9zkJXi9532+DLMs4OTnBwsICPv74Y1vGEAqFwLLs3DTMuAxTpA4EAo5bj84akUhkbt16ABH2CATCNRiGgeFwONYS3Ofp9Xo4ODhAPp/H1tbW3OVvXMbR0RFWV1eRyWQcG2KtqqrjL54+nw+apl2bIWUHDx4M8H//rx8PHlzuQBNFEYVCAc1m07Hv/yRgWRbxeByRSASdTgeHh4cIhQxHbeCePKlc+D0pOI6biqByXhh59934C+692zr6Dg8P8ejRI1e5r81ctq9+9XjkTtt2UK/Xkc1mRzpQMfNsq9XqhXmw3+9b5dPmfbuljJqIebcjlUohFApZG13z8FRVVTAMg6Ojo2sjKp4X9SVJgiRJqNfrEAQBw+EQv/3bGXz0UQDF4gCf+UwJpdLFOevv/30GkjTAF77QwOmp9jdzzNn8/tprF/M4h8MhBoOrXdmRCPA7v6Og2eRRr89XI6n7UKvVEI1GEY/HbRHXzEgJp63Dpk2v10MwGCTC3oShadrxpoNJQoQ9AoFwJYZhYG9vcq4Uk3a7jWazicXFRWxsbLjCRn1bJ8td0HUdu7u7WFlZQbfbdeRCwCzFpWnasQs2c/PhNMzPy2Wfm3A4jGw2i3K57BqB5K4IgoBwOAyfzwePxwOapjEYDLC7u2tr2dB1FIsKnjyp4OnTNJ48qaBYnEwWpsfjmYhL+jouK2s0//crr7Tx7rvxa+e7crmMbDaLdrvtOJfXZbz/fgTvvJPCG29MPi9xHDSbTQQCAQQCgRs3LmZZ497enlUyeR5Jkqbe/IgwPgRBgM/nQ6fTuTSPl6ZphMNhlMtltNvtO5X1XyXq67pufab+9b8uwzAMPHly+XfoeRH2vqXTkiRdcJoSbsfJyQmSyeTUhT3TITrra5nbwLLspXMxYbyoqgrDMBxvPJgUpHkGgUC4FE3TUKlUpnYh6nQ6iMVi4HnekULW87z3Xmyiod2apmE4HCKXy1nZN05C13WEQiEAcGz+UiKRwGAwQLfrrNP91dWzJiBf/vLFJiAsy2JpaQl7e3szWZYeCoWQSCSQSqWQSqUQDoeh6zra7Taq1aolZjpRjD3Pm2/m8MEHQRwcePDFL06mKUs4HIZhGFP9HFwWQG/+m7nJv26+M5sw8DzvuO/cZdylGY/ddDod+Hw+sCx7rbin6zq2t7evnJs1TUMymXSNCDvv0DSN5eVlJJNJa+7kOA6JRAKxWAw+nw8cx4GiKHAch+XlZfR6PZycnIy0djjfTObRo8GN349IRMMXv9i6tTA+jiYX0WiUCHsjoigKkskkWq3WVL/v+XwetVrNsWvEaeL3+8Fx3Fgbubml+dM0oSjqVodfswpx7BEIhEuhaRrNZvPmG46RUqmE1dVVAGfuD6eJWeeZRmi36dAoFovY2tqa2OPclVarZQWwOxGv1+vIsV1VSpbJZNDtdl0hitwEy7KIRCLWYpZhGKiqil6vh2q1in6/7/gx8ue0AAAgAElEQVTOz5fRaDBYWRlgOKQmWo7Lsuy1ZWnT5rbznRkSfnp66vhYBTeWdBqGgd3dXUQiEWQyGavxwPNQFAW/33/teyDLMqLR6FyV+7uNQqEAj8djzQeVSgWyLFtuXoqiIAgCQqEQAoEAYrEYaJpGtVq9UzOb5116Tvt+dDodS9R2aqWAE9F1HZ1OB6lUCvv7+1N7XIZhiKj3N1Sr1bE30BhX86tZwsn7xmlAhD0CgXApZrjyNEWG4XCIjY0NLC8vY21tzSojcSLT2hQeHh5ibW3NtnyU6+j1eohGo3YP41LMxhluEsl4nnfcezwqLMviwYMHoCgKsiyj2+1aQt4sbMR++MMo/uiPkvjqV48nVoYLnL2O0y7FvY7bzndmw4VCoYCNjY0pjGw+aTQa6PV6KBaLVnfR81AUhXg8fu3BRq/XA8/zkx4q4QZomgbHcfD7/Wg2m9B1HdFoFKFQCDRNo16vQ9f1Sw9aDcNAv98fObrgqigRN3QZ1jQNXq/XsXENTqVWq2FpaWmqoug8l0Q+jyzL0DQNiURibB3k3fB9nTaCIMytWw8gwh6BQLgCmqaRz+exvr4+1Q25qqpYX19HIpFANptFLpdDr9eDJEkYDofQNM3qoqaq6kyIBdeh6zr29/dRKBTQbrcd5XIyc/aciMfjcd1ng6Io1435eczvpK7rODo6Iqf1d4DneddEElzG9vY2XnrpJfA873jXnptRFAWbm5tYXFyE1+u9MBfruo5SqXTt32uaZm26RVFENBoFy7IwDAOapkHTNHS7Xccers0CwWAQCwsL0HUdw+EQyWQSwNl72+l0UKvVJlI6eZXTxw0u1uFwCEEQiLA3IpIkQZZlJJNJVCqTbf5kMhwO4ff7yXv1NxwcHKBQKCAUCmF7e/ve6z03fF+njRlJMK8QYY9AIFwJTdPIZDI4PDyc+mObpSQ+nw/hcBiBQAAMw4CiKNA0bZUgmWKI2cH3eeHv/L+Z/+428aTX66HZbKJQKGBzc/Pa21IUZb1Ouq5PNE9lOByOJOxRFAWWZcGyLDwezws/ZomNeVE2xy/LsmWvl2UZsiyj3+9f62iaVlfRcWJ3edE4GsJ4vV7oum6JU7Mm7L366ikEwZjYCXkgEEA+n0e1WnWUiD8qg8EA4XAYx8fHdg9lptE0Ddvb28hkMohEIqBpGpqmoVwu3/j5MZ1Pa2trYBgG7XYb3W7XuoZ4PB7k83l89NFHrrtmOhWappHL5cDzPBiGAcMwOD4+tpza54XV84y7WZebnT6DwQA+n8+RMRtO5+TkBPl8fmrCXq1WQzabxcnJyVQez+n0ej18/PHHyGazWFtbw97eHhE9z5FIJGAYBrrdLvx+v5WVx3EcFEVBs9lEt9u99sDQ6/VOccTOgwh7BALhSmiaRigUQq1Ws815cVOZCU3TVkdNQRAuiEaCILwgBppClNk10BT+BoOBJfqZbgUnOQOPj4+vLMkNBAIIh8MQRREMw1gd8Ezh87wDQ9M0a/NnPndFUaznaL4u529/FeZteZ6HoiiWaHf+PeA4zvrNMMwLjzEcDqGqKiRJgqIoGA6HlojHMAy8Xu+FC3UoFILH47GES0mS0Ov10O/3IUmS9bc+n8/xTRieh6IoW8XIceS1rKysoN/vY3t723XC6m0ww+TH3RFbEATkcjl4PB4cHx/j9PR0LPdrF6enp0gmk0TYmxLlchk0TSMYDFoboJtoNBqIx+PodDqoVCqXZhMVi0Wk02kcHR1NYthzBcuyWFlZgSzLaDQaGAwGGA6HFwTYqw6rxp2l5WanT7fbRSqVsnsYrsSMJvH7/VOJKWm328hkMgiFQmNtGuFmdF3HwcEBYrEYlpaWcHx8TERqnDVaCQaDMAwDiUTiwn4NOFsj8TyPZDJ5IerFjP9QVRUMw8x9vAQR9ggEwo2kUins7e3ZPYxL0XXdEh1v6w4y89dYlrXEQJ7nQdM0aJq+0hloCn/nRanBYIDBYABJkiYqZJgluYuLi+h0OpBlGX6/H9lsFjRNo9vtYn9//9Iuxqa4ZroENE0Dy7LgOA4cx1mCIIALz9f8OS9wmgKg+ToxDIMHDx5YYt150c50TEqSZP2MKpA+/3ySySREUUSpVIIoiggGgwgGg4jH46Bp2irZDofDkGUZoVAInU7HdmH2tkxznKUSh6dP03jypIJiURmLi6NWq1kdXWeVcW6yOY5DPp+3Gr1Uq1XXfFavQ5IkeDweu4cxVxweHiIQCNx6k2gYBtbX16+9zfHxMRYXF1GpVG78XJ53lQEYu/jtNrxeLwaDAbxeL/L5PDiOQ7PZvFIkvc6V52aH3bjpdDrI5/PWoSVhNPr9PoLB4NTyhxuNBhKJBBH2nqNer2MwGKBQKICiKNfnK9+HhYUF+P3+GyuAnhf6zAoRcy44bwyYV4iwRyAQroWmafj9fhQKBRweHs6EC0fXdSiKAkVRbm2Dp2kaPM+DZVmrTInjOASDQcRiMavrZ6vVQqvVmkhHy16vZwUg12o1JJNJVKvVGxcE5nO9TPS7CdMJaQqDZrmsYRgYDAbodDro9XpTdXSaF+5er3fhObEsi1gsBpZl0Wg0wDAMUqkU8vm8JTYqigJJktDtdu/0etyX6zZv087Ye/o0jQ8+CAIAnj3bu7eLI5PJwO/3w+PxIJVKzWy3zXFsslmWRT6fh8/nQ7PZxO7u7kzMrSbD4XCuc27sgOd5UBQ11m72phM6m83i4ODg2tueF7wBzGW3RpZlkc1m4fP5LmxC6/U66vX6tfER1x0YuNlhN27Ma7nX6525qIdpMO11xsnJCSKRyFibRswKvV4P3W4XgiDYPRRbCAQCKBQK0HXdMheMghkbYXKX+5g1iLBHIBBu5Ly4t7u7a7ujZNx5M7fBLPu8jnA4jHg8jlgsBkmScHJyMnbx6OTkBOFwGKlUCqVSaeILW13XbRHArsLM7roMVVWvLP3jOA5erxeCIEAQBEQiEcu9qKoqer0eTk9PJy5QXrd5m/aC+8mTyoXf9yUajVrZXrO84brPJtvM2AoEAuh0OtjY2HBdyfhtuOo7SpgcoVBoIvNXtVrFwsLCjbe7TPCeF4dZNBpFOByG1+tFp9Ox3PPn4ydugrjybo+qqkTYuwfTPnQxm0bUarW5d1Q9jyiK2N/ft3sYU4dlWSwuLgIggtw4IcIegUC4FaZza21tDScnJ7ZmQI07b2ZcNJtNNJtN0DSNVCqFQqGAwWCAw8PDsQXhm+7A7e3tibgCnc5dm2KYrsXzHR5NF6YgCAgGg1hZWbGEzHK5fK274q5ct3mbtrBXLCp49mx8Jfa6rqPT6cykUDUOcrkcgsEg+v0+tra2ZrpjbCQSGatzjHAzkUhkIpmGvV4PFEVBFMVrD3meF7yddG2eBDRNI5vNIhAIQFVVKw7j/Pw3yrWKuPJujyzLEAQBjQYRQUeFYZipN2bq9XrQdR1+v9+13d4nha7r8Hq9jjpAnwY0TVvZ3Ob/J9wfIuwRCIRbYxgGGIZBNptFo9Gw7eTN6Sfbuq6jXC6jXC5jYWEBq6urKJfL916EiqJoOfXmUdQDYJUBjwPThSlJkiVUi6KIaDSKtbU1dLvdsWdLXrV5O9/Uxa3oug6Px0OEvedIJBKIx+OQZRk7Oztz4zIh3f6mh8fjAcMwExNTq9UqcrncjZl880I4HEYmk4EkSXP1nXYKg8EAgUDA7mG4kkaDwbNnAj7/eWaq+ZfD4dBytBJ+wenpKSKRyNw10FAUBevr6+A4DktLS1bMD+F+kFeQQCDcGl3Xsb29jfX1dVsFCFMccUMo9/7+PnZ3d5FOp5HJZO58PzRNY2FhAScnJ3O9iajVauB5HqIoTuT+e70e9vf3sbW1BZZl8fDhQ3AcN5HHOg/LslP9Tn34oRdf+tIqPvzQe/ONb4mu61N5rdwEz/NW86Ht7e25+u66WaR2G4IgTMRhbFKv161mU/OM1+tFoVBAJpPB4eEhEfVsot/vk2vNHfnBDzz4znfCeP/9yFQft1arIR6Pk6ZK5/B4PIjH43Ptbl9aWiLf5TFCHHsEAuHW0DSNpaUl6LqOSqXimC5XdmTujUKv18PGxgZWV1ehquqdAoTT6TRUVZ3rzlnAmXh0enqKbDaLjY2NiT2OLMvY3t5GKpXCysoKyuXyRBdfZhbTtPj61xdwcMDj619fwP/+3+N5HVVVJYv25zC7RM9bmc00Mpw+/NCLb3wjj29+8wCf/OR8OphNBEGYaHmd+Tk2y6bmDZqmsbi4CEEQ0Ov1sLm5SZzJNmLmF5LOuGfQNA2PxwOWZa0fj8dj/Zvp6D2LiQGazVN84QvTrXhpt9uIRCLIZrPY3d2d6mM7laWlJUiSNNfrelVViVtvjMznFZpAINwJM+DULMcNh8OOuEA7NXPvPKqqYnd3F8ViEf1+f6SNvsfjQTgcxubm5gRH6B6Oj48RDocRi8UmXr5wfHyMfr+PhYUFsCw7sQUYy7JTE/ZKJQ6NxtkiKhYb3+ZUURTwPD+2+5sF7G40NMt84xt5lEpn4t6PfjTfc6MgCBN3jtE07Xp3GsdxiEQiEEXxgkipKAq63e6l8zvLslhdXUW/38f6+vpEnZGE22NGP0w7L84ORFEEz/NgWRYcx10Q6xiGgWEYlvhudg1WVRWqqmIwGECWZevn0aNH+K3fOsVgMP1D8OPjYxSLxak/rhOhaRocx030gNoN7O7u4tGjR3YPY2Ygwh6BQLgTDMPA5/MhGAxeaEhgB07P3DMxO+UuLCxgfX391pv+bDaLfr8/FwvY23J4eIiFhQU0Go2JiyedTgelUsnKAalUxtNF9jzTdOw9fZpGr+dBJDLEN795NLb7VRSF5B49h67rU+9A6BQm7aT55jcPLMfevMOy7FSasbjNVcFxHMLhMAKBADwejyVOttttKIoCXdetxmDhcBiJRALdbheHh4fQdR3BYBDZbBbtdhtHR+ObKwn3R9M0cBw3s+sihmGszyRwllFninXmelBRFAwGg5HWDhRF3akB2TgYDAaum0MmBXGanmHG0MzrOmncEGGPQCDcGYZhkMlk0Ol0HJG55wZqtRoikQjC4fCtOguHw2EIgkBCy5+j2+1C13WrNGrSSJKE7e1tFItF8Dw/dqfqNB17T55UrN/F4vg2RYPBAKlUamz3NwvMq7A3jef8yU8O8KMfbaLRYPDuu3HHRjFMA4ZhJl4aahgG/H6/1UncLJ+iKMp6v8//Nh1EhmFA0zTIsoxer4dWqzVW1xvHcfD5fPB6veA4DhzHWU4m4GxearVa6Ha7VzadarfbOD4+htfrRSaTwcOHD63XtNFoTKTbMOF+mMLerOH1ehGPxxEMBjEcDlGpVGYqg81swmeXuOgUTJflLIvTVxEOh8GyLFRVRSwWm8s10qQgwh6BQLgXNE1DFEV0u127h+IaGo0GotHojcKeIAjIZrPY398nJX2XMO3MJ1mWsbW1hYWFBTx69AiHh4dj6/A2Tcdesajg2bPxdvsFYAn887hQvQ7zNHreTujH/XyvytRzQxTDpKEoauLzB0VRSKfT6PV6aLfbkGUZqqpC0zSrBPD8GCiKAsMw8Hg8lhgYiUSQSqWg67pVJtjtdq90pJvlajzPg+d5675MUdF0/wyHQyiKAlmW0el0IMsyFEUZWUAcDAYolUpIJpNIJpPY3GziP/9nDY8fT7eDKOFmZin6gaZpBAIBJBIJeDweK8dxEtdRTdPg9XpJRqTNmA3g5mGtRFEUWJYFz/NIp9PweDzWmsg8HCKMByLsEQiEexMIBIiwNwK1Wg3JZBI8z19ZPiUIApaWlnBycjI28WjWUBQFfr9/qk1chsMhtre3EY1Gkc/noWkaGo3GnRqinGfazTMmhaqqRNhzGE5vLnRbrsrUc0sUg9v5+c9/PtLtDcOwSgclSbJcRxRFWUKfz+ezxAzzb0xMJ6CZGTYcDjEcDq0yWvNnEvPmyckJWq0WfvSjZbz99lmThn/yT+43xxPGiyzLljgyDczPrdfrhSAI8Hq9oGka9TqFP/kTFr/5mxoSiRedq+dFi+edreb/Nr8rjUYDJycnE30eiqLA5/PZtq7UdR08z6Pf79vy+E7BfN89Hs9MiKw0TSMUCiEWi1luPJqmrUMY071NhLzJQoQ9AoFwL8wckFAoBFmWrRy5WRApJslgMEAwGLxUEIrFYkilUjg5OZnrblk3US6Xsbq6ilqtNpV8qfOcnp6i0WggHA4jHo8jkUhgOBxiMBhgMBig3+9DkqRbfw+m4biZBqawR/gFZumRXaH7djnaxu3YuypTz01RDISzz4U5TzYavxBjz5fPmuW7ds6JsizjM5/ZxLe/vYzf+q04dF2fSqYr4XZIkoRIJDKR+2ZZFl6vF16v1yrz9ng80DQNmqZhMBig1+tBVVX8x/8o4lvf8qLb7eJf/Iu2VYIOwBIzzje3MP/9/O9poiiKrdfo4XCIQCAw98Jet9tFs9nEysoKPvroI7uHcy98Ph8KhYLl0gbwQjUNyVacDkTYIxAI9+b8RC4IAhiGweHhoc2jcjadTucFYU8QBCwsLICiKOzu7k4lO87NKIqCTqeDbDaLUqk09cc3DAONRgONRgMcx0EURQiCAL/fj2g0auXmmWVnZqmYJEno9XovlK3NQqnmLJVHjQtFURCNRifuxLiKWXG0mZl6TsRuV6SmaeB53tVda03RxEmEQkN86UsfYzAIIJ1OI5lM4vT0FLVazXFjnTd6vd7YoziSyaSV+WW6RAeDASqVipXr+zx/7++10O9L+PznG2i3nf+ZsHutcXh4iOXlZbTbbVfPV+OgXC5DFEUsLCxgf3/f7uHciUgkgkwm84I7lWAPRNgjEAhjx8w+s8uh4gbq9ToSiQRomoZhGNaCsl6vXxrU3Wgw+OEPowCAV189dXVJ3Tg5PDzEw4cP4ff7bS0HN8vCzjtQAFhh7mZOlCiKiEQiF0Q/XdfBMGflXq1Wyyo5c6MzRJZl+Hw+u4fhKA4PD1EsFtHpdGzZyNjhaJu3Bb7dOX/9fh9+v3+mQvadRKfTQafTgc/nQyaTQSwWQ61WQ7VanYkDGTdiXjvHVcro8/kQi8Wwu7s7kpvMbY5hlmVtFdQGgwEURYHX6517YQ8A9vb2UCwWsbS0hJ2dHbuHMxJmdRFx4zkHIuwRCISxQlEUYrEYfD4ftra27B6OYzFdXIlEAsFgEBRFXRuW/P77EbzzzlnH0T//8xD+8A/3xtrRdJqM092i6zpqtRpyuRzW19cdt8kyBb/L8Hg81g/HcQiFQshms2AYxhJ8Taff+Z/hcAhVVR2ZyzIYDBAOh+0ehqOQJAnVahWLi4vY2NggTp9bYrcLbhTsdkV2u13SkXoK9Pt9bG1tWe76aDSKo6MjtNttu4c2l9A0jVQqhcPDw3tf+7PZLJrN5syXiDrh0J1lWUeuX+xAURRsbW2hWCyiWCzaUn1yF2KxGJLJJBH1HAYR9ggEwlgxSxhu6vg675gly4lEArVaDZVK5drbP37cgCRR+LM/C6FU8uLp0/REOptOg3G7W6rVKsLhMDKZDI6Oju59f9PCdOaZPJ+3yHEcBEGwOkIGg0Erh4qiKNA0DU3TLJHP7AR5XgCcpNBpbqpEUbQCkUk5xuVUq1X4/X4sLCy47lT+rtz3s2e3C24Uzrt2TEHylVfa+Iu/CE5FmOz3+1PtED7vSJKE9fV1xGIxZLNZpFIpVCoV0uhqynQ6HQQCAayurmJ7e/vOhybBYBAsy6JcLo95hM6DYRhbRbVYLAbDMEjDvXOoqort7W2srKwgm806fh3r8XiIU8+hkFUAgUAYOxRFvVCSSDiDpmkUCgX4fD7QNI12u32jqAecbRxff72KX/3VFp4+TePJk5v/xqmcd7eMy5VTqVSQy+UcvyAahevcfiZmdz6e562cP7MLmSn8KYqCwWAAWZYtEdD8PYr4Eg6HkUqlYBiGFZIsSRLq9TpUVYWmaZbLkPAipVIJjx49QiKRuHcXZTdwX2HPbhfcXTEFyZ/8xIcPPggCmLwwaX6XvV4vBoPBRB+L8Avq9Trq9TqSySRyuRyGwyGOjo5IieGU6HQ64DgOhmEglUrd+fqfyWTmYk4Gztagdl2jaZpGMpkkGdyXoGkadnd3sby8DFmWUa/X7R7SleRyObuHQLgCIuwRCATClDCt671eD+vr6xAEAdlsdqT7KBYV1zr1TM67W959Nz4WV06n04FhGMhkMrc6dXdTmd91SJJ07SZSEASrqUcoFLLKfM0fXdcxHA4t8c/8PRwOX3A/BINB9Pt9NJtNGIYBSZJIWemI7O7uolgsotfrzXTJ130C2kslDt/5TgaPHkn4p/+07rrvpylEvvJKG5/6VH9qwqQkSQiHw7c6KCKMl5OTE5ycnCCTyaBYLKLVaqFcLrsyJ9VNDAYDsCyL7e1trK6uolar3XgY9jzR6Fl2sZOFlHFCUZRtjr1sNgtJkkjp+hXIsoy9vT0sLi6i3+878oBAEATLmEBwHkTYIxAIY4eU4l2EpmkUi0V4PB7s7+9bJQi9Xs/qKDyvjNOVs7W1hbW1NTSbzRsXRG4q87sPNwl/Xq/Xcv09L/5RFAVd163ugF6v1yr5UxSFfM/vgCRJODk5QaFQwPr6+oWN/6yIzffl6dM0fvzjAH784wCiUd1138/zBxfF4vTG3u12EQwGp/Z4hBcpl8uoVqtYWlrC2toaDg4OSMnhBJFlGQzDQFEUdLtdZDIZ7O7u3vrvz2f0zQt2OvZItt7N9Ho9HB8fY3FxER999JHdw3mBWCxm9xAI10CEPQKBMHYMw0A8Hke9XndcM4Npk06nEYlE0Ol0UCqVLmzkzQYa4XB4brsZjrOjnKqqaDabyOVy2NzcvPa2bi3zGzeDweDK0j2apq1uvjzPWwKgx+Oxsv4AWPl+l2X8EV6kVqshEokgHA5fyCKdF7H5Jp48qWA4pPDokTT3389RkCSJbLocgKqq2NzcRDQaRaFQwNHR0dxe3yeNuYYSRREHBwd4+PAhwuEwWq3WjWtP88BVluW5cZBxHGeri/Tw8BCrq6toNpvo9XoIBoPweDyXHhLquo5WqzWXVQH1eh3xeNxRewNRFJHP561qD4IzIcIegUAYOzRNI5FIIJlMQpZlq0mA+WPmfc0yoVAImUwGqqpid3f3yrK7RqOBaDTqmIu32zk6OsKjR48QCoXQarWuvN04BcVZRdf1C8JfNBrFzs7Ohe8uy7Lw+/2W6BcIBC6U+5oZf+dLfc3S33lcsJv0+30EAoELwh4Rm88oFhX8p/90e9cN4QxJkubeAe4kTk9PoSgKCoUCeJ5HrVab6zlvUsiyDL/fj16vh6OjI2QyGeRyOSvv1bzenI8/CIVCiMViGA6H2N7etvkZTA9BEGz9DJp7AJ7nEQ6HEQgEoCjKCyKsmeGbSqVwcnKC09PTuTMJNBoNRCKRqe0N/H4/lpaWUK1W0Wq1Lhz4siyLYrFo5SsTnAsR9ggEwkQwNxiCIEAQBABnTj5d162Mj3q9jg8/lPB7v5fAkycVFIujZaM4EY7jkM/nwfM8yuXyjRflfr9vZbwQxkO1WkU6nb5W2CPcnmg0ing8DoqiIIriBWHPdEle9jmnadr6/puiH8uylvAHwNp0Pe/4m3W3H8/zLxxuzJrYPOoGgJQi3w9d16HrOnw+30znN7qJbreLUqmEXC6HWCwGVVWtQ45+v29lwxLuTr/fh8/nAwC0Wi3rus9xHLxer9VcKpFIWJ2jFUVBpVKZuwNVnudtv7ZyHAfgLLN3Y2Pj2rJgv9+PbDaLRCKBo6OjWzsrGYaxHPFu/X4NBgOEw+GJ3Hc4HEan07kg8prZlLFYDNFoFIZhWN+nfr8PVVVJ53UXQN4hAoEwNcxTOOBsgZFOp/HP/znwwQdnm/xJNoXgOA4Mw0DXdUtgNAxjbKeXgUAAyWQSPM+j1Wphd3f3VvdtuixIN8PxUa/XkUgkHFXG4EYCgYDlfKhWq9A0DdlsFj6fDwcHBzf+va7r6PV66PV6l/53juPg8/msjZff77/g9jPdFmY3X6/XC+Cse5z5Y4oZ53/M7/f52zhhce/1esGyLCiKgsfjQa/XsxqYzBqjvt6NBoM338xNrYssgTAtJEnC5uYmaJqGKIrWnBcKhZDL5dBoNKx5chbngklzlQBiHhLNS5ntbWBZ1tau9YlEAqqqIplM4uTk5MaxdLtdrK+vIxaLIZvNIplM4ujo6MqDC4qiEI/HrYNIiqJQq7nzWiJJ0kSEtEwmg0gkguFwiK2tLWvOMasozru+zcgQhmEcsYYi3AwR9ggEgm3QNI233waGQwVf+9p4O/klEgmEQiF4PB5r83zeRv78b/Oiddnvy/63+bc0TVuC4enpKXZ2dkYSC3VdR6PRQC6Xw9bW1j2fNcGkWq0ilUoRYe+OZDIZq8Nmo/GL0tB+v49isYh8Pn8rce86zI3XZZhuP5/PB57n4fV6rZIdhmHg8XjAcZwlApqL+Kt+AFhi33nRT9M0qKp6QQS86veoeL1eiKKIQCAAn8/3wkGCuQExDAPdbhf1ev1KEXTWef/9CD74IIjPfrY996XI94VswJyJruvodDrodDrWv/n9fsTjcatpUb/fR71eR7fbHel9pCjq0jxUc23Sbrdv1VTKjQwGA1KC7hICgQBUVYXH4xmpC3G9Xke9Xkc6ncbi4qK13m40GpY4GA6HkU6noWka9vb2wLIsMpmMa4W94XA49rJXv9+PSCSC3d1dpFIpPHjwAN1u1zpcpWn6wj7pfJYeKcF1B0TYIxAItrK2ZuAHP2ji5GQ8ZbipVAqRSASaplkb5dvk+ZniwE2/z1/czE3/fUsHT05O8ODBAyQSCVSr1TvfD+EXmK69m7L2CC9iuh23trZeEN6GwyFKpRIePHgw0ZK/m9x+o2I2AjEbf3g8Hqss2NwA3yQQmsK+6Qw0BT9VVa1NOE3T8Hq9Vki5mcKFXpEAACAASURBVO10dHR0pYjJ8zzi8TgKhQIGgwEODw+vvK1bGHUTcD5fkJTh3h2GYWY+v3aW6Ha7VtdcmqaRyWSQzWbBMMwLB4Tn5x9z7mFZ9kI1gtnBXJZlHB8fQ5IkeL1eRKNRLC4ugqIoS+SblUMEs0O73W40N9But7GwsGBdz6ZNv99HPB6/8xxVqVRQqVQQDocRi8WQSCQwGAzAsixomn6hvDqTyUAURVd/1j0ez6X7C4ZhEIvFIIriC+sSABcEOoZhEAgEYBgGarUaer0etre3EYvF4PP50Gw20e12rSghIpS7FyLsEQgEWzEDju8Lx3EoFovQdR0HBwfWYvm2mI4cO4KFNU3D7u4ulpaWwPP8vZ1QhDNqtRpSqRQR9kYgHA6DohL4N//mFL/2axoikRdvMxwOUavVkMvlsLGxMf1B3oHnG4HcBVMcZBgGHMchl8uhWq1a5bWmI69arb6QX3Mdsizj8PAQh4eHWFhYwOrqKqrVqutF/ps2js9n6pHy2/shCIK1uSO4D13XcXh4CADWgYPJ+QOG813J+/2+9XMV58tRRVFELBazxJ1ut2u5CN3c2GM4HMLv9xOH/g10u11omoZUKoVKZbxVMrfBFIzu+1kzc31pmkYqlYKu6zg+Pn7hdt1uF/F43LXCXrvdxurqKj7++GNrXj9fbjwcDtFuty3zAU3T1nrkPLquY29v74XXwXRCmkzCJUiYLkTYIxAItjIOYU8QBCwtLeH09PTSi7sbkCQJ29vbWFhYwMOHD7G7u+vazL1SicPTp2nbG6LUajXE43EEAoEL5U+EyxFFEdlsFm++2cQf/EEcqqpeKbbUajVEo9G5yjE0xUHg7PuazWbHPt/s7+9DEAQsLi7C7/djb2/PdRtuM57gJhfz++9H8PbbaQAkU28cRCKRmSy1nEc0TZuIGHHeBS0IAqLRKBKJBLLZLNrtNsrlsuvmG+BsPhZFcW6uRfdhZ2cHq6uraDabU19j+v1+DAaDsX3GdF1HuVy+8r9XKhWsra1d6oB1A/v7+1hdXUU0GrVKinO5HERRvFSouy+6rkOWZavhIcF90DffhEAgECbLfcpYTVHv+PjYtaKeiSzL2NzcRKPRwPLyMrLZrN1DupYPP/Tii19cxbe/nUaj8Qvr/tOnaXzwQRBPn6ZtHN0ZjUYDqVTK7mFcS6PB4N134xdew2nDcRwKhQLK5TK+8IVjvPFG5dqsM/OEPJ22/z22A5ZlJ+aMkiQJH330EQBgdXUVPM9P5HEmRbFYRKfTubGc+PHjxo2fM8LtYFkW4XD42k3uvHB+Pi2VOLz+egGlEmf3sByHJEk4PDzExsYG1tfXwfM8lpeXXenYkSTJdfOkXSiKAkmSEAqFpv7YZlTAtEQ2swu1Hc91XLTb7QvjF0URR0dHE3Mh1ut14vp2Mcxbb731lt2DIBAI84thGDg9Pb3ThZ6maayurqJWq40UxOt0er0eut0ustksKIpybBnBV76yhN1dL372Mx8iEQ0vv3xWDvTSSxIODjx48qRie15Wr9dDKpWCJEn3EpAnyXvvxfD22+kLr+E0YVkWKysrOD09Rb1ehyAYePnlPgTh+lLKwWCAaDQKmqYnlrXnVMx8m0mWyzabTXAch0wm4+jP73lisRgCgQB2dnZuLMW97eeMcDOLi4tQFGXs18EPP/TiK19Zwksv9ZFOuyO/7Px8+sd/HMOPfxzAxgaPx4+Jm+sqzCZeZjMftzk/GYZBOByeqXXgJAkEAgAw9UqGeDxu5dJO67FlOYDvf9+Hv/xLFqursuuuNxRFIRKJWI69cDiM4XA4se+o2YzG6/VeaDroRsF/HiHCHoFAsBXDMCCKIrrd7sinRMvLy5AkaSZdCmbnMEEQHFte8tJLffz0pz786q828Ru/UbcWTJGIhi9+sWW7qGfCcRxCoZBjX8elJRmRiIbHjxtTX3Sa4ni3271T5o4sy67uPHdXWJa9sNieFOa8mM/noSiK4xsjFAoFVCoV18YIuJFUKgVRFCfSVf0rX1lCqeTFX/2VD6++ejr2+78PjQaD996LYWnp4mb9/Hz6538eQrnMIZFQ0GqxL9yWcBFTIDs9ddZ7fRO6rpPmYyOQTqfRarWmPk9Ho1FwHAdZlqcm7P2P/xHHt7/tw09/6rft8PQ+qKqKZDKJer0OwzDg8XgQCAQmup7tdrtWd+5+v49QKHShGQfBuRBhj0Ag2IqZxxSNRqGq6qULDYqi4Pf74fP54Pf7EQqFkEgkwPM8SqWSLd29psFgMEAymbzydbGbdFrFP/pHp/iVX+le2CxdteGyi16vh3Q6jW6368iueXY6l1ZXVyHLMvb39+/094qiIBAIwO/3WwHt84DH45mKsAeclZkNBgPkcjlQFOVod2Q6nSbNf6YETdPIZrMIh8PY3t6eSHnbSy/18Vd/5cM3v3ngOMfeVU7n8/PpJz/Zx8GBBy+9JOGdd1JT29g77Rp4W0yHu9lZ1y2Ywl6r1XJllto0WVhYAM/zVqOWaRIMBsHzPPr9/sgN7u7KL/0Sj3jch1/5FR2//dsUwmFubE08poFhGFYpriRJMAwDsVhs4msPsxlYJpOxug4TnA8R9ggEgu2YHZ1EUUQ8HrdEvFgshng8jnQ6jWAwiEAggEAgAJ/PB4ZhUK1WHVumOg7MINtcLod2u+2KRQgwWmnpNDZAhmFAEARXNnq46vUxc6R+8hPxzuUlCwsLYBgGOzs7t37cyxgMBkin02g0GnOTzeL1eiHLATx7Rk1l864oilWeL4oiOp2O4w40aJpGIpHAycmJ3UOZeQRBwMrKChiGwfb29sTKtNNpFa++emqbqHfdPHQbp7PpHv/EJwZTdUXbHa9wHxRFQT6fh6ZprirJDYVC0HXdVWOeJuacQdM0dnZ2prqepCgKsVgMoiiCZVl0Op2pHVDpehcvvXSCv/23uwgEGPh8PoRCIcRiMSSTSYTDYYiiCI/HA5qmoWma466tPM+D53m0222oqopUKoVmsznR9RZN0ygWixAEgYh6LoIIewQCwTGY7do5joMgCOA4zmrdbv6381bwg4MDx12Ax42iKPB4PEgkEq4pjxmltHRaG6But4tYLIZIJIJWq+Waz81Vr89778Xwve+l71xeEggEEI/Hr1zgj/K+qKoKr9eLSCTiOuH0rvh8PvzxHwfwrW8Fp7Z5V1UVp6en1obEFP5H+SzTNA2v1wtRFK0fQRDAsuy9NzSGYSAej6PVas2NwDttBEFAIpFAJpNBs9nE3t7exF7rUonDm2/m8NJLZ0KJHQ606+ahUZzO03ZF2xmvcF9kWUav10Mul4PX60W323X09TIQCCCTyUAURUiSNNOHvXfFbIxSr9dxcHAw9UNi85oFnB1Y27F2V1UVvV4PzWYT9XodtVoNjUbDir0RRRGRSATJZBKBQACapjnGtUrTNGKxGICzuAuKotBqtSZWgUJRFFZWVsDzPBH1XAZr9wAIBAJhVMxwZ7c42O5Lu91GMBi0exi3Zm/Pg//5P8P45V/u3pizZ3bEnHRnTF3XsbGxgeXlZSwvL0+sdG3cXPX6PH7cgCRRl/63yyiVODx9msaTJxUUiwqy2Syq1eqVnUtHfV8qlQoePHgAQRDmxjHxG7+holarTbWrq67r2NraQjQatdzMnU4HrVbr0pxSj8cDn8+HQCAAURTBMAx0XYemaVYwtnk7hmHQ7/dRr9fvnH+kaRq8Xq8rGn3YiRkvEQwGLbcIRVEwDMN6f8z3xgwuN8VXWZbRbrchiuJEx2h2NweAT32qj7ffPuuA/dpr08vTnNb1YdxEItpUX6dx0+/3sbGxgaWlJayurqJUKjnqO+3xeBCNRhGNRmEYBjqdDprNJumMewW5XA6NRmMiGYQURUEURXAcB13XMRgMXoiOCYVCqNfrjnNzq6qKZrN54UCSpmnE43HkcjkEAgFbSpafp91uI5lMIplMolKpTPyQP51Og+M4Iuq5EMpw8jEMgUAgXIKmaTg8PJybTC+apvHo0SN89NFHjnPCPC8YAcCXvrSKUsmLYnGAH/1o0+YRvkixWATDMCiVSq4Q98bB668X8MEHQXz2s2389//eRjqdxkcffTTWx0in0/D7/djcdN57Pm7MTaXdz9Xr9SIej8Pn84Fl2Qtd7MxF+flT/fX19Svvi2VZJJNJhEIhK3dx1M18sVhEt9slIfZXwPP8BUdIv99Hp9NBu92GruuWY90UWk2hzywxNOd/mqaxtraGarU6sU6gpRKH73wng0ePBvgH/6CBv/iLIB4/bjimKdIs0mgweP/9iPU6P///7SCfz1udru0+tAkGg4jFYhAEAYPBACcnJ1ZWWygUQiqVunaOm0dYlsXa2hrW19eta4EoivD5fOA4DsDZmtrstHrbEtlAIIBEIgFBEKCqKlRVBU3TYFkWiqJgf3/fqjh58OCBI9ev18EwDFZXVzEcDrG3t2d7PjPLsnj06BH++q//eqJux1AohFwuR0Q9l0JKcQkEguswDANHR0d2D2NqGIaBYDAIlmUdV2by5ps5fPBBEAcHHnzxiy0AwMLCAH/5l3788i93sbEh3DkDblI0m02rAUun05kLce+llyQcHHjw5EkFf+tvneWzjDvjpt/vI5lMQpblK52As4LP54PX60WjYa+TSFXV/8/e2cc4ct73/TvD4ctwSM4LyRm+7fvJOl2tGEV9dU6wjXOaOA7UymoRt5AFtHXbKC9OYdSoHDvXoLBlFTUMuGgESHXQWm4QWDaQAFfXaBygqINcqzqVDNnwwdbpbm/fb99IDjnkDIect/6xnvHu3r6QXL4Md+cDHM4n75LD4TMzz/N9vr/fF4qioFKpeCl2rntld3cX29vbqFQqaLVa4DjuxIbbtm2j0WigXC4jmUwil8vBsqyegnvcIKRhiU2TSjgcRrFYRC6Xg2maWF5exu7uLhRFga7r3kLNcRyYpolOpwNd171ryTCMA4s5x3HQ6XSQy+WG2kT9L/8yiW9/W0A+b+ATnyj76j5+Hjlcerz/37Oz7bGUQyuKAoIgUCwWoev6QO7tNE0DQFdCTzgcRiaTwfT0NBKJBJrNJlZWVlCtVg8ci2EYkCTpwiW0n0ahUIBpmpBlGalUCnNzc2BZ1nNvu25ghmEgCAKy2SwoikK73X7o+3Hv79PT00ilUmg0GlhZWfHKWqvVKsrlMhiGQS6Xg6IoSCaTiEQiE/dMcBwHlUoFqVQKkiSNNXwtFoshFAohlUoNdXzHYjHMzMwEot4EE5TiBgQETBSO46BWq/m658swqNVq4DjOd6UMzz+/deBvALh7N45aLYz/8T/2eoLQtOO7sqSlpSUUCgUsLCxgZWXF10mjg2BuroOXX14FgKEl4tm2je3tbRQKBdy5c+fUn/eDG6Vf3LJJP3FS4/hWq+W5KbpZnKyuriKZTKJYLIJhGGxsbHT1eSuVCrLZ7EQG1QwDgiCQzWaRyWSgaRru3LkzsI0ERVEgSRIkScL29nZfr3HcNfjd7ybwuc9NwzRJfOADysSVwk4qh0uP9/998yaPr3wlhzfeiOPFFzdGes902zZMTU1hZWWl7w3GWCyGfD6PWCwGgiBQLpexu7t75L0lkUh4buR2u4319fUTWwS4ztZoNNrTZsR5JxaLIRwOY2FhAZFIBFtbWyduSDEMA0mSIAiC12/RfZ14PA7DMLC9vX3i/X19fR2lUsnrB9dvawc/sLKyAkmSMDc3h7W1tZGl+brtGiRJQiwWG5iofhSu8z+VSh3oYx4weQSOvYCAgInCcRxsbm6O3RY/amzbRiaT8d1utJs66JYNffObaVy/roDjTLz73RquXWviYx/zZwNxN1m0VCqBoihomuY7sWbQRKNR8DyPra2t03+4D3Rd95o8n1a2NcnJkW5PoUkSr5LJJEKhUNeL8k6ng2q1CkmSkEqloChKV9eHZVnI5XIT59AYNAzDYG5uDrFYzHO1DPr+0m63kcvlUK1W+3rt467Bj398AZ1OCBRl44//eGnihPdJ5XDIx/5/z862ce9eFLdujS6wZz/tdhuWZaFYLB4bkEPTNIrFIlRVPfD/RyIRFItFSJKEVquF+/fvo9lsQpIkZLNZmKaJaDSKRCIBjuNQKpWQSqWgaRqWl5cfcucdB8/znts1YI9qtYpIJIJ4PI7FxcVT7/+GYUCWZVQqFYRCIS9cqd1uY2NjA7u7u12dX0VRkM/nQRAElpeXB/RpxoOqqjBNE6VSCaZpDnV8EQSBXC6HqakpJJNJNBoNVKtVCIKAcrk80HJ4giAwPT3tiYeHAwoDJo9A2AsICJgo3N3Ci4ZlWchkMmi1Wr5qYu2ytBTBb/7mLP78zznk8waee66MJ55QcfXqcJMIXTGx3/KkTqcDURRBkiQkSQLP8z2JH5MGx3EIh8NDLSE1DKOrEkE3OfL6dQU3b/LgOBM3b/IjLzXrh0QigXA4PFHCHkVRSCaTPX33bjlSOp1GJpPxesGdhK7rEASh5zLe80IoFEKhUIAoiqhUKlhbWxvaRpRhGKBpGul0uq9r+rj01qkpHf/7fyfx4otrePxxfyRDXnRo2sETTzTHmrbbarUQj8eRTqePbOA/OzuLaDQKQRBAkiRSqRSy2SwkSYJhGLh//z7q9b2WHaZpolKpwHEcZLNZb7PEdfJtbGx4m2/dkkgkQBDEyFxVk4LbYqGXHneO40DTNNTrdS+cqVe3saqq4Hl+rGWsg0LXdWia5qVF7+95elZCoZDXr7BUKiEWi2FjYwMPHjxAs9mErutQFGWgzkeKolAqlZBIJAJB7xwRCHsBAQETg2VZA9+xmiRisRhomh57aIgsh/Dyy1m8+moGjz/eAs9buHGjiB/9iMHcnI7PfW5zZIuOs7q+3J4xd+7cQbVahWVZnohxHnvFSZIETdOGKly2220kk8lTyzFdN4pbYra+Hsa3vpWeCAffJAp7ALxd/16RZdkr0TptkUZRFNLpNBRFQbt9cUShcDiMdDqNqakpEAThuZKGjaqqkCSpLyfJYYeYy6VLHfzGb5Rx6dL5uv9NOsd9X6OkXq8jm80+tAHGsiw4jvNCGpLJJEiSRKvVwvr6OmRZPlKka7VaqFQqqFarkGUZ9Xq97/tGJBJBIpEYe+/TgD0Mw0AoFOp748FvGIaBWq0GnuchSZJX9n2W9grxeBzz8/OeY9V1tB6eew5SGI3H415pdtBP73wRCHsBAQETgeM4cBwH6+vr575c8jjcne1xlOPKcgivvprBG28wuH2bxn/+zxLW16NeaIYbzvDCCxvI57ufgLiOu8NurW6ceLIcwltvxfHud2totUj83//L4Ic/jD8U1nHSa5EkiXQ67fX50XXdcxEUi0W02+1zJU5IktR1WdNZcMusuhFHXdfQs89WkM8bY3Oj9IJhsPgv/yUKSar7/lhdTNOEKIp9l23W63XPjXaSc3hmZgadTsd3/UBPwl1UJRIJJJNJJJNJRKPRhxJq3fNGEASi0Sji8Tg4jkMul4MoiqAoCltbW9ja2hpZAqTjODAMA/l83netGgLOJ81mE6VSyRP5I5EIZmdnsbm5iVarBV3XUavVUK/XHyrLHSaO4/iyZclFRtd1SJKEer1+LoLKbNtGrVaDLMvgOA6SJCESiUBV1Z6fq7FYDPPz85Bl2WvX4DpahwXP85iamgKAQNQ7hwThGQEBAb7Htm04joOVlZWRTRD9iFuW4va7GiSnBRncvMnjlVckAMBv//Y2/uk/3cHbb9NeaMb+cIZe2N8Q/NatFADgE58oe//d/fdxv/vKKxI+8AHF+13g4bCObl7rMK74kc/nx+6QHCRuL8FhY5omdnZ2ugrS4HnL+17m5iZjQfaNb0Tx+c/H8OlP874LhjkOVwDiOK7v/nfb29swTRMzMzNYW1t7qDQomUwiFovh7t27gzjkoRGLxTwRj6ZpL43WsixYlgXHcRCPxxEKhUAQBEiS9MqVHMcBQRCwbRuWZcEwDDQaDSwtLY3t+VSv1yEIAmZmZrCysjKWYwjoHYZhwDCM1/+SJEk4jgPLsqBpGiqVii83ltrtNqrVKkqlEu7du4epqSk0m82xO5hbrZaX8jrppZ/nBTe5PZ/Pn6t7k5tuTlEUZmZm8Oijj54a8ALsiWmCICASiXhJ9aNqLxSPx1EoFIKy23NMIOwFBAQMHcuyQJIkbNv2FkndYts2Op0OlpeXxzJR81tyZ6fTQSwWG7jYdJr49fTTMlqtvcnAM89UB3Yu3NS/69cVXL2qHZsKeNrvvvvdLbRaBGjaeeh3unmto6jX68jn84hGo30trvw2dtz+RaOiWq0ik8kgnU4PPEhh3Of22Wc7CIVIXL8+WeVFmqZBEIQzfR+VSgWWZWFqagqbm5teiRVJkiiVStja2vLdopogCDAMA5ZlkUwmQRAEOp0Oms0mNjY2enKwhsNhX/Y5XV9fxyOPPIJEItF1CfC4r6OLgusIZRgG0WjUE/Fs20a73Yau62g2m+h0OiAIArFYDMlkEgsLC7AsC9VqFbu7u+P+GAfY2toCy7J49NFH4TgOFhcXx31IAPbmm7FY7Nz32Zuka3d3dxcLCwvjPoyhYJomFhcXIQgCSqUSGo3GQynyBEGA4zhPzAP2ROijNseGSbFYHNl7BYyHoBQ3ICBg6LTbbdy5c8dLHQ2Hw57jwcUVHBzHOfDfq9Uq1tbWxuaE8FtyZygUQiqVGni/kuOaqLvQtIOrVzVcutQeaMCB2zPIPb9HpQEexi2tvXxZx7VrKnjewtWr2rFhHT9/jyjm5uaQTqcP/KEo6siyQcdxwLKs10S6F2Q5hBs3ir7qGXfp0iWQJDnS8BnTNCFJ0kBKo5aWIrhxo4grV1r47ne5sV6XuVwK73ufBcMYbtlMN/QSIKNpGnK5HBiGOZO7Zn8jcYqi0Gw2MTc3h3a77ZtwI/deKUkSisUikskkLMvC1tYWHjx4AFmWoapqz+VhfnWN27YN0zRRKBS6vt789nw7L2SzWa88W5IkCILg9eOq1+uQZRk7OzvY2dlBrVZDo9FAu92GaZowDAOtVgv1eh27u7swTROZTAbZbNZ3fV91XQfP81hcXPTNdcGyrOd4PM9M0rVrWRZSqZRXsnoeabVaqNVqyGaz4DgOoVAIuVwOiUTCS7glSdJb09Tr9ZFey8lkEjzPB+W355zAsRcQEDB0XNFO0zRomobNzU1QFIVYLIZwOAyKorySJ8MwvB3shYUF1Ov1sfbU69ftNSwajQay2ezAX3d/OeRJ9FPWOmj6PYbp6WlomnbA7UgQxIkL+93dXa+nWC8T0ps3edy6lcIHPqD4YuwwDAOCIE4tix009XrdW9yeRfCR5RA+9alpLC3FAAAvvrgBYHzXpVuS6Qd6uR4oioJt2wNx/KqqisXFRczPz3suhHGWWpEkCYZhvBJbtxyv2WxicXHRlyWNg8bt+9RtSa7fnm+TTj6fB8dxME0TsixD13W0Wq0z9RZzU0ldR5Cqqlhd7b3txTBQVRWapkGSJKyvr4/7cADsiY3xeHzchzF0Ju3adedSftn4GQamaeLu3buYmZkBx3HodDogSRJLS0tDFTRJkgRFUccKheFwOCjBvSAEwl5AQMBQcUtpD+MuuE6i3W6DZdmxpuB2K3iNina77TnJht1k9yj8MJns5xhyuT3h43CJxGnU63UQBIGZmRk8ePCga5fT/mP0Q5lMNBqFYRhjKZGsVCpnntDfvMljaSmGuTkdH/94GTduFPH881tjO7enCcKjpNvrgaIozM3NoVqtDqw0utPp4J133vHcoKNeOESjUbAsC5ZlEQ6HYVkWdF33nFAXEbckNx6Pn+pa8tvzbVLJZrPIZDLodDpYXV0dyiK+Wq2i0Whgenoajz76KFZWVnpOQR4GW1tbmJub80qLx42bEn3embRr1+2zJwgCqtXquA9nqIxqg8sNrQmHw3AcB4qiPDTHDYfDuHTpEgiCCIS9CwDh+GXLOSAg4Nzhinr379/va8LnJk698847vnHH+AGWZVEsFrG1tXXuJ0iDIBKJ4NKlS1haWupbJHbLKdyJ06RRLBYRDoexvLw88vdOp9MQRRE//elP+36N/f2Ebtwoem7IfgJbBsH09DQMw8Dm5uZY3r9XQqEQFhYWoOv60Nw+MzMziMfjQxM2XOLxOFKpFFiWBUmSaLfbqNVqqNVqvhAW/EA2m4UgCCN36F40BEGAKIqwbRubm5sj65cliiIymQy2t7cH3r+0H2ZmZmDbNtbW1sZ9KCBJEo899hh+8pOfBPNGn8HzPERRDO5LA8IVSl3Bzg10qlQqKJfLoGkaU1NToCgqKMG9IAQ99gICAoaCbduwbRtLS0t9O1t0XffSo857I+RecHvxZLNZX0zq/c78/Dzq9fqZHDydTgeKonjODEVRJkpEyOVyiMfjR/YSHDbRaBQ0TZ9JhN7fc/HKlRbW18Njdey55Xajui/t7y/Y62cmSRLz8/MwDGOoTgLXQVwsFmHb9sCc1gRBIJlMQhRFFItFsCwLgiAQjUZx//597O7uotVqBYv4fbghKcGzczgkk0nMzs4ikUhga2ur5wCWs+KWwObzec+9P87x3263kcvlUKlUxn4dOo6DdDqNZrPpuxCfi0673facrRehNcKwEUURkUjE+zdBEAiFQqBpGqIogud5L6gn4GIQfNMBAQEDx3EcWJaFxcXFM6cHLi8vg+M4MAwzoKM7H6iqilAoNO7D8D3ZbHZggRGdTgf37t1Do9HApUuXkEwmB3CEo2F3d3dsZVuGYYAkSUQiEbAsC0mSMDU1hZmZGZRKJaTT6Z4mnnNzHbz88io4zsKrr2Ygy6O/Dg6H/wybL385h1u3Uvjyl3On/qwsh7zz4paRAxiJW7NcLmNpaQnZbBZzc3MIh8N9vU4sFkM6ncbs7Cwee+wxFAoFAHuf4e2338bS0hLa7XbwXDiB9fV1CILw0HNi//gI6I14143DsAAAIABJREFUPI5HHnkEpVIJlUoFd+7cGVvJt6qqeOedd9DpdPDoo4+C5/mxHAfw80AZmqbHdgz7cZNxA/yF4zgol8sQRXHchzLxxGKxY8e4K+aNoz1GwHgJHHsBAQEDxRX1lpaWzizqAXsTxmg0ing8PpCG7+cFy7KQzWaDXekToCgKU1NTWFtbG6ibwj3npVIJ0Wj0yHF5FofVMKBpGvF4/EjX3P5UVV0nu05Y7QVRFMFxHGiaBkmSMAzDE/ySySQkSfKaTXf7XbmpgLGYjdu34wM/5pPgOA6GYYws4a8Xl+L+tMSnnsogGo3i7t27IzlOYK9/arlcRiqVQj6fRzweB0mSsCzrWDHUHQeuK4/neYTDYbRaLaytrWF3dxeKohy419E0DZqmL2wvvdMwTRMMwyAWix1w7U1SmqZfiEQimJmZQSaTgSzLWFtb80XqqttXq91uo1AoIJlMQlGUkbrmKIrC/Pw8Go2GbyoIEokECIII3Ko+xDAMiKKI3d3dcR/KREMQBNLpdCDcBRwgEPYCAgIGhuM4XvntIIUUy7IgiiLK5clpFNwr+8WVbsWJRCIBiqKCyesxzM3NQVXVoSw2dF33kgolSYJpmgcccW4fuPX1MJ58cvQhJ4eJx+PHlsPuX+i//TY98EW/bdvY2dlBuVxGtVpFrVZDs9mEqqpoNBqoVqtYXKzj1VdpPPFEBqKY6Eqs4TgT6+thJJMWXnlFGqnAx3EcNjcNfO1r9Ejej+ctPPlkvSuReHa2DZ638Fu/FUU2y+DevXtjKY+r1+uQZRk0TYPjOGSzWaTTaTAM4/3hOM5LTY7H417fws3NTciyjGazeawYqOs6crkcGo1GsLlxDARBgGXZA9e9Oz6efloempB/XqAoCjMzM8jlcmg2m1hZWUGz2Rx7uelhOp0OZFlGIpFAPp8HSZIj2XRwy/w7nY4v+uu5RCIRJBIJyPJkJMZeJGzb9vqj+kEcn1Rs20Y4HPZKcQOBLwAIhL2AgIAB4Tr17t+/P/BeM+4O3zCbo/cjrA2SflwUPM/DcZyRNeyeJHieRyqVwsrKytAWYZZlQZZlmKaJXC4HQRDAMAxUVcXly+rA+sANYmy6rtejhL39C/3Ll3Xvf4/yOvjGN3h86UtpAGX80i9Fu+of+bWvpfHtbwu4fFnDhz/cgGkSeOml0TiReJ7HV78awpe+lB7q+/Xz3dO0g1/91QQKBQ6Li4tjTe+1bdsTb91eeBRFIRQKgaIo2LaNZrOJ9fV1lMvlh1x5p722K1gHbu6jcRwHmUzmwKbY/n6VgXvv55AkiXg8Do7jkE6nIUkSRFGEYRhYXV1FrVbznaC3H8dxUK/XkUqlkEwmIQgCVFXt+nrq1WVOEATm5uZ+9rtLZzr2QWPb9kPj/iIx7vnsaZAkCZZlA+H1jDQaDbRaLTAMg1AoFIh7AaDGfQABAQGTj+vUW15eHloDacuyEI1GB1LeexQ3b/L4ylf2+ld94hOjnww+/bR84O/ToCgKDMMMtRn+pEKSJHK5HDY2NkbSB61Wq6FeryOZTIJlWTzyyCMgycWBJbYOe2zyvHXgdYc1/vcn2x5eOLrj/qmnZCwt7WJmZgYLCwtYXFw89vVu344DAG7dSuG11+4D2BMtur2GzgJBEPhH/6gFVdWG+n79fPeCICCdTmNxcdF3TjZVVQfqJNrZ2cHCwgLW19cH9prniXa7DYIgQNP0kWEmvT53Jh2SJJFIJBCPxxGJRBCJRA70ozJNE4ZhQNd17O7uTmSri1gshvv374PjOMzPz+PBgwddOaDdPp4Aunp2uWmb77zzzpmPedDouu4FCYxzY2NcjHs+exqKogR99gaEW5WSy+UCYS8gcOwFBAScDVfUu3///lBTrnieR7vdHloAwH7X0jh2OPe7KLrBtm3wPB+kix3BzMwMTNMcSGBGL7TbbaysqHj11TiuXBHx2msxFIvqmcfTIMZmLBY71rE3Ko5yB7nOgsuXdVy79vNz5SYQUxR1rBC0uBjBD3/IoNGgwPMWrl1Te7qGzgLP8yBJHY8+Whnq+/X63bt97ZaXly/EfcE0TaTTaWiaNrRNn0knFAohn8+D53kkEgkvvRjo/bkzShiGQSaTQTab9cq4BUEAx3FIJBKIRqOeGHeUk04URaTTaWQyGYii6P2Jx+MgCALtdhuNRgOyLGN3dxdbW1uoVCqQZRmNRgO6rk9U8rmLIAjQdR2VSgW6rqNYLCIajZ7asqOXPp6FQgEMM74y/26wbQFf/SqFqamWL8f3MBn3fPY0LMuCIAgwTfNCPKeGjeuADNJvAwLHXkBAwJlwHGcki0jLskBRw7tlHXYtTQKNRgMcxwVlaPtIJpOIx+MjDQvYz95OeQK3bmn43vc4/OAHSfzbf7uERKJ/QXoSx+ZRHOUOOs5ZYNs2VldXMTc3h3q9fqSg/8/+2c9FtVE7jgiCGNqCdmkpgi9/OYfnn9/C3Fyn6++eYRiUSiWsr68f6c46r+i6jkQiEfRrOobt7W00m01QFAVRFDE9PY3V1cG4iQcFSZKeYBeLxbwy7VarhWazCcMw4DgOSJJEKBRCNBpFIpGAIAigKMrbYHSFuFAohFAohEqlgmaz6YXyDKuiwE+484J6vY5Go4G7d+9ibm4OjzzyCFZWVo6dq7lp46chiiJSqRTu3bvna+Hz618n8KUvpWEYxrl4fvbCJMwZFEXxxmnA2dA0LXDrBQAIhL2AgIAzYNu21zdp2JimiXA4PPT3AU4uGfTTayqKgmKxOJDXOi8Ui0VsbW2Nzb3z9NMyqtUQfvxjGu99bxPf/W4CH/rQPH7jN+rY2NgYyzEBe8L4uHdz9y823Ovh+vU9UfooYa7VaqFSqWBqaupIoZbnLTzzTBU3b/LDPfAjcBxnaBPpz3++gB/8IAFNI/H1ry939Ts0TWNmZgZbW1sXTuhXFAWCIGBnZ2fch+JLHMfx3FqqqmJ+fh6XLl3C2tra2NwyNE2DZVmvJDYUCqHdbkNVVdRqNWia1lMJLEVRCIfDCIVCAPbud51O50KWYVarVczPz3vl16Zp4u7du8jn81hYWPCCafohnU77tsz/MP/4H1toNBr4tV+7GGXmk0a73QbLsuM+jHOB4zhQVRUMw4x9nhcwXgJhLyAgoG/cHiajwDAMRKPRkbzXoPuTyHIIn/lMCd//fhKtFoHf+Z3dM78msLdIc5vQ+32SPQpKpRIMwxhruSnPW1hcjOIHP0jgF3+xgU9/egvXr2uIxfK4fPkyHjx4MBbhxbZtX+3odnuN7e7uIp1OHzvG+7lWByGya5oGjuOGkrjsfk3dfl3RaBSzs7PY3d0d69gfF7IsI5fLgSRJXzuIzsKgNoYMw8Ddu3chSRIWFhZgmiZqtRrK5fLQzh1Jkl6gg+vGA/aEe0VRoGkaWq3WmRywpmkGz8Cfoes6dnZ2MDMzg3feecf7Xjc3N6EoCqanp8EwDDY2Nno6526C9TB7KQ+SbJbAb/6mgkbj4om7fsRNcOU47kDYQzgcDtooDIDd3V3E4/FxH0bAmAl67AUEBPQNQRCwLGskVno31XMUKVqD6k/ipsytrETxne/suYquXlVx9ergSsYSiQTC4fBAG9JPIrFYDLlcDisrK2N3abi9ij772S186EMNhMOGl55bKBSQSqWgKMpIexO5E2q/pASSpI233orj2WfLyOWOX5A7jgOWZSFJEmRZfkh86OdaHUQSaLPZRC6X88oFB8l73qNhfT2M3//9zVNFnHA4jPn5edTr9ZH3lPQLjuNAEAS0Wq1zu0AcZHqt6+CrVCqwLAscxyGXy4FhmIHclyKRCNLpNERR9JJlaZpGp9NBrVbDzs4Otre3PWfeef3OxommaYjH48hmswfEfsPYexaJoghBEKAoSleCbjKZRKlUwurq6sSUvGezWdRqtWB8jZFQKIRcLoepqSmk02kkk0nYtg1ZlrG2toZkMhmkmh+i30RjNwHdTxu4AaMnEPYCAgLOBEEQQ3GtHCYcDiOVSo3kvQbVUPwznynh9ddTCIX2kjqvXlXxzDPVgTYzdnsTXTSnDsMwBybs8/PzqFarvpgg8ryFJ5+sPyTK6LoOWZbBMAzy+bxXfnYWp8z+SaCuk8dOCEulkueQ8QNf+EIBP/oRg91dCk8+efLGgK7riMfj4Hn+oXHez7U6KOG+1WqhVCoNXCw9bvwA8HqPAXuLpvn5ebRarbGWefuBbDaLRqMxcidRv4uwXpmdbaPVAv7iL1i8+93aiWJ4tziO492T6vU6EokEcrkcFEXpaXMkmUwim81CkiRIkoR0Og2SJL20xq2tLZTLZS+QYtwbLxcFt0TdFWxdHMdBtVpFMpmEKIqo1+snPoMymQyKxSI2NjbQaDRGcegDQRRF7OzsnFsXr5+JRCIolUrI5/MgSRLr6+t48OABKpXKgZ65jUYD+XwejuNcqL6wJ9HvJg5FURAEIRD2LjhBKW5AQMCZGGagxX46nc7Iyn4HxeXLLXz/+0k8/rg2sPLbw7jOoYsETdOYm5uDbdteY3RgrxTBjxwuo1tbWwPDMN4i2HEcLx1OVVXU6/Wuy8r2l6ICOLIsNRQKgaZprK+vD/aDnYHnn9868PdJaJqGxcVFPPLII5Ak6czOtEE1FldVFbZtg2GYUxMnB4Ernqyvr0NRFMzNzcEwDN8FIYyDTqcDmqZH8j3sZ1Sl4Dxv4a//OonV1Rj+4A9K+Pa37/V9zEfR6XSwsrICSZIwPz+Pt99++8ifoygKLMsimUwiGo0iFArBsixomoZKpQJN04KUS5/gBptdunQJ6XT6oU3RlZUVzMzMYGFhASsrK0cGFMViMa/8dpKqAmia9p6rAaPFdXeqqorFxcUT7wemaWJ5eRmzs7OIRqPY3Nz0bcryqDgqZKwb3DEfcLEJHHsBAQFnZhTlfbZtQxRF34o3R/HYY7rX4H9Ybo5oNIpUKuWbEstRwDAMaJrG4uIiBEEAy7JYXl72bcnNUTuwbknU7u4uFEWBYRggSRLJZBKSJCGTyYDneSSTSYTDYXQ6nSOdB/vdZ5cv60c60QRBQDQaHdi104tLyS1Hv3KldUDEOMmVdhyqqqJYLKLZbPpmwZZMJuE4zlDK02Q5hFdfzeCNNxi89700Zmay2N7eRj6fhyiKME0T9+/fH/j7TiLhcBiJRAK1Wm2k7zvKUvArVzS89VYcL7ywPhDH3lGoqgqWZRGNRqFpGliWRSaT8dx4mUwG4XAYmqahWq1ia2vLu4cFbjz/4bYKOO6+Wa/XEQ6HUSgUEAqFoGnaAXFgfn4etVptJC1QBokoirBtO0hcHREkSUIQBExPT4NlWWxvb2Nra6ur+4Hb51MURWQymXPdUqEb+q0YsiwrKMUNCIS9gICAs+E4Dmq12tDLHRzHQTabRb1en5jFw6BKek8inU4DwMgXtOMkm83CNE3IsgxZllGr1XztEjlt8W9ZFnRdR7PZ9MS+/WWFqVTKc/dxHIdYLAbbtmEYBmjaAceZeOGFAv7W39LwoQ81jizDrVarPZW6nCTe9SJM3LhRxK1bKSwtRVCphM9UsuguSkulEiqVii92pxmGAUVRQylx/uY303jppRzefDOB2VkGpdIq6vU6ms0mWJb1roGAPaFckqSRb/yMshQ8lzPxkY/U8b3vsUMt/XU30fb3xqvX69jZ2cHW1hZkWYaqquh0Or64BgNOxjAMOI6DQqGAarX60HfWbDZRr9c9RzDDMIhEIkilUojFYlhZWRnTkfdPPp9HtVo90oUYMDii0Sjy+TyKxSKi0Sh2dnawvr7ec1mtbduoVqsIhUIoFAqgKGqiHKJ+wL1vB8LexSYQ9gICAs6Ebdsja9ruBkWMutzKz4iiiGazOTENrc8KRVHI5/PY3Nz0dnX9LvT2s/h3xT5VVT2xz3VcxGIxZDIZiKIInufxyU/y+Ku/imNpKYKnnjroUKBpGul0Guvr6z0twk8S73oRJtwgkXe9S8crr0hnbv6vaRoSiQR4nveFqOXek4bhDJmdbSORCOEjH4niqae2YJp74qFpmqhWq+B5HplM5sL11zwKy7KQTqd95eY8jrNs+AwyROM4QqGQV7q5vb0NWZYDN96Ec1yYhotlWahWq6jX66AoCgzDeKWRk5CAux+KopDNZntO/fULo+rbeRZIksT09DQkSYJpmlhdXcXu7u6ZhVS3FYnr3tM0zff3cz/h9jcNuLgEwl5AQMCZ0DRtZG4xwzCQy+WO3HW+qLhpkBeh8TDDMF4C6EUUM0zTRKvVQr1eR7lchizL2Nw08J3vJLC2FsLf/btt/O2/fVBgmp6ehqIoPTc93y/eHQ7l6EWYcEtu83kD6+thPPtspafy26NQFAWiKALA2AXtXC7niaexWAwEQcA0zYHcnzgugmeeyePKlV20Wgf7Y7lOabd0W5blC39PZFm265Tiw4vnoxbTflxgDyr4ZT/xeBwcx0GSJBQKBbAsC8MwvHTbi9Tm4TyjKAo4joMgCMduiliWBVVVUavVUK1WJ07UA/aeeW4C8yQyCvH+LDAMg+npaZAkiXv37qFWqw1U9HdFZoqiUCgU0G63fV2R4ScEQZi4XuQBgyUQ9gICAvrGja0f1eLaMAzwPA+SJMe+oPcLbingJKXV9YMgCCiVStje3sbOzs64D8cX2LaN//AfWPz3/57E+97Xwle/SkOSklAUBY7joNGI4k//VEQi8QDRaG8T7/3i3SAWGjdv8vjWt9LI542+X4MkSZRKJaTTaRAEAYZhQJIkotEoKIpCKBRCPB6HbdsjS0LMZrNYX19HvV4HTdPgeR6iKILjONA0jVgshkgkglAoBIIguj6ucDjs9bc6abzXajXQNI18Pt9zmul5IxwOHxkScBSHx/RRY9z9b/fuRfHEE01fiHuDaO8QjUa9cVooFJBKpUBRFDRNw4MHD7C9vY1qtYpqtRr0vDpnuJsipmmeyzLVbDaLVCqFv/zLB/jc5woP9XY9Cr8J+MMQ7wcBTdNYWFgAy7LQNA0rKytD3UxSVRW6rmNqagqGYZzL8TpoBEEYWaBhgD8JhL2AgIC+sW0blUplpJP+druNQqEATdOCxQaASCQChmF8UZZ4ViKRCB599FFQFHWg3DqdTkOSJKyurg6ll9kk8+qrGayvRzE1pePDH15CIpFAPp9Hq9XCzZtF3LgRBsv2L6YBg1lonPU1YrEYWHYB/+k/kcjnGwiHDdi2jWg0CoZhkEqlwPM8GIZBNptFOp1GMpkESZJot9twnKNdWSex/+cPuxaBPVGd4zivXE1RFFQqFezu7nrHRtM0kskkWJZFOp2GKIrIZrMQBAE8z4NlWaRSKSQSCcTjcdA0DVWl8d/+WwnT0y3I8sapx6koiudumIRS1GGhqiqy2SxUVT31HBwej0eNz9nZNu7di+LWrRRiMRu3b8d9s/jvFoIgQNP0AUcez/NeAMbm5qZXbquq6kPCsCtOB/fd84HjODAMA/l8/tw5MTmOQy6Xw/LyMv71v87i1q0U1tfDePLJk9sk+M0hN4rezP1QKBRgmiYWFxdHdj/odDrQNA1TU1NotVoT6SAdJTRNIxqNBn32LjCBsBcQENA3BEGMPJ7eMAxYloVSqQRd18f+oB/3bi9JkuA4riuXit8JhUJe6qIrgkiShEQigeXl5cCleQSPP77Xw+6zn90Cy5qeI6PRaOB97+NAklU89VTlyLHZ7dgdxELjbK+Rwbe/XcL//J8tvPhiHLFYA5cu7aBer3slY5VKBeVy2fu71WqBIAjwPA9JkiAIAl57TcCLL7LIZBy85z2nN+bev+B7+236ocVfqVSCoihH9vzUdR2Kojx0fLu7u57Lud1uw7IsEAQBkiQRiURA0zT++I+TuHEjjFBI7nqh6R5DsVi80A4rlmVhWdap5biHx+NR45OmHTzxRBM8b8E0Cbz0kn8W/8fhpgO74z6Xy4FlWa8ZvevIO07IO0y73T6XItBFpt1ug2VZxGKxc9WvuFAoQFVVVKtVr7fr889vnerY84tDbtxzyZMgSRL5fB4PHjwY+caRYRgwTRPFYnEkQX2TjGVZYFk26LN3gQmEvYCAgL4xDGMsE353565UKo3Nor+0FMGNG0WsrEQGEgrQL7ZtI5vNdp0GSVEU4vE4otEoYrEYKIoCQRC+KOGzLAuZTAZLS0vQdR2O42B1dRU7OzsXVqg4CnfsXbnSwtxcB08+WfcWLxzHeeWoyWQIU1Nrxy4S/OZU2I+7yLl2TcA3viHgD/6AxLveVccv/VKjqwWYYRjeIq9SqUDXdczPm5iepvG7v5vA1NSeo4+iKG+sHWb/gu/yZf3A4s9d6GxubvZ87biJxrquQ9M0NBoNKIqCer2O+/cVvP46cPWqio99rLeFpqZpvtr0GAeug3lQ/bVcwe/SJX8s/vdDkuSB/ni5XA6ZTAbxeBwA0Gg0sLGxgZ2dna6FvMNYlgVBEGAYxsT3ufKzcDJqdF33kmPPS29Ox3EgCAIqlYrX27Wbfq5+ccj5+Xmcy+UQCoXG1gZF13UkEgmkUqmJ7Z04CgzDQDabDYS9C0wg7AUEBPSF4zhoNptjK9Fpt9totVooFotdN0wfJDduFL0SrX/4D+WxLfhcYU+W5Yd2MpPJJARBQDabhSiKXtJYIpFAIpGArifw2ms8rl1LY2YmC9sW8M1vpvH44xFQVGcsYp/bAL9Wq6HRaAx8d3ZpKYLPfKaEH/+Yxu3bNC5dmrxFnjv2jiozkiQJuq6DZVlsbW2dKO4c51TYLxwetzAa9iL5W9/K4CtfySGfp7CzI+ONN+K4dq2J554r9/x+juP87DxoeP/7STAMgQcPHgDYG2+5XA6CIIBhGBAE4W0U7F/wHV78SZIEgiAGvrHx6qsZvPKKBIpy8Cu/ovT8WV1Bb5ybHuPEMAxIktT1Rke3+GXx70KSJB577DEkEgmvP161WsXGxgYqlQrq9To0TRvI/ZMkyXORvuxn4WTUuOnqLMv2nejtN6FU13WIojixbVpmZ/daRrz1VhyPP356b8BREYvFUCgUsLS0NNYNYEVRIEnSWOb7kwRFUV6QV8DFIxD2AgIC+sJNZRznA9btv1EsFkEQxEhLNd1Sj89+dgsf+lCjr4ntoCbG6XTac7u5Ap4kSWAYBsBe76l6vY7d3V1sbW2hUqmgUqng5ZcJvPBCCra9jenpNfzRH4XxwgtJSFIIH/1oFjzPw3GckX7HFEUhmUwObVf2xo0iXn89hdu343jzzcRELvJOKjMKhUJIp9NwHMcTr47jOLHiJOHQZRCL5OPGP03TuH49D5bt4Pr1JfyNv6GC562eHWxHcfduGh/9aBwLCzKSSQWyLHuOPoqiIAgCJEkCz/OIxWKwLOvIRWKxWMT29vbAXXFvvMHgzTcTWF+P9n1u2+02dF1HqVSCqqoTucjtF/c+eN57DTqOg0wm4zmaVVUdmkNT0zQIgoBUKoVGozGxDi+/lFz6BV3XkcvlUK/X+xJs/CiURiIRCIIwcSK0LIdw8yaPt96K4/vfT3bVG3BUzMzMeEnJo+C4eYE7Fy2VSkduZAfsoaoqaJpGOBwOxL0LSCDsBQQE9I2maWPve2YYBhqNBorFIsLh8Mh6xvRS6nEcg5oYu0EBrVbLa+C/tbWFcrnsOTfcfl772b/QicVsTE3t7RJ/5COb0LQyTNNELpdDu90eWVlfKpUCSZJ9uwhO48qVFpaWInj/+xt473ubaLUI/PCH8Yly7p009jqdDtLpNLa3t/t2a3XTn2gQi+Sjxn8mk0GpVEKzuYOZmQ3EYvaRAmS/ovg/+ScF3L0bwltvxfHMM3uLP9fR12w2UalUIMsyDMNALBbzwi6SySRCoRA6nY5XEnSacNoPly61EYvZfZXi7qfT6XhlqRct+IDjOJimee5dHW6wxSgS0avVqpek2004iR9xQ1Ju3uR94zIbJ5ZlIRKJgOf5vkQbjjOxvh7Gs89WfOMuazQayGazCIVCUNXT+6iOG/c59tZbcbz0Ug6//Mt1JJNWV70BRwHHcWBZFktLSyN7z5PmxYZhIJVK/SxkSp3YTYZhY9u2N5cOuFgEwl5AQEDfOI4zNAGmFyzLQr1eRz6fH1uCXz9CwyDEkUgkgkwmg5WVFVSrVei6DtM0u5rwnNRA3nEc6LruJXuO6py6wQ/DWpTzvIWnnqrjgx9s4s4dGq+8IuHNNxNwHAd/8ifpE8tPJ4FwOAxBEACg7++sG9F6EKWJh8f/zMwMDIPFiy/WkMkcHfjh0q8ofv16Aq+/TuILX1jF9jaF556bxZUrGnK5nwsVtm174RflchmqqoIkSaRSKUiS5JWvDUNQoWkHV69quHp1MGWfbs+pi4SblHzeezG5wUmjcifVajWQJIlisYhkMgnLsiauj+Orr2bw0ku5n4nn/nCZjZNWq4VcLteXw/XmTR7f+lYa6+thPPFE0zdCqaqqXoiQ38en+xy7elXFBz/YxDPPVPHrv17zxRyEIAjMzc1hc3NzpP01T5sXq6oKSZK8qpRmsxm49w7hOA7S6XTg2LuABMJeQEBAXxAEAYqiRl6qeRy2bUOWZeRyOSQSiZGLe+4ELRazcft2vCuB7yhxJBqNIplMgmEYxGIxhEIhADhy4hIKhX4mhhhDa2qcyWQ8V+Qo4HneK7EeNrOzP3dH3b4dx+uvn1x+OglkMhmQJIlYLNbzdTDqnknu+E8mQ7h06RIIgsC/+3d1fPnL2VMFu15FcfezPfkkjX/+z6tIpRp47rlZLC3F8L3vJXH9euNYJ49pmlBV1SvbFUVxLOmA+z9HN9+RYRgQRfHClS25JYaNRmMinWXdYllWT8FJg0BVVVQqFW9DyW3U3m63J2KMuaXuV6+qgbCHvXkFSZLIZrM9CcSyvOd6pigHr7+e8lU5rmmasCwLhUIB9Xrd1+PSfY597GMyrl1TfSOOAkAikUAymcTGxsZI3/e0TUO33cL29rZu/AOIAAAgAElEQVQXYgVg7NVDfsK2bYTDYUSj0UDcu2AEwl5AQEDfkCTpOSP8MHlyHAeyLEMURaRSKSiKMjKrvjtBM00CL73Uu5MolUphZmYG6XQaNE17ZXQcxyGdTkOSJK/PEcMwEAQB+XwenU4Hy8vLQ/tcpmlCkqSR9epiWdYTUobNfnfU44+fXn56VroJpTgr+XwetVoNGxsbEEURyWSya1ftOHompVIpzM7OQlEUrK2tYXpa70qwO23yf1gAcz9bNkvgypUaOp0OrlzR8L3vJSHLYayvh/Gtb6VPFeZTqRTi8Ti2trYGdg56odcNBLeE+LjryW8N8AeBbdsIhUIQRXHiem31gm3bEAQBnU5npM4kNzirUqmg3W57fSmj0Sg6nY6vxVQ33XgQ/TrPC61WC/l8Hu12u2tn1je/mcZLL+Xw9/5eDR/8YNN3fQtbrRZ4nodpmr4OEKJpBxxn4oUXCr6rFkgmkwiHw5BledyHcoBSqQQAePDgARRFga7rkCQJ6XQapmlOfHr3oGg0GkGQxgUkEPYCAgLOhOM4iMfjvil7chwHlUoFmUwGHMehXq+PRNxzhQZ34dDtRJcgCExPT3slc6urq6hWq5BlGdVqFZVKBeVy2VtEOY6DcDgMwzC8PnrDpNPZS8ctFosjEXATiQRIkhyZQ9BlED0TT+OoUIpBCyuSJGFrawumaaJSqSCbzSKVSnUl7h3nguv1GLv9+VwuB0mS8ODBA28cnyTY9XIch0VK97P97u8yaLUqP+sfaeLpp/fKnp59toJ83jhVmC8Wi2g0GmPr39TtBsL+c5XPs1hcrB957vzYAH8QNJtNpNNpkCR5rp0csVhspK0SDtPpdCDLMur1OlKpFERRBMdxsCzLlwtsv6Ub+4FkMgmWZaGqatfVF352mrlks1nUajXfl+N2E1Y1DmiaBk3TvhL2wuEwCoUCVldXvQ2ETqfjbeC4Ah9N0wDgy3vQKFFVFYlEwqv8CQS+808g7AUEBJwJgiC8pvLdPERH5RBxm32n0+mRiXtA7wuHmZkZxGIx3L1790SxwG3wr6oqFEUZaepjq9VCNBpFLpeDLMtDPZduTz+/CMWDQpZDuHMnCkUJ4fd+b9Pr6TZoYUWSJOzs7HjfUbVaRTabBcuypzpYjxu7vR5jN32s5ubmwDAMlpaWuhbJejmO/SKlrpO4eZPH3//7NVy5ImJra8s7D+5ndl/zJGE+EolAFEWsrq6OrWl3txsI7rlKJFr41V9N4qWX7CPP3XlOCtV1Hfl8fuibH+PE7bM37j6Kbp/bcrkMiqKQzWaRzWbhOI63IRXgTwzDAMuycByn6w21SRBIRVFEpVLpK/F3lHQTVjUOCIIAz/Njv7fsZ25uDs1m80ixsdVqoVwue8FXrpNYEASwLItoNArLsnztKB4GtVoNzWYTHMcBCMS9804g7AUEBJwZkiSRSCS6mgCM0iEiyzJSqRSy2awve61MTU0hFovh3r17vju2wzQaDcTjcRQKhQM9ADudzkCPPRQKgWVZX00mz8rSUgT/4l/M4v/8Hxb1OoXZ2Y439gctrIii+FC/xWq1Co7jIEkSLMvquTSp1/RDt4/Vu9/dwp079EMiPkVRCIfz+PznyyiVjnd7HN4EcM/V9evKqcmW+xee7j0nk7HxK7/CYHt7+9hjP2nBms1mf3Zc43cw7D/OozZL3HP10Y9WUSoJkKQaEonWQ+NsEhbo/WIYBjKZDDRNG0kbgXEwjj57p+H24XPPvyRJCIfDnvs7wF+4gl4+n/d96WovuO51vzOKaoF+cNuwVCoVXwjzyWQSPM+furHWbrehKAoqlQoqlQparZZXWZTNZiGKIuLxOFRV9f28e1CYpolqtQqWZUGSZCDunWMCYS8gIGAgEATRVYDDqB0itVoNiUQCoihCURTfPMiLxSIYhpkIUc9FURSvrI2iKDAMA0mSoOv6wMpdbNv23UL1rNy4UcSPf8wAAH7xFxv4l/9y58gk4rMSiUTA8/yRDiW3JCmfz4NlWWia1vUi200/zOeNU8V4WQ7h9m0aV6+qCIedI8tFOY7D175G44tfPLnp+uFNAPdc3bzJ97Q54N5z/sE/qKNY5E8dW0cJZQRBYGpqCg8ePPCdSHTUZsn+cRWLxcDzUSwsbJ1LAe8kUqkUHMc5t+W4g+qzNwwnfbvdRrVaRaPRAMuykCQJPM97C/R0Ou0FcLitM9wgDj8ICRcJd8OnWCweWw0wSf04aZoGy7Lnah4xDjiO81Lix83c3Bx2dnZ6upc7jgPDMKBpGmq1mpdy796P0uk0OI5DPB4HQRDnunTX7UEejUYRiUQCce+cEgh7AQEBA8GyrK5KnsbhEKnX66BpGrlcDoqijN014PYhWlxcHPux9Io7SVIUBbIswzAMFAoFVKvVgSzGXGHPL7vEg6BUauPNN+P4tV+T8fu/f3q5Tb8LqGQyiXg8fqzbsd1uo1wuIx6PI5/PnxiqsJ9exHi3qfoHP9jExz4mH/l76XQac3MGwuHaia953Pv2ujng3nNYNgyWZU+9Tx0llHEcB4ZhsLm5eer7jZrTzsc4Sqp+9KMYnntuFleuaF7Z+TgIh8NIJpO+cFkOC4ZhEIlEztSXdJhOetM0UavVsLu7C9M0vcV2q9VCo9FArVbzNt14nockSSBJcmx9LC8qnU4HBEEc+zyfpH6cHMf5Mvhh0nBbo3QbwDUsRFFELBbD+vp6X7+/f05FUXt9QV2RzzRNUBTlbTREIhFomnZu5p+HcTdaQqFQIO6dQwJhLyAgYCC0221fT6IURUEkEkE+n0ej0RiboBaLxVAsFrG4uOg7508/6LqOaDSKYrGIaDSKVqt1ZgdiOp1Go9E4N71Q/vzPOXz3uxw+/OEGrl07fbHa7wIqn89D0zQ0m80Tf67RaEBRFIiiiGw2i3a7fazbZ2kpghdeKPwsXOL072O/yLTfabcfURRhGHVcvlztK/m2382BWCyGZDJ5qsB1lFBWKpVQr9d9KTacdj5M04QoiiN1rzz33CyWlmL467+O4/XXE2NLfGy325Ak6Vw7d0Kh0JnFy1E56dvtNlRV9YIa2u02DMPwNoyq1SoURUEul+uqL2jAYNE0DfF4HJlM5qFE6UnqxylJkjfOAvqHoiikUqmxp4tLkuSV2PbDcXMq0zS9DYZyuYyf/MTCpz+dxkc+ksXsbMK7N503VFUFx3EgCCIQ984ZgbAXEBAwEFwXl59pNBoIhUIoFAreTt0g6MVhNT09DU3TfC2C9kqj0YCmaUilUsjlcshkMuB53ksm67VEzLYFfPWrFEql89H7q9cFUT8LKIqikMvlsLKy0tVC2LIsz5WRz+e9xsqdTufA7/ea2HeayBSPxyEIAsrl8pmvv6Ouu5OuxXg8jng8fuoiRddJvP02jcuXddC0g2g0ikwmg5WVlTMd77hwHAccx8FxnJGVVF25ouGtt+LgeRP/7/8lsbQUQaUSHnkZn23bSKfTA73f+xH3muoXP/VatCwLlUrFK5c779+d32g0GhAEAfF4/MCczk9j5DRyuRx2dnaCcdMn2WwWuVwOgiB4/dnGiSiKqNfrXac2H6bbOdXzz4v4X/+Lxu3bKn791zuQJAnZbBYcxyGZTHrXxaT3C7UsC5qmeeJewPkhEPYCAgLOjOM4UBRlInZHVVX1yk0G1VS9W4dVKpUCz/O4f//+md/TbxiG4ZVbNRoNGIaBaDTqJZPxPI9EIgGGYUBRFAiC8CbdS0sR/Jt/U8L73x/DY4+J+MM/jOLFF+MnpqpOAq7IdPmyjmvXjg+JOEw/CyhBEBAOh3sut2y1WqhWqyBJEoIgQBRFJBIJAHsi32OPaQNJ7ItEIpiZmUEmk0G5XB5IaY973d27F8UTTzRB086JibyFQqGrXf/D13M0GgXHcajVakPrhzns/lWRSASJRGJkadO5nIlnnqnib/7NvfHzrnfpeOUVyTuno+zXxbIsLMvqalE4SX3EXCzL8hJAz5O7rVargSRJFItFkCTpNcEPOBuRSAQsy/5MtOHw2msCHnuMBE07sCzrQJiGbdt9iynjgmEYcBzny7YJfoYgCORyOczOziKRSECWZezs7JwYNjUK0uk0aJrGxsZG36/RzZxKlkNYWYkgFrPxe7+3CYra68m3v8Kn3W4jGo0il8uB4zjouj6xjj7DMEAQBGiaDsS9cwQ17gMICAiYfNyeOZPC7u4uLMvC7OwsVldXTy1dPI2nn5YP/H0UHMehUCicaXIyKbTb7QOl2RRFIR6Pg6ZpRKNRpNNpUBSFUCgEx3Hwmc8Af/VXJL74xTj+63+tQNdJAPR4P8QAcEMeAOATn+jfTdMNgiD0XW5o2zZ2d3exu7sLkiQhiiJIUsR3vlPAxz/ewV/8hQNgCo7jnPjHtu0D/wbg/Z3NZqHrOt55552BuSieflrGG2/EcetWCjdvaieeY5ZlEYlEuhLVD1/Prht5YWEBd+/eHYq4d9xYkeUQbt7kvdLmfmk2m2BZ9szH2Stzcx28/PIqZDkEQbC9czrKa0PTtK5T20d5XIPAHR//6l91wHHc2J01g2ZnZweKomBqagqCIHhJl5PslhkX4XAYxWLRcxy12238yZ+E8YUvxBGLxfD883tl3W4yrq7r3gaoH8ITuiWXy41sA+O8EI1GMTMzAwDY2tpCtVr1TahbKpWCLMtDF/Vv3uTx9a+L+PSntzA39/MqE3c+ux+SJJFOpzE/P49Op4NmswlZlidOBG82m8hkMuM+jIABEjj2AgICzoxt25BleWDJqKOg1WrBMAyUSqUjH9y9cNJuIMMwmJ2dRSqVwvr6uu/LlYeBbdteb6V6vY5qtYpyuYzd3V1Uq1U89piK1dUwPvWpVUQiCqanFTz6qICPf7wJgpisidJ+RtWTiKZpCIKAtbW1M7+W4zhoNpt4+WUCL7yQRDzexOOPNw70wjIMw3N2uJNtgiAQCoVAURTC4TAikYj3dyQSQSgUQrVa7cnVu989peskvvnNNDjOxGuvCXjjDQaPP97C3/k7jQPn+NKlvXP+sY8dPOdTU1NQFKUrEf+o67nRaICmaUiSNJQQiuPGyqAa1huGgVwuN7bE6cPndJT9uhzHQTqd7qpUdZL6iAE/Hx+hkI47d1IQxdpEHHcvuKWArVYLmUwGkiSBoii02+2hiQ9LSxF85jMl3L0bxWOP6RN/ThmGwdzcHAzDwP3791GpVKAoCvJ5BTxv4cMf3oCq7m3udDodkCSJcDgMiqI8kW8SmJqaQjQaxdraWuDu7JJsNotSqQRN03D//n3fBUek02m0Wq2hi2a93PvdpPVyuQzDMJBIJJDL5byUXcuyJiJh1zAMCIKAUCg07kMJGBCE46erNyAgYCKxLAuLi4sTJey5sCyLYrGIBw8eDHyXl2EYzMzMoFwuY2dnZ6Cvfd5hWRaFQgF37tzxzc6xXykWiwiHw1heXh7Yaw7KKeaysLAAWZZ7chS9+moGX/lKDr/929u4fZvGrVspfOADCm7dSgEAPv3pra5cVQzDYHp6Gj/96U+P/ZluPi9BEHjkkUcgy/LIxLFBfg+RSASzs7PQNK3vdMFJ5cqVK2d2iw76mhgE7jHVamF87WtpfPKTu/it3xp86ZyfPnssFkM+nwdN02g0GtjZ2Rn4Ivp3fme6p/uMn87PYWKxGObn5z0n1nkln8+DZdlzE0w2bCKRCKampkBRFFZXV33rNpuamoJt276qdjnqeicIwushHI/HEQqFYFkWVFVFpVLx7fm9dOkSYrHYuA8jYEAEjr2AgIAzQxAEdnZ2fLXL1y3tdhu6rqNYLMKyrIHtTMdiMczOzmJ7e/tMTc0vKu12GxzHodVi8Ed/NPqm+6PirD29CIJAqVTC+vr6QMNgBr1IFQQBuq73NLl1d9BNk8Cf/VkaH/iAguef3wLHmbh6VX3IlXcc09PTp7r1unXGuUEUowq/GWTDesuy0Gg0kMvlPMfyKKAoCoIgwHGcsTWz53keuq6fafNpUO7JQeKOj7feovHmmwlcv07gPe8Z/Nj002c3TRO1Wg2yLHuBTTRNQ1XVgW0CXbnSwtJSBL/8y3U888zJ6d2Av87PYebm5lCv1891MvT09DRSqRTu378fiHpdIAgCpqen0Wq1cP/+fV+HjGSzWWiaBk3zz3V1XC9fwzCgKAoqlQpkWYZlWZ7TP5PJIJFIwLIsX5kgbNtGKpUa92EEDIhA2AsICDgzjuNMtCOt0+mg1WqhWCwCwJknENFoFPPz8yiXy0Mp27so1Ot1/Nmf5fDFL6YgiiR+4RfO1gvRj5x1QZhKpdBqMfiP/9EcmPg5jEVqOp0+tVfT0lIEN24UceVKCzxveaKFW177yU/uIJ83cfWqhqtXuxO7GIaBIAhHuhn3i6qXL+tdleEQBHEggXTSwhbcEupcLje0exPDMMhms5AkCaIoIpPJIBqNgmXZsd0Pk8kkCII4U8DTKMp0+x1Ply61kctR+NSnaLRaoysVHye2baNer6NSqYDjuIEm6PK8haeequOJJ7oLPfLj+QH2evumUqmBurn9xiOPPIJQKISlpaVA1DsFiqIwMzMDlmWxtrbm+03nWCyGbDaLjY0NX1VuvPEGgzffTODqVfXYgDc3eKZWq3klu+Fw2HsuJhIJkCSJdrs9VlOEOycLQjTOB4GwFxAQcGY6nc7El3gYhgFVVb0Evn4XgJFIBPPz86jVahMtdvoBx3EgijKmpmg8+2wSf/qnKeTziq8WTsfR7QL9rAvCQqGAP/xDC//+3wt9CXFHHefsbBuOA7z1VhyPP946k2vPff33vCcG4GRh78aNIm7dSmF9PYwnn/x5aq6uk3j7bRqXL/fe62pubg6yLB95Pe8XMK9dU7tyxpmmCVEUUa/XYVmWr506x9FqtcDzvFfKeFbi8Tjy+TwkSYIkSUilUrAsy3MJbW5uolqtQpIkNJvNsbhDwuEwksnkmZyWg3RPHke/44mmHfzCLzQxOytCUZSBh0uM4rP3i+M4XhuNYvH/s3fmMZKc53l/6ug6uvqoo6vP6Z6ZnR0eK4o6GYW0JZFBEEuhZBGGpIgRHYtSosiSDcQx6AimBMOgRAuSzVhhQCm2ICpWbJJRDC0MB7YRQyJCZUVYRGg5hCgtd3aunpme6aP6rL7qyB+jKs3szsz29N2z9QMGu5iju7rO73u+533e1ETOsWncPwRBYGFhAblcbmYy8k5LOBxGMBjElStXvIYqN0AURczPz6Pb7eLKlStT5Ro7jvPnz6NQKAzc4G7YHJflexKtVgvVatVtCEQQhLsgIYoiLMua2HUaDAbh9/s9Ye8M4Al7Hh4eA9Nqtc5EFzLDMFCtVt3MstMMJjSNwn//7yruvTcBy6pjZ2dnhFt688DzNl73ujK+8Q0Sjz8uYnExgNtvH08Z5CD0OkEfZEJI0zTi8TgYZg2iaPQlDh61nTxv47/9NwWXLl0vsh3FSSKm8/qqCtx5Z+3ELKwLF5rIZn145JHcITGxX7FDURQIgoCNjY0jf96vqCoIgnt/mFanzo1oNBpIJBKo1Wp9iSDBYBCxWAyJRAKSJKHZbKJUKiGXy2Fvbw+VSgXNZvPQazsdlyfh2nME2dOUIx50kAIYizNz0PNJEAQwDDN1E+FxoOs6SJJEMplEpVKZKofPJJifnwdJktje3p70poyMZDKJer1+U57vvUIQBDKZDGRZxtbWFnZ3h5/BOQpEUYTf7x9KU7BhM6iQbxgGGo0GSqUSNE2DZVmIxWKQZRm6ro99YUIURfA8P9b39BgNnrDn4eExMPV6fSjOj2nAcZokEgmwLNvz53ruuQj+4A9iEEUDqdTaaDfyJmR+vgVZtvDrvx5AOHw60XUSjEPwURQFNE1D1wt9DzIPbqfTeXZhoY23vEU/UmQ7ipOEN+f1P/EJFpZVP1HYkyQT999fcd9P0yg89ZSKv/s7Ab/wCxW8+90VXLwo9SSuUBSFTCaDzc1NdLvdI8XHfgfnJEkiHA6jVCpNpVOnF0zTBEEQPXX5dT6vqqqIx+OIxWIIBALodDooFArY3t5GrVa7YZdSXdehKAp4nh97d3DTNBGJRFCr1Xp29jgO0osXRVy+zODZZyMol0ncd9/o7j2Dnk8URQ3sTJxlGo0GWJZFNBpFuVyeydzfYZBOp8HzPK5cuXJm9wFJkkgkEtje3vbceifgZLz95Cc/mSnnpqqq6HQ6Z2ZucRxOyW6xWARJkkilUmBZdmzPSJIk3bGk59ibfTxhz8PDYyBs20atVpuqYNtBsSwL5XLZ7bx3owcsQRC4994EFMXCO995deYm+bMAz9t44xt1dLsVJJNJEAQx1efcOASfdDqNv/7rMj7ykSQuXNARj59+lffgdh4U6O67r3ZIZDuJk0RM5/UzmQjq9ZOFvWt59lkFX/lKDDs7DDjOgmmSeOKJOK5cYXHPPfUT9y3HzeEP/oDC//yfFr773QD+43+M42/+RkSzSeDZZ2U3x68fJEmC3++f+nyiG+EIbde6kxmGQSQScbOAYrEYOI5Du92GpmnI5XLI5/OoVqunLudymnc47z9OJElCt9vteXJ74UIT3/62iFaLwvo6A4DAzo4PH/1ocWqzFW3bRiQSGeu5OW37olarIRQKQZKkM1FJcFpYlkUsFsPly5fPtGvRuY/M+n141JimCVVVUSgUZkrkjcfj0DRt6B2vpxld11GtVqEoCqLRKNrt9khLpgVBwLlz5+Dz+UCS5Mjex2N8eMKeh4fHQNi2jXq9PrWt3PvFsiyUSiXE43EEAoETxb10Oo1w2AdVfW0qJjZnGcuyUK/XkUqlQFHUQGH4swZBEG4ziGQyCQB473tZrK5yePllPx58cLCcy35dhgfFweMm+YqioFarnThI/d73/Pjwh89hbc2HN76xidtua+Ef/oHHzs7PulNeucLihRdCJ5bl8jyPP//zGH7nd2j8/d8LeOUVAdUqDQC4etWHlRU/fvQjFr/0S/1N+sPhMNrtds9OgmubgkwTuq5jbm7OFQNisRgURQFBEKjX6ygWi9je3kaxWOzJlXcjTNOErutIpVLQdX2sYffBYBAsy6JSObm03EGSTPz4xyyuXuXxxjfW0W6T+L3f20Qm0z3RpTpJocswDKiqOrQmEr0wjTmT5XIZkUgEwWCw5+N9VhBFET6fb+Zzj29EKpXC3t7eVAk/0yZyO4TDYdi2PVPjdFVVUSqVprpj7ygwTROlUgmmaSKVSoHn+ZHcw5woDZIkPVHvDOEJex4eHgNh2zYajcZMDRh6xbZtaJqGaDSKUCiEarV63YpnPB5HKBQ60yUv04ZhGKjVakgkEojH42g0Gme6G169zuEv/iKNd74zjng8BJIk8dJLVXzkIwQeeiiPV17hYRgE7ryzP9eewzBchtdO8p2JzhvfyMM0Txb2HnroHMplH378Y7/b0OKd76xBkkzceWcDjzySwSc+sYtbb22fKD4uLCzg8uUm/tf/onHffRXwvIV8ngEAdLuU+3v/6l/1l/UWCoUAoGdh77imIJOAJEmIoug68RRFgWma6Ha7bsOfXC6Hcrk8MuGt2+3CMAykUqmRNHo4jmg0CoIgTlWm+p/+UwyVCg2GsfG3f/saMpn9/XGSCD5pocvJ2ev1/BxUjDiunH/SwkapVIKqqhBFEbVa7Uy71w7iPBPP8qIXz/NuZtw0Melr/zg4jgPHcTMlcsuyjGazOVXC7ThxssslSUI0Gj1VjMRJsCyLhYUFBINBkCTpld+eMTxhz8PDY2B0XZ/qsshBsG0bxWIRiqJAURRUq1V3ghCNRiHLMq5evXrTrSpOGtM0wbIseJ5HOByG3+8f2aB1UqvwFEUhkUjg299O4DOfYUFRGpLJNZTLZfzmb0bwwgshtFokdJ3C5uZwXHuDcq3gcbB5xuteVzlWKPre9/z4q78Kg2FsvOc9JTz8cBE8b7ti46/92jxWVzn86Ec8vvjF7LHHQRRFhEIh/MIv0KjXaWgajfvvr+CllwIAAJ43YBgk5uaa+OAH+3PsKYqCVqt1w4mzc968970a8nm6p7zCYcNxHBRFcd140WgULMui1Wq5ZbVOl75WqzU2ka3VarmNDkql0lgWRfx+P0zTPFV20R136Hj5ZT8+//nsIdH8JBF80g1VKIpCKBTq2bE1qBhxXDn/QWF/UkJfqVRCKBRCPB5Hp9M58yIBQRBIJBLIZrNnWsiMxWLodrtTJ1RN+to/DqcD6yQaF/VLOByGYRhndm7RC5ZlQdM0MAyDRCIx0LOSIAjE43G3OaDn0jubeMKeh4fHQBAEgW63e+YDbjVNQygUgqqqqNVqEEURqqpiZWVlpBkYHsdjWRZCoRBWV1cRDodx9WoUH/qQ3Hfe3HFMYhVeFEUsLCyAJElw3AbC4Q5+8ReL7mThYAfZn/u5Gl5+2Y/HHssO9XP3w7WChzPR+eQneRhG9Vhh76GHzqFa9SEQMPHlL2eva5Jx4YLufkaWtY8UC0iSRCCwgP/wH3Tk8za6XQJf+MIm3vzmJl54IYBqlYaidNFo0Fhc7OCBB/oT9lRVRbVaPVEk0DQKjz6awnPPKVhY6OAzn9kZuahH0zQkSYKqqq6IJ8sygH13YaFQwM7ODorFopt3OMnJf6PRcIPdxzXhlCTpVO8Vjxt48MES4nGjZ5Fq0g1VnEYhvWaPDVOMOE7Yt+39TtuTKEevVCowDAPJZBIsy05946VBEAQBoVAIe3t7k96UkeLkr01bM4hJX/vHYVkWVFU9VVfwScMwDAKBwE2Zk3kt9XodHMcd+ax0XHcnCX7BYBCLi4vw+/2eS++M4wl7Hh4eQ+Fm6MJXLpfBcRzm5uYgCALW1tbOvANgmul2uwiFQuA4Duvr6/iX/1LFygqDH/4wgA99aHhCwThX4X0+HxYWFhAOh7Gzs4OdnR0wjHHdZOFgB9mD4kM/HBQscjnfUPPgDjbPqFQOO/YOvu+ddzZw6RjOn4MAACAASURBVFIAjz++iUuXQtcJqQc/43FCaywWw9e+xuKLX/SjWGTwpjfp+PCHNTz2WBKvvCIAADjOgs9n47d+a9stqzwtTsfNk8pUn31WwXPPKXj726v41Kf2hnrecByHUCgEWZYRjUbdr0gkAoZh3BKecZTVDkqtVkM4HIYkSSN/hrTbbXdi1I/r4TQC/yRzFR1hr9ls9nTMhylGHCfsv/yyH5cu/awcfdz7x7kmYrEYBEGYOqfXsJBlGSRJnnkxJBqNolAoTLRSgiTJmYlfcYS9SqUyMx2E2+024vF43/frs4bzrBRF0b2+SZLEbbfdBlVVIQgCJEkCwzDgeR5+vx80TSMajUJVVVAU5Ql6NwGesOfh4TEwFEXN1ErgINRqNVAUBb/ff8NmAB6jRxAEcByHUqmE22+v4x/+IYg/+RMamQw5tIyhca3CC4KAxcVFdDodrKysjE00PihYfOtb0lDy4K51N0UiEVSrhx17B9/3fe+r4OGHi8hkujcUUo/6OcMwSKVSYNl1/OAHDHZ3Gfz8z1extcXiuecUZDItVCo0mk0K7TaJapXq+/NFo1FQFHViSaezjZ/61N5AwoUgCEgkEq54F4vFIIoiWJaFaZqo1+vQNA35fB67u7solUquG29WJnCVSgWRSKSnDuSDIssyWq1WX/ft0wj8k85V9Pv9p8rZGxXOvfP1r/+Zw1iSzInsH6esLR6Pg6bpmXLuOWMOjuNAURRs2z5S7EgkEqhUKmcy8/gg0WgU+Xx+Io5jjuOQSCSQTqeh6/rMjAGdZhSz8lywLAuyLN8UJfS9Uq1WoaoqGIZBvV53O9gTBAGGYcAwDPx+PwKBAARBcBtGeWW3Nw+esOfh4TEwlmX17A44C9TrdXS7XczNzcEwjKkrB7lZCAaDiEajWFtbg2nuO9c+9KEiwuEa4vE4RFFEpVKZidXeUCiETCaDvb097OzsjPW9DwoWb3mLfmgC3i/XuptEUYRpmocmnMcJJTcSUo/6uaqqAIBstoTnnw8hm2Xx1rfuZ3xpGom77mogn98X9gTBwBNPbPb9+UiSxPe+J+B971OxvNw80vk3LDHY6cq9u7uLYrGIXC6HfD6PUqmEarWKZrOJTqcz03latm2jWq0ikUiAIIiRZiqFQiEQBNGX6H+aY3qwVH4SnZCdJinT0hn1oMMYmNz+cc61ZDI5E2MWnueRyWQQj8cRDAYRCATccntFUdxGKSRJwrIsRKNRZLPZmXjm9YsjbPRaaj4MfD4fJElyIw46nQ4ajQZisdhYO1D3wnFu2Gg0ir29vZk6N3ieB8uyI1/wmRVs20a9XkcikYBpmm524kEIgnC/vLLbmw/CnqUr3MPDYypxHjbr6+uT3pSxIggCMpmMG0LvMV5uu+027O3tHTl5JUkS6XQafr8frVYLm5tN/MmfUPjAB+qIROAKItOALMuIx+PY3NycuMNmWGgahYsXJTzwgAZJMt3ulK+99lpPf7+6yuDxxxO47bYWfumXNDz/fMh9rWthGAbnz5/H6uoqnnpKwBNPxPH2t1extNTCN74RdX+PZU202xRCoS7+8i+v9C0o8DyPu+9eRD5PQpK6+N//+yd9vU6v3HbbbW5J7VmG53ksLi5ia2trZKWSqqoiFAphZWVlJK8/LTjXxI9+9KNJb8pUEolEEIlEcPny5akVxZ3y+nK5jFwud912Onl6PM/D5/PB5/PBNE2USiUUCoWZcWadBpIkceutt2Jzc3PojkuKoiAIgrs/SZIETdPw+/2wLMsVhXd2dtxjoaoqVFXFq6++OjWC2Sc/mcELL4Tw9rdX8dRTG+7377jjDrzyyisT3LLT4/f7MT8/j1dffXXSmzJVBAIBZDIZ7O7uIpFITHpzPKYIetIb4OHhMfsQBAFBEODz+aZ+BXyYNBoNrKys4Ny5c/D5fGd+pXyayGQy6Ha7xzpSLMvC+vo6eJ5HIBDAn/+5hN/7PQahUAi/8RsGfD4fDMNwJ0HjxJkwCIIARVFA0zTW19eHVjp8Gq4V4IaFJJl4+OGf7dd8Pg9FURAKhXpaff/Sl+J48cUgXnwxiJUVFi+8EAKAQ68J7N975ufnXffaAw/si7UPPKDhmWf2G0ekUi0kEgZeeikAnjdRrfpw8aJ03Wv1SrPZxB//cQcf+5gPn/vcZl+vcRq2t7eRSqVQq9XO5GTdodlsIpvNIpVKodPpjKScsFgsunlDJEme2eeV4+IUBGEi95Vpp1AoIBwOI51OT92CJEEQSKVSCAQCuHLlyrELUI1G49CxpWkawWAQoiji1ltvhWVZsCzLde8AcMv38/n8VLnMeiWRSLhuuX4hSRI+nw8cx8Hv97tl605mnmVZaLfb6HQ6ME0T+Xz+2AW3fD6PaDR6w+YF4+SRR3KH/gUwVdt3GnRdh23b4Hn+zJeXn4Z6vY5cLodYLDbpTfGYMjzHnoeHx1Bw8mvGXUY4DZAkifPnz8MwDKytrU2tA+CswDAMlpeXcfny5Z4n5tcKWCRJIhwOQ1VVEASB9fX1sZRUB4NBZDIZWJYFwzBQrVaxu7s78vc9jqefjuCJJ+L49/8+17fQ1SuKoiASieAnPznZ4aZpFL7+dQX/7//58frXN0907CUSCQQCAbz22mv44Q85fPazc3jssSwyma4r7D344L74e/GihHvvrZ7o/usVjuNw7tw5rK6ujmXCsbi4CNM0sbGxceNfnnEURUE0GsVrr70GwzCGKj6zLItz586BoihYlnWmHW3pdBqWZWFra2vSmzKVkCSJ5eVldLtdZLPZsTq4CYJw868qFR+eeYbDgw+2oKoEAoEAbNvGyspK30I+QRDgOA40TcOyLPd1eJ6HKIrged793LMimDhuPSdj0BGrnGnsUf+/9othGPfat20buq6j0WhA1/W+9kMmk0EwGIRpmjBNE5ubm1MZzUJRFG699daZvN8tLi5C1/WJjpOmFUmSIMuyl6Pn4eJl7Hl4eAwFZyBZKpVmcmVwEGzbRrFYdLNvdF2fydXwWWFpaQnlcvlUuSvX5mPZto1Wq4VisQiKosaWuZROp1Eul7G2toZSqTRxN804O/42m02oqnrD5gXPPqvgK1+J4cEHS/jkJ/NuTt9R25dKpbCzs4NOp4OPf3wBq6scXn7ZD4Ig8OSTcbzjHXXcfXfDPf7Oa7Va5KHmHqfFMAyQJAlFUcbSEdzJoHOcJGeZZrMJn8+HRCIBTdPw9a8rePLJODjOwl139Ze/Fw6HMTc3B1VV0W63sb6+jnA4fKb3J0mSkCQJxeLwOoSfJZzndjAYRDweH3m+owPHcTh//jwCgQBIksTXvsbgd37Hj2gUeNvbTGiahq2trYHHUYZhoNPpoNvtwjAMNw+4XC67z71UKtV35uS4mZubg2VZuHz5MvL5PPb29pDP51EsFlEqldwxQbVaRa1Wg67rrmDXbrfRbrdRLpeRzWZRKBRQKBTcRiP9jtfi8Tg6nQ62t7dhWRZSqRQ4jpu6TDiapiHL8tirE4YBQRCQJGlq8kKniVarBU3TQJIkeJ4HAC9T7ybHE/Y8PDyGhm3boChqJN3mru2yOY10Oh1IkgRJktzVYI/hEo/HwbLsUJ1LTvj13NzcSMU9juMQiUSwtrY2ktc/DZpG4amnVDzzjIJf/uUiEonxCNEcx92w++lpxMZIJIJGo4F2u40LF3S8/LIfjz2Wxdve1rjuNQ6Giv/1X4tuc4+FhXZf95ZOp+N2Zxw1juMkHo/fFIsn+519g/gf/yOG3d02/v7vBdx1V6MvYU8QBMzPz7uCuqZpMAwDFEVBluUzO2E0DAOqqt40Hev7pVKpoF6vu5l2nU5nZGKvkyNZKpWwsbGBcrmMeLwKSTLxrnfl0O1WxuL4sm0bjUbDDeIPhUJT3WiK53nEYjGsr69f52J0ymdN04RhGOh2u+h2u66Y12q10Gw2R5KrG4lEUCqVUKlU0Gg0UKlUIIoi4vG4u/DTaDQmXsXhNP+YRWGv1WohHo+jXC5PfD9OK41GA7VaDYIgeA0zbnI8Yc/Dw2NoOK69UXTje/rpyMCujVGztLTkriInk0kEAoEzH3g/TliWRSqVwtra2tAdka1WC6ZpIpVKgaZpkCQJhmHg8/lA07SbyTXIwDIWi8E0zZE1BjgNjisum2WRzfpw//3j2aZWq4VEInHiBOM03UcpioKiKCiVSojHDTz44P6/R73Go4+m8MILIWSzPnzqU3uu8HfxonSog2+vWJaFcDgMgiDGUs7WbDYhiiJYlj0zTVZO4r/8Fxqf+1wI73kPh3/0jwp4//tLfS3qdLtdCIIAiqIOXXuNRgPRaHSsrr1xLlBZlgVJkmAYBtrt9kjfaxwc1+1zGDh5q8B+eX8wGISu60PNtOQ4DouLiygUCofE1mF10O4H53MHg0E3v24az5VEIgGe56cq6mVpaQmWZWFnZ8cVRE3TRLlcRqfTQSwWA8uyUBQFJElO1BXJMAzC4fBMCnsAIIoiTNOcmbLxSXDwHiYIgifu3aR4wp6Hh8fQIUly6C6BH/xAwEsvBbC3R+Oee+pDH9gPytzcHID9oPv9XCgNkiQhFou5q8ceg5FKpaDr+shKH52V/XA4jHA4jGAwiHA4DFEUIcsyFEVxu7s6IeWOQ+BGOGVPGxsbU9EAYWGhDdu2wXEWPv3p3NiuJ9M0XUfrMAbpuq5DVVX3/ydx4UIT2awPjzySQyJhuJPpQcqRx10mVKvVkEqlUK/Xz3y5v3NcPvpRAx/8oATDqPb9mUVRBEVR1907CIKAqqpjK1d99lmlLxG5X1iWhd/vn4rFhEE5KMw7CxHDFkqbzSYKhYIrdFEU5Qb4D4KT7VgsFqfOQWnbNiqVCgzDcBckq9XqVLn3eJ4HQRBjiT3oBZZloaoqrly5cuRiX7vddo91o9Fwu+e2Wq2JNOxx3IPTdu71CsMw3kJ5j3S7XUQikUlvhseE8IQ9Dw+PoUIQhJv7MEzOn2/j+eeDWF/nxuow6pVUKoVsNutOPG3bhqZpME0T8XgckiSh3W6f2S6M4yAej6NQKIzUXdPtdt0MIufLyePJ5/MolUowTdMt/4nFYlAUBRRFnbgirygKfD7f1Aysed7GPfc08Iu/WBm7SM6yLHieH5rYoOu62zX2JOFHkkzcf//1n3cQx4xpmmMtd7QsCyRJIhqNntkSUgfnuJjmvjsxlUr15a5Lp9PgeR5Xrly57me6riMSicA0zbGUQI4z0xLYfx6LongmcvYOCvPONTwqodTJaotGo1BVdSAnG03TWFpagqZp2NvbG9o2Dhsnf88RNZ1MvmkgmUyiVCpNzfbYtg1VVVEoFG4ogHa7XfdenUqlIAjC2IVT0zShKAp0XZ/JMahTjnszxFAMit/vRzAY9Jpp3KR4wp6Hh8fQcUqehulM4nkb//gf168b2E8DgiAgFAohl8td9zOnQQNBEEgmkxBFcaCw5psVmqahqiq2t7cn8v6OMySTaQHQ3XyiYrHorpDKsnxsTlEmk8Hu7u5N49w8zknjNCphWRbFYnEog/RutwuCIBCLxQ4JGOMoe+Q4zg0lH9eEo9Fo9CQmnyWcCSnHzeHrX+eQSjV6OqZOWeVrr7127PExTROJRGIsLshxl10ahjG2HMhRc5Qw7wil995bxcWL0lCvddM03YWcRCIBURShKArq9fqpxjZzc3MwTXMmuhNbloVKpYJut4tkMolgMDhx9x5N04hGo9je3p4aUWd+fh6dTudUDrJmswlN01zhdFzNWhwkSUKr1ZrJMYhlWRBFcez7bBYxTROyLIMgCK8c9ybEE/Y8PDyGjm3bMAxj6A/g4xw3k0YQBPA8f6KDRtd1lEol0DSNZDKJUCg09Ayfs4yqqiBJcmKlOCc5Q9rtNkqlEnieRzKZvK7razAYRCgUmomJXb9cK6Id3F9vfvN+eXMikUAsFkOn0wFBEEMtUXfELoZh3OY9Rx2zYYt9jttr3CVCjkuxWq3eNPeQdruNP/ojHx5/XEI6zeN1rzt5n0ejUciyjCtXrpy4j1qtFkiSRCqVAsMwIAgChmEcKyJwHIdQKARVVV0X4bROlm3bhiRJY3MkjhtHKO03J7MXWq0WCoUCeJ4HwzBuQ4ReRGCnu/PKysrUiFK90G63oWkaAoGAW5I8qUWE+fl51004DSiKAlEUsb6+furMXUc4bbVaiMVikGUZuq6PZaFXlmW02+2ZzamTZRnhcPhMLFKMEmf+FQwGPWHvJsQT9jw8PIYOQRBgGOZMlP/0AkmSPXUcczrRlUolMAzj5tlMQ9e0aSeZTKJcLk9sUNpLCV21WoUkSZBlGZZluds6NzeHWq02km7R08K1ItrCQhuxGIV/+28ZLC+n4Pf7YZomCILA5uYmKIpCMBgc6mStXq8jmUy6buGjjtmwS/cSiQRomh7qva4X8dEwDLAsC1mWpyZ3ahyk0zpUFfj1Xw8iEjk+O05VVUQiEaysrFxXenbU/nUcuIIgQJIkRKNRKIqCYDAISZIQiUQQjUYRi8XcBibtdhumabr5fSzLupOqawkGg2BZFgDGLsQOu/R9GhlHiXOtVjvkvq/Vajc8loqigKbpmSybd7L3Wq0WZFl2XYs8z8Pn84EkSTeWYhjwPH/o2pEkCZlMBhRFYXNzcyrGSCRJYmFhARsbGwMJ5Z1Ox13oTaVS4DjuxE7xw0AURXQ6nZl1vCUSCayurs5kKfG4abVaoCgKHMd54t5NhifseXh4jASKoqY6T2aYmKZ5qnIn27ZRr9dRLpfBcRySySQEQUC9Xp+Kwes0Eo/HsbOzM7H900sJnd/vhyzL2NraQiwWgyRJoGkaoVAI6+vrE3dsfO97fjz00DksLzeRyQx3cOxMrN///hoymQiWl1P4J/+Ehc/XxdbWFnZ3d1Eul93SNl3XkUgkUC6Xh3ZMTdOEz+eDKIool8uHjpnTUfO979WwsNA5UQA4jauPoijwPD9UYa9X8bFarSIWix0Skc86PG/jDW9ooNutQFVVhMPh64RNR9S7evXqkXl8x+1fwzBQrVbd0Htnn3a7XXdBZmdnx83arNVqqFQqoGkaPM9DEAREIhHXzUWSJGKxGObm5hAKhRAIBABE8K1vRfFzP6cinVZQKMh45JEo7rsviIWFIPx+P1iWBUmSQ5vAchwHlmWnxvE0CsZZ4qzrOmRZvqFYSlEU0uk0crnc1Do6e6HT6UDTNDczmGVZV/B2MggVRYGiKK6rKhgMugKgYRgn3uNjsRgymQxEUYSqquB5HoqiuF1ct7a2pmZcRFEUIpHI0Nz3jUYDlUoFoigiHo+PNNcwHA7DNM2ZjW9wMg1vFof6oASD+88TT9i7ufCEPQ8Pj6Fj27b7MJnVQcRpsG0b0Wj0ho69a7Esy50c+v1+JJNJcByHer0+cRFomuB5HqIoYnd3d9KbciwEQWBxcRGapqFUKqFYLLplWwAGCl8fFg89dA6a5sOlSwE8/HD/QtRRwpffD/zTf+rHrbemQZIkcrkctre3Ua0e3cnUtm034HmYDgLLsiDL8nVCm9NRM5+n8ZnP7JwoAJzG1ScIAmiaPrVocpJ4eBr3Ubvddt2s0zL5HQeWZaFcLrtuOscRFYlEoKoqVldXj73eet2/jqDXaDTQbDbR7XaPvC87k3NN01zHXzAYRDKZBEEQ7rVQLBbxn/+zjcceCwLI4/z5XXzykwL+9m9ZvPqqjd1dAhcuUIhE/O7nct53EMLhMEiSPNOOvXHj5FhpmnbkOREOhzE/P49ms3lmFjgty0Kr1UK1WkWpVDrUUKparaLRaKDVarnObJZlEQqFXPcrz/NoNpuH7lMLCwsIBALY2NjAzs4O2u02wuEwOI7DxsbG1J2zTsOsYR5TJ8rByTXsdsP44z/2IZNpDVWoDoVC7qLyLOKULY+yedpZQpIkcBw36c3wGDOesOfh4TF0LMvC2lod3/xmCNHoeLr/TRKaphGJRPoe7Jmm6Xbhc4KVWZZFo9GYuMA3jgYEN0KWZVAUNdUlh/F4HCzLYmNjw/1evV5HPp+HZVmus4GiKLTb7YmIMMvLTVy6FMDjj28O5Ni7VvgKBAJYWFgAz/PY3NzE3t5eT4Nv27YRiUSuE+FOe84d/H2GMa7rUqtpFNbXGXCchU9/+saNd3oVfpxGIAcz9kiS7OmaPUk8PI37qNPpIBAIIBQKnWlH1lHYtu128YzFYiBJ0hX1TnK9jNLdValU3PLL1dXV67p4O+fW+95Xgs/XxW23NZDN+rC01MAf/qGIv/gLC7feugnT3IVlWeC4OfzX/xpAIlHre3udjL1arTasj3nT02q1XBemIz4RBAFJkjA/P49gMIh8Po+dnZ0Jb+nosW0bpmmi0+mg1WpB13V3wbJUKrnuV57nkUgkIEmSK1xTFIWVlRX3GnFKVPP5/FSWXGYyGQAYSWm1k9X7p38q4vHHRWQyfly4MLx7uiiKME1zZoU9SZLQ6XRuGnf6oEQiEfh8vklvhseY8YQ9Dw+PkfDZz9bwhS8EIQgk3vrW2RxI9EoikRhKgL5pmqhUKmg0GgiHw4jH4/D5fBMdiF0rQDgljRcuNMfWxMRxrkyr+9NxJayurh5ZJtJsNlEsFtFsNiHLMmKxGHieR7fbHevkJZPp4oEHyrh0KTSQUOuIEx/4QB3LyylXnNvc3Ozp8zhCXDxewfy8el030tPm4B3+/SYikcghYe/ppyP42tdieO97y/hn/+zG4kavwo+qqggEAq6wH4lEEIvFoKqqWw4aiUQOlak5k9o77vBBUUz8yq/YkGUOPp8PBEHAsqxTi/nVanXkZVzTjCPuiaKItbW1ie8DRVGQz+ePvF9de245DaFuv72F558PYnWVQzbrw/33V9BsNvHVr5J4/HER6+sy1tdpLC01T33dKoqCdrt97P3TyQWlKGri+26WqFQqSCQSIEkSwWAQ6XQaPM+jUChgc3PTEyAO0O123TJ3p9lMrVZDLpebCaex0yiH4zhcvXp1ZNts2zYSiSqiURK/+qsc5udVtNvtobjUVHX/WTur56XjjvcWKG4MSZKIx+NeGe5NCD3pDfDw8Dhb2LaNWq0G294f+AiCf8JbNHpCodAhp9agNJtNrK6uwu/3Ix6P4/bbb4emacjlckN7j15YXWVw6ZKAj3xkDw88sO+W+9KX4njhhRAA4KmnhveZT4LjuKl16zEMg1Qqhe3t7RsOvhuNBlZWVkDTNOLxOObn52EYBvL5PCqVyljcmU73SAB4+OHTlY47yLKFT3+agm2fw5e/3MF9911BONy7QHlwG9785v1g9u3tbffnzrnm/HsjDv6+z+cbm8tV0zQoiuJmaDEMA8uyUK1WQZIkKIq67l/n/4JA4VOfokDTNCiKBU3ToGnadfxZloV83sY3vkHgwx/uQBQNdLtddDod1Gq1Q+eaZVnIZrNIp9NoNBpT6XQZNbmcgeeeM/COd3QgSZPdFp/Pd+pFCEky8eUvb+BLX4rjkUd+dp9/z3sK+P73WXznOyF85zsRxGIBfOADa6fqoklR1LH3puXlZbcc3mkMsra2duLrkSQ5E2LMqLEsC8ViEYqioNVqIZvNeqLDDXDiR2YJlmWhqipyuRx0XR/5/VWSTDz00A40DSAIGel0Gq1Wq68uvAehaXricSD9wjAMAoHA2MfAs4rTxMlZMPS4efAcex4eHkPFsizs7e0hk6kiFqPwG78hQNf7ExBmgUwmA9u2R5Kj0+12oWkams0mFEVBNBoFSZJjc649+mgKly6FEAyaeP/7992IFy40kc368MgjNy5pHAayLCMQCBwSfqYFgiAwPz+Pdrt9quPviD+FQgEURbkOL2cCPqxJ81ElrafJbzvq70OhEBYXF8EwDB5/vILPfS4EUTRO1WH24DZY1n4n22az6YoPvTrmnO277bYW7r67AZ7fz7o82IXyhz/k8NWvRvHud2v46EeLA5df0jSNQCDgOsT8fj84jkMul0Or1XInTo44Z5qmK8i12200m03ouo5Go+GWqzlNRa7NrPrqVyn87u8KCAabuOuuLnw+HwRBQDQahSzLkGUZoigiGAyCIAjwPA+e52/oHJ6G8vphQtM0Ll5M4rd/mz51t+Nh7wtBEBAKhfp6HjjuvYP3VZ63cc89dXCchbe9rYVPfILA0tJ+OSPP8zBNE3t71omfQVVVVKvVQ+IeSZJYXl5Gt9vF1atXUalUXOfntU2gHEeaU3J54cIFUBQ1syV9w8Lv9yORSADYL83ttXmWR39M6r6lKApIksT29vapBPVh0Gw2US6XEQgEXHeoZVkgSdIVbHpZyCIIArFYDDs7OxOPd+mHW265xX1GevRGrVaDLMuesHeT4Ql7Hh4eQ2d7exscZ+HOO2tIpxWYpnnmSnxIknRzxdbW1kbqYOh2uyiVSmi324hEIohGoyAIYqhNB47iKBHvqMnnKJmfn8fOzs7UnT+OqOdkafWLrutuma4kSYjFYvD7/UMp0z2qpPU0+WIH//7uuy3Mz89DFEXs7e1ha2sLmUyzZ5HwIAe3wTRNGIaBubk5APs5Q71OPJ5+OoInn4yD4yzcddf+51tYWECxWHSvjY9/fAHr6xwaDQof/ejgnWszmQxkWQZN0zAMA+VyeejlZI6Akk7rP73e9mAYVbdBQ7lchq7raLVa6HQ6IEkSiqJA13W3xPskZ4ZzXF99lUM2yyASMXDxooSFhTZyOd/YS+0HJRaL4dZbCZBk8dTn4kll3/0ICdFo1O2uOyx43sZdd+l461vr6Hb3c8u63S44joOqqnjuuQgeeyyIdJrHG95wfWf1RCKBcDiMbreLVqvlinqtVgsbGxvu9eY0nhEEwY0MiEajiEaj8Pv9bmk5SZLw+XxD7QQ9a/h8Ppw7dw75fB7ZbBbJZNK9Hj1Gw2kjGoZFNBp1F2MmgWVZqFQqaLVabqSDLMtuoyAn/sHJ8XViIJzvhcNhqKoKy7JmUhhzmhBls9lJb8pMO+OlzAAAIABJREFUQVGUJ+zdhHiluB4eHkPD6bh1cGJeLBYRiUTOVLC7M2iq1+vY3Nwc2ypurVZDrVZDKBRCPB6HoijY3d0dWZnq4mLnyHJbTaNw8aKEBx7QRjr5VxQFtm1PXWc8giCQyWTAMAwuX748lNdsNBq4evXqoTLdbreLXC7XtzPmYIlqP8fsgQc0EASBT3yCw7lzUVQqFaysrLg/lySz73Leg2iahna7jVQqBVVVUavVDolzx9FsEof+DYVCbmkzsF9KHgoZSKVaeOyxwScFFEXB7/dD1/UblisOg+P271Gir+NoFUURyWQS9Xr9yLxHYP+4/uAHfrzwQggvvhjEK6/wbnm9833gZ6X2zrlz771VPP98aOTX/WmgKAqSJEHTruLhh08v/p9U9t1P2brf7x/55NnJYnXui/fey+Ozn1XxsY/RmJu7xRXL2+22ew1ls1mkUikA+41+6vX6kRPldrvtOg7z+Tw6nc4hsYrjONA0jUwmA5ZlZ7a0bxCcRZ16ve4e693dXaTTaVy+fPnY685jME4b0TAMkskkeJ6fiiYo9XodV65cOfbnBEG4X46jL5FIgOf5kY4TRwlJkgiHw2N53p41WJad9CZ4TADPsefh4TE09nOh8ocG+51OB9FoFMVicSZLAA7CMAzOnTuHQCCAbDaLQqEwkayhdruNYrEIwzAQj8chy/J1E7BRMq6V8/n5eezu7k6VW88R9ViWHZqod5CDZboMwyAWi0GWZdi2fSo3G7Dv9BFFA489lsT6OoOvfCV2qmPm9wMf/GAKgQCJ1dXVkYrzjiu1XC5DEAQ374uiKDcv5iCaRuGZZxRksyzuvruOu+7SoSiKK3oA+6Xkf/d3QbzxjTo+9rHB3UWqqoJlWVAUNbVuJadbp9/vP9Y1drC88667GviVXykikejigQc0vOUt+nUuXed6z2Z9eO455Ybn0DhL5qLRKCiK6rsM8iQH62nK1h1isRh2d3fHKu4wjIHXva6CdltDoVBAs9mEYRigadoVu3d2dtDtdjE3N4dKpYKtra0jX6tSqWBvbw+NRgOdTue6z2EYBjqdDliWRSAQGKozcRagKAqLi4sgCOKQ2NBsNhEIBCDL8plaxJwmRtnN+lqchjKiKGJ9fX1mGk7Ytn0oBkIQBBiGgd3d3UlvWl84Xedn0Wk4aTqdDjiOA8dxk94UjzHiOfY8PDyGBkEQ17mLDMNwg7mnYdWzX+bm5hAKhdwmFtMgUpbLZVQqFciyjLm5ORiGgWw2O/JB6DhWzmOx2MCdhoftLPT5fJifnwdBECeunA+LXC6HXC4HRVEQiUQQj8fdnJleXaJOs5Nul8Cv/uoumk0Cmkb1tD+SySRs2z7k0hs13W4X2WwWwWAQ4XAYwWDQLf87mFX37LM0XnwxiHe8o4YHH9zP0wuHw4ea2DhNCA42I+gXQRAQiUSwubmJTCYz8OuNko2NDSwvL4Pn+WPvBZJk4pOf/JkYtrhYcL9/rUvXuc7vvbeKu+7Sb3jdD6NBSy84JciDlMKfxGkdqTzPA8BEyzFt20aj0TiybLBcLqPb7Z5YUtjrc03TNKTT6b63cxYJhUJIJpNot9tHnnNra2tYXl7GwsIC1tbWpmKM4NE7JElifn7eza7UdR21Wm3kkSejZNYb3bAsO3PNVqaJbDaLVqsFVVVBkuSkN8djDHiOPQ8Pj6Fg2zZ0XT/S7m+aJiKRyIkuF0EQkEqlEI/HEYlEYFnWVKySiqKIhYUFAMD6+vpUrsY3m02USiXQNI1kMolgMIhGozEy18ioV85JkkQ6ncbm5uZAOXPDdBZKkoRMJoNWq4XV1dWxTtqazSaKxSLq9bqbfcUwDFqt1rGDdqdE8ZZbqtjYoPDpT+ewtcXiySd72x+BQADRaBQrKys3nBiMwqHV6XRQrVahafsupGKxiE6nA4IgIMsy3vAGHrJs4gtfYHHbbfvZX8B+ubpzzpw2D9LJDuM4zm1E4ff73ayiXC6HSqUCVVVRLpendsJkWRYYhvlpierg4rtzvTvnzY2OcT9Ot36IRCJgGGZq3Cg8zyMYDKJUKk2tqDOsjp7dbheRSMQV2s8yHMe5+aL5fP7ERk6lUgmqqiIYDE7lWMHjeJaXl2EYBtbX17G3t4dqtTrzjtRwODyTnYgdYrEYarXaVFVtzBqdTgeKonhZezcJnmPPw8NjKFiWdewksl6vgyRJCIJwyC1AkiTi8TiCwSBIkkS5XMbu7i5omkY6nUa9Xp+Y+4GmaczPz4NhGGxvb09dztu1WJaF3d1dFItFRKNRnD9/HrquI5vNjr2T26CIoohut3vqlfJrHXrDchZmMhn4/X5ks9mJDpCbzSauXr0KhmGQTCaxvLzsiulOphpFUQiHw4jH4zAMA296E4W779Ygir3vD4qiMDc3h729vZ7OnXE4tJwS5Wq1im63C5Zl8Z73bGN3FygUKJw/fx4kSSKZTIKiKJim6WaMGYYB27ZBEAQoigJJkqBpGjRNw+fzgaIoUBQF4GfdbC3LcsuaWq0WLl++7O4L0zTBMMzQRJJRsL29jdtvv93NBBwGvTpgh5W9eBIkSSISiRxyaE6aWq2GTqeDhYWFsYv/k0DTNEQikZkXP46DIAhEo1EoioJyudyzc/m1117DLbfc4i5OeUw/6XQalmUdaiZzFnCc7rMKTdOeQD4ghmFgY2MDmUzGc+3dBHjCnoeHx8BYloV2u33sAN+2bRQKBaTTaeRyOddNxDAMdF3Hzs4OarXaoQFVpVJBKpUaWZnVSTi5ZtVqFaurq1PrzDkKwzCwvb2NQqGAaDSKW265Bc1mE9lsdmYGeD6fr699fq3ANAyBIRAIwO/34/Lly1NzHnQ6HaytrblCViwWw9zc3KHuluvr62g0GvjWtxbwxS9G8NJLHJ5/3o/f/M3tGzrY5ubm3BzH1VUGX/pSHI88ksPi4tEi+yACai+vfy3XOn8tywJFUVhZWUG73YbP54Pf73dddzRNgyAIV7RzMvva7TZqtRra7TZarVbPDldH2JtUl8ReqVariMViQ7uHOtfXt78t4stf3uj5eI0CSZJgmuZEj8FRQufVq1dxyy23YG5u7syLOpqmQVGUSW/GSKBp2s3Sc+4rp+HKlStYXl7G/Pz8mROLzhqRSASBQABXrlzxjtMU4eQDesdkcOr1OrrdLhiG8Zx7ZxyvFNfDw6NvTNN0RbvjwrgddF2HbduIRCLgOA7lchlbW1solUpHDppbrRZisRg0TRuboMIwDJaWlsBxHDY3N6e6pOpGmKaJarWKcrkMnueRTCYhCAJ0XZ/qrn0MwyCVSiGfz5+6/GIUJYCBQAAMw6BUKg3l9YaJbduoVqsoFovI5/NYXa3hD/+wi0BgC9WqgWefVXDPPQUsLfnwzW8KsCwS3/9+ABxnH1s2a1kynnlGAsOsgeMsPPpoCi+8EEI268P99x/tWh2kNLuX178RoVAIgiC4JZnOQkO9XsfaWh1PPUUgFNpBs1lEuVxGuVxGtVpFvV5Hs9lEt9s91XUeDAbdLLNpptFoIJFIoFqtDuWabzSAv/mbMEolH158UcC73lUZS5D9tTgNbHK53NDKQPspJz+u1F/TNCQSCQiCgHa7PXOO6V4xTRPhcBgURc10DtlRLC0todPp4OrVq31dO7ZtQ9M0qKoKURRRqVRmdixxlgmFQkgkElhbWzvxXjLOhkDDxImVmEXXG8dxCIfDXuOMIRGJREBRlCfsnXE8Yc/Dw+PUmKYJy7JQLBaxubnZ8wTXyYIrlUrQdf1Ewc6yLHAch0gkMnJRhaZppFIpJBIJaJo2cLbbNOGUMB4U+AKBwFQKfCRJ4vz589A0ra+uo6PI/nPE6F4z1TSNwtNPR/CDHwg4f368k4A//VPRFRp+/GMeTzwRRyLRxUMP7eAnPxGwuspAkkx897uhn3ZEPTwZ9/l8+Mu/nMenP01BFA286U06LlxoXtcldZj0+vonTazi8ThardaRZdKj6OAsCIK7ODHN2LbtbuswSsh/7dfmUSr5QNMWSiXfyLtiH4ckSRAE4YaLSaehn/PkuIUE27ZRKpUQDAYRi8VAkuTUi8D9Yts2FEWZ2i7R/UAQBBKJBAiCQKVS6Xth0TkPJElyy3k9cW964DgOmUwGW1tbN7w+R/EcGQcEQUCSpJm7PtPpNCKRCFqt1tQ/Z2cF27YRCoUA7M8LPIHvbOIJex4eHqfCEfQ2NjbQaDRGOlCt1+sIBoOIx+NoNBoDOx+c8pp4PI5oNIpIJAJVVRGJRGAYBjY3N6c+S69fnADlcrkMjuOmUuA7d+4c2u32ieHkvTKsFXbDMMBxHBRF6akRwbPPKnjyyTheeikw9knAQaHhtttah0SHt72thtVVP378Yw4AsLdH4s/+TMEdd+iIx42f/v0CFhc7oKiS+3enbUBxWnp9/eMmVjRNu46Lo+5Fo3BxUhQFWZZnwkmg6zqSyeRQ3McXLuh4+WU/Pv/5Tdx6a3vkzTGOY35+Hnt7e0MNVF9YaIPjLBgG0bMgf9JCguOmrVarSKVSME3zTAbAdzodRKPRsTrrx0GhUEAsFoOu6wPn/GqaBkmSEA6HPZFiSiBJEktLSygWiz0918fVEGjYGIYBVVXR7XZnqslNMpnE3t4ecrnBO9p77OMYKzRNA03TXlnuGcUT9jw8PE5Fp9MZW3aQbdvuKvfc3Bx8Pl/fzhOO47C0tIRGo4FsNotCoQBN01AqlbC3t4dyuTw1AtcoOSjwsSw7li66vRAKhSBJ0tBC54e5wl6v1xGNRk/s1OwIiffeW4UoGrjrrgY+8IHxTgIOCg3O/3M5Hx59NIW3vEXHu99dxjPPyDAMEpWKD5UKjYsXRSwuNvF//28Cr389i0plZaQdj/tB0yi8/LL/yH0qiiJYlj3WkTAKF2en00E4HEY0GgVJkmi1WlPrxDFNE6FQCBRFDewai8cNPPhgCZlMd2LniCiKCAaDyGazQ31dnrfxyiv+nrtG94ppmmg2m5ibm0OtVjtzZbm2bbvdo2e18+ZRiKIInueHssgE7It7sVgMLMueqf00iyiKgkwmg1qt1rNwNIrnyDhwXFqmac5UuXw0GsXW1taZWiyYBizLcmN6fD4fWJb1xL0zhifseXh49Ixt26jVan0NTAdxUDWbTVSrVaiqClVVT+3eY1kW586dQz6fx+7urltK7HzdjDgCn6Zpbq7dpBx8qqoimUxid3d3aIPPYa6w27aNdruNZDJ5rEvLERITiS4+/vEC7rpr9JOAXq6pgxl2739/GRcu6Pg//yeIn/95G1evArZN4jvfCeH55znQdBl33lkfyXYMguOCfMc76rj77sPiVDqdRqlUOlZwHQVOiV2z2UQkEkEsFgNN026O6LTR6XSQSCRmrhzrKDKZDAqFwkiO96hcOd1uFxRFIRaLoVqtnrlnjmmaUFV1JhysvTIKV2ilUkEymTyz7s1pR1VVpNNp+P1+7OzsnKnz9SScztWz5NiLRqM3zWL7pHC6uDuZwbZteyLfGcAT9jw8PHrCmYxsbm72NTEZ1EFlmiZKpRIoikIqlToUCM+yLERRBIDrBD9RFJHJZNwGAx6HsSwL9Xp9YiW6JEkinU4jn8//tExgOCLRsFfYO50ORFEETdNHOp/6EQUG/ay9XFMHM+wA4NKlEH73d7dQLtv4/veDAADbJnD+vIF/829u3DG33+0YhOP2bTgcRigUmlj30W63i1Kp5JZbVqvVqXRkdbtdyLIMy7JmWlAIBoMIh8MjO96jdOXU63UIggBVVaeyEc8gdDodqKoKXdfdbFpJkjA3N4dYLNZzPum0IIoiAoHAka7QQe7ZjuN7bm4OrVZr4BJfj6NRFAXnzp2DoiiQZRmyLCMej8Pn87mN3mZJ5BqUeDyOvb29mRLJQqEQwuGw13RmxLTbbfd5pOs6eJ73BL4ZxxP2PDw8bohlWdB1Haurq31PXIflhmg0GiAIwh0cx2IxxONxMAwDRVEQi8UQiUTcr0AggFwudybcKqPkuAy+RqMxskkZSZJYXl5Gq9XCzs4OAODppyN48sk4Xn2Vw9vfXp+q0pdut4tYLIYf/KCKRx9N4cKFpiuE9SMK9CuIHSz7TSS6J15TBzPsDr7fAw9oKJdJZLMcABv5PPXTEuLTC3Ojzh86at/6fD7Mz88jl8tNXKxiGAbhcHiq84Bs20Y0Gp3p+2Amk0GlUpnZRhSVSgWyLA+tmck04ff7EQwGIYoiEokEeJ6Hpmnw+XxgGAb1+umdwJNibm4O5XL5SPe483w6qvlQL3S7XXS7XczNzaHdbt9UAtO4cBZ5Nzc3oes6Wq0Wdnd3kc/nJ/6sGDc0TUNRlKl+Nh2FpmkIh8NQFGWqxD2KoqZmW4aFbdtoNBpoNBquo9y2bViWBZIkPaFvxqAnvQEeHh7Ti2PPzuVyA7sMJMnEww8Pp/TBWX1Mp9NoNBpYWVlxB8gEQYCmadA0jaWlJfz4xz+eShfNtNLtdrG1tYW9vT3EYjEsLy9D13Vks9mh7keapnH+/HnU6/VDzghNowAAL74YxMWLEh5+uIDVVQZf+lIcjzySw+Li5FwOtVoN3W4XTz65gBdeYAAATz210ffrPfCAdujfXrl4UcITT8QB4FTX1LXvt7jYhSx3sLGx31CDIMhTbYfDMK/tXkkmk9B1fSrC6GVZnnrholQqIRqNIhgMzqSoJAgCfD4fdnd3J70pA7G6uopbbrkFu7u7Z+q51G63XTfi7u6uWyrtlIE7Cze9IMvyxFx+DMOAYZiRuvudz5ZKpcBxHPb29kb2XjcrhmGg1WrddELetbAsO1NOvYOsrq5iYWEBS0tLWFlZGehz0DQNn883UITD0tKSm0nnbEuz2USlUpkq8XEQ2u32ofsRwzAQRRGyLIOiqBsKfI4gSFGUKwx6jBfPsefh4XEslmXh6tWrUzlpbTabyOfzqFQq1z3wLcuCYRiQZRmGYYw1f+usYFkWqtUqyuUy/H4/kskkBEFAvV4feMLFMAyWlpZQrVaxtbV16Gff/KaCbJZFJtPCb//2DnjednPiXnxRwLveVZmYi0/TKPzRH/nw7ncL+O53Tfy7f7eDTKZ76tdZXWXchhb33Vc79efp1yF30PnmuPfe/e4yqlUS/+JfWPjn/5zDQw/JWFtj8PrXN6fKLXkQhmEQj8dx9erVqRhMJxIJlEqlqXffUBQFSZJ66gI5baTTadTr9al8Fp0Gy7IQCoVmzsV2I3RdRz6fv65BiGmaiMViaLfbIEkSNE1DEAT3Zw6qqoIgCFAUhfn5eciyDJ/PN/Z9FAqFwLLssQuZ58/v33sHbYzUbrdRq9WQSCQQDodRq9Vmqlx5mgkEAqBpGpVKZdKbMnGCwSBYlp3Jez6wL4IHg0GoqopKpdL3NbK0tARVVVEsFkHTNFiWdffNSVnbwWAQyWQS0WgUPp8Pr776KorFoutuo2kasiy7jXEsyzpTJfamaaLRaKBSqSAQCLjCHkEQ7tjL+b9lWdA0zV3E4TjOc/pNAE/Y8/DwOBbTNJHP56di8twPgiCAJMmZdKhMC47AV6lUwPM8kskkGIbpe5/yPI9z585B07Qjy0Ne//r9TLjPf34LicT+BPHChSZefFHA6io3shy3Xnj2WQW///tR/PCHJra2aFSrFO6///STh4MNLfr5+2FkgTni4C//chEf+1gRb3tbEf/6X0dx9aoPr7zix5UrLO65Z7pKoR2c1WNn8t1v7tUw8hxJkkQ0GsXOzs7U3ycbjQbi8fipmw9NGp7nEYlEsLq6OulNGQqNRuOmaaJAEAQEQUAwGIQsy5AkyT2egiCgXC4jHo+7blJFUUAQBNbW1qAoCqLRKGzbHtviXCQSgWEYqFarR/78uHtvP/cS0zRRLBYRDocRi8W83L0hIQiCJ+z9lHA4DIIgZnpflMtlBAIBRKNR1Gq1Uzv3SJJEPB5Hu91GPB6HJEkIh8PgeR6BQACRSOTQtef3+xEKhSAIApLJJNrtNjRNcxvv2bbtltTX63UUi0XUajUIgoBIJAJVVeH3+2EYhlvWOutYloVSqeQu7Hc6HZimCYZhsLKy4jajqdfrMAwDc3NzoChq0pt9U+IJex4eHsdCEARCoRDK5fJMPpwYhoEsywAwtG6rw8Rxbh3MaptWTNNEtVpFrVZzVyjb7fapJiKCILjdBo8rdTqYCXfwe+96V+WQS+24idQoO7Q6YtiDD+5B18N4/PE2GOboCeBJHGxocfBzDrrtp/l7Z4LaapF46ikVTz8dwUMP5bCyEsSttwKXLk1WRD2JZDKJcrnsTvb7zSocRtOPSCQCmqZnJruO53n4/f5jhYtpxMlTnaVtPgnTNNFsNt1O5M1mc2bL5W6EbdvQNA2lUgmFQgGFQgGlUgmlUgmSJCGRSIDjOKyuriKXy6FQKKBYLKLT6aBUKqHT6bi5uZ1OZ+TCVzKZRD6fP/X7DHIvcbp/plIpANM5VpklAoEAfD7fVMQ0TBpZll0BapZx8kljsRg0TTuVcy+dTsO2baysrCCfzx+6DxWLRbcsnmVZRKNRd/GB4zhsb2+72Ywn3aOdxQBH3PL7/VAUBaqqgmVZ6Lp+Jhy5hmGg0Wi4edyFQuG6RUKWZSFJkleGOyE8Yc/Dw+NYCIIASZIIBAIzOUiyLMt1BkxjR9zf+q05XLoUwl/9VQj33VebenEP2H+wa5rmTkRs2+5pIhIKhZDJZPrOa7zWKXFciPkoO7Q62xCPG3jve2u4446Eu0J5Go4SL4HBt72fv3/2WQVf+UoM2SyLWo3Cn/3ZFXzgAwxSKQb3358Hw0yfsyuRSGBzc9NdbOi3NHkYTT9kWUYwGATHcWBZFj6fz3VhjVJk7hdd111hdBYmGizLIhaLYXV1dSYXl47D6agcCAQQj8fP1OSvFxzBT9M05PN5t5uu8zMHp2ujbdtIJBIQRRGNRmMkQijP85Ak6bp4iF4Y9F7SarXQaDSQSqVAEIQn7g2Ak8c5i2PWYaMoClqt1pk4n0qlEkKhEOLxOHRd70l8l2X5/7N39kFunPd9/+4CiwWweAcWwAL3grujKJGRLasKG0t+k/PmF6UKM26cKnJaUZ1YrmK7tlx6ZLF1O6NYaoex3NYZaprpWIrdsSU7jpnGtjx25HHKRlFrN5QS1w1FHnF3xN3hffGywOJtd/vHaVd35L3gZQEscPuZubnh8Q54sHh2sc/3+f6+P/h8PiwvL+/5+aHm5LndbiiKgitXrqBQKGgbC72iinyFQgE8z2vO48Pg0Abe6CpuluGOB1PYMzEx2Rc198Zut0+cY6LT6WhlckbM2bt8mcYrrzBoNCx9l2WOi0ajAUEQEI/HD8xCCgQCiMViSKVSupWE/PjHDH7yExdOnKjtEPYGWWCpQozP18H58/59BRl1YWm1RnHuHKGLeDPo4rCfv08kmvjbv3Vgc9OGX/7lMu66qwZJquKd77RiaYlDrVZDLreVyVerAR/96DyOH98SN8cBRVHw+/07hPp+S5P1KGmuVCqo1WpayDTDMJp7TxVa7XYZP/2p0xACnyzLcLlcoGl6IiIKYrEY2u32VC7SFUVBpVIBz/Pw+/2IRqMgSRKiKE6ViLkf3QqZoiiiWCzCZrPpmve6nWg0CkmS+vqM0uNa0ul0UK1WEY/H0Wq1DJ/ZaVRMYe8NgsEgBEGYGkGpWCyCoigtm9LtdoMgCNhsNjgcDkiSpDVusNvtmJ2dxdra2oECnXre6z1n1Ny5druNaDQKh8MxceuoXmFZFna7fdzDOLSYwp6JicmebL9ppigK+fxoO1/qgRq6a8Sb5GPHGlAUBXa7jEcfTU+EY2876kKE4zitC931hEIhRCIRrK6u6loOsleI+SALLFWISaUoPP988EDnW71ex/PPh/C5z3kP/N1u3FuDLg6v//tun/Nd76q+XmJc1H5Pfa9mZmbwD/+hEy++GMB3vuNGqWTDxYtO3HffYF2y+4WmaXg8HkOVvrbbbVSrVYiiCK/Xq10nVaG10yHwxS8Ox0XaD6IoIhaLaU4oo6Iu4FZWVqbaySbLMkqlEgRBAMuyCIfDkGV5ahbjeqEoCgRBQKlU0vKv9Mqls9vtiEajY59rkiSh3W7j2rU4fuu3/GPdRJlUTGHvDViWRalU2uGInXSq1Sqy2SwIgoDVaoXP54Pb7QbDMGBZFsFgED6fT3vt/VSI6I3qPOY4DiRJolarjXtIQ8FqtSIYDMJqtY57KIcW88ibmJjsiqIoaDabaLfbsNvtWF5eHveQ+mJ9fR2xWMyQgfF+v4RPfSp78C8amGaziVQqhZmZGYiiuENAjUQiCAQCSCaTujsm/X4Jp07pIzTzvAXnz/tx991bO6l3313BiRN1nDx5cCe5X/qlNVitC3j3u/d/fefP+/HUU1EA0G3cB9Htc+51LPP5PNrtNnK5+Os/IeH3t/HpT28MY7hdQVGUJkap79vJk7whRHFRFHcERqvHlectcDgUnDzJI5m04ezZKE6fTmNhYTxB+Wo2ZiAQMGREgUo4HIYoioa7bg8LURRx+fJlrRMjy7JIp9MTHXw/DNrtNlKpFH7u535Ol8cjCAJzc3MolUqGmGvlchkPPhjD1as0/s2/mcF//+9Xxj2kicMsA9zCYrEYclNbDwqFwp4bfAsLCyBJUuvQagRkWUYymdTGtlvzuEnF4XAgEonA6XQaerPwMGA69kxMTHZFlmVkMhlks1kUCgXDXqwPciU1Gg0tp8lILp9potVqwWq1IhwOa7uj8XgcXq8XyWRy5M6TXrPNVKcex7Vx6lRec1Z187c2Wwd33QUsLOw/v/TIc9uLvV7voM+ZTNrwqU+FkMkQkCQrrFYZ9boVN9/cHJvzjGEY0DQNnueHmqfYD4qiaA7h7Rlg252Ug3ZE1gu1NMgo18Tr57DVakU8Hsfq6urUNpbYi1arpX3mql0cR9E4YpIgSRLBYBCFQmEgMY4gCMzPz4NYxqMHAAAgAElEQVQkSayuruo4wsE4dqyO//t/vXjyyTRCoekUZoaF0+nUPiMOMyRJgmVZZDKZcQ9l5EQiEaTTacO5ntUmdLFYbKTdvofJ3NwcwuEwaJoGSZJm04wxYwp7JiYmu6Ioyq4dj4xGN4t7QRDg9/vhcrlM98OQqNfrWrZGJBIBTdNIJpNjWYz2KvgMKoDV63X4/f59u43qkcG0F3u93kGfUxWh3vKWBm66qYU//mMLFhc76HTqeOCBBbBsE8ePj3bR6Xa7YbFYUC6Xu37fRtnEQg3g32tRqXZEfuihLF54wTe23L1Wq4VgMGiYQO/tcziRaOLP/3wOS0sS6vXJi3/QC1EUkc/nYbVaEY1G4fF40Gg0DP+ZPApYlgVFUchm+3e8W61WJBIJUBSFy5cv6zi6wYlE2vj4xy14y1vYiWl0YxQcDgccDsehF/Zomt4RDXFYcLvd8Hq9fTXBGQWSJKFWq2FmZmbiszSdTidYloXFYjFdsgbBFPZMTEx2hSAIZDIZwzr1VLpd3LdaLUQiEVSrVXNhNAQURQFBEAiFQsjlclhfXx/bce5FqNOrnFMQBHAch3q9PtI8G5634OJFJ06cqN2QNzgoqgj12GObuP/+AhyOAt761gA++EEvJInEj37kRrOp4M47R+eW8/v9kGUZ1Wq1a+Hy3DkWTz8dgaIouOuu4WbblMtlRKPRG7olJ5M2nDkTx9veJuBDHyrihRd8urgNBxUtQ6HQUFx76us9flzs6rzafs7+2Z8F8OSTfthsZdx2m365nJNKrVZDPp+Hw+FANBoFwzBotVpjub720mBoWFitVi0Uv99j4PV6kUgk0G63DRszIggCGIZBIBA49CJVL5jC3hZOp3NHM6fDwtzcHMrlsq6ZznrT6XQgiiJmZ2d1ywkdB7Ozs7DZbKaoZyBMv6SJicmuSJI0EbvEao7VfotHr9eL2dlZVKvVif0AnQRyuRwkSdK9W2E38LwFzzwTAs9bupoTKmoO3fnz/oGev9VqIZ1OY3Z2dqDH6ZXz5/14+ukIHA5F95y5hYUWzp1b25EF94UvlCDLJAAZAIkvfSms63MehNPp7Dl4+u/+zrnj+7CRJAk2m23Hz86ejeLCBQ/Ont3KPDx5kscjj6S7ynHcj0Hmb6FQAEmScLlcA41hN65/vQex/Zx98EECTzzRwa/9mnHz/8bBxsYGLl26BFmWkUgksLS0BKdzNHNaRZ1vZ89Gdblu9kMkEoEoin2VsakuPY7jsLGxgZWVFf0HqCOrq6ugaXpHdqfJ/hAEYfgN6VFA0/RUNc3ohtnZWZAkaejsWBVBELCxsYGZmRk4HI5xD6dnXC4XaJo2RT2DYTr2TEwOOaoAo94IEQShtWg38o5XNxAEgXg8jlAohPX1dWSzWfOGb8h4PJ6xdP3qN29Nj+w71cUyM1PD3FwIAHp+/b04nJJJGz796Rlcvkzjfe8rg+PaQ8nu2w31eK2sOCAIJCKRFnI5K555JoQ3vak7d1a/LjOLxYJwOIxr1671NOblZRqvvMLgPe8pD92xB2xtJCiKsmMOeL1tvPSSC5/4RBpzc23dSrMHnb9qV0G93S2q2/P06d67fUcibvzSL9lRqxl/cTZqFEVBpVJBPp/XOrk6HA6IojiSzRR1vt1/f2Gk1x0VmqbBcRySyWTPr5dhGCwuLqLT6eDq1auGKEHvhkAggGazOdEle6PE6/WCJMlDH7sSDAbR6XRQrVbHPZSRwDAMwuEwksnkxFTlNBoNEASBWCymNbWaFDweD1wulynsGQxT2DMxOaSoApeiKGi1WqAoSvu/SqViqG5S/UAQBI4cOQKKorC8vAxJkmCxWA5dEPuoURRFCzUfJdsFjkaD7LpcTA+BRRUVNzcD+JVfkZHPr2nnV7eCnZpn9/LLDN773vK+4zlzJo6XXvLglVcYreHHqBbX6vHKZkm88gqDRILED37gQipFd90Qol8RlmEYuFyunufWsWMN+P0S7ruvuOM4DSt7r9PpIBqN7ijL/vf/nsOlS05UKhZdm2YMOn8FQdi1dHhQ/H4J99xT7stFKggC3G43gsHgoS+n2w9BEFAqleD3+xGJRECSJERRHOrmlTrfemkwpCdq6VqpVOrp75xOJxKJBLLZLDY3Nydqg48gCEQiEfA8P1HjHheBQACtVmviN6YHJRwOo1qtTkWDhm5YXFxEqVSaOEG3Xq+j0+lgZmYGNE1DEISJOM87nQ4CgYAp7BkMU9gzMTkEKIqyw5nXbDYhCAJ4nsfm5iby+TwKhQJ4nte+Jh2CIBAMBiGKIiwWCxKJxKEMEh41jUZDu6EcpYi6XeBQhaNUisLzzweH3jU1kWjiyhUaL75IIxCQcO+9QTSbTWQyEh56KIFXX2UOFL2OHxfx8ssMkkn7geM9flzE5cs0OK6FBx7oruRYD7YLYbffviVU/uVfOtFskiBJGZ/7XArR6N7ikPr3d99d6cvt4/F4QFHUrten/US6vcSvYXXVVRtTlEolTSwbxME2bJxO576NX8ZBpVJBMBiEx+PpWcQ5TMiyjFKphGq1inA4jFAoBEEQpnYDKxAIAEBPi3er1YrFxUVks9mJzBur1+twuVym0N0lLMtCEIRDI2jtRSQSQTabndprwXasVisikQhWVlYmQhS7nkajAZ7nEQqFEAgEIIqi4V2HkiTB4XCApulxD8VkG6awZ2IyxciyDEmSUCqVUCgUsLm5iWw2i2KxqO3kbRf8JEmaqpuAarUKjuPAMAxWV1dht9vh9/vNheKQ8Xg8IAgC9frwxLT9hJxRl4s5HAruukuA3y/hV391HTbb1u7rl7/swre+5cDCQgOPP76+r6Dj90t473vLN7gOt78+9TW/5S11iKIFf/qnAXBce6ii5Xa2C2F33lnD7bfXcfRoHT/8oQfttgVvehON48f3PrfUv+/XZcgwDCiK2vX87Uek06MMey8ikQjS6bS2yBjEwTZsarUaYrFYT903h91pWFEUlMtlhEKhoZQKTxudTgfFYhEURSEWi+nuwDQKqsO0XC53fa8yMzMDSZImugqhVCohGAzC7XZPnCNp1JBkGP/pP3UwOyuOpeO4EbDZbAgGg0in0+MeykiIRqOQJGmiPydkWUaxWITdbgfHcbBYLCOPtOkFr9cLn89n5n8aDFPYMzGZYhRFwWuvvYZKpYJmszmRO1mDIEmSlkfUbDY1V8M4MuAOG4FAAMVicWiPv5+QM+xysd1Eje2usEajAa/Xi6UlCRZLEZ/5zCY47uBF9m6uQ/U1JJM2PPRQAi+84NPEqGGJUnu9zt2EsLm5Nv7xP+YRCin42MfcCIWcePXVBh577Mby40GFtP26HfbaCfm554K45ZYG7ryzpvvxYxgGbrd7IgK8ga0Fhdvths1m67p8TQ+340HioCruBQKBoV9PpgVBEECSpKHEvVdftePDH07g+PH6vo7ebpBlGTRNw+PxdCVw0TSNaDSK5eXlib//KRaLYFkWPp8PlUpl4l/PMCBJEt/4Bot/9++YoTv1jQzLsgBwaDax1WznaRC9q9UqKpUKwuEwgsEgarWaIa7jKizLYnZ2Fl6vF1arddzDMbkOU9gzMZlSJElCLpc79ALW9u6+iqKgXq9jZmYGpVJpqtyJRqLRaPTsquiVYbmtunEiHSRqBAIBuN1ubGxc6VtYvP71nTkTx6uvMlhYaOAzn9kcScbV9a9TFR63uwnTaQqPPx7Dfffl4XDkEA6H8clPBvDDHzpuyAscNA+Ooih4PJ5dy+l6eexhleCqqLkz415UkSR54OLfZrNpZbgcx6FQKHQlGOhx/nXzPiiKAp7n4fF4zJyxLqnVaoYS9z784QSSSTsuXnTivvsGF2dbrRbC4XBXsRrh8FbX7kl28mynWCwiEAiY4t4eJBIJJBItWCz8yBu7GInZ2VlsbGwcmq64wWBQ28ifBiRJ2uHA7nQ6hmj243A4EI/HYbVazWw9g2IKeyYmU4osyz13j5x2LBYLZmdnoSgKstnsuIcz1bjd7qGW4+rVVfR6uhEb9hM1aJrG3Nwc1tbWBrqpvv71qRltjz++3pX7Tw/2ep3bj9E3vuHHhQsepFIU3v/+rZL/22/34LvftWB9ncKVKzTuukvQ5X0iSRJ+v3/gnEyfr4NUisL99xeGUhrLsixEURzbpko4HMbMzAyi0eieGxgulwtzc3NgWRZ+vx9erxfA1udGN9lUepx/vYiDpVIJDocDHMehUqmYmzIHYCRx7/jxOi5edOLxx/fP4OyWTqejlYDt9/lCEARmZmYmRuDotryd53lEIhE4nc6pcCgNit1uRzAYRDweh8ViQS63ittu09+JPSnQNA2/34+NjY1xD2VkqEL/JHWV7QZBENBsNsFxHHw+39iz90iSNBtmGBxT2DMxmUIkScLGxgaazea4h2IYSJLEsWPH0Gq1sLy8PO7hTD2KoiAUCu3qrhp2PtcgdCM27CdqLCwsQBAE3UPaR5nRpnbyveOOOt797uqeGYYnT/K44476DU0hvv51C1580Y2bb5bxN39zcDOQbrFYLAMLezxvweOPx3Dhgmdo+YThcBilUmmk11+aphGLxRCPx0FRFLLZLGRZRigU2lHC6vP5MDc3B5/Ph1KphGvXrqFQKKBSqUAURUQikZE1GOpVHKxUKrBYLIjH44YrTzIiRhH3otEO7ruvqIuop9JN9/VgMAi73T4xOWO9OIl5np9KkTsajYJhmD03RUiShNfrBcuyiEQiiEQi8Pv9ALaOyfr6etc5odOKzWY7VI3ibDYbQqHQxHW77pZms4l8Pg+apsFxHJxOJ9rt9lg2KyRJgsvlgs1mG/lzm3SHKeyZmEwhqrA3CYxK5FEUBR6PBxaLxcxqGgH7dccddinkIAziRIpGo7Db7VhZWdF/YDqjinfX5+ABwJkzcc2Ft1sn3+3HaDfBURX+zpxpIxajUakQ+PGPKRw5Mtg5brPZ4PP5BlqwPPdcEM8/H8Q73lHB7/1edijXnHA4jFwuN5IFN0VRmJ+fRyQSQbPZxMbGBrLZLJrNJmq1Gvx+P4LBIGw2G+LxOFwuF/L5PFKpFGq1mtYxvdPpoNlsaiVN4y77SSZteOSRWZw/78Ntt9W1+VWr1SDLMmZnZ8EwDDweD1wuFxiGgcPhgN1uB0VRWjOow06tVkMwGARBEF3nJ04CajnuXoKlzWbD3Nwcrl27NhFuPaA3B6uiKGAYBna7HdVqdUQjHC4Mw2hNA6LRKGw2m3aNstlsSCQSiEajcDgcaLVaKJVKyGazyGQyKJVKh74L7nZCodDEZLwOCsdxIElyIjte94IgCOB5Hk6nE5FIBIqioNPpaELfqHC5XLDb7SN7PpPeMIU9E5MppF6vG75EQxX0Ll504otfHI3IozbPcLvdU5O5Y2Tcbveunb12W8AMKvDuJ1SNAofDgZmZGSwvL0+EoLCfeKeW/W534fWCKvwFg8Dlyz48+SSNn/zEBbtdxk9/6tTe473e871+brfb4Xa7B7qBV+fe7/1edijzxGKxgGXZkbiEHA4HlpaWUK/Xsba2Bp7nd4gcaj6dzWYDwzDIZrNYX1/fdwFMkiSCweDYNz/OnInj5Zfd2Ny03TBH1TJngiCgKApIkgRFUaBpWmtcEgqFQNP01GQu9Yvb7YbH48Hq6upYx6FnAw1ga257vV64XK4b5itJklhcXES1Wp2oxf72DZNuPs+azSai0ejUCDiLi4soFApIpVKo1+vw+XyIRCJwu92IRCKoVCpYW1tDPp9HtVpFo9GYiM/aUSPLMgKBgLZZM+1Eo1EUCoVDIezKsoxqtQpRFBGLxbRmOuFwGI1G48D3myAI2Gy2ns8bmqY1hyzDMGYproExhT0TkymkXq8bfhdXdW2dOFHDO98pjCToWG0nb3bGHQ17lePu5oob1MWnClXf+54Hd99dHYu45/V64XQ6R9I0YVAhdD/xTo+yX9Vh4fFsgiSbuOMOG773PRdeeMENu13GiRP1Pd/zvX7ucDjgdDoHEp2Glc2o4vV6YbfbRyKMzc7OolqtYnNzc9/yM3Wnv5tFXr1eRyQSgSiKY3U6HT8u4vJlGhzXwmOPbd4wF9vtNmq1GgRBQKVSQblcRqlUQrFYRKFQQLlcRjAYRDAYRKlUmsoSrW6YnZ1FuVwe+2ed3g00SJIEx3Hav2mahiAIsFqtWFxchCRJWFtbG/h5xsWnPz2Dl17y4K/+isH731/e9XrV6XQQCoV2dcVPGouLi5BlWas0abfb4HketVoNFEUhk8mYjXN6QI2tmPYNbKvVCpZlsb6+fqjmRrvdRj6fRzabRaPRQK1WA8dxKJfLe94LOBwOzd2vul5lWT7wuHm9XszNze3YKDS74RoXU9gzMZkyFEWBIAhjv5E/CNU585u/yePOO0cXdKwoCmq1GuLxOKrVqpnTNESazeaOcqn9xKh+XHzb//+OO+r43vc84HlqzxLS3dCrFFyWZZRKJYRCIXg8nq7FvX6ff1AhdLt4p7fb0Wq1YmlpCTzPo17P48SJGp59lsHf/u1W+cbtt7fxs5/RuPvuCjiufYOov1dJmlp6ZuTFSjAYRKfTGYlTTM3D01uAo2kabrd7rF19t97/Ek6eLPU1JyVJAs/zcLvd8Hq9Y+9QPA4sFgsikQhSqdTYc8f0bqChKAqq1SrS6bTWhV2SJMzPz6PRaExEHMJ+XL5M45VXGJTL1n2v8YFAAPV6faKbBszPz8Nms+Hq1as3iAydTgfVanViyqmNQrPZRCQSQbFYnGrBSz3fD+P1XaXZbEIURbjdbrhcrhuqtSwWC5aWlhAKhSAIAlZXV+F2uxEOhxEIBNBut2+4ftjtdng8HoRCIQSDQWxsbCCTyaDRaIAgCDidTpAkOcqXadIlprBnYjJlKIqiBaEbje0ihnqzOq7mCaqTwxT2hovb7QZFURAEYV8xqh8X3/b/f/e7q7j77mrPJaR65v0pioJyuYxIJNK1I7Tf5+8lj+kgDsrU6wWr1YojR46gXC5r5aj/83868d/+WxCJRAMf/GAT7bYb58658bOf0XjkkcwN79VerjqXywWKogx9E8+yLARBGPr1lyRJhMNhbG5u6v7Y6u7/NATzt9ttBAKBiSrJ1ItYLKYJnONmGA001M9umqYRCATAMAzW19enouP9sWON153NNfzmb+59jQ8Gg6jVahNbculyuRAKhXD16tWJv9YYCVmW4XQ64XQ6DV+90y8cx4FhGKytrY1948IIVCoVxGIxEASBdrsNiqLAMAyi0ShIksSlS5dQrVYhyzLK5TLy+TwoigLLsgiHwwgGg/B6vZrgZ7PZoCgKVlZWdtzPNJtNhEIhU9gzKKawZ2IyZagXbSPe6BmlacLi4iIajcah6Ro2TtrtNiKRCAqFAubnexOjDhKvrv9/v1/CXXcJ+N73fF074PQUyICdjtB6vX6g06Df59ezpHTQTD2VcpnC979/EziuilLpjeY9H/rQIsplCrJM4Ny5ZTzxhB+lkgWZjK2na4HP5wMAQ+emhcNh8Dw/dAeNeuM9jJJfNZjf4XAY4lgP4qolCALBYPBQXuvj8TgymcxEu7n2w+FwIJFIwO/3o1AoYGVlxZD3Pf3gcCg4caKOEyf2v8YHg0FUq9WJfY8XFhZQKBSmVnwaJ51OByzLTuW1j+M4eDwerKysmG7O11GrtViWBcuyCAaDYBgGsiwjmUzu6twUBAH5fB7lclm7X+V5HhsbG+B5ftfSXkVR0Gg04PF4AMDM2zMYprBnYjJlqK6hcd7o7VXap7eI0i+RSASlUgn1urE6sk4jqmNm66aivkOMOmjBfpB4df3/f+ELIXz84/P46792dy0YDSNzrdPpoNPpIB6Po1Qq7bubvP35R9Uh+nr0yNQjSRI/+MFRfOYzFlBUecexv+kmES+95MITT1zD3FwbP/dzNfzkJy7cd5+CT3/ahlaruwy0YDCodXs1KpFIBJlMZugOgnA4DFEUh9bptF6vg+M48Dw/djfEIBtCiqKAZdmpaTDQLT6fDwzDDMXRaQR8Ph/m5uZQqVSQTCYNfU0YJqFQCJVKZSKFvXg8DovFglQqNe6hTCXtdhvBYBCKohiygmcQ1Ht4I2w8GYlOp4NisYhcLod8Po9cLtdVNqUkSWi1WhBFsatrSavVQqVSAUVRoCgKsiybDj6DYKYfmphMGSRJjn0hdvZsFBcubO3mnDv3RoC13y/h1Knx7x6urq4ikUigVqtN3Q2PEclms1rey3bOn/fjqaeiAKDLvPjSl8IASAAyTp4cb/kZz/NwOp1YXFzEa6+91tXffOlLITz7LIti0YJPfSoz5BHqB0mSOHLkCH7rt+rI5Wo3HPu3v72O//E/Lmn/vu22Br7znddAkiQ8nhlEo0fxwx+m8Pu/H8BDD2XxN3/jwsmT/A1Co81mM/QC3m63Q1GUkZT30zQ91AYdrVYLzWYTwWAQmcx456I6n8Z9Tk8SuzUtmhacTidisRjW1taGJmxPEuO+3+sHp9MJr9eL5eXlcQ9lqsnn84bocq432WwWMzMzN3SCN3mDYV8Xms0m1tbWQJIk4vE4PB6P6d4zAKa8amIyZaj5CuPk9Ok03vGOCk6fTo91HHtRr9eRy+UwPz9v7jKNgFKpBIIg4PV6d/z85EkejzyS1m3B/uCDWQAy7rmngH/2zxbw6qt2XR63XzY2NiDLMubn57v6/b//e/uO78OA5y145pkQeN6iy+Opot6Wk24Vp07lu3b+ybKMtbU1/K//xeOf/JM5XLjgwaOPzuGpp6I4f96/6+8beRHrdrtHVgpotVqH7jhOp9MIBAJjv0aqG0L9OEopiprq8PjdoCgKNpvNENl6wyAej6NQKJii3gQzOzuLTCYzNaXTRoXneVAUBZqmxz0UXalWq2g0Gjs6Y5uMB1mWUSgUDH1vdpgwV7QmJlOGLMtjF/YWFlo4d24NCwvGLQ/J5XJoNBpIJBLjHoqhSSZtePjhOSSTtoEeJ5fLgeO4HTt6gyzYd+OTn8zj7/7uZ/jZz9xIJu342MfmdROw+kFRFKyursLpdCIYDB74+489tol3vKOCxx7Tp3zu1VftuPfeIzsETtUluZtw1g+qqLe2tnbwL+/BZz5Dg+e3bkeqVRsefljYVewlCMLQAesOh2OH2Ka3iApsNee45ZZb0Gw2h34sarUaJEnSsg0nkdnZ2YkTgAadN9FoFNVq1dDnSr/4fD5YLJaxu0gHRa9rgyzLoChKp1GNBvV6Mq2OUiOhZm5PowB27do1uN3uqRMtJ5F6va7dk0iSZIp8Y8TM2DMxmRIURYEsy7BYLMjn84fOpdAPlUoFLMvCarUausRvnHz60zN46SUPkkkb7r23/46poijC7/fDYrHsONbDyJU7fryOv/gLD8plCooC3HXX+N5bWZYhiiLi8TgEQdi3bESPrLvtfPjDCSSTdly86MR9922V4uiZc3n06FG0Wi2sra0NdL05flzEa6/RqFZJVKskHA4rPv5x6oZAdaPnSYXDYVQqFTQaDQD6NwtaWlqC0+lEOp0eWXaaJEkIh8MTuQj3er3wer24evXquIfSE4POm3g8jo2NjakrUaNpGnNzc0in09o5NqnodW1wu90gCGKixGuO41CtVs17rhHRarUQiUSmLmdUlmXY7Xb4/X6USqVxD+fQUyqV0Gw2IQgCGo2G9vlDkiQURTHLdEeEKeyZmBiIgy5+iqJoAp5Kq9VCvV6HIAjgeR7ZbHbqbuiHRa8dTA8jly/TeOUVBm9/ewXLy46BBDhV4NreUGIYnZKj0Q5efplBKkVjZcWGd7+7qptY1g/tdhuyLCMWi6FYLHYtgvG8BefOhfHMMyG86U1iz6/h+PE6Ll504vHHU4hGt64JejULUUW91dXVgTcR/H4J73pXFd/+thfVqhXhcA0f+YgDPp8P5XJZe3yWZVEulwc+T5NJGz75yVn82Z/5cNtt9X2Pay/Cs7p4Up1Seoqos7OzoCgKy8vLIxU1Go0GWJbVMvcmCZIkEQgEUK1WJ+oz8fp508scDAaDoGl64h1tu5FIJKam2YJe1wZZlhEOhyeq86l6HZ+068mkIkkSPB6P4TNq+6FSqSAYDCIcDk/kZ9S00Ww20Ww2Ua/XUalUUCwWUS6XEQgETGFvRJjCnomJAVAFPYIgIMuydgFUhTxJktBoNFCtVrWLZTabRTqd1i6cgiCMpDxr2tjewbSb7lGHjWPHGvD7JVitwBe/uCXA+XydXbseH0Sn04HT6YTP59Pyn9QFzt13V3D+vF83597yMoWLF51oNKxIpSjcc0//bkM9EEURTqcToVCo6yDr554L4umnI0il6B2voduFfjTawX33FTVRTy+OHj0Km82GtbU13QST554L4vvf92FhoYEnn0yB53l89as+vO1tLDqdCiRJAsuyyOfzA1/jzpyJ4+WX3djYsB04N7oVnkmSRDgcRjr9Rq6onh2XOY5DJpMZi1NJFcgmLYCdYRj4fD643W6Uy+WJKQ+6ft70svkxOzuLQqEwlU2hBEGAz+eDx+OBIAgT837uhl7XhlarhWAwqN0jTgJGd15PI+rn5yQ6rw+iWCxCkiTEYjFYrdaJcq8eBmRZBsuyprA3Ikxhz8TEINRqNVQqFRAEAavVqgXFr66uYnNzEzzPQxAErR35JN/UGo1GowG73Y5wODxxi9dhoy5Ajhx5w2Hw+OMxXLjg6UowI0kSNE3D4XDA6XQC2CofUkty1cdXs9/0cu595CMJKMpWh9w//MO1sTr2VNTdZafTiUqlcuDvJxJNKApgt8t49NG09hp6WejrXep80003odPpoFqtIhqNolKpdC207TUWnrfg4kUnbr21jmPHGjhxoo5vfcuHJ57wgWHq+I3fCIMgCLhcLmSz2YHFd7X0Nx5v4aMfzeCFF3x7Hp9unTUejwcOh2NoCyev14tOpzP0hhm7UavVEIlExupq7mUe++pKmrUAACAASURBVHw+zM/Pa/NFFV0nNXeu2zlI0zRCoRBSqdRUblDJsoxSqQSGYRCLxRAIBABgKkXMXlAUBZFIZGJEm1AopIvz2qR7ms3mxDqvu6HRaKBSqSAajYKm6RtiPEzGh8fjgdvtHnsTrsOCKeyZmBgAVcxbW1tDo9FAIBDA5uYmNjY2zF3NEVGtVhEIBHa4yUzeYLvD4PhxEakUhdOn0zsEM3XxfdNNMm6+eRbRaBThcBg+nw8Mw8DpdIIkSYiiCJ/PB4IgNKFCz7JFAGCYNv76r104cULAX/2Vu69S1mEgCAKi0WhXDguHQ8Fdd9Vw771buXvq8b377go4rt3VsdouAiYSzYFEPlXUW1lZQbVaBU3TiMVisFgsqNfrB4oJewmSzz0XxBe/GIXbLeGb3wxq88Dvl/D+92dAECJCoRBIkoTT6UQ2K+PLX3b3/Tq2Hr+EkydLeOEF374iabfOmmAwqAWVA/oLqmp+37gWZXa7HS6XS3t9o+YgMZsgCPj9fszNzcHtdiOfz+PatWsQRRHlclmbq263G+12e6I+V7uZgwzDYGFhAVevVvBHf0TpmllqJBRFQaVSQT6fR7vdRjgcRigUQqfTmUrBohtEUUQgELghv9aosCwLnucnqjx+GlAUZWLzUrtBkiSUy2XEYjEQBGEaIAyCKraajr3RYAp7JiYGQVEU5PN5tFotZLNZNBqNqdx1NzLlchkejwccx03MTfI42KvJw/PPh/DUU1EcPerDW95S10L+c7kcCoUCisUiSqUSqtUqBEFAPB4HSZI7nHv7LUaTSVvXJcC33daA3a7gm98M3lDKOk5UQS8ej/fsIFLFDY5r49SpfFcL9+2C6SCuyO2innpdqlarqFarCIVCr+c8Ac884+za/Xa9UHn//QVNsFTH6HAoaLVaKBaLqFaroCgKf/InYTz+uAdLS1689a2DlaDpJSizLAtBEDShWq/sSIqikEgkQBDEyBpm7IYgCIjFYiiXy2Nxvfl8HaRSFO6/v7Dj3LdYLGBZFnNzc5pjUhX0tqPOVZIkwXEcOp3OxJQudkM0GoXVasXZszV8/vMRXTNLjUqz2dTK8DiOg8fj2ZHJeZhQs4InIU+SZVntfTMZHWpeqtrQaxqRZVlzmLMsC5/Ph1arhVarBYIgcOutt0KSpKl9/UaDoihEo1HTrTdCTGHPxGTMqDl6165dO7Q7zkZBURSUSiU0Gg0tkHe7q2wUDKNL7CjgOA533hmA19vCL/7iGhqN4r4LjE6ng0qlgng83rWIeuZMvOsSYEAtZVXQbgOplA3XrlF405saYz+urVYLJEkiFov1FHrejwi1XTDtV8Q6cuQIZFneIeqpdDodFItFNJtNfPObUfz+73sQDpN485tvzLnZKztMFSq3i3m70el0IAgCWJYHyxL47d9uYnZ26zz1eDxQFKVnsUavrKtwOAye5zUnmB6CodvtxsLCAur1Oq5duzZW94GiKGAYBna7fSxlTufP+/H880FwXHuHYOVyuRCPx7G6uop0Or3vgq3T6aBWq6HZbGJ2dnaqukQGg0GUSiWEQkVdnc+TQKPRAM/zcLlc4DgO7Xb70N1LdTodWCwW7TpkZHEzHA4jl8sZeozTSrvdRjQanahmK73S6XRQKBRQKBRgtVrBcRwCgQCi0SgAgOf5Q3d9GAcEQWB2dhY2m810640QU9gzMRkjiqJoLphxZCeZ7I7qEGq1WmBZFizLjszhMYwuscMmkUjA6XQin1/DkSNZ2GzdOQYkSdLEvW5Cj/cqAd4LtZT1y18OIZWy46c/ZXYc13GKqLVaDS6XC4FAYM/S7+vHN6gItf3vu33tqqiXTCb3XYi1Wi2EwzwSCRf++T8n0WqVDhxPt+LXbsfhttsEyLKAQqGgObFUMd7j8QDASB1ZkUgEmUxGE9/0EAzn5uZQKBSQTqcNsQiu1+s9d3bWi73mCkEQ8Hq9PbkZfT4fAExV5EI4HIYkSZCkKt7yFn0atkwSiqJouW2xWAyKohw6V8725iKl0sHX33FgtVoRCoWmsmvzJNBsNuHz+WCz2aa+yYSiKKjVasjlciBJEu12GxRFaY0GTfTBZrPB4/FolRtOpxMsy2ouctOtN1pMYc/EZIwoioJ0Oj31H7CTBEmS8Hq9iEajCAaDIEkSFosFHo8Hfr9/6PkkemfNDRu16ciVK1f6yq1SxT2O47Sbrr3YqwT4II4fr+N//28GCwsNPPhgvq8mFMOgUqmAZdk9X/cwx9fNYy8tLQHArk693XA4FLz5zXY895wdkUj5wPnbrfh10FglSUKtVrtB5ItEInC73aAoCi6XCz6fD6FQCAzD6Oo6s9vt8Pl8yGazuj0mAMRiMc1BbAQkSYLX6x1LTMFec4WiKPh8vp4cKKFQCKIoTlXUQigUgsPhAMuycLvdsFqtAGD4sky9aTaboGkafr+/p8Y+04LaQMDr9RpSuF5cXES9Xu+qeZTJcGg2m4hGo2PZoBkX9Xod1WoVVqsVfr/fkOfGpGG32xGPxxGNRuFyueBwOGC1WuFwOEBRFAiCMEW9MWAKeyYmY0RRFGSz2UN382lU3G43lpaW4HA4IIoi1tbWwPM8rFYrbDYbSJIcevmWXqWBo2J2dha1Wm2gUH019Lgbca8fotEOKhULvv3tAHy+Dk6cGE7Djl5RFEXLGmw2mzfsIg9zfAc9tirqJZPJnkpAv/GNMP7tv3XoKkbula+2G9tFvnK5rHXTtVqtsFqtYBgGJEnq2v1aDa5XFwt6OEEXFhbQarWQTqd1G6ceqKVcRglgd7vdcDgcPb2fqhC7fdNGdc9PKuFwGMvLy8jn87BYLHC73QgEAgiHw1oX8v1eYy/5pUZHURTYbDZEIhEEg0F4PB7IsnwoXDqLi4toNpuwWq2GagRGkiSOHDkCAFhbWzs0gpIRabfbcLlccLlch05gFQQBgUAALMuiUqmYzTX6wGazgeM4rSkGSZIgSRIEQZgltwbAFPZMTIaAmpsHYM8LnSRJ2NzcnCrXwCSjhtRvbm5ifX0d1WoVsixrjrJcLjdVmUx6oAbRp1KpgcVpWZZRKpUQi8Vgs9l0z/H68Y8Z/OQnLszONvCFL0Rx/HgdiUR77CKqJElotVqIx+Mol8s7bjSHKfLu99j9inoA8PM/70YgIOF970vrNu698tUOQpIk1Ot1lEollEolyLIMr9er5Wa2221dxhcKhdBoNDRBehCnpd1uRyKRAEVRXTslR0mr1UIwGOyqq/MoiMViqNVqPW0G1Go1WK1WzcVJ0zSCwWBXDhajZqBGIhFtk7BWq4HneeTzefA8rwl9aqm6y+XSnBSq0Kfml778MoP3vvdgt62RabVaKJVKyOVy2v1VOBxGMBiEKIq6nfdGhGVZ5HI5ZDIZ+P1+hEIhlEqlsV5HrFYrjhw5gmazachr2mFEFEVEo1HwPH/oxK1isQiv16tV5JgxSN1DkiRuueUWTdAzhTzjYQp7JiY6o95YF4tFiKKITqcDSZKgKIq2o6FalB0OB/x+P+r1+kS7BSYdgiCQSCTQaDTM7JcemJmZ0Zon6IEq7g2jK/GRI1sOtT/5Ez8yGRp/+qc+vPnNNczNjX+R12w2te5h43ZCeb1L+C//xQqaXgFN9y7W0rQfFy8qWFys6CYO6OVcbDab2kImEonodqzD4TDK5bLmCOp3vAzDYGFhAeVyeezNMg4iFAqNfa4yDINgMNiXA0gVv9Ru3T6fr6trzrjL93eDoigEAoFdS8HVLpGq0Fcul0FRFLxer+boc7lcOH68jr/8SxuSSdpQr21QOp0O6vU68vk8CIJAPB6H3W6fWqeS2+0GQRAQBAGlUgkMwyAajY5V0LzppptQrVaRSqXG8vwmNyJJEhwOBxiGmdpzYT/K5TL8fj+8Xi8KhYIpNveAGm9iYkxMYc/EREdkWUar1UIymYQoilqWSKlUQrFYRD6fRy6XA8/zKJfLqNVqCAQCKBQKZjnumHA6nVhYWABBEEgmk+MezsTA8xZ861sxuN2boCj9FgyyLGsNNQDotpuqOtT+43+MACAAEHjpJRdOnTJGSaEgCPB6vfD5fH0Hnw/iJuJ5C37wg6N48UUSTzxBgaYlrWS5F4ZRiqunc1GWZYiiCJZldeueGQ6HUSgUtM2ZfsZrtVqxsLCATCbTV8fIUTrJ1OPXaDT6ytXUi0QigVKppEvpfrPZBMdxB7r2xl2+vxsMw4BhmK6EVkmSIAiCdj9SLpdhtVqRSLhx//1WhMPAgw8SYBgCiqJM1X1JvV7XFvTRaBROp3OgCAkjQlEU3G63VoJbLpehKAri8ThcLhdEURzpe8qyLGiaxurq6sie06Q7Op0OWJad6g65e6EoCorFIjwez1gyYycZr9cLm8027mGY7IEp7JmY6IjaPfIgp4Usy+h0OqAoCh6Px3SJjQFBsOM730ngzjsDaLVKWFtbG/eQJoo///M5fPazdrjdTd3dHeric2ZmBrVaTVenQbOp4OJFJ2hawtmz1wzh2FNRm2k4nc6+dtEHcRP94AdHceYMBYIQkUrZcOJErS9h7xd+wQeGqeOee3KGET72Yr+OxL0QiUQGysKLRCKYnZ3Vygf7YdROsnFneAUCAbhcLt0Eg3a7jU7Hh69+1Yf5+SZCIeeuoqURM1C9Xi8oiurrvdheuluv53HrrRX4/TS8Xi9CoZB2PSJJUoummGQkSXr9tdYRiUSmLl6j1Wrd8LpEUQTP83A4HOA4Dn6/H06nU+tYabFYYLPZtC9FUXRzC6tdtA9bh+JJoN1ug2XZqS9P3w+SJOHz+XTN3J1mVNezWYJrXKzjHoCJybQgyzKuXbvW0wekz+czd4pGDEEQYFkW3/1uCJ/9LIlyOYMHHpium/tR8JGP0JDlMt7znuEs7BuNBrLZLObm5nDp0iXdSiU++ck8PvnJPJJJG86ejSIeT2NhYXyuo+2oi2aHw9HX3588ye/43i1LS0v4p/9UQrFYxLveVcaPfuTp+TFUwmESDz1URalkbAGg0WggGAwO/DgMw2hRC/0SCAQ0l3e/7PXeq/P89Gl953k6ncaxY8dgt9tHlrXH8xacP+/HBz5QwbFjEd1L+/7wD2v4D/8hCJstgX/1rxREo1Gk02nDu7psNptuzslms4mNjQ3t32pcSCgUAsdxWmlvtVrVfdNllExrrlan04GiKDecl51OB+vr69jc3ITb7YbL5UIgEIDVagVBEDtyodVGK+12G7lcbqD5b7Vap/ZYTwOCIBzqdUixWEQ4HIbFYpn4TYtRoIr+Fotl3EMx2QNT2DMxGRB1Z3N9fb3nkiCn0zl1O8bGJoRvfzuMD32ojXe/exWPPOLAr/+6MbrGTRJ2ux3RqBX33ZcaajZJPp9HIBDQytX15OzZKC5c8AAAzp0bj1uTYRgEAgHY7XYoigKKogYKc/b7JZw61VtZzeLiIgiCQKVyFQ88sHUtW1jovzSnXKbwn/8zjX/0jyxD6a6pijsnT/IDPX6r1dIaCAyCy+UaSNhyOBwgSXJgcWyv9/6geT7I8RQEASzL4tq1a/0NukfOn/fjqaei8Hg8uP32lu4Ndu65J4t2u4277uLx//6fhGAwCI7jEA6Hsbm5qXu3br2gKGpo4okoijsEZ4Zh4PP5wLIsYrEYZFmGIAgQBGGihD6bzWboDMtBaLfbcDgcu15TZFlGuVw+UKyz2WzweDzgOA6RSAQrKyt9iccWi2Ws5fom+1OtVsGy7LiHMTZUF7LD4TDs9d1o1Ot1uN3ucQ/DZA9MYc/EZADUTL21tbW+bl4oijq0O2WjhmVZPPtsCI8+SiKb5XHqVA2nTpnHvh84jhtZp7319XXMzc2hVCrpuqN6+vRW6eRv/3YeDz88p7ujaT9IkkQsFoPb7Ua1WtXE/WazCYZh4PF4RjKOxcVFkCSJq1ev6rLItVqtePZZ4OxZFpLUu8jYDaq4A2Cgx+90OiBJUisxPAiSJBEOh3d0giMIAi6XCxaLBYlEYsfvqv+//Uv92fbvPM+j1WqBZdldmx8MijrP1e/XM8jx3NzcxNGjR0FR1EgEnZMneVitFvyLfxHE2tpl3R//enG0UCigUChopdKqm80I3YC3Y7VaRyao1Wq1HfcsamfhSRP6nE7n1DYsE0URDMMMVCbfarWQz+dRKBQQDoextLSE9fX1niIiwuEwms3m1Aqo00CtVkMsFhv3MMaK6lA16Y5KpQK32w1ZlqEoiuneMximsGdi0ieyLIPneaTT6b4+FNxut9YZdxqya4xOMBjEr/7qBrJZCv/gHwj43d+dxy23iHjwwcJQnEXTjMPh2FGuNUxqtRparZbmmtGLhYUWzp1bw8MPz43UuedyuTAzM4N2u43XXnttx3nP8xa88EIAH/vY8DuOLS0tgSAI3UQ9AFhfZ/D97wMPPJDtu5T3IE6e5CGKBESRAM/37wpUBYilpSWUy2W02220Wi20Wq1dxYhEIgGapiEIgna9V90vahnbXl/qDbD6Xf2yWCyIx+OQZRmhUAj5fF73RbA6z/ei3/JtYEscbTQaCIVCup6be+H3S/jsZ51otysjFYwymQwymQzi8Tg8nkV87Wst/MqvpOByGUPgs1gsYxPQVBFPxe12w+v1IhwOw2q1audZuVzW3WE5CH6/f2odOu12G06nU5fHUhQFmUwGoihiZmYGa2trXR03kiQRDAZH5uY16Y92uw1ZlsEwzKE1GRAEYZaL9wDP8+B5HiRJwu/337DhaTJeTGHPxKRH1MVZKpUa6EZV7ZjLcZzm3Eun02bI8BBQy90oqoxTp4Df/d15vPyyGy+/7EYgIA/FWTStzM/PQxRFXbqJdksqlcLS0hLy+bzuC9jTp9NotwksLTUOFIoGKVsslym8+OIcHnrIhlwuu2tp8ZZ7yg+vV8Y99/T8UvZl+9h//ucTuot6APDkkyG8+CKJhQUPHnxwON2G/X4JDoeCp56KwuFQBjp3U6kUIpGIFiRvsVhgsVi0zClZlkEQBEiShCiKNwixenDlyhXMzc3BarXC5XL11TRlEPop397O5uam1s132M4ct9sNu90+tg6b6+vrePbZFj7/+QhoehH/8l+2UalUUKvVUK/Xx+ZMIgjCMM64arW6475IFfri8TgEQdA9F7EfHA7HWOfRsHG5XLqLNJVKBRsbG5idncXly5f3dTu6XC7EYrEbRF8TY1Kr1Q5tzp7VuiWDmI693pFlGYVCAaIoIpFImMKeQTC74pqYdInqsmg0GkgmkwOX4yiKgnK5jEKhgGKx+HpuWRSVSsV07+0DSZJwuVxwOp2QJGnXxRRJkohEIohGowiHw1pGm3rjcvkyjVdeYXDHHQI+8YmMoTocGplEIgGHw4HV1dWRLmIlSQLDMGAYBpVKBTxvwXPPBZFINAd+7/x+CamUDf/1v0Zgt8v7doJ95pkQvvjF6IG/dz0ulwsvvLCAf/2vbQDyOHp0dyElkWjC75fw0Y8yaLfLul0HkkkbHnoogRde8OGmm/z4hV+Quure3Stve5sdFy7QWF62DbU7q3qcTp7kB3r/FUVBtVpFqVRCsVhEoVBALpdDPp8Hz/OoVCoolUrIZDIoFotDuflXFAWlUgkWiwWRSERzwU0KnU4HPp8PAIa6KUUQBBKJBHK53FjdFfPzW3PvPe/ZAE1LcLvdmmvB6/Vq2W2jFNoikQgymYwhF6etVguVSgXFYhHR6FY+oiAIYy3PnJmZQaPRMHxTlH7w+Xzw+XxIpVK6H+NGowGbzYZIJLLrxpTdbsfCwgL8fr9WzWJifCwWC7xe76HsDCvLMliWBc/zZsl4n7TbbRAEAbvdrktusclgmI49E5MDUC/2giDsEIf0pNPpYGNjA4qiYGlpCRsbG1N50zkoVqsVR44c0VyTsVgMjUYD+Xx+h9OF4zg4nU7k83k0Go0bFpwPPlhAICAPHMB/WGAYRisfvXLlyliyia5du4abb74Zdrsd58+7dMlZu55nngnhzW+u4e1v31044Hlyx/eDIEkS0WgUXq8X99yTQzYL3Hvv3iWPqnvK4/Gh03HpdqN99mwUyaQdt9wi4wMfqCCZ3ByKCBAKkfiN32ijUskPrRR3e5fXYZ27iqKg0+mMdJ5nMhnU63XMzMzA5XIZwtnULdlsFhzH6d7gZjvBYBCKogz1Obphu8OxWCxq56haluRyuTA/P492u41sNjt0B6bVatXcpUZGlmVcunQJiUQCN91008AVD/3icDjgcDhw6dKlkT/3sLFareA4Duvr60O7dm1ubmJpaQmJRAIrKyvazzmOg9/v1zZHjD4fTd6gVquB47hxD2OsWCyWqc3cHAXZbBZer9csyTUApmPPxGQfJEmCIAhYXV0Fz/ND34UXBAGdTgexWAwURZllDNeRSCTQbrexvLysOWxsNhtYloXP54MgCJAkCSzLolwuo1gs7vph7XAouP32uunU64J4PI5IJIJ8Po/19fWx3bArigKapuH1euH1ZnRxbKkcOdLEc88F0GhY8NJLLpw6tbt48JWvhJBK0XC5ZNx77/7CO8MwWFxchMVieb3kVeh6zqmloXosfO12O97zniCSSeDxx9fhcAyv7PyrX/XjyScZvPOdAu68czhlPWfOxHHhggepFIV77pmuzQ/V3cSyLPx+/8ga1AxKs9lEMBhEp9MZSom+0+lEPB7Hq6+u4ytf8ezp1NXTydsriqJAFEWUy2Xk83lQFIVwOKwJkv26MFXBMBKJaF+hUAihUAiBQEB7/Hx+MuIkSqUSOp0OaDqOr3zFg1isCrt9dJ8ps7OzWgzKtLGwsIB6va41YxoWlUpFm4NqmbXVasXKyoqWOWoyOUjSVgdwURQNU9I/SlwuF6LRKOr1utnBeQAajQZ8Pp8p7I0ZU9gzMdkDWZbRbDZHXnbYaDRQKpUQj8dRq9XMXaTX8fl88Hq9uHLlivYzRVEgCALy+TycTic4jgPDMHA4HMhkMuaxGwCet+DrX2fx1rcGkMkkDbEQEgQB0WgUsizg1lvLui3eHQ4Fx47V8dJLLjzxxDXMzb1xc7tdLDhxooZUisKjj+7tFiMIAhzHaWJoPyVRFEXB5XIN1NUQ2BJlOY4DSfJ429tW4XINNxcxHhcQjwcgyxbMzVWHIq4cPy4ilaKG6tgbJ5IkoVgsgmEYcByHer0+EYstNSx/EJfp7Ows3G432u02FEWB3W4Hy7LgOA7pdBp/9EcUnnoquqPMm+ctOHcujGeeCeHaNRuefjoy1DLwbqnVasjn81AUBaFQCOFwGDRNw2azgSTJfV12Pp9vR5QETdOo1WooFArY3NxEqVRCtVpFvV7X7hcmaUHaaDTw9NMknnjCh5tu8uFNbxpN/IjT6UQoFMLKysrUiU+BQAAej2ckr02WZW3TNBgMAgAuX748UXPQZCdOpxM0TRuqwc2oKJVK8Pl8aLVaZsb5ALTbbVAUBZqmTXFvjJiluCYmu6AoCiRJGlu4cqfTgSRJoCjK/KB5HYqi9l3gplIpOBwO+P1+bGxsmDeZA/IXfzGLP/gDF1yuOj7wAWPMQVmWUSqVwHEclpeXdX3seLyDW28VEY/vFIO/9rUAnn46AlEk8PDDuT07jJIkCbfb/brwKOPKlSt9CzIbGy388R/b8La39df1VS2dliQJy8vLI2t04vdLaDQK+IM/CEMQZvHTn8o4fTqNhQX9zsWDurxOA4qi4Nq1awgEAkgkEshms4Z3ZOVyOYRCITAMA1EUtdKmXkQGRVHg9/vh8XhAEIS2uabO4ZMnLTd0RD5/3o9nn2W1x3jkkfTQysD7QS3XdblcWv6Z2qiFIAitUYt6nBRFAUEQ4HkexWIRtVrtBgFw1Bl+w+DeewuQZRkf/KADicQSNjc3h+72ikajKJfLU1kmGolERuqoVzOiOY4zN6CnAFEUwTDMuIcxNmq1Gjwez9ijHiaddDoNj8djZu2NEVPYMzG5DnUnPZlMjrWJhSzLWscmk60W6yzLwmq17nkTKYqiKYTqAEmSePhhB1qtIn7xFzPjHs4ONjc3cezYMbjdbl13l8+ejeLCBQ/abQK3314HQRA4fdoJlnUCAEKhEI4e9WvXBzXnEQBsNps2LwuFwsAizNe+ZsfnP2/Bpz4VwAMP9FZWNT8/D4ZhkMlkerpJHaTj73buvbcAkiTwf/5PEBcubN3cDUuI2563p6d4aBSKxSIajQbm5ubgcrl2ZFoZkXK5jIWFBQDQOgrn88CXviTj/vvb8Pm2cgvb7baWYahuYnU6HeRyOXg8Hly6dGlXgWK3jsgnT/IoFi34+7+347HHNg07D/brEEqSpJZNFI/H0Ww2sbm5OeIRjhY1q1AUgXR6q/mI2kl1c3NTd+HS4/GApmlcvXpV18c1AmozkFG76hVFwZUrV3DkyBH4fD6USqWRPr+JfiiKcqjFmFKphJmZmXEPY+KRZRmpVApzc3OHej6NE1M1MDG5DkVRsLKyMnbHV6lUAsuyKJVKU7nD3Cuqtdv8sBguPG/Bj36UwO/8joj7798Y93B2pVAogOM4XYW906e3OvgtLTXw9NMRAEA83sb73ncVjYYP994rIJ3eWoBbLBZtMa4oCnieR7VaPfA87VY8+/VfLyIYDOKee7oX2LxeLziOQ7PZxOXLl3teGJ8/79elIYnfL+F3fieDX/7lOmy2WTz66PBKIlUxFhieeDhu6vU6rly5gvn5edx8881YXV01bNfczc1NeL1erVwUAJ59lsXnPx9BtVrFxz/eAkVRsNvtsFgs2nlEEIT2nSAIsCyLTGb3DQXVjad+9/slfOpTxtp86BV1owDYyi9TyxsPCzzPg+d52Gw2cByHpaUlLC8v6ybukSSJWCy255yaZKxWKzwej+4O9m5pt9vY2NgAx3GmsDfB2Gy2iXcBD0Kz2YTFYhn3MKYCQRDQbDbhcDjGPZRDiZmxZ2KyDUmSkE6nDZEzUa/XtVy5SqUydZkwvUBRykwb4QAAIABJREFUFJaWllCtVgfOHTPZn69/ncXnPufDK6+0cOedw8lJG5RarQaWZdFut3UrM/X7JdxzTxm33toGx3nxjndIuOOOJL77XTfuvbcAt7uJZrOpdVmu1+uo1Wqo1WpoNptdnZ/PPRe8ISNsNxwOBR4Pgwce8OGWWwREo3uXOZEkiUQiAb/fj3Q6jXQ63ddGQCLR1LUhidvdwsmTdbz5zfGhhbl7vW289JILn/hEekcu4rAZdZMGWZbB8zwikQgoijJ0x3SCIBAIBLSsvfn5rXn1a7+WgywLqFarKJfLWqmp6nDN5XLI5XIoFov7fv5ub3yUTNpw5kwcx4+LE5e3qJbl+v1+hEIhsCwLlmXh8XggCIIhMk1HjSRJKJfLWraiXp/1MzMzIAgCGxvG3KgahLm5OTQaDd06qPdDs9mE1+uF3W43G75NKBzHged5w24aDRtZlhEOh1EoFA71WksvQqGQWXE2Jkxhz8TkdWRZhiiKSP9/9s40RpLzPu9PnV3V1Vd1dVdXnzM9O7NcbSJQlEJYog4ogi0JoGPvB+kDQ0E2k0gOaTgGSCwVkNEREZKj0BYQMCBhOBAtQQFJOIY3ygdJCSLHWUKwIMY0AUlc7s7uXD1nT3f1fdaRD+MqzszOzPbM9FHdXT9gMcPhTHd1db9V7/u8z//5b22N+lBsVFWFJEmIRqOoVCpT69wLBAIQBAFLS0ujPpSJ5+Mfj+MXvzDwk5/wjgihPw7DMBCLxfq+oLnvvjT+6T8lkEjctF1soqhjdrZ9bjHnNOLZ5z+vYHGRwZtvevHII0e/RkmSMDMzg3a7jeXl5XOVoQ+iU3S327UX6P26du0X1f7Tf1LwzjteVCrUUDvk9irQ9hOe5xEKhRwf/N9utxGL7Tn0NE079efqNJ+Tp59O4ac/DWBpib1nl2onIcsy4vE4dF1Ht9u1u7QWi0Xs7Ow4xvk0qi7DlmvxuDD/QCCATCYDWZbh9e5FJVgNVw7j9/sRiUSwuLjo6HFzFmiahqIoWFtbG2lsDLA37hVFcStMxhCv1wtRFJHL5UZ9KCMlEomgXC6PfCxNAtFo1HVAjghX2HNxwbvNMpaWlhw3+VNVFV6vF5IkoVQqOe74hkGn00E0GoWmaVO7ozgMfL5Z/Nf/yuK3f3sFitLpm3trEDSbTUQiEVuQ7wepVAo8z9uLwFBIQy7H4NFHC/jRj0LnFnNOI3K8//0G3nrLh699beUuxx5N08hms/D7/VhfX0c+n3fsdUGSJDQajb5FG+wX1R59tGB3yC2VqKG5t/rtbuyFdDqNZrPpaLcesHcvZRhmKJlbt2558Pd/L+DXf72Mhx6qD/S5+kmz2YQkSVheXkalUkGz2US73YamaY4SRUYhYFtUKhUkEgnoum7f8wVBwMzMDILBIFRVRaFQAMuyCIfDkGUZfr8fBEHY55EgCMzOzmJ3dxf1+vh8PnplZmYGzWbTEVUM3W4XHo8HkUjEEcfj0jupVAqNRsMRlUqjRJIk1Gq1qS5J7heiKLqOvRHhCnsuLthzCWxvbzu28UKlUkEoFJpa555pmuh2u4jH447vDjmOUBSFubk5/Jf/4sEzz9BQlA4ee2zXsaKehaZpiMfjfelkFo/HEQgEcOvWLXt8Xbsm4rXXJMTjXTsXb1hijix38dWvRkBRB0P0o9Eo0uk06vU6VlZWhtbx9qzQNI1IJNI3Z+V+US0e1/Dww2WIoo5nn03i+vUAcjlm4O69Qbgbj4NlWSSTSfA8PzbB/61WC7FYrK9OzaN4z3taEEUdjzxSdPy1aj+maSIYDMI0zXPPOQbpqhuFgG1hdf5NpVKQJAmhUAjhcBiVSgXLy8toNBrodruoVqsoFAooFotgGAaiKCIajSIYDCISiYAgCKytrQ312IcBSZKIx+NYXV0d+nzwuBL4RqMBWZbdDdgxwuPxQJZlxzvBh4G1Cen0OdU40O127e72LsPFFfZcXLA30d7d3T2226oTUFUVgUAAPM87Ln9nGCU7nU4HsVhsYHldTiCZTCIejw8tL4ckSSSTSSSTSTSbTfD8GkIhzdFOvf20222IogiSJNFonN1REovFEAqFsLi4aJdhLC2x+O53JSSTHfzO7+wiHteGJuYAQLFI4rXXIkil6mCYLliWxdzcHLxeL1ZXV1EsFsdiIl6r1RAOh8FxXF8cAceJapcvN2333rjlrR3G5/PZ5ZqRSASapuHOnTtj8X4De6IMz/Pw+XwDvVcNU2DtNwRBQJKkc29KDNJVN+rzawXae71eFItFrK2tHXsNMU0T9XodxWIR+XweBEFAEASQJIl2u31PxzBJkhAEAcFgEOFwGJFIxM4+pGnacY6/cDgMlmVHstF53CaKaZrodDpIJBJuSe6YEA6HQVHUSDManUIoFEKn03GswWOc6HQ68Hg8YFnWFfeGjCvsubhgb5K9ubl5718cMY1GA/F43N6tdgrDKNnx+/0QBKEv7iynQRAEMpkMfD4fAIDjuIEuiEmSRCqVQjKZhK7rWFtbQ7FYBMcZY7dQbrfbdvDzWYSPUknGU09FEI2uwOfb26n9rd+axUsvxbC56cHGBotQSMODDw6+FM0SyEMhDc89l8B3vsMhGgU++UkfkskkyuUyVldXHTX2e8Eqq+tlgX1WrOYnAEaSC9YvMpkMIpEIOp0Odnd3sb6+PpYRDJ1OB7Isuw7rY2g2m5BlGbVa7VwbiqN01Q2DWq2GYDCIbrd7qsYMzWYThUIBmqYhlUrB4/HA6/UiGAwiFArZwp0sy5BlGdFoFD6fDzRNQ9M0NJtNVCoVVKtV+3c7nc7Arl+nRRRFGIYxkk3ekzZR2u02OI7rq0vbZXDEYjG7Cdi0EwgEYBiGey76RLVaRSgUsjveuwwHtwDaZWowTdP+tx+KoqBp2lgsnDqdDnZ2dpDJZFCr1bC1tQWSJMEwDDweD2iaBsMwAPY6zGmadiCge1ChsFeuqAe+DgKapicy1NbqakrTNG7evAmSJDE/P49oNNp3dyLLskgkEvB6vajX67hz587Yl8zU63U7g/G0jW9EUcTTT0fwwx+SqNUiePHFVQDA0pIXAAnA+Ievw8Fq1vHzn3tx/XoAn/qUhj/8wwB8Pm2s3ytN07C5uYlUKoVbt24NzBm9tMTiD/8wg6UlDgDw2GPjJSpFo1HwPI933nln7N0uzWYTnU4HiqI4qiGVk2i1WhBF8VybiqKoj93n/LRsbm4ik8lgZ2fn1PO0UqmEVqsFWZbh8Xig67qd22cJdd1u98RrUqVSQTgcRiqVgmEYKJfL2NnZGekYJQhiZHPWbLZj3yuPYmNjA/Pz85iZmcHKysoQj8zltDAMM7bzin5jmqbb8KGPmKaJpaUlzM/PgyAIV9wbEq6w5zKxmKZpByhbwlar1YKmabbgJQiC3Z1uXNjd3YWqqrjvvvsQDAZtUbLb7dpiHgBb7KMoCjRNg6IoNBoNbG5u9j1DYlCLC7/fD5qmUalUJnLXh6IoZLNZmKaJmzdvAtgrY1teXkY2m0W73e7LjnwwGEQ0GgXLsiiXy7h9+/ZE5Yisr69jbm7uVOX0wWAQ8XgcTz21jlotiKtX3xUfstmGLe599KMVfPjDVTzxRAZXr24hmz2fY+Mv/zKA555LIZlsQRQNPPBAE//iX+zarhsA+PjHK3jwwQaefjoKgijg1q2dcz2nEyiVSgiFQkgmkwNb7D3/vIKlJQ7ZbGugmwyDgCRJRCKRkWRmDYqdnR0kk0lX2DuGRqOBaDQ6FtUCo6Rer0PXdYiieCYXWKvVwurq8UJULxSLRTsORZIkXLp0CeVyGevr6+d63LNimiZIcnibTqfBMAzcuXMH2WwWCwsLWF1dnaj5xqQxafPqs0IQxFitBccBK0bEMi8AcOx1a1IgzHGwKbm4HIFhGPbkxnLiWbuYnU4HjUYD9XodtVrtxIUSwzAgCMIxJRaDwspT8/v9UFUV29vbjl5AzszMgOd56LpuuxBzuZzj8gXPCsMwmJubQ7vdxvLy8l3/38r5sQS/syAIAng+je9+l8Bv/uYuSLI4sROXbDaLTqfT00LL5/Mhk8mcmNmkqhSuXRPx/vfX8Ad/MANVZZDNtvDd7y6dOsPNeqwrV1R84hP3QdMOTmyefHLrgDCuqhR+/OMEnniCR7F49vffaXg8HszNzeHtt98eyOMvLbF4/nmlLwLssInFYvD7/VhcXBz1ofSVixcvolgsuiW5R8CyLObn53Hjxg1H34udgLUR88477ziiusLj8WBmZga6ruP27dtDf/50Og3DMEYmLPYCQRCIxWIIh8PQNM2OkCEIAhRFgaIoW1Rqt9soFosTPw93GtlsFvV6HTs74795eF7m5+dRKBTcrs4DguM4pFIpsCzrinsDxM3Ycxk7LBGvVCrZZRaVSgXFYhHb29vY2dmBqqqo1Wpot9v3nAQahjGxYsd+TNNEpVJBuVxGNBpFNBodaObVebA6dd24cQPFYhGFQgG7u7sTUzLAcRzm5uZQr9ePdRJ4vV5wHHcmh4LVMU9RFPzH/1jDV77Cg+NquP/+yc0OqdVqdg7dSePZ6/ViZmYGGxsbJ4rEVnD817+ewDvveMFxOnZ3WZgm8NBDvZ3H11/34nOfm8PWFo2XX5Yhijp+4zdU/M3f+AEQUJQWPvMZ9UBXT1Wl8OyzSXz/+0EIQgP/6B8NtsPrMDFNE7IsD6wBjpWzN27NMyiKQjqdxurqqqMbOJ0FTdMQi8VcYe8ILBeaVRrqcjxWoySKohyRgaXrOlRVRTAYhCzLd2W88jyPZDKJWCxmd/VlGKZvxx6LxVAulx3/uanVaigWi9A07UAViWma0DQNnU4Huq6D53m7iVWj0Zi466BTYRjG3uyfdmRZtnM5XfqPVSnn9/tdYW+AuKW4Lo7HcuYBsMtqNzc3TxWk7PIunU4Hi4uLdmZMq9XC1tbW0DtBeTweO9TackxubW2hWq3aWTgWo3AzWCHa/UYQBGQyGVuIPg6fz9fzZ1wQBIiieKD0utVq4c6dO/jkJ7toNJpjV5p4WqzAc1EUjz2vPM9jZmYGW1tbKJVKPT3u7/3eDnI5Fl6vhl/+0ocbN7h7/o2qUvjOdyL4/vclaBqJv/7rAJ58cgtXrqgQRR2f+MQ7toPvsAj1ne9IuH49gI99zMCnPz1ZJXrWOB5lPpQTkWUZrVZrIrvxlctlyLLsZu0dQ6lUQjgcdhfWPbC+vo7Z2VlbKBo1VmxGKpXCxYsXUa/XYRgGBEEATdMolUpQVRWGYYBlWYTDYUiShNXV1XMJfDzPg2GYsale0HXd3og/CZIkEY1GMTc3h83NTXdMDIFarQZJkkZ9GI6Aoii3ZLxPcBwH0zTvOp+uqDd4XGHPxZFYC8BGo4FarWYHHFu7ey7np1gsolQqIR6PY3Z2Fp1OB6VSCfV6fSi7wNlsFsBefs7a2hokSUIqlUK73QZN02ee+NI0Da/XawuGVtai9dVyaFrOz/3CMcMw4HkewWAQPM9jdXW1b5Nna9IqSRK2trbu6cTzeDwnTmwFQYAsy/YNtFarQVVVdLtdNJtNe+EjiuPXROCsVCqVY4U9iqIwMzOD3d3dU7kg/+7vfFha4vBP/kkNH/xgFc88c7fYZpWA/t7v7eDv/s6HZpPAn/95FABA0wb+6I/W8JGPvNtV96RMyhs3+H/4rotAwHlu2vPAsqwr6B2CpmmIojiScr5hkcvlkM1mUSgUxq6j81HsL60/rzt0d3cXkUgEDMNMxLkZJI1GA81mE4qiIJfLjfpwAOy5kNfW1uD3++1Faz6fP7KTdbFYhCiKmJmZwfb2NgqFwpmeM51OI5/PT9xc2DAMbG9vo16vI5PJTOxmh5NoNpsgSRIej2eqRS1BEKDruhuJcE4YhsHMzIwdn6RpGnZ2dlAu71We1Ot1+P1+t0nJAHGFPRdHYV1YC4UCSqWSI3ZlJxkro2VzcxORSASiKEKWZZAkCU3T0O127XLd/d3j9otjZ8Hn8wEAbty4Yf8sn88jn89DURQYhnHqzA+O4xCLxSAIgn3s1vFZjTcIgjjQhOPwV8MwoGkaqtUqms0mJEk6t7DHMAzC4bCdM9Nr4wqSJI8skw6FQpBlGRRFQVVVbGxsTPWEbD+qqkJRlLscYSRJYm5uDq1W60AZaC8L9CtXVPzN3/jwxhs+/O7v7hyZ3fb88wquXw8gl2OxtMTh8ce38bu/m8eNGxyeeWbzVHlvX/1qHi+8IOCJJ9ZO8crHA0VRUK1WXXFvH7FYDM1mc6LHcLPZRKlUwuzsLG7dujXqwzk3Vvdq4PybJoZh2GWmbs7VvVlbW8PFixdBkqSjFuHVavXYvNb9qKqKTqeDTCYDhmFO7WKNRvc2jCa5tL1Wq2F7exuzs7MT0SHc6bRaLQQCgYFFZIwDoiii0Wjc+xddTiSTyRzI0KMoColEArIsT2TUiBNxhT0Xx2AJeu7kdvhYQpp17kmSBM/ztvPN2mGxwo4tgaxer9uByFbX4ZOwcuMikcixgtlpJ7perxeKooDjOFQqlb4FkZMkiUuXLp15J5NlWcTjcQiCYHflO40L0cqhAfZcPVa4vmmayOfzd2X6TCKqSuGVV8IAgEceKUIU9RPFOEtw9ng89meRJElks1noun5Xk5JeFuiiqINh9s7zu266g1gddS3HnlX2fO2aiFDodK6KD34wjIceqmF11dnZSWdBEIQjG8VMKwzDIBgMDq1hRj+dZqdlc3MTCwsLSCQS2NjYGOpz9xtrfPcr3mB3dxeKorhznx6wNhZ5nndE1t5ZqNfrdtdYjuN6vibu75w96ff+QqEAnudx4cKFidgMcDK6rtsdS6cRv9+PQCCApaWlUR/KWEMQBDiOu6vLMkVR9uZ6pVJxuzAPGLd5hotj6Ha7xzYScBkupmnaYl2lUoGqqnZnw93dXeTzedRqNRAEAa/XC6/XC0mSIMsyvF6vvZtulYoQBIHZ2VlIkgSPx4NKpXLuvCVBEJBMJhGJRFCr1bCysoJyudy3Ca9pmvZrO61rTxAEZLNZtNttLC0toVgsnrrMSpIkaJqGRCKBWCwGXdexvb2Nzc3NqSlPefVVCS+8oOCNN3wQRR0PPNDAq69K+Pa3FSwuenD5chPXromYnW3bzSfC4TBCoRACgQAikYh97u7cuXPX48/OtiGKOq5cUe2/P4r3vreJX/3Kg+1tFu99bwOKsrfrqKoUXn1Vwvve18BnPlOComh44IEGeN60j9M67l6Jx+PI5/OObGpzHqyxf1Ku5LQhyzIIghia++asn8l+UavVEI/HoWma40P/T8JqrHPSNeM0tNttyLKMZrPpluPeA4/HY8dZjLO4ZeXOWW7+XuIhZmdn0W63J9qtt59qtYpQKARRFN28vQEiSRKazeZUOtYikQgSiQTW19fd3PZzwnEcQqHQkRl6liGE53lX2Bsw0yvRuzgK0zR7KmNwcQ6NRuOuiQDHcQiHw4hEIlAUxRb4KIqy81MsBEEA8G4ZrJV3Z7kCrTw8kiTtPAaapsHzPPx+P4C9heIgSzU2NjawsLBwqkYaLMsik8lgZ2fnzBk6FpbIs7KyMpUW9itXVDSbhP299fXnP/fi+vUAANhfLcddt9sFRVGo1Wq2OH2cSHZS1t1+stkOKhUauZwHX/5yCj/4wZ7D6ijH3/e+F8Kf/EkCjz++ZTfM6BXrsz6uTpST8Hq9I1k4jNKldi9EURzqZla/nWanpd1uI5fLIZVKTXz58Wkpl8tIp9N45513xlqwGjTxeBzlcnkiyjOtaI6ZmRlcunQJm5ubdhbVYTKZDARBOBBfMumYponl5WVks1ncd9992NjYcNcJA4DjOKyvr4/6MIaOJEmIRqNYWlqams3yQUEQhB2Dc9LvuAwe17Hn4ghM00S9Xp/IBe2kYrmV9rulrHw6y91XKBRQrVbR6XTAcRxYlgXP8xBFET6fD4FA4MC/UCgEn88Hv9+PYDBoO698Ph8EQQDHcdB1Hfl8HhsbG6hUKgNdBBmGgUAgcKpmHul0Gu12+8yOROu8ptMNSNJeA49JC8nuFZ438eCDDTz44LvuGJ438dBDNYiijkcfLcA0Tfz4xwH843+856QLh8MolUrY3d1Fq9Xq27m7fLmBN9/04rnncrZj7yjH3+c/PwfDIPH//p+AP/3TlZ5dPW+9xeFf/+s5vO99Gnj+fIKwE2EYBj6fb+jOi9O61I66rg0CjuMgiuJQy1JbLRI3bvC4dKl1qtfWz3PS6XRAkiQSicTUOI96oVqtQhRF8Dw/Nt1Oj2LQ48dy10zSPbFUKsEwDCiKgmg0inA4jEAgAI/Hg263C13XkU6nkcvlps5VZZomVFW1hYNIJGLPyVqtliuCnxNrfj2NTvpMJoONjQ133XlOPB4P5ubm4PF43I63DsB17Lk4Ais7hGVZrK+vuzfrMaCXfDLDMNBqtdBqtexFnCAItjNhHNja2kImk0E+n7+nS4AgCAiCgLfffvtUz7HfVfTued3CN77RRSwWw+bm3Z1Yp5n9Truf/cyH1VXOdtLRND2Qcraf/MSHpSUWP/mJD/ff3zrWCfbUUxv4kz9J4KmnTifYfPnLKSwtMfhX/4rAX/1Vv49+9FSrVcRisaE/72ldav1sjHASgiAMvdz6rK+t3+dkZ2cHXq8Xc3NzR5bITytLS0tYWFgY69LDQY6fWCyGdrs9kU7PYrGIYrEIj8cDj8cDjuPsiBPTNO3S3WnEyhXO5/Pged7eFI5Go6jX61hbW5sIB+ewscTS81aWjCMMw4CiKNcB2gfS6TQYhnEdeQ7Bdey5OAaCIMCyLGiadrMOxoBe88kOY5VhARiLHLFut4twOAzDMO5p1xcEAX6//9Tdxfa7iiyh6MoVFbpeRTKZRKVSmSiHQj/Z76RLJAzIsoyNjY2+bw588YuzAEi8+aYXTzyRP9YJdv/9LTz+eB73339yhthhZ8vlyw388pch/NEfbSISGd/8seMwTROyLENV1aEuwk6bh3bW69ppiUQi6Ha7Q11YnPW1DeKcVCoVRKPRU7mh+82w3Jm9Yt1jUqmU3ZRq3Bjk+EmlUtje3p5IYc9C13W0223U63XbeW6aJgRBcB2u2KsKaTQaUFUV5XIZfr8f8Xgc7XZ7LOaTTiIWi4HjOKytrY36UIZOLBaDYRhTK5b3C8td7Dr1nIMr7Lk4CqurTrlcdoUMh3OWAHGe5xGLxeDxeBAKhewsNKej6zpIUsaLLxInLgLT6TQajcapF+v7F0OWUMTzpt3hNRwOj62DY9AoioZHHilCUTT4/X54vd6BLID+x/8IoFJhAJggSR3dLokHH6zjs5+99wL29de9+Nzn5rCw0EQms7dYPywMptMEvvIVCaY5mZPsCxcuoNVqOf5z3O/GCMcRi8VQKpWG2kTirK9ta4vBX/yFiA98oNG3nEIrfiOZTI5MxDo8BlWVwssvR/DznwuYnx+N2GeVXiaTybHMkhvU+BEEAaFQaOw7Kp8FwzAQCoVcYe8Quq6jXC5D0zSkUikQBOGWVfYIy7JIpVJYWlo6sNbieR7BYBCyLINl2Ykt/U4mk8jn8xO9STAMkskkWJYd9WG47MMV9lwch2EYaLfbY901z+V4Wq0Wtra20G63IYpiT93gRk2r1cJ/+28ynnsucGRWF0EQSCaT8Hq9WFpaOvXjn7QYqlQqiMViY99JchjIsoxutzuQjKoPf7iOV14RAZD4+c8FvPGGHx/7WA0f+tDxCwlL0PvhD4OoVBj89Kc+PPbYXtnLYWdLJBIBSZK4c6fiKBdRP/D5ZvFnf8bC41kGx42XUDEoFEXB5ubmWAg3Tz6Zxt/+rR+3bnlw5Ur/HA6apkHTNCSTSTtnbJgcHoNHdeEeBc1mExzH2Q5XN5pkb9OsUqmMxUZgv2EYxhX2TqDVatkdt30+n+vC6oFEIgFN01AoFECSJGZnZ5FMJhEMBsEwjJ0vbWViH9fUxclYZeyHG89Fo1HwPO9G3PQBWZZdt57DcN8NF0dhTWDdXbfJRNM0lEoldLtd1Ot10PT4xHz+9m+rePbZLppNAqq616WXJElIkoT77rsPgiBgcXHxno9juUKsx+iFra0txONx9wZ6AgRBnKkMuley2Q6uXt0AYAAgkc227pnb9swzaajqXvaIKHbxzW++68azcgItB5Tf70e5XLYzqq5dEwfyOoaNLMt47TUezzxD46/+KjSSYzjLmBskLMseueBwKpauNAh9SVVVVCoVzM3N9f/B78HhMXjliorHH9/G449vj6xzsEUul4NhGMhkMiM9DidAkiQ4jhuLTUCX0dBsNrG4uAiKouz5mMvRUBQFv99vd8JNp9OgKAo3btzA22+/jdu3byOXywEAaJoGy7KIx+OjPORTwbIs5ufnEY1GMTc3h7m5OczMzCAUCoFlWUSjUaytrbkbJueEJEl3TeJAXMeei2MwDAOGYWB5ednNypgCdF2Hoijwer1jscNqGDWsrMTwH/6DH5GIiU99yo90Og2Px4Pt7W1sbGz05Dg5bZdOYG9HOhgMgud5N+z3GHw+31C6u/3sZz5kMi089FANDzzQPNFVt7DQxE9/6sO3vrWGr351yy7DPQpFUbCzs4NUqj6UjLdhIAgCEokEPJ4VBALtkb2ms4y5QeL1eiEIwtiElt9/fwO5HINnntnsWynufmq1GkKhEILB4EjvBUd14R4lpVIJsizD4/EM7brvtNxBAIjH4zAMY2qFPZqmT+3Yc+L7OGgMw7A76CYSCYiiCJqm0W63x8IZPSxEUYTH47E/Tx6PBwzDHBhfpmlid3cXpVIJnU4HsiyPhWN0ZmYGiqKg0+lgZWUFqqqCpmmQJAlZlhEKhVAul6f2WtJPBEFw8/UcyPjYZVwmGl3X0Wq1sLq66mbrTREbGxuIRCKjPoye+cxnqmg2gzDNCBqNFsrlpXs21DjMabt0WqyurmJhYQGFQsEtyT2CUCh0IA/mRz+kTrZFAAAgAElEQVTy4StfSePrX1/Dpz/dn/KtL30pjfV1D/J5Er/8pQ9vvsmjUmHw3HO5I5tlfOQjDfzf/3t39+fDHXV5ngewJ+CK4mC7sQ4TURRRqVTg9Tbw2GOjE9TOOuYGBcdxY+PWA/bcqi++uDqwxzdNEysrK5ifn0ckEhmLBeQwMAwDt2/fxvz8PEiStF00g2RYXaFPQyAQGMprdypncRY58X0cFru7uygWiwiFQgiFQvYc0zRN+1we9b0l/hmGYTuqrSYmk4Df74eiKPB4PNB1HQsLC6jX6yBJ8sSM00ajAdM0j+xibt3LRnk/E0XR3vhutVpYWjo4L9/a2gIAbG5uIplMguO4UR3qROHz+VxRz4G4wp6LIzBN80zZZC69cVhIcArNZnOsglfb7XUQBIN//++9qNUqeOyx04l6wLvlX6el2+2iVCohmUzi9u3bp/77SScQCBy4hnzlK2k0mxS+8pU0Pv3pt4/8m9df9+KZZ9L45jfX8JGPnCw8qSoFTSMAAJ3OXknnW28JAEh8+csp/OAH9y7Dtji86AoGg6cSiJ06ng9jGIYjxvdZx9ygsBYgLu+iaRpWVlaQzWbRbDbdOI5/QNM03Lx5ExcvXoQsy9jZ2Rno8zlNBA+FQjBNcyqz9SxM0wRBEKf6G6e9j8PGcnhaziyKokBRFAiCsEsIre+P+hlJkqBpGrIsIx6Po1gsDrwa4F4QBAGGYexjs15Pp9NBs9kETdPw+Xx2YzrDMNBoNMAwDHw+H4A90bPZbMI0TbAsC1EUwfP8ia/NMAwsLi5iYWEBMzMzWFtbg2EYiEQikGUZALC9vT0QB3ogEIAoimi326AoCgzDANhzsVrfm6YJVVVRKBROdDZrmoaNjQ3Mz88jGAyOZW6gk7DGi4uzcIU9F0dAkiTS6TRyuZybezAAnLp7a4kZkiSNRVmaYRj4xCdWUKmIPU+YVZXCK6+EAQCPPFI8lxCzsbGB97znPWBZ1i1X34cgCDAM44A49vWvr9mOveOwMvCeeSZ9pLNuP9euidje3hOpEokmNjYEvO99dZTLe46903B40cWy7KmEHqeO58Ps7Ozg4sWLoCjKdWLvg+M420UwLgxDTG42m9jc3EQmk8GtW7fGytU4SAzDwNLSEi5cuIBGozFQkctpIngkEhmLucEgOcuceJTvoxM3nnRdP/M9yOv1IpVKged5LC8v9/fAesDj8SAcDkMURdtdaDkMTdO0RT7TNNHtdlGtVtFqtcCyLHieh6ZpWF5evmvzsF6vQ1VVcBx3z/mHruu4c+cO4vE4Ll26BF3XQVEUVldXYRgGZmdn7cZlgiAgGAzam3rW71hYIutJc9hgMIhoNAqGYVAqleDxeGyhkiAIaJqGWq0GwzBO1VG92+1ifX0dyWQS9XrdvcecA9et50xcYc/FEZAkCb/fj1QqhbW14xfiLmfDybu3hUIBsVgMqqqORQ7KaSfM166JeOmlGIC9DKfzTrY1TYMgCK6wt49AIHDXpPXTn64d69Sz+OY31/D00xmwrIG33uIQCBh4/nkFV69uIZs9eH6vXFHRbO7tTn74w1X86Z/KR/5eLxz+DDEMc6rFupPH8340TUOn04GiKHZQt8vp328nMCwxWVVVeL1ezM3N4ebNmwN7nnGj3W5je3sb6XQai4uLp1rMjissy4JlWaiqs69zg+Ysjr1RMi4bT73SaDTskvjjXLN+vx+GYUDTNLTb7XM9H8/ziEQiIEkSLMuCYRg0m00sLy8fiBvpF71uKlq5dRRFgeO4A5upuVwOqVQKAGwBrtFogOM4XLp0CdVqFWtra5ibmwPP8zBNE7/61a/ueg5JkhCJREAQBAqFAgqFQt/XBZVKBT6fz73HnJNxan44TbjNM1wcg2UzH8dFj9PheRMPPOCMQPDDdDodSJKEdrt97gmRk1haYvHss0n8s3+mIhbr4sEH6/jsZ8/fPIDneXg8HlQqlT4d6fiTTCaRz+dP/fnJZLr47/89hFyOw5tvevGLX/C4fj2AXI7Bww8fLNPYH6z/wx+G8NprEuLxbl+aMahqFF/4AotLl+o9ORycPJ4tWJZFJpOxN20YhnEbv2DPfREKheD1elGtVsfGoT472x5aU5darQZRFO1O0ccxbQ0Cms0mOI6DoiioVqsT74JNJBLodDoTk3F2VkzThCzLkCQJFEU5vkx9mNeKYWGaJlqtFhKJBKrVqu30kiQJMzMzCIfDCAaDiEQiqNfrpxLeSZJEIpGA3+9Hp9PB3Nwc2u02ut0uarUaVldXUSqVHCPmW87A/W63druN3d1dqKqKnZ0dlMtl1Ot1lMtlVCoVhMNhyLIMlmXx9ttvQxRFBAIB1Go10DSNaDSKVCoFr9eLt9/O44//uIloVAXHDWazv1arIRwOQxAEdy59BiRJgiiKY7XhMC24wp6LoyBJEhzHodvtuhlEE47VMVNRFNRqtYFnBw2bJ59M42//1o/VVRbf+MZGXzsthsPhqS9PsmBZFpFI5Mzh6pcvN/Dmm14891wOn/hEFbkcg6tXt04U2GZn22g2Cfz4xwHMzLTwv/938FziwtNPx/C//hd7pKA4rlilOfV6He12G8VicShlL04XewRBsIXOTqczNpsZwxaTK5UKFGXP9XOcS8Vp3Y6HQaVSAU3TiMfjKJfLQ3W5D3tsJZNJbG5uOkbQGCX5fB6dTgeiKNoNEOr1uiM3BsZh4+ksdLtdsCyLeDwOURTR6XSQSCTQaDRw584dRCIRGIaBnZ2dnsel5Ryz3HnRaBTVahW5XA61Wu3UzdnOwlHj+qxj/ajXres6VFW1m5E0Gg3oug6fzwdZlhEO70XVbG1tYXNzE3/+58JQruu1Wg3xeByNRsO9xpwCnueRSqXcUlyH4vooXRyHtXvVbreHclNzGR4URUEURUiSBIIgUK1WcfPmzYnMubDm2/2ed1erVVAUBZqmJ/K8nRa/338uceT++1sHGl/00v1TFHX87Gc+rK5ydk4fcPayoz/+YxONRg1PPTVeuWsnQVGUvVs/TJxeBmblGVmdCceFYedmWc00Zmdn7bKuw4xLSXq/2draAsMwWFhYQLVatQPxB80wx5YkSdA0rS+lh07MfDsLlUoFlUoFPM9DURTcd999qNVq2NzcdOcCQ2J9fR2bm5sIhUJIp9MgSRLb29vQdR2apoGiKMzPz+PmzZv3FPdYlkU6ncb29rbd5IMkyaFH0hw1rvs91k3TPOC8LZVKKJVKYBgGmqYdEKiHdV3vdDrI5/NQFMVtSHcKXKees3Edey6OhaIo1yI9IQiCgHg8jkQiAYZhkM/nkcvlUK1WxyJX7yzcf38DuRyDZ57Z7PtiwuoSNi5un0ESj8dRq9VOLE8ahNNEFDt4/XU/nnpqA+9/f/NcZUeXL8fwa792G6HQ5CzOZFlGoVAY+oLT6WVg0WgUrVYLXq8X+Xx+bK5/o3DHdbtd6LqOZDKJYrF4lztpUp1BvVCpVFAul23XixWsP6h7gqpSePNNb98iJe5FOp3G7u5uXyo3Js3ZqWkaSqUSarUafD4f4vE4fD6f7YRyGSymaaLZbEJVVei6bq9TSqUS6vW67eY76bPLcRyy2SzK5TLy+fyBxx42R90zh3UfPer+N8zreqfTQSwWO3X59DSjKIqbr+dgXGHPxXFYHZ8KhYJbjjvmBINBZDIZW4haWVnp22Td6YiijocfLg/EISAIAiiKmvosSpIkoSgKVldXT5wQWwu7xUUPHnqo1tOE8V5i4Le/reD2bR66TuDf/bvNu36nVzGRJElEo9GJKkWnaRqRSASbm5tDL99zgthz0mtWFAX5fB6BQACtVmtsxPlRCaZWrpwsy7arxWUPS1TY3d0FRVGQJMku5eu3wPPqqxJeeEHBxz5Ww4c+NNiMN57nIUnSmeMVDuN0sf+saJqGcrmMUqkEjuOQSCTu6g7fC36/H/F4HPF43P4MEQQxkEYNk4TVJMLCNE1Eo1GQJImNjY1j/46maVy4cAGqqjqiO/pR90wn3EeHgWEYCAQCIAjC8dmVTsDj8djNTVyciVsg7eIoDMNAoVDA5ubm1AcmjzPBYBD33XcfFEVBqVTC22+/jVwu55aL9IlqtQq/3z/qwxg5Pp8Pmqad6HpSVQobGxRCoS6uXw/g2jWxp8e2SlGO+/2rV7fw0Y9WcPXq0RPzV14J49vfVvDKK+ETn2fcSjJ7gaZpW2i913kcFEtLLJ54IoOlJXaozwu8+5qffTYJVaXsn9M0DZIkUa/XsbW1hVQqhUAgMPTjOyvNJoFXXgkfeE3DYH19HaZpIpPJDPV5x4l8Po+bN2+iXC5jbm4OgUAA4XC4b86KK1dUPPnk1lDKnhVFgaqqfXMvWV3Ix7kM9yS63S7W19eRy+UQjUZP/ffJZBIAsLa2hrW1NXQ6HQiC0O/DnHhYlkUoFMLq6vFxHgRBYGZmBs1mE9vb20M8OpejCIfD4HnezYvrkXa7PRXGjHHGdey5OApd17G8vOxeOMYUkiSRSqUgSRJ2dnaQy+XcXd8B0Gq13F117JV7djodu9vqUU6pV1+V8Gd/FkOrRSEQ6OLJJ7dPXOBZj/Hxj1cQj3ePdXncy5H5858LeOMNH2jaxEc/erxLUBAEeL3eiXIj8TwPn8+HQqEwMrfMs88mj+1wPGhmZ9tYXPTg+vXAgfK/QCAAnudtN3q73UYymez7OB6ES/LllyN46aUY3njDN5KSxmq1CkVR7DI4lz2s9zoU0nDtmghJKiAQoKEoCnw+H/x+P2q12rk3D4bl4CFJEvF4HOvr60Pb8HB6w51eabfbiEQiYFm25w7ks7OzIAgCS0tL6HQ6doMImqZP7EjdK5NybnvB7/eD47gDpbWHmZmZAU3TuHPnjv2zaTpHToNlWZAkCa/XC47jeh430wzHceB53nXtORRX2HNxFLquu90+xxSO43DhwgUAwO3bt6dacBoGtVoNyWQSrVYLnU5n1IczdAiCQDKZPLAAPCpLaXa2jf/5P/2oVmm02xTi8e6JooT1GPF4F489tnvXRHtpicWzzyZx+XLT/v2jJuTz83vizk9/GjhRCAkEAmAYBqo6Xg0ATlqMCIIAjuNQLBZHVtJz+XKzpw7Hg4DnTTz0UO0uQTORSKBWq9kl9O12G7VaDYlEAsFgEIZhQBAEmKZ5LnfzIDLFLKH6gx+s4g/+YGfo76dVYphMJlGr1Vz39z9gvde5HIPXXpMgijokaRff/34QodAOIhEvotEodF0fC0HU6oQ8zHngJGXwNZtNhMNhKIoCQRDQaDQgyzIikQi63a6dI+bxeJBMJsFxHO7cuXPA9R4Oh6Hrel9Ejkk6t/fCNE1EIhGUy+W7RGmCIJDJZMDzPBYXFw+4UafpHDmNdruNcrmMZrOJWCyGUqk0Nrm3o0LXdQSDQRAE4Yp7DsQV9lwchVWK6zJeEASB+fl5qKqKXC43kgDgaUPTNDAMg0AgMJVl6z6fDz6f70A5y1HusFaLRKVCg6JMfOpTJTzySPFEUeJeDrOnn07hpz8NYGmJRb1OHTshP07cOUwoFIJpmic2CnLijv5JixG/3w+GYUb6uRxkxmUvHBY0PR4PZFnGysrKgeujpmnY3d0Fx3EIh8PgOA6RSOTIZhG9MgiX5Px8GxxnIB7v4r3vbY7kc9jtdmEYBhKJxLnOz1E4cYz1gvVeP/powXYYX7sm4hvfCMLrrSOTyaFerw/EGToIIpGIfe0Y1jxikjL4ut0uisUiKpWKnbu3X+CLRqOQJAmSJEHXdayurt7VNMASOPpROTNJ5/Ze6LoOhmGgKApYlkWr1bJFIlmWEQgEcOvWrbuEo2k6R06l2+0iEAiAoig3a+8eaJqGVquFQCDgljA7EFfYc3EMpmmiVquNdSfccV0cnBe/3w+/34+VlZVRH8pUYZomwuHwVIrh0WgUmqYduF4c5Q579VUJL70UwyOPFPHEE3m0WuRdY3T/uAWAN9/04he/4DE/f/c4vnWLw9//vYBf//UKHnmkeOKEvBe3WjQaRb1eP3HBbYloHGfgF7/wHnvsw7zmnLQYCYVCIAiiL6Vck0I8Hoeu68c6M2u1GgqFAorFIiRJQqfTOXNjjUG4JHnexC9+4cULL4zWWdJsNsHzfN+baYyra8Z6r63j5nnzrrHZ7XZth7fTF66lUgmiKCISiaDZbA6lU+UkNgqwHHfFYtG+tuzu7qJWq6HT6WBjYwPFYvEuZxlFUZBl2c61PC+TeG5PQtM0iOJenmw0GkWtVgNFURAEAR6PB7u7u3f9zbSdI6fCsiwEQZjKjfKz4DbRcCausOfiGEzThKqqY1Euchzjujg4K4FAAOl0GpFIBJVKxc2nGDLdbheKohw5WZx0UqkUtra27rnwO7zIffHFKF56KQbTNPHQQ3sL3JdfjuCFF/aEs9u3ObzwgnJslth73tOCKOq2qHd4Qn5aoS0Wi2F3d/fE12G9Bk0jbGFldraNV1+V8OaboxFbTlqMhEKhvpVynQenbLQwDINEIoGlpaWeynwMw0A8HofX63WUOOoUZ0m1WkU4HIYgCH3bCHTKa+sHR41NaxPE6nza6XQcG+GgqipomkYikQDLsmg0Gm4VwBkxTfPAvcVy2xx3PgOBALxe71TOKfoBTdMQRRG3bt2Cx+OBoigQRREMw6BSqdgxDC7Og6ZpBIPBqdwoPy26rsPr9YJlWVfccxj9aZfl4tInxv2mZ3WMG0bnOCcQDofh8XhgGMaZ3SUu58MwDDAM49hF2iDgeR4AenKeWB0RLW7c4A98PcyVKyqaTcL+/l6PdxirIyqAE38PgN3Z+F7lcdZzqioFnjftcrtvf1vB449vD61bZa+QJImNjQ5efjmCK1dUuxxWVSlcuybiyhUVpRKF559XcPXqFrLZ/n92VZWyG2gA934vBoksy2g2mz3nwhWLRZRKJVy8eBGhUMh1EBzCNE0sLy9jfn4e4XC4L869e43rSaDT6eCdd95BNBpFKpVCu93GxsaGI5uVbW9vo1AoIJPJ4OLFi9jd3T3SYebSX0RRHPmGzLiyd3/z4UtfIiAIAtbX17G+vj7qw3LpkVarBYqiwPP8WBtMhoV7LXYmrmPPxTG02+0Tu0mNA9NkqSdJEslkEqZpgiRJcBwHVVXdnfUhI0kSGo3GVAl74XAYJEmeSfB473v3mir823/7blOF+fk9t85nP7snQj34YAMPPni2cXwa508qlUKlUum5NG7/9cV6ns9+VsWHPlR31DVHkiS89BKJb31LOuAk3O9o/ou/EI/tWru/QclZM/JefVXCa69J+OhHK/j93x9+swcLmqaRTCaxsrJyqomwdV0NhUKOaaxivX+Lix489NDxnZ6HgdVMI5VKuc00Tkmj0cDu7i4EQYCiKPB6vajVao67dxuGAVVV0Wq1EIlEEIvFYBiGnbU4KA47fZ3i/B00NL3XTXltba3v53cazqF1feT5Gq5ciSIcDiMSiUCSJJAk6fh8y2nHuj/H4/G+Z7hOGh6PB/F43M3YcyCusOfiCHRdx+7urrtLMkYIgnBXeKqbTzF8QqEQut3uVI2dRCJx5rL9w00VfvQjH/7lv5zDb/1WEe997/ldp72K+yRJQlEUbGxsnGnn08mbCJIkIR6vgOfrBwTO/aLnBz7QOLZrreW0O0r065VQSLMfPx4fnegTi8VAEMSZStuazSYURUGhUHDEImN2dq/T8/XrJ3d6HhbdbhemaQ6kmcY0UKlUUCwWkUwmUa/XHbs51Ol0UCwW0e12EYlE7EYEJEkOROQ7HKkyLREr1rVqEKWI03AOrfvbww/voNUqol6vo1KpoNlsIhqNQhAER0UruNxNo9EAz/OIRqN9zXCdJAiCwOzsLGiadstwHYgr7Lk4hn6F9boMHoqisLCwANM07Qs7QRD2hd7J4dyThs/nA0mSY1/G3is0TUOWZayurh77O6dxB/zzf34BzSaF11/34wtf2BNf+uEYuxeRSAQ0TU9kllEkEoGmVXD58kHX4n4x8qSutZcvN21RrlSizvRevPJKGH/5lxJCIQ0PPjiahSRFUUilUqd261mYpglJklCtVk/tSBuEQ6bXTs/DpNFowOv12p2EXU6HaZoIhUKoVquOFfYsWq0WisUiCoUCKIpCKBQ6IPJpmtYXke+w63qS8hePgyAIzMzMYHV1dSDu12k4h/vvb5aztNvtot1uo16vIxqNTuT9ftKwOkiPewXZICBJEnNzc/B4PK5bz6G474rLyLG64br1+uOBIAiYnZ2FYRh3XdhJkkQkEoHX6x3R0U0f7XYbHMeN+jCGht/vv2fDDCt/7to18djfUVUKL78cwZe+tA6O0/GJT5ShqhQA4PnnFVy/HsDzzysHftf6//2AZdmJzaUkCOJc1/NstoMXX1xFNtsZynsxKKLRKNrt9pnfZ5IkbVfSaellDJwFK4tuUIL3WcjlciBJEqlUatSHMpYQBDFWm6qGYSCfz2NxcRE3btxApVKBKIpYWFjA/Pw8JEkCRZ39+nD4M+7Ez3y/IUkSpmkOzPk/DefwJFqtFkiStPOBXZyLpmkwTXMq3yuSJCEIwl1rO5ZlEQwGcfHiRVfUcziuY89l5BiGge3tbcfvFk87oVAImUzG7vB10oWdYRi35GBIcBwHr9c7NW6VeDyOer1+okOxF3eA1Qn3Pe9p4aGH6vje96J2mdB+x5go6n0tI7KcVO95DwW/n5rIcSLLMiqVSl+u6Wd9LyKRvVLc3/mdwkgWkxRFIZ1OY21t7cwOmGw2i2azeaZ4g2lwyFiYpolqtQpFUaDruiObQTiZaDSKUqk0ljmFpmmi0WigWCwin8/bTr5YLAaaph3RUXcc8uU4jkMgEHAdZQPEEkfcuBrn4/P5wLLsVDSSIQgCfr8fiqIgkUggGAwiGo2CZVnQNI1UKoVoNAq/3w+KolxRz+G4XXFdRg5BEFNTRjiO0DSNdDoNjuN63gV3cxeGhyAIU1P6bO14r62tnfh7p+1webibteUYO+7/nwfLSSUIVXzpS6ObIO3vUNtv4cs0TczMzEDTNDQaDVSr1TM3eDnre/F//k8A168H8OCDDWSzw1+sSpKETqdzLgcMTdNnzrsaVJfXQX5uzkOn08Ha2hoymQyazWZP4t78/Dw6nQ7W19enumLgrK5QJ5LP55HP5+HxeJBOp7GwsIDV1dWRZtCeplP6qGBZdqrHwDDY2dnBwsKC23V1DNjZ2cHs7Cza7fZAMiedAEEQCIfDkGUZwN59YP/aLRAIIBAInMv97DJ8XMeey0gxTRP1en0iXSuTgCiKmJmZAcMwPV/cXQfmcFEUBeVyeSpcKn6/H16vty/ZJ4c74Z7UiKKfjSosJ9XnPtdFOMyNrOPpIMPMZVnGO++8g1arBY/Hg2AwiEgkgmg0imAwaL+PPM/D4/HY15deSgJ7fS+s5hmPPto/xx5BEHZ5LEVRoCgKNE3bXxmGAcMwoGkaiUQC6+vr5xJMGIZBMBh0TFdcwNkh+NY9p9dmGoFAAH6/H+FwGKZpTsU19DAURSESiUAQBDSbzbF07R2FrusoFov2WNR1fWRiyji4Z/1+P1iWddS1ZtIwDAMMw0CSpKmpsBhXut0uGo0GkskkKpXKWIjeBEGAoihwHGeLdMfdA1mWxYULFw648A4bMqy5jst44Tr2XEaKYRjuRMKBkCSJmZmZU7n0LAiCgKIoaDQaY3EzHFdIksSFCxfQ6XSmprQjFArZ7sTzOocG5Wjq9XkjkcjQn3s//XQhHoVVHrm/lIXneXi9XrAsC4Zh7OuLNYG0hDPTNKHruh2Gb/2//f8AHPj+8H9/73sErl8Hfu3X/PjN3zx4bL0IiNb/PzzZtX5++O/3/zdJktB1/dxO2p2dHVy6dAkej8cxeYyD/tycl3w+D6/Xi7m5OSwuLp74u5VKBV6vFxRFQZZlRCIR5PN5NJtNdDqdqbh/6bqOX/3qV8hms0gkErhz586oD6mvbG9vo1arIZ1Ow+fzIZfL9b2L7r0Y1b3mNDAMMzGirpPZ2trCxYsXEQqFpmbeNq7U63VUq1XMzMzgzp07jh0fHo8HqVQKHMfBNM0DTQ273S5u37594Jrn9/uRSqWOFPNcxh9X2HMZOdOQYTBuzMzMgOf5M+3WkCQJlmWRTqexvLzc/4NzAcMwuHDhAprNJlZXV+8SGZxaLnceCIKAz+ezF+vjUN7kZAa52CQI4sjFc7PZ7Mk1wzAMPB4PWJYFRVEwDAOGYcA0zQNf938PwP6ZYRi4fn0GgB+vv17DL3+5cuTz9Hp9O60QcOnSJWxtbZ3qb4573kajgUgkgvX19XM/Xj8YB5FibW0N8/PzSCaTJ543KyQdgO3AVBTlwMKoXq8jn8+j0XCWO3EQOCHSYRD3rnq9jps3byKbzeLixYvY3Nx0q0QOwTDMxJRjOxnDMEBRlBs/NCZsbW0hk8ng4sWLaLVaKJfL6Ha7fdm46wckSSKTyYBl2bs2OoG9cT03N4fl5WWQJIl4PH5kcwyXycEV9lxGhmEYKBQKIw82dnkXmqYRj8dtK/dZIQgCXq8XwWDQnUD3GUEQkMlkUCqVsLm5eeTvTKLo5fP5oOu6XW7ndOfQvRi3TpS90o8JY7fbPfci85lnNvH88yauXj1eYBuEcycYDMI0zb5d9zY3N3HhwgVsbm4O3Wk0rhiGgeXlZVy4cAH1ev1YZ4zf7z+y/Gg/Pp8PgiCgUqlgY2NjYt8Dj8eDnZ2dUR/GwO5dhmHg9u3biMfjSKfTqFQqE3n9PSsMw4xUqJjEzcjjMAwDLMs61gHm8i7dbhdra2uIRCIgCAKiKNqbQGtrayM1ppAkiWw2C4ZhjnXekSQJj8eDhYUF+3dcUW+ycYU9l5FhmqbbgctBLCwsgGEYAP258JMkiWQyCUmSUKlUwLIsGo2GW35wDkKhEBKJBDY3N08sYR930eso9pfhAuPhHDoJd2I/WEIhHQ2kmeUAACAASURBVA8+2EAoNNxFYjQa7Wu8RLvdRrfbhSiKExviPQg6nQ5yuRxSqRSazeZdpcxWh8p73essF0QgELBLOSfNbaMoCiiKcoQr8Sz3rtOIQjzPuxvKR+DxeEYqUkziZuRxFItFzMzMIJ/Pu2ugMaDT6WBjY+PAzxKJBDKZDHRdR7vdhqqqqFQqQ934yWQy8Hg8Pd3D3AYY04Mr7LmMBF3XsbOzM7G7307DKmOsVquQJAnVavVAcwufzweGYfq+k2N1MbUcgMFgEKFQCGtra1ORX9RPYrEYJEnqaZdw3EWvo/D5fBNV2s0wjCMW0pPKKBaKHMeBYZi+O592d3cRjUYdKewJggBZlpHL5RxXyletVlEoFJDNZnHz5s0D8w1FUU71WFYOZCaTQbVaxfr6+kTMXyRJgiiKWFlZcYTYdZZ7V69jnaZpcBx3z67q0wbDMDBNc6QNzyZxM/I4dnd3YRgGZFlGsViciOvItLGxsYGNjQ27MkmWZSQSCdRqNayurg78+RVFgdfrdd13LnfhCnsuI4EkSbdpRp8hSdIW5/b/s7resSxrTyBisRhM0wRFUWi32ydauc/L/twHiqLg9XqxsLCA1dVVV9jokUwmA6/Xizt37kxF58alJRbPP6/g6tUtZLMdeL1emKY5sq6Gg4Cm6ZELIYMof7KaX4yaUSwUJUkayDVNVVXE43HQNO0ol6fVZKnVamFmZuaezSpGwc7ODnieRzabxe3bt+2f9+J0OAqSJOH3+3Hx4kWsr6+PdUYwy7KQZRlra2tj7ULsdawnEglUq9WRX3edhhPEgUncjDwOXdeRz+fh9/shy3Jf8lhdRkOj0UCj0cDm5iZYlkU2m8Xs7CxyudzA7tUMwyAcDjti3Lo4D/dT4TIS9geeu/SHbDaLhYUFzM7OIpPJIJVKIZFIQFEU0PSehn9Y8ANwbOjqoLCee3Z2FvPz85Bl2S4BdrmbCxcugOM43L59eypEPQB4/nkF168H8Pzzey6MYDB4qteuqhRefjkCVXVu+YElqo8Sy+ly7ZrYt8d0ymTTWigOK6+JIAgEg0Fsb28P5PE1TQPP8wN57LOysLCASqWC5eVl0DQNUezf56ifrK2tgaIoJBKJvjweSZKgaRqpVArpdHpsy5zm5+fRbDbHWtQDeh/rgiCAZVl7PuSyR7vdhqZpkCRp1IcyVRQKBQSDwVEfhkuf6HQ6WFpaArA3b08kEgMZU9FotO+P6TI5OGMG7jJ1mKYJr9c76sOYGCRJsludW8Gu1j9LyDuOYYp6+5+TJElwHIdIJIL5+Xl3gnMIiqJw3333wTAMLC4uTpXL4OrVLXz0oxW78UEgEECxWOz57wchWAF7TsInnshgaYk992NRFDXS0idVpdBsEnj88e2+u9qc4NgbNsFgEJqm9V18f+stDg8/PI8vfAH41rckvPhi1BGCdTabRbfbRS6Xg2EYWF9fh6IoYNnzj41+YxgGVlZW7CgIAH0ZexRF2e69QCBw7scbNqZpTtxYPWlT586dOzAMAxcuXLhL3Bv2HMhpFItFe2w4gXHYnDsvlUoFJEm6a6EJotPpYGVlBcViEV6vF/F4HAsLC31Z3xAEgbm5uZ6yYV2mF+prX/va10Z9EC7ThyUmjXMZi5MQBAE+n28sJ6eWyOfz+RAKhezOpzRNT9yio1domsbCwgLq9TpWV1en7jyIoo6HHy5DFHV4PB6Ew2Gsr6/3/Pezs22Ioo4rV1TwfP/O3bPPJnH9egC5HIOHHz5719NgMIhmU8B//s8mZmfbfT3Gk1haYvHss0lcvtzEj34UwgsvKPjYx2r40IeO7oaoqhRefVXC7GwbrRZpf3/S8XIcB7/f78g8uEGSTCZRrVb73lnyi1+cxcoKh7feovDGGyzeeMMHUdTxwAOjizGYm5sDTdNYXV21nffWNVtRFEe+91bIeTKZRKVSAUVREATh3PfM/fcvQRBQq9XG5notCALa7fbYO/b28+qrEr79beXIMaLrOkqlkp0LabnUkskkYrHYQIT5cSIcDjummcNJ7+MkwTAMQqGQ21Ruwmg0GigWi6jX6+h2u4jH46hUKmfOFicIwo7kGVeHuMtwcIU9l5FAEAQ8Ho9jJhHjDsuy8Pl8Y72LY5U3+Xw+yLIMSZIQiUTOdTMcV+bn5+2A9mknHA6DoqieMznfeovDv/k3M3j00V3MzvbX5Xj5chO5HIOrV7fOXOKpqhR+8IM0/vqvO/iTPwkPdeGyX5j8/d/fuaf4uX9xdeMG39NCSxAE8Dx/KofluGNllQ1ChL98uYE33vDi059u4pOfpPDAA3l89rP9Fax7RZZlzM7OotPpYHl5+a7rcq1WgyiK8Pv9KJfPLnwPik6nY5fk1mo1CILQt3umlXErSRK63e7Iy+x7IRQKQdO0vovRo6SXTZ1yuWy/V4ZhYHt7G6VSCalUyl6ITxtO25Cx3sePf7yCa9fEoW6ADZNOp4NYLOZ2ap5Qut0ums0mCIJAMpkEgFPn8JIkibm5OfA8P9ZrPJfh4Ap7LiPDMAy0Wq2RlqNNCjzPj72wZ0GSpO3otLr5TpNIwHEcwuHwRHWAPQ+JRAKlUqmnxhmqSuHzn5/D5qYHb77pxSOP9Pdzs99JeFZefVXCN74RxAc+UMNHPlLuu6vwKN56i8MXvziLz30uj1aLxNWrW4jHNTzwQOPE556dbYPjDGgagd/4jQpCIQ2aRmB+/vhFVjAYBEVRI3cg7HcbDvr8RiIRkCQ5kOuUomh49NEiPv7xKh59VEY2uwKOG3w+LU3TiEajCIVCyGQyiMVioCgKGxsb2NnZOXYRWq1WEY1G4ff7R/4ZOIp6vQ6fzwdRFPseQ7Hfvefz+VCr1RydJTyJwh7Pm/e8rgF7InShUEC5XEan00G324VpmojH/z97ZxrjSHqf96cuVhWLRbJYvMlms7une0YrC4GACNARAQqQQ8bGysKAAy1sBVrHl9ZBgEwwjuONYUFChEAb7IcI0H4w4BViK1rDMDAJouhLADtYxVjYsBcCZO1c3Zw+SfbB+2Yd+TCuUvdMH+xmFVkk3x+w6J1udvFtslj1vs/7/z9PCpVKZeFEFkVRQNO0Zz6z1vto2WrMa+WeruuQZRkcx83V55Bwlna7DYZhEIlEriWeS5KE1dVVOxiRQLgKIuwRpgZFUWAYxpM7+15AEAQYhnHpBJOmaSSTScRiMVsQmyeshdciCcCaFsYf/IGIeHw6VTlegmVZuxLqec4Tbt59V8Wf/VkIijLEm2/uIpn0ToKoxc/8DIeVlQA+//kdfOpT7Ym8x7/2a3kUCgKePBHwR39UGFmYFEUTf/VXEt5+O4FwWIMomvjWty5fZEWj0Qvb+yYhtlnP8cEH/ivH6hRLS0solUquXqNM00Q0GkW9Xne9gjkcDiOfz4OiKBiGAVEU0Ww2USgUrvwbDcNArVZDJBJBNBpFrVbznEjSaDSgKAoYhnHlnmlVn0ciEei67tn2znkU9sah0+kgFApBkiQ0Go2pjuW0bcIkAoASiQRarZYrqd7j4JathpcwDAPRaNQz1ZIEd+h2u4jH4wBGr9q7ffv2XK7tCO5B5F/C1KAoytFWmHkinU5jdXUVd+7cQSqVAsdx8Pl8WF9ft/8NAC+99BJUVZ3rCz9N0wsVrPHf/zuPN97gHA9+mEVkWbbbop430z4vIOOVV6q4e7eE//E/nuDv/T1vLqbX1kL41V8dr+rvunz963tYWenh61/fG+s41ut7WdgGwzDQtPMFVbdCTc57DgBXjtUJAoEAAEzEL1bXn3lOukkwGEQ6ncbOzg4KhQL29vbw4x//GNvb2yMfQ9d1bG1tQdM0bGxseC5QwzAM1Ot1V++ZVvp7Mpm0PQlnAcsmxWvv2aQoFAoIBAJTn3M8nwzvNoIgeKZa7zSTTjefBlaIxrTPOYK7GIaBfr8PQRBG/p3TPrYEwiiQij3CVDEMY2EMixmGsXdrLvNwyWQydjsbRVEQBAGqqiISiYBlWYiiaPs2iKIIjuPmVtQDni00fD7fwvgx5nI93L6t4h//47253aEelVQqhXa7jVar9YKZ9nk7+aO2YU2TaDSKdrs9UmuxE1SrDP7sz0L4D/+heCPPwVu3nr3Ov/ALVfu1v+z1VVUV7Xb73Gv6JKovrOf4hV+oTqQiMpVKodfrTUTYC4VC0HXdtaqaQCCAbDaLg4MDR/6eer0OlmWRTqfR7/c9VXWtKMq1Flg3xRL4IpEIms2mp/xirbAqq7o2FotheXkZiqIgEokgFouBoijoug5VVZHL5RCPx9Htdj31XjqJaZoYDoe2BcS0FtVO+LmOiiAICIfDKJfLrj4P4WIGgwGy2SyGw+FCrIcWlV6vh0QigUgkgmq1emU1u2maUFV1rtd4BGchwh5hqliG06Ma488qkUgEy8vL8Pv9CIfDME3z3MWZLMuIx+NnUo9O+81ZrVEnJyeQJMmu1pt3TNNEu92+sBJonhAEA1/4QhT9fnWhd+pomkYqlcLu7i4Mw3hBFJoFEe88kskkDg8PRzqXnWhdPS2I5vP9ax/vuq+zFXhz3sJ/Eu/ZJM8LhmGQSqUmtqvu9/vh8/lcaRMUBAH5fB7FYtFRe4xWqwVN05DNZmEYxsQE7atIJBITq6Kz7t3hcNhT97FgMAiKotBsNpFOp+35xOn/RFGEqqp2GiNFUXY4yrzen/r9PqLRKBiGmVpisBN+rqMiyzJ4nnfcI5TnecTjcSSTSUSjUYRCIXQ6nRuL207cDyfpvXod+v0+er0elpaWUK0u9txvntE0DcfHx4hGo7a1xmXvta7rtv8lEfcIo0CEPcLUsYzW5/FGJooi8vk8gsGgPSmmKAp+vx+JRMKOuTdNE+FwGJlM5sooc2uBEAgEFir2PBKJQFEUJBIJCIIwdQ8cN5mUl9a0uWySLcsyJEnC0dERgMsFG69O1p8nnU6Dpmn7b7qK56sUb8JpQXQSRuSWr9oiJEtGIpGJpruzLAtZlh1fgNM0jbW1NRwfH7sSANLr9dBut5HJZMDz/ESqGy+DpmkkEomJLpROi3uDwcATqbnD4RDJZBKRSAR+v//cTcLTYVYWFEUhGAyOVHEyi8RiMfj9fuzt7c3lvPR5VFWFrutjz6kYhkE0GkUikUAymbRTh+v1Our1OmiaRjqdvrFnshP3QyeO4RY8z0OWZRweHk57KASXOT4+BsdxSKfT4Dju0g2EZrOJcDgMAETcI1zJbJh+EOaeUCg0V62WLMsikUggFAqdm7xnTaBZlsXt27ehaRoYhhlJqLOOtUiinvV6WW3H8272bbU/zTun/dBee+3s5z8UCo38Pl92HC8RDAaxu7s78uMtf7hxfOIsjyKnjncVNE17piLJbSKRyEQTu9vtNlKplOPHXVpaQq/XG1lwvgmdTgebm5tYXV1FMplEqVRy7bmuYlr3TmsukMlkEAgEcHBwMFVhrNvtolwuI5FIXKvyn6IosCyLVCqF/f19F0c4eSRJQiwWQ6FQWJjrmN/vv9H8m6ZphMNhyLIMQRDAMAz6/T4ajQZKpdIL1bnNZhPdbhfZbBabm5vXFvecuH9N4h54ExiGQSaTIe3QC0SxWESr1UI6nYbf70ehUDh3I2EwGODhw4dIJpNQlGf+xIvQqUW4GUTYI0wdmqYRiURcEfZ4nj8jrpmmCYqi0Ol0HK34stpTRFGE3++HKIoArr74Wj9fVKPq62IYBp4+feqZdi63oGl6IYS9yybZgUAAT58+vfIY1SqDbpfCV75S9txk/TSSJF1blD4tyo1Ctcrg/n0Fr7xSPbeF6/TxCgUfvvGNFO7c6eGXf9kZc3KWZUFR1EJU6wmCAJZlJ5pkaC2EGYZx7PpA0zQkScKTJ08cOd5lDAYDFAoFrK6uAsDUxD1JkqYqqNE0jWAwCEmSsLu7O7X7mdUqeZNFomX2f3x87InqQ6fIZrMol8tzP8ewsOxwRmm/t87bUChkC3nD4RDNZhOVSgXtdvvKCsdarQae57G6uooHDx5ca6zXvR+6dQw3UBQFFEVNdKOIMH2azSa2traQy+Wwvr6Ohw8fnvs40zRRLBZRqVQQCoUQj8dhGAYR+AgvQM4Igifw+XyOlxgzDIPV1VXEYjHEYjFEo1H7ayaTQS6XO/eimM/n8TM/8zNYWVlBPB6HLMuXevFwHIdbt24hk8lAVVU76ZdccJ3H2vGdZ1iWhWmac9ni9DwXJd75/X6Ypolut/tCGu7zfO97Ebz9dsI+3rS4apyxWMzR1MHznu86qbNvvpnE++/L+M53Yo6l1Kqqil6vtxDnrqqqU7kW6bruaOiDqqoTDbbo9/vY2tpCKBTCysrKRJ7zeax79DRhGAYcx2FlZQWpVGriLVYMwyCfz4/9OqTTaYdGNH2i0ShM05yoWD9tQqEQNE27VJBTVRXr6+u4c+cO4vE4BoMB9vf38eDBAzx+/BilUgnNZnPktuVyuYx+v49sNuvUnzHzVCoV6LqOpaWlaQ+FMGGGwyG2t7dB0zTW19fB8/yFj+33+zg8PLQ/d/1+fyHsAgijQyr2CJ5A0zTHF4OSJAE435OAYRgEAgFsbGzg4cOH9nOzLAue52GaJiRJgt/vh2EYoCjKngBvbW3ZwReWh97pnxPcwTAM19IgvQTP8wtRrXcZoVDIToablTbbq8YpiuLIbTZXVd5d9HzXaTO6d6+E4ZDCnTs9xyodFUXBwcGBI8fyMhRFIRQKoVAoTPy5dV2Hz+dzzI4gFApNPLyq3+/jyZMnWF5exsbGBra2tiba9sjzvCe8iqxOAkVREAwGsbe3NxGbCYqisLy8bPv+3hQrXGN9fR17e3szv+mmqupCtUJyHIdkMolisfjCz3w+H5LJJCRJgq7rOD4+dtQLu1KpIJFIOHKsecDqRrl169a0h0KYApqm4eHDh0ilUlhdXUW1Wr20or3f76Pf70PTNGQymQmOlOB1iLBH8ARutG5dZAZtYZlCW6IeRVFYWVmx28ms75324zEMA7lcDoeHhzAMA+l0+lwPPYJzmKYJwzAwHA4drXjyKkTYe+ZFZ01qrhKrXn21AlE0p96Ge9k4Q6HQtRJBRxEzz3u+67QZrawM8Pu/vz3SY0chkUg4YsA+DqMIok4QCoWg6/pUhIxerwdJkhwR42iahs/nczQFd1R0XUehUEA6ncatW7ewvb09sddzUmm4o2LNRZaXl9FoNHBwcOBqFUY6nYYgCI5sRlrn0MrKCiqVCsrl8kxW7IZCIdA0PZXPwjRgGAYrKytot9tn5lXhcBixWAwcx6HRaLhmfdLpdDz3OZw2g8HA9q9cFH9Hwk8xDAP7+/uo1+tYWlpCIBDA1tbWpfeCVqtF1p+EM5BUXIInaLfbji4IFUVBLBYbaeLabrehaRrS6TREUbz0d6zKPFmWEQgESAS5i5imae8Un5ycoFQqzeSC4boEg8GFWmA8D8uyiMVi2NvbA3B5Gu4oP58Ul40jk8mg2WyOXI1zOsnW63838Kw6OpVKYW9vb6r+eu+8E8W3vpWEIBj4xCfcq+5dWlpCrVabSoiPlWTqRPVMNBqduE/g8zSbTZimiWw2C03T7EpdN5l0Iu4oWBuEPp8PkUjEtfZoS7hxssPAGrsgCIhEIuh0OjMlTEiShGw2i/39/bnyC7wIy6bGagEEnr0Gy8vLCAaDOD4+xt7eHur1umvvo2EYiEajaLVaM3WuuI3f74eiKBOvoiZ4h8FggFqtBlVVIcvypQUNpmlCFEVX7KwIswnpHSRMHdM0HZ3MW+lSoybf5fN5vPTSSwgGg9dKyyOtt+5imiYODg5wdHR0aRT8vMHz/MT8rryIKIpzN9EXBOFa1aYXeQ8CV3v5XcY4v3sRHMchl8uhWCzOfVo18GzhxbIsDg8Pp/L83W4X9Xodt27dQigUGutY4XDYEwvIk5MT7OzsIJlMupL6exqfz+fpDSKapsGyLJaWlpDL5Ryvakomk67NXayxr6ysIJlMzsRCk2VZ5HI5lEqlqVYbT5JIJAKapu3P3O3bt5HL5dBqtfDo0SNUKpWJ+Hb1er2xr2HzxsHBAQRBwO3btxEOh6c9HMKU0DQNBwcHkCQJ6+vrlz52kTxBCVdDlAnC1DEMw1EhwzCMkSfuVgXe8y23hOlimiaazebCTLRPI4riQggkF+H3+0e+HrghVDmNtXBxqhLk+YCMi16DH/1IwBe+cAs/+pFw4e+OC03Tth/MdQUiN967V1+t4MtfPsIHH/hRKLiTNB6JRKa+0bC/v4+DgwOk02lks1nIsoxIJIJMJoNUKoV4PI5gMHipsGKlYXrlGttqtbC1tYVgMOhqqMZlxuRegqZpBAIBrK+vO7bAl2XZdbHNmlNFIhGsr6/bXsdeJZvNotlsekLgnhTD4RAMw+DOnTvw+/0oFot48OABSqWS64IewzAIh8NQVRUAPH9+TJrhcGjbdiSTSdy5cweZTIa0LS8gzWYTf/u3fwtd13Hnzp0LH9dut2diE4UwGUgrLmHqWClkTlXpCIKAcDhMKupmGIqioOv6QnjqnSYYDCIUCi1EAMFFJBIJtFqtK4NSCgUffv3X8/jBD8JQFB0f/7g3g1VUVbUDecbxKqpWGbz7rorPfa4Bnjfwl38pYXPThwcPRHzrW0n7NbAe961vxbG9LeCDD/z4/Ofr9u+mUsNLW3yvw9raGgaDAX784xLefVdFPt8f+bjvvqvirbeSjr53omjij/5IxV/8RRB7exxeftn5dnarZW/aVaX9fh+1Wg3hcBjhcBiCIEDXdbAsC5/Ph3A4jHg8Dr/fD4qiXqiKj8ViYBjmRrv91jl2nfd7FKxrvjV2N1o6LRuNWVgIWSKZJEmQZRntdnss4SWRSEAQhIn87dbYQ6EQBEFAu932ZKVkKpXC/v7+Qvna6roOmqaxv7+P4+PjibUfW2KiIAjw+Xx2OvXxsbOhWG5dnyaB1c6+tbWFo6Mj9Ho9BAIBpFIp29t1EdrFCT+lWq0iGo0iEomgWq2eex21zhOy7iWQLQDC1KEoaixfpmAwCNM0oWmavaghzD7WgtSLiwG3SKfTC+MleBGCINj+epfx5ptJFAoCVlacS3V1A1mWcXJygkQigWazeePq5NOBGpubPP76rwP4678O4CtfKePu3ZL9GliP++IXj8EwwNe/vudKsnAulwNFUdjd3cX9+5FrH98a7+c+18A770QdC7y4d6905quTCIIAwzAm4gM3Cpqm4enTpxf+3OfzIRqNIplMwufznWkfDoVCN27hcTOpWtd1bG1tIR6PY2VlBcPhEO12G91uF81mc2yhb1LClpMwDGOnz5ZKJVQqlWsfw+/3T6Ri7zSW954sy9jY2ECxWPTUZp0kSTBNc+GEkuFweG4Srtvoug7TNLG9ve2q3Yib1ye3SafTqFartoDfarXQarXsSsd0Og1FUbCzszORdmmCN7BS5HO53Ln3/EajgVQqRTrPCKRijzB9TNO8ll/R6YlpMplEIpFAMBhEOBxGMBiEJEkkqXYOME0Tw+HQM4tot0kmk+A4Dvv7+9MeytTgOA6RSATlcvnKXfeXXupib4/D17++j1TKm558HMchGo3i6dOn8Pl8iMViN275Oh2okUwO8P/+XwA/+7M1/OqvHuNTn2rbr5H1uC996QS//MsnSCa1kcI4roN1zd3a2oKu6zc6vhX+YS3CnKrcUxQdL79cdyUV1+/3Q5KkmfG00XUdzWYTHMeB53k7kIemaSQSCZRKpRtVKjl9Pp1Hu93GyckJTNOEJEkIBAKIx+N25YIgCOj3+6Ao6loL3Gg0OpObf9acxu/3IxgMot1uj/zeRSIRZLPZqc2LTlce+v1+z7R/K4oCmqY9JTbOO5IkgeM4V+0MJnF9coOlpSXIsnyuaGdV/FerVVcrmgnexDAMdDodJBKJC0Om/H4/BEE457cJiwRlLnJpCMET9Ho9PHny5MrHMQyDaDRqL44VRYFhGKT0eI6p1WojVW/NOgzDYGNjA9vb21e2oM4zgUAAmUwGDx8+xDvvRPHWW0ncvVuauV13i0gkgkgkYl/fNjY20Gg0UCqNV032+us5vPdeEJ/9bAPf/vaOE0MdmUgkgkQigUKh4IjoXq0yuH9fcaxiz03C4TCi0ehI9ysvkclkQFGUfS2Nx+OQZRmbm5tTHtn14XkegiBAURT4/X77+7qu2xtBrVbrQvHozp07M+9XZS36y+XypSKzz+dDNpsFz/OeqeQwDAOapmF7e3vqlXKSJNkVMOPYJBBGR1VVhMPhmbz2uImVSry5uXnl54KiKCSTSSiKglarhZ2dyc4BCNMjGAwik8ngww8/fOFnVjUnKWpZbEjFHmHqtNttdDodRCIR+Hy+Mzc1y4fD2nEWRREURYHneVKVN8cYhmG34S6CqXU+n0ev15uZSiC3CAaD4DgO1Wr1wl13J/1z3PbiSSQS6Ha7dnVCs9lEJpNBp9MZy37Aqla8d680UTFMkiRks1ns7u46JkBblXuzUFnBcRyCweDMfU7D4TAMw0Cz2QTwbAFQqVRmUsywPKZqtRqOjo5wdHSEarWKbrcLXdfB8zwURUEikUAoFDrTOk3TNOLx+MzPG05X74XD4XOr9yKRiJ2q6xVRD/hp9Z61AJ1mUNRwOATHcUgmk2N7oBJGwzAMRKNRR3z1Lrp/z6LH3urqKo6Pj+1r9FW0Wi3U63V7s+km7fmE2aPf7yORSNjV7BYURSGbzZJCFwLx2CNMF9M0EQqFIMuy/e9UKoVOpwNBEMAwDEzTtCeDFrM+MSdczd7eHpLJ5LSH4TqSJEEURTx69GjaQ5k6oijawr6i6OdW6jnpn+O2F4/f7z8ThDIYDHB4eIilpSU8fvz4xobtKyuDiVfq8TyPXC6HUqk09VTYy3CzArDf73tKJBmVZrOJZDJpV4p6KQ3XCTRNs72oLBiGsQW+ZDKJVquFWq0GwzBm8j08D4ZhQNM01tbWUK1Ww0idKQAAIABJREFUbS8uVVXh8/k8u8izhElVVSEIAnZ3d6fmK1ssFtFoNJDL5VCv10lr4yncuJZa93dRFMcOk3rjjQzeey8I4Oz927qvi6KIL35xd7wBT4B0Og3DMK4tdg4GAxQKBayuriKbzS5EdwsBdkvuaZ/MWUl7J7gPqdgjTBVLoLMmejRNg6Zpu3XE+h4R8hYLXddxcHCAWCyGo6OjaQ/HVVZXV3F0dDTVygWvEI/H0Ww2z53wn02F1fHBB3587GPdsRYcbnrxiKKIUCiEcrl85vudTgeBQACxWAytVmvsNMZJVCeEQiEsLy+jUqlcufiYdrWEG2m7FrquIxqNotvtjlVxOWl6vR6CwaCd0ExR1MxVHV4X0zTR6XRwcnKCbrcLSZIQj8dhmqZnBa+bYM2dRFGELMuQZRkcx83E30jTtO1Dquv61Px0h8MhAoEAFEUhfnuncOta6vf7wfP8yNVpF43tj/9YxWc/28Bv/uahfa+RZRn/4B/EkUhQ+JVfYbG8HPN8NebS0hK2t7dvLCr3ej0kEgl744Iw32iahkQicWYuxnEcwuHwTFz3Ce5ChD0CgeApDMNAvV5Ho9FAJBLBYDBwNUFtmsRiMQiCsNCBGaeJx+M4Pj4+d4JrLTL29jgcHnJ4/30Ze3scXn65fuPnc7MNNBqNgqKocxeKtVoNPp8P6XQauq6PtehwU8gCnqWI5nI57O/vj9Tu4/Z4rsJt43SfzwdZlu0gilmhWq3awQvHx8eeXug6zXA4RL1eB8uydtr6vHF6Y3SW/r7TwRqKolwrFMRJarUaotEoAoHAzH223cKtaynDMAgGg2O1j1pj+83fPDyzube8vAxdbyKT2Uanc4zhcGiH7kxTPL6IWCwGlmXH2sDWNA08zyMajS6Edc2iMxgMEIvF0O/37bVRNBqd23sb4XoQYY9AIHgGwzDQarVsoSsQCIBhGE+3/t0UmqZtwWRc4bJe5/C///cKPvUpFUtLKhRFAc/z6HQ6U2txui6W/9Xp1tXT5PN9PHnC4733gvhH/6gBWdYn7jF3HbLZLMrl8oXvbavVQq/XQzKZRDQaPeMFdh3cFLKsNr+Tk5ORFwzTTiR027NP0zTEYjFHPKImTavVQiwWw8HBwUJWdkSjUdKy5FFomrbbp60QlElTq9WQTCbPLJgXGTevpaqqjnUNvWhsiUQCBwcH9uZgv9/HyckJDMNAMpk8s1nM8zxM05zqHCkWi0HTtLGtEbrdLuLxOHw+31iVkATvYwVJVioV+zxPJBIzmfZOcB7isUcgECaOtSNvVRdYk6vnU/6stsV5ZGVlBQzDIJfLwTAMmKYJwzCg6zo0TcNgMLAXOP1+/8I2DVVV8f3vJ/B7v0djMKjj136tbpv837lzBycnJy+0g3qRYDB4aXujouj4T/9pH/fvdzyfoGqF/Fw1wW42m3j48CEikQji8TgSiQTK5TJqtdrfBcdc7XF0kRehE9y6dQutVuta1QRujscLdLtdGIaBUCjkeGWP2wnB0Wj00mvJvENEPW9jtRWnUinbQ+q6ggdFUZAkyX6vrbmGVRlo3V8BgGVZ9Pt9u3qVYRhomobl5WX7+4eHh0Tkcxjr9ZYkyVELEisl+7z3q1qtolar2UF8hmGA4zgAz1pZG40GDg8PHRvLZUiSBFVV4ff7wTCMI36nmqZhc3MTKysryOVyJCl3jgmFQtA0Dd1uFxzHIZVKEVGPYEOEPQKBMFEMw0Cn08HR0ZFtnq3rOorF4gvtYd1uF5FIZEojdQ9L1LMi61mWBcuy4DjO/srzPCRJslMNKYqCYRi2CAjA9tP4J/9kH4eHHP7pP62i0Xi2kDk5OYEgCMjn82BZ1vPtvsFg8MpJ/qRFo5sKLaFQ6FoVJ5VKBZVKBeFwGIlEAolEAoeHh3jnHdrVcI/LWF1dhaZpnj9vpoG1QHRa2HM7zCUUCs29t95lsCyZ8s4CDMOAYRhks1lUq1UcHz9rqaRpGrIsQxAESJKE4XCIYrEITdNA0zQSiQQURbED1wDY98rn/30amqZf+D7P8+A4DrIs4+HDhwtZ4eomrVbLTnR2inA4fGlau2madvV5JBJBMplEpVJBv99HOByGqqpoNBqu3fOsCniWZVGv17G7u+vo3z8YDLC1tYX19XXIskwq9+YUv9+PwWCAdDqNcDgMAMRbj2BDZjkEAmFiWFVpu7u7tsB3Gb1eb24SDIFn/lyrq6sYDAbY3Ny0qwl0XbfT4i6Cpmlb5LOEPk3T0Ov1wHEmXnvtxd/p9XrY2trC2toaBoOBp4NIRFG8sA33MoHNzSqnmwot4XD4RouDWq2GWq2GcDiMeDyOe/doCEINn//8ZH1zMpkMWJbF5ubmzLRyT5J6ve7KhsMrr1TPfHUSK6hgntJwr4PP55urRNxFgKZpRCIRW6yjaRqGYZyp9Pf7/Tg6OkIikbCr8m7Ced5UVoVfMBicuVANt6t/x6XZbCIWizl6TL/fP5Jvn5VAe3JyYt/frI3QpaUl3L59G0+fPr1yTnYdaJrGrVu30O/38eTJE9fuq8PhEAcHB8hmsygWizN33hKuhud5e3ODeOoRnodIvAQCwXWsSrNWq4Wtra2Rd781TYNpmhBF0eURuk84HMba2hqq1Sq2traubRBuGAYGgwG63S5arZadHnvVBHEwGODp06eIRqNIJBLj/AmuYYmWF+0wWwLb/fvKtX42Lq+8UsXdu6WRhZZqlcF3v5vG8THG2i2v1Wp49OgRdL2Mr31Nxsc+lprYBE5VVQSDQTx9+nQqJvazgFWN6fR1yfImvH9fQbXqrAC16G24pFVpNrHEOmszy/pq/YxhGCQSCTAM40rVCk3TiEajM1cR4+Z90Qna7bbdCusUHMdduVl8mufnTr1eD48fP0a1WsXq6qoj1wyfz4dcLofbt2+j2+1iZ2fH9c2yWq2Gg4MDpNNpBINBV5+LMHmsZHsi6hHOg4RnEAgE17AEvaOjIxSLRVQqlWuLBYFAACzLznSARjabhaqq2NvbGysJ7qZomoZWq4VUKgVRFD1XtSMIgp3WeR6XBTK4GdZwXfPwd99V8eabMUhSBx/96Pg75b1eD5VKBYlEAuFwGI1Gw9VFgSzLSKfT2N7e9lx6oNeQZRkURTnaSgX8NFX4yRMen/50y7FzOp1Oo1KpLFQa7mlkWUYgECCLoTljnCq96xw/Go1CFEXwPA9N0zy/6THtEKOrMAwD4XAYgiA40jLK8zwikQiKxeLYx2q326BpGplMBo1G40bvtd/vRz6fRywWQ6/XQ7FYnKgNQr/fx3A4RCaTORMYQph9VFWduY0GwuSgTNJnQyAQXMIy9L0sFOEqotEogsEgtra2HBzZ5FhdXQXLsigUCmO9Dk7AcRxWVlagaRp2dnagKAo6nY7j4sR1sdqtNjc3pzqO8Ynif/2vGD7zmUeOtz/l83nwPO94i5CFz+fD2trazLbvFAo+fO1raZgm8Hu/d4CVFXcXMel0GgzDYHd319HjVqsM3ngjg/feC+Lu3ZIjXns0TePOnTt4+PCh5wUJt1haWkIoFJr2MAgzjhX01W63cXBwMPV7+izD8zzW1tawtbU19kZSIpGAKIp4+vSpM4MDEI/HoaoqCoXCtcYXi8UQi8VwdHRkJ/JOE0VRkEqlUK/XIQiCHSxj+TWbpolut4tKpTL1uSDhaj760Y+SDSrChZCKPQKB4AqWl964EzaKoqAoiqu7nYWCD2+8kcFLL3UdFWSsCrknT554YkFtGAZqtZpdmcWyLCKRyIWVcpNCVVVomjbTZs8sy+L27SUsL++Bpp2vdqvVavD5fEilUuj1eo7uvlv+P9VqdWbDFX7rt7L4y7+UUSz6sLfH4eWXnQ22eB6/3w+O4xwP0BBFE5/+dMvRahurBX+camG3rpGTIpFIkPAMwthYLXAcxyESiaDdbi9se/u46LoOhmGgqiqq1fF8RZPJJBqNhqMVye12GxRFIZPJoNVq2e+zz+dDMplEJBKBJEl2mjIALC8v21YW9XrdEx61vV4PhmFAkiQ0Gg2Uy2WcnJyg2Wyi2Wyi0+mA53lbkOQ4bqY7ZOadcDhM7mWECyFnBoFAcBRrB/Dw8NCRyUG323XN8NwymP6Lv5Dw/vsyAODb395x5Ng0TUNRlGt5Ck4CXdexvb1t//sjH/kIJElybad2FBNvURQvDfYoFHx4880k7t0ruV6JdVPS6TR6vZ6r4mSxWESv10Mul8Px8TGOjo4cWTisra2h0+mgXC47MMrpcOdOF++/LyOT6eHevZLrz8eyrCtivRum96FQaOwWtTffTOK99575NTl1jZwkTvt5ERYbK0k3HA4vbHu7ExwdHSESiUAQhBtvArMsC57nXbEYse6xKysrePr0KQKBAGKxGFqtFvr9Pnw+H2KxGNLpNCiKQqfTwePHjz2xkXuak5OTFzbtTm8OWq+dKIrI5XLw+Xxn5okEAmE2IMIegUBwFNM0sb297ZhQZBgGNE1DMBh0fOJmGUz//b/fwic/2byRIEDTNGKxGGRZtnfRLLGl2+163qvs5OQEqVQKT548ceX4VyXLUhQFn8936XvrdVEhEAhAkiQ8fPjQ9eeqVqvodrvI5XKIRCI4OjpCs9m8cQVfPp+HaZqOt5ROmp//+Ro2NwVb/HU7FVIURcf9MgsFH/71v85hZ0dAt0vh9dfHT7GWZRk0TY8tOFvXxkmIpk5DjMYJbkBRFEKhEMrlsqc272YJXddRrVaRSqVQKBRudIxsNotms+laW/Tx8TEMw8Da2hp0XUehUDhXzLWSmmeZbreLzc1NrKysYHl5mYh7HoQkuxMugwh7BALBEUzTtJNvna7+6nQ6kGX5SmEvGAwikUjAMAzoum5/tcyuNU3DcDhEr9fD8vIy7t3z4cMPDfzgBwHcvXuzarBbt27B5/Ph4OAA3W4XhmGA4zgIgjAT7QzHx8dQVRWBQMCV8VqJshcly/I8b79XF+FlUYGiKKTTaXvyPwl6vR4ePXqEcDhspx0bhoFut4t2u41OpzNSYnIqlYIgCHj8+LFrC5JJVVv++Z8H8d57QXziEx2srBxfKSiPA0VR4HnecS/CN99MYmdHcPSY8XgcJycnY7+/KysDT4rqo8DzPAzDIAsiguPQNI1kMomDg4NpD2VmGaeVWZIk+P1+PHr0yMERvUilUrEDKC7aRJt1Uc9C0zQUCgWsra1hdXUVOzs7pN3cI1ihXQTCRRBhj0AgOIJhGNje3kan03H82J1OB4qiXPm4eDyOVquFwWAAhmHs/0RRBE3TYBgGPp8PFEWhXq+j3S7ia19j8JnPpPGv/lUUg8HgWlWBqqqCYRg8evTozGSv3+/PhKgHPHvfyuUystksHj165Lg4pSj6pcKKIAhXtq14WVSIxWIAcGkrsVvUajVbXPL7/QiFQggGg4hGo6BpGp1OB4eHh+d+JqPRKMLhMDY3N11tG5pEtWW1yqDbpfCVr5RfEJIvEpTHwefz2YnfTnLvXgnDIYU7d3p49dXxqwGtFrVFr7oQBGfFUgLBgqZphMNhMAyDer2OVqtFqveuid/vv3FnQzabRblcnojwNCtzOifQNA1PnjxBOp3GxsYGer0eEfg8QDgcJom4hEshwh6BQHCEfr/viqhnHfsqs9hoNAqfz4fd3d1LU0NZloXP57PHKgjAP//nj6DrCjKZDJLJJIrF4pWta5IkIZFIYHt729Egg2lQqVQgyzLy+fzE04dFUUS/358JH73n4Xke0Wj02q+ZG22inU7nzOePZVkkEgksLy+j3+/j4ODAXjzJsox4PI5CoeD6uWtVWf76rx/inXeirrTG3r+v4O23E7h7t2Qf+ypBeRxEUXRlgbOyMsDv/75zIlwqlUKz2fTkYsztVunTSJJEFkME16BpGsFgEIFAAABsocnn89mbfPNSzeUGN21hjcfjME3TcUsEwjN0Xcfu7q49l9jY2MDTp09dm+cTLoZlWSwtLUEURVKxR7gUkopLIBDGxjRN1Go11wIYdF1HPB5HtVp9YTecpmmsrq5ClmXs7OxcaWRtGMa5Xiy9Xs82F06lUohEItA07VyRkGVZrK6uolwuu2LYPA1arZY9UZ6kGXgikUCr1cK//bcK3nsvOJFEU6fI5/PodDrXXli8804U3/pWEoJg4BOfcGeSbBgGms0mjo+P4ff7kUql4Pf7AQCZTAbFYnEiFQiKouPll+v4wQ/CeOutJBRFx8c/7uzfnM/3HU2RvQpVVaHruuc/+5lMBgcHB54U9t59V3XtfHieeDxOwjMIrkJRFGiaBk3T8Pv9CAaDkGUZsizblf3D4dBzoQpeQVXVayey53I57O3tzfzGqtex5hLAs3sKACLuTRCO47C2tgafz0c2qAhXQir2CATC2Jy+8bt1/FarhVQqdcbkPxQKIZ1Oo91uo1AojN0CY5omTk5OUKlUoCgKUqkUkskkjo6ObPGGpmmsra2hXq/P1U6xtTuby+VsgU/Xdei6juFwiMFgYIeBODmRttLs7t17JpKc9tGbZFXPdYlEIuA4Dpubm9MeypXs7++jWCxifX0dS0tLOD4+dtwf7ircbI11szrvPDiO83woTjweh6Zpnk3sdPN8eB4i6hEmyWkvR+v/o9EoVFXF3t6e5zcEJk2n07m2YBGNRjEcDl3bTCa8yNHREdrtNvL5PEKhELa2tkjbuYtwHAdFUaCqqr1xQCBcBRH2CATC2FAU5foC8vDwECsrK2AYBoFAAIqiQBRFHBwcoF53tsLLau+oVqsIh8OIx+OIx+MwDAMsy6LRaMylWXa73caHH34IlmXBcRx8Ph84jgPHcRBFEaFQCCzLgqIo22PsdDjJYDCw/384HKJc1vHf/psMAHj11coL4py14B4MBlhZedGD7Xvfi+DttxOOJYQ6BcdxSCQSN06SffXVCkTRnIioYWF5KaZSKQQCAdfCUi5i0uKbm/A8f+3qkkmjKArK5fK0h3EhkzwfSGgGYdpYycyZTIb48D3HTdpwRwlTIzhPp9PBo0ePkM1mcefOHQyHQxwdHU18o3DeEUUR+XyeCHqEa0OEPQKBMDaTmKT2ej1ommZPJjqdDp48eXJuW61TmKaJarWKarUKSZLAMIzjFWteRNO0S6t9KIqyBT+fz2f7FgqCYAeW0DSNP/kTBm+//WxSEomo+Pf/vot6vW5PAq8Kzuh2qTNfvUImk0G3272WMPZ89eE0RC4rbCOZTGJpaenvxNeyq9W28wbHcWAYxtOvmeUp5/SGxyzCMAxM0yS+RARPQFEUYrGYp0X3SWMYxrU/n1ZrM2HyaJqGp0+fgud5JJNJZLNZRCIREq7hIH6/n4h6hBtBhD0CgTAWpmlOTOiqVCqIRqN49OjRRJ7vNKTl46dY7/lgMLj0dfnUpxh88pNLeP/9ANrtFvp9DclkEqIoolgsQhCESyfnll/aJHzTRiUYDEIURTx8+HCkx1erDL73vQg++MCP999/Vr047cq1UqmEUqmERCKBTCYDTdNQKpVcr+Dzcmv1qLgVnOEkiUQClUqFGPbj2ftFXgeCV6BpGqqqolKpEGHq77iJsAfcrNKP4Bz9fh/b29vgOA7JZBLr6+vY398nlZQOQM5twk0hUjCBQLgxpmnCMAzs7e1N5PlOTk5AURSCweBEno8wHoqi45vf3MXduyX8/M8XUSqVUCwW7fRAv99/aQv3q69WcPduCa++6g0vQ4Zh7OCJUatUrcTW99+X8dnPNibafnsV5XIZDx48QLPZxNLSEm7dumW/N25w/76Ct95K4v59xbXncBuWZT1tgM8wDARBQLU63nlWrTJ4550oqtXZbmO9Kk2dQJgGy8vL0x6CZzBNE8PhEKFQaOTfuWmSLsF5hsMhdnd3USwWkc1mSZWZA4TDYfI6Em4EmfEQCIQbYfmrPX36dKKtqZVKBYlEguwKzgjPt53yPG9XPAmCcGkAiRstq+NUjaVSKfT7/Wv5ybzyStVuJT7PZ9ALlMtllMtlJBIJu0XXjQq+SQYmuAVN055eUKZSKbRarbGvyZYIC0y/wnQceJ4nCySCp6BpGhzHTdzn1Mt0Oh0EAoGR7QNomvZ85fSiUavVEA6Hkc/nsbW1Ne3hzCzW5hyBcBPIbIdAIFwLKy212+3i8ePH6Pf7E33+w8NDsCzramURwT2snXZrwd1sNvGjHwn4whdu4Uc/ejaZKRR8eP31HAoFHwBnq4duWjXm9/shyzJ2dnaufvApFEXH668f4fXXjzwp6p2mXC7jww8/PFPBJ0mSY8e3hFonX4dJV5ZZwTFeRZZlHB+PL8S98koVd++WZlqEBX7qVUQgeAmappFIJKY9DM/A8/zIc0nL77jT6bg8KsJ12d3dhc/ng6qq0x7KTCIIAuLxuKc3DwnehlTsEQiEa2G13k7TPL5WqyEejzu22z0P3l+zQr1eRyQSQTabRa/XAwD87u9mUSgI+N3fzeJ//s8nePPNJN5771m79be/veNo9dBNq8ay2SwqlcpCVAlYFXzJZBK5XA7NZhMHBweeFLQmXVnmZZFIVVVomubIgndeUox5np/2EAiEF6AoCjzPw+fzzX0Y11XQNA2e5y+t3j9NJpPB0dERET88iK7rODg4QDabhaIo0DQNrVYLlUrFk/MHryCKIqLRKGT5mQ8zqTIn3BTmq1/96lenPQgCgTAbeEHUA4BWq4VkMol2u+2I0PLuuyreeisJRdHx8Y+TXWA3sRJ3VVUFwzCQJAkf+1gf77/P4mtf20UyqeGll7rY2+Nw714JiqIjn+9DUXS88kr1hSCNapXBu++qyOf7I4VsiKKJj3+8c61ADlVVIUkStre3r/33XsR1xz0NWq0WqtUqotEo4vE4ut2u5wzfLzs33ECWZTAM48nE2Ww2i5OTk0t9KxeNRCLhaTGWsLiYpglJkhAIBNDpdBZW+JBlGZIkjVRpHI/HIQjCxHydCden3++j0WhA13WYpglZlpFKpRCJRFCv1xfqPPf7/chmswgGg8hmswiFQnbwnEUwGMTy8jIEQQBN0+R+RRgLIuwRCISRMAwDnU4Hh4eH0x4KgGcl67IsO7LAnrQ4sOjwPA+/34+dnR1wHIf1dT/+zb+hkUpF8L3vRfCJTwzxcz9XtqsnLxPj3BZlWZbF8vIydnd3HRW1rHF3uxT+y39J4qWXOkgmvVcNaJqmHcSQyWTAMIynfKFuItRa3ERcDQQCnhT2JEmCoig4ODgglSx/B8/zxISc4FkoigLHceB5HjzPe+6a4iSiKEKWZXAcB13XwTDPrBMs4YfjuCsDf1RVRTwex/b2tuc2mAhnsex6rM3B4+Nj8DyPdDqNVqu1EJ0PLMtidXUVPp8PPp8PNE2DYRgEg0H4/X60220AwOrqKhH0CI5BWnEJBMLIeGmX9ODgAHfu3LmWN8tFONF2Rtp5R4OiKCQSCVSrVXQ6nTNtg3/4hwl885sxsGwSv/IrAorF4pXHczuQIZ1Oo9Pp2JMwp7DG+8d/HMb+voDf+Z0svv/9J44+h5McHx9DlmXIsoxSqTTt4TjCTdp4GYbxZMVBIpFApVLxdGLvpCFtuIRZgKIoBAIBCIJg21PMEzzPY2Vlxd5wsAQM0zTx8OFDMAxz5XUrnU4jFAphe3ubVCTPIKZpYn9/H8PhEPl8Ho8ePfLkfdRJrLZaiqLsc56iKDAMg0AggI2NDfR6PbIRR3AUso1JIBCuxDAMVKtVT+2yGYaBdruNeDw+7aEAuHkow6KRyWRgmua5lZ//7J8d4+7dEv7hP9yGoigjBTdcJ5DhukELkiRBkqRrB2aMgjXuz372WVv7pz893fb2UahUKmBZdm4qoG4SEMGyrKeug8CzMV2VML2I+Hw+UgVBmAkoisLy8vLcidGiKGJ1ddUWNBiGAU3T9j3E7/dDkiR0Oh2Ew2GEQiGIoohMJoNYLAaaprG6ugpZlrG5uen4BhthshweHqLT6WB1dXXaQ3EdWZYvnCtZnwG/329XrxIITkBacQkEwoVYu6jNZhPFYtFzO0vtdhvpdBr1en3qlSqknfdqFEWBqqp4/PgxtrY4vPFGBi+91H2h5Zbjhjg8NHD/fgaJRA2C4MzO7nXadimKwmCQx5e+ZGBjo+laFebHPtaDouj40pcqnj9v+v0+FEUBwzBzscAatY33dMtuLhdFo9HwVGXNrVu3oOs6jo6Opj0UTxEKhRxNdSYQ3MKq6olEIpAkCY1Gw9H5ViAQQCwWg6IoiEQi8Pv9rlkqWG23lljJMMyFArssy7Y1RyAQgCzLCIfDEEURkiRBVVUMBgMUCgXPbagQbkaz2YSqqmBZdi7mEefBcRxSqdTcbIISZgfSiksgEC7EMAw8fvzYsyXzVgJkPB6fepvwvKRIuoWiKEilUtje3oZhGC8k3z7Pd75D4a23aHzjG2v4uZ974MgYrtO2G41G8eUvM/g//4dBv588d4xOMMnzxol28f39feTz+YVJCAbOtux+5jPc1MODnsfn83lKaPQKgiBMewgEwsicrmJbWlpyLKxJVVU7RMYS2ERRhKZpL1TOMwxjX0/OExYZhkEkEoGu6xgMBuj1evZ9QJIk5HK5M48//ZzPc7py7zwBxDAMMAzj2UR2ws0wDAMnJydQFAXlcnnaw3GFQCDguUIIwmJAhD0CgXAhhmF4fkK1v7+P9fV1cBxHDJU9Sjweh6qq2N7etndo790rnfn6PJb49i//pQJJyjoi3I4qonEch1gshn/37/bQbocvHOOscRNPuefpdDro9XpIJBLY3993cniexToXv/jFLgzDmHp18PPs7u4ikUhMexgjMUkvUp/P5+rxCQQ3oGkakiQhmUyO5WdK0zRSqRRCodALwhlN04hGo2i322i32+A4DslkErIswzRNUBSFVquFcrl8xsM4nU4jGAzCNE37cb1eD+12G8Fg0NG2QpqmYRgGbt26he3t7TN+vITZxjTNua5mI2EYhGnor1pyAAAgAElEQVRBmURSJhAI52Dtqs3CjtrKygp6vd5IYQuEySEIAtLpNHw+H7a2tjAYDK59jFZLwP/9v6v42Z8tgaYn4yG2vLwMiqLw9OnTiTzfpHBKVGFZFhsbGygUCgtlZB6LxSDLMra2tqY9lDM8S5Zex09+8pNpD+VK3nknirfeStrehn/wByoePBDxO79TxMrK9a8Pl/HRj36ULK4IM4thGNA0DZubm9faTKBpGrFYDKqq2v8+D0uce/53T//cMAw8evQIuq7D7/cjn8+fezxL5HMDa5z1eh3lcnlhKsXnGVEUkc/n8fDhQ88XD1wXiqJw+/btS1vQCQS3mF+5nEAg3BjDMNDr9c4NOPAiBwcHtvcXYfrwPI9cLofV1VX0+308ePDgSlHvomCLP/mTAH77t2n8i3+RRLkccnPYAIBgMAi/338mMOO6oRtepVZj8Fd/5UetNt7foWkaqtUqMpmMQyObDYLBoGu+VONgVSrPwvXvdGDJ/fsKvvOdON5/X8abbyYdfR6O40grFGGmoWkaLMtibW0Noihe+XifzwdJkrC6ugpVVc+0up4HRVH2Y857rNVGu7GxgfX1dWSz2QuFCjcFDGucoVAIGxsbWF5eRi6XQyjk/nyA4A7dbhe9Xg9LS0vTHorjhMPhS1vQCQQ3IeEZBALhDJao9/Tp05lZGOm6jlAoNDem/rOI5b2TzWahqio0TcPW1hYajcZIv39RsEU+38ef/7mMJ084HB/L+PKXfa55nNE0jXw+bye3/fCHfvzSL62iVGLwzjvxkUI3vMwbb2Tw3ntB7O1xePnl+ljHarVaiMfjGAwGZ1q15hWKosCySXzzm20sL/c9F3SiqiparZbnq1lOB5bk832YpglBMPDbv11ytDXXMuKf53YvwvxjiVrhcNie3/A8j2g0ikwmYwdSJRIJqKqKUCgEjuMcO++t52dZduoVSJZYwvM8eJ5HIBBANBpdmHvQvNFut5FIJKBp2tx4xEqShEwmMxObbIT5hAh7BALBxjAMdDqdmRL1LPr9PlKpFE5OTqY9lIVCFEWkUimk02nwPI9KpYKdnR3U6/VrnUMXpQqLoolPfrKFvT0Ov/VbJayuhpBMJsGyrKPVU9Uqg+9/P4+NDRPV6jPvuF/6pVVUqxxKJQ6vv34084nH2WwfH3zgx717RSST4wtApmkimUwuxGcuEAjgD/8wiK9/XXZM4D2dtjvueRUOhxEIBM6Y2XsdUTTx6U+38YUv1B3324tGoxBFkVRNEGYeS9ASBAHxeByKokCSJLAsa/9neXotkreXVWUoCAIqlcnYdBCcwzAM9Pt9ZDIZdLvdufDIzuVyxNuVMFXIViaBQADw7CbbaDRmUtQDnu3+6bqOSCQy7aHMPRRFIRQK4datW8jn86AoCk+ePMHjx4/PiDx/+qdBfPzjL+FP/zR44bGsNlfgWaDDeQv8cFjHJz7RgSh2sbW1hZ2dHQQCAdy5cwfxeNyRv+n734/jq1/147/+159WGH7jG7tQlCHeeGM+QiL+5m8CKBQE/M3fBBw53snJCQzDsL2cbsostDrLsowvfrFrt5E6gRVmcv++MvaxGo0GeJ7H8vKyAyObbazr06IIHITFYBHFu1EgVbmzS7PZRLlcxsrKykjt5l5H07S58wwkzBakYo9AIMAwDDSbTUeSR6eJpmlIJBILUUE0DWiahqqqyOVyCAQCqNfr2N7eRr1eP9fc+xd/cQ2aRuOHP5TxG79xdO4xL2rBvewxw+EQlUoF/X4fsVgMsVgMpmneOMiBoih87nMpyHIPn/98ya6eyuWGeO21E7z3XvDKMc4CF1VFjkOv10M6nUalUrnxhsAo58C0SafT6HZP8JGPVBx77Zx8P9rtNjRNg9/vX/jrn8/ng6IoZMFPICwAVtAbYTbpdrugKArRaHTmKy+bzaZdRUrEd8I0IMIegUCAaZrY3t6e+Z2mfr9v+7vNi2eHF6AoCqqqYnl5GTzPo1Qq4eDg4Eo/w1isjx/+UMZ//I97eOml8z1wRhE3wmENe3scfvEXT85U9A0GA5ycnGA4HNoCn8/nQ7fbvfBcZhgGDMOc+Xk8HkckIiCR2Dx3DG4IYtPgtL+ZUwyHQyiKMpawar2+n/tcA/fvK460pjoJy7KIxWLY3d119LhOvx/D4RDRaBQcx3ky5GNSmKaJWCxGFlYEwoJwfHw87SEQxkDTNMTjccctViaNaZpotVrgeR4+n4/cgwgThzJnseeOQCA4hmEYqFarKBaL0x6KI6iqClVV8ejRo2kPZS6QJAnZbBamaeLHPy7hu9/14ZVXqo57Yl3GO+9E8dZbSdy9W8Jrr108gZdlGaqqwu/3Q9d1mKZp+xOdbl8yTROGYWBvbw/D4RBra2soFAo3FqYWnWg0inA4jCdPnox1nFHf50kTDocRi8Xw+PHjaQ/lSoLBINLpNB48eHDlY6tVBvfvKxP/PE+CZDKJSCRCqvYIhDnHNE385Cc/mUkLGcJPEUURuVwOrVYL+/uzbX8iyzKy2SwJ0SBMHHbaAyAQCNPFNE0cHh5OexiOcXJyglgsBlmWXUtPtZjnhTEAZDIZBINBHB0d4fj4GN/97jPhBcBEhRfL0+wqb7Nms2m3Qvj9flAUBcMwoGkadF23xT4AiEQiWFpaAkVRaDabRNQbg+PjY8TjcfA8P1Y64ajv82kKBR/efDOJe/dKWFkZ3Pi5L0OWZXQ63mwRfp5Go4FMJoNAIHBl5YPl8QdM9vM8CcrlMmRZdjQhlEAgeA/DMCCK4sxcownnY4VnzEOIBqnWI0wL0opLICwwuq7j+Ph4pkvfz4NlWSiKgmrVGZP7i5gFb7CbQFEUlpeXIYoiNjc37fNjWi2p121ZNE0Tg8EAg8EAw+EQuq6/0Jrb7XZRq9XAcRyCwSBomr6ytZhwMYFAYOw2mpu0pr7xRgbvvRfE3h6Hl1+u3/i5L8NK2x5HtJwkqqqi2WxiMLhc6JyXFvOLaDQadogGWWQRCPOL1QJJmF0URYEgCI5bXkyD4XBI7j2EqUCEPQJhgTFNE7u7u3PXwtBqtZBMJtHpdFzd/ZvXhXEul4MgCHj06NEZQcwNj7ZpYiVBt1otxONxKIoy8+bNwLNK0nffVSfqVTccDpFMJiduYv7SS13s7XG4d6/kStUswzCIxWKuBgs5/X6Fw2EwDHNlxfK8fZ6fxzAM1Go1W7gnCywCYf6gKAp+v3+uOk8WkUwmg0ajMRcbrJbFkXUvJhAmBelPIBAWFNM00Ww2Zz4w4yIajQYSiYSrz6EoOl577Xiu2nBTqRREURzbL22W6Ha7ePLkCQzDwMrKyrSHMzZWi+X9+8rEnrPdbkPXdSjK5J4TAFZWBvj2t3dca8MVBOHcxGcncfr9Oj4+RiAQcORYs46u6ygUCtMeBoFAcBFd18k1b4aJxWJgWXauxFnDMIgNBGHikDOOQFhQDMNAve5O65oXKBaLEAQBoihOeygzQyQSQTgcxubm5twKvhdhGAa2t7chCAJCodC0hzMWr7xSxd27pWt51TnB4eEh4vH4XFVGCYIATdNcfQ6n369+vz9ylUC1yuCdd6KoVue3qkDX9bnwbSIQCOdD0zQURbn2vWcRrn9ex+fzIRaL4enTp9MeiqP4/X4i7BEmDjnjCIQF5nlPknma5BiGgWaziXg87uhx5+k1Ok0gEEAymcT29rbrQoZX0XXdFqdmiefPyWlVktZqNei6PnalrJc+Y4IguO6t5/T71ev1AGCkTY1pVHdOg0W9phEIiwBFUZBlGWtra9cSUxbl+udlgsEger2efd+aFyRJmqtNTsJsQIQ9AmGBMAzDTgfd2dl5wVtv3iY5BwcHkCQJPM87dsx5e42AZ+LF0tISDg4OFj5ZrlqtguO4mar09NI5ub29jUgkcunrd55wd/p7Xvp7BEGYycTkbreLcDh85eOmVd05aXw+37SHQCAQXISmafh8PmQymZF/Z1Guf15m3jy+LXq93sJ1vhCmDzvtARAIBPcxTROmaaJer6PVaqHVap3xjbIW05/7XAMA5maSY1XtJRIJ7OzsOHJM67WZl9eIZVnk83lUKhXUarVpD2fqWKbHqVQKW1tb0x7OSHjpnBwMBjg5OcHS0hIeP3587qTdEu4A4LXXjl/43kV/D8/zCAQCEATBbjUdDocYDofQNO2F/64DwzDgeR48z4NhGEiSBEEQwHEcyuXy9V4ED3B4eIh8Po9SqXTpwsmqFpxnaJoGy5LpLoEw79A0jVAohFKpNFL7/SJc/7yOrutzGTBxVSo9geAGZKZDIMwxlnhnpd9elDZ13kJ7XigWi9jY2ADHcWP7LFkC6CuvVOciMIOiKOTzefR6vZkUL9zi6OgIGxsbYFl2Jlr4vLY4KZfLCAaDWF9fR61WQ7PZPFP1dp5wd/p7z/89giAgnU7bbbH9ft/+LLMsC1EUwTCMnXxqfdU0DYPBwBb/rOuh9RiWZW0xj6Iou5rZMAx0u11UKhXkcrmZbBHqdDrQdR3BYHCuvVRHQRAEGIYxl4tHAoFwFuuaT5gNer3eXF6bGYYhrbiEiUOEPQJhTjEMA8fHx2g0GhgMBudWbcxrpd5pNE1Dt9tFPB7H/v7+WMeaNwE0m82CoqhrmxbPm8D5PJqmodVqIZvNes7QeVZe+8ePHyMSiSAUCiESiYCiKLRaLdTrdUiSjt/4jSb6/Z+O/yJxMhwOI51Oo16vX6uCkqZpSJIEURTBcZxdiUdRFEzThGEY0DQNjUYD7Xb73HZba1I+C+LuedTrdUQiESLsCQJZYBEICwLHcdMeAuEaWGFPNE3PRetqKBRCPB4Hx3HkvkOYOETYIxDmEMMw0G63cXR0dO7PLXGg26Xw9tvPjO7nQai6iP39fdy6dQvlcnmsRbqXWh7HJRaLQZIkPHr06Nq/O28C53kUi0XcunULqqri5ORk2sOxmaXXvlKpoFKpAHiWEBeJRJBMJm2/s4cPH15aWaEoClKpFLa3ty+sNr4Iqw2/2WzeePw0Tc+0/8/R0RFu3749Nwumm0LSCQkEAsGbWFZB83CfSqfTCIfD5H5DmBpE2CMQ5ghd10FRFJrNJvb29i58nCUOfOUr5YUwDh4MBuj1eohGoyiVSjc+jtdaHm9KMBhENBpFoVC40URqngTOixgOh9jZ2cHy8rLtu+cFZvW173Q6MAwDuVzOriAOBPJ4660qXnmlimSSRTqdtpO6Q6EQWJa91ELAbWZd2LNaiyVJGkvgnHUkSZr2EAgEwgSxKrMJ3sdqw53VyniLcDhMRD3C1CHCHoEwB1i+UIeHh2g0GmeCMc7jeT+rRaBYLGJlZQWHh4czvys4DoIgIJvNYn9//8beYfMicF5Fu93G9va2Le55oaVxVl/7VCoFRVFwcnKCw8NDmKaJ73//I3jrrSQoisJ//s8qdF1HIBAAADQaDRweHk51zNMS9goFH958M4l790pYWRnPgLvX6yEQCIwk7Dn5vF6B47i59G8iEAjnY5omWJYlPnszAsuyMz0nF0URgUAA0WiUiHqEqUOEPQJhhjEMA8PhECcnJ6hWqyMvQmdVHBiHbreL4XAIVVUvbFGed6wE3JOTk4mLVNUqg+99LwIAePXVyswIyu12G7u7u1ha+v/s3VlsIwl6H/B/HTyLV/ES70NX98w6WUyeBslOvEEQBMECSdvIy+6D4UGSBw8CBBmgg4XXGwyyyGTtCfrF8CyQBDuBk2zmxYDgJEgAB0awszAWcPxgOJ7u1n1QEinxvqrIYlXlQUuO1LooiWRVid8PaHS3RJGfqBLJ+vgdaei6jmazaXRIluJyuZDJZKBpGra3ty8kk//hP2yj37fj13/dh16vh52dHQMjvcyo+TiffBLDF1/4AACffvqwbd71eh2xWAzHx8czvV2zCIVCRodACJkhXdchCALq9brRoZAx8DxvyepKt9uNeDw+Wr5F8/SIGVBijxALGr67VavVxjphI2eKxSJSqRTK5fK9XkhYZXHBVYYbcCVJMmQD7tqaOJrn6HLplkosD1vbU6kUCoWCJZN7Rh27uVwO1Wr1ymNOVUv4rd9agaIoWF/fmllM4zKqYu/58+KFvx+i0WgglUrN/HaNxrIswuEwgsEgVVEQMmf6/cdRcTwPPB6P5aorOY5DLpejhB4xHUrsEWIxuq6j1+uhUCig1+sZHY6ltFotqKqKYDB4r4UIVlpc8KZ0Og2GYbC3tzex67xLsujZsxokiRn922qazeYouVculw1vE70ro45dlmWvva/6/T5evnxp2jYcoxJ7+Xx/ohVzuq6D47hbRzRM+naN4vf7kUgkAICSeoTMGYZhIIoiut2u0aGQMQSDQezvW+d5RxAEZDIZAMZV9RNyHUrsEWIxmqahWCxSUu+eSqUS4vE4qtXqnU/arbq4IBqNwu1232sD7k3ukiwSRRUffGDtFuhms4mdnR1ks1l4vd57Lx8xghHH7rDF5qbfMzPff5QUsp5kMgm/308/O0LmFMuy8Pv9OD4+NvXzCzmrfGMYxrAFWXfFcRwymQzNbSWmRa98CLEgqzwJmlGj0YCu6/D7/Xf+2uFsQiu14fr9foRCoakkoZ49q13YqlyrcfjsszBqtcsvem76nJVIkoT19XUcHyv4b//tKRTl7seREYw4dh0Ox61VYmZm9a24wFl1gaZplv45jCuZTMLn81FSjxCCbDZLFVUmx3Gc6Z9jXS4XFhYW4PP5kEql6JgipkavfgixEF3Xx9puSG5WLpcRjUaNDmPqXC4Xksnk1Nq230wWDSv41tbES5e96XOTNu0koqZp+L3f6+K732XxR3+URDAYnMrtWB3LsqM/VsQwjOUrPtxut+W/h3H4fD74fD6qpCCEgGVZuFwuLC0tUSLGxBiGMW1ij2EYpNNp5PN5hMNhJJNJCIJg2dczZD5QKy4hFqJpGlXrTUClUkEkEoHX6320iVKbzYZsNovT09OZfY83tXvOshV0FvPkht/H3/7bPSwspGC321EsWn/pwCS1Wi0oioJ4PI7Dw8N7XUetxuHHPw7j1SsnfvM3j5HPz24outUr9liWRSgUMmRZzqyFQiFK6hFCRliWhd1uRygUQrlsrZnI86Lf75v2cTuRSMDr9Y4SeWaNk5DzuI8++ugjo4MghIyP5oZMBsdxCAaDqFarU7uNWo3D55+HkMv14HJ9lSDY2bHje99L4u23pam0RrIsi8XFRciyPNOtyS6Xjnfe6V74Xsf53KTlcj2Ioopnz2pTu73h98PzfbRaLcTjcXS7bvy7f2e79POeZ81mE8lkEt1ud+zNd//m30TwwQc5NBpAoeDEj360gELBgZ0dO/7+329MOeKvCIIAh8OBWs1aMzWHcrkcBoPBXCScE4kEVeYQQi5gGAYul4sSeybEsixisRicTifcbjf6/T4Gg4HRYY3EYjHYbDajwyDkTqhijxCL0HUd7XbbVE98VlYqlRAMBiEIwtSqIIeVY5LEwOXSR9tjP/kkhi++8AHAVLZQptNp6LpuqU1jkzRsEZ6VXq+Hra0trK0t48WLs5+r1bYmTxPLsuD58V9u/OQnEQAsfvKTCH7609f46U89+L//14OnT+XpBfnICIIAl8uF169fGx3KTFBSjxByFYZhEAqFUKlUjA6F/ILL5UIulwPDMGBZFh6PB4IgoNfr4eTkxBSdNJTUI1ZEFXuEWISmaTg+Ph6r6uW6SjFykdvthsfjQb1en8r1DyvHBgMGv/u7MYiiinfe6eLttyUUCjY8f16ceMVeLBaDx+PB1taW6doIp3VcmuF41zQNqVQXKyt+/IN/UAXPz65l1Mw0TUMwGES73R57zmOjAfzFX7jxne+c4u/8nTZ++ZdbEEUV3/52daY/3+EihkZjdlWCk5LNZlGtVtFut40OZSZEUaRWKULIJQzDwOFwUGLPJJxOJ/L5/IX5uwzDgGEY2Gw2eL1eeDweyLJsWCEDz/MIhUL0hhGxHErsEWIRw8TeOD7/PIQXL75KJJGrLSwsoNlsotu9+T66b+Jo2K65vHyxNVQUVXzrW42JJ/VEUUQkEsHW1pYpt2BO67g0y/Fusyl4910Ni4sxav05R9d1JJNJlMvlsZLN773XxQcfnOK9985+lrNs4z7P7/dD13U0m82Z3u5DhcNh+Hw+FItFUz4OTIPdbofL5aITMULIJb1ez7IjFR6bxcVF8Dx/7WM1y7Kw2WyjN2uMeHPKbrcjEAjQogxiOdSKS4hFyPL4bWizXFRgZTzPjzVj76HLGGbRGup2uxGPx7G3tzf2LLNZm9ZxaabjvVKpwO/3I5vNYm9vz+hw7qVW47C2Jo5ax+/L7/cjFouB53kMBgNwHDf2fNCbYphUfLfhOM60v0vXGSb3Dw4OprIJ26w6nQ4CgQBV7RFCLnE6nfB4PHNTwWxWHMfdmNQbGlbwBYNBOByOmb+WEgRhprdHyKRQYo8Qi3C5XKMT5NvMesaYFTkcDui6PlZFi5kSR1ex2+3IZrMolUqm3po8rePSbMf7wcEBlpeX4fP5LFftBUxuq3AgEEC320WhULhzW/hNMcxi6zFwVjlgtYo3t9uNdrttihlFs9TpdKhajxByJZZlEQ6HKbFnMJvNdqfXAizLQhAERKNRnJycTDGyi4LBIL1JRCyJEnuEWATDMBAEwZLznszI7/ej3x9vDprZEkfn2Ww25PN5NJvNuZohM6uqrftQFAXHx8dIJBKWTOxNKpGtKAqcTue9Zj3eFMOsEu0sy1puA7nT6ZzazFAzU1UViqLA4XAYHQohxITcbjcymQwODg4AnFVlMQwDWZZvrMx2Op1IpVIol8vodDpIJpMAzrpoZFlGp9OxXGW3UXRdv/MbMMOkbLfbnVli1m63z+R2CJk0RjfbdHVCyAXDE8tyuTzTd6weM57nsbKygkKhYOnKFpZlsby8jF6vZ9m2TwDY2bHjk09ieP68iHz++mTrMJn3zW82R5uFP/ywaNqkaz6fh6IoKBQKRodiiEQiAafTie3t7Qddz7jHx6QtLy+jUqlYajbTkydPUCgUTF25Oy3RaBThcJjmIhFCrqRpGvr9/qhj43yiSVEUDAYDsCwLjuNGFVvDtlBd16Fp2qVKLoZhoKoqWq3W3D7X30U4HEYkErlzRZyiKDPZ8u52u5HL5eh5hFgSVewRYmKapkGWZRQKhbGry8jtFhcXUa/XLZ3UA4BMJgNVVS2d1AMwStIBwKef7l97uWEL5p/8iYCf/9yLd99tmbY9GgCKxSJyuZzRYdzZpKohfT4fDg8PHxzPuMfHpFmxFZfjuLl9rmi1WgiFQkaHQQgxKZZl4XQ6AeBS5ZjD4bix4pdhmGuTPRzHwefz4a233kK73cbJyclczTi9i36/f6+xCSzL4unTpzg6OppaJ0QwGEQsFqOxDsSyKB1NiAlpmgZVVVEsFrG9vY1SScVnn4VRq9HMh4eKxWLQdR3FYtHoUB5kYWEBTqcTOzs7RofyYM+fF/Hee008f37zz+Sb32zivfeayOXOXjC/807XdG2450mSBFVVEQgEjA7lToYJ1LU18d7XEQgEoOv6RJLn4x4fkzasxLCaeW3EkCTJ6BAIIXNqWOnn8/mwuLgIl8tFVV9XaDab92pdHi7eSKVSiEQiE43J6XQim80iFouBZVlK7BHLooo9QkxGVVX0ej3s7++PFmXMalj8Y8eyLERRxN7enqVPfn0+H4LBILa2tiw3A+wq+Xx/rEqs//N/fPjiCx/efbeF3/iNEr797ds3Ghut3W7D5/MZPveMZVlEIhGUy+Vbk1WTmGE3vK1JGPf4mDSWZeHz+eB0Oi/Mr0ylUtB1fSLViJMUDAahqupYC5Yeq06nA6/XSydmhBBDDCv7lpaWRh0V3W7X6LBMY9jWfF/D1zLVavXBb7yJogiHwwGv1wu73U7PG8TyKLFHiElomjaqJHtzppPZt7JaxdLSEtrttqVfZDkcDqRSKRweHs5dy92zZzX86Z+68cUXPvz1v94xdbXeULvdRiwWG+uy01wIsrS0BI7jEAwGUa1WUSqVrr3sQ5fFOJ1O2Gw2S82muwrHcfD7/VBVFbFY7ML8JTMOSw+FQjg9PTU6jHuZ1LHfbDYhCAJtNCSEGGaYIGJZFtlsFru7u1RR/AuZTObByyl0XYfX6731DdPhrERFUS4kE3meRyKRgCAIo6pKSuqRx4ASe4SYgK7rUBQF29vbV74DZeatrFaxtLQETdMsPdyY4zjkcjlUq9W53I4siir+9b8+xNpa1zJJ7k6nA54f76l2WpW5uVwOuq7j9evX8Hg8iMViCAQC2N/fn8rJRjKZRK1Ws3w16cbGxmhOEsuycLlc0HUdDocD4XDY4Ogus9lsltzCDEzu2O90OnSCRggxheHijXw+j8FggP39fciyfOVlWZaFIAjgeR6CIMBms0FVVezvz75a/T7G2SIfCAQuJNPua3i/3iQcDiMajY4WpAz/Hn6druvUKk0eHUrsETJjw8Rdq9XCYDCAzWYDwzAolUqWnOdkdsOWCE3TsLOzY+kW3Gw2i36/b/n5gA9htSS3qqpQVRU+n+/WpMtNlbn3rWgazmLc3NwczbxrtVqIRCLI5XLY39+f6AbVcDgMm832KDZ4nx9+rmna6H6y2WxGhXQJz/MIhULw+XwYDAaWbcOdVFW6oihQVZVO2AghpjB8LLLZbMjn85e6cnw+3+jP8PXpsOJY0zTk83ns7++b7vyAYRi4XC74/X74/X5wHAdZltFoNFCtVi8k+RiGQS6Xm9jcweGG4usEg0FEo9Ebb4veACKPEaNb+SyXEIsYPgnpuo5SqYR6vW7pBJNV2O12LC4uQpIk7O/vW/o+TyaTEAQB6+vrRodC7iiVSgHAg6pFP/ssjBcvYvjww+LYiU2/349kMont7e0rqwREUUQsFsPGxsa9E0IsyyIWi8Hj8YDjOLAsi52dnYm1u0+zPfm+AoEAwtyby5IAACAASURBVOEwNjc3DYthaWlpNBNoeDLVaDQsm9ibpHg8jmAwSCduhBBT0XUduq6j2WyiXC4jGAwiEAjcmIDSNA2apmFjY2Pmyb1h4s7pdELTNCiKgl6vB5/PB7fbPap6O/9YO0y4Dbff8jwPjuOgqurERiTcNrvwyZMnpnoDjpBZoYo9QqZM0zRIkoRqtYpms2np5JLVpNNptFot0w25v6tgMAifz4eNjY3Rx8yY8CBXa7fbiEajD7qOu1Y0OZ1OJBIJHBwcXNv6U6vVEA6H4fV67zUPTxAEpNNp9Ho9nJycQJIk9Pv9iT7GmXFxEMuyhj6ODwd97+zsXPuznWftdhuBQIDm7BFCTGXYCur1ehEIBKBp2q0VbMPE2eLi4rXjeibN5XIhk8mAZdkLibthYvKmVtjh9+N0Oi98fJKPxwzDXDtj2uVy0WM/mVuU2CNkyoZVelZe2GAV56uHhkPurd626na7EYvFsLe3d6Eax4wJD3K1druNRCIx1gya69ylBdnhcCCfz+P09BStVuvGy/Z6PbhcrrETe3a7HRzHIRqNQhAEFItFVKvT205sxsVBwxMbowyrvympdzVJkqhajxBiWsPE07htqQzDwGazYWVlBYPBYJRgOzw8vDAyYhKGs+muSt6NM9tuFhiGubY63eg33ggxEiX2CJkyhmEm/sRLrra6uoper4dSqYRer2fpmVPA2fysTCaDk5OTS3PQzJjwmIbHUJk4GAzQ6XSQy+Wwvb091dsSBAGZTAblchnl8u2JQEmS4PV6r/18KBRCJBIZvWs/TCpJkoT19fWp/36Zcaai0TPcOp0OWJaFw+Gg55YrDJecEELIYzGsnhsu49J1HcvLy5BlGaqqotFoPHgTvSiKt86mM4vr3ih1OBymSD4SYgRK7BEyBedL5SVJMt3Q28coGo1CVVXs7OwYHcrEJJNJ9Hq9KxM0Zkx4TMNjqUwsFArI5/NYXV3Fzs4OFEWZ+G0MZ+odHR2hXq+P9TXNZhORSAQ8z19K0g0HUBcKBXQ6HctvuZ2UdrsNnufhcrmmslV4HPV6HblcDpubm/T88oZwOGyJE1NCCLmvYfLK5XKN/k4kEqMFWZIk3amq2+l0Ih6PW+KxU9M0uN1utNvtS5+TZZkSe2Ru0fIMQiZM0zSUSiX0+32wLEtz9WYknU7D7/dDlmUcHBxYvpLF4/EgnU7j9evXc51QeQwVe0MMwyAWiyEQCOD4+Hjs5Ns4gsEgYrEYCoXCrdt335RKpeBwOLC1tTX6mCAIyGaz2N/fv/LF87yLx+NwOp2GvpGwvLyMVquFUqlkWAxmw/M8VldXLXFySgghkzasqh/+++TkBLVaDXa7HbFYDA6HA91uF5IkwWazgeM4NJtNJJNJ8DxviaTYcEv93t7ehY/zPI98Pj9a2EHIvKHEHiETMtx8u7+/f6ltkkxfPB6HzWbDYDBAIBBAp9NBo9FAu922ZDvu8vIyms0mTk5OjA6FTJjX60UqlUKtVnvwDEie57GwsAC/34+9vb17PfawLIsnT57g6OgIjUYDXq8X6XT6TpV/82Y47+jVq1eGJd5dLhfy+TwlX88JhUJYWFigxB4hhOCrDqJhwm44g+78rNjhEg8rJPWGhknLcrkMjuMQj8fh8/kAjD+7kJDHhlpxCZkQXddpS6GBhq2ER0dHKJfLCIfDiEQiSCQSkGV5tJXYCtVvTqcTNpuNknqPVKvVwvb2NhYXFzEYDMaahfemWCwGv98PjuMgy/KoXfY+NE1DsVhEIpHAYDBAKpXC4eEhGo3Gva5vHiiKgsFgAEEQbl1QMi2SJOH4+BjpdBovX740JAazCQaDdFJHCCG/cFXl2ptLMKxY3cayLKLRKGw2G3w+HziOo8d+MvcosUfIBGiahqOjI0rqGchms43u/36/j6OjIwBnT/6RSATRaBSJRAKSJEFRlFHyrNPpQJIkDAYD9Pt9SJJkePIvFArN9Rblx9R+e51er4fd3V3k83lIknTnpFwgEEClUkGlUpnI8Vqr1eDz+ZDP51EqlSipNwZN00aDzI1Sq9VGc5GMftwyGsdxsNlsRodBCCFkBliWRTAYhK7rlNQjBJTYI+TBdF1Hp9OhljWDcRyHfr9/6ePDmYelUgl2ux2BQAA2mw21Wg3dbheiKEIQhNFMjuG8kXa7jV6vh36/P9Ph9CzLwu/3X5h3Ng92duz45JMYnj8v4n/+Tz9+9KMFSBKDDz44NTq0qRlWXGUyGWxsbNzaMs6yLERRhNfrBcdxGAwGE03mHB4ewu1233lG37ySZRkej+fBmwgf4vy24nknCALNsyWEkDnyZvUhIfOMEnuEPJCmafdqpSOTw7LsqPruJv1+/1J765tbLQVBABDG55/H8P77QD5/VgkjyzI6nQ56vR663e7U5vYJggBVVS2//OOuPvkkhi++OJuP8ku/ZMymUSPUajW4XC4sLi5ifX390ud5nkcqlYLT6QTHcej1emi1WiiXyxOf5TkYDCipdwfVahXZbNbQGMLh8Nw9VlwnFApR1QYhhBBC5hIl9gh5oOF2JmKccDiMwWAwkWRbp9PBZ5+58OKFF+VyEe+/X4YgCPB4PJBlD37ykxD+0T9i4fcraDabkCQJsixfWS14H2e3M38t3c+fF6EoDJaWZPy9v9eAy6Xj2TPjKqFm6fj4GIuLi8jlctjd3R19XBAEZDIZtFot7O/vQ5IkqkgykW63C1VVIYqiYVV7wWAQh4eHhty2mYiiCJfLRZUbhBBCCJlLlNgj5IHoRMJYgiAgGo1OtHV1mFAa/t3pdH6R8AvjxQsB5XIR//yfDyCK4miBAcMw6PV6kGUZsiyj1+tBkqQ7t/F6PB5UKpWJfS9mN5yn99f+Whulkg0//7kXwaCG99+fnypYXddxcHCAlZUVeL1etFotsCyLTCaDUqmEarVqdIimYMbZi5VKBaFQyJDEnt/vBwDDlneYCSW8CSGEEDLPKLFHyANNqyWT3M7lciGdTo8q5yZFFNUrE0vnE371unphrqLdbofX64Xb7UYgEBjN7BsMBuh2u6OZfjedgA5biudpXuPamogXL2KIRns4OXFgYaE3N5V650UikdFG2kqlAr/fP9rmfFdmTIBNwvBYAWCaxG+n00EkEjHktmOxGG3OxldzSQkhhBBC5hUl9gh5AFVVab6eARiGQSQSQTgcRqVSQalUmsntXpfwA87m9w23lA6xLAuv1wufz4d0Og2O46Dr+oXknqZpUBQFiqKA53moqjpXg/CHSbx//+/DAABJ4h5VMmocw2NkY2MDyWQS0WgUp6en964CM2MCbBLerKQ1A0VRwDDMqNJyVkKhEHRdn/tqTqfTiVwuB5Zlab4eIYQQQuYWJfYIeQBd1+equsoMeJ4fnchtb2+beh6dpmloNBpoNBqjj/E8D57/6qHXZrPB4XDAbrfD5XI96Pu5qVLL7FVc//JfFvDxx0l8/PGB0aHMFMdxSKVSKJVKGAwGOD4+hiAIqNVq957baMYE2CS8mVg3wzGtqiqKxSJSqRRev349s6R8KBTC6enj3Rg9jnA4jGg0SlsRCSGEEDL36O1NQu5J13WabTRjwWAQKysrUBQF6+vrpk7qXWcwGIzm8MmyPNpwenR0NJrNd1/DSq21NfFOnzPSMK7jYyd++tPX+MY3ukaHNFPpdBqSJI0qr/r9PjqdDmKx2L2vc5gAM2MCd5LMckwP2+xzudzMbpPn+bndYMxxHLLZLKLRKFiWpaQeIYQQQuYeVewRck+aplFib4qG7W1OpxN2ux0ej2e0ZKDdbhsd3tQ85CT1pkqtcau4Zl0F9Viry8YRDAbhdDrx+vXrCx8vFAp48uQJnE6nJZPX03DVcWmmY6dQKGBlZQWhUGjqy2+GFb93XczzGAiCgHQ6Ta23hBBCCCHncB999NFHRgdBiNVomoZerzez2W6Pmd1uh81mA4BRG5vP50M+n4fH4wHDMNA0bVTVdt/2RCvw+XzQNO3eiUuXS8c773Thcl1e0HHT5877/PMQXryIQRRVvPPO9Kvnxo3rsbHb7chkMtjf3790TOu6DofDAb/fP3et/rUah88/DyGX6104Jq46Ls107Oi6jl6vh1gsNvW5q5qmIRQKodPpzNXypkAgQEk9QgghhJArUMUeIXekqio6nQ4ODg5u3HBKruf1eiGKIgRBAHB2Unz+RE3TNJycnDyqwfBmmAc2DjNVQT1WDMMgm82i0Wig0+lceZmjoyM8efIEbrcb3e78tCdft/jjPsflrH/nWq0WdF1HIBCYekK21+vB5/NNdBv4pE3q/mcYBvF4HH6/nxJ6hBBCCCFXoMQeIXcwrByb96Hl9zWcjWS329FqtbC7u3vhxNRutwPAo6zKG2dTqaZp4DhulmFdctPmXzIZw4H/h4eH115m2OofDoexv78/w+iMdV0C7z7HpRHbgSVJgtvtnnpir9lsIhAImLpqfBL3v81mQyaTgcPhoKQeIYQQQsg1KLFHyBh0XYemaY9+vts0uVwuZLNZyLKMV69eXXmZx5jQGxqn4khRlFEVI3mc3G43QqEQNjc3b73s6ekplpaWZhCVeUwysWxE9emsqri73S6i0ehMbuu+Hnr/C4KATCYDhmEoqUcIIYQQcgN6pUTILTRNg6Io2NraoqTePXm9XuTzeVSrVezu7hodjiHG2VTaarXgdDpnGBWZJZZlkclkcHJyMlYSu9frQdO0iSV7azUOn30WRq1mbFXodSYd36y3A58fLzBtqqqafhvsQ+5/v9+PbDYLjuMoqUcIIYQQcgt6tUTIDYbz9DY3N0cn4izLIh6PI5vNIhgMGhyh+dlsNqTTaRweHuLk5MTocExNkiQwDDNaJkIel2QyCUVR7rRcoV6vY2FhYSK3P2yNXFsTJ3J9k2a2+FiWBc/zoz83JZg4jkM8Hken05nJbNDh8ozHhud5LC4uIpFIUEKPEEIIIWRM1IpLyA3a7TYODg5G/w8EAojH45AkCb1eD+FwGAsLCyiVSo9q0cMkLSwsoNvtotFoGB3KzH33uwv4H/8jhG99q4If/nC8WVjDdtx524b62IXDYXi93mvb0K9zcnKCp0+fgmXZ0dbo+zL7YhQzxceyLN56661L9/lwvupwPEO/30en00EwGES/37/wfDFNXq/3Ub1RwrIsFhYWIIri6P+EEEIIIWQ8jE5rPQm5VqVSwfHxMYCzE6l0Oo2DgwO0Wq3RZXw+HxKJBFRVxfHxMbXrvuGtt94aLcm4akviJBIWZvVX/srbOCuM1vAXf/HlWF+TSCTA8/xcLUx47DweD9LpNHZ2diDL8p2//unTp9jb2zP1BtTHhud5rKys4OXLl6OPhUIh+P3+0f85joPD4Rg9HwznsM7C22+/jdevX0NVzbthe1x+vx+JRIJm6RFCCCGE3BNV7BFyA7fbPfp3IpHA8fHxhaQecLadsN1uIxwOI5vNotFooFAozDpU02JZFrlcDgDwb/8tgxcvWCwsRPH8OQOGYUbD5lVVhaZpV97HVvWtb1VGFXvjKpfLWF5evnDfEOsatqIXi8V7JfWAs4SRzWajxN4MXZVgqlQqqFQu/i4LgoBEIgGO48ZaiDIJgUAAg8HgUST1IpEIIpEIJfQIIYQQQh6AKvYIuYGmaVhfX4emaXj69ClevXp1Y3WZw+HA4uIiisUiajXj28mMZrfbsbKygo2NDei6jmqVxR/8gQ+/8it1BAKDUeKKZVnY7XaEQiEEAgHouo7d3V10u12DvwNjrK6uolqt3mkWGzEfhmGwvLwMWZYfVMmVTCbBcdzEqzj//M+d+P73U/jBDwr4+tfvl3R8rJxOJ3K53J1bp2dhaWkJrVbLsq24TqcTCwsLsNvt4HkeHGfOZS6EEEIIIVZBb5EScgu/349wOAxZlm9tGe31ejg4OEA8HofX651RhOblcrmgKAr6/T4URYHX28Ov//op/H7lQjWapmmQZRmHh4fY3NwEy7JwOBwGRm6sw8NDRCIR8DwVVVtZPB4HwzAPbs8sl8vwer0T/534/vdT2Nk5S+6Ri3ieN2XFLM/zcDgclpzpyjAMYrEYFhcX4fF44HA4KKlHCCGEEDIBlNgj5Aa6rsPj8SASiYxdgddut3F4eIhUKoWlpSU4nc4pR2leCwsLd14CoaoqdF2f64rHTqcDWZaRSlkj4VKrcfjsszBqNTpJH/L5fPD7/dje3n7wdfV6PXS7XcTj8QlE9pUf/KCAfF7GD35AowPe5PP5RpvQzSQcDqPb7WIwGBgdyticTicymQxWVlYQDAbBsiwYhjE6LEIIIYSQR4MSe4TcgGEYuN1uVKvVO211bTQaWF9fR6fTweLiInK53IOrr+x2+4O+fpa8Xi+ePHmCwWAw2iI5Lo/HY8oT6ttMOrm1t7cHp9OJUCg0keubhp0dOz74IIMf/ziEFy9iWFsTL31uZ8c6xy3DMBOpIrLZbEgmkzg+Pp5YAubVqzJ+7/dcE02efv3rMv7wDzepDfcKLpcLzWbT6DAu4XkeiqIYHcadpFIpeL1e2O12mqVHCCGEEDIF1OdFyC1ardZoM+5dqKqKYrGISqWCWCyG1dVV9Pt9DAYDcByHwWCAcrmMTqdz63WFQiHE43H0ej0UCgVTD9HPZDIQBAEnJyeXBs2Pw+/3j3WfmM3amogXL2IAgPfff/hsPE3TsLe3h3w+D1mWTXmffPxxHD//uReSxOLDD4t49uyrKstPPonhiy98AIBPPzX/ht9gMIhYLAZd18EwDFRVhSRJ6HQ66Ha7kGV57NbMTCaDTqdz52rVm/zkJw68eMHhww/FiRxf5GYsy5qyKk6SJIiiePsFTUIURdjtdqrQI4QQQgiZIkrsEXIDlmXhcrkedB2KouDg4AA2m21UtdDv9+FwOJDJZKDrOprNJorF4rUz/Ibz/RqNxijRUygUTFfZlkgk4HQ6sbGxcemkuFbjsLYm4tmzGkTx6m2ODMNAEISZbZecpGFS63xy66EkSUKpVEImk8Hm5qZpKnV2duz45JMY4vGz4++Xfql7IdlUq3FYWpKhKAyePy8aFeZYGIZBIpGAz+fD3t7eKIHq9Xrh9XoRCARGWzsVRUGn00Gr1UKr1brymI7FYuB5HltbWxON89mzGqLRKP7W35rPhTKzxnGcaX7fzqvValhYWADHcabZistxHHRdHz1/OZ3O0Z9h6y0hhBBCCJkeSuwRcotJVRooinJp4Pnx8TG8Xi/C4TBWV1fR6XTAsixUVUWtVhslGfr9PhiGGVXBLSwsjLZt9no9KIqCXq93p3bhSeN5HoFAANvb21dWuoxT0SYIAjRNM13CchyiqE6lkqpSqcDj8SCTyWB7e9sUA/2H1XjvvtvCb/xGCcBZMm+Y3FpbE/Ef/2MUH35YRD5v3p8lx3HI5XLgOO5SMnqYvBtiWRaBQACCICCRSAAAfuu3GnjxIgzg7JgWBAGiKE48qQecHV//9J9K6Ha9KJUouTcJbrcbvV7vygQZy7KmfBzSNA2KosDn85liDmk8Hh9VEA4GgwtLRxiGoaQeIYQQQsgMcB999NFHRgdBiJkNE3vd7nROpvv9/qhlj+M49Ho9cByHaDQKj8eDdruNpaUl1Ot1tNtt6LqOVquFRqMBlmVHWxJFUYTf7zfsZG9xcRGdTufabY25XA+iqOLZsxpcrsvJKYZhkM/nUa/XTdl2aqRGo4FIJAK73Y52u210OHj7bQmFgg3f/W4Rh4cO/O7vxiCKKt555+x35LaftRk4nU4sLS1BURRsbW3duvFa13VIkoRms4lKpQKe5/Huu0GoahuyrCKd5vC//3cGongKVW3deF0PEQ6H79XiTi5iWRarq6sIhUKjdlHg7A0Yu90OURRxcnJicJRXczqdEARhoq3ed8FxHNxuN1KpFDweDziOA8Mwo79ZlqUFGYQQQgghM0SJPUJuMWwPvesSiLvqdrtotVrodDpoNpuo1+sQRRGxWAz9fh/7+xfnlKmqeuGy1WoVgUBgtIn2tkTFpMRiMaRSKSiKgkKhcG1Fmcul4513utcmekKhEFwu16Xvk5xpNBpIJpPo9XoTrST6X//Lg+98ZwnptIzl5bPrrdU4fP55CLlcDy6Xfun/oqjiW99qQBTVK5N4t/2sjeb3+5HNZlGtVnF4eHiv6+h0OnA4VGxuivjt3/aiUvHjRz9i4HK1RwnOSZNlGQwTwY9/7EIy2Znq/buzY8f3vpfE229L17bOWxnP8xBFES9fvoSqqhAEAcFgENFoFIFAAP1+3xQVcVfp9XpYWFhAuTz7WYvRaBSZTAZ+v5+WYRBCCCGEmAQl9gi5ha7rEx+EP47hTL1oNAqbzXZr9Yiu66jVaqNNqtM+KeV5HisrK7DZbDg6OsLJycm920QZhkE2m8XR0ZEp29/e9GaiaxY0TYOqqkgkEhNN3H7nO0uQJA4/+5kX/+SfnCUKPv/8bMvtsArvzf+fZ/Yk3nkMwyAejyMSiaBQKFxbXTouWZZhtzdxeurF8+cSwuHq1KsU/8N/cODjjwNYWODwV//q9CoDv/e9JL74wodCwYZvfcu4Fv9psdlsCAQCKJfLkGUZjUYDlUoF9Xod/X7/XguTZkVVVYRCIUiSNNM5gIIgIJVKjaryqCKPEEIIIcQcKLFHyC00TcPp6Sl6vd7Mb3vYditJEmRZHutrOp0OotEoHA4HOp3OVGaysSyLlZUVtFot7O3tPTgZFwwG4Xa7cXR0NKEIp+umRNc0ybIMj8eDQCAwscRtOi3jZz/z4l/9q4NRxd6bVXhWaK29jcPhQD6fh8PhwPb29sQ2S6+tifgv/8WP5WUN3/52Yer3TyrVRTJpxz/7Z344HOrUNmQP262fPy8+yoo9juMQDAYvVb1pmjb2Y62RhlWFs4g1Eokgn8/D5/OBYRhK6BFCCCGEmAyjm2ESOyEmpmka1tfXr1wIYVYulwuxWAwulwuKoqDRaKBcLk+symt1dRWSJOHg4ODB18UwDJ4+fYpCoXBhWYGZjbPhd5qePn2Ker2OYtHcG2fNgGEYRKNRhEIhNBqNe7feXqdW4/BHf5TEP/7HPJrN7Yle99DPfubGb/5mGh9/fIBvfOMskSwIAjKZDNrt9kR+D+cNx3F48uQJvvzyS6NDuZfV1VWcnp7OpF346dOno/l5hBBCCCHEfCixR8gtFEXB69evjQ7jXjiOg9/vhyiKcDgc6PV6qFarDzoZXF5exmAwwO7u7kRiFEURkUgE6+vrE7m+eWC327G0tIRisWjaOWBmYLfbkclkwLIsdnd3p9bm7ff7EY1GsbGxMZXr/5t/8wlqNRtEUcFPf/rVY9GwcrZer6NUKk3lth+zr33ta/jLv/xLo8O4s1AohEgkgtevX091SzbDMIjFYhBFkWbpEUIIIYSYGL1SI+QGuq4btnlwElRVRbVaxdbWFjY2NtBsNhGJRPDWW28hl8tBEIQ7XV8ulwOAiS64GFYVkvENl6nE4/E7/wznRSgUwvLyMnq9HtbX16c6u1GWZfA8P7Xr//jjA4iigo8/vliZp2kadnZ2EAwG4fF4pnb7j5WmaXA4HEaHcWfRaBRHR0dTT+qJokhJPUIIIYQQC5jemQghj4CmaZZpD72Noig4PT3F6ekpnE4nRFFENptFoVBAs9m89esjkQicTic2NjYm1tLrcrng9/uxs7MzkeubJ51OB8ViEZlMBtvb24bMgDQjm82GdDoNu92O3d1ddLvTn4HY6/Wmmvz4xje6Fyr1zuv3+ygWi0in09ja2rLE8hmzGAwGcDqdlvrdSaVSkGV5rMfs2/A8D0EQ4HK5EAwGwTDM6LGdYRjouk5JPUIIIYQQC6DEHiE3YFnWEoPU70qWZRwfH6PX6yEej996kuh0OhGJRLCzswNVndxMuUAgcKfFIOSiarUKh8OBXC6Hzc3Nif5srMjv9yORSKDb7eLVq1czve1hEmRSSe+7qNVqcLvdyOfz2NrastQ8UCMpimKpij273Q6fz4etra0HXc/5FtvhcTucn8dx3CRCJYQQQgghM0RvxRJyg8FgYMiJ+qxUq1WoqopsNnvj5bLZLE5PTye6gdNmsyEQCKBSqUzsOufRMEGby+Xmcrh9rcbhP/2nBXi9eSQSCRweHmJvb2/mcei6bmhS5PDwEL1eD/l8nqqsxtTv9y2V2MtkMqhWqw+qMIxEIlhZWRm12NJSDEIIIYQQ66NX/4RcQ9M0lMtlo8OYut3dXTidTiQSiSs/n8/n0e/3cXp6OtHbTSaTkCTp0bQ6G2l3dxccxyEejxsdykxxHIc//uMsfud3Ivj932fx8uXLibQo3ofRiT3g7DjQNG1uk7x31e/3YbPZjA5jLKIogud5nJyc3Ps6otEoIpEI7HY7JX8JIYQQQh4RemVHyA3mobVxMBhgZ2cHfr//UuVeOByGw+GY6LIM4Gy2ntvtxsHBwe0XJmPZ3t6G3+9HIBAwOpSpYxgGoVAIq6ureP994PnzU3zzm7uGxmSGxB4AbG1tged5pNNpo0MxPUVRTPEzO2847y6TySCVSoFhGLjdbsRiMRwdHd27gjwQCCAcDlNCjxBCCCHkEaIZe4Rcg2GYuRlE3+/3sbm5iXQ6jadPn+Lg4ACDwQDRaBR7e3sTT3DG43HUarW5SJxOm91ux8LCAlwuF3RdRzweB8dxj7bF2ev1IpFIQNd17O/vo9Pp4Nd+zeiozip8zZIk2tzcxMrKChKJBI6OjowOx7QURTFNootlWSQSCfh8PgBfLa/wer3gOA6lUule1agejweJRAI8z5vmeyWEEEIIIZNFiT1CrqBp2ujEal4oioLt7W2EQqFR5V65XEan07lwuVqNw9qaiGfPahDFuyfm/H4/HA4Hdnd3JxH2XAsEAkgkEmg2mygWi6PWwlQqBY7jHtS2ZzbDdnGHw4HT01PTtcmbKbGnaRq2trawvLyMwWDwqI6DSTJDYo/neYTDg0KXOgAAIABJREFUYYiiCIZhLsRzvp3abrff6TmJZVnEYjEEAgEwDEOt2YQQQgghjxgl9gi5AsuyqFarE10WYRWVSgX9fh+pVOrSXL1ajcP3vpfEF1+cVZW8//7dkyvJZBIHBwePeinJrMTjcRwcHFyYUyjLMnZ2dpDL5eD1erG7u2vpykie5xGLxeDz+dBsNrG9vW10SFfSNA08b56n1GGL/eLiIhRFQa1WMzok0xkMBoYm9gRBQCaTuZTQu4rf74fb7cbm5ua1yT2O4xAIBBCJRMBxHDRNMzxxSQghhBBCps88ZyGEmIiqquh2u0aHYZhWq4WXL19e+vjamogvvvDhvfeaePbsfokCM1U2WVkikUCv17ty+Ygsy9jY2EA8Hsfq6ipOTk4s15rLMAzC4TAikQgkScL6+joGg4HRYV1LVVVTJfYAoNfrYX9/H9lsFp1OZ25GC4xL13Vomgan0wlZlmd+++l0euzHQpZlwfM8XC7XpecmjuMQjUYhiuKFWY/0OEsIIYQQMh/MdRZCiEmMU0Exj4bJvPu24QJAvV5HIBBAvV6fZGhzx+/3Y29v79rPq6qKQqEAj8eDVCqFQCBgmeo9t9uNZDIJlmWxu7triST7YDAwXWIPADqdDrrdLsLhMM3bu8JgMJh5Yi8YDI5ab++CYRgIgjD6fWBZFsFgEJFIhJ6zCCGEEELmmPnOQggxAZZl4XQ6jQ7DdERRvVf77ZDb7UYwGLwxIUVuFwgExq4qbbfbWF9fRyKRwOrqKkqlEqrV6gyivDu73Y54PA63241qtYpSqWR0SGMrlVT8wR8I+OVf5u6d9J6WarWKeDxudBimtbCwgGazOZPxAIlEAsFg8F5tsizLIhwOo9PpgGVZpFIpsCxLCT1CCCGEkDlHrwYJuYKqqoa0ZplJrcbh008j+PTTCGq1h7d0xeNx5HI5nJycXFrIQe7G4/Hc6T7UNA2FQgEHBweIRqNYXFw0VTLAZrMhmUxieXkZAPD69WtLJfUA4Cc/seP733dgbU00OpRLut0utWVeo9VqwWazIZPJzOT2hltv7/v7x7Iscrkc0uk0bbolhBBCCCEAqGKPkEs0TUO32zVtVdOsrK2J+NGPFgAALpf+oEo9j8cDURSxsbEBRVEmFeLccrlc99oK2263sbGxgWQyiSdPnuDo6AiNRmMKEY7H4/EgFApBEARIkmTp4+NXf7UJQfDgb/wNWlJhJcViEZ1OZyYVjQ6H48Ht2rThlhBCCCGEvIkSe4Sco+s6ms0mDg8PjQ7FcM+e1SBJzOjfD+H3+9Futy2btDEbnufvPXdOVVXs7+/D7/cjkUggEAhMtTW6VuOwtibi2bMaQiEdgiDA7/fD6/VC1/VRq7CZF2OMw+OR8fw58PKludpwAYzuW5vNRr+DV+j3+7DZbKPNy9OSSCSmdt2EEEIIIWR+UWKPkHM0TUOj0YCu60aHYjhRVPHBB6cTuS5JkhCNRidyXfOO53kwDINer/eg62k0Guh0OsjlclheXsb29vZUZoz99/8ewYsXZ9tt/8W/YEazAXd3dyFJ0sRvzyi9Xs/UbZH9fh/BYNByLc6z0Ov1cHR0hHQ6je3t7Tsdl36/H5FIBJqmQVVV6Lo+ev7gOA69Xg/FYnH0cV3XqeKOEEIIIYRMFCX2CDmHZVnLVw6ZUbvdRiwWMzqMRyEQCDw4qTc0GAywtbWFbDaL5eVlbG5uTjS553Q68eGHIjweCX/375bx5ZfGtf3Ogq7r4DjOlJuHC4UCFhcX0Ww2H1VCdVJqtRp4nkc2m8X6+vrYvwdutxsOh+PaZJ3b7R7NxPR4PJMMmRBCCCGEEAC0PIOQS5LJpNEhPDqTTEbNO0EQJrp8RNd17O7uQpZlrKysTKzqzOVyIZ/Pg2Eq+JVf2YLN9riTesBZm7NZt2nLsoxKpYJMJmPqykIjnZ6eotPpYHFxceyvGVbQXodlWTgcDoii+ZaqEEIIIYSQx4Fe3RNyDsMwU2lHnHehUAgnJydGh/EoOByOe8/Xu8n+/j4kScLS0tKDr8vn8yGXy6FcLs/0516rcfjss/BEtjjfR7/fN3VVVqlUgqqq9ObFDQ4PD8FxHCKRyFiXdzgcY12O2m8JIYQQQsi0UGKPkHM0TUO9Xjc6jEdFEATouo5Wq2V0KI/CQxZn3Obg4AC6riObzd77OpLJJJLJJI6Pj3F6OpkZjeNaWxPx4kUMa2vGVEfVajX4/X5Dbntc29vb8Hg88Pl8RodiSpqm4eDgAJFI5NbKRpZlYbfbZxQZIYQQQgghV6PEHiFvaLfbRofwqLjdblpGMiGCIEDTtKnNgRy25bpcrrErls6Lx+Pwer3Y2NgwJEH+7FkNH35YfPAW5/uq1+vgeR42m82Q2x+Hpmn4f/+viP/6X1Not79qG2YYBgsLCwiHw/D7/eA4Y6oezaDb7UKW5VvngtrtdnpsI4QQQgghhqPEHiHnMAyDfr9vdBiPRjQaRTgcxsHBgdGhPAo+n2/qiw8GgwH29vYQiUTg9XrH/rpoNIpAIIDNzU3DFtCIoor33y9DFI1bXtHv901fDff7v8/hu99l8cd/nB21iNpsNoTDYXi9XiwsLGB1dRXhcHhuW0iPj4/h9/tvrNpTVXVu7x9CCCGEEGIetBWXkHM0TYPT6YQsy0aHYnkOhwPhcBjb29t0f06Iy+VCs9mc+u1IkoSjoyOkUim8fv361rmTwWAQoVAI29vbc79Vutlswu/3o1KpGB3KtYYVjb/2awEEg3ns7u6O5ovu7OwAOKsOTSaTCIfDKJVKqNWMqYI0iiRJaLfbyOVy2N7evvIylNgjhBBCCCFmQBV7hJzDMAwEQTA6DMtjGAaZTAaNRoOSehNkt9snuhH3JvV6HZIkIZ1O33i5UCiEhYUF7O3t0eZjAOVyGU6n09SbZ4eVjfX6JhiGwcrKChYWFi4kZTudDtbX11EsFkcVfGavRJy0o6Mj8Dx/bUsuy7LUiksIIYQQQgxn3jMPQgwyz7OlJiUajYJhGBweHhodyqNhs9nAsuzUW3HPOzw8hCAIcLvdV34+FoshGo1id3d3ags9rGY4A9HM23HP29raQrVahcfjQalUuvT5er2OV69eoV6vI5FIYHV1FYFAwIBIZ09VVRwdHV37/VJijxBCCCGEmAEl9gg5R9f1mbQ6nlercfjsszBqNesnFHmeRyqVQjAYpLl6EyaK4syrHxVFwenpKVKp1IWPezwerK6uwu/3Y2tra6bJRivodrum34573unpKb788ks0m81rH49OTk7w6tUrVCoVLCws4MmTJ3A4HAZFPDvtdpu23xJCCCGEEFOjxB4h57AsO/N2wrU1ES9exLC2Js70difN5XJheXkZDocDGxsblOyZMI/Hg1arNfPbLZfLAIBwOAy73Y58Po90Oo16vY7Xr1/TspkrVCoVeL1eS85fu+3xqFKp4PXr12g2m1hcXITL5ZpxhLPBMAyCwSCePn0KTdOuPM51Xbfkz5gQQgghhDwutDyDkF9QVRXtdnvmrVXDQfbDv62IYRhks1lUq1WcnJwYHc6jNMv5eufpuo6joyOk02lEo1G0Wi28fPly5nFYiSRJ6Pf7ePLkCY6OjmZeBfwQ4z4eHR8fQ1EU5HI57O7uPqpEPsuyWFxcBMdxKBaLqNfrV15OUZQZR0YIIYQQQshljE4DYggBcJbAePny5a0bQMllwWAQ4XAY6+vrRofyKPE8j9XVVbx8+dKwmV65XA66rmNvb8+Q27eiYDCIaDSKfr+Po6OjR7lIJhwOIxKJoFKpoFarWT7ZxTAMlpaWoGnatdtwz/va175GVXuEEEIIIcRQ1IpLCM4G3suyTEm9e2AYBgsLCygWi0aH8miJooherzfRpN5dZzseHx9DEARaLnMH1WoVr169Qr/fx+LiIhKJhKm35d5HuVxGoVCAx+PBysoKksmkpb/HcDgMlmXHSurxPE/LMwghhBBCiOGs++qbkAnSNA27u7tGh2FJXq8XmqZZqt3Qarxe78Tn6911tmOv10Or1UI6nZ5oHPOgUChgc3MTLpcLq6ur8Pl8Roc0EbUah08/jeC3f9uJP/uzPWxsbMDlciGXyxkd2r1Eo1FEIpGxF/9wHEeJPUIIIYQQYjiasUcIgH6/D1VVjQ7DkhwOx8wXjsybaczXu89sx2KxiJWVFTidzkfZVjpN/X4fW1tbEEURyWQSoVAItVoNrVbLso89a2sifvSjBQCAy6Xj/ffL2NzcxJMnT5DNZnFycgKO46AoCnq9HjweD9xuNxqNhukeMziOQyQSwdbW1tjH9mNdHEIIIYQQQqyFEnuEAHA6nUaHYFmaplF75hSxLAuO49Dtdid6vaKo4v33yxc+trNjxyefxPD8eRH5/OUtoIqioFqtIpVKYXNzc6LxzItarYZarYZkMolIJIJ4PI5isYhazXrLc549q0GSmNG/hzY2NpDL5ZDNZqHrOliWxWAwgM1mgyRJCIfDaDQaOD4+Ns34A1VVoev6nZKsLMvSfD1CCCGEEGI4SuwR8gssy5rmJNNKOp0OotGo0WE8WtOYr3edjz+O4+c/92Jvz47//J93IIqXkxwnJycQRXEq7cHz5PDwEAAgCAIymQwkSbJcFaQoqvjgg9NLH39z8QTLsojFYuh0Omg0GuB5HrlcDqurqygUCmi327MM+1qKokAQhGu34L6JknqEEEIIIcQMaMYeIb9g1blQRpNl2dLD8qftrksq3uTz+WaSQKvVuFH11f6+89rZe5qmoVQqIZFITD2medDpdNDv9+HxeIwOZWo0TcPR0REajQYAYDAYYHNzE6enp0in00ilUqao+u12u2P/HHieRyQSoeQeIYQQQggxHJ2NE4KzihJqx30YSu5d7a5LKt5kt9tnUtH04x+H8Od/fpbUePfd1o2z92q1GnRdRyQSmXpc8+Dk5ATRaBSpVAo2m83ocGamUqlgY2MDdrvdFEtFOp3OWHPzGIZBLpejVlxCCCGEEGIKdCZOCABd1y0548osNE2Dw+EwOgxTevashg8/LN5pScUQx3FTma93lT/9UzcAYGGhh9/5ncKVbbhDuq7j6OgI4XCYEroT0Gq1sL6+Dp7nsbKyglgsNje/T4PBANvb2ygWi0gmkxDF+yXAJ6HT6YyVWI3FYrDb7XTsE0IIIYQQU6AZe4TgLFExT5Uyk8TzPBiGMd2WS7O4aknFuCKRCGRZnsl8vUbj7Pi32XBjUm+o3W6j2+0inU5jb29v2uE9eoPBALu7u3A6naMEF8MwaLfbqNfraDabRoc4VbVaDaqqIplMotVqYTAYzDwGRVEwGAwQCASunbPncDggiiIl9QghhBBCiGnQK1NCfoESe/fj8/mgKAotHpmwUCiEYDCIYrE4k9v74Q8PkM/L+OEPD8b+mqOjIwiCMFb7IhmPLMvY2trCy5cvsb29jcFggGQyiUAgYHRoU9dsNiFJEpLJpGExNBoNBIPBaz9vdLswIYQQQgghb6LEHiG/UCgUjA7Bcmw2GxYWFsbeIklux3EclpaWEIlEsLe3N/U23OFyj0xGwR/+4Sa+/vXxN7MqioJyuYx0Oj3FCOeXLMs4OjpCoVBAIpGYiwTq/v4+3G43BEEw5PZrtRqcTue1FXkej4eq9QghhBBCiKnQq1NCfsGI1i+rczqd0HV9tO2SPIzX68Xq6ip6vR7W19fR6XSmfpsPXe5xenoKlmURCoUmHBkZarVaODk5QS6XMyzhNSuapqFWq422LrtcLiQSiZktqej3+5AkCbFY7NLnvF7vXCRXCSGEEEKItdCMPUJwNmNPVW+fK0YuUlUVDMNgeXkZkiRhf3+f7sd7ikajCIfDODw8nGmidLjU4z7LPYCz353j42PE43FUKpVJhkbOKZfL0DQN2WwWlUoFJycnM5m9aIRisYhAIIB0Og2v1wtd18GyLAqFAliWhSiK4DhuNOdx0kqlErLZLI6OjgAAoigiGo2C4ziq1iOEEEIIIabD6I/1zICQO9A0DV9++aXRYVhOMBhEMBjE7u4uYrEYvF4vCoUCWq2W0aFZitfrRTabxdbWFiRJMjqce1lZWUGj0cDJyYnRoTxqDocDuVwODMPg1atXRoczNYFAAIlEAoeHh2i321hdXYUkSXC5XBgMBhgMBnA4HGBZFp1OB81mE+12G4qiTOT28/k8BoMBer0eQqEQOI6byPUSQgghhBAyaVSxRwgwsZPBeePz+dDpdDAYDFAoFEZVNgcHB5Tcu4NWqwVd19Hv940O5d6KxSJSqRQl9qbI4XDA5/OBYRjLJoDHVa/XL8zu3NraQjgcxunp6YUWdbvdjnA4jHA4jHg8jsFggFarhXq9/qD76PDwEMvLy/D7/Q/6PgghhBBCCJk2SuyRuaeqKsrlstFhWJLD4bjQflmv18EwDJLJ5KOuJpoGXdfx1ltvYXNzE7I8/gILs2i1Wuj3+4jFYjPb5DsvstnsaLaeLMs4OTlBtVo1OKrZ6vf7o9bYmz7u9/shiiJyuRz6/T5OT09HifO73p4syzcu0iCEEEIIIcQM6NUqmXsMw9Dyh3uw2WzgOO7SgodarQZN0xAIBAyK7G52duz44IMMdnbshsbx5ZdfQpZluN1uQ+N4iGKxCFG83xIOcj2Px4OtrS18+eWX2N7enruk3l00Gg3s7u7i5cuX6Ha7iMfjePr0KYLB4J2uRxRFSuoRQgghhBBLoIo9Mtc0TUOj0YCmaUaHYjlutxuDweDK+06WZbhcrgutdGazs2PHJ5/E0O2y+LM/8wAAPv1039CYBoOBpWd5dTodyLKMZDKJw8NDo8N5NBRFQTAYxPHxsdGhWMrx8TGOj4/h9XqRTCYRCARwfHx8bYuuzWYDcDbzMhaLUVKPEEIIIYRYAr1qJXONZdkr27vI7TRNA8MwV36u3++PTpLN6pNPYvjiCx8YBnjvvSaePze+fVTTNPC8td9vKRaL8Pl8lBSZoN3dXQQCgVE7LrmbVuv/s3cnvW3sa3rAnxo5z7NIDZQs2bfRm/4A2WYXwNlknZNdgKxu0Mm2NwkQBDhBECDbuwyy86o/QtCL7NK415aswZREiZM4F8kqVlUWPmQf2ZY1kSyy6vkBgs+xqKpXFCmzHr7//9vHx48fMR6PUS6Xf/gcy+VyODw8xOHhIfL5PHRdd+3UYSIiIiJyl82+giR6BcuyMJ1OefH2QtFoFJPJ5IefMwxj7UOIWZD3t397i3J5PYZWbHrHHgCMRiNomoZSqYRKxdkOSLfQdR3dbhfpdPq7pe/0dNVqFT6fD4VCAZeXl/c+p6oqer0erq6uIIoiQqEQSqXSxj8fiYiIiMj92FJBnmXbNq6urpwuYyOl02lEo9EHux37/T58Pt9ad22Vyzr+5/+srE2oB3wN9ja9Yw/4ugQyHA7D5/M5XYpryLLM6d0L8OXLF4TDYWSz2fnf+f1+hEKh+RsVlmVhMBg82JFMRERERLRO1veqm2iJLMuCJEns1nsBRVGQzWZxcXEBXf9xKKbrOobDIYrF4oqr22xu6NgDvv787+7usL297XQpruH3+zEYDJwuY+NZloXz83MkEgkcHBwgnU5jf38fnU4HjUZjfjvbtjEajfhvBBERERGtPQZ75EmCIODz588PbqJOD0smk5hMJo/ed7VaDeFweK279taNYRiuCPYAoF6vQ1EUxGIxp0txBVmWoWma02W4wng8xqdPnzCZTJBKpVCtVnF7+/0em7e3t7Btm+EeEREREa01XnGT59i2DUEQMB6PnS5l44iiiGQy+cOL4G+Nx2Pouo50Or2CyoB2W8Kf/pRGu725wZibgj3LsnBzc4NCoeB0KRsvFArN9wSlxbm6usKnT58enN49Go1wfn4OwzA4OZ2IiIiI1haDPfIc7q33cvF4HKZpPnkD/263i3A4vOSqvvrwIYFff83jw4fESs63DLquu6rDsdPpYDqdIp/PO13KRovFYuzWc8hoNMLJyQlarRYsy2L3HhERERGtnc3fpZ3oGSzLQrPZfLBDgx6WTqeRz+dRq9We/DUPDYOIRqPIZDLQdR39fn8hP4/379v3/txEs64gQRBcEyBUq1Xs7u6iXq+z6+mFAoEAf2c5yLZt1Go1DAYDlMtlp8shIiIiIrqHwR55hmVZ0DTt3gbp9DSqqiKbzaJWqz3r/huPx5AkCcViET6fD7IsQ5ZlWJaFdrsNWZaRzWaxtbUF0zSh6zomkwmm0+l3wdZ0OsVwOHxwYEciYeKXX5qv+j7XgW3bkCTJNcsuNU3DcDjEzs4OLi4unC7nSdptCR8+JPD+fRuJhOl0OVAUhfuBOkgQBBQKhXnHsiiKnJhLRERERGuDwR55xng83phg4aWWFUhsb2+j1+s9OxSdTCbQNA2iKKLX62EymWA8HsMwjHu3E0URwWAQgUAAfr8fPp/vu641SZJQKBRg2zYmkwnOzs4W8r2tm9nEZrcEewBwc3ODw8ND+P3+td/b8vxcxb/9tzu4vvbj7k7Ev//3dUfrEUURkiSt/f3mVqIoYn9/H6qqumqZPBERERG5B4M98gTbtl19YRwKhZBMJvH3fx/Br79+vfhcVPdaKpWCoig4PT199tfato0vX748ejvLsjAYDDAYDB69rc/nQ7FYxOHhIU5OTp5d07qbdey5iWEYaLVa2N7eXvuf2X/9r3lcX/sBAP/v/wUdrubrsnUOb3CGIAgol8sM9YiIiIhorfGVKnmCm/Ys+1YikcDOzg5s28Y//+dV/Jf/Yi1snzlFUZDL5XB5ebmQ4y3CZDJBq9VyuoylcWOwBwCNRgOyLCMejztdyk/97d/eolicAAAEAY5PWQ4EAq5+U2KdlUolhnpEREREtPb4apU8wTRNVy1tnAkEAigUCqhUKri6uoKu6xCExT2tS6USBoPBk6fgroqqqjBN5/c+W4bZUly3sSwL1WoVhULhhwNV1kW5rON//a8z/LN/1sP//b/hjZ6y/FrttoQ//SnteLjphFAohFgs5srnIhERERG5C4M9cj3btmGapuu6vARBwO7uLhqNxjx4+9//O4j/8B+Av//73KuPn0gk4PP5UKlUXn2sRfP5fJhMJk6XsRRuDfYAoNvtotfrPXuy6KoDpkTCxH/6T9f44x9vN3rK8mt9+JDAr7/mPRluDodDjEYjLoEmIiIiorW3vm0TRAti2zaur69dd4EWj8dhWda9gRbv37cRCgXx7/5dHLquodPpvOjYiqIgn8/j6upqUeUuVDAYRL3u7FCDZTFN07XBHgBUq1W8efMGW1tbqFarT/qaWcAELG7vyMesy5RlSZIc606dhZpeDDfD4TB8Ph+X4RIRERHR2mOwR65mWRbq9fraLSVdhGw2+92U2kTCxL/6VxWMRhGUSiWEw2FUq9Vnh5qlUgmapqHf7y+y5IVIJBIQRfHFoeW6M01zrZeqvpZt26hUKtjf34dhGE+atOzlgEmSJIxGI0fOvS7h5qoFAgHs7Oww1CMiIiKijcBXreRatm1D13U0m+67MA0EAhAEAXd3dz/8fL/fx8nJCXw+H96+fYtE4ulL6WZLcJ8yzXbVBEFAoVBYq2Eei+b2YA/4OgDl4uIC6XQa6XT60dvPAqZEwp37KtL6UBQFe3t7EATB6VKIiIiIiJ6EwR65lmVZrgz1AMAwDAiCgFAo9OBtptMpTk9PUa1Wkcvl8ObNGwQCgZ8eV1EUFAqFtV2CqygKbNt2ZQfmzHQ6dfVS3JnRaISLiwtkMhmkUimny1lb0+kUqqo6XYZnFItFiKLIYI+IiIiINgaDPXI1t05OnU6naLfbyGQyj9622+3i48ePGA6HKJfLKBaLD160lkolDIdDDAaDRZe8EIIgQBAEVy+RMwzD9R17M6PRCF++fEEul0M8Hne6nLXU6/UQj8eRTqcZNi2ZqqoIBoO8n4mIiIhoo7j36pgIcHVAoigKptPpk29/c3OD4+NjhMNhZLPZ7z4fCATg9/vXcgnuzGQywWAwwNHREfx+v9PlLIVhGK4OLr+laRouLy+xtbX10w5Ur+r3+7i5uUEqlcLOzo7T5ay1105PzmQyDPWIiIiIaON45+qRPEcURdcGe5IkIRKJPHsy7HQ6RbVa/WF3VCaTWdtOvd+rVCpotVool8uuDMAMw/DEUtzf6/f7qFar2NnZWVlg+9oQaJVarRZardbaPi7W5b6cTU/+8OHpe4rOSJKEWCzGYI+IiIiINo77roqJfmddL4RfK51OQ9d16Lr+7K8djUaQJOlegKIoCsLhMG5ubhZZ5tI0Gg3ouv6kwQubRtd1T4YLnU4HjUYD5XJ5JeHea0IgJ8iyvLZbC6zLffn+fRt//OPti6Ynu/F3CRERERF5gzvbmYh+Ew6HnS5h4URRRDKZfPGS2el0ik6ng3K5DF3XcXp6inQ6jdFo9KylvU5rtVrI5XLP7lrcBLZtQ5KktQ1ylqXZbEIQBJTLZZyenr4ouH6qWfjzkhDICYFAYG07atflvpxNT34uQRCQTCZd2QFMRERERO7HV7HkWoIgwO/3u677KZ1OYzqdQtO0Fx+jWq3iL3/5CwKBAAKBAGKxGFqt1gKrXL5OpwPbtl05UXUW7HlRo9FAq9XC/v7+UoOWWQiUSGxGeOrz+dZ2GvSm3ZffSiaTrvt3goiIiIi8g8EeuZZlWQDcNUBDFEWkUilUq9WFHM8wDOzu7sKyrLXtBvoZXddd9fOd8XKwBwD1eh2j0Qi7u7tOl7IWYrEYbNt+VZhPD8tkMuzWIyIiIqKN5b4rYqLfiKKIP//5z/OAzw1m3XqL6tz59OnTQo7jBEEQEAwGFxZyrhPLsjwd7AHA9fU1jo6O4PP5MJlMnC7HUYFAAOPx2OkyXCkajbJbj4iIiIg2Gt+iJtcajUauCvUW3a33rXWZbPlU4XAYpmkudR82p3i9Yw/4uhdku91GqVRyuhTHaZq2smnBXpNOpz3/XCMiIiKizcZgj1x6wJulAAAgAElEQVTJtu213Y/qpVKp1EK79b61LpMtn0JRFBSLRXQ6HadLWQrTNF25xPi56vU6fD4fgsGg06U4qtfrQZIkPiaWoNfrwbIs2LbtdClERERERC/CqwRyJUEQ0Gw+fzriuhJFEel0GpVKZWnnWJfJlo+RZRnlchmapqFWqzldzlKYpskuIny9H5rNJorFIk5OTpwux1HT6RSBQAD9ft/pUlyl2WzOf79ySS4RERERbSJ27JHr2LYN0zQxnU6dLmVhlt2tB2zGZEtJklAul6Hr+lJDTqdZlsXurN80m01IkoR0Ou10KY4SBIFdZUvi8/k4PIOIiIiINhZfyZLr2LaNdvvhrrNN20tOEASk02nc3Nw4XYqjRFFEuVyGaZq4uLhwupylmk6nDPZ+Y1kWrq6ukMlknnSfbNrz+ykCgQAkSVrb7QXS6TT++q//GplMxulSXiQQCDhdAhERERHRizHYI9eZBWEPLWXcpL3kACCZTGI6nWIwGDhdimMEQcD29jYA4OzszOFqlo/B3n2DwQD9fn/+GPiZTXt+P0U+n0e73V67jj1VVXF4eIhUKgUAGzm5VxAEKIridBlERERERC/GK0dyndk+SQ9dBG/KXnLA1+8lk8l4ulsvmUwim83CNE2cnp46Xc5KGIbBPfa+UavVcHh4CFmWf7rMfpOe30+lqioajYbTZdxTKBSQSCTQbrdxe3uLUqmETCazcXsA+v1+WJbF5xsRERERbSwGe+Q6tm2j1WrBsqwffn62l9xr+P3+lXSnJBIJWJaFbre79HOtm1mXXjAYxM3NjafuA8MwuOfXNwzDQL/fx9bW1k/3V1zE83sdPfT7bNVCoRBKpRIsy8LZ2dn892C1Wp1377VaLYerfDqfz+d0CUREREREr8IrR3Id27ah6/rSjp9IJPDmzRsEg0EAX0O+ZU1TzGazqNfrSzn2OhMEATs7O/D7/Tg+PvZUqAcAk8mEHUQ/UK/XEQ6HGXo6ZHd3F7u7u2g2mzg5Obn35oZpmri6ukI2m3WwwuczzfUdFkRERERE9BS8OiJXWtZeVIIgIJvNwrIsBIPBeci3tbW18LAhHo/Dtm10Op2FHncT5PN5+Hw+fP78eW06lVZpOp0uLSzeZJPJBJqmYWtry+lSVsrpibixWAzv3r2DKIo4OTl5sCNvMBhA13UUi8UVV0hERERE5F0M9shVTNPEZDJZ2j5PkiRBURTU63Wk02kUCgXc3NwgGAzi3bt3yOVyCxt6kM1m0Wy6b0nhY2aB6dnZmSdDvRnbttm19wO3t7eIRCKe6tqTJAn7+/vI5XIrPa8oitjf38fW1hZubm5wfn4OwzB++jVXV1eIRqMoFAorqvJ1gsEgQ3QiIiIi2mjeuTIi17MsC5PJBKenpz/dXP81ptMpRqMRJEmCKIowTROtVgsnJyc4Pz9HOBzG0dERisUiVFV98Xmi0ShEUdyovaoWJR6PYzqdLu1nuCkY7P2YaZqQJAk7OztOl7IyFxcXmE6nK53emk6n8fbtWxiG8azl8JPJBGdnZ4hEIjg8PFzbx7AkSchms0ilUp4KiYmIiIjIfTg8g1xDFEX4/X4oivJoV8lrdLtdxONx/PnPf77396PRCKenp1BVFcViEW/evEG328Xt7e2z93HK5XK4u7tbZNkbo16vIxqNIpPJrN0k0FXipM7vJRIJFAoFjEYjBINBBAIBjEYjp8tautFoBFEUEQgEHp0K/FqqqmJ3dxeSJOHy8hKDweDZx5hMJjg5OUGxWMTR0REajcZadR/7/X7s7+8DAEM9IiIiItp4DPbIdba3t3F2dra043e73Z9uEK/rOs7PzyHLMnZ2dnB0dIRms4lms/mkfbLC4TBkWfbk0Azga1dkpVLB3t4e2u22Zzv3bNte2LJuN4jH48jn8/jy5QuGwyEymQx2dnbw6dMnp0tbumKxCMMwMBqNcHh4iOFwCMuyoCjK/I2M8XiMbrcLTdNefJ5CoYBEIoF2u41arfaqpfC2bePq6grhcBjFYhHBYPCn04xXKRaLQRAELsElIiIiIlfgVSO5iiiK8Pl884vTZTAMA5ZlIRQKYTgcPni76XSKs7MzhEIhFItFpFIpXF9fP7r/Xzab9eTAjN/TNA29Xg/b29s4Pz93uhxHcCnuP1EUBVtbW/NQDwAajQbC4TD29vZwcXHhbIFLpKoqIpEITk9PMZlMcHd3h1QqBUEQMB6P0Wq14Pf7EQgEsLu7i/F4DF3XEQqF5o+fWQezz+eDZVmo1Wr3OoJDoRBKpRJM08TZ2dm9abevNRgMUKlUsLu7u7BjvtZsojkRERERkRsw2CPXkSQJhUIBmqZhMpks5Rz9fh/JZPKnwd7McDjE8fExdnZ2kEqlvgv2VFVFMBiEoiiQZRk+n2+pHYeb4vb2FkdHR1BVFbquO13Oys32kqOv+72NRqPvnm+VSgVHR0eIxWJP3gNu0+zs7KDdbs9/l41GI1xdXd27Ta/XAwDIsoxCoQBJknB7e4vRaARBEBCJRAB87TYOBAIolUpIJpNoNBqIx+MIhUKo1WpL29NztpTY5/Mt7Xfyc9zc3ODg4MDpMoiIiIiIFoKby5ArCYKA7e3tpR1/PB4/eziGLMsYDoeIRqNIpVLY29vDH/7wBxwcHCCTySAcDsPn8+H29nZJVW+W6XQKTdOQSqWcLsURXgj22m0Jf/pTGu32z7/PWCz2w6Xppmni5uZm7SawPvX7ekwymYSiKKjVak+6/XQ6xeXlJSqVCnq9HgzDgK7raLVaaLVamE6n6Pf7OD4+Rq/XQ6FQgCAIODk5WfqgnuFwuDbP5XA47OmJ20RERETkLuzYI1cSBAGKoiCdTi9l0/ZZsCeK4pMvEHu9HvL5/Hx6r6ZpqNVqntj8/6U6nQ5yuRxubm6cLmXlTNN0/R57Hz4k8OuveQDAL7/8+Hnq8/kgCMKD3bGdTgeJRALb29u4vLxcWq3P8ZTv6zGqqiKXy+Hy8nLhIZRpmqjX6yvdx7PX6yGdTgPA0geA/Ew8Hkc2m+XQDCIiIiJyDXdfNZKnSZKEfD6Pbre78Cm5w+EQw+EQe3t7T14222w2YRiGa5cMLkOn00Emk8HW1haq1arT5ayUaZpQFMXpMpbq/fs2RiMBo5GAdltCIvH99OhwOPzo8/f6+hpv3rxZm6We79+37/35XD6fD/v7+2i1Wi+aSruOBoMBisUi3r17B0mSYNs2TNOcdxVqmoZOp7O0TjpRFHFwcABJkhjqEREREZGrSH/3d3/3d04XQbQstm0jFAotZZDGYDBALpeDYRhPDhPWIXTYNJqmoVAooNFoOF3KSs0GIixrCMw6CARs/OM/BvE//kceiYSJv/mb7ye65vP5eZD+ENM0IYoistnsvaEQTgkEbPzN32gIBB6fgv17qVQK29vb805jNz3mLcvCaDRCt9tFtVpFu93GaDTCdDqFoihIJBIIh8NLGxx0cHAwn1iuaRoURcFkMplPxmXYR0RERESbih175GqCIEBVVSSTyYVf8JumiVqtNu8KpOUYj8cwDGOpk47XkWEYrt9jD/h5d5sgCAgEAt8Ni/iRRqOBRCKBeDy+cVOl/X4/tre3IcsyqtUqBoMBTPP77sVN9/vBQdPpFIPBYN6RGA6HUSqVlnZuVVVxcXEBy7LQ7/fntciyjHfv3nliT0siIiIicie+RU2uN1uSu4xljYte4ksPm3XWeIVXgr1EwsQvvzR/uAw3GAzCsqwnPc8sy8Lt7S3y+fwyylyqYrEITdPw6dMndLtdV4Z6jxkOh7BtG5lMZuHHDgQCsG37h/v6TadTfPz4cd4RyqEaRERERLRpGOyRZyxjSm6hUHDNHljrSlEUKIqyFkssV0nXdc8vDwyFQs9avt7pdKDrOnZ2dpZY1WLt7OzA5/Oh3W57OlSybRuXl5fIZDLIZrN4+/YtyuXyQo49C/YeMp1OUa1W50u6iYiIiIg2CV/BkieIogifz4dEIrGwY4ZCIaiqiuvr64Udk+6TJAk7OzvQtO/3XnO76XTquS7Fb0WjUfR6vWd9zdXVFcLhMILB4JKqWpzd3V0EAgF8/vzZk4/xb2maNl9S3e/3EQwGoarqi44Vj8dxcHCAP/zhD8hms49ulzCdTlGpVH4aABIRERERrSPusUeeMVuS2+l0Xn3xJooiSqUS6vX6gqqjbwWDQezs7GAymeDi4sLpchxh2zYkSfLk0kxRFKGq6rP3VdR1Hc1mE8ViEScnJ0uq7vnC4TCSyeR8j7d8Po/pdIrz83Pouu50eWuj0WjcGxpSLBZxfn7+pK8VRRFbW1sIh8OwbRt3d3fodrtPvn8VRYEgCLBt2/OhOhERERFtDgZ75DmRSOTZXUDfKhQKME2Twd6SpFIp5HK57y7yvca2bciy7MlgLxwOwzTNFy1PbTabSKVSiEQi9wY2OKVcLsPv96Pb7UKSJBSLxfnUW3aIPazT6WB3dxeyLM/3xxNFEYlEAj6fD8DXN2wCgQBkWYYgCBgOh6hUKi/qgOx0OphOpygWi/PjERERERGtOwZ75CmiKL5oed/vhcNhRKPRteoGcpOtrS3EYjFcXFx4fnmiZVmeGKDxI7FYbD7Q4Lksy0K9XsfW1hY+ffq04MqeJxKJIBAI4NOnT54MaF9D0zQYhoFYLIZWq4V8Po9EIgHDMOZ7L87eYJlNEn5tUDoYDFCpVFAulxnsEREREdFGYLBHniIIAsLh8KuOMVuC+6MJi/Q6W1tb89CU9+8/LcX1GlmWEYlEXhWe393dIZlMIp/P4/b2doHVPZ3f70epVJoPZqDnM00T8XgcmUwGpmmiUqm8OPB9qtFoBMMwoKoqwz0iIiIiWnscnkGeM9u76zVfPxqNFlgRAV/30opGo/j8+TNDvd94tWMvmUxiMpnAMIwXH8O2bVxdXSGZTL7q+f5Ssixjb28PzWYTnU5n5ed3C8uyEAgEUKvV8Pnz56WHegCQy+WgKMrSz0NEREREtAgM9siTXtO11263kcvlFlgNFQqFeYcWQ71/4sVgTxAEpFKphXTZjUYjtNtt7O7uLqCy59nf30ev1/P0HpGLcHV1hePjY7Tb7ZXsR6goClKpFERRZLceEREREW0EBnvkOaIoIh6PP3q7TCZzLwBUFAXb29sQRRGhUGiZJXpKsVhELBbD58+fuVzxG6Zpei7Yi8fjsCxrYZ1Zt7e3EEUR6XR6IccDvnYUFotF5PN5pFIpxONxyPLXnS0SiQQODw9hWRZubm4Wdk6vMk1zpVODF/k4ISIiIiJaBe6xR55jWdaDkzLD4TBEUYRt2/MLvPF4jHa7DVVVEYvF5scQRfFFEzvpnwSDQe6p9xOmaXpuSWAmk0Gz2VzY8WZLcnd2duZTT19KkiS8ffsWhmFgPB5DlmWEw2EIgoCtrS3Ytg3TNDEYDHBzc8OJtxtGkiQkEgmIIt/zJCIiIqLNwWCPPMe27QeXx2UymXk3XqPRQK1WQ6lUQiaTgW3bsG0bo9EIZ2dnqyzZtaLRKEajEUO9B0ynU/h8PqfLWJlQKARRFNFqtRZ63OFwiH6/j+3tbZyfn7/4OJlMBqIo4vT09LtQXxRFBAKBlewBR8sRDofnv+e5DJeIiIiINgWDPfKkSCTyw649VVVRqVQgiuJ8w/urq6tVl+cZoVCIgwV+QtO0eZeoF6RSKQwGg6Uc+/b2FkdHRwgEAi8efpNKpdBut3/YqbvI5cPkjNm/CYZhwLIsqKrq2cnURERERLQ5GOyRJ/1+qVUkEoHP58N4PIYkSej1eg5W5i0+n+/BZdEE9Ho9lEolKIryqgmxmyIcDuP09HQpx55Op2g2myiVSjg5OXnRMQaDARKJBOr1uid+Hl5jWRY+fvw4X0Lt9/uRz+cRDAa5PJeIiIiI1hZfqZInzYY0ZDIZlEolxGIxbG9vo91uO1yZd/j9fti2vdKN8TeRYRieGNbi8/lg2zYmk8nSztFoNCAIAvL5/Iu+XhRF3N3dMdRzsd/vizgej9FoNCCKIkzT5J6JRERERLSW2LFHnjTb9D6dTuP09JThkgMSiQTG47HTZay94XCIaDTq+iXLwWBw6YGZbduoVCrY399Hr9eDpmnP+vpAIMBJtx4zHA7xj//4jwgGg9jZ2YEkSdx/j4iIiIjWCjv2yLUsy4JhGJhMJjBNc96lJ0kSJpMJSqUSms0mQz2HxONx1Ot1p8tYe+122xMde5FI5MV73z3HeDxGrVbDzs4OVFV98tfl83nous4w2qM0TcPt7S0noRMRERHR2mHHHrnSbHrt7ydgRqNRZLNZKIqCvb09aJr24HRcWq5Z1wuHDTxuFnb5fL6lLlN1WjAYxOXl5UrO1Wq1oCgKDg4OcHV19eg+jz6fD8lk8lUTdWnziaLIbj0iIiIiWjsM9siVxuMxqtXqvb/r9XocjLEmLMuCIAgQRZEdME+g6zrC4bBrgz1ZliGK4kqD3tvbW4zHY2xvb6Narf5wqbPP50M0Gp1P0V5FRyGtL4Z6RERERLSOuBSXXGc0GuH09NS1IYgb2LYNTdOQy+WcLmUjDAYDRKNRp8tYmmAwiOl0uvLzdjodXF5eYmtrC+l0+t7nIpEIDg4OEI/HIQgCl40TFEVhuEdEREREa4fBHrkOJxduhlar5eqwapHu7u4QCARcGyqEQiHH9q7r9/u4uLhAJpPB3t7e/O8LhQLu7u5wcnLCNwoIwNfOWf77QkRERETrhsEeucpsbz1ZliFJktPl0E/MlkWnUimHK1l/hmHAsiwEAgGnS1mKcDj86D53y6RpGk5OTiCKIt69e4dCoQBRFB2tidbP3d0dRqMRtw8gIiIiorXCPfbIVWzbRjweRyKRAPC1K6zRaPBCbE1dX19je3sbwNefFT1sMpkgEolA0zSnS1koURShqiq63a6jdUynU5ydnSEcDiObzUKWZaiqygEvdE+/30coFIJlWRBFvjdKRERERM4TbK4rIZexbXu+ZHE2pGEwGODu7g66rnM51ZoJh8MoFosAvu4l12w2uezxB1KpFBKJBD5//ux0KQs1+/l/+vTJ6VLuicfj8z0gb29vHQ8eaT3MBqpEo1H4fD4AYMBHRERERI5isEeeYNv2va69VquFwWCA8XjMbr41EYlEEI/HEYlEYFkWer3ed5ONvWy2TPTTp08wTdPpchYmm80iFArh/Pzc6VJ+KJVKIZ1OQxRFtNvt+RsERKqqIpVKIR6Pc+sHIiIiInIMgz3yJMuy5p19o9EIg8EAmqZB0zR28zlMEASEQiHkcjmoqgrDMDAajdDr9Ty/59mbN2/Q6/VcNaF1f38fg8Fg7b+nUCiEbDaLQCAAXdfRbrfR7XYdmeZL62MWuLNrj4iIiIicwmCPCPeDvvF4jEajgcFgwJDPYT6fD8FgEOFwGMFgEJIkwTRNTCYT2LaNXq+HdrvtdJkrE4lEUCqV8PHjR9c8Nv/qr/4Knz9/3qguuNmyaFVVMZlM0O125x3A5D0HBwfw+XywbRuapkFVVSiKAoDLdImIiIho+RjsEX1jtmx3FvJ1u1125qwJSZIQDAYRCASQzWYxGAxwcXHhdFkr9fbtW9fs+ebz+bC/v4+//OUvTpfyIqIoIp1OIxKJQFVVCIKA4XCIfr+PwWCwUWElvdzs99JwOJxv7aCqKsrl8jzgIyIiIiJaFgZ7RI+YXahdX1+7Ikxxg9nyt7OzM891SWWzWUSj0YUN0Wi3JXz4kMD7920kEqvduy+RSCCVSrlmIIjf70cikUAoFIKiKBAEAZPJBKPRCKPRCOPxGOPx2DXdlvRzR0dHUFXV6TKIiIiIyOVkpwsgWnezpVTFYhGj0YhdOGsgFothOp16LtQDgHq9jlQqhUAggNFo9OrjffiQwK+/5gEAv/zSfPXxniMcDi/ke1gX4/EYNzc38/9XVRWRSATBYBCpVAqyLEOSJOi6Dk3T7oV9HOLjPs1mE7lcjoM1iIiIiGipGOwRPZFt25BlmcHeGkin057aW+9bg8EAmUwGlUrl1cd6/759789VCoVCuL6+Xvl5V0XXdbRaLbRarfnfiaKIaDSKcDiMZDIJWZYhiiJ6vR6azaYnw2q3clNoTURERETri8EeEW0Uv98PWZbRaDScLsUxNzc3ODo6gizLr977MZEwV96pB2AeaHlt0rFlWeh0Ouh0OvO/U1UVhUIB5XIZk8kEjUbDc/eLGyWTSQiC4HQZRERERORyDPaInoEXac5LpVLQNM3pMhw1nU4xmUyQSqVQq9WcLudFgsEgB9L8Rtd1fPnyBQCQz+dRLBZh2zYajQbu7u4cro5eQhRFRCIRTsUlIiIioqXjK06iZ+BFmrNEUUQsFsPt7a3TpTju9vZ2ozuCQqEQl53+wO3tLT5+/IharYZsNotMJuN0SfQCs85iIiIiIqJlY0pB9ESCICAajTpdhqclEgkYhoHJZOJ0KY4bDoewLAuxWMzpUl4kHA6j1+s5Xcba6nQ6qFQqyGQyUBTF6XLomTRNw9XVFYeiEBEREdHSMdgjeiJRFBEKhZwuw9PS6bSn99b7VqvV2siOrl5PxX//7yq+fBk6Xcpa0zQNmqZha2vL6VLoBTqdDgzDmP+/bduwbdvBioiIiIjIjbhOhOgZZhv+swtj9UKhEARBuDd0wOuazSYymQxCoRCGQ+dDMlmW512tsynSqqpClmX4fD5IkgTbtvHf/puM//gfgT/+MebI4I5NUqlU8PbtW4TDYQwGA6fLoWf6/PkzIpEIJpMJZFnG7u4uAO7XSkRERESLw2CP6BlEUeQSQoek02kGGz/Q7/eRSqUcD/ZEUUS5XIYgCDBNE4IgYDqdzj86nQ4mkwkkScK//JcJNBoG/sW/aDta8yawLAvNZhPFYhHHx8fs+Nowtm3P/72YTCYwDAOqqjpcFRERERG5iWDzKoHoyWzbRr/fR6VScboUT5FlGUdHRzg+PuYk1W+oqoo3b97gL3/5i2Ohz6wTSRAEfP782ZEa3O7o6AidTgf1et3pUugVfD4f9vb2IEkSBEFg5x4RERERvRr32CN6hul0iuvra6fL8JxEIoHJZMJQ7wd0XYdpmohEIis/tyiKyGQyODw8hGmaDPWW6PLyEul0mt1eG24ymeDk5ATNZhONRgP9fh+6rs9DecuyuNUDERERET0Ll+ISPZFpmmg2mzBN0+lSPCeVSqFarTpdxtoaDAaIx+MrWyIuyzIymcx8SvHl5SWXSS/ZaDTCYDBAsVjE+fm50+XQK1iW9cPOS5/PB0VRsLe3B9u22c1HRERERE/Cjj2iZ2i3uSfYqs2GMXBfw4fd3d2tZGKzz+fD9vY2jo6OEAgEcHZ2hpOTE4Z6K1KpVBAIBCCK/KfbjSaTCQaDAT5//gxd1+9177GLj4iIiIgewo49oieaXWjRamUyGQaqj1h2F2kwGEQ6nUY4HMZwOORehw6ybRuSJPF3kYuNx2OcnJzMn3O1Wg3lctnpsoiIiIhoTTHYI3oiSZKcLsFzfD4ffD4fTk9PnS7FkyKRCHK5HBRFuddJRM6ZBXuGYThdCi1Zs9nEeDzGwcEBg1wiIiIiehCDPaInME2T0ygdkE6nMRwOnS5jIwiCAFEUFxIASJKEra0thMNh3N3doVarLaBCWoRZsEfeMJlMYFkWl18TERER0YP4SpHoCQRB4D5iKyZJEmKxGG5ubpwuZe0Fg0HYto13797h4OAAqVTqRdNTZVlGIpHA0dERFEXB8fHxykO9dlvCn/6URrvN8OpHGOx5i2EY0DTN6TKIiIiIaI2xY4/oibin2GolEgnous6ln0+QTCbRbDbRarWQTqcRj8eRy+VgmiY0TYNpmvON+Gcfs4AoEAjA5/PNg0DTNHF9fe3YsJIPHxL49dc8AOCXX5qO1LDOLMtisOchoigiGAw6XQYRERERrTEGe0RPsMhljvQ06XSa3XpP5Pf7cX19DcuyUK/X58vGY7EYQqEQRFGEoijzx7EgCBAEAaZpYjKZoNlsQtO0tQhR379v3/uT7uOyTG+xbRu2bTtdBhERERGtMQZ7RE9g2zZkWV6L4MMLIpEIAKDb7TpcyfpLJpOYTqeYTCbffa7b7W7cfZhImOzU+wnTNNmx5yHBYBCCIDhdBhERERGtMb7tT/SIWYcMl+KuTiaTQafTcbqMjZBIJNBus7vNK0zThCzzPTkvUBQFu7u7DPaIiIiI6KcY7BE9wrZtVCoVLsNdEZ/PB7/fzynET+Tz+TauK+8xHKDxMAZ73lEqlQCAwR4RERER/RSDPaJHiKKI0WjkdBmekU6noWkag9QnSKVSMAzDdUvEZwM0PnxIOF3K2plOp1yK6xHBYJD7KRIRERHRo/iKkegRgiBw8/IVEUURsViMQzOeKJVK4e7uzukyFu79+zb+9b9u4P/8nxDOz1Wny1krDPa8YXd3l29uEBEREdGTMNgjeoRlWXjz5o3TZXjCbKP43d1dbG9vIxqNOl3S2spmswDgymAvkTDx8aMf//APEfzn/1xwupy1wmDP3WRZRrlcRjAY5M+ZiIiIiJ6EG/UQPUIQBA7OWJHBYICPHz8iFAohEomgUCigVCphOp1C0zR0u130+32ny3ScLMtIpVL48uWLa7tJ370b4R/+IYJ377gM/vcMw+DyTJcSRRH7+/tQFIX76hERERHRkzHYI3qEbduu28NsnZmmiV6vh16vB+BriBUKhRAOh1EsFgEAvV4Pt7e3nl2qtru7i16vB03TnC5laf7Nv2khmbTw/j0n/v6erusM9lxGEASEQiEUi0VIksRQj4iIiIiehcEe0SNs28ZwOHS6DM+aTqfodrvzya/hcBjpdBrv3r3DeDzGzc2Np4abJJNJKIqC8/Nzp0tZqkTCxPv3bXz4kMD7920kEqbTJa2FWZjNvT/dQVEUlMtlSJIEURQZ6hERERHRszHYI3oCLwVH624wGGAwGEBRFKRSKZTLZbRaLdRqNadLWzpRFJHL5bJSO3sAACAASURBVHB1deWJbsXZdFwA+OWXpsPVrA/LsqCqKiaTidOl0Cv4/X6Uy2UIgsAuTCIiIiJ6MQZ7RI8QBAGGYThdBn3DMAzc3t6i0+lgb28PwWDQ9V1sOzs70DTNM/sMzpbhcjnufZPJBPF43BNhtpvt7u6yS4+IiIiIXo1vERP9hGVZEEXRE91Rm2o8HuPk5AQA8PbtW6iq6nBFyxGJRBAIBHB9fe10KSuTSJj45Zcml+F+o9FoIJFIOF0GvZAsy9jZ2WGoR0REREQLwWCP6AG2bUMURTSbTZgmg4V1Zpomzs/P0el0cHBwgFAo5HRJC1csFnF7e8sJzTTv2HTj49ztstksjo6OEA6HIUmS0+UQERERkQtwKS7RD1iWBdu2UavV0G5zGeCmqNVqmEwm2N3dxdXV1Xyy7qYrlUrQdZ2PRZobDAZIJpMc7LMB/H4/fD4fMpkMVFXlfnpEREREtFAM9oh+QBAEXF5eemYvMzfpdDqwLAulUgnVahWdTsfpkl4lEAggGo3i8+fPTpdCa6Rer+PNmzcIBoPQNM3pcjzJ7/cjlUrBMAxMJhNMp1OYpolQKARVVeHz+eD3+yGK4rwDnEtviYiIiGjRGOwRfcM0TQwGA4Z6G6zX66FSqcz3sbq7u3O6pBfb2dlBo9GArutOl0JrRNd11Ot17Ozs4OTkhNsFrJgsyzg4OJj//7f7sDLEIyIiIqJV4XoQ8izLsr67GLMsC4Zh4OrqyqGqaFEGgwEuLi6Qy+WQyWScLudF8vk8LMtCo9FwuhRaQ81mE+PxGLu7u06X4jmxWAyCIMw/JEm698FQj4iIiIhWhcEeeZYgCPNwzzRNWJaFfr+P09NT2LbtdHm0AJqm4eLiAul0GrlczulynkVVVSSTSYbM9FMXFxdQFAX5fN7pUjwjlUohl8vx3wkiIiIiWguCzVem5EGmac4HY8iyDEEQYNs2DMNwujRaAp/Ph3K5jF6vh2q16nQ5T3J4eIjBYICbmxunS6E1p6oqDg4OUK1W0e12nS7H1XK5HFKpFAdgEBEREdHa4CtT8qzBYDAP83RdZ6jnYpPJBGdnZ4jFYgiFQk6X86h0Og1JklCr1ZwuhTaAruu4vr5GsVhEMpl0uhzXSiQSDPWIiIiIaO3w1Sl5kiiKHEbgMbquo9FooFgsOl3KT4miiEwmg6urq+/2gCR6SK/Xm+8pWSgUnC7HlRRF4fJbIiIiIlo7DPaIyDNarRZEUVzrrqa9vT0MBgMMBgOnS6ENo2kaPn/+jFgsNp8ITYuRy+WQTqd5nxIRERHR2uErVPKkyWTidAnkANu2cXNzg2w263QpPxSLxeDz+TZmH0BaP4Zh4PLyEqFQCG/fvkUqleKE1leKRCLzJbi8L4mIiIho3TDYI09SFMXpEsgh3W4X0+l0LaeIFgoFVKtVmKbpdCm0wbLZLDqdDi4vL5FKpfD27VvE43Gny9pIoihia2uLnXpEREREtLb4SpU8iRdp3latVpFIJNbqcVAqlTCZTDjVlF5FFEUEAgG0Wi0MBgMcHx+jVqshn8/j8PAQ4XDY6RI3giiKKBaLePfuHSRJcrocIiIiIqIHrc9VLdEKcQN0b9M0DZqmoVQqOV3KXDgcRr1ed7oM2nC5XA6j0ejecKB2u42PHz+i2+1ie3sb+/v7DPh+QlEUHBwcIBaLQRTFtXoDgIiIiIjoW7LTBRA5gfsk0c3NDd68eQNVVR2fkBwKhSAIAobDoaN10OaLxWK4urr64efq9Trq9Tq2trZQKpUgCAJ6vR7a7TY0TVtxpespGAxid3cXgiAw0CMiIiKijcBgjzxLURQYhuF0GeQQXdfR6XRQKpVwdnbmaC2ZTAadTsfRGmjzxeNx2Lb96ETlarWKarWKYDCIdDqNnZ0dAECn00Gn08F4PF5FuWsnkUigUChAEAS++UNEREREG4PBHnmSYRgM9Qi1Wg1HR0cIhUKOdssFAgHUajXHzk/ukMlk0Gw2n3x7TdNQqVQAfJ38mk6nkUgkYJomWq0WWq3WskpdO4VCYe323SQiIiIiegoGe+Q5lmWh3W47XQatAdM0Ua/Xsb29jePjY1iWtfIaotEobNvGaDRa+bnJPXw+HxRFefHvtn6/j36/D+Br518+n0cwGMTl5eUiy1xL8Xgc8XicoR4RERERbSS+iiXPEQQB6XQaqqo6XQqtgdn00MPDQ0cu7FOpFINmerVCoYBut7uQcLrT6eD4+BiBQAB7e3uuXpaqqiq2trY4+ZaIiIiINhaDPfKc2abou7u7TpdCa+Lq6grj8Rhv3rxZ+bn9fj+63e7Kz0vuIYoigsHgs5bhPsayLBwfH0NRFJTLZdd2s832FyQiIiIi2lTufKVO9AhBEKCqKmSZq9Hpq0qlAsMwVhruxeNxWJbl2WEFtBjZbBbj8RiTyWThxz45OYEgCNjf33ddV1s2m4WiKK4NLYmIiIjIG/hqljzJtm0Mh0NMp1OnS6E1Yds2Li4uYNs29vf3V3LOZDLJZbj0avF4HI1GY2nHPz09BfA1CHOLQCCAdDrturCSiIiIiLyHwR55km3bnEJK37FtG+fn55AkCXt7e0s/n9/vR6fTWfp5yL1isRgAzAdfLMv19TXi8bgr9tsTRRE7Ozuu+F6IiIiIiBjskefYto3xeMwppPRDlmXh7OwMqqpib29vacv0fD4fbNuGrutLOT55QyaTWejeeg8ZjUawLAvRaHTp51omQRBQKpUgSRKDPSIiIiJyBQZ75Cm2bcOyLFSrVadLoTVmmibOzs4AAG/fvl3KEkTTNBks0KuoqgpVVVe2nLvT6SCVSq3kXMugqirevHmDUCjEffWIiIiIyDU4OYA8RRAEfPnyhcMK6FHT6RQXFxcIh8PY2tpCMpnEzc3NwibYMtij18rn8+j1ejBNcyXnazQaSKVSUFV14zpNo9EoisUiRFHk846IiIiIXIVvWZOnmKYJRVGcLoM2yGAwwPHxMWq1Gra2tnB4eAi/3//q49q2vYDqyMtCodBKluHOzCY4JxKJlZ3ztQRBwNbWFpffEhEREZFrMdgjT5EkCVtbW06XQRuo3W7j06dP6PV62N/fx97e3qsnatq2zSWB9CK5XA66rq+8+7heryOZTK70nC+lKAoODg4Qj8f5PCMiIiIi1+JSXPIcy7KcLoE2lGVZqNVquLu7Qz6fx9u3b9Hv9zEejzGZTOYfzyGKIh+T9GzxeBy3t7crP+9gMIBt24hEIkufxPtSqqoinU4jHo8DAEM9IiIiInI1BnvkOavaj4rcyzAMXF5eIhAIIJVKIRKJIJFIQJIkiKI4H9Iy+zBNE9PpFIZhQNf1eQBo2zaXBq6ALMvzn4UbRCIRiKKIXq/nyPm73S5SqdTaBXvhcBiZTAaBQACCIPC5RURERESewGCPPGc6nTpdArnEaDTC1dXVd38vy/L8Q1GU+Z8+nw/hcBiSJEGSJC7FXYFUKoV8Pg9BEHB8fLxxQx9+JJvNotVqObZPY61Ww7t37yDLsuO/TwVBQDweRyaTmQfrDPSIiIiIyEsY7JHnMEihZZtOp08KPN6+fQtZlp+9fJeeZzweYzAYYH9/H2dnZxsd7smyDJ/Phy9fvjhWg2VZmEwmSCQSaDQajtQgyzJSqdR8v7/X7ndJRERERLSpGOyR5/j9fiiKAsMwnC6FPM6yLMgyfw0vk2maEAQBtVoNtm3j4OAAlUoFw+HQ6dJepFAooN/vO94p12w2USgUVh7sBQIBZDIZhMNhAHyjhoiIiIiIV5TkSclkErVazekyyONM02Swt2S/X5ZZr9dhGAZ2d3dxc3ODdrvtYGXPJ8sywuEwLi4unC4F3W4XhUIB0Wh04Xv9SZJ0bxn77L9DoRBUVeX+eUREREREv8MrSvIcURTh9/udLoOIwd4KKIpyb2BOu92GYRjY2dmBrusb1blXLpfR6/UwGo2cLgXA16C0WCzCMIxHaxIE4V5QN/tQVfXe38+Gz/x+/0BBENiZR0RERET0AF5RkidxPyZaB9PpFIqiOF2Gq6mq+t2eeoPBAHd3d8hmszg/P3eosucpFosQBAHVatXpUubu7u4giiL29vZQrVYhCMK8u24W2M0GxQiCcG8q8azr7kedd+zGIyIiIiJ6OgZ75El+vx+SJN3r5CFaNcMwEAwGnS7D1Xw+3w+X3N7d3eHNmzcOVPSwWTexqqrzj2AwCFmWYRgGKpWKY5NwH9JsNiEIAgqFwryz7qFgjm+oEBEREREtHoM98qxisYhKpeJ0GeRhuq4jGo06XYarKYryw2Wiuq5D13WkUim0Wq2V16WqKnZ2diDL8r3uNdM0YZomptMpDMNAvV7HYDBwfFjGzzQaDQiCgHQ6zW47IiIiIqIVY7BHnjS7gCZykq7r3GNvifx+P0RRfHD/t16vh2g0uvJgL51OI5vNot1uo9PpzIO83y9V3TT1eh2hUAiBQID74RERERERrRBffZMnWZa18EmORM81mUy4PHGJMpkM+v3+g5/v9XoIBAIr+xlIkoSDgwOk02l8+fIFNzc3GI1G0HV9o0O9mUqlAsuy1m65MBERERGRmzHYI08SBAGDwcDpMsjjZl2j7HBajnA4/NNuvPF4jH6/j52dnaXXEo/HcXR0BF3XcXx8vFHTeJ/KNE18+fKFwR4RERER0QrxapI8aTQa8eKT1oJlWezaW4JcLgfDMKBp2k9vd3Nzg0AgAL/fv5Q6RFFEuVxGoVDA9fU1Li8vXdGd95DRaITb21tudUBEREREtCLc3Ik8xzRNdDodp8sgAgDYtj2fekqLIYoikskkLi8vH73tbG+7Re91GAqFUCgUoKoqNE3D8fGxZ8KudruNQqHgdBlERERERJ7AYI88aTKZOF0CEQAOclmG3d1daJr2pOX2qqpCFMVXL80PhUJQFAWGYSCVSiESiaDb7eL8/NxzP1/btmEYBlRVdboUIiIiIiLXY7BHniMIAsbjsdNlEAH4+nicTqdOl+EaiUQCfr8fJycnT7p9KBR6dbdkoVBAKpWaD47o9Xo4Ozt7cBqvF2iaxmCPiIiIiGgFGOyR58yW3hE5TRRFCILAx+OCyLKMfD6Pq6urJ4el8Xj8p5NznyKRSEDXdZyennIq7G80TUM0GuVgGCIiIiKiJeMrbvIcWZaXtlE+0XP4/X7PLdNcpv39fXQ6nScHdaIoIhAIoF6vv+h8oiji4OAA0+kUp6enME2Tod5vOKCIiIiIiGg1GOyR5wiCgGKx6HQZRFBVlctwF6RUKsGyLNze3j75a8Lh8Is7eEVRxOHhIUzTxOfPnxnQfsPLy5CJiIiIiFaJwR55jiAIUFUV4XDY6VLI4xjsLUYymUQkEsGXL1+e1SX2mvt/b28Pk8kEFxcXXEr9gHa7zfuGiIiIiGjJGOyRJ4miiEwm43QZ5HGzKar0Y+22hD/9KY12W3rwNn6/H/l8HpVK5dn3pSiKz+60C4VCePfuHVRVxeXl5bO+1mva7bbTJRARERERuR6DPfIkQRAQCAS4sTs5isHez334kMCvv+bx4UPiwdvs7u6i0WhgOBw++/iSJD17H7hQKARZlnF+fs7lt4+YTCZ8fBMRERERLRmn4pJn2baNYDCIwWDgdCnkUZIkcSnuT7x/377357f29vag6zoajcaLji9J0rPDOVmW0ev1MJlMXnROr2m1WsjlcpCkh7suiYiIiIjo5diuRJ4liiJisZjTZZCHMdj7uUTCxC+/NJFIfB++pVIpBAKBVy2HtW0bgiA862sCgcCLugO9qtvtPvs+JiIiIiKip2OwR54lCAJisRj8fr/TpZAHiaIIWZY5PfQFVFVFLpfD5eXlq4LR4XCIYDD45NvLsgyfz8cu32cwTRPD4fDZS56JiIiIiOhpGOyRpwmCgP39fWxtbTldCnlMLpfDaDTiHmQvUC6X0Wq1Xh2w9ft9yLL85L02d3d3uQz3BTgdl4iIiIhoeRjskacJggBRFBGPxxEKhZwuhzwkGo3i7u7O6TI2zu7uLqbTKWq12quPZZomxuMx0un0o7dNpVJQFAXVavXV5/Wafr/P5bhEREREREvCYI/oN89Zkkf0GoFAAJIkodfrOV3KRonH4wgGg6hUKgs7ZqfTeXSvTVVVkc1mUa1W2Xn2ArZtc8k5EREREdGSMNgjwtf9zhjs0apks1l0u13uO/YMiqKgUCjg6upqocuXe70eFEWBz+f74ecjkQgODg7QbrcZxL5Cp9N59gRiIiIiIiJ6HIM9ot80m02nSyCPCAaDXIb7TOVyGZ1OB/1+f6HHnU6naDabKJfLkGX53ufS6TS2t7dxc3OD29vbhZ7Xa7gcl4iIiIhoOeTHb0LkfrZto1gs4uLiArquO10OuVgymYRpmlya+Azb29uwLGtp4Vq9XockSXjz5g16vR7u7u5QKpUgyzIuLi6gadpSzusl0+kUuq5zCjkRERER0YIx2CPC1yEaqqo+eTom0UvIsoxcLscBDM8Qi8UQDofx+fPnpS5dvrm5wXA4RDKZnC+9vb295Z56C9Ttdvl7loiIiIhowRjsEf3Gtm2Mx2Ony9hIgUAAyWQSoVAIsizPO9I6nQ73JfudcrmMXq+HbrfrdCkbQZZlbG1t4fr6eqH76j2k1+vx8bpEvV4PmUzG6TKIiIiIiFyFwR7Rb7ix+/Pt7e0hEAgAAAaDAer1OobDIfx+P8LhMAqFAkqlEgzDwHA4xN3dnWfD01KpBACu69ZrtyV8+JDA+/dtJBKLfQ7NglCGbe4wmUxgmiY79oiIiIiIFojBHtFvuLfe86RSKfh8Ppyfn38X1hmGgX6/j5ubGyiKgnA4jEgkgv39fViWBV3XoWka+v0+hsOhQ9/B6sTjcUQiEZyenrpuEu6HDwn8+mseAPDLL4sbQFMsFvH/2buT5TayNMvjxwfMMziBg6g5lJlWq3qS3Pay3qH7GXrRZrlss9p07nodD1NlnSmFRFLiDIIg5sndby+UZEkZGkgJwIUD/5+ZTBHBAUcMkHI/+O690vIVoauu3W6rUqlQ7gEAAABTQrEH/MOyFS6ztr6+rsvLy+9O4E0mEzWbTTWbTUkfl+3m83lls1mVy2W5rqswDBUEgYbDoXq9ntrt9tLsbeb7vra3t3VycrKU5fGf/9z87PdpKBQKKpVKU9tXb5ZThXiYdrutcrlsOwYAAACwNCj2gH+43Sfu+vradpSFVygU5Lqubm5uHvyxg8HgsxNhXddVOp1WJpNRNpvV5uamdnZ2NBqNdHZ2FusTSVOp1N2UYqfTsR1nJiqVUP/2b1dqNj399a/rP12eua6rvb09nZ6eTq0IndVUIR6u3+8zrQcAAABMEcUe8A+u62pra0vValUfPnzQaDSSJHmep3Q6vRJLRu+rVqupXq9PZZoqiiL1+331+301Gg1JH7/m6+vrevLkiSaTic7Pz2NXjOXzeT169EiNRkPlclm1Wk1nZ2e2Y83MtMqzZ8+eqdPp/FBp/DX/+q9dPX061L/+a3dqnxM/xhijIAiUSCRsRwEAAACWAsUe8AnP8+S6rp4/f67r62v1+33t7+9Lkv7jP/7DcrrFkMlklEgkZjrZGIahLi4uVK/XVa1Wtbe3pzAMdXl5OdXCZ1aq1apqtZpOT091c3OjZrOpFy9eqNvtxq6gvK9pLMmt1WpyXXfq++r9+79v6uAgrX//90397//9fqqfGw83HA4p9gAAAIApcQwbiwFfFEWRjDFyXVdnZ2cs0f2HZ8+eaTAYzHX6zHEcVSoVbW5uSpKurq50dbWYSyprtZoqlYrev3//2ZRnuVzW9va2fvvtN00mE4sJF1Mul9Pjx4/19u3bu2nZaTk4SOp//a+a/sf/ONfTp8u3z2HcbGxsaHNzU47j2I4CAAAAxB7FHvAdURQpDEMdHBws5eEHD5FIJPTy5Uu9fv1aQRBYyVAul7W5uSnXddVsNnVxcWElx5c8fvxYmUxGBwcHXyyn9vf3lUwml+J03GkeSOG6rl69eqXz8/O7Q1awvIrFonZ3d+V5nu0oAAAAQOyxgzXwHa7ryvd9vXz5Uru7u7bjWLWzs6N2u22t1JOkm5sbvX79WicnJyoUCvrjH/+onZ0d6xvyP3/+XMlkUr/99ttXJ87ev38v13VVq9XmnG76bvfU+/XXyk9/rqdPn6rX61HqrYjvnaQNAAAA4P7YYw+4B8dxZIxRuVzWycmJ7ThWuK6rXC6nt2/f2o4iSep0Oup0Osrlctra2tKrV6/U7XZ1cnKiKIrmkuH2FN9MJqPhcKiDg4PvPva7d+/08uVL9Xo9tdvtueSchWnsqSdJW1tb8n1fBwcH04iFGBiPx9aLeAAAAGBZsBQXuKfbb5WTk5NYHOAwbbu7u0okEjo8PLQd5YsymYw2NzeVy+U0Ho/Vbrd1dXU19ZLv9vTkYrEo13XVarV0fX39oCmk2/323r59u9LLuzOZjJ4+faqDgwMNBgPbcTBHL1++VCqVsh0DAAAAiD0m9oB7up3aKxQKK1nsFYtFHR0d2Y7xVYPBQEdHR0okEioWiyqXy1pfX1cQBOp0OqrX6z+1hLharaparSqZTKrf7+vs7EydTueH9sq7ublRPp/X/v7+Uuy39yNc19Xjx491cXFBqbeChsMhxR4AAAAwBRR7wAO1Wi3bEeYuk8lIkvr9vuUk3zeZTNRoNNRoNOR5ngqFgsrlsn755ReFYaher6dGo3GvMul2CjCbzSoMQ11fX+vm5mYqewweHx/rl19+0fb2tk5PT3/688XN48ePNRwO1Wg0bEeBBYPBQIVCgSW5AAAAwE9iKS7wAMYYGWM0Ho/VbDZXppRYW1tTuVxemP31foTjOMrn8yqXyyoUCnIc56vvdyuKorultrOYKrs9lOXk5CTW++091Pr6utbX1/XmzRuF4c+dqIt4yufzevToESfjAgAAAD+JiT3gARzHkeM4SqfTqtVqK1PspdPp2O8FZ4y5O3BjUQRBoNPTU+3u7mo4HMb+a3wfyWRSm5ubOjw8pNRbYcPh8KvlOgAAAID7Yw0M8IMcx1GxWLQdYy6SyeSDDofA/bVaLXU6HT1+/Hglio4nT57o+vo6Fsu6MTvTWM4OAAAAgGIP+Cm7u7va2dmxHWPmfN9fiWkyW46Pj+W6rkqlku0oM7W9vS1Juri4sJwEi4CfKQAAAMDPo9gDfoLneXenry4zz/O4CZ+x6+trbWxs2I4xM7lcTpVKRUdHRyt5CjB+j9OQAQAAgJ9HsQf8JNd1tbm5Kd9f3i0rXdel2Juxer0u3/eVzWZtR5k613X16NEjnZ2daTQa2Y6DBTEYDBRFke0YAAAAQKxR7AFTUqlUbEeYidvCkoMOZq/T6Whra8t2jKl79uyZer2ems2m7ShYIMPhkOlNAAAA4CdR7AFT4LquisWiEomE7ShTl8vlNJlMbMdYCaenp0qlUqrVarajTE2tVpPrujo5ObEdBQtmNBqtxIExAAAAwCxR7AFTkkwm9eLFC/3xj39cqum9TCbDMtw5iaJI7969U6VSUblcth3np2WzWVWrVb1//36hl1w2m57++td1NZue7SgrJQxDJvYAAACAn0SxB0yJ53l3v7a3t5dmSWUymWRftDkaj8c6Pj7Wzs5O7CdAHz16pMvLSw2HQ9tRvunXXyv6y19q+vXX5Snk44KfLQAAAMDPWd7d/gGLXNfV2tqaLi4ubEf5aclkUp1Ox3aMldLpdDQcDlWtVmP7HNrY2JAxRldXV7ajfNef/9z87HfMz2AwUCaTYUkuAAAA8IMo9oAZcV1Xvu8rCALbUX6K4zgLvYxyWXU6HRUKBdsxftja2lps9tWrVEL9278tfgG5jG5PxvU8lkEDAAAAP4JiD5ihly9fKgxDtVot3dzcxHLZmTFGrsuq/XkLwzC2U0xra2uKoohJT3xXHH8mAgAAAIuEYg+Yods999bW1rSxsaHRaKTJZKLJZKKrq6tY3NRGUUSxZ0Gcv+5ra2uxWIIL+8bjcWwLbAAAAGARUOwBc+C6rowxSqVSSqVSMsaoVCqp0+no/Pxck8nEdsSvinPBFGeTySSWX/dUKiXf93Vzc2M7CmIgDEPbEQAAAIBYi99dIxBTn06lOI4j13VVKBT08uXLhd5LjaW4dvR6PXmeF7uTcWu1mlqtFvsy4t7G47HtCAAAAEBscbcOWOS6rlzX1fb29lffJ5lMzjHR7zGxZ08QBMpkMrZjPEg2m1Wj0bAdAzEyHA5ljLEdAwAAAIgl7taBBeB5njY2Nn733yuVin755Rfl83kLqT7ixEp7JpOJUqmU7Rj3trm5qclkouFwaDsKYuTm5oYJTwAAAOAHsccesABui71ut6vBYCDp4zRfrVaTJO3v70v6uDzzw4cPc70JjqIodstBl8VoNIrVxF65XNbl5aXtGIiZbrdrOwIAAAAQW0zsAQvCcRw9efLk7t+3t7fv9uW7XbKby+X0+PFjpVIpZTKZuZQ+YRiyFNeSZrOpXC5nO8a9ZDIZ+b6vVqtlOwpiiH0ZAQAAgB/DxB6wIBzHkeM48n1fnuepVCr9rlBzXVeZTEbPnj27+/eDgwP1+/2Z5QrDkKW4ltxOb6ZSKY1GI8tpvq1Wq6nZbLJXGn5Is9lUqVSyHQMAAACIHcZwgAVijJHv+9rd3f3sFN1Pua4rz/PuyrbNzc2ZZgrD8KtZMB9x+PpnMhldX1/bjoGYGgwGTOwBAAAAP4BiD1gwu7u7SqVS9ypzHMdRNpuV789u+JaluPbk83kZYxb+MIqtrS2NRqOFnyrEYru+vqbcAwAAAB6Iu3VggXiep1Qq9aClr8aYmZ6cSrFnz9raWiwOFiiXy7q6urIdAzF3c3NjOwIAAAAQO9ytAwvmR0q0MAxnkOSjIAhisRR0GcVheWsul5Prumq327ajIOYmk4kGgwH7NAIAAAAPQLEHxNztnnuz/PwUe/P3/PlzjcfjmR6MMg2bm5scmoGp9+PzpwAAIABJREFUaTQaLMcFAAAAHoBiD4ixMAxVr9fV6/Vm9hh7e3tqNpsz+/z4vSdPniiRSOjw8NB2lG+6PaV50acKER+dTsd2BAAAACBWKPaAGDPGqF6vz+zzl8tlJRIJXVxczOwx8Ln9/X35vq/ffvtt4SeXNjc3NRgMNB6PbUfBkjDGqNVqLfxzHwAAAFgUFHtATN3eAM9yCWStVtPZ2Rk32XOUy+V0cnKiIAhsR/muUqmkRqNhOwaWzPX1NUu7AQAAgHui2ANiyhgj3/dntv/d06dPNR6POalyjvL5vIwxGgwGtqN8V6FQ4NAMzMRwOJzpgUAAAADAMqHYA2LKdV3l83n94Q9/0MbGhorFotLp9FQO0nj8+LESiYSOjo6mkBT35ThObCaVNjY2mNbDzFxfXzMpDAAAANyDbzsAgB93W+JtbGzcFUK3E3xBEGgymWg0Gmk0GmkymWg4HH53P7S9vT2l02m9ffuWqZk56/V68jxPrusudKnhuq7S6bQ+fPhgOwqWVKvV0ubmpu0YAAAAwMKj2AOWgOv+fvg2mUwqmUwql8spiiIZY+Q4jtrtts7Ozr5Y2tVqNeXzeb19+zYWe7wtmyiKFEWRcrncQp8OWqvV1O/3NZlMbEfBkrp9USKTydiOAgAAACw0luICK8B13btJsGKxqF9++UWVSuWz99nY2FClUtHBwQGFjUWNRkM7Ozt3ZW02m9X6+rp83/9igWtDsVhkGS5m7vr6mqlhAAAA4DscE5cNnQBMVRiGmkwmOj4+Vjab1dbWlg4ODjQcDm1HW3nPnj2T53kKgkDpdFpBECiZTMpxHJ2enur6+tpatmKxqJ2dHf3tb3+zlgGrwfM8vXr1amEKbQAAAGARsRQXWFG3E3zPnj2T4ziUegvk3bt32tzclOd5Ojo6Ui6X097enjzPsz5NyaEZmJcwDNXv95XL5WZ2+jcAAAAQdxR7wApzHEeO42gwGKjf79uOg09cXl7e/fPtUuqrqyure+/5vq9UKqVms2ktA1bL9fW1MpnMVE77BgAAAJYR61sAiBX5i+12Su/i4sJqjq2tLfV6PQ5Wwdx0Oh2m9QAAAIBvoNgDoHQ6rVQqZTsGviCVSunx48eSPk7M2VQoFHR1dWU1A1aLMUatVktRFNmOAgAAACwkij0Acl1Xz58/Vzqdth0F/2Rvb09hGOr169dW99crFouSpF6vZy0DVtP5+TlTxQAAAMBXUOwBuBOGoe0I+ESpVFImk9Hp6anG47HVLNVqVTc3N1YzYDWFYajj42Om9gAAAIAvoNgDoCiK1Gq1rJ+4is91Oh0ZY6yXetLHJcE2D+7Aaut0Omq325R7AAAAwD+h2AMg6fNTWLEYoiiS4zjK5XJWc7iuK9/3OTkZVp2enioMQ5blAgAAAJ+g2ANWXBiGuri4YFpvQUVRpO3tbasZcrmcgiCgUIFVURTp4OCAqT0AAADgExR7wIrzPE+ZTEbJZNJ2FHzB3/72NzmOo0QiYS1DJpNZiOXAwHg81vv37yn3AAAAgH+g2ANWXBRFKpVK2tzctB0FX3BbYLx69Upra2tWMvi+z0QnFkav19PZ2RnlHgAAACCKPWDlua6rKIpUr9dtR8FX3J5Ga2tqzvM8ShQslGazqWazyfMSAAAAK49iD1hht3umtdttjUYjy2nwNScnJwrDUEEQWHl8x3HYXw8L5+zsTP1+n3IPAAAAK41iD1hRYRgqiiIKGwCx9f79ewVBQLkHAACAlUWxB6wo13V1dXUlx3G4KV5whUJBkjQYDCwnARbL7Um5xhhepAAAAMBKotgDVpQxRuvr6zo7O2N/vQU3GAzkuq5evnwp1+XHNvCpyWSiw8NDij0AAACsJO4QgRXlOI4kqdFoWNu7DfcTBIE6nY5SqZQSicTcH5/CBItuMBjo5OSE6WMAAACsHIo9YAVFUaQwDHV4eGg7Cu6p2WxKkqrVquUkwGJqtVpqNBoKw9B2FAAAAGBufNsBAMyXMUbD4VDv3r2zHQX3lEwmtbOzI0nWJpJuJzyBRXZxcaFUKqV8Ps+ydQAAAKwErnqBFRJFkfr9vo6Pj21HwT0lk0m9ePFC3W5Xv/32G/shAt/x4cMHjcdjluUCAABgJVDsAStmNBppPB7bjoF72tnZUbfb1cnJiYbD4Q+XFY7jMMGElWCM0eHhoaIoYn9IAAAALD3u8oAVMh6PdX5+bjsGHiidTn93Kazv+998n6dPn+pPf/qTyuXygx+fcgRxEwQBJ+UCAABgJbDHHrDkbjeSd11XYRiyPC1mDg8P9Yc//EHValWNRkO+7yufzysIAnmep729PY1GIyWTSUVRpOvra4VhqHK5LMdx7t6WyWTUbrdVq9XkeVv6P//H6L/9t6FyuYEmk4kGg4FGo9FXc7DHHuJmOBzqw4cPevToEdOqAAAAWFoUe8CSC8NQjUZD29vb6nQ6tuPgB5ycnGh/f18bGxvyPE+TyUSu68rzPHW7XXW7XbVaLVUqFeXzeXmep06noyAIlE6n1Wq17vYdk6T/+3939T//Z0VBEOi///e8fN+X73/868AYo2azqXq9TgmM2Ot0Orq8vLz73gEAAACWjWNYpwIsNWOMTk9PFYahut0uZU1MZTIZua6rwWDw0/8Pm01Pv/5a0Z//3FSlEt7992w2K8/zVKvVZIzRwcGBwjDU3t6ejDE6OTn52T8GYMXe3p6KxSKTewAAAFg6FHtADH26KbwxRlEUKZFI/G655G0B1Gw2dXZ2NveciK9nz54pmUzqzZs3qtVqkkSxh9hyHEdPnz5VOp2m3AMAAMBSodgDYigMQ11fX6vX66nX6ymdTuvZs2cyxnx202qM0X/+539aTIo4e/LkiRzHuVvCS7GHOPM8Ty9evPjuQTMAAABAnPCyNRATYRh+dsJju91Wt9uVMUaDwUBv377V5eWlBoPB3SEZFxcXFhMj7t6/f69sNivHcShCEHthGOrg4IDtCAAAALBUODwDiJFGo6FqtSpJGgwGn71tOBxqOBzq6upK6XRak8nk7kRc4EfcLvl2XZcyBEthPB7r/fv3evz4MUtyAQAAsBQo9oAFd1uuOI6jer2uTqfz3ZJlOBzOKR2W3WAwULFY1M3Nje0owFT0ej2dn5+rVqtR7gEAACD22GMPsOzTqaivLXc8OTlRv9/XaDSaczpAevTokYwxOj4+th0FmJrt7W1VKhXKPQAAAMQaV7OARWEYynVdnZ6eqtls6ks9exiGlHqwimW4WEZnZ2caDAY8vwEAABBrFHuAJcYYBUGgd+/eqdVq6fT09Ivv5ziO8vn8nNMBwPI7OjpSEASUewAAAIgtij1gzowxiqJIvV5PR0dH6vf7d2/70s2l67ra2tpSOp2eZ0zgDjs2YFlFUaSDgwMZY3ieAwAAIJYo9oA5M8bo6OhIh4eHGo/Hn73ta3vsSSyHBIBZmEwmOjo6otgDAABALFHsAXMURZFGo5F6vd7v3pZMJr/4McYYjcdjNngHgBnp9/s6OTnhBRQAAADEDk0BMAefLr89PDz84vs4jvPFiRHHcZRKpfTs2TNlMpkZJwV+71uTpMCyaLVaajQaCsPQdhQAAADg3nzbAYBVYIzR+/fv1e12v/j2RCKhra0teZ6nMAxljJHv/9e3523pl8/nNRgM5hUbkPTx+cvEKFbBxcWFUqmU8vk8z3kAAADEAletwIxFUaR2u/3VUk+Snjx5okKhoDAMdXp6qg8fPtxNjYRhqCAI1O121Wg05hUbAFbShw8fNB6PWZYLAACAWKDYA2bodvnt8fHxN9/vds+9ZrOpVqslz/Pkuq6iKFIYhvr73/+u9+/fc6MJADNmjNHh4aGiKOJADQAAACw8x3DVCkxdFEVyXVdXV1e6uLi4181hoVBQr9e7K+9835cxhv2eYN3Ozo48z9OHDx9sRwHmJp1O69mzZyzJBQAAwELjahWYEmPMXYF3e9hAp9O598RHp9P5bCIvCAJKPQCwZDgc6sOHD0xKAwAAYKFR7AFTEEWRRqPR3cEXURSp2+1qNBrZjgZMBSfjYhV1Oh3V63XKPQAAACwsij1gCowxuri40MHBgYwxchxH7XZbQRDYjgb8NHZswCqr1+tqt9uUewAAAFhIFHvAFLiuq3w+r9FopHq9LmOMOp2O7VgAgCk4OTnRaDSi3AMAAMDCodgDpsBxHFWrVSWTSdXrdf2///f/NJlMbMcCpuJ2ChVYVbcn5d5utwAAAAAsCoo9YAqiKFIQBJR5WEq3pzwDqywMQx0eHjK1BwAAgIXCnRrwk8Iw1Gg00tu3b5nkwFw1m57++td1NZveTB9nPB7L9/2ZPgYQB6PRiJNyAQAAsFAo9oAfZIxRGIY6OTnR27dvOSgDc/frrxX95S81/fprZaaP0+/3lUgkZvoYQFx0u12dn59T7gEAAGAhMIIB/KDbPZcGg4HtKFhRf/5z87PfZ2U8HkuSEokEy80BSdfX10qlUqpUKixTBwAAgFWOYe0g8CC3Bwmcn5/r6urKdhxgLl6+fKl6va6bmxvbUYCF8fTpU2UyGco9AAAAWMOVKPBAxhi9efOGUg8rpdfrqVQq2Y4BLJSjoyMFQcCyXAAAAFhDsQc8kOu6LEfEyrm6ulIul5PjOLajAAsjiiIdHBzIGMPhSQAAALCCYg+4J2OMoijSxcUF0xlYOePxWGEYqlAo2I4CLJTJZKKjoyOKPQAAAFhBsQfcQxRFCsNQR0dHqtfrtuMAVrTbbVWrVdsxgIXT7/d1enrKiz4AAACYO4o94DuMMRoOh/r73/+uXq9nOw5gTb1eVzab5aAA4Atubm7UaDQUhqHtKAAAAFgh3J0B33G7/JZlVlh1QRAoCAIVi0XbUYCFdHFxoX6/z+QeAAAA5oZiD7gHbtKAj1qtFstxgW94//49U3sAAACYG4o94Dtc19WjR4+Uy+VsRwGsq9frSqfT8n3fdhRgIRljdHZ2RrkHAACAuaDYA77DcRwlEgk9efJE2WzWdhzAqiiKNJlMVCqVbEcBFla73dZ4PGYLBwAAAMwcxR5wD1EUaTweazQa2Y4CWHdzc6NKpWI7BrDQTk5OKPYAAAAwcxR7wD04jqM3b96wtArQx+W4yWRSiUTCdhRgYQ2HQ7VaLfZoBQAAwExR7AH34DiOtra2bMcAFsZoNFK5XLYdA1ho5+fntiMAAABgyVHsAffEkirgvzSbTZbjAt8RhqEuLi6Y9gYAAMDMUOwB92CMked5SiaTTCkBkq6vr+V5nlKplO0owEK7vr5mOS4AAABmhmIPuAfXdVWtVvXy5Uvt7e3J8zzbkQDrhsMhRTfwHcYYnZycMLUHAACAmaDYA+7pdiluq9XiBg2Q1Gg0WI4L3EO327UdAQAAAEuKYg+4J9d1FUWRUqmUXrx4oVKpZDsSYFW73ZbjOMpkMrajAAtvMpnYjgAAAIAlRLEHPMDtnmLpdFqbm5u24wDWDQYDpvaAexiNRrYjAAAAYAlR7AEPFEWRjo+P9fbtW9tRAOvq9TrTq8A9DIdDTlcHAADA1FHsAQ/kOI5qtZqKxaL+5V/+RcVi0XYkwJperydjjHK5nO0owEIbjUacjgsAAICpo9gDHsh1XXmep729PRljtLe3p93dXQo+rKxer8dyXOA7xuOx7QgAAABYQhR7wA9wHOfud9d1VS6Xtbu7q7W1NcvJgPmr1+sqFot33xcAfm88Hst1uewCAADAdHGFCUzBpwUfsGqGw6HCMFQ+n7cdBVhYURSxFBcAAABTR7EHTIkxRsfHx7ZjAFZ0u12W4wLfMZlMbEcAAADAkqHYA6aIaQysqnq9rnw+z1JD4BvYZw8AAADTxh0YMCW3S3ErlYoymQz7jWGljMdjBUHAITLAN4xGIxljbMcAAADAEvFtBwCWhTFGGxsbdzdtURTp73//u+VUwPy0221VKhXd3NzYjgIspMlkoiiK5Hme7SgAAABYEkzsAVNye4CG53nyPE+u6yqXy9mOBczN5eWlMpkMpQXwFSzFBQAAwLRR7AEzYIyR4zgKw9B2FGBuoijSZDJRqVSyHQVYSByeAQAAgGmj2AOmJIqiu2W4juPo8PBQw+HQcipgvlqtFqfjAl8xmUw4YAYAAABTxR57wBREUaRGoyHf93V5eSnf9zUYDGzHAubu6upK6+vrSiQSTCcB/+T2BSAOVwIAAMC0UOwBU2CM0XA4VKvVksRyK6yuKIo0Ho9VKpV0dXVlOw4AAAAALDXWgwBT4HmednZ2bMcAFkKz2WQ5LvAVTOsBAABgmij2gCnxPE+7u7vctGHlNRoNJRIJJZNJ21EAAAAAYKlR7AFTEEWRJKlUKnEiKCBpOByqXC7bjgEsHF78AQAAwDRR7AFT4Lru3YboTCkB0vX1NctxgX/iOM7d6ekAAADANFDsAVNijNF4PFaz2bQdBbDu5uZGrusqnU7bjgIAAAAAS4tiD/hBxpi7Jbi33r17x4m4wD8Mh0Om9oBPMLEHAACAaaPYA36AMUZBEKjdbssYozAMdXx8rDAMbUcDFsbV1RV7TgKfYH89AAAATJtvOwAQR1EU6bfffrubvLi6utJwOLScClgsnU5HkpTNZtXv9y2nAeyj2AMAAMC0MbEH/ADHcbS1taUoinR8fEypB3xFv99nOS7wDyzFBQAAwLRR7AE/KAgC2xGAhVev11UsFm3HAAAAAIClRLEHPJAxRr1eT5eXl7ajAAtvMBjIGKN8Pm87CmAdS3EBAAAwbRR7wAMYY2SMUb1etx0FiI1ut8tyXEAUewAAAJg+ij3gnqIoUhiGOjg44CAA4AHq9boKhQKlBlYe3wMAAACYNk7FBb4hiqK7fz4+Pla73baYBoin0WikMAxVKBT4HsJKo9gDAADAtFHsAd9gjNGHDx80HA45LAP4Ce12W9VqlWIPAAAAAKaIpbjAdziOQ6kH/KR6va5sNivX5a8drC6e/wAAAJg2rjCB7xgMBrYjALEXBIGCIFCxWLQdBbCGpbgAAACYNoo94Ctul+EyrQdMR6vVUrVatR0DsIZiDwAAANNGsQd8gTFGk8lE3W7XdhRgadTrdaXTafk+27tiNVHsAQAAYNoo9oB/YozReDzW0dGR7SjAUomiSJPJhOW4WFkUewAAAJg2ij3gn0RRpHq9rtFoZDsKsHRubm5YjouVxeEZAAAAmDauMIEvaLVatiMAS6leryuZTCqRSNiOAsyd4zhM7QEAAGCqKPaAT0RRpPPzcxljbEcBltZoNFK5XLYdA5g7Sj0AAABMG8Ue8Iler6dms2k7BrDUrq+vValUbMcA5o6JPQAAAEwbxR7wiVwup93dXdsxgKXWbDbleZ5SqZTtKMBcscceAAAApo0rTOATruuqUCjYjgEsveFwyHJcrBwm9gAAADBtFHvAPwmCwHYEYOldX19T7GHlMLEHAACAaeMKE/iEMUaDwcB2DGDptVotua6rdDptOwowNxR7AAAAmDauMIF/MMbIGKNGo2E7CrASWI6LVcMyXAAAAEwbxR5WWhRFCsNQw+FQ19fX+u233zQcDm3HAlbC1dUVxR5WChN7AAAAmDbfdgDAliiK1Ov1dHl5yfJbwIJOpyNJymaz6vf7ltMAs8fEHgAAAKaNl46xkowxmkwmOjo6otQDLOr3+6pUKrZjAHPBxB4AAACmjStMrJzb5bfHx8e2owArr16vq1gsMsmElcDzHAAAANNGsYeVEEXR3S9JevPmDZN6wAIYDAaKokj5fN52FGDmmNgDAADAtLHHHlaC4zhqt9uaTCa6vr5WGIa2IwH4h16vp3K5fLfnHrCsmNgDAADAtFHsYWUcHx/LGGM7BoB/cnl5qRcvXshxHL5HsdQo9gAAADBtrAnBSjDGUBgAC2o8HisMQxUKBdtRgJmi2AMAAMC0UexhJXS7XdsRAHxDu91WtVq1HQOYKYo9AAAATBvFHlZCPp/X9va27RgAvqJeryubzXK4AJYaz28AAABMG1eYWBncUAGLKwgCBUGgYrFoOwowE47jMLEHAACAqaPpwNIzxiiKIl1cXNiOAuAbWq0Wy3GxtDzPY69XAAAATB3FHlZCq9VSEAS2YwD4hnq9rnQ6Lc/zbEcBps73fYo9AAAATB3FHpaeMUZra2vK5/O2owD4hiiKFASBcrmc7SjA1FFYAwAAYBYo9rD0giDQZDLhpgqIgeFwSLGHpeT7vu0IAAAAWEJcZWKpRVGk6+trXV1d2Y4C4B76/b5KpZLtGMDU+b7P4RkAAACYOib2sLSiKFK/31ez2bQdBcA9jUYjJpuwlDzPo9gDAADA1FHsYWkZY1Sv1xWGoe0oAO5pMpnIdfmrCcuHgzMAAAAwC9w9YalxIwXEC9+zWFY8twEAADALrHfC0vj0pimKIkkfN+IHEB/JZJIpWywlY4yMMSzHBQAAwFRR7GFpGGPkuq6MMXr//r3G4/FdwQcgHrLZrMbjse0YAAAAABALLMXF0nBdV1EUyXEcTSYTTSYT25EAPFA2m1W/37cdA5g6luICAABgFij2sHRubm6Y+AFiKplMUuxhKVHsAQAAYBZYioulEUWRrq6udHl5aTsKgB/guq48z6PYw1K63WMPAAAAmCYm9hB7txvtX1xcUOoBMVapVNgbE0uLUg8AAACzQLGH2Ls9MCObzcr3GUIF4qpYLKrT6diOAcwExR4AAABmgRYEsec4jiSpUCioUCio1+up3W6r2+1+8QANx3GUSqWUTqc1HA41HA7nHRnAFySTSaZuAQAAAOABKPawNFz34wBqoVBQNpuV4zgKw1DtdlthGCqbzSqVSsn3/bulfo7jqNfr6fLyUoPB4O5zJZNJ7e/vK5VKaTQaqdVqqdPpUAICM+J5HvvrYakxsQcAAIBZoNjDUvI8T9LHsq9arUr6r8m+T98uSfl8XrlcTq1WS91uV/l8XqVS6e5j0um0ksmk1tfXJeluInAwGCgIgrs9/gD8uGq1qtFoRPmBpcVzGwAAALNAsYel92mh97W3O46jcrmsYrEo13V/9zG304DSx4nAXC732ceGYaggCDQajTQYDDQcDtXv9zkEALinfD7P/npYahR7AAAAmAWKPeAfHMf5bJLvIe/n+75831c6nVahULi7gbu8vNT19TU3dMB3pFIpXVxc2I4BzAx/DwAAAGAWKPaAKft0um9zc1MbGxu6vLxUs9nkxg74At/35bruZ/tcAsuGn/8AAACYBYo9YIZuJ/u2trZUq9XU7Xbv9uXrdDocFABIqlQq7K8HAAAAAD+AYg+Yg9uCr1gsSvo4ubG2tqZ3797dndbbaDQURZF83+f0XayUQqGgdrttOwYwU59OcwMAAADTQrEHWOA4jowxevHixd0BG5VK5e5tR0dH6na7NiMCc5NMJtXr9WzHAGYqm81+9zAnAAAA4KF4+Riw5HZ6w3Xdz35J0t7e3t2+Y8AySyQS7K+HlZDP5/mZDgAAgKljYg9YMI7jyHVdvXr1SpI0HA51cXHBBB+WUqVS0XA4ZH89LL1MJmM7AgAAAJYQLx0DC8h1XTmOI8dxlE6ntb+/r1qtdrdXH7As8vm8Op2O7RjATKXTacprAAAAzATFHrDgbif4qtWqXrx4Id9n0BbLI5FIcDo0lh776wEAAGBWKPaAmHBdV57n6ZdfflG1WrUdB5gKz/M0Go1sxwBmiv31AAAAMCtcZQIxcnvAxtbWll69eqVKpcIUCGLNcRwFQWA7BjBTuVzOdgQAAAAsKYo9IIY8z1MikVCtVtOrV6+Uz+dtRwIejAkmrIJEIsELMAAAAJgZ7qqAGPM8T77va39/X2tra0okErYjAfcWRZEkUXpgqeVyOQ7OAAAAwMxQ7AFL4HZ57osXL1QsFm3HAe7NGMOBMFhquVyO6VQAAADMDFeawJK43X9vb29Pu7u7chxH+XxexWKRiSgsrDAMlUqlbMcAZiafz/MzGAAAADPDmASwRBzHkeM4KpVKKpVKd8u/RqOR3r17Zzkd8Hvj8VjZbFbdbtd2FGDqisUi03oAAACYKa42gSV0O73neZ48z1Mmk+GADSykTqfD8nEsrVqtJs/zbMcAAADAEqPYA1aAMUb7+/uq1Wq2owCfub6+VjKZpPzA0llfX+d5DQAAgJmj2ANWwO0EX7Va1f7+Pvs9YWFEUaQgCJgoxVIpFova3Nyk2AMAAMDMUewBK8R1XeXzeW1vb9uOAtzpdrsqlUq2YwBTkclktLe3x956AAAAmAuuOoEV47quyuWyNjY2bEcBJEmNRoOTQ7EUksmknjx5wnMZAAAAc8OpuMAKcl1XGxsb2tjYkDFGzWZT5+fntmNhRY1GI0VRpGw2q16vZzsO8EM8z9OTJ0/kui7FHgAAAOaGiT1gRX16cm61WmWCD1YNBgNOx0VsOY6jJ0+eyPd9Sj0AAADMFcUegLsJvmKxyE0prLi+vqbYQ2w9evRIqVSKffUAAAAwdyzFBSDp48TJ7u6uoijS8fExSyIxV51OR57nyfd9BUFgOw5wb7VaTblcjlIPAAAAVnAVCkDSx2LP8zwlEgnt7+8zuYe5C4KAqT3ESqVSUbValed5tqMAAABgRVHsAfgdx3FUq9Vsx8CKqdfr7PWI2Mjn89re3mZSDwAAAFZxNQrgd1zXVaVS0dramu0oWCHNZlOO46hQKNiOAnxTOp3W/v4+pR4AAACs44oUwBe5rqutrS2WmGGums2mtra2bMcAviqRSOjJkydsVwAAAICFQLEH4JsymYztCFghFxcX8n2fqT0sJNd19fTpU7muS7EHAACAhUCxB+Cb9vf3KVkwV41GQ9vb27ZjAJ9xHEdPnjyR7/sswQUAAMDC4MoUwFe5rivXdbW/v6/NzU1uZjEX9XpdruuqXC7bjgLc2d3dVTqd5ucgAAAAFgpXpwC+y3Ecra2t6dWrVyzNxVxcXFyoVqux3BELYXNzU4VCgVIPAAAAC4crVAD34nne3f4GCJl/AAAgAElEQVRSTFJh1prNpqIoUqVSsR0FK65cLmt9fZ2DhAAAALCQKPYA3JvjOHJdV9vb29rZ2bEdB0vu/PxcW1tbTEnBmlwup52dHZ6DAAAAWFhcqQJ4MM/zVC6XOVQDM9VutxUEgdbW1mxHwQpKpVLa39+n1AMAAMBC42oVwA9xHEd7e3t6/vy5fN+3HQdL6vT0VOvr65QrmCvf9/X06VOedwAAAFh4XLEC+CGO48jzPKXTab18+VKlUsl2JCyhXq+nyWSi9fV121GwIm73EnVdl8NbAAAAsPAo9gD8lNuCb3d3l6W5mImzszOtra1RsmAu9vf3lUgkmNYDAABALHDVCmAqXNfV7u6uksmk7ShYMr1eT1EUMRWKmctkMspms5R6AAAAiA2uXAFMjed52tzctB1jaTSbnv7613U1m57tKNa1Wi1VKhXbMbDkqtWq7QgAAADAg1DsAZia22W5mI5ff63oL3+p6ddfKbQuLy+VyWR4fmFmXNdVqVRiWg8AAACxwlGWAKbGGKPRaGQ7xtL485+bn/2+yqIo0mQyUbFYVLPJ1wPTVyqVZIyxHQMAAAB4EMdwFQtgSsIw1Pn5OcULZqJWqymTyejg4MB2FCyhly9fKpVK2Y4BAAAAPAjrTQBMjeM46vV6tmNgSdXrdWUyGZZKYuocx+HgHwAAAMQSd0cApmYwGGg8HtuOgSUVhqGCIFCxWLQdBUuGxQsAAACIK4o9AEBsdDodlctl2zEAAAAAYCFQ7AGYCmOMhsOh7RhYcvV6XdlsluW4mDqm9gAAABBH3BkBmIooiij2MHNBECgIAhUKBdtRsGQo9gAAABBHFHsApsJxHHW7XdsxsAK63S7LcTF1FHsAAACII4o9AFNhjNFkMrEdAyvg6upKuVxOjuPYjoIlEkWR7QgAAADAg1HsAfhpxhh1Oh3bMbAixuOxwjBkOS6miok9AAAAxBHFHoCfFkWRrq+vbcfACun1eiqVSrZjYIlQ7AEAACCOKPYA/LAwDBVFkTqdjvr9vu04WCH1el2FQoHluJgaluICAAAgjnzbAQDEUxRFGgwGOjw8tB0FK2g0GimKImUyGUplTAXFHgAAAOKIiT0AP+z8/Nx2BKyw8XisbDZrOwaWBMUeAAAA4ohiD8CDRVGkXq+n4XBoOwpW2HA4pNjD1FDsAQAAII5YigvgwYwxOj4+VrVaVTKZlO/7CsNQ9XpdQRDYjocV0e/3tb6+bjsGlgTFHgAAAOKIYg/AD3n16pUkyXEcOY4jY4xKpZL+/ve/c7ok5mI0Gsn3+WsM00GxBwAAgDhiKS6AB/M8T67rynXdu1NJbwu+XC5nOR1WxWg0kud5tmNgSURRxIsSAAAAiB1GHQBMjeM4SqVS6na7tqNgBdxOWN1OjAL34TiOisWiMpmMEomEEomEPM9TIpGQMebuxQoAAAAgDij2AEyN67qqVqtqNBq2o2BFRFEk3/c1mUxsR8GCy2QyqlarKpVKCoJAw+Hw7vfxeHz3dgAAACBOKPYATFUikZDv+xyigbkwxsjzPIo9fJHruqpUKlpbW5Pneer3+3r37t0XT/R2XXYnAQAAQPxQ7AGYujAMbUfAijDGcIAGfsfzPK2vr6tarSoIAtXrdTWbzW9+jDGGJd0AAACIHe6GAExNGIY6Pj7m5hhzE0URB2jgTiKR0MbGhsrlskajkY6OjtTv9+/1sZyKCwAAgDii2AMwNa7rqtfr2Y6BFUKxB+njz56dnR0Vi0UNBgO9fftWo9HoQZ+DFyQAAAAQRxR7AKaKm2PMUxiGLMVdcdlsVvv7+5pMJnr9+vUP7+/JxB4AAADiiLshAFPlOA7lHuYmCAKKvRW2ubmp9fV11et11ev1n/pcFHsAAACII+6GAEzN7Qml3CBjXsIwVDKZtB0Dc5ZIJLS/vy/f9796yu1D8YIEAAAA4ohiD8DUGGOUSqU0mUxsR8GKGI/HymQytmNgjorFonZ3d9Xr9fT27dupfV5ekAAAAEAcUewBmBrXdVUqldTtdm1HwYoIgoDDM1bI7u6uisWizs7OdHNzM9XPzcQeAAAA4ohiD8DUOI6jdDptOwZWyHg8pthbAY7j6NGjR8pkMnrz5s0PH5DxLVEUyXGcqX9eAAAAYJYo9gBMTRRF6vV6tmNghYxGI4q9Jec4jh4/fqxkMqk3b97MbMksxR4AAADiiGIPwNQYY376ZErgIaIokjFGruuyR9oScl1XT548ked5ev369Uwfi6W4AAAAiCPXdgAAyyGKIn348EFhGNqOghUTRZFSqZTtGJgyz/P07NkzOY6jN2/e2I4DAAAALCSKPQA/xRijMAz1/v17Ds2AFZPJRNls1nYMTJHv+3r27JnCMJzqybffw9QeAAAA4oZiD8BPiaJIR0dHlHqwptPpqFQq2Y6BKUkkEnr+/Lkmk4kODg7m+tgUewAAAIgbij0AP8V1XfX7fdsxsMKurq6UTqeVSCRsR8FPSiaTev78uQaDgQ4PD+f++BR7AAAAiBuKPQBArEVRpOFwqPX1ddtR8BNSqZSePXumdrut9+/fW8nAASwAAACIG4o9ICZuJ0l6vZ6iKPrsBjSKIk0mE3W73ZnemN7upxdFkUajkXq9nj58+DCzxwPu6+zsTJVKRZ7n2Y6CH5BOp/Xs2TPd3Nzo9PTUWg4m9gAAABA3vu0AAO7HcZy7PadSqZSMMcrn89rZ2VGr1dLp6endf9vf35fr3r+3N8YoiiK5rivHcT57WxRFMsbIGKN2u61Op6NOpzPtPx7wUwaDgcbjsdbW1nR5eWk7Dh4gm83q8ePHurq6Ur1et5qFYg8AAABxQ7EHxMjtTedoNJIkXV9f6/r6+rP36Xa7+vDhg7a2tuT7/l1Z5zjOZwVeGIZyXVfGGDmOo4uLC2UyGRUKhbvPFYahOp2Oms3m3WMCi+rs7Ez7+/uq1+sUNDFx+0LExcWFGo2G7TgsxQUAAEDsUOwBMeL7vrLZ7HcPq/h0qi6TyWh3d1fJZFLj8VgXFxfqdrt3hV46ndZ4PFYYhvP4IwAz0+v1FIahyuWyms2m7Tj4jkKhoEePHuns7Gxh/n9R7AEAACBuHMNYAxAbt0tiP3z4wHJY4As2NzdVKBT09u1b21HwDaVSSbu7uzo5OVGr1bId587m5qY2NjZ+tyUBAAAAsKiY2ANi5HY5bTqdptgDvuDq6krr6+vyPM/6FGoul1M2m5XneXffs4uw3NS2SqWiWq22kC9QDAYDRVHEISwAAACIDYo9IGYcx+GmE/iKKIoUBIFyuZza7ba1HNvb26pWqxoMBgrDUMPhUOvr66pWqzo9PVWv1/vdx/i+r1QqpVQqpUwmo3Q6Lc/z7iZ1b/fINMZoPB6r3+9rMBjEZv9Lx3FUq9VULpf1/v37L34NbBsMBkzrAQAAIFYo9oCYcRxHpVJJ5+fntqMAC2k8HiudTlsr9nZ3d1UsFnV6evrZ3nHn5+eq1Wra39/XYDBQu92+K/BSqZSkjwfWBEGg8Xism5sbjcdjeZ4nx3Hkuu7dYTipVEobGxvyfV+O42g0Gunq6mqhlrV+KpFI6PHjx3JdV2/fvtV4PLYd6YuCILg7YAgAAACIA4o9IIZc173XIRrAKhqNRkqn01YeO5PJqFKp6LffftNwOPzd28/Pz3V5eand3V1VKpW7Aq/b7f7w5J3v+6pWq9re3latVtPFxYVubm5+9o8yNcViUbu7u3cndi+64XCofD5vOwYAAABwLxR7QAy5rqvNzU0dHh7ajgIsnMFgYKWYyWQyevr0qUaj0Tcn0qIommrBFQSBLi8vdXl5qbW1NdVqNeXzeR0fH0/tMX6E4zja3t5WqVTS2dnZQpWN39LtdpXNZpnaAwAAQCxw1QrEEPvsAV/X7/eVSCTm/ri3h3W8efNGURTN/fElqdFo6PXr18rn89rb27OSQZKSyaRevHihfD6vN2/exKbUkz4Ww8YY2zEAAACAe6HYA2IoiqLYbJgPzNvttNy8y+/xeKwgCFStVuf6uP8siqK7cu/x48dKJpNzffxSqaTnz5+r3+/r9evXCoJgro//szhAAwAAAHFCsQfEkOM4Ojs7sx0DWFhRFFmZ2vM8T5PJZO6P+89uyz1JevHihfb29mb+9XAcR3t7e9rZ2dHJyYlOTk5m+nizEkXR3fQlAAAAsOjYYw+ImSiK1Ov1uPEEviGKIiWTyS8eYDErtwd2dDqduT3mt0RRpKOjI/m+r729Pb18+VKtVkuNRkPj8Xhqy4VTqZSy2aw2NjZkjNHr169j//NpMBhYKYYBAACAh6LYA2LGcRyW4QLfEQTB1JaglstlDYdDDYdD1Wo1ZTIZhWGoRqOhXq939365XO6bh2bYEgSBDg8PlUwmtbu7qydPntwdDDGZTDQejzUcDjUYDDQcDr/5Z0gkEspkMspms8rlckqlUjLGKAgCtVotXVxczOuPNVO9Xk/5fJ4DNAAAALDwKPaAGDHGyHEcdbtd21GAhTYajbS5ualcLqcPHz788HTa7fJSSWq32yoWi+r3+/J9X0+fPlUURXJdV41GQ9lsdq4Tgg81Ho91cHBw9+/JZFLZbFaZTEaZTEalUkme58lxHI3H47tDJFKplJLJpHzfv1umOhqN1Gq1dHNzE7s99O6DAzQAAAAQF47hyhWIlSiK7vbPsnXyJrDoXNfV+vq6KpWKms2mLi8vf+jzJBIJvXr1StLHYqxer6vZbEqStra25LquqtXqXRn27t272Bddvu+rWCwqm83Kdd27ab5er7cyP3Mcx9Gf/vQnDtEAAADAwqPYA2IoiiJdXV39cFkBrIpMJqMnT57o6upK9Xr9QR/r+77W1tZUqVT0/9m78644jjzr4zciK7P2hX0RYCTLPe6Z9/9OpvtptW3txgiooqh9y4znDw3VkrUYJCAys76fcziSoZAufdSQefMXEc+fP//iEtUwDFNxYAbu1t/+9rcHP1EYAAAAuC02jwEyalUmZ4DvMR6P9eLFC21ubmp9ff1Wn/vTTz9pfX1dr169+uq+c5R6+TQajXxHAAAAAP4SxR6QUR9u2g/gyyaTiV6/fq3d3d3lybV/xRijOI7V7/c1Ho/vOSHSaJWWHgMAACC7KPaAjHHOaTQaUTYAtzAcDtVut3V8fPyXyyvX19f13//93yoUCiqXyw+UEGnDARoAAADIAk7FBTKIm03g9t69e6dKpaKnT5/KGKNut6s//vhDSZIoDEPt7OyoVqvJGKM3b94oDEP1+33fseHJdDqVtTz/BAAAQLpR7AEZY4xRtVqVtZZlYsAtvXjxQpJULBb15MkTtVotTadTRVEk55yGw6FOTk4yf7Itvp9zTtPp9MbLtwEAAAAfOBUXyKA4jnVycqKrqyvfUYBMC4JAR0dHms/nevv2re84SJlqtaqjoyNZa2WM8R0HAAAA+ATFHpBBzjkNBgO9evXKdxQAyLUoivT48WMFQcDSXAAAAKQOV6hABl0vx2WCBADu12w20y+//KLxeMz2BwAAAEgdij0go5xzajQavmMAQO4lSaIXL17o8vJSSZJQ8AEAACA1WIoLZNh0OtUvv/ziOwYArIxSqaRGo6FWq6VC4f0ZZCzRBQAAgC8Ue0CGcYgGAPgTRZFarZY2NzclUfABAADg4VHsARmXJIlev36twWDgOwoArKRCoaC9vT3V63UZY9j/FAAAAA+GYg/IgTiO9fz5c02nU99RAGBllctl7e/vK4oiBUHgOw4AAABWAMUekAPOOcVxrF9++UVxHPuOAwArrdlsam9vT8YYCj4AAADcK4o9ICeSJNF0OtXLly8p9wDAM2OMtra2tLm5yfJcAAAA3BuKPSBHkiTRbDbTr7/+6jsKAEBSGIba3d1l/z0AAADcC45vA3LEWqtSqcTSLwBIifl8rjdv3ujFixdaLBbieSoAAADuEhN7QM7EcSznnP744w9dXV35jgMA+D/FYlE//vijrOW5KgAAAO4GV5ZAzgRBoEKhoI2NDd9RAAAfmE6nOjk5YR9UAAAA3BmKPQAAgAfS7XbV7XaVJImSJPEdBwAAABlHsQcAAPCA/vjjD/32228aDAYUfAAAAPguBd8BANwPTl4EgPSaTqd6/fq1isWidnZ2VKvVJIn99wAAAHArFHsAAACefK7gM8bwcAYAAAA3QrEH5BQ3hQCQHR8WfLu7u6pWqxR8AAAA+EsUewAAACkxnU716tUrCj4AAADcCBu5ADnFTSAAZNd1wffbb79pNptxwAYAAAA+i2IPAAAgpabTqZ4/f065BwAAgM+i2ANyiok9AMiHOI4p9wAAAPBZFHtATlHsAUB+JEmi58+fazqdUu4BAABgiWIPyCmKPQDIl+tybzKZUO4BAABAEsUekFsUewCQP8459ft93zEAAACQEhR7AAAAGbK2tiZruYQDAAAAxR6QW0zsAUD+FItFFQoF3zEAAACQEhR7QE4553xHAADcsVar5TsCAAAAUoRiDwAAICPq9TrLcAEAALDElSEAAEBGhGHoOwIAAABShGIPAAAgA6y17J8KAACAj1DsATnFzR8A5EsUReyfCgAAgI9Q7AEAAGRAFEW+IwAAACBlCr4DALgfTOwBQL4cHBz4jgAAAICUYWIPyCmKPQDIl/F47DsCAAAAUoZiD8gp9mECgHy5vLzkezsAAAA+QrEH5BhTewCQH/P53HcEAAAApAzFHpBjxWLxQf8+a62s5dsKANyH4XDI91gAAAB8hMMzgJwyxujp06dKkkRv375Vr9f7rj9vbW1Nzjn1ej0lSSJJOjo6UqlU0nw+12g00sbGhowxmk6n6nQ66nQ6d/GlAAD+T5IkCoLAdwwAAACkhHFs1gLkUpIk+uWXX1Qul3VwcKDBYKDXr19/05+1v7+vRqOhOI4VhqGSJJFzTovFQmdnZ6rVaiqVSup0OhoOh2o2m9rY2FAQBJpMJjo7O9NwOLzjrxAAVs/h4aGazabvGAAAAEgJij0gp5Ik0b///W8tFgsVi0U9fvxYp6en6na7t/pztre3tbm5qRcvXmg8HssYo0qlImutBoPBVzdyL5VKWltbU6vVknNOg8FAZ2dnms1m3/vlAcDKMcbov/7rv1QosOACAAAA71HsATmVJImePXumOI4lSevr69rZ2dFwOFSpVNJisVAcx4qiSNZaxXGsd+/eqd/vL/+Mer2uw8NDPX/+XJPJ5Lvy1Go1ra+vq1arabFYqNvt6uLiYrmsFwDwdeVyWU+ePOFgJAAAACzxyBfIsQ97+06no8VioVqtpnfv3imKIhUKBfX7fU0mE9VqNT169EjGGMVxrCAIZIzR6enpd5d6kjQYDDQYDGStVbPZ1Pr6ujY3NzWdTtVut289SQgAq+Z6H1MAAADgGhN7QE455/TPf/7zq0tlPyeKIhWLRc3n8zsp9L4mDEOtra1pbW1N1loNh0Odn59rPB7f698LAFlUrVb1+PFj3zEAAACQIhR7QE59a7HnS7lc1vr6uprNpuI4Vr/f19nZmRaLhe9oAJAaT548UblcZnIPAAAAkij2gNxyzukf//iH7xi3ZoxRvV7X+vq6KpWK5vO5rq6u2I8PACRtbW1pZ2dHzjnKPQAAAFDsAXn2v//7v74jfJcgCNRoNLS+vq5isajpdKpOp6PLy0vf0QDAm0KhoOPjYxWLRco9AACAFUexB+RUVif2viQMw+WhG0EQaDKZ6PLykkM3AKykRqOhw8NDij0AAIAVx6m4ADJhPp/r4uJCFxcXKpVKajab2t7e1t7enqbTqbrdrjqdju+YAPAgJpMJpR4AAACY2APyKkkS/fOf//Qd494Vi0U1Gg21Wi2FYajZbKarqyu122325AOQa8fHx6pWqxR8AAAAK4yJPSCnVqWzn06nOj8/1/n5ucIwXJZ8W1tbms/nGgwGOj8/53RdALnDwwsAAAAwsQfkVBzH+n//7//5juHN9cEbrVZL5XJZcRxrNBqp0+loOBz6jgcA36VcLuvHH3/0HQMAAACeMbEH5NSqd/ZxHOvy8lKXl5cyxqhWq3202fx0OlWv11On02HqBUDmVKtV3xEAAACQAhR7QE6terH3Ieec+v2++v2+JKlUKqler6vVaml7e1uLxULD4VCdTkfj8dhzWgD4umq1qt3dXTnn2F8PAABgxVHsAVg5k8lEk8lE5+fnCoJgOc13fHws59zylN3Ly0vfUQHgE5VKxXcEAAAApAR77AE5NZ/P9ezZM98xMqdcLqvRaKjRaCxP2e31erq4uGDJLoBUKBaL+umnn3zHAAAAQApQ7AE5RbH3/cIwXC7ZLZVKnLILIFX+53/+R5JYjgsAALDCKPaAnKLYu1t/PmV3sVhoMBjo4uJCs9nMdzwAK+j4+FjVapViDwAAYIVR7AE5RbF3f6y1qtfrajabqtVqiuNYw+FQ7XabwzcAPJhGo6FHjx4pCALfUQAAAOAJh2cAOcUEx/1JkkRXV1e6urqSMUa1Wk3NZvOjwzd6vZ4uLy/Zlw/AvTHGyFrrOwYAAAA8otgDcsg5xx5wD8Q5p36/r36/L+n94Rv1el1ra2va2dnRYrHQaDTS5eWlhsOh57QA8uTg4ICHOAAAACuOpbhADjnndH5+rrOzM99RVloQBKrVaqrX66rX65K0PGW33W4zzQfgmx0dHanRaPiOAQAAAM+Y2ANyiAmOdIjjeLlkV5KKxeLylN2trS3N53P1ej1dXFwojmPPaQFkRRRFajQacs7x/R4AAGDFUewBwAOZTqeaTqe6uLhQoVBYnrK7sbGhxWKhfr+vdrvNKbsAvuqHH36QxEMcAAAAUOwBgBeLxUKdTkedTmd5ym6r1dLTp0+Xp+xeXFxoMpn4jgogRSqVisIw9B0DAAAAKUGxBwCefe6U3VarpSdPnihJEo1GI3U6HQ0GA99RAXgWx7HYHhkAAADXKPaAHHLOceOXUX8+ZbdararZbC5Pv5xMJup2u7q8vPScFIAP0+lUSZIoCALfUQAAAJACFHtADjnntFgsfMfAHRgOhxoOhzo5OVGpVFKj0dDm5qb29vaWJ+xeXFxwwi6wQuI4ZjkuAAAAJFHsAblEsZdPk8lEk8lEZ2dnCsNQjUZDzWZTm5ubHL4BrJDxeKxSqeQ7BgAAAFKAYg/IKYq9fJvP52q322q32wqCQPV6Xc1mc3n4xvW+fMPh0HdUAHdsPp/LOcepuAAAAKDYA/IqjmPfEfBA4jhWt9tVt9uVMWa5L9/R0ZGcc5pOp7q6ulK322XJLpADxWKRUg8AAACSJOPYYR/InSRJ9O9//5upPahcLqvRaKjRaCgMQy0WCw2HQ3U6HY3HY9/xAHyDv//97xyeAQAAAElM7AG5ZIyh1IOk93txjcdjvXv3TkEQqFarqdFo6Pj4eDnN1+v11G63fUcFcANBEDCtBwAAgCWKPSCHGMTF58RxrKurK11dXUl6P81Xr9e1vr6unZ0dzedz9ft9XVxcUAwDKUWpBwAAgA9R7AE5RLGHm7ie5js7O1OhUFC9Xler1dLf/vY3xXGswWCg8/NzTtkFUiQMQ77HAwAAYIliD8ghbvpwW4vFQpeXl7q8vJQxZlnyXZ+yOxwOdXFxoclk4jsqsNIKBS7dAAAA8B9cHQI5RLGH7+GcU6/XU6/XkzFGtVpNrVZLT548UZIkGo1Gury8VL/f9x0VWDkUewAAAPgQV4cAgC9yzqnf76vf78sYo2q1qkajoUePHskYo+l0qqurK11eXipJEt9xgdxrNBqy1vqOAQAAgJSg2ANyiJs+3AfnnAaDgQaDgU5OTlQsFtVoNLS2trY8fON6yS778gF3LwgCVatVDtAAAADAknGs2QNyxzmnf/zjH75jYIUEQbDcl69SqSiOY41GI3U6HQ2HQ9/xgFxoNpva399XEAS+owAAACAlmNgDcohpDjy0OI7V7XbV7XaXS3abzaaOjo4kSZPJRJeXl+p2u56TAtlVqVSYyAYAAMBHKPaAHGIQFz59uGT3999/V7lcVqPR0Pb2tvb39zWbzdTr9XRxccG+fAAAAADwHSj2gBxyzslaS2mCVBiPxxqPx3r37p3CMFSj0VCz2dTm5qYWi4UGgwH78gE3MJvN5JxjKhsAAABLFHtATlHsIY3m87na7bba7baCIFCtVlOz2dTTp08Vx7HG47Ha7Tb78gGfwVJcAAAA/BnFHpBTTHQg7eI41tXVla6urpb78jUaDR0eHsoYo8lkom63q8vLS99RgVQYj8eq1WocngEAAIAlTsUFcihJEj179kxxHPuOAnyTUqm0XLIbhuFyX77hcKg4jpdvTKVilVhr9fe//50HNwAAAFhiYg/IIWMMhQcybTKZaDKZ6OzsTGEYql6vq9VqaW1tTdZaGWOWb8655Zukj3798++v35IkWf56/fvrojBJkuXvP/z1+g3wpVqtKkkSJvYAAACwRLEH5NCHhQaQdfP5XJ1OR51O57MfN8bIWrss/G7y65/fgiBQFEWfff2f3yTdqkS8LhAlLYvDL719rkikpAcAAADwJRR7QA5R6mGVXE/bPdQ03XXB92GZeJNy8c9FYhiGXywSbzOVeP3rl8rEz73mujxcLBbL/+2uf79YLCgTU2owGHB4BgAAAD5CsQfkEDd+wP35c3H2EG4zifilcvB62tAYs5xQ/LBo/PBz/vy1Xv/+z7/edInz9a9XV1daLBYP9r9b3vDQBgAAAH9GsYfMub5pZI+hL3POqVAocAMN5MR1MfaQ/qo8/KuCMQgCWWsVhqGstapWq6pWq3r9+vWDfh15M5/PFUWR7xgAAABICYo9ZEocx+r1ehqPx9rd3f1oCgX/4ZxTEAQUewC+2V2Xidvb2yqXy3f2562q6XRKsQcAAIAlij1kShAEajabarVaOjs7U7PZXE6DfLgs7s/LyVaNMYbTOwGkShzHTFrfgUKBSzcAAAD8B1eHyBznnIwxajQa+vXXX1Wv11UsFqDQx1sAACAASURBVBXHsWazmay1KpfLarVaCoJgJW8kjTFM6wFIldlsRil1B6bTqUql0ko/vAIAAMB/cIWNzPnwlEhJ6vf76vf7H72m3+/r7OxMjUZDjx49WrkJPqb1AKTNdDpdyQctd63dbqvRaEjSSv1cAwAAwOdxdCYyxzmnq6srPX/+/C9f2+v19Pz58wc9vTINmNYDkDaz2UyS2GfvO43HY7148YITcgEAACCJYg8ZZIxRs9mUtTf75zudTvXmzZuVKvdW6WsFkB3D4VDr6+u+Y2TeeDzWfD73HQMAAAApQLGHzLku9KrV6o0/ZzAYaDAYrMyEA0txAaRRt9tVrVbzHSMXOp0O3+sBAABAsYdsSpLk1nsLdbvdlZlkYykugDTq9/uy1t7qwQw+b1V+ngEAAODrKPaQOXEcazKZaDQa3erz+v3+ymw0vipfJ4Bscc6p3W5rb2/Pd5TM29jY4DASAAAAUOwhe4wxqlQq2t/fv9XnOedWZsLhpvsPAsBDa7fbiqJIlUrFd5RMW5WtJQAAAPB13P0jc65Lq1qtpiiKbvW5qzLJtipfJ4DsieNYFxcXevToke8omdbtdtljDwAAABR7yC7nnGq1mnZ2djhl8U8o9gCk2cXFhQqFghqNhu8omcXhGQAAAJCkgu8AwLey1mp/f1/OOTnntFgs1Ov1fMdKBYo9AGmWJInevXunvb09vm9/I+ecLi4utLOzw157AAAAK4yJPWTWdXlljJG1VgcHB385ubcqexJR7AFIu8vLSxljtLa25jtKZl1dXfH9HgAAYMVR7CE3rLXa3d1VsVj86mvy7np6EQDSzDmn09NT7ezs+I6SWXEcr8wDKwAAAHxe/lsOrBRjjLa2tr748ZvcBF2fnpu1myXn3PLr63Q6vuMAwF/qdrtKkuSr37fxdTzIAQAAWG3ssYfcmM/nurq6Ur/f/+Jr3rx5o+PjY0mfLle93quv1+tpNBqpUqmo0WjIGJOapU7XpaP0Pr9zTvP5XJPJRNPpVIvFQvP5XIPBwHNSALiZ09NT7e/v6/z83HeUTBqPx1+dVAcAAEC+GZe1sSTgC0ajkZ4/f/6XrysWizo+Pv5oWa4xRldXVzo/P9dsNvvotQcHByoWi3LOLUu++yz6PlfezWYzTSYTzedzzWYzTadTzWYzTkQEkAtPnz7VYDDQ6emp7yiZs729ra2trdQ8gAIAAMDDothDbiRJon/+8583fn0URYqiSHEcazwef/W1YRiqWCwqiiKVSiVFUaRisahCofBRCXeb0u96ua+1VnEcaz6fK45jzWYzDYdDzWYzyjsAK6Farero6EjPnj1bfk/FzWxsbGhnZ2cl9pAFAADAp1iKi9xwzml3d/fGEx/XxdlNzOdzzefzT95vjPmo9IuiSOVyWVEUKQiCj0q/6wJPej9dOBgMNJ1ONRqNuJEFsNKGw6HG47EODg70+vVr33EyJYt7wgIAAODuUOwhN4IgULlcftC/83qZ7OcKwuvSr1AoqFqtqlwuazgc6vLykiIPAP7k5ORET58+ValU0mQy8R0nM/5q4hwAAAD5RrGHXEnTDc6Hpd9oNPIdBwBSbTab6eLiQj/88IOePXvmO05mLBYL9tcDAABYYWzIgly43qOu1+v5jgIA+EZnZ2eaTqf68ccffUfJjDiOKfYAAABWGMUecuF6Dzsm4wAg216/fi1jjJ48eeI7SiY459hjDwAAYIVR7CEXrLXc2ABADiRJohcvXshaS7l3Q8PhkJ+BAAAAK4piD7mQJImGw6HvGACAOxDHsZ4/fy5rLctyb6DX63EoEwAAwIqi2EMuWGtVq9V8xwAA3JEkSfT8+XNJ0tOnTz2nSbf5fO47AgAAADyh2EMuJEmi169f+44BALhD18tykySh3PsKij0AAIDVRbGHzEuSRM45luICQA5R7v212WwmSeyzBwAAsIIo9pBpSZLIWqvT01PfUQAA98Q5p5cvX8o5p8ePH/uOkzrOOb169YpiDwAAYAVR7CHTrH3/T7jf73tOAgC4T0mS6OXLlyoWi9ra2vIdJ3VGo5E6nQ6HaAAAAKwYij1klnNOcRzr5cuXWiwWvuMAAO5ZHMd69eqVtra2FEWR7zipc3l5KWOM7xgAAAB4QBR7yCznnM7OzjQYDHxHAQA8kPF4rMvLSx0dHfmOkjqz2YzluAAAACuGYg+ZFMexut2u2u227ygAgAf27t07hWGoarXqO0qqXO+1NxqNNJvNWJYLAACwAozj0S4yKI5jvX79mpNwAWBFbW9vq9Fo6Ndff/UdJbXW19e1t7fH8lwAAIAcY2IPmWSMUa1W8x0DAOBJu91WFEXstfcVnU5Hv//+O9N7AAAAOUaxh0yy1qrRaPiOAQDwJI5jXV1daX9/33eUVOt2u3rx4oWSJKHcAwAAyCGKPWSWtfzzBYBVdnFxoUql4jtG6s3nc/3yyy/q9XpKkoQDNgAAAHKEZgSZEsexnHNKkkQvX770HQcA4NF0OtV0OtXOzo7vKKkXx7Hevn2rX3/9VZeXl3LOUfABAADkAIdnIFOcc3r27JkWi4XvKACAFGg2m9rd3dWzZ898R8mUUqmk4+NjWWuZgAcAAMgwruSQGUmSaDAYUOoBAJZ6vZ6MMarX676jZMpkMtGbN298xwAAAMB3othDZjjn9OrVK98xAAAp4pxTu91mOe4tVSoVHR4e+o4BAACA71TwHQC4iSRJFASBjDHsCQQA+Ein09HW1paiKNJsNvMdJ3WiKFKr1VK1WlUURQrDUEmSyBgjY4zveAAAAPgOFHvIBGOMzs/PKfUAAJ+I41i9Xk+7u7t6/fq17zje1et1NRoNlctlhWEoY4zG47EGg4HG47EODw8p9QAAAHKCYg+ZYIxRp9PxHQMAkFLtdlvHx8e+Yzy4QqGgZrOpWq2mYrGoQqGgOI41Go3Ubrc1Go00nU6Xr3/06JGMMRyYAQAAkBMUe8iMIAg0n899xwAApNB4PNZ8Ptf29rbOzs58x7k35XJZrVZLlUpFYRjKWqvpdKrhcKhOp6PRaKQ4jj/7udVqVc1mk1IPAAAgRyj2kGrOOU2nU52enmoymfiOAwBIsfPzc+3u7uam2LPWqtFoqF6vq1wuq1AoyDmn0Wikbrer0WikyWRy420qtre3WX4LAACQMxR7SK0kSWSt1cnJiUajke84AICU6/V62t/fV7Va1XA49B3n1sIw1Nra2vKQiyAItFgsNBwO9e7dO41Go1tPrhtjtLGxoY2NjeUhVAAAAMgP4ziNACnknJNzTs+ePfvikiIAAP5sZ2dHlUpFL1688B3lL10vja1UKioUCrLWajKZaDAYaDQaaTQaKUmS7/o7njx5olKpxPJbAACAnGJiD6lzPan3r3/9i1IPAHAr3W5XGxsbvmN84nPLapMk0Wg0Wu6Ndx9bTpTLZab0AAAAcoxiD6n0+++/U+oBAG5tOp1qsVio1Wqp2+16yxFFkVqt1nJZbaFQ0Gw202g0+uZltd9iPp8riqJ7/3sAAADgB8UeUsU5J2ste+oBAL5Zv99Xo9F40GKvXq+r0WioXC4rDEMZYzQej5fLasfj8Xcvq/0W1weKBEHw4H83AAAA7h/FHlLFOSdjjCqViqbTqe84AIAMGo1G2tnZubc/PwzD5TResVhUEASK41ij0Ujtdluj0Sg1P8MuLy+1tbUlay1LcgEAAHKIYg+pYozRv/71Ly0WC99RAAAZNZlM7vSwiM9N400mEw2Hw2WRl+btI968eaPHjx9T7AEAAOQQxR5S43paL803RwCA9FssFt9c7AVBoFarpVqtpmKxqEKh8NE03ng8vpdDLu7TeDzW+fm5Njc3WZILAACQMxR7SA1jjJIkURiGms1mvuMAADLq+kHRTZTLZTWbTVWrVYVhKGutZrOZBoPB8rTaPDxwysPXAAAAgE9R7CF1fGwuDgDID+fcFz/WbDbVaDRUKpVUKLy/DBqPx+p2uxqNRppMJl/9/Kza2dlhWg8AACCHKPaQKp1Oh/31AADfxVq7PGW91Wqp0WgsD7lYLBYaDoc6Pz/XaDRamQnx8XisarXKPnsAAAA5Q7GH1LhehgsAwPcoFAqy1urnn3/WfD5Xr9fTxcWFRqPRyk6Fn5+fq1wuM7UHAACQMxR7SA1jjJrNpk5OTtgLCADwzWazmV6+fKnxeMzPk/8zn899RwAAAMA9oNhDKlxvdP7q1StuwgAA38U5p8Fg4DtGqtzmQBEAAABkh/UdAJC0vNkoFouekwAAkD9RFOXyUBAAAIBVZxxXeUiZyWSi8/NzXV1d+Y4CAEAu7O7uamNjg6k9AACAnGFiD6lxvaF5qVRSocAqcQAA7kqpVKLUAwAAyCGKPaSGMUZJkuj09FTtdtt3HAAAcqPf78s5pziONRqNNJvN2NMWAAAgB1iKi1R5+/atut2u7xgAAOSKMUb1en1Z8ElSrVbT3t6eCoWCjDGylue9AAAAWUOxh9SI41ivXr3SaDTyHQUAgJVycHCgVqvlOwYAAABuiUezSBWmBQAAAAAAAG6GFgWpQrEHAMDDCoJA9XrddwwAAAB8A1oUpIa1Vjs7O5zaBwDAAwnDUI8fP+ZnLwAAQEZR7CE1jDEKw1BRFPmOAgDAStja2lKxWGRiHgAAIKO4ikPqJEniOwIAALlXLpfVarWY1gMAAMgwij2kzqNHj3xHAAAg9w4ODij1AAAAMo5iD6lirVWlUvEdAwCAXIuiSGEYUuwBAABkHMUeUscYo1qt5jsGAAC5xc9ZAACAfCj4DgB8KEkS9Xo9DYdD31EAAMitJEnknPMdAwAAAN+JiT2kirVW1lpuNgAAuEfj8ZhluAAAADlAsYfUaTQaviMAAJBr0+lU/X6fk+gBAAAyjmIPqeKcUxzH2t7eZpIAAIB79PbtW/V6PcVx7DsKAAAAvpFxrHlECiVJImutXrx4wX57AADco93dXW1sbPBADQAAIIOY2EMqXd9cHB0deU4CAEC+LRYL9rYFAADIKE7FRSoZY9Tv93VycuI7CgAAuVapVJjWAwAAyCiKPaTSZDLRq1evfMcAACD3rLUUewAAABnFUlykUqFA5wwAwEMYDocsxQUAAMgoij2kUhAETA8AAPAAoijyHQEAAADfiGIPqZQkicrlsu8YAADkXrlc5mEaAABARlHsIbVKpZLvCAAA5F4QBL4jAAAA4BtR7CGVjDGyln+eAADcJ2st+9oCAABkGFdySCVrrYrFou8YAADkVrlc1s7OjpxzLMUFAADIKIo9pBZLcQEAuHvNZlP7+/uS3j9Io9QDAADILoo9pFaxWFQQBIrj2HcUAAByY3d3l331AAAAcoJNzJBqW1tbviMAAJAri8XCdwQAAADcEYo9pJa1Vuvr60wVAABwh05PT5Ukie8YAAAAuAMUe0g155xqtZrvGAAA5MZwONQff/xBuQcAAJADFHtINWutqtWq7xgAAOTK5eWlzs7O2McWAAAg4yj2kGrGGE7rAwDgHrTbbVnLpSAAAECWcTWH1HPO+Y4AAECmHRwc6MmTJx+9zzmn2WzmKREAAADuAsUeUo/DMwAA+D5RFKlSqXyyb+18PveUCAAAAHeBYg+px+EZAAB8n9FoJOec9vb2Pnr/bDZjMh4AACDDKPaQCZR7AAB8u9FopCRJVCgU1Gw2l++/vLyk2AMAAMgwij2knrVWOzs7vmMAAJBZ16ffBkGgzc3N5fvH4zHLcQEAADKMYg+pZ4xRsVhUqVTyHQUAgEwajUbLU+aLxaI2NjaWH1ssFr5iAQAA4DtR7CETjDFaW1vzHQMAgExyzmkymUj6zyR8GIaSxIMzAACADKPYQyYYYz7aEwgAANxcEASf7KW3v7/PQzMAAICMK/gOANyUMUblclnj8dh3FAAAUi8IAj169EjlcllBEHz0MWutqtWqqtWqrOU5LwAAQFZxJYfMsNaq1Wr5jgEAQCbs7u6qVqspDENZaz8p8D73PgAAAGQLE3vIDGOMarWa7xgAAKTC+vq6dnd3NZvNdHJyotFotPyYMUaNRoPiDgAAIOco9pApYRiyHBcAAL0/3dZaq2KxqOPjYw2HQ/X7fUnvSz8AAADkn3F/3kkZSDHnnKbTqX799VffUQAA8Gpzc1M7Ozsyxkh6/zMySRIZY5jUAwAAWBFc9SFTjDEqFosql8u+owAA4NVisVCSJMv/NsYoCAJKPQAAgBXClR8y5Xpij6W4AIBVN5/PfUcAAACAZxR7yBTnnDqdju8YAAB4t1gsfEcAAACAZxR7yJzrvYQAAFhlHy7DBQAAwGqi2EOmsCE4AADvxXHMwy4AAIAVR0OCTLneGBwAgFWXJIniOPYdAwAAAB5R7CFzmE4AAOC92WzmOwIAAAA8othD5tTrdZbjAgAgaTweyznnOwYAAAA8oR1B5hQKBT158kRhGPqOAgCAV/P5nGIPAABghVHsIXOstSoWi9rb2/MdBQAArxaLBcUeAADACqPYQyYZY1QqlXzHAADAq/F4zN6zAAAAK4xiD5kVhiE3MwCAlTabzXRxcXFnp+My/QcAAJAtFHvIrCRJVK/XfccAAMCr8/NzOefupJTjgRkAAEC2GMejWWSUc06LxUL//ve/mTAAAKy0UqmkZrMpa62stapUKgrDkFPkAQAAco5iD5kWx7HevXunTqfjOwoAAKlhjNHf//73rxZ715eASZLIGKPpdKpCoaAwDJUkCaUgAABABhR8BwC+RxAEajQaFHsAAHzAOadOp6P19fVlQZckybLMM8ao3+9rMploOp2q3+9/NP1+eHioRqPB0lwAAICUo9hDpsVxrOFw6DsGAACpc3p6qiRJtL6+rsVioX6/r/F4rMViofF4/NVtLAaDgWq1moIgeMDEAAAAuC2KPWRaHMe6uLjwHQMAgFQ6OzvT2dnZrT9vOBwyrQcAAJABbJ6CTBsOhxycAQDAHZvNZkzEAwAAZADFHjItDEPfEQAAyJ1Wq6Vqteo7BgAAAP4CS3GRaaVSyXcEAABy5ejoSNVqlVNxAQAAMoArNmQam3oDAHB3qtWqqtUqP18BAAAygmIPmTaZTL74sSAIWKoLAMAtRFHkOwIAAABugaW4yLQ4jj95XxiG2t3dVb1elyRNp1N1Oh31er3Pvh4AgFVnrVUURWq1WizBBQAAyBDjOFIUGZYkiX777TdNp1NJUq1W0+HhoYwxH92YxHEsa63iONZ4PNabN2+UJImv2AAApMrPP/8sY4wktrkAAADIEoo9ZFqSJJpOp3r16pUajYZ2d3f/ctIgSRKNx2O9fftWcRyrVCppe3tbpVJJo9FI5+fnGo/HD/QVAADg308//aRiseg7BgAAAG6JYg+Zdz1555y78ZRBHMcyxsgYoyRJZK2VMUbOOTnnNBqNdHV1pTiONZlMNJvN7vNLAADAq729Pa2vry+n9gAAAJANFHvAZ1wXfM45GWM0Go30+vVrlu8CAHIpiiI9ffqU/fUAAAAyhqs34DOu9+gLgkDWWlUqFe3u7vqOBQDAvZjNZrq8vOQBFgAAQMZQ7AE3YK1Vq9X65s+vVCqq1+uq1+uqVCpMRAAAUufdu3daLBZiMQcAAEB2FHwHALIkCALFcXzj10dRpOPj40/2/jPGaDab6eLiQt1u965jAgBwa0mS6Pfff9fR0REn4wIAAGQEY0PADTnnVK1Wb/z6er2uH3/8UWEYKgiCj96stSqVStrb29OjR4/uMTUAADc3HA41n8+Z2gMAAMgIij3ghqy12tjYuNFr19bWdHh4qCAIvnrCYBAEajab7N8HAEiNt2/fUuwBAABkBMUecEPGGJXLZRWLxS++plqt6ujoSHt7ezfeR89aq/X19VtNAwIAcF8mk4mGw6HvGAAAALgBij3glj43XReGoX7++WcdHR2pXq/f+nAMY4z29vbuKiIAAN/MGKNSqeQ7BgAAAG6AYg+4BWutKpWK1tfXP3r//v7+cv+8ry29/RJjjKIo4kYKAODd9VYSAAAASD/j2EQFuLUkSbRYLHR2dqYoirS5uXnrKb0/c84pjmP98ssvtzp5FwCAu9JqtbS/v//dP9MAAADwMCj2gO+QJImcc3c22ZAkiQaDgV6/fn0nfx4AALcRhqGePn0qa+03TaADAADgYfE4FvgO1to7Xa5krVWtVuOUXACAF/P5XC9fvuRUXAAAgIyg2ANS5vqU3D/v4wcAwEOYTqe+IwAAAOCGKPaAFLLWand3V1EU+Y4CAFgxa2trTOwBAABkRMF3AABfxv5GAICHZIzRzs4Oh2cAAABkBMUekEJxHKvT6bAcCgDwYK4PzOChEgAAQHZQ7AEpZIzR+fm57xgAgBXQarX06NEjOedkjFn+CgAAgPRjnQWQUsfHx74jAABWwO7urowxy4k9luECAABkB1duQApZa1UqlXRwcKC1tTWFYeg7EgAghyqVCkUeAABAhhnHsWdAajnnlCSJJOm3337TbDbznAgAkHXlclnb29uSpGq1yr56AAAAGUaxB2RAkiSaz+d68eKFFouF7zgAgAz76aefVCwWfccAAADAHWDtBZAB1lpFUaQffvjBdxQAQMZFUeQ7AgAAAO4IxR6QEcYYFYtFlUqlT94HAMBN9Xq95TYPAAAAyDaW4gIZkiSJFouFer2earWaisWinHOaTCZ6+fIlN2oAgL9kjNHTp08VRRF76wEAAGQcxR6QA9eF38nJiQaDwScfN8aI/6sDAK5FUaQff/xRxhhOxQUAAMgwij0gJ65P0HXOqdvtajQayVqrzc3N5WTfdDpVt9tVu932HRcA4FkURTo8PFQURQqCwHccAAAAfAOKPSCHrks+6f3BGx8utUqSRL1eT2/fvvUVDwCQIo1GQ/v7+zLGUPABAABkDGsvgBy6vjkLguCT/ZOstWo2m+yrBACQ9P4wjWfPnmkymbBXKwAAQMZQ7AErJkkSXV5esuceAGDJOafXr1/zswEAACBjKPaAFXR6euo7AgAgZeI41ps3b5b7tTK9BwAAkH7ssQeskCRJ1Ol0KPYAAF8UhqFarZa2trY4MRcAACDluFoDVohzThcXF75jAABSbD6fSxJ7sQIAAGQAxR6wIuI41rt377RYLHxHAQCkXKFQ8B0BAAAAN8BVG7AijDHLZVWDwUCTycR3JABASkVRxMQeAABABjCxB6wIa63CMNT29raePHmiKIp8RwIApBRbMAMAAGQDxR6wYqy1cs6pUqn4jgIASKnpdEq5BwAAkAEUe8AKMsaw1x4A4IsuLy/lnKPcAwAASDmKPWDFJEmiN2/eaDAY+I4CAEip2Wym58+f+44BAACAv0CxB6yY6XSqfr/vOwYAIOXW1taY2AMAAEg5ij1ghTjnNJvNfMcAAKRcq9XS2tqarOVSEQAAIM24WgNWhHNOSZLo9PTUdxQAQIpZa7W3t0epBwAAkAEF3wEAPIz5fK4XL15oPp/7jgIASKlKpaLd3V0ZY3xHAQAAwA1Q7AErolAoqFQqUewBAD5RKBT09OlTGWNkraXYAwAAyAjWWAArwlqr7e1tSVKxWNTW1pZKpZLnVACANLjersEYQ6kHAACQIUzsASukWCxqd3dX6+vrMsaoWCzq7du3vmMBADyKokjNZlNxHCsIAt9xAAAAcAsUe8CKWV9fX26Izg0cAKy2arWqH374QZI4LAMAACCDKPaAFfLnmzaW4gLAajs4OKDQAwAAyDCu5IAVlSSJer2e7xgAAE82NjZUKPCMFwAAIMso9oAVdn5+7jsCAMCT4XCowWCg+XyuJEl8xwEAAMA34DEtsMJYfgUAq2symejVq1eS3k/vbW1tyVrLzwYAAIAMMc455zsEgId3PZ1xenqqTqfjOQ0AwLdqtaqjoyMOVgIAAMgQij1gxV0XfLPZTC9fvtRisfCcCADgw8bGhnZ2dpjYAwAAyBCu3IAVd73sqlgsamdn56OPRVGkSqXyyecYY7jxA4CcKZVKfG8HAADIGPbYAyDpfVnXbDbVbrc1mUy0s7OjjY0NSdLz5881mUwkScViUY8fP5a1Vt1uVycnJz5jAwDuyGKxkHNOxhjfUQAAAHBDFHsAlowxevLkia5X6FtrlSSJKpWKJpOJjDH64YcfFASBjDFqtVqaz+ecrgsAORDHMcUeAABAxlDsAVgyxnxyQ2etVblcVrlc1u7urgqFwvI11lptbW0pSRJtbW2p3W5T8gFARtVqNUo9AACAjOHwDAB/yTmnJEk+u7fe9ceCIFCSJOp2u/rjjz/EtxYAyAZjjLa2trS5uckeewAAABlDsQfgTiVJotFopJcvX/qOAgD4gjAMtbu7q0qloiAI5JxTEAS+YwEAAOCWWIoL4E5dL92t1+vq9/uqVqsKw1DD4VDz+dx3PACApCdPnigIAib0AAAAMo5iD8Cds9bq4OBg+d9BEOjk5ESdTsdjKgDAh9hPDwAAIPt4TAvgzhljFATB8m2xWFDqAUCKvHr1arlHKgAAALKLiT0A98o5p6urK98xAAB6P1G9tramer3uOwoAAADuAMUegHuVJIkmk4nvGAAASY8fP1axWGRvPQAAgJzgqg7AvYvj2HcEAFh5rVaLUg8AACBnmNgDcG+SJNF4PFav1/MdBQByq1ar6eDgQMYYjUYjTSYTXVxcfPJQJQxDDswAAADIGYo9APciSRL1ej39/vvvvqMAQK7U63XVajWNx2PFcazDw8PlFN71x4wxOj09/ejz4jiWc45yDwAAIEco9gDci8Viobdv3/qOAQC5EobhssiL4/izy2qNMVpfX1ez2VSv19P5+bkWiwVLcAEAAHKIKzwA9yIIAqZCAOAOVSoVPX36dPnf199nP/e91lqrMAy1vr6uw8NDSe/32KPcAwAAyBeu7gDcm2az6TsCAORCFEX64YcfZK29VTlnjFG5XFa9Xr/HdAAAAPCFYg/AvbDWqlwu+44BALlwdHT0xem8m5hOpxqNRnLOm1BvsQAAGqFJREFU3XEyAAAA+ESxB+BeGGNULBZ9xwCAXJhOp99c6hljtLe3p0ajQbEHAACQMxyeAeDelMtlWWuVJInvKACQOcViUUdHR3LOfdeDEmMMS3EBAAByiok9APfGGKOff/5ZrVbLdxQAyJwgCBRFkUql0nctwwUAAEB+UewBuDfXm7zv7+9rc3OT0xgB4BZ2dnZYOgsAAICvMo4rRgAPII5jGWN0cXGh8/NzblYB4E+stQrDUEmSqFwu6+DggAciAAAA+CqKPQAPKo5jzedzPX/+nL33AKysJ0+eaDAY6OrqSpVKRevr6yqVSkqSRMYYOedkrWX5LQAAAL6KYg/Ag0uSROPxWC9evPAdBQAeXL1e1+Hh4UeTy0EQeEwEAACArGJ9B4AHZ61VuVxWqVTyHQUAHtzOzo6MMQqCYPkGAAAAfAuKPQBeOOfYZw9ArgVBoGKx+NH79vb2FIYhS2wBAABwJwq+AwBYTdZazedz3zEA4N4cHR2pUqno4uJClUpF5XJZzjkm9AAAAHBnKPYAeMPEHoC8CMNQi8Vi+X2tXC6rXC7LGKONjQ0ZY5jSAwAAwJ2j2APgDcUegLz46aefFMexzs7OVCqV1Gq1lkWetex8AgAAgPtBsQfAuzAM9ejRIw0GA11cXMhaq1arpVqtpkKhoMVioaurK11dXfmOCgCfKBQKy8Mwdnd3Za1lOg8AAAAPgmIPgBdJkmhjY0PtdlutVkvValWVSkWz2Uxra2uqVqsfTblUq1Xt7u7qzZs3Go1GHpMDwH80Gg0dHBzIOcdkHgAAAB6ccayFA+BJkiQ6OTnR1taWoiiSMUZJknx1L6rxeKzffvvtgZMCwKfK5bIeP35MoQcAAABvmNgD4I1zTo8ePfqoxPvaDXKSJEzrAUiFQqGgnZ0dltwCAADAK4o9AN4EQXCr1zvn1Ol07ikNAHxdFEWKokhra2uq1+uSRLEHAAAAryj2AGSGtVaz2cx3DAArplwu6+DgQIXC+8smDscAAABAWlDsAcgUtgUF8FCKxaIODw8VhiFlHgAAAFKJYg9ApgRBoDiOfccAkHPlclnHx8cUegAAAEg1ij0Aqeac03A4VBRFiuNYSZL4jgQg5zY3N7W9vf3VE7oBAACANKDYA5Bq8/lcL1++9B0DwApoNBra2dlZLr0FAAAA0o5iD0BqOec0Ho99xwCwIg4ODij0AAAAkClcvQJILeecRqOR7xgAVsTZ2ZmSJOGQHgAAAGQGxR6A1DLGKAgC3zEArIiLiwu9evWKYg8AAACZQbEHIFXiOP7o1NtCgR0DADyc4XCo+XzuOwYAAABwIxR7AFIhSRLN53Odnp6q3W4vl8NdXV35jgZgxfT7fab2AAAAkAnGceUKwLMkSTQcDvXmzRslSSJJCsNQxhjNZjPP6QCskoODA9XrdVlrZYzxHQcAAAD4Kta4AfDOOadut7ss9SSxFA7AgzPGqNlsUugBAAAgM1iKC8A7a61KpZLvGABWHIsYAAAAkDUUewC8M8aoXC77jgEAHx3eAwAAAKQdxR6AVCiXyyx/A+AdB2cAAAAgSyj2AKSCMUbHx8e+Y/z/9u61q4lzb+Dwf2aSSQIhQDgIHvCwXXt19/t/l65u291qHxVE0HAOMDPPC3aytWLViiQj1/WqTUJyJ0aW+eU+ADfcq1evhD0AAGpD2AOmQpqmMTMzE1mWTXoowA12dnYWW1tbluQCAFALwh4wNU5OTnyYBiZuZ2cnjo+PzdwDAGDqCXvAVCjLMnZ3dyc9DICIiHj+/LkvGgAAmHrCHjBxZVlGWZaxv78/6aEARMTFktxXr16JewAATDVhD5io0Uy9J0+exPn5+aSHAzA2GAyc1g0AwFRrTHoAwM1VlmVsbW3Fzs7OpIfCDbKwsBAREW/fvp3wSJh2RVFEURSRpr4HBQBgOgl7wMRUVRUHBweTHgY3zJ07d6Isy2g2m7G9vT3p4QAAAPxtvoIGJqKqqqiqKobD4aSHwg0yWlaZZVmsrKxEo+H7Lf6aPfYAAJhmPtEA164syyiKIp49ezbpoXDDzM3NRVmWkWVZRESsrq7G9vZ2ZFkWeZ7H0dFRrK+vR7fbjdPT0/j9999jZmYm+v1+HB8fR57nsb+/H4PBYMLPhOtyfHwcrVbLXnsAAEylpKqqatKDAG6OqqpiZ2cnNjc3Jz0Ubpj79+/H7OxsJEkyjjSj/dNGM0izLIuyLCNN03GAzrJsfJskSaIsy/j999/j6Ohows+I69Dv92Ntbc0+ewAATCX/SgWuXbfbjcXFxUkPgxtkcXExZmZmIk3T92ZeZVkWSZJEmqbjWXyjgJOmaTSbzfH/j34uSZLxARx8/7rdrtl6AABMLWEPuFZJkkS73Y7bt29Hp9OZ9HC4IRYWFsbh7mslSRK9Xk/suSGEPQAAppmwB1y7qqri9PQ0Tk5OJj0Ubohms3ml95emaaytrV3pfTKdHJ4BAMA0E/aAa1eWZWxuboYtPrkuV70/Wpqmsbi4GA8fPoxut3ul9810efPmTZRlOelhAADApYQ94NolSWK2HrWXpmnMzMzExsaGZeXfsd3d3UkPAQAAPqox6QEAN0NRFOMTRQ8ODuLs7GzSQ+KGaDab32yPtCRJoqoqM7q+Y07DBQBgmgl7wLV5+vRpHB4eTnoY3CB5nsfDhw+/6eEHh4eHMRwOv9n9M1lmYwIAMM18DQ1ciyRJotVqTXoY3CDtdjsePXoUjUbjm866arfb0Wh8P9+TJUkS/X4/lpaWJj2UqTAYDOL58+cxHA7NzAQAYOp8P59EAOC/Go1GPHz4MNI0/aaz9UaP9c9//jNOT0/j4OAgzs/P4+TkJA4ODj77PvI8j36/Hzs7O5cuU2+1WnHnzp0oyzIGg0GcnJzEycnJRw+gSZIklpaWYm5uLqqqiuFwGOfn55EkSbTb7Wi1WuPXpqqqOD8/j4ODg0iSJBYXF8f3kSRJvH79+u+9MN+RwWAQg8Eg1tfXY2FhIbIsm/SQAAAgIoQ94Bspy3K8p94oEPgwzFXrdDoxMzMTrVYrzs7O4vXr11FVVaysrIzfd9/a6HHa7XbkeT6+fHd3NzY3Nz/6c81mczwzbjTO4XAYb968+eD+79+/H81mMyL+tzQ0TdM4OzuLoiiiKIpxvMvzPHq9XkTE+O9ct9sdR8DLXpNmsxntdvuD65eXl4W9d7x8+TLa7XZ0Oh177wEAMBWS6mNf9wP8TaNZRS9fvow8z6Pb7cba2locHR3Ff/7zn0kPj+/EwsJC3L59OyIuItfogJaiKCLLsomHl6Io4uTkJLa2tuLo6CiSJIn5+flYWlqKdrs9Dm2jcZZlGefn53F4eBiDwWA84291dTWWl5c/6/lUVXWlMbMsy/j555+jKIoru8+6S9M0Hj16FHmeT/w9BgAAwh5wpYqiiBcvXsRgMHjv8tH+eg4Z4CqMlr9Oe1ipqmq81HU0e+5TM1dHp+yenZ3F/v5+LC0tTex5FkUR//d//xf7+/sTefxplSRJrK6ujvchnPb3IQAA3y//EgWuVJIk4yWD7xoOh6IeERExMzMTERfLQ/+OJEmi0+l8dH+5aZIkSaRpGnmeR5Zln7UcfbRsvdVqTTTqRVwEqzt37lhG/ydVVcXW1lY8efIk9vb2oigKB2sAADARZuwBV+78/Dx+/vnnWoQXrtfy8nLcunUryrKMLMtia2srtre3P/vn2+12PHjwILIsi6qqzJS6BmVZxs7OTmxtbU16KFMrTdP417/+dS17OgIAwLscngFcuTRNY2NjI54+fTrpoTAFsiyLjY2N8aEP7x6ksrKyElmWxe7ubpyenl7680mSxNzcXMzNzUWv1xuf5iqiXI80TcezLPlQmqZx//79K9/fEAAAPoewB3wTQgAja2trf3mK6NLSUvT7/Xjx4kW8ffv2vevm5ubi7t27ERHjoMf1G0VZ3tdut2NjYyMajYbZowAATISwB1yJsizHM1Zev34dr1+/nvSQmALr6+sxPz//0egxujxJkrh9+3akaRqNRiO63W60Wq3xHnVMVlVV0e12xyf13nRZlsXy8nIsLS2ZPQoAwEQJe8CVefbsWZyensbZ2dmkh8KU+JLokaZprK2tjf+b6ZGmaaysrNzIsNdoNGJ5eTm63W40Go333tPepwAATJqwB3y1sixjOBzG4eHhpIdyZZIkibW1tZidnY0sy+L8/Dy2trYuDRuzs7PRbrfj5OTku3oNrsLOzk70+/3Pvr1QMp2SJIl2ux3z8/MxGAwmPZxr0+v13lsKDgAA08apuMBXKcsyDg4OYnNz86OHH9TR6upqLC8vv/dhvizL2N/fj8PDwzg+Po7j4+NYWVmJlZWViLhYrnhwcBB//PHHpIb9gU6nE61WKw4PD691JmWe59Hr9aLf79t/7DtSFEX8+9//jqIoJj2Ua/HDDz9Eo+E7UAAAppd/rQJfpaqq7y7qRVzsofXnJaRpmkav14u5ubn3TsB8N1rNzc1FlmVTET4WFxdjfX19PNbLDqf4Vvr9fiwvL1/LY3F9kiSJO3fuxB9//BHtdjtarVZERAyHwzg+Pp7w6K5WnueCNAAAU0/YA75aq9X67sLe3t5eLCwsRJZl713+qT3jqqqKPM+vJXKMxnHZxOs8z2N9ff29MHH79u3I8zxevXr1zcc2GAxicXHxg9ePekvTNGZnZ+PHH3+Msizfu66qqtje3o7d3d1L35N1Mz8/P+khAADAJwl7wFdJ0zRarVbs7+9PeihXYnFxMfr9/ngm0pdK0zQWFhauPOzleR6rq6sRcbEcMsuy6PV6kSRJnJ2dxebmZuzt7Y1v++jRo0tnHC4vL8fZ2Vm8efPmSsf3Z51Ox0mh36lRrL0s2q6urkav14vffvvtuof1RRqNRmxsbESn04mTk5MP9s/M8zxWVlbM2AMAYOoJe8BXqaqqFrNz2u12FEUx3meu0+nExsZGHB4exosXL8azy/68r96XSpIkFhcXY3d3N4bD4VUNP27dujUOeX+W53ncvXs3fvvttzg5OYkHDx5cupQ44iLura+vR6fTie3t7W+271632xVFbqAsy6LT6YwPk5lGWZbFo0ePotlsRpIk498FR0dH8fr166iqKu7evStMAwBQCw7PAL5KWZbx5MmTaz2Y4UskSRL37t2LXq8Xb9++HQevvb29WFtbi6qqIk3TcZy8ihg1ip2jUHDZSbpf6tGjRzEzM/OXj1mWZZyenkar1frk8yjLMqqqip9++unS69M0HS+1zLJsfP+fI8/zePz4sbB3Q1VVFScnJ/Hrr79OeigfSJIk/vGPf0Sr1fog3L37Hk/TVNgDAKAWzNgDvsrx8fHURr2Ii5ljs7OzUZZl9Hq9iLj4AD8zMxNJkozj01V+iB/twzc7OxudTiciLl6noiiiKIo4ODgYL5u97GcXFxej1WrFy5cvx5e12+1PPuZoWfTnBLU0TT86ozBN0/jhhx/i9PQ0iqIYP4ejo6OoqipOT0/jzZs3l87IStM0Hj58KIrcYEmSRJ7n0e/3Y3d3d9LDec/q6mrkeX7p+zNJEntCAgBQO8Ie8LeNZuZMs+Xl5fcC3nV6NxR0u92IuHjN5ufnI0mSGAwGH/zM3bt3Y25uLiIi3r59G8fHx+NTeD/n8b4kqDWbzVhcXPxgv73Z2dnxISAR/5vFOHoOERcz/v78Z59lWdy/f/+jy4C5ObIsi1u3bsXh4eGVLkn/Wv1+30xSAAC+K8Ie8LdVVTV1M3L+7GOzcyZlFPtu374dBwcHURRFRFzEtI2NjYiI8dLgXq8Xx8fHcevWrW8yk2i0316SJHF4eBjn5+exuLg4PvjisgBSlmUcHBzE1tbW+PnMzs7GwsLCeEakcELExftgY2Mjnjx5MumhRER8ctYrAADUkbAHfJVpmo1zmd3d3VhZWZmquBdxEcQePnwYu7u7cX5+Hmtra+/FuyRJot/vR7fbjUbj2/2qTtM0bt269d7rU1XVR1+vqqrG+xP2er1oNptRlqU9yfhAkiTRaDQunRU6CaPl9wAA8D1xeAbwRd49QOHt27fx4sWLCY7mQpIkMTMzMz6wIiJiY2MjZmZmxsFpGj/Qjw7ZGP0arsP+Xu/++ZuZx+coyzJ++eWXOD09neg4PnUADQAA1JEZe8AnjU6LPDs7i5OTk3j16lVkWTY1++uNIl7ExSEVm5ub0e12pz48TWtw/CvT/poynTY2NuLXX3/9rL0iv4V+v28pLgAA3yUz9oBPKooitra2pnY/vR9++GG8XLUsyzg/P49GoyFCwZQoiiJOTk7i2bNn430lv4Xl5eWYm5uLvb29GAwGUVVV3Lp1KxYWFvw+AADguyTsAZ9UlmXs7u7G5ubmpIdyqZWVlVheXq7FUla4qUbLuN+8eRObm5tXOnsvy7J48OBBtFqtSNM0iqIYz4itqkrUAwDguyXsAZ+lLMt49epVvH79etJD+UCe5/H48WMf3qEGyrKM09PTK1uaOzs7G/fu3Ys0Tf0OAADgxrHHHvBZ0jSN1dXVaLVa8fz580kP5z1LS0uTHgLwmdI0jWazGb1eLwaDwd+6j2azGd1uN/r9frRarVruVwkAAFdB2AM+W5qm0ev1Ym9vL/b39yc9nIi4mK23uLhopg7USJqm0e12vyjspWkai4uLsbS0FI1GI6qqsvweAIAbT9gDvkiaprG+vj41Ya/f75upAzWTJMlnnVKbJEksLCzE0tJS5Hku5gEAwJ8Ie8AXSZJkfOLsaDP8SZqfnxf2oIZarVbkeR6np6eXXj83Nxd3796NiBDzAADgI4Q94LONTpp89uzZVES9iLAEF2oqSZJYWlqKly9fvnd5s9mM27dvx+zsrL/fAADwCU7FBT5pFPF2dnZie3t74lHvwYMHked5nJ+fR6fTMWMPamw4HL73/81mMyJEewAA+Bxm7AF/qSzLODs7i99++y3Oz88nPZzo9XoxOzsbSZJEnueTHg7wlVqt1qSHAAAAteXrcOCTnj59OhVRb3Z2drznFgAAANx0wh7wUVVVxenp6Uc3t5+EqqosvQUAAICwFBeIi0MxRpIkGYezJEnixYsXkxrWB4bDoagHAAAA/yXswQ1WFEWcnJzEYDCIw8PDSJIkiqKIoijixx9/jIiIo6OjCY/yf9bW1iY9BAAAAJgawh7cYEmSxLNnz96bsTeytbUVe3t71z6eJEk+OHW30WjE2tpazM3NOSkTAAAA/kvYgxsuTdNLw9729vY3fdwkSaLb7UaappFlWfT7/fHpmGdnZ/H06dOYm5uLTqcT3W43kiQR9QAAAOAdSVVV1aQHAUxGURTx008/XetjNpvNWF1djfn5+Xj310+WZR/ctixLMQ8AAAA+wow9uKHKsow3b95c62POzc3FvXv33jug42OqqhL1AAAA4C8Ie3BDVVX1zZfb/tndu3c/O9Y5/RYAAAD+mrAHN1SWZdFsNi/dX+9LtdvtmJmZiaIoYm9vLy5b4W+PPAAAALha9tiDG2j01/7t27fx/Pnzv30/WZbFvXv3YmZmZny/VVXFq1evYjgcxt27dyNJktjZ2YnhcBh37ty5dC89AAAA4MsJe3BDFUURz549i8PDw799Hw8fPoxOp/PBTLyyLCMixnvpFUUh6AEAAMAVsy4ObrDl5eVotVp/62dbrdalUS8iIk3TSNN0vE9elmXj2AcAAABcDTP24AarqiqKoojNzc3Y29v7ovj2+PHjyPPcvnkAAAAwIcIeMD5A45dffomzs7O/vG2WZbGxsRHtdtvyWgAAAJggU22AyLIskiSJXq/3ydsuLCxEp9MR9QAAAGDChD0gIi72xcvz/JO3M8kXAAAApoOwB4zNzMz85fWNRiNWV1ftqwcAAABTwKdzYKzVakWj0fjo9evr65bgAgAAwJRweAYwVpZlVFUVp6ensb29HScnJ5EkSQyHw8jzPB4/fmy2HgAAAEwJYQ+4VFEUkSRJREScnZ1Fo9GINE3HlwEAAACTJewBAAAAQA1ZUw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/8PoSEcU7Kw1/sAAAAASUVORK5CYII="/>
          <p:cNvSpPr>
            <a:spLocks noChangeAspect="1" noChangeArrowheads="1"/>
          </p:cNvSpPr>
          <p:nvPr/>
        </p:nvSpPr>
        <p:spPr bwMode="auto">
          <a:xfrm>
            <a:off x="91886" y="-151685"/>
            <a:ext cx="180023" cy="32004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data:image/png;base64,iVBORw0KGgoAAAANSUhEUgAABPYAAAdnCAYAAABGVvIiAAAABHNCSVQICAgIfAhkiAAAAAlwSFlzAAALEgAACxIB0t1+/AAAADl0RVh0U29mdHdhcmUAbWF0cGxvdGxpYiB2ZXJzaW9uIDMuMC4yLCBodHRwOi8vbWF0cGxvdGxpYi5vcmcvOIA7rQAAIABJREFUeJzs3XmMZHtd///XObV2V1fve0/39Gx3uNeo4bIIiQouuERUBEThgoJLIIJ/EUHByNUY/nKNCpdEE+9FliDEiyyJqCEoES+YyFWZGebO9PS+1750befz+f1xf1XfO8xye3qq+9Spej6SyfRMV516V09Pnzqven8+b8daawUAAAAAAAAgUFy/CwAAAAAAAABw7wj2AAAAAAAAgAAi2AMAAAAAAAACiGAPAAAAAAAACCCCPQAAAAAAACCACPYAAAAAAACAACLYAwAA6HBPP/20Zmdn9ed//udtOd4HP/hB/dqv/VpbjtVJ3vGOd+i9733v895uYGBAS0tLJ1ARAADA8SLYAwAAOAGvfOUrNTIyomq1ek/3Ozg40G/91m/pv/7rv/TVr35VTz/99H3X8r73vU9//dd/fd/Hea6//du/VSgU0sDAgAYGBnT27Fl9+MMfbutj3M2//du/6dvf/rY++MEPPu9ti8Wizp49ewJVAQAAHC+CPQAAgGO2vLysf//3f5fjOPrHf/zHe7pvX1+fvvSlL2l2dlZ///d/r+/93u89pirv38tf/nIVi0UVi0V9+tOf1nve8x7993//94k89srKij7xiU8oFArd8TaNRuNEagEAADgpBHsAAADH7IknntDLXvYyvfWtb9Xjjz9+0+dSqZR++qd/WoODg3rJS16i3/3d39X3f//3tz5/5coVvepVr9Lo6KguXryoT33qU63PvfWtb9U73/lO/dRP/ZSSyaS+7/u+T9evX299/lvf+lbrvlNTU61utkcffVRvfvObW7f7+Z//eU1PT2toaEg/+IM/qG9961utz33xi1/UQw89pGQyqbm5Of3RH/3RoZ7zww8/rAcffFCXL18+1OMc9bl8/etf18tf/nL95m/+pl74whfqXe96l2q1Wut+juPor/7qr3ThwgVduHCh9XfXrl2TJH3hC1/QC1/4Qg0ODmp+fl6PPvpo676VSkVvfvObNTY2puHhYb3kJS/Rzs7OoZ4/AADASSDYAwAAOGZPPPGEHnnkET3yyCP6p3/6p5vCoXe+851KJBLa3t7W448/flPwVyqV9KpXvUpvetObtLu7q0984hP6jd/4jZsCsU984hP6wAc+oEwmo/Pnz+v973+/JKlQKOhHf/RH9RM/8RPa3NzUtWvX9CM/8iO3re8nf/In9cwzz2h3d1cPP/ywHnnkkdbnfvVXf1Uf+chHVCgU9H//93/64R/+4UM952984xu6evWqXvziFx/qcY76XFzX1Z/8yZ9of39fX/va1/Sv//qv+tCHPnTTcZ988kk99dRTunTp0i11JhIJPfHEE8pms/rCF76gD3/4w3ryySclSY8//rhyuZzW1taUSqX02GOPqa+v71DPHwAA4CQQ7AEAAByjr371q1pZWdEb3vAGvehFL9K5c+f08Y9/XJLkeZ4+85nP6Pd///fV39+vhx56SL/8y7/cuu/nP/95LS4u6m1ve5vC4bAefvhhve51r9OnP/3p1m1e+9rX6qUvfanC4bAeeeQRffOb32zdd3p6Wu9+97sVj8dbXXC38yu/8itKJpOKxWJ69NFH9fTTTyuXy0mSIpGILl26pHw+r5GRET388MN3fK7/+Z//qeHhYQ0MDOilL32p3vKWt7S65J7vcY76XF784hfr5S9/ucLhsBYXF/X2t79dX/nKV26q63d+53c0Ojp621Dula98pb77u79bruvqe77ne/TGN76xdf9IJKJUKqVr164pFArpRS96kQYHB+/4/AEAAE4awR4AAMAxevzxx/VjP/ZjGh8flyS96U1vanXl7e3tqdFoaH5+vnX75368srKip556SsPDw61fH/vYx7S9vd26zfT0dOvj/v5+FYtFSdLa2prOnTv3vPV5nqff/u3f1rlz5zQ4OKjFxUVJ0v7+viTpM5/5jL74xS/q9OnTesUrXqGvfe1rdzzWy172MmWzWRWLRW1vb+tb3/qW3ve+9x3qcY76XJaWlvT6179eZ8+e1cLCgv7wD//wpmNKN39Nv9NTTz2lH/qhH9LExISGhob02GOPte7/lre8RT/+4z+uX/zFX9Ts7Kze8573qF6v3/FYAAAAJ41gDwAA4JgcHBzoU5/6lL7yla9oenpa09PT+tM//VM9/fTTevrppzUxMaFwOKz19fXWfdbW1lofz8/P6xWveIWy2WzrV7FYPNS02fn5+Zv2qLuTj3/84/rsZz+rf/mXf1Eul9Py8rIkyVorSXrJS16iz372s9rd3dVrXvMaveENbzjUc5+amtLrXvc6fe5znzvU4xz1ubz97W/XhQsXdPnyZa2urur973//Lcd0HOeOx37Tm96kn/mZn9Ha2ppyuZze8Y53tO4fiUT0gQ98QJcuXdJ//Md/6POf/7yeeOKJwzx9AACAE0GwBwAAcEyefPJJhUIhXbp0Sd/85jf1zW9+U5cvX9YP/MAP6IknnlAoFNJrX/taPfrooyqXy7py5cpNwdGrX/1qXb16VR/96EdVr9dVr9f1jW9846aBFHfy6le/Wtvb2/qzP/szVatVFQoFPfXUU7fcrlAoKBaLaWxsTOVyudVhJ0m1Wk0f+9jHlMvlFIlENDg4eNeps8+VSqX0D//wD/qu7/qu532c+3ku2WxWsVhM0WhUV65c0WOPPXbo4zbrGh0dVTwe19e//vXWMmlJ+vKXv6z//d//led5GhwcVCQSOfTzBwAAOAkEewAAAMfk8ccf19ve9jYtLCy0Ovamp6f1rne9Sx/72MfUaDT0l3/5l8rlcpqentZb3vIWvfGNb1QsFpMkJZNJfelLX9InP/lJzc7Oanp6Wu9973tVrVaf97GTyaT++Z//WZ/73Oc0PT2tCxcu6Mtf/vItt/ulX/olnT59WnNzc3rooYf0spe97KbPf/SjH9Xi4qIGBwf12GOP6e/+7u/u+Jhf+9rXNDAwoIGBAT344IOamJjQX/zFXxzqcY76XP74j/9Yn/zkJ5VMJvXrv/7r+oVf+IVDH1eSPvShD+n3fu/3lEwm9Qd/8Ac3dSRub2/r9a9/vQYHB/Xggw/qFa94xU3ThAEAAPzm2MOsfwAAAMCJeO9739uakAsAAADcDR17AAAAPrpy5Yr+53/+R9Zaff3rX9ff/M3f6Od+7uf8LgsAAAABEPa7AAAAgF5WKBT0xje+UZubm5qcnNS73/1u/ezP/qzfZQEAACAAWIoLAAAAAAAABBBLcQE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CvtdAAAAAIDjZ62VMUaS5LquHMfxuSIAAHC/CPYAAACALud5nur1ujY2NuS6rmZnZxUOhxUKhfwuDQAA3AfHWmv9LgIAAABAezW788rlsrLZrLLZbOtzjuNocXFRfX19cl125wEAIKgI9gAAAIAuY61VpVLR8vKyPM+77W2i0ajOnTt3y7Jca62stapWq3JdV5FIRJIIAAEA6EAEewAAAECXMcbo6tWrajQad71dLBbT+Pi44vG4QqGQGo2GSqWSMpmMarVa6zajo6MaGRmRtZbluwAAdBCCPQAAAKCLWGuVz+e1trbW1uO6rquhoSFNTU0pHGarbgAAOgH99AAAAEAXMcZof3//WI6byWS0ubl5x+W9AADgZBHsAQAAAF3EWquDg4NjO36hUDi2YwMAgHtDsAcAAAB0CWutisXisT/G1tYWXXsAAHQAgj0AAACgSxhjlEqljv1xstmsSqWSjDHH/lgAAODOCPYAAACALtFoNI51Ge5zbWxsqNFoEO4BAOAjgj0AAACgC3iedyxDM+72eNevX1epVGoFfNbaE3t8AAAgOZazLwAAABB4xhhduXLFtw66eDyus2fPynXpHQAA4KRw1gUAAAACzhijvb09X5fFVioVZbNZhmoAAHCCCPYAAACAADPGKJPJaG9vz+9StLm5qWKxyL57AACcEJbiAgAAAAFljFEul9PGxobfpdxkYmJCIyMjCofDLM0FAOAYEewBAAAAAWStVblc1vLycscOrRgfH9fk5KQcx5HjOH6XAwBA1yHYAwAAAALIGKOrV6+q0Wj4XcpdhcNhzc3Nqb+/X67rEvABANBG9MUDAAAAAVSr1To+1JOkRqOhlZUV7e3tEeoBANBmBHsAAABAwFhrdXBw4HcZ9ySZTHbskmEAAIIq7HcBAAAAAJ6ftbY1bdZaq/39fZ8rOrxwOKy+vj469gAAaDOCPQAAAKDDeZ6nWq2mVCqlcrmsWq3md0n3ZGpqyu8SAADoSgR7AAAAQAczxqhUKml1ddXvUo4kGo1qaGhIrssuQAAAtBtnVwAAAKDDbWxs+F3CkY2OjvpdAgAAXYuOPQAAAKBDeZ6n3d1deZ7ndylHNjw8TLceAADHhDMsAAAA0IGMMdrb21MqlfK7lCNLJBIMzAAA4BjRsQcAAAB0GGOMNjY2lMvl/C7lvkQiEb9LAACgq9GxBwAAAHQQY4xyuVzgQz1JyufzLMMFAOAYcZYFAAAAOoi1Vtvb236X0RaO48ha63cZAAB0LYI9AAAAoEM0l+AGeVjGcxlj/C4BAICuRrAHAAAAdABjjHZ3d5XP5/0upW2stcpkMgR8AAAcE4ZnAAAAAD5qhl6bm5vKZrM+V9N+1WrV7xIAAOhaBHsAAACAD6y1Msbo4OBAGxsbqtfrfpd0LAYGBuQ4jt9lAADQlQj2AAAAgBPkeZ4cx1GxWFQqlVKpVPK7pLZzHEeDg4OanJxUOBwm2AMA4JgQ7AEAAAAnoDkQY3d3V7lcTo1Gw+eKjs+ZM2cUi8UUCoX8LgUAgK5GsAcAAAAcI2OMrLXa3d3tmUESfX19dOkBAHACCPYAAACAY2KMUSaT0c7OTk8EepIUi8VkrSXYAwDgBBDsAQAAAMfAGKOtrS1lMhm/SzlRU1NTfpcAAEDPINgDAAAA2swYo/X1deXzeb9LOVHj4+MaGBiQ67p+lwIAQE8g2AMAAADayBijXC7Xc6HexMSEJiYmCPUAADhBBHsAAABAmxhjVK1Wtbm56XcpJ8ZxHJ06dUrJZJJQDwCAE0awBwAAgK7QHE7hV7hkjFG5XNbKyoqstb7UcNIcx9Hi4qL6+voI9QAA8AFnXwAAAHQFx3GUy+V8mT5rjFGpVCLUAwAAJ4ozMAAAALqCtVa5XE6O45zo4xpjVKvVtLq62jOhXigU0pkzZxSPxwn1AADwEUtxAQAA0BWstSqVSjo4ODixwMkYo0ajoRs3bvRMqBeNRnX27Fm5rkuoBwCAzwj2AAAA0BWMMbLWanl5WTMzM0okEgqHn3256ziOjDGq1+vyPE+xWEyO48h13fvu8Ltx44Y8z2vHU+h4w8PDmpmZacvXDQAA3D+CPQAAAHSFZrhmjNHGxkbr713XlbX2lo66RCKhZDKp0dHRI3WeGWOUSqVUr9fvr/AAGBgY0MzMjMLhsEKhkN/lAACA/x/BHgAAALrCnYZm3OnvS6WSSqWSGo2GJicnjxTuZTKZe75P0CwsLCiRSNClBwBAB2JTDAAAAHSF5rLbe7W/v69cLifP8+5pnzzHcVSr1Y70mEExMDCggYEBhUIhQj0AADoQHXsAAADoCpFIRI7jHGmIxcbGhjKZjJLJpBKJhKLR6F2HQxhjVKlU7rfkjtbX16f5+XkCPQAAOhjBHgAAALqCMUaRSOTIXXTlclnlcrn156mpKY2Njcla2wq3mh+XSiWtr6+3pe5OFAqFtLi4yPJbAAA6HMEeAAAAuoLjOG2dTruzs6N0Oq1IJKJ6vS7HcVrBYbcPzIhEIpJEqAcAQIcj2AMAAEBXqNfrbQ32msd8bojX7XvqAQCAYCHYAwAAQCBZa1sTbx3HUSqV8rkiAACAk0WwBwAAgEBpduUVi0Xl8/nWEItqtepnWV3lqBOGAQDAyeKMDQAAgEBpNBp65pln/C4DAADAd67fBQAAAACHZYxROp32u4yud3BwwOAMAAACgGAPAAAAgVIsFv0uoet5ntf2QSQAAKD9CPYAAAAQCMYYlctl9tI7IcViUdZav8sAAAB3QbAHAACAjtacfpvP57WysuJ3OT1jf3+fYA8AgA7H8AwAAAB0LGutGo2GVldXdXBw4Hc5PaVararRaCgajfpdCgAAuAM69gAAANCRjDEyxmh5eZlQzyeVSsXvEgAAwF3QsQcAAICO4nmeHMdRPp/X9va2Go2G3yX1LJbiAgDQ2Qj2AAAA4DtrbWsvvd3dXWWzWRlj/C6r54VCIb9LAAAAd0GwBwAAAF8ZY5TJZFStVgn0OkxfX5/fJQAAgLsg2AMAAIBvjDFaW1tToVDwuxR8h0gkIsdx/C4DAADcBcEeAAAAfOF5nlKpFKFeh3Ichz32AADocEzFBQAAwIkzxujg4EC7u7t+l4I7qNfrcl0uFwAA6GScqQEAAHCijDGq1+taXV31uxTchbVWnuf5XQYAALgLgj0AAACciObU20KhoOvXrzMkIwDK5bLfJQAAgLtgjz0AAACcCGutVldXVSwW/S4Fh1QulzUwMMCSXAAAOhTBHgAAAI6VtVbWWm1ubhLqBQxTcQEA6GwEewAAADg2zeW3q6urKpVKfpeDezAyMqKJiQm69QAA6GAEewAAADgWnuep0WhodXVV1WrV73JwD4aGhjQzM0OoBwBAhyPYAwAAQNsZY5ROp7W7uytrrd/l4B6EQiHNzs4S6gEAEAAEewAAAGgrY4yKxaJ2dnb8LgVHEI/H/S4BAAAcEsEeAAAA7okxptWFV61WValUZK1VX1+fGo2GSqWSMpmMz1XiqOjUAwAgOAj2AAAAcCjGGHmep/39fZVKJVUqFb9LQpuFw2HNzc0R7gEAEBAEewAAADgUa62WlpZUr9f9LgXHIBKJaGFhQa7rynEcv8sBAACHQLAHQMYY1et1hcNhhUIhv8sBAHQgY4zW19cJ9brUwMCAFhYWJLEUFwCAIOGsDfS45oVatVrl3XkAwC2MMTLGaG1tTYVCwe9ycAzC4bDm5+flui6hHgAAAUPHHtDDjDHKZDLq6+tTIpF43hfzxhhe8ANAjzDGSJIymYz29vbUaDR8rgjHZXp6mjf3AAAIKII9oEdZa2Wt1c7OjhYWFuQ4Tusizlp7y5JcY4zK5bL6+voUCoXkeV7rc+zFAwDdo3l+yGaz2tnZuennPbpPNBrV4OAgb9wBABBQjrXW+l0EgOPXvFBzHEfWWhljtLy8rEqlIsdxFIlEVKvV5LquhoaGWu/eu64ra63K5bJWVlZ04cIFGWO0u7urSqWiSCSivr4+xWIxxeNxRSIRgj4ACChrrTzP040bN1StVv0uBydgcXFR/f39BHsAAAQUwR7QIzzP0+7urkKhkBzHUSqVuuuyKtd1NTU1pZGREUnStWvXVKvVnvdxksmkxsfH1dfX1zoOACAYjDFaWlpSpVLxuxScgFOnTtGtBwBAwBHsAT3AGKPt7W2l0+l7vm8sFmtNzb0X4XBY09PTisfjrWm7dPEBQGczxujSpUt+l4ETMDc3p6GhIUI9AAACjj32gB5Qq9WOFOpJOvJSrEajofX1dUnSxMSEJiYmAhPsGWNuu88gAHQ7x3FaWzage506dUrJZJJQDwCALsDZHOhSz70oi0ajSiQSvtWSy+VaYVknM8bIGKNCoaDt7W15ntfxNQNAOxljFI1G/S4Dx2h+fl7JZJI3rwAA6BIEe0CX8TxPpVJJ+Xy+NcnQdV1NTk76VlOtVtPKykpHhmTNjeKbgd7Vq1e1tramTCajnZ2d1qRgAOgV8Xjc7xJwDBzH0eLiogYGBgj1AADoIizFBbrIc6fXStLZs2dbQywODg78LE0HBwfa29vTxMTEsSz9aU76lf7fUrLm0l/P81qP2ZwM7HmeKpWKKpWKSqWSSqXSLSFeLpfT9PR022sFgE7luq5mZmYUi8WUzWYPNTQJnc91XS0uLioej7P8FgCALsPwDKCLeJ6n1dVVlUolSc8Ovjh79qwcx9Ha2poKhYLPFUojIyOanJyU67q37RhoLtltBnPGmFZAV6lUFI/HW58vFosKhUKKRCKq1WrKZrNyHEehUEgjIyOKRCIql8vKZrPK5XI3HfOwP/pGR0c1NTVFdwOAntJ8oyOdTmt7e9vnanA/otGoFhcXFQ6HCfUAAOhCBHtAF/E8T9evX7+pw6L5Qr6Tui4cx9HExITGx8dbFxnGGDUaDRUKBWWzWSWTSUWjUaVSKUUiEdXrdR0cHCgejysSiahSqdzzpN6j1nru3DlFo1EuiAD0HGOMcrmcNjY2/C4FRzAwMKD5+Xm5rhuYAVYAAODeEOwBXeR2wV4nSyaTmpycVDgcVr1e1/LyckfuaRcOh3Xx4kUuigD0JGOMrl+/fuQp6fDH+Ph4q0MeAAB0L/bYA7pMkMKnQqHQEcuDn0+j0VA2m9XQ0BAXSAB60uDgoPb29vwuA4c0OTmpsbExzlkAAPQAzvYAcAi7u7tyHKcjJ/sCwHFyXbc1iAmdLxwOa3x8nL1hAQDoEQR7QBdpDoZA+9XrdS0tLRHsAehJkUjE7xJwSKOjo36XAAAAThDBHtBFHMfR+Pi432V0rYODA+3s7BCeAug5/NwLjtHRUZbgAgDQQzjrA13EcRyNjo4qGo36XUrXSqVSSqfTXOQC6CknMYUc929sbCxQe+0CAID7x/AMoIt4nifP8widjtn29nYrRJWCNbAEAO6VMUYHBwd+l4HnEY1GNTU1RbceAAA9hmAP6BKe5ymTyWh7e9vvUnrCzs6OotGoHMdRf39/6++5oALQjUqlkt8l4C4cx9HCwoLfZQAAAB8Q7AFdorm/nuu62tzc9LucrmeM0crKiiRpeHhY4XBYAwMD6u/vJ9wD0FU8z1OlUvG7DNzF/Py8otEo5x8AAHoQZ3+gSzRfzA8MDPhcSe/JZrPa39/XxsaG36UAQFsZY5TL5fwuA3fgOI5Onz6tRCJBqAcAQI/iFQDQRYwxKhQKfpfRs+r1ura3t2WMaf1iz0MAQWWtlbVW+/v7fpeCOzh16pQSiYRCoZDfpQAAAJ+wFBfoItZaFYtFv8voael0WrlcTo7jyHEcJZNJDQ4OKpFIyFrbup3jOLLWtm4HAJ2k+cbE8vKyGo2G3+XgNmZnZzUwMECnHgAAPY5gD+gydIf5z/O81sfpdFrpdFqO4ygUCslxHNXrdUlSX1+fTp06pXA4LNd1CfgAnIhmaCep1enluq6sta1zyP7+vlKpFOeUDjUyMqLh4WFCPQAAIMc+t4UE6CDGGFlrWV5ySM2v140bN9jkPGASiYSGh4c1NDQkicm6AI5Hc2nt5uamstmspGd/3oyMjGh8fFz5fF65XE7lctnnSnE38XhcZ8+e5VwBAAAkEeyhwzS/HVmieO+MMVpaWiLUC7BwOKy5uTnFYjG5rqtwONz6vwAAR9EM8+r1ukqlktLpNOeJAHNdVxcuXFA4HObcAAAAJLEUFx1oa2tLjUZDo6OjKhQKGh0dleM4reWKuD1rraLRKBdsAdZoNLSystL68/T0dOv7HwCOotnJfXBw4HcpuE+O42h+fr61rQMAAIBEsIcOY63V1NSUHMfR9va20um0UqmUHMfRAw88QLD3PPj6dBf2tgLQDoR6wRePx7WwsMCbnAAA4BYEe+goz32xOj09rWq1qlKpJGuttre3NTs7y557d9AczoDusbe3p6GhIUUiEZamA7hnTEoPtkgkouHhYSWTScXjcc4DAADgtgj20FGeO5EvFAopEom0PpfL5TQzM+NXab4wxqharSoajbYmFjb3XDPGKBQKtX53XVexWMzvktFG1lo988wzSiQSOnPmjN/lAAgYa612dnb8LgPU5LcUAAAgAElEQVRH0NyKQaIbHwAA3B3BHnzVnOTafAe6VCopn8+rXC6rXq/fshRxc3NTp06d6voXuZ7nyRij3d1dZTIZ9ff3a2BgQMYYFYvF1j56rutqaGhIk5OTCoVCqlarPleO41AqlZTJZDQ8PEy3BoBDMcYol8txXgigyclJjY6Odv1rHQAA0B5MxYVvjDHa29vT3t6eIpGIGo2GDvPtODk5qfHx8a58wWuMUaVSUS6XUzqdPtTXQ3p2GW5/f7/K5fKh74NgicfjOnv2bFd+3wNoL2utGo2Grl69yjkhYEKhkC5evMjPegAAcGi8asCJ8jyvtdy2UChob29PklSv1w998bG7u6udnZ1Wt18QNJ+z53nPe7tQKKRarXZPz81a29qLEN2pUqm0vu8B4G6stVpbW+OcEECxWIx/NwAAcE8I9nCiQqGQHMdROp3W2trakY+TSqV0/fr1wIQc1lotLy9ra2tLxphWyNesvxn8hUIhxWIxLSwsaHZ21ueq0WlqtRpLcQHcUfPcsra2pnK57Hc5OIKDg4ObtiN5vjcEAQAA2GMPJ6q5n15zj7j7Ua1Wtbq6qtOnT3fUkpXnhnXNgRebm5sql8sql8vKZrOtwSD9/f1KJBKq1+vyPE/j4+OtwRjt+Bqh+zQDYAB4LmOMMpkMnb0BZ63VysqKpGe32ZiZmdHw8LAkhmgAAIDbY4893DdjjGq1Wmty6/PZ3NxUOp1u2+OfP39e8Xi8bce7H8YY5fN5bWxsqL+/v7XvXalUOtT9XddVOBxWrVY75koRRKOjo5qamiLYA3CLcrmspaUlv8vAMYjFYpqZmVF/fz/hHgAAuAWvDnCLe1n64Xmetre3de3aNa2urt60vPR2rLVt3zvmXjsTjnNvPsdxtL6+3trzbm9v79ChXrM2Qj3cydDQEBd1AG7RnICL7lStVrWysqJarUY3JgAAuAVXiJD07EVBcz8Xx3G0t7fXCvjuFoJZa5XJZCRJxWJRV69eVSaTae0jV6/XVa/XVa1WVSwWtbm52bp9u9xLt561VtVqVaVSqfV828kYo2Qy2dZjAtKz+1P29fWxxx6AW1hrdXBw4HcZOEbWWi0tLeng4IBwDwAA3IQ99npYM7Cz1qpcLmttbU0DAwOy1iqfzyuXy6m/v18jIyPq7+9v7Y/X/L25Qfdzgz/P87S1taXd3d3WQIjj0qytuY/dnQKPZvdhs/b19XVVq1VJ0tTUlMbGxtrWBRUKhTQ9Pa1CodCW4wFNzf+DAPCdHMdRvV73uwwcM2OMbty4ofn5eQ0MDLAtAwAAkESw17OaSz6bk9f29vYk6aalPPV6XblcTrlcTrFYTPF4XOFwWMYYFYvFu15EHPcUt5GREc3MzLTCvDuFes3QcmdnR41Go9VJ2JTP5zU6OtrW2iKRiEKhEJPs0FZ06wG4k2Z3PHrD+vq6Ll686HcZAACgQxDs9SjHcZRKpQ69LLZarba63Pw2MTGhiYkJOY5z10BPejbA3NnZueOE2UqlIs/z5DhOW/cum5+f18rKCh1WaJu+vj721wNwC2NM68059IbmPr5DQ0N+lwIAADoAV4ld7Lnh1nP/3Fy2Ojc3p3A4WNmu4ziamJiQ67p3XXrreZ6uXbumy5cv3zHUk579Wty4caO1nLcdXNdVf3+/Zmdn23I8QJIajQZBMYCbeJ6nXC6nbDbrdyk4YZwPAABAE8FeFzPGaHl5WZcuXVI+n5f0/0K9arXaWp4aJM19++72gtZ1XVWr1UM/t/Hx8bvu0XcUrutqeHiYpZNom52dHb9LANBhjDHa3Nz0uwz4oFwuM0QDAABIItjrao7jqFQqSZK2t7eVz+dbQdPq6mpgl+4sLS2pUqm0XtAaY256ges4jvr6+jQwMHCo4yUSiZsCuGZ4+HwTgQ+Dd9TRLkEL4QEcL8/ztLm5yXmmRxWLRb9LAAAAHYJgr0sZY5TNZlsv+Gu1mtbW1nT16lWtra11zH55R1Gr1bS0tNQaTlEqlbS0tNR6Ts3uu8nJyUMdb3d3V9lsVqVSSbVaTblcTtvb28pkMq2Q7yjviltrFYlE7vl+wO00pzoDgPRssMcE9t5Vq9U4JwAAAEkMz+hajuNoe3v7lr+v1Wqq1Wo+VNRe1lptbGxoZmZGqVRKknTjxg1FIhGdOnVK0uGXLubz+dZS5edyXVehUEiNRkOJROKep5I6jqPp6Wmtra0d+j7AnVhrtb6+rlOnTjFEA+hxxpjWuQ+96W57DQMAgN5CsIfAKhaLeuaZZ1p/NsaoWq3q+vXrbTl+LBbTyMhIqzPwXllrAzecBJ0tn88rl8tpaGiIcA/oYdbaQ0+1R3cKhUJ07AEAAEksxe061lp5nsemym3QHDLiOI5CoZAcx7nj1/Q79+Rr/jusr6+fZMnoAZubm6rX61zQAT3KGKPV1VXO8T3O8zze4AEAAJIkx3J12DWMMarX69rd3VUul/O7nK4xPj6u6elpeZ6nRqOhSCRy04tpz/OUzWZ1cHCgSCSiZDKpRqOhzc1NBh7gWESjUZ0/f56LOqDHGGOUy+W0sbHhdynwWSgU0sWLFzkPAAAAluJ2m9XV1UAPxuhE+/v7Ojg4kOu6KpVKWlxcVDwel+u6MsaoVCppa2urdfugThtGcNRqNW1sbGhubo6LOqDH3G7/XPSeeDxO5zYAAJBEsNdVmktH0X6lUqn18dLSkkZHRzU5OalwOKxQKKTTp09LklKplOr1uur1OsukcKxyuZz6+vo0MjKiUCjkdzkATkChUDjyvq/oHq7ranZ2ljd2AACAJIK9rmKtVTQa7Yqpt50unU4rnU4rkUgomUzKcRy5rqu5ubnWx9VqVbVaTcYYGWMUjUZlrVWlUlGxWFS5XPb7aRybTCakJ58c0Wtek9HICBehx2V7e1vhcFiDg4NHusCz1spaK2NMay9JAJ2LgUyQpMXFRUUiEabiAgAASQR7XWdqakpra2t+l9EzSqXSTd18Ta7ramRkRLFYTK7rKhwOtwLXRCKhsbExVSoVbWxsdGUQ++STI/qTP5mWJL3tbfs+V9Pd1tfXdfr0aSUSiUOHe80wr16va319XbVaTRcvXjzmSgHcr76+Pt7A63F9fX2t1xYAAAASwV5XcV1XyWRS4+Pj2t8nTPGTMUapVOqutzl9+rTOnz+vpaUlVSqVE6rsZDz8cFFnzlT08MNFv0vpCSsrK5qbm9PQ0NBdL/Y8z5PjOCoWi9rf37+pa3R3d1eTk5N07QEdzHEcTUxMMDyjh9G1CQAAvhNv93UZ13U1Ojrqdxk4hJWVFXmep7m5ua4LUz7ykUnduBHXRz4y6XcpPWNjY0Nra2vyPO+mX8aY1pLbVCqly5cva3V19Zal4Ol0mo3YgQ7nOI6GhoZYgtnDCPYAAMB34tVBF2J5RnAsLS3p9OnTmpmZ0fr6ut/ltM1v/db2Tb/jZBQKBV25ckX9/f0Kh8PyPE/ValWNRkOO49x1oIu1Vtvb25qZmem6oBnoJtZa9fX1dfU+rbi9cDisyclJXucBAICbOJYWja5TrVb1zDPP+F0GDikcDuvChQva2NhQPp/3u5xjwTCNYIhEIjp//jzBHtDBjDHa3t5WOp32uxScgGg0qmQyqUQioUQi0RrQBQAA0ETHXpcxxqharfpdBu5Bo9HQ1taWZmdnuzbYY5hGMFhrWeIHdLjmfroEe93LcRwtLCwokUi0fi4T5gEAgDsh2OsixhiVy2U21Q6gbDar6elpDQ4OdmW495rXZG76HZ3J8+imBIIgHo/7XQKOSTQa1fz8PJNvAQDAobEUt0sYY5ROp7W9zZ5mQTU6OqqpqSmtra2pWGSaLPwxNTWlsbExLiiBDtMchOM4Duf7LuQ4jmZmZjQ8PCyJ/ZIBAMDh0bHXBYwxSqVS2tnZ8bsU3IfmsqqFhQX2T4JvCoUCk7WBDuF5nhzHUalUUrFYVLVaVaVSUaPR8Ls0tNnc3JwGBwcJ9AAAwD0j2As4a61qtZr299m3rBuk02lVq1UtLCwoEokom82yZyJOFBeVQGcwxmhvb0+pVEosruhuiUSCUA8AABwZryACznEcRaNR9fX1+V0K2qRUKmllZUXJZFJnz57V+fPnFQ6TweNkcGEJ+M/zPO3s7Gh/f59Qr8vF43EtLCwwuAgAABwZV3BdoDk9rbkvC4KvXC7r2rVrunz5siSxNBInJhQK+V0C0PMcx1Eul/O7DByzgYEBnTlzRq7rEuwBAIAjI9jrAo7jyHVdwp8ulclkNDQ05HcZ6BHGGL9LAHqetZbu2R6wuLhIqAcAAO4brxq7SDweJwDqQqlUSuFwWLFYzO9S0AMODg78LgHoeY7jKJFI+F0Gjtnly5dVr9dZbg0AAO4LwV4XcV1Xc3NzikajfpeCNqtWqxobG/O7DPSAWq1GpxDgM9d1CfZ6gOd52traolMaAADcF67eutD58+d1+vRpOry6yPr6uoaGhnTq1CmW7ABADxgcHGTPyx5QKBTUaDTo2gMAAEdGsNdlXNeV67oaGBjQ2bNntbi4qAsXLigej/tdGu5DrVbTt7/9bfX39+vMmTN+l4MuFgqFuMAEOoC1lon3PYKuPQAAcD8I9rqU4zgKhUIaGBhQNBrV6dOn/S4J98kYo6tXryoWi7HcGscmHo8T7AEdwHEc1Wo1v8vACfA8j+5MAABwZGG/C8DxcxxH4TD/1N3CcRx5nud3GehS/KwAOkPzDTp0t8HBQZ06dUrWWrbaAAAAR0LHXg/hBWN38DxP/f39fpeBLkW3HtA5zpw5o5GREb/LwDGZmJjQqVOn5Lour9EAAMCREez1CGOMBgYG/C4DbVCv1zU0NMRyXKADWGtljCEQRds5jiPXdTUzM6OJiQm/y0GbTU9Pa2JiginkAADgvvFqoke4rqvp6Wm/y0AbbG9vKx6P6/z58zp37hzv8qOt2MD98DzPk7VW1WpVBwcHLJHHsXBdVxMTEyyT7xKO4+jcuXMaGxsj1AMAAG3BK4oe4TiOIpGIJicn/S4F96lcLuvatWu6dOmSIpEIy3LRVuVy2e8SAsFaq0ajod3dXbmuq6WlJeXzeYLRHnUS/+5DQ0PH/hg4fqdOnVIsFuNNOQAA0DYEez3EdV2NjY1pbm7O71LQJrVaTX19fX6XgS5ijNHOzg7dZ8/DWqv19XXt7+8rHA4rGo1qY2NDmUyGcK/HWGt1cHCgcrksY8yx/Pu7rsvP+i4wODiooaEhOvUAAEBbsa6jx4RCIQ0ODspaq83NTb/LwX2KRqN0WKHt0um0RkdH2dD9Dowx2t7e1sHBgaRnO6KbYc7W1pYikYgGBwf9LBEnyHEcRaNRffvb31Y0GlUymVQymWx1UzuO05b/R5FI5L6PAX9NT08z/RYAALQdbxn2oFAopOHhYS48A25hYUGe5xHs4Visrq7KcRw1Go3WcIheHxLR/Bpsbm4qnU5LUmuITaPRaN2O5fG9p9kRX6vVlEqltLy8rEuXLmltbe1QHXzGGHmed9vbGmOUzWa1t7d3HKXjBO3t7dHRCwAA2o6OvR7VXNaTz+f9LgVH1N/fr42NDb/LQJeq1WoqFosKhUJaXV1Vo9FQIpHQwsJCq9vkuReo1lqFQiG/yj0WzefX7LDJ5XLa29tTrVZr3aa/v/+mP0vPTq5udjvSmdMbQqGQxsfHlUqlbvr7crn8vN8DxhiVSiXt7+9rdHRUyWSy1QXquq5c11UqlWp1iCK46vU6PxMAAEDbEez1qGbnCYIrn89rfHxchULB71LQpRzHUaFQUL1elyQVi0VlMhklk0nVajUVCgUVCgUZYzQ4OKixsTFFIpFWV19Qg75mZ+L+/n5rz7RCoXBTV15TKBS65Wfp9evXFYvFmFrdY243tdbzPNXrdcViMUnPfm/V63VFIhE5jiNrrba3t1sdoJVKRRcvXtTBwYGy2axc15XneapUKif6XHA8isWiPM8j9AcAAG1FsNfD2Ig72HZ3d/XAAw/oBS94gcrlslZXV/0uCV0mEonc0iW0tbWlra2tW26bTqeVTqdbgySi0ahmZ2cDt0l8802Pa9eu3TbI+07NrqrvVK1Wtbm5qdnZWS7ie4S1VpFIpBWEN5VKJUWjUVlrtbq6qmKxqFgspqGhIVWrVeVyudZtPc/TpUuXTrp0nKD19XWdPn2anwkAAKBtCPZ6lOM4GhgYUCgUYvplQDUaDe3t7clxHI2Pj7e6P4B2cV33njt7G42GGo1Ga+/HmZmZwHTuNTv1VlZWDhXqSc92zs7MzCgajd6yJDebzapSqWhiYkLJZPKuy5Wbj+04TuDCUDzLWqtkMtnqvmsaHR2V9GwnZ7Pzrlqtand398RrhP9KpRLnagAA0FZcPfS4yclJv0vAfdjb29Pu7q6MMYrH436Xgy5zvxefxWIxMF0pzeWOzzzzzD3tZdYcYDM2Nnbbz1cqFa2trenKlSut/6vP/bo2OwT39va0tramfD7fWv6LYAmFQpqcnLzle35zc1NXrlxhOS1aqtUq4R4AAGgbgr0e5rquhoeH/S4DbRKJRPwuAV2mub/XUTUajY4O9jzPk7VWlUpFW1tbWlpaOnSn3nPt7u5qZGTkrv8HjTFKpVJaWVlRpVJphXfValXXr1/X3t6eisWi1tfXdfXqVdVqNcK9AHIc55Y3zNLp9JG+r9C96LAHAADtxFJcKJlMMoAh4La3tzU3N6eDg4Nb9ne6E9d1NTs7q1wux78/bstxnPsOJJrLSztRtVrVjRs37vsCu1wuK5/P6/z588pkMtrZ2bnjMUulkq5fvy7XdRUOh29Zvis9G4guLS3pwoUL7M8XMKFQSGNjYyoWiyqVSn6Xgw4VCoVYcg8AANqGVxVAF8hmsyoWizp//rxmZmaUSCRuO6FRkvr7+zU8PKyBgQENDg5qfn5eExMTJ1wxOl1zL7h2BHudyPM87e/vt62+9fV1bWxsaHh4WMlk8nlvb4y5baj33M+vrKywLDeAHMfR1NSU32Wgg0WjUb9LAAAAXYSOvR5nrVWxWPS7DLTB2tqa+vv7NTU1pcHBQYVCodZyH8/z1Gg0WksFjTGKRCIql8vK5XKamJhQOp1mkApaIpFIWwKler3eccMzrLXK5/PK5/NtPW4+n9fk5GTbnm+lUtG1a9c0PDysiYkJOnwCwnEcps7jriqVCvviAgCAtiHY62HNDds7taMG965cLuvGjRutP7uuK8dx1N/fr2g0qkqlcsvysHA4rKmpKV28eFHWWq2vr7M0V89+XaLRaGu6a69pV7CXyWTaGna1y3HtedbupbP1el17e3sKhUIaHR0l3AsIuixxN41Go6O3KQAAAMFCsNfDrLXsAdTlmheXdwvqGo2GLl++LEmamZnR/Py8dnZ2lEqlTqRGPw0NDWl8fFye5ymXy8lxHIVCIZXLZS0sLEh69uuTyWRUrVZVKpV65oI9HA635bmm0+mOW5boOI5GR0e1v7/f9i7VXC6nyclJ5XK5th47nU5rdHS0bcfD8THGKJPJ+F0GOtidtsoAAAA4Ct7672Gu6951jyf0nq2tLa2urnZkh1U79fX16cyZM5qdnVWxWFSj0dD4+LhGRkY0MjKi06dPq1Ao6PLly8pkMhocHNTs7Kxe8IIX6OzZsxoYGPD7KbRFc6P/wcHBWz6XSCQOPYjlbqy1qlar932cdnMcR2fOnGl7B9zu7q4qlYpOnz7d1m6cWq3GcvkA6YU3RnB06+vrTMYFAABt41heVfQUz/Naky4LhYK2trb8Lgkd6Ny5c6rValpbW/O7lLaIxWKamZlRPB5XrVZTLBZTPp/X1tbWPXWlua6rqakpDQ8Pq16va319XZVK5Rgrv3+u6yoSiSgcDstxHBljFA6HFYvFNDIyImttq3ukGRo1u/WWlpbaEv7Pzc1pZGTkvo/TbsaYY+tOfeCBB1Qul7W+vt7W454/f16xWIwlfB3K8zxlMhltb2/7XQo6UDweV6VSkeu6Ghwc1KlTp/wuCQAAdAGCvR5hjFG1WlU6nVapVKJTD3cVjUZ17tw5LS8v6+DgwO9y7kkikdCZM2e0vb0ta61isZiGh4eVz+eVzWY1PDysUql030vlZmZmNDIyoq2trY5bdtfX16epqSklEglZa2WtbQWYzXCv0WioWCxqd3e3dZ9mwHdwcHDfe9DF43FFIpHW3nB9fX0dF0Z5nqfV1dVj2ZLAdV098MAD2t7eVjabbdtxY7GYzp07x157J+xunZLNfRWr1ap2d3fbPpQF3WF0dFSzs7Otn8XW2q7ujAcAACeHTT56yPXr1/0uAQFRq9VUqVQ0PT2t5eXlQC0XaoZTQ0NDstaqXq9reXm5NQSjXVOgt7a2lM/ntbCwoEQioa2trZsu/qPRqKamppTL5U7sQj8UCuns2bMKh8MqFAq6cuXKoZdutiPAHR8f1+joqMLhcGsaszFGrut23Ebx1lo1Go1j22fUGKOtrS3Nzs6qUCi0bQlttVpVKpXS2NgY4d4J8DxPnudpd3dXtVpN4XC4NfhAevbfuRmUB+nnJE5eqVSS53mEeQAAoO3o2OsBxhgVi0Wtrq76XQoC5uLFiyoUCtrc3PS7lOcViUR05swZhUKhE10KFwqFtLi4qEgkotXVVZXLZUUiEZ0/f17ValXxeFzPPPPMbferi0Qi6u/vV7FYbEvwMzw8rMnJSV29evW+j3WvEomEFhYWtLm5edvnMzMzo+Hh4Y65qDXG6Pr168e+/9+5c+dULpfbuu1BsxswFAp1VFjaTZqdrnt7e9rb2/O7HHQB13X1ghe8gEAeAAC0Ha8ueoDjOG3ZBB+95/r16xoaGtLQ0JDfpdxVIpHQhQsXVKvVdPny5RPd38rzPF2/fl3pdFqLi4saHR1VJBKRtVZLS0sqlUqan5+/5X6jo6O6cOGCpqen9eCDD+qhhx7S2bNnFY/Hj1xLNBr17f/64OCgSqXSHafBbm1t3XeA2eyOaoYu93OsRqNxIkM9Njc3276/oDFGKysrdIgdk2YH3tLSEqEe2sYY0+ocBwAA+P/Yu3MeNxI0T/j/OBjB+76ZmWQeSqmq15kvsOj9BvIWg7UK2HXGbGC8NcbbFxigzB6znAVmvZW1xloDtDlud5eUh/JOJu/7CsbxGlqylaWUlAcZEST/P0BQVV7xSOIR8cRzLBJbcdecYRjQdR31et3pUGgF6bqOcrmMXC6HTqfjdDgPUlUVOzs7aDabjg6sr1arGAwGKJVKODk5gSAI8Pl8uLi4wOHhIQ4ODtBoNCAIAmKxGDweDy4uLjAYDCCKIkRRxMHBAQ4ODnB+fv6sluFIJOLYNk5RFL+7iOTq6grFYhF+v//JlXumaaLZbKJWq8EwDIiiiEgkglwuN59x9tR47TCZTJZSVTcajVCtVpFOp1kBtECmaWI6neLs7OzFcyaJZlRVxfb2NlRVdd1YAiIiIlp9vBpYc5Ik4ezsjBV79GztdhuCIEBVVadDeVAqlcJgMHDFFsrBYIBms4m9vT1MJpN5pdbR0RH6/T4SiQTi8TgGgwHev39/b75bMpmELMtoNpsvWm7jVBXXY2dHXVxcoFqtzmeXfY9pmjAMA1dXV7i7u5t/j2maaLVaOD09hWEYT/5zL2rm3ffM4g+FQgv/2fV6HY1Gw7Y/y6b4+PEjk3q0UIlEYr7Nmkk9IiIiWjRW7K25WcUe0XMpigLg01IKO1oXn0KSJPj9fldVE5bLZfh8Pqiqei/R9a3E4+7uLmRZxs3NzYs27PZ6PYRCIUe29D5lKHyj0UCr1UI0GkUsFoOiKBAE4YvknCAIaDabqFarX60GnEwmODs7w97e3pOqAO18XazVatja2sLp6enCN5JXKhXouo5MJgPLsuaVk4IgsJLviSzLmi84IFqkZrOJaDTKpB4REREtBRN7a44XdvQSsixjf38frVZradtDn0sQBOzt7cEwDFQqFafDuadSqWB3d/dJ31Or1V6ckPP5fI4lXz+vUHyMWWtts9kE8GmRiCzL9xJ84/H4UZV4k8kEl5eXKBaLj3rNsyxrIVuAH6vRaMDn82FnZwcnJydL+fntdhvhcBiyLGM6ncLj8SCZTEIURSYTvmM2sxEAx1bQUiw6oU9ERET0OSb21pxpmgiHw+h2u06HQisonU7DNE1XtLnOqKqKcDiMZDKJ6XSK09NTp0P6wmAwQL/f/+7MuZnpdIp8Po92u/3o7/mcLMtIpVJQVRVnZ2dP/v5FmM29e67pdPqikQGDwQC3t7fI5/PfjcM0TdsT1dfX13j9+jVyudxCN+TOGIbxRWK40+nMKxmZ3PvSbBFLq9WCpmkYDAauq0qm9ZBOp50OgYiIiNYYE3trThRF5HI5JvboWVRVddV8xnw+j2g0ClEU51tn3er8/PzRXzsajRAKhSDL8rMqO2aVak4l9QA8KyG5aO12G4qiIJFIfLMtVxAER7ZTfvz4EQcHBxgMBra8JmuaNl9YwsTelyzLwvHxMcdV0NLFYjF2UBAREdHS8CxjzQmCMJ9DRvQUsiwjEAjg5ubG6VAAfHosR6NRHB0d4c9//jP+8pe/uCKZtAitVgvT6RSFQuHJ3+vz+aAoCo6Pj1lthE/biWu12rwa67dmbbhOzFGbTqe4vb1FoVCwbRnNYDBAq9Vam+fKoliWhW63y6QeLd1shigRERHRsjCxtwEEQcD29rbTYdCK0XUdmqYhEAg4HQqAT9WDlmWt5YW4rus4OTmB1+tFNBp99PfJsoxwOOyKqkrLslxz8Vqv13F+fg5d179IaJmmiVqt5lBkn9pj2+02SqXSk5Z9vES5XMbd3R3a7Ta63S40Tdv4BRGWZWE8HjsdBm2AVCrldAhERES05tiKuwEe2jZJ9Bj1eh2ZTMYVs6d0XV/rVibTNOfVXMPh8MGW3Fn1rcfjQSgUQiAQgGEYuL29dSDi+2abWN1iOBzi+PgY+Xwe4XB4vi12Nv/QSeVyGV6vF7u7u2myWlMAACAASURBVLi8vITX651vd17WUo/PF5X4fD6USqWlHGdZLMuCaZr3XgNM03xRcpTvi7RssiwjEoms9XsXEREROY+JvQ3BCxh6jmazCUVRsL+/j0qlgkaj4VgskUhk7TcLdjodZLNZhEKhe3/XHo8HuVwOwWAQuq7DMAxomob379+7psVS0zRYlgWfz2frxtlvMU0T19fXiEQiCIVCmE6nqFarTocFADg7O0OpVMLBwQEMw4Cu6wiFQjg+Pl76sWXZnW/9s/bp2c2ozxPFw+EQ9Xp9npQVRRGpVAqJRGKeNJlVIQqCwEQK2UKWZUiSNH9d/q2nVGATERERPZc7z+5p4TweD1KplKMtaLSa7u7uoGkastmso4m9QCBg+yZTp8xmY/p8PkSjUYTDYQyHQ1cl8h6iaRr8fr9rEnsznU4HnU7H6TC+8PmCFVEU8cMPP9hyXLclvWaP6W63i3q9DsMw5sm9r7Xfm6aJSqWCyWSCRCIB0zTR6XQwHo+xvb09/zPObmrNkoSzyj/Lsjbm9YQWKxwOI5FIwOv1QhCEeSXpcDhErVabP65UVUUqlXLd842IiIjWDxN7G2JW3TAajRxvQ6PV02w2kU6n4ff7Hdkm6vF4EAwGn7RpdlU1Gg2k02mk02kYhoHhcIiTk5OVqFb8baskPd4s2SRJ0tLn3w2HQ8fapmdJO03ToGkaJEnCaDRCvV5/1vzMdruNdrt972OzEQLAp0Rev9+HYRjweDzQNA29Xo/vg/RsiUQCqqri5uZmvt1almWk02ns7Oyg0+mgUqlgb2+Pr4dERERkCyb2NoggCNja2sLR0ZGrq37InSzLcuwiRRAECIIwr1xbZ/V6HfV63ekwnsVtc/ZWjWEY8Hq9S68km06n6PV6CIVCL3pOm6aJyWQCy7Lg9XoBfL0acFYpV61W0W63l5q8bLVaiEajmEwmCAaDqNVqXJRBC1Mul7G3t3fvearrOm5vb1GtVnFwcABFUQCAr4dERERkC95K3CCzuUP7+/s82aQnE0XRse2rsyobPm7dzTRNeDwep8NYWePxGKFQ6JtfI0kSYrEYdnd3sbW19ezE3O3t7Ytu8BiGgVarhdPTU3z8+BEnJyfodrvzBJ5hGDAMY16JOB6PcXp6ikajsfSKRNM0cXp6iuvr63mrJNGijMdj9Pt95PP5Lz6n6zouLi4QDAb5fkVERES2YcXehhFFcT6I3w2bNMn9dnd34fP5YBiGY5txBUFw5ew2uq/X6yGVSjkdxsrq9/uIxWIPfk4UReRyOUQiEei6jk6ng2AwiMPDQ5yenj456T7bplwoFB69Wfbz5Ra1Wu1eZammabi+vsbNzQ1EUYSiKPP5eIZhOLbAyclKY1pflUoF+/v7823bnxuNRvPnJxEREZEdmNjbQKIoIhqNot1ur31bI72cz+fD9fX1fJaQE2KxGGRZ5lwsl+t2u8jn8w9e7NL3tVotpNNpxGIx9Pt9KIoCRVHg9XoRiUQwnU5xdHQ0n0VXqVRQKpWQyWRwfX395ON1u10kEgn4fL5vJr9mFXaNRgPtdvub8x4ty4JhGK5JwpumCUVR2IpLCzWZTDAYDJDP5x987nk8nkcnzImIiIheirexN9Rs3h5bReh7hsMhtra2vtsiuCySJCGfz2M6nTq6lZe+zzRNmKY5n7dGT2OaJq6urpDNZnFwcICtrS0kEgl4PB7c3Nzg9PT0iwUTNzc3CIfDUFX1Wce8vLycV+J9LaZqtYr379+jWq2uxBKXz0mS5NgIAVpv1Wr1wffFSCTC10AiIiKylWA51R9DjptV1Nze3n6xVZDoc8ViEZqmoVwuO3L8aDSKXC6HDx8+sBLM5V6/fo2rqytWA9toZ2cHpmk+q2oP+FRdlMlkEA6HAWBecSmKInq9HobDIeLxOCRJwuXl5cpUzhYKBSiKgrOzM6dDoTX16tUrtNtt1Go1AICiKNjf32e1HhEREdmKFXsbTBTF+dymN2/efHW2E5HH43G0UqfT6WA0GuHw8NCxGOhxZq2PZJ9arfaiitrpdIrr62scHR2hWq2i0WigWq2i2WzC4/EgFAqhUqmgXC5jZ2cH8Xh8gdEvz+yxyCQLLUu9Xp+fOwmCgN3dXc50JCIiIttxxh7NL3qy2SxSqRRqtRqGw6FjixLIfRRFcTSxZ1kWPB4PW8dXwGQyYRuazUajEURRhCAIL1pSoev6vYUYD9E0DTs7O/B6va5fwFQulxEMBhEOh9FqtZwOh9ZQp9NBLpeDoigIhUKQJInvU0RERGQ73lakOUmSoCgKcrkcDg4OcHh4yAt0AvBpaP7W1pbtlS+SJEFV1fkMsQ8fPth6fHq66XTKij2bzTbQ2mEwGOD4+BjhcBjpdNqWY76EKIpfzCUkWhTTNNHr9ZBOp1kZSkRERI5hxR59YdZG4vF4UCqVcHp6yuHjG67ZbCKRSECW5fmGzJeQZRmyLEOSJHg8HiiKAo/HA4/Hc+9zlmXNB/v3+33O11sRrFixVzqdRq/Xsy25p+s6zs/Psbe3h2az6drEmSRJkCQJg8HA6VBojbXbbeTzedze3kKSJAQCAW7FJSIiIlsxsUdfJQgCRFFEoVDA+fm50+GQg3K5HEajESaTCQRBmF8wS5I0n9U4+zV73Mw+J0kSZFmeX+iIongvYWeaJqbTKXRdx2g0gqZp0DQNo9GIibzfaLUkvHsXw9u3LcRiL0+wLoPT8xg3UTAYfPbijOcaj8fQNA3hcBjNZtPWYz9WPB7HZDLh6wgtVb/fn9+kmi2Y+t3vfudwVERERLRJmNijbxJFEX6/Hz6fD6PRyOlwyCGzKoQff/xxPsfroV+fJ+tmvxuGMU8CzBJ39Dzv3sXw889ZAMBPP317FppTZFlmhZSNcrkcTNN0ZFOt2+cpGobBRQa0dLOK8kQiMZ872Wg0EIvFWLVHREREtmBijx4lmUzi6urK6TDIIYqizLdkurXtbhO8fdu697sbSZLEx8iSJBKJ+fZby7Lg9XohCIJjFdV2tf4+V7PZRDabhaqqXAZFS9XtdpFKpeb/f3d3B1VVEQwGOZqAiIiIlo6JPfouURQRCoXg9XoxHo+dDoccIEkSut0uEzYOi8UM11bqzYiiyJmcCxQIBJBIJOD3+2FZ1ny7qyAI6HQ66HQ6jibY3J606Pf7SKfTvDFFSzUYDJDP5+99rNfrIRAIuP45QkRERKuPiT16tHA4zMTehrIsiy1F9CjcQro4Ozs7CAQC6HQ6uLm5Qa/Xczqke0zTdH2ra7lcxqtXr+D3+zEcDp0Oh1aUx+NBIBBAu92ef0wURaTTadRqNUynUwiCgEAgMB9F0Ov1kMlkVuJ5QkRERKuNiT16FFEUXT1LiZYjHA4jlUrBNE3OTaNHYcXey4miiP39fQDAycmJa/8+LctyfcJiOp3i7u4OxWIRZ2dnvDlFjyZJElKpFCKRyHzxUzAYhKZpqNVqKBQKCIVCiEajmEwmX1TOTqdTnJ6eIhKJIJlMzhdLERERES0aE3v0aH6/3+kQyEbFYhE+nw+GYeDDhw9Oh0MrQFGU+SIVer5Xr15hNBrh6urK1X+Xsw3XbtdsNqEoCnZ2dnB0dOR0OOQSgiAgHA4jEAhgOByi1+tBFEUoioJgMIhEIoHJZIJyuYxut4tAIICtrS2EQiGk02kYhoH3798jHo8jmUzi5OTki+VQsyRgu91GJBJBKpVi9TsREREtHBN79GiCICASiaDT6TgdCi3Zzs4OgsEgfv31V5im6XQ4tCJUVWUb7gupqgpJknB5eel0KN8UCoUQDodXZnbd3d0dotHovVZJ2kyzc5l0Og1RFDEYDJBOp5HP5+fb3KfTKS4uLu49VgaDwfwmVyqVwmAwgGmaqNfrqNe/Pft0Op2iXq8jHo8zsUdEREQLx8QePZokScjlchgOh7Asixfwa2q2ye/9+/dM6tGTKIoCwzCcDmOlzVr6fD4fRqOR0+F81dbWFsrlMvr9vtOhPBrbxAn4tJCmUCigVquhWq0+62fUarUnf4+qqpBlnnYTERHR4nHYBz2JKIp4/fo1Xr9+zdbcNSVJEizLYoKGnkwURSaDF2A6nUJVVafD+KpYLAZd1+8tEnA7RVEA4ItWSdo8g8EAlmWh2+3aelxVVVeidZ2IiIhWD28d0pN8Pvh5d3cXpmmi2WyiUqk4GBUtisfjQTab5cUvPYsgCLxwXQBJklxdWeb3+11dTfgQPi5pZvY6pSiKrctUBEGw7VhERES0WVixR88iCAIEQYAkSUgkEq6uLqHH297eBgCcnZ05HAmtolVZpuBmgUAAoihiOBw6HcpXhUIh26udXmq2uZQoFovBMAzbH8OKonArLhERES0FzzDoxSzLQjAYdDoMeiFVVeH1enF+fs52SnoWtuK+XD6fR71ed22CtFQqYTqdrlxibzgcQlVV7O7ucozEhptMJo4ssJAkiVV7REREtBRM7NGLSZKETCbjdBj0QolEApqmMTFD94iiiN3dXezu7gL4tA0yn88/OATeMAxufHwBRVHg8XjQaDScDuWeQCCA3d1d/PDDD5BlGRcXF06H9GSDwQDv37/HeDxGqVRCKBRyOiRySL/fh6ZpyGazth6XN0CJiIhoWThjjxbCsixks1nUajUuXVhR/X4f0WiUVVd0T7FYhCAI8Pv9+OGHHzCdTmEYBl6/fg3DMFCv11Gv1wF8qoQJh8MOR7y6kskkBoOBq55/29vbCAaDaDabKJfLts4kWzTTNFEul2GaJlKpFHq9ntMhkUNarRbi8bitx5wtcCEiIiJaNCb2aCFms/Z0XZ9f5NNq6Xa7sCwL4XB4pbZd0nIpioLr62sAgK7r9+aUBQIB7OzswOv1olwuYzQaPVjJR98niiLC4TBubm6cDmUuFAohGAzi5OTE1cs8nqrVaiGRSDgdBjlI0zR4PB4oimLbsqjJZAKfz2fLsYiIiGizsBWXFiqZTDodAj1TOBx2/dB+sp8kSRiPxxgMBl8sHxgMBvj48SM8Hg9ev36NYrEISZKY3HuGfD6PyWTiqiqyTCaDer2+Vkk9APNEDh+nm6vf76Pb7aJQKNh2TC5vISIiomXhWS0tzGxLLq0eURSxtbWFm5sb26oXyP0ODg6gado32+snkwnOzs6gKAq8Xi+AT5V99DShUAjn5+dOhzEnSRIURUGr1XI6lIUTRRGCIHBsxIbTNA2qqtp2vHVLkBMREZF7MLFHCyUIAme0rbBV23RJiyWKIjKZDBRFgd/vh2maODo6etT3aprGpPALSJIEj8eD0WjkdCgAPi1JGY1Ga5mkLZVK89EDtLkCgYCtW2p545OIiIiWha24tFCGYcDj8TgdBj3R7OJGFPmSsKlmW0+9Xi8mkwnK5TKOjo6Y/LBJuVzG1tbWvOqRliMajUJRFFfNMiRnlMtlyLKMUqlky/HsrA4kIiKizcKreFo4JvZWj6qqME1zLatz6PtevXoFSZLw/v17nJ2d4e7uDu12m0k9GzUaDQwGA9s3dX5NtVqFz+dbq2H/iqIgl8vh9vaWVeWEyWSCi4sLBINBRKPRpR+PMx2JiIhoWZjYo4VjYm/1eL1ezv/ZUKVSCaZp4uPHj5w55jBd121tDfwW0zTRbDaxtbXldCgLUygU0O12OXKA5sbj8VJHCEiShHA4jO3tbZ4bERER0dIwsUcLx+TA6vF4PKzW20Berxd+vx/n5+esYHKBcDjsqq3Ud3d3kGV5LdqDZVmGz+dDtVp1OhRyEVmWIcsy2u32Un7+/v4+CoXCfOs8ERER0TLwLIMWbjweOx0CPZGu62wT2kCBQAAAk/FukMlkoOu667bQGoYBRVGcDuPF8vk8er0eK5Ppnmg0urSKPZ/PB0mSIEmSaypxiYiIaD0xsUcLJYoiN2OuoOFwyDahDdTr9SAIAi86HRYKhZBIJHB9fe10KF/QdX3lh/4HAgEEg0FUKhWnQyGXicfjS0umr/rzhoiIiFYHE3u0cLFYzOkQ6InG4zEEQVirQfn0fZqmQdf1eeUe2UsURcTjcWxvb+P6+hqj0cjpkL7QbDaRTCYhSZLToTxLKpXCzs4OyuUybzrRPYVCAYIgoNFoLOXn+3w+tt8SERGRLdh7RwslCAJyuRxUVUWlUuFWzRVhWRam0ym8Xq8rkwu0PKPRCJFIBP1+3+lQNkqxWEQwGMR0OsX19bVrFzq0223EYjFsbW3h4uLC6XAezev1Ynt7G6Io4uLiwlWzC8l529vbCAQCODk5Wdox2IJLREREduGtRFq4WRXK3t7eylZ5bCKPx8OKlg1Uq9UQiUTWYkHCKvH5fDg7O8PR0ZFrk3ozFxcX8Pv9CAaDTofyKH6/H7u7u+j1ejg+PmZSj+4RBAGRSARHR0dLXRrFubVERERkFyb2aClEUYSqqtjZ2XE6FHoCLlHYPKPRCI1GA7u7u5yzaCPLslammsc0zZWJNxwOo1QqoVKp4O7ujtue6Qs+nw+maS79sTGdTtm1QERERLZgYo+WRhRF+Hw+JJNJp0Mhom+oVCoYDAYolUprsQF1FRiGsTLD9ff29jAej9Hr9ZwO5bvy+TzK5TKazabToZBLeb1eW6rTu90uE8tERERkCyb2aKlEUUQqlVqJSg8CW6c32OXlJSaTCfb391em5XJVybIMj8cDv9/vdCjflUgkoCgKrq6unA7lu1KpFEzTXNqWU1oPgiDYknBbZpsvERER0eeY2CNbrEplyqba2toCAEwmE4cjISddXl6iUqlge3sbe3t7CAQCTMovwe7uLgzDQLVadTqU74pEIqjX665v0w+FQkilUri5uXE6FHK56XRqy/y7SCTC108iIiKyBSf7ki04RNq9wuEwQqEQTk9PWWFAaDab6Ha7SCaT2NnZgSiKGA6HODs7czq0tTGZTKAoykosqzEMYyVev3O5HKrVKgaDgdOhkMuNRiNbHtOSJEEUef+ciIiIlo9nHLR0giCwEsylZFlGJpNBs9lciSQD2UPXddzd3eHXX3/FX/7yF3i9Xvzwww9IpVJOh7YWdF1fmSR6p9NBOBx2OoxvkiQJkiQxqUff5ff7kc/nIYri0pNuHG1BREREdmFij5ZO13VMp1Onw6AHFItFAECtVnM4EnKzX3/9FdfX10gkEkin006Hs/KCwSDa7bbTYTxKu92GJEnwer1Oh/JVe3t76Pf7GI1GTodCLubxeLC3twdd13F0dLTUOXsejweBQGBpP5+IiIjoc0zs0dK5fTbTppJlGaqq4vT0lJv76Lt6vR4+fvyIRCLh+gout7NreP+itNtt7O3t4ccff8SbN28Qi8WcDmnu8PAQhmFwtt4Ka7Uk/PJLEq3WcivcZjcYZVleaoW6IAgoFoucr0dERES2cf/gHFp5iqJAEARYluV0KPSZcDgMXddXKsFAztI0Dbe3tygUCuh2u06Hs5J8Ph8kSVqpKuZyuYxKpTK/GbC9vY1Op+P4a0cymQQAnJ2d8f1lhb17F8PPP2cBAD/9VF/acTKZDCzLwnA4XNoxZsdRFIXz9YiIiMg2TOyRLZLJJNs9XWY8Hs+Hezt9gU6rYzqdQhAEJuufIZ/PIxqNolarrVzbqGma0DRtXunkhmqkSCSCZrPJx+GKe/u2de/3ZUin04jFYjg+Pl5qtZ4sy4jH40zqERERka145kFLJ0kSUqmUq2c0baLhcIjRaITt7W2nQ6EVkkwm0e/3mUx5IkmSEIlEcH5+vtI3ORRFAeCOEQuiKK5U5SM9LBYz8NNPdcRiy3lM+f1+pFIpfPz4celLotzUpk5ERESbg4k9soUgCIjH406HQb/RarWgqqrTYdAKsSyL1SjPUCwW0e/3l94GuGyapsE0TUQiEadDAeCOykFyP8uybNn8HovF+PpIREREtmMrLtnGDRUe9DeqqiKVSmE8HjsdCq2QXq+HTCbjdBgrJRqNQlVVXFxcOB3KQmia5oobAt1uF9lsFplMBh6PB41GA+Vy2emwyGUCgYAtFcaqqkKWeVpNRERE9uMZCNnCNM2Vmym1rkRRRKlUgtfrRa/Xw9XVldMh0YrhTManyeVyuLm5WYubG/l8Hl6v1xVbaCuVynz232g0wv7+PqbTKer15S1goNUTiURseUxwWzgRERE5hYk9soUgCEzsuUQ+n4coivjrX//qdCi0gnw+HyaTidNhrIxUKoXpdLoWW4QjkQgikQhOT09d8xj4fF7h5eUlisUiE3s05/V6oSgKGo3G0o8liiJbw4mIiMgRHARCtjBNk0POHebz+bC/v49gMIjz83Onw6EV5fF4+Fx+glAohE6n43QYCzEajSAIgmsrDzOZDG8g0T2FQgH9ft+WKuNms8lqZiIiInIEE3tkC27QdI7X60Uul8Pu7i4GgwHev38PXdedDotWlJsTO27j9Xrh9XrXJrE3a3l144zF3d1diKKIy8tLp0Mhl0gkElAUxbbHxHQ6Ra/Xs+VYRERERJ9jYo9sIUkSh0o7wOv1Ym9vD16vF6enp7i7u3M6JFpxoigyUf9Is7ZQO7Zx2uXm5gaRSASKojgdyj2qquL29pZJZ4IgCIjFYshkMri+vrb12D6fz9bjEREREQFM7JGNtre3nQ5h48TjcfT7fZydnblmJtaqabUk/PJLEq2W5HQorqAoCltxH6FUKsEwjHsz4NaBpmkYDAbY2tpyOpR7ptMp/H6/02GQw2RZxuHhIdLpNG5vb22voPN4PLYej4iIiAhgYo9sIooi72Q7wOv1YjAYOB3GSnv3Loaff87i3buY06E47vDwcG0WQSzbbMnIOlY3XlxcQFEURKNRp0OZGw6HCAQCTodBDpIkCaVSCZPJBB8+fEC73bb1+KFQaC2f70REROR+7I0k2/T7fadD2CiyLENVVQyHQ6dDWWm//30X//7vfvz+96uVzIpGo0in0zAMA7quo9/vv2gzpCiKUBQFx8fHvHh9hG63i1AoBFEU13KgvqZpkCT3VLGORiMEg0GnwyAHpdNpAHBkOZSiKNja2nLVc4KIiIg2Byv2yBaWZXFhg81CoRAMw+CWyBf6t38L409/CuPf/i3sdChPEggEYJomWq0WRqMRkskk9vf3n/3zEonE2lagLcPNzQ10XUc2m3U6lKWQZdlVswODwSDG47HTYZBDAoEAYrEYbm9vbT+2IAjY2dmBKPKUmoiIiJzBsxCyhSAIrhu2vu76/T5kWWYFwQu9fdvCH/5wh7dvW06H8iSBQACtVgvNZhPVahVHR0cQRRG5XO7JP8vj8SCRSHB+1BNdXFwgGo2u5RgCSZJcl9hrNptOh0EOiMfjKBaLaDQajlSoZ7NZKIoCQRBsPzYRERERwMQe2cjv9/OOto2m0ykmkwliMc6Ge4lYzMBPP9URi7l/26YoikilUjg8PIRpmvcSHZZl4erqCrFY7EmJplgshr29PfT7ffz666/LCHttTadTNBqNtVwcJIqiqxJ7kiSxYm8DJZNJZDIZXFxcoFKp2HpsQRCwt7eHaDTKcxsiIiJyFM9EyDaWZbFqz2Yej4fbcDdEMpnEjz/+iHA4jEajgdPT0y/aZsfjMWq1GnZ2dr7780RRRDabRS6XQ6PRwM3NDdtwn6FSqUAUxbVa7BAIBGAYhqseD5qmIRKJOB0G2UhRFKTTaZyfnzuyJCoajUJVVVbFExERkeO4PINspaoqqypsoqoqRFFEr9dzOhRaklZLwv/5Pxn8t/8mI5UK4OrqCp1O55vfU6vVEA6HUSwWcXFxce9zgUAA+XwewKcZapPJBLe3t7Zvl1w3pmlCltfn7TYQCLjuhkGj0UAqlWI77oaQJAk7Ozvo9/uOzZH1er2s1CMiIiJX4BkJ2UYQBGSzWZ4I2yQajXJxxjO0WhJ++SWJVsv9VRj/9//m8f/9f3H8z//pwfn5+XeTejMXFxfw+/1IJBLzj/n9fuzs7KDVaqFWq+H8/BwfP35kUu+FRFGELMuOVBQtSyAQcN0NmmazCUEQ1qoykr5ua2sLAHB5eelYDKIocq4eERERucL6lBCQ680SeqFQ6NEJCHq82d+vaZoAPiX2yuWykyGtpHfvYvj550+bTH/6qe5wNN/2X/+rDFHs4z/9pyuMRo+fAajrOi4vL1EsFjEcDjEajbC9vY1arYZ63d1/5lUz2ya8TlvBRVGcv864Sa/XQyqVWqskKn0pm83C5/Ph6OjI0Tjc+BwgIiKizcTEHtkumUxiOBxiOp06HcrK8/l8CAaDiEQi8/mFk8kE3W4Xsiyj3+87HOHqmW2/dfMWXEVRsLW1BVVV8V/+yyk07emLPQaDAWq1GorF4rzaqdFoLCHazRaJRNBqufex9ByNRgP5fB5erxeVSsU11Xvlchlv3ryBqqquaxWmlxEEAfl8HpZlIRqN4uTkxPHE2mzOJKv2iIiIyGmC5abp17QRLMvCZDLBycmJ06GsHEmSEAqFEA6HEQgEYFkWNE1Dp9OZJw8SiQTC4TB0Xf9ihhqtPq/Xi729vXnL7EsqwURRxA8//ADLsnB2dsbW7QUTRRFv3rzB0dHRWlXsAZ9ei/L5PEKhEBqNhu0bSb+mUCjA7/fj5OTEVcs96GUODw+hKAqGwyEGg4ErHm+xWAzZbJbLM4iIiMhxrNgj2wmCwAuuJ/J4PCiVSvB4PNB1HYPBAOfn5w8mYmq1Gmq1mgNRkh3y+TyazSbu7u5e/LNyuRxM08TNzQ2TekuQTCbXrg13xjAMXF1dQVEU7O7uwu/34/LyEobx9OrRRbq5ucHh4SGy2SxHEawJj8cDWZbx5z//2elQ7mHXAREREbkFtxiQIxRFwatXr9ZqU+QyKYoCSZLw17/+FUdHR0zEbDBFURYyo9Ln8yESieDk5ATdbncBkdFvrWMb7m9pmoYPHz7Asiy8evUKqqo6HRLOz88RjUYRDAadDoUWQJZlCIKAV69e4eDgAMViEaFQyOmwEAqF2IZLRERErsCsCjlCkiQIgoCDgwOcn5+7mfxchwAAIABJREFUZkaTm7HKkYBPz52XPl9kWUaxWESj0WDVyRJ5PJ6NSZqen58jn89je3vb8TELmqahUqnMY+FjfLWNRiOcnJzA6/VCkiQoioJCoQBRFKHrOjRNw2QyQbvdtu2GlyRJiMVi86VVRERERE7iGQk5RhRFSJKE3d1dp0MhWgmhUAi6rr8oyevz+XBwcIDhcOiKOVXralaNvI5tuF9ze3sLWZYRjUadDgXNZhODwQDFYtHpUGgBJpMJOp3OfAzB+/fvcXx8jEqlguFwCEVRsL+/jx9//NGWeGRZ5s02IiIicg0m9shRgiBAEAQEAgGnQyFyvWAw+KJqPUVRUCqV0Gw2cXl5ucDI6LdmCb1NG6x/e3uLfD6PSCTidCi4vLyELMuuaNukxZtOp+h0OqjVahgMBjBNE9fX17YcezKZsA2XiIiIXIOJPXKcIAjY3t52Ogwi11MU5UWtZplMBsPhENVqdYFR0dcYhgGfz+d0GLbqdrvodruuSaa1220kk0mnw7in1ZLwyy9JnJ0p+OMfU/jjH1NotTYrAbwowWAQh4eHiMfjODs7s7X1fZOqcYmIiMjdOGOPHMe73t/Hlh8CPrWvP3emk8fjQSgUwtHR0YKjom/ZxOeuruuuWKIBfGrJPTg4cDqMe969i+Hnn7P493/3409/CgMAfD4LP/1Udziy1SAIAjKZDGKxGCzLQqPRcGQTPM9diIiIyC2Y2CNX4HBzou+rVqvY2dlBIpGAaZo4Pz9/dAVfLpfDcDhklYmNRFHEZDJxOgzbjUYjhMNhp8MA8GmRBvApse2W95m3bz9tSv7977v4D/9hNP9YqyXh3bsY3r5tIRYznAzR1YrFIhRFweXlJQaDgWNxjMdjeDwex45PRERENMPEHrmCoigIBAKOnqQTud1gMMCvv/4KACgUCkin07i4uPju94XDYQQCAXz48GHZIdJnLMuCqqobl0ztdDrI5/NQVdUViU3DMKAoimsSe7GYMa/O+4d/+Ful2S+/JPHzz1kAYPXeV0SjUXi9Xrx//97pUNDtduH3+zdujiYRERG5D2fskWvw5Jjo8cbjMUKh0HfbwURRRKFQwO3tLUzTtCk6Aj5d+BcKhWe3T68yTdOQTqedDgPAp1gymYwjx57N03vMDL23b1v4wx/u5hV9dJ8kScjlcri7u3M6FACfKlPZjktERERusHlXG+RKoii6pnWLyI1kWUY6ncbBwQF+/PFHJJNJNBqN735fMBiEYRjodDo2REmfu729hWEYG7kc6O7uDsFgENFo1OlQcHZ2Br/fj729PWQyGYTDYfh8PlvmAM7m6b17F/vu184q+diG+7BMJgNN09But50OBcCnmyvNZhOGwX8vIiIichZbcckVBEHYyKoWom8JBAKIx+Pzdq/xeIxWq4VerzefHfY9kiSxUs9BZ2dnODw8RCqVcmTAv1MGgwGur6+xvb2NwWDgeBvs0dERotEoAoEAIpEIRFGEIAgwTRNXV1cYDodLOe6s+o5VeC+jqiqi0SiOj4+dDuWeu7s7eL1e+P1+nsMQERGRY5jYI1cwTfPRSwA20SZu1txEsiwjHo8jFApBURRYloV+v4/b21sMBoNnJeiCwaDjSZVNZpomLi4usLu7i8lkgm6363RItun1ehiNRkgkEo63T2qahmq1+sXHU6kUSqUSPn78iPF4vPDjfj5Pj56vUCig2+268rXs4uICr169gqIoTodCREREG4qJPXKNaDS6URUtT8VZPuspHA4jGo3C5/PNq/La7Tb6/f6LFw+oqopQKOSKQfObbDQa4ebmBltbW7i+vt6o5N5sk7PTib2vqdVqkCQJW1tbODk5cTocekAwGISqqvj48aPToTzIsix0Oh0kk0m+TxMREZEjmNgjVxAEAR6Px+kwiJZOFEUkEgmEw2EoigLTNNHr9XBzc4PBYLDQ6kxFUaDrOltxXaDT6UAQBOTz+Y1K7M02nSuK8uj2cbv1ej1EIhGnw6CvKBQKqNfdXfU4Go1gmiaXgBEREZEjmNgj1+Bwf1pXqqoikUggGAxClmVMJhN0Oh30er0XV+V9i67rnPvkIu12G9lsFoFAYJ7w2gSmaUKWZdcm9gBWRLtVMBiEIAiur+YfDAZ8DBEREZFjmNgjVxAEwdH5NPF4HP1+39UXnrRa4vE4IpEIVFWFKIro9/uoVCro9/u2bVGcTCaQJAmyLEPX9a9+3fc+T4ujaRp8Pt/GJPZmjz83zkab0TQNoihCkiRXbTgNh8NIpVIYDoeIxWKwLAutVgvVanUjqnBFUUQ+n3fNFtxvMQwDk8kEPp/P6VCIiIhoAzGxR67h8/ng8/lsX6Lh9XqRy+Wg6zpOT0+Z4KBnkWV53mLr8XgwnU7R7XZRqVSWtnHze0zTxGAwQKFQwMXFxRefDwQC2NragizLMAwDx8fH301syLIMv98Pn88HRVHg8XhgmiYqlQpM08R0Ot2IpMNzaZoGVVWdDsM20WgUhmG4OrE3nU4xHA7xww8/YDQa4ezszJHHcCwWw3A4xGQyQSKRQC6Xw3g8RigUwng8Rr1eRzKZxOHh4ULmZrq9cjSTycCyLNfOZ/yter2OfD7PdlwiIiKyHRN75CpOXEzlcjkAnypL9vb2cHp66qqqDXKvYDCIWCwGv98PSZIwGo3QaDTQ7XZdkyAul8vY39+H3++/l2Dc2tpCOBxGpVJBo9HA9vY2Xr16de97LcuCaZowDAOyLEOWP71l6LoOTdMwmUwwHA7h8Xiwt7cHQRBgGAZardbKXIzbTdM0BAIBp8OwTSwWc3XyaOb8/BzpdBrpdBpv3rxBo9FApVL55vd4vd6FbdINBAIoFAowTXPeutxoNFAul+99Xbfbxe7uLorF4oPJ+sfK5/OIx+PQdR21Wg26rrtqHIbX60UsFluphSadTgeZTIaJPSIiIrIdE3vkKsucN/aQWeWRIAgQBAGyLGN3dxcfP350VdXRIhcq0PP9dvGFZVno9Xq4vb3FYDBw1WNmZjKZ4O7uDsViEZVKBclkErIsYzwe4+TkZN5+fn19jWAwOF+2IUkSRFGcJ/R0XcdgMPhq5VW73Z4nJAqFwnzLdaPRsPOP63qj0QjRaNTpMGwRCATg9XpflICyU7VaRSqVwvX1NQqFAqbTKZrN5vzzoigiFoshHA5DVdV56+7d3d2L20VTqRTq9Tru7u4QCASgKApardaDX3t9fY1Xr149qsLd5/MhGAzOK2xlWYYkSZhMJjg9PYXX60WhUACA+XPcLl6vFz6fD91u94ubadvb22i1Wis3HqNWqyGbzTK5R0RERLZiYo9cw4mkSD6fvzfwWhRFKIqCUqmEs7MzJtTIscUXi9RsNhEKhZDNZlEul9Hv979I0M2SlM81q1zSNA3Hx8eIRqPIZrOIx+O4vr62vcXerUaj0bzycVW1WhLevYvh7dsWYrGvVzenUqkHH2tuZlkWhsMhrq6usL29Pa++jUajyOfz0DQNvV4PtVoNg8EAkUgE2WwWmUwGvV4P9XodoihC0zSYpolMJjNfAGGaJkaj0bxC7nOqqs6T4IPB4JsJtul0inq9jp2dHXz48AHApxb5WCwGVVXh9XohyzJEUYRlWZhMJhiNRuj1ehiPx5hMJvP329FohHa7jWQyiZ2dHdzc3KDf78Pn88Hj8aDX6y28gl0QBORyOUSjUei6jlQqhaurq/lrRCqVgiiKX1QrroLZghwiIiIiO6321QWtFVEUIQiCbcm0UCgEj8fzxSY7URTh9Xqxs7OzMpUmtHjpdBrxeByiKGIwGKBarS7lItcujUYDPp/vq1VAi9Zut9HpdJBOp7G/v4+zs7OVaMlcNl3XYVkWVFVdmcTwb717F8PPP39KXvz0U/3BrxFFEYFAAOfn5zZG9nKzqtN+v49Op4O9vT0YhgFVVXF1dfVF8nv2OA+FQojFYjg4OIBlWfeSau12e97OHgqFcHh4OE/OzZ6PkiQ9aRZnrVZDOp3G9vY2vF4vPB4PJpMJxuMxGo3G/L8fc8PMsizUajUYhjGfEWcYxvz/m83mwlrrPR4PSqUSAODo6Ai6rmNrawulUmn+Xmya5sq+91qWhWaziWQyyS25REREZBsm9sg1LMtCLBa71/q0TLlc7qvtMqIowu/3Y3t7G1dXV7bE8y2WZfEiwUa7u7tQVRXX19fo9/tOh7MQg8FgnrRe1Fyw77EsC5VKBYFAAH6/n4m9/0fTNITDYdRqNadDeZa3b1v3fn/I7u4uDMNYuX/z2eKKm5sblMtl5PN5TKdTXFxcfHVupmVZ6Ha76Ha784/Nxjv8NrFWr9chSRKi0SjS6TQymQyazeZ8PuVjWZaF4+NjvHr1Ct1uFx8/fnzxTYdms/nF+6+qqtjb20Ov13vxv+Vsju1oNMLl5eX849fX1wA+Jf0sy3rSfNLHVo/aqdvtIpFI8D2biIiIbCM6HQDRjCRJCIVCtpwMR6PR787AmcWTz+eXHs/3sCXYHrIs4/Xr1xAEAcfHx2uT1AP+1mqbSqVsP/Z4PEY4HLb9uG5VrVaRTCYhiqv5FhyLGfjpp/pXEymiKEJVVRwfH9sc2ct1u134/X4An54zNzc3qFarT16GM1s88xDDMNBoNPDhwwfc3t4iEonMZ7w+xWQywV/+8hdcXl4+O6nXakn45ZckWq2H3w8nkwlqtdp8Dt9LlEolaJp2L6n3uel0+uS/51n16Lt3sRfHtyij0Qj1et2VM1eJiIhoPUn/9E//9E9OB0E0I8syUqkUhsPh0uYyCYKAUqn0qIsoQRCgqioEQXC08kQQBCQSCdTrD7e90csFg0Hs7u6i0+ng6upqLZOppmkimUza/jgaDodIpVKwLIuz9vCpYm82D+0lcw3darYtWlGUe1VsbpdKpZBOp1Eul21rk55MJmg2m+j3+460Zv+v/5XAzz9nEYsZ+Lu/e7gVeDQaIRKJzOcFBgIBCILw6HhFUZy/556eni4yfJRKE8RiBt6+bcHnc89r9mAwgKZpCIVCAMDqPSIiIloqJvbIVWYVLOFwGM1mcynJlXg8jmAw+OhqGUEQ4PP55kPVnSAIApLJ5Mq27rldKpVCPp9HuVxe6+SppmmIRqPwer22JpRmCb1CoYB+v//kqpx11O12kc/nMZlMVm7z5/domgZN05BMJh/ceOpWpVIJ5+fnjlTqOrVg5LGJsVarhel0Op9BmEgkEI/HMRqNvohdEAR4vd75v3upVIIkSUup4PT5LPzd3w1dldSbmS0tmVVkEhERES0LZ+yR68xOgDOZzMK34omiiEwm89023Ie+L51OQ9d1tNvthcb0GOtYPeYWpVIJXq8XZ2dnG1FNdnV1hf39fXQ6HVurUGcLSIrFIo6Pj1cm2bMsuq6jXC5ja2sLx8fHa5fsbLfbiEQiSKfTrphT+j2qqjp688Yps7bqx+h0OvP/FgQBqVQKpVJpvkV49pzOZrNIJBIwTRPT6RSSJOH9+/dLid/tZluhVVV1OhQiIiJaY6s54IfWniRJiMViC59vl0wmn/29oigin887MiuMyzMWbzZPTxRFHB8fb0RSD/hURVKpVLC9vW37sev1Ovr9Pvb3920/thu1222MRiPs7Ow4HcpS3NzcIBKJQFEUp0P5Lp/Pt/HJ5qewLAvVanWepH/9+jVyuRwURUEsFsPR0RGOj4/RbDZxdHTkdLiOajabnLdHRERES8XEHrmWKIqIRqOIRqML+XmSJCGZTD65Wu+3MW1tbSEQCCwkpsdiYm+xgsHgQrdJrppGo4HJZIJSqWT7sW9ubmAYhiPHdqPz83N4PJ4X3XRwK13XYRgGIpGI06F8k8/nQzabRaPRcDqUlTOdTnF1dYWzszMEAgHs7+/PW7Gn0ykajcbGJ7UajQam0ykr74mIiGhpmNgjV5tVyS0iuZdOpxcQ0aeYisUifD7fQn7eY1mWtbJbNBdlNtspn88jm80inU4jlUo9aZtkPB7Hzs4OyuXywlu9V8nV1RV8Pt/CEuePZVkWzs/P4fV6kclkbD22W11dXSGdTr/opoNbVatVZDIZ1752ybKMUqmEer3OxN4LjEYjnJyc4O7uDh6PB3t7e06H5CrrupCJiIiI3MGdZ9pEnxFFEblc7kUXhh6PB7FYbGEXl7PNunbOzdnUxJ7P50M+n8f+/j5evXqFWCwGSZKgqir8fj8ymcyjq52i0Siy2SwuLi4cmZXoJrqu4+bm5sXPrecwDAPn5+dIJBKOtLa7zWwLuN1JVjvMqkMTiYTToTwomUxiNBqt9dIcO7VaLRwdHcGyLLx+/fpJN13W2Xg8ZmKPiIiIloZnXLQyAoHAszd5LroySBAEiKKI3d1d1Ov1eyfsD/33Uz6m6zrG4/EXxxRFcaNamjweD7a2tuDz+dDv99Hr9dDv978Ybv/DDz88KkkXjUaRz+dxeXlp69IIN+t2uwiHw9jd3cXp6amtxx6Px7i5uZlvyt2kx/ZDWq0WYrHYWlaN3d7eYmdnx5VtmaZpcszBghmGgbOzMxQKBbx69QqVSgXNZvPBrxVFEbIsP2szdKsl4d27GN6+bSEWc/84BSb2iIiIaFmY2KOVMKvam0wmT74AUFUV4XB44VVJgiBAkiRkMpkHT9g/n4v32BN6QRAgCAL+8pe/3Pu43++HruuuuyhelkAggJ2dHfT7fRwfH2M6nT74daIoQhCEBxOhn5sl9a6urtDv95cR8sq6vb3F4eEhEomE7UmlTqeDcDiM/f19HB8f23pst2m32wsbF+A2g8EAlmUhm83i9vbW6XDu6fV6iMfjToexlm5ubjAcDpFKpZBOp9FoNFCr1QD8bcxGJBKBaZr49ddfn/zz//Vf4/iXf8lgNBLwD/9QW3T4C9fv95dyLkJERETEswtaCYIgwOPxYH9/H8Fg8Enfm81mlxTV3xJxoih+8UuSpHv//Zhfoig+WE3m9/ufVdGwijKZDIrFIu7u7nB1dfXVpB6AR10g5fN55HI5XF5ePrvic52ZpolGo+HYgoPr62sIgrDS8/ZaLQm//JJEq/X8GXm6rgN43GN6Fd3c3CAej9s6vuAxRqPR/DWaFm/Wmnt3d4dIJIIff/wRr1+/xps3b+DxePDx40cIgrASm5NfqlwuYzqdbswNOiKiVWUYxvyXaZobt2SPVhMr9mhlzBJoOzs7aLfbj6r88Pl8CAQCK3OxbBgGWq3WFx+PRCIbk5RKpVK4urpCp9P57tcahvHNNrr9/X1IkoTT09ONSYw+x3Q6dSyxYVkWbm5uUCwW0e/3V7JN+t27GH7++dMNhJ9+etmstnVtC+31euh2u9je3sbJyYnT4dxjGAa8Xu9KPvZWRbvdRrvdhizLUFV1vjUX+JRcjcfjuLu7e9LP/Pu/b8Lns/D27ZfvmW5kGAZOTk6wt7cHVVVX5ryEiGhTWJYFy7JQrVYxHo8hy/L8PWo245vIrXhWQStlltyLRCLY2tr67tfncrmVulAWBAHdbveLj3u93q/OKFo3mqY9+t/MsiwYhoFAIHDv44qi4M2bN/MLKSb1vi0ajTr6dzQYDHB3d4disbiSF7tv37bwhz/cvSjBMGsrX8Rd4UVUEC7D5eUlZFlGKBRyOpR7ptMpvF6v02FsBF3XMRgM7lVit1qtZy3RicUM/PRTfSXm681YloWLi4t5FQgREbmDYRgYjUY4PT1Fo9HAYDBAp9OBpmkrVSRCm4sVe7SSJElCOByGoihfTUgEAgGoqroyiT3LstDtdr+YxzeLf9aqt85SqRREUXzSHLx+v494PD6vtolEIsjn82g2m6hUKssKdW0oigK/34/37987Gsfs33wVL3ZnCYaXCAQCC3uOL7KCcFFkWUYkEoFlWdje3sZf//pXp0OaG4/HyOVyiMfj87v1hmGg3++j0Whw6cGSdbtdbG1t4YcffkC9Xp/P4VtXuq7j+PgY+/v7UBRlZc5RiIjWlWmauL29/Wq30GAwgKIo85uwRG7ExB6ttFAo9NWB//l8fqXurpim+WBV3uxCU5bltU7uKYqCVCqFs7OzJ/05m80misUigE/zFOPxOK6vrx+sfKQv+Xw+VyxmyWQy312Css6CweDC/vyzykEnWxRFUUQ8HkcwGISqqpAkCZqmYTAYYDKZOBbXQ25vb9Hr9eYn7JIkQZZlxONxxONxXFxcuC7mdWKaJiqVCjweD5LJJACsfXLPNE18/PgR+/v78Hg8vFAkInKIaZq4urr65siju7u7+QKkz2dSzzrJiNyAiT1aWaIoIhgMPpjYC4fDkGV5pU6WLcvCcDj86ufX/Y1je3sbrVYLo9HoSd83HA4xHo/xu9/9Drqu4/T0lBfhTzCZTFwxM2QwGCCTyXyzCnedeb3ehW1sXkQF4Uv4/X4Ui0VMp1P0ej3U6/X5Zly3euiEvlKpYG9vDzs7Oxu/tXnZZom8VquFUqkEy7JQr//tMXx2puCf/zmLf/zHO+zursfrg2EYOD8/x8HBwUqdqxARLZJpmrAsC+12G8FgELIsL/y8dHb+8flr7aw6//r6+lHnX/1+H/1+H7e3t/D5fFAUBaFQiNvOyTWY2KO1lMvlXJGseCzTNB9cmjGj6zoCgcDaJTwSiQSy2ex8rthzW2evr6+RTCZRqVQcrzxbNePxGIZh4M2bN/MTFif+DpvNJmRZxt7eHo6PjzduA5ksy9/cAP1brZaEd+9iePu25ZoZY6IoolAoIBQK4e7ubqXmgn7t7/P6+hqHh4cORrZZRqMRzs/PUSqV7lWx//M/Z/GnP32aw/fHP146GeJCaZqGcrmMbDa7Uucs9HyzLgzTNOfJAEEQYFkWkwO0cUzTRKfTQblcnp97RiIRpNNpeDweAC8rbJidSzYaDQQCAXi93vlrrWVZODs7e1YxwGg0wmg0gmmarpsbvCyz161ZcpSvV+7DxB6tLMuyHrwQjsViK/diY1nWNzcydrtdpFKpbyb/Vk0oFEI6nUa1WkW/38dkMnl2Qmk6naJcLi84ws1xdHQ0X0ijaRqq1aojcVSrVQQCAaRSqSdvyNw0//qvcfzLv2QwGgn4h39wtm1RkiRIUgb/+39H8Z//8xDV6upVzX5tLqGqqk6FtLFGoxEuLi7mIxaazSb+8R8/vR7Mfl8ns+UhHM6+GUzTxOXl5fycT5ZlmKaJdDqNeDzOxwBtBMMwYBgGbm9vv6iW63Q66HQ68Hg8CIVC8Pv983mkszl3swT5t2beGYaBVquFarU6v77I5XKIRqOQJAmWZWF/f3/+nvPUaxCv14tCobAxz9nBYIBarYbpdIr9/X2nw6EHMLFHK8uyrC8qQgRBQCaTWck73996Q6nX6wiHw0gkEl+dKbhqAoEAhsPh2s9SWhWdTgeFQgHtdtvROEajERRFcTQGJxiGAVlerbdkn88332T8P/6Hjv/+30VUq3389NNqJfWAh+cS+v1+7OzscF6nA4bDIS4vL1EsFmEYBnZ3O2tVqfdb19fXePXqFQRBYFvuGjNNE9Pp9N6N3NlM4WaziXg87lRoRLYwDAOCIKDX6+Hm5uabIzqm0ymazeaD13qyLMPr9SKfz0OSpAeTa4IgfHGTuFKpzJ9ns2tFn8+HZDL56Jvafr8fuVxuvqBxnV+zZ1V6V1dX9xKw4/EYgUDAwcjoIat1FUH0/8zm0f122Hw8Hl/ZF1hFUb46Y0/XddTrdaTTabRarbVoN133ZSCrRlVVWJbleLu3pmkIBoOOxuAETdOeVB3293/fhM9nObogQ1VViKKI9+/f4z/+RwF/+EPM0Xhe4qG5hH6/H4IgoN/vb+zsRycNBgNcXf3/7L1ZjCtpmtb/xOrw7vBup+1M53aymhpQC0pCox6pJMTyF92avgCJvgGBBKLnBmlQg5gBUWrUDUwNNRctpi5aormZ6eJm5tw1SAiVKC5GFC2EpqfqnJOrM9NOZzq9hbcIx/a/yI6o3E/a6SXC/n5S6pyTJ9P+bMfyfc/3vM97gnw+DwAPdiucFRRFIRAIIJ/P48svv5xoZqSu6yiVSigWi66dwxAexpqzybKMUql0788Mh0Py2RMWnuFwiIODg2ddP62KLVVVsbe3h2w2i1AoZJeJXhf5aJq+sWYyDAO9Xg9+v3/k841hGORyOft3l+F8tcqVb6+3B4OBPUciOAci7BFciWEYd5xeNE0jmUy60q1H0zREUXzULdVoNBCLxRCJRFyVXfUQDMMsdRdUp8HzvCNy7ViWXZqyhusoivIkQfN6Ftw8G2QAQKvVQjKZRC6XA3A69/FMml6vB1VV7SzQwWCAfr8PVVWhKIqdr/McnJiV6CQ6nY4t7hmG8WjXwmnAsiwymQwCgcCN65IoihO/Dw8GA9RqNSQSiaW8Bi4iljtJkiTU6/W3NgczTZMslAkLi1UaO+lNkZOTE7tMN5FIIBQK2cKbx+O5c95dXFzYTZpM04Qsy2+tHqIoChsbGws7R7XeC+Bmdp5pmnYztGq1ahtQJEmCKIquXHMvMkTYI7iS+zLpEomEaydEFEXB6/UiFAo9WvalqqodJut2aJp2hJBE+AonnD+qqi6EI3VUZFl+UhnWQ1lw82Jvbw/r6+vY2trCwcHBSA1AnM5gMMDr168BXF2vVldXEY/Hbaex5ToeDAZot9vodrsjX9Oc9nk6kU6ng9PTU+TzeRwfH0+se/R1WJZFOBwGRVHo9XqgaRosyyIejwMASqUS+v0+aJpGMBhEJpOZ+AIVuBKTreckuAtd1+3sL13XMRgMIEkSJEl60j3NKusjEBaZSV8zrz+uoig4PT2F3+9HJBKBLMv3iun9fh9HR0fwer1QFOVJ9xSe5x8s+V0EQd4wDJyfn0PTNKysrNiC3VWGMgOO45DNZrG3twfgajPa7a95ESHCHsF13NdBlmVZxGIxV++i0DSNXC6H09PTB8U9WZYhCMKMRzYdbtvjCfOl0+nANE37GJwXmqa5+jwel8Fg8KSMvfuy4OaJYRjY29vhDuASAAAgAElEQVTD2toastnsg2VmbscwDBweHt75fjAYhCiKSKVSyOfz0DQN/X4fhmFAURR0Op07zuTr177bnydx8N2PJEmoVCooFAoolUqPNpsahWg0ilAoBJ/Ph+FwCNM0EY/H7VwhWZZxcnJi/7zVwTGVSiEWi+HycrJi7LQWvYTpQ9M0/uzP/myknw+HwxAEAV6vd2HmdgTCQ9A0DZ/PN/VGgL1e7633iH6//2D80X1Ym5aGYdhCnqZpGA6HUBTF1VFQwNVnE4/Hsbu7C0mS7I0u6zUZhnGjqkzXdXK/ciBE2CO4kmAwCEmS7J2YZDI55xFNBpqmsbKygkQigYuLiztlRxzHLUwuHcMwC/NaFoXj42Osra3NtUmLpmlgGGasDEY3iyKapsE0TTAM86Dry8mv7/j4GDs7O+A4bqFce2+j0+ncuE5bXZ1ZlgXHcYjH49B1He12G51OB36/H6lUCtVqFZeXl3ey/YiD72FarRYoikKhUMCbN29GckdSFIVEIgGv1wuWZUFRlO1IkCQJ5+fnby2TvM7Z2RlyuRwajcZEN6hIWZN7GWWRG4vF7HnrY109CYRFgqIohEIhVCoV14lC1iZmOBzGcDhEt9uFYRgIBAKIRCKud+1ZDUmCwSDK5TJarRai0aido1ev1+9sZLVaLYiiuJSb8U6FCHsE10HTNDweD4rFInq9Hi4vLxGJRBbmwsIwDARB+GVuFeyOUKqqwu/3o1wuz3mEk4GiKFKK6zCsnJFoNDo3YU9VVdA0jWKxiN3d3ZF+1+2iiGEY4Hn+QYHBya/PcqiJovjkznKLyH1OgUgkAlEUIYqiLVg/5PZymiPTaTSbTQSDQeRyuSe7Q1mWRaFQAMuy6HQ66Ha7drnkuA05Op0ONE1DIpHA+fn5WI9xH4syj1k2rNLbpyAIAlKpFPmsCa7Fcq2NK0r7fL6Jua5niaqqN+7bKysrCIVCCyHO3+7Y/RTX4/n5OQKBADiOI9czh0CEPYIrsezBfr9/IdttX3cTxGIxxGIxO79l1uHh9xGPxyGKIgzDgCRJaDQadunSKLj9RriIdLtdpFKpuT2/pml49eoVXrx4MfLvul0UMQwDHMc9uEB0+utrtVqIRCJLLezdR6vVsktYeJ5HsVh8UAy6rzsv4SbVahWbm5tPinPgOA4bGxuQZRlv3ryZ6DhOT09RLBZxeXk5sU0q0hnVPVgLYaupzlPLC60cPgLBjRiGgcFggGazCY7jEAwGIQiC7Vh7isCzKDE8wWDwXpe11Z0XcM86xzAM7O/vj/TZWBEl6+vr4DjONa91kSHCHsHVLMMOgfUaKYqCYRjY2dlBvV5Ho9GYi+MtlUohGo3i7OwMDMMgGo3eKIXWdR2GYdjNMSxX5XA4tH/GKoUSRXEqQeiE8QmHw3N3Uuq6Dk3TEIlEHu0UfRu3iCLBYBCxWAyapqFSqdjlHAzDIBAI3MjYvF1+64bXR3gYj8cDmqbHdopNGyeXe1tczzR6LOPOanjS7/dxfHw88XEMBgPIsoxkMomzs7OJPKYsy2i32wiHw0sxv3E7h4eHI0dG9Pv9GxuhVgSDU7C6Y17P1yIQrnN9s6pWq4GiKHAch3Q6faeDuJXNZn3/eoyS29F1HQzD3DhPrBx40zQRi8XmOLqnY5omms3mWIKrpmkol8soFAqOuo4tK0TYIxBcwnUXXyKRQCKRQLfbRb1en4mlPRKJIJlMgqZpHB4e2oHw9XrdzgWjKAo+nw8Mw0BVVXg8HoTDYWxubtq7fDRNw+v1YjAYIBwO4+LiAoqiTH38hLfDMAzi8bgjGiAMh8OFDBPPZrMIh8Not9vwer145513AFxNBhmGAc/zN37eyeW3t+F5nuRmvoVEImE7nJ2IW463fr8Pn8/34P9HIhGk02moqjoVUc+iXC5jY2MDl5eXE8uWrFQqCAaDRNhzMIZh2OXY43B4eAiv14tOp4NkMjm34P3rAiNFUXaHUE3T4PP5EAwGASzHJjrhaVAUhUAgcMOhapomhsMharXavVVU1Wp1YVx61ymXy1hbWwPwlTPPNE10Oh2kUilXCePPmZP0ej1XvdZFhgh7BIILsSZZwWAQfr8fuq7j4uJiJHfTY/A8j2w2azvrOI6Druuo1Wr2TtR1LIeXaZo3RMbBYGAHnvv9fgQCAVAUhXK5jOFwiHw+j1QqNdWFF+HphMPhGxkb88Tn803MBeMUCoUCvF4v9vf3bzhYrQnRixcv7pzD778v4fPPfXj//fs7ZTuJcDjsmM/Mic4zmqYhCMLYXadn8ZqcXu5toWkaPB7Pvf8XjUaRSqVwfn6ORqMx1XEoioJ+v49UKjWxbuKmaaLRaCAejxNBxcHUarWxf1dRFHtD0wqgn/bC+Ho3T6vjc6/XgyzLtgv2OvV6HRzHIZlMIhwOO85ZSJgPFEUhGAwiFArdqC4AYG/w32Z7exvlctkRUUKTpN/v4+joyHarWa+91+vZ5gY3XMMpinp2jEqv17PXeIT5QYQ9AsHFWC4+hmGQyWQQi8VQKpXG3kWmaRpra2sQBAGSJEGSJBiGYd+kxsU0TXS73Ttlt5eXl/ZuF2H+PCWzahZwHAfTNBfKyZlKpeDz+bC3t3fn/PR4PFhZWYGu63eEvU8/DeGzz0J4770+ikXnOqjS6TQ0TXNMiakTnWeJRMJeRI/DLF6TW8q9H3KH0jRti2yzWkSenp5ie3sbHo9nYtesbrfrmjKuZUPXdZyfn9tVC89lMBjg5OQE+Xx+IiLAbReeVS1hiXiDweDJcRuqqqJcLuPs7AzhcNjeTLYe+7HxXhcSgSsxXlVVaJpmn7vWWCmKuiEc6rqOQCAAQRBISbADoWkauVwOsiyjXC7b173hcIhqtYpYLGYbA6xuq/l8Hl988cWcRz55+v0+9vb2kM1m4fV6cXp6CtM0US6Xkc/n4fV6XSGIsywLnufHnp/U63X4/X5yrs4ZIuwRCAuC1U13Y2MD+/v7Y4l7q6urME0Tu7u7EysregwrZ8Pv9zvCJbbsDAYDRywm3TAJGgUrU+/g4ODGeclxHDKZjJ2rd5/jxy0OqlAohGq1Ou9h2DjxfYtEIs96j5z4muaF3++/112QSqWgqurERD3LJfn++xI+/TR0r1tS0zT0ej2k0+mJxRioqkoWSA7Eyp+btBO00+k82bl3W7ijKMoWzSznndWp8+DgYCKZuVZumFV+KQgCwuEwotEogK+qSCyRbjgcot1uo9vtYjgcjjWGi4sLCIKAlZUV8Dy/EJ1HFwkrVmd9fR2vXr2yK3kajYZ9fvA8j3w+D0EQFs6tdx1N0+5UHum6brv5gsGgK47dRCKBcrk81u92u12cnZ0hk8kAIOX784IIewTCAmE5+NbW1rC3tzfS78ZiMXg8Huzu7s60eUKv10MkEiHCngNQFMURopqiKNB1Hclk0vUdVlmWRS6XQ7lcvuHw8Pl8drD/q1evHnRKusVBxTDMxBwsk8Bp71s+n7e7iI+L017TvLDiIfr9/o3vp9NpRCIR7O/vT+y5LJfk55/78NlnIQD3uyVPTk7w4sULOz/2uTjBOU24iSWoHR0dTeXxm80mIpEIgLudNK0SRyvbzxLMLAfcdViWRSqVwt7e3tTmcrIsQ5ZlnJ+fIxAIwOfzwTRNu0PwpI5fWZaxv7+PQCAAr9cLj8cDjuPsL0tIJCLCfLCEZZ7n73UrD4dD7O/v2zncywJFUchkMvb57AZomkY4HEatVhvbtddsNtHr9VAoFGwxnjBbiLBHICwYNE2D53nE4/FHOwZeh2VZJJNJnJyczPzmawl7hPmjaRp0XUcmk5lrVpppmqhUKsjn864W9liWxcbGBlqt1o0SVYqiUCgUUK/XXf36rmOaJliWHXtCuMgkk0n4/X7s7+9PpWnG4SGPDz9M43vfq6JYXPz33zRNtFotrK+v4+joCLIsIxQK2aLeJI9Byx35/vsS3nuv/6Bb0hJtM5kMDg4Onv28lmBBcAaGYdii3rQ2MAaDAfb391EoFOw4CoqiIMsyWq2WLeY9lVk1MrovZmUWz0FRFARBQCQSgSiKAIhLaJZY7tVer/fWCIJlEvWAq5zXSCTiuuNxEll7w+EQpVIJW1tbExwZ4akQYY9AWEBomkYikUC9Xn/SQrJYLNplE7OGZdmlu+k7mVKpZJcOvHnzZm7j6Ha7MAzD7iDrFLxeL3iet50TDyGKItLpNCRJuiOSBoNBmKa5MKIecLWIFAThjovKKcyrmYa1yXJ4eDi1eIMPP0zbbrLf//3laERULpeRSCRQLBZRqVQQjUZHFj6ewnWX5NsyLsvlMt55552JREtcF3YI80XXdXuxOm2xTFEU7O7uIhqNwjRNSJI08vwonU5D1/WF71BuOQQHgwEuLi4Qj8cRi8VIk48pY7kxO50OarWao5z6TkFV1als4k0bSyx/LpqmkXvXnCDCHoGwwAQCgUfFB5qmkU6nQVHU3BxaLMsu/ATUTciyjN3dXayuruLFixc4Pj6eSGnZOHS7XUQikbkLe8lkEqoaxh/8AYe/+3cNiKIOmqbtY1dRFFu0YRgGHo8HLMs+GOAfCoUcK4CNi9MncT/9aRQff5zCYEDhN35j/G6Wo5LL5dBqtaZ6Dn3ve9Ubfy4LtVoNHo8H+XwesixPLN/uOTSbTWQymZGjMG7jhKzTZcdq/lCtVu1suVnxnAy/VquFYDCIYDC40Llm17EamlxcXCASiSCVStnRNIT7sUrLb+cjvq0hiqqqKJVKxJ3/CJIkQRAE13U2f9uGNcH5EGGPQFhQaJqG3++/c5GOx+MIhULgeR4Mw0DTNJRKpbntLvE8T/L1HIZpmjg6OkI8HkexWMT5+Tnq9frMxyFJErLZrP3v53TsGpfNzU3QNI3vf3+AH/zAg/PzC9vBY4VHBwIBcBwH4Gqnttvtot1uP+i0CAQC9zbKcCs8z4PjuLkLsE5DEAQIgnAnVHvSFIvDR51683IrThOaprGysoJAIIBKpYKf/7yLDz/Mzb0cuVqtYmdn51miCkVREEXRVQvCRcIqMWy326hWq66rKOh2uzg/P8fKygrevHmzVHmNpmmi2Wyi1WohkUggHo8DICW6FpaYZxiGHREiy7Kdk5dKpRAIBOz363qjFuCq82mtVnOlG23WXFxcYDgcIpvNuuL403UdFxcXE9nEsPIvibA+e4iwRyAsKBRFwePx3PielXlg5bXMy4l1HXLxdy6Xl5fo9/tYW1ubSifAt9Hv98FxHFZXV+Hz+WwhutFoQNd1sCxrf3m9XlAUBV3X7TIkTdMgy/LYouTW1hY0TcP+/j7++l+nMRgMbmRsGYaBXq83kjDN8zwoippL2fu0iEaj6Pf7jl4Af+c7DXi95kw7ygpCDt///gB/8S/S+PTT+NyENasBBHB/4we34fF4UCgUYJomXr9+DcMw8OGHBceUIzcaDWQymbGFPb/fTxbOc8AS9CRJshflbqXRaCAajSKdTqNSqcx7ODPHirpoNptYWVmB1+td2nmm5Ty9LeZdxzRNKIqCfr+PQCAARVHs+Y1V7uzm82FetFotqKqKQqEws67O1mdt3UNomn6SsKiq6sQ28J1ewbHIEGGPQFhgrl9cLUv4mzdvHLVo0DRtaSdcbqDf79u5e5FIBMfHxzMrndZ1Hb1eD8PhELVaDf1+H4lEAqIo3hDwFEXBYDBAr9cDTdPgOA4sy4LneWQyGfT7/ZFF7I2NDei6jqOjI5imObGOpIFAYGpZa/NCEATHu25n3VG2283ib/0tHq9f0/i1X0s/2lF12lhi5ixFzWmRSCSQSCTQbrdRLpft7zupHPni4sIOT2+1WiP/PrkfzhbLkSRJEs7Pzxfm+nx0dITt7W20Wq2Fi354Kqqq4ujoCIFAANlsFgzDzExgmSdPEfPug+M4dLvdqbvMFx2rDFzTNPR6PZyfnyOVSk392m65MU9OTuz58Pr6+ls71Oq6/uRmi08dx6KfY06FMp20wicQCBOl1Wrh9PQUNE3jxYsXODk5cZxTaGNjwy4dITgXjuOwvr6OXq/nqjLSd99998YOpmEYuLi4eHTBzfM8Njc38erVq4mXMRWLRQwGA1Sr8xcgJkEwGEQul0OlUiGluNf4Z//sa/jZz2hsbqr4+OMz/Nf/6sGv/3pjYUphZ43l0qNpeuTcz3mUIkejUSQSibE20nw+H1ZXV4nAN2Wud/U8OztbSEdSKpVCOBzG7u6uozZ050UwGEQikbAbBLihRPIpWPMbmqahqira7faTxTwLa95zcnJCctaegd/vx+rqKoCra4wsy3ZFyTTFLl3X7azZ6/NWhmHsSJmHRG3DMPDll19O9Brx7rvvTuyxCE+HOPYIhAXFCrl95513QNM0Op2O40Q9mqYhCAIODw/nPRTCE2AYZm5NVsblF7/4BQDYLj5BELCysoJOpzPz0lGKouD1el0ljD5ELBazXcAXFxdE1LuG3+/Hf/gPgKoO8eGHGv7cn8vgr/wVFqoqot/v21+Kosxkse32jL2HXHpPZR6lyI1Gw3YXjxphIMvywggOTsQS9Pr9Pmq1muPdxs/h/Pwc4XAYiURiobqwj0un00Gn04EgCFhfXwcA13WftjYoKYqCpml2tYIsy5BleezNyHA4DFmWiaj3TEKh0A0Rz+/3T/05DcNAt9vFycnJnf/TdR27u7vw+XxIJpPweDw3No0Mw0Cz2ZzIXCQWi0EURfA8b4vNZINqthBhj0BYUEzTRDweR7fbRaVScWR5iSAI0HV9qcKd3YpVQurkHLXHUFUVqqpiMBggm81ia2sL5XL53knscDiEqqqIx+MTXQx5PB5bcHcjVhftUCgEwzBQrVYhSRJxgtyCpmlsbGj4vd97AwB4/frq++FwGIFAANFoFMlkEgzD2LlGVrm4oigTH4/VEbjRYBCN6q4R+Hiex+rqKmiaxuHh4diZsPMqRa5Wq8hmsyMvmqxyKrIgmiyWoNfpdHB+fr6QDr37OD4+xvr6Otrt9lSuL25ElmU7r5fneYTDYQBwbJnu9cy0brcLSZLQ7XYnOh+LxWJE/J0As1zPWNe0Wq2GWq326Ji63S663S7C4TBWVlbs4+m5Xb9ZlkUul4PP58NwOESz2YQkSdB1HTs7O2M/LmE8iLBHICwoFEVhd3cXqqo6duFtCXsE5xMIBBYmp+fVq1d45513Hv2Z8/NzZLPZiQt7wJV70E3iHsuyyOfz8Hq9GAwGOD09dZz7d9r4fD5kMpkbDYmsMpvbpS+qqt4ryljlURYMwyAcDsPv9yORSIBlWVAUBUVR7OZGg8FgYsfKn/6pFz//eQCDAYXf+I2HFwFOwCrxliRpLJfedWadr2jRbreRSqUQi8VGzi8aDofwer1TGtnyYRgGFEVBuVweqTxxEZBlGe12G/l8Hnt7e/MejiOgaRosy6LZbELXdVQqFfj9fkQiEYRCIftnZi3yXe9CS9M0dF2Hoih2xc20j91QKIR+v79058gkEQRhZk0ydF1HqVQaadOr3W6j3+/D6/Wi0+mMvT60OtMHg0H0ej2USqU77udms0k6vM8YIuwRCAuItSvt5B3pZDKJeDzuutLOZcXv999r83cjgiBA07RHS04kSUI2m0UwGJxYaUooFAJN0ygWi3jz5s1EHnMWZLNZAMDe3p6jrynTIhaLIZlMotFo4OTkxN6MYFkWyWQSOzs7aLVadvfJ4XD4pImsrutoNBo3SjUt94jP50M4HAbLsraAaHUoHLUDsdURuNFg8POfB0Z89c9j1DJgjuOQzWbh8/lwdnY2VvMJJ1GpVJDP59FoNEZyciiKQoS9CWEYBiRJWogIhHEpl8vY2dlBNBqdeXd7JxKJRO5UIFgd7svl8kRFPsttR1HUnfvC7bJaa0NHlmW7M+2sODg4QCKRwPr6OnRdR7PZJA6+EaEoaialt8DVcXVwcDDWnMyqYBmXVCqFaDSKwWDw6LywXq9DFMWxn4cwOkTYIxAWEGsi61QCgQBisRgODg7IzqAL8Hg8oChqYbKIwuHwk3Y4VVUFz/MTe85AIIByuYxUKjWRx5wVllNv2US9eDyOeDwO0zRRLpfvXFN1XcfJyQkEQcDq6irS6TSq1eqNIPNRF2ZWB+jrCIKAUChkO/usoOunYjnWms2vSnEtmk0GP/1pFMCVACiK+kQz+Z6Sb0dRFILBIAKBACKRCPr9Pl6/fr0QEQ3dbheapiGRSIzUIGpS151lx4o+sET3Zebk5ASFQgGdTsdVjvFJwfM8fD4f+v0+wuHwo3Pk6yKfz+dDMBiE3++3m25YLqeHBD+rRFLXddTrdciyfEMotJx41kZNr9eb+/VuOByiXC6jUqkgGAwinU5DFEW0Wi3UarW5j88NBIPBmVRIGYaB09PTmc/JIpEI0uk0dF3H8fHxW9cEw+EQ/X4ffr/fkSXuiwgR9giEBYSiKMeXyhmGQUQ9l+D3+xdqIRCNRmEYBgqFwp3ySEEQkEqlwPM8OI57tlvP6/UimUzC5/Ph9PQUuq67piyBZVlsbGxAVdWlc9YWCgX4fL4HcxivY5XjFotF6LpuH0+TWghZoegAsLOzM/ZncV9J6suXIj7++Epo9npN/P2/f2ln8k2iZPdt+XYURWFrawsURWEwGDwrS8+pnJ6eolgs4vLy8klOS6vJD+F5GIaB4XCIw8NDIkrgSqzq9/vI5XJL2bBsdXXVzrmlafrJnemtDFQLjuPs+QHHcfB4PPB4PHaUgqqq6PV6aLVaN+a43W7X7nZ9cHAw8dc3KUzThCRJ6HQ6CIfDiEajiMVitkg5aqzAMhEMBqc+v9N1HZeXlzNtciIIAvL5PFiWHTmT7/LyEl6vl2TGzggi7BEIC8hwOHR0dh3HcY4eH+EmwWBwYfL1AOCLL76A3+9HIBBAKpXCysqKLbhRFAVJkuDxeFCtVsfeEeU4DqlUCqFQCJIk2Q4knuefNPFjWRYejwc8z4PneQiCAEVRUKvVpn7uxGIxRKNRcBxnZ6csE+vr62BZFvv7+08WtGVZxtHREdbW1hCPx6dyvmQyGaiqOtEOxN/+dhODAWX/fdI8lm9H0zTy+TwYhsGXX355zSk4dEVzj6dildYlk8knibIcxzk2F9ctWKLewcEBEfWuUSqVsLOzA1EUnxWY70YkSUIoFML+/j54nh97Y/k5ZYynp6fY2NjAysrKs7NDp41pmmi1Wmi1WmBZFn6/H9ls1hZ3CHeZdi6jYRi2g3IWMAyDfD4Pn8+Her0+lnOz1+vZDlbi2ps+RNgjEBYM0zQdXTLp9XqRSqWWblLpZgRBWKhcHsMw0Ol00Ol0cHZ2ZotoqqraQl65XB5rcc0wDJLJJERRxGAwwJs3b6Bpmv3/mqbZkxuGYWzhzuPxQBAEeDwecBwH4GpnVtd1e1x+vx+iKNpZa+12+1Hh0dptlyQJ9Xr9rWNnWRZra2tgWRbn5+eIRCIQBAEMwyyFEM+yrJ0vtL+/P/JrtvJmisXiRMU34GrBEIlEJi6yiqJ+x5VnZfJNs4usz+dDoVCAqqp4/cu2wU8p23Urp6en2NzcxOXl5VtFgWU416YJEfUep1KpYGVlxe5cuSycn58jGAxifX19bo5Fq9nBxsaGXaLrBjRNQ7vdhizLWF9fhyzLM8k/nWQsxCy4PtebNIZhYDAYzKx6IhQK2VUtViPGcTBNE2dnZ8hms8S1NwMok2wLEggLhWEYODs7c5xwZuWbZDIZ1Ot1EsrrIl68eIFyuez48u55QtM0EokEYrEYFEXBycnJg6Lbu+++ay84DcO4Id71+307l+s+/H4/wuEwBEGAIAioVqv3iq48z2NzcxP9fh8sy4LjuEdLKKxmNq1Wy86JA4BisQiaprG/vz/O2+JorIB0juNgGAb8fj8kSUKlUnGcY2p1dRUAFsY9+c4776BWq90o63LbIm5U1tbW7FzGx6AoCl/72teIu+EajzUguP1zRNR7O8ViERRFodFouL5BzagUi0VwHIfDw8O5RYxYbv7d3d25PP9zsDqWHxwcQFGUkX531Gv8T34Sx0cfpfGbv1l1xWZPIpFAMpm899ptXcPGFbdM08SrV6+mLsazLItCoQCPx4PLy8uJuAOtyA2O48h9bcoQxx6BsGBYgb1OgqZpbGxs2NkQs7KREyaDoijw+/1E2LsHiqIQi8WQTqehKMqTMsKsEs9xdnetUG/gSpjK5/MIBAI4PT29sZAtFouo1+t2YL81GbcWcxY8z2N1dRU0TePo6OhOCenh4SFevHiBWCz2JNff25iVeMOyLKLRKLxe742JJE3TYFnWnlz3ej17cfKUMOh54PV64ff7sbe3N++hTARRFGGa5p2spsfKdheB09NTbG9vw+PxPLog9nq9MAyDuBtuUSqVbBfyQwtnVVVJpt4TKJVK2NzcRC6XQ7/fX6rGSIeHh8jn89jY2MDh4eHI4tQkqNVqiMVidmMqN9HpdNBoNLC2tma7rZ/KqK7st2W0Og1Zlu+9dpumiWazCZqmEQ6HR87hMwzD3gSeJtlsFpFIBJIkoVQqTez5TNPE6ekp1tbWiLA3ZYiwRyAsIE4L5w+Hw9B1HW/evJn3UAhjoGkaWJbcLm4TCASQy+VgGAaOjo6eLHxOaiLf6/Xw5s0brK2tYWdnB7Is2518dV2/0YWz0+nYXREtMcty6TWbTVSr1QddapVKBblcDq1W69kTvWmXW/I8j3w+D4/HA1mW0e/3b4zZNE2oquqaLr9Wx91areaK8b4NmqaRTqcdny81DTRNQ7fbRTqdftR5eVuMJlydt5qmYTgc3pvVZBgGNE3DwcGB4zY2nUgmkwHLsjg6OlqI68qonJycIJ1OY319Hfv7+zN/DwzDQLPZRCaTcXQjjYewyprz+fxbHcjXGVWoc9tmT7fbvTdPzjRNtNtte+N0VHGPoigcHR1Nerg2qVQKiUQCsizj4OBgKiXi/X4fzWYToig6bo26SJCVGoGwYLDzX4sAACAASURBVFiOFCdBURTZQXcpFEUhEAgsXVfUtxGPx5FIJHBxcTERJ9u4GIaBg4MDeDweBINBRKNRMAxzb+lst9tFrVazc+QAPMlh2Ol0IMsycrncs0tBp7kDH4lEkM1m0Ww2cXR05PoFfjQaRTqdXiiXczqdhqZpkCRp3kOZC6enp9jZ2YEgCA8unrxeL1n43MNDTUUsN8vh4aHrz/nnYh03148f6+8ejwehUAjBYBCapmF/f38ubjWnUK1WwfM8UqnUSOLUpLi8vMTW1hZomnbl/LhUKmFrawssyz65+sBtQt2omKaJUql0x5l2cXFhi3rlchntdhuFQuHOdd5yHdM0bbv+KIqaWh6jVfGhqupIm9Pjcn5+PpZjkfB0nLX6JxAIz4aiKPh8vnkP4wbtdhvJZBIrKyt2V6VphswSJkcikYBhGBNvBuBmRFFEIpHA4eGhY8KvdV2HKIoAgIODgwcdCJbzi+d5XF5ePjlLrlQqIRZ7gT/8wxX8f/9fdewy2mlN7IPBILLZLI6PjxeiZDyVSiEajaJUKjmyPHgceJ5HJBJZaue2dS3N5/MPusvcuMifBQzD3DkXrPK0g4ODueWlzYtkMolIJAKWZUFRFCiKst1Ct7EiWmRZRrlcRqfTmcOInUe1WsXm5uZcxDVVVe1u2W7sMms532Ox2I3qgGXHaqIVCoVAUZTd7Ow63W4XFxcXSCaTtsil6/qdjWLrvJ70sRmLxZBMJqFpGsrl8sw22gzDQLlcRi6XI1ETU4IIewTCAhIIBBzVydKaeG9vbyMSiUDTtJGzOQizh+M4xOPxuXWQcyJ+vx+ZTAalUskxoh5wlak3GAye1M13HJHWMAz86Ecd/Nt/K0JRFMftuudyuYVp8GK5Qff29hx1jD2XXC4HSZKWflOnXC5jbW0NW1tbOD09vXPMqqp6b7kp4SrvVZZlCIIAiqLs8ttlOqY8Hg/W1tZgGAYuLi7Q6/WgaZrjGv64geFwCE3TEA6H59Jwrl6vI51Ou1LYA65ELI/HM+9hOA5VVd9ayWEZHqx1GsMwdwS2h4T6cWEYBuvr62AYZqaC3nU6nQ4GgwF8Ph9x7k0B5oMPPvhg3oMgEAiTxeq85KRFrq7r6PV6uLi4sMtBvF4vkskkgsEgWJa1c7EmRbPJ4Cc/iePzz/3Y3FTg9ZKJ7ygUCgUMh8M7IfdOo9lk8MknMaytTfcz5nkexWIRFxcXjnIw+v1+iKKIo6OjqS7uVlZ6ePEiim9+8xIc5wx3TLPJ4L/9tw0UiyokyZ2Lo+s0mwz+8A9F/Mqv8IhEeDuzx+2EQiFEIhFX5klNg1arBdM0kc1m4fF40Ov17M+Z53kEAgGy6LlFrVaDrutotVqgKAq6ruP4+NgxG5izgOd5bGxsoNFo4OTkxA7rJ4wPwzCIRCJzEfaGwyGSySQkSXLlcezxeODz+eby3rkdwzDsEtter4fLy8uplsZ7vV5sb29DluW5l+H3ej3EYjGyeTUFyKyBQFhAaJqGKIoQBGHeQ7lBr9eDqqo4Pj4GRVHweDzodDowDAORSASpVArb29vw+/3Pep5UKoWNjQ38r/+1hY8/TuHjj1P4H/9jlSyURiAUCsHr9c4le2ZUfvrTKD76KI2f/jQ6tedgGAbFYhGSJM01U+8+0uk0Go3G1Bd4oqjjn/wTFYWCc0r9//t/z+Nf/SsB//E/TrZc1doUaDZnWy7y8qWIH/4wgt/5nRpomsb29jaCweBMxzANrKxAwlfU63Xs7u7C5/Nha2sLXq8XABbKpTkpDMOwF6KmaeLi4gInJyeuFEOew9raGprNJi4uLuY9lIXh4uICHo8HPM/P/LmtpgqpVGrmzz0JVFV1XKa3mzAMA51OB61Wy87gmwZerxcbGxvodDoolUpz3yxUVdXeqCFMFnI2EggLCkVRWF1dxe7uruN2dIfD4b0dniiKQiwWQ6FQgKIoODk5uTc356Gw3kQigXA4DJZlcXFxgW9+k8LZmQcsy+Dv/T0G+fwLR+WiORWGYZDNZnF+fu64Y2ceUBSFtbU1DIdDx3Xz5DgOHo/n2U0tnsrl5SVSqdTcRRqWZVEoFPDd7/KQ5Ut885uTFVun3b33OoeHPD78MI3vfa9qNxX59V9v4vCwhlgshlwuh16vh0ql4sqSQ6sZxLyPGSeiaRp2d3eRTCZRLBZRr9dRq9WWZhPqqSXHy9zkwUIURVAURfLMpoAsyxBFcS7vbbPZRKFQmPnzTgJN04jryuGwLIu1tTWcn587qglXrVaD3+8nJbkThjLnLdsSCISpYRgGut0ujo+P5z2UkWAYBplMBqFQCJqm2W3SVVW18yEGgwHOz8/R6/VA0zTW19ftxWOn07lXELSyq05PT0l49ANQFGV3Tb1PfHUazSZjO/W+853G2E0dHiOXy8Hn8zky9H91dRWGYczUWfnuu+/iF7/4xcye7zYrKysIh8OQJAlnZ2dT2fVtNhm8fCni299uTuWYus4//Ier+JM/CeIv/+UOfvzjuwItTdNYXV2FIAg4OztDq9Wa6ngmTSKRQDAYJGW4b+F6dtoy5Fbpum4Ldh6P59Ew9X6/v/THz+bmJprNpuMc44tAMBhELpfDl19+OZfn39nZQaVScV23cJ/Ph3w+TzKzHQpN09ja2rLnSk6D53m7eQ1hMpB3kkBYYGiaRiAQQDQ6vRLFaaDrOk5PT/Hq1Sucn5+DoigUCgVsbW2h0Wjg1atXUBQFhUIBOzs7ePHiBVRVxe7uLhqNxoPd8S4vL1GpVJDP55FOp2f8qtxBPp8HTdOuEPWAK2fVxx+n4PWaUxFgEokEAoEA9vb2Jv7Yk8Dj8cxc6JnHfiDLskin03jnnXfg8XhwcHCA09PTqZVyWN17J3VMPVbau7MzuPHnbQzDwOHhIcrlMtLpNAqFgqsmwuFw2FGZlE5FURS8fv16YbogP4WDgwMcHBy8NSvOTcf7NKBpGjzPk/NoSnQ6HZimiUAgMJfnb7VaiMVic3nu5+D3+13pIl8WNjY2oKqqI0U94Kp6S5IkUhk0QUgpLoGw4NA0jXQ6jX6/77oSVMMw0G637cksRVG2qFAul1Eul+Hz+cDz/JPFjXa7DUVRsLq6Cr/fj8PDQ3JT+SWBQAB+v99Vu69W6aL15yQJhUJ2V2CnHiO6roPjuJk+p+Uoek55nCAICAaD4DgODMOApmn7T4qi7D+tL+CqA9/JyYmjmgI9lcdKe//BP6gjGjXeegxLkoRut4tisYjt7W2cnZ2BYZgHHcpOQBAEcBxHXEYjUKlUoKoqksnkQpe5DQZfCdnlchmbm5v3/pxpmksv7CWTSbuDK2HxaDQatnPJqXON29A0jVgs5ljRaNnJ5XKgKMrxm/Tn5+cIhULzHsbCQIQ9AmEJsPL23rx5M/fQ1Odw39j7/f7IobOyLGN3dxf5fB7b29toNpsktwZXzpput+uKieX1UslpZKB5vV7kcjmcnp46WhBXVXXmod+KoiAUCo2V1xKPxxGPx0HTNGRZhqqqdkmeYRjQdR26rt/4u/XlZh4ToC134FMwDAP7+/uIRCJYWVmBYRj2xk2tVnOc2ysej98QcAhPYzAYwDCMR8tT3YwVGm8xHA7R6/Xg9/tviHiGYdj5ksuMpmngeR4Mw7j+WugUWJZFMpmE3+8Hx3GQZXlum0bD4RCKoiCRSLhmLppMJqFpGnGROpB4PI5gMIi9vT3Hz+dVVUWz2YQoiku/gTMJiLBHICwBFEWBYRik02myu/ZLDMNAqVRCMBhEMplELBaz8/yq1epS7oxzHOeaRfg0mxtwHIe1tTXUajXHZ96oqjrzPK5Go2F3OR1lo2BjYwMsy7oyS+i5jCLePYVWq2W7lGmaRiaTwerqKnq93swaqbwNmqYRCoWmnk05yzzEWdHtdu1g+kVc7JimeWfD5OTkBJlMBuFw2G6qUalUXJcpOQ0uLy8RDoeRz+cd0dVyVkwzQ3djYwPD4RCXl5fo9XoYDocTe+xxqNfrSKfTrhD2aJpGNBpd+txLJxIIBJBMJnF4eOhYJ/9tLNfe9QoNwngwH3zwwQfzHgSBQJg+FEVBEARIkkR2fK8xHA7RbDbRarVsJ1IoFHLcYqLZZPDJJzGsrSnweqczqff5fOA4zhWiy9qaAlHU8e1vNyf6fliNWAaDgStE8EwmA0mSRnatPgerg6DP53vSseL1eu2sF9KVevKYpolOp4NAIDBX18ltstksKIqaehnuJ5/E8NFHaYiijq9/fXbnwbRpt9sIBAJgGGbhFjumaaJer9+Yi1jHcavVQr/fx/n5+Uyva06n2WwimUwilUrZzkbTNBd6E/KTT2L40Y/S+D//JzDx89sSP/r9viPmxLIs2xvMTu8CLQgCwuEwqtXqvIdCuAbLsigWi6hWq65qEGiaJnq9nt35mzA+RNgjEJYI0zRdHcA8TXHLMAwoigJFURCLxXB5OfnyTotxXoe1eN3b8+BXf7V77+8dHvL47d9ewde+NhhrZ5vjOASDQTQajZF/d9Z4vSa+/vX+xI+D1dVVV+SSAFfB1dFoFCcnJzN3cLRaLaTTaXi9XpRKPft4jsW8iEajSCaT9pcoimg2myiXy0vjNJkH2WwWlUrFEYtUQRCQyWRmkk85KZH/9nV5Fpspj2EJXbFYbOEWO9ZcRFGUO8KUYRgYDoeOLyGbB/V6He12GxzHIRwOIxaLIZFIIBQKQdO0ubvOJs3amgJBMPDeez387b892U28RCKBVqvliOulBcuyjtxYvo94PD5WHAdhemxtbaHT6eDi4mLeQxkZTdOgqioCgcDC3e9mCRH2CIQlgqIocByHdrvtqMnMU/nJT+L40Y/Sv5zoTWcn3wot73Q6U9sJH8dhEolo+JM/8eP//T+//Xu3F56//dsr+OyzEE5POfzNvzm6eEvTNCKRyNIG3WcyGfj9fuzu7s57KE9iY2Njbq4W0zRxcCDhj/84gy++iOJ3fieEnZ0Y/sbfuCqn6Pf7aLVauLy8RLVadVz22ySZtwAEXLlPWJa9sdCa57gymYydnTNtJiXy374uO8EJaBgGYrHYwpXjWl1eRVHEYDBYOEFqmui6jm63i0ajYZeRUhSFdDoNhmEwGAwWZgPF6zXx3nt9vPfe5Dfx4vE42u22oxyP1vk+zY3lSWAYBhKJhGvXEovIzs4OVFXF8fHxvIcyNrIsw+/3g2VZIu6NCcnYIxCWkGg0Siz0jyBJEhKJBE5OTqby+ON0cv300xAODwX82q9J9u/dzpn73veuPlPrz1EZDocLt4B8KqIoIhKJTFTUm2b2Vy6Xg6Ioc3VX/tEfhfHRRwz+9b8G/sW/aOIb36jh1avlW6BPM+/xqYiieCebaR7jsho1CYKAvb29mTznpLh9XZ5mx+1RWFTnmpWnZDVtIozHYDDAYDBAu91GoVBAJBJBuVwm7+lbcGK35cFgAJqmwXGc4/PRNE3DysoK2u02FEWxG/4QZs/GxgYAuKLS5G2cnJzYHdKddn66ASLsEQhLhuXKcqOw953vNOD1mlNfaLVaLeRyuak9/jhB+tcXmZZI9P77Ej7/3If337/KOSsWh/j93x9/t05VVVAUBZZlHbWLPW2sssFSqTTR1z1NYUUQhLmXTFvH5D/6R1FoWgeStHyiXrPJYDCg8N3vns9NALLytm5HLMxSmKIoCpFIBKlUCpqm4dWrV1N/zklz+7o86YYn47LIzgVd112VBeVkFEXB7u4uEokE8vm8nVtVr9dJVuE9UBTlSGfjcDhEKBR6VuXELBoKGYYBv98PhmHAsiwYhoFpmjAM48aXaZoYDAaQZRmDwcDx+YFuI5/Pg2EYvHnzZiGEVV3Xsb+/j42NDdJMYwyIsEcgLCFWIw23hdjPaqHV7XZhmiYikYhjsk7ue+2ffhrCZ5+F8N57fRSLk3lfNE2D3+93bQ7jOOTzeTSbzYmXi05TWBkMBvD7/XMV96xj0ucTQFFhVzRdmTQ//WkUH3+cwne/ez63jqypVAqNRuPOInVW18twOIxsNgvDMHB+fj6T8ttlYlFdC4ZhQFXVpbxuTJNarYZarYZAIIBoNIpCoWA3sXFj9tY0oGkaNE07UmTqdDrPFvasTcXPP/fhBz8o29+bpNBXqVSwtraGRqOBTqcDXddB0zRYlgXHcfB4PPbfvV4vgsEgWJa1m74AV2sRXdehqio0TbNzIq28ayd+Pk4imUwiEAhgb29vIUQ9C03TcHZ2hpWVFTAMM+/huAoi7BEIS4hV/uI2YW+W1Go1JJNJxwh79zEN4UhRFPh8vqUR9kKhEBiGmUoH3GkKK1YW5LTKxUfh4uIC29vbqFarji8fWjRomoYgCHeOg1k4NjweD3K5HDiOw9nZmaOvlQRncN3RU6/X5+46XmS63a5djhsMBpHP5yFJEpn34WozQlVVR4oh/X4fkUjkWY/x7W838fnnPnz2WQgvX165NZ9aPfDUe0e/30epVMLKygpSqdQNd5Wu6+j3+2g0GhgMBndy+DiOA8MwthBoCYAcxyEQCEAURfv/b7sAKYqyGy0Mh8MbQqATP89pEY/HEYvFcHh4uJDzrm63S9x6Y0CEPQJhCbHKcW9nMhG+otlsIplMOsq1d5tpCEeDwQCBQGCij+lk4vG4Yz/fxxBF0THui+FwCEmSUCwWsbu768jypmkxq3iAh0ilUhgMBncm9tPO1wuHw1hZWUGv18P+/v7EH5/wFYtwPpmmCdM00e12Ua/XF7qZjhOxmoGxLFn2AVcbek7MIKRpGul0GoPB4FmPI4o6fvCDMl6+7Nv3psNDFv/pP8WwtdXHN75xJfbdJ+KNcu/o9Xp48+bNndfg9XohiqLtuKpWq7Yz1xLlnipGXRf+rL8zDAOGYeDz+RAOh284Aa0vWZbt51EUBbIsL4QDkKZpFAoFeL1eHB0dLaxQb3VHFwRh3kNxFeQKTyAsKQzDwOPxLMSNbhqYpolqtYp0Ou1K4WdcZFl+9m6xW7DcTtMIHJ524wxd1x0j7AHA8fExtre3kclkUKlU5j2cmTHvHLZwOIxyuXzn+5N283o8HoRCIXg8Hqiqimg0inK5vDTO3nnidteCaZrQNA2lUmlhF6FuwDRNIuz9Eo/H47jIAIqiUCwWYRjGRDqb3r43ffppGK0Wh9/6rTz+5/98DeArEW8woDAYUPjTP/Vha0t+VmasYRjo9Xq2eO/z+VAoFJBOX4mFVqn4U7FKdJ9y7WAYBjzPw+v1gmVZ8DwPv9+PSCRiOwCt3D/LAXi9BNiJ7j+WZeH1euH1euH3++H1etHr9bC3t7eQTr3rnJ2dYXV1dWHjKKYBucITCEtMMBgkwt4jtFotO6PGzS3kR0FRFEdmWkxDKPP5fNB1fSoTuGk5poLBIEKhkCM7jh4cHGBrawvdbpfkZs0Av98PiqLubT7wXMExGo0iGAzaOUmmaUJRFFAUhWAwiG63S0S9GeFmYc9aQBNRb/7ouo5QKLRUG5UPwTCM447HQqEAmqaxu7s7lcf/4Q9P8Fu/lccPf/hVbIMl3g0GFP7zf04CAH7+8wB+8zerE5tn9ft9u5mSIAhYW1u7Nz5iEui6bneJvg+rOdz1L6sE+Lb7j6KoOyKgrus3hMZWqzWR+SPP84hGowgEAmAYBhRF2WOwnl9VVXS7XVQqlaVZt/V6PZycnCCfzxNx74kQYY9AWFJomoYoiri8nH/XPydjtV4PhUJLIVYMh0PH3ECvi3nTEMo4jruT/TIpJu2Y8nq9WF9fh2maODs7w3DovA60mqahUqlgZWUFsiw7coyLRCKRwMGBhD/4gyy+9a1LhELjv9/WwsLv94Pneei6DkmS0Gw275T6RiIRZDIZrK+v4+joyDHOhkXFMAzHXJOfyvVyuNPTU3ItcAC9Xg+iKM57GCMz6U09lmVBUZSjjslMJgNBEKYm6gHAN77Rt516FtYGULPJ4H//bz9+/vMA/tJf6k4tWkKWZbx58wYvXryAz+ebebdm0zTt8tyvjqv6vceVJfrpun6jFJjjOPA8j0wmg0wmc0P4s4Q4yx17vfOyruswTdNu3ALAziU0TdPuEC5JElRVha7r9u8sM51OB/V6HbFYzHX3wXlAhD0CYYmxblBOmuA4DVVVl0qssMqmgsHgvU6gWXJdzJtGoxCrLGMaTLpE0xIgv/jii4k95jRot9sIBAJYXV3F3t7e0k9Kp4nX68XLlwH8u393lbn4T/+pYZcUDQaDG+VQt/F4PIhEIggEAuA4DjRNo9/vo9VqodvtPuoIaLVa6HQ6WFlZwfb2tu3GWDRm0YDkKbjtHLLuIaenpyRLz0EMBgOEw+F5D2NkpuV+Zxhmaht7o2CVis6zs6ko6vi93zuZyfXOMAzIsgy/3z+2sDeJa/PbjivLmQfg0Xn/7QxAS3zKZDL4sz87xyefePGd78gIh1W7QsS6Rmqa5ohj0Omcn5/D7/dDEAQi7r0F5oMPPvhg3oMgEAjzwbq5zHrXzG1Y5anZbBaNRsN1C61RCYVCME1z7ouytTUFoqjbk7evf70Pr3dy7z3P8wgGg8/uzNhsMvjkkxjW1pSJju86uq4jmUxCkiTHTwQ7nQ5isRj6fR9+/GN+qu/LsuL1ehGJRGCaryGKOv7qXz2Fqrbtclmfz4doNIpkMoloNApRFCGKIhKJhP09iqLQbrdRq9Xsrrb3dTC8D9M0MRwOEYlEFtb1/cknMXz0Udq+9syLeDzuyHiEhzBNE0dHR89uAECYLCzLIhwOo16vz3soI3F9HjCJ+4hhGPD5fEin0zAMY+7HaT6ft51a88TrNSc+x3oIyxk+bpzDJK7NkzqurJy+4XAIWZYxGAwgCAI8Hg9+93cH+Pf/PgZB6GBnpwFFUTAcDm1H3qKvJSaJlf9NhL3HIcIegbDEUBQFQRBcN9GbB71eD4IgIJ1Oo9lsLvQN2ev1wuPxzD1Da9oTTYqiEI1Gny1MzEoAiEajruns1m638cd/nMG/+TehuQsji0gikYBhGFCUpn2O6LoORVHQ7XbRarVweXmJer2Ofr9vLzosIa9ardpCnuVKGBW/3w+fz/dsYdypTFpQGBc3CntnZ2fzHgbhFhRFIR6Pj9S4wAlMYx7QbrehqipSqRTC4TDa7fZc5nQ8zyOZTKJUKrluTjnOhqb1O7lcH6urCbtRxahM4to8zfllJpNBr9dDPH5V5vv++xJevhTJJucz0DQNyWTS1Zmzs4AIewTCkmNlO8x719INSJKEQCCAZDK50GIox3ETcbI5HcsFV6/XnzWpnpUAEAgEQFEUut3u1J5jUpimiV/5FQ9SKQbvvFPD97+fRS6n4Gc/izhicjsLl+U0SSaT6Ha7b3VbW5lClpNgOBxOzPEZDofBMMzChvHP0sHyGKlUyjWLGet4W/R7hxvRdR2JRGJigf9uR1EU1Ot1RKNRRKPRuXTJjUajYFnWlefLOBua1u8EAjLee2+IYDA41v3DKdfm+6BpGplMBqVSCYJg4Otf79tlv6KoY21NcfXcY54Eg0FwHDfvYTgaIuwRCEsOTdPw+/2uKPFzApIkIRQKIR6Pu3Iy9hRM00Q8Hl/YErvrhMNhmKb5LGF7VpNMq3R4lAXIPAWsra0VrK2V8S//ZRyffRbC//2/PvzsZxFHOPicUmY5LtYC3cr+mcfnHIvFoKrq3LM4FxmO4xCLxVwh7FklaaVSicwlHEo4HHZE+amTaDabiMViEARh5teybDZrO6fdxjgbmtd/B+gjnU4/e2PVafh8PoRCoRvO2Ouv2xL59vY8+NVf7RJxbwS8Xi+8Xu+8h+FoiLBHIBAAwC5HIDu5b6fdbtuZVfPY5Z02uq5DFEUwDLPw+YtWFsq8822eglWKMEop1TwFrEQiAZ7nsbpaw/Exg3/8j88hSQy+9a3m3J17TimzHJdEIoFGo2GX0c7jc04mk2i325BleSbPdxtRFJHJZJBMJu2vWCwGURQRDocRDAbtr0AgAJ/PBwCuyjby+/0IhUKOzxWyAvEPDg7GLu0mTB+WZREKhRZy3vIcJEnCysrKTDOUGYZBKpXC6empa65H1xlnQ/P67xiGAVEUoWna3O4h02B1dRWKotyIsrn+utfWFOztefDZZySmZFSs+A/Cw5CuuAQCARRFgaZpbG5uolQqLbyY81xM08Th4SHW19extraGo6OjeQ9p4lxcXCCTycw8j2fWnSj7/T4SicTUn2cSWO6sUTpZv/++hM8/9+H992cvXL5+/RqFQgF/7a+t4S/8hXP87u/68NlnIQDAZ5+FMBhQ8HrNuXQdnXTX4llD0/QNAWUaXaPfBsdxc7tXbG1tgaZpNJtNDAYDKIoCXdfB87z9ZXX7pWnazpMVRREsy8IwDOi6juFwiGq16tiFpRu6ABqGgV6vh+PjY1cKFMtEo9FAPB4f6R6yDFjdSX0+38xce8FgEJqm3buZvrm5CQDY29ubyVjmhSRJEEVxoeIcWJZFtVp98P9FUccPflDGy5f9md6vFwGruZebMmdnDXHsEQgEAFfiHkVRiEQiYFkWg8GATNIfwTRNtNttJJPJuZRwTBtFURAKhRAMBmfaRGPWziPDMFxVdhyNRu1GCE/h5UsR/+W/xJDJqDPfGTZNE61WC/3+VcnNn//zAjiujb/zd2rIZFRoGoUf/cgZ5bBuy9xLJpM4Pz+3/z3rzCGGYRCPxx9dwEyLjY0NGIaB/f199Ho9OzfQ6vKuKAr6/b7daVKSJLTbbbRaLdTrdVxeXkKSJMiyDIZhkMlkMBwOHdmUJpFIwOPxzHsYD2KVdbox/H8ZMQzDbtiw6E3ARiUSiWA4HM6sLDaZTEKW5Ttzx/X1dXszwufzuaKaYFxkWV6oclyGYZBIJFAulx/9ubfdr902H5kViqJAFEX7/CDchQh7BALBxhL3BEGwd3UNw4BhGDduuhRFged5e8HBMAw4joNpmkt1sTVNE51OB5lMBhRFLZzTsdfrIZ1OQ/h7GgAAIABJREFUo9/vQ1XVmTznrEskrQYa7XbbFblQfr8fNE0/uYGGE0pOVVVFvV5HJMLjm9+MIpmksb1dw8aGPPexWbgpc8/j8SASicxVjPZ6vQiHwzMfQ7FYBE3TODw8fNZC0Oog3Ol0IMsycrmc3WTESWQyGcc69nRdR7/fJ6Key+h0OhBFceFFo1EJh8PQdR29Xm8mz7eysoJyuWzPOziOw+bmJkzTxMHBAbrdrt1ddVbzr1ljleM6dWNlVAKBAAKBwLOb67lpPjJrOp0OotGoY++L84Yyyd2YQCA8gCXoWYKfYRg3/g5ciXzWZYSmafvnh8MhWq0Wms3mwmfueL1eFItFnJycLJxzLxaLIR6P4/Xr1/MeytRYX19Hp9OZednxOCSTSQQCARwcHMx7KGPBsixWV1fBcRwqlYpjFpazLgF/DpFIBIlEAru7u3MbA8uy2NzchK7rKJVKMynrW1tbA8dxODg4mLgIHwgEUCgUcH5+7piO5x6PBxsbG45cwFwX9Qjug6ZpvHjxAtVqleTt/ZJ8Pg9d11GpVKb+XH6/H/l8Hq9evQIAhEIhrKysoNVqoVqt2nPqTCYDnucX+jxbXV2FLMs3HOhuJZVKwefz4fDw8FmP46b5yDwIBoPI5/Ogadpep5Ly3CuIY49AIDyIlb1niXm3/279+/rfrS+WZeHz+RCLxZBIJGCa5sI52iw0TcNwOLQnZovUgGQwGEAURfT7Pvz4x/xClgbwPA+fz+eKnBefzwePx+PaxZhhGLbYn81moSiKI7KerNIYWaYdXwITj8ehadpcRVHDMFCv18FxHFZWVgBgqtf3QqEAj8eDw8PDqThrh8Mh+v0+stksgOm+lqeSTqchCILjXPC6rkOSJJycnMx7KIQxsTrB53K5hYwSGQeO40buOj8uiUQChmFAURQUCgWIoohKpXLHAc2yLMLhsL3ZQNM0kskkUqkUIpEIAoEABEEAANe6+gRBgNfrdcX8622kUin0er1nuz5nHa3hNqz4DYqi7HkIx3HzHpYjcN42IIFAWBiuC36JRAKiKM57SFOj3W5DkiQUi8V5D2XinJyc4I/+KISPPkrj5cvF+wwHgwF4np/3MJ4Ey7KuKBl+G61WC+12G9FodN5DucHLl6Ljj3O/3+8Ip6NpmqhWqyiXy1P9HFdWVuD1eqfecbXX6+Ho6AiJRALJZHJqz/MUeJ5HOBx2nFtP13W0Wq23ZkgRnE+v18PFxQXC4bBrGkhNk06nM7M8S6tr9/r6Ok5PZfzzf36Jo6O78RqSJIFhGGSzWWxsbGBnZ8e+/ne7XZimCb/fj0KhgPX19ZmMfdK4af71GFaMUaPRmPdQloJGo4GjoyM0Gg1IkrRQhornQLriEgiEqWMYBlqtFjKZDCRJWghh4j4qlQq2t7dd1YzhKSiKgm99qw5dF/GNb7jTKfYY1s6fG2g0GtjY2EAymUStVnN1tlWtVrO7mzplUjaP7rKjEAwGQdO0oxw2w+FwaudPJpNBMBicuqhnMRgMcHh4iGKxCIqi5lYelslk5vK8j2EYBi4vL10RWUB4GpeXl+j1eigWi2g2m453fU2zRNFyjnMcN/X34dWrV2AYBpqm4Sc/ieOjj9IwTfNOp3bDMHB2doZkMolGo4F2u33v2KzSaq/XO7PmH5NCUZSFKKO0csYXPXrIafA8j1Qq5eq58CRx1lYggUBYSGiahs/ng6Io/z97ZxbjSnaf968WVrFY3Pet2c3uvn2vJjCEMaIXQXLmQUlkyZAvAuhhktjIxIliDaAYGecCQiZKBtBi2BcaxJBwB0GCjGMr0TgvGSgw4kcjAwMCpMAYRBZmemPvZDfJ5s5iFWvJQ7tK3ff2xm6SVUWeH9Bo6Q6bPNxOnfOd7//9EY/H7R7OxDAMA+VyeSafo66f4Hd/V8fDhzG7hzJ2zGxINyDLMkqlEkKhENbW1iCKot1DujPD4RCqqiIQCNg9FItIRMNrr9Ucm2uTzWZxcnLiqM+rmb16vqHSOIjFYgiHw9je3p5qufZgMMD29jai0Sg8ngzefTeORmN6G09BEKwmOU7AMAzouo5KpUJEvRlEkiT0ej0sLCw4/oBrko7qdDoNmqanUtJ3XgB6/LiBN96oXHmY1Gw2sb6+jlqtdqXgqOs6FEWBz+eb2JgnhZsOVq9jXOvIRoOZ+jXHzZyPhyIQYY9AIEwJjuNQq9UQDoftHspEMS3hsdhsCWCGYeDo6GjmnhdwtpF2ulPhPJIkYWNjA6enpygUCsjlcq5dGJsdGgk3k8vlrGw7J6GqKhiGwerqKpaXl/HSSy/de55nWRbJZBL7+/u2ZDDKsozt7W1bSrOz2awjvs+apmE4HKLT6aBUKpESsxlmd3cXLMtiZWXF0WWRN4lgd4HneaytrSEYDGJra2vq+ZrjOkxiWXbkuZKISONjXMKeG+JAnIQsyzg9PXXUYaedkFJcAoEwUTRNQ7VaRafTgSzLyOVyjiq9mwTHx8fIZDKO24Dfl263C13XEQqF0Gq17B7O2AiHw64sna5Wq2g0GlheXkaxWMTOzo7rvlfVahVra2szPyfcF0EQEAqFsLW1ZfdQXkDTNPzsZz+z/r/ZsU7TtJFLhmmaRiAQQDqdRqvVQrf7Yu7UtJBlGZ/73D5+//cX8Hf/7nSEf7/fD47jHCHsAUCpVHJEcxvC5FlfX0c+n8fKygp2d3cd0UDmeUwRbFwkk0nE43HU63XHOaFHwWxYN2rTBlNEAjDW13UU3PqaP4+iKGAYBl6vF4PB4M734/Q4ECfS6/UQCoVmoqT7vhDHHoFAmBi6rmNvbw+1Wg2yLFv/Nuvdi1qtFiiKmkl3W7vdRigUsnsYYyMYDIKmade6UVRVxfr6OmiadmXjFlVVoaoqgsGg3UNxNIVCAdVq1ZpHnUyn08Hh4SEWFhawsLBwY4kMTdNYWlrCo0eP8IlPfAKpVAqtVgtHR0dTGvHV8HwHr756iE9+MjeVsndzPnICFEURsX3OODg4QL1etzpdzzL5fB7RaBSlUgnHx8e2CkylEofXXy+gVLqbW5LjOOi6PvL3dRIOyFFhWXYmxD1VVVGtVrG4uHiv+3F6HIgTcVLmsN04Y/VAIBBmDk3TsL+//8IJomEYMy/sAWelLalUytUZaJchSdLUOsdNGpqmrcwyt1Ov18Gy7jThdzqdmRKLx002m4Wu667KN2u1Wtjc3ATLsnj48OGVOYrRaBQPHz6EruvY2dnBz3/+c6yvr6NSqUx5xFfTarVQLpdRKBQgCMLEHicWiyEajTrGrUdRFAmCn0NqtZqjy3HHQTqdht/vx9bWliOaTTx9msYHHwTx9Gn6Tn/P8/ydmtI5QUQSBGFm5plqtQpN01x5yOpmzIgSchBFhD0CgTABdF1Hr9e79BRF1/W5sEv3+32Uy2UsLCzYPZSxUi4P8R/+AzsTmSzpdBqqqrrWrXeeaDTq2udRr9chiqJjBA0nIQgCwuEw9vb27B7KyCiKglKpZM2DhULB+m88z2N1dRXJZBIHBwfY29vDYDBwrHOj0Wjg5OQES0tL8Hq9Y7//hYUFJJNJDIdDx7wG5Ps4n4iiODNCy2XE43FEIhGUSiXHZOs+eVLBZz/bxpMndzvQ8Hg8rn3PAoGAI8u+7wLP8/B6vWTutIFqteqo66ddEGGPQCBMBCecgtpNo9GALMtYWlqyeyhj40//1Ievf51xfbCvKZjs7OzYPZR7Q9M0eJ5Hs9m0eyh3QlEUaJrmGnfrNAPH3VSCexXNZhP9fh/BYBAPHz7E4uIiVlZW0Ov1sL6+/sIBkFMD3ev1OqrVKorF4thcyzRNY3V1FV6vF5ubm9ja2oKmaY7YnGiahkQiYfcwCFPG7/ffKyPMyYTDYSSTSezs7DhqTi0WFTx7todi8W55lh6P506OPScgiiLa7bbdwxgLpsC6vb1t91DmDsMwsLu7C13XHXH9tAsi7BEIhLFz19Mqp27o7sP+/j4EQUA0GrV7KGPh13/9FL//+zq+/GX7Qu3HQT6fx+npqWtPuc+TzWYhSZJj3Afnue13WpIk15TjTqtrXT6ft5oPuR2Px4ODgwOUy2VomoatrS2Uy+VLS2fM1/fNN3OOuxbUajXUajUsLy/fu1zR6/VibW0NiqJga2sLw+EQqqri4ODAESVFDMMgHo/jwYMHc5G5RjiDpmnXikQ3kclkcHBwMHMHz5qmudIlJggCaJq2tUkSYXZQFAU7OztE2CMQCIRxc5WjwTCMK8PBZ7HNu6qq2N/fRyqVmoncmkhEw+/8zhD5/PjL0aZFIBAAwzCOyvG6K36/H8FgEIeHh3YP5VJu+50+PT29MofNabzyShuf/Wwbr7wyOZdBIBCAogTx7/5dx3Hi1l2gKAqapqHdbuPg4OBat8zjxw189rNtfPBBED/8YdRxhz3VahX1eh0rKysIh8N3uo9YLIbl5WXU63Xs7e1dEPK63S5kWXbE5oRhGPA8j1AoNJESZILzUFXVtXmt15FIJKCqqivcYaMecg+HQ1dmV8fjcbTbbUfMdeOg2+3CMIyZOch3I5IkWVmH8wjz1ltvvWX3IAgEwuxBUdSlmV/BYBCapl2aqbG0JCMS0fD4cQOCMBsXeuDsFIllWaTTadTrdbuHc2/8fr+rT1kXFhbQ6XRcO34TsxNupVJ5oUmNU7jtd1pRFCQSCXS7Xce7KN9/P4I//dMYMpkhXn55MtlAKysr+Pf/vovvfjcKr1fHpz7l7gyiSCQCWZZvVeInCAY+/ekuIhENqkrhe99LY3OTx6c/3XXMdcH8vmWzWWiaNpIDaHFx0cpNvKp8XpIkRCIRx7hwDMMARVGk++Ac4PV6IQgCGg37OqVOgnw+j1qt5ooy4/fei+Htt9OIRLRbXWOGw6ElXLrh+Zlks1kcHx87strgrgyHQ2SzWfh8PrRaLbuHM5cMBgMkEgnHXD+nCXHsEQiEe6HrOhRFQb/fh6qqMAwDsixf6SDSNO3K02C7OnRNowS4UqlgOBzORLcsWZZd6z70er3gOG4m3HrFYhH9ft/RG7BRvtODwQCRiPPduo8fN/DGGxU8fjyZ153jODAMA1m+PG/JjZEFFEWN5MowPzevvnpqufec5uSu1WojCXocx+Hhw4dgWRYbGxvXivGDwQCdTscRJbnA2SFCOByemY7ohKtRVXXmGpz5/X6wLOsaoWXUa4ymaTg4OEA2m51o5+5xYjbMcuqh5F1pt9vY2tqCKIoz5Xx107rD3JfOI7PziSMQCFNH0zQcHx+P1I3zulJcuzDLBQHgtddqE3uc3d1drK6uIpPJoFwuT+xxJo0sywgGg2O/30bjrCnH48eNiYm7iURiJhaSqVQKLMuiVCrZPZSxUS6Xsby8jFqt5ugTfFN0mhSKokDXdbz2Wg9er/bC5m5a89U4YVn2Tk6SSETDt799iPff709MSL0PhmHcqgQuHA4jk8mg0Wjc+lChXC67pjydMDsMh8OZEvbC4TCy2SyOjo4cI5TfxF2uMZ1OB8fHx1haWsLGxobjne+JRMI1QuuomO70WCyG4+Nju4czFty27iCluAQCgXAHDg4ORnJiRKNRKIpyrbjy9a+n8K/+1SL29mh87nOTF2GmVQJsGAa63S4ymQx0XXdtgLPp3hh3WfGo5Sej4vF4kMlksLOz45oF/mUEAgGk02ns7Ow4WgAbFVVV4fP5EAwGXdvhd1yEQiEwjIxHj05fmJPcFFlgdn1VFAW12t02A4Jg4OWX+458roqiIJPJQFGUK3MD8/k8YrEYDg4ORjoEM+coM2DeTkwHxCw0ciFcj2EYiMfjqNfrrs8+SyQSSKfT2N/fd0W23n2RJAkcxyGVSjk+9iWdTs9cGe55NE1DMpm883XPabhp3QGc7TXdmDt5X5xlmyEQCK5B1/U7lQrpun7jJuXP/iwGgP6b35NnmiXAsixjf38f6XQaoihO/PEmgaIoEznRv6r8pFTi8I//8RI+//kH+PDDuwe4x2IxDAYDx59kXwfLssjn8zg6OnJVls5tMbtIT8IR6iaGw+GVZY92RRaMitn1VZZl7Ozs2D2cidDr9bC/v49cLvdCV2dT1BQEAZubm3fKp6vVao44hDAMA3t7e3YPgzAFzEgVt5cR5nI5xONxlEqlucqGPDo6AkVRju4yb5bhXpa1PSuYQrJb1/nP45Z1h4nb56+7QoQ9AoEwErquQ9M01Go1HBwcjPz3g8Hgxu56DKNd+D1rdLtdlMtlFAoFV2bVmcLYuC+cVy0cnj5N48MP/Tg85PG1ry3eKeODpmlEo1FXl0ADZ7l6nU5nZh1tuq6jUqkgm83eyaXkphyY67jNPPk8pRKH118voFSyf06JRqMXur663flzHZ1OxxL3CoUCaJq2RE1FUbC5uXlnV4phGDg8PLS1rEjTNJTL5bnNLJpHaJp29QHY0tIS/H4/tra2XFsZcR+63a6jy/gzmYzjHYXjoN1uI5lM2j2MuYQIewQCgXADZmOMjz/+GCcnJ3farLVarRvDfb///X1EIkN8//v7dx2q42k0Gjg9PcXKyortZVZ3QdO0qYU0P3lSwSc/2YXfr6LR8OCHP4yOfB+RSATD4dDVi/xCoWBt9GeZRqMBVVWRSqVucduLQp6ZA/P++xE0GgyePUvg2bPEWIS+aQpn/X5/5EYFT5+m8cEHQTx9mp7QqG7G7NScSqWwt7c3N6WbnU4Hm5uboCgKjx49Gquo2e120e/3bRFHdV3HcDic2YMEwosEAgGoquoIp+iosCyLBw8egGVZbG5uzq0YLUmSYxvdiKIIjuPmQthrNpuOfR9mGa/XO9OHidcxn3ImgUC4E7quo16v32vBJ8sydF2HKIpX5ux95jN9/J//8/Gl/20aDRamxfHxMQRBwMrKCjY2Nuwezkioqjo1t2GxqOAHP9jBs2cJvPPOzWLPZSQSCVd3wo1GoxBFEZubm3OxYNnb28Pq6ioajca1Jcc//GEU77yTgiRReP31qlXG/fhxA++/H7E+L4JgjBz4/PxcYwpnBwcc/ut/LU10/un1emBZdqRusk+eVC78toMHDx5gMBhgfX197sKrFUXB7u4uGIYBRVFjdTwdHR3hwYMHoChqbPd5W0gJ7nzh9/tdF/NA0zRyuRwCgQBarRaOjo7m4jp5FZIkOdYpls/ncXJyMhfXB0mSwDAMaJp2pVDuVuYxW8/EfTYRAoFgGxRFjaWLVafTQSKRuNPfnnfkzAK7u7vQdR3FYtHuoYyEqqpTv3i++uop3nijgldfvX0APQAEg0EYhuFa1wnP81YA+KwGTT+PoihoNpvI5/Mj/d35cu7Hjxv46leP8dWvHt+po+rzc82TJxUUCgOUSt47uUZHQdd16Lo+0nesWFTw7NkeisUXXSrTKFEOhUKgKAq7u7tzsWm7Ck3Txl7GOK7v/V3EjnkWSOYRQRBck31G0zQKhQLi8Uf43vd4/PSnOzg8PJz7z6xZmeC0ctx8Pg9VVWemocRNGIZhdcclTA+/32/LIZgTII49AoFwK3RdR7vdHsuCqVwu4+HDh/D5fCMvIM87cmYBwzCws7OD1dVV5HI515RZqqrqmgyLZDKJRsO9n5disYharYZut2v3UKbK0dERHj16hGg0emU30VdfPesae9l8EIloeP31u5eCPj/XFIsKPv3pDvb2vGg0Jn8uahjG2Mr0TZESwMjOxdtidtIkjJ9xNSsyO7OLogiapqFp2o33vbi4iM3NzbE8PsH58Dzv+CxamqaRz+fh9/vR7Xbx3e/W8Qd/kECj4cNrr7lDlJw0zWYT8XjcMY1DOI5DMBjE1taW3UOZKs1mE9FodG5iKZxAMBh0ZcTROJjPZ00gEO7EuC5MZknvwsLCyJOv2zoz3QZN01AqlRAMBhGPx+0ezq0YDocT6Yx7HXdxawqCAI/Hg5OTkwmObHKYHdXcOv77cnh4iGw2e6WIPMn54LL73tnxXvg9SSiKGpvz7aqO0+OCpmnwPO9aV6zT4Xn+3odquq5bZYoUReFnP/sZWq3WtSViNE3D4/E4KifqvPt0VprlOIVQKARd1xEOhx3Z2IthGMuh94d/yOEnPylhb28Pv/ZrtYnOb26k0WjA6/U6RuDI5/NotVqQZdnuoUyVZrMJj8fjmoPwWWCeX2vmrbfeesvuQRAIBGej6zo6nc6Vrpm70Ov1EIlE4PP5rLbw84ymaej3+8jlcpAkyfGhz16vFz6fb6pOuKUl2SqxFITbbXITiYS1oXUKjQaD996LYWlJvvF55PN5SJLkmFP3aSOKi3j2jEI63QbH2d+l8Zd+ScLBgQdf/3pl4ocLqVQKx8fHY7kvQTDw8sv9Fz5vo3wWr8NsdOI2x964nv+k4XkeoVDoXpt0XddxfHyMwWCARCKBRqNhbbSDweCVpUuGYaDT6TgmBuDdd+P43vfS8Hp1bG158fbbaUQiGl5+mTi17gLDMEgmk8hkMgiFQmAYBqIoIhgMIhwOIxQKod/v21pefzamRbz/fg7FooLvfa+Db30rhGBQsea1y+a3eUbTNAQCAYiiaPsaWxRFxGIx7O7uzl2ZtGEYEEXREe/DPMBxHKLRKCnFJRAIhKswDGMipRnb29t4+PAhIpGIq0slx0W/38fR0REWFhYcHz6vqurUT4JNB9UoBAKBsYkj4+K//Jc4/uiPEjg9ZfC7v3v12DweDwRBwMHBwRRH5xxWV1fx3e9S+Lf/lsEbb/jx2mvuCnS/DyzLwjCMiW+CxlWiGwwGXVlq9HzzFafS7/fvtVHRdR2KolgNqxRFQSgUQr1eR7vdhiRJ8Pl81u0Nw4Cu66AoCr1ez7HdxGctmmOacByHQqEAjuMwGAxwenpqlf/3ej3k83l0Oh14PB6srq5an6HBYIBWq2V9llotD/7X/4rjH/5DGek0C5b9xU+jweBP/oTFb/6mhkhEg6IooCgKLMtaTQUoirKaBOm6DlVVoSiK1WjN7/dDFEV85zsKvvEN4Pi4j1//9VOoqkbe9xs4OjrCysrKnWJvxkk2m0W9Xnf0mnaSlMtlrKys2D2MucBcO80rRNgjEAjXomkajo+Pxx4GDpxtNvb29rC4uAhN08hpFs5s+36/H8Vi0dG5RpqmOabE4ypomgbLso5zu/2//ydc+H0ZHo8HKysraDQajnHKTAuaprGysgLDMPDKKyW88UbIMRs4szMuADx7NrluoTzPT2UTdF4Yuazj+G27kPd6PcRiMXJAMyF0XYcsyxCEq+eM6/5W0zTs7OxY/9br9SCKouWwbLVa8Pl8GA6HkGUZ/X4fkiTZ7tS6jPO5mnc57JkXaJpGKpVCs9mELMvw+XyWk8V0EbVaLZRKpUvf4/Prj6OjI3i9Xvj9fkQiEUSjUWiahvV1Cv/sn1H46CMKoZCKf/kvZUuY6/V6eOcdAd/+dhitVgtf+9oAvZ6A//bfOHz5yx2EQkOoqgpVVa2sR47jwHEceJ5HIBAARVGQJAlbW1v4O39Hxe/93ho+9zkJXi9532+DLMs4OTnBwsICPv74Y1vGEAqFwLLs3DTMuAxTpA4EAo5bj84akUhkbt16ABH2CATCNRiGgeFwONYS3Ofp9Xo4ODhAPp/H1tbW3OVvXMbR0RFWV1eRyWQcG2KtqqrjL54+nw+apl2bIWUHDx4M8H//rx8PHlzuQBNFEYVCAc1m07Hv/yRgWRbxeByRSASdTgeHh4cIhQxHbeCePKlc+D0pOI6biqByXhh59934C+692zr6Dg8P8ejRI1e5r81ctq9+9XjkTtt2UK/Xkc1mRzpQMfNsq9XqhXmw3+9b5dPmfbuljJqIebcjlUohFApZG13z8FRVVTAMg6Ojo2sjKp4X9SVJgiRJqNfrEAQBw+EQv/3bGXz0UQDF4gCf+UwJpdLFOevv/30GkjTAF77QwOmp9jdzzNn8/tprF/M4h8MhBoOrXdmRCPA7v6Og2eRRr89XI6n7UKvVEI1GEY/HbRHXzEgJp63Dpk2v10MwGCTC3oShadrxpoNJQoQ9AoFwJYZhYG9vcq4Uk3a7jWazicXFRWxsbLjCRn1bJ8td0HUdu7u7WFlZQbfbdeRCwCzFpWnasQs2c/PhNMzPy2Wfm3A4jGw2i3K57BqB5K4IgoBwOAyfzwePxwOapjEYDLC7u2tr2dB1FIsKnjyp4OnTNJ48qaBYnEwWpsfjmYhL+jouK2s0//crr7Tx7rvxa+e7crmMbDaLdrvtOJfXZbz/fgTvvJPCG29MPi9xHDSbTQQCAQQCgRs3LmZZ497enlUyeR5Jkqbe/IgwPgRBgM/nQ6fTuTSPl6ZphMNhlMtltNvtO5X1XyXq67pufab+9b8uwzAMPHly+XfoeRH2vqXTkiRdcJoSbsfJyQmSyeTUhT3TITrra5nbwLLspXMxYbyoqgrDMBxvPJgUpHkGgUC4FE3TUKlUpnYh6nQ6iMVi4HnekULW87z3Xmyiod2apmE4HCKXy1nZN05C13WEQiEAcGz+UiKRwGAwQLfrrNP91dWzJiBf/vLFJiAsy2JpaQl7e3szWZYeCoWQSCSQSqWQSqUQDoeh6zra7Taq1aolZjpRjD3Pm2/m8MEHQRwcePDFL06mKUs4HIZhGFP9HFwWQG/+m7nJv26+M5sw8DzvuO/cZdylGY/ddDod+Hw+sCx7rbin6zq2t7evnJs1TUMymXSNCDvv0DSN5eVlJJNJa+7kOA6JRAKxWAw+nw8cx4GiKHAch+XlZfR6PZycnIy0djjfTObRo8GN349IRMMXv9i6tTA+jiYX0WiUCHsjoigKkskkWq3WVL/v+XwetVrNsWvEaeL3+8Fx3Fgbubml+dM0oSjqVodfswpx7BEIhEuhaRrNZvPmG46RUqmE1dVVAGfuD6eJWeeZRmi36dAoFovY2tqa2OPclVarZQWwOxGv1+vIsV1VSpbJZNDtdl0hitwEy7KIRCLWYpZhGKiqil6vh2q1in6/7/gx8ue0AAAgAElEQVTOz5fRaDBYWRlgOKQmWo7Lsuy1ZWnT5rbznRkSfnp66vhYBTeWdBqGgd3dXUQiEWQyGavxwPNQFAW/33/teyDLMqLR6FyV+7uNQqEAj8djzQeVSgWyLFtuXoqiIAgCQqEQAoEAYrEYaJpGtVq9UzOb5116Tvt+dDodS9R2aqWAE9F1HZ1OB6lUCvv7+1N7XIZhiKj3N1Sr1bE30BhX86tZwsn7xmlAhD0CgXApZrjyNEWG4XCIjY0NLC8vY21tzSojcSLT2hQeHh5ibW3NtnyU6+j1eohGo3YP41LMxhluEsl4nnfcezwqLMviwYMHoCgKsiyj2+1aQt4sbMR++MMo/uiPkvjqV48nVoYLnL2O0y7FvY7bzndmw4VCoYCNjY0pjGw+aTQa6PV6KBaLVnfR81AUhXg8fu3BRq/XA8/zkx4q4QZomgbHcfD7/Wg2m9B1HdFoFKFQCDRNo16vQ9f1Sw9aDcNAv98fObrgqigRN3QZ1jQNXq/XsXENTqVWq2FpaWmqoug8l0Q+jyzL0DQNiURibB3k3fB9nTaCIMytWw8gwh6BQLgCmqaRz+exvr4+1Q25qqpYX19HIpFANptFLpdDr9eDJEkYDofQNM3qoqaq6kyIBdeh6zr29/dRKBTQbrcd5XIyc/aciMfjcd1ng6Io1435eczvpK7rODo6Iqf1d4DneddEElzG9vY2XnrpJfA873jXnptRFAWbm5tYXFyE1+u9MBfruo5SqXTt32uaZm26RVFENBoFy7IwDAOapkHTNHS7Xccers0CwWAQCwsL0HUdw+EQyWQSwNl72+l0UKvVJlI6eZXTxw0u1uFwCEEQiLA3IpIkQZZlJJNJVCqTbf5kMhwO4ff7yXv1NxwcHKBQKCAUCmF7e/ve6z03fF+njRlJMK8QYY9AIFwJTdPIZDI4PDyc+mObpSQ+nw/hcBiBQAAMw4CiKNA0bZUgmWKI2cH3eeHv/L+Z/+428aTX66HZbKJQKGBzc/Pa21IUZb1Ouq5PNE9lOByOJOxRFAWWZcGyLDwezws/ZomNeVE2xy/LsmWvl2UZsiyj3+9f62iaVlfRcWJ3edE4GsJ4vV7oum6JU7Mm7L366ikEwZjYCXkgEEA+n0e1WnWUiD8qg8EA4XAYx8fHdg9lptE0Ddvb28hkMohEIqBpGpqmoVwu3/j5MZ1Pa2trYBgG7XYb3W7XuoZ4PB7k83l89NFHrrtmOhWappHL5cDzPBiGAcMwOD4+tpza54XV84y7WZebnT6DwQA+n8+RMRtO5+TkBPl8fmrCXq1WQzabxcnJyVQez+n0ej18/PHHyGazWFtbw97eHhE9z5FIJGAYBrrdLvx+v5WVx3EcFEVBs9lEt9u99sDQ6/VOccTOgwh7BALhSmiaRigUQq1Ws815cVOZCU3TVkdNQRAuiEaCILwgBppClNk10BT+BoOBJfqZbgUnOQOPj4+vLMkNBAIIh8MQRREMw1gd8Ezh87wDQ9M0a/NnPndFUaznaL4u529/FeZteZ6HoiiWaHf+PeA4zvrNMMwLjzEcDqGqKiRJgqIoGA6HlojHMAy8Xu+FC3UoFILH47GES0mS0Ov10O/3IUmS9bc+n8/xTRieh6IoW8XIceS1rKysoN/vY3t723XC6m0ww+TH3RFbEATkcjl4PB4cHx/j9PR0LPdrF6enp0gmk0TYmxLlchk0TSMYDFoboJtoNBqIx+PodDqoVCqXZhMVi0Wk02kcHR1NYthzBcuyWFlZgSzLaDQaGAwGGA6HFwTYqw6rxp2l5WanT7fbRSqVsnsYrsSMJvH7/VOJKWm328hkMgiFQmNtGuFmdF3HwcEBYrEYlpaWcHx8TERqnDVaCQaDMAwDiUTiwn4NOFsj8TyPZDJ5IerFjP9QVRUMw8x9vAQR9ggEwo2kUins7e3ZPYxL0XXdEh1v6w4y89dYlrXEQJ7nQdM0aJq+0hloCn/nRanBYIDBYABJkiYqZJgluYuLi+h0OpBlGX6/H9lsFjRNo9vtYn9//9Iuxqa4ZroENE0Dy7LgOA4cx1mCIIALz9f8OS9wmgKg+ToxDIMHDx5YYt150c50TEqSZP2MKpA+/3ySySREUUSpVIIoiggGgwgGg4jH46Bp2irZDofDkGUZoVAInU7HdmH2tkxznKUSh6dP03jypIJiURmLi6NWq1kdXWeVcW6yOY5DPp+3Gr1Uq1XXfFavQ5IkeDweu4cxVxweHiIQCNx6k2gYBtbX16+9zfHxMRYXF1GpVG78XJ53lQEYu/jtNrxeLwaDAbxeL/L5PDiOQ7PZvFIkvc6V52aH3bjpdDrI5/PWoSVhNPr9PoLB4NTyhxuNBhKJBBH2nqNer2MwGKBQKICiKNfnK9+HhYUF+P3+GyuAnhf6zAoRcy44bwyYV4iwRyAQroWmafj9fhQKBRweHs6EC0fXdSiKAkVRbm2Dp2kaPM+DZVmrTInjOASDQcRiMavrZ6vVQqvVmkhHy16vZwUg12o1JJNJVKvVGxcE5nO9TPS7CdMJaQqDZrmsYRgYDAbodDro9XpTdXSaF+5er3fhObEsi1gsBpZl0Wg0wDAMUqkU8vm8JTYqigJJktDtdu/0etyX6zZv087Ye/o0jQ8+CAIAnj3bu7eLI5PJwO/3w+PxIJVKzWy3zXFsslmWRT6fh8/nQ7PZxO7u7kzMrSbD4XCuc27sgOd5UBQ11m72phM6m83i4ODg2tueF7wBzGW3RpZlkc1m4fP5LmxC6/U66vX6tfER1x0YuNlhN27Ma7nX6525qIdpMO11xsnJCSKRyFibRswKvV4P3W4XgiDYPRRbCAQCKBQK0HXdMheMghkbYXKX+5g1iLBHIBBu5Ly4t7u7a7ujZNx5M7fBLPu8jnA4jHg8jlgsBkmScHJyMnbx6OTkBOFwGKlUCqVSaeILW13XbRHArsLM7roMVVWvLP3jOA5erxeCIEAQBEQiEcu9qKoqer0eTk9PJy5QXrd5m/aC+8mTyoXf9yUajVrZXrO84brPJtvM2AoEAuh0OtjY2HBdyfhtuOo7SpgcoVBoIvNXtVrFwsLCjbe7TPCeF4dZNBpFOByG1+tFp9Ox3PPn4ydugrjybo+qqkTYuwfTPnQxm0bUarW5d1Q9jyiK2N/ft3sYU4dlWSwuLgIggtw4IcIegUC4FaZza21tDScnJ7ZmQI07b2ZcNJtNNJtN0DSNVCqFQqGAwWCAw8PDsQXhm+7A7e3tibgCnc5dm2KYrsXzHR5NF6YgCAgGg1hZWbGEzHK5fK274q5ct3mbtrBXLCp49mx8Jfa6rqPT6cykUDUOcrkcgsEg+v0+tra2ZrpjbCQSGatzjHAzkUhkIpmGvV4PFEVBFMVrD3meF7yddG2eBDRNI5vNIhAIQFVVKw7j/Pw3yrWKuPJujyzLEAQBjQYRQUeFYZipN2bq9XrQdR1+v9+13d4nha7r8Hq9jjpAnwY0TVvZ3Ob/J9wfIuwRCIRbYxgGGIZBNptFo9Gw7eTN6Sfbuq6jXC6jXC5jYWEBq6urKJfL916EiqJoOfXmUdQDYJUBjwPThSlJkiVUi6KIaDSKtbU1dLvdsWdLXrV5O9/Uxa3oug6Px0OEvedIJBKIx+OQZRk7Oztz4zIh3f6mh8fjAcMwExNTq9UqcrncjZl880I4HEYmk4EkSXP1nXYKg8EAgUDA7mG4kkaDwbNnAj7/eWaq+ZfD4dBytBJ+wenpKSKRyNw10FAUBevr6+A4DktLS1bMD+F+kFeQQCDcGl3Xsb29jfX1dVsFCFMccUMo9/7+PnZ3d5FOp5HJZO58PzRNY2FhAScnJ3O9iajVauB5HqIoTuT+e70e9vf3sbW1BZZl8fDhQ3AcN5HHOg/LslP9Tn34oRdf+tIqPvzQe/ONb4mu61N5rdwEz/NW86Ht7e25+u66WaR2G4IgTMRhbFKv161mU/OM1+tFoVBAJpPB4eEhEfVsot/vk2vNHfnBDzz4znfCeP/9yFQft1arIR6Pk6ZK5/B4PIjH43Ptbl9aWiLf5TFCHHsEAuHW0DSNpaUl6LqOSqXimC5XdmTujUKv18PGxgZWV1ehquqdAoTT6TRUVZ3rzlnAmXh0enqKbDaLjY2NiT2OLMvY3t5GKpXCysoKyuXyRBdfZhbTtPj61xdwcMDj619fwP/+3+N5HVVVJYv25zC7RM9bmc00Mpw+/NCLb3wjj29+8wCf/OR8OphNBEGYaHmd+Tk2y6bmDZqmsbi4CEEQ0Ov1sLm5SZzJNmLmF5LOuGfQNA2PxwOWZa0fj8dj/Zvp6D2LiQGazVN84QvTrXhpt9uIRCLIZrPY3d2d6mM7laWlJUiSNNfrelVViVtvjMznFZpAINwJM+DULMcNh8OOuEA7NXPvPKqqYnd3F8ViEf1+f6SNvsfjQTgcxubm5gRH6B6Oj48RDocRi8UmXr5wfHyMfr+PhYUFsCw7sQUYy7JTE/ZKJQ6NxtkiKhYb3+ZUURTwPD+2+5sF7G40NMt84xt5lEpn4t6PfjTfc6MgCBN3jtE07Xp3GsdxiEQiEEXxgkipKAq63e6l8zvLslhdXUW/38f6+vpEnZGE22NGP0w7L84ORFEEz/NgWRYcx10Q6xiGgWEYlvhudg1WVRWqqmIwGECWZevn0aNH+K3fOsVgMP1D8OPjYxSLxak/rhOhaRocx030gNoN7O7u4tGjR3YPY2Ygwh6BQLgTDMPA5/MhGAxeaEhgB07P3DMxO+UuLCxgfX391pv+bDaLfr8/FwvY23J4eIiFhQU0Go2JiyedTgelUsnKAalUxtNF9jzTdOw9fZpGr+dBJDLEN795NLb7VRSF5B49h67rU+9A6BQm7aT55jcPLMfevMOy7FSasbjNVcFxHMLhMAKBADwejyVOttttKIoCXdetxmDhcBiJRALdbheHh4fQdR3BYBDZbBbtdhtHR+ObKwn3R9M0cBw3s+sihmGszyRwllFninXmelBRFAwGg5HWDhRF3akB2TgYDAaum0MmBXGanmHG0MzrOmncEGGPQCDcGYZhkMlk0Ol0HJG55wZqtRoikQjC4fCtOguHw2EIgkBCy5+j2+1C13WrNGrSSJKE7e1tFItF8Dw/dqfqNB17T55UrN/F4vg2RYPBAKlUamz3NwvMq7A3jef8yU8O8KMfbaLRYPDuu3HHRjFMA4ZhJl4aahgG/H6/1UncLJ+iKMp6v8//Nh1EhmFA0zTIsoxer4dWqzVW1xvHcfD5fPB6veA4DhzHWU4m4GxearVa6Ha7VzadarfbOD4+htfrRSaTwcOHD63XtNFoTKTbMOF+mMLerOH1ehGPxxEMBjEcDlGpVGYqg81swmeXuOgUTJflLIvTVxEOh8GyLFRVRSwWm8s10qQgwh6BQLgXNE1DFEV0u127h+IaGo0GotHojcKeIAjIZrPY398nJX2XMO3MJ1mWsbW1hYWFBTx69AiHh4dj6/A2Tcdesajg2bPxdvsFYAn887hQvQ7zNHreTujH/XyvytRzQxTDpKEoauLzB0VRSKfT6PV6aLfbkGUZqqpC0zSrBPD8GCiKAsMw8Hg8lhgYiUSQSqWg67pVJtjtdq90pJvlajzPg+d5675MUdF0/wyHQyiKAlmW0el0IMsyFEUZWUAcDAYolUpIJpNIJpPY3GziP/9nDY8fT7eDKOFmZin6gaZpBAIBJBIJeDweK8dxEtdRTdPg9XpJRqTNmA3g5mGtRFEUWJYFz/NIp9PweDzWmsg8HCKMByLsEQiEexMIBIiwNwK1Wg3JZBI8z19ZPiUIApaWlnBycjI28WjWUBQFfr9/qk1chsMhtre3EY1Gkc/noWkaGo3GnRqinGfazTMmhaqqRNhzGE5vLnRbrsrUc0sUg9v5+c9/PtLtDcOwSgclSbJcRxRFWUKfz+ezxAzzb0xMJ6CZGTYcDjEcDq0yWvNnEvPmyckJWq0WfvSjZbz99lmThn/yT+43xxPGiyzLljgyDczPrdfrhSAI8Hq9oGka9TqFP/kTFr/5mxoSiRedq+dFi+edreb/Nr8rjUYDJycnE30eiqLA5/PZtq7UdR08z6Pf79vy+E7BfN89Hs9MiKw0TSMUCiEWi1luPJqmrUMY071NhLzJQoQ9AoFwL8wckFAoBFmWrRy5WRApJslgMEAwGLxUEIrFYkilUjg5OZnrblk3US6Xsbq6ilqtNpV8qfOcnp6i0WggHA4jHo8jkUhgOBxiMBhgMBig3+9DkqRbfw+m4biZBqawR/gFZumRXaH7djnaxu3YuypTz01RDISzz4U5TzYavxBjz5fPmuW7ds6JsizjM5/ZxLe/vYzf+q04dF2fSqYr4XZIkoRIJDKR+2ZZFl6vF16v1yrz9ng80DQNmqZhMBig1+tBVVX8x/8o4lvf8qLb7eJf/Iu2VYIOwBIzzje3MP/9/O9poiiKrdfo4XCIQCAw98Jet9tFs9nEysoKPvroI7uHcy98Ph8KhYLl0gbwQjUNyVacDkTYIxAI9+b8RC4IAhiGweHhoc2jcjadTucFYU8QBCwsLICiKOzu7k4lO87NKIqCTqeDbDaLUqk09cc3DAONRgONRgMcx0EURQiCAL/fj2g0auXmmWVnZqmYJEno9XovlK3NQqnmLJVHjQtFURCNRifuxLiKWXG0mZl6TsRuV6SmaeB53tVda03RxEmEQkN86UsfYzAIIJ1OI5lM4vT0FLVazXFjnTd6vd7YoziSyaSV+WW6RAeDASqVipXr+zx/7++10O9L+PznG2i3nf+ZsHutcXh4iOXlZbTbbVfPV+OgXC5DFEUsLCxgf3/f7uHciUgkgkwm84I7lWAPRNgjEAhjx8w+s8uh4gbq9ToSiQRomoZhGNaCsl6vXxrU3Wgw+OEPowCAV189dXVJ3Tg5PDzEw4cP4ff7bS0HN8vCzjtQAFhh7mZOlCiKiEQiF0Q/XdfBMGflXq1Wyyo5c6MzRJZl+Hw+u4fhKA4PD1EsFtHpdGzZyNjhaJu3Bb7dOX/9fh9+v3+mQvadRKfTQafTgc/nQyaTQSwWQ61WQ7VanYkDGTdiXjvHVcro8/kQi8Wwu7s7kpvMbY5hlmVtFdQGgwEURYHX6517YQ8A9vb2UCwWsbS0hJ2dHbuHMxJmdRFx4zkHIuwRCISxQlEUYrEYfD4ftra27B6OYzFdXIlEAsFgEBRFXRuW/P77EbzzzlnH0T//8xD+8A/3xtrRdJqM092i6zpqtRpyuRzW19cdt8kyBb/L8Hg81g/HcQiFQshms2AYxhJ8Taff+Z/hcAhVVR2ZyzIYDBAOh+0ehqOQJAnVahWLi4vY2NggTp9bYrcLbhTsdkV2u13SkXoK9Pt9bG1tWe76aDSKo6MjtNttu4c2l9A0jVQqhcPDw3tf+7PZLJrN5syXiDrh0J1lWUeuX+xAURRsbW2hWCyiWCzaUn1yF2KxGJLJJBH1HAYR9ggEwlgxSxhu6vg675gly4lEArVaDZVK5drbP37cgCRR+LM/C6FU8uLp0/REOptOg3G7W6rVKsLhMDKZDI6Oju59f9PCdOaZPJ+3yHEcBEGwOkIGg0Erh4qiKNA0DU3TLJHP7AR5XgCcpNBpbqpEUbQCkUk5xuVUq1X4/X4sLCy47lT+rtz3s2e3C24Uzrt2TEHylVfa+Iu/CE5FmOz3+1PtED7vSJKE9fV1xGIxZLNZpFIpVCoV0uhqynQ6HQQCAayurmJ7e/vOhybBYBAsy6JcLo95hM6DYRhbRbVYLAbDMEjDvXOoqort7W2srKwgm806fh3r8XiIU8+hkFUAgUAYOxRFvVCSSDiDpmkUCgX4fD7QNI12u32jqAecbRxff72KX/3VFp4+TePJk5v/xqmcd7eMy5VTqVSQy+UcvyAahevcfiZmdz6e562cP7MLmSn8KYqCwWAAWZYtEdD8PYr4Eg6HkUqlYBiGFZIsSRLq9TpUVYWmaZbLkPAipVIJjx49QiKRuHcXZTdwX2HPbhfcXTEFyZ/8xIcPPggCmLwwaX6XvV4vBoPBRB+L8Avq9Trq9TqSySRyuRyGwyGOjo5IieGU6HQ64DgOhmEglUrd+fqfyWTmYk4Gztagdl2jaZpGMpkkGdyXoGkadnd3sby8DFmWUa/X7R7SleRyObuHQLgCIuwRCATClDCt671eD+vr6xAEAdlsdqT7KBYV1zr1TM67W959Nz4WV06n04FhGMhkMrc6dXdTmd91SJJ07SZSEASrqUcoFLLKfM0fXdcxHA4t8c/8PRwOX3A/BINB9Pt9NJtNGIYBSZJIWemI7O7uolgsotfrzXTJ130C2kslDt/5TgaPHkn4p/+07rrvpylEvvJKG5/6VH9qwqQkSQiHw7c6KCKMl5OTE5ycnCCTyaBYLKLVaqFcLrsyJ9VNDAYDsCyL7e1trK6uolar3XgY9jzR6Fl2sZOFlHFCUZRtjr1sNgtJkkjp+hXIsoy9vT0sLi6i3+878oBAEATLmEBwHkTYIxAIY4eU4l2EpmkUi0V4PB7s7+9bJQi9Xs/qKDyvjNOVs7W1hbW1NTSbzRsXRG4q87sPNwl/Xq/Xcv09L/5RFAVd163ugF6v1yr5UxSFfM/vgCRJODk5QaFQwPr6+oWN/6yIzffl6dM0fvzjAH784wCiUd1138/zBxfF4vTG3u12EQwGp/Z4hBcpl8uoVqtYWlrC2toaDg4OSMnhBJFlGQzDQFEUdLtdZDIZ7O7u3vrvz2f0zQt2OvZItt7N9Ho9HB8fY3FxER999JHdw3mBWCxm9xAI10CEPQKBMHYMw0A8Hke9XndcM4Npk06nEYlE0Ol0UCqVLmzkzQYa4XB4brsZjrOjnKqqaDabyOVy2NzcvPa2bi3zGzeDweDK0j2apq1uvjzPWwKgx+Oxsv4AWPl+l2X8EV6kVqshEokgHA5fyCKdF7H5Jp48qWA4pPDokTT3389RkCSJbLocgKqq2NzcRDQaRaFQwNHR0dxe3yeNuYYSRREHBwd4+PAhwuEwWq3WjWtP88BVluW5cZBxHGeri/Tw8BCrq6toNpvo9XoIBoPweDyXHhLquo5WqzWXVQH1eh3xeNxRewNRFJHP561qD4IzIcIegUAYOzRNI5FIIJlMQpZlq0mA+WPmfc0yoVAImUwGqqpid3f3yrK7RqOBaDTqmIu32zk6OsKjR48QCoXQarWuvN04BcVZRdf1C8JfNBrFzs7Ohe8uy7Lw+/2W6BcIBC6U+5oZf+dLfc3S33lcsJv0+30EAoELwh4Rm88oFhX8p/90e9cN4QxJkubeAe4kTk9PoSgKCoUCeJ5HrVab6zlvUsiyDL/fj16vh6OjI2QyGeRyOSvv1bzenI8/CIVCiMViGA6H2N7etvkZTA9BEGz9DJp7AJ7nEQ6HEQgEoCjKCyKsmeGbSqVwcnKC09PTuTMJNBoNRCKRqe0N/H4/lpaWUK1W0Wq1Lhz4siyLYrFo5SsTnAsR9ggEwkQwNxiCIEAQBABnTj5d162Mj3q9jg8/lPB7v5fAkycVFIujZaM4EY7jkM/nwfM8yuXyjRflfr9vZbwQxkO1WkU6nb5W2CPcnmg0ing8DoqiIIriBWHPdEle9jmnadr6/puiH8uylvAHwNp0Pe/4m3W3H8/zLxxuzJrYPOoGgJQi3w9d16HrOnw+30znN7qJbreLUqmEXC6HWCwGVVWtQ45+v29lwxLuTr/fh8/nAwC0Wi3rus9xHLxer9VcKpFIWJ2jFUVBpVKZuwNVnudtv7ZyHAfgLLN3Y2Pj2rJgv9+PbDaLRCKBo6OjWzsrGYaxHPFu/X4NBgOEw+GJ3Hc4HEan07kg8prZlLFYDNFoFIZhWN+nfr8PVVVJ53UXQN4hAoEwNcxTOOBsgZFOp/HP/znwwQdnm/xJNoXgOA4Mw0DXdUtgNAxjbKeXgUAAyWQSPM+j1Wphd3f3VvdtuixIN8PxUa/XkUgkHFXG4EYCgYDlfKhWq9A0DdlsFj6fDwcHBzf+va7r6PV66PV6l/53juPg8/msjZff77/g9jPdFmY3X6/XC+Cse5z5Y4oZ53/M7/f52zhhce/1esGyLCiKgsfjQa/XsxqYzBqjvt6NBoM338xNrYssgTAtJEnC5uYmaJqGKIrWnBcKhZDL5dBoNKx5chbngklzlQBiHhLNS5ntbWBZ1tau9YlEAqqqIplM4uTk5MaxdLtdrK+vIxaLIZvNIplM4ujo6MqDC4qiEI/HrYNIiqJQq7nzWiJJ0kSEtEwmg0gkguFwiK2tLWvOMasozru+zcgQhmEcsYYi3AwR9ggEgm3QNI233waGQwVf+9p4O/klEgmEQiF4PB5r83zeRv78b/Oiddnvy/63+bc0TVuC4enpKXZ2dkYSC3VdR6PRQC6Xw9bW1j2fNcGkWq0ilUoRYe+OZDIZq8Nmo/GL0tB+v49isYh8Pn8rce86zI3XZZhuP5/PB57n4fV6rZIdhmHg8XjAcZwlApqL+Kt+AFhi33nRT9M0qKp6QQS86veoeL1eiKKIQCAAn8/3wkGCuQExDAPdbhf1ev1KEXTWef/9CD74IIjPfrY996XI94VswJyJruvodDrodDrWv/n9fsTjcatpUb/fR71eR7fbHel9pCjq0jxUc23Sbrdv1VTKjQwGA1KC7hICgQBUVYXH4xmpC3G9Xke9Xkc6ncbi4qK13m40GpY4GA6HkU6noWka9vb2wLIsMpmMa4W94XA49rJXv9+PSCSC3d1dpFIpPHjwAN1u1zpcpWn6wj7pfJYeKcF1B0TYIxAItrK2ZuAHP2ji5GQ8ZbipVAqRSASaplkb5dvk+ZniwE2/z1/czE3/fUsHT05O8ODBAyQSCVSr1TvfD+EXmK69m7L2CC9iuh23trZeEN6GwyFKpRIePHgw0ZK/m9x+o2I2AjEbf3g8Hqss2NwA3yQQmsK+6Qw0BT9VVa1NOE3T8Hq9Vki5mcKFXpEAACAASURBVO10dHR0pYjJ8zzi8TgKhQIGgwEODw+vvK1bGHUTcD5fkJTh3h2GYWY+v3aW6Ha7VtdcmqaRyWSQzWbBMMwLB4Tn5x9z7mFZ9kI1gtnBXJZlHB8fQ5IkeL1eRKNRLC4ugqIoS+SblUMEs0O73W40N9But7GwsGBdz6ZNv99HPB6/8xxVqVRQqVQQDocRi8WQSCQwGAzAsixomn6hvDqTyUAURVd/1j0ez6X7C4ZhEIvFIIriC+sSABcEOoZhEAgEYBgGarUaer0etre3EYvF4PP50Gw20e12rSghIpS7FyLsEQgEWzEDju8Lx3EoFovQdR0HBwfWYvm2mI4cO4KFNU3D7u4ulpaWwPP8vZ1QhDNqtRpSqRQR9kYgHA6DohL4N//mFL/2axoikRdvMxwOUavVkMvlsLGxMf1B3oHnG4HcBVMcZBgGHMchl8uhWq1a5bWmI69arb6QX3Mdsizj8PAQh4eHWFhYwOrqKqrVqutF/ps2js9n6pHy2/shCIK1uSO4D13XcXh4CADWgYPJ+QOG813J+/2+9XMV58tRRVFELBazxJ1ut2u5CN3c2GM4HMLv9xOH/g10u11omoZUKoVKZbxVMrfBFIzu+1kzc31pmkYqlYKu6zg+Pn7hdt1uF/F43LXCXrvdxurqKj7++GNrXj9fbjwcDtFuty3zAU3T1nrkPLquY29v74XXwXRCmkzCJUiYLkTYIxAItjIOYU8QBCwtLeH09PTSi7sbkCQJ29vbWFhYwMOHD7G7u+vazL1SicPTp2nbG6LUajXE43EEAoEL5U+EyxFFEdlsFm++2cQf/EEcqqpeKbbUajVEo9G5yjE0xUHg7PuazWbHPt/s7+9DEAQsLi7C7/djb2/PdRtuM57gJhfz++9H8PbbaQAkU28cRCKRmSy1nEc0TZuIGHHeBS0IAqLRKBKJBLLZLNrtNsrlsuvmG+BsPhZFcW6uRfdhZ2cHq6uraDabU19j+v1+DAaDsX3GdF1HuVy+8r9XKhWsra1d6oB1A/v7+1hdXUU0GrVKinO5HERRvFSouy+6rkOWZavhIcF90DffhEAgECbLfcpYTVHv+PjYtaKeiSzL2NzcRKPRwPLyMrLZrN1DupYPP/Tii19cxbe/nUaj8Qvr/tOnaXzwQRBPn6ZtHN0ZjUYDqVTK7mFcS6PB4N134xdew2nDcRwKhQLK5TK+8IVjvPFG5dqsM/OEPJ22/z22A5ZlJ+aMkiQJH330EQBgdXUVPM9P5HEmRbFYRKfTubGc+PHjxo2fM8LtYFkW4XD42k3uvHB+Pi2VOLz+egGlEmf3sByHJEk4PDzExsYG1tfXwfM8lpeXXenYkSTJdfOkXSiKAkmSEAqFpv7YZlTAtEQ2swu1Hc91XLTb7QvjF0URR0dHE3Mh1ut14vp2Mcxbb731lt2DIBAI84thGDg9Pb3ThZ6maayurqJWq40UxOt0er0eut0ustksKIpybBnBV76yhN1dL372Mx8iEQ0vv3xWDvTSSxIODjx48qRie15Wr9dDKpWCJEn3EpAnyXvvxfD22+kLr+E0YVkWKysrOD09Rb1ehyAYePnlPgTh+lLKwWCAaDQKmqYnlrXnVMx8m0mWyzabTXAch0wm4+jP73lisRgCgQB2dnZuLMW97eeMcDOLi4tQFGXs18EPP/TiK19Zwksv9ZFOuyO/7Px8+sd/HMOPfxzAxgaPx4+Jm+sqzCZeZjMftzk/GYZBOByeqXXgJAkEAgAw9UqGeDxu5dJO67FlOYDvf9+Hv/xLFqursuuuNxRFIRKJWI69cDiM4XA4se+o2YzG6/VeaDroRsF/HiHCHoFAsBXDMCCKIrrd7sinRMvLy5AkaSZdCmbnMEEQHFte8tJLffz0pz786q828Ru/UbcWTJGIhi9+sWW7qGfCcRxCoZBjX8elJRmRiIbHjxtTX3Sa4ni3271T5o4sy67uPHdXWJa9sNieFOa8mM/noSiK4xsjFAoFVCoV18YIuJFUKgVRFCfSVf0rX1lCqeTFX/2VD6++ejr2+78PjQaD996LYWnp4mb9/Hz6538eQrnMIZFQ0GqxL9yWcBFTIDs9ddZ7fRO6rpPmYyOQTqfRarWmPk9Ho1FwHAdZlqcm7P2P/xHHt7/tw09/6rft8PQ+qKqKZDKJer0OwzDg8XgQCAQmup7tdrtWd+5+v49QKHShGQfBuRBhj0Ag2IqZxxSNRqGq6qULDYqi4Pf74fP54Pf7EQqFkEgkwPM8SqWSLd29psFgMEAymbzydbGbdFrFP/pHp/iVX+le2CxdteGyi16vh3Q6jW6368iueXY6l1ZXVyHLMvb39+/094qiIBAIwO/3WwHt84DH45mKsAeclZkNBgPkcjlQFOVod2Q6nSbNf6YETdPIZrMIh8PY3t6eSHnbSy/18Vd/5cM3v3ngOMfeVU7n8/PpJz/Zx8GBBy+9JOGdd1JT29g77Rp4W0yHu9lZ1y2Ywl6r1XJllto0WVhYAM/zVqOWaRIMBsHzPPr9/sgN7u7KL/0Sj3jch1/5FR2//dsUwmFubE08poFhGFYpriRJMAwDsVhs4msPsxlYJpOxug4TnA8R9ggEgu2YHZ1EUUQ8HrdEvFgshng8jnQ6jWAwiEAggEAgAJ/PB4ZhUK1WHVumOg7MINtcLod2u+2KRQgwWmnpNDZAhmFAEARXNnq46vUxc6R+8hPxzuUlCwsLYBgGOzs7t37cyxgMBkin02g0GnOTzeL1eiHLATx7Rk1l864oilWeL4oiOp2O4w40aJpGIpHAycmJ3UOZeQRBwMrKChiGwfb29sTKtNNpFa++emqbqHfdPHQbp7PpHv/EJwZTdUXbHa9wHxRFQT6fh6ZprirJDYVC0HXdVWOeJuacQdM0dnZ2prqepCgKsVgMoiiCZVl0Op2pHVDpehcvvXSCv/23uwgEGPh8PoRCIcRiMSSTSYTDYYiiCI/HA5qmoWma466tPM+D53m0222oqopUKoVmsznR9RZN0ygWixAEgYh6LoIIewQCwTGY7do5joMgCOA4zmrdbv6381bwg4MDx12Ax42iKPB4PEgkEq4pjxmltHRaG6But4tYLIZIJIJWq+Waz81Vr89778Xwve+l71xeEggEEI/Hr1zgj/K+qKoKr9eLSCTiOuH0rvh8PvzxHwfwrW8Fp7Z5V1UVp6en1obEFP5H+SzTNA2v1wtRFK0fQRDAsuy9NzSGYSAej6PVas2NwDttBEFAIpFAJpNBs9nE3t7exF7rUonDm2/m8NJLZ0KJHQ606+ahUZzO03ZF2xmvcF9kWUav10Mul4PX60W323X09TIQCCCTyUAURUiSNNOHvXfFbIxSr9dxcHAw9UNi85oFnB1Y27F2V1UVvV4PzWYT9XodtVoNjUbDir0RRRGRSATJZBKBQACapjnGtUrTNGKxGICzuAuKotBqtSZWgUJRFFZWVsDzPBH1XAZr9wAIBAJhVMxwZ7c42O5Lu91GMBi0exi3Zm/Pg//5P8P45V/u3pizZ3bEnHRnTF3XsbGxgeXlZSwvL0+sdG3cXPX6PH7cgCRRl/63yyiVODx9msaTJxUUiwqy2Syq1eqVnUtHfV8qlQoePHgAQRDmxjHxG7+holarTbWrq67r2NraQjQatdzMnU4HrVbr0pxSj8cDn8+HQCAAURTBMAx0XYemaVYwtnk7hmHQ7/dRr9fvnH+kaRq8Xq8rGn3YiRkvEQwGLbcIRVEwDMN6f8z3xgwuN8VXWZbRbrchiuJEx2h2NweAT32qj7ffPuuA/dpr08vTnNb1YdxEItpUX6dx0+/3sbGxgaWlJayurqJUKjnqO+3xeBCNRhGNRmEYBjqdDprNJumMewW5XA6NRmMiGYQURUEURXAcB13XMRgMXoiOCYVCqNfrjnNzq6qKZrN54UCSpmnE43HkcjkEAgFbSpafp91uI5lMIplMolKpTPyQP51Og+M4Iuq5EMpw8jEMgUAgXIKmaTg8PJybTC+apvHo0SN89NFHjnPCPC8YAcCXvrSKUsmLYnGAH/1o0+YRvkixWATDMCiVSq4Q98bB668X8MEHQXz2s2389//eRjqdxkcffTTWx0in0/D7/djcdN57Pm7MTaXdz9Xr9SIej8Pn84Fl2Qtd7MxF+flT/fX19Svvi2VZJJNJhEIhK3dx1M18sVhEt9slIfZXwPP8BUdIv99Hp9NBu92GruuWY90UWk2hzywxNOd/mqaxtraGarU6sU6gpRKH73wng0ePBvgH/6CBv/iLIB4/bjimKdIs0mgweP/9iPU6P///7SCfz1udru0+tAkGg4jFYhAEAYPBACcnJ1ZWWygUQiqVunaOm0dYlsXa2hrW19eta4EoivD5fOA4DsDZmtrstHrbEtlAIIBEIgFBEKCqKlRVBU3TYFkWiqJgf3/fqjh58OCBI9ev18EwDFZXVzEcDrG3t2d7PjPLsnj06BH++q//eqJux1AohFwuR0Q9l0JKcQkEguswDANHR0d2D2NqGIaBYDAIlmUdV2by5ps5fPBBEAcHHnzxiy0AwMLCAH/5l3788i93sbEh3DkDblI0m02rAUun05kLce+llyQcHHjw5EkFf+tvneWzjDvjpt/vI5lMQpblK52As4LP54PX60WjYa+TSFXV/8/e2cc4ct73/TvD4ctwSM4LyRm+7fvJOl2tGEV9dU6wjXOaOA7UymoRt5AFtHXbKC9OYdSoHDvXoLBlFTUMuGgESHXQWm4QWDaQAFfXaBygqINcqzqVDNnwwdbpbm/fb99IDjnkDIect/6xnvHu3r6QXL4Md+cDHM4n75LD4TMzz/N9vr/fF4qioFKpeCl2rntld3cX29vbqFQqaLVa4DjuxIbbtm2j0WigXC4jmUwil8vBsqyegnvcIKRhiU2TSjgcRrFYRC6Xg2maWF5exu7uLhRFga7r3kLNcRyYpolOpwNd171ryTCMA4s5x3HQ6XSQy+WG2kT9L/8yiW9/W0A+b+ATnyj76j5+Hjlcerz/37Oz7bGUQyuKAoIgUCwWoev6QO7tNE0DQFdCTzgcRiaTwfT0NBKJBJrNJlZWVlCtVg8ci2EYkCTpwiW0n0ahUIBpmpBlGalUCnNzc2BZ1nNvu25ghmEgCAKy2SwoikK73X7o+3Hv79PT00ilUmg0GlhZWfHKWqvVKsrlMhiGQS6Xg6IoSCaTiEQiE/dMcBwHlUoFqVQKkiSNNXwtFoshFAohlUoNdXzHYjHMzMwEot4EE5TiBgQETBSO46BWq/m658swqNVq4DjOd6UMzz+/deBvALh7N45aLYz/8T/2eoLQtOO7sqSlpSUUCgUsLCxgZWXF10mjg2BuroOXX14FgKEl4tm2je3tbRQKBdy5c+fUn/eDG6Vf3LJJP3FS4/hWq+W5KbpZnKyuriKZTKJYLIJhGGxsbHT1eSuVCrLZ7EQG1QwDgiCQzWaRyWSgaRru3LkzsI0ERVEgSRIkScL29nZfr3HcNfjd7ybwuc9NwzRJfOADysSVwk4qh0uP9/998yaPr3wlhzfeiOPFFzdGes902zZMTU1hZWWl7w3GWCyGfD6PWCwGgiBQLpexu7t75L0lkUh4buR2u4319fUTWwS4ztZoNNrTZsR5JxaLIRwOY2FhAZFIBFtbWyduSDEMA0mSIAiC12/RfZ14PA7DMLC9vX3i/X19fR2lUsnrB9dvawc/sLKyAkmSMDc3h7W1tZGl+brtGiRJQiwWG5iofhSu8z+VSh3oYx4weQSOvYCAgInCcRxsbm6O3RY/amzbRiaT8d1utJs66JYNffObaVy/roDjTLz73RquXWviYx/zZwNxN1m0VCqBoihomuY7sWbQRKNR8DyPra2t03+4D3Rd95o8n1a2NcnJkW5PoUkSr5LJJEKhUNeL8k6ng2q1CkmSkEqloChKV9eHZVnI5XIT59AYNAzDYG5uDrFYzHO1DPr+0m63kcvlUK1W+3rt467Bj398AZ1OCBRl44//eGnihPdJ5XDIx/5/z862ce9eFLdujS6wZz/tdhuWZaFYLB4bkEPTNIrFIlRVPfD/RyIRFItFSJKEVquF+/fvo9lsQpIkZLNZmKaJaDSKRCIBjuNQKpWQSqWgaRqWl5cfcucdB8/znts1YI9qtYpIJIJ4PI7FxcVT7/+GYUCWZVQqFYRCIS9cqd1uY2NjA7u7u12dX0VRkM/nQRAElpeXB/RpxoOqqjBNE6VSCaZpDnV8EQSBXC6HqakpJJNJNBoNVKtVCIKAcrk80HJ4giAwPT3tiYeHAwoDJo9A2AsICJgo3N3Ci4ZlWchkMmi1Wr5qYu2ytBTBb/7mLP78zznk8waee66MJ55QcfXqcJMIXTGx3/KkTqcDURRBkiQkSQLP8z2JH5MGx3EIh8NDLSE1DKOrEkE3OfL6dQU3b/LgOBM3b/IjLzXrh0QigXA4PFHCHkVRSCaTPX33bjlSOp1GJpPxesGdhK7rEASh5zLe80IoFEKhUIAoiqhUKlhbWxvaRpRhGKBpGul0uq9r+rj01qkpHf/7fyfx4otrePxxfyRDXnRo2sETTzTHmrbbarUQj8eRTqePbOA/OzuLaDQKQRBAkiRSqRSy2SwkSYJhGLh//z7q9b2WHaZpolKpwHEcZLNZb7PEdfJtbGx4m2/dkkgkQBDEyFxVk4LbYqGXHneO40DTNNTrdS+cqVe3saqq4Hl+rGWsg0LXdWia5qVF7+95elZCoZDXr7BUKiEWi2FjYwMPHjxAs9mErutQFGWgzkeKolAqlZBIJAJB7xwRCHsBAQETg2VZA9+xmiRisRhomh57aIgsh/Dyy1m8+moGjz/eAs9buHGjiB/9iMHcnI7PfW5zZIuOs7q+3J4xd+7cQbVahWVZnohxHnvFSZIETdOGKly2220kk8lTyzFdN4pbYra+Hsa3vpWeCAffJAp7ALxd/16RZdkr0TptkUZRFNLpNBRFQbt9cUShcDiMdDqNqakpEAThuZKGjaqqkCSpLyfJYYeYy6VLHfzGb5Rx6dL5uv9NOsd9X6OkXq8jm80+tAHGsiw4jvNCGpLJJEiSRKvVwvr6OmRZPlKka7VaqFQqqFarkGUZ9Xq97/tGJBJBIpEYe+/TgD0Mw0AoFOp748FvGIaBWq0GnuchSZJX9n2W9grxeBzz8/OeY9V1tB6eew5SGI3H415pdtBP73wRCHsBAQETgeM4cBwH6+vr575c8jjcne1xlOPKcgivvprBG28wuH2bxn/+zxLW16NeaIYbzvDCCxvI57ufgLiOu8NurW6ceLIcwltvxfHud2totUj83//L4Ic/jD8U1nHSa5EkiXQ67fX50XXdcxEUi0W02+1zJU5IktR1WdNZcMusuhFHXdfQs89WkM8bY3Oj9IJhsPgv/yUKSar7/lhdTNOEKIp9l23W63XPjXaSc3hmZgadTsd3/UBPwl1UJRIJJJNJJJNJRKPRhxJq3fNGEASi0Sji8Tg4jkMul4MoiqAoCltbW9ja2hpZAqTjODAMA/l83netGgLOJ81mE6VSyRP5I5EIZmdnsbm5iVarBV3XUavVUK/XHyrLHSaO4/iyZclFRtd1SJKEer1+LoLKbNtGrVaDLMvgOA6SJCESiUBV1Z6fq7FYDPPz85Bl2WvX4DpahwXP85iamgKAQNQ7hwThGQEBAb7Htm04joOVlZWRTRD9iFuW4va7GiSnBRncvMnjlVckAMBv//Y2/uk/3cHbb9NeaMb+cIZe2N8Q/NatFADgE58oe//d/fdxv/vKKxI+8AHF+13g4bCObl7rMK74kc/nx+6QHCRuL8FhY5omdnZ2ugrS4HnL+17m5iZjQfaNb0Tx+c/H8OlP874LhjkOVwDiOK7v/nfb29swTRMzMzNYW1t7qDQomUwiFovh7t27gzjkoRGLxTwRj6ZpL43WsixYlgXHcRCPxxEKhUAQBEiS9MqVHMcBQRCwbRuWZcEwDDQaDSwtLY3t+VSv1yEIAmZmZrCysjKWYwjoHYZhwDCM1/+SJEk4jgPLsqBpGiqVii83ltrtNqrVKkqlEu7du4epqSk0m82xO5hbrZaX8jrppZ/nBTe5PZ/Pn6t7k5tuTlEUZmZm8Oijj54a8ALsiWmCICASiXhJ9aNqLxSPx1EoFIKy23NMIOwFBAQMHcuyQJIkbNv2FkndYts2Op0OlpeXxzJR81tyZ6fTQSwWG7jYdJr49fTTMlqtvcnAM89UB3Yu3NS/69cVXL2qHZsKeNrvvvvdLbRaBGjaeeh3unmto6jX68jn84hGo30trvw2dtz+RaOiWq0ik8kgnU4PPEhh3Of22Wc7CIVIXL8+WeVFmqZBEIQzfR+VSgWWZWFqagqbm5teiRVJkiiVStja2vLdopogCDAMA5ZlkUwmQRAEOp0Oms0mNjY2enKwhsNhX/Y5XV9fxyOPPIJEItF1CfC4r6OLgusIZRgG0WjUE/Fs20a73Yau62g2m+h0OiAIArFYDMlkEgsLC7AsC9VqFbu7u+P+GAfY2toCy7J49NFH4TgOFhcXx31IAPbmm7FY7Nz32Zuka3d3dxcLCwvjPoyhYJomFhcXIQgCSqUSGo3GQynyBEGA4zhPzAP2ROijNseGSbFYHNl7BYyHoBQ3ICBg6LTbbdy5c8dLHQ2Hw57jwcUVHBzHOfDfq9Uq1tbWxuaE8FtyZygUQiqVGni/kuOaqLvQtIOrVzVcutQeaMCB2zPIPb9HpQEexi2tvXxZx7VrKnjewtWr2rFhHT9/jyjm5uaQTqcP/KEo6siyQcdxwLKs10S6F2Q5hBs3ir7qGXfp0iWQJDnS8BnTNCFJ0kBKo5aWIrhxo4grV1r47ne5sV6XuVwK73ufBcMYbtlMN/QSIKNpGnK5HBiGOZO7Zn8jcYqi0Gw2MTc3h3a77ZtwI/deKUkSisUikskkLMvC1tYWHjx4AFmWoapqz+VhfnWN27YN0zRRKBS6vt789nw7L2SzWa88W5IkCILg9eOq1+uQZRk7OzvY2dlBrVZDo9FAu92GaZowDAOtVgv1eh27u7swTROZTAbZbNZ3fV91XQfP81hcXPTNdcGyrOd4PM9M0rVrWRZSqZRXsnoeabVaqNVqyGaz4DgOoVAIuVwOiUTCS7glSdJb09Tr9ZFey8lkEjzPB+W355zAsRcQEDB0XNFO0zRomobNzU1QFIVYLIZwOAyKorySJ8MwvB3shYUF1Ov1sfbU69ftNSwajQay2ezAX3d/OeRJ9FPWOmj6PYbp6WlomnbA7UgQxIkL+93dXa+nWC8T0ps3edy6lcIHPqD4YuwwDAOCIE4tix009XrdW9yeRfCR5RA+9alpLC3FAAAvvrgBYHzXpVuS6Qd6uR4oioJt2wNx/KqqisXFRczPz3suhHGWWpEkCYZhvBJbtxyv2WxicXHRlyWNg8bt+9RtSa7fnm+TTj6fB8dxME0TsixD13W0Wq0z9RZzU0ldR5Cqqlhd7b3txTBQVRWapkGSJKyvr4/7cADsiY3xeHzchzF0Ju3adedSftn4GQamaeLu3buYmZkBx3HodDogSRJLS0tDFTRJkgRFUccKheFwOCjBvSAEwl5AQMBQcUtpD+MuuE6i3W6DZdmxpuB2K3iNina77TnJht1k9yj8MJns5xhyuT3h43CJxGnU63UQBIGZmRk8ePCga5fT/mP0Q5lMNBqFYRhjKZGsVCpnntDfvMljaSmGuTkdH/94GTduFPH881tjO7enCcKjpNvrgaIozM3NoVqtDqw0utPp4J133vHcoKNeOESjUbAsC5ZlEQ6HYVkWdF33nFAXEbckNx6Pn+pa8tvzbVLJZrPIZDLodDpYXV0dyiK+Wq2i0Whgenoajz76KFZWVnpOQR4GW1tbmJub80qLx42bEn3embRr1+2zJwgCqtXquA9nqIxqg8sNrQmHw3AcB4qiPDTHDYfDuHTpEgiCCIS9CwDh+GXLOSAg4Nzhinr379/va8LnJk698847vnHH+AGWZVEsFrG1tXXuJ0iDIBKJ4NKlS1haWupbJHbLKdyJ06RRLBYRDoexvLw88vdOp9MQRRE//elP+36N/f2Ebtwoem7IfgJbBsH09DQMw8Dm5uZY3r9XQqEQFhYWoOv60Nw+MzMziMfjQxM2XOLxOFKpFFiWBUmSaLfbqNVqqNVqvhAW/EA2m4UgCCN36F40BEGAKIqwbRubm5sj65cliiIymQy2t7cH3r+0H2ZmZmDbNtbW1sZ9KCBJEo899hh+8pOfBPNGn8HzPERRDO5LA8IVSl3Bzg10qlQqKJfLoGkaU1NToCgqKMG9IAQ99gICAoaCbduwbRtLS0t9O1t0XffSo857I+RecHvxZLNZX0zq/c78/Dzq9fqZHDydTgeKonjODEVRJkpEyOVyiMfjR/YSHDbRaBQ0TZ9JhN7fc/HKlRbW18Njdey55Xajui/t7y/Y62cmSRLz8/MwDGOoTgLXQVwsFmHb9sCc1gRBIJlMQhRFFItFsCwLgiAQjUZx//597O7uotVqBYv4fbghKcGzczgkk0nMzs4ikUhga2ur5wCWs+KWwObzec+9P87x3263kcvlUKlUxn4dOo6DdDqNZrPpuxCfi0673facrRehNcKwEUURkUjE+zdBEAiFQqBpGqIogud5L6gn4GIQfNMBAQEDx3EcWJaFxcXFM6cHLi8vg+M4MAwzoKM7H6iqilAoNO7D8D3ZbHZggRGdTgf37t1Do9HApUuXkEwmB3CEo2F3d3dsZVuGYYAkSUQiEbAsC0mSMDU1hZmZGZRKJaTT6Z4mnnNzHbz88io4zsKrr2Ygy6O/Dg6H/wybL385h1u3Uvjyl3On/qwsh7zz4paRAxiJW7NcLmNpaQnZbBZzc3MIh8N9vU4sFkM6ncbs7Cwee+wxFAoFAHuf4e2338bS0hLa7XbwXDiB9fV1CILw0HNi//gI6I14143DsAAAIABJREFUPI5HHnkEpVIJlUoFd+7cGVvJt6qqeOedd9DpdPDoo4+C5/mxHAfw80AZmqbHdgz7cZNxA/yF4zgol8sQRXHchzLxxGKxY8e4K+aNoz1GwHgJHHsBAQEDxRX1lpaWzizqAXsTxmg0ing8PpCG7+cFy7KQzWaDXekToCgKU1NTWFtbG6ibwj3npVIJ0Wj0yHF5FofVMKBpGvF4/EjX3P5UVV0nu05Y7QVRFMFxHGiaBkmSMAzDE/ySySQkSfKaTXf7XbmpgLGYjdu34wM/5pPgOA6GYYws4a8Xl+L+tMSnnsogGo3i7t27IzlOYK9/arlcRiqVQj6fRzweB0mSsCzrWDHUHQeuK4/neYTDYbRaLaytrWF3dxeKohy419E0DZqmL2wvvdMwTRMMwyAWix1w7U1SmqZfiEQimJmZQSaTgSzLWFtb80XqqttXq91uo1AoIJlMQlGUkbrmKIrC/Pw8Go2GbyoIEokECIII3Ko+xDAMiKKI3d3dcR/KREMQBNLpdCDcBRwgEPYCAgIGhuM4XvntIIUUy7IgiiLK5clpFNwr+8WVbsWJRCIBiqKCyesxzM3NQVXVoSw2dF33kgolSYJpmgcccW4fuPX1MJ58cvQhJ4eJx+PHlsPuX+i//TY98EW/bdvY2dlBuVxGtVpFrVZDs9mEqqpoNBqoVqtYXKzj1VdpPPFEBqKY6Eqs4TgT6+thJJMWXnlFGqnAx3EcNjcNfO1r9Ejej+ctPPlkvSuReHa2DZ638Fu/FUU2y+DevXtjKY+r1+uQZRk0TYPjOGSzWaTTaTAM4/3hOM5LTY7H417fws3NTciyjGazeawYqOs6crkcGo1GsLlxDARBgGXZA9e9Oz6efloempB/XqAoCjMzM8jlcmg2m1hZWUGz2Rx7uelhOp0OZFlGIpFAPp8HSZIj2XRwy/w7nY4v+uu5RCIRJBIJyPJkJMZeJGzb9vqj+kEcn1Rs20Y4HPZKcQOBLwAIhL2AgIAB4Tr17t+/P/BeM+4O3zCbo/cjrA2SflwUPM/DcZyRNeyeJHieRyqVwsrKytAWYZZlQZZlmKaJXC4HQRDAMAxUVcXly+rA+sANYmy6rtejhL39C/3Ll3Xvf4/yOvjGN3h86UtpAGX80i9Fu+of+bWvpfHtbwu4fFnDhz/cgGkSeOml0TiReJ7HV78awpe+lB7q+/Xz3dO0g1/91QQKBQ6Li4tjTe+1bdsTb91eeBRFIRQKgaIo2LaNZrOJ9fV1lMvlh1x5p722K1gHbu6jcRwHmUzmwKbY/n6VgXvv55AkiXg8Do7jkE6nIUkSRFGEYRhYXV1FrVbznaC3H8dxUK/XkUqlkEwmIQgCVFXt+nrq1WVOEATm5uZ+9rtLZzr2QWPb9kPj/iIx7vnsaZAkCZZlA+H1jDQaDbRaLTAMg1AoFIh7AaDGfQABAQGTj+vUW15eHloDacuyEI1GB1LeexQ3b/L4ylf2+ld94hOjnww+/bR84O/ToCgKDMMMtRn+pEKSJHK5HDY2NkbSB61Wq6FeryOZTIJlWTzyyCMgycWBJbYOe2zyvHXgdYc1/vcn2x5eOLrj/qmnZCwt7WJmZgYLCwtYXFw89vVu344DAG7dSuG11+4D2BMtur2GzgJBEPhH/6gFVdWG+n79fPeCICCdTmNxcdF3TjZVVQfqJNrZ2cHCwgLW19cH9prniXa7DYIgQNP0kWEmvT53Jh2SJJFIJBCPxxGJRBCJRA70ozJNE4ZhQNd17O7uTmSri1gshvv374PjOMzPz+PBgwddOaDdPp4Aunp2uWmb77zzzpmPedDouu4FCYxzY2NcjHs+exqKogR99gaEW5WSy+UCYS8gcOwFBAScDVfUu3///lBTrnieR7vdHloAwH7X0jh2OPe7KLrBtm3wPB+kix3BzMwMTNMcSGBGL7TbbaysqHj11TiuXBHx2msxFIvqmcfTIMZmLBY71rE3Ko5yB7nOgsuXdVy79vNz5SYQUxR1rBC0uBjBD3/IoNGgwPMWrl1Te7qGzgLP8yBJHY8+Whnq+/X63bt97ZaXly/EfcE0TaTTaWiaNrRNn0knFAohn8+D53kkEgkvvRjo/bkzShiGQSaTQTab9cq4BUEAx3FIJBKIRqOeGHeUk04URaTTaWQyGYii6P2Jx+MgCALtdhuNRgOyLGN3dxdbW1uoVCqQZRmNRgO6rk9U8rmLIAjQdR2VSgW6rqNYLCIajZ7asqOXPp6FQgEMM74y/26wbQFf/SqFqamWL8f3MBn3fPY0LMuCIAgwTfNCPKeGjeuADNJvAwLHXkBAwJlwHGcki0jLskBRw7tlHXYtTQKNRgMcxwVlaPtIJpOIx+MjDQvYz95OeQK3bmn43vc4/OAHSfzbf7uERKJ/QXoSx+ZRHOUOOs5ZYNs2VldXMTc3h3q9fqSg/8/+2c9FtVE7jgiCGNqCdmkpgi9/OYfnn9/C3Fyn6++eYRiUSiWsr68f6c46r+i6jkQiEfRrOobt7W00m01QFAVRFDE9PY3V1cG4iQcFSZKeYBeLxbwy7VarhWazCcMw4DgOSJJEKBRCNBpFIpGAIAigKMrbYHSFuFAohFAohEqlgmaz6YXyDKuiwE+484J6vY5Go4G7d+9ibm4OjzzyCFZWVo6dq7lp46chiiJSqRTu3bvna+Hz618n8KUvpWEYxrl4fvbCJMwZFEXxxmnA2dA0LXDrBQAIhL2AgIAzYNu21zdp2JimiXA4PPT3AU4uGfTTayqKgmKxOJDXOi8Ui0VsbW2Nzb3z9NMyqtUQfvxjGu99bxPf/W4CH/rQPH7jN+rY2NgYyzEBe8L4uHdz9y823Ovh+vU9UfooYa7VaqFSqWBqaupIoZbnLTzzTBU3b/LDPfAjcBxnaBPpz3++gB/8IAFNI/H1ry939Ts0TWNmZgZbW1sXTuhXFAWCIGBnZ2fch+JLHMfx3FqqqmJ+fh6XLl3C2tra2NwyNE2DZVmvJDYUCqHdbkNVVdRqNWia1lMJLEVRCIfDCIVCAPbud51O50KWYVarVczPz3vl16Zp4u7du8jn81hYWPCCafohnU77tsz/MP/4H1toNBr4tV+7GGXmk0a73QbLsuM+jHOB4zhQVRUMw4x9nhcwXgJhLyAgoG/cHiajwDAMRKPRkbzXoPuTyHIIn/lMCd//fhKtFoHf+Z3dM78msLdIc5vQ+32SPQpKpRIMwxhruSnPW1hcjOIHP0jgF3+xgU9/egvXr2uIxfK4fPkyHjx4MBbhxbZtX+3odnuN7e7uIp1OHzvG+7lWByGya5oGjuOGkrjsfk3dfl3RaBSzs7PY3d0d69gfF7IsI5fLgSRJXzuIzsKgNoYMw8Ddu3chSRIWFhZgmiZqtRrK5fLQzh1Jkl6gg+vGA/aEe0VRoGkaWq3WmRywpmkGz8Cfoes6dnZ2MDMzg3feecf7Xjc3N6EoCqanp8EwDDY2Nno6526C9TB7KQ+SbJbAb/6mgkbj4om7fsRNcOU47kDYQzgcDtooDIDd3V3E4/FxH0bAmAl67AUEBPQNQRCwLGskVno31XMUKVqD6k/ipsytrETxne/suYquXlVx9ergSsYSiQTC4fBAG9JPIrFYDLlcDisrK2N3abi9ij772S186EMNhMOGl55bKBSQSqWgKMpIexO5E2q/pASSpI233orj2WfLyOWOX5A7jgOWZSFJEmRZfkh86OdaHUQSaLPZRC6X88oFB8l73qNhfT2M3//9zVNFnHA4jPn5edTr9ZH3lPQLjuNAEAS0Wq1zu0AcZHqt6+CrVCqwLAscxyGXy4FhmIHclyKRCNLpNERR9JJlaZpGp9NBrVbDzs4Otre3PWfeef3OxommaYjH48hmswfEfsPYexaJoghBEKAoSleCbjKZRKlUwurq6sSUvGezWdRqtWB8jZFQKIRcLoepqSmk02kkk0nYtg1ZlrG2toZkMhmkmh+i30RjNwHdTxu4AaMnEPYCAgLOBEEQQ3GtHCYcDiOVSo3kvQbVUPwznynh9ddTCIX2kjqvXlXxzDPVgTYzdnsTXTSnDsMwBybs8/PzqFarvpgg8ryFJ5+sPyTK6LoOWZbBMAzy+bxXfnYWp8z+SaCuk8dOCEulkueQ8QNf+EIBP/oRg91dCk8+efLGgK7riMfj4Hn+oXHez7U6KOG+1WqhVCoNXCw9bvwA8HqPAXuLpvn5ebRarbGWefuBbDaLRqMxcidRv4uwXpmdbaPVAv7iL1i8+93aiWJ4tziO492T6vU6EokEcrkcFEXpaXMkmUwim81CkiRIkoR0Og2SJL20xq2tLZTLZS+QYtwbLxcFt0TdFWxdHMdBtVpFMpmEKIqo1+snPoMymQyKxSI2NjbQaDRGcegDQRRF7OzsnFsXr5+JRCIolUrI5/MgSRLr6+t48OABKpXKgZ65jUYD+XwejuNcqL6wJ9HvJg5FURAEIRD2LjhBKW5AQMCZGGagxX46nc7Iyn4HxeXLLXz/+0k8/rg2sPLbw7jOoYsETdOYm5uDbdteY3RgrxTBjxwuo1tbWwPDMN4i2HEcLx1OVVXU6/Wuy8r2l6ICOLIsNRQKgaZprK+vD/aDnYHnn9868PdJaJqGxcVFPPLII5Ak6czOtEE1FldVFbZtg2GYUxMnB4Ernqyvr0NRFMzNzcEwDN8FIYyDTqcDmqZH8j3sZ1Sl4Dxv4a//OonV1Rj+4A9K+Pa37/V9zEfR6XSwsrICSZIwPz+Pt99++8ifoygKLMsimUwiGo0iFArBsixomoZKpQJN04KUS5/gBptdunQJ6XT6oU3RlZUVzMzMYGFhASsrK0cGFMViMa/8dpKqAmia9p6rAaPFdXeqqorFxcUT7wemaWJ5eRmzs7OIRqPY3Nz0bcryqDgqZKwb3DEfcLEJHHsBAQFnZhTlfbZtQxRF34o3R/HYY7rX4H9Ybo5oNIpUKuWbEstRwDAMaJrG4uIiBEEAy7JYXl72bcnNUTuwbknU7u4uFEWBYRggSRLJZBKSJCGTyYDneSSTSYTDYXQ6nSOdB/vdZ5cv60c60QRBQDQaHdi104tLyS1Hv3KldUDEOMmVdhyqqqJYLKLZbPpmwZZMJuE4zlDK02Q5hFdfzeCNNxi89700Zmay2N7eRj6fhyiKME0T9+/fH/j7TiLhcBiJRAK1Wm2k7zvKUvArVzS89VYcL7ywPhDH3lGoqgqWZRGNRqFpGliWRSaT8dx4mUwG4XAYmqahWq1ia2vLu4cFbjz/4bYKOO6+Wa/XEQ6HUSgUEAqFoGnaAXFgfn4etVptJC1QBokoirBtO0hcHREkSUIQBExPT4NlWWxvb2Nra6ur+4Hb51MURWQymXPdUqEb+q0YsiwrKMUNCIS9gICAs+E4Dmq12tDLHRzHQTabRb1en5jFw6BKek8inU4DwMgXtOMkm83CNE3IsgxZllGr1XztEjlt8W9ZFnRdR7PZ9MS+/WWFqVTKc/dxHIdYLAbbtmEYBmjaAceZeOGFAv7W39LwoQ81jizDrVarPZW6nCTe9SJM3LhRxK1bKSwtRVCphM9UsuguSkulEiqVii92pxmGAUVRQylx/uY303jppRzefDOB2VkGpdIq6vU6ms0mWJb1roGAPaFckqSRb/yMshQ8lzPxkY/U8b3vsUMt/XU30fb3xqvX69jZ2cHW1hZkWYaqquh0Or64BgNOxjAMOI6DQqGAarX60HfWbDZRr9c9RzDDMIhEIkilUojFYlhZWRnTkfdPPp9HtVo90oUYMDii0Sjy+TyKxSKi0Sh2dnawvr7ec1mtbduoVqsIhUIoFAqgKGqiHKJ+wL1vB8LexSYQ9gICAs6Ebdsja9ruBkWMutzKz4iiiGazOTENrc8KRVHI5/PY3Nz0dnX9LvT2s/h3xT5VVT2xz3VcxGIxZDIZiKIInufxyU/y+Ku/imNpKYKnnjroUKBpGul0Guvr6z0twk8S73oRJtwgkXe9S8crr0hnbv6vaRoSiQR4nveFqOXek4bhDJmdbSORCOEjH4niqae2YJp74qFpmqhWq+B5HplM5sL11zwKy7KQTqd95eY8jrNs+AwyROM4QqGQV7q5vb0NWZYDN96Ec1yYhotlWahWq6jX66AoCgzDeKWRk5CAux+KopDNZntO/fULo+rbeRZIksT09DQkSYJpmlhdXcXu7u6ZhVS3FYnr3tM0zff3cz/h9jcNuLgEwl5AQMCZ0DRtZG4xwzCQy+WO3HW+qLhpkBeh8TDDMF4C6EUUM0zTRKvVQr1eR7lchizL2Nw08J3vJLC2FsLf/btt/O2/fVBgmp6ehqIoPTc93y/eHQ7l6EWYcEtu83kD6+thPPtspafy26NQFAWiKALA2AXtXC7niaexWAwEQcA0zYHcnzgugmeeyePKlV20Wgf7Y7lOabd0W5blC39PZFm265Tiw4vnoxbTflxgDyr4ZT/xeBwcx0GSJBQKBbAsC8MwvHTbi9Tm4TyjKAo4joMgCMduiliWBVVVUavVUK1WJ07UA/aeeW4C8yQyCvH+LDAMg+npaZAkiXv37qFWqw1U9HdFZoqiUCgU0G63fV2R4ScEQZi4XuQBgyUQ9gICAvrGja0f1eLaMAzwPA+SJMe+oPcLbingJKXV9YMgCCiVStje3sbOzs64D8cX2LaN//AfWPz3/57E+97Xwle/SkOSklAUBY7joNGI4k//VEQi8QDRaG8T7/3i3SAWGjdv8vjWt9LI542+X4MkSZRKJaTTaRAEAYZhQJIkotEoKIpCKBRCPB6HbdsjS0LMZrNYX19HvV4HTdPgeR6iKILjONA0jVgshkgkglAoBIIguj6ucDjs9bc6abzXajXQNI18Pt9zmul5IxwOHxkScBSHx/RRY9z9b/fuRfHEE01fiHuDaO8QjUa9cVooFJBKpUBRFDRNw4MHD7C9vY1qtYpqtRr0vDpnuJsipmmeyzLVbDaLVCqFv/zLB/jc5woP9XY9Cr8J+MMQ7wcBTdNYWFgAy7LQNA0rKytD3UxSVRW6rmNqagqGYZzL8TpoBEEYWaBhgD8JhL2AgIC+sW0blUplpJP+druNQqEATdOCxQaASCQChmF8UZZ4ViKRCB599FFQFHWg3DqdTkOSJKyurg6ll9kk8+qrGayvRzE1pePDH15CIpFAPp9Hq9XCzZtF3LgRBsv2L6YBg1lonPU1YrEYWHYB/+k/kcjnGwiHDdi2jWg0CoZhkEqlwPM8GIZBNptFOp1GMpkESZJot9twnKNdWSex/+cPuxaBPVGd4zivXE1RFFQqFezu7nrHRtM0kskkWJZFOp2GKIrIZrMQBAE8z4NlWaRSKSQSCcTjcdA0DVWl8d/+WwnT0y3I8sapx6koiudumIRS1GGhqiqy2SxUVT31HBwej0eNz9nZNu7di+LWrRRiMRu3b8d9s/jvFoIgQNP0AUcez/NeAMbm5qZXbquq6kPCsCtOB/fd84HjODAMA/l8/tw5MTmOQy6Xw/LyMv71v87i1q0U1tfDePLJk9sk+M0hN4rezP1QKBRgmiYWFxdHdj/odDrQNA1TU1NotVoT6SAdJTRNIxqNBn32LjCBsBcQENA3BEGMPJ7eMAxYloVSqQRd18f+oB/3bi9JkuA4riuXit8JhUJe6qIrgkiShEQigeXl5cCleQSPP77Xw+6zn90Cy5qeI6PRaOB97+NAklU89VTlyLHZ7dgdxELjbK+Rwbe/XcL//J8tvPhiHLFYA5cu7aBer3slY5VKBeVy2fu71WqBIAjwPA9JkiAIAl57TcCLL7LIZBy85z2nN+bev+B7+236ocVfqVSCoihH9vzUdR2Kojx0fLu7u57Lud1uw7IsEAQBkiQRiURA0zT++I+TuHEjjFBI7nqh6R5DsVi80A4rlmVhWdap5biHx+NR45OmHTzxRBM8b8E0Cbz0kn8W/8fhpgO74z6Xy4FlWa8ZvevIO07IO0y73T6XItBFpt1ug2VZxGKxc9WvuFAoQFVVVKtVr7fr889vnerY84tDbtxzyZMgSRL5fB4PHjwY+caRYRgwTRPFYnEkQX2TjGVZYFk26LN3gQmEvYCAgL4xDGMsE353565UKo3Nor+0FMGNG0WsrEQGEgrQL7ZtI5vNdp0GSVEU4vE4otEoYrEYKIoCQRC+KOGzLAuZTAZLS0vQdR2O42B1dRU7OzsXVqg4CnfsXbnSwtxcB08+WfcWLxzHeeWoyWQIU1Nrxy4S/OZU2I+7yLl2TcA3viHgD/6AxLveVccv/VKjqwWYYRjeIq9SqUDXdczPm5iepvG7v5vA1NSeo4+iKG+sHWb/gu/yZf3A4s9d6GxubvZ87biJxrquQ9M0NBoNKIqCer2O+/cVvP46cPWqio99rLeFpqZpvtr0GAeug3lQ/bVcwe/SJX8s/vdDkuSB/ni5XA6ZTAbxeBwA0Gg0sLGxgZ2dna6FvMNYlgVBEGAYxsT3ufKzcDJqdF33kmPPS29Ox3EgCAIqlYrX27Wbfq5+ccj5+Xmcy+UQCoXG1gZF13UkEgmkUqmJ7Z04CgzDQDabDYS9C0wg7AUEBPSF4zhoNptjK9Fpt9totVooFotdN0wfJDduFL0SrX/4D+WxLfhcYU+W5Yd2MpPJJARBQDabhSiKXtJYIpFAIpGArifw2ms8rl1LY2YmC9sW8M1vpvH44xFQVGcsYp/bAL9Wq6HRaAx8d3ZpKYLPfKaEH/+Yxu3bNC5dmrxFnjv2jiozkiQJuq6DZVlsbW2dKO4c51TYLxwetzAa9iL5W9/K4CtfySGfp7CzI+ONN+K4dq2J554r9/x+juP87DxoeP/7STAMgQcPHgDYG2+5XA6CIIBhGBAE4W0U7F/wHV78SZIEgiAGvrHx6qsZvPKKBIpy8Cu/ovT8WV1Bb5ybHuPEMAxIktT1Rke3+GXx70KSJB577DEkEgmvP161WsXGxgYqlQrq9To0TRvI/ZMkyXORvuxn4WTUuOnqLMv2nejtN6FU13WIojixbVpmZ/daRrz1VhyPP356b8BREYvFUCgUsLS0NNYNYEVRIEnSWOb7kwRFUV6QV8DFIxD2AgIC+sJNZRznA9btv1EsFkEQxEhLNd1Sj89+dgsf+lCjr4ntoCbG6XTac7u5Ap4kSWAYBsBe76l6vY7d3V1sbW2hUqmgUqng5ZcJvPBCCra9jenpNfzRH4XxwgtJSFIIH/1oFjzPw3GckX7HFEUhmUwObVf2xo0iXn89hdu343jzzcRELvJOKjMKhUJIp9NwHMcTr47jOLHiJOHQZRCL5OPGP03TuH49D5bt4Pr1JfyNv6GC562eHWxHcfduGh/9aBwLCzKSSQWyLHuOPoqiIAgCJEkCz/OIxWKwLOvIRWKxWMT29vbAXXFvvMHgzTcTWF+P9n1u2+02dF1HqVSCqqoTucjtF/c+eN57DTqOg0wm4zmaVVUdmkNT0zQIgoBUKoVGozGxDi+/lFz6BV3XkcvlUK/X+xJs/CiURiIRCIIwcSK0LIdw8yaPt96K4/vfT3bVG3BUzMzMeEnJo+C4eYE7Fy2VSkduZAfsoaoqaJpGOBwOxL0LSCDsBQQE9I2maWPve2YYBhqNBorFIsLh8Mh6xvRS6nEcg5oYu0EBrVbLa+C/tbWFcrnsOTfcfl772b/QicVsTE3t7RJ/5COb0LQyTNNELpdDu90eWVlfKpUCSZJ9uwhO48qVFpaWInj/+xt473ubaLUI/PCH8Yly7p009jqdDtLpNLa3t/t2a3XTn2gQi+Sjxn8mk0GpVEKzuYOZmQ3EYvaRAmS/ovg/+ScF3L0bwltvxfHMM3uLP9fR12w2UalUIMsyDMNALBbzwi6SySRCoRA6nY5XEnSacNoPly61EYvZfZXi7qfT6XhlqRct+IDjOJimee5dHW6wxSgS0avVqpek2004iR9xQ1Ju3uR94zIbJ5ZlIRKJgOf5vkQbjjOxvh7Gs89WfOMuazQayGazCIVCUNXT+6iOG/c59tZbcbz0Ug6//Mt1JJNWV70BRwHHcWBZFktLSyN7z5PmxYZhIJVK/SxkSp3YTYZhY9u2N5cOuFgEwl5AQEDfOI4zNAGmFyzLQr1eRz6fH1uCXz9CwyDEkUgkgkwmg5WVFVSrVei6DtM0u5rwnNRA3nEc6LruJXuO6py6wQ/DWpTzvIWnnqrjgx9s4s4dGq+8IuHNNxNwHAd/8ifpE8tPJ4FwOAxBEACg7++sG9F6EKWJh8f/zMwMDIPFiy/WkMkcHfjh0q8ofv16Aq+/TuILX1jF9jaF556bxZUrGnK5nwsVtm174RflchmqqoIkSaRSKUiS5JWvDUNQoWkHV69quHp1MGWfbs+pi4SblHzeezG5wUmjcifVajWQJIlisYhkMgnLsiauj+Orr2bw0ku5n4nn/nCZjZNWq4VcLteXw/XmTR7f+lYa6+thPPFE0zdCqaqqXoiQ38en+xy7elXFBz/YxDPPVPHrv17zxRyEIAjMzc1hc3NzpP01T5sXq6oKSZK8qpRmsxm49w7hOA7S6XTg2LuABMJeQEBAXxAEAYqiRl6qeRy2bUOWZeRyOSQSiZGLe+4ELRazcft2vCuB7yhxJBqNIplMgmEYxGIxhEIhADhy4hIKhX4mhhhDa2qcyWQ8V+Qo4HneK7EeNrOzP3dH3b4dx+uvn1x+OglkMhmQJIlYLNbzdTDqnknu+E8mQ7h06RIIgsC/+3d1fPnL2VMFu15FcfezPfkkjX/+z6tIpRp47rlZLC3F8L3vJXH9euNYJ49pmlBV1SvbFUVxLOmA+z9HN9+RYRgQRfHClS25JYaNRmMinWXdYllWT8FJg0BVVVQqFW9DyW3U3m63J2KMuaXuV6+qgbCHvXkFSZLIZrM9CcSyvOd6pigHr7+e8lU5rmmasCwLhUIB9Xrd1+PSfY597GMyrl1TfSOOAkAikUAymcTGxsZI3/e0TUO33cL29rZu/AOIAAAgAElEQVQXYgVg7NVDfsK2bYTDYUSj0UDcu2AEwl5AQEDfkCTpOSP8MHlyHAeyLEMURaRSKSiKMjKrvjtBM00CL73Uu5MolUphZmYG6XQaNE17ZXQcxyGdTkOSJK/PEcMwEAQB+XwenU4Hy8vLQ/tcpmlCkqSR9epiWdYTUobNfnfU44+fXn56VroJpTgr+XwetVoNGxsbEEURyWSya1ftOHompVIpzM7OQlEUrK2tYXpa70qwO23yf1gAcz9bNkvgypUaOp0OrlzR8L3vJSHLYayvh/Gtb6VPFeZTqRTi8Ti2trYGdg56odcNBLeE+LjryW8N8AeBbdsIhUIQRXHiem31gm3bEAQBnU5npM4kNzirUqmg3W57fSmj0Sg6nY6vxVQ33XgQ/TrPC61WC/l8Hu12u2tn1je/mcZLL+Xw9/5eDR/8YNN3fQtbrRZ4nodpmr4OEKJpBxxn4oUXCr6rFkgmkwiHw5BledyHcoBSqQQAePDgARRFga7rkCQJ6XQapmlOfHr3oGg0GkGQxgUkEPYCAgLOhOM4iMfjvil7chwHlUoFmUwGHMehXq+PRNxzhQZ34dDtRJcgCExPT3slc6urq6hWq5BlGdVqFZVKBeVy2VtEOY6DcDgMwzC8PnrDpNPZS8ctFosjEXATiQRIkhyZQ9BlED0TT+OoUIpBCyuSJGFrawumaaJSqSCbzSKVSnUl7h3nguv1GLv9+VwuB0mS8ODBA28cnyTY9XIch0VK97P97u8yaLUqP+sfaeLpp/fKnp59toJ83jhVmC8Wi2g0GmPr39TtBsL+c5XPs1hcrB957vzYAH8QNJtNpNNpkCR5rp0csVhspK0SDtPpdCDLMur1OlKpFERRBMdxsCzLlwtsv6Ub+4FkMgmWZaGqatfVF352mrlks1nUajXfl+N2E1Y1DmiaBk3TvhL2wuEwCoUCVldXvQ2ETqfjbeC4Ah9N0wDgy3vQKFFVFYlEwqv8CQS+808g7AUEBJwJgiC8pvLdPERH5RBxm32n0+mRiXtA7wuHmZkZxGIx3L1790SxwG3wr6oqFEUZaepjq9VCNBpFLpeDLMtDPZduTz+/CMWDQpZDuHMnCkUJ4fd+b9Pr6TZoYUWSJOzs7HjfUbVaRTabBcuypzpYjxu7vR5jN32s5ubmwDAMlpaWuhbJejmO/SKlrpO4eZPH3//7NVy5ImJra8s7D+5ndl/zJGE+EolAFEWsrq6OrWl3txsI7rlKJFr41V9N4qWX7CPP3XlOCtV1Hfl8fuibH+PE7bM37j6Kbp/bcrkMiqKQzWaRzWbhOI63IRXgTwzDAMuycByn6w21SRBIRVFEpVLpK/F3lHQTVjUOCIIAz/Njv7fsZ25uDs1m80ixsdVqoVwue8FXrpNYEASwLItoNArLsnztKB4GtVoNzWYTHMcBCMS9804g7AUEBJwZkiSRSCS6mgCM0iEiyzJSqRSy2awve61MTU0hFovh3r17vju2wzQaDcTjcRQKhQM9ADudzkCPPRQKgWVZX00mz8rSUgT/4l/M4v/8Hxb1OoXZ2Y439gctrIii+FC/xWq1Co7jIEkSLMvquTSp1/RDt4/Vu9/dwp079EMiPkVRCIfz+PznyyiVjnd7HN4EcM/V9evKqcmW+xee7j0nk7HxK7/CYHt7+9hjP2nBms1mf3Zc43cw7D/OozZL3HP10Y9WUSoJkKQaEonWQ+NsEhbo/WIYBjKZDDRNG0kbgXEwjj57p+H24XPPvyRJCIfDnvs7wF+4gl4+n/d96WovuO51vzOKaoF+cNuwVCoVXwjzyWQSPM+furHWbrehKAoqlQoqlQparZZXWZTNZiGKIuLxOFRV9f28e1CYpolqtQqWZUGSZCDunWMCYS8gIGAgEATRVYDDqB0itVoNiUQCoihCURTfPMiLxSIYhpkIUc9FURSvrI2iKDAMA0mSoOv6wMpdbNv23UL1rNy4UcSPf8wAAH7xFxv4l/9y58gk4rMSiUTA8/yRDiW3JCmfz4NlWWia1vUi200/zOeNU8V4WQ7h9m0aV6+qCIedI8tFOY7D175G44tfPLnp+uFNAPdc3bzJ97Q54N5z/sE/qKNY5E8dW0cJZQRBYGpqCg8ePPCdSHTUZsn+cRWLxcDzUSwsbJ1LAe8kUqkUHMc5t+W4g+qzNwwnfbvdRrVaRaPRAMuykCQJPM97C/R0Ou0FcLitM9wgDj8ICRcJd8OnWCweWw0wSf04aZoGy7Lnah4xDjiO81Lix83c3Bx2dnZ6upc7jgPDMKBpGmq1mpdy796P0uk0OI5DPB4HQRDnunTX7UEejUYRiUQCce+cEgh7AQEBA8GyrK5KnsbhEKnX66BpGrlcDoqijN014PYhWlxcHPux9Io7SVIUBbIswzAMFAoFVKvVgSzGXGHPL7vEg6BUauPNN+P4tV+T8fu/f3q5Tb8LqGQyiXg8fqzbsd1uo1wuIx6PI5/PnxiqsJ9exHi3qfoHP9jExz4mH/l76XQac3MGwuHaia953Pv2ujng3nNYNgyWZU+9Tx0llHEcB4ZhsLm5eer7jZrTzsc4Sqp+9KMYnntuFleuaF7Z+TgIh8NIJpO+cFkOC4ZhEIlEztSXdJhOetM0UavVsLu7C9M0vcV2q9VCo9FArVbzNt14nockSSBJcmx9LC8qnU4HBEEc+zyfpH6cHMf5Mvhh0nBbo3QbwDUsRFFELBbD+vp6X7+/f05FUXt9QV2RzzRNUBTlbTREIhFomnZu5p+HcTdaQqFQIO6dQwJhLyAgYCC0221fT6IURUEkEkE+n0ej0RiboBaLxVAsFrG4uOg7508/6LqOaDSKYrGIaDSKVqt1ZgdiOp1Go9E4N71Q/vzPOXz3uxw+/OEGrl07fbHa7wIqn89D0zQ0m80Tf67RaEBRFIiiiGw2i3a7fazbZ2kpghdeKPwsXOL072O/yLTfabcfURRhGHVcvlztK/m2382BWCyGZDJ5qsB1lFBWKpVQr9d9KTacdj5M04QoiiN1rzz33CyWlmL467+O4/XXE2NLfGy325Ak6Vw7d0Kh0JnFy1E56dvtNlRV9YIa2u02DMPwNoyq1SoURUEul+uqL2jAYNE0DfF4HJlM5qFE6UnqxylJkjfOAvqHoiikUqmxp4tLkuSV2PbDcXMq0zS9DYZyuYyf/MTCpz+dxkc+ksXsbMK7N503VFUFx3EgCCIQ984ZgbAXEBAwEFwXl59pNBoIhUIoFAreTt0g6MVhNT09DU3TfC2C9kqj0YCmaUilUsjlcshkMuB53ksm67VEzLYFfPWrFEql89H7q9cFUT8LKIqikMvlsLKy0tVC2LIsz5WRz+e9xsqdTufA7/ea2HeayBSPxyEIAsrl8pmvv6Ouu5OuxXg8jng8fuoiRddJvP02jcuXddC0g2g0ikwmg5WVlTMd77hwHAccx8FxnJGVVF25ouGtt+LgeRP/7/8lsbQUQaUSHnkZn23bSKfTA73f+xH3muoXP/VatCwLlUrFK5c779+d32g0GhAEAfF4/MCczk9j5DRyuRx2dnaCcdMn2WwWuVwOgiB4/dnGiSiKqNfrXac2H6bbOdXzz4v4X/+Lxu3bKn791zuQJAnZbBYcxyGZTHrXxaT3C7UsC5qmeeJewPkhEPYCAgLOjOM4UBRlInZHVVX1yk0G1VS9W4dVKpUCz/O4f//+md/TbxiG4ZVbNRoNGIaBaDTqJZPxPI9EIgGGYUBRFAiC8CbdS0sR/Jt/U8L73x/DY4+J+MM/jOLFF+MnpqpOAq7IdPmyjmvXjg+JOEw/CyhBEBAOh3sut2y1WqhWqyBJEoIgQBRFJBIJAHsi32OPaQNJ7ItEIpiZmUEmk0G5XB5IaY973d27F8UTTzRB086JibyFQqGrXf/D13M0GgXHcajVakPrhzns/lWRSASJRGJkadO5nIlnnqnib/7NvfHzrnfpeOUVyTuno+zXxbIsLMvqalE4SX3EXCzL8hJAz5O7rVargSRJFItFkCTpNcEPOBuRSAQsy/5MtOHw2msCHnuMBE07sCzrQJiGbdt9iynjgmEYcBzny7YJfoYgCORyOczOziKRSECWZezs7JwYNjUK0uk0aJrGxsZG36/RzZxKlkNYWYkgFrPxe7+3CYra68m3v8Kn3W4jGo0il8uB4zjouj6xjj7DMEAQBGiaDsS9cwQ17gMICAiYfNyeOZPC7u4uLMvC7OwsVldXTy1dPI2nn5YP/H0UHMehUCicaXIyKbTb7QOl2RRFIR6Pg6ZpRKNRpNNpUBSFUCgEx3Hwmc8Af/VXJL74xTj+63+tQNdJAPR4P8QAcEMeAOATn+jfTdMNgiD0XW5o2zZ2d3exu7sLkiQhiiJIUsR3vlPAxz/ewV/8hQNgCo7jnPjHtu0D/wbg/Z3NZqHrOt55552BuSieflrGG2/EcetWCjdvaieeY5ZlEYlEuhLVD1/Prht5YWEBd+/eHYq4d9xYkeUQbt7kvdLmfmk2m2BZ9szH2Stzcx28/PIqZDkEQbC9czrKa0PTtK5T20d5XIPAHR//6l91wHHc2J01g2ZnZweKomBqagqCIHhJl5PslhkX4XAYxWLRcxy12238yZ+E8YUvxBGLxfD883tl3W4yrq7r3gaoH8ITuiWXy41sA+O8EI1GMTMzAwDY2tpCtVr1TahbKpWCLMtDF/Vv3uTx9a+L+PSntzA39/MqE3c+ux+SJJFOpzE/P49Op4NmswlZlidOBG82m8hkMuM+jIABEjj2AgICzoxt25BleWDJqKOg1WrBMAyUSqUjH9y9cNJuIMMwmJ2dRSqVwvr6uu/LlYeBbdteb6V6vY5qtYpyuYzd3V1Uq1U89piK1dUwPvWpVUQiCqanFTz6qICPf7wJgpisidJ+RtWTiKZpCIKAtbW1M7+W4zhoNpt4+WUCL7yQRDzexOOPNw70wjIMw3N2uJNtgiAQCoVAURTC4TAikYj3dyQSQSgUQrVa7cnVu989peskvvnNNDjOxGuvCXjjDQaPP97C3/k7jQPn+NKlvXP+sY8dPOdTU1NQFKUrEf+o67nRaICmaUiSNJQQiuPGyqAa1huGgVwuN7bE6cPndJT9uhzHQTqd7qpUdZL6iAE/Hx+hkI47d1IQxdpEHHcvuKWArVYLmUwGkiSBoii02+2hiQ9LSxF85jMl3L0bxWOP6RN/ThmGwdzcHAzDwP3791GpVKAoCvJ5BTxv4cMf3oCq7m3udDodkCSJcDgMiqI8kW8SmJqaQjQaxdraWuDu7JJsNotSqQRN03D//n3fBUek02m0Wq2hi2a93PvdpPVyuQzDMJBIJJDL5byUXcuyJiJh1zAMCIKAUCg07kMJGBCE46erNyAgYCKxLAuLi4sTJey5sCyLYrGIBw8eDHyXl2EYzMzMoFwuY2dnZ6Cvfd5hWRaFQgF37tzxzc6xXykWiwiHw1heXh7Yaw7KKeaysLAAWZZ7chS9+moGX/lKDr/929u4fZvGrVspfOADCm7dSgEAPv3pra5cVQzDYHp6Gj/96U+P/ZluPi9BEHjkkUcgy/LIxLFBfg+RSASzs7PQNK3vdMFJ5cqVK2d2iw76mhgE7jHVamF87WtpfPKTu/it3xp86ZyfPnssFkM+nwdN02g0GtjZ2Rn4Ivp3fme6p/uMn87PYWKxGObn5z0n1nkln8+DZdlzE0w2bCKRCKampkBRFFZXV33rNpuamoJt276qdjnqeicIwushHI/HEQqFYFkWVFVFpVLx7fm9dOkSYrHYuA8jYEAEjr2AgIAzQxAEdnZ2fLXL1y3tdhu6rqNYLMKyrIHtTMdiMczOzmJ7e/tMTc0vKu12GxzHodVi8Ed/NPqm+6PirD29CIJAqVTC+vr6QMNgBr1IFQQBuq73NLl1d9BNk8Cf/VkaH/iAguef3wLHmbh6VX3IlXcc09PTp7r1unXGuUEUowq/GWTDesuy0Gg0kMvlPMfyKKAoCoIgwHGcsTWz53keuq6fafNpUO7JQeKOj7feovHmmwlcv07gPe8Z/Nj002c3TRO1Wg2yLHuBTTRNQ1XVgW0CXbnSwtJSBL/8y3U888zJ6d2Av87PYebm5lCv1891MvT09DRSqRTu378fiHpdIAgCpqen0Wq1cP/+fV+HjGSzWWiaBk3zz3V1XC9fwzCgKAoqlQpkWYZlWZ7TP5PJIJFIwLIsX5kgbNtGKpUa92EEDIhA2AsICDgzjuNMtCOt0+mg1WqhWCwCwJknENFoFPPz8yiXy0Mp27so1Ot1/Nmf5fDFL6YgiiR+4RfO1gvRj5x1QZhKpdBqMfiP/9EcmPg5jEVqOp0+tVfT0lIEN24UceVKCzxveaKFW177yU/uIJ83cfWqhqtXuxO7GIaBIAhHuhn3i6qXL+tdleEQBHEggXTSwhbcEupcLje0exPDMMhms5AkCaIoIpPJIBqNgmXZsd0Pk8kkCII4U8DTKMp0+x1Ply61kctR+NSnaLRaoysVHye2baNer6NSqYDjuIEm6PK8haeequOJJ7oLPfLj+QH2evumUqmBurn9xiOPPIJQKISlpaVA1DsFiqIwMzMDlmWxtrbm+03nWCyGbDaLjY0NX1VuvPEGgzffTODqVfXYgDc3eKZWq3klu+Fw2HsuJhIJkCSJdrs9VlOEOycLQjTOB4GwFxAQcGY6nc7El3gYhgFVVb0Evn4XgJFIBPPz86jVahMtdvoBx3EgijKmpmg8+2wSf/qnKeTziq8WTsfR7QL9rAvCQqGAP/xDC//+3wt9CXFHHefsbBuOA7z1VhyPP946k2vPff33vCcG4GRh78aNIm7dSmF9PYwnn/x5aq6uk3j7bRqXL/fe62pubg6yLB95Pe8XMK9dU7tyxpmmCVEUUa/XYVmWr506x9FqtcDzvFfKeFbi8Tjy+TwkSYIkSUilUrAsy3MJbW5uolqtQpIkNJvNsbhDwuEwksnkmZyWg3RPHke/44mmHfzCLzQxOytCUZSBh0uM4rP3i+M4XhuNYvH/s3fmMZKc53l/6ug6uvqoo6vP6Z6ZnR0eK4o6GYW0JZFBEEuhZBGGpIgRHYtSosiSDcQx6AimBMOgRAuSzVhhQCm2ICpWbJJRDC0MB7YRQyJCZUVYRGg5hCgtd3aunpme6aP6rL7qyB+jKs3szsz29N2z9QMGu5iju7rO73u+533e1ETOsWncPwRBYGFhAblcbmYy8k5LOBxGMBjElStXvIYqN0AURczPz6Pb7eLKlStT5Ro7jvPnz6NQKAzc4G7YHJflexKtVgvVatVtCEQQhLsgIYoiLMua2HUaDAbh9/s9Ye8M4Al7Hh4eA9Nqtc5EFzLDMFCtVt3MstMMJjSNwn//7yruvTcBy6pjZ2dnhFt688DzNl73ujK+8Q0Sjz8uYnExgNtvH08Z5CD0OkEfZEJI0zTi8TgYZg2iaPQlDh61nTxv47/9NwWXLl0vsh3FSSKm8/qqCtx5Z+3ELKwLF5rIZn145JHcITGxX7FDURQIgoCNjY0jf96vqCoIgnt/mFanzo1oNBpIJBKo1Wp9iSDBYBCxWAyJRAKSJKHZbKJUKiGXy2Fvbw+VSgXNZvPQazsdlyfh2nME2dOUIx50kAIYizNz0PNJEAQwDDN1E+FxoOs6SJJEMplEpVKZKofPJJifnwdJktje3p70poyMZDKJer1+U57vvUIQBDKZDGRZxtbWFnZ3h5/BOQpEUYTf7x9KU7BhM6iQbxgGGo0GSqUSNE2DZVmIxWKQZRm6ro99YUIURfA8P9b39BgNnrDn4eExMPV6fSjOj2nAcZokEgmwLNvz53ruuQj+4A9iEEUDqdTaaDfyJmR+vgVZtvDrvx5AOHw60XUSjEPwURQFNE1D1wt9DzIPbqfTeXZhoY23vEU/UmQ7ipOEN+f1P/EJFpZVP1HYkyQT999fcd9P0yg89ZSKv/s7Ab/wCxW8+90VXLwo9SSuUBSFTCaDzc1NdLvdI8XHfgfnJEkiHA6jVCpNpVOnF0zTBEEQPXX5dT6vqqqIx+OIxWIIBALodDooFArY3t5GrVa7YZdSXdehKAp4nh97d3DTNBGJRFCr1Xp29jgO0osXRVy+zODZZyMol0ncd9/o7j2Dnk8URQ3sTJxlGo0GWJZFNBpFuVyeydzfYZBOp8HzPK5cuXJm9wFJkkgkEtje3vbceifgZLz95Cc/mSnnpqqq6HQ6Z2ZucRxOyW6xWARJkkilUmBZdmzPSJIk3bGk59ibfTxhz8PDYyBs20atVpuqYNtBsSwL5XLZ7bx3owcsQRC4994EFMXCO995deYm+bMAz9t44xt1dLsVJJNJEAQx1efcOASfdDqNv/7rMj7ykSQuXNARj59+lffgdh4U6O67r3ZIZDuJk0RM5/UzmQjq9ZOFvWt59lkFX/lKDDs7DDjOgmmSeOKJOK5cYXHPPfUT9y3HzeEP/oDC//yfFr773QD+43+M42/+RkSzSeDZZ2U3x68fJEmC3++f+nyiG+EIbde6kxmGQSQScbOAYrEYOI5Du92GpmnI5XLI5/OoVqunLudymnc47z9OJElCt9vteXJ74UIT3/62iFaLwvo6A4DAzo4PH/1ocWqzFW3bRiQSGeu5OW37olarIRQKQZKkM1FJcFpYlkUsFsPly5fPtGvRuY/M+n141JimCVVVUSgUZkrkjcfj0DRt6B2vpxld11GtVqEoCqLRKNrt9khLpgVBwLlz5+Dz+UCS5Mjex2N8eMKeh4fHQNi2jXq9PrWt3PvFsiyUSiXE43EEAoETxb10Oo1w2AdVfW0qJjZnGcuyUK/XkUqlQFHUQGH4swZBEG4ziGQyCQB473tZrK5yePllPx58cLCcy35dhgfFweMm+YqioFarnThI/d73/Pjwh89hbc2HN76xidtua+Ef/oHHzs7PulNeucLihRdCJ5bl8jyPP//zGH7nd2j8/d8LeOUVAdUqDQC4etWHlRU/fvQjFr/0S/1N+sPhMNrtds9OgmubgkwTuq5jbm7OFQNisRgURQFBEKjX6ygWi9je3kaxWOzJlXcjTNOErutIpVLQdX2sYffBYBAsy6JSObm03EGSTPz4xyyuXuXxxjfW0W6T+L3f20Qm0z3RpTpJocswDKiqOrQmEr0wjTmT5XIZkUgEwWCw5+N9VhBFET6fb+Zzj29EKpXC3t7eVAk/0yZyO4TDYdi2PVPjdFVVUSqVprpj7ygwTROlUgmmaSKVSoHn+ZHcw5woDZIkPVHvDOEJex4eHgNh2zYajcZMDRh6xbZtaJqGaDSKUCiEarV63YpnPB5HKBQ60yUv04ZhGKjVakgkEojH42g0Gme6G169zuEv/iKNd74zjng8BJIk8dJLVXzkIwQeeiiPV17hYRgE7ryzP9eewzBchtdO8p2JzhvfyMM0Txb2HnroHMplH378Y7/b0OKd76xBkkzceWcDjzySwSc+sYtbb22fKD4uLCzg8uUm/tf/onHffRXwvIV8ngEAdLuU+3v/6l/1l/UWCoUAoGdh77imIJOAJEmIoug68RRFgWma6Ha7bsOfXC6Hcrk8MuGt2+3CMAykUqmRNHo4jmg0CoIgTlWm+p/+UwyVCg2GsfG3f/saMpn9/XGSCD5pocvJ2ev1/BxUjDiunH/SwkapVIKqqhBFEbVa7Uy71w7iPBPP8qIXz/NuZtw0Melr/zg4jgPHcTMlcsuyjGazOVXC7ThxssslSUI0Gj1VjMRJsCyLhYUFBINBkCTpld+eMTxhz8PDY2B0XZ/qsshBsG0bxWIRiqJAURRUq1V3ghCNRiHLMq5evXrTrSpOGtM0wbIseJ5HOByG3+8f2aB1UqvwFEUhkUjg299O4DOfYUFRGpLJNZTLZfzmb0bwwgshtFokdJ3C5uZwXHuDcq3gcbB5xuteVzlWKPre9/z4q78Kg2FsvOc9JTz8cBE8b7ti46/92jxWVzn86Ec8vvjF7LHHQRRFhEIh/MIv0KjXaWgajfvvr+CllwIAAJ43YBgk5uaa+OAH+3PsKYqCVqt1w4mzc968970a8nm6p7zCYcNxHBRFcd140WgULMui1Wq5ZbVOl75WqzU2ka3VarmNDkql0lgWRfx+P0zTPFV20R136Hj5ZT8+//nsIdH8JBF80g1VKIpCKBTq2bE1qBhxXDn/QWF/UkJfqVRCKBRCPB5Hp9M58yIBQRBIJBLIZrNnWsiMxWLodrtTJ1RN+to/DqcD6yQaF/VLOByGYRhndm7RC5ZlQdM0MAyDRCIx0LOSIAjE43G3OaDn0jubeMKeh4fHQBAEgW63e+YDbjVNQygUgqqqqNVqEEURqqpiZWVlpBkYHsdjWRZCoRBWV1cRDodx9WoUH/qQ3Hfe3HFMYhVeFEUsLCyAJElw3AbC4Q5+8ReL7mThYAfZn/u5Gl5+2Y/HHssO9XP3w7WChzPR+eQneRhG9Vhh76GHzqFa9SEQMPHlL2eva5Jx4YLufkaWtY8UC0iSRCCwgP/wH3Tk8za6XQJf+MIm3vzmJl54IYBqlYaidNFo0Fhc7OCBB/oT9lRVRbVaPVEk0DQKjz6awnPPKVhY6OAzn9kZuahH0zQkSYKqqq6IJ8sygH13YaFQwM7ODorFopt3OMnJf6PRcIPdxzXhlCTpVO8Vjxt48MES4nGjZ5Fq0g1VnEYhvWaPDVOMOE7Yt+39TtuTKEevVCowDAPJZBIsy05946VBEAQBoVAIe3t7k96UkeLkr01bM4hJX/vHYVkWVFU9VVfwScMwDAKBwE2Zk3kt9XodHMcd+ax0XHcnCX7BYBCLi4vw+/2eS++M4wl7Hh4eQ+Fm6MJXLpfBcRzm5uYgCALW1tbOvANgmul2uwiFQuA4Duvr6/iX/1LFygqDH/4wgA99aHhCwThX4X0+HxYWFhAOh7Gzs4OdnR0wjHHdZOFgB9mD4kM/HBQscjnfUPPgDjbPqFQOO/YOvu+ddzZw6RjOn4MAACAASURBVFIAjz++iUuXQtcJqQc/43FCaywWw9e+xuKLX/SjWGTwpjfp+PCHNTz2WBKvvCIAADjOgs9n47d+a9stqzwtTsfNk8pUn31WwXPPKXj726v41Kf2hnrecByHUCgEWZYRjUbdr0gkAoZh3BKecZTVDkqtVkM4HIYkSSN/hrTbbXdi1I/r4TQC/yRzFR1hr9ls9nTMhylGHCfsv/yyH5cu/awcfdz7x7kmYrEYBEGYOqfXsJBlGSRJnnkxJBqNolAoTLRSgiTJmYlfcYS9SqUyMx2E2+024vF43/frs4bzrBRF0b2+SZLEbbfdBlVVIQgCJEkCwzDgeR5+vx80TSMajUJVVVAU5Ql6NwGesOfh4TEwFEXN1ErgINRqNVAUBb/ff8NmAB6jRxAEcByHUqmE22+v4x/+IYg/+RMamQw5tIyhca3CC4KAxcVFdDodrKysjE00PihYfOtb0lDy4K51N0UiEVSrhx17B9/3fe+r4OGHi8hkujcUUo/6OcMwSKVSYNl1/OAHDHZ3Gfz8z1extcXiuecUZDItVCo0mk0K7TaJapXq+/NFo1FQFHViSaezjZ/61N5AwoUgCEgkEq54F4vFIIoiWJaFaZqo1+vQNA35fB67u7solUquG29WJnCVSgWRSKSnDuSDIssyWq1WX/ft0wj8k85V9Pv9p8rZGxXOvfP1r/+Zw1iSzInsH6esLR6Pg6bpmXLuOWMOjuNAURRs2z5S7EgkEqhUKmcy8/gg0WgU+Xx+Io5jjuOQSCSQTqeh6/rMjAGdZhSz8lywLAuyLN8UJfS9Uq1WoaoqGIZBvV53O9gTBAGGYcAwDPx+PwKBAARBcBtGeWW3Nw+esOfh4TEwlmX17A44C9TrdXS7XczNzcEwjKkrB7lZCAaDiEajWFtbg2nuO9c+9KEiwuEa4vE4RFFEpVKZidXeUCiETCaDvb097OzsjPW9DwoWb3mLfmgC3i/XuptEUYRpmocmnMcJJTcSUo/6uaqqAIBstoTnnw8hm2Xx1rfuZ3xpGom77mogn98X9gTBwBNPbPb9+UiSxPe+J+B971OxvNw80vk3LDHY6cq9u7uLYrGIXC6HfD6PUqmEarWKZrOJTqcz03latm2jWq0ikUiAIIiRZiqFQiEQBNGX6H+aY3qwVH4SnZCdJinT0hn1oMMYmNz+cc61ZDI5E2MWnueRyWQQj8cRDAYRCATccntFUdxGKSRJwrIsRKNRZLPZmXjm9YsjbPRaaj4MfD4fJElyIw46nQ4ajQZisdhYO1D3wnFu2Gg0ir29vZk6N3ieB8uyI1/wmRVs20a9XkcikYBpmm524kEIgnC/vLLbmw/CnqUr3MPDYypxHjbr6+uT3pSxIggCMpmMG0LvMV5uu+027O3tHTl5JUkS6XQafr8frVYLm5tN/MmfUPjAB+qIROAKItOALMuIx+PY3NycuMNmWGgahYsXJTzwgAZJMt3ulK+99lpPf7+6yuDxxxO47bYWfumXNDz/fMh9rWthGAbnz5/H6uoqnnpKwBNPxPH2t1extNTCN74RdX+PZU202xRCoS7+8i+v9C0o8DyPu+9eRD5PQpK6+N//+yd9vU6v3HbbbW5J7VmG53ksLi5ia2trZKWSqqoiFAphZWVlJK8/LTjXxI9+9KNJb8pUEolEEIlEcPny5akVxZ3y+nK5jFwud912Onl6PM/D5/PB5/PBNE2USiUUCoWZcWadBpIkceutt2Jzc3PojkuKoiAIgrs/SZIETdPw+/2wLMsVhXd2dtxjoaoqVFXFq6++OjWC2Sc/mcELL4Tw9rdX8dRTG+7377jjDrzyyisT3LLT4/f7MT8/j1dffXXSmzJVBAIBZDIZ7O7uIpFITHpzPKYIetIb4OHhMfsQBAFBEODz+aZ+BXyYNBoNrKys4Ny5c/D5fGd+pXyayGQy6Ha7xzpSLMvC+vo6eJ5HIBDAn/+5hN/7PQahUAi/8RsGfD4fDMNwJ0HjxJkwCIIARVFA0zTW19eHVjp8Gq4V4IaFJJl4+OGf7dd8Pg9FURAKhXpaff/Sl+J48cUgXnwxiJUVFi+8EAKAQ68J7N975ufnXffaAw/si7UPPKDhmWf2G0ekUi0kEgZeeikAnjdRrfpw8aJ03Wv1SrPZxB//cQcf+5gPn/vcZl+vcRq2t7eRSqVQq9XO5GTdodlsIpvNIpVKodPpjKScsFgsunlDJEme2eeV4+IUBGEi95Vpp1AoIBwOI51OT92CJEEQSKVSCAQCuHLlyrELUI1G49CxpWkawWAQoiji1ltvhWVZsCzLde8AcMv38/n8VLnMeiWRSLhuuX4hSRI+nw8cx8Hv97tl605mnmVZaLfb6HQ6ME0T+Xz+2AW3fD6PaDR6w+YF4+SRR3KH/gUwVdt3GnRdh23b4Hn+zJeXn4Z6vY5cLodYLDbpTfGYMjzHnoeHx1Bw8mvGXUY4DZAkifPnz8MwDKytrU2tA+CswDAMlpeXcfny5Z4n5tcKWCRJIhwOQ1VVEASB9fX1sZRUB4NBZDIZWJYFwzBQrVaxu7s78vc9jqefjuCJJ+L49/8+17fQ1SuKoiASieAnPznZ4aZpFL7+dQX/7//58frXN0907CUSCQQCAbz22mv44Q85fPazc3jssSwyma4r7D344L74e/GihHvvrZ7o/usVjuNw7tw5rK6ujmXCsbi4CNM0sbGxceNfnnEURUE0GsVrr70GwzCGKj6zLItz586BoihYlnWmHW3pdBqWZWFra2vSmzKVkCSJ5eVldLtdZLPZsTq4CYJw868qFR+eeYbDgw+2oKoEAoEAbNvGyspK30I+QRDgOA40TcOyLPd1eJ6HKIrged793LMimDhuPSdj0BGrnGnsUf+/9othGPfat20buq6j0WhA1/W+9kMmk0EwGIRpmjBNE5ubm1MZzUJRFG699daZvN8tLi5C1/WJjpOmFUmSIMuyl6Pn4eJl7Hl4eAwFZyBZKpVmcmVwEGzbRrFYdLNvdF2fydXwWWFpaQnlcvlUuSvX5mPZto1Wq4VisQiKosaWuZROp1Eul7G2toZSqTRxN804O/42m02oqnrD5gXPPqvgK1+J4cEHS/jkJ/NuTt9R25dKpbCzs4NOp4OPf3wBq6scXn7ZD4Ig8OSTcbzjHXXcfXfDPf7Oa7Va5KHmHqfFMAyQJAlFUcbSEdzJoHOcJGeZZrMJn8+HRCIBTdPw9a8rePLJODjOwl139Ze/Fw6HMTc3B1VV0W63sb6+jnA4fKb3J0mSkCQJxeLwOoSfJZzndjAYRDweH3m+owPHcTh//jwCgQBIksTXvsbgd37Hj2gUeNvbTGiahq2trYHHUYZhoNPpoNvtwjAMNw+4XC67z71UKtV35uS4mZubg2VZuHz5MvL5PPb29pDP51EsFlEqldwxQbVaRa1Wg67rrmDXbrfRbrdRLpeRzWZRKBRQKBTcRiP9jtfi8Tg6nQ62t7dhWRZSqRQ4jpu6TDiapiHL8tirE4YBQRCQJGlq8kKniVarBU3TQJIkeJ4HAC9T7ybHE/Y8PDyGhm3boChqJN3mru2yOY10Oh1IkgRJktzVYI/hEo/HwbLsUJ1LTvj13NzcSMU9juMQiUSwtrY2ktc/DZpG4amnVDzzjIJf/uUiEonxCNEcx92w++lpxMZIJIJGo4F2u40LF3S8/LIfjz2Wxdve1rjuNQ6Giv/1X4tuc4+FhXZf95ZOp+N2Zxw1juMkHo/fFIsn+519g/gf/yOG3d02/v7vBdx1V6MvYU8QBMzPz7uCuqZpMAwDFEVBluUzO2E0DAOqqt40Hev7pVKpoF6vu5l2nU5nZGKvkyNZKpWwsbGBcrmMeLwKSTLxrnfl0O1WxuL4sm0bjUbDDeIPhUJT3WiK53nEYjGsr69f52J0ymdN04RhGOh2u+h2u66Y12q10Gw2R5KrG4lEUCqVUKlU0Gg0UKlUIIoi4vG4u/DTaDQmXsXhNP+YRWGv1WohHo+jXC5PfD9OK41GA7VaDYIgeA0zbnI8Yc/Dw2NoOK69UXTje/rpyMCujVGztLTkriInk0kEAoEzH3g/TliWRSqVwtra2tAdka1WC6ZpIpVKgaZpkCQJhmHg8/lA07SbyTXIwDIWi8E0zZE1BjgNjisum2WRzfpw//3j2aZWq4VEInHiBOM03UcpioKiKCiVSojHDTz44P6/R73Go4+m8MILIWSzPnzqU3uu8HfxonSog2+vWJaFcDgMgiDGUs7WbDYhiiJYlj0zTVZO4r/8Fxqf+1wI73kPh3/0jwp4//tLfS3qdLtdCIIAiqIOXXuNRgPRaHSsrr1xLlBZlgVJkmAYBtrt9kjfaxwc1+1zGDh5q8B+eX8wGISu60PNtOQ4DouLiygUCofE1mF10O4H53MHg0E3v24az5VEIgGe56cq6mVpaQmWZWFnZ8cVRE3TRLlcRqfTQSwWA8uyUBQFJElO1BXJMAzC4fBMCnsAIIoiTNOcmbLxSXDwHiYIgifu3aR4wp6Hh8fQIUly6C6BH/xAwEsvBbC3R+Oee+pDH9gPytzcHID9oPv9XCgNkiQhFou5q8ceg5FKpaDr+shKH52V/XA4jHA4jGAwiHA4DFEUIcsyFEVxu7s6IeWOQ+BGOGVPGxsbU9EAYWGhDdu2wXEWPv3p3NiuJ9M0XUfrMAbpuq5DVVX3/ydx4UIT2awPjzySQyJhuJPpQcqRx10mVKvVkEqlUK/Xz3y5v3NcPvpRAx/8oATDqPb9mUVRBEVR1907CIKAqqpjK1d99lmlLxG5X1iWhd/vn4rFhEE5KMw7CxHDFkqbzSYKhYIrdFEU5Qb4D4KT7VgsFqfOQWnbNiqVCgzDcBckq9XqVLn3eJ4HQRBjiT3oBZZloaoqrly5cuRiX7vddo91o9Fwu+e2Wq2JNOxx3IPTdu71CsMw3kJ5j3S7XUQikUlvhseE8IQ9Dw+PoUIQhJv7MEzOn2/j+eeDWF/nxuow6pVUKoVsNutOPG3bhqZpME0T8XgckiSh3W6f2S6M4yAej6NQKIzUXdPtdt0MIufLyePJ5/MolUowTdMt/4nFYlAUBRRFnbgirygKfD7f1Aysed7GPfc08Iu/WBm7SM6yLHieH5rYoOu62zX2JOFHkkzcf//1n3cQx4xpmmMtd7QsCyRJIhqNntkSUgfnuJjmvjsxlUr15a5Lp9PgeR5Xrly57me6riMSicA0zbGUQI4z0xLYfx6LongmcvYOCvPONTwqodTJaotGo1BVdSAnG03TWFpagqZp2NvbG9o2Dhsnf88RNZ1MvmkgmUyiVCpNzfbYtg1VVVEoFG4ogHa7XfdenUqlIAjC2IVT0zShKAp0XZ/JMahTjnszxFAMit/vRzAY9Jpp3KR4wp6Hh8fQcUqehulM4nkb//gf168b2E8DgiAgFAohl8td9zOnQQNBEEgmkxBFcaCw5psVmqahqiq2t7cn8v6OMySTaQHQ3XyiYrHorpDKsnxsTlEmk8Hu7u5N49w8zknjNCphWRbFYnEog/RutwuCIBCLxQ4JGOMoe+Q4zg0lH9eEo9Fo9CQmnyWcCSnHzeHrX+eQSjV6OqZOWeVrr7127PExTROJRGIsLshxl10ahjG2HMhRc5Qw7wil995bxcWL0lCvddM03YWcRCIBURShKArq9fqpxjZzc3MwTXMmuhNbloVKpYJut4tkMolgMDhx9x5N04hGo9je3p4aUWd+fh6dTudUDrJmswlN01zhdFzNWhwkSUKr1ZrJMYhlWRBFcez7bBYxTROyLIMgCK8c9ybEE/Y8PDyGjm3bMAxj6A/g4xw3k0YQBPA8f6KDRtd1lEol0DSNZDKJUCg09Ayfs4yqqiBJcmKlOCc5Q9rtNkqlEnieRzKZvK7razAYRCgUmomJXb9cK6Id3F9vfvN+eXMikUAsFkOn0wFBEEMtUXfELoZh3OY9Rx2zYYt9jttr3CVCjkuxWq3eNPeQdruNP/ojHx5/XEI6zeN1rzt5n0ejUciyjCtXrpy4j1qtFkiSRCqVAsMwIAgChmEcKyJwHIdQKARVVV0X4bROlm3bhiRJY3MkjhtHKO03J7MXWq0WCoUCeJ4HwzBuQ4ReRGCnu/PKysrUiFK90G63oWkaAoGAW5I8qUWE+fl51004DSiKAlEUsb6+furMXUc4bbVaiMVikGUZuq6PZaFXlmW02+2ZzamTZRnhcPhMLFKMEmf+FQwGPWHvJsQT9jw8PIYOQRBgGOZMlP/0AkmSPXUcczrRlUolMAzj5tlMQ9e0aSeZTKJcLk9sUNpLCV21WoUkSZBlGZZluds6NzeHWq02km7R08K1ItrCQhuxGIV/+28ZLC+n4Pf7YZomCILA5uYmKIpCMBgc6mStXq8jmUy6buGjjtmwS/cSiQRomh7qva4X8dEwDLAsC1mWpyZ3ahyk0zpUFfj1Xw8iEjk+O05VVUQiEaysrFxXenbU/nUcuIIgQJIkRKNRKIqCYDAISZIQiUQQjUYRi8XcBibtdhumabr5fSzLupOqawkGg2BZFgDGLsQOu/R9GhlHiXOtVjvkvq/Vajc8loqigKbpmSybd7L3Wq0WZFl2XYs8z8Pn84EkSTeWYhjwPH/o2pEkCZlMBhRFYXNzcyrGSCRJYmFhARsbGwMJ5Z1Ox13oTaVS4DjuxE7xw0AURXQ6nZl1vCUSCayurs5kKfG4abVaoCgKHMd54t5NhifseXh4jASKoqY6T2aYmKZ5qnIn27ZRr9dRLpfBcRySySQEQUC9Xp+Kwes0Eo/HsbOzM7H900sJnd/vhyzL2NraQiwWgyRJoGkaoVAI6+vrE3dsfO97fjz00DksLzeRyQx3cOxMrN///hoymQiWl1P4J/+Ehc/XxdbWFnZ3d1Eul93SNl3XkUgkUC6Xh3ZMTdOEz+eDKIool8uHjpnTUfO979WwsNA5UQA4jauPoijwPD9UYa9X8bFarSIWix0Skc86PG/jDW9ooNutQFVVhMPh64RNR9S7evXqkXl8x+1fwzBQrVbd0Htnn3a7XXdBZmdnx83arNVqqFQqoGkaPM9DEAREIhHXzUWSJGKxGObm5hAKhRAIBABE8K1vRfFzP6cinVZQKMh45JEo7rsviIWFIPx+P1iWBUmSQ5vAchwHlmWnxvE0CsZZ4qzrOmRZvqFYSlEU0uk0crnc1Do6e6HT6UDTNDczmGVZV/B2MggVRYGiKK6rKhgMugKgYRgn3uNjsRgymQxEUYSqquB5HoqiuF1ct7a2pmZcRFEUIpHI0Nz3jUYDlUoFoigiHo+PNNcwHA7DNM2ZjW9wMg1vFof6oASD+88TT9i7ufCEPQ8Pj6Fj27b7MJnVQcRpsG0b0Wj0ho69a7Esy50c+v1+JJNJcByHer0+cRFomuB5HqIoYnd3d9KbciwEQWBxcRGapqFUKqFYLLplWwAGCl8fFg89dA6a5sOlSwE8/HD/QtRRwpffD/zTf+rHrbemQZIkcrkctre3Ua0e3cnUtm034HmYDgLLsiDL8nVCm9NRM5+n8ZnP7JwoAJzG1ScIAmiaPrVocpJ4eBr3Ubvddt2s0zL5HQeWZaFcLrtuOscRFYlEoKoqVldXj73eet2/jqDXaDTQbDbR7XaPvC87k3NN01zHXzAYRDKZBEEQ7rVQLBbxn/+zjcceCwLI4/z5XXzykwL+9m9ZvPqqjd1dAhcuUIhE/O7nct53EMLhMEiSPNOOvXHj5FhpmnbkOREOhzE/P49ms3lmFjgty0Kr1UK1WkWpVDrUUKparaLRaKDVarnObJZlEQqFXPcrz/NoNpuH7lMLCwsIBALY2NjAzs4O2u02wuEwOI7DxsbG1J2zTsOsYR5TJ8rByTXsdsP44z/2IZNpDVWoDoVC7qLyLOKULY+yedpZQpIkcBw36c3wGDOesOfh4TF0LMvC2lod3/xmCNHoeLr/TRKaphGJRPoe7Jmm6Xbhc4KVWZZFo9GYuMA3jgYEN0KWZVAUNdUlh/F4HCzLYmNjw/1evV5HPp+HZVmus4GiKLTb7YmIMMvLTVy6FMDjj28O5Ni7VvgKBAJYWFgAz/PY3NzE3t5eT4Nv27YRiUSuE+FOe84d/H2GMa7rUqtpFNbXGXCchU9/+saNd3oVfpxGIAcz9kiS7OmaPUk8PI37qNPpIBAIIBQKnWlH1lHYtu128YzFYiBJ0hX1TnK9jNLdValU3PLL1dXV67p4O+fW+95Xgs/XxW23NZDN+rC01MAf/qGIv/gLC7feugnT3IVlWeC4OfzX/xpAIlHre3udjL1arTasj3nT02q1XBemIz4RBAFJkjA/P49gMIh8Po+dnZ0Jb+nosW0bpmmi0+mg1WpB13V3wbJUKrnuV57nkUgkIEmSK1xTFIWVlRX3GnFKVPP5/FSWXGYyGQAYSWm1k9X7p38q4vHHRWQyfly4MLx7uiiKME1zZoU9SZLQ6XRuGnf6oEQiEfh8vklvhseY8YQ9Dw+PkfDZz9bwhS8EIQgk3vrW2RxI9EoikRhKgL5pmqhUKmg0GgiHw4jH4/D5fBMdiF0rQDgljRcuNMfWxMRxrkyr+9NxJayurh5ZJtJsNlEsFtFsNiHLMmKxGHieR7fbHevkJZPp4oEHyrh0KTSQUOuIEx/4QB3LyylXnNvc3Ozp8zhCXDxewfy8el030tPm4B3+/SYikcghYe/ppyP42tdieO97y/hn/+zG4kavwo+qqggEAq6wH4lEEIvFoKqqWw4aiUQOlak5k9o77vBBUUz8yq/YkGUOPp8PBEHAsqxTi/nVanXkZVzTjCPuiaKItbW1ie8DRVGQz+ePvF9de245DaFuv72F558PYnWVQzbrw/33V9BsNvHVr5J4/HER6+sy1tdpLC01T33dKoqCdrt97P3TyQWlKGri+26WqFQqSCQSIEkSwWAQ6XQaPM+jUChgc3PTEyAO0O123TJ3p9lMrVZDLpebCaex0yiH4zhcvXp1ZNts2zYSiSqiURK/+qsc5udVtNvtobjUVHX/WTur56XjjvcWKG4MSZKIx+NeGe5NCD3pDfDw8Dhb2LaNWq0G294f+AiCf8JbNHpCodAhp9agNJtNrK6uwu/3Ix6P4/bbb4emacjlckN7j15YXWVw6ZKAj3xkDw88sO+W+9KX4njhhRAA4KmnhveZT4LjuKl16zEMg1Qqhe3t7RsOvhuNBlZWVkDTNOLxOObn52EYBvL5PCqVyljcmU73SAB4+OHTlY47yLKFT3+agm2fw5e/3MF9911BONy7QHlwG9785v1g9u3tbffnzrnm/HsjDv6+z+cbm8tV0zQoiuJmaDEMA8uyUK1WQZIkKIq67l/n/4JA4VOfokDTNCiKBU3ToGnadfxZloV83sY3vkHgwx/uQBQNdLtddDod1Gq1Q+eaZVnIZrNIp9NoNBpT6XQZNbmcgeeeM/COd3QgSZPdFp/Pd+pFCEky8eUvb+BLX4rjkUd+dp9/z3sK+P73WXznOyF85zsRxGIBfOADa6fqoklR1LH3puXlZbcc3mkMsra2duLrkSQ5E2LMqLEsC8ViEYqioNVqIZvNeqLDDXDiR2YJlmWhqipyuRx0XR/5/VWSTDz00A40DSAIGel0Gq1Wq68uvAehaXricSD9wjAMAoHA2MfAs4rTxMlZMPS4efAcex4eHkPFsizs7e0hk6kiFqPwG78hQNf7ExBmgUwmA9u2R5Kj0+12oWkams0mFEVBNBoFSZJjc649+mgKly6FEAyaeP/7992IFy40kc368MgjNy5pHAayLCMQCBwSfqYFgiAwPz+Pdrt9quPviD+FQgEURbkOL2cCPqxJ81ElrafJbzvq70OhEBYXF8EwDB5/vILPfS4EUTRO1WH24DZY1n4n22az6YoPvTrmnO277bYW7r67AZ7fz7o82IXyhz/k8NWvRvHud2v46EeLA5df0jSNQCDgOsT8fj84jkMul0Or1XInTo44Z5qmK8i12200m03ouo5Go+GWqzlNRa7NrPrqVyn87u8KCAabuOuuLnw+HwRBQDQahSzLkGUZoigiGAyCIAjwPA+e52/oHJ6G8vphQtM0Ll5M4rd/mz51t+Nh7wtBEBAKhfp6HjjuvYP3VZ63cc89dXCchbe9rYVPfILA0tJ+OSPP8zBNE3t71omfQVVVVKvVQ+IeSZJYXl5Gt9vF1atXUalUXOfntU2gHEeaU3J54cIFUBQ1syV9w8Lv9yORSADYL83ttXmWR39M6r6lKApIksT29vapBPVh0Gw2US6XEQgEXHeoZVkgSdIVbHpZyCIIArFYDDs7OxOPd+mHW265xX1GevRGrVaDLMuesHeT4Ql7Hh4eQ2d7exscZ+HOO2tIpxWYpnnmSnxIknRzxdbW1kbqYOh2uyiVSmi324hEIohGoyAIYqhNB47iKBHvqMnnKJmfn8fOzs7UnT+OqOdkafWLrutuma4kSYjFYvD7/UMp0z2qpPU0+WIH//7uuy3Mz89DFEXs7e1ha2sLmUyzZ5HwIAe3wTRNGIaBubk5APs5Q71OPJ5+OoInn4yD4yzcddf+51tYWECxWHSvjY9/fAHr6xwaDQof/ejgnWszmQxkWQZN0zAMA+VyeejlZI6Akk7rP73e9mAYVbdBQ7lchq7raLVa6HQ6IEkSiqJA13W3xPskZ4ZzXF99lUM2yyASMXDxooSFhTZyOd/YS+0HJRaL4dZbCZBk8dTn4kll3/0ICdFo1O2uOyx43sZdd+l461vr6Hb3c8u63S44joOqqnjuuQgeeyyIdJrHG95wfWf1RCKBcDiMbreLVqvlinqtVgsbGxvu9eY0nhEEwY0MiEajiEaj8Pv9bmk5SZLw+XxD7QQ9a/h8Ppw7dw75fB7ZbBbJZNK9Hj1Gw2kjGoZFNBp1F2MmgWVZqFQqaLVabqSDLMtuoyAn/sHJ8XViIJzvhcNhqKoKy7JmUhhzmhBls9lJb8pMO+OlzAAAIABJREFUQVGUJ+zdhHiluB4eHkPD6bh1cGJeLBYRiUTOVLC7M2iq1+vY3Nwc2ypurVZDrVZDKBRCPB6HoijY3d0dWZnq4mLnyHJbTaNw8aKEBx7QRjr5VxQFtm1PXWc8giCQyWTAMAwuX748lNdsNBq4evXqoTLdbreLXC7XtzPmYIlqP8fsgQc0EASBT3yCw7lzUVQqFaysrLg/lySz73Leg2iahna7jVQqBVVVUavVDolzx9FsEof+DYVCbmkzsF9KHgoZSKVaeOyxwScFFEXB7/dD1/UblisOg+P271Gir+NoFUURyWQS9Xr9yLxHYP+4/uAHfrzwQggvvhjEK6/wbnm9833gZ6X2zrlz771VPP98aOTX/WmgKAqSJEHTruLhh08v/p9U9t1P2brf7x/55NnJYnXui/fey+Ozn1XxsY/RmJu7xRXL2+22ew1ls1mkUikA+41+6vX6kRPldrvtOg7z+Tw6nc4hsYrjONA0jUwmA5ZlZ7a0bxCcRZ16ve4e693dXaTTaVy+fPnY685jME4b0TAMkskkeJ6fiiYo9XodV65cOfbnBEG4X46jL5FIgOf5kY4TRwlJkgiHw2N53p41WJad9CZ4TADPsefh4TE09nOh8ocG+51OB9FoFMVicSZLAA7CMAzOnTuHQCCAbDaLQqEwkayhdruNYrEIwzAQj8chy/J1E7BRMq6V8/n5eezu7k6VW88R9ViWHZqod5CDZboMwyAWi0GWZdi2fSo3G7Dv9BFFA489lsT6OoOvfCV2qmPm9wMf/GAKgQCJ1dXVkYrzjiu1XC5DEAQ374uiKDcv5iCaRuGZZxRksyzuvruOu+7SoSiKK3oA+6Xkf/d3QbzxjTo+9rHB3UWqqoJlWVAUNbVuJadbp9/vP9Y1drC88667GviVXykikejigQc0vOUt+nUuXed6z2Z9eO455Ybn0DhL5qLRKCiK6rsM8iQH62nK1h1isRh2d3fHKu4wjIHXva6CdltDoVBAs9mEYRigadoVu3d2dtDtdjE3N4dKpYKtra0jX6tSqWBvbw+NRgOdTue6z2EYBjqdDliWRSAQGKozcRagKAqLi4sgCOKQ2NBsNhEIBCDL8plaxJwmRtnN+lqchjKiKGJ9fX1mGk7Ytn0oBkIQBBiGgd3d3UlvWl84Xedn0Wk4aTqdDjiOA8dxk94UjzHiOfY8PDyGBkEQ17mLDMNwg7mnYdWzX+bm5hAKhdwmFtMgUpbLZVQqFciyjLm5ORiGgWw2O/JB6DhWzmOx2MCdhoftLPT5fJifnwdBECeunA+LXC6HXC4HRVEQiUQQj8fdnJleXaJOs5Nul8Cv/uoumk0Cmkb1tD+SySRs2z7k0hs13W4X2WwWwWAQ4XAYwWDQLf87mFX37LM0XnwxiHe8o4YHH9zP0wuHw4ea2DhNCA42I+gXQRAQiUSwubmJTCYz8OuNko2NDSwvL4Pn+WPvBZJk4pOf/JkYtrhYcL9/rUvXuc7vvbeKu+7Sb3jdD6NBSy84JciDlMKfxGkdqTzPA8BEyzFt20aj0TiybLBcLqPb7Z5YUtjrc03TNKTT6b63cxYJhUJIJpNot9tHnnNra2tYXl7GwsIC1tbWpmKM4NE7JElifn7eza7UdR21Wm3kkSejZNYb3bAsO3PNVqaJbDaLVqsFVVVBkuSkN8djDHiOPQ8Pj6Fg2zZ0XT/S7m+aJiKRyIkuF0EQkEqlEI/HEYlEYFnWVKySiqKIhYUFAMD6+vpUrsY3m02USiXQNI1kMolgMIhGozEy18ioV85JkkQ6ncbm5uZAOXPDdBZKkoRMJoNWq4XV1dWxTtqazSaKxSLq9bqbfcUwDFqt1rGDdqdE8ZZbqtjYoPDpT+ewtcXiySd72x+BQADRaBQrKys3nBiMwqHV6XRQrVahafsupGKxiE6nA4IgIMsy3vAGHrJs4gtfYHHbbfvZX8B+ubpzzpw2D9LJDuM4zm1E4ff73ayiXC6HSqUCVVVRLpendsJkWRYYhvlpierg4rtzvTvnzY2OcT9Ot36IRCJgGGZq3Cg8zyMYDKJUKk2tqDOsjp7dbheRSMQV2s8yHMe5+aL5fP7ERk6lUgmqqiIYDE7lWMHjeJaXl2EYBtbX17G3t4dqtTrzjtRwODyTnYgdYrEYarXaVFVtzBqdTgeKonhZezcJnmPPw8NjKFiWdewksl6vgyRJCIJwyC1AkiTi8TiCwSBIkkS5XMbu7i5omkY6nUa9Xp+Y+4GmaczPz4NhGGxvb09dztu1WJaF3d1dFItFRKNRnD9/HrquI5vNjr2T26CIoohut3vqlfJrHXrDchZmMhn4/X5ks9mJDpCbzSauXr0KhmGQTCaxvLzsiulOphpFUQiHw4jH4zAMA296E4W779Ygir3vD4qiMDc3h729vZ7OnXE4tJwS5Wq1im63C5Zl8Z73bGN3FygUKJw/fx4kSSKZTIKiKJim6WaMGYYB27ZBEAQoigJJkqBpGjRNw+fzgaIoUBQF4GfdbC3LcsuaWq0WLl++7O4L0zTBMMzQRJJRsL29jdtvv93NBBwGvTpgh5W9eBIkSSISiRxyaE6aWq2GTqeDhYWFsYv/k0DTNEQikZkXP46DIAhEo1EoioJyudyzc/m1117DLbfc4i5OeUw/6XQalmUdaiZzFnCc7rMKTdOeQD4ghmFgY2MDmUzGc+3dBHjCnoeHx8BYloV2u33sAN+2bRQKBaTTaeRyOddNxDAMdF3Hzs4OarXaoQFVpVJBKpUaWZnVSTi5ZtVqFaurq1PrzDkKwzCwvb2NQqGAaDSKW265Bc1mE9lsdmYGeD6fr699fq3ANAyBIRAIwO/34/Lly1NzHnQ6HaytrblCViwWw9zc3KHuluvr62g0GvjWtxbwxS9G8NJLHJ5/3o/f/M3tGzrY5ubm3BzH1VUGX/pSHI88ksPi4tEi+yACai+vfy3XOn8tywJFUVhZWUG73YbP54Pf73dddzRNgyAIV7RzMvva7TZqtRra7TZarVbPDldH2JtUl8ReqVariMViQ7uHOtfXt78t4stf3uj5eI0CSZJgmuZEj8FRQufVq1dxyy23YG5u7syLOpqmQVGUSW/GSKBp2s3Sc+4rp+HKlStYXl7G/Pz8mROLzhqRSASBQABXrlzxjtMU4eQDesdkcOr1OrrdLhiG8Zx7ZxyvFNfDw6NvTNN0RbvjwrgddF2HbduIRCLgOA7lchlbW1solUpHDppbrRZisRg0TRuboMIwDJaWlsBxHDY3N6e6pOpGmKaJarWKcrkMnueRTCYhCAJ0XZ/qrn0MwyCVSiGfz5+6/GIUJYCBQAAMw6BUKg3l9YaJbduoVqsoFovI5/NYXa3hD/+wi0BgC9WqgWefVXDPPQUsLfnwzW8KsCwS3/9+ABxnH1s2a1kynnlGAsOsgeMsPPpoCi+8EEI268P99x/tWh2kNLuX178RoVAIgiC4JZnOQkO9XsfaWh1PPUUgFNpBs1lEuVxGuVxGtVpFvV5Hs9lEt9s91XUeDAbdLLNpptFoIJFIoFqtDuWabzSAv/mbMEolH158UcC73lUZS5D9tTgNbHK53NDKQPspJz+u1F/TNCQSCQiCgHa7PXOO6V4xTRPhcBgURc10DtlRLC0todPp4OrVq31dO7ZtQ9M0qKoKURRRqVRmdixxlgmFQkgkElhbWzvxXjLOhkDDxImVmEXXG8dxCIfDXuOMIRGJREBRlCfsnXE8Yc/Dw+PUmKYJy7JQLBaxubnZ8wTXyYIrlUrQdf1Ewc6yLHAch0gkMnJRhaZppFIpJBIJaJo2cLbbNOGUMB4U+AKBwFQKfCRJ4vz589A0ra+uo6PI/nPE6F4z1TSNwtNPR/CDHwg4f368k4A//VPRFRp+/GMeTzwRRyLRxUMP7eAnPxGwuspAkkx897uhn3ZEPTwZ9/l8+Mu/nMenP01BFA286U06LlxoXtcldZj0+vonTazi8ThardaRZdKj6OAsCIK7ODHN2LbtbuswSsh/7dfmUSr5QNMWSiXfyLtiH4ckSRAE4YaLSaehn/PkuIUE27ZRKpUQDAYRi8VAkuTUi8D9Yts2FEWZ2i7R/UAQBBKJBAiCQKVS6Xth0TkPJElyy3k9cW964DgOmUwGW1tbN7w+R/EcGQcEQUCSpJm7PtPpNCKRCFqt1tQ/Z2cF27YRCoUA7M8LPIHvbOIJex4eHqfCEfQ2NjbQaDRGOlCt1+sIBoOIx+NoNBoDOx+c8pp4PI5oNIpIJAJVVRGJRGAYBjY3N6c+S69fnADlcrkMjuOmUuA7d+4c2u32ieHkvTKsFXbDMMBxHBRF6akRwbPPKnjyyTheeikw9knAQaHhtttah0SHt72thtVVP378Yw4AsLdH4s/+TMEdd+iIx42f/v0CFhc7oKiS+3enbUBxWnp9/eMmVjRNu46Lo+5Fo3BxUhQFWZZnwkmg6zqSyeRQ3McXLuh4+WU/Pv/5Tdx6a3vkzTGOY35+Hnt7e0MNVF9YaIPjLBgG0bMgf9JCguOmrVarSKVSME3zTAbAdzodRKPRsTrrx0GhUEAsFoOu6wPn/GqaBkmSEA6HPZFiSiBJEktLSygWiz0918fVEGjYGIYBVVXR7XZnqslNMpnE3t4ecrnBO9p77OMYKzRNA03TXlnuGcUT9jw8PE5Fp9MZW3aQbdvuKvfc3Bx8Pl/fzhOO47C0tIRGo4FsNotCoQBN01AqlbC3t4dyuTw1AtcoOSjwsSw7li66vRAKhSBJ0tBC54e5wl6v1xGNRk/s1OwIiffeW4UoGrjrrgY+8IHxTgIOCg3O/3M5Hx59NIW3vEXHu99dxjPPyDAMEpWKD5UKjYsXRSwuNvF//28Cr389i0plZaQdj/tB0yi8/LL/yH0qiiJYlj3WkTAKF2en00E4HEY0GgVJkmi1WlPrxDFNE6FQCBRFDewai8cNPPhgCZlMd2LniCiKCAaDyGazQ31dnrfxyiv+nrtG94ppmmg2m5ibm0OtVjtzZbm2bbvdo2e18+ZRiKIInueHssgE7It7sVgMLMueqf00iyiKgkwmg1qt1rNwNIrnyDhwXFqmac5UuXw0GsXW1taZWiyYBizLcmN6fD4fWJb1xL0zhifseXh49Ixt26jVan0NTAdxUDWbTVSrVaiqClVVT+3eY1kW586dQz6fx+7urltK7HzdjDgCn6Zpbq7dpBx8qqoimUxid3d3aIPPYa6w27aNdruNZDJ5rEvLERITiS4+/vEC7rpr9JOAXq6pgxl2739/GRcu6Pg//yeIn/95G1evArZN4jvfCeH55znQdBl33lkfyXYMguOCfMc76rj77sPiVDqdRqlUOlZwHQVOiV2z2UQkEkEsFgNN026O6LTR6XSQSCRmrhzrKDKZDAqFwkiO96hcOd1uFxRFIRaLoVqtnrlnjmmaUFV1JhysvTIKV2ilUkEymTyz7s1pR1VVpNNp+P1+7OzsnKnz9SScztWz5NiLRqM3zWL7pHC6uDuZwbZteyLfGcAT9jw8PHrCmYxsbm72NTEZ1EFlmiZKpRIoikIqlToUCM+yLERRBIDrBD9RFJHJZNwGAx6HsSwL9Xp9YiW6JEkinU4jn8//tExgOCLRsFfYO50ORFEETdNHOp/6EQUG/ay9XFMHM+wA4NKlEH73d7dQLtv4/veDAADbJnD+vIF/829u3DG33+0YhOP2bTgcRigUmlj30W63i1Kp5JZbVqvVqXRkdbtdyLIMy7JmWlAIBoMIh8MjO96jdOXU63UIggBVVaeyEc8gdDodqKoKXdfdbFpJkjA3N4dYLNZzPum0IIoiAoHAka7QQe7ZjuN7bm4OrVZr4BJfj6NRFAXnzp2DoiiQZRmyLCMej8Pn87mN3mZJ5BqUeDyOvb29mRLJQqEQwuGw13RmxLTbbfd5pOs6eJ73BL4ZxxP2PDw8bohlWdB1Haurq31PXIflhmg0GiAIwh0cx2IxxONxMAwDRVEQi8UQiUTcr0AggFwudybcKqPkuAy+RqMxskkZSZJYXl5Gq9XCzs4OAODppyN48sk4Xn2Vw9vfXp+q0pdut4tYLIYf/KCKRx9N4cKFpiuE9SMK9CuIHSz7TSS6J15TBzPsDr7fAw9oKJdJZLMcABv5PPXTEuLTC3Ojzh86at/6fD7Mz88jl8tNXKxiGAbhcHiq84Bs20Y0Gp3p+2Amk0GlUpnZRhSVSgWyLA+tmck04ff7EQwGIYoiEokEeJ6Hpmnw+XxgGAb1+umdwJNibm4O5XL5SPe483w6qvlQL3S7XXS7XczNzaHdbt9UAtO4cBZ5Nzc3oes6Wq0Wdnd3kc/nJ/6sGDc0TUNRlKl+Nh2FpmkIh8NQFGWqxD2KoqZmW4aFbdtoNBpoNBquo9y2bViWBZIkPaFvxqAnvQEeHh7Ti2PPzuVyA7sMJMnEww8Pp/TBWX1Mp9NoNBpYWVlxB8gEQYCmadA0jaWlJfz4xz+eShfNtNLtdrG1tYW9vT3EYjEsLy9D13Vks9mh7keapnH+/HnU6/VDzghNowAAL74YxMWLEh5+uIDVVQZf+lIcjzySw+Li5FwOtVoN3W4XTz65gBdeYAAATz210ffrPfCAdujfXrl4UcITT8QB4FTX1LXvt7jYhSx3sLGx31CDIMhTbYfDMK/tXkkmk9B1fSrC6GVZnnrholQqIRqNIhgMzqSoJAgCfD4fdnd3J70pA7G6uopbbrkFu7u7Z+q51G63XTfi7u6uWyrtlIE7Cze9IMvyxFx+DMOAYZiRuvudz5ZKpcBxHPb29kb2XjcrhmGg1WrddELetbAsO1NOvYOsrq5iYWEBS0tLWFlZGehz0DQNn883UITD0tKSm0nnbEuz2USlUpkq8XEQ2u32ofsRwzAQRRGyLIOiqBsKfI4gSFGUKwx6jBfPsefh4XEslmXh6tWrUzlpbTabyOfzqFQq1z3wLcuCYRiQZRmGYYw1f+usYFkWqtUqyuUy/H4/kskkBEFAvV4feMLFMAyWlpZQrVaxtbV16Gff/KaCbJZFJtPCb//2DnjednPiXnxRwLveVZmYi0/TKPzRH/nw7ncL+O53Tfy7f7eDTKZ76tdZXWXchhb33Vc79efp1yF30PnmuPfe/e4yqlUS/+JfWPjn/5zDQw/JWFtj8PrXN6fKLXkQhmEQj8dx9erVqRhMJxIJlEqlqXffUBQFSZJ66gI5baTTadTr9al8Fp0Gy7IQCoVmzsV2I3RdRz6fv65BiGmaiMViaLfbIEkSNE1DEAT3Zw6qqoIgCFAUhfn5eciyDJ/PN/Z9FAqFwLLssQuZ58/v33sHbYzUbrdRq9WQSCQQDodRq9Vmqlx5mgkEAqBpGpVKZdKbMnGCwSBYlp3Jez6wL4IHg0GoqopKpdL3NbK0tARVVVEsFkHTNFiWdffNSVnbwWAQyWQS0WgUPp8Pr776KorFoutuo2kasiy7jXEsyzpTJfamaaLRaKBSqSAQCLjCHkEQ7tjL+b9lWdA0zV3E4TjOc/pNAE/Y8/DwOBbTNJHP56di8twPgiCAJMmZdKhMC47AV6lUwPM8kskkGIbpe5/yPI9z585B07Qjy0Ne//r9TLjPf34LicT+BPHChSZefFHA6io3shy3Xnj2WQW///tR/PCHJra2aFSrFO6///STh4MNLfr5+2FkgTni4C//chEf+1gRb3tbEf/6X0dx9aoPr7zix5UrLO65Z7pKoR2c1WNn8t1v7tUw8hxJkkQ0GsXOzs7U3ycbjQbi8fipmw9NGp7nEYlEsLq6OulNGQqNRuOmaaJAEAQEQUAwGIQsy5AkyT2egiCgXC4jHo+7blJFUUAQBNbW1qAoCqLRKGzbHtviXCQSgWEYqFarR/78uHtvP/cS0zRRLBYRDocRi8W83L0hIQiCJ+z9lHA4DIIgZnpflMtlBAIBRKNR1Gq1Uzv3SJJEPB5Hu91GPB6HJEkIh8PgeR6BQACRSOTQtef3+xEKhSAIApLJJNrtNjRNcxvv2bbtltTX63UUi0XUajUIgoBIJAJVVeH3+2EYhlvWOutYloVSqeQu7Hc6HZimCYZhsLKy4jajqdfrMAwDc3NzoChq0pt9U+IJex4eHsdCEARCoRDK5fJMPpwYhoEsywAwtG6rw8Rxbh3MaptWTNNEtVpFrVZzVyjb7fapJiKCILjdBo8rdTqYCXfwe+96V+WQS+24idQoO7Q6YtiDD+5B18N4/PE2GOboCeBJHGxocfBzDrrtp/l7Z4LaapF46ikVTz8dwUMP5bCyEsSttwKXLk1WRD2JZDKJcrnsTvb7zSocRtOPSCQCmqZnJruO53n4/f5jhYtpxMlTnaVtPgnTNNFsNt1O5M1mc2bL5W6EbdvQNA2lUgmFQgGFQgGlUgmlUgmSJCGRSIDjOKyuriKXy6FQKKBYLKLT6aBUKqHT6bi5uZ1OZ+TCVzKZRD6fP/X7DHIvcbp/plIpANM5VpklAoEAfD7fVMQ0TBpZll0BapZx8kljsRg0TTuVcy+dTsO2baysrCCfzx+6DxWLRbcsnmVZRKNRd/GB4zhsb2+72Ywn3aOdxQBH3PL7/VAUBaqqgmVZ6Lp+Jhy5hmGg0Wi4edyFQuG6RUKWZSFJkleGOyE8Yc/Dw+NYCIIASZIIBAIzOUiyLMt1BkxjR9zf+q05XLoUwl/9VQj33VebenEP2H+wa5rmTkRs2+5pIhIKhZDJZPrOa7zWKXFciPkoO7Q62xCPG3jve2u4446Eu0J5Go4SL4HBt72fv3/2WQVf+UoM2SyLWo3Cn/3ZFXzgAwxSKQb3358Hw0yfsyuRSGBzc9NdbOi3NHkYTT9kWUYwGATHcWBZFj6fz3VhjVJk7hdd111hdBYmGizLIhaLYXV1dSYXl47D6agcCAQQj8fP1OSvFxzBT9M05PN5t5uu8zMHp2ujbdtIJBIQRRGNRmMkQijP85Ak6bp4iF4Y9F7SarXQaDSQSqVAEIQn7g2Ak8c5i2PWYaMoClqt1pk4n0qlEkKhEOLxOHRd70l8l2X5/7N39kFunPd9/+4CiwWweAcWwAL3grujKJGRLasKG0t+k/PmF6UKM26cKnJaUZ1YrmK7tlx6ZLF1O6NYaoex3NYZaprpWIrdsSU7jpnGtjx25HHKRlFrN5QS1w1FHnF3xN3hffGywOJtd/vHaVd35L3gZQEscPuZubnh8Q54sHh2sc/3+f6+P/h8PiwvL+/5+aHm5LndbiiKgitXrqBQKGgbC72iinyFQgE8z2vO48Pg0Abe6CpuluGOB1PYMzEx2Rc198Zut0+cY6LT6WhlckbM2bt8mcYrrzBoNCx9l2WOi0ajAUEQEI/HD8xCCgQCiMViSKVSupWE/PjHDH7yExdOnKjtEPYGWWCpQozP18H58/59BRl1YWm1RnHuHKGLeDPo4rCfv08kmvjbv3Vgc9OGX/7lMu66qwZJquKd77RiaYlDrVZDLreVyVerAR/96DyOH98SN8cBRVHw+/07hPp+S5P1KGmuVCqo1WpayDTDMJp7TxVa7XYZP/2p0xACnyzLcLlcoGl6IiIKYrEY2u32VC7SFUVBpVIBz/Pw+/2IRqMgSRKiKE6ViLkf3QqZoiiiWCzCZrPpmve6nWg0CkmS+vqM0uNa0ul0UK1WEY/H0Wq1DJ/ZaVRMYe8NgsEgBEGYGkGpWCyCoigtm9LtdoMgCNhsNjgcDkiSpDVusNvtmJ2dxdra2oECnXre6z1n1Ny5druNaDQKh8MxceuoXmFZFna7fdzDOLSYwp6JicmebL9ppigK+fxoO1/qgRq6a8Sb5GPHGlAUBXa7jEcfTU+EY2876kKE4zitC931hEIhRCIRrK6u6loOsleI+SALLFWISaUoPP988EDnW71ex/PPh/C5z3kP/N1u3FuDLg6v//tun/Nd76q+XmJc1H5Pfa9mZmbwD/+hEy++GMB3vuNGqWTDxYtO3HffYF2y+4WmaXg8HkOVvrbbbVSrVYiiCK/Xq10nVaG10yHwxS8Ox0XaD6IoIhaLaU4oo6Iu4FZWVqbaySbLMkqlEgRBAMuyCIfDkGV5ahbjeqEoCgRBQKlU0vKv9Mqls9vtiEajY59rkiSh3W7j2rU4fuu3/GPdRJlUTGHvDViWRalU2uGInXSq1Sqy2SwIgoDVaoXP54Pb7QbDMGBZFsFgED6fT3vt/VSI6I3qPOY4DiRJolarjXtIQ8FqtSIYDMJqtY57KIcW88ibmJjsiqIoaDabaLfbsNvtWF5eHveQ+mJ9fR2xWMyQgfF+v4RPfSp78C8amGaziVQqhZmZGYiiuENAjUQiCAQCSCaTujsm/X4Jp07pIzTzvAXnz/tx991bO6l3313BiRN1nDx5cCe5X/qlNVitC3j3u/d/fefP+/HUU1EA0G3cB9Htc+51LPP5PNrtNnK5+Os/IeH3t/HpT28MY7hdQVGUJkap79vJk7whRHFRFHcERqvHlectcDgUnDzJI5m04ezZKE6fTmNhYTxB+Wo2ZiAQMGREgUo4HIYoioa7bg8LURRx+fJlrRMjy7JIp9MTHXw/DNrtNlKpFH7u535Ol8cjCAJzc3MolUqGmGvlchkPPhjD1as0/s2/mcF//+9Xxj2kicMsA9zCYrEYclNbDwqFwp4bfAsLCyBJUuvQagRkWUYymdTGtlvzuEnF4XAgEonA6XQaerPwMGA69kxMTHZFlmVkMhlks1kUCgXDXqwPciU1Gg0tp8lILp9potVqwWq1IhwOa7uj8XgcXq8XyWRy5M6TXrPNVKcex7Vx6lRec1Z187c2Wwd33QUsLOw/v/TIc9uLvV7voM+ZTNrwqU+FkMkQkCQrrFYZ9boVN9/cHJvzjGEY0DQNnueHmqfYD4qiaA7h7Rlg252Ug3ZE1gu1NMgo18Tr57DVakU8Hsfq6urUNpbYi1arpX3mql0cR9E4YpIgSRLBYBCFQmEgMY4gCMzPz4NYxqMHAAAgAElEQVQkSayuruo4wsE4dqyO//t/vXjyyTRCoekUZoaF0+nUPiMOMyRJgmVZZDKZcQ9l5EQiEaTTacO5ntUmdLFYbKTdvofJ3NwcwuEwaJoGSZJm04wxYwp7JiYmu6Ioyq4dj4xGN4t7QRDg9/vhcrlM98OQqNfrWrZGJBIBTdNIJpNjWYz2KvgMKoDV63X4/f59u43qkcG0F3u93kGfUxWh3vKWBm66qYU//mMLFhc76HTqeOCBBbBsE8ePj3bR6Xa7YbFYUC6Xu37fRtnEQg3g32tRqXZEfuihLF54wTe23L1Wq4VgMGiYQO/tcziRaOLP/3wOS0sS6vXJi3/QC1EUkc/nYbVaEY1G4fF40Gg0DP+ZPApYlgVFUchm+3e8W61WJBIJUBSFy5cv6zi6wYlE2vj4xy14y1vYiWl0YxQcDgccDsehF/Zomt4RDXFYcLvd8Hq9fTXBGQWSJKFWq2FmZmbiszSdTidYloXFYjFdsgbBFPZMTEx2hSAIZDIZwzr1VLpd3LdaLUQiEVSrVXNhNAQURQFBEAiFQsjlclhfXx/bce5FqNOrnFMQBHAch3q9PtI8G5634OJFJ06cqN2QNzgoqgj12GObuP/+AhyOAt761gA++EEvJInEj37kRrOp4M47R+eW8/v9kGUZ1Wq1a+Hy3DkWTz8dgaIouOuu4WbblMtlRKPRG7olJ5M2nDkTx9veJuBDHyrihRd8urgNBxUtQ6HQUFx76us9flzs6rzafs7+2Z8F8OSTfthsZdx2m365nJNKrVZDPp+Hw+FANBoFwzBotVpjub720mBoWFitVi0Uv99j4PV6kUgk0G63DRszIggCGIZBIBA49CJVL5jC3hZOp3NHM6fDwtzcHMrlsq6ZznrT6XQgiiJmZ2d1ywkdB7Ozs7DZbKaoZyBMv6SJicmuSJI0EbvEao7VfotHr9eL2dlZVKvVif0AnQRyuRwkSdK9W2E38LwFzzwTAs9bupoTKmoO3fnz/oGev9VqIZ1OY3Z2dqDH6ZXz5/14+ukIHA5F95y5hYUWzp1b25EF94UvlCDLJAAZAIkvfSms63MehNPp7Dl4+u/+zrnj+7CRJAk2m23Hz86ejeLCBQ/Ont3KPDx5kscjj6S7ynHcj0Hmb6FQAEmScLlcA41hN65/vQex/Zx98EECTzzRwa/9mnHz/8bBxsYGLl26BFmWkUgksLS0BKdzNHNaRZ1vZ89Gdblu9kMkEoEoin2VsakuPY7jsLGxgZWVFf0HqCOrq6ugaXpHdqfJ/hAEYfgN6VFA0/RUNc3ohtnZWZAkaejsWBVBELCxsYGZmRk4HI5xD6dnXC4XaJo2RT2DYTr2TEwOOaoAo94IEQShtWg38o5XNxAEgXg8jlAohPX1dWSzWfOGb8h4PJ6xdP3qN29Nj+w71cUyM1PD3FwIAHp+/b04nJJJGz796Rlcvkzjfe8rg+PaQ8nu2w31eK2sOCAIJCKRFnI5K555JoQ3vak7d1a/LjOLxYJwOIxr1671NOblZRqvvMLgPe8pD92xB2xtJCiKsmMOeL1tvPSSC5/4RBpzc23dSrMHnb9qV0G93S2q2/P06d67fUcibvzSL9lRqxl/cTZqFEVBpVJBPp/XOrk6HA6IojiSzRR1vt1/f2Gk1x0VmqbBcRySyWTPr5dhGCwuLqLT6eDq1auGKEHvhkAggGazOdEle6PE6/WCJMlDH7sSDAbR6XRQrVbHPZSRwDAMwuEwksnkxFTlNBoNEASBWCymNbWaFDweD1wulynsGQxT2DMxOaSoApeiKGi1WqAoSvu/SqViqG5S/UAQBI4cOQKKorC8vAxJkmCxWA5dEPuoURRFCzUfJdsFjkaD7LpcTA+BRRUVNzcD+JVfkZHPr2nnV7eCnZpn9/LLDN773vK+4zlzJo6XXvLglVcYreHHqBbX6vHKZkm88gqDRILED37gQipFd90Qol8RlmEYuFyunufWsWMN+P0S7ruvuOM4DSt7r9PpIBqN7ijL/vf/nsOlS05UKhZdm2YMOn8FQdi1dHhQ/H4J99xT7stFKggC3G43gsHgoS+n2w9BEFAqleD3+xGJRECSJERRHOrmlTrfemkwpCdq6VqpVOrp75xOJxKJBLLZLDY3Nydqg48gCEQiEfA8P1HjHheBQACtVmviN6YHJRwOo1qtTkWDhm5YXFxEqVSaOEG3Xq+j0+lgZmYGNE1DEISJOM87nQ4CgYAp7BkMU9gzMTkEKIqyw5nXbDYhCAJ4nsfm5iby+TwKhQJ4nte+Jh2CIBAMBiGKIiwWCxKJxKEMEh41jUZDu6EcpYi6XeBQhaNUisLzzweH3jU1kWjiyhUaL75IIxCQcO+9QTSbTWQyEh56KIFXX2UOFL2OHxfx8ssMkkn7geM9flzE5cs0OK6FBx7oruRYD7YLYbffviVU/uVfOtFskiBJGZ/7XArR6N7ikPr3d99d6cvt4/F4QFHUrten/US6vcSvYXXVVRtTlEolTSwbxME2bJxO576NX8ZBpVJBMBiEx+PpWcQ5TMiyjFKphGq1inA4jFAoBEEQpnYDKxAIAEBPi3er1YrFxUVks9mJzBur1+twuVym0N0lLMtCEIRDI2jtRSQSQTabndprwXasVisikQhWVlYmQhS7nkajAZ7nEQqFEAgEIIqi4V2HkiTB4XCApulxD8VkG6awZ2IyxciyDEmSUCqVUCgUsLm5iWw2i2KxqO3kbRf8JEmaqpuAarUKjuPAMAxWV1dht9vh9/vNheKQ8Xg8IAgC9frwxLT9hJxRl4s5HAruukuA3y/hV391HTbb1u7rl7/swre+5cDCQgOPP76+r6Dj90t473vLN7gOt78+9TW/5S11iKIFf/qnAXBce6ii5Xa2C2F33lnD7bfXcfRoHT/8oQfttgVvehON48f3PrfUv+/XZcgwDCiK2vX87Uek06MMey8ikQjS6bS2yBjEwTZsarUaYrFYT903h91pWFEUlMtlhEKhoZQKTxudTgfFYhEURSEWi+nuwDQKqsO0XC53fa8yMzMDSZImugqhVCohGAzC7XZPnCNp1JBkGP/pP3UwOyuOpeO4EbDZbAgGg0in0+MeykiIRqOQJGmiPydkWUaxWITdbgfHcbBYLCOPtOkFr9cLn89n5n8aDFPYMzGZYhRFwWuvvYZKpYJmszmRO1mDIEmSlkfUbDY1V8M4MuAOG4FAAMVicWiPv5+QM+xysd1Eje2usEajAa/Xi6UlCRZLEZ/5zCY47uBF9m6uQ/U1JJM2PPRQAi+84NPEqGGJUnu9zt2EsLm5Nv7xP+YRCin42MfcCIWcePXVBh577Mby40GFtP26HfbaCfm554K45ZYG7ryzpvvxYxgGbrd7IgK8ga0Fhdvths1m67p8TQ+340HioCruBQKBoV9PpgVBEECSpKHEvVdftePDH07g+PH6vo7ebpBlGTRNw+PxdCVw0TSNaDSK5eXlib//KRaLYFkWPp8PlUpl4l/PMCBJEt/4Bot/9++YoTv1jQzLsgBwaDax1WznaRC9q9UqKpUKwuEwgsEgarWaIa7jKizLYnZ2Fl6vF1arddzDMbkOU9gzMZlSJElCLpc79ALW9u6+iqKgXq9jZmYGpVJpqtyJRqLRaPTsquiVYbmtunEiHSRqBAIBuN1ubGxc6VtYvP71nTkTx6uvMlhYaOAzn9kcScbV9a9TFR63uwnTaQqPPx7Dfffl4XDkEA6H8clPBvDDHzpuyAscNA+Ooih4PJ5dy+l6eexhleCqqLkz415UkSR54OLfZrNpZbgcx6FQKHQlGOhx/nXzPiiKAp7n4fF4zJyxLqnVaoYS9z784QSSSTsuXnTivvsGF2dbrRbC4XBXsRrh8FbX7kl28mynWCwiEAiY4t4eJBIJJBItWCz8yBu7GInZ2VlsbGwcmq64wWBQ28ifBiRJ2uHA7nQ6hmj243A4EI/HYbVazWw9g2IKeyYmU4osyz13j5x2LBYLZmdnoSgKstnsuIcz1bjd7qGW4+rVVfR6uhEb9hM1aJrG3Nwc1tbWBrqpvv71qRltjz++3pX7Tw/2ep3bj9E3vuHHhQsepFIU3v/+rZL/22/34LvftWB9ncKVKzTuukvQ5X0iSRJ+v3/gnEyfr4NUisL99xeGUhrLsixEURzbpko4HMbMzAyi0eieGxgulwtzc3NgWRZ+vx9erxfA1udGN9lUepx/vYiDpVIJDocDHMehUqmYmzIHYCRx7/jxOi5edOLxx/fP4OyWTqejlYDt9/lCEARmZmYmRuDotryd53lEIhE4nc6pcCgNit1uRzAYRDweh8ViQS63ittu09+JPSnQNA2/34+NjY1xD2VkqEL/JHWV7QZBENBsNsFxHHw+39iz90iSNBtmGBxT2DMxmUIkScLGxgaazea4h2IYSJLEsWPH0Gq1sLy8PO7hTD2KoiAUCu3qrhp2PtcgdCM27CdqLCwsQBAE3UPaR5nRpnbyveOOOt797uqeGYYnT/K44476DU0hvv51C1580Y2bb5bxN39zcDOQbrFYLAMLezxvweOPx3Dhgmdo+YThcBilUmmk11+aphGLxRCPx0FRFLLZLGRZRigU2lHC6vP5MDc3B5/Ph1KphGvXrqFQKKBSqUAURUQikZE1GOpVHKxUKrBYLIjH44YrTzIiRhH3otEO7ruvqIuop9JN9/VgMAi73T4xOWO9OIl5np9KkTsajYJhmD03RUiShNfrBcuyiEQiiEQi8Pv9ALaOyfr6etc5odOKzWY7VI3ibDYbQqHQxHW77pZms4l8Pg+apsFxHJxOJ9rt9lg2KyRJgsvlgs1mG/lzm3SHKeyZmEwhqrA3CYxK5FEUBR6PBxaLxcxqGgH7dccddinkIAziRIpGo7Db7VhZWdF/YDqjinfX5+ABwJkzcc2Ft1sn3+3HaDfBURX+zpxpIxajUakQ+PGPKRw5Mtg5brPZ4PP5BlqwPPdcEM8/H8Q73lHB7/1edijXnHA4jFwuN5IFN0VRmJ+fRyQSQbPZxMbGBrLZLJrNJmq1Gvx+P4LBIGw2G+LxOFwuF/L5PFKpFGq1mtYxvdPpoNlsaiVN4y77SSZteOSRWZw/78Ntt9W1+VWr1SDLMmZnZ8EwDDweD1wuFxiGgcPhgN1uB0VRWjOow06tVkMwGARBEF3nJ04CajnuXoKlzWbD3Nwcrl27NhFuPaA3B6uiKGAYBna7HdVqdUQjHC4Mw2hNA6LRKGw2m3aNstlsSCQSiEajcDgcaLVaKJVKyGazyGQyKJVKh74L7nZCodDEZLwOCsdxIElyIjte94IgCOB5Hk6nE5FIBIqioNPpaELfqHC5XLDb7SN7PpPeMIU9E5MppF6vG75EQxX0Ll504otfHI3IozbPcLvdU5O5Y2Tcbveunb12W8AMKvDuJ1SNAofDgZmZGSwvL0+EoLCfeKeW/W534fWCKvwFg8Dlyz48+SSNn/zEBbtdxk9/6tTe473e871+brfb4Xa7B7qBV+fe7/1edijzxGKxgGXZkbiEHA4HlpaWUK/Xsba2Bp7nd4gcaj6dzWYDwzDIZrNYX1/fdwFMkiSCweDYNz/OnInj5Zfd2Ny03TBH1TJngiCgKApIkgRFUaBpWmtcEgqFQNP01GQu9Yvb7YbH48Hq6upYx6FnAw1ga257vV64XK4b5itJklhcXES1Wp2oxf72DZNuPs+azSai0ejUCDiLi4soFApIpVKo1+vw+XyIRCJwu92IRCKoVCpYW1tDPp9HtVpFo9GYiM/aUSPLMgKBgLZZM+1Eo1EUCoVDIezKsoxqtQpRFBGLxbRmOuFwGI1G48D3myAI2Gy2ns8bmqY1hyzDMGYproExhT0TkymkXq8bfhdXdW2dOFHDO98pjCToWG0nb3bGHQ17lePu5oob1MWnClXf+54Hd99dHYu45/V64XQ6R9I0YVAhdD/xTo+yX9Vh4fFsgiSbuOMOG773PRdeeMENu13GiRP1Pd/zvX7ucDjgdDoHEp2Glc2o4vV6YbfbRyKMzc7OolqtYnNzc9/yM3Wnv5tFXr1eRyQSgSiKY3U6HT8u4vJlGhzXwmOPbd4wF9vtNmq1GgRBQKVSQblcRqlUQrFYRKFQQLlcRjAYRDAYRKlUmsoSrW6YnZ1FuVwe+2ed3g00SJIEx3Hav2mahiAIsFqtWFxchCRJWFtbG/h5xsWnPz2Dl17y4K/+isH731/e9XrV6XQQCoV2dcVPGouLi5BlWas0abfb4HketVoNFEUhk8mYjXN6QI2tmPYNbKvVCpZlsb6+fqjmRrvdRj6fRzabRaPRQK1WA8dxKJfLe94LOBwOzd2vul5lWT7wuHm9XszNze3YKDS74RoXU9gzMZkyFEWBIAhjv5E/CNU585u/yePOO0cXdKwoCmq1GuLxOKrVqpnTNESazeaOcqn9xKh+XHzb//+OO+r43vc84HlqzxLS3dCrFFyWZZRKJYRCIXg8nq7FvX6ff1AhdLt4p7fb0Wq1YmlpCTzPo17P48SJGp59lsHf/u1W+cbtt7fxs5/RuPvuCjiufYOov1dJmlp6ZuTFSjAYRKfTGYlTTM3D01uAo2kabrd7rF19t97/Ek6eLPU1JyVJAs/zcLvd8Hq9Y+9QPA4sFgsikQhSqdTYc8f0bqChKAqq1SrS6bTWhV2SJMzPz6PRaExEHMJ+XL5M45VXGJTL1n2v8YFAAPV6faKbBszPz8Nms+Hq1as3iAydTgfVanViyqmNQrPZRCQSQbFYnGrBSz3fD+P1XaXZbEIURbjdbrhcrhuqtSwWC5aWlhAKhSAIAlZXV+F2uxEOhxEIBNBut2+4ftjtdng8HoRCIQSDQWxsbCCTyaDRaIAgCDidTpAkOcqXadIlprBnYjJlKIqiBaEbje0ihnqzOq7mCaqTwxT2hovb7QZFURAEYV8xqh8X3/b/f/e7q7j77mrPJaR65v0pioJyuYxIJNK1I7Tf5+8lj+kgDsrU6wWr1YojR46gXC5r5aj/83868d/+WxCJRAMf/GAT7bYb58658bOf0XjkkcwN79VerjqXywWKogx9E8+yLARBGPr1lyRJhMNhbG5u6v7Y6u7/NATzt9ttBAKBiSrJ1ItYLKYJnONmGA001M9umqYRCATAMAzW19enouP9sWON153NNfzmb+59jQ8Gg6jVahNbculyuRAKhXD16tWJv9YYCVmW4XQ64XQ6DV+90y8cx4FhGKytrY1948IIVCoVxGIxEASBdrsNiqLAMAyi0ShIksSlS5dQrVYhyzLK5TLy+TwoigLLsgiHwwgGg/B6vZrgZ7PZoCgKVlZWdtzPNJtNhEIhU9gzKKawZ2IyZagXbSPe6BmlacLi4iIajcah6Ro2TtrtNiKRCAqFAubnexOjDhKvrv9/v1/CXXcJ+N73fF074PQUyICdjtB6vX6g06Df59ezpHTQTD2VcpnC979/EziuilLpjeY9H/rQIsplCrJM4Ny5ZTzxhB+lkgWZjK2na4HP5wMAQ+emhcNh8Dw/dAeNeuM9jJJfNZjf4XAY4lgP4qolCALBYPBQXuvj8TgymcxEu7n2w+FwIJFIwO/3o1AoYGVlxZD3Pf3gcCg4caKOEyf2v8YHg0FUq9WJfY8XFhZQKBSmVnwaJ51OByzLTuW1j+M4eDwerKysmG7O11GrtViWBcuyCAaDYBgGsiwjmUzu6twUBAH5fB7lclm7X+V5HhsbG+B5ftfSXkVR0Gg04PF4AMDM2zMYprBnYjJlqK6hcd7o7VXap7eI0i+RSASlUgn1urE6sk4jqmNm66aivkOMOmjBfpB4df3/f+ELIXz84/P46792dy0YDSNzrdPpoNPpIB6Po1Qq7bubvP35R9Uh+nr0yNQjSRI/+MFRfOYzFlBUecexv+kmES+95MITT1zD3FwbP/dzNfzkJy7cd5+CT3/ahlaruwy0YDCodXs1KpFIBJlMZugOgnA4DFEUh9bptF6vg+M48Dw/djfEIBtCiqKAZdmpaTDQLT6fDwzDDMXRaQR8Ph/m5uZQqVSQTCYNfU0YJqFQCJVKZSKFvXg8DovFglQqNe6hTCXtdhvBYBCKohiygmcQ1Ht4I2w8GYlOp4NisYhcLod8Po9cLtdVNqUkSWi1WhBFsatrSavVQqVSAUVRoCgKsiybDj6DYKYfmphMGSRJjn0hdvZsFBcubO3mnDv3RoC13y/h1Knx7x6urq4ikUigVqtN3Q2PEclms1rey3bOn/fjqaeiAKDLvPjSl8IASAAyTp4cb/kZz/NwOp1YXFzEa6+91tXffOlLITz7LIti0YJPfSoz5BHqB0mSOHLkCH7rt+rI5Wo3HPu3v72O//E/Lmn/vu22Br7znddAkiQ8nhlEo0fxwx+m8Pu/H8BDD2XxN3/jwsmT/A1Co81mM/QC3m63Q1GUkZT30zQ91AYdrVYLzWYTwWAQmcx456I6n8Z9Tk8SuzUtmhacTidisRjW1taGJmxPEuO+3+sHp9MJr9eL5eXlcQ9lqsnn84bocq432WwWMzMzN3SCN3mDYV8Xms0m1tbWQJIk4vE4PB6P6d4zAKa8amIyZaj5CuPk9Ok03vGOCk6fTo91HHtRr9eRy+UwPz9v7jKNgFKpBIIg4PV6d/z85EkejzyS1m3B/uCDWQAy7rmngH/2zxbw6qt2XR63XzY2NiDLMubn57v6/b//e/uO78OA5y145pkQeN6iy+Opot6Wk24Vp07lu3b+ybKMtbU1/K//xeOf/JM5XLjgwaOPzuGpp6I4f96/6+8beRHrdrtHVgpotVqH7jhOp9MIBAJjv0aqG0L9OEopiprq8PjdoCgKNpvNENl6wyAej6NQKJii3gQzOzuLTCYzNaXTRoXneVAUBZqmxz0UXalWq2g0Gjs6Y5uMB1mWUSgUDH1vdpgwV7QmJlOGLMtjF/YWFlo4d24NCwvGLQ/J5XJoNBpIJBLjHoqhSSZtePjhOSSTtoEeJ5fLgeO4HTt6gyzYd+OTn8zj7/7uZ/jZz9xIJu342MfmdROw+kFRFKyursLpdCIYDB74+489tol3vKOCxx7Tp3zu1VftuPfeIzsETtUluZtw1g+qqLe2tnbwL+/BZz5Dg+e3bkeqVRsefljYVewlCMLQAesOh2OH2Ka3iApsNee45ZZb0Gw2h34sarUaJEnSsg0nkdnZ2YkTgAadN9FoFNVq1dDnSr/4fD5YLJaxu0gHRa9rgyzLoChKp1GNBvV6Mq2OUiOhZm5PowB27do1uN3uqRMtJ5F6va7dk0iSZIp8Y8TM2DMxmRIURYEsy7BYLMjn84fOpdAPlUoFLMvCarUausRvnHz60zN46SUPkkkb7r23/46poijC7/fDYrHsONbDyJU7fryOv/gLD8plCooC3HXX+N5bWZYhiiLi8TgEQdi3bESPrLvtfPjDCSSTdly86MR9922V4uiZc3n06FG0Wi2sra0NdL05flzEa6/RqFZJVKskHA4rPv5x6oZAdaPnSYXDYVQqFTQaDQD6NwtaWlqC0+lEOp0eWXaaJEkIh8MTuQj3er3wer24evXquIfSE4POm3g8jo2NjakrUaNpGnNzc0in09o5NqnodW1wu90gCGKixGuO41CtVs17rhHRarUQiUSmLmdUlmXY7Xb4/X6USqVxD+fQUyqV0Gw2IQgCGo2G9vlDkiQURTHLdEeEKeyZmBiIgy5+iqJoAp5Kq9VCvV6HIAjgeR7ZbHbqbuiHRa8dTA8jly/TeOUVBm9/ewXLy46BBDhV4NreUGIYnZKj0Q5efplBKkVjZcWGd7+7qptY1g/tdhuyLCMWi6FYLHYtgvG8BefOhfHMMyG86U1iz6/h+PE6Ll504vHHU4hGt64JejULUUW91dXVgTcR/H4J73pXFd/+thfVqhXhcA0f+YgDPp8P5XJZe3yWZVEulwc+T5NJGz75yVn82Z/5cNtt9X2Pay/Cs7p4Up1Seoqos7OzoCgKy8vLIxU1Go0GWJbVMvcmCZIkEQgEUK1WJ+oz8fp508scDAaDoGl64h1tu5FIJKam2YJe1wZZlhEOhyeq86l6HZ+068mkIkkSPB6P4TNq+6FSqSAYDCIcDk/kZ9S00Ww20Ww2Ua/XUalUUCwWUS6XEQgETGFvRJjCnomJAVAFPYIgIMuydgFUhTxJktBoNFCtVrWLZTabRTqd1i6cgiCMpDxr2tjewbSb7lGHjWPHGvD7JVitwBe/uCXA+XydXbseH0Sn04HT6YTP59Pyn9QFzt13V3D+vF83597yMoWLF51oNKxIpSjcc0//bkM9EEURTqcToVCo6yDr554L4umnI0il6B2voduFfjTawX33FTVRTy+OHj0Km82GtbU13QST554L4vvf92FhoYEnn0yB53l89as+vO1tLDqdCiRJAsuyyOfzA1/jzpyJ4+WX3djYsB04N7oVnkmSRDgcRjr9Rq6onh2XOY5DJpMZi1NJFcgmLYCdYRj4fD643W6Uy+WJKQ+6ft70svkxOzuLQqEwlU2hBEGAz+eDx+OBIAgT837uhl7XhlarhWAwqN0jTgJGd15PI+rn5yQ6rw+iWCxCkiTEYjFYrdaJcq8eBmRZBsuyprA3Ikxhz8TEINRqNVQqFRAEAavVqgXFr66uYnNzEzzPQxAErR35JN/UGo1GowG73Y5wODxxi9dhoy5Ajhx5w2Hw+OMxXLjg6UowI0kSNE3D4XDA6XQC2CofUkty1cdXs9/0cu595CMJKMpWh9w//MO1sTr2VNTdZafTiUqlcuDvJxJNKApgt8t49NG09hp6WejrXep80003odPpoFqtIhqNolKpdC207TUWnrfg4kUnbr21jmPHGjhxoo5vfcuHJ57wgWHq+I3fCIMgCLhcLmSz2YHFd7X0Nx5v4aMfzeCFF3x7Hp9unTUejwcOh2NoCyev14tOpzP0hhm7UavVEIlExupq7mUe++pKmrUAACAASURBVHw+zM/Pa/NFFV0nNXeu2zlI0zRCoRBSqdRUblDJsoxSqQSGYRCLxRAIBABgKkXMXlAUBZFIZGJEm1AopIvz2qR7ms3mxDqvu6HRaKBSqSAajYKm6RtiPEzGh8fjgdvtHnsTrsOCKeyZmBgAVcxbW1tDo9FAIBDA5uYmNjY2zF3NEVGtVhEIBHa4yUzeYLvD4PhxEakUhdOn0zsEM3XxfdNNMm6+eRbRaBThcBg+nw8Mw8DpdIIkSYiiCJ/PB4IgNKFCz7JFAGCYNv76r104cULAX/2Vu69S1mEgCAKi0WhXDguHQ8Fdd9Vw771buXvq8b377go4rt3VsdouAiYSzYFEPlXUW1lZQbVaBU3TiMVisFgsqNfrB4oJewmSzz0XxBe/GIXbLeGb3wxq88Dvl/D+92dAECJCoRBIkoTT6UQ2K+PLX3b3/Tq2Hr+EkydLeOEF374iabfOmmAwqAWVA/oLqmp+37gWZXa7HS6XS3t9o+YgMZsgCPj9fszNzcHtdiOfz+PatWsQRRHlclmbq263G+12e6I+V7uZgwzDYGFhAVevVvBHf0TpmllqJBRFQaVSQT6fR7vdRjgcRigUQqfTmUrBohtEUUQgELghv9aosCwLnucnqjx+GlAUZWLzUrtBkiSUy2XEYjEQBGEaIAyCKraajr3RYAp7JiYGQVEU5PN5tFotZLNZNBqNqdx1NzLlchkejwccx03MTfI42KvJw/PPh/DUU1EcPerDW95S10L+c7kcCoUCisUiSqUSqtUqBEFAPB4HSZI7nHv7LUaTSVvXJcC33daA3a7gm98M3lDKOk5UQS8ej/fsIFLFDY5r49SpfFcL9+2C6SCuyO2innpdqlarqFarCIVCr+c8Ac884+za/Xa9UHn//QVNsFTH6HAoaLVaKBaLqFaroCgKf/InYTz+uAdLS1689a2DlaDpJSizLAtBEDShWq/sSIqikEgkQBDEyBpm7IYgCIjFYiiXy2Nxvfl8HaRSFO6/v7Dj3LdYLGBZFnNzc5pjUhX0tqPOVZIkwXEcOp3OxJQudkM0GoXVasXZszV8/vMRXTNLjUqz2dTK8DiOg8fj2ZHJeZhQs4InIU+SZVntfTMZHWpeqtrQaxqRZVlzmLMsC5/Ph1arhVarBYIgcOutt0KSpKl9/UaDoihEo1HTrTdCTGHPxGTMqDl6165dO7Q7zkZBURSUSiU0Gg0tkHe7q2wUDKNL7CjgOA533hmA19vCL/7iGhqN4r4LjE6ng0qlgng83rWIeuZMvOsSYEAtZVXQbgOplA3XrlF405saYz+urVYLJEkiFov1FHrejwi1XTDtV8Q6cuQIZFneIeqpdDodFItFNJtNfPObUfz+73sQDpN485tvzLnZKztMFSq3i3m70el0IAgCWJYHyxL47d9uYnZ26zz1eDxQFKVnsUavrKtwOAye5zUnmB6CodvtxsLCAur1Oq5duzZW94GiKGAYBna7fSxlTufP+/H880FwXHuHYOVyuRCPx7G6uop0Or3vgq3T6aBWq6HZbGJ2dnaqukQGg0GUSiWEQkVdnc+TQKPRAM/zcLlc4DgO7Xb70N1LdTodWCwW7TpkZHEzHA4jl8sZeozTSrvdRjQanahmK73S6XRQKBRQKBRgtVrBcRwCgQCi0SgAgOf5Q3d9GAcEQWB2dhY2m810640QU9gzMRkjiqJoLphxZCeZ7I7qEGq1WmBZFizLjszhMYwuscMmkUjA6XQin1/DkSNZ2GzdOQYkSdLEvW5Cj/cqAd4LtZT1y18OIZWy46c/ZXYc13GKqLVaDS6XC4FAYM/S7+vHN6gItf3vu33tqqiXTCb3XYi1Wi2EwzwSCRf++T8n0WqVDhxPt+LXbsfhttsEyLKAQqGgObFUMd7j8QDASB1ZkUgEmUxGE9/0EAzn5uZQKBSQTqcNsQiu1+s9d3bWi73mCkEQ8Hq9PbkZfT4fAExV5EI4HIYkSZCkKt7yFn0atkwSiqJouW2xWAyKohw6V8725iKl0sHX33FgtVoRCoWmsmvzJNBsNuHz+WCz2aa+yYSiKKjVasjlciBJEu12GxRFaY0GTfTBZrPB4/FolRtOpxMsy2ouctOtN1pMYc/EZIwoioJ0Oj31H7CTBEmS8Hq9iEajCAaDIEkSFosFHo8Hfr9/6PkkemfNDRu16ciVK1f6yq1SxT2O47Sbrr3YqwT4II4fr+N//28GCwsNPPhgvq8mFMOgUqmAZdk9X/cwx9fNYy8tLQHArk693XA4FLz5zXY895wdkUj5wPnbrfh10FglSUKtVrtB5ItEInC73aAoCi6XCz6fD6FQCAzD6Oo6s9vt8Pl8yGazuj0mAMRiMc1BbAQkSYLX6x1LTMFec4WiKPh8vp4cKKFQCKIoTlXUQigUgsPhAMuycLvdsFqtAGD4sky9aTaboGkafr+/p8Y+04LaQMDr9RpSuF5cXES9Xu+qeZTJcGg2m4hGo2PZoBkX9Xod1WoVVqsVfr/fkOfGpGG32xGPxxGNRuFyueBwOGC1WuFwOEBRFAiCMEW9MWAKeyYmY0RRFGSz2UN382lU3G43lpaW4HA4IIoi1tbWwPM8rFYrbDYbSJIcevmWXqWBo2J2dha1Wm2gUH019Lgbca8fotEOKhULvv3tAHy+Dk6cGE7Djl5RFEXLGmw2mzfsIg9zfAc9tirqJZPJnkpAv/GNMP7tv3XoKkbula+2G9tFvnK5rHXTtVqtsFqtYBgGJEnq2v1aDa5XFwt6OEEXFhbQarWQTqd1G6ceqKVcRglgd7vdcDgcPb2fqhC7fdNGdc9PKuFwGMvLy8jn87BYLHC73QgEAgiHw1oX8v1eYy/5pUZHURTYbDZEIhEEg0F4PB7IsnwoXDqLi4toNpuwWq2GagRGkiSOHDkCAFhbWzs0gpIRabfbcLlccLlch05gFQQBgUAALMuiUqmYzTX6wGazgeM4rSkGSZIgSRIEQZgltwbAFPZMTIaAmpsHYM8LnSRJ2NzcnCrXwCSjhtRvbm5ifX0d1WoVsixrjrJcLjdVmUx6oAbRp1KpgcVpWZZRKpUQi8Vgs9l0z/H68Y8Z/OQnLszONvCFL0Rx/HgdiUR77CKqJElotVqIx+Mol8s7bjSHKfLu99j9inoA8PM/70YgIOF970vrNu698tUOQpIk1Ot1lEollEolyLIMr9er5Wa2221dxhcKhdBoNDRBehCnpd1uRyKRAEVRXTslR0mr1UIwGOyqq/MoiMViqNVqPW0G1Go1WK1WzcVJ0zSCwWBXDhajZqBGIhFtk7BWq4HneeTzefA8rwl9aqm6y+XSnBSq0Kfml778MoP3vvdgt62RabVaKJVKyOVy2v1VOBxGMBiEKIq6nfdGhGVZ5HI5ZDIZ+P1+hEIhlEqlsV5HrFYrjhw5gmazachr2mFEFEVEo1HwPH/oxK1isQiv16tV5JgxSN1DkiRuueUWTdAzhTzjYQp7JiY6o95YF4tFiKKITqcDSZKgKIq2o6FalB0OB/x+P+r1+kS7BSYdgiCQSCTQaDTM7JcemJmZ0Zon6IEq7g2jK/GRI1sOtT/5Ez8yGRp/+qc+vPnNNczNjX+R12w2te5h43ZCeb1L+C//xQqaXgFN9y7W0rQfFy8qWFys6CYO6OVcbDab2kImEonodqzD4TDK5bLmCOp3vAzDYGFhAeVyeezNMg4iFAqNfa4yDINgMNiXA0gVv9Ru3T6fr6trzrjL93eDoigEAoFdS8HVLpGq0Fcul0FRFLxer+boc7lcOH68jr/8SxuSSdpQr21QOp0O6vU68vk8CIJAPB6H3W6fWqeS2+0GQRAQBAGlUgkMwyAajY5V0LzppptQrVaRSqXG8vwmNyJJEhwOBxiGmdpzYT/K5TL8fj+8Xi8KhYIpNveAGm9iYkxMYc/EREdkWUar1UIymYQoilqWSKlUQrFYRD6fRy6XA8/zKJfLqNVqCAQCKBQKZjnumHA6nVhYWABBEEgmk+MezsTA8xZ861sxuN2boCj9FgyyLGsNNQDotpuqOtT+43+MACAAEHjpJRdOnTJGSaEgCPB6vfD5fH0Hnw/iJuJ5C37wg6N48UUSTzxBgaYlrWS5F4ZRiqunc1GWZYiiCJZldeueGQ6HUSgUtM2ZfsZrtVqxsLCATCbTV8fIUTrJ1OPXaDT6ytXUi0QigVKppEvpfrPZBMdxB7r2xl2+vxsMw4BhmK6EVkmSIAiCdj9SLpdhtVqRSLhx//1WhMPAgw8SYBgCiqJM1X1JvV7XFvTRaBROp3OgCAkjQlEU3G63VoJbLpehKAri8ThcLhdEURzpe8qyLGiaxurq6sie06Q7Op0OWJad6g65e6EoCorFIjwez1gyYycZr9cLm8027mGY7IEp7JmY6IjaPfIgp4Usy+h0OqAoCh6Px3SJjQFBsOM730ngzjsDaLVKWFtbG/eQJoo///M5fPazdrjdTd3dHeric2ZmBrVaTVenQbOp4OJFJ2hawtmz1wzh2FNRm2k4nc6+dtEHcRP94AdHceYMBYIQkUrZcOJErS9h7xd+wQeGqeOee3KGET72Yr+OxL0QiUQGysKLRCKYnZ3Vygf7YdROsnFneAUCAbhcLt0Eg3a7jU7Hh69+1Yf5+SZCIeeuoqURM1C9Xi8oiurrvdheuluv53HrrRX4/TS8Xi9CoZB2PSJJUoummGQkSXr9tdYRiUSmLl6j1Wrd8LpEUQTP83A4HOA4Dn6/H06nU+tYabFYYLPZtC9FUXRzC6tdtA9bh+JJoN1ug2XZqS9P3w+SJOHz+XTN3J1mVNezWYJrXKzjHoCJybQgyzKuXbvW0wekz+czd4pGDEEQYFkW3/1uCJ/9LIlyOYMHHpium/tR8JGP0JDlMt7znuEs7BuNBrLZLObm5nDp0iXdSiU++ck8PvnJPJJJG86ejSIeT2NhYXyuo+2oi2aHw9HX3588ye/43i1LS0v4p/9UQrFYxLveVcaPfuTp+TFUwmESDz1URalkbAGg0WggGAwO/DgMw2hRC/0SCAQ0l3e/7PXeq/P89Gl953k6ncaxY8dgt9tHlrXH8xacP+/HBz5QwbFjEd1L+/7wD2v4D/8hCJstgX/1rxREo1Gk02nDu7psNptuzslms4mNjQ3t32pcSCgUAsdxWmlvtVrVfdNllExrrlan04GiKDecl51OB+vr69jc3ITb7YbL5UIgEIDVagVBEDtyodVGK+12G7lcbqD5b7Vap/ZYTwOCIBzqdUixWEQ4HIbFYpn4TYtRoIr+Fotl3EMx2QNT2DMxGRB1Z3N9fb3nkiCn0zl1O8bGJoRvfzuMD32ojXe/exWPPOLAr/+6MbrGTRJ2ux3RqBX33ZcaajZJPp9HIBDQytX15OzZKC5c8AAAzp0bj1uTYRgEAgHY7XYoigKKogYKc/b7JZw61VtZzeLiIgiCQKVyFQ88sHUtW1jovzSnXKbwn/8zjX/0jyxD6a6pijsnT/IDPX6r1dIaCAyCy+UaSNhyOBwgSXJgcWyv9/6geT7I8RQEASzL4tq1a/0NukfOn/fjqaei8Hg8uP32lu4Ndu65J4t2u4277uLx//6fhGAwCI7jEA6Hsbm5qXu3br2gKGpo4okoijsEZ4Zh4PP5wLIsYrEYZFmGIAgQBGGihD6bzWboDMtBaLfbcDgcu15TZFlGuVw+UKyz2WzweDzgOA6RSAQrKyt9iccWi2Ws5fom+1OtVsGy7LiHMTZUF7LD4TDs9d1o1Ot1uN3ucQ/DZA9MYc/EZADUTL21tbW+bl4oijq0O2WjhmVZPPtsCI8+SiKb5XHqVA2nTpnHvh84jhtZp7319XXMzc2hVCrpuqN6+vRW6eRv/3YeDz88p7ujaT9IkkQsFoPb7Ua1WtXE/WazCYZh4PF4RjKOxcVFkCSJq1ev6rLItVqtePZZ4OxZFpLUu8jYDaq4A2Cgx+90OiBJUisxPAiSJBEOh3d0giMIAi6XCxaLBYlEYsfvqv+//Uv92fbvPM+j1WqBZdldmx8MijrP1e/XM8jx3NzcxNGjR0FR1EgEnZMneVitFvyLfxHE2tpl3R//enG0UCigUChopdKqm80I3YC3Y7VaRyao1Wq1HfcsamfhSRP6nE7n1DYsE0URDMMMVCbfarWQz+dRKBQQDoextLSE9fX1niIiwuEwms3m1Aqo00CtVkMsFhv3MMaK6lA16Y5KpQK32w1ZlqEoiuneMximsGdi0ieyLIPneaTT6b4+FNxut9YZdxqya4xOMBjEr/7qBrJZCv/gHwj43d+dxy23iHjwwcJQnEXTjMPh2FGuNUxqtRparZbmmtGLhYUWzp1bw8MPz43UuedyuTAzM4N2u43XXnttx3nP8xa88EIAH/vY8DuOLS0tgSAI3UQ9AFhfZ/D97wMPPJDtu5T3IE6e5CGKBESRAM/37wpUBYilpSWUy2W02220Wi20Wq1dxYhEIgGapiEIgna9V90vahnbXl/qDbD6Xf2yWCyIx+OQZRmhUAj5fF73RbA6z/ei3/JtYEscbTQaCIVCup6be+H3S/jsZ51otysjFYwymQwymQzi8Tg8nkV87Wst/MqvpOByGUPgs1gsYxPQVBFPxe12w+v1IhwOw2q1audZuVzW3WE5CH6/f2odOu12G06nU5fHUhQFmUwGoihiZmYGa2trXR03kiQRDAZH5uY16Y92uw1ZlsEwzKE1GRAEYZaL9wDP8+B5HiRJwu/337DhaTJeTGHPxKRH1MVZKpUa6EZV7ZjLcZzm3Eun02bI8BBQy90oqoxTp4Df/d15vPyyGy+/7EYgIA/FWTStzM/PQxRFXbqJdksqlcLS0hLy+bzuC9jTp9NotwksLTUOFIoGKVsslym8+OIcHnrIhlwuu2tp8ZZ7yg+vV8Y99/T8UvZl+9h//ucTuot6APDkkyG8+CKJhQUPHnxwON2G/X4JDoeCp56KwuFQBjp3U6kUIpGIFiRvsVhgsVi0zClZlkEQBEiShCiKNwixenDlyhXMzc3BarXC5XL11TRlEPop397O5uam1s132M4ct9sNu90+tg6b6+vrePbZFj7/+QhoehH/8l+2UalUUKvVUK/Xx+ZMIgjCMM64arW6475IFfri8TgEQdA9F7EfHA7HWOfRsHG5XLqLNJVKBRsbG5idncXly5f3dTu6XC7EYrEbRF8TY1Kr1Q5tzp7VuiWDmI693pFlGYVCAaIoIpFImMKeQTC74pqYdInqsmg0GkgmkwOX4yiKgnK5jEKhgGKx+HpuWRSVSsV07+0DSZJwuVxwOp2QJGnXxRRJkohEIohGowiHw1pGm3rjcvkyjVdeYXDHHQI+8YmMoTocGplEIgGHw4HV1dWRLmIlSQLDMGAYBpVKBTxvwXPPBZFINAd+7/x+CamUDf/1v0Zgt8v7doJ95pkQvvjF6IG/dz0ulwsvvLCAf/2vbQDyOHp0dyElkWjC75fw0Y8yaLfLul0HkkkbHnoogRde8OGmm/z4hV+Quure3Stve5sdFy7QWF62DbU7q3qcTp7kB3r/FUVBtVpFqVRCsVhEoVBALpdDPp8Hz/OoVCoolUrIZDIoFotDuflXFAWlUgkWiwWRSERzwU0KnU4HPp8PAIa6KUUQBBKJBHK53FjdFfPzW3PvPe/ZAE1LcLvdmmvB6/Vq2W2jFNoikQgymYwhF6etVguVSgXFYhHR6FY+oiAIYy3PnJmZQaPRMHxTlH7w+Xzw+XxIpVK6H+NGowGbzYZIJLLrxpTdbsfCwgL8fr9WzWJifCwWC7xe76HsDCvLMliWBc/zZsl4n7TbbRAEAbvdrktusclgmI49E5MDUC/2giDsEIf0pNPpYGNjA4qiYGlpCRsbG1N50zkoVqsVR44c0VyTsVgMjUYD+Xx+h9OF4zg4nU7k83k0Go0bFpwPPlhAICAPHMB/WGAYRisfvXLlyliyia5du4abb74Zdrsd58+7dMlZu55nngnhzW+u4e1v31044Hlyx/eDIEkS0WgUXq8X99yTQzYL3Hvv3iWPqnvK4/Gh03HpdqN99mwUyaQdt9wi4wMfqCCZ3ByKCBAKkfiN32ijUskPrRR3e5fXYZ27iqKg0+mMdJ5nMhnU63XMzMzA5XIZwtnULdlsFhzH6d7gZjvBYBCKogz1Obphu8OxWCxq56haluRyuTA/P492u41sNjt0B6bVatXcpUZGlmVcunQJiUQCN91008AVD/3icDjgcDhw6dKlkT/3sLFareA4Duvr60O7dm1ubmJpaQmJRAIrKyvazzmOg9/v1zZHjD4fTd6gVquB47hxD2OsWCyWqc3cHAXZbBZer9csyTUApmPPxGQfJEmCIAhYXV0Fz/ND34UXBAGdTgexWAwURZllDNeRSCTQbrexvLysOWxsNhtYloXP54MgCJAkCSzLolwuo1gs7vph7XAouP32uunU64J4PI5IJIJ8Po/19fWx3bArigKapuH1euH1ZnRxbKkcOdLEc88F0GhY8NJLLpw6tbt48JWvhJBK0XC5ZNx77/7CO8MwWFxchMVieb3kVeh6zqmloXosfO12O97zniCSSeDxx9fhcAyv7PyrX/XjyScZvPOdAu68czhlPWfOxHHhggepFIV77pmuzQ/V3cSyLPx+/8ga1AxKs9lEMBhEp9MZSom+0+lEPB7Hq6+u4ytf8ezp1NXTydsriqJAFEWUy2Xk83lQFIVwOKwJkv26MFXBMBKJaF+hUAihUAiBQEB7/Hx+MuIkSqUSOp0OaDqOr3zFg1isCrt9dJ8ps7OzWgzKtLGwsIB6va41YxoWlUpFm4NqmbXVasXKyoqWOWoyOUjSVgdwURQNU9I/SlwuF6LRKOr1utnBeQAajQZ8Pp8p7I0ZU9gzMdkDWZbRbDZHXnbYaDRQKpUQj8dRq9XMXaTX8fl88Hq9uHLlivYzRVEgCALy+TycTic4jgPDMHA4HMhkMuaxGwCet+DrX2fx1rcGkMkkDbEQEgQB0WgUsizg1lvLui3eHQ4Fx47V8dJLLjzxxDXMzb1xc7tdLDhxooZUisKjj+7tFiMIAhzHaWJoPyVRFEXB5XIN1NUQ2BJlOY4DSfJ429tW4XINNxcxHhcQjwcgyxbMzVWHIq4cPy4ilaKG6tgbJ5IkoVgsgmEYcByHer0+EYstNSx/EJfp7Ows3G432u02FEWB3W4Hy7LgOA7pdBp/9EcUnnoquqPMm+ctOHcujGeeCeHaNRuefjoy1DLwbqnVasjn81AUBaFQCOFwGDRNw2azgSTJfV12Pp9vR5QETdOo1WooFArY3NxEqVRCtVpFvV7X7hcmaUHaaDTw9NMknnjCh5tu8uFNbxpN/IjT6UQoFMLKysrUiU+BQAAej2ckr02WZW3TNBgMAgAuX748UXPQZCdOpxM0TRuqwc2oKJVK8Pl8aLVaZsb5ALTbbVAUBZqmTXFvjJiluCYmu6AoCiRJGlu4cqfTgSRJoCjK/KB5HYqi9l3gplIpOBwO+P1+bGxsmDeZA/IXfzGLP/gDF1yuOj7wAWPMQVmWUSqVwHEclpeXdX3seLyDW28VEY/vFIO/9rUAnn46AlEk8PDDuT07jJIkCbfb/brwKOPKlSt9CzIbGy388R/b8La39df1VS2dliQJy8vLI2t04vdLaDQK+IM/CEMQZvHTn8o4fTqNhQX9zsWDurxOA4qi4Nq1awgEAkgkEshms4Z3ZOVyOYRCITAMA1EUtdKmXkQGRVHg9/vh8XhAEIS2uabO4ZMnLTd0RD5/3o9nn2W1x3jkkfTQysD7QS3XdblcWv6Z2qiFIAitUYt6nBRFAUEQ4HkexWIRtVrtBgFw1Bl+w+DeewuQZRkf/KADicQSNjc3h+72ikajKJfLU1kmGolERuqoVzOiOY4zN6CnAFEUwTDMuIcxNmq1Gjwez9ijHiaddDoNj8djZu2NEVPYMzG5DnUnPZlMjrWJhSzLWscmk60W6yzLwmq17nkTKYqiKYTqAEmSePhhB1qtIn7xFzPjHs4ONjc3cezYMbjdbl13l8+ejeLCBQ/abQK3314HQRA4fdoJlnUCAEKhEI4e9WvXBzXnEQBsNps2LwuFwsAizNe+ZsfnP2/Bpz4VwAMP9FZWNT8/D4ZhkMlkerpJHaTj73buvbcAkiTwf/5PEBcubN3cDUuI2563p6d4aBSKxSIajQbm5ubgcrl2ZFoZkXK5jIWFBQDQOgrn88CXviTj/vvb8Pm2cgvb7baWYahuYnU6HeRyOXg8Hly6dGlXgWK3jsgnT/IoFi34+7+347HHNg07D/brEEqSpJZNFI/H0Ww2sbm5OeIRjhY1q1AUgXR6q/mI2kl1c3NTd+HS4/GApmlcvXpV18c1AmozkFG76hVFwZUrV3DkyBH4fD6USqWRPr+JfiiKcqjFmFKphJmZmXEPY+KRZRmpVApzc3OHej6NE1M1MDG5DkVRsLKyMnbHV6lUAsuyKJVKU7nD3Cuqtdv8sBguPG/Bj36UwO/8joj7798Y93B2pVAogOM4XYW906e3OvgtLTXw9NMRAEA83sb73ncVjYYP994rIJ3eWoBbLBZtMa4oCnieR7VaPfA87VY8+/VfLyIYDOKee7oX2LxeLziOQ7PZxOXLl3teGJ8/79elIYnfL+F3fieDX/7lOmy2WTz66PBKIlUxFhieeDhu6vU6rly5gvn5edx8881YXV01bNfczc1NeL1erVwUAJ59lsXnPx9BtVrFxz/eAkVRsNvtsFgs2nlEEIT2nSAIsCyLTGb3DQXVjad+9/slfOpTxtp86BV1owDYyi9TyxsPCzzPg+d52Gw2cByHpaUlLC8v6ybukSSJWCy255yaZKxWKzwej+4O9m5pt9vY2NgAx3GmsDfB2Gy2iXcBD0Kz2YTFYhn3MKYCQRDQbDbhcDjGPZRDiZmxZ2KyDUmSkE6nDZEzUa/XtVy5SqUydZkwvUBRykwb4QAAIABJREFUFJaWllCtVgfOHTPZn69/ncXnPufDK6+0cOedw8lJG5RarQaWZdFut3UrM/X7JdxzTxm33toGx3nxjndIuOOOJL77XTfuvbcAt7uJZrOpdVmu1+uo1Wqo1WpoNptdnZ/PPRe8ISNsNxwOBR4Pgwce8OGWWwREo3uXOZEkiUQiAb/fj3Q6jXQ63ddGQCLR1LUhidvdwsmTdbz5zfGhhbl7vW289JILn/hEekcu4rAZdZMGWZbB8zwikQgoijJ0x3SCIBAIBLSsvfn5rXn1a7+WgywLqFarKJfLWqmp6nDN5XLI5XIoFov7fv5ub3yUTNpw5kwcx4+LE5e3qJbl+v1+hEIhsCwLlmXh8XggCIIhMk1HjSRJKJfLWraiXp/1MzMzIAgCGxvG3KgahLm5OTQaDd06qPdDs9mE1+uF3W43G75NKBzHged5w24aDRtZlhEOh1EoFA71WksvQqGQWXE2Jkxhz8TkdWRZhiiKSP9/9s40RpLzPu9PnV3V1Vd1dVdXnzM9O7NcbSJQlEJYog4ogi0JoGPvB+kDQ0E2k0gOaTgGSCwVkNEREZKj0BYQMCBhOBAtQQFJOIY3ygdJCSLHWUKwIMY0AUlc7s7uXD1nT3f1fdaRD+MqzszOzPbM9FHdXT9gMcPhTHd1db9V7/u8z//5b22N+lBsVFWFJEmIRqOoVCpT69wLBAIQBAFLS0ujPpSJ5+Mfj+MXvzDwk5/wjgihPw7DMBCLxfq+oLnvvjT+6T8lkEjctF1soqhjdrZ9bjHnNOLZ5z+vYHGRwZtvevHII0e/RkmSMDMzg3a7jeXl5XOVoQ+iU3S327UX6P26du0X1f7Tf1LwzjteVCrUUDvk9irQ9hOe5xEKhRwf/N9utxGL7Tn0NE079efqNJ+Tp59O4ac/DWBpib1nl2onIcsy4vE4dF1Ht9u1u7QWi0Xs7Ow4xvk0qi7DlmvxuDD/QCCATCYDWZbh9e5FJVgNVw7j9/sRiUSwuLjo6HFzFmiahqIoWFtbG2lsDLA37hVFcStMxhCv1wtRFJHL5UZ9KCMlEomgXC6PfCxNAtFo1HVAjghX2HNxwbvNMpaWlhw3+VNVFV6vF5IkoVQqOe74hkGn00E0GoWmaVO7ozgMfL5Z/Nf/yuK3f3sFitLpm3trEDSbTUQiEVuQ7wepVAo8z9uLwFBIQy7H4NFHC/jRj0LnFnNOI3K8//0G3nrLh699beUuxx5N08hms/D7/VhfX0c+n3fsdUGSJDQajb5FG+wX1R59tGB3yC2VqKG5t/rtbuyFdDqNZrPpaLcesHcvZRhmKJlbt2558Pd/L+DXf72Mhx6qD/S5+kmz2YQkSVheXkalUkGz2US73YamaY4SRUYhYFtUKhUkEgnoum7f8wVBwMzMDILBIFRVRaFQAMuyCIfDkGUZfr8fBEHY55EgCMzOzmJ3dxf1+vh8PnplZmYGzWbTEVUM3W4XHo8HkUjEEcfj0jupVAqNRsMRlUqjRJIk1Gq1qS5J7heiKLqOvRHhCnsuLthzCWxvbzu28UKlUkEoFJpa555pmuh2u4jH447vDjmOUBSFubk5/Jf/4sEzz9BQlA4ee2zXsaKehaZpiMfjfelkFo/HEQgEcOvWLXt8Xbsm4rXXJMTjXTsXb1hijix38dWvRkBRB0P0o9Eo0uk06vU6VlZWhtbx9qzQNI1IJNI3Z+V+US0e1/Dww2WIoo5nn03i+vUAcjlm4O69Qbgbj4NlWSSTSfA8PzbB/61WC7FYrK9OzaN4z3taEEUdjzxSdPy1aj+maSIYDMI0zXPPOQbpqhuFgG1hdf5NpVKQJAmhUAjhcBiVSgXLy8toNBrodruoVqsoFAooFotgGAaiKCIajSIYDCISiYAgCKytrQ312IcBSZKIx+NYXV0d+nzwuBL4RqMBWZbdDdgxwuPxQJZlxzvBh4G1Cen0OdU40O127e72LsPFFfZcXLA30d7d3T2226oTUFUVgUAAPM87Ln9nGCU7nU4HsVhsYHldTiCZTCIejw8tL4ckSSSTSSSTSTSbTfD8GkIhzdFOvf20222IogiSJNFonN1REovFEAqFsLi4aJdhLC2x+O53JSSTHfzO7+wiHteGJuYAQLFI4rXXIkil6mCYLliWxdzcHLxeL1ZXV1EsFsdiIl6r1RAOh8FxXF8cAceJapcvN2333rjlrR3G5/PZ5ZqRSASapuHOnTtj8X4De6IMz/Pw+XwDvVcNU2DtNwRBQJKkc29KDNJVN+rzawXae71eFItFrK2tHXsNMU0T9XodxWIR+XweBEFAEASQJIl2u31PxzBJkhAEAcFgEOFwGJFIxM4+pGnacY6/cDgMlmVHstF53CaKaZrodDpIJBJuSe6YEA6HQVHUSDManUIoFEKn03GswWOc6HQ68Hg8YFnWFfeGjCvsubhgb5K9ubl5718cMY1GA/F43N6tdgrDKNnx+/0QBKEv7iynQRAEMpkMfD4fAIDjuIEuiEmSRCqVQjKZhK7rWFtbQ7FYBMcZY7dQbrfbdvDzWYSPUknGU09FEI2uwOfb26n9rd+axUsvxbC56cHGBotQSMODDw6+FM0SyEMhDc89l8B3vsMhGgU++UkfkskkyuUyVldXHTX2e8Eqq+tlgX1WrOYnAEaSC9YvMpkMIpEIOp0Odnd3sb6+PpYRDJ1OB7Isuw7rY2g2m5BlGbVa7VwbiqN01Q2DWq2GYDCIbrd7qsYMzWYThUIBmqYhlUrB4/HA6/UiGAwiFArZwp0sy5BlGdFoFD6fDzRNQ9M0NJtNVCoVVKtV+3c7nc7Arl+nRRRFGIYxkk3ekzZR2u02OI7rq0vbZXDEYjG7Cdi0EwgEYBiGey76RLVaRSgUsjveuwwHtwDaZWowTdP+tx+KoqBp2lgsnDqdDnZ2dpDJZFCr1bC1tQWSJMEwDDweD2iaBsMwAPY6zGmadiCge1ChsFeuqAe+DgKapicy1NbqakrTNG7evAmSJDE/P49oNNp3dyLLskgkEvB6vajX67hz587Yl8zU63U7g/G0jW9EUcTTT0fwwx+SqNUiePHFVQDA0pIXAAnA+Ievw8Fq1vHzn3tx/XoAn/qUhj/8wwB8Pm2s3ytN07C5uYlUKoVbt24NzBm9tMTiD/8wg6UlDgDw2GPjJSpFo1HwPI933nln7N0uzWYTnU4HiqI4qiGVk2i1WhBF8VybiqKoj93n/LRsbm4ik8lgZ2fn1PO0UqmEVqsFWZbh8Xig67qd22cJdd1u98RrUqVSQTgcRiqVgmEYKJfL2NnZGekYJQhiZHPWbLZj3yuPYmNjA/Pz85iZmcHKysoQj8zltDAMM7bzin5jmqbb8KGPmKaJpaUlzM/PgyAIV9wbEq6w5zKxmKZpByhbwlar1YKmabbgJQiC3Z1uXNjd3YWqqrjvvvsQDAZtUbLb7dpiHgBb7KMoCjRNg6IoNBoNbG5u9j1DYlCLC7/fD5qmUalUJnLXh6IoZLNZmKaJmzdvAtgrY1teXkY2m0W73e7LjnwwGEQ0GgXLsiiXy7h9+/ZE5Yisr69jbm7uVOX0wWAQ8XgcTz21jlotiKtX3xUfstmGLe599KMVfPjDVTzxRAZXr24hmz2fY+Mv/zKA555LIZlsQRQNPPBAE//iX+zarhsA+PjHK3jwwQaefjoKgijg1q2dcz2nEyiVSgiFQkgmkwNb7D3/vIKlJQ7ZbGugmwyDgCRJRCKRkWRmDYqdnR0kk0lX2DuGRqOBaDQ6FtUCo6Rer0PXdYiieCYXWKvVwurq8UJULxSLRTsORZIkXLp0CeVyGevr6+d63LNimiZIcnibTqfBMAzcuXMH2WwWCwsLWF1dnaj5xqQxafPqs0IQxFitBccBK0bEMi8AcOx1a1IgzHGwKbm4HIFhGPbkxnLiWbuYnU4HjUYD9XodtVrtxIUSwzAgCMIxJRaDwspT8/v9UFUV29vbjl5AzszMgOd56LpuuxBzuZzj8gXPCsMwmJubQ7vdxvLy8l3/38r5sQS/syAIAng+je9+l8Bv/uYuSLI4sROXbDaLTqfT00LL5/Mhk8mcmNmkqhSuXRPx/vfX8Ad/MANVZZDNtvDd7y6dOsPNeqwrV1R84hP3QdMOTmyefHLrgDCuqhR+/OMEnniCR7F49vffaXg8HszNzeHtt98eyOMvLbF4/nmlLwLssInFYvD7/VhcXBz1ofSVixcvolgsuiW5R8CyLObn53Hjxg1H34udgLUR88477ziiusLj8WBmZga6ruP27dtDf/50Og3DMEYmLPYCQRCIxWIIh8PQNM2OkCEIAhRFgaIoW1Rqt9soFosTPw93GtlsFvV6HTs74795eF7m5+dRKBTcrs4DguM4pFIpsCzrinsDxM3Ycxk7LBGvVCrZZRaVSgXFYhHb29vY2dmBqqqo1Wpot9v3nAQahjGxYsd+TNNEpVJBuVxGNBpFNBodaObVebA6dd24cQPFYhGFQgG7u7sTUzLAcRzm5uZQr9ePdRJ4vV5wHHcmh4LVMU9RFPzH/1jDV77Cg+NquP/+yc0OqdVqdg7dSePZ6/ViZmYGGxsbJ4rEVnD817+ewDvveMFxOnZ3WZgm8NBDvZ3H11/34nOfm8PWFo2XX5Yhijp+4zdU/M3f+AEQUJQWPvMZ9UBXT1Wl8OyzSXz/+0EIQgP/6B8NtsPrMDFNE7IsD6wBjpWzN27NMyiKQjqdxurqqqMbOJ0FTdMQi8VcYe8ILBeaVRrqcjxWoySKohyRgaXrOlRVRTAYhCzLd2W88jyPZDKJWCxmd/VlGKZvxx6LxVAulx3/uanVaigWi9A07UAViWma0DQNnU4Huq6D53m7iVWj0Zi466BTYRjG3uyfdmRZtnM5XfqPVSnn9/tdYW+AuKW4Lo7HcuYBsMtqNzc3TxWk7PIunU4Hi4uLdmZMq9XC1tbW0DtBeTweO9TackxubW2hWq3aWTgWo3AzWCHa/UYQBGQyGVuIPg6fz9fzZ1wQBIiieKD0utVq4c6dO/jkJ7toNJpjV5p4WqzAc1EUjz2vPM9jZmYGW1tbKJVKPT3u7/3eDnI5Fl6vhl/+0ocbN7h7/o2qUvjOdyL4/vclaBqJv/7rAJ58cgtXrqgQRR2f+MQ7toPvsAj1ne9IuH49gI99zMCnPz1ZJXrWOB5lPpQTkWUZrVZrIrvxlctlyLLsZu0dQ6lUQjgcdhfWPbC+vo7Z2VlbKBo1VmxGKpXCxYsXUa/XYRgGBEEATdMolUpQVRWGYYBlWYTDYUiShNXV1XMJfDzPg2GYsale0HXd3og/CZIkEY1GMTc3h83NTXdMDIFarQZJkkZ9GI6Aoii3ZLxPcBwH0zTvOp+uqDd4XGHPxZFYC8BGo4FarWYHHFu7ey7np1gsolQqIR6PY3Z2Fp1OB6VSCfV6fSi7wNlsFsBefs7a2hokSUIqlUK73QZN02ee+NI0Da/XawuGVtai9dVyaFrOz/3CMcMw4HkewWAQPM9jdXW1b5Nna9IqSRK2trbu6cTzeDwnTmwFQYAsy/YNtFarQVVVdLtdNJtNe+EjiuPXROCsVCqVY4U9iqIwMzOD3d3dU7kg/+7vfFha4vBP/kkNH/xgFc88c7fYZpWA/t7v7eDv/s6HZpPAn/95FABA0wb+6I/W8JGPvNtV96RMyhs3+H/4rotAwHlu2vPAsqwr6B2CpmmIojiScr5hkcvlkM1mUSgUxq6j81HsL60/rzt0d3cXkUgEDMNMxLkZJI1GA81mE4qiIJfLjfpwAOy5kNfW1uD3++1Faz6fP7KTdbFYhCiKmJmZwfb2NgqFwpmeM51OI5/PT9xc2DAMbG9vo16vI5PJTOxmh5NoNpsgSRIej2eqRS1BEKDruhuJcE4YhsHMzIwdn6RpGnZ2dlAu71We1Ot1+P1+t0nJAHGFPRdHYV1YC4UCSqWSI3ZlJxkro2VzcxORSASiKEKWZZAkCU3T0O127XLd/d3j9otjZ8Hn8wEAbty4Yf8sn88jn89DURQYhnHqzA+O4xCLxSAIgn3s1vFZjTcIgjjQhOPwV8MwoGkaqtUqms0mJEk6t7DHMAzC4bCdM9Nr4wqSJI8skw6FQpBlGRRFQVVVbGxsTPWEbD+qqkJRlLscYSRJYm5uDq1W60AZaC8L9CtXVPzN3/jwxhs+/O7v7hyZ3fb88wquXw8gl2OxtMTh8ce38bu/m8eNGxyeeWbzVHlvX/1qHi+8IOCJJ9ZO8crHA0VRUK1WXXFvH7FYDM1mc6LHcLPZRKlUwuzsLG7dujXqwzk3Vvdq4PybJoZh2GWmbs7VvVlbW8PFixdBkqSjFuHVavXYvNb9qKqKTqeDTCYDhmFO7WKNRvc2jCa5tL1Wq2F7exuzs7MT0SHc6bRaLQQCgYFFZIwDoiii0Wjc+xddTiSTyRzI0KMoColEArIsT2TUiBNxhT0Xx2AJeu7kdvhYQpp17kmSBM/ztvPN2mGxwo4tgaxer9uByFbX4ZOwcuMikcixgtlpJ7perxeKooDjOFQqlb4FkZMkiUuXLp15J5NlWcTjcQiCYHflO40L0cqhAfZcPVa4vmmayOfzd2X6TCKqSuGVV8IAgEceKUIU9RPFOEtw9ng89meRJElks1noun5Xk5JeFuiiqINh9s7zu266g1gddS3HnlX2fO2aiFDodK6KD34wjIceqmF11dnZSWdBEIQjG8VMKwzDIBgMDq1hRj+dZqdlc3MTCwsLSCQS2NjYGOpz9xtrfPcr3mB3dxeKorhznx6wNhZ5nndE1t5ZqNfrdtdYjuN6vibu75w96ff+QqEAnudx4cKFidgMcDK6rtsdS6cRv9+PQCCApaWlUR/KWEMQBDiOu6vLMkVR9uZ6pVJxuzAPGLd5hotj6Ha7xzYScBkupmnaYl2lUoGqqnZnw93dXeTzedRqNRAEAa/XC6/XC0mSIMsyvF6vvZtulYoQBIHZ2VlIkgSPx4NKpXLuvCVBEJBMJhGJRFCr1bCysoJyudy3Ca9pmvZrO61rTxAEZLNZtNttLC0toVgsnrrMSpIkaJqGRCKBWCwGXdexvb2Nzc3NqSlPefVVCS+8oOCNN3wQRR0PPNDAq69K+Pa3FSwuenD5chPXromYnW3bzSfC4TBCoRACgQAikYh97u7cuXPX48/OtiGKOq5cUe2/P4r3vreJX/3Kg+1tFu99bwOKsrfrqKoUXn1Vwvve18BnPlOComh44IEGeN60j9M67l6Jx+PI5/OObGpzHqyxf1Ku5LQhyzIIghia++asn8l+UavVEI/HoWma40P/T8JqrHPSNeM0tNttyLKMZrPpluPeA4/HY8dZjLO4ZeXOWW7+XuIhZmdn0W63J9qtt59qtYpQKARRFN28vQEiSRKazeZUOtYikQgSiQTW19fd3PZzwnEcQqHQkRl6liGE53lX2Bsw0yvRuzgK0zR7KmNwcQ6NRuOuiQDHcQiHw4hEIlAUxRb4KIqy81MsBEEA8G4ZrJV3Z7kCrTw8kiTtPAaapsHzPPx+P4C9heIgSzU2NjawsLBwqkYaLMsik8lgZ2fnzBk6FpbIs7KyMpUW9itXVDSbhP299fXnP/fi+vUAANhfLcddt9sFRVGo1Wq2OH2cSHZS1t1+stkOKhUauZwHX/5yCj/4wZ7D6ijH3/e+F8Kf/EkCjz++ZTfM6BXrsz6uTpST8Hq9I1k4jNKldi9EURzqZla/nWanpd1uI5fLIZVKTXz58Wkpl8tIp9N45513xlqwGjTxeBzlcnkiyjOtaI6ZmRlcunQJm5ubdhbVYTKZDARBOBBfMumYponl5WVks1ncd9992NjYcNcJA4DjOKyvr4/6MIaOJEmIRqNYWlqams3yQUEQhB2Dc9LvuAwe17Hn4ghM00S9Xp/IBe2kYrmV9rulrHw6y91XKBRQrVbR6XTAcRxYlgXP8xBFET6fD4FA4MC/UCgEn88Hv9+PYDBoO698Ph8EQQDHcdB1Hfl8HhsbG6hUKgNdBBmGgUAgcKpmHul0Gu12+8yOROu8ptMNSNJeA49JC8nuFZ438eCDDTz44LvuGJ438dBDNYiijkcfLcA0Tfz4xwH843+856QLh8MolUrY3d1Fq9Xq27m7fLmBN9/04rnncrZj7yjH3+c/PwfDIPH//p+AP/3TlZ5dPW+9xeFf/+s5vO99Gnj+fIKwE2EYBj6fb+jOi9O61I66rg0CjuMgiuJQy1JbLRI3bvC4dKl1qtfWz3PS6XRAkiQSicTUOI96oVqtQhRF8Dw/Nt1Oj2LQ48dy10zSPbFUKsEwDCiKgmg0inA4jEAgAI/Hg263C13XkU6nkcvlps5VZZomVFW1hYNIJGLPyVqtliuCnxNrfj2NTvpMJoONjQ133XlOPB4P5ubm4PF43I63DsB17Lk4Ais7hGVZrK+vuzfrMaCXfDLDMNBqtdBqtexFnCAItjNhHNja2kImk0E+n7+nS4AgCAiCgLfffvtUz7HfVfTued3CN77RRSwWw+bm3Z1Yp5n9Truf/cyH1VXOdtLRND2Qcraf/MSHpSUWP/mJD/ff3zrWCfbUUxv4kz9J4KmnTifYfPnLKSwtMfhX/4rAX/1Vv49+9FSrVcRisaE/72ldav1sjHASgiAMvdz6rK+t3+dkZ2cHXq8Xc3NzR5bITytLS0tYWFgY69LDQY6fWCyGdrs9kU7PYrGIYrEIj8cDj8cDjuPsiBPTNO3S3WnEyhXO5/Pged7eFI5Go6jX61hbW5sIB+ewscTS81aWjCMMw4CiKNcB2gfS6TQYhnEdeQ7Bdey5OAaCIMCyLGiadrMOxoBe88kOY5VhARiLHLFut4twOAzDMO5p1xcEAX6//9Tdxfa7iiyh6MoVFbpeRTKZRKVSmSiHQj/Z76RLJAzIsoyNjY2+bw588YuzAEi8+aYXTzyRP9YJdv/9LTz+eB73339yhthhZ8vlyw388pch/NEfbSISGd/8seMwTROyLENV1aEuwk6bh3bW69ppiUQi6Ha7Q11YnPW1DeKcVCoVRKPRU7mh+82w3Jm9Yt1jUqmU3ZRq3Bjk+EmlUtje3p5IYc9C13W0223U63XbeW6aJgRBcB2u2KsKaTQaUFUV5XIZfr8f8Xgc7XZ7LOaTTiIWi4HjOKytrY36UIZOLBaDYRhTK5b3C8td7Dr1nIMr7Lk4CqurTrlcdoUMh3OWAHGe5xGLxeDxeBAKhewsNKej6zpIUsaLLxInLgLT6TQajcapF+v7F0OWUMTzpt3hNRwOj62DY9AoioZHHilCUTT4/X54vd6BLID+x/8IoFJhAJggSR3dLokHH6zjs5+99wL29de9+Nzn5rCw0EQms7dYPywMptMEvvIVCaY5mZPsCxcuoNVqOf5z3O/GCMcRi8VQKpWG2kTirK9ta4vBX/yFiA98oNG3nEIrfiOZTI5MxDo8BlWVwssvR/DznwuYnx+N2GeVXiaTybHMkhvU+BEEAaFQaOw7Kp8FwzAQCoVcYe8Quq6jXC5D0zSkUikQBOGWVfYIy7JIpVJYWlo6sNbieR7BYBCyLINl2Ykt/U4mk8jn8xO9STAMkskkWJYd9WG47MMV9lwch2EYaLfbY901z+V4Wq0Wtra20G63IYpiT93gRk2r1cJ/+28ynnsucGRWF0EQSCaT8Hq9WFpaOvXjn7QYqlQqiMViY99JchjIsoxutzuQjKoPf7iOV14RAZD4+c8FvPGGHx/7WA0f+tDxCwlL0PvhD4OoVBj89Kc+PPbYXtnLYWdLJBIBSZK4c6fiKBdRP/D5ZvFnf8bC41kGx42XUDEoFEXB5ubmWAg3Tz6Zxt/+rR+3bnlw5Ur/HA6apkHTNCSTSTtnbJgcHoNHdeEeBc1mExzH2Q5XN5pkb9OsUqmMxUZgv2EYxhX2TqDVatkdt30+n+vC6oFEIgFN01AoFECSJGZnZ5FMJhEMBsEwjJ0vbWViH9fUxclYZeyHG89Fo1HwPO9G3PQBWZZdt57DcN8NF0dhTWDdXbfJRNM0lEoldLtd1Ot10PT4xHz+9m+rePbZLppNAqq616WXJElIkoT77rsPgiBgcXHxno9juUKsx+iFra0txONx9wZ6AgRBnKkMuley2Q6uXt0AYAAgkc227pnb9swzaajqXvaIKHbxzW++68azcgItB5Tf70e5XLYzqq5dEwfyOoaNLMt47TUezzxD46/+KjSSYzjLmBskLMseueBwKpauNAh9SVVVVCoVzM3N9f/B78HhMXjliorHH9/G449vj6xzsEUul4NhGMhkMiM9DidAkiQ4jhuLTUCX0dBsNrG4uAiKouz5mMvRUBQFv99vd8JNp9OgKAo3btzA22+/jdu3byOXywEAaJoGy7KIx+OjPORTwbIs5ufnEY1GMTc3h7m5OczMzCAUCoFlWUSjUaytrbkbJueEJEl3TeJAXMeei2MwDAOGYWB5ednNypgCdF2Hoijwer1jscNqGDWsrMTwH/6DH5GIiU99yo90Og2Px4Pt7W1sbGz05Dg5bZdOYG9HOhgMgud5N+z3GHw+31C6u/3sZz5kMi089FANDzzQPNFVt7DQxE9/6sO3vrWGr351yy7DPQpFUbCzs4NUqj6UjLdhIAgCEokEPJ4VBALtkb2ms4y5QeL1eiEIwtiElt9/fwO5HINnntnsWynufmq1GkKhEILB4EjvBUd14R4lpVIJsizD4/EM7brvtNxBAIjH4zAMY2qFPZqmT+3Yc+L7OGgMw7A76CYSCYiiCJqm0W63x8IZPSxEUYTH47E/Tx6PBwzDHBhfpmlid3cXpVIJnU4HsiyPhWN0ZmYGiqKg0+lgZWUFqqqCpmmQJAlZlhEKhVAul6f2WtJPBEFw8/UcyPjYZVwmGl3X0Wq1sLq66mbrTREbGxuIRCKjPoye+cxnqmg2gzDNCBqNFsrlpXs21DjMabt0WqyurmJhYQGFQsEtyT2CUCh0IA/mRz+kTrZFAAAgAElEQVTy4StfSePrX1/Dpz/dn/KtL30pjfV1D/J5Er/8pQ9vvsmjUmHw3HO5I5tlfOQjDfzf/3t39+fDHXV5ngewJ+CK4mC7sQ4TURRRqVTg9Tbw2GOjE9TOOuYGBcdxY+PWA/bcqi++uDqwxzdNEysrK5ifn0ckEhmLBeQwMAwDt2/fxvz8PEiStF00g2RYXaFPQyAQGMprdypncRY58X0cFru7uygWiwiFQgiFQvYc0zRN+1we9b0l/hmGYTuqrSYmk4Df74eiKPB4PNB1HQsLC6jX6yBJ8sSM00ajAdM0j+xibt3LRnk/E0XR3vhutVpYWjo4L9/a2gIAbG5uIplMguO4UR3qROHz+VxRz4G4wp6LIzBN80zZZC69cVhIcArNZnOsglfb7XUQBIN//++9qNUqeOyx04l6wLvlX6el2+2iVCohmUzi9u3bp/77SScQCBy4hnzlK2k0mxS+8pU0Pv3pt4/8m9df9+KZZ9L45jfX8JGPnCw8qSoFTSMAAJ3OXknnW28JAEh8+csp/OAH9y7Dtji86AoGg6cSiJ06ng9jGIYjxvdZx9ygsBYgLu+iaRpWVlaQzWbRbDbdOI5/QNM03Lx5ExcvXoQsy9jZ2Rno8zlNBA+FQjBNcyqz9SxM0wRBEKf6G6e9j8PGcnhaziyKokBRFAiCsEsIre+P+hlJkqBpGrIsIx6Po1gsDrwa4F4QBAGGYexjs15Pp9NBs9kETdPw+Xx2YzrDMNBoNMAwDHw+H4A90bPZbMI0TbAsC1EUwfP8ia/NMAwsLi5iYWEBMzMzWFtbg2EYiEQikGUZALC9vT0QB3ogEIAoimi326AoCgzDANhzsVrfm6YJVVVRKBROdDZrmoaNjQ3Mz88jGAyOZW6gk7DGi4uzcIU9F0dAkiTS6TRyuZybezAAnLp7a4kZkiSNRVmaYRj4xCdWUKmIPU+YVZXCK6+EAQCPPFI8lxCzsbGB97znPWBZ1i1X34cgCDAM44A49vWvr9mOveOwMvCeeSZ9pLNuP9euidje3hOpEokmNjYEvO99dZTLe46903B40cWy7KmEHqeO58Ps7Ozg4sWLoCjKdWLvg+M420UwLgxDTG42m9jc3EQmk8GtW7fGytU4SAzDwNLSEi5cuIBGozFQkctpIngkEhmLucEgOcuceJTvoxM3nnRdP/M9yOv1IpVKged5LC8v9/fAesDj8SAcDkMURdtdaDkMTdO0RT7TNNHtdlGtVtFqtcCyLHieh6ZpWF5evmvzsF6vQ1VVcBx3z/mHruu4c+cO4vE4Ll26BF3XQVEUVldXYRgGZmdn7cZlgiAgGAzam3rW71hYIutJc9hgMIhoNAqGYVAqleDxeGyhkiAIaJqGWq0GwzBO1VG92+1ifX0dyWQS9XrdvcecA9et50xcYc/FEZAkCb/fj1QqhbW14xfiLmfDybu3hUIBsVgMqqqORQ7KaSfM166JeOmlGIC9DKfzTrY1TYMgCK6wt49AIHDXpPXTn64d69Sz+OY31/D00xmwrIG33uIQCBh4/nkFV69uIZs9eH6vXFHRbO7tTn74w1X86Z/KR/5eLxz+DDEMc6rFupPH8340TUOn04GiKHZQt8vp328nMCwxWVVVeL1ezM3N4ebNmwN7nnGj3W5je3sb6XQai4uLp1rMjissy4JlWaiqs69zg+Ysjr1RMi4bT73SaDTskvjjXLN+vx+GYUDTNLTb7XM9H8/ziEQiIEkSLMuCYRg0m00sLy8fiBvpF71uKlq5dRRFgeO4A5upuVwOqVQKAGwBrtFogOM4XLp0CdVqFWtra5ibmwPP8zBNE7/61a/ueg5JkhCJREAQBAqFAgqFQt/XBZVKBT6fz73HnJNxan44TbjNM1wcg2UzH8dFj9PheRMPPOCMQPDDdDodSJKEdrt97gmRk1haYvHss0n8s3+mIhbr4sEH6/jsZ8/fPIDneXg8HlQqlT4d6fiTTCaRz+dP/fnJZLr47/89hFyOw5tvevGLX/C4fj2AXI7Bww8fLNPYH6z/wx+G8NprEuLxbl+aMahqFF/4AotLl+o9ORycPJ4tWJZFJpOxN20YhnEbv2DPfREKheD1elGtVsfGoT472x5aU5darQZRFO1O0ccxbQ0Cms0mOI6DoiioVqsT74JNJBLodDoTk3F2VkzThCzLkCQJFEU5vkx9mNeKYWGaJlqtFhKJBKrVqu30kiQJMzMzCIfDCAaDiEQiqNfrpxLeSZJEIpGA3+9Hp9PB3Nwc2u02ut0uarUaVldXUSqVHCPmW87A/W63druN3d1dqKqKnZ0dlMtl1Ot1lMtlVCoVhMNhyLIMlmXx9ttvQxRFBAIB1Go10DSNaDSKVCoFr9eLt9/O44//uIloVAXHDWazv1arIRwOQxAEdy59BiRJgiiKY7XhMC24wp6LoyBJEhzHodvtuhlEE47VMVNRFNRqtYFnBw2bJ59M42//1o/VVRbf+MZGXzsthsPhqS9PsmBZFpFI5Mzh6pcvN/Dmm14891wOn/hEFbkcg6tXt04U2GZn22g2Cfz4xwHMzLTwv/938FziwtNPx/C//hd7pKA4rlilOfV6He12G8VicShlL04XewRBsIXOTqczNpsZwxaTK5UKFGXP9XOcS8Vp3Y6HQaVSAU3TiMfjKJfLQ3W5D3tsJZNJbG5uOkbQGCX5fB6dTgeiKNoNEOr1uiM3BsZh4+ksdLtdsCyLeDwOURTR6XSQSCTQaDRw584dRCIRGIaBnZ2dnsel5Ryz3HnRaBTVahW5XA61Wu3UzdnOwlHj+qxj/ajXres6VFW1m5E0Gg3oug6fzwdZlhEO70XVbG1tYXNzE3/+58JQruu1Wg3xeByNRsO9xpwCnueRSqXcUlyH4vooXRyHtXvVbreHclNzGR4URUEURUiSBIIgUK1WcfPmzYnMubDm2/2ed1erVVAUBZqmJ/K8nRa/338uceT++1sHGl/00v1TFHX87Gc+rK5ydk4fcPayoz/+YxONRg1PPTVeuWsnQVGUvVs/TJxeBmblGVmdCceFYedmWc00Zmdn7bKuw4xLSXq/2draAsMwWFhYQLVatQPxB80wx5YkSdA0rS+lh07MfDsLlUoFlUoFPM9DURTcd999qNVq2NzcdOcCQ2J9fR2bm5sIhUJIp9MgSRLb29vQdR2apoGiKMzPz+PmzZv3FPdYlkU6ncb29rbd5IMkyaFH0hw1rvs91k3TPOC8LZVKKJVKYBgGmqYdEKiHdV3vdDrI5/NQFMVtSHcKXKees3Edey6OhaIo1yI9IQiCgHg8jkQiAYZhkM/nkcvlUK1WxyJX7yzcf38DuRyDZ57Z7PtiwuoSNi5un0ESj8dRq9VOLE8ahNNEFDt4/XU/nnpqA+9/f/NcZUeXL8fwa792G6HQ5CzOZFlGoVAY+oLT6WVg0WgUrVYLXq8X+Xx+bK5/o3DHdbtd6LqOZDKJYrF4lztpUp1BvVCpVFAul23XixWsP6h7gqpSePNNb98iJe5FOp3G7u5uXyo3Js3ZqWkaSqUSarUafD4f4vE4fD6f7YRyGSymaaLZbEJVVei6bq9TSqUS6vW67eY76bPLcRyy2SzK5TLy+fyBxx42R90zh3UfPer+N8zreqfTQSwWO3X59DSjKIqbr+dgXGHPxXFYHZ8KhYJbjjvmBINBZDIZW4haWVnp22Td6YiijocfLg/EISAIAiiKmvosSpIkoSgKVldXT5wQWwu7xUUPHnqo1tOE8V5i4Le/reD2bR66TuDf/bvNu36nVzGRJElEo9GJKkWnaRqRSASbm5tDL99zgthz0mtWFAX5fB6BQACtVmtsxPlRCaZWrpwsy7arxWUPS1TY3d0FRVGQJMku5eu3wPPqqxJeeEHBxz5Ww4c+NNiMN57nIUnSmeMVDuN0sf+saJqGcrmMUqkEjuOQSCTu6g7fC36/H/F4HPF43P4MEQQxkEYNk4TVJMLCNE1Eo1GQJImNjY1j/46maVy4cAGqqjqiO/pR90wn3EeHgWEYCAQCIAjC8dmVTsDj8djNTVyciVsg7eIoDMNAoVDA5ubm1AcmjzPBYBD33XcfFEVBqVTC22+/jVwu55aL9IlqtQq/3z/qwxg5Pp8Pmqad6HpSVQobGxRCoS6uXw/g2jWxp8e2SlGO+/2rV7fw0Y9WcPXq0RPzV14J49vfVvDKK+ETn2fcSjJ7gaZpW2i913kcFEtLLJ54IoOlJXaozwu8+5qffTYJVaXsn9M0DZIkUa/XsbW1hVQqhUAgMPTjOyvNJoFXXgkfeE3DYH19HaZpIpPJDPV5x4l8Po+bN2+iXC5jbm4OgUAA4XC4b86KK1dUPPnk1lDKnhVFgaqqfXMvWV3Ix7kM9yS63S7W19eRy+UQjUZP/ffJZBIAsLa2hrW1NXQ6HQiC0O/DnHhYlkUoFMLq6vFxHgRBYGZmBs1mE9vb20M8OpejCIfD4HnezYvrkXa7PRXGjHHGdey5OApd17G8vOxeOMYUkiSRSqUgSRJ2dnaQy+XcXd8B0Gq13F117JV7djodu9vqUU6pV1+V8Gd/FkOrRSEQ6OLJJ7dPXOBZj/Hxj1cQj3ePdXncy5H5858LeOMNH2jaxEc/erxLUBAEeL3eiXIj8TwPn8+HQqEwMrfMs88mj+1wPGhmZ9tYXPTg+vXAgfK/QCAAnudtN3q73UYymez7OB6ES/LllyN46aUY3njDN5KSxmq1CkVR7DI4lz2s9zoU0nDtmghJKiAQoKEoCnw+H/x+P2q12rk3D4bl4CFJEvF4HOvr60Pb8HB6w51eabfbiEQiYFm25w7ks7OzIAgCS0tL6HQ6doMImqZP7EjdK5NybnvB7/eD47gDpbWHmZmZAU3TuHPnjv2zaTpHToNlWZAkCa/XC47jeh430wzHceB53nXtORRX2HNxFLquu90+xxSO43DhwgUAwO3bt6dacBoGtVoNyWQSrVYLnU5n1IczdAiCQDKZPLAAPCpLaXa2jf/5P/2oVmm02xTi8e6JooT1GPF4F489tnvXRHtpicWzzyZx+XLT/v2jJuTz83vizk9/GjhRCAkEAmAYBqo6Xg0ATlqMCIIAjuNQLBZHVtJz+XKzpw7Hg4DnTTz0UO0uQTORSKBWq9kl9O12G7VaDYlEAsFgEIZhQBAEmKZ5LnfzIDLFLKH6gx+s4g/+YGfo76dVYphMJlGr1Vz39z9gvde5HIPXXpMgijokaRff/34QodAOIhEvotEodF0fC0HU6oQ8zHngJGXwNZtNhMNhKIoCQRDQaDQgyzIikQi63a6dI+bxeJBMJsFxHO7cuXPA9R4Oh6Hrel9Ejkk6t/fCNE1EIhGUy+W7RGmCIJDJZMDzPBYXFw+4UafpHDmNdruNcrmMZrOJWCyGUqk0Nrm3o0LXdQSDQRAE4Yp7DsQV9lwchVWK6zJeEASB+fl5qKqKXC43kgDgaUPTNDAMg0AgMJVl6z6fDz6f70A5y1HusFaLRKVCg6JMfOpTJTzySPFEUeJeDrOnn07hpz8NYGmJRb1OHTshP07cOUwoFIJpmic2CnLijv5JixG/3w+GYUb6uRxkxmUvHBY0PR4PZFnGysrKgeujpmnY3d0Fx3EIh8PgOA6RSOTIZhG9MgiX5Px8GxxnIB7v4r3vbY7kc9jtdmEYBhKJxLnOz1E4cYz1gvVeP/powXYYX7sm4hvfCMLrrSOTyaFerw/EGToIIpGIfe0Y1jxikjL4ut0uisUiKpWKnbu3X+CLRqOQJAmSJEHXdayurt7VNMASOPpROTNJ5/Ze6LoOhmGgKApYlkWr1bJFIlmWEQgEcOvWrbuEo2k6R06l2+0iEAiAoig3a+8eaJqGVquFQCDgljA7EFfYc3EMpmmiVquNdSfccV0cnBe/3w+/34+VlZVRH8pUYZomwuHwVIrh0WgUmqYduF4c5Q579VUJL70UwyOPFPHEE3m0WuRdY3T/uAWAN9/04he/4DE/f/c4vnWLw9//vYBf//UKHnmkeOKEvBe3WjQaRb1eP3HBbYloHGfgF7/wHnvsw7zmnLQYCYVCIAiiL6Vck0I8Hoeu68c6M2u1GgqFAorFIiRJQqfTOXNjjUG4JHnexC9+4cULL4zWWdJsNsHzfN+baYyra8Z6r63j5nnzrrHZ7XZth7fTF66lUgmiKCISiaDZbA6lU+UkNgqwHHfFYtG+tuzu7qJWq6HT6WBjYwPFYvEuZxlFUZBl2c61PC+TeG5PQtM0iOJenmw0GkWtVgNFURAEAR6PB7u7u3f9zbSdI6fCsiwEQZjKjfKz4DbRcCausOfiGEzThKqqY1Euchzjujg4K4FAAOl0GpFIBJVKxc2nGDLdbheKohw5WZx0UqkUtra27rnwO7zIffHFKF56KQbTNPHQQ3sL3JdfjuCFF/aEs9u3ObzwgnJslth73tOCKOq2qHd4Qn5aoS0Wi2F3d/fE12G9Bk0jbGFldraNV1+V8OaboxFbTlqMhEKhvpVynQenbLQwDINEIoGlpaWeynwMw0A8HofX63WUOOoUZ0m1WkU4HIYgCH3bCHTKa+sHR41NaxPE6nza6XQcG+GgqipomkYikQDLsmg0Gm4VwBkxTfPAvcVy2xx3PgOBALxe71TOKfoBTdMQRRG3bt2Cx+OBoigQRREMw6BSqdgxDC7Og6ZpBIPBqdwoPy26rsPr9YJlWVfccxj9aZfl4tInxv2mZ3WMG0bnOCcQDofh8XhgGMaZ3SUu58MwDDAM49hF2iDgeR4AenKeWB0RLW7c4A98PcyVKyqaTcL+/l6PdxirIyqAE38PgN3Z+F7lcdZzqioFnjftcrtvf1vB449vD61bZa+QJImNjQ5efjmCK1dUuxxWVSlcuybiyhUVpRKF559XcPXqFrLZ/n92VZWyG2gA934vBoksy2g2mz3nwhWLRZRKJVy8eBGhUMh1EBzCNE0sLy9jfn4e4XC4L869e43rSaDT6eCdd95BNBpFKpVCu93GxsaGI5uVbW9vo1AoIJPJ4OLFi9jd3T3SYebSX0RRHPmGzLiyd3/z4UtfIiAIAtbX17G+vj7qw3LpkVarBYqiwPP8WBtMhoV7LXYmrmPPxTG02+0Tu0mNA9NkqSdJEslkEqZpgiRJcBwHVVXdnfUhI0kSGo3GVAl74XAYJEmeSfB473v3mir823/7blOF+fk9t85nP7snQj34YAMPPni2cXwa508qlUKlUum5NG7/9cV6ns9+VsWHPlR31DVHkiS89BKJb31LOuAk3O9o/ou/EI/tWru/QclZM/JefVXCa69J+OhHK/j93x9+swcLmqaRTCaxsrJyqomwdV0NhUKOaaxivX+Lix489NDxnZ6HgdVMI5VKuc00Tkmj0cDu7i4EQYCiKPB6vajVao67dxuGAVVV0Wq1EIlEEIvFYBiGnbU4KA47fZ3i/B00NL3XTXltba3v53cazqF1feT5Gq5ciSIcDiMSiUCSJJAk6fh8y2nHuj/H4/G+Z7hOGh6PB/F43M3YcyCusOfiCHRdx+7urrtLMkYIgnBXeKqbTzF8QqEQut3uVI2dRCJx5rL9w00VfvQjH/7lv5zDb/1WEe997/ldp72K+yRJQlEUbGxsnGnn08mbCJIkIR6vgOfrBwTO/aLnBz7QOLZrreW0O0r065VQSLMfPx4fnegTi8VAEMSZStuazSYURUGhUHDEImN2dq/T8/XrJ3d6HhbdbhemaQ6kmcY0UKlUUCwWkUwmUa/XHbs51Ol0UCwW0e12EYlE7EYEJEkOROQ7HKkyLREr1rVqEKWI03AOrfvbww/voNUqol6vo1KpoNlsIhqNQhAER0UruNxNo9EAz/OIRqN9zXCdJAiCwOzsLGiadstwHYgr7Lk4hn6F9boMHoqisLCwANM07Qs7QRD2hd7J4dyThs/nA0mSY1/G3is0TUOWZayurh77O6dxB/zzf34BzSaF11/34wtf2BNf+uEYuxeRSAQ0TU9kllEkEoGmVXD58kHX4n4x8qSutZcvN21RrlSizvRevPJKGH/5lxJCIQ0PPjiahSRFUUilUqd261mYpglJklCtVk/tSBuEQ6bXTs/DpNFowOv12p2EXU6HaZoIhUKoVquOFfYsWq0WisUiCoUCKIpCKBQ6IPJpmtYXke+w63qS8hePgyAIzMzMYHV1dSDu12k4h/vvb5aztNvtot1uo16vIxqNTuT9ftKwOkiPewXZICBJEnNzc/B4PK5bz6G474rLyLG64br1+uOBIAiYnZ2FYRh3XdhJkkQkEoHX6x3R0U0f7XYbHMeN+jCGht/vv2fDDCt/7to18djfUVUKL78cwZe+tA6O0/GJT5ShqhQA4PnnFVy/HsDzzysHftf6//2AZdmJzaUkCOJc1/NstoMXX1xFNtsZynsxKKLRKNrt9pnfZ5IkbVfSaellDJwFK4tuUIL3WcjlciBJEqlUatSHMpYQBDFWm6qGYSCfz2NxcRE3btxApVKBKIpYWFjA/Pw8JEkCRZ39+nD4M+7Ez3y/IUkSpmkOzPk/DefwJFqtFkiStPOBXZyLpmkwTXMq3yuSJCEIwl1rO5ZlEQwGcfHiRVfUcziuY89l5BiGge3tbcfvFk87oVAImUzG7vB10oWdYRi35GBIcBwHr9c7NW6VeDyOer1+okOxF3eA1Qn3Pe9p4aGH6vje96J2mdB+x5go6n0tI7KcVO95DwW/n5rIcSLLMiqVSl+u6Wd9LyKRvVLc3/mdwkgWkxRFIZ1OY21t7cwOmGw2i2azeaZ4g2lwyFiYpolqtQpFUaDruiObQTiZaDSKUqk0ljmFpmmi0WigWCwin8/bTr5YLAaaph3RUXcc8uU4jkMgEHAdZQPEEkfcuBrn4/P5wLLsVDSSIQgCfr8fiqIgkUggGAwiGo2CZVnQNI1UKoVoNAq/3w+KolxRz+G4XXFdRg5BEFNTRjiO0DSNdDoNjuN63gV3cxeGhyAIU1P6bO14r62tnfh7p+1webibteUYO+7/nwfLSSUIVXzpS6ObIO3vUNtv4cs0TczMzEDTNDQaDVSr1TM3eDnre/F//k8A168H8OCDDWSzw1+sSpKETqdzLgcMTdNnzrsaVJfXQX5uzkOn08Ha2hoymQyazWZP4t78/Dw6nQ7W19enumLgrK5QJ5LP55HP5+HxeJBOp7GwsIDV1dWRZtCeplP6qGBZdqrHwDDY2dnBwsKC23V1DNjZ2cHs7Cza7fZAMiedAEEQCIfDkGUZwN59YP/aLRAIIBAInMv97DJ8XMeey0gxTRP1en0iXSuTgCiKmJmZAcMwPV/cXQfmcFEUBeVyeSpcKn6/H16vty/ZJ4c74Z7UiKKfjSosJ9XnPtdFOMyNrOPpIMPMZVnGO++8g1arBY/Hg2AwiEgkgmg0imAwaL+PPM/D4/HY15deSgJ7fS+s5hmPPto/xx5BEHZ5LEVRoCgKNE3bXxmGAcMwoGkaiUQC6+vr5xJMGIZBMBh0TFdcwNkh+NY9p9dmGoFAAH6/H+FwGKZpTsU19DAURSESiUAQBDSbzbF07R2FrusoFov2WNR1fWRiyji4Z/1+P1iWddS1ZtIwDAMMw0CSpKmpsBhXut0uGo0GkskkKpXKWIjeBEGAoihwHGeLdMfdA1mWxYULFw648A4bMqy5jst44Tr2XEaKYRjuRMKBkCSJmZmZU7n0LAiCgKIoaDQaY3EzHFdIksSFCxfQ6XSmprQjFArZ7sTzOocG5Wjq9XkjkcjQn3s//XQhHoVVHrm/lIXneXi9XrAsC4Zh7OuLNYG0hDPTNKHruh2Gb/2//f8AHPj+8H9/73sErl8Hfu3X/PjN3zx4bL0IiNb/PzzZtX5++O/3/zdJktB1/dxO2p2dHVy6dAkej8cxeYyD/tycl3w+D6/Xi7m5OSwuLp74u5VKBV6vFxRFQZZlRCIR5PN5NJtNdDqdqbh/6bqOX/3qV8hms0gkErhz586oD6mvbG9vo1arIZ1Ow+fzIZfL9b2L7r0Y1b3mNDAMMzGirpPZ2trCxYsXEQqFpmbeNq7U63VUq1XMzMzgzp07jh0fHo8HqVQKHMfBNM0DTQ273S5u37594Jrn9/uRSqWOFPNcxh9X2HMZOdOQYTBuzMzMgOf5M+3WkCQJlmWRTqexvLzc/4NzAcMwuHDhAprNJlZXV+8SGZxaLnceCIKAz+ezF+vjUN7kZAa52CQI4sjFc7PZ7Mk1wzAMPB4PWJYFRVEwDAOGYcA0zQNf938PwP6ZYRi4fn0GgB+vv17DL3+5cuTz9Hp9O60QcOnSJWxtbZ3qb4573kajgUgkgvX19XM/Xj8YB5FibW0N8/PzSCaTJ543KyQdgO3AVBTlwMKoXq8jn8+j0XCWO3EQOCHSYRD3rnq9jps3byKbzeLixYvY3Nx0q0QOwTDMxJRjOxnDMEBRlBs/NCZsbW0hk8ng4sWLaLVaKJfL6Ha7fdm46wckSSKTyYBl2bs2OoG9cT03N4fl5WWQJIl4PH5kcwyXycEV9lxGhmEYKBQKIw82dnkXmqYRj8dtK/dZIQgCXq8XwWDQnUD3GUEQkMlkUCqVsLm5eeTvTKLo5fP5oOu6XW7ndOfQvRi3TpS90o8JY7fbPfci85lnNvH88yauXj1eYBuEcycYDMI0zb5d9zY3N3HhwgVsbm4O3Wk0rhiGgeXlZVy4cAH1ev1YZ4zf7z+y/Gg/Pp8PgiCgUqlgY2NjYt8Dj8eDnZ2dUR/GwO5dhmHg9u3biMfjSKfTqFQqE3n9PSsMw4xUqJjEzcjjMAwDLMs61gHm8i7dbhdra2uIRCIgCAKiKNqbQGtrayM1ppAkiWw2C4ZhjnXekSQJj8eDhYUF+3dcUW+ycYU9l5FhmqbbgctBLCwsgGEYAP258JMkiWQyCUmSUKlUwLIsGo2GW35wDkKhEBKJBDY3N08sYR930eso9pfhAuPhHDoJd2I/WEIhHQ2kmeUAACAASURBVA8+2EAoNNxFYjQa7Wu8RLvdRrfbhSiKExviPQg6nQ5yuRxSqRSazeZdpcxWh8p73essF0QgELBLOSfNbaMoCiiKcoQr8Sz3rtOIQjzPuxvKR+DxeEYqUkziZuRxFItFzMzMIJ/Pu2ugMaDT6WBjY+PAzxKJBDKZDHRdR7vdhqqqqFQqQ934yWQy8Hg8Pd3D3AYY04Mr7LmMBF3XsbOzM7G7307DKmOsVquQJAnVavVAcwufzweGYfq+k2N1MbUcgMFgEKFQCGtra1ORX9RPYrEYJEnqaZdw3EWvo/D5fBNV2s0wjCMW0pPKKBaKHMeBYZi+O592d3cRjUYdKewJggBZlpHL5RxXyletVlEoFJDNZnHz5s0D8w1FUU71WFYOZCaTQbVaxfr6+kTMXyRJgiiKWFlZcYTYdZZ7V69jnaZpcBx3z67q0wbDMDBNc6QNzyZxM/I4dnd3YRgGZFlGsViciOvItLGxsYGNjQ27MkmWZSQSCdRqNayurg78+RVFgdfrdd13LnfhCnsuI4EkSbdpRp8hSdIW5/b/s7resSxrTyBisRhM0wRFUWi32ydauc/L/twHiqLg9XqxsLCA1dVVV9jokUwmA6/Xizt37kxF58alJRbPP6/g6tUtZLMdeL1emKY5sq6Gg4Cm6ZELIYMof7KaX4yaUSwUJUkayDVNVVXE43HQNO0ol6fVZKnVamFmZuaezSpGwc7ODnieRzabxe3bt+2f9+J0OAqSJOH3+3Hx4kWsr6+PdUYwy7KQZRlra2tj7ULsdawnEglUq9WRX3edhhPEgUncjDwOXdeRz+fh9/shy3Jf8lhdRkOj0UCj0cDm5iZYlkU2m8Xs7CxyudzA7tUMwyAcDjti3Lo4D/dT4TIS9geeu/SHbDaLhYUFzM7OIpPJIJVKIZFIQFEU0PSehn9Y8ANwbOjqoLCee3Z2FvPz85Bl2S4BdrmbCxcugOM43L59eypEPQB4/nkF168H8Pzzey6MYDB4qteuqhRefjkCVXVu+YElqo8Sy+ly7ZrYt8d0ymTTWigOK6+JIAgEg0Fsb28P5PE1TQPP8wN57LOysLCASqWC5eVl0DQNUezf56ifrK2tgaIoJBKJvjweSZKgaRqpVArpdHpsy5zm5+fRbDbHWtQDeh/rgiCAZVl7PuSyR7vdhqZpkCRp1IcyVRQKBQSDwVEfhkuf6HQ6WFpaArA3b08kEgMZU9FotO+P6TI5OGMG7jJ1mKYJr9c76sOYGCRJsludW8Gu1j9LyDuOYYp6+5+TJElwHIdIJIL5+Xl3gnMIiqJw3333wTAMLC4uTpXL4OrVLXz0oxW78UEgEECxWOz57wchWAF7TsInnshgaYk992NRFDXS0idVpdBsEnj88e2+u9qc4NgbNsFgEJqm9V18f+stDg8/PI8vfAH41rckvPhi1BGCdTabRbfbRS6Xg2EYWF9fh6IoYNnzj41+YxgGVlZW7CgIAH0ZexRF2e69QCBw7scbNqZpTtxYPWlT586dOzAMAxcuXLhL3Bv2HMhpFItFe2w4gXHYnDsvlUoFJEm6a6EJotPpYGVlBcViEV6vF/F4HAsLC31Z3xAEgbm5uZ6yYV2mF+prX/va10Z9EC7ThyUmjXMZi5MQBAE+n28sJ6eWyOfz+RAKhezOpzRNT9yio1domsbCwgLq9TpWV1en7jyIoo6HHy5DFHV4PB6Ew2Gsr6/3/Pezs22Ioo4rV1TwfP/O3bPPJnH9egC5HIOHHz5719NgMIhmU8B//s8mZmfbfT3Gk1haYvHss0lcvtzEj34UwgsvKPjYx2r40IeO7oaoqhRefVXC7GwbrRZpf3/S8XIcB7/f78g8uEGSTCZRrVb73lnyi1+cxcoKh7feovDGGyzeeMMHUdTxwAOjizGYm5sDTdNYXV21nffWNVtRFEe+91bIeTKZRKVSAUVREATh3PfM/fcvQRBQq9XG5notCALa7fbYO/b28+qrEr79beXIMaLrOkqlkp0LabnUkskkYrHYQIT5cSIcDjummcNJ7+MkwTAMQqGQ21Ruwmg0GigWi6jX6+h2u4jH46hUKmfOFicIwo7kGVeHuMtwcIU9l5FAEAQ8Ho9jJhHjDsuy8Pl8Y72LY5U3+Xw+yLIMSZIQiUTOdTMcV+bn5+2A9mknHA6DoqieMznfeovDv/k3M3j00V3MzvbX5Xj5chO5HIOrV7fOXOKpqhR+8IM0/vqvO/iTPwkPdeGyX5j8/d/fuaf4uX9xdeMG39NCSxAE8Dx/KofluGNllQ1ChL98uYE33vDi059u4pOfpPDAA3l89rP9Fax7RZZlzM7OotPpYHl5+a7rcq1WgyiK8Pv9KJfPLnwPik6nY5fk1mo1CILQt3umlXErSRK63e7Iy+x7IRQKQdO0vovRo6SXTZ1yuWy/V4ZhYHt7G6VSCalUyl6ITxtO25Cx3sePf7yCa9fEoW6ADZNOp4NYLOZ2ap5Qut0ums0mCIJAMpkEgFPn8JIkibm5OfA8P9ZrPJfh4Ap7LiPDMAy0Wq2RlqNNCjzPj72wZ0GSpO3otLr5TpNIwHEcwuHwRHWAPQ+JRAKlUqmnxhmqSuHzn5/D5qYHb77pxSOP9Pdzs99JeFZefVXCN74RxAc+UMNHPlLuu6vwKN56i8MXvziLz30uj1aLxNWrW4jHNTzwQOPE556dbYPjDGgagd/4jQpCIQ2aRmB+/vhFVjAYBEVRI3cg7HcbDvr8RiIRkCQ5kOuUomh49NEiPv7xKh59VEY2uwKOG3w+LU3TiEajCIVCyGQyiMVioCgKGxsb2NnZOXYRWq1WEY1G4ff7R/4ZOIp6vQ6fzwdRFPseQ7Hfvefz+VCr1RydJTyJwh7Pm/e8rgF7InShUEC5XEan00G324VpmojH/z97ZxrjSHqf96cuVhWLRbJYvMlms7une0YrC4GACNARAQqQQ8bGysKAAy1sBVrHl9ZBgEwwjuONYUFChEAb7IcI0H4w4BViK1rDMDAJouhLADtYxVjYsBcCZO1c3Zw+SfbB+2Yd+TCuUvdMH+xmFVkk3x+w6J1udvFtslj1vs/7/z9PCpVKZeFEFkVRQNO0Zz6z1vto2WrMa+WeruuQZRkcx83V55Bwlna7DYZhEIlEriWeS5KE1dVVOxiRQLgKIuwRpgZFUWAYxpM7+15AEAQYhnHpBJOmaSSTScRiMVsQmyeshdciCcCaFsYf/IGIeHw6VTlegmVZuxLqec4Tbt59V8Wf/VkIijLEm2/uIpn0ToKoxc/8DIeVlQA+//kdfOpT7Ym8x7/2a3kUCgKePBHwR39UGFmYFEUTf/VXEt5+O4FwWIMomvjWty5fZEWj0Qvb+yYhtlnP8cEH/ivH6hRLS0solUquXqNM00Q0GkW9Xne9gjkcDiOfz4OiKBiGAVEU0Ww2USgUrvwbDcNArVZDJBJBNBpFrVbznEjSaDSgKAoYhnHlnmlVn0ciEei67tn2znkU9sah0+kgFApBkiQ0Go2pjuW0bcIkAoASiQRarZYrqd7j4JathpcwDAPRaNQz1ZIEd+h2u4jH4wBGr9q7ffv2XK7tCO5B5F/C1KAoytFWmHkinU5jdXUVd+7cQSqVAsdx8Pl8WF9ft/8NAC+99BJUVZ3rCz9N0wsVrPHf/zuPN97gHA9+mEVkWbbbop430z4vIOOVV6q4e7eE//E/nuDv/T1vLqbX1kL41V8dr+rvunz963tYWenh61/fG+s41ut7WdgGwzDQtPMFVbdCTc57DgBXjtUJAoEAAEzEL1bXn3lOukkwGEQ6ncbOzg4KhQL29vbw4x//GNvb2yMfQ9d1bG1tQdM0bGxseC5QwzAM1Ot1V++ZVvp7Mpm0PQlnAcsmxWvv2aQoFAoIBAJTn3M8nwzvNoIgeKZa7zSTTjefBlaIxrTPOYK7GIaBfr8PQRBG/p3TPrYEwiiQij3CVDEMY2EMixmGsXdrLvNwyWQydjsbRVEQBAGqqiISiYBlWYiiaPs2iKIIjuPmVtQDni00fD7fwvgx5nI93L6t4h//47253aEelVQqhXa7jVar9YKZ9nk7+aO2YU2TaDSKdrs9UmuxE1SrDP7sz0L4D/+heCPPwVu3nr3Ov/ALVfu1v+z1VVUV7Xb73Gv6JKovrOf4hV+oTqQiMpVKodfrTUTYC4VC0HXdtaqaQCCAbDaLg4MDR/6eer0OlmWRTqfR7/c9VXWtKMq1Flg3xRL4IpEIms2mp/xirbAqq7o2FotheXkZiqIgEokgFouBoijoug5VVZHL5RCPx9Htdj31XjqJaZoYDoe2BcS0FtVO+LmOiiAICIfDKJfLrj4P4WIGgwGy2SyGw+FCrIcWlV6vh0QigUgkgmq1emU1u2maUFV1rtd4BGchwh5hqliG06Ma488qkUgEy8vL8Pv9CIfDME3z3MWZLMuIx+NnUo9O+81ZrVEnJyeQJMmu1pt3TNNEu92+sBJonhAEA1/4QhT9fnWhd+pomkYqlcLu7i4Mw3hBFJoFEe88kskkDg8PRzqXnWhdPS2I5vP9ax/vuq+zFXhz3sJ/Eu/ZJM8LhmGQSqUmtqvu9/vh8/lcaRMUBAH5fB7FYtFRe4xWqwVN05DNZmEYxsQE7atIJBITq6Kz7t3hcNhT97FgMAiKotBsNpFOp+35xOn/RFGEqqp2GiNFUXY4yrzen/r9PqLRKBiGmVpisBN+rqMiyzJ4nnfcI5TnecTjcSSTSUSjUYRCIXQ6nRuL207cDyfpvXod+v0+er0elpaWUK0u9txvntE0DcfHx4hGo7a1xmXvta7rtv8lEfcIo0CEPcLUsYzW5/FGJooi8vk8gsGgPSmmKAp+vx+JRMKOuTdNE+FwGJlM5sooc2uBEAgEFir2PBKJQFEUJBIJCIIwdQ8cN5mUl9a0uWySLcsyJEnC0dERgMsFG69O1p8nnU6Dpmn7b7qK56sUb8JpQXQSRuSWr9oiJEtGIpGJpruzLAtZlh1fgNM0jbW1NRwfH7sSANLr9dBut5HJZMDz/ESqGy+DpmkkEomJLpROi3uDwcATqbnD4RDJZBKRSAR+v//cTcLTYVYWFEUhGAyOVHEyi8RiMfj9fuzt7c3lvPR5VFWFrutjz6kYhkE0GkUikUAymbRTh+v1Our1OmiaRjqdvrFnshP3QyeO4RY8z0OWZRweHk57KASXOT4+BsdxSKfT4Dju0g2EZrOJcDgMAETcI1zJbJh+EOaeUCg0V62WLMsikUggFAqdm7xnTaBZlsXt27ehaRoYhhlJqLOOtUiinvV6WW3H8272bbU/zTun/dBee+3s5z8UCo38Pl92HC8RDAaxu7s78uMtf7hxfOIsjyKnjncVNE17piLJbSKRyEQTu9vtNlKplOPHXVpaQq/XG1lwvgmdTgebm5tYXV1FMplEqVRy7bmuYlr3TmsukMlkEAgEcHBwMFVhrNvtolwuI5FIXKvyn6IosCyLVCqF/f19F0c4eSRJQiwWQ6FQWJjrmN/vv9H8m6ZphMNhyLIMQRDAMAz6/T4ajQZKpdIL1bnNZhPdbhfZbBabm5vXFvecuH9N4h54ExiGQSaTIe3QC0SxWESr1UI6nYbf70ehUDh3I2EwGODhw4dIJpNQlGf+xIvQqUW4GUTYI0wdmqYRiURcEfZ4nj8jrpmmCYqi0Ol0HK34stpTRFGE3++HKIoArr74Wj9fVKPq62IYBp4+feqZdi63oGl6IYS9yybZgUAAT58+vfIY1SqDbpfCV75S9txk/TSSJF1blD4tyo1Ctcrg/n0Fr7xSPbeF6/TxCgUfvvGNFO7c6eGXf9kZc3KWZUFR1EJU6wmCAJZlJ5pkaC2EGYZx7PpA0zQkScKTJ08cOd5lDAYDFAoFrK6uAsDUxD1JkqYqqNE0jWAwCEmSsLu7O7X7mdUqeZNFomX2f3x87InqQ6fIZrMol8tzP8ewsOxwRmm/t87bUChkC3nD4RDNZhOVSgXtdvvKCsdarQae57G6uooHDx5ca6zXvR+6dQw3UBQFFEVNdKOIMH2azSa2traQy+Wwvr6Ohw8fnvs40zRRLBZRqVQQCoUQj8dhGAYR+AgvQM4Igifw+XyOlxgzDIPV1VXEYjHEYjFEo1H7ayaTQS6XO/eimM/n8TM/8zNYWVlBPB6HLMuXevFwHIdbt24hk8lAVVU76ZdccJ3H2vGdZ1iWhWmac9ni9DwXJd75/X6Ypolut/tCGu7zfO97Ebz9dsI+3rS4apyxWMzR1MHznu86qbNvvpnE++/L+M53Yo6l1Kqqil6vtxDnrqqqU7kW6bruaOiDqqoTDbbo9/vY2tpCKBTCysrKRJ7zeax79DRhGAYcx2FlZQWpVGriLVYMwyCfz4/9OqTTaYdGNH2i0ShM05yoWD9tQqEQNE27VJBTVRXr6+u4c+cO4vE4BoMB9vf38eDBAzx+/BilUgnNZnPktuVyuYx+v49sNuvUnzHzVCoV6LqOpaWlaQ+FMGGGwyG2t7dB0zTW19fB8/yFj+33+zg8PLQ/d/1+fyHsAgijQyr2CJ5A0zTHF4OSJAE435OAYRgEAgFsbGzg4cOH9nOzLAue52GaJiRJgt/vh2EYoCjKngBvbW3ZwReWh97pnxPcwTAM19IgvQTP8wtRrXcZoVDIToablTbbq8YpiuLIbTZXVd5d9HzXaTO6d6+E4ZDCnTs9xyodFUXBwcGBI8fyMhRFIRQKoVAoTPy5dV2Hz+dzzI4gFApNPLyq3+/jyZMnWF5exsbGBra2tiba9sjzvCe8iqxOAkVREAwGsbe3NxGbCYqisLy8bPv+3hQrXGN9fR17e3szv+mmqupCtUJyHIdkMolisfjCz3w+H5LJJCRJgq7rOD4+dtQLu1KpIJFIOHKsecDqRrl169a0h0KYApqm4eHDh0ilUlhdXUW1Wr20or3f76Pf70PTNGQymQmOlOB1iLBH8ARutG5dZAZtYZlCW6IeRVFYWVmx28ms75324zEMA7lcDoeHhzAMA+l0+lwPPYJzmKYJwzAwHA4drXjyKkTYe+ZFZ01qrhKrXn21AlE0p96Ge9k4Q6HQtRJBRxEzz3u+67QZrawM8Pu/vz3SY0chkUg4YsA+DqMIok4QCoWg6/pUhIxerwdJkhwR42iahs/nczQFd1R0XUehUEA6ncatW7ewvb09sddzUmm4o2LNRZaXl9FoNHBwcOBqFUY6nYYgCI5sRlrn0MrKCiqVCsrl8kxW7IZCIdA0PZXPwjRgGAYrKytot9tn5lXhcBixWAwcx6HRaLhmfdLpdDz3OZw2g8HA9q9cFH9Hwk8xDAP7+/uo1+tYWlpCIBDA1tbWpfeCVqtF1p+EM5BUXIInaLfbji4IFUVBLBYbaeLabrehaRrS6TREUbz0d6zKPFmWEQgESAS5i5imae8Un5ycoFQqzeSC4boEg8GFWmA8D8uyiMVi2NvbA3B5Gu4oP58Ul40jk8mg2WyOXI1zOsnW63838Kw6OpVKYW9vb6r+eu+8E8W3vpWEIBj4xCfcq+5dWlpCrVabSoiPlWTqRPVMNBqduE/g8zSbTZimiWw2C03T7EpdN5l0Iu4oWBuEPp8PkUjEtfZoS7hxssPAGrsgCIhEIuh0OjMlTEiShGw2i/39/bnyC7wIy6bGagEEnr0Gy8vLCAaDOD4+xt7eHur1umvvo2EYiEajaLVaM3WuuI3f74eiKBOvoiZ4h8FggFqtBlVVIcvypQUNpmlCFEVX7KwIswnpHSRMHdM0HZ3MW+lSoybf5fN5vPTSSwgGg9dKyyOtt+5imiYODg5wdHR0aRT8vMHz/MT8rryIKIpzN9EXBOFa1aYXeQ8CV3v5XcY4v3sRHMchl8uhWCzOfVo18GzhxbIsDg8Pp/L83W4X9Xodt27dQigUGutY4XDYEwvIk5MT7OzsIJlMupL6exqfz+fpDSKapsGyLJaWlpDL5Ryvakomk67NXayxr6ysIJlMzsRCk2VZ5HI5lEqlqVYbT5JIJAKapu3P3O3bt5HL5dBqtfDo0SNUKpWJ+Hb1er2xr2HzxsHBAQRBwO3btxEOh6c9HMKU0DQNBwcHkCQJ6+vrlz52kTxBCVdDlAnC1DEMw1EhwzCMkSfuVgXe8y23hOlimiaazebCTLRPI4riQggkF+H3+0e+HrghVDmNtXBxqhLk+YCMi16DH/1IwBe+cAs/+pFw4e+OC03Tth/MdQUiN967V1+t4MtfPsIHH/hRKLiTNB6JRKa+0bC/v4+DgwOk02lks1nIsoxIJIJMJoNUKoV4PI5gMHipsGKlYXrlGttqtbC1tYVgMOhqqMZlxuRegqZpBAIBrK+vO7bAl2XZdbHNmlNFIhGsr6/bXsdeJZvNotlsekLgnhTD4RAMw+DOnTvw+/0oFot48OABSqWS64IewzAIh8NQVRUAPH9+TJrhcGjbdiSTSdy5cweZTIa0LS8gzWYTf/u3fwtd13Hnzp0LH9dut2diE4UwGUgrLmHqWClkTlXpCIKAcDhMKupmGIqioOv6QnjqnSYYDCIUCi1EAMFFJBIJtFqtK4NSCgUffv3X8/jBD8JQFB0f/7g3g1VUVbUDecbxKqpWGbz7rorPfa4Bnjfwl38pYXPThwcPRHzrW0n7NbAe961vxbG9LeCDD/z4/Ofr9u+mUsNLW3yvw9raGgaDAX784xLefVdFPt8f+bjvvqvirbeSjr53omjij/5IxV/8RRB7exxeftn5dnarZW/aVaX9fh+1Wg3hcBjhcBiCIEDXdbAsC5/Ph3A4jHg8Dr/fD4qiXqiKj8ViYBjmRrv91jl2nfd7FKxrvjV2N1o6LRuNWVgIWSKZJEmQZRntdnss4SWRSEAQhIn87dbYQ6EQBEFAu932ZKVkKpXC/v7+Qvna6roOmqaxv7+P4+PjibUfW2KiIAjw+Xx2OvXxsbOhWG5dnyaB1c6+tbWFo6Mj9Ho9BAIBpFIp29t1EdrFCT+lWq0iGo0iEomgWq2eex21zhOy7iWQLQDC1KEoaixfpmAwCNM0oWmavaghzD7WgtSLiwG3SKfTC+MleBGCINj+epfx5ptJFAoCVlacS3V1A1mWcXJygkQigWazeePq5NOBGpubPP76rwP4678O4CtfKePu3ZL9GliP++IXj8EwwNe/vudKsnAulwNFUdjd3cX9+5FrH98a7+c+18A770QdC7y4d6905quTCIIAwzAm4gM3Cpqm4enTpxf+3OfzIRqNIplMwufznWkfDoVCN27hcTOpWtd1bG1tIR6PY2VlBcPhEO12G91uF81mc2yhb1LClpMwDGOnz5ZKJVQqlWsfw+/3T6Ri7zSW954sy9jY2ECxWPTUZp0kSTBNc+GEkuFweG4Srtvoug7TNLG9ve2q3Yib1ye3SafTqFartoDfarXQarXsSsd0Og1FUbCzszORdmmCN7BS5HO53Ln3/EajgVQqRTrPCKRijzB9TNO8ll/R6YlpMplEIpFAMBhEOBxGMBiEJEkkqXYOME0Tw+HQM4tot0kmk+A4Dvv7+9MeytTgOA6RSATlcvnKXfeXXupib4/D17++j1TKm558HMchGo3i6dOn8Pl8iMViN275Oh2okUwO8P/+XwA/+7M1/OqvHuNTn2rbr5H1uC996QS//MsnSCa1kcI4roN1zd3a2oKu6zc6vhX+YS3CnKrcUxQdL79cdyUV1+/3Q5KkmfG00XUdzWYTHMeB53k7kIemaSQSCZRKpRtVKjl9Pp1Hu93GyckJTNOEJEkIBAKIx+N25YIgCOj3+6Ao6loL3Gg0OpObf9acxu/3IxgMot1uj/zeRSIRZLPZqc2LTlce+v1+z7R/K4oCmqY9JTbOO5IkgeM4V+0MJnF9coOlpSXIsnyuaGdV/FerVVcrmgnexDAMdDodJBKJC0Om/H4/BEE457cJiwRlLnJpCMET9Ho9PHny5MrHMQyDaDRqL44VRYFhGKT0eI6p1WojVW/NOgzDYGNjA9vb21e2oM4zgUAAmUwGDx8+xDvvRPHWW0ncvVuauV13i0gkgkgkYl/fNjY20Gg0UCqNV032+us5vPdeEJ/9bAPf/vaOE0MdmUgkgkQigUKh4IjoXq0yuH9fcaxiz03C4TCi0ehI9ysvkclkQFGUfS2Nx+OQZRmbm5tTHtn14XkegiBAURT4/X77+7qu2xtBrVbrQvHozp07M+9XZS36y+XypSKzz+dDNpsFz/OeqeQwDAOapmF7e3vqlXKSJNkVMOPYJBBGR1VVhMPhmbz2uImVSry5uXnl54KiKCSTSSiKglarhZ2dyc4BCNMjGAwik8ngww8/fOFnVjUnKWpZbEjFHmHqtNttdDodRCIR+Hy+Mzc1y4fD2nEWRREURYHneVKVN8cYhmG34S6CqXU+n0ev15uZSiC3CAaD4DgO1Wr1wl13J/1z3PbiSSQS6Ha7dnVCs9lEJpNBp9MZy37Aqla8d680UTFMkiRks1ns7u46JkBblXuzUFnBcRyCweDMfU7D4TAMw0Cz2QTwbAFQqVRmUsywPKZqtRqOjo5wdHSEarWKbrcLXdfB8zwURUEikUAoFDrTOk3TNOLx+MzPG05X74XD4XOr9yKRiJ2q6xVRD/hp9Z61AJ1mUNRwOATHcUgmk2N7oBJGwzAMRKNRR3z1Lrp/z6LH3urqKo6Pj+1r9FW0Wi3U63V7s+km7fmE2aPf7yORSNjV7BYURSGbzZJCFwLx2CNMF9M0EQqFIMuy/e9UKoVOpwNBEMAwDEzTtCeDFrM+MSdczd7eHpLJ5LSH4TqSJEEURTx69GjaQ5k6oijawr6i6OdW6jnpn+O2F4/f7z8ThDIYDHB4eIilpSU8fvz4xobtKyuDiVfq8TyPXC6HUqk09VTYy3CzArDf73tKJBmVZrOJZDJpV4p6KQ3XCTRNs72oLBiGsQW+ZDKJVquFWq0GwzBm8j08D4ZhQNM01tbWUK1Ww0idKQAAIABJREFUbS8uVVXh8/k8u8izhElVVSEIAnZ3d6fmK1ssFtFoNJDL5VCv10lr4yncuJZa93dRFMcOk3rjjQzeey8I4Oz927qvi6KIL35xd7wBT4B0Og3DMK4tdg4GAxQKBayuriKbzS5EdwsBdkvuaZ/MWUl7J7gPqdgjTBVLoLMmejRNg6Zpu3XE+h4R8hYLXddxcHCAWCyGo6OjaQ/HVVZXV3F0dDTVygWvEI/H0Ww2z53wn02F1fHBB3587GPdsRYcbnrxiKKIUCiEcrl85vudTgeBQACxWAytVmvsNMZJVCeEQiEsLy+jUqlcufiYdrWEG2m7FrquIxqNotvtjlVxOWl6vR6CwaCd0ExR1MxVHV4X0zTR6XRwcnKCbrcLSZIQj8dhmqZnBa+bYM2dRFGELMuQZRkcx83E30jTtO1Dquv61Px0h8MhAoEAFEUhfnuncOta6vf7wfP8yNVpF43tj/9YxWc/28Bv/uahfa+RZRn/4B/EkUhQ+JVfYbG8HPN8NebS0hK2t7dvLCr3ej0kEgl744Iw32iahkQicWYuxnEcwuHwTFz3Ce5ChD0CgeApDMNAvV5Ho9FAJBLBYDBwNUFtmsRiMQiCsNCBGaeJx+M4Pj4+d4JrLTL29jgcHnJ4/30Ze3scXn65fuPnc7MNNBqNgqKocxeKtVoNPp8P6XQauq6PtehwU8gCnqWI5nI57O/vj9Tu4/Z4rsJt43SfzwdZlu0gilmhWq3awQvHx8eeXug6zXA4RL1eB8uydtr6vHF6Y3SW/r7TwRqKolwrFMRJarUaotEoAoHAzH223cKtaynDMAgGg2O1j1pj+83fPDyzube8vAxdbyKT2Uanc4zhcGiH7kxTPL6IWCwGlmXH2sDWNA08zyMajS6Edc2iMxgMEIvF0O/37bVRNBqd23sb4XoQYY9AIHgGwzDQarVsoSsQCIBhGE+3/t0UmqZtwWRc4bJe5/C///cKPvUpFUtLKhRFAc/z6HQ6U2txui6W/9Xp1tXT5PN9PHnC4733gvhH/6gBWdYn7jF3HbLZLMrl8oXvbavVQq/XQzKZRDQaPeMFdh3cFLKsNr+Tk5ORFwzTTiR027NP0zTEYjFHPKImTavVQiwWw8HBwUJWdkSjUdKy5FFomrbbp60QlElTq9WQTCbPLJgXGTevpaqqjnUNvWhsiUQCBwcH9uZgv9/HyckJDMNAMpk8s1nM8zxM05zqHCkWi0HTtLGtEbrdLuLxOHw+31iVkATvYwVJVioV+zxPJBIzmfZOcB7isUcgECaOtSNvVRdYk6vnU/6stsV5ZGVlBQzDIJfLwTAMmKYJwzCg6zo0TcNgMLAXOP1+/8I2DVVV8f3vJ/B7v0djMKjj136tbpv837lzBycnJy+0g3qRYDB4aXujouj4T/9pH/fvdzyfoGqF/Fw1wW42m3j48CEikQji8TgSiQTK5TJqtdrfBcdc7XF0kRehE9y6dQutVuta1QRujscLdLtdGIaBUCjkeGWP2wnB0Wj00mvJvENEPW9jtRWnUinbQ+q6ggdFUZAkyX6vrbmGVRlo3V8BgGVZ9Pt9u3qVYRhomobl5WX7+4eHh0Tkcxjr9ZYkyVELEisl+7z3q1qtolar2UF8hmGA4zgAz1pZG40GDg8PHRvLZUiSBFVV4ff7wTCMI36nmqZhc3MTKysryOVyJCl3jgmFQtA0Dd1uFxzHIZVKEVGPYEOEPQKBMFEMw0Cn08HR0ZFtnq3rOorF4gvtYd1uF5FIZEojdQ9L1LMi61mWBcuy4DjO/srzPCRJslMNKYqCYRi2CAjA9tP4J/9kH4eHHP7pP62i0Xi2kDk5OYEgCMjn82BZ1vPtvsFg8MpJ/qRFo5sKLaFQ6FoVJ5VKBZVKBeFwGIlEAolEAoeHh3jnHdrVcI/LWF1dhaZpnj9vpoG1QHRa2HM7zCUUCs29t95lsCyZ8s4CDMOAYRhks1lUq1UcHz9rqaRpGrIsQxAESJKE4XCIYrEITdNA0zQSiQQURbED1wDY98rn/30amqZf+D7P8+A4DrIs4+HDhwtZ4eomrVbLTnR2inA4fGlau2madvV5JBJBMplEpVJBv99HOByGqqpoNBqu3fOsCniWZVGv17G7u+vo3z8YDLC1tYX19XXIskwq9+YUv9+PwWCAdDqNcDgMAMRbj2BDZjkEAmFiWFVpu7u7tsB3Gb1eb24SDIFn/lyrq6sYDAbY3Ny0qwl0XbfT4i6Cpmlb5LOEPk3T0Ov1wHEmXnvtxd/p9XrY2trC2toaBoOBp4NIRFG8sA33MoHNzSqnmwot4XD4RouDWq2GWq2GcDiMeDyOe/doCEINn//8ZH1zMpkMWJbF5ubmzLRyT5J6ve7KhsMrr1TPfHUSK6hgntJwr4PP55urRNxFgKZpRCIRW6yjaRqGYZyp9Pf7/Tg6OkIikbCr8m7Ced5UVoVfMBicuVANt6t/x6XZbCIWizl6TL/fP5Jvn5VAe3JyYt/frI3QpaUl3L59G0+fPr1yTnYdaJrGrVu30O/38eTJE9fuq8PhEAcHB8hmsygWizN33hKuhud5e3ODeOoRnodIvAQCwXWsSrNWq4Wtra2Rd781TYNpmhBF0eURuk84HMba2hqq1Sq2traubRBuGAYGgwG63S5arZadHnvVBHEwGODp06eIRqNIJBLj/AmuYYmWF+0wWwLb/fvKtX42Lq+8UsXdu6WRhZZqlcF3v5vG8THG2i2v1Wp49OgRdL2Mr31Nxsc+lprYBE5VVQSDQTx9+nQqJvazgFWN6fR1yfImvH9fQbXqrAC16G24pFVpNrHEOmszy/pq/YxhGCQSCTAM40rVCk3TiEajM1cR4+Z90Qna7bbdCusUHMdduVl8mufnTr1eD48fP0a1WsXq6qoj1wyfz4dcLofbt2+j2+1iZ2fH9c2yWq2Gg4MDpNNpBINBV5+LMHmsZHsi6hHOg4RnEAgE17AEvaOjIxSLRVQqlWuLBYFAACzLznSARjabhaqq2NvbGysJ7qZomoZWq4VUKgVRFD1XtSMIgp3WeR6XBTK4GdZwXfPwd99V8eabMUhSBx/96Pg75b1eD5VKBYlEAuFwGI1Gw9VFgSzLSKfT2N7e9lx6oNeQZRkURTnaSgX8NFX4yRMen/50y7FzOp1Oo1KpLFQa7mlkWUYgECCLoTljnCq96xw/Go1CFEXwPA9N0zy/6THtEKOrMAwD4XAYgiA40jLK8zwikQiKxeLYx2q326BpGplMBo1G40bvtd/vRz6fRywWQ6/XQ7FYnKgNQr/fx3A4RCaTORMYQph9VFWduY0GwuSgTNJnQyAQXMIy9L0sFOEqotEogsEgtra2HBzZ5FhdXQXLsigUCmO9Dk7AcRxWVlagaRp2dnagKAo6nY7j4sR1sdqtNjc3pzqO8Ynif/2vGD7zmUeOtz/l83nwPO94i5CFz+fD2trazLbvFAo+fO1raZgm8Hu/d4CVFXcXMel0GgzDYHd319HjVqsM3ngjg/feC+Lu3ZIjXns0TePOnTt4+PCh5wUJt1haWkIoFJr2MAgzjhX01W63cXBwMPV7+izD8zzW1tawtbU19kZSIpGAKIp4+vSpM4MDEI/HoaoqCoXCtcYXi8UQi8VwdHRkJ/JOE0VRkEqlUK/XIQiCHSxj+TWbpolut4tKpTL1uSDhaj760Y+SDSrChZCKPQKB4AqWl964EzaKoqAoiqu7nYWCD2+8kcFLL3UdFWSsCrknT554YkFtGAZqtZpdmcWyLCKRyIWVcpNCVVVomjbTZs8sy+L27SUsL++Bpp2vdqvVavD5fEilUuj1eo7uvlv+P9VqdWbDFX7rt7L4y7+UUSz6sLfH4eWXnQ22eB6/3w+O4xwP0BBFE5/+dMvRahurBX+camG3rpGTIpFIkPAMwthYLXAcxyESiaDdbi9se/u46LoOhmGgqiqq1fF8RZPJJBqNhqMVye12GxRFIZPJoNVq2e+zz+dDMplEJBKBJEl2mjIALC8v21YW9XrdEx61vV4PhmFAkiQ0Gg2Uy2WcnJyg2Wyi2Wyi0+mA53lbkOQ4bqY7ZOadcDhM7mWECyFnBoFAcBRrB/Dw8NCRyUG323XN8NwymP6Lv5Dw/vsyAODb395x5Ng0TUNRlGt5Ck4CXdexvb1t//sjH/kIJElybad2FBNvURQvDfYoFHx4880k7t0ruV6JdVPS6TR6vZ6r4mSxWESv10Mul8Px8TGOjo4cWTisra2h0+mgXC47MMrpcOdOF++/LyOT6eHevZLrz8eyrCtivRum96FQaOwWtTffTOK99575NTl1jZwkTvt5ERYbK0k3HA4vbHu7ExwdHSESiUAQhBtvArMsC57nXbEYse6xKysrePr0KQKBAGKxGFqtFvr9Pnw+H2KxGNLpNCiKQqfTwePHjz2xkXuak5OTFzbtTm8OWq+dKIrI5XLw+Xxn5okEAmE2IMIegUBwFNM0sb297ZhQZBgGNE1DMBh0fOJmGUz//b/fwic/2byRIEDTNGKxGGRZtnfRLLGl2+163qvs5OQEqVQKT548ceX4VyXLUhQFn8936XvrdVEhEAhAkiQ8fPjQ9eeqVqvodrvI5XKIRCI4OjpCs9m8cQVfPp+HaZqOt5ROmp//+Ro2NwVb/HU7FVIURcf9MgsFH/71v85hZ0dAt0vh9dfHT7GWZRk0TY8tOFvXxkmIpk5DjMYJbkBRFEKhEMrlsqc272YJXddRrVaRSqVQKBRudIxsNotms+laW/Tx8TEMw8Da2hp0XUehUDhXzLWSmmeZbreLzc1NrKysYHl5mYh7HoQkuxMugwh7BALBEUzTtJNvna7+6nQ6kGX5SmEvGAwikUjAMAzoum5/tcyuNU3DcDhEr9fD8vIy7t3z4cMPDfzgBwHcvXuzarBbt27B5/Ph4OAA3W4XhmGA4zgIgjAT7QzHx8dQVRWBQMCV8VqJshcly/I8b79XF+FlUYGiKKTTaXvyPwl6vR4ePXqEcDhspx0bhoFut4t2u41OpzNSYnIqlYIgCHj8+LFrC5JJVVv++Z8H8d57QXziEx2srBxfKSiPA0VR4HnecS/CN99MYmdHcPSY8XgcJycnY7+/KysDT4rqo8DzPAzDIAsiguPQNI1kMomDg4NpD2VmGaeVWZIk+P1+PHr0yMERvUilUrEDKC7aRJt1Uc9C0zQUCgWsra1hdXUVOzs7pN3cI1ihXQTCRRBhj0AgOIJhGNje3kan03H82J1OB4qiXPm4eDyOVquFwWAAhmHs/0RRBE3TYBgGPp8PFEWhXq+j3S7ia19j8JnPpPGv/lUUg8HgWlWBqqqCYRg8evTozGSv3+/PhKgHPHvfyuUystksHj165Lg4pSj6pcKKIAhXtq14WVSIxWIAcGkrsVvUajVbXPL7/QiFQggGg4hGo6BpGp1OB4eHh+d+JqPRKMLhMDY3N11tG5pEtWW1yqDbpfCVr5RfEJIvEpTHwefz2YnfTnLvXgnDIYU7d3p49dXxqwGtFrVFr7oQBGfFUgLBgqZphMNhMAyDer2OVqtFqveuid/vv3FnQzabRblcnojwNCtzOifQNA1PnjxBOp3GxsYGer0eEfg8QDgcJom4hEshwh6BQHCEfr/viqhnHfsqs9hoNAqfz4fd3d1LU0NZloXP57PHKgjAP//nj6DrCjKZDJLJJIrF4pWta5IkIZFIYHt729Egg2lQqVQgyzLy+fzE04dFUUS/358JH73n4Xke0Wj02q+ZG22inU7nzOePZVkkEgksLy+j3+/j4ODAXjzJsox4PI5CoeD6uWtVWf76rx/inXeirrTG3r+v4O23E7h7t2Qf+ypBeRxEUXRlgbOyMsDv/75zIlwqlUKz2fTkYsztVunTSJJEFkME16BpGsFgEIFAAABsocnn89mbfPNSzeUGN21hjcfjME3TcUsEwjN0Xcfu7q49l9jY2MDTp09dm+cTLoZlWSwtLUEURVKxR7gUkopLIBDGxjRN1Go11wIYdF1HPB5HtVp9YTecpmmsrq5ClmXs7OxcaWRtGMa5Xiy9Xs82F06lUohEItA07VyRkGVZrK6uolwuu2LYPA1arZY9UZ6kGXgikUCr1cK//bcK3nsvOJFEU6fI5/PodDrXXli8804U3/pWEoJg4BOfcGeSbBgGms0mjo+P4ff7kUql4Pf7AQCZTAbFYnEiFQiKouPll+v4wQ/CeOutJBRFx8c/7uzfnM/3HU2RvQpVVaHruuc/+5lMBgcHB54U9t59V3XtfHieeDxOwjMIrkJRFGiaBk3T8Pv9CAaDkGUZsizblf3D4dBzoQpeQVXVayey53I57O3tzfzGqtex5hLAs3sKACLuTRCO47C2tgafz0c2qAhXQir2CATC2Jy+8bt1/FarhVQqdcbkPxQKIZ1Oo91uo1AojN0CY5omTk5OUKlUoCgKUqkUkskkjo6ObPGGpmmsra2hXq/P1U6xtTuby+VsgU/Xdei6juFwiMFgYIeBODmRttLs7t17JpKc9tGbZFXPdYlEIuA4Dpubm9MeypXs7++jWCxifX0dS0tLOD4+dtwf7ircbI11szrvPDiO83woTjweh6Zpnk3sdPN8eB4i6hEmyWkvR+v/o9EoVFXF3t6e5zcEJk2n07m2YBGNRjEcDl3bTCa8yNHREdrtNvL5PEKhELa2tkjbuYtwHAdFUaCqqr1xQCBcBRH2CATC2FAU5foC8vDwECsrK2AYBoFAAIqiQBRFHBwcoF53tsLLau+oVqsIh8OIx+OIx+MwDAMsy6LRaMylWXa73caHH34IlmXBcRx8Ph84jgPHcRBFEaFQCCzLgqIo22PsdDjJYDCw/384HKJc1vHf/psMAHj11coL4py14B4MBlhZedGD7Xvfi+DttxOOJYQ6BcdxSCQSN06SffXVCkTRnIioYWF5KaZSKQQCAdfCUi5i0uKbm/A8f+3qkkmjKArK5fK0h3EhkzwfSGgGYdpYycyZTIb48D3HTdpwRwlTIzhPp9PBo0ePkM1mcefOHQyHQxwdHU18o3DeEUUR+XyeCHqEa0OEPQKBMDaTmKT2ej1ommZPJjqdDp48eXJuW61TmKaJarWKarUKSZLAMIzjFWteRNO0S6t9KIqyBT+fz2f7FgqCYAeW0DSNP/kTBm+//WxSEomo+Pf/vot6vW5PAq8Kzuh2qTNfvUImk0G3272WMPZ89eE0RC4rbCOZTGJpaenvxNeyq9W28wbHcWAYxtOvmeUp5/SGxyzCMAxM0yS+RARPQFEUYrGYp0X3SWMYxrU/n1ZrM2HyaJqGp0+fgud5JJNJZLNZRCIREq7hIH6/n4h6hBtBhD0CgTAWpmlOTOiqVCqIRqN49OjRRJ7vNKTl46dY7/lgMLj0dfnUpxh88pNLeP/9ANrtFvp9DclkEqIoolgsQhCESyfnll/aJHzTRiUYDEIURTx8+HCkx1erDL73vQg++MCP999/Vr047cq1UqmEUqmERCKBTCYDTdNQKpVcr+Dzcmv1qLgVnOEkiUQClUqFGPbj2ftFXgeCV6BpGqqqolKpEGHq77iJsAfcrNKP4Bz9fh/b29vgOA7JZBLr6+vY398nlZQOQM5twk0hUjCBQLgxpmnCMAzs7e1N5PlOTk5AURSCweBEno8wHoqi45vf3MXduyX8/M8XUSqVUCwW7fRAv99/aQv3q69WcPduCa++6g0vQ4Zh7OCJUatUrcTW99+X8dnPNibafnsV5XIZDx48QLPZxNLSEm7dumW/N25w/76Ct95K4v59xbXncBuWZT1tgM8wDARBQLU63nlWrTJ4550oqtXZbmO9Kk2dQJgGy8vL0x6CZzBNE8PhEKFQaOTfuWmSLsF5hsMhdnd3USwWkc1mSZWZA4TDYfI6Em4EmfEQCIQbYfmrPX36dKKtqZVKBYlEguwKzgjPt53yPG9XPAmCcGkAiRstq+NUjaVSKfT7/Wv5ybzyStVuJT7PZ9ALlMtllMtlJBIJu0XXjQq+SQYmuAVN055eUKZSKbRarbGvyZYIC0y/wnQceJ4nCySCp6BpGhzHTdzn1Mt0Oh0EAoGR7QNomvZ85fSiUavVEA6Hkc/nsbW1Ne3hzCzW5hyBcBPIbIdAIFwLKy212+3i8ePH6Pf7E33+w8NDsCzramURwT2snXZrwd1sNvGjHwn4whdu4Uc/ejaZKRR8eP31HAoFHwBnq4duWjXm9/shyzJ2dnaufvApFEXH668f4fXXjzwp6p2mXC7jww8/PFPBJ0mSY8e3hFonX4dJV5ZZwTFeRZZlHB+PL8S98koVd++WZlqEBX7qVUQgeAmappFIJKY9DM/A8/zIc0nL77jT6bg8KsJ12d3dhc/ng6qq0x7KTCIIAuLxuKc3DwnehlTsEQiEa2G13k7TPL5WqyEejzu22z0P3l+zQr1eRyQSQTabRa/XAwD87u9mUSgI+N3fzeJ//s8nePPNJN5771m79be/veNo9dBNq8ay2SwqlcpCVAlYFXzJZBK5XA7NZhMHBweeFLQmXVnmZZFIVVVomubIgndeUox5np/2EAiEF6AoCjzPw+fzzX0Y11XQNA2e5y+t3j9NJpPB0dERET88iK7rODg4QDabhaIo0DQNrVYLlUrFk/MHryCKIqLRKGT5mQ8zqTIn3BTmq1/96lenPQgCgTAbeEHUA4BWq4VkMol2u+2I0PLuuyreeisJRdHx8Y+TXWA3sRJ3VVUFwzCQJAkf+1gf77/P4mtf20UyqeGll7rY2+Nw714JiqIjn+9DUXS88kr1hSCNapXBu++qyOf7I4VsiKKJj3+8c61ADlVVIUkStre3r/33XsR1xz0NWq0WqtUqotEo4vE4ut2u5wzfLzs33ECWZTAM48nE2Ww2i5OTk0t9KxeNRCLhaTGWsLiYpglJkhAIBNDpdBZW+JBlGZIkjVRpHI/HIQjCxHydCden3++j0WhA13WYpglZlpFKpRCJRFCv1xfqPPf7/chmswgGg8hmswiFQnbwnEUwGMTy8jIEQQBN0+R+RRgLIuwRCISRMAwDnU4Hh4eH0x4KgGcl67IsO7LAnrQ4sOjwPA+/34+dnR1wHIf1dT/+zb+hkUpF8L3vRfCJTwzxcz9XtqsnLxPj3BZlWZbF8vIydnd3HRW1rHF3uxT+y39J4qWXOkgmvVcNaJqmHcSQyWTAMIynfKFuItRa3ERcDQQCnhT2JEmCoig4ODgglSx/B8/zxISc4FkoigLHceB5HjzPe+6a4iSiKEKWZXAcB13XwTDPrBMs4YfjuCsDf1RVRTwex/b2tuc2mAhnsex6rM3B4+Nj8DyPdDqNVqu1EJ0PLMtidXUVPp8PPp8PNE2DYRgEg0H4/X60220AwOrqKhH0CI5BWnEJBMLIeGmX9ODgAHfu3LmWN8tFONF2Rtp5R4OiKCQSCVSrVXQ6nTNtg3/4hwl885sxsGwSv/IrAorF4pXHczuQIZ1Oo9Pp2JMwp7DG+8d/HMb+voDf+Z0svv/9J44+h5McHx9DlmXIsoxSqTTt4TjCTdp4GYbxZMVBIpFApVLxdGLvpCFtuIRZgKIoBAIBCIJg21PMEzzPY2Vlxd5wsAQM0zTx8OFDMAxz5XUrnU4jFAphe3ubVCTPIKZpYn9/H8PhEPl8Ho8ePfLkfdRJrLZaiqLsc56iKDAMg0AggI2NDfR6PbIRR3AUso1JIBCuxDAMVKtVT+2yGYaBdruNeDw+7aEAuHkow6KRyWRgmua5lZ//7J8d4+7dEv7hP9yGoigjBTdcJ5DhukELkiRBkqRrB2aMgjXuz372WVv7pz893fb2UahUKmBZdm4qoG4SEMGyrKeug8CzMV2VML2I+Hw+UgVBmAkoisLy8vLcidGiKGJ1ddUWNBiGAU3T9j3E7/dDkiR0Oh2Ew2GEQiGIoohMJoNYLAaaprG6ugpZlrG5uen4BhthshweHqLT6WB1dXXaQ3EdWZYvnCtZnwG/329XrxIITkBacQkEwoVYu6jNZhPFYtFzO0vtdhvpdBr1en3qlSqknfdqFEWBqqp4/PgxtrY4vPFGBi+91H2h5Zbjhjg8NHD/fgaJRA2C4MzO7nXadimKwmCQx5e+ZGBjo+laFebHPtaDouj40pcqnj9v+v0+FEUBwzBzscAatY33dMtuLhdFo9HwVGXNrVu3oOs6jo6Opj0UTxEKhRxNdSYQ3MKq6olEIpAkCY1Gw9H5ViAQQCwWg6IoiEQi8Pv9rlkqWG23lljJMMyFArssy7Y1RyAQgCzLCIfDEEURkiRBVVUMBgMUCgXPbagQbkaz2YSqqmBZdi7mEefBcRxSqdTcbIISZgfSiksgEC7EMAw8fvzYsyXzVgJkPB6fepvwvKRIuoWiKEilUtje3oZhGC8k3z7Pd75D4a23aHzjG2v4uZ974MgYrtO2G41G8eUvM/g//4dBv588d4xOMMnzxol28f39feTz+YVJCAbOtux+5jPc1MODnsfn83lKaPQKgiBMewgEwsicrmJbWlpyLKxJVVU7RMYS2ERRhKZpL1TOMwxjX0/OExYZhkEkEoGu6xgMBuj1evZ9QJIk5HK5M48//ZzPc7py7zwBxDAMMAzj2UR2ws0wDAMnJydQFAXlcnnaw3GFQCDguUIIwmJAhD0CgXAhhmF4fkK1v7+P9fV1cBxHDJU9Sjweh6qq2N7etndo790rnfn6PJb49i//pQJJyjoi3I4qonEch1gshn/37/bQbocvHOOscRNPuefpdDro9XpIJBLY3993cniexToXv/jFLgzDmHp18PPs7u4ikUhMexgjMUkvUp/P5+rxCQQ3oGkakiQhmUyO5WdK0zRSqRRCodALwhlN04hGo2i322i32+A4DslkErIswzRNUBSFVquFcrl8xsM4nU4jGAzCNE37cb1eD+12G8Fg0NG2QpqmYRgGbt26he3t7TN+vITZxjTNua5mI2EYhGnor1pyAAAgAElEQVRBmURSJhAI52Dtqs3CjtrKygp6vd5IYQuEySEIAtLpNHw+H7a2tjAYDK59jFZLwP/9v6v42Z8tgaYn4yG2vLwMiqLw9OnTiTzfpHBKVGFZFhsbGygUCgtlZB6LxSDLMra2tqY9lDM8S5Zex09+8pNpD+VK3nknirfeStrehn/wByoePBDxO79TxMrK9a8Pl/HRj36ULK4IM4thGNA0DZubm9faTKBpGrFYDKqq2v8+D0uce/53T//cMAw8evQIuq7D7/cjn8+fezxL5HMDa5z1eh3lcnlhKsXnGVEUkc/n8fDhQ88XD1wXiqJw+/btS1vQCQS3mF+5nEAg3BjDMNDr9c4NOPAiBwcHtvcXYfrwPI9cLofV1VX0+308ePDgSlHvomCLP/mTAH77t2n8i3+RRLkccnPYAIBgMAi/338mMOO6oRtepVZj8Fd/5UetNt7foWkaqtUqMpmMQyObDYLBoGu+VONgVSrPwvXvdGDJ/fsKvvOdON5/X8abbyYdfR6O40grFGGmoWkaLMtibW0Noihe+XifzwdJkrC6ugpVVc+0up4HRVH2Y857rNVGu7GxgfX1dWSz2QuFCjcFDGucoVAIGxsbWF5eRi6XQyjk/nyA4A7dbhe9Xg9LS0vTHorjhMPhS1vQCQQ3IeEZBALhDJao9/Tp05lZGOm6jlAoNDem/rOI5b2TzWahqio0TcPW1hYajcZIv39RsEU+38ef/7mMJ084HB/L+PKXfa55nNE0jXw+bye3/fCHfvzSL62iVGLwzjvxkUI3vMwbb2Tw3ntB7O1xePnl+ljHarVaiMfjGAwGZ1q15hWKosCySXzzm20sL/c9F3SiqiparZbnq1lOB5bk832YpglBMPDbv11ytDXXMuKf53YvwvxjiVrhcNie3/A8j2g0ikwmYwdSJRIJqKqKUCgEjuMcO++t52dZduoVSJZYwvM8eJ5HIBBANBpdmHvQvNFut5FIJKBp2tx4xEqShEwmMxObbIT5hAh7BALBxjAMdDqdmRL1LPr9PlKpFE5OTqY9lIVCFEWkUimk02nwPI9KpYKdnR3U6/VrnUMXpQqLoolPfrKFvT0Ov/VbJayuhpBMJsGyrKPVU9Uqg+9/P4+NDRPV6jPvuF/6pVVUqxxKJQ6vv34084nH2WwfH3zgx717RSST4wtApmkimUwuxGcuEAjgD/8wiK9/XXZM4D2dtjvueRUOhxEIBM6Y2XsdUTTx6U+38YUv1B3324tGoxBFkVRNEGYeS9ASBAHxeByKokCSJLAsa/9neXotkreXVWUoCAIqlcnYdBCcwzAM9Pt9ZDIZdLvdufDIzuVyxNuVMFXIViaBQADw7CbbaDRmUtQDnu3+6bqOSCQy7aHMPRRFIRQK4datW8jn86AoCk+ePMHjx4/PiDx/+qdBfPzjL+FP/zR44bGsNlfgWaDDeQv8cFjHJz7RgSh2sbW1hZ2dHQQCAdy5cwfxeNyRv+n734/jq1/147/+159WGH7jG7tQlCHeeGM+QiL+5m8CKBQE/M3fBBw53snJCQzDsL2cbsostDrLsowvfrFrt5E6gRVmcv++MvaxGo0GeJ7H8vKyAyObbazr06IIHITFYBHFu1EgVbmzS7PZRLlcxsrKykjt5l5H07S58wwkzBakYo9AIMAwDDSbTUeSR6eJpmlIJBILUUE0DWiahqqqyOVyCAQCqNfr2N7eRr1eP9fc+xd/cQ2aRuOHP5TxG79xdO4xL2rBvewxw+EQlUoF/X4fsVgMsVgMpmneOMiBoih87nMpyHIPn/98ya6eyuWGeO21E7z3XvDKMc4CF1VFjkOv10M6nUalUrnxhsAo58C0SafT6HZP8JGPVBx77Zx8P9rtNjRNg9/vX/jrn8/ng6IoZMFPICwAVtAbYTbpdrugKArRaHTmKy+bzaZdRUrEd8I0IMIegUCAaZrY3t6e+Z2mfr9v+7vNi2eHF6AoCqqqYnl5GTzPo1Qq4eDg4Eo/w1isjx/+UMZ//I97eOml8z1wRhE3wmENe3scfvEXT85U9A0GA5ycnGA4HNoCn8/nQ7fbvfBcZhgGDMOc+Xk8HkckIiCR2Dx3DG4IYtPgtL+ZUwyHQyiKMpawar2+n/tcA/fvK460pjoJy7KIxWLY3d119LhOvx/D4RDRaBQcx3ky5GNSmKaJWCxGFlYEwoJwfHw87SEQxkDTNMTjccctViaNaZpotVrgeR4+n4/cgwgThzJnseeOQCA4hmEYqFarKBaL0x6KI6iqClVV8ejRo2kPZS6QJAnZbBamaeLHPy7hu9/14ZVXqo57Yl3GO+9E8dZbSdy9W8Jrr108gZdlGaqqwu/3Q9d1mKZp+xOdbl8yTROGYWBvbw/D4RBra2soFAo3FqYWnWg0inA4jCdPnox1nFHf50kTDocRi8Xw+PHjaQ/lSoLBINLpNB48eHDlY6tVBvfvKxP/PE+CZDKJSCRCqvYIhDnHNE385Cc/mUkLGcJPEUURuVwOrVYL+/uzbX8iyzKy2SwJ0SBMHHbaAyAQCNPFNE0cHh5OexiOcXJyglgsBlmWXUtPtZjnhTEAZDIZBINBHB0d4fj4GN/97jPhBcBEhRfL0+wqb7Nms2m3Qvj9flAUBcMwoGkadF23xT4AiEQiWFpaAkVRaDabRNQbg+PjY8TjcfA8P1Y64ajv82kKBR/efDOJe/dKWFkZ3Pi5L0OWZXQ63mwRfp5Go4FMJoNAIHBl5YPl8QdM9vM8CcrlMmRZdjQhlEAgeA/DMCCK4sxcownnY4VnzEOIBqnWI0wL0opLICwwuq7j+Ph4pkvfz4NlWSiKgmrVGZP7i5gFb7CbQFEUlpeXIYoiNjc37fNjWi2p121ZNE0Tg8EAg8EAw+EQuq6/0Jrb7XZRq9XAcRyCwSBomr6ytZhwMYFAYOw2mpu0pr7xRgbvvRfE3h6Hl1+u3/i5L8NK2x5HtJwkqqqi2WxiMLhc6JyXFvOLaDQadogGWWQRCPOL1QJJmF0URYEgCI5bXkyD4XBI7j2EqUCEPQJhgTFNE7u7u3PXwtBqtZBMJtHpdFzd/ZvXhXEul4MgCHj06NEZQcwNj7ZpYiVBt1otxONxKIoy8+bNwLNK0nffVSfqVTccDpFMJiduYv7SS13s7XG4d6/kStUswzCIxWKuBgs5/X6Fw2EwDHNlxfK8fZ6fxzAM1Go1W7gnCywCYf6gKAp+v3+uOk8WkUwmg0ajMRcbrJbFkXUvJhAmBelPIBAWFNM00Ww2Zz4w4yIajQYSiYSrz6EoOl577Xiu2nBTqRREURzbL22W6Ha7ePLkCQzDwMrKyrSHMzZWi+X9+8rEnrPdbkPXdSjK5J4TAFZWBvj2t3dca8MVBOHcxGcncfr9Oj4+RiAQcORYs46u6ygUCtMeBoFAcBFd18k1b4aJxWJgWXauxFnDMIgNBGHikDOOQFhQDMNAve5O65oXKBaLEAQBoihOeygzQyQSQTgcxubm5twKvhdhGAa2t7chCAJCodC0hzMWr7xSxd27pWt51TnB4eEh4vH4XFVGCYIATdNcfQ6n369+vz9ylUC1yuCdd6KoVue3qkDX9bnwbSIQCOdD0zQURbn2vWcRrn9ex+fzIRaL4enTp9MeiqP4/X4i7BEmDjnjCIQF5nlPknma5BiGgWaziXg87uhx5+k1Ok0gEEAymcT29rbrQoZX0XXdFqdmiefPyWlVktZqNei6PnalrJc+Y4IguO6t5/T71ev1AGCkTY1pVHdOg0W9phEIiwBFUZBlGWtra9cSUxbl+udlgsEger2efd+aFyRJmqtNTsJsQIQ9AmGBMAzDTgfd2dl5wVtv3iY5BwcHkCQJPM87dsx5e42AZ+LF0tISDg4OFj5ZrlqtguO4mar09NI5ub29jUgkcunrd55wd/p7Xvp7BEGYycTkbreLcDh85eOmVd05aXw+37SHQCAQXISmafh8PmQymZF/Z1Guf15m3jy+LXq93sJ1vhCmDzvtARAIBPcxTROmaaJer6PVaqHVap3xjbIW05/7XAMA5maSY1XtJRIJ7OzsOHJM67WZl9eIZVnk83lUKhXUarVpD2fqWKbHqVQKW1tb0x7OSHjpnBwMBjg5OcHS0hIeP3587qTdEu4A4LXXjl/43kV/D8/zCAQCEATBbjUdDocYDofQNO2F/64DwzDgeR48z4NhGEiSBEEQwHEcyuXy9V4ED3B4eIh8Po9SqXTpwsmqFpxnaJoGy5LpLoEw79A0jVAohFKpNFL7/SJc/7yOrutzGTBxVSo9geAGZKZDIMwxlnhnpd9elDZ13kJ7XigWi9jY2ADHcWP7LFkC6CuvVOciMIOiKOTzefR6vZkUL9zi6OgIGxsbYFl2Jlr4vLY4KZfLCAaDWF9fR61WQ7PZPFP1dp5wd/p7z/89giAgnU7bbbH9ft/+LLMsC1EUwTCMnXxqfdU0DYPBwBb/rOuh9RiWZW0xj6Iou5rZMAx0u11UKhXkcrmZbBHqdDrQdR3BYHCuvVRHQRAEGIYxl4tHAoFwFuuaT5gNer3eXF6bGYYhrbiEiUOEPQJhTjEMA8fHx2g0GhgMBudWbcxrpd5pNE1Dt9tFPB7H/v7+WMeaNwE0m82CoqhrmxbPm8D5PJqmodVqIZvNes7QeVZe+8ePHyMSiSAUCiESiYCiKLRaLdTrdUiSjt/4jSb6/Z+O/yJxMhwOI51Oo16vX6uCkqZpSJIEURTBcZxdiUdRFEzThGEY0DQNjUYD7Xb73HZba1I+C+LuedTrdUQiESLsCQJZYBEICwLHcdMeAuEaWGFPNE3PRetqKBRCPB4Hx3HkvkOYOETYIxDmEMMw0G63cXR0dO7PLXGg26Xw9tvPjO7nQai6iP39fdy6dQvlcnmsRbqXWh7HJRaLQZIkPHr06Nq/O28C53kUi0XcunULqqri5ORk2sOxmaXXvlKpoFKpAHiWEBeJRJBMJm2/s4cPH15aWaEoClKpFLa3ty+sNr4Iqw2/2WzeePw0Tc+0/8/R0RFu3749Nwumm0LSCQkEAsGbWFZB83CfSqfTCIfD5H5DmBpE2CMQ5ghd10FRFJrNJvb29i58nCUOfOUr5YUwDh4MBuj1eohGoyiVSjc+jtdaHm9KMBhENBpFoVC40URqngTOixgOh9jZ2cHy8rLtu+cFZvW173Q6MAwDuVzOriAOBPJ4660qXnmlimSSRTqdtpO6Q6EQWJa91ELAbWZd2LNaiyVJGkvgnHUkSZr2EAgEwgSxKrMJ3sdqw53VyniLcDhMRD3C1CHCHoEwB1i+UIeHh2g0GmeCMc7jeT+rRaBYLGJlZQWHh4czvys4DoIgIJvNYn9//8beYfMicF5Fu93G9va2Le55oaVxVl/7VCoFRVFwcnKCw8NDmKaJ73//I3jrrSQoisJ//s8qdF1HIBAAADQaDRweHk51zNMS9goFH958M4l790pYWRnPgLvX6yEQCIwk7Dn5vF6B47i59G8iEAjnY5omWJYlPnszAsuyMz0nF0URgUAA0WiUiHqEqUOEPQJhhjEMA8PhECcnJ6hWqyMvQmdVHBiHbreL4XAIVVUvbFGed6wE3JOTk4mLVNUqg+99LwIAePXVyswIyu12G7u7u1ha+v/s3VlsIwl6H/B/HTyLV/ES70NX98w6WUyeBslOvEEQBMECSdvIy+6D4UGSBw8CBBmgg4XXGwyyyGTtCfrF8CyQBDuBk2zmxYDgJEgAB0awszAWcPxgOJ7u1n1QEinxvqrIYlXlQUuO1LooiWRVid8PaHS3RJGfqBLJ+vgdaei6jmazaXRIluJyuZDJZKBpGra3ty8kk//hP2yj37fj13/dh16vh52dHQMjvcyo+TiffBLDF1/4AACffvqwbd71eh2xWAzHx8czvV2zCIVCRodACJkhXdchCALq9brRoZAx8DxvyepKt9uNeDw+Wr5F8/SIGVBijxALGr67VavVxjphI2eKxSJSqRTK5fK9XkhYZXHBVYYbcCVJMmQD7tqaOJrn6HLplkosD1vbU6kUCoWCJZN7Rh27uVwO1Wr1ymNOVUv4rd9agaIoWF/fmllM4zKqYu/58+KFvx+i0WgglUrN/HaNxrIswuEwgsEgVVEQMmf6/cdRcTwPPB6P5aorOY5DLpejhB4xHUrsEWIxuq6j1+uhUCig1+sZHY6ltFotqKqKYDB4r4UIVlpc8KZ0Og2GYbC3tzex67xLsujZsxokiRn922qazeYouVculw1vE70ro45dlmWvva/6/T5evnxp2jYcoxJ7+Xx/ohVzuq6D47hbRzRM+naN4vf7kUgkAICSeoTMGYZhIIoiut2u0aGQMQSDQezvW+d5RxAEZDIZAMZV9RNyHUrsEWIxmqahWCxSUu+eSqUS4vE4qtXqnU/arbq4IBqNwu1232sD7k3ukiwSRRUffGDtFuhms4mdnR1ks1l4vd57Lx8xghHH7rDF5qbfMzPff5QUsp5kMgm/308/O0LmFMuy8Pv9OD4+NvXzCzmrfGMYxrAFWXfFcRwymQzNbSWmRa98CLEgqzwJmlGj0YCu6/D7/Xf+2uFsQiu14fr9foRCoakkoZ49q13YqlyrcfjsszBqtcsvem76nJVIkoT19XUcHyv4b//tKRTl7seREYw4dh0Ox61VYmZm9a24wFl1gaZplv45jCuZTMLn81FSjxCCbDZLFVUmx3Gc6Z9jXS4XFhYW4PP5kEql6JgipkavfgixEF3Xx9puSG5WLpcRjUaNDmPqXC4Xksnk1Nq230wWDSv41tbES5e96XOTNu0koqZp+L3f6+K732XxR3+URDAYnMrtWB3LsqM/VsQwjOUrPtxut+W/h3H4fD74fD6qpCCEgGVZuFwuLC0tUSLGxBiGMW1ij2EYpNNp5PN5hMNhJJNJCIJg2dczZD5QKy4hFqJpGlXrTUClUkEkEoHX6320iVKbzYZsNovT09OZfY83tXvOshV0FvPkht/H3/7bPSwspGC321EsWn/pwCS1Wi0oioJ4PI7Dw8N7XUetxuHHPw7j1SsnfvM3j5HPz24outUr9liWRSgUMmRZzqyFQiFK6hFCRliWhd1uRygUQrlsrZnI86Lf75v2cTuRSMDr9Y4SeWaNk5DzuI8++ugjo4MghIyP5oZMBsdxCAaDqFarU7uNWo3D55+HkMv14HJ9lSDY2bHje99L4u23pam0RrIsi8XFRciyPNOtyS6Xjnfe6V74Xsf53KTlcj2Ioopnz2pTu73h98PzfbRaLcTjcXS7bvy7f2e79POeZ81mE8lkEt1ud+zNd//m30TwwQc5NBpAoeDEj360gELBgZ0dO/7+329MOeKvCIIAh8OBWs1aMzWHcrkcBoPBXCScE4kEVeYQQi5gGAYul4sSeybEsixisRicTifcbjf6/T4Gg4HRYY3EYjHYbDajwyDkTqhijxCL0HUd7XbbVE98VlYqlRAMBiEIwtSqIIeVY5LEwOXSR9tjP/kkhi++8AHAVLZQptNp6LpuqU1jkzRsEZ6VXq+Hra0trK0t48WLs5+r1bYmTxPLsuD58V9u/OQnEQAsfvKTCH7609f46U89+L//14OnT+XpBfnICIIAl8uF169fGx3KTFBSjxByFYZhEAqFUKlUjA6F/ILL5UIulwPDMGBZFh6PB4IgoNfr4eTkxBSdNJTUI1ZEFXuEWISmaTg+Ph6r6uW6SjFykdvthsfjQb1en8r1DyvHBgMGv/u7MYiiinfe6eLttyUUCjY8f16ceMVeLBaDx+PB1taW6doIp3VcmuF41zQNqVQXKyt+/IN/UAXPz65l1Mw0TUMwGES73R57zmOjAfzFX7jxne+c4u/8nTZ++ZdbEEUV3/52daY/3+EihkZjdlWCk5LNZlGtVtFut40OZSZEUaRWKULIJQzDwOFwUGLPJJxOJ/L5/IX5uwzDgGEY2Gw2eL1eeDweyLJsWCEDz/MIhUL0hhGxHErsEWIRw8TeOD7/PIQXL75KJJGrLSwsoNlsotu9+T66b+Jo2K65vHyxNVQUVXzrW42JJ/VEUUQkEsHW1pYpt2BO67g0y/Fusyl4910Ni4sxav05R9d1JJNJlMvlsZLN773XxQcfnOK9985+lrNs4z7P7/dD13U0m82Z3u5DhcNh+Hw+FItFUz4OTIPdbofL5aITMULIJb1ez7IjFR6bxcVF8Dx/7WM1y7Kw2WyjN2uMeHPKbrcjEAjQogxiOdSKS4hFyPL4bWizXFRgZTzPjzVj76HLGGbRGup2uxGPx7G3tzf2LLNZm9ZxaabjvVKpwO/3I5vNYm9vz+hw7qVW47C2Jo5ax+/L7/cjFouB53kMBgNwHDf2fNCbYphUfLfhOM60v0vXGSb3Dw4OprIJ26w6nQ4CgQBV7RFCLnE6nfB4PHNTwWxWHMfdmNQbGlbwBYNBOByOmb+WEgRhprdHyKRQYo8Qi3C5XKMT5NvMesaYFTkcDui6PlZFi5kSR1ex2+3IZrMolUqm3po8rePSbMf7wcEBlpeX4fP5LFftBUxuq3AgEEC320WhULhzW/hNMcxi6zFwVjlgtYo3t9uNdrttihlFs9TpdKhajxByJZZlEQ6HKbFnMJvNdqfXAizLQhAERKNRnJycTDGyi4LBIL1JRCyJEnuEWATDMBAEwZLznszI7/ej3x9vDprZEkfn2Ww25PN5NJvNuZohM6uqrftQFAXHx8dIJBKWTOxNKpGtKAqcTue9Zj3eFMOsEu0sy1puA7nT6ZzazFAzU1UViqLA4XAYHQohxITcbjcymQwODg4AnFVlMQwDWZZvrMx2Op1IpVIol8vodDpIJpMAzrpoZFlGp9OxXGW3UXRdv/MbMMOkbLfbnVli1m63z+R2CJk0RjfbdHVCyAXDE8tyuTzTd6weM57nsbKygkKhYOnKFpZlsby8jF6vZ9m2TwDY2bHjk09ieP68iHz++mTrMJn3zW82R5uFP/ywaNqkaz6fh6IoKBQKRodiiEQiAafTie3t7Qddz7jHx6QtLy+jUqlYajbTkydPUCgUTF25Oy3RaBThcJjmIhFCrqRpGvr9/qhj43yiSVEUDAYDsCwLjuNGFVvDtlBd16Fp2qVKLoZhoKoqWq3W3D7X30U4HEYkErlzRZyiKDPZ8u52u5HL5eh5hFgSVewRYmKapkGWZRQKhbGry8jtFhcXUa/XLZ3UA4BMJgNVVS2d1AMwStIBwKef7l97uWEL5p/8iYCf/9yLd99tmbY9GgCKxSJyuZzRYdzZpKohfT4fDg8PHxzPuMfHpFmxFZfjuLl9rmi1WgiFQkaHQQgxKZZl4XQ6AeBS5ZjD4bix4pdhmGuTPRzHwefz4a233kK73cbJyclczTi9i36/f6+xCSzL4unTpzg6OppaJ0QwGEQsFqOxDsSyKB1NiAlpmgZVVVEsFrG9vY1SScVnn4VRq9HMh4eKxWLQdR3FYtHoUB5kYWEBTqcTOzs7RofyYM+fF/Hee008f37zz+Sb32zivfeayOXOXjC/807XdG2450mSBFVVEQgEjA7lToYJ1LU18d7XEQgEoOv6RJLn4x4fkzasxLCaeW3EkCTJ6BAIIXNqWOnn8/mwuLgIl8tFVV9XaDab92pdHi7eSKVSiEQiE43J6XQim80iFouBZVlK7BHLooo9QkxGVVX0ej3s7++PFmXMalj8Y8eyLERRxN7enqVPfn0+H4LBILa2tiw3A+wq+Xx/rEqs//N/fPjiCx/efbeF3/iNEr797ds3Ghut3W7D5/MZPveMZVlEIhGUy+Vbk1WTmGE3vK1JGPf4mDSWZeHz+eB0Oi/Mr0ylUtB1fSLViJMUDAahqupYC5Yeq06nA6/XSydmhBBDDCv7lpaWRh0V3W7X6LBMY9jWfF/D1zLVavXBb7yJogiHwwGv1wu73U7PG8TyKLFHiElomjaqJHtzppPZt7JaxdLSEtrttqVfZDkcDqRSKRweHs5dy92zZzX86Z+68cUXPvz1v94xdbXeULvdRiwWG+uy01wIsrS0BI7jEAwGUa1WUSqVrr3sQ5fFOJ1O2Gw2S82muwrHcfD7/VBVFbFY7ML8JTMOSw+FQjg9PTU6jHuZ1LHfbDYhCAJtNCSEGGaYIGJZFtlsFru7u1RR/AuZTObByyl0XYfX6731DdPhrERFUS4kE3meRyKRgCAIo6pKSuqRx4ASe4SYgK7rUBQF29vbV74DZeatrFaxtLQETdMsPdyY4zjkcjlUq9W53I4siir+9b8+xNpa1zJJ7k6nA54f76l2WpW5uVwOuq7j9evX8Hg8iMViCAQC2N/fn8rJRjKZRK1Ws3w16cbGxmhOEsuycLlc0HUdDocD4XDY4Ogus9lsltzCDEzu2O90OnSCRggxheHijXw+j8FggP39fciyfOVlWZaFIAjgeR6CIMBms0FVVezvz75a/T7G2SIfCAQuJNPua3i/3iQcDiMajY4WpAz/Hn6druvUKk0eHUrsETJjw8Rdq9XCYDCAzWYDwzAolUqWnOdkdsOWCE3TsLOzY+kW3Gw2i36/b/n5gA9htSS3qqpQVRU+n+/WpMtNlbn3rWgazmLc3NwczbxrtVqIRCLI5XLY39+f6AbVcDgMm832KDZ4nx9+rmna6H6y2WxGhXQJz/MIhULw+XwYDAaWbcOdVFW6oihQVZVO2AghpjB8LLLZbMjn85e6cnw+3+jP8PXpsOJY0zTk83ns7++b7vyAYRi4XC74/X74/X5wHAdZltFoNFCtVi8k+RiGQS6Xm9jcweGG4usEg0FEo9Ebb4veACKPEaNb+SyXEIsYPgnpuo5SqYR6vW7pBJNV2O12LC4uQpIk7O/vW/o+TyaTEAQB6+vrRodC7iiVSgHAg6pFP/ssjBcvYvjww+LYiU2/349kMont7e0rqwREUUQsFsPGxsa9E0IsyyIWi8Hj8YDjOLAsi52dnYm1u0+zPfm+AoEAwtyby5IAACAASURBVOEwNjc3DYthaWlpNBNoeDLVaDQsm9ibpHg8jmAwSCduhBBT0XUduq6j2WyiXC4jGAwiEAjcmIDSNA2apmFjY2Pmyb1h4s7pdELTNCiKgl6vB5/PB7fbPap6O/9YO0y4Dbff8jwPjuOgqurERiTcNrvwyZMnpnoDjpBZoYo9QqZM0zRIkoRqtYpms2np5JLVpNNptFot0w25v6tgMAifz4eNjY3Rx8yY8CBXa7fbiEajD7qOu1Y0OZ1OJBIJHBwcXNv6U6vVEA6H4fV67zUPTxAEpNNp9Ho9nJycQJIk9Pv9iT7GmXFxEMuyhj6ODwd97+zsXPuznWftdhuBQIDm7BFCTGXYCur1ehEIBKBp2q0VbMPE2eLi4rXjeibN5XIhk8mAZdkLibthYvKmVtjh9+N0Oi98fJKPxwzDXDtj2uVy0WM/mVuU2CNkyoZVelZe2GAV56uHhkPurd626na7EYvFsLe3d6Eax4wJD3K1druNRCIx1gya69ylBdnhcCCfz+P09BStVuvGy/Z6PbhcrrETe3a7HRzHIRqNQhAEFItFVKvT205sxsVBwxMbowyrvympdzVJkqhajxBiWsPE07htqQzDwGazYWVlBYPBYJRgOzw8vDAyYhKGs+muSt6NM9tuFhiGubY63eg33ggxEiX2CJkyhmEm/sRLrra6uoper4dSqYRer2fpmVPA2fysTCaDk5OTS3PQzJjwmIbHUJk4GAzQ6XSQy+Wwvb091dsSBAGZTAblchnl8u2JQEmS4PV6r/18KBRCJBIZvWs/TCpJkoT19fWp/36Zcaai0TPcOp0OWJaFw+Gg55YrDJecEELIYzGsnhsu49J1HcvLy5BlGaqqotFoPHgTvSiKt86mM4vr3ih1OBymSD4SYgRK7BEyBedL5SVJMt3Q28coGo1CVVXs7OwYHcrEJJNJ9Hq9KxM0Zkx4TMNjqUwsFArI5/NYXV3Fzs4OFEWZ+G0MZ+odHR2hXq+P9TXNZhORSAQ8z19K0g0HUBcKBXQ6HctvuZ2UdrsNnufhcrmmslV4HPV6HblcDpubm/T88oZwOGyJE1NCCLmvYfLK5XKN/k4kEqMFWZIk3amq2+l0Ih6PW+KxU9M0uN1utNvtS5+TZZkSe2Ru0fIMQiZM0zSUSiX0+32wLEtz9WYknU7D7/dDlmUcHBxYvpLF4/EgnU7j9evXc51QeQwVe0MMwyAWiyEQCOD4+Hjs5Ns4gsEgYrEYCoXCrdt335RKpeBwOLC1tTX6mCAIyGaz2N/fv/LF87yLx+NwOp2GvpGwvLyMVquFUqlkWAxmw/M8VldXLXFySgghkzasqh/+++TkBLVaDXa7HbFYDA6HA91uF5IkwWazgeM4NJtNJJNJ8DxviaTYcEv93t7ehY/zPI98Pj9a2EHIvKHEHiETMtx8u7+/f6ltkkxfPB6HzWbDYDBAIBBAp9NBo9FAu922ZDvu8vIyms0mTk5OjA6FTJjX60UqlUKtVnvwDEie57GwsAC/34+9vb17PfawLIsnT57g6OgIjUYDXq8X6XT6TpV/82Y47+jVq1eGJd5dLhfy+TwlX88JhUJYWFigxB4hhOCrDqJhwm44g+78rNjhEg8rJPWGhknLcrkMjuMQj8fh8/kAjD+7kJDHhlpxCZkQXddpS6GBhq2ER0dHKJfLCIfDiEQiSCQSkGV5tJXYCtVvTqcTNpuNknqPVKvVwvb2NhYXFzEYDMaahfemWCwGv98PjuMgy/KoXfY+NE1DsVhEIpHAYDBAKpXC4eEhGo3Gva5vHiiKgsFgAEEQbl1QMi2SJOH4+BjpdBovX740JAazCQaDdFJHCCG/cFXl2ptLMKxY3cayLKLRKGw2G3w+HziOo8d+MvcosUfIBGiahqOjI0rqGchms43u/36/j6OjIwBnT/6RSATRaBSJRAKSJEFRlFHyrNPpQJIkDAYD9Pt9SJJkePIvFArN9Rblx9R+e51er4fd3V3k83lIknTnpFwgEEClUkGlUpnI8Vqr1eDz+ZDP51EqlSipNwZN00aDzI1Sq9VGc5GMftwyGsdxsNlsRodBCCFkBliWRTAYhK7rlNQjBJTYI+TBdF1Hp9OhljWDcRyHfr9/6ePDmYelUgl2ux2BQAA2mw21Wg3dbheiKEIQhNFMjuG8kXa7jV6vh36/P9Ph9CzLwu/3X5h3Ng92duz45JMYnj8v4n/+Tz9+9KMFSBKDDz44NTq0qRlWXGUyGWxsbNzaMs6yLERRhNfrBcdxGAwGE03mHB4ewu1233lG37ySZRkej+fBmwgf4vy24nknCALNsyWEkDnyZvUhIfOMEnuEPJCmafdqpSOTw7LsqPruJv1+/1J765tbLQVBABDG55/H8P77QD5/VgkjyzI6nQ56vR663e7U5vYJggBVVS2//OOuPvkkhi++OJuP8ku/ZMymUSPUajW4XC4sLi5ifX390ud5nkcqlYLT6QTHcej1emi1WiiXyxOf5TkYDCipdwfVahXZbNbQGMLh8Nw9VlwnFApR1QYhhBBC5hIl9gh5oOF2JmKccDiMwWAwkWRbp9PBZ5+58OKFF+VyEe+/X4YgCPB4PJBlD37ykxD+0T9i4fcraDabkCQJsixfWS14H2e3M38t3c+fF6EoDJaWZPy9v9eAy6Xj2TPjKqFm6fj4GIuLi8jlctjd3R19XBAEZDIZtFot7O/vQ5IkqkgykW63C1VVIYqiYVV7wWAQh4eHhty2mYiiCJfLRZUbhBBCCJlLlNgj5IHoRMJYgiAgGo1OtHV1mFAa/t3pdH6R8AvjxQsB5XIR//yfDyCK4miBAcMw6PV6kGUZsiyj1+tBkqQ7t/F6PB5UKpWJfS9mN5yn99f+Whulkg0//7kXwaCG99+fnypYXddxcHCAlZUVeL1etFotsCyLTCaDUqmEarVqdIimYMbZi5VKBaFQyJDEnt/vBwDDlneYCSW8CSGEEDLPKLFHyANNqyWT3M7lciGdTo8q5yZFFNUrE0vnE371unphrqLdbofX64Xb7UYgEBjN7BsMBuh2u6OZfjedgA5biudpXuPamogXL2KIRns4OXFgYaE3N5V650UikdFG2kqlAr/fP9rmfFdmTIBNwvBYAWCaxG+n00EkEjHktmOxGG3OxldzSQkhhBBC5hUl9gh5AFVVab6eARiGQSQSQTgcRqVSQalUmsntXpfwA87m9w23lA6xLAuv1wufz4d0Og2O46Dr+oXknqZpUBQFiqKA53moqjpXg/CHSbx//+/DAABJ4h5VMmocw2NkY2MDyWQS0WgUp6en964CM2MCbBLerKQ1A0VRwDDMqNJyVkKhEHRdn/tqTqfTiVwuB5Zlab4eIYQQQuYWJfYIeQBd1+equsoMeJ4fnchtb2+beh6dpmloNBpoNBqjj/E8D57/6qHXZrPB4XDAbrfD5XI96Pu5qVLL7FVc//JfFvDxx0l8/PGB0aHMFMdxSKVSKJVKGAwGOD4+hiAIqNVq957baMYE2CS8mVg3wzGtqiqKxSJSqRRev349s6R8KBTC6enj3Rg9jnA4jGg0SlsRCSGEEDL36O1NQu5J13WabTRjwWAQKysrUBQF6+vrpk7qXWcwGIzm8MmyPNpwenR0NJrNd1/DSq21NfFOnzPSMK7jYyd++tPX+MY3ukaHNFPpdBqSJI0qr/r9PjqdDmKx2L2vc5gAM2MCd5LMckwP2+xzudzMbpPn+bndYMxxHLLZLKLRKFiWpaQeIYQQQuYeVewRck+aplFib4qG7W1OpxN2ux0ej2e0ZKDdbhsd3tQ85CT1pkqtcau4Zl0F9Viry8YRDAbhdDrx+vXrCx8vFAp48uQJnE6nJZPX03DVcWmmY6dQKGBlZQWhUGjqy2+GFb93XczzGAiCgHQ6Ta23hBBCCCHncB999NFHRgdBiNVomoZerzez2W6Pmd1uh81mA4BRG5vP50M+n4fH4wHDMNA0bVTVdt/2RCvw+XzQNO3eiUuXS8c773Thcl1e0HHT5877/PMQXryIQRRVvPPO9Kvnxo3rsbHb7chkMtjf3790TOu6DofDAb/fP3et/rUah88/DyGX6104Jq46Ls107Oi6jl6vh1gsNvW5q5qmIRQKodPpzNXypkAgQEk9QgghhJArUMUeIXekqio6nQ4ODg5u3HBKruf1eiGKIgRBAHB2Unz+RE3TNJycnDyqwfBmmAc2DjNVQT1WDMMgm82i0Wig0+lceZmjoyM8efIEbrcb3e78tCdft/jjPsflrH/nWq0WdF1HIBCYekK21+vB5/NNdBv4pE3q/mcYBvF4HH6/nxJ6hBBCCCFXoMQeIXcwrByb96Hl9zWcjWS329FqtbC7u3vhxNRutwPAo6zKG2dTqaZp4DhulmFdctPmXzIZw4H/h4eH115m2OofDoexv78/w+iMdV0C7z7HpRHbgSVJgtvtnnpir9lsIhAImLpqfBL3v81mQyaTgcPhoKQeIYQQQsg1KLFHyBh0XYemaY9+vts0uVwuZLNZyLKMV69eXXmZx5jQGxqn4khRlFEVI3mc3G43QqEQNjc3b73s6ekplpaWZhCVeUwysWxE9emsqri73S6i0ehMbuu+Hnr/C4KATCYDhmEoqUcIIYQQcgN6pUTILTRNg6Io2NraoqTePXm9XuTzeVSrVezu7hodjiHG2VTaarXgdDpnGBWZJZZlkclkcHJyMlYSu9frQdO0iSV7azUOn30WRq1mbFXodSYd36y3A58fLzBtqqqafhvsQ+5/v9+PbDYLjuMoqUcIIYQQcgt6tUTIDYbz9DY3N0cn4izLIh6PI5vNIhgMGhyh+dlsNqTTaRweHuLk5MTocExNkiQwDDNaJkIel2QyCUVR7rRcoV6vY2FhYSK3P2yNXFsTJ3J9k2a2+FiWBc/zoz83JZg4jkM8Hken05nJbNDh8ozHhud5LC4uIpFIUEKPEEIIIWRM1IpLyA3a7TYODg5G/w8EAojH45AkCb1eD+FwGAsLCyiVSo9q0cMkLSwsoNvtotFoGB3KzH33uwv4H/8jhG99q4If/nC8WVjDdtx524b62IXDYXi93mvb0K9zcnKCp0+fgmXZ0dbo+zL7YhQzxceyLN56661L9/lwvupwPEO/30en00EwGES/37/wfDFNXq/3Ub1RwrIsFhYWIIri6P+EEEIIIWQ8jE5rPQm5VqVSwfHxMYCzE6l0Oo2DgwO0Wq3RZXw+HxKJBFRVxfHxMbXrvuGtt94aLcm4akviJBIWZvVX/srbOCuM1vAXf/HlWF+TSCTA8/xcLUx47DweD9LpNHZ2diDL8p2//unTp9jb2zP1BtTHhud5rKys4OXLl6OPhUIh+P3+0f85joPD4Rg9HwznsM7C22+/jdevX0NVzbthe1x+vx+JRIJm6RFCCCGE3BNV7BFyA7fbPfp3IpHA8fHxhaQecLadsN1uIxwOI5vNotFooFAozDpU02JZFrlcDgDwb/8tgxcvWCwsRPH8OQOGYUbD5lVVhaZpV97HVvWtb1VGFXvjKpfLWF5evnDfEOsatqIXi8V7JfWAs4SRzWajxN4MXZVgqlQqqFQu/i4LgoBEIgGO48ZaiDIJgUAAg8HgUST1IpEIIpEIJfQIIYQQQh6AKvYIuYGmaVhfX4emaXj69ClevXp1Y3WZw+HA4uIiisUiajXj28mMZrfbsbKygo2NDei6jmqVxR/8gQ+/8it1BAKDUeKKZVnY7XaEQiEEAgHouo7d3V10u12DvwNjrK6uolqt3mkWGzEfhmGwvLwMWZYfVMmVTCbBcdzEqzj//M+d+P73U/jBDwr4+tfvl3R8rJxOJ3K53J1bp2dhaWkJrVbLsq24TqcTCwsLsNvt4HkeHGfOZS6EEEIIIVZBb5EScgu/349wOAxZlm9tGe31ejg4OEA8HofX651RhOblcrmgKAr6/T4URYHX28Ov//op/H7lQjWapmmQZRmHh4fY3NwEy7JwOBwGRm6sw8NDRCIR8DwVVVtZPB4HwzAPbs8sl8vwer0T/534/vdT2Nk5S+6Ri3ieN2XFLM/zcDgclpzpyjAMYrEYFhcX4fF44HA4KKlHCCGEEDIBlNgj5Aa6rsPj8SASiYxdgddut3F4eIhUKoWlpSU4nc4pR2leCwsLd14CoaoqdF2f64rHTqcDWZaRSlkj4VKrcfjsszBqNTpJH/L5fPD7/dje3n7wdfV6PXS7XcTj8QlE9pUf/KCAfF7GD35AowPe5PP5RpvQzSQcDqPb7WIwGBgdyticTicymQxWVlYQDAbBsiwYhjE6LEIIIYSQR4MSe4TcgGEYuN1uVKvVO211bTQaWF9fR6fTweLiInK53IOrr+x2+4O+fpa8Xi+ePHmCwWAw2iI5Lo/HY8oT6ttMOrm1t7cHp9OJUCg0keubhp0dOz74IIMf/ziEFy9iWFsTL31uZ8c6xy3DMBOpIrLZbEgmkzg+Pp5YAubVqzJ+7/dcE02efv3rMv7wDzepDfcKLpcLzWbT6DAu4XkeiqIYHcadpFIpeL1e2O12mqVHCCGEEDIF1OdFyC1ardZoM+5dqKqKYrGISqWCWCyG1dVV9Pt9DAYDcByHwWCAcrmMTqdz63WFQiHE43H0ej0UCgVTD9HPZDIQBAEnJyeXBs2Pw+/3j3WfmM3amogXL2IAgPfff/hsPE3TsLe3h3w+D1mWTXmffPxxHD//uReSxOLDD4t49uyrKstPPonhiy98AIBPPzX/ht9gMIhYLAZd18EwDFRVhSRJ6HQ66Ha7kGV57NbMTCaDTqdz52rVm/zkJw68eMHhww/FiRxf5GYsy5qyKk6SJIiiePsFTUIURdjtdqrQI4QQQgiZIkrsEXIDlmXhcrkedB2KouDg4AA2m21UtdDv9+FwOJDJZKDrOprNJorF4rUz/Ibz/RqNxijRUygUTFfZlkgk4HQ6sbGxcemkuFbjsLYm4tmzGkTx6m2ODMNAEISZbZecpGFS63xy66EkSUKpVEImk8Hm5qZpKnV2duz45JMY4vGz4++Xfql7IdlUq3FYWpKhKAyePy8aFeZYGIZBIpGAz+fD3t7eKIHq9Xrh9XoRCARGWzsVRUGn00Gr1UKr1brymI7FYuB5HltbWxON89mzGqLRKP7W35rPhTKzxnGcaX7fzqvValhYWADHcabZistxHHRdHz1/OZ3O0Z9h6y0hhBBCCJkeSuwRcotJVRooinJp4Pnx8TG8Xi/C4TBWV1fR6XTAsixUVUWtVhslGfr9PhiGGVXBLSwsjLZt9no9KIqCXq93p3bhSeN5HoFAANvb21dWuoxT0SYIAjRNM13CchyiqE6lkqpSqcDj8SCTyWB7e9sUA/2H1XjvvtvCb/xGCcBZMm+Y3FpbE/Ef/2MUH35YRD5v3p8lx3HI5XLgOO5SMnqYvBtiWRaBQACCICCRSAAAfuu3GnjxIgzg7JgWBAGiKE48qQecHV//9J9K6Ha9KJUouTcJbrcbvV7vygQZy7KmfBzSNA2KosDn85liDmk8Hh9VEA4GgwtLRxiGoaQeIYQQQsgMcB999NFHRgdBiJkNE3vd7nROpvv9/qhlj+M49Ho9cByHaDQKj8eDdruNpaUl1Ot1tNtt6LqOVquFRqMBlmVHWxJFUYTf7zfsZG9xcRGdTufabY25XA+iqOLZsxpcrsvJKYZhkM/nUa/XTdl2aqRGo4FIJAK73Y52u210OHj7bQmFgg3f/W4Rh4cO/O7vxiCKKt555+x35LaftRk4nU4sLS1BURRsbW3duvFa13VIkoRms4lKpQKe5/Huu0GoahuyrCKd5vC//3cGongKVW3deF0PEQ6H79XiTi5iWRarq6sIhUKjdlHg7A0Yu90OURRxcnJicJRXczqdEARhoq3ed8FxHNxuN1KpFDweDziOA8Mwo79ZlqUFGYQQQgghM0SJPUJuMWwPvesSiLvqdrtotVrodDpoNpuo1+sQRRGxWAz9fh/7+xfnlKmqeuGy1WoVgUBgtIn2tkTFpMRiMaRSKSiKgkKhcG1Fmcul4513utcmekKhEFwu16Xvk5xpNBpIJpPo9XoTrST6X//Lg+98ZwnptIzl5bPrrdU4fP55CLlcDy6Xfun/oqjiW99qQBTVK5N4t/2sjeb3+5HNZlGtVnF4eHiv6+h0OnA4VGxuivjt3/aiUvHjRz9i4HK1RwnOSZNlGQwTwY9/7EIy2Znq/buzY8f3vpfE229L17bOWxnP8xBFES9fvoSqqhAEAcFgENFoFIFAAP1+3xQVcVfp9XpYWFhAuTz7WYvRaBSZTAZ+v5+WYRBCCCGEmAQl9gi5ha7rEx+EP47hTL1oNAqbzXZr9Yiu66jVaqNNqtM+KeV5HisrK7DZbDg6OsLJycm920QZhkE2m8XR0ZEp29/e9GaiaxY0TYOqqkgkEhNN3H7nO0uQJA4/+5kX/+SfnCUKPv/8bMvtsArvzf+fZ/Yk3nkMwyAejyMSiaBQKFxbXTouWZZhtzdxeurF8+cSwuHq1KsU/8N/cODjjwNYWODwV//q9CoDv/e9JL74wodCwYZvfcu4Fv9psdlsCAQCKJfLkGUZjUYDlUoF9Xod/X7/XguTZkVVVYRCIUiSNNM5gIIgIJVKjaryqCKPEEIIIcQcKLFHyC00TcPp6Sl6vd7Mb3vYditJEmRZHutrOp0OotEoHA4HOp3OVGaysSyLlZUVtFot7O3tPTgZFwwG4Xa7cXR0NKEIp+umRNc0ybIMj8eDQCAwscRtOi3jZz/z4l/9q4NRxd6bVXhWaK29jcPhQD6fh8PhwPb29sQ2S6+tifgv/8WP5WUN3/52Yer3TyrVRTJpxz/7Z344HOrUNmQP262fPy8+yoo9juMQDAYvVb1pmjb2Y62RhlWFs4g1Eokgn8/D5/OBYRhK6BFCCCGEmAyjm2ESOyEmpmka1tfXr1wIYVYulwuxWAwulwuKoqDRaKBcLk+symt1dRWSJOHg4ODB18UwDJ4+fYpCoXBhWYGZjbPhd5qePn2Ker2OYtHcG2fNgGEYRKNRhEIhNBqNe7feXqdW4/BHf5TEP/7HPJrN7Yle99DPfubGb/5mGh9/fIBvfOMskSwIAjKZDNrt9kR+D+cNx3F48uQJvvzyS6NDuZfV1VWcnp7OpF346dOno/l5hBBCCCHEfCixR8gtFEXB69evjQ7jXjiOg9/vhyiKcDgc6PV6qFarDzoZXF5exmAwwO7u7kRiFEURkUgE6+vrE7m+eWC327G0tIRisWjaOWBmYLfbkclkwLIsdnd3p9bm7ff7EY1GsbGxMZXr/5t/8wlqNRtEUcFPf/rVY9GwcrZer6NUKk3lth+zr33ta/jLv/xLo8O4s1AohEgkgtevX091SzbDMIjFYhBFkWbpEUIIIYSYGL1SI+QGuq4btnlwElRVRbVaxdbWFjY2NtBsNhGJRPDWW28hl8tBEIQ7XV8ulwOAiS64GFYVkvENl6nE4/E7/wznRSgUwvLyMnq9HtbX16c6u1GWZfA8P7Xr//jjA4iigo8/vliZp2kadnZ2EAwG4fF4pnb7j5WmaXA4HEaHcWfRaBRHR0dTT+qJokhJPUIIIYQQC5jemQghj4CmaZZpD72Noig4PT3F6ekpnE4nRFFENptFoVBAs9m89esjkQicTic2NjYm1tLrcrng9/uxs7MzkeubJ51OB8ViEZlMBtvb24bMgDQjm82GdDoNu92O3d1ddLvTn4HY6/Wmmvz4xje6Fyr1zuv3+ygWi0in09ja2rLE8hmzGAwGcDqdlvrdSaVSkGV5rMfs2/A8D0EQ4HK5EAwGwTDM6LGdYRjouk5JPUIIIYQQC6DEHiE3YFnWEoPU70qWZRwfH6PX6yEej996kuh0OhGJRLCzswNVndxMuUAgcKfFIOSiarUKh8OBXC6Hzc3Nif5srMjv9yORSKDb7eLVq1czve1hEmRSSe+7qNVqcLvdyOfz2NrastQ8UCMpimKpij273Q6fz4etra0HXc/5FtvhcTucn8dx3CRCJYQQQgghM0RvxRJyg8FgYMiJ+qxUq1WoqopsNnvj5bLZLE5PTye6gdNmsyEQCKBSqUzsOufRMEGby+Xmcrh9rcbhP/2nBXi9eSQSCRweHmJvb2/mcei6bmhS5PDwEL1eD/l8nqqsxtTv9y2V2MtkMqhWqw+qMIxEIlhZWRm12NJSDEIIIYQQ66NX/4RcQ9M0lMtlo8OYut3dXTidTiQSiSs/n8/n0e/3cXp6OtHbTSaTkCTp0bQ6G2l3dxccxyEejxsdykxxHIc//uMsfud3Ivj932fx8uXLibQo3ofRiT3g7DjQNG1uk7x31e/3YbPZjA5jLKIogud5nJyc3Ps6otEoIpEI7HY7JX8JIYQQQh4RemVHyA3mobVxMBhgZ2cHfr//UuVeOByGw+GY6LIM4Gy2ntvtxsHBwe0XJmPZ3t6G3+9HIBAwOpSpYxgGoVAIq6ureP994PnzU3zzm7uGxmSGxB4AbG1tged5pNNpo0MxPUVRTPEzO2847y6TySCVSoFhGLjdbsRiMRwdHd27gjwQCCAcDlNCjxBCCCHkEaIZe4Rcg2GYuRlE3+/3sbm5iXQ6jadPn+Lg4ACDwQDRaBR7e3sTT3DG43HUarW5SJxOm91ux8LCAlwuF3RdRzweB8dxj7bF2ev1IpFIQNd17O/vo9Pp4Nd+zeiozip8zZIk2tzcxMrKChKJBI6OjowOx7QURTFNootlWSQSCfh8PgBfLa/wer3gOA6lUule1agejweJRAI8z5vmeyWEEEIIIZNFiT1CrqBp2ujEal4oioLt7W2EQqFR5V65XEan07lwuVqNw9qaiGfPahDFuyfm/H4/HA4Hdnd3JxH2XAsEAkgkEmg2mygWi6PWwlQqBY7jHtS2ZzbDdnGHw4HT01PTtcmbKbGnaRq2trawvLyMwWDwqI6DSTJDYo/neYTDg0KXOgAAIABJREFUYYiiCIZhLsRzvp3abrff6TmJZVnEYjEEAgEwDEOt2YQQQgghjxgl9gi5AsuyqFarE10WYRWVSgX9fh+pVOrSXL1ajcP3vpfEF1+cVZW8//7dkyvJZBIHBwePeinJrMTjcRwcHFyYUyjLMnZ2dpDL5eD1erG7u2vpykie5xGLxeDz+dBsNrG9vW10SFfSNA08b56n1GGL/eLiIhRFQa1WMzok0xkMBoYm9gRBQCaTuZTQu4rf74fb7cbm5ua1yT2O4xAIBBCJRMBxHDRNMzxxSQghhBBCps88ZyGEmIiqquh2u0aHYZhWq4WXL19e+vjamogvvvDhvfeaePbsfokCM1U2WVkikUCv17ty+Ygsy9jY2EA8Hsfq6ipOTk4s15rLMAzC4TAikQgkScL6+joGg4HRYV1LVVVTJfYAoNfrYX9/H9lsFp1OZ25GC4xL13Vomgan0wlZlmd+++l0euzHQpZlwfM8XC7XpecmjuMQjUYhiuKFWY/0OEsIIYQQMh/MdRZCiEmMU0Exj4bJvPu24QJAvV5HIBBAvV6fZGhzx+/3Y29v79rPq6qKQqEAj8eDVCqFQCBgmeo9t9uNZDIJlmWxu7triST7YDAwXWIPADqdDrrdLsLhMM3bu8JgMJh5Yi8YDI5ab++CYRgIgjD6fWBZFsFgEJFIhJ6zCCGEEELmmPnOQggxAZZl4XQ6jQ7DdERRvVf77ZDb7UYwGLwxIUVuFwgExq4qbbfbWF9fRyKRwOrqKkqlEqrV6gyivDu73Y54PA63241qtYpSqWR0SGMrlVT8wR8I+OVf5u6d9J6WarWKeDxudBimtbCwgGazOZPxAIlEAsFg8F5tsizLIhwOo9PpgGVZpFIpsCxLCT1CCCGEkDlHrwYJuYKqqoa0ZplJrcbh008j+PTTCGq1h7d0xeNx5HI5nJycXFrIQe7G4/Hc6T7UNA2FQgEHBweIRqNYXFw0VTLAZrMhmUxieXkZAPD69WtLJfUA4Cc/seP733dgbU00OpRLut0utWVeo9VqwWazIZPJzOT2hltv7/v7x7Iscrkc0uk0bbolhBBCCCEAqGKPkEs0TUO32zVtVdOsrK2J+NGPFgAALpf+oEo9j8cDURSxsbEBRVEmFeLccrlc99oK2263sbGxgWQyiSdPnuDo6AiNRmMKEY7H4/EgFApBEARIkmTp4+NXf7UJQfDgb/wNWlJhJcViEZ1OZyYVjQ6H48Ht2rThlhBCCCGEvIkSe4Sco+s6ms0mDg8PjQ7FcM+e1SBJzOjfD+H3+9Futy2btDEbnufvPXdOVVXs7+/D7/cjkUggEAhMtTW6VuOwtibi2bMaQiEdgiDA7/fD6/VC1/VRq7CZF2OMw+OR8fw58PKludpwAYzuW5vNRr+DV+j3+7DZbKPNy9OSSCSmdt2EEEIIIWR+UWKPkHM0TUOj0YCu60aHYjhRVPHBB6cTuS5JkhCNRidyXfOO53kwDINer/eg62k0Guh0OsjlclheXsb29vZUZoz99/8ewYsXZ9tt/8W/YEazAXd3dyFJ0sRvzyi9Xs/UbZH9fh/BYNByLc6z0Ov1cHR0hHQ6je3t7Tsdl36/H5FIBJqmQVVV6Lo+ev7gOA69Xg/FYnH0cV3XqeKOEEIIIYRMFCX2CDmHZVnLVw6ZUbvdRiwWMzqMRyEQCDw4qTc0GAywtbWFbDaL5eVlbG5uTjS553Q68eGHIjweCX/375bx5ZfGtf3Ogq7r4DjOlJuHC4UCFhcX0Ww2H1VCdVJqtRp4nkc2m8X6+vrYvwdutxsOh+PaZJ3b7R7NxPR4PJMMmRBCCCGEEAC0PIOQS5LJpNEhPDqTTEbNO0EQJrp8RNd17O7uQpZlrKysTKzqzOVyIZ/Pg2Eq+JVf2YLN9riTesBZm7NZt2nLsoxKpYJMJmPqykIjnZ6eotPpYHFxceyvGVbQXodlWTgcDoii+ZaqEEIIIYSQx4Fe3RNyDsMwU2lHnHehUAgnJydGh/EoOByOe8/Xu8n+/j4kScLS0tKDr8vn8yGXy6FcLs/0516rcfjss/BEtjjfR7/fN3VVVqlUgqqq9ObFDQ4PD8FxHCKRyFiXdzgcY12O2m8JIYQQQsi0UGKPkHM0TUO9Xjc6jEdFEATouo5Wq2V0KI/CQxZn3Obg4AC6riObzd77OpLJJJLJJI6Pj3F6OpkZjeNaWxPx4kUMa2vGVEfVajX4/X5Dbntc29vb8Hg88Pl8RodiSpqm4eDgAJFI5NbKRpZlYbfbZxQZIYQQQgghV6PEHiFvaLfbRofwqLjdblpGMiGCIEDTtKnNgRy25bpcrrErls6Lx+Pwer3Y2NgwJEH+7FkNH35YfPAW5/uq1+vgeR42m82Q2x+Hpmn4f/+viP/6X1Not79qG2YYBgsLCwiHw/D7/eA4Y6oezaDb7UKW5VvngtrtdnpsI4QQQgghhqPEHiHnMAyDfr9vdBiPRjQaRTgcxsHBgdGhPAo+n2/qiw8GgwH29vYQiUTg9XrH/rpoNIpAIIDNzU3DFtCIoor33y9DFI1bXtHv901fDff7v8/hu99l8cd/nB21iNpsNoTDYXi9XiwsLGB1dRXhcHhuW0iPj4/h9/tvrNpTVXVu7x9CCCGEEGIetBWXkHM0TYPT6YQsy0aHYnkOhwPhcBjb29t0f06Iy+VCs9mc+u1IkoSjoyOkUim8fv361rmTwWAQoVAI29vbc79Vutlswu/3o1KpGB3KtYYVjb/2awEEg3ns7u6O5ovu7OwAOKsOTSaTCIfDKJVKqNWMqYI0iiRJaLfbyOVy2N7evvIylNgjhBBCCCFmQBV7hJzDMAwEQTA6DMtjGAaZTAaNRoOSehNkt9snuhH3JvV6HZIkIZ1O33i5UCiEhYUF7O3t0eZjAOVyGU6n09SbZ4eVjfX6JhiGwcrKChYWFi4kZTudDtbX11EsFkcVfGavRJy0o6Mj8Dx/bUsuy7LUiksIIYQQQgxn3jMPQgwyz7OlJiUajYJhGBweHhodyqNhs9nAsuzUW3HPOzw8hCAIcLvdV34+FoshGo1id3d3ags9rGY4A9HM23HP29raQrVahcfjQalUuvT5er2OV69eoV6vI5FIYHV1FYFAwIBIZ09VVRwdHV37/VJijxBCCCGEmAEl9gg5R9f1mbQ6nlercfjsszBqNesnFHmeRyqVQjAYpLl6EyaK4syrHxVFwenpKVKp1IWPezwerK6uwu/3Y2tra6bJRivodrum34573unpKb788ks0m81rH49OTk7w6tUrVCoVLCws4MmTJ3A4HAZFPDvtdpu23xJCCCGEEFOjxB4h57AsO/N2wrU1ES9exLC2Js70difN5XJheXkZDocDGxsblOyZMI/Hg1arNfPbLZfLAIBwOAy73Y58Po90Oo16vY7Xr1/TspkrVCoVeL1eS85fu+3xqFKp4PXr12g2m1hcXITL5ZpxhLPBMAyCwSCePn0KTdOuPM51Xbfkz5gQQgghhDwutDyDkF9QVRXtdnvmrVXDQfbDv62IYRhks1lUq1WcnJwYHc6jNMv5eufpuo6joyOk02lEo1G0Wi28fPly5nFYiSRJ6Pf7ePLkCY6OjmZeBfwQ4z4eHR8fQ1EU5HI57O7uPqpEPsuyWFxcBMdxKBaLqNfrV15OUZQZR0YIIYQQQshljE4DYggBcJbAePny5a0bQMllwWAQ4XAY6+vrRofyKPE8j9XVVbx8+dKwmV65XA66rmNvb8+Q27eiYDCIaDSKfr+Po6OjR7lIJhwOIxKJoFKpoFarWT7ZxTAMlpaWoGnatdtwz/va175GVXuEEEIIIcRQ1IpLCM4G3suyTEm9e2AYBgsLCygWi0aH8miJooherzfRpN5dZzseHx9DEARaLnMH1WoVr169Qr/fx+LiIhKJhKm35d5HuVxGoVCAx+PBysoKksmkpb/HcDgMlmXHSurxPE/LMwghhBBCiOGs++qbkAnSNA27u7tGh2FJXq8XmqZZqt3Qarxe78Tn6911tmOv10Or1UI6nZ5oHPOgUChgc3MTLpcLq6ur8Pl8Roc0EbUah08/jeC3f9uJP/uzPWxsbMDlciGXyxkd2r1Eo1FEIpGxF/9wHEeJPUIIIYQQYjiasUcIgH6/D1VVjQ7DkhwOx8wXjsybaczXu89sx2KxiJWVFTidzkfZVjpN/X4fW1tbEEURyWQSoVAItVoNrVbLso89a2sifvSjBQCAy6Xj/ffL2NzcxJMnT5DNZnFycgKO46AoCnq9HjweD9xuNxqNhukeMziOQyQSwdbW1tjH9mNdHEIIIYQQQqyFEnuEAHA6nUaHYFmaplF75hSxLAuO49Dtdid6vaKo4v33yxc+trNjxyefxPD8eRH5/OUtoIqioFqtIpVKYXNzc6LxzItarYZarYZkMolIJIJ4PI5isYhazXrLc549q0GSmNG/hzY2NpDL5ZDNZqHrOliWxWAwgM1mgyRJCIfDaDQaOD4+Ns34A1VVoev6nZKsLMvSfD1CCCGEEGI4SuwR8gssy5rmJNNKOp0OotGo0WE8WtOYr3edjz+O4+c/92Jvz47//J93IIqXkxwnJycQRXEq7cHz5PDwEAAgCAIymQwkSbJcFaQoqvjgg9NLH39z8QTLsojFYuh0Omg0GuB5HrlcDqurqygUCmi327MM+1qKokAQhGu34L6JknqEEEIIIcQMaMYeIb9g1blQRpNl2dLD8qftrksq3uTz+WaSQKvVuFH11f6+89rZe5qmoVQqIZFITD2medDpdNDv9+HxeIwOZWo0TcPR0REajQYAYDAYYHNzE6enp0in00ilUqao+u12u2P/HHieRyQSoeQeIYQQQggxHJ2NE4KzihJqx30YSu5d7a5LKt5kt9tnUtH04x+H8Od/fpbUePfd1o2z92q1GnRdRyQSmXpc8+Dk5ATRaBSpVAo2m83ocGamUqlgY2MDdrvdFEtFOp3OWHPzGIZBLpejVlxCCCGEEGIKdCZOCABd1y0548osNE2Dw+EwOgxTevashg8/LN5pScUQx3FTma93lT/9UzcAYGGhh9/5ncKVbbhDuq7j6OgI4XCYEroT0Gq1sL6+Dp7nsbKyglgsNje/T4PBANvb2ygWi0gmkxDF+yXAJ6HT6YyVWI3FYrDb7XTsE0IIIYQQU6AZe4TgLFExT5Uyk8TzPBiGMd2WS7O4aknFuCKRCGRZnsl8vUbj7Pi32XBjUm+o3W6j2+0inU5jb29v2uE9eoPBALu7u3A6naMEF8MwaLfbqNfraDabRoc4VbVaDaqqIplMotVqYTAYzDwGRVEwGAwQCASunbPncDggiiIl9QghhBBCiGnQK1NCfoESe/fj8/mgKAotHpmwUCiEYDCIYrE4k9v74Q8PkM/L+OEPD8b+mqOjIwiCMFb7IhmPLMvY2trCy5cvsb29jcFggGQyiUAgYHRoU9dsNiFJEpLJpGExNBoNBIPBaz9vdLswIYQQQgghb6LEHiG/UCgUjA7Bcmw2GxYWFsbeIklux3EclpaWEIlEsLe3N/U23OFyj0xGwR/+4Sa+/vXxN7MqioJyuYx0Oj3FCOeXLMs4OjpCoVBAIpGYiwTq/v4+3G43BEEw5PZrtRqcTue1FXkej4eq9QghhBBCiKnQq1NCfsGI1i+rczqd0HV9tO2SPIzX68Xq6ip6vR7W19fR6XSmfpsPXe5xenoKlmURCoUmHBkZarVaODk5QS6XMyzhNSuapqFWq422LrtcLiQSiZktqej3+5AkCbFY7NLnvF7vXCRXCSGEEEKItdCMPUJwNmNPVW+fK0YuUlUVDMNgeXkZkiRhf3+f7sd7ikajCIfDODw8nGmidLjU4z7LPYCz353j42PE43FUKpVJhkbOKZfL0DQN2WwWlUoFJycnM5m9aIRisYhAIIB0Og2v1wtd18GyLAqFAliWhSiK4DhuNOdx0kqlErLZLI6OjgAAoigiGo2C4ziq1iOEEEIIIabD6I/1zICQO9A0DV9++aXRYVhOMBhEMBjE7u4uYrEYvF4vCoUCWq2W0aFZitfrRTabxdbWFiRJMjqce1lZWUGj0cDJyYnRoTxqDocDuVwODMPg1atXRoczNYFAAIlEAoeHh2i321hdXYUkSXC5XBgMBhgMBnA4HGBZFp1OB81mE+12G4qiTOT28/k8BoMBer0eQqEQOI6byPUSQgghhBAyaVSxRwgwsZPBeePz+dDpdDAYDFAoFEZVNgcHB5Tcu4NWqwVd19Hv940O5d6KxSJSqRQl9qbI4XDA5/OBYRjLJoDHVa/XL8zu3NraQjgcxunp6YUWdbvdjnA4jHA4jHg8jsFggFarhXq9/qD76PDwEMvLy/D7/Q/6PgghhBBCCJk2SuyRuaeqKsrlstFhWJLD4bjQflmv18EwDJLJ5KOuJpoGXdfx1ltvYXNzE7I8/gILs2i1Wuj3+4jFYjPb5DsvstnsaLaeLMs4OTlBtVo1OKrZ6vf7o9bYmz7u9/shiiJyuRz6/T5OT09HifO73p4syzcu0iCEEEIIIcQM6NUqmXsMw9Dyh3uw2WzgOO7SgodarQZN0xAIBAyK7G52duz44IMMdnbshsbx5ZdfQpZluN1uQ+N4iGKxCFG83xIOcj2Px4OtrS18+eWX2N7enruk3l00Gg3s7u7i5cuX6Ha7iMfjePr0KYLB4J2uRxRFSuoRQgghhBBLoIo9Mtc0TUOj0YCmaUaHYjlutxuDweDK+06WZbhcrgutdGazs2PHJ5/E0O2y+LM/8wAAPv1039CYBoOBpWd5dTodyLKMZDKJw8NDo8N5NBRFQTAYxPHxsdGhWMrx8TGOj4/h9XqRTCYRCARwfHx8bYuuzWYDcDbzMhaLUVKPEEIIIYRYAr1qJXONZdkr27vI7TRNA8MwV36u3++PTpLN6pNPYvjiCx8YBnjvvSaePze+fVTTNPC8td9vKRaL8Pl8lBSZoN3dXQQCgVE7LrmbVuv/s3cnvW3sa3rAnxo5z7NIDZQs2bfRm/4A2WYXwNlknZNdgKxu0Mm2NwkQBDhBECDbuwyy86o/QtCL7NK415aswZREiZM4F8kqVlUWPmQf2ZY1kSyy6vkBgs+xqKpXFCmzHr7//9vHx48fMR6PUS6Xf/gcy+VyODw8xOHhIfL5PHRdd+3UYSIiIiJyl82+giR6BcuyMJ1OefH2QtFoFJPJ5IefMwxj7UOIWZD3t397i3J5PYZWbHrHHgCMRiNomoZSqYRKxdkOSLfQdR3dbhfpdPq7pe/0dNVqFT6fD4VCAZeXl/c+p6oqer0erq6uIIoiQqEQSqXSxj8fiYiIiMj92FJBnmXbNq6urpwuYyOl02lEo9EHux37/T58Pt9ad22Vyzr+5/+srE2oB3wN9ja9Yw/4ugQyHA7D5/M5XYpryLLM6d0L8OXLF4TDYWSz2fnf+f1+hEKh+RsVlmVhMBg82JFMRERERLRO1veqm2iJLMuCJEns1nsBRVGQzWZxcXEBXf9xKKbrOobDIYrF4oqr22xu6NgDvv787+7usL297XQpruH3+zEYDJwuY+NZloXz83MkEgkcHBwgnU5jf38fnU4HjUZjfjvbtjEajfhvBBERERGtPQZ75EmCIODz588PbqJOD0smk5hMJo/ed7VaDeFweK279taNYRiuCPYAoF6vQ1EUxGIxp0txBVmWoWma02W4wng8xqdPnzCZTJBKpVCtVnF7+/0em7e3t7Btm+EeEREREa01XnGT59i2DUEQMB6PnS5l44iiiGQy+cOL4G+Nx2Pouo50Or2CyoB2W8Kf/pRGu725wZibgj3LsnBzc4NCoeB0KRsvFArN9wSlxbm6usKnT58enN49Go1wfn4OwzA4OZ2IiIiI1haDPfIc7q33cvF4HKZpPnkD/263i3A4vOSqvvrwIYFff83jw4fESs63DLquu6rDsdPpYDqdIp/PO13KRovFYuzWc8hoNMLJyQlarRYsy2L3HhERERGtnc3fpZ3oGSzLQrPZfLBDgx6WTqeRz+dRq9We/DUPDYOIRqPIZDLQdR39fn8hP4/379v3/txEs64gQRBcEyBUq1Xs7u6iXq+z6+mFAoEAf2c5yLZt1Go1DAYDlMtlp8shIiIiIrqHwR55hmVZ0DTt3gbp9DSqqiKbzaJWqz3r/huPx5AkCcViET6fD7IsQ5ZlWJaFdrsNWZaRzWaxtbUF0zSh6zomkwmm0+l3wdZ0OsVwOHxwYEciYeKXX5qv+j7XgW3bkCTJNcsuNU3DcDjEzs4OLi4unC7nSdptCR8+JPD+fRuJhOl0OVAUhfuBOkgQBBQKhXnHsiiKnJhLRERERGuDwR55xng83phg4aWWFUhsb2+j1+s9OxSdTCbQNA2iKKLX62EymWA8HsMwjHu3E0URwWAQgUAAfr8fPp/vu641SZJQKBRg2zYmkwnOzs4W8r2tm9nEZrcEewBwc3ODw8ND+P3+td/b8vxcxb/9tzu4vvbj7k7Ev//3dUfrEUURkiSt/f3mVqIoYn9/H6qqumqZPBERERG5B4M98gTbtl19YRwKhZBMJvH3fx/Br79+vfhcVPdaKpWCoig4PT199tfato0vX748ejvLsjAYDDAYDB69rc/nQ7FYxOHhIU5OTp5d07qbdey5iWEYaLVa2N7eXvuf2X/9r3lcX/sBAP/v/wUdrubrsnUOb3CGIAgol8sM9YiIiIhorfGVKnmCm/Ys+1YikcDOzg5s28Y//+dV/Jf/Yi1snzlFUZDL5XB5ebmQ4y3CZDJBq9VyuoylcWOwBwCNRgOyLCMejztdyk/97d/eolicAAAEAY5PWQ4EAq5+U2KdlUolhnpEREREtPb4apU8wTRNVy1tnAkEAigUCqhUKri6uoKu6xCExT2tS6USBoPBk6fgroqqqjBN5/c+W4bZUly3sSwL1WoVhULhhwNV1kW5rON//a8z/LN/1sP//b/hjZ6y/FrttoQ//SnteLjphFAohFgs5srnIhERERG5C4M9cj3btmGapuu6vARBwO7uLhqNxjx4+9//O4j/8B+Av//73KuPn0gk4PP5UKlUXn2sRfP5fJhMJk6XsRRuDfYAoNvtotfrPXuy6KoDpkTCxH/6T9f44x9vN3rK8mt9+JDAr7/mPRluDodDjEYjLoEmIiIiorW3vm0TRAti2zaur69dd4EWj8dhWda9gRbv37cRCgXx7/5dHLquodPpvOjYiqIgn8/j6upqUeUuVDAYRL3u7FCDZTFN07XBHgBUq1W8efMGW1tbqFarT/qaWcAELG7vyMesy5RlSZIc606dhZpeDDfD4TB8Ph+X4RIRERHR2mOwR65mWRbq9fraLSVdhGw2+92U2kTCxL/6VxWMRhGUSiWEw2FUq9Vnh5qlUgmapqHf7y+y5IVIJBIQRfHFoeW6M01zrZeqvpZt26hUKtjf34dhGE+atOzlgEmSJIxGI0fOvS7h5qoFAgHs7Oww1CMiIiKijcBXreRatm1D13U0m+67MA0EAhAEAXd3dz/8fL/fx8nJCXw+H96+fYtE4ulL6WZLcJ8yzXbVBEFAoVBYq2Eei+b2YA/4OgDl4uIC6XQa6XT60dvPAqZEwp37KtL6UBQFe3t7EATB6VKIiIiIiJ6EwR65lmVZrgz1AMAwDAiCgFAo9OBtptMpTk9PUa1Wkcvl8ObNGwQCgZ8eV1EUFAqFtV2CqygKbNt2ZQfmzHQ6dfVS3JnRaISLiwtkMhmkUimny1lb0+kUqqo6XYZnFItFiKLIYI+IiIiINgaDPXI1t05OnU6naLfbyGQyj9622+3i48ePGA6HKJfLKBaLD160lkolDIdDDAaDRZe8EIIgQBAEVy+RMwzD9R17M6PRCF++fEEul0M8Hne6nLXU6/UQj8eRTqcZNi2ZqqoIBoO8n4mIiIhoo7j36pgIcHVAoigKptPpk29/c3OD4+NjhMNhZLPZ7z4fCATg9/vXcgnuzGQywWAwwNHREfx+v9PlLIVhGK4OLr+laRouLy+xtbX10w5Ur+r3+7i5uUEqlcLOzo7T5ay1105PzmQyDPWIiIiIaON45+qRPEcURdcGe5IkIRKJPHsy7HQ6RbVa/WF3VCaTWdtOvd+rVCpotVool8uuDMAMw/DEUtzf6/f7qFar2NnZWVlg+9oQaJVarRZardbaPi7W5b6cTU/+8OHpe4rOSJKEWCzGYI+IiIiINo77roqJfmddL4RfK51OQ9d16Lr+7K8djUaQJOlegKIoCsLhMG5ubhZZ5tI0Gg3ouv6kwQubRtd1T4YLnU4HjUYD5XJ5JeHea0IgJ8iyvLZbC6zLffn+fRt//OPti6Ynu/F3CRERERF5gzvbmYh+Ew6HnS5h4URRRDKZfPGS2el0ik6ng3K5DF3XcXp6inQ6jdFo9KylvU5rtVrI5XLP7lrcBLZtQ5KktQ1ylqXZbEIQBJTLZZyenr4ouH6qWfjzkhDICYFAYG07atflvpxNT34uQRCQTCZd2QFMRERERO7HV7HkWoIgwO/3u677KZ1OYzqdQtO0Fx+jWq3iL3/5CwKBAAKBAGKxGFqt1gKrXL5OpwPbtl05UXUW7HlRo9FAq9XC/v7+UoOWWQiUSGxGeOrz+dZ2GvSm3ZffSiaTrvt3goiIiIi8g8EeuZZlWQDcNUBDFEWkUilUq9WFHM8wDOzu7sKyrLXtBvoZXddd9fOd8XKwBwD1eh2j0Qi7u7tOl7IWYrEYbNt+VZhPD8tkMuzWIyIiIqKN5b4rYqLfiKKIP//5z/OAzw1m3XqL6tz59OnTQo7jBEEQEAwGFxZyrhPLsjwd7AHA9fU1jo6O4PP5MJlMnC7HUYFAAOPx2OkyXCkajbJbj4iIiIg2Gt+iJtcajUauCvUW3a33rXWZbPlU4XAYpmkudR82p3i9Yw/4uhdku91GqVRyuhTHaZq2smnBXpNOpz3/XCMiIiKizcZgj1x6wJulAAAgAElEQVTJtu213Y/qpVKp1EK79b61LpMtn0JRFBSLRXQ6HadLWQrTNF25xPi56vU6fD4fgsGg06U4qtfrQZIkPiaWoNfrwbIs2LbtdClERERERC/CqwRyJUEQ0Gw+fzriuhJFEel0GpVKZWnnWJfJlo+RZRnlchmapqFWqzldzlKYpskuIny9H5rNJorFIk5OTpwux1HT6RSBQAD9ft/pUlyl2WzOf79ySS4RERERbSJ27JHr2LYN0zQxnU6dLmVhlt2tB2zGZEtJklAul6Hr+lJDTqdZlsXurN80m01IkoR0Ou10KY4SBIFdZUvi8/k4PIOIiIiINhZfyZLr2LaNdvvhrrNN20tOEASk02nc3Nw4XYqjRFFEuVyGaZq4uLhwupylmk6nDPZ+Y1kWrq6ukMlknnSfbNrz+ykCgQAkSVrb7QXS6TT++q//GplMxulSXiQQCDhdAhERERHRizHYI9eZBWEPLWXcpL3kACCZTGI6nWIwGDhdimMEQcD29jYA4OzszOFqlo/B3n2DwQD9fn/+GPiZTXt+P0U+n0e73V67jj1VVXF4eIhUKgUAGzm5VxAEKIridBlERERERC/GK0dyndk+SQ9dBG/KXnLA1+8lk8l4ulsvmUwim83CNE2cnp46Xc5KGIbBPfa+UavVcHh4CFmWf7rMfpOe30+lqioajYbTZdxTKBSQSCTQbrdxe3uLUqmETCazcXsA+v1+WJbF5xsRERERbSwGe+Q6tm2j1WrBsqwffn62l9xr+P3+lXSnJBIJWJaFbre79HOtm1mXXjAYxM3NjafuA8MwuOfXNwzDQL/fx9bW1k/3V1zE83sdPfT7bNVCoRBKpRIsy8LZ2dn892C1Wp1377VaLYerfDqfz+d0CUREREREr8IrR3Id27ah6/rSjp9IJPDmzRsEg0EAX0O+ZU1TzGazqNfrSzn2OhMEATs7O/D7/Tg+PvZUqAcAk8mEHUQ/UK/XEQ6HGXo6ZHd3F7u7u2g2mzg5Obn35oZpmri6ukI2m3WwwuczzfUdFkRERERE9BS8OiJXWtZeVIIgIJvNwrIsBIPBeci3tbW18LAhHo/Dtm10Op2FHncT5PN5+Hw+fP78eW06lVZpOp0uLSzeZJPJBJqmYWtry+lSVsrpibixWAzv3r2DKIo4OTl5sCNvMBhA13UUi8UVV0hERERE5F0M9shVTNPEZDJZ2j5PkiRBURTU63Wk02kUCgXc3NwgGAzi3bt3yOVyCxt6kM1m0Wy6b0nhY2aB6dnZmSdDvRnbttm19wO3t7eIRCKe6tqTJAn7+/vI5XIrPa8oitjf38fW1hZubm5wfn4OwzB++jVXV1eIRqMoFAorqvJ1gsEgQ3QiIiIi2mjeuTIi17MsC5PJBKenpz/dXP81ptMpRqMRJEmCKIowTROtVgsnJyc4Pz9HOBzG0dERisUiVFV98Xmi0ShEUdyovaoWJR6PYzqdLu1nuCkY7P2YaZqQJAk7OztOl7IyFxcXmE6nK53emk6n8fbtWxiG8azl8JPJBGdnZ4hEIjg8PFzbx7AkSchms0ilUp4KiYmIiIjIfTg8g1xDFEX4/X4oivJoV8lrdLtdxONx/PnPf77396PRCKenp1BVFcViEW/evEG328Xt7e2z93HK5XK4u7tbZNkbo16vIxqNIpPJrN0k0FXipM7vJRIJFAoFjEYjBINBBAIBjEYjp8tautFoBFEUEQgEHp0K/FqqqmJ3dxeSJOHy8hKDweDZx5hMJjg5OUGxWMTR0REajcZadR/7/X7s7+8DAEM9IiIiItp4DPbIdba3t3F2dra043e73Z9uEK/rOs7PzyHLMnZ2dnB0dIRms4lms/mkfbLC4TBkWfbk0Azga1dkpVLB3t4e2u22Zzv3bNte2LJuN4jH48jn8/jy5QuGwyEymQx2dnbw6dMnp0tbumKxCMMwMBqNcHh4iOFwCMuyoCjK/I2M8XiMbrcLTdNefJ5CoYBEIoF2u41arfaqpfC2bePq6grhcBjFYhHBYPCn04xXKRaLQRAELsElIiIiIlfgVSO5iiiK8Pl884vTZTAMA5ZlIRQKYTgcPni76XSKs7MzhEIhFItFpFIpXF9fP7r/Xzab9eTAjN/TNA29Xg/b29s4Pz93uhxHcCnuP1EUBVtbW/NQDwAajQbC4TD29vZwcXHhbIFLpKoqIpEITk9PMZlMcHd3h1QqBUEQMB6P0Wq14Pf7EQgEsLu7i/F4DF3XEQqF5o+fWQezz+eDZVmo1Wr3OoJDoRBKpRJM08TZ2dm9abevNRgMUKlUsLu7u7BjvtZsojkRERERkRsw2CPXkSQJhUIBmqZhMpks5Rz9fh/JZPKnwd7McDjE8fExdnZ2kEqlvgv2VFVFMBiEoiiQZRk+n2+pHYeb4vb2FkdHR1BVFbquO13Oys32kqOv+72NRqPvnm+VSgVHR0eIxWJP3gNu0+zs7KDdbs9/l41GI1xdXd27Ta/XAwDIsoxCoQBJknB7e4vRaARBEBCJRAB87TYOBAIolUpIJpNoNBqIx+MIhUKo1WpL29NztpTY5/Mt7Xfyc9zc3ODg4MDpMoiIiIiIFoKby5ArCYKA7e3tpR1/PB4/eziGLMsYDoeIRqNIpVLY29vDH/7wBxwcHCCTySAcDsPn8+H29nZJVW+W6XQKTdOQSqWcLsURXgj22m0Jf/pTGu32z7/PWCz2w6Xppmni5uZm7SawPvX7ekwymYSiKKjVak+6/XQ6xeXlJSqVCnq9HgzDgK7raLVaaLVamE6n6Pf7OD4+Rq/XQ6FQgCAIODk5WfqgnuFwuDbP5XA47OmJ20RERETkLuzYI1cSBAGKoiCdTi9l0/ZZsCeK4pMvEHu9HvL5/Hx6r6ZpqNVqntj8/6U6nQ5yuRxubm6cLmXlTNN0/R57Hz4k8OuveQDAL7/8+Hnq8/kgCMKD3bGdTgeJRALb29u4vLxcWq3P8ZTv6zGqqiKXy+Hy8nLhIZRpmqjX6yvdx7PX6yGdTgPA0geA/Ew8Hkc2m+XQDCIiIiJyDXdfNZKnSZKEfD6Pbre78Cm5w+EQw+EQe3t7T14222w2YRiGa5cMLkOn00Emk8HW1haq1arT5ayUaZpQFMXpMpbq/fs2RiMBo5GAdltCIvH99OhwOPzo8/f6+hpv3rxZm6We79+37/35XD6fD/v7+2i1Wi+aSruOBoMBisUi3r17B0mSYNs2TNOcdxVqmoZOp7O0TjpRFHFwcABJkhjqEREREZGrSH/3d3/3d04XQbQstm0jFAotZZDGYDBALpeDYRhPDhPWIXTYNJqmoVAooNFoOF3KSs0GIixrCMw6CARs/OM/BvE//kceiYSJv/mb7ye65vP5eZD+ENM0IYoistnsvaEQTgkEbPzN32gIBB6fgv17qVQK29vb805jNz3mLcvCaDRCt9tFtVpFu93GaDTCdDqFoihIJBIIh8NLGxx0cHAwn1iuaRoURcFkMplPxmXYR0RERESbih175GqCIEBVVSSTyYVf8JumiVqtNu8KpOUYj8cwDGOpk47XkWEYrt9jD/h5d5sgCAgEAt8Ni/iRRqOBRCKBeDy+cVOl/X4/tre3IcsyqtUqBoMBTPP77sVN9/vBQdPpFIPBYN6RGA6HUSqVlnZuVVVxcXEBy7LQ7/fntciyjHfv3nliT0siIiIicie+RU2uN1uSu4xljYte4ksPm3XWeIVXgr1EwsQvvzR/uAw3GAzCsqwnPc8sy8Lt7S3y+fwyylyqYrEITdPw6dMndLtdV4Z6jxkOh7BtG5lMZuHHDgQCsG37h/v6TadTfPz4cd4RyqEaRERERLRpGOyRZyxjSm6hUHDNHljrSlEUKIqyFkssV0nXdc8vDwyFQs9avt7pdKDrOnZ2dpZY1WLt7OzA5/Oh3W57OlSybRuXl5fIZDLIZrN4+/YtyuXyQo49C/YeMp1OUa1W50u6iYiIiIg2CV/BkieIogifz4dEIrGwY4ZCIaiqiuvr64Udk+6TJAk7OzvQtO/3XnO76XTquS7Fb0WjUfR6vWd9zdXVFcLhMILB4JKqWpzd3V0EAgF8/vzZk4/xb2maNl9S3e/3EQwGoarqi44Vj8dxcHCAP/zhD8hms49ulzCdTlGpVH4aABIRERERrSPusUeeMVuS2+l0Xn3xJooiSqUS6vX6gqqjbwWDQezs7GAymeDi4sLpchxh2zYkSfLk0kxRFKGq6rP3VdR1Hc1mE8ViEScnJ0uq7vnC4TCSyeR8j7d8Po/pdIrz83Pouu50eWuj0WjcGxpSLBZxfn7+pK8VRRFbW1sIh8OwbRt3d3fodrtPvn8VRYEgCLBt2/OhOhERERFtDgZ75DmRSOTZXUDfKhQKME2Twd6SpFIp5HK57y7yvca2bciy7MlgLxwOwzTNFy1PbTabSKVSiEQi9wY2OKVcLsPv96Pb7UKSJBSLxfnUW3aIPazT6WB3dxeyLM/3xxNFEYlEAj6fD8DXN2wCgQBkWYYgCBgOh6hUKi/qgOx0OphOpygWi/PjERERERGtOwZ75CmiKL5oed/vhcNhRKPRteoGcpOtrS3EYjFcXFx4fnmiZVmeGKDxI7FYbD7Q4Lksy0K9XsfW1hY+ffq04MqeJxKJIBAI4NOnT54MaF9D0zQYhoFYLIZWq4V8Po9EIgHDMOZ7L87eYJlNEn5tUDoYDFCpVFAulxnsEREREdFGYLBHniIIAsLh8KuOMVuC+6MJi/Q6W1tb89CU9+8/LcX1GlmWEYlEXhWe393dIZlMIp/P4/b2doHVPZ3f70epVJoPZqDnM00T8XgcmUwGpmmiUqm8OPB9qtFoBMMwoKoqwz0iIiIiWnscnkGeM9u76zVfPxqNFlgRAV/30opGo/j8+TNDvd94tWMvmUxiMpnAMIwXH8O2bVxdXSGZTL7q+f5Ssixjb28PzWYTnU5n5ed3C8uyEAgEUKvV8Pnz56WHegCQy+WgKMrSz0NEREREtAgM9siTXtO11263kcvlFlgNFQqFeYcWQ71/4sVgTxAEpFKphXTZjUYjtNtt7O7uLqCy59nf30ev1/P0HpGLcHV1hePjY7Tb7ZXsR6goClKpFERRZLceEREREW0EBnvkOaIoIh6PP3q7TCZzLwBUFAXb29sQRRGhUGiZJXpKsVhELBbD58+fuVzxG6Zpei7Yi8fjsCxrYZ1Zt7e3EEUR6XR6IccDvnYUFotF5PN5pFIpxONxyPLXnS0SiQQODw9hWRZubm4Wdk6vMk1zpVODF/k4ISIiIiJaBe6xR55jWdaDkzLD4TBEUYRt2/MLvPF4jHa7DVVVEYvF5scQRfFFEzvpnwSDQe6p9xOmaXpuSWAmk0Gz2VzY8WZLcnd2duZTT19KkiS8ffsWhmFgPB5DlmWEw2EIgoCtrS3Ytg3TNDEYDHBzc8OJtxtGkiQkEgmIIt/zJCIiIqLNwWCPPMe27QeXx2UymXk3XqPRQK1WQ6lUQiaTgW3bsG0bo9EIZ2dnqyzZtaLRKEajEUO9B0ynU/h8PqfLWJlQKARRFNFqtRZ63OFwiH6/j+3tbZyfn7/4OJlMBqIo4vT09LtQXxRFBAKBlewBR8sRDofnv+e5DJeIiIiINgWDPfKkSCTyw649VVVRqVQgiuJ8w/urq6tVl+cZoVCIgwV+QtO0eZeoF6RSKQwGg6Uc+/b2FkdHRwgEAi8efpNKpdBut3/YqbvI5cPkjNm/CYZhwLIsqKrq2cnURERERLQ5GOyRJ/1+qVUkEoHP58N4PIYkSej1eg5W5i0+n+/BZdEE9Ho9lEolKIryqgmxmyIcDuP09HQpx55Op2g2myiVSjg5OXnRMQaDARKJBOr1uid+Hl5jWRY+fvw4X0Lt9/uRz+cRDAa5PJeIiIiI1hZfqZInzYY0ZDIZlEolxGIxbG9vo91uO1yZd/j9fti2vdKN8TeRYRieGNbi8/lg2zYmk8nSztFoNCAIAvL5/Iu+XhRF3N3dMdRzsd/vizgej9FoNCCKIkzT5J6JRERERLSW2LFHnjTb9D6dTuP09JThkgMSiQTG47HTZay94XCIaDTq+iXLwWBw6YGZbduoVCrY399Hr9eDpmnP+vpAIMBJtx4zHA7xj//4jwgGg9jZ2YEkSdx/j4iIiIjWCjv2yLUsy4JhGJhMJjBNc96lJ0kSJpMJSqUSms0mQz2HxONx1Ot1p8tYe+122xMde5FI5MV73z3HeDxGrVbDzs4OVFV98tfl83nous4w2qM0TcPt7S0noRMRERHR2mHHHrnSbHrt7ydgRqNRZLNZKIqCvb09aJr24HRcWq5Z1wuHDTxuFnb5fL6lLlN1WjAYxOXl5UrO1Wq1oCgKDg4OcHV19eg+jz6fD8lk8lUTdWnziaLIbj0iIiIiWjsM9siVxuMxqtXqvb/r9XocjLEmLMuCIAgQRZEdME+g6zrC4bBrgz1ZliGK4kqD3tvbW4zHY2xvb6Narf5wqbPP50M0Gp1P0V5FRyGtL4Z6RERERLSOuBSXXGc0GuH09NS1IYgb2LYNTdOQy+WcLmUjDAYDRKNRp8tYmmAwiOl0uvLzdjodXF5eYmtrC+l0+t7nIpEIDg4OEI/HIQgCl40TFEVhuEdEREREa4fBHrkOJxduhlar5eqwapHu7u4QCARcGyqEQiHH9q7r9/u4uLhAJpPB3t7e/O8LhQLu7u5wcnLCNwoIwNfOWf77QkRERETrhsEeucpsbz1ZliFJktPl0E/MlkWnUimHK1l/hmHAsiwEAgGnS1mKcDj86D53y6RpGk5OTiCKIt69e4dCoQBRFB2tidbP3d0dRqMRtw8gIiIiorXCPfbIVWzbRjweRyKRAPC1K6zRaPBCbE1dX19je3sbwNefFT1sMpkgEolA0zSnS1koURShqiq63a6jdUynU5ydnSEcDiObzUKWZaiqygEvdE+/30coFIJlWRBFvjdKRERERM4TbK4rIZexbXu+ZHE2pGEwGODu7g66rnM51ZoJh8MoFosAvu4l12w2uezxB1KpFBKJBD5//ux0KQs1+/l/+vTJ6VLuicfj8z0gb29vHQ8eaT3MBqpEo1H4fD4AYMBHRERERI5isEeeYNv2va69VquFwWCA8XjMbr41EYlEEI/HEYlEYFkWer3ed5ONvWy2TPTTp08wTdPpchYmm80iFArh/Pzc6VJ+KJVKIZ1OQxRFtNvt+RsERKqqIpVKIR6Pc+sHIiIiInIMgz3yJMuy5p19o9EIg8EAmqZB0zR28zlMEASEQiHkcjmoqgrDMDAajdDr9Ty/59mbN2/Q6/VcNaF1f38fg8Fg7b+nUCiEbDaLQCAAXdfRbrfR7XYdmeZL62MWuLNrj4iIiIicwmCPCPeDvvF4jEajgcFgwJDPYT6fD8FgEOFwGMFgEJIkwTRNTCYT2LaNXq+HdrvtdJkrE4lEUCqV8PHjR9c8Nv/qr/4Knz9/3qguuNmyaFVVMZlM0O125x3A5D0HBwfw+XywbRuapkFVVSiKAoDLdImIiIho+RjsEX1jtmx3FvJ1u1125qwJSZIQDAYRCASQzWYxGAxwcXHhdFkr9fbtW9fs+ebz+bC/v4+//OUvTpfyIqIoIp1OIxKJQFVVCIKA4XCIfr+PwWCwUWElvdzs99JwOJxv7aCqKsrl8jzgIyIiIiJaFgZ7RI+YXahdX1+7Ikxxg9nyt7OzM891SWWzWUSj0YUN0Wi3JXz4kMD7920kEqvduy+RSCCVSrlmIIjf70cikUAoFIKiKBAEAZPJBKPRCKPRCOPxGOPx2DXdlvRzR0dHUFXV6TKIiIiIyOVkpwsgWnezpVTFYhGj0YhdOGsgFothOp16LtQDgHq9jlQqhUAggNFo9OrjffiQwK+/5gEAv/zSfPXxniMcDi/ke1gX4/EYNzc38/9XVRWRSATBYBCpVAqyLEOSJOi6Dk3T7oV9HOLjPs1mE7lcjoM1iIiIiGipGOwRPZFt25BlmcHeGkin057aW+9bg8EAmUwGlUrl1cd6/759789VCoVCuL6+Xvl5V0XXdbRaLbRarfnfiaKIaDSKcDiMZDIJWZYhiiJ6vR6azaYnw2q3clNoTURERETri8EeEW0Uv98PWZbRaDScLsUxNzc3ODo6gizLr977MZEwV96pB2AeaHlt0rFlWeh0Ouh0OvO/U1UVhUIB5XIZk8kEjUbDc/eLGyWTSQiC4HQZRERERORyDPaInoEXac5LpVLQNM3pMhw1nU4xmUyQSqVQq9WcLudFgsEgB9L8Rtd1fPnyBQCQz+dRLBZh2zYajQbu7u4cro5eQhRFRCIRTsUlIiIioqXjK06iZ+BFmrNEUUQsFsPt7a3TpTju9vZ2ozuCQqEQl53+wO3tLT5+/IharYZsNotMJuN0SfQCs85iIiIiIqJlY0pB9ESCICAajTpdhqclEgkYhoHJZOJ0KY4bDoewLAuxWMzpUl4kHA6j1+s5Xcba6nQ6qFQqyGQyUBTF6XLomTRNw9XVFYeiEBEREdHSMdgjeiJRFBEKhZwuw9PS6bSn99b7VqvV2siOrl5PxX//7yq+fBk6Xcpa0zQNmqZha2vL6VLoBTqdDgzDmP+/bduwbdvBioiIiIjIjbhOhOgZZhv+swtj9UKhEARBuDd0wOuazSYymQxCoRCGQ+dDMlmW512tsynSqqpClmX4fD5IkgTbtvHf/puM//gfgT/+MebI4I5NUqlU8PbtW4TDYQwGA6fLoWf6/PkzIpEIJpMJZFnG7u4uAO7XSkRERESLw2CP6BlEUeQSQoek02kGGz/Q7/eRSqUcD/ZEUUS5XIYgCDBNE4IgYDqdzj86nQ4mkwkkScK//JcJNBoG/sW/aDta8yawLAvNZhPFYhHHx8fs+Nowtm3P/72YTCYwDAOqqjpcFRERERG5iWDzKoHoyWzbRr/fR6VScboUT5FlGUdHRzg+PuYk1W+oqoo3b97gL3/5i2Ohz6wTSRAEfP782ZEa3O7o6AidTgf1et3pUugVfD4f9vb2IEkSBEFg5x4RERERvRr32CN6hul0iuvra6fL8JxEIoHJZMJQ7wd0XYdpmohEIis/tyiKyGQyODw8hGmaDPWW6PLyEul0mt1eG24ymeDk5ATNZhONRgP9fh+6rs9DecuyuNUDERERET0Ll+ISPZFpmmg2mzBN0+lSPCeVSqFarTpdxtoaDAaIx+MrWyIuyzIymcx8SvHl5SWXSS/ZaDTCYDBAsVjE+fm50+XQK1iW9cPOS5/PB0VRsLe3B9u22c1HRERERE/Cjj2iZ2i3uSfYqs2GMXBfw4fd3d2tZGKzz+fD9vY2jo6OEAgEcHZ2hpOTE4Z6K1KpVBAIBCCK/KfbjSaTCQaDAT5//gxd1+9177GLj4iIiIgewo49oieaXWjRamUyGQaqj1h2F2kwGEQ6nUY4HMZwOORehw6ybRuSJPF3kYuNx2OcnJzMn3O1Wg3lctnpsoiIiIhoTTHYI3oiSZKcLsFzfD4ffD4fTk9PnS7FkyKRCHK5HBRFuddJRM6ZBXuGYThdCi1Zs9nEeDzGwcEBg1wiIiIiehCDPaInME2T0ygdkE6nMRwOnS5jIwiCAFEUFxIASJKEra0thMNh3N3doVarLaBCWoRZsEfeMJlMYFkWl18TERER0YP4SpHoCQRB4D5iKyZJEmKxGG5ubpwuZe0Fg0HYto13797h4OAAqVTqRdNTZVlGIpHA0dERFEXB8fHxykO9dlvCn/6URrvN8OpHGOx5i2EY0DTN6TKIiIiIaI2xY4/oibin2GolEgnous6ln0+QTCbRbDbRarWQTqcRj8eRy+VgmiY0TYNpmvON+Gcfs4AoEAjA5/PNg0DTNHF9fe3YsJIPHxL49dc8AOCXX5qO1LDOLMtisOchoigiGAw6XQYRERERrTEGe0RPsMhljvQ06XSa3XpP5Pf7cX19DcuyUK/X58vGY7EYQqEQRFGEoijzx7EgCBAEAaZpYjKZoNlsQtO0tQhR379v3/uT7uOyTG+xbRu2bTtdBhERERGtMQZ7RE9g2zZkWV6L4MMLIpEIAKDb7TpcyfpLJpOYTqeYTCbffa7b7W7cfZhImOzU+wnTNNmx5yHBYBCCIDhdBhERERGtMb7tT/SIWYcMl+KuTiaTQafTcbqMjZBIJNBus7vNK0zThCzzPTkvUBQFu7u7DPaIiIiI6KcY7BE9wrZtVCoVLsNdEZ/PB7/fzynET+Tz+TauK+8xHKDxMAZ73lEqlQCAwR4RERER/RSDPaJHiKKI0WjkdBmekU6noWkag9QnSKVSMAzDdUvEZwM0PnxIOF3K2plOp1yK6xHBYJD7KRIRERHRo/iKkegRgiBw8/IVEUURsViMQzOeKJVK4e7uzukyFu79+zb+9b9u4P/8nxDOz1Wny1krDPa8YXd3l29uEBEREdGTMNgjeoRlWXjz5o3TZXjCbKP43d1dbG9vIxqNOl3S2spmswDgymAvkTDx8aMf//APEfzn/1xwupy1wmDP3WRZRrlcRjAY5M+ZiIiIiJ6EG/UQPUIQBA7OWJHBYICPHz8iFAohEomgUCigVCphOp1C0zR0u130+32ny3ScLMtIpVL48uWLa7tJ370b4R/+IYJ377gM/vcMw+DyTJcSRRH7+/tQFIX76hERERHRkzHYI3qEbduu28NsnZmmiV6vh16vB+BriBUKhRAOh1EsFgEAvV4Pt7e3nl2qtru7i16vB03TnC5laf7Nv2khmbTw/j0n/v6erusM9lxGEASEQiEUi0VIksRQj4iIiIiehcEe0SNs28ZwOHS6DM+aTqfodrvzya/hcBjpdBrv3r3DeDzGzc2Np4abJJNJKIqC8/Nzp0tZqkTCxPv3bXz4kMD7920kEqbTJa2FWZjNvT/dQVEUlMtlSJIEURQZ6hERERHRszHYI3oCLwVH624wGGAwGEBRFKRSKZTLZbRaLdRqNadLWzpRFJHL5bJSO3sAACAASURBVHB1deWJbsXZdFwA+OWXpsPVrA/LsqCqKiaTidOl0Cv4/X6Uy2UIgsAuTCIiIiJ6MQZ7RI8QBAGGYThdBn3DMAzc3t6i0+lgb28PwWDQ9V1sOzs70DTNM/sMzpbhcjnufZPJBPF43BNhtpvt7u6yS4+IiIiIXo1vERP9hGVZEEXRE91Rm2o8HuPk5AQA8PbtW6iq6nBFyxGJRBAIBHB9fe10KSuTSJj45Zcml+F+o9FoIJFIOF0GvZAsy9jZ2WGoR0REREQLwWCP6AG2bUMURTSbTZgmg4V1Zpomzs/P0el0cHBwgFAo5HRJC1csFnF7e8sJzTTv2HTj49ztstksjo6OEA6HIUmS0+UQERERkQtwKS7RD1iWBdu2UavV0G5zGeCmqNVqmEwm2N3dxdXV1Xyy7qYrlUrQdZ2PRZobDAZIJpMc7LMB/H4/fD4fMpkMVFXlfnpEREREtFAM9oh+QBAEXF5eemYvMzfpdDqwLAulUgnVahWdTsfpkl4lEAggGo3i8+fPTpdCa6Rer+PNmzcIBoPQNM3pcjzJ7/cjlUrBMAxMJhNMp1OYpolQKARVVeHz+eD3+yGK4rwDnEtviYiIiGjRGOwRfcM0TQwGA4Z6G6zX66FSqcz3sbq7u3O6pBfb2dlBo9GArutOl0JrRNd11Ot17Ozs4OTkhNsFrJgsyzg4OJj//7f7sDLEIyIiIqJV4XoQ8izLsr67GLMsC4Zh4OrqyqGqaFEGgwEuLi6Qy+WQyWScLudF8vk8LMtCo9FwuhRaQ81mE+PxGLu7u06X4jmxWAyCIMw/JEm698FQj4iIiIhWhcEeeZYgCPNwzzRNWJaFfr+P09NT2LbtdHm0AJqm4eLiAul0GrlczulynkVVVSSTSYbM9FMXFxdQFAX5fN7pUjwjlUohl8vx3wkiIiIiWguCzVem5EGmac4HY8iyDEEQYNs2DMNwujRaAp/Ph3K5jF6vh2q16nQ5T3J4eIjBYICbmxunS6E1p6oqDg4OUK1W0e12nS7H1XK5HFKpFAdgEBEREdHa4CtT8qzBYDAP83RdZ6jnYpPJBGdnZ4jFYgiFQk6X86h0Og1JklCr1ZwuhTaAruu4vr5GsVhEMpl0uhzXSiQSDPWIiIiIaO3w1Sl5kiiKHEbgMbquo9FooFgsOl3KT4miiEwmg6urq+/2gCR6SK/Xm+8pWSgUnC7HlRRF4fJbIiIiIlo7DPaIyDNarRZEUVzrrqa9vT0MBgMMBgOnS6ENo2kaPn/+jFgsNp8ITYuRy+WQTqd5nxIRERHR2uErVPKkyWTidAnkANu2cXNzg2w263QpPxSLxeDz+TZmH0BaP4Zh4PLyEqFQCG/fvkUqleKE1leKRCLzJbi8L4mIiIho3TDYI09SFMXpEsgh3W4X0+l0LaeIFgoFVKtVmKbpdCm0wbLZLDqdDi4vL5FKpfD27VvE43Gny9pIoihia2uLnXpEREREtLb4SpU8iRdp3latVpFIJNbqcVAqlTCZTDjVlF5FFEUEAgG0Wi0MBgMcHx+jVqshn8/j8PAQ4XDY6RI3giiKKBaLePfuHSRJcrocIiIiIqIHrc9VLdEKcQN0b9M0DZqmoVQqOV3KXDgcRr1ed7oM2nC5XA6j0ejecKB2u42PHz+i2+1ie3sb+/v7DPh+QlEUHBwcIBaLQRTFtXoDgIiIiIjoW7LTBRA5gfsk0c3NDd68eQNVVR2fkBwKhSAIAobDoaN10OaLxWK4urr64efq9Trq9Tq2trZQKpUgCAJ6vR7a7TY0TVtxpespGAxid3cXgiAw0CMiIiKijcBgjzxLURQYhuF0GeQQXdfR6XRQKpVwdnbmaC2ZTAadTsfRGmjzxeNx2Lb96ETlarWKarWKYDCIdDqNnZ0dAECn00Gn08F4PF5FuWsnkUigUChAEAS++UNEREREG4PBHnmSYRgM9Qi1Wg1HR0cIhUKOdssFAgHUajXHzk/ukMlk0Gw2n3x7TdNQqVQAfJ38mk6nkUgkYJomWq0WWq3WskpdO4VCYe323SQiIiIiegoGe+Q5lmWh3W47XQatAdM0Ua/Xsb29jePjY1iWtfIaotEobNvGaDRa+bnJPXw+HxRFefHvtn6/j36/D+Br518+n0cwGMTl5eUiy1xL8Xgc8XicoR4RERERbSS+iiXPEQQB6XQaqqo6XQqtgdn00MPDQ0cu7FOpFINmerVCoYBut7uQcLrT6eD4+BiBQAB7e3uuXpaqqiq2trY4+ZaIiIiINhaDPfKc2abou7u7TpdCa+Lq6grj8Rhv3rxZ+bn9fj+63e7Kz0vuIYoigsHgs5bhPsayLBwfH0NRFJTLZdd2s832FyQiIiIi2lTufKVO9AhBEKCqKmSZq9Hpq0qlAsMwVhruxeNxWJbl2WEFtBjZbBbj8RiTyWThxz45OYEgCNjf33ddV1s2m4WiKK4NLYmIiIjIG/hqljzJtm0Mh0NMp1OnS6E1Yds2Li4uYNs29vf3V3LOZDLJZbj0avF4HI1GY2nHPz09BfA1CHOLQCCAdDrturCSiIiIiLyHwR55km3bnEJK37FtG+fn55AkCXt7e0s/n9/vR6fTWfp5yL1isRgAzAdfLMv19TXi8bgr9tsTRRE7Ozuu+F6IiIiIiBjskefYto3xeMwppPRDlmXh7OwMqqpib29vacv0fD4fbNuGrutLOT55QyaTWejeeg8ZjUawLAvRaHTp51omQRBQKpUgSRKDPSIiIiJyBQZ75Cm2bcOyLFSrVadLoTVmmibOzs4AAG/fvl3KEkTTNBks0KuoqgpVVVe2nLvT6SCVSq3kXMugqirevHmDUCjEffWIiIiIyDU4OYA8RRAEfPnyhcMK6FHT6RQXFxcIh8PY2tpCMpnEzc3NwibYMtij18rn8+j1ejBNcyXnazQaSKVSUFV14zpNo9EoisUiRFHk846IiIiIXIVvWZOnmKYJRVGcLoM2yGAwwPHxMWq1Gra2tnB4eAi/3//q49q2vYDqyMtCodBKluHOzCY4JxKJlZ3ztQRBwNbWFpffEhEREZFrMdgjT5EkCVtbW06XQRuo3W7j06dP6PV62N/fx97e3qsnatq2zSWB9CK5XA66rq+8+7heryOZTK70nC+lKAoODg4Qj8f5PCMiIiIi1+JSXPIcy7KcLoE2lGVZqNVquLu7Qz6fx9u3b9Hv9zEejzGZTOYfzyGKIh+T9GzxeBy3t7crP+9gMIBt24hEIkufxPtSqqoinU4jHo8DAEM9IiIiInI1BnvkOavaj4rcyzAMXF5eIhAIIJVKIRKJIJFIQJIkiKI4H9Iy+zBNE9PpFIZhQNf1eQBo2zaXBq6ALMvzn4UbRCIRiKKIXq/nyPm73S5SqdTaBXvhcBiZTAaBQACCIPC5RURERESewGCPPGc6nTpdArnEaDTC1dXVd38vy/L8Q1GU+Z8+nw/hcBiSJEGSJC7FXYFUKoV8Pg9BEHB8fLxxQx9+JJvNotVqObZPY61Ww7t37yDLsuO/TwVBQDweRyaTmQfrDPSIiIiIyEsY7JHnMEihZZtOp08KPN6+fQtZlp+9fJeeZzweYzAYYH9/H2dnZxsd7smyDJ/Phy9fvjhWg2VZmEwmSCQSaDQajtQgyzJSqdR8v7/X7ndJRERERLSpGOyR5/j9fiiKAsMwnC6FPM6yLMgyfw0vk2maEAQBtVoNtm3j4OAAlUoFw+HQ6dJepFAooN/vO94p12w2USgUVh7sBQIBZDIZhMNhAHyjhoiIiIiIV5TkSclkErVazekyyONM02Swt2S/X5ZZr9dhGAZ2d3dxc3ODdrvtYGXPJ8sywuEwLi4unC4F3W4XhUIB0Wh04Xv9SZJ0bxn77L9DoRBUVeX+eUREREREv8MrSvIcURTh9/udLoOIwd4KKIpyb2BOu92GYRjY2dmBrusb1blXLpfR6/UwGo2cLgXA16C0WCzCMIxHaxIE4V5QN/tQVfXe38+Gz/x+/0BBENiZR0RERET0AF5RkidxPyZaB9PpFIqiOF2Gq6mq+t2eeoPBAHd3d8hmszg/P3eosucpFosQBAHVatXpUubu7u4giiL29vZQrVYhCMK8u24W2M0GxQiCcG8q8azr7kedd+zGIyIiIiJ6OgZ75El+vx+SJN3r5CFaNcMwEAwGnS7D1Xw+3w+X3N7d3eHNmzcOVPSwWTexqqrzj2AwCFmWYRgGKpWKY5NwH9JsNiEIAgqFwryz7qFgjm+oEBEREREtHoM98qxisYhKpeJ0GeRhuq4jGo06XYarKYryw2Wiuq5D13WkUim0Wq2V16WqKnZ2diDL8r3uNdM0YZomptMpDMNAvV7HYDBwfFjGzzQaDQiCgHQ6zW47IiIiIqIVY7BHnjS7gCZykq7r3GNvifx+P0RRfHD/t16vh2g0uvJgL51OI5vNot1uo9PpzIO83y9V3TT1eh2hUAiBQID74RERERERrRBffZMnWZa18EmORM81mUy4PHGJMpkM+v3+g5/v9XoIBAIr+xlIkoSDgwOk02l8+fIFNzc3GI1G0HV9o0O9mUqlAsuy1m65MBERERGRmzHYI08SBAGDwcDpMsjjZl2j7HBajnA4/NNuvPF4jH6/j52dnaXXEo/HcXR0BF3XcXx8vFHTeJ/KNE18+fKFwR4RERER0QrxapI8aTQa8eKT1oJlWezaW4JcLgfDMKBp2k9vd3Nzg0AgAL/fv5Q6RFFEuVxGoVDA9fU1Li8vXdGd95DRaITb21tudUBEREREtCLc3Ik8xzRNdDodp8sgAgDYtj2fekqLIYoikskkLi8vH73tbG+7Re91GAqFUCgUoKoqNE3D8fGxZ8KudruNQqHgdBlERERERJ7AYI88aTKZOF0CEQAOclmG3d1daJr2pOX2qqpCFMVXL80PhUJQFAWGYSCVSiESiaDb7eL8/NxzP1/btmEYBlRVdboUIiIiIiLXY7BHniMIAsbjsdNlEAH4+nicTqdOl+EaiUQCfr8fJycnT7p9KBR6dbdkoVBAKpWaD47o9Xo4Ozt7cBqvF2iaxmCPiIiIiGgFGOyR58yW3hE5TRRFCILAx+OCyLKMfD6Pq6urJ4el8Xj8p5NznyKRSEDXdZyennIq7G80TUM0GuVgGCIiIiKiJeMrbvIcWZaXtlE+0XP4/X7PLdNcpv39fXQ6nScHdaIoIhAIoF6vv+h8oiji4OAA0+kUp6enME2Tod5vOKCIiIiIiGg1GOyR5wiCgGKx6HQZRFBVlctwF6RUKsGyLNze3j75a8Lh8Is7eEVRxOHhIUzTxOfPnxnQfsPLy5CJiIiIiFaJwR55jiAIUFUV4XDY6VLI4xjsLUYymUQkEsGXL1+e1SX2mvt/b28Pk8kEFxcXXEr9gHa7zfuGiIiIiGjJGOyRJ4miiEwm43QZ5HGzKar0Y+22hD/9KY12W3rwNn6/H/l8HpVK5dn3pSiKz+60C4VCePfuHVRVxeXl5bO+1mva7bbTJRARERERuR6DPfIkQRAQCAS4sTs5isHez334kMCvv+bx4UPiwdvs7u6i0WhgOBw++/iSJD17H7hQKARZlnF+fs7lt4+YTCZ8fBMRERERLRmn4pJn2baNYDCIwWDgdCnkUZIkcSnuT7x/377357f29vag6zoajcaLji9J0rPDOVmW0ev1MJlMXnROr2m1WsjlcpCkh7suiYiIiIjo5diuRJ4liiJisZjTZZCHMdj7uUTCxC+/NJFIfB++pVIpBAKBVy2HtW0bgiA862sCgcCLugO9qtvtPvs+JiIiIiKip2OwR54lCAJisRj8fr/TpZAHiaIIWZY5PfQFVFVFLpfD5eXlq4LR4XCIYDD45NvLsgyfz8cu32cwTRPD4fDZS56JiIiIiOhpGOyRpwmCgP39fWxtbTldCnlMLpfDaDTiHmQvUC6X0Wq1Xh2w9ft9yLL85L02d3d3uQz3BTgdl4iIiIhoeRjskacJggBRFBGPxxEKhZwuhzwkGo3i7u7O6TI2zu7uLqbTKWq12quPZZomxuMx0un0o7dNpVJQFAXVavXV5/Wafr/P5bhEREREREvCYI/oN89Zkkf0GoFAAJIkodfrOV3KRonH4wgGg6hUKgs7ZqfTeXSvTVVVkc1mUa1W2Xn2ArZtc8k5EREREdGSMNgjwtf9zhjs0apks1l0u13uO/YMiqKgUCjg6upqocuXe70eFEWBz+f74ecjkQgODg7QbrcZxL5Cp9N59gRiIiIiIiJ6HIM9ot80m02nSyCPCAaDXIb7TOVyGZ1OB/1+f6HHnU6naDabKJfLkGX53ufS6TS2t7dxc3OD29vbhZ7Xa7gcl4iIiIhoOeTHb0LkfrZto1gs4uLiArquO10OuVgymYRpmlya+Azb29uwLGtp4Vq9XockSXjz5g16vR7u7u5QKpUgyzIuLi6gadpSzusl0+kUuq5zCjkRERER0YIx2CPC1yEaqqo+eTom0UvIsoxcLscBDM8Qi8UQDofx+fPnpS5dvrm5wXA4RDKZnC+9vb295Z56C9Ttdvl7loiIiIhowRjsEf3Gtm2Mx2Ony9hIgUAAyWQSoVAIsizPO9I6nQ73JfudcrmMXq+HbrfrdCkbQZZlbG1t4fr6eqH76j2k1+vx8bpEvV4PmUzG6TKIiIiIiFyFwR7Rb7ix+/Pt7e0hEAgAAAaDAer1OobDIfx+P8LhMAqFAkqlEgzDwHA4xN3dnWfD01KpBACu69ZrtyV8+JDA+/dtJBKLfQ7NglCGbe4wmUxgmiY79oiIiIiIFojBHtFvuLfe86RSKfh8Ppyfn38X1hmGgX6/j5ubGyiKgnA4jEgkgv39fViWBV3XoWka+v0+hsOhQ9/B6sTjcUQiEZyenrpuEu6HDwn8+mseAPDLL4sbQFMsFvH/2buT5TayNMvjxwfMMziBg6g5lJlWq3qS3Pay3qH7GXrRZrlss9p07nodD1NlnSmFRFLiDIIg5sndby+UZEkZGkgJwIUD/5+ZTBHBAUcMkHI/+O690vIVoauu3W6rUqlQ7gEAAABTQrEH/MOyFS6ztr6+rsvLy+9O4E0mEzWbTTWbTUkfl+3m83lls1mVy2W5rqswDBUEgYbDoXq9ntrt9tLsbeb7vra3t3VycrKU5fGf/9z87PdpKBQKKpVKU9tXb5ZThXiYdrutcrlsOwYAAACwNCj2gH+43Sfu+vradpSFVygU5Lqubm5uHvyxg8HgsxNhXddVOp1WJpNRNpvV5uamdnZ2NBqNdHZ2FusTSVOp1N2UYqfTsR1nJiqVUP/2b1dqNj399a/rP12eua6rvb09nZ6eTq0IndVUIR6u3+8zrQcAAABMEcUe8A+u62pra0vValUfPnzQaDSSJHmep3Q6vRJLRu+rVqupXq9PZZoqiiL1+331+301Gg1JH7/m6+vrevLkiSaTic7Pz2NXjOXzeT169EiNRkPlclm1Wk1nZ2e2Y83MtMqzZ8+eqdPp/FBp/DX/+q9dPX061L/+a3dqnxM/xhijIAiUSCRsRwEAAACWAsUe8AnP8+S6rp4/f67r62v1+33t7+9Lkv7jP/7DcrrFkMlklEgkZjrZGIahLi4uVK/XVa1Wtbe3pzAMdXl5OdXCZ1aq1apqtZpOT091c3OjZrOpFy9eqNvtxq6gvK9pLMmt1WpyXXfq++r9+79v6uAgrX//90397//9fqqfGw83HA4p9gAAAIApcQwbiwFfFEWRjDFyXVdnZ2cs0f2HZ8+eaTAYzHX6zHEcVSoVbW5uSpKurq50dbWYSyprtZoqlYrev3//2ZRnuVzW9va2fvvtN00mE4sJF1Mul9Pjx4/19u3bu2nZaTk4SOp//a+a/sf/ONfTp8u3z2HcbGxsaHNzU47j2I4CAAAAxB7FHvAdURQpDEMdHBws5eEHD5FIJPTy5Uu9fv1aQRBYyVAul7W5uSnXddVsNnVxcWElx5c8fvxYmUxGBwcHXyyn9vf3lUwml+J03GkeSOG6rl69eqXz8/O7Q1awvIrFonZ3d+V5nu0oAAAAQOyxgzXwHa7ryvd9vXz5Uru7u7bjWLWzs6N2u22t1JOkm5sbvX79WicnJyoUCvrjH/+onZ0d6xvyP3/+XMlkUr/99ttXJ87ev38v13VVq9XmnG76bvfU+/XXyk9/rqdPn6rX61HqrYjvnaQNAAAA4P7YYw+4B8dxZIxRuVzWycmJ7ThWuK6rXC6nt2/f2o4iSep0Oup0Osrlctra2tKrV6/U7XZ1cnKiKIrmkuH2FN9MJqPhcKiDg4PvPva7d+/08uVL9Xo9tdvtueSchWnsqSdJW1tb8n1fBwcH04iFGBiPx9aLeAAAAGBZsBQXuKfbb5WTk5NYHOAwbbu7u0okEjo8PLQd5YsymYw2NzeVy+U0Ho/Vbrd1dXU19ZLv9vTkYrEo13XVarV0fX39oCmk2/323r59u9LLuzOZjJ4+faqDgwMNBgPbcTBHL1++VCqVsh0DAAAAiD0m9oB7up3aKxQKK1nsFYtFHR0d2Y7xVYPBQEdHR0okEioWiyqXy1pfX1cQBOp0OqrX6z+1hLharaparSqZTKrf7+vs7EydTueH9sq7ublRPp/X/v7+Uuy39yNc19Xjx491cXFBqbeChsMhxR4AAAAwBRR7wAO1Wi3bEeYuk8lIkvr9vuUk3zeZTNRoNNRoNOR5ngqFgsrlsn755ReFYaher6dGo3GvMul2CjCbzSoMQ11fX+vm5mYqewweHx/rl19+0fb2tk5PT3/688XN48ePNRwO1Wg0bEeBBYPBQIVCgSW5AAAAwE9iKS7wAMYYGWM0Ho/VbDZXppRYW1tTuVxemP31foTjOMrn8yqXyyoUCnIc56vvdyuKorultrOYKrs9lOXk5CTW++091Pr6utbX1/XmzRuF4c+dqIt4yufzevToESfjAgAAAD+JiT3gARzHkeM4SqfTqtVqK1PspdPp2O8FZ4y5O3BjUQRBoNPTU+3u7mo4HMb+a3wfyWRSm5ubOjw8pNRbYcPh8KvlOgAAAID7Yw0M8IMcx1GxWLQdYy6SyeSDDofA/bVaLXU6HT1+/Hglio4nT57o+vo6Fsu6MTvTWM4OAAAAgGIP+Cm7u7va2dmxHWPmfN9fiWkyW46Pj+W6rkqlku0oM7W9vS1Juri4sJwEi4CfKQAAAMDPo9gDfoLneXenry4zz/O4CZ+x6+trbWxs2I4xM7lcTpVKRUdHRyt5CjB+j9OQAQAAgJ9HsQf8JNd1tbm5Kd9f3i0rXdel2Juxer0u3/eVzWZtR5k613X16NEjnZ2daTQa2Y6DBTEYDBRFke0YAAAAQKxR7AFTUqlUbEeYidvCkoMOZq/T6Whra8t2jKl79uyZer2ems2m7ShYIMPhkOlNAAAA4CdR7AFT4LquisWiEomE7ShTl8vlNJlMbMdYCaenp0qlUqrVarajTE2tVpPrujo5ObEdBQtmNBqtxIExAAAAwCxR7AFTkkwm9eLFC/3xj39cqum9TCbDMtw5iaJI7969U6VSUblcth3np2WzWVWrVb1//36hl1w2m57++td1NZue7SgrJQxDJvYAAACAn0SxB0yJ53l3v7a3t5dmSWUymWRftDkaj8c6Pj7Wzs5O7CdAHz16pMvLSw2HQ9tRvunXXyv6y19q+vXX5Snk44KfLQAAAMDPWd7d/gGLXNfV2tqaLi4ubEf5aclkUp1Ox3aMldLpdDQcDlWtVmP7HNrY2JAxRldXV7ajfNef/9z87HfMz2AwUCaTYUkuAAAA8IMo9oAZcV1Xvu8rCALbUX6K4zgLvYxyWXU6HRUKBdsxftja2lps9tWrVEL9278tfgG5jG5PxvU8lkEDAAAAP4JiD5ihly9fKgxDtVot3dzcxHLZmTFGrsuq/XkLwzC2U0xra2uKoohJT3xXHH8mAgAAAIuEYg+Yods999bW1rSxsaHRaKTJZKLJZKKrq6tY3NRGUUSxZ0Gcv+5ra2uxWIIL+8bjcWwLbAAAAGARUOwBc+C6rowxSqVSSqVSMsaoVCqp0+no/Pxck8nEdsSvinPBFGeTySSWX/dUKiXf93Vzc2M7CmIgDEPbEQAAAIBYi99dIxBTn06lOI4j13VVKBT08uXLhd5LjaW4dvR6PXmeF7uTcWu1mlqtFvsy4t7G47HtCAAAAEBscbcOWOS6rlzX1fb29lffJ5lMzjHR7zGxZ08QBMpkMrZjPEg2m1Wj0bAdAzEyHA5ljLEdAwAAAIgl7taBBeB5njY2Nn733yuVin755Rfl83kLqT7ixEp7JpOJUqmU7Rj3trm5qclkouFwaDsKYuTm5oYJTwAAAOAHsccesABui71ut6vBYCDp4zRfrVaTJO3v70v6uDzzw4cPc70JjqIodstBl8VoNIrVxF65XNbl5aXtGIiZbrdrOwIAAAAQW0zsAQvCcRw9efLk7t+3t7fv9uW7XbKby+X0+PFjpVIpZTKZuZQ+YRiyFNeSZrOpXC5nO8a9ZDIZ+b6vVqtlOwpiiH0ZAQAAgB/DxB6wIBzHkeM48n1fnuepVCr9rlBzXVeZTEbPnj27+/eDgwP1+/2Z5QrDkKW4ltxOb6ZSKY1GI8tpvq1Wq6nZbLJXGn5Is9lUqVSyHQMAAACIHcZwgAVijJHv+9rd3f3sFN1Pua4rz/PuyrbNzc2ZZgrD8KtZMB9x+PpnMhldX1/bjoGYGgwGTOwBAAAAP4BiD1gwu7u7SqVS9ypzHMdRNpuV789u+JaluPbk83kZYxb+MIqtrS2NRqOFnyrEYru+vqbcAwAAAB6Iu3VggXiep1Qq9aClr8aYmZ6cSrFnz9raWiwOFiiXy7q6urIdAzF3c3NjOwIAAAAQO9ytAwvmR0q0MAxnkOSjIAhisRR0GcVheWsul5Prumq327ajIOYmk4kGgwH7NAIAAAAPQLEHxNztnnuz/PwUe/P3/PlzjcfjmR6MMg2bm5scmoGp9+PzpwAAIABJREFUaTQaLMcFAAAAHoBiD4ixMAxVr9fV6/Vm9hh7e3tqNpsz+/z4vSdPniiRSOjw8NB2lG+6PaV50acKER+dTsd2BAAAACBWKPaAGDPGqF6vz+zzl8tlJRIJXVxczOwx8Ln9/X35vq/ffvtt4SeXNjc3NRgMNB6PbUfBkjDGqNVqLfxzHwAAAFgUFHtATN3eAM9yCWStVtPZ2Rk32XOUy+V0cnKiIAhsR/muUqmkRqNhOwaWzPX1NUu7AQAAgHui2ANiyhgj3/dntv/d06dPNR6POalyjvL5vIwxGgwGtqN8V6FQ4NAMzMRwOJzpgUAAAADAMqHYA2LKdV3l83n94Q9/0MbGhorFotLp9FQO0nj8+LESiYSOjo6mkBT35ThObCaVNjY2mNbDzFxfXzMpDAAAANyDbzsAgB93W+JtbGzcFUK3E3xBEGgymWg0Gmk0GmkymWg4HH53P7S9vT2l02m9ffuWqZk56/V68jxPrusudKnhuq7S6bQ+fPhgOwqWVKvV0ubmpu0YAAAAwMKj2AOWgOv+fvg2mUwqmUwql8spiiIZY+Q4jtrtts7Ozr5Y2tVqNeXzeb19+zYWe7wtmyiKFEWRcrncQp8OWqvV1O/3NZlMbEfBkrp9USKTydiOAgAAACw0luICK8B13btJsGKxqF9++UWVSuWz99nY2FClUtHBwQGFjUWNRkM7Ozt3ZW02m9X6+rp83/9igWtDsVhkGS5m7vr6mqlhAAAA4DscE5cNnQBMVRiGmkwmOj4+Vjab1dbWlg4ODjQcDm1HW3nPnj2T53kKgkDpdFpBECiZTMpxHJ2enur6+tpatmKxqJ2dHf3tb3+zlgGrwfM8vXr1amEKbQAAAGARsRQXWFG3E3zPnj2T4ziUegvk3bt32tzclOd5Ojo6Ui6X097enjzPsz5NyaEZmJcwDNXv95XL5WZ2+jcAAAAQdxR7wApzHEeO42gwGKjf79uOg09cXl7e/fPtUuqrqyure+/5vq9UKqVms2ktA1bL9fW1MpnMVE77BgAAAJYR61sAiBX5i+12Su/i4sJqjq2tLfV6PQ5Wwdx0Oh2m9QAAAIBvoNgDoHQ6rVQqZTsGviCVSunx48eSPk7M2VQoFHR1dWU1A1aLMUatVktRFNmOAgAAACwkij0Acl1Xz58/Vzqdth0F/2Rvb09hGOr169dW99crFouSpF6vZy0DVtP5+TlTxQAAAMBXUOwBuBOGoe0I+ESpVFImk9Hp6anG47HVLNVqVTc3N1YzYDWFYajj42Om9gAAAIAvoNgDoCiK1Gq1rJ+4is91Oh0ZY6yXetLHJcE2D+7Aaut0Omq325R7AAAAwD+h2AMg6fNTWLEYoiiS4zjK5XJWc7iuK9/3OTkZVp2enioMQ5blAgAAAJ+g2ANWXBiGuri4YFpvQUVRpO3tbasZcrmcgiCgUIFVURTp4OCAqT0AAADgExR7wIrzPE+ZTEbJZNJ2FHzB3/72NzmOo0QiYS1DJpNZiOXAwHg81vv37yn3AAAAgH+g2ANWXBRFKpVK2tzctB0FX3BbYLx69Upra2tWMvi+z0QnFkav19PZ2RnlHgAAACCKPWDlua6rKIpUr9dtR8FX3J5Ga2tqzvM8ShQslGazqWazyfMSAAAAK49iD1hht3umtdttjUYjy2nwNScnJwrDUEEQWHl8x3HYXw8L5+zsTP1+n3IPAAAAK41iD1hRYRgqiiIKGwCx9f79ewVBQLkHAACAlUWxB6wo13V1dXUlx3G4KV5whUJBkjQYDCwnARbL7Um5xhhepAAAAMBKotgDVpQxRuvr6zo7O2N/vQU3GAzkuq5evnwp1+XHNvCpyWSiw8NDij0AAACsJO4QgRXlOI4kqdFoWNu7DfcTBIE6nY5SqZQSicTcH5/CBItuMBjo5OSE6WMAAACsHIo9YAVFUaQwDHV4eGg7Cu6p2WxKkqrVquUkwGJqtVpqNBoKw9B2FAAAAGBufNsBAMyXMUbD4VDv3r2zHQX3lEwmtbOzI0nWJpJuJzyBRXZxcaFUKqV8Ps+ydQAAAKwErnqBFRJFkfr9vo6Pj21HwT0lk0m9ePFC3W5Xv/32G/shAt/x4cMHjcdjluUCAABgJVDsAStmNBppPB7bjoF72tnZUbfb1cnJiYbD4Q+XFY7jMMGElWCM0eHhoaIoYn9IAAAALD3u8oAVMh6PdX5+bjsGHiidTn93Kazv+998n6dPn+pPf/qTyuXygx+fcgRxEwQBJ+UCAABgJbDHHrDkbjeSd11XYRiyPC1mDg8P9Yc//EHValWNRkO+7yufzysIAnmep729PY1GIyWTSUVRpOvra4VhqHK5LMdx7t6WyWTUbrdVq9XkeVv6P//H6L/9t6FyuYEmk4kGg4FGo9FXc7DHHuJmOBzqw4cPevToEdOqAAAAWFoUe8CSC8NQjUZD29vb6nQ6tuPgB5ycnGh/f18bGxvyPE+TyUSu68rzPHW7XXW7XbVaLVUqFeXzeXmep06noyAIlE6n1Wq17vYdk6T/+3939T//Z0VBEOi///e8fN+X73/868AYo2azqXq9TgmM2Ot0Orq8vLz73gEAAACWjWNYpwIsNWOMTk9PFYahut0uZU1MZTIZua6rwWDw0/8Pm01Pv/5a0Z//3FSlEt7992w2K8/zVKvVZIzRwcGBwjDU3t6ejDE6OTn52T8GYMXe3p6KxSKTewAAAFg6FHtADH26KbwxRlEUKZFI/G655G0B1Gw2dXZ2NveciK9nz54pmUzqzZs3qtVqkkSxh9hyHEdPnz5VOp2m3AMAAMBSodgDYigMQ11fX6vX66nX6ymdTuvZs2cyxnx202qM0X/+539aTIo4e/LkiRzHuVvCS7GHOPM8Ty9evPjuQTMAAABAnPCyNRATYRh+dsJju91Wt9uVMUaDwUBv377V5eWlBoPB3SEZFxcXFhMj7t6/f69sNivHcShCEHthGOrg4IDtCAAAALBUODwDiJFGo6FqtSpJGgwGn71tOBxqOBzq6upK6XRak8nk7kRc4EfcLvl2XZcyBEthPB7r/fv3evz4MUtyAQAAsBQo9oAFd1uuOI6jer2uTqfz3ZJlOBzOKR2W3WAwULFY1M3Nje0owFT0ej2dn5+rVqtR7gEAACD22GMPsOzTqaivLXc8OTlRv9/XaDSaczpAevTokYwxOj4+th0FmJrt7W1VKhXKPQAAAMQaV7OARWEYynVdnZ6eqtls6ks9exiGlHqwimW4WEZnZ2caDAY8vwEAABBrFHuAJcYYBUGgd+/eqdVq6fT09Ivv5ziO8vn8nNMBwPI7OjpSEASUewAAAIgtij1gzowxiqJIvV5PR0dH6vf7d2/70s2l67ra2tpSOp2eZ0zgDjs2YFlFUaSDgwMZY3ieAwAAIJYo9oA5M8bo6OhIh4eHGo/Hn73ta3vsSSyHBIBZmEwmOjo6otgDAABALFHsAXMURZFGo5F6vd7v3pZMJr/4McYYjcdjNngHgBnp9/s6OTnhBRQAAADEDk0BMAefLr89PDz84vs4jvPFiRHHcZRKpfTs2TNlMpkZJwV+71uTpMCyaLVaajQaCsPQdhQAAADg3nzbAYBVYIzR+/fv1e12v/j2RCKhra0teZ6nMAxljJHv/9e3523pl8/nNRgM5hUbkPTx+cvEKFbBxcWFUqmU8vk8z3kAAADEAletwIxFUaR2u/3VUk+Snjx5okKhoDAMdXp6qg8fPtxNjYRhqCAI1O121Wg05hUbAFbShw8fNB6PWZYLAACAWKDYA2bodvnt8fHxN9/vds+9ZrOpVqslz/Pkuq6iKFIYhvr73/+u9+/fc6MJADNmjNHh4aGiKOJADQAAACw8x3DVCkxdFEVyXVdXV1e6uLi4181hoVBQr9e7K+9835cxhv2eYN3Ozo48z9OHDx9sRwHmJp1O69mzZyzJBQAAwELjahWYEmPMXYF3e9hAp9O598RHp9P5bCIvCAJKPQCwZDgc6sOHD0xKAwAAYKFR7AFTEEWRRqPR3cEXURSp2+1qNBrZjgZMBSfjYhV1Oh3V63XKPQAAACwsij1gCowxuri40MHBgYwxchxH7XZbQRDYjgb8NHZswCqr1+tqt9uUewAAAFhIFHvAFLiuq3w+r9FopHq9LmOMOp2O7VgAgCk4OTnRaDSi3AMAAMDCodgDpsBxHFWrVSWTSdXrdf2///f/NJlMbMcCpuJ2ChVYVbcn5d5utwAAAAAsCoo9YAqiKFIQBJR5WEq3pzwDqywMQx0eHjK1BwAAgIXCnRrwk8Iw1Gg00tu3b5nkwFw1m57++td1NZveTB9nPB7L9/2ZPgYQB6PRiJNyAQAAsFAo9oAfZIxRGIY6OTnR27dvOSgDc/frrxX95S81/fprZaaP0+/3lUgkZvoYQFx0u12dn59T7gEAAGAhMIIB/KDbPZcGg4HtKFhRf/5z87PfZ2U8HkuSEokEy80BSdfX10qlUqpUKixTBwAAgFWOYe0g8CC3Bwmcn5/r6urKdhxgLl6+fKl6va6bmxvbUYCF8fTpU2UyGco9AAAAWMOVKPBAxhi9efOGUg8rpdfrqVQq2Y4BLJSjoyMFQcCyXAAAAFhDsQc8kOu6LEfEyrm6ulIul5PjOLajAAsjiiIdHBzIGMPhSQAAALCCYg+4J2OMoijSxcUF0xlYOePxWGEYqlAo2I4CLJTJZKKjoyOKPQAAAFhBsQfcQxRFCsNQR0dHqtfrtuMAVrTbbVWrVdsxgIXT7/d1enrKiz4AAACYO4o94DuMMRoOh/r73/+uXq9nOw5gTb1eVzab5aAA4Atubm7UaDQUhqHtKAAAAFgh3J0B33G7/JZlVlh1QRAoCAIVi0XbUYCFdHFxoX6/z+QeAAAA5oZiD7gHbtKAj1qtFstxgW94//49U3sAAACYG4o94Dtc19WjR4+Uy+VsRwGsq9frSqfT8n3fdhRgIRljdHZ2RrkHAACAuaDYA77DcRwlEgk9efJE2WzWdhzAqiiKNJlMVCqVbEcBFla73dZ4PGYLBwAAAMwcxR5wD1EUaTweazQa2Y4CWHdzc6NKpWI7BrDQTk5OKPYAAAAwcxR7wD04jqM3b96wtArQx+W4yWRSiUTCdhRgYQ2HQ7VaLfZoBQAAwExR7AH34DiOtra2bMcAFsZoNFK5XLYdA1ho5+fntiMAAABgyVHsAffEkirgvzSbTZbjAt8RhqEuLi6Y9gYAAMDMUOwB92CMked5SiaTTCkBkq6vr+V5nlKplO0owEK7vr5mOS4AAABmhmIPuAfXdVWtVvXy5Uvt7e3J8zzbkQDrhsMhRTfwHcYYnZycMLUHAACAmaDYA+7pdiluq9XiBg2Q1Gg0WI4L3EO327UdAQAAAEuKYg+4J9d1FUWRUqmUXrx4oVKpZDsSYFW73ZbjOMpkMrajAAtvMpnYjgAAAIAlRLEHPMDtnmLpdFqbm5u24wDWDQYDpvaAexiNRrYjAAAAYAlR7AEPFEWRjo+P9fbtW9tRAOvq9TrTq8A9DIdDTlcHAADA1FHsAQ/kOI5qtZqKxaL+5V/+RcVi0XYkwJperydjjHK5nO0owEIbjUacjgsAAICpo9gDHsh1XXmep729PRljtLe3p93dXQo+rKxer8dyXOA7xuOx7QgAAABYQhR7wA9wHOfud9d1VS6Xtbu7q7W1NcvJgPmr1+sqFot33xcAfm88Hst1uewCAADAdHGFCUzBpwUfsGqGw6HCMFQ+n7cdBVhYURSxFBcAAABTR7EHTIkxRsfHx7ZjAFZ0u12W4wLfMZlMbEcAAADAkqHYA6aIaQysqnq9rnw+z1JD4BvYZw8AAADTxh0YMCW3S3ErlYoymQz7jWGljMdjBUHAITLAN4xGIxljbMcAAADAEvFtBwCWhTFGGxsbdzdtURTp73//u+VUwPy0221VKhXd3NzYjgIspMlkoiiK5Hme7SgAAABYEkzsAVNye4CG53nyPE+u6yqXy9mOBczN5eWlMpkMpQXwFSzFBQAAwLRR7AEzYIyR4zgKw9B2FGBuoijSZDJRqVSyHQVYSByeAQAAgGmj2AOmJIqiu2W4juPo8PBQw+HQcipgvlqtFqfjAl8xmUw4YAYAAABTxR57wBREUaRGoyHf93V5eSnf9zUYDGzHAubu6upK6+vrSiQSTCcB/+T2BSAOVwIAAMC0UOwBU2CM0XA4VKvVksRyK6yuKIo0Ho9VKpV0dXVlOw4AAAAALDXWgwBT4HmednZ2bMcAFkKz2WQ5LvAVTOsBAABgmij2gCnxPE+7u7vctGHlNRoNJRIJJZNJ21EAAAAAYKlR7AFTEEWRJKlUKnEiKCBpOByqXC7bjgEsHF78AQAAwDRR7AFT4Lru3YboTCkB0vX1NctxgX/iOM7d6ekAAADANFDsAVNijNF4PFaz2bQdBbDu5uZGrusqnU7bjgIAAAAAS4tiD/hBxpi7Jbi33r17x4m4wD8Mh0Om9oBPMLEHAACAaaPYA36AMUZBEKjdbssYozAMdXx8rDAMbUcDFsbV1RV7TgKfYH89AAAATJtvOwAQR1EU6bfffrubvLi6utJwOLScClgsnU5HkpTNZtXv9y2nAeyj2AMAAMC0MbEH/ADHcbS1taUoinR8fEypB3xFv99nOS7wDyzFBQAAwLRR7AE/KAgC2xGAhVev11UsFm3HAAAAAIClRLEHPJAxRr1eT5eXl7ajAAtvMBjIGKN8Pm87CmAdS3EBAAAwbRR7wAMYY2SMUb1etx0FiI1ut8tyXEAUewAAAJg+ij3gnqIoUhiGOjg44CAA4AHq9boKhQKlBlYe3wMAAACYNk7FBb4hiqK7fz4+Pla73baYBoin0WikMAxVKBT4HsJKo9gDAADAtFHsAd9gjNGHDx80HA45LAP4Ce12W9VqlWIPAAAAAKaIpbjAdziOQ6kH/KR6va5sNivX5a8drC6e/wAAAJg2rjCB7xgMBrYjALEXBIGCIFCxWLQdBbCGpbgAAACYNoo94Ctul+EyrQdMR6vVUrVatR0DsIZiDwAAANNGsQd8gTFGk8lE3W7XdhRgadTrdaXTafk+27tiNVHsAQAAYNoo9oB/YozReDzW0dGR7SjAUomiSJPJhOW4WFkUewAAAJg2ij3gn0RRpHq9rtFoZDsKsHRubm5YjouVxeEZAAAAmDauMIEvaLVatiMAS6leryuZTCqRSNiOAsyd4zhM7QEAAGCqKPaAT0RRpPPzcxljbEcBltZoNFK5XLYdA5g7Sj0AAABMG8Ue8Iler6dms2k7BrDUrq+vValUbMcA5o6JPQAAAEwbxR7wiVwup93dXdsxgKXWbDbleZ5SqZTtKMBcscceAAAApo0rTOATruuqUCjYjgEsveFwyHJcrBwm9gAAADBtFHvAPwmCwHYEYOldX19T7GHlMLEHAACAaeMKE/iEMUaDwcB2DGDptVotua6rdDptOwowNxR7AAAAmDauMIF/MMbIGKNGo2E7CrASWI6LVcMyXAAAAEwbxR5WWhRFCsNQw+FQ19fX+u233zQcDm3HAlbC1dUVxR5WChN7AAAAmDbfdgDAliiK1Ov1dHl5yfJbwIJOpyNJymaz6vf7ltMAs8fEHgAAAKaNl46xkowxmkwmOjo6otQDLOr3+6pUKrZjAHPBxB4AAACmjStMrJzb5bfHx8e2owArr16vq1gsMsmElcDzHAAAANNGsYeVEEXR3S9JevPmDZN6wAIYDAaKokj5fN52FGDmmNgDAADAtLHHHlaC4zhqt9uaTCa6vr5WGIa2IwH4h16vp3K5fLfnHrCsmNgDAADAtFHsYWUcHx/LGGM7BoB/cnl5qRcvXshxHL5HsdQo9gAAADBtrAnBSjDGUBgAC2o8HisMQxUKBdtRgJmi2AMAAMC0UexhJXS7XdsRAHxDu91WtVq1HQOYKYo9AAAATBvFHlZCPp/X9va27RgAvqJeryubzXK4AJYaz28AAABMG1eYWBncUAGLKwgCBUGgYrFoOwowE47jMLEHAACAqaPpwNIzxiiKIl1cXNiOAuAbWq0Wy3GxtDzPY69XAAAATB3FHlZCq9VSEAS2YwD4hnq9rnQ6Lc/zbEcBps73fYo9AAAATB3FHpaeMUZra2vK5/O2owD4hiiKFASBcrmc7SjA1FFYAwAAYBYo9rD0giDQZDLhpgqIgeFwSLGHpeT7vu0IAAAAWEJcZWKpRVGk6+trXV1d2Y4C4B76/b5KpZLtGMDU+b7P4RkAAACYOib2sLSiKFK/31ez2bQdBcA9jUYjJpuwlDzPo9gDAADA1FHsYWkZY1Sv1xWGoe0oAO5pMpnIdfmrCcuHgzMAAAAwC9w9YalxIwXEC9+zWFY8twEAADALrHfC0vj0pimKIkkfN+IHEB/JZJIpWywlY4yMMSzHBQAAwFRR7GFpGGPkuq6MMXr//r3G4/FdwQcgHrLZrMbjse0YAAAAABALLMXF0nBdV1EUyXEcTSYTTSYT25EAPFA2m1W/37cdA5g6luICAABgFij2sHRubm6Y+AFiKplMUuxhKVHsAQAAYBZYioulEUWRrq6udHl5aTsKgB/guq48z6PYw1K63WMPAAAAmCYm9hB7txvtX1xcUOoBMVapVNgbE0uLUg8AAACzQLGH2Ls9MCObzcr3GUIF4qpYLKrT6diOAcwExR4AAABmgRYEsec4jiSpUCioUCio1+up3W6r2+1+8QANx3GUSqWUTqc1HA41HA7nHRnAFySTSaZuAQAAAOABKPawNFz34wBqoVBQNpuV4zgKw1DtdlthGCqbzSqVSsn3/bulfo7jqNfr6fLyUoPB4O5zJZNJ7e/vK5VKaTQaqdVqqdPpUAICM+J5HvvrYakxsQcAAIBZoNjDUvI8T9LHsq9arUr6r8m+T98uSfl8XrlcTq1WS91uV/l8XqVS6e5j0um0ksmk1tfXJeluInAwGCgIgrs9/gD8uGq1qtFoRPmBpcVzGwAAALNAsYel92mh97W3O46jcrmsYrEo13V/9zG304DSx4nAXC732ceGYaggCDQajTQYDDQcDtXv9zkEALinfD7P/npYahR7AAAAmAWKPeAfHMf5bJLvIe/n+75831c6nVahULi7gbu8vNT19TU3dMB3pFIpXVxc2I4BzAx/DwAAAGAWKPaAKft0um9zc1MbGxu6vLxUs9nkxg74At/35bruZ/tcAsuGn/8AAACYBYo9YIZuJ/u2trZUq9XU7Xbv9uXrdDocFABIqlQq7K8HAAAAAD+AYg+Yg9uCr1gsSvo4ubG2tqZ3797dndbbaDQURZF83+f0XayUQqGgdrttOwYwU59OcwMAAADTQrEHWOA4jowxevHixd0BG5VK5e5tR0dH6na7NiMCc5NMJtXr9WzHAGYqm81+9zAnAAAA4KF4+Riw5HZ6w3Xdz35J0t7e3t2+Y8AySyQS7K+HlZDP5/mZDgAAgKljYg9YMI7jyHVdvXr1SpI0HA51cXHBBB+WUqVS0XA4ZH89LL1MJmM7AgAAAJYQLx0DC8h1XTmOI8dxlE6ntb+/r1qtdrdXH7As8vm8Op2O7RjATKXTacprAAAAzATFHrDgbif4qtWqXrx4Id9n0BbLI5FIcDo0lh776wEAAGBWKPaAmHBdV57n6ZdfflG1WrUdB5gKz/M0Go1sxwBmiv31AAAAMCtcZQIxcnvAxtbWll69eqVKpcIUCGLNcRwFQWA7BjBTuVzOdgQAAAAsKYo9IIY8z1MikVCtVtOrV6+Uz+dtRwIejAkmrIJEIsELMAAAAJgZ7qqAGPM8T77va39/X2tra0okErYjAfcWRZEkUXpgqeVyOQ7OAAAAwMxQ7AFL4HZ57osXL1QsFm3HAe7NGMOBMFhquVyO6VQAAADMDFeawJK43X9vb29Pu7u7chxH+XxexWKRiSgsrDAMlUqlbMcAZiafz/MzGAAAADPDmASwRBzHkeM4KpVKKpVKd8u/RqOR3r17Zzkd8Hvj8VjZbFbdbtd2FGDqisUi03oAAACYKa42gSV0O73neZ48z1Mmk+GADSykTqfD8nEsrVqtJs/zbMcAAADAEqPYA1aAMUb7+/uq1Wq2owCfub6+VjKZpPzA0llfX+d5DQAAgJmj2ANWwO0EX7Va1f7+Pvs9YWFEUaQgCJgoxVIpFova3Nyk2AMAAMDMUewBK8R1XeXzeW1vb9uOAtzpdrsqlUq2YwBTkclktLe3x956AAAAmAuuOoEV47quyuWyNjY2bEcBJEmNRoOTQ7EUksmknjx5wnMZAAAAc8OpuMAKcl1XGxsb2tjYkDFGzWZT5+fntmNhRY1GI0VRpGw2q16vZzsO8EM8z9OTJ0/kui7FHgAAAOaGiT1gRX16cm61WmWCD1YNBgNOx0VsOY6jJ0+eyPd9Sj0AAADMFcUegLsJvmKxyE0prLi+vqbYQ2w9evRIqVSKffUAAAAwdyzFBSDp48TJ7u6uoijS8fExSyIxV51OR57nyfd9BUFgOw5wb7VaTblcjlIPAAAAVnAVCkDSx2LP8zwlEgnt7+8zuYe5C4KAqT3ESqVSUbValed5tqMAAABgRVHsAfgdx3FUq9Vsx8CKqdfr7PWI2Mjn89re3mZSDwAAAFZxNQrgd1zXVaVS0dramu0oWCHNZlOO46hQKNiOAnxTOp3W/v4+pR4AAACs44oUwBe5rqutrS2WmGGums2mtra2bMcAviqRSOjJkydsVwAAAICFQLEH4JsymYztCFghFxcX8n2fqT0sJNd19fTpU7muS7EHAACAhUCxB+Cb9vf3KVkwV41GQ9vb27ZjAJ9xHEdPnjyR7/sswQUAAMDC4MoUwFe5rivXdbW/v6/NzU1uZjEX9XpdruuqXC7bjgLc2d3dVTqd5ucgAAAAFgpXpwC+y3Ecra2t6dWrVyzNxVxcXFyoVqux3BELYXNzU4VCgVIPAAAAC4crVAD34nne3f4GCJl/AAAgAElEQVRSTFJh1prNpqIoUqVSsR0FK65cLmt9fZ2DhAAAALCQKPYA3JvjOHJdV9vb29rZ2bEdB0vu/PxcW1tbTEnBmlwup52dHZ6DAAAAWFhcqQJ4MM/zVC6XOVQDM9VutxUEgdbW1mxHwQpKpVLa39+n1AMAAMBC42oVwA9xHEd7e3t6/vy5fN+3HQdL6vT0VOvr65QrmCvf9/X06VOedwAAAFh4XLEC+CGO48jzPKXTab18+VKlUsl2JCyhXq+nyWSi9fV121GwIm73EnVdl8NbAAAAsPAo9gD8lNuCb3d3l6W5mImzszOtra1RsmAu9vf3lUgkmNYDAABALHDVCmAqXNfV7u6uksmk7ShYMr1eT1EUMRWKmctkMspms5R6AAAAiA2uXAFMjed52tzctB1jaTSbnv7613U1m57tKNa1Wi1VKhXbMbDkqtWq7QgAAADAg1DsAZia22W5mI5ff63oL3+p6ddfKbQuLy+VyWR4fmFmXNdVqVRiWg8AAACxwlGWAKbGGKPRaGQ7xtL485+bn/2+yqIo0mQyUbFYVLPJ1wPTVyqVZIyxHQMAAAB4EMdwFQtgSsIw1Pn5OcULZqJWqymTyejg4MB2FCyhly9fKpVK2Y4BAAAAPAjrTQBMjeM46vV6tmNgSdXrdWUyGZZKYuocx+HgHwAAAMQSd0cApmYwGGg8HtuOgSUVhqGCIFCxWLQdBUuGxQsAAACIK4o9AEBsdDodlctl2zEAAAAAYCFQ7AGYCmOMhsOh7RhYcvV6XdlsluW4mDqm9gAAABBH3BkBmIooiij2MHNBECgIAhUKBdtRsGQo9gAAABBHFHsApsJxHHW7XdsxsAK63S7LcTF1FHsAAACII4o9AFNhjNFkMrEdAyvg6upKuVxOjuPYjoIlEkWR7QgAAADAg1HsAfhpxhh1Oh3bMbAixuOxwjBkOS6miok9AAAAxBHFHoCfFkWRrq+vbcfACun1eiqVSrZjYIlQ7AEAACCOKPYA/LAwDBVFkTqdjvr9vu04WCH1el2FQoHluJgaluICAAAgjnzbAQDEUxRFGgwGOjw8tB0FK2g0GimKImUyGUplTAXFHgAAAOKIiT0AP+z8/Nx2BKyw8XisbDZrOwaWBMUeAAAA4ohiD8CDRVGkXq+n4XBoOwpW2HA4pNjD1FDsAQAAII5YigvgwYwxOj4+VrVaVTKZlO/7CsNQ9XpdQRDYjocV0e/3tb6+bjsGlgTFHgAAAOKIYg/AD3n16pUkyXEcOY4jY4xKpZL+/ve/c7ok5mI0Gsn3+WsM00GxBwAAgDhiKS6AB/M8T67rynXdu1NJbwu+XC5nOR1WxWg0kud5tmNgSURRxIsSAAAAiB1GHQBMjeM4SqVS6na7tqNgBdxOWN1OjAL34TiOisWiMpmMEomEEomEPM9TIpGQMebuxQoAAAAgDij2AEyN67qqVqtqNBq2o2BFRFEk3/c1mUxsR8GCy2QyqlarKpVKCoJAw+Hw7vfxeHz3dgAAACBOKPYATFUikZDv+xyigbkwxsjzPIo9fJHruqpUKlpbW5Pneer3+3r37t0XT/R2XXYnAQAAQPxQ7AGYujAMbUfAijDGcIAGfsfzPK2vr6tarSoIAtXrdTWbzW9+jDGGJd0AAACIHe6GAExNGIY6Pj7m5hhzE0URB2jgTiKR0MbGhsrlskajkY6OjtTv9+/1sZyKCwAAgDii2AMwNa7rqtfr2Y6BFUKxB+njz56dnR0Vi0UNBgO9fftWo9HoQZ+DFyQAAAAQRxR7AKaKm2PMUxiGLMVdcdlsVvv7+5pMJnr9+vUP7+/JxB4AAADiiLshAFPlOA7lHuYmCAKKvRW2ubmp9fV11et11ev1n/pcFHsAAACII+6GAEzN7Qml3CBjXsIwVDKZtB0Dc5ZIJLS/vy/f9796yu1D8YIEAAAA4ohiD8DUGGOUSqU0mUxsR8GKGI/HymQytmNgjorFonZ3d9Xr9fT27dupfV5ekAAAAEAcUewBmBrXdVUqldTtdm1HwYoIgoDDM1bI7u6uisWizs7OdHNzM9XPzcQeAAAA4ohiD8DUOI6jdDptOwZWyHg8pthbAY7j6NGjR8pkMnrz5s0PH5DxLVEUyXGcqX9eAAAAYJYo9gBMTRRF6vV6tmNghYxGI4q9Jec4jh4/fqxkMqk3b97MbMksxR4AAADiiGIPwNQYY376ZErgIaIokjFGruuyR9oScl1XT548ked5ev369Uwfi6W4AAAAiCPXdgAAyyGKIn348EFhGNqOghUTRZFSqZTtGJgyz/P07NkzOY6jN2/e2I4DAAAALCSKPQA/xRijMAz1/v17Ds2AFZPJRNls1nYMTJHv+3r27JnCMJzqybffw9QeAAAA4oZiD8BPiaJIR0dHlHqwptPpqFQq2Y6BKUkkEnr+/Lkmk4kODg7m+tgUewAAAIgbij0AP8V1XfX7fdsxsMKurq6UTqeVSCRsR8FPSiaTev78uQaDgQ4PD+f++BR7AAAAiBuKPQBArEVRpOFwqPX1ddtR8BNSqZSePXumdrut9+/fW8nAASwAAACIG4o9ICZuJ0l6vZ6iKPrsBjSKIk0mE3W73ZnemN7upxdFkUajkXq9nj58+DCzxwPu6+zsTJVKRZ7n2Y6CH5BOp/Xs2TPd3Nzo9PTUWg4m9gAAABA3vu0AAO7HcZy7PadSqZSMMcrn89rZ2VGr1dLp6endf9vf35fr3r+3N8YoiiK5rivHcT57WxRFMsbIGKN2u61Op6NOpzPtPx7wUwaDgcbjsdbW1nR5eWk7Dh4gm83q8ePHurq6Ur1et5qFYg8AAABxQ7EHxMjtTedoNJIkXV9f6/r6+rP36Xa7+vDhg7a2tuT7/l1Z5zjOZwVeGIZyXVfGGDmOo4uLC2UyGRUKhbvPFYahOp2Oms3m3WMCi+rs7Ez7+/uq1+sUNDFx+0LExcWFGo2G7TgsxQUAAEDsUOwBMeL7vrLZ7HcPq/h0qi6TyWh3d1fJZFLj8VgXFxfqdrt3hV46ndZ4PFYYhvP4IwAz0+v1FIahyuWyms2m7Tj4jkKhoEePHuns7Gxh/n9R7AEAACBuHMNYAxAbt0tiP3z4wHJY4As2NzdVKBT09u1b21HwDaVSSbu7uzo5OVGr1bId587m5qY2NjZ+tyUBAAAAsKiY2ANi5HY5bTqdptgDvuDq6krr6+vyPM/6FGoul1M2m5XneXffs4uw3NS2SqWiWq22kC9QDAYDRVHEISwAAACIDYo9IGYcx+GmE/iKKIoUBIFyuZza7ba1HNvb26pWqxoMBgrDUMPhUOvr66pWqzo9PVWv1/vdx/i+r1QqpVQqpUwmo3Q6Lc/z7iZ1b/fINMZoPB6r3+9rMBjEZv9Lx3FUq9VULpf1/v37L34NbBsMBkzrAQAAIFYo9oCYcRxHpVJJ5+fntqMAC2k8HiudTlsr9nZ3d1UsFnV6evrZ3nHn5+eq1Wra39/XYDBQu92+K/BSqZSkjwfWBEGg8Xism5sbjcdjeZ4nx3Hkuu7dYTipVEobGxvyfV+O42g0Gunq6mqhlrV+KpFI6PHjx3JdV2/fvtV4PLYd6YuCILg7YAgAAACIA4o9IIZc173XIRrAKhqNRkqn01YeO5PJqFKp6LffftNwOPzd28/Pz3V5eand3V1VKpW7Aq/b7f7w5J3v+6pWq9re3latVtPFxYVubm5+9o8yNcViUbu7u3cndi+64XCofD5vOwYAAABwLxR7QAy5rqvNzU0dHh7ajgIsnMFgYKWYyWQyevr0qUaj0Tcn0qIommrBFQSBLi8vdXl5qbW1NdVqNeXzeR0fH0/tMX6E4zja3t5WqVTS2dnZQpWN39LtdpXNZpnaAwAAQCxw1QrEEPvsAV/X7/eVSCTm/ri3h3W8efNGURTN/fElqdFo6PXr18rn89rb27OSQZKSyaRevHihfD6vN2/exKbUkz4Ww8YY2zEAAACAe6HYA2IoiqLYbJgPzNvttNy8y+/xeKwgCFStVuf6uP8siqK7cu/x48dKJpNzffxSqaTnz5+r3+/r9evXCoJgro//szhAAwAAAHFCsQfEkOM4Ojs7sx0DWFhRFFmZ2vM8T5PJZO6P+89uyz1JevHihfb29mb+9XAcR3t7e9rZ2dHJyYlOTk5m+nizEkXR3fQlAAAAsOjYYw+ImSiK1Ov1uPEEviGKIiWTyS8eYDErtwd2dDqduT3mt0RRpKOjI/m+r729Pb18+VKtVkuNRkPj8Xhqy4VTqZSy2aw2NjZkjNHr169j//NpMBhYKYYBAACAh6LYA2LGcRyW4QLfEQTB1JaglstlDYdDDYdD1Wo1ZTIZhWGoRqOhXq939365XO6bh2bYEgSBDg8PlUwmtbu7qydPntwdDDGZTDQejzUcDjUYDDQcDr/5Z0gkEspkMspms8rlckqlUjLGKAgCtVotXVxczOuPNVO9Xk/5fJ4DNAAAALDwKPaAGDHGyHEcdbtd21GAhTYajbS5ualcLqcPHz788HTa7fJSSWq32yoWi+r3+/J9X0+fPlUURXJdV41GQ9lsdq4Tgg81Ho91cHBw9+/JZFLZbFaZTEaZTEalUkme58lxHI3H47tDJFKplJLJpHzfv1umOhqN1Gq1dHNzE7s99O6DAzQAAAAQF47hyhWIlSiK7vbPsnXyJrDoXNfV+vq6KpWKms2mLi8vf+jzJBIJvXr1StLHYqxer6vZbEqStra25LquqtXqXRn27t272Bddvu+rWCwqm83Kdd27ab5er7cyP3Mcx9Gf/vQnDtEAAADAwqPYA2IoiiJdXV39cFkBrIpMJqMnT57o6upK9Xr9QR/r+77W1tZUqVT0/9m78644jjzr4zciK7P2hX0RYCTLPe6Z9/9OpvtptW3txgiooqh9y4znDw3VkrUYJCAys76fcziSoZAufdSQefMXEc+fP//iEtUwDFNxYAbu1t/+9rcHP1EYAAAAuC02jwEyalUmZ4DvMR6P9eLFC21ubmp9ff1Wn/vTTz9pfX1dr169+uq+c5R6+TQajXxHAAAAAP4SxR6QUR9u2g/gyyaTiV6/fq3d3d3lybV/xRijOI7V7/c1Ho/vOSHSaJWWHgMAACC7KPaAjHHOaTQaUTYAtzAcDtVut3V8fPyXyyvX19f13//93yoUCiqXyw+UEGnDARoAAADIAk7FBTKIm03g9t69e6dKpaKnT5/KGKNut6s//vhDSZIoDEPt7OyoVqvJGKM3b94oDEP1+33fseHJdDqVtTz/BAAAQLpR7AEZY4xRtVqVtZZlYsAtvXjxQpJULBb15MkTtVotTadTRVEk55yGw6FOTk4yf7Itvp9zTtPp9MbLtwEAAAAfOBUXyKA4jnVycqKrqyvfUYBMC4JAR0dHms/nevv2re84SJlqtaqjoyNZa2WM8R0HAAAA+ATFHpBBzjkNBgO9evXKdxQAyLUoivT48WMFQcDSXAAAAKQOV6hABl0vx2WCBADu12w20y+//KLxeMz2BwAAAEgdij0go5xzajQavmMAQO4lSaIXL17o8vJSSZJQ8AEAACA1WIoLZNh0OtUvv/ziOwYArIxSqaRGo6FWq6VC4f0ZZCzRBQAAgC8Ue0CGcYgGAPgTRZFarZY2NzclUfABAADg4VHsARmXJIlev36twWDgOwoArKRCoaC9vT3V63UZY9j/FAAAAA+GYg/IgTiO9fz5c02nU99RAGBllctl7e/vK4oiBUHgOw4AAABWAMUekAPOOcVxrF9++UVxHPuOAwArrdlsam9vT8YYCj4AAADcK4o9ICeSJNF0OtXLly8p9wDAM2OMtra2tLm5yfJcAAAA3BuKPSBHkiTRbDbTr7/+6jsKAEBSGIba3d1l/z0AAADcC45vA3LEWqtSqcTSLwBIifl8rjdv3ujFixdaLBbieSoAAADuEhN7QM7EcSznnP744w9dXV35jgMA+D/FYlE//vijrOW5KgAAAO4GV5ZAzgRBoEKhoI2NDd9RAAAfmE6nOjk5YR9UAAAA3BmKPQAAgAfS7XbV7XaVJImSJPEdBwAAABlHsQcAAPCA/vjjD/32228aDAYUfAAAAPguBd8BANwPTl4EgPSaTqd6/fq1isWidnZ2VKvVJIn99wAAAHArFHsAAACefK7gM8bwcAYAAAA3QrEH5BQ3hQCQHR8WfLu7u6pWqxR8AAAA+EsUewAAACkxnU716tUrCj4AAADcCBu5ADnFTSAAZNd1wffbb79pNptxwAYAAAA+i2IPAAAgpabTqZ4/f065BwAAgM+i2ANyiok9AMiHOI4p9wAAAPBZFHtATlHsAUB+JEmi58+fazqdUu4BAABgiWIPyCmKPQDIl+tybzKZUO4BAABAEsUekFsUewCQP8459ft93zEAAACQEhR7AAAAGbK2tiZruYQDAAAAxR6QW0zsAUD+FItFFQoF3zEAAACQEhR7QE4553xHAADcsVar5TsCAAAAUoRiDwAAICPq9TrLcAEAALDElSEAAEBGhGHoOwIAAABShGIPAAAgA6y17J8KAACAj1DsATnFzR8A5EsUReyfCgAAgI9Q7AEAAGRAFEW+IwAAACBlCr4DALgfTOwBQL4cHBz4jgAAAICUYWIPyCmKPQDIl/F47DsCAAAAUoZiD8gp9mECgHy5vLzkezsAAAA+QrEH5BhTewCQH/P53HcEAAAApAzFHpBjxWLxQf8+a62s5dsKANyH4XDI91gAAAB8hMMzgJwyxujp06dKkkRv375Vr9f7rj9vbW1Nzjn1ej0lSSJJOjo6UqlU0nw+12g00sbGhowxmk6n6nQ66nQ6d/GlAAD+T5IkCoLAdwwAAACkhHFs1gLkUpIk+uWXX1Qul3VwcKDBYKDXr19/05+1v7+vRqOhOI4VhqGSJJFzTovFQmdnZ6rVaiqVSup0OhoOh2o2m9rY2FAQBJpMJjo7O9NwOLzjrxAAVs/h4aGazabvGAAAAEgJij0gp5Ik0b///W8tFgsVi0U9fvxYp6en6na7t/pztre3tbm5qRcvXmg8HssYo0qlImutBoPBVzdyL5VKWltbU6vVknNOg8FAZ2dnms1m3/vlAcDKMcbov/7rv1QosOACAAAA71HsATmVJImePXumOI4lSevr69rZ2dFwOFSpVNJisVAcx4qiSNZaxXGsd+/eqd/vL/+Mer2uw8NDPX/+XJPJ5Lvy1Go1ra+vq1arabFYqNvt6uLiYrmsFwDwdeVyWU+ePOFgJAAAACzxyBfIsQ97+06no8VioVqtpnfv3imKIhUKBfX7fU0mE9VqNT169EjGGMVxrCAIZIzR6enpd5d6kjQYDDQYDGStVbPZ1Pr6ujY3NzWdTtVut289SQgAq+Z6H1MAAADgGhN7QE455/TPf/7zq0tlPyeKIhWLRc3n8zsp9L4mDEOtra1pbW1N1loNh0Odn59rPB7f698LAFlUrVb1+PFj3zEAAACQIhR7QE59a7HnS7lc1vr6uprNpuI4Vr/f19nZmRaLhe9oAJAaT548UblcZnIPAAAAkij2gNxyzukf//iH7xi3ZoxRvV7X+vq6KpWK5vO5rq6u2I8PACRtbW1pZ2dHzjnKPQAAAFDsAXn2v//7v74jfJcgCNRoNLS+vq5isajpdKpOp6PLy0vf0QDAm0KhoOPjYxWLRco9AACAFUexB+RUVif2viQMw+WhG0EQaDKZ6PLykkM3AKykRqOhw8NDij0AAIAVx6m4ADJhPp/r4uJCFxcXKpVKajab2t7e1t7enqbTqbrdrjqdju+YAPAgJpMJpR4AAACY2APyKkkS/fOf//Qd494Vi0U1Gg21Wi2FYajZbKarqyu122325AOQa8fHx6pWqxR8AAAAK4yJPSCnVqWzn06nOj8/1/n5ucIwXJZ8W1tbms/nGgwGOj8/53RdALnDwwsAAAAwsQfkVBzH+n//7//5juHN9cEbrVZL5XJZcRxrNBqp0+loOBz6jgcA36VcLuvHH3/0HQMAAACeMbEH5NSqd/ZxHOvy8lKXl5cyxqhWq3202fx0OlWv11On02HqBUDmVKtV3xEAAACQAhR7QE6terH3Ieec+v2++v2+JKlUKqler6vVaml7e1uLxULD4VCdTkfj8dhzWgD4umq1qt3dXTnn2F8PAABgxVHsAVg5k8lEk8lE5+fnCoJgOc13fHws59zylN3Ly0vfUQHgE5VKxXcEAAAApAR77AE5NZ/P9ezZM98xMqdcLqvRaKjRaCxP2e31erq4uGDJLoBUKBaL+umnn3zHAAAAQApQ7AE5RbH3/cIwXC7ZLZVKnLILIFX+53/+R5JYjgsAALDCKPaAnKLYu1t/PmV3sVhoMBjo4uJCs9nMdzwAK+j4+FjVapViDwAAYIVR7AE5RbF3f6y1qtfrajabqtVqiuNYw+FQ7XabwzcAPJhGo6FHjx4pCALfUQAAAOAJh2cAOcUEx/1JkkRXV1e6urqSMUa1Wk3NZvOjwzd6vZ4uLy/Zlw/AvTHGyFrrOwYAAAA8otgDcsg5xx5wD8Q5p36/r36/L+n94Rv1el1ra2va2dnRYrHQaDTS5eWlhsOh57QA8uTg4ICHOAAAACuOpbhADjnndH5+rrOzM99RVloQBKrVaqrX66rX65K0PGW33W4zzQfgmx0dHanRaPiOAQAAAM+Y2ANyiAmOdIjjeLlkV5KKxeLylN2trS3N53P1ej1dXFwojmPPaQFkRRRFajQacs7x/R4AAGDFUewBwAOZTqeaTqe6uLhQoVBYnrK7sbGhxWKhfr+vdrvNKbsAvuqHH36QxEMcAAAAUOwBgBeLxUKdTkedTmd5ym6r1dLTp0+Xp+xeXFxoMpn4jgogRSqVisIw9B0DAAAAKUGxBwCefe6U3VarpSdPnihJEo1GI3U6HQ0GA99RAXgWx7HYHhkAAADXKPaAHHLOceOXUX8+ZbdararZbC5Pv5xMJup2u7q8vPScFIAP0+lUSZIoCALfUQAAAJACFHtADjnntFgsfMfAHRgOhxoOhzo5OVGpVFKj0dDm5qb29vaWJ+xeXFxwwi6wQuI4ZjkuAAAAJFHsAblEsZdPk8lEk8lEZ2dnCsNQjUZDzWZTm5ubHL4BrJDxeKxSqeQ7BgAAAFKAYg/IKYq9fJvP52q322q32wqCQPV6Xc1mc3n4xvW+fMPh0HdUAHdsPp/LOcepuAAAAKDYA/IqjmPfEfBA4jhWt9tVt9uVMWa5L9/R0ZGcc5pOp7q6ulK322XJLpADxWKRUg8AAACSJOPYYR/InSRJ9O9//5upPahcLqvRaKjRaCgMQy0WCw2HQ3U6HY3HY9/xAHyDv//97xyeAQAAAElM7AG5ZIyh1IOk93txjcdjvXv3TkEQqFarqdFo6Pj4eDnN1+v11G63fUcFcANBEDCtBwAAgCWKPSCHGMTF58RxrKurK11dXUl6P81Xr9e1vr6unZ0dzedz9ft9XVxcUAwDKUWpBwAAgA9R7AE5RLGHm7ie5js7O1OhUFC9Xler1dLf/vY3xXGswWCg8/NzTtkFUiQMQ77HAwAAYIliD8ghbvpwW4vFQpeXl7q8vJQxZlnyXZ+yOxwOdXFxoclk4jsqsNIKBS7dAAAA8B9cHQI5RLGH7+GcU6/XU6/XkzFGtVpNrVZLT548UZIkGo1Gury8VL/f9x0VWDkUewAAAPgQV4cAgC9yzqnf76vf78sYo2q1qkajoUePHskYo+l0qqurK11eXipJEt9xgdxrNBqy1vqOAQAAgJSg2ANyiJs+3AfnnAaDgQaDgU5OTlQsFtVoNLS2trY8fON6yS778gF3LwgCVatVDtAAAADAknGs2QNyxzmnf/zjH75jYIUEQbDcl69SqSiOY41GI3U6HQ2HQ9/xgFxoNpva399XEAS+owAAACAlmNgDcohpDjy0OI7V7XbV7XaXS3abzaaOjo4kSZPJRJeXl+p2u56TAtlVqVSYyAYAAMBHKPaAHGIQFz59uGT3999/V7lcVqPR0Pb2tvb39zWbzdTr9XRxccG+fAAAAADwHSj2gBxyzslaS2mCVBiPxxqPx3r37p3CMFSj0VCz2dTm5qYWi4UGgwH78gE3MJvN5JxjKhsAAABLFHtATlHsIY3m87na7bba7baCIFCtVlOz2dTTp08Vx7HG47Ha7Tb78gGfwVJcAAAA/BnFHpBTTHQg7eI41tXVla6urpb78jUaDR0eHsoYo8lkom63q8vLS99RgVQYj8eq1WocngEAAIAlTsUFcihJEj179kxxHPuOAnyTUqm0XLIbhuFyX77hcKg4jpdvTKVilVhr9fe//50HNwAAAFhiYg/IIWMMhQcybTKZaDKZ6OzsTGEYql6vq9VqaW1tTdZaGWOWb8655Zukj3798++v35IkWf56/fvrojBJkuXvP/z1+g3wpVqtKkkSJvYAAACwRLEH5NCHhQaQdfP5XJ1OR51O57MfN8bIWrss/G7y65/fgiBQFEWfff2f3yTdqkS8LhAlLYvDL719rkikpAcAAADwJRR7QA5R6mGVXE/bPdQ03XXB92GZeJNy8c9FYhiGXywSbzOVeP3rl8rEz73mujxcLBbL/+2uf79YLCgTU2owGHB4BgAAAD5CsQfkEDd+wP35c3H2EG4zifilcvB62tAYs5xQ/LBo/PBz/vy1Xv/+z7/edInz9a9XV1daLBYP9r9b3vDQBgAAAH9GsYfMub5pZI+hL3POqVAocAMN5MR1MfaQ/qo8/KuCMQgCWWsVhqGstapWq6pWq3r9+vWDfh15M5/PFUWR7xgAAABICYo9ZEocx+r1ehqPx9rd3f1oCgX/4ZxTEAQUewC+2V2Xidvb2yqXy3f2562q6XRKsQcAAIAlij1kShAEajabarVaOjs7U7PZXE6DfLgs7s/LyVaNMYbTOwGkShzHTFrfgUKBSzcAAAD8B1eHyBznnIwxajQa+vXXX1Wv11UsFqDQx1sAACAASURBVBXHsWazmay1KpfLarVaCoJgJW8kjTFM6wFIldlsRil1B6bTqUql0ko/vAIAAMB/cIWNzPnwlEhJ6vf76vf7H72m3+/r7OxMjUZDjx49WrkJPqb1AKTNdDpdyQctd63dbqvRaEjSSv1cAwAAwOdxdCYyxzmnq6srPX/+/C9f2+v19Pz58wc9vTINmNYDkDaz2UyS2GfvO43HY7148YITcgEAACCJYg8ZZIxRs9mUtTf75zudTvXmzZuVKvdW6WsFkB3D4VDr6+u+Y2TeeDzWfD73HQMAAAApQLGHzLku9KrV6o0/ZzAYaDAYrMyEA0txAaRRt9tVrVbzHSMXOp0O3+sBAABAsYdsSpLk1nsLdbvdlZlkYykugDTq9/uy1t7qwQw+b1V+ngEAAODrKPaQOXEcazKZaDQa3erz+v3+ymw0vipfJ4Bscc6p3W5rb2/Pd5TM29jY4DASAAAAUOwhe4wxqlQq2t/fv9XnOedWZsLhpvsPAsBDa7fbiqJIlUrFd5RMW5WtJQAAAPB13P0jc65Lq1qtpiiKbvW5qzLJtipfJ4DsieNYFxcXevToke8omdbtdtljDwAAABR7yC7nnGq1mnZ2djhl8U8o9gCk2cXFhQqFghqNhu8omcXhGQAAAJCkgu8AwLey1mp/f1/OOTnntFgs1Ov1fMdKBYo9AGmWJInevXunvb09vm9/I+ecLi4utLOzw157AAAAK4yJPWTWdXlljJG1VgcHB385ubcqexJR7AFIu8vLSxljtLa25jtKZl1dXfH9HgAAYMVR7CE3rLXa3d1VsVj86mvy7np6EQDSzDmn09NT7ezs+I6SWXEcr8wDKwAAAHxe/lsOrBRjjLa2tr748ZvcBF2fnpu1myXn3PLr63Q6vuMAwF/qdrtKkuSr37fxdTzIAQAAWG3ssYfcmM/nurq6Ur/f/+Jr3rx5o+PjY0mfLle93quv1+tpNBqpUqmo0WjIGJOapU7XpaP0Pr9zTvP5XJPJRNPpVIvFQvP5XIPBwHNSALiZ09NT7e/v6/z83HeUTBqPx1+dVAcAAEC+GZe1sSTgC0ajkZ4/f/6XrysWizo+Pv5oWa4xRldXVzo/P9dsNvvotQcHByoWi3LOLUu++yz6PlfezWYzTSYTzedzzWYzTadTzWYzTkQEkAtPnz7VYDDQ6emp7yiZs729ra2trdQ8gAIAAMDDothDbiRJon/+8583fn0URYqiSHEcazwef/W1YRiqWCwqiiKVSiVFUaRisahCofBRCXeb0u96ua+1VnEcaz6fK45jzWYzDYdDzWYzyjsAK6Farero6EjPnj1bfk/FzWxsbGhnZ2cl9pAFAADAp1iKi9xwzml3d/fGEx/XxdlNzOdzzefzT95vjPmo9IuiSOVyWVEUKQiCj0q/6wJPej9dOBgMNJ1ONRqNuJEFsNKGw6HG47EODg70+vVr33EyJYt7wgIAAODuUOwhN4IgULlcftC/83qZ7OcKwuvSr1AoqFqtqlwuazgc6vLykiIPAP7k5ORET58+ValU0mQy8R0nM/5q4hwAAAD5RrGHXEnTDc6Hpd9oNPIdBwBSbTab6eLiQj/88IOePXvmO05mLBYL9tcDAABYYWzIgly43qOu1+v5jgIA+EZnZ2eaTqf68ccffUfJjDiOKfYAAABWGMUecuF6Dzsm4wAg216/fi1jjJ48eeI7SiY459hjDwAAYIVR7CEXrLXc2ABADiRJohcvXshaS7l3Q8PhkJ+BAAAAK4piD7mQJImGw6HvGACAOxDHsZ4/fy5rLctyb6DX63EoEwAAwIqi2EMuWGtVq9V8xwAA3JEkSfT8+XNJ0tOnTz2nSbf5fO47AgAAADyh2EMuJEmi169f+44BALhD18tykySh3PsKij0AAIDVRbGHzEuSRM45luICQA5R7v212WwmSeyzBwAAsIIo9pBpSZLIWqvT01PfUQAA98Q5p5cvX8o5p8ePH/uOkzrOOb169YpiDwAAYAVR7CHTrH3/T7jf73tOAgC4T0mS6OXLlyoWi9ra2vIdJ3VGo5E6nQ6HaAAAAKwYij1klnNOcRzr5cuXWiwWvuMAAO5ZHMd69eqVtra2FEWR7zipc3l5KWOM7xgAAAB4QBR7yCznnM7OzjQYDHxHAQA8kPF4rMvLSx0dHfmOkjqz2YzluAAAACuGYg+ZFMexut2u2u227ygAgAf27t07hWGoarXqO0qqXO+1NxqNNJvNWJYLAACwAozj0S4yKI5jvX79mpNwAWBFbW9vq9Fo6Ndff/UdJbXW19e1t7fH8lwAAIAcY2IPmWSMUa1W8x0DAOBJu91WFEXstfcVnU5Hv//+O9N7AAAAOUaxh0yy1qrRaPiOAQDwJI5jXV1daX9/33eUVOt2u3rx4oWSJKHcAwAAyCGKPWSWtfzzBYBVdnFxoUql4jtG6s3nc/3yyy/q9XpKkoQDNgAAAHKEZgSZEsexnHNKkkQvX770HQcA4NF0OtV0OtXOzo7vKKkXx7Hevn2rX3/9VZeXl3LOUfABAADkAIdnIFOcc3r27JkWi4XvKACAFGg2m9rd3dWzZ898R8mUUqmk4+NjWWuZgAcAAMgwruSQGUmSaDAYUOoBAJZ6vZ6MMarX676jZMpkMtGbN298xwAAAMB3othDZjjn9OrVK98xAAAp4pxTu91mOe4tVSoVHR4e+o4BAACA71TwHQC4iSRJFASBjDHsCQQA+Ein09HW1paiKNJsNvMdJ3WiKFKr1VK1WlUURQrDUEmSyBgjY4zveAAAAPgOFHvIBGOMzs/PKfUAAJ+I41i9Xk+7u7t6/fq17zje1et1NRoNlctlhWEoY4zG47EGg4HG47EODw8p9QAAAHKCYg+ZYIxRp9PxHQMAkFLtdlvHx8e+Yzy4QqGgZrOpWq2mYrGoQqGgOI41Go3Ubrc1Go00nU6Xr3/06JGMMRyYAQAAkBMUe8iMIAg0n899xwAApNB4PNZ8Ptf29rbOzs58x7k35XJZrVZLlUpFYRjKWqvpdKrhcKhOp6PRaKQ4jj/7udVqVc1mk1IPAAAgRyj2kGrOOU2nU52enmoymfiOAwBIsfPzc+3u7uam2LPWqtFoqF6vq1wuq1AoyDmn0Wikbrer0WikyWRy420qtre3WX4LAACQMxR7SK0kSWSt1cnJiUajke84AICU6/V62t/fV7Va1XA49B3n1sIw1Nra2vKQiyAItFgsNBwO9e7dO41Go1tPrhtjtLGxoY2NjeUhVAAAAMgP4ziNACnknJNzTs+ePfvikiIAAP5sZ2dHlUpFL1688B3lL10vja1UKioUCrLWajKZaDAYaDQaaTQaKUmS7/o7njx5olKpxPJbAACAnGJiD6lzPan3r3/9i1IPAHAr3W5XGxsbvmN84nPLapMk0Wg0Wu6Ndx9bTpTLZab0AAAAcoxiD6n0+++/U+oBAG5tOp1qsVio1Wqp2+16yxFFkVqt1nJZbaFQ0Gw202g0+uZltd9iPp8riqJ7/3sAAADgB8UeUsU5J2ste+oBAL5Zv99Xo9F40GKvXq+r0WioXC4rDEMZYzQej5fLasfj8Xcvq/0W1weKBEHw4H83AAAA7h/FHlLFOSdjjCqViqbTqe84AIAMGo1G2tnZubc/PwzD5TResVhUEASK41ij0Ujtdluj0Sg1P8MuLy+1tbUlay1LcgEAAHKIYg+pYozRv/71Ly0WC99RAAAZNZlM7vSwiM9N400mEw2Hw2WRl+btI968eaPHjx9T7AEAAOQQxR5S43paL803RwCA9FssFt9c7AVBoFarpVqtpmKxqEKh8NE03ng8vpdDLu7TeDzW+fm5Njc3WZILAACQMxR7SA1jjJIkURiGms1mvuMAADLq+kHRTZTLZTWbTVWrVYVhKGutZrOZBoPB8rTaPDxwysPXAAAAgE9R7CF1fGwuDgDID+fcFz/WbDbVaDRUKpVUKLy/DBqPx+p2uxqNRppMJl/9/Kza2dlhWg8AACCHKPaQKp1Oh/31AADfxVq7PGW91Wqp0WgsD7lYLBYaDoc6Pz/XaDRamQnx8XisarXKPnsAAAA5Q7GH1LhehgsAwPcoFAqy1urnn3/WfD5Xr9fTxcWFRqPRyk6Fn5+fq1wuM7UHAACQMxR7SA1jjJrNpk5OTtgLCADwzWazmV6+fKnxeMzPk/8zn899RwAAAMA9oNhDKlxvdP7q1StuwgAA38U5p8Fg4DtGqtzmQBEAAABkh/UdAJC0vNkoFouekwAAkD9RFOXyUBAAAIBVZxxXeUiZyWSi8/NzXV1d+Y4CAEAu7O7uamNjg6k9AACAnGFiD6lxvaF5qVRSocAqcQAA7kqpVKLUAwAAyCGKPaSGMUZJkuj09FTtdtt3HAAAcqPf78s5pziONRqNNJvN2NMWAAAgB1iKi1R5+/atut2u7xgAAOSKMUb1en1Z8ElSrVbT3t6eCoWCjDGylue9AAAAWUOxh9SI41ivXr3SaDTyHQUAgJVycHCgVqvlOwYAAABuiUezSBWmBQAAAAAAAG6GFgWpQrEHAMDDCoJA9XrddwwAAAB8A1oUpIa1Vjs7O5zaBwDAAwnDUI8fP+ZnLwAAQEZR7CE1jDEKw1BRFPmOAgDAStja2lKxWGRiHgAAIKO4ikPqJEniOwIAALlXLpfVarWY1gMAAMgwij2kzqNHj3xHAAAg9w4ODij1AAAAMo5iD6lirVWlUvEdAwCAXIuiSGEYUuwBAABkHMUeUscYo1qt5jsGAAC5xc9ZAACAfCj4DgB8KEkS9Xo9DYdD31EAAMitJEnknPMdAwAAAN+JiT2kirVW1lpuNgAAuEfj8ZhluAAAADlAsYfUaTQaviMAAJBr0+lU/X6fk+gBAAAyjmIPqeKcUxzH2t7eZpIAAIB79PbtW/V6PcVx7DsKAAAAvpFxrHlECiVJImutXrx4wX57AADco93dXW1sbPBADQAAIIOY2EMqXd9cHB0deU4CAEC+LRYL9rYFAADIKE7FRSoZY9Tv93VycuI7CgAAuVapVJjWAwAAyCiKPaTSZDLRq1evfMcAACD3rLUUewAAABnFUlykUqFA5wwAwEMYDocsxQUAAMgoij2kUhAETA8AAPAAoijyHQEAAADfiGIPqZQkicrlsu8YAADkXrlc5mEaAABARlHsIbVKpZLvCAAA5F4QBL4jAAAA4BtR7CGVjDGyln+eAADcJ2st+9oCAABkGFdySCVrrYrFou8YAADkVrlc1s7OjpxzLMUFAADIKIo9pBZLcQEAuHvNZlP7+/uS3j9Io9QDAADILoo9pFaxWFQQBIrj2HcUAAByY3d3l331AAAAcoJNzJBqW1tbviMAAJAri8XCdwQAAADcEYo9pJa1Vuvr60wVAABwh05PT5Ukie8YAAAAuAMUe0g155xqtZrvGAAA5MZwONQff/xBuQcAAJADFHtINWutqtWq7xgAAOTK5eWlzs7O2McWAAAg4yj2kGrGGE7rAwDgHrTbbVnLpSAAAECWcTWH1HPO+Y4AAECmHRwc6MmTJx+9zzmn2WzmKREAAADuAsUeUo/DMwAA+D5RFKlSqXyyb+18PveUCAAAAHeBYg+px+EZAAB8n9FoJOec9vb2Pnr/bDZjMh4AACDDKPaQCZR7AAB8u9FopCRJVCgU1Gw2l++/vLyk2AMAAMgwij2knrVWOzs7vmMAAJBZ16ffBkGgzc3N5fvH4zHLcQEAADKMYg+pZ4xRsVhUqVTyHQUAgEwajUbLU+aLxaI2NjaWH1ssFr5iAQAA4DtR7CETjDFaW1vzHQMAgExyzmkymUj6zyR8GIaSxIMzAACADKPYQyYYYz7aEwgAANxcEASf7KW3v7/PQzMAAICMK/gOANyUMUblclnj8dh3FAAAUi8IAj169EjlcllBEHz0MWutqtWqqtWqrOU5LwAAQFZxJYfMsNaq1Wr5jgEAQCbs7u6qVqspDENZaz8p8D73PgAAAGQLE3vIDGOMarWa7xgAAKTC+vq6dnd3NZvNdHJyotFotPyYMUaNRoPiDgAAIOco9pApYRiyHBcAAL0/3dZaq2KxqOPjYw2HQ/X7fUnvSz8AAADkn3F/3kkZSDHnnKbTqX799VffUQAA8Gpzc1M7Ozsyxkh6/zMySRIZY5jUAwAAWBFc9SFTjDEqFosql8u+owAA4NVisVCSJMv/NsYoCAJKPQAAgBXClR8y5Xpij6W4AIBVN5/PfUcAAACAZxR7yBTnnDqdju8YAAB4t1gsfEcAAACAZxR7yJzrvYQAAFhlHy7DBQAAwGqi2EOmsCE4AADvxXHMwy4AAIAVR0OCTLneGBwAgFWXJIniOPYdAwAAAB5R7CFzmE4AAOC92WzmOwIAAAA8othD5tTrdZbjAgAgaTweyznnOwYAAAA8oR1B5hQKBT158kRhGPqOAgCAV/P5nGIPAABghVHsIXOstSoWi9rb2/MdBQAArxaLBcUeAADACqPYQyYZY1QqlXzHAADAq/F4zN6zAAAAK4xiD5kVhiE3MwCAlTabzXRxcXFnp+My/QcAAJAtFHvIrCRJVK/XfccAAMCr8/NzOefupJTjgRkAAEC2GMejWWSUc06LxUL//ve/mTAAAKy0UqmkZrMpa62stapUKgrDkFPkAQAAco5iD5kWx7HevXunTqfjOwoAAKlhjNHf//73rxZ715eASZLIGKPpdKpCoaAwDJUkCaUgAABABhR8BwC+RxAEajQaFHsAAHzAOadOp6P19fVlQZckybLMM8ao3+9rMploOp2q3+9/NP1+eHioRqPB0lwAAICUo9hDpsVxrOFw6DsGAACpc3p6qiRJtL6+rsVioX6/r/F4rMViofF4/NVtLAaDgWq1moIgeMDEAAAAuC2KPWRaHMe6uLjwHQMAgFQ6OzvT2dnZrT9vOBwyrQcAAJABbJ6CTBsOhxycAQDAHZvNZkzEAwAAZADFHjItDEPfEQAAyJ1Wq6Vqteo7BgAAAP4CS3GRaaVSyXcEAABy5ejoSNVqlVNxAQAAMoArNmQam3oDAHB3qtWqqtUqP18BAAAygmIPmTaZTL74sSAIWKoLAMAtRFHkOwIAAABugaW4yLQ4jj95XxiG2t3dVb1elyRNp1N1Oh31er3Pvh4AgFVnrVUURWq1WizBBQAAyBDjOFIUGZYkiX777TdNp1NJUq1W0+HhoYwxH92YxHEsa63iONZ4PNabN2+UJImv2AAApMrPP/8sY4wktrkAAADIEoo9ZFqSJJpOp3r16pUajYZ2d3f/ctIgSRKNx2O9fftWcRyrVCppe3tbpVJJo9FI5+fnGo/HD/QVAADg308//aRiseg7BgAAAG6JYg+Zdz1555y78ZRBHMcyxsgYoyRJZK2VMUbOOTnnNBqNdHV1pTiONZlMNJvN7vNLAADAq729Pa2vry+n9gAAAJANFHvAZ1wXfM45GWM0Go30+vVrlu8CAHIpiiI9ffqU/fUAAAAyhqs34DOu9+gLgkDWWlUqFe3u7vqOBQDAvZjNZrq8vOQBFgAAQMZQ7AE3YK1Vq9X65s+vVCqq1+uq1+uqVCpMRAAAUufdu3daLBZiMQcAAEB2FHwHALIkCALFcXzj10dRpOPj40/2/jPGaDab6eLiQt1u965jAgBwa0mS6Pfff9fR0REn4wIAAGQEY0PADTnnVK1Wb/z6er2uH3/8UWEYKgiCj96stSqVStrb29OjR4/uMTUAADc3HA41n8+Z2gMAAMgIij3ghqy12tjYuNFr19bWdHh4qCAIvnrCYBAEajab7N8HAEiNt2/fUuwBAABkBMUecEPGGJXLZRWLxS++plqt6ujoSHt7ezfeR89aq/X19VtNAwIAcF8mk4mGw6HvGAAAALgBij3glj43XReGoX7++WcdHR2pXq/f+nAMY4z29vbuKiIAAN/MGKNSqeQ7BgAAAG6AYg+4BWutKpWK1tfXP3r//v7+cv+8ry29/RJjjKIo4kYKAODd9VYSAAAASD/j2EQFuLUkSbRYLHR2dqYoirS5uXnrKb0/c84pjmP98ssvtzp5FwCAu9JqtbS/v//dP9MAAADwMCj2gO+QJImcc3c22ZAkiQaDgV6/fn0nfx4AALcRhqGePn0qa+03TaADAADgYfE4FvgO1to7Xa5krVWtVuOUXACAF/P5XC9fvuRUXAAAgIyg2ANS5vqU3D/v4wcAwEOYTqe+IwAAAOCGKPaAFLLWand3V1EU+Y4CAFgxa2trTOwBAABkRMF3AABfxv5GAICHZIzRzs4Oh2cAAABkBMUekEJxHKvT6bAcCgDwYK4PzOChEgAAQHZQ7AEpZIzR+fm57xgAgBXQarX06NEjOedkjFn+CgAAgPRjnQWQUsfHx74jAABWwO7urowxy4k9luECAABkB1duQApZa1UqlXRwcKC1tTWFYeg7EgAghyqVCkUeAABAhhnHsWdAajnnlCSJJOm3337TbDbznAgAkHXlclnb29uSpGq1yr56AAAAGUaxB2RAkiSaz+d68eKFFouF7zgAgAz76aefVCwWfccAAADAHWDtBZAB1lpFUaQffvjBdxQAQMZFUeQ7AgAAAO4IxR6QEcYYFYtFlUqlT94HAMBN9Xq95TYPAAAAyDaW4gIZkiSJFouFer2earWaisWinHOaTCZ6+fIlN2oAgL9kjNHTp08VRRF76wEAAGQcxR6QA9eF38nJiQaDwScfN8aI/6sDAK5FUaQff/xRxhhOxQUAAMgwij0gJ65P0HXOqdvtajQayVqrzc3N5WTfdDpVt9tVu932HRcA4FkURTo8PFQURQqCwHccAAAAfAOKPSCHrks+6f3BGx8utUqSRL1eT2/fvvUVDwCQIo1GQ/v7+zLGUPABAABkDGsvgBy6vjkLguCT/ZOstWo2m+yrBACQ9P4wjWfPnmkymbBXKwAAQMZQ7AErJkkSXV5esuceAGDJOafXr1/zswEAACBjKPaAFXR6euo7AgAgZeI41ps3b5b7tTK9BwAAkH7ssQeskCRJ1Ol0KPYAAF8UhqFarZa2trY4MRcAACDluFoDVohzThcXF75jAABSbD6fSxJ7sQIAAGQAxR6wIuI41rt377RYLHxHAQCkXKFQ8B0BAAAAN8BVG7AijDHLZVWDwUCTycR3JABASkVRxMQeAABABjCxB6wIa63CMNT29raePHmiKIp8RwIApBRbMAMAAGQDxR6wYqy1cs6pUqn4jgIASKnpdEq5BwAAkAEUe8AKMsaw1x4A4IsuLy/lnKPcAwAASDmKPWDFJEmiN2/eaDAY+I4CAEip2Wym58+f+44BAACAv0CxB6yY6XSqfr/vOwYAIOXW1taY2AMAAEg5ij1ghTjnNJvNfMcAAKRcq9XS2tqarOVSEQAAIM24WgNWhHNOSZLo9PTUdxQAQIpZa7W3t0epBwAAkAEF3wEAPIz5fK4XL15oPp/7jgIASKlKpaLd3V0ZY3xHAQAAwA1Q7AErolAoqFQqUewBAD5RKBT09OlTGWNkraXYAwAAyAjWWAArwlqr7e1tSVKxWNTW1pZKpZLnVACANLjersEYQ6kHAACQIUzsASukWCxqd3dX6+vrMsaoWCzq7du3vmMBADyKokjNZlNxHCsIAt9xAAAAcAsUe8CKWV9fX26Izg0cAKy2arWqH374QZI4LAMAACCDKPaAFfLnmzaW4gLAajs4OKDQAwAAyDCu5IAVlSSJer2e7xgAAE82NjZUKPCMFwAAIMso9oAVdn5+7jsCAMCT4XCowWCg+XyuJEl8xwEAAMA34DEtsMJYfgUAq2symejVq1eS3k/vbW1tyVrLzwYAAIAMMc455zsEgId3PZ1xenqqTqfjOQ0AwLdqtaqjoyMOVgIAAMgQij1gxV0XfLPZTC9fvtRisfCcCADgw8bGhnZ2dpjYAwAAyBCu3IAVd73sqlgsamdn56OPRVGkSqXyyecYY7jxA4CcKZVKfG8HAADIGPbYAyDpfVnXbDbVbrc1mUy0s7OjjY0NSdLz5881mUwkScViUY8fP5a1Vt1uVycnJz5jAwDuyGKxkHNOxhjfUQAAAHBDFHsAlowxevLkia5X6FtrlSSJKpWKJpOJjDH64YcfFASBjDFqtVqaz+ecrgsAORDHMcUeAABAxlDsAVgyxnxyQ2etVblcVrlc1u7urgqFwvI11lptbW0pSRJtbW2p3W5T8gFARtVqNUo9AACAjOHwDAB/yTmnJEk+u7fe9ceCIFCSJOp2u/rjjz/EtxYAyAZjjLa2trS5uckeewAAABlDsQfgTiVJotFopJcvX/qOAgD4gjAMtbu7q0qloiAI5JxTEAS+YwEAAOCWWIoL4E5dL92t1+vq9/uqVqsKw1DD4VDz+dx3PACApCdPnigIAib0AAAAMo5iD8Cds9bq4OBg+d9BEOjk5ESdTsdjKgDAh9hPDwAAIPt4TAvgzhljFATB8m2xWFDqAUCKvHr1arlHKgAAALKLiT0A98o5p6urK98xAAB6P1G9tramer3uOwoAAADuAMUegHuVJIkmk4nvGAAASY8fP1axWGRvPQAAgJzgqg7AvYvj2HcEAFh5rVaLUg8AACBnmNgDcG+SJNF4PFav1/MdBQByq1ar6eDgQMYYjUYjTSYTXVxcfPJQJQxDDswAAADIGYo9APciSRL1ej39/vvvvqMAQK7U63XVajWNx2PFcazDw8PlFN71x4wxOj09/ejz4jiWc45yDwAAIEco9gDci8Viobdv3/qOAQC5EobhssiL4/izy2qNMVpfX1ez2VSv19P5+bkWiwVLcAEAAHKIKzwA9yIIAqZCAOAOVSoVPX36dPnf199nP/e91lqrMAy1vr6uw8NDSe/32KPcAwAAyBeu7gDcm2az6TsCAORCFEX64YcfZK29VTlnjFG5XFa9Xr/HdAAAAPCFYg/AvbDWqlwu+44BALlwdHT0xem8m5hOpxqNRnLOm1BvsQAAGqFJREFU3XEyAAAA+ESxB+BeGGNULBZ9xwCAXJhOp99c6hljtLe3p0ajQbEHAACQMxyeAeDelMtlWWuVJInvKACQOcViUUdHR3LOfdeDEmMMS3EBAAByiok9APfGGKOff/5ZrVbLdxQAyJwgCBRFkUql0nctwwUAAEB+UewBuDfXm7zv7+9rc3OT0xgB4BZ2dnZYOgsAAICvMo4rRgAPII5jGWN0cXGh8/NzblYB4E+stQrDUEmSqFwu6+DggAciAAAA+CqKPQAPKo5jzedzPX/+nL33AKysJ0+eaDAY6OrqSpVKRevr6yqVSkqSRMYYOedkrWX5LQAAAL6KYg/Ag0uSROPxWC9evPAdBQAeXL1e1+Hh4UeTy0EQeEwEAACArGJ9B4AHZ61VuVxWqVTyHQUAHtzOzo6MMQqCYPkGAAAAfAuKPQBeOOfYZw9ArgVBoGKx+NH79vb2FIYhS2wBAABwJwq+AwBYTdZazedz3zEA4N4cHR2pUqno4uJClUpF5XJZzjkm9AAAAHBnKPYAeMPEHoC8CMNQi8Vi+X2tXC6rXC7LGKONjQ0ZY5jSAwAAwJ2j2APgDcUegLz46aefFMexzs7OVCqV1Gq1lkWetex8AgAAgPtBsQfAuzAM9ejRIw0GA11cXMhaq1arpVqtpkKhoMVioaurK11dXfmOCgCfKBQKy8Mwdnd3Za1lOg8AAAAPgmIPgBdJkmhjY0PtdlutVkvValWVSkWz2Uxra2uqVqsfTblUq1Xt7u7qzZs3Go1GHpMDwH80Gg0dHBzIOcdkHgAAAB6ccayFA+BJkiQ6OTnR1taWoiiSMUZJknx1L6rxeKzffvvtgZMCwKfK5bIeP35MoQcAAABvmNgD4I1zTo8ePfqoxPvaDXKSJEzrAUiFQqGgnZ0dltwCAADAK4o9AN4EQXCr1zvn1Ol07ikNAHxdFEWKokhra2uq1+uSRLEHAAAAryj2AGSGtVaz2cx3DAArplwu6+DgQIXC+8smDscAAABAWlDsAcgUtgUF8FCKxaIODw8VhiFlHgAAAFKJYg9ApgRBoDiOfccAkHPlclnHx8cUegAAAEg1ij0Aqeac03A4VBRFiuNYSZL4jgQg5zY3N7W9vf3VE7oBAACANKDYA5Bq8/lcL1++9B0DwApoNBra2dlZLr0FAAAA0o5iD0BqOec0Ho99xwCwIg4ODij0AAAAkClcvQJILeecRqOR7xgAVsTZ2ZmSJOGQHgAAAGQGxR6A1DLGKAgC3zEArIiLiwu9evWKYg8AAACZQbEHIFXiOP7o1NtCgR0DADyc4XCo+XzuOwYAAABwIxR7AFIhSRLN53Odnp6q3W4vl8NdXV35jgZgxfT7fab2AAAAkAnGceUKwLMkSTQcDvXmzRslSSJJCsNQxhjNZjPP6QCskoODA9XrdVlrZYzxHQcAAAD4Kta4AfDOOadut7ss9SSxFA7AgzPGqNlsUugBAAAgM1iKC8A7a61KpZLvGABWHIsYAAAAkDUUewC8M8aoXC77jgEAHx3eAwAAAKQdxR6AVCiXyyx/A+AdB2cAAAAgSyj2AKSCMUbHx8e+Y/z/9u61q4lzb+Dwf2aSSQIhQDgIHvCwXXt19/t/l65u291qHxVE0HAOMDPPC3aytWLViiQj1/WqTUJyJ0aW+eU+ADfcq1evhD0AAGpD2AOmQpqmMTMzE1mWTXoowA12dnYWW1tbluQCAFALwh4wNU5OTnyYBiZuZ2cnjo+PzdwDAGDqCXvAVCjLMnZ3dyc9DICIiHj+/LkvGgAAmHrCHjBxZVlGWZaxv78/6aEARMTFktxXr16JewAATDVhD5io0Uy9J0+exPn5+aSHAzA2GAyc1g0AwFRrTHoAwM1VlmVsbW3Fzs7OpIfCDbKwsBAREW/fvp3wSJh2RVFEURSRpr4HBQBgOgl7wMRUVRUHBweTHgY3zJ07d6Isy2g2m7G9vT3p4QAAAPxtvoIGJqKqqqiqKobD4aSHwg0yWlaZZVmsrKxEo+H7Lf6aPfYAAJhmPtEA164syyiKIp49ezbpoXDDzM3NRVmWkWVZRESsrq7G9vZ2ZFkWeZ7H0dFRrK+vR7fbjdPT0/j9999jZmYm+v1+HB8fR57nsb+/H4PBYMLPhOtyfHwcrVbLXnsAAEylpKqqatKDAG6OqqpiZ2cnNjc3Jz0Ubpj79+/H7OxsJEkyjjSj/dNGM0izLIuyLCNN03GAzrJsfJskSaIsy/j999/j6Ohows+I69Dv92Ntbc0+ewAATCX/SgWuXbfbjcXFxUkPgxtkcXExZmZmIk3T92ZeZVkWSZJEmqbjWXyjgJOmaTSbzfH/j34uSZLxARx8/7rdrtl6AABMLWEPuFZJkkS73Y7bt29Hp9OZ9HC4IRYWFsbh7mslSRK9Xk/suSGEPQAAppmwB1y7qqri9PQ0Tk5OJj0Ubohms3ml95emaaytrV3pfTKdHJ4BAMA0E/aAa1eWZWxuboYtPrkuV70/Wpqmsbi4GA8fPoxut3ul9810efPmTZRlOelhAADApYQ94NolSWK2HrWXpmnMzMzExsaGZeXfsd3d3UkPAQAAPqox6QEAN0NRFOMTRQ8ODuLs7GzSQ+KGaDab32yPtCRJoqoqM7q+Y07DBQBgmgl7wLV5+vRpHB4eTnoY3CB5nsfDhw+/6eEHh4eHMRwOv9n9M1lmYwIAMM18DQ1ciyRJotVqTXoY3CDtdjsePXoUjUbjm866arfb0Wh8P9+TJUkS/X4/lpaWJj2UqTAYDOL58+cxHA7NzAQAYOp8P59EAOC/Go1GPHz4MNI0/aaz9UaP9c9//jNOT0/j4OAgzs/P4+TkJA4ODj77PvI8j36/Hzs7O5cuU2+1WnHnzp0oyzIGg0GcnJzEycnJRw+gSZIklpaWYm5uLqqqiuFwGOfn55EkSbTb7Wi1WuPXpqqqOD8/j4ODg0iSJBYXF8f3kSRJvH79+u+9MN+RwWAQg8Eg1tfXY2FhIbIsm/SQAAAgIoQ94Bspy3K8p94oEPgwzFXrdDoxMzMTrVYrzs7O4vXr11FVVaysrIzfd9/a6HHa7XbkeT6+fHd3NzY3Nz/6c81mczwzbjTO4XAYb968+eD+79+/H81mMyL+tzQ0TdM4OzuLoiiiKIpxvMvzPHq9XkTE+O9ct9sdR8DLXpNmsxntdvuD65eXl4W9d7x8+TLa7XZ0Oh177wEAMBWS6mNf9wP8TaNZRS9fvow8z6Pb7cba2locHR3Ff/7zn0kPj+/EwsJC3L59OyIuItfogJaiKCLLsomHl6Io4uTkJLa2tuLo6CiSJIn5+flYWlqKdrs9Dm2jcZZlGefn53F4eBiDwWA84291dTWWl5c/6/lUVXWlMbMsy/j555+jKIoru8+6S9M0Hj16FHmeT/w9BgAAwh5wpYqiiBcvXsRgMHjv8tH+eg4Z4CqMlr9Oe1ipqmq81HU0e+5TM1dHp+yenZ3F/v5+LC0tTex5FkUR//d//xf7+/sTefxplSRJrK6ujvchnPb3IQAA3y//EgWuVJIk4yWD7xoOh6IeERExMzMTERfLQ/+OJEmi0+l8dH+5aZIkSaRpGnmeR5Zln7UcfbRsvdVqTTTqRVwEqzt37lhG/ydVVcXW1lY8efIk9vb2oigKB2sAADARZuwBV+78/Dx+/vnnWoQXrtfy8nLcunUryrKMLMtia2srtre3P/vn2+12PHjwILIsi6qqzJS6BmVZxs7OTmxtbU16KFMrTdP417/+dS17OgIAwLscngFcuTRNY2NjI54+fTrpoTAFsiyLjY2N8aEP7x6ksrKyElmWxe7ubpyenl7680mSxNzcXMzNzUWv1xuf5iqiXI80TcezLPlQmqZx//79K9/fEAAAPoewB3wTQgAja2trf3mK6NLSUvT7/Xjx4kW8ffv2vevm5ubi7t27ERHjoMf1G0VZ3tdut2NjYyMajYbZowAATISwB1yJsizHM1Zev34dr1+/nvSQmALr6+sxPz//0egxujxJkrh9+3akaRqNRiO63W60Wq3xHnVMVlVV0e12xyf13nRZlsXy8nIsLS2ZPQoAwEQJe8CVefbsWZyensbZ2dmkh8KU+JLokaZprK2tjf+b6ZGmaaysrNzIsNdoNGJ5eTm63W40Go333tPepwAATJqwB3y1sixjOBzG4eHhpIdyZZIkibW1tZidnY0sy+L8/Dy2trYuDRuzs7PRbrfj5OTku3oNrsLOzk70+/3Pvr1QMp2SJIl2ux3z8/MxGAwmPZxr0+v13lsKDgAA08apuMBXKcsyDg4OYnNz86OHH9TR6upqLC8vv/dhvizL2N/fj8PDwzg+Po7j4+NYWVmJlZWViLhYrnhwcBB//PHHpIb9gU6nE61WKw4PD691JmWe59Hr9aLf79t/7DtSFEX8+9//jqIoJj2Ua/HDDz9Eo+E7UAAAppd/rQJfpaqq7y7qRVzsofXnJaRpmkav14u5ubn3TsB8N1rNzc1FlmVTET4WFxdjfX19PNbLDqf4Vvr9fiwvL1/LY3F9kiSJO3fuxB9//BHtdjtarVZERAyHwzg+Pp7w6K5WnueCNAAAU0/YA75aq9X67sLe3t5eLCwsRJZl713+qT3jqqqKPM+vJXKMxnHZxOs8z2N9ff29MHH79u3I8zxevXr1zcc2GAxicXHxg9ePekvTNGZnZ+PHH3+Msizfu66qqtje3o7d3d1L35N1Mz8/P+khAADAJwl7wFdJ0zRarVbs7+9PeihXYnFxMfr9/ngm0pdK0zQWFhauPOzleR6rq6sRcbEcMsuy6PV6kSRJnJ2dxebmZuzt7Y1v++jRo0tnHC4vL8fZ2Vm8efPmSsf3Z51Ox0mh36lRrL0s2q6urkav14vffvvtuof1RRqNRmxsbESn04mTk5MP9s/M8zxWVlbM2AMAYOoJe8BXqaqqFrNz2u12FEUx3meu0+nExsZGHB4exosXL8azy/68r96XSpIkFhcXY3d3N4bD4VUNP27dujUOeX+W53ncvXs3fvvttzg5OYkHDx5cupQ44iLura+vR6fTie3t7W+271632xVFbqAsy6LT6YwPk5lGWZbFo0ePotlsRpIk498FR0dH8fr166iqKu7evStMAwBQCw7PAL5KWZbx5MmTaz2Y4UskSRL37t2LXq8Xb9++HQevvb29WFtbi6qqIk3TcZy8ihg1ip2jUHDZSbpf6tGjRzEzM/OXj1mWZZyenkar1frk8yjLMqqqip9++unS69M0HS+1zLJsfP+fI8/zePz4sbB3Q1VVFScnJ/Hrr79OeigfSJIk/vGPf0Sr1fog3L37Hk/TVNgDAKAWzNgDvsrx8fHURr2Ii5ljs7OzUZZl9Hq9iLj4AD8zMxNJkozj01V+iB/twzc7OxudTiciLl6noiiiKIo4ODgYL5u97GcXFxej1WrFy5cvx5e12+1PPuZoWfTnBLU0TT86ozBN0/jhhx/i9PQ0iqIYP4ejo6OoqipOT0/jzZs3l87IStM0Hj58KIrcYEmSRJ7n0e/3Y3d3d9LDec/q6mrkeX7p+zNJEntCAgBQO8Ie8LeNZuZMs+Xl5fcC3nV6NxR0u92IuHjN5ufnI0mSGAwGH/zM3bt3Y25uLiIi3r59G8fHx+NTeD/n8b4kqDWbzVhcXPxgv73Z2dnxISAR/5vFOHoOERcz/v78Z59lWdy/f/+jy4C5ObIsi1u3bsXh4eGVLkn/Wv1+30xSAAC+K8Ie8LdVVTV1M3L+7GOzcyZlFPtu374dBwcHURRFRFzEtI2NjYiI8dLgXq8Xx8fHcevWrW8yk2i0316SJHF4eBjn5+exuLg4PvjisgBSlmUcHBzE1tbW+PnMzs7GwsLCeEakcELExftgY2Mjnjx5MumhRER8ctYrAADUkbAHfJVpmo1zmd3d3VhZWZmquBdxEcQePnwYu7u7cX5+Hmtra+/FuyRJot/vR7fbjUbj2/2qTtM0bt269d7rU1XVR1+vqqrG+xP2er1oNptRlqU9yfhAkiTRaDQunRU6CaPl9wAA8D1xeAbwRd49QOHt27fx4sWLCY7mQpIkMTMzMz6wIiJiY2MjZmZmxsFpGj/Qjw7ZGP0arsP+Xu/++ZuZx+coyzJ++eWXOD09neg4PnUADQAA1JEZe8AnjU6LPDs7i5OTk3j16lVkWTY1++uNIl7ExSEVm5ub0e12pz48TWtw/CvT/poynTY2NuLXX3/9rL0iv4V+v28pLgAA3yUz9oBPKooitra2pnY/vR9++GG8XLUsyzg/P49GoyFCwZQoiiJOTk7i2bNn430lv4Xl5eWYm5uLvb29GAwGUVVV3Lp1KxYWFvw+AADguyTsAZ9UlmXs7u7G5ubmpIdyqZWVlVheXq7FUla4qUbLuN+8eRObm5tXOnsvy7J48OBBtFqtSNM0iqIYz4itqkrUAwDguyXsAZ+lLMt49epVvH79etJD+UCe5/H48WMf3qEGyrKM09PTK1uaOzs7G/fu3Ys0Tf0OAADgxrHHHvBZ0jSN1dXVaLVa8fz580kP5z1LS0uTHgLwmdI0jWazGb1eLwaDwd+6j2azGd1uN/r9frRarVruVwkAAFdB2AM+W5qm0ev1Ym9vL/b39yc9nIi4mK23uLhopg7USJqm0e12vyjspWkai4uLsbS0FI1GI6qqsvweAIAbT9gDvkiaprG+vj41Ya/f75upAzWTJMlnnVKbJEksLCzE0tJS5Hku5gEAwJ8Ie8AXSZJkfOLsaDP8SZqfnxf2oIZarVbkeR6np6eXXj83Nxd3796NiBDzAADgI4Q94LONTpp89uzZVES9iLAEF2oqSZJYWlqKly9fvnd5s9mM27dvx+zsrL/fAADwCU7FBT5pFPF2dnZie3t74lHvwYMHked5nJ+fR6fTMWMPamw4HL73/81mMyJEewAA+Bxm7AF/qSzLODs7i99++y3Oz88nPZzo9XoxOzsbSZJEnueTHg7wlVqt1qSHAAAAteXrcOCTnj59OhVRb3Z2drznFgAAANx0wh7wUVVVxenp6Uc3t5+EqqosvQUAAICwFBeIi0MxRpIkGYezJEnixYsXkxrWB4bDoagHAAAA/yXswQ1WFEWcnJzEYDCIw8PDSJIkiqKIoijixx9/jIiIo6OjCY/yf9bW1iY9BAAAAJgawh7cYEmSxLNnz96bsTeytbUVe3t71z6eJEk+OHW30WjE2tpazM3NOSkTAAAA/kvYgxsuTdNLw9729vY3fdwkSaLb7UaappFlWfT7/fHpmGdnZ/H06dOYm5uLTqcT3W43kiQR9QAAAOAdSVVV1aQHAUxGURTx008/XetjNpvNWF1djfn5+Xj310+WZR/ctixLMQ8AAAA+wow9uKHKsow3b95c62POzc3FvXv33jug42OqqhL1AAAA4C8Ie3BDVVX1zZfb/tndu3c/O9Y5/RYAAAD+mrAHN1SWZdFsNi/dX+9LtdvtmJmZiaIoYm9vLy5b4W+PPAAAALha9tiDG2j01/7t27fx/Pnzv30/WZbFvXv3YmZmZny/VVXFq1evYjgcxt27dyNJktjZ2YnhcBh37ty5dC89AAAA4MsJe3BDFUURz549i8PDw799Hw8fPoxOp/PBTLyyLCMixnvpFUUh6AEAAMAVsy4ObrDl5eVotVp/62dbrdalUS8iIk3TSNN0vE9elmXj2AcAAABcDTP24AarqiqKoojNzc3Y29v7ovj2+PHjyPPcvnkAAAAwIcIeMD5A45dffomzs7O/vG2WZbGxsRHtdtvyWgAAAJggU22AyLIskiSJXq/3ydsuLCxEp9MR9QAAAGDChD0gIi72xcvz/JO3M8kXAAAApoOwB4zNzMz85fWNRiNWV1ftqwcAAABTwKdzYKzVakWj0fjo9evr65bgAgAAwJRweAYwVpZlVFUVp6ensb29HScnJ5EkSQyHw8jzPB4/fmy2HgAAAEwJYQ+4VFEUkSRJREScnZ1Fo9GINE3HlwEAAACTJewBAAAAQA1ZUw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/8PoSEcU7Kw1/sAAAAASUVORK5CYII="/>
          <p:cNvSpPr>
            <a:spLocks noChangeAspect="1" noChangeArrowheads="1"/>
          </p:cNvSpPr>
          <p:nvPr/>
        </p:nvSpPr>
        <p:spPr bwMode="auto">
          <a:xfrm>
            <a:off x="91886" y="-151685"/>
            <a:ext cx="180023" cy="32004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 l="8001" t="4674" r="3801" b="5248"/>
          <a:stretch>
            <a:fillRect/>
          </a:stretch>
        </p:blipFill>
        <p:spPr bwMode="auto">
          <a:xfrm>
            <a:off x="205263" y="1105373"/>
            <a:ext cx="3907418" cy="59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CaixaDeTexto 23"/>
          <p:cNvSpPr txBox="1"/>
          <p:nvPr/>
        </p:nvSpPr>
        <p:spPr>
          <a:xfrm>
            <a:off x="3040575" y="6832709"/>
            <a:ext cx="218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i="1" u="sng" dirty="0" smtClean="0">
                <a:solidFill>
                  <a:srgbClr val="0070C0"/>
                </a:solidFill>
                <a:latin typeface="Roboto" pitchFamily="2" charset="0"/>
                <a:ea typeface="Roboto" pitchFamily="2" charset="0"/>
              </a:rPr>
              <a:t>https://dadosabertos.bcb.gov.br/dataset/agencias</a:t>
            </a:r>
            <a:endParaRPr lang="pt-BR" sz="900" i="1" u="sng" dirty="0">
              <a:solidFill>
                <a:srgbClr val="0070C0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3897958" y="6629664"/>
            <a:ext cx="12758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4081335" y="6686370"/>
            <a:ext cx="11384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eague Spartan" pitchFamily="50" charset="0"/>
              </a:rPr>
              <a:t>Fonte de dados:</a:t>
            </a:r>
            <a:endParaRPr lang="pt-BR" sz="900" b="1" dirty="0">
              <a:solidFill>
                <a:schemeClr val="tx1">
                  <a:lumMod val="85000"/>
                  <a:lumOff val="15000"/>
                </a:schemeClr>
              </a:solidFill>
              <a:latin typeface="League Spartan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198746" y="485506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err="1" smtClean="0">
                <a:solidFill>
                  <a:schemeClr val="bg1"/>
                </a:solidFill>
                <a:latin typeface="Roboto Black" pitchFamily="2" charset="0"/>
                <a:ea typeface="Roboto Black" pitchFamily="2" charset="0"/>
                <a:cs typeface="Open Sans Condensed" pitchFamily="34" charset="0"/>
              </a:rPr>
              <a:t>Geocoding</a:t>
            </a:r>
            <a:endParaRPr lang="pt-BR" sz="2800" b="1" dirty="0">
              <a:solidFill>
                <a:schemeClr val="bg1"/>
              </a:solidFill>
              <a:latin typeface="Roboto Black" pitchFamily="2" charset="0"/>
              <a:ea typeface="Roboto Black" pitchFamily="2" charset="0"/>
              <a:cs typeface="Open Sans Condensed" pitchFamily="34" charset="0"/>
            </a:endParaRPr>
          </a:p>
        </p:txBody>
      </p:sp>
      <p:sp>
        <p:nvSpPr>
          <p:cNvPr id="3" name="AutoShape 2" descr="data:image/png;base64,iVBORw0KGgoAAAANSUhEUgAABPYAAAdnCAYAAABGVvIiAAAABHNCSVQICAgIfAhkiAAAAAlwSFlzAAALEgAACxIB0t1+/AAAADl0RVh0U29mdHdhcmUAbWF0cGxvdGxpYiB2ZXJzaW9uIDMuMC4yLCBodHRwOi8vbWF0cGxvdGxpYi5vcmcvOIA7rQAAIABJREFUeJzs3XmMZHtd///XObV2V1fve0/39Gx3uNeo4bIIiQouuERUBEThgoJLIIJ/EUHByNUY/nKNCpdEE+9FliDEiyyJqCEoES+YyFWZGebO9PS+1750befz+f1xf1XfO8xye3qq+9Spej6SyfRMV516V09Pnzqven8+b8daawUAAAAAAAAgUFy/CwAAAAAAAABw7wj2AAAAAAAAgAAi2AMAAAAAAAACiGAPAAAAAAAACCCCPQAAAAAAACCACPYAAAAAAACAACLYAwAA6HBPP/20Zmdn9ed//udtOd4HP/hB/dqv/VpbjtVJ3vGOd+i9733v895uYGBAS0tLJ1ARAADA8SLYAwAAOAGvfOUrNTIyomq1ek/3Ozg40G/91m/pv/7rv/TVr35VTz/99H3X8r73vU9//dd/fd/Hea6//du/VSgU0sDAgAYGBnT27Fl9+MMfbutj3M2//du/6dvf/rY++MEPPu9ti8Wizp49ewJVAQAAHC+CPQAAgGO2vLysf//3f5fjOPrHf/zHe7pvX1+fvvSlL2l2dlZ///d/r+/93u89pirv38tf/nIVi0UVi0V9+tOf1nve8x7993//94k89srKij7xiU8oFArd8TaNRuNEagEAADgpBHsAAADH7IknntDLXvYyvfWtb9Xjjz9+0+dSqZR++qd/WoODg3rJS16i3/3d39X3f//3tz5/5coVvepVr9Lo6KguXryoT33qU63PvfWtb9U73/lO/dRP/ZSSyaS+7/u+T9evX299/lvf+lbrvlNTU61utkcffVRvfvObW7f7+Z//eU1PT2toaEg/+IM/qG9961utz33xi1/UQw89pGQyqbm5Of3RH/3RoZ7zww8/rAcffFCXL18+1OMc9bl8/etf18tf/nL95m/+pl74whfqXe96l2q1Wut+juPor/7qr3ThwgVduHCh9XfXrl2TJH3hC1/QC1/4Qg0ODmp+fl6PPvpo676VSkVvfvObNTY2puHhYb3kJS/Rzs7OoZ4/AADASSDYAwAAOGZPPPGEHnnkET3yyCP6p3/6p5vCoXe+851KJBLa3t7W448/flPwVyqV9KpXvUpvetObtLu7q0984hP6jd/4jZsCsU984hP6wAc+oEwmo/Pnz+v973+/JKlQKOhHf/RH9RM/8RPa3NzUtWvX9CM/8iO3re8nf/In9cwzz2h3d1cPP/ywHnnkkdbnfvVXf1Uf+chHVCgU9H//93/64R/+4UM952984xu6evWqXvziFx/qcY76XFzX1Z/8yZ9of39fX/va1/Sv//qv+tCHPnTTcZ988kk99dRTunTp0i11JhIJPfHEE8pms/rCF76gD3/4w3ryySclSY8//rhyuZzW1taUSqX02GOPqa+v71DPHwAA4CQQ7AEAAByjr371q1pZWdEb3vAGvehFL9K5c+f08Y9/XJLkeZ4+85nP6Pd///fV39+vhx56SL/8y7/cuu/nP/95LS4u6m1ve5vC4bAefvhhve51r9OnP/3p1m1e+9rX6qUvfanC4bAeeeQRffOb32zdd3p6Wu9+97sVj8dbXXC38yu/8itKJpOKxWJ69NFH9fTTTyuXy0mSIpGILl26pHw+r5GRET388MN3fK7/+Z//qeHhYQ0MDOilL32p3vKWt7S65J7vcY76XF784hfr5S9/ucLhsBYXF/X2t79dX/nKV26q63d+53c0Ojp621Dula98pb77u79bruvqe77ne/TGN76xdf9IJKJUKqVr164pFArpRS96kQYHB+/4/AEAAE4awR4AAMAxevzxx/VjP/ZjGh8flyS96U1vanXl7e3tqdFoaH5+vnX75368srKip556SsPDw61fH/vYx7S9vd26zfT0dOvj/v5+FYtFSdLa2prOnTv3vPV5nqff/u3f1rlz5zQ4OKjFxUVJ0v7+viTpM5/5jL74xS/q9OnTesUrXqGvfe1rdzzWy172MmWzWRWLRW1vb+tb3/qW3ve+9x3qcY76XJaWlvT6179eZ8+e1cLCgv7wD//wpmNKN39Nv9NTTz2lH/qhH9LExISGhob02GOPte7/lre8RT/+4z+uX/zFX9Ts7Kze8573qF6v3/FYAAAAJ41gDwAA4JgcHBzoU5/6lL7yla9oenpa09PT+tM//VM9/fTTevrppzUxMaFwOKz19fXWfdbW1lofz8/P6xWveIWy2WzrV7FYPNS02fn5+Zv2qLuTj3/84/rsZz+rf/mXf1Eul9Py8rIkyVorSXrJS16iz372s9rd3dVrXvMaveENbzjUc5+amtLrXvc6fe5znzvU4xz1ubz97W/XhQsXdPnyZa2urur973//Lcd0HOeOx37Tm96kn/mZn9Ha2ppyuZze8Y53tO4fiUT0gQ98QJcuXdJ//Md/6POf/7yeeOKJwzx9AACAE0GwBwAAcEyefPJJhUIhXbp0Sd/85jf1zW9+U5cvX9YP/MAP6IknnlAoFNJrX/taPfrooyqXy7py5cpNwdGrX/1qXb16VR/96EdVr9dVr9f1jW9846aBFHfy6le/Wtvb2/qzP/szVatVFQoFPfXUU7fcrlAoKBaLaWxsTOVyudVhJ0m1Wk0f+9jHlMvlFIlENDg4eNeps8+VSqX0D//wD/qu7/qu532c+3ku2WxWsVhM0WhUV65c0WOPPXbo4zbrGh0dVTwe19e//vXWMmlJ+vKXv6z//d//led5GhwcVCQSOfTzBwAAOAkEewAAAMfk8ccf19ve9jYtLCy0Ovamp6f1rne9Sx/72MfUaDT0l3/5l8rlcpqentZb3vIWvfGNb1QsFpMkJZNJfelLX9InP/lJzc7Oanp6Wu9973tVrVaf97GTyaT++Z//WZ/73Oc0PT2tCxcu6Mtf/vItt/ulX/olnT59WnNzc3rooYf0spe97KbPf/SjH9Xi4qIGBwf12GOP6e/+7u/u+Jhf+9rXNDAwoIGBAT344IOamJjQX/zFXxzqcY76XP74j/9Yn/zkJ5VMJvXrv/7r+oVf+IVDH1eSPvShD+n3fu/3lEwm9Qd/8Ac3dSRub2/r9a9/vQYHB/Xggw/qFa94xU3ThAEAAPzm2MOsfwAAAMCJeO9739uakAsAAADcDR17AAAAPrpy5Yr+53/+R9Zaff3rX9ff/M3f6Od+7uf8LgsAAAABEPa7AAAAgF5WKBT0xje+UZubm5qcnNS73/1u/ezP/qzfZQEAACAAWIoLAAAAAAAABBBLcQE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CvtdAAAAAIDjZ62VMUaS5LquHMfxuSIAAHC/CPYAAACALud5nur1ujY2NuS6rmZnZxUOhxUKhfwuDQAA3AfHWmv9LgIAAABAezW788rlsrLZrLLZbOtzjuNocXFRfX19cl125wEAIKgI9gAAAIAuY61VpVLR8vKyPM+77W2i0ajOnTt3y7Jca62stapWq3JdV5FIRJIIAAEA6EAEewAAAECXMcbo6tWrajQad71dLBbT+Pi44vG4QqGQGo2GSqWSMpmMarVa6zajo6MaGRmRtZbluwAAdBCCPQAAAKCLWGuVz+e1trbW1uO6rquhoSFNTU0pHGarbgAAOgH99AAAAEAXMcZof3//WI6byWS0ubl5x+W9AADgZBHsAQAAAF3EWquDg4NjO36hUDi2YwMAgHtDsAcAAAB0CWutisXisT/G1tYWXXsAAHQAgj0AAACgSxhjlEqljv1xstmsSqWSjDHH/lgAAODOCPYAAACALtFoNI51Ge5zbWxsqNFoEO4BAOAjgj0AAACgC3iedyxDM+72eNevX1epVGoFfNbaE3t8AAAgOZazLwAAABB4xhhduXLFtw66eDyus2fPynXpHQAA4KRw1gUAAAACzhijvb09X5fFVioVZbNZhmoAAHCCCPYAAACAADPGKJPJaG9vz+9StLm5qWKxyL57AACcEJbiAgAAAAFljFEul9PGxobfpdxkYmJCIyMjCofDLM0FAOAYEewBAAAAAWStVblc1vLycscOrRgfH9fk5KQcx5HjOH6XAwBA1yHYAwAAAALIGKOrV6+q0Wj4XcpdhcNhzc3Nqb+/X67rEvABANBG9MUDAAAAAVSr1To+1JOkRqOhlZUV7e3tEeoBANBmBHsAAABAwFhrdXBw4HcZ9ySZTHbskmEAAIIq7HcBAAAAAJ6ftbY1bdZaq/39fZ8rOrxwOKy+vj469gAAaDOCPQAAAKDDeZ6nWq2mVCqlcrmsWq3md0n3ZGpqyu8SAADoSgR7AAAAQAczxqhUKml1ddXvUo4kGo1qaGhIrssuQAAAtBtnVwAAAKDDbWxs+F3CkY2OjvpdAgAAXYuOPQAAAKBDeZ6n3d1deZ7ndylHNjw8TLceAADHhDMsAAAA0IGMMdrb21MqlfK7lCNLJBIMzAAA4BjRsQcAAAB0GGOMNjY2lMvl/C7lvkQiEb9LAACgq9GxBwAAAHQQY4xyuVzgQz1JyufzLMMFAOAYcZYFAAAAOoi1Vtvb236X0RaO48ha63cZAAB0LYI9AAAAoEM0l+AGeVjGcxlj/C4BAICuRrAHAAAAdABjjHZ3d5XP5/0upW2stcpkMgR8AAAcE4ZnAAAAAD5qhl6bm5vKZrM+V9N+1WrV7xIAAOhaBHsAAACAD6y1Msbo4OBAGxsbqtfrfpd0LAYGBuQ4jt9lAADQlQj2AAAAgBPkeZ4cx1GxWFQqlVKpVPK7pLZzHEeDg4OanJxUOBwm2AMA4JgQ7AEAAAAnoDkQY3d3V7lcTo1Gw+eKjs+ZM2cUi8UUCoX8LgUAgK5GsAcAAAAcI2OMrLXa3d3tmUESfX19dOkBAHACCPYAAACAY2KMUSaT0c7OTk8EepIUi8VkrSXYAwDgBBDsAQAAAMfAGKOtrS1lMhm/SzlRU1NTfpcAAEDPINgDAAAA2swYo/X1deXzeb9LOVHj4+MaGBiQ67p+lwIAQE8g2AMAAADayBijXC7Xc6HexMSEJiYmCPUAADhBBHsAAABAmxhjVK1Wtbm56XcpJ8ZxHJ06dUrJZJJQDwCAE0awBwAAgK7QHE7hV7hkjFG5XNbKyoqstb7UcNIcx9Hi4qL6+voI9QAA8AFnXwAAAHQFx3GUy+V8mT5rjFGpVCLUAwAAJ4ozMAAAALqCtVa5XE6O45zo4xpjVKvVtLq62jOhXigU0pkzZxSPxwn1AADwEUtxAQAA0BWstSqVSjo4ODixwMkYo0ajoRs3bvRMqBeNRnX27Fm5rkuoBwCAzwj2AAAA0BWMMbLWanl5WTMzM0okEgqHn3256ziOjDGq1+vyPE+xWEyO48h13fvu8Ltx44Y8z2vHU+h4w8PDmpmZacvXDQAA3D+CPQAAAHSFZrhmjNHGxkbr713XlbX2lo66RCKhZDKp0dHRI3WeGWOUSqVUr9fvr/AAGBgY0MzMjMLhsEKhkN/lAACA/x/BHgAAALrCnYZm3OnvS6WSSqWSGo2GJicnjxTuZTKZe75P0CwsLCiRSNClBwBAB2JTDAAAAHSF5rLbe7W/v69cLifP8+5pnzzHcVSr1Y70mEExMDCggYEBhUIhQj0AADoQHXsAAADoCpFIRI7jHGmIxcbGhjKZjJLJpBKJhKLR6F2HQxhjVKlU7rfkjtbX16f5+XkCPQAAOhjBHgAAALqCMUaRSOTIXXTlclnlcrn156mpKY2Njcla2wq3mh+XSiWtr6+3pe5OFAqFtLi4yPJbAAA6HMEeAAAAuoLjOG2dTruzs6N0Oq1IJKJ6vS7HcVrBYbcPzIhEIpJEqAcAQIcj2AMAAEBXqNfrbQ32msd8bojX7XvqAQCAYCHYAwAAQCBZa1sTbx3HUSqV8rkiAACAk0WwBwAAgEBpduUVi0Xl8/nWEItqtepnWV3lqBOGAQDAyeKMDQAAgEBpNBp65pln/C4DAADAd67fBQAAAACHZYxROp32u4yud3BwwOAMAAACgGAPAAAAgVIsFv0uoet5ntf2QSQAAKD9CPYAAAAQCMYYlctl9tI7IcViUdZav8sAAAB3QbAHAACAjtacfpvP57WysuJ3OT1jf3+fYA8AgA7H8AwAAAB0LGutGo2GVldXdXBw4Hc5PaVararRaCgajfpdCgAAuAM69gAAANCRjDEyxmh5eZlQzyeVSsXvEgAAwF3QsQcAAICO4nmeHMdRPp/X9va2Go2G3yX1LJbiAgDQ2Qj2AAAA4DtrbWsvvd3dXWWzWRlj/C6r54VCIb9LAAAAd0GwBwAAAF8ZY5TJZFStVgn0OkxfX5/fJQAAgLsg2AMAAIBvjDFaW1tToVDwuxR8h0gkIsdx/C4DAADcBcEeAAAAfOF5nlKpFKFeh3Ichz32AADocEzFBQAAwIkzxujg4EC7u7t+l4I7qNfrcl0uFwAA6GScqQEAAHCijDGq1+taXV31uxTchbVWnuf5XQYAALgLgj0AAACciObU20KhoOvXrzMkIwDK5bLfJQAAgLtgjz0AAACcCGutVldXVSwW/S4Fh1QulzUwMMCSXAAAOhTBHgAAAI6VtVbWWm1ubhLqBQxTcQEA6GwEewAAADg2zeW3q6urKpVKfpeDezAyMqKJiQm69QAA6GAEewAAADgWnuep0WhodXVV1WrV73JwD4aGhjQzM0OoBwBAhyPYAwAAQNsZY5ROp7W7uytrrd/l4B6EQiHNzs4S6gEAEAAEewAAAGgrY4yKxaJ2dnb8LgVHEI/H/S4BAAAcEsEeAAAA7okxptWFV61WValUZK1VX1+fGo2GSqWSMpmMz1XiqOjUAwAgOAj2AAAAcCjGGHmep/39fZVKJVUqFb9LQpuFw2HNzc0R7gEAEBAEewAAADgUa62WlpZUr9f9LgXHIBKJaGFhQa7rynEcv8sBAACHQLAHQMYY1et1hcNhhUIhv8sBAHQgY4zW19cJ9brUwMCAFhYWJLEUFwCAIOGsDfS45oVatVrl3XkAwC2MMTLGaG1tTYVCwe9ycAzC4bDm5+flui6hHgAAAUPHHtDDjDHKZDLq6+tTIpF43hfzxhhe8ANAjzDGSJIymYz29vbUaDR8rgjHZXp6mjf3AAAIKII9oEdZa2Wt1c7OjhYWFuQ4Tusizlp7y5JcY4zK5bL6+voUCoXkeV7rc+zFAwDdo3l+yGaz2tnZuennPbpPNBrV4OAgb9wBABBQjrXW+l0EgOPXvFBzHEfWWhljtLy8rEqlIsdxFIlEVKvV5LquhoaGWu/eu64ra63K5bJWVlZ04cIFGWO0u7urSqWiSCSivr4+xWIxxeNxRSIRgj4ACChrrTzP040bN1StVv0uBydgcXFR/f39BHsAAAQUwR7QIzzP0+7urkKhkBzHUSqVuuuyKtd1NTU1pZGREUnStWvXVKvVnvdxksmkxsfH1dfX1zoOACAYjDFaWlpSpVLxuxScgFOnTtGtBwBAwBHsAT3AGKPt7W2l0+l7vm8sFmtNzb0X4XBY09PTisfjrWm7dPEBQGczxujSpUt+l4ETMDc3p6GhIUI9AAACjj32gB5Qq9WOFOpJOvJSrEajofX1dUnSxMSEJiYmAhPsGWNuu88gAHQ7x3FaWzage506dUrJZJJQDwCALsDZHOhSz70oi0ajSiQSvtWSy+VaYVknM8bIGKNCoaDt7W15ntfxNQNAOxljFI1G/S4Dx2h+fl7JZJI3rwAA6BIEe0CX8TxPpVJJ+Xy+NcnQdV1NTk76VlOtVtPKykpHhmTNjeKbgd7Vq1e1tramTCajnZ2d1qRgAOgV8Xjc7xJwDBzH0eLiogYGBgj1AADoIizFBbrIc6fXStLZs2dbQywODg78LE0HBwfa29vTxMTEsSz9aU76lf7fUrLm0l/P81qP2ZwM7HmeKpWKKpWKSqWSSqXSLSFeLpfT9PR022sFgE7luq5mZmYUi8WUzWYPNTQJnc91XS0uLioej7P8FgCALsPwDKCLeJ6n1dVVlUolSc8Ovjh79qwcx9Ha2poKhYLPFUojIyOanJyU67q37RhoLtltBnPGmFZAV6lUFI/HW58vFosKhUKKRCKq1WrKZrNyHEehUEgjIyOKRCIql8vKZrPK5XI3HfOwP/pGR0c1NTVFdwOAntJ8oyOdTmt7e9vnanA/otGoFhcXFQ6HCfUAAOhCBHtAF/E8T9evX7+pw6L5Qr6Tui4cx9HExITGx8dbFxnGGDUaDRUKBWWzWSWTSUWjUaVSKUUiEdXrdR0cHCgejysSiahSqdzzpN6j1nru3DlFo1EuiAD0HGOMcrmcNjY2/C4FRzAwMKD5+Xm5rhuYAVYAAODeEOwBXeR2wV4nSyaTmpycVDgcVr1e1/LyckfuaRcOh3Xx4kUuigD0JGOMrl+/fuQp6fDH+Ph4q0MeAAB0L/bYA7pMkMKnQqHQEcuDn0+j0VA2m9XQ0BAXSAB60uDgoPb29vwuA4c0OTmpsbExzlkAAPQAzvYAcAi7u7tyHKcjJ/sCwHFyXbc1iAmdLxwOa3x8nL1hAQDoEQR7QBdpDoZA+9XrdS0tLRHsAehJkUjE7xJwSKOjo36XAAAAThDBHtBFHMfR+Pi432V0rYODA+3s7BCeAug5/NwLjtHRUZbgAgDQQzjrA13EcRyNjo4qGo36XUrXSqVSSqfTXOQC6CknMYUc929sbCxQe+0CAID7x/AMoIt4nifP8widjtn29nYrRJWCNbAEAO6VMUYHBwd+l4HnEY1GNTU1RbceAAA9hmAP6BKe5ymTyWh7e9vvUnrCzs6OotGoHMdRf39/6++5oALQjUqlkt8l4C4cx9HCwoLfZQAAAB8Q7AFdorm/nuu62tzc9LucrmeM0crKiiRpeHhY4XBYAwMD6u/vJ9wD0FU8z1OlUvG7DNzF/Py8otEo5x8AAHoQZ3+gSzRfzA8MDPhcSe/JZrPa39/XxsaG36UAQFsZY5TL5fwuA3fgOI5Onz6tRCJBqAcAQI/iFQDQRYwxKhQKfpfRs+r1ura3t2WMaf1iz0MAQWWtlbVW+/v7fpeCOzh16pQSiYRCoZDfpQAAAJ+wFBfoItZaFYtFv8voael0WrlcTo7jyHEcJZNJDQ4OKpFIyFrbup3jOLLWtm4HAJ2k+cbE8vKyGo2G3+XgNmZnZzUwMECnHgAAPY5gD+gydIf5z/O81sfpdFrpdFqO4ygUCslxHNXrdUlSX1+fTp06pXA4LNd1CfgAnIhmaCep1enluq6sta1zyP7+vlKpFOeUDjUyMqLh4WFCPQAAIMc+t4UE6CDGGFlrWV5ySM2v140bN9jkPGASiYSGh4c1NDQkicm6AI5Hc2nt5uamstmspGd/3oyMjGh8fFz5fF65XE7lctnnSnE38XhcZ8+e5VwBAAAkEeyhwzS/HVmieO+MMVpaWiLUC7BwOKy5uTnFYjG5rqtwONz6vwAAR9EM8+r1ukqlktLpNOeJAHNdVxcuXFA4HObcAAAAJLEUFx1oa2tLjUZDo6OjKhQKGh0dleM4reWKuD1rraLRKBdsAdZoNLSystL68/T0dOv7HwCOotnJfXBw4HcpuE+O42h+fr61rQMAAIBEsIcOY63V1NSUHMfR9va20um0UqmUHMfRAw88QLD3PPj6dBf2tgLQDoR6wRePx7WwsMCbnAAA4BYEe+goz32xOj09rWq1qlKpJGuttre3NTs7y557d9AczoDusbe3p6GhIUUiEZamA7hnTEoPtkgkouHhYSWTScXjcc4DAADgtgj20FGeO5EvFAopEom0PpfL5TQzM+NXab4wxqharSoajbYmFjb3XDPGKBQKtX53XVexWMzvktFG1lo988wzSiQSOnPmjN/lAAgYa612dnb8LgPU5LcUAAAgAElEQVRH0NyKQaIbHwAA3B3BHnzVnOTafAe6VCopn8+rXC6rXq/fshRxc3NTp06d6voXuZ7nyRij3d1dZTIZ9ff3a2BgQMYYFYvF1j56rutqaGhIk5OTCoVCqlarPleO41AqlZTJZDQ8PEy3BoBDMcYol8txXgigyclJjY6Odv1rHQAA0B5MxYVvjDHa29vT3t6eIpGIGo2GDvPtODk5qfHx8a58wWuMUaVSUS6XUzqdPtTXQ3p2GW5/f7/K5fKh74NgicfjOnv2bFd+3wNoL2utGo2Grl69yjkhYEKhkC5evMjPegAAcGi8asCJ8jyvtdy2UChob29PklSv1w998bG7u6udnZ1Wt18QNJ+z53nPe7tQKKRarXZPz81a29qLEN2pUqm0vu8B4G6stVpbW+OcEECxWIx/NwAAcE8I9nCiQqGQHMdROp3W2trakY+TSqV0/fr1wIQc1lotLy9ra2tLxphWyNesvxn8hUIhxWIxLSwsaHZ21ueq0WlqtRpLcQHcUfPcsra2pnK57Hc5OIKDg4ObtiN5vjcEAQAA2GMPJ6q5n15zj7j7Ua1Wtbq6qtOnT3fUkpXnhnXNgRebm5sql8sql8vKZrOtwSD9/f1KJBKq1+vyPE/j4+OtwRjt+Bqh+zQDYAB4LmOMMpkMnb0BZ63VysqKpGe32ZiZmdHw8LAkhmgAAIDbY4893DdjjGq1Wmty6/PZ3NxUOp1u2+OfP39e8Xi8bce7H8YY5fN5bWxsqL+/v7XvXalUOtT9XddVOBxWrVY75koRRKOjo5qamiLYA3CLcrmspaUlv8vAMYjFYpqZmVF/fz/hHgAAuAWvDnCLe1n64Xmetre3de3aNa2urt60vPR2rLVt3zvmXjsTjnNvPsdxtL6+3trzbm9v79ChXrM2Qj3cydDQEBd1AG7RnICL7lStVrWysqJarUY3JgAAuAVXiJD07EVBcz8Xx3G0t7fXCvjuFoJZa5XJZCRJxWJRV69eVSaTae0jV6/XVa/XVa1WVSwWtbm52bp9u9xLt561VtVqVaVSqfV828kYo2Qy2dZjAtKz+1P29fWxxx6AW1hrdXBw4HcZOEbWWi0tLeng4IBwDwAA3IQ99npYM7Cz1qpcLmttbU0DAwOy1iqfzyuXy6m/v18jIyPq7+9v7Y/X/L25Qfdzgz/P87S1taXd3d3WQIjj0qytuY/dnQKPZvdhs/b19XVVq1VJ0tTUlMbGxtrWBRUKhTQ9Pa1CodCW4wFNzf+DAPCdHMdRvV73uwwcM2OMbty4ofn5eQ0MDLAtAwAAkESw17OaSz6bk9f29vYk6aalPPV6XblcTrlcTrFYTPF4XOFwWMYYFYvFu15EHPcUt5GREc3MzLTCvDuFes3QcmdnR41Go9VJ2JTP5zU6OtrW2iKRiEKhEJPs0FZ06wG4k2Z3PHrD+vq6Ll686HcZAACgQxDs9SjHcZRKpQ69LLZarba63Pw2MTGhiYkJOY5z10BPejbA3NnZueOE2UqlIs/z5DhOW/cum5+f18rKCh1WaJu+vj721wNwC2NM68059IbmPr5DQ0N+lwIAADoAV4ld7Lnh1nP/3Fy2Ojc3p3A4WNmu4ziamJiQ67p3XXrreZ6uXbumy5cv3zHUk579Wty4caO1nLcdXNdVf3+/Zmdn23I8QJIajQZBMYCbeJ6nXC6nbDbrdyk4YZwPAABAE8FeFzPGaHl5WZcuXVI+n5f0/0K9arXaWp4aJM19++72gtZ1XVWr1UM/t/Hx8bvu0XcUrutqeHiYpZNom52dHb9LANBhjDHa3Nz0uwz4oFwuM0QDAABIItjrao7jqFQqSZK2t7eVz+dbQdPq6mpgl+4sLS2pUqm0XtAaY256ges4jvr6+jQwMHCo4yUSiZsCuGZ4+HwTgQ+Dd9TRLkEL4QEcL8/ztLm5yXmmRxWLRb9LAAAAHYJgr0sZY5TNZlsv+Gu1mtbW1nT16lWtra11zH55R1Gr1bS0tNQaTlEqlbS0tNR6Ts3uu8nJyUMdb3d3V9lsVqVSSbVaTblcTtvb28pkMq2Q7yjviltrFYlE7vl+wO00pzoDgPRssMcE9t5Vq9U4JwAAAEkMz+hajuNoe3v7lr+v1Wqq1Wo+VNRe1lptbGxoZmZGqVRKknTjxg1FIhGdOnVK0uGXLubz+dZS5edyXVehUEiNRkOJROKep5I6jqPp6Wmtra0d+j7AnVhrtb6+rlOnTjFEA+hxxpjWuQ+96W57DQMAgN5CsIfAKhaLeuaZZ1p/NsaoWq3q+vXrbTl+LBbTyMhIqzPwXllrAzecBJ0tn88rl8tpaGiIcA/oYdbaQ0+1R3cKhUJ07AEAAEksxe061lp5nsemym3QHDLiOI5CoZAcx7nj1/Q79+Rr/jusr6+fZMnoAZubm6rX61zQAT3KGKPV1VXO8T3O8zze4AEAAJIkx3J12DWMMarX69rd3VUul/O7nK4xPj6u6elpeZ6nRqOhSCRy04tpz/OUzWZ1cHCgSCSiZDKpRqOhzc1NBh7gWESjUZ0/f56LOqDHGGOUy+W0sbHhdynwWSgU0sWLFzkPAAAAluJ2m9XV1UAPxuhE+/v7Ojg4kOu6KpVKWlxcVDwel+u6MsaoVCppa2urdfugThtGcNRqNW1sbGhubo6LOqDH3G7/XPSeeDxO5zYAAJBEsNdVmktH0X6lUqn18dLSkkZHRzU5OalwOKxQKKTTp09LklKplOr1uur1OsukcKxyuZz6+vo0MjKiUCjkdzkATkChUDjyvq/oHq7ranZ2ljd2AACAJIK9rmKtVTQa7Yqpt50unU4rnU4rkUgomUzKcRy5rqu5ubnWx9VqVbVaTcYYGWMUjUZlrVWlUlGxWFS5XPb7aRybTCakJ58c0Wtek9HICBehx2V7e1vhcFiDg4NHusCz1spaK2NMay9JAJ2LgUyQpMXFRUUiEabiAgAASQR7XWdqakpra2t+l9EzSqXSTd18Ta7ramRkRLFYTK7rKhwOtwLXRCKhsbExVSoVbWxsdGUQ++STI/qTP5mWJL3tbfs+V9Pd1tfXdfr0aSUSiUOHe80wr16va319XbVaTRcvXjzmSgHcr76+Pt7A63F9fX2t1xYAAAASwV5XcV1XyWRS4+Pj2t8nTPGTMUapVOqutzl9+rTOnz+vpaUlVSqVE6rsZDz8cFFnzlT08MNFv0vpCSsrK5qbm9PQ0NBdL/Y8z5PjOCoWi9rf37+pa3R3d1eTk5N07QEdzHEcTUxMMDyjh9G1CQAAvhNv93UZ13U1Ojrqdxk4hJWVFXmep7m5ua4LUz7ykUnduBHXRz4y6XcpPWNjY0Nra2vyPO+mX8aY1pLbVCqly5cva3V19Zal4Ol0mo3YgQ7nOI6GhoZYgtnDCPYAAMB34tVBF2J5RnAsLS3p9OnTmpmZ0fr6ut/ltM1v/db2Tb/jZBQKBV25ckX9/f0Kh8PyPE/ValWNRkOO49x1oIu1Vtvb25qZmem6oBnoJtZa9fX1dfU+rbi9cDisyclJXucBAICbOJYWja5TrVb1zDPP+F0GDikcDuvChQva2NhQPp/3u5xjwTCNYIhEIjp//jzBHtDBjDHa3t5WOp32uxScgGg0qmQyqUQioUQi0RrQBQAA0ETHXpcxxqharfpdBu5Bo9HQ1taWZmdnuzbYY5hGMFhrWeIHdLjmfroEe93LcRwtLCwokUi0fi4T5gEAgDsh2OsixhiVy2U21Q6gbDar6elpDQ4OdmW495rXZG76HZ3J8+imBIIgHo/7XQKOSTQa1fz8PJNvAQDAobEUt0sYY5ROp7W9zZ5mQTU6OqqpqSmtra2pWGSaLPwxNTWlsbExLiiBDtMchOM4Duf7LuQ4jmZmZjQ8PCyJ/ZIBAMDh0bHXBYwxSqVS2tnZ8bsU3IfmsqqFhQX2T4JvCoUCk7WBDuF5nhzHUalUUrFYVLVaVaVSUaPR8Ls0tNnc3JwGBwcJ9AAAwD0j2As4a61qtZr299m3rBuk02lVq1UtLCwoEokom82yZyJOFBeVQGcwxmhvb0+pVEosruhuiUSCUA8AABwZryACznEcRaNR9fX1+V0K2qRUKmllZUXJZFJnz57V+fPnFQ6TweNkcGEJ+M/zPO3s7Gh/f59Qr8vF43EtLCwwuAgAABwZV3BdoDk9rbkvC4KvXC7r2rVrunz5siSxNBInJhQK+V0C0PMcx1Eul/O7DByzgYEBnTlzRq7rEuwBAIAjI9jrAo7jyHVdwp8ulclkNDQ05HcZ6BHGGL9LAHqetZbu2R6wuLhIqAcAAO4brxq7SDweJwDqQqlUSuFwWLFYzO9S0AMODg78LgHoeY7jKJFI+F0Gjtnly5dVr9dZbg0AAO4LwV4XcV1Xc3NzikajfpeCNqtWqxobG/O7DPSAWq1GpxDgM9d1CfZ6gOd52traolMaAADcF67eutD58+d1+vRpOry6yPr6uoaGhnTq1CmW7ABADxgcHGTPyx5QKBTUaDTo2gMAAEdGsNdlXNeV67oaGBjQ2bNntbi4qAsXLigej/tdGu5DrVbTt7/9bfX39+vMmTN+l4MuFgqFuMAEOoC1lon3PYKuPQAAcD8I9rqU4zgKhUIaGBhQNBrV6dOn/S4J98kYo6tXryoWi7HcGscmHo8T7AEdwHEc1Wo1v8vACfA8j+5MAABwZGG/C8DxcxxH4TD/1N3CcRx5nud3GehS/KwAOkPzDTp0t8HBQZ06dUrWWrbaAAAAR0LHXg/hBWN38DxP/f39fpeBLkW3HtA5zpw5o5GREb/LwDGZmJjQqVOn5Lour9EAAMCREez1CGOMBgYG/C4DbVCv1zU0NMRyXKADWGtljCEQRds5jiPXdTUzM6OJiQm/y0GbTU9Pa2JiginkAADgvvFqoke4rqvp6Wm/y0AbbG9vKx6P6/z58zp37hzv8qOt2MD98DzPk7VW1WpVBwcHLJHHsXBdVxMTEyyT7xKO4+jcuXMaGxsj1AMAAG3BK4oe4TiOIpGIJicn/S4F96lcLuvatWu6dOmSIpEIy3LRVuVy2e8SAsFaq0ajod3dXbmuq6WlJeXzeYLRHnUS/+5DQ0PH/hg4fqdOnVIsFuNNOQAA0DYEez3EdV2NjY1pbm7O71LQJrVaTX19fX6XgS5ijNHOzg7dZ8/DWqv19XXt7+8rHA4rGo1qY2NDmUyGcK/HWGt1cHCgcrksY8yx/Pu7rsvP+i4wODiooaEhOvUAAEBbsa6jx4RCIQ0ODspaq83NTb/LwX2KRqN0WKHt0um0RkdH2dD9Dowx2t7e1sHBgaRnO6KbYc7W1pYikYgGBwf9LBEnyHEcRaNRffvb31Y0GlUymVQymWx1UzuO05b/R5FI5L6PAX9NT08z/RYAALQdbxn2oFAopOHhYS48A25hYUGe5xHs4Visrq7KcRw1Go3WcIheHxLR/Bpsbm4qnU5LUmuITaPRaN2O5fG9p9kRX6vVlEqltLy8rEuXLmltbe1QHXzGGHmed9vbGmOUzWa1t7d3HKXjBO3t7dHRCwAA2o6OvR7VXNaTz+f9LgVH1N/fr42NDb/LQJeq1WoqFosKhUJaXV1Vo9FQIpHQwsJCq9vkuReo1lqFQiG/yj0WzefX7LDJ5XLa29tTrVZr3aa/v/+mP0vPTq5udjvSmdMbQqGQxsfHlUqlbvr7crn8vN8DxhiVSiXt7+9rdHRUyWSy1QXquq5c11UqlWp1iCK46vU6PxMAAEDbEez1qGbnCYIrn89rfHxchULB71LQpRzHUaFQUL1elyQVi0VlMhklk0nVajUVCgUVCgUZYzQ4OKixsTFFIpFWV19Qg75mZ+L+/n5rz7RCoXBTV15TKBS65Wfp9evXFYvFmFrdY243tdbzPNXrdcViMUnPfm/V63VFIhE5jiNrrba3t1sdoJVKRRcvXtTBwYGy2axc15XneapUKif6XHA8isWiPM8j9AcAAG1FsNfD2Ig72HZ3d/XAAw/oBS94gcrlslZXV/0uCV0mEonc0iW0tbWlra2tW26bTqeVTqdbgySi0ahmZ2cDt0l8802Pa9eu3TbI+07NrqrvVK1Wtbm5qdnZWS7ie4S1VpFIpBWEN5VKJUWjUVlrtbq6qmKxqFgspqGhIVWrVeVyudZtPc/TpUuXTrp0nKD19XWdPn2anwkAAKBtCPZ6lOM4GhgYUCgUYvplQDUaDe3t7clxHI2Pj7e6P4B2cV33njt7G42GGo1Ga+/HmZmZwHTuNTv1VlZWDhXqSc92zs7MzCgajd6yJDebzapSqWhiYkLJZPKuy5Wbj+04TuDCUDzLWqtkMtnqvmsaHR2V9GwnZ7Pzrlqtand398RrhP9KpRLnagAA0FZcPfS4yclJv0vAfdjb29Pu7q6MMYrH436Xgy5zvxefxWIxMF0pzeWOzzzzzD3tZdYcYDM2Nnbbz1cqFa2trenKlSut/6vP/bo2OwT39va0tramfD7fWv6LYAmFQpqcnLzle35zc1NXrlxhOS1aqtUq4R4AAGgbgr0e5rquhoeH/S4DbRKJRPwuAV2mub/XUTUajY4O9jzPk7VWlUpFW1tbWlpaOnSn3nPt7u5qZGTkrv8HjTFKpVJaWVlRpVJphXfValXXr1/X3t6eisWi1tfXdfXqVdVqNcK9AHIc55Y3zNLp9JG+r9C96LAHAADtxFJcKJlMMoAh4La3tzU3N6eDg4Nb9ne6E9d1NTs7q1wux78/bstxnPsOJJrLSztRtVrVjRs37vsCu1wuK5/P6/z588pkMtrZ2bnjMUulkq5fvy7XdRUOh29Zvis9G4guLS3pwoUL7M8XMKFQSGNjYyoWiyqVSn6Xgw4VCoVYcg8AANqGVxVAF8hmsyoWizp//rxmZmaUSCRuO6FRkvr7+zU8PKyBgQENDg5qfn5eExMTJ1wxOl1zL7h2BHudyPM87e/vt62+9fV1bWxsaHh4WMlk8nlvb4y5baj33M+vrKywLDeAHMfR1NSU32Wgg0WjUb9LAAAAXYSOvR5nrVWxWPS7DLTB2tqa+vv7NTU1pcHBQYVCodZyH8/z1Gg0WksFjTGKRCIql8vK5XKamJhQOp1mkApaIpFIWwKler3eccMzrLXK5/PK5/NtPW4+n9fk5GTbnm+lUtG1a9c0PDysiYkJOnwCwnEcps7jriqVCvviAgCAtiHY62HNDds7taMG965cLuvGjRutP7uuK8dx1N/fr2g0qkqlcsvysHA4rKmpKV28eFHWWq2vr7M0V89+XaLRaGu6a69pV7CXyWTaGna1y3HtedbupbP1el17e3sKhUIaHR0l3AsIuixxN41Go6O3KQAAAMFCsNfDrLXsAdTlmheXdwvqGo2GLl++LEmamZnR/Py8dnZ2lEqlTqRGPw0NDWl8fFye5ymXy8lxHIVCIZXLZS0sLEh69uuTyWRUrVZVKpV65oI9HA635bmm0+mOW5boOI5GR0e1v7/f9i7VXC6nyclJ5XK5th47nU5rdHS0bcfD8THGKJPJ+F0GOtidtsoAAAA4Ct7672Gu6951jyf0nq2tLa2urnZkh1U79fX16cyZM5qdnVWxWFSj0dD4+LhGRkY0MjKi06dPq1Ao6PLly8pkMhocHNTs7Kxe8IIX6OzZsxoYGPD7KbRFc6P/wcHBWz6XSCQOPYjlbqy1qlar932cdnMcR2fOnGl7B9zu7q4qlYpOnz7d1m6cWq3GcvkA6YU3RnB06+vrTMYFAABt41heVfQUz/Naky4LhYK2trb8Lgkd6Ny5c6rValpbW/O7lLaIxWKamZlRPB5XrVZTLBZTPp/X1tbWPXWlua6rqakpDQ8Pq16va319XZVK5Rgrv3+u6yoSiSgcDstxHBljFA6HFYvFNDIyImttq3ukGRo1u/WWlpbaEv7Pzc1pZGTkvo/TbsaYY+tOfeCBB1Qul7W+vt7W454/f16xWIwlfB3K8zxlMhltb2/7XQo6UDweV6VSkeu6Ghwc1KlTp/wuCQAAdAGCvR5hjFG1WlU6nVapVKJTD3cVjUZ17tw5LS8v6+DgwO9y7kkikdCZM2e0vb0ta61isZiGh4eVz+eVzWY1PDysUql030vlZmZmNDIyoq2trY5bdtfX16epqSklEglZa2WtbQWYzXCv0WioWCxqd3e3dZ9mwHdwcHDfe9DF43FFIpHW3nB9fX0dF0Z5nqfV1dVj2ZLAdV098MAD2t7eVjabbdtxY7GYzp07x157J+xunZLNfRWr1ap2d3fbPpQF3WF0dFSzs7Otn8XW2q7ujAcAACeHTT56yPXr1/0uAQFRq9VUqVQ0PT2t5eXlQC0XaoZTQ0NDstaqXq9reXm5NQSjXVOgt7a2lM/ntbCwoEQioa2trZsu/qPRqKamppTL5U7sQj8UCuns2bMKh8MqFAq6cuXKoZdutiPAHR8f1+joqMLhcGsaszFGrut23Ebx1lo1Go1j22fUGKOtrS3Nzs6qUCi0bQlttVpVKpXS2NgY4d4J8DxPnudpd3dXtVpN4XC4NfhAevbfuRmUB+nnJE5eqVSS53mEeQAAoO3o2OsBxhgVi0Wtrq76XQoC5uLFiyoUCtrc3PS7lOcViUR05swZhUKhE10KFwqFtLi4qEgkotXVVZXLZUUiEZ0/f17ValXxeFzPPPPMbferi0Qi6u/vV7FYbEvwMzw8rMnJSV29evW+j3WvEomEFhYWtLm5edvnMzMzo+Hh4Y65qDXG6Pr168e+/9+5c+dULpfbuu1BsxswFAp1VFjaTZqdrnt7e9rb2/O7HHQB13X1ghe8gEAeAAC0Ha8ueoDjOG3ZBB+95/r16xoaGtLQ0JDfpdxVIpHQhQsXVKvVdPny5RPd38rzPF2/fl3pdFqLi4saHR1VJBKRtVZLS0sqlUqan5+/5X6jo6O6cOGCpqen9eCDD+qhhx7S2bNnFY/Hj1xLNBr17f/64OCgSqXSHafBbm1t3XeA2eyOaoYu93OsRqNxIkM9Njc3276/oDFGKysrdIgdk2YH3tLSEqEe2sYY0+ocBwAA+P/Yu3MeNxI0T/j/OBjB+76ZmWQeSqmq15kvsOj9BvIWg7UK2HXGbGC8NcbbFxigzB6znAVmvZW1xloDtDlud5eUh/JOJu/7CsbxGlqylaWUlAcZEST/P0BQVV7xSOIR8cRzLBJbcdecYRjQdR31et3pUGgF6bqOcrmMXC6HTqfjdDgPUlUVOzs7aDabjg6sr1arGAwGKJVKODk5gSAI8Pl8uLi4wOHhIQ4ODtBoNCAIAmKxGDweDy4uLjAYDCCKIkRRxMHBAQ4ODnB+fv6sluFIJOLYNk5RFL+7iOTq6grFYhF+v//JlXumaaLZbKJWq8EwDIiiiEgkglwuN59x9tR47TCZTJZSVTcajVCtVpFOp1kBtECmaWI6neLs7OzFcyaJZlRVxfb2NlRVdd1YAiIiIlp9vBpYc5Ik4ezsjBV79GztdhuCIEBVVadDeVAqlcJgMHDFFsrBYIBms4m9vT1MJpN5pdbR0RH6/T4SiQTi8TgGgwHev39/b75bMpmELMtoNpsvWm7jVBXXY2dHXVxcoFqtzmeXfY9pmjAMA1dXV7i7u5t/j2maaLVaOD09hWEYT/5zL2rm3ffM4g+FQgv/2fV6HY1Gw7Y/y6b4+PEjk3q0UIlEYr7Nmkk9IiIiWjRW7K25WcUe0XMpigLg01IKO1oXn0KSJPj9fldVE5bLZfh8Pqiqei/R9a3E4+7uLmRZxs3NzYs27PZ6PYRCIUe29D5lKHyj0UCr1UI0GkUsFoOiKBAE4YvknCAIaDabqFarX60GnEwmODs7w97e3pOqAO18XazVatja2sLp6enCN5JXKhXouo5MJgPLsuaVk4IgsJLviSzLmi84IFqkZrOJaDTKpB4REREtBRN7a44XdvQSsixjf38frVZradtDn0sQBOzt7cEwDFQqFafDuadSqWB3d/dJ31Or1V6ckPP5fI4lXz+vUHyMWWtts9kE8GmRiCzL9xJ84/H4UZV4k8kEl5eXKBaLj3rNsyxrIVuAH6vRaMDn82FnZwcnJydL+fntdhvhcBiyLGM6ncLj8SCZTEIURSYTvmM2sxEAx1bQUiw6oU9ERET0OSb21pxpmgiHw+h2u06HQisonU7DNE1XtLnOqKqKcDiMZDKJ6XSK09NTp0P6wmAwQL/f/+7MuZnpdIp8Po92u/3o7/mcLMtIpVJQVRVnZ2dP/v5FmM29e67pdPqikQGDwQC3t7fI5/PfjcM0TdsT1dfX13j9+jVyudxCN+TOGIbxRWK40+nMKxmZ3PvSbBFLq9WCpmkYDAauq0qm9ZBOp50OgYiIiNYYE3trThRF5HI5JvboWVRVddV8xnw+j2g0ClEU51tn3er8/PzRXzsajRAKhSDL8rMqO2aVak4l9QA8KyG5aO12G4qiIJFIfLMtVxAER7ZTfvz4EQcHBxgMBra8JmuaNl9YwsTelyzLwvHxMcdV0NLFYjF2UBAREdHS8CxjzQmCMJ9DRvQUsiwjEAjg5ubG6VAAfHosR6NRHB0d4c9//jP+8pe/uCKZtAitVgvT6RSFQuHJ3+vz+aAoCo6Pj1lthE/biWu12rwa67dmbbhOzFGbTqe4vb1FoVCwbRnNYDBAq9Vam+fKoliWhW63y6QeLd1shigRERHRsjCxtwEEQcD29rbTYdCK0XUdmqYhEAg4HQqAT9WDlmWt5YW4rus4OTmB1+tFNBp99PfJsoxwOOyKqkrLslxz8Vqv13F+fg5d179IaJmmiVqt5lBkn9pj2+02SqXSk5Z9vES5XMbd3R3a7Ta63S40Tdv4BRGWZWE8HjsdBm2AVCrldAhERES05tiKuwEe2jZJ9Bj1eh2ZTMYVs6d0XV/rVibTNOfVXMPh8MGW3Fn1rcfjQSgUQiAQgGEYuL29dSDi+2abWN1iOBzi+PgY+Xwe4XB4vi12Nv/QSeVyGV6vF7u7u2myWlMAACAASURBVLi8vITX651vd17WUo/PF5X4fD6USqWlHGdZLMuCaZr3XgNM03xRcpTvi7RssiwjEoms9XsXEREROY+JvQ3BCxh6jmazCUVRsL+/j0qlgkaj4VgskUhk7TcLdjodZLNZhEKhe3/XHo8HuVwOwWAQuq7DMAxomob379+7psVS0zRYlgWfz2frxtlvMU0T19fXiEQiCIVCmE6nqFarTocFADg7O0OpVMLBwQEMw4Cu6wiFQjg+Pl76sWXZnW/9s/bp2c2ozxPFw+EQ9Xp9npQVRRGpVAqJRGKeNJlVIQqCwEQK2UKWZUiSNH9d/q2nVGATERERPZc7z+5p4TweD1KplKMtaLSa7u7uoGkastmso4m9QCBg+yZTp8xmY/p8PkSjUYTDYQyHQ1cl8h6iaRr8fr9rEnsznU4HnU7H6TC+8PmCFVEU8cMPP9hyXLclvWaP6W63i3q9DsMw5sm9r7Xfm6aJSqWCyWSCRCIB0zTR6XQwHo+xvb09/zPObmrNkoSzyj/Lsjbm9YQWKxwOI5FIwOv1QhCEeSXpcDhErVabP65UVUUqlXLd842IiIjWDxN7G2JW3TAajRxvQ6PV02w2kU6n4ff7Hdkm6vF4EAwGn7RpdlU1Gg2k02mk02kYhoHhcIiTk5OVqFb8baskPd4s2SRJ0tLn3w2HQ8fapmdJO03ToGkaJEnCaDRCvV5/1vzMdruNdrt972OzEQLAp0Rev9+HYRjweDzQNA29Xo/vg/RsiUQCqqri5uZmvt1almWk02ns7Oyg0+mgUqlgb2+Pr4dERERkCyb2NoggCNja2sLR0ZGrq37InSzLcuwiRRAECIIwr1xbZ/V6HfV63ekwnsVtc/ZWjWEY8Hq9S68km06n6PV6CIVCL3pOm6aJyWQCy7Lg9XoBfL0acFYpV61W0W63l5q8bLVaiEajmEwmCAaDqNVqXJRBC1Mul7G3t3fvearrOm5vb1GtVnFwcABFUQCAr4dERERkC95K3CCzuUP7+/s82aQnE0XRse2rsyobPm7dzTRNeDwep8NYWePxGKFQ6JtfI0kSYrEYdnd3sbW19ezE3O3t7Ytu8BiGgVarhdPTU3z8+BEnJyfodrvzBJ5hGDAMY16JOB6PcXp6ikajsfSKRNM0cXp6iuvr63mrJNGijMdj9Pt95PP5Lz6n6zouLi4QDAb5fkVERES2YcXehhFFcT6I3w2bNMn9dnd34fP5YBiGY5txBUFw5ew2uq/X6yGVSjkdxsrq9/uIxWIPfk4UReRyOUQiEei6jk6ng2AwiMPDQ5yenj456T7bplwoFB69Wfbz5Ra1Wu1eZammabi+vsbNzQ1EUYSiKPP5eIZhOLbAyclKY1pflUoF+/v7823bnxuNRvPnJxEREZEdmNjbQKIoIhqNot1ur31bI72cz+fD9fX1fJaQE2KxGGRZ5lwsl+t2u8jn8w9e7NL3tVotpNNpxGIx9Pt9KIoCRVHg9XoRiUQwnU5xdHQ0n0VXqVRQKpWQyWRwfX395ON1u10kEgn4fL5vJr9mFXaNRgPtdvub8x4ty4JhGK5JwpumCUVR2IpLCzWZTDAYDJDP5x987nk8nkcnzImIiIheirexN9Rs3h5bReh7hsMhtra2vtsiuCySJCGfz2M6nTq6lZe+zzRNmKY5n7dGT2OaJq6urpDNZnFwcICtrS0kEgl4PB7c3Nzg9PT0iwUTNzc3CIfDUFX1Wce8vLycV+J9LaZqtYr379+jWq2uxBKXz0mS5NgIAVpv1Wr1wffFSCTC10AiIiKylWA51R9DjptV1Nze3n6xVZDoc8ViEZqmoVwuO3L8aDSKXC6HDx8+sBLM5V6/fo2rqytWA9toZ2cHpmk+q2oP+FRdlMlkEA6HAWBecSmKInq9HobDIeLxOCRJwuXl5cpUzhYKBSiKgrOzM6dDoTX16tUrtNtt1Go1AICiKNjf32e1HhEREdmKFXsbTBTF+dymN2/efHW2E5HH43G0UqfT6WA0GuHw8NCxGOhxZq2PZJ9arfaiitrpdIrr62scHR2hWq2i0WigWq2i2WzC4/EgFAqhUqmgXC5jZ2cH8Xh8gdEvz+yxyCQLLUu9Xp+fOwmCgN3dXc50JCIiIttxxh7NL3qy2SxSqRRqtRqGw6FjixLIfRRFcTSxZ1kWPB4PW8dXwGQyYRuazUajEURRhCAIL1pSoev6vYUYD9E0DTs7O/B6va5fwFQulxEMBhEOh9FqtZwOh9ZQp9NBLpeDoigIhUKQJInvU0RERGQ73lakOUmSoCgKcrkcDg4OcHh4yAt0AvBpaP7W1pbtlS+SJEFV1fkMsQ8fPth6fHq66XTKij2bzTbQ2mEwGOD4+BjhcBjpdNqWY76EKIpfzCUkWhTTNNHr9ZBOp1kZSkRERI5hxR59YdZG4vF4UCqVcHp6yuHjG67ZbCKRSECW5fmGzJeQZRmyLEOSJHg8HiiKAo/HA4/Hc+9zlmXNB/v3+33O11sRrFixVzqdRq/Xsy25p+s6zs/Psbe3h2az6drEmSRJkCQJg8HA6VBojbXbbeTzedze3kKSJAQCAW7FJSIiIlsxsUdfJQgCRFFEoVDA+fm50+GQg3K5HEajESaTCQRBmF8wS5I0n9U4+zV73Mw+J0kSZFmeX+iIongvYWeaJqbTKXRdx2g0gqZp0DQNo9GIibzfaLUkvHsXw9u3LcRiL0+wLoPT8xg3UTAYfPbijOcaj8fQNA3hcBjNZtPWYz9WPB7HZDLh6wgtVb/fn9+kmi2Y+t3vfudwVERERLRJmNijbxJFEX6/Hz6fD6PRyOlwyCGzKoQff/xxPsfroV+fJ+tmvxuGMU8CzBJ39Dzv3sXw889ZAMBPP317FppTZFlmhZSNcrkcTNN0ZFOt2+cpGobBRQa0dLOK8kQiMZ872Wg0EIvFWLVHREREtmBijx4lmUzi6urK6TDIIYqizLdkurXtbhO8fdu697sbSZLEx8iSJBKJ+fZby7Lg9XohCIJjFdV2tf4+V7PZRDabhaqqXAZFS9XtdpFKpeb/f3d3B1VVEQwGOZqAiIiIlo6JPfouURQRCoXg9XoxHo+dDoccIEkSut0uEzYOi8UM11bqzYiiyJmcCxQIBJBIJOD3+2FZ1ny7qyAI6HQ66HQ6jibY3J606Pf7SKfTvDFFSzUYDJDP5+99rNfrIRAIuP45QkRERKuPiT16tHA4zMTehrIsiy1F9CjcQro4Ozs7CAQC6HQ6uLm5Qa/Xczqke0zTdH2ra7lcxqtXr+D3+zEcDp0Oh1aUx+NBIBBAu92ef0wURaTTadRqNUynUwiCgEAgMB9F0Ov1kMlkVuJ5QkRERKuNiT16FFEUXT1LiZYjHA4jlUrBNE3OTaNHYcXey4miiP39fQDAycmJa/8+LctyfcJiOp3i7u4OxWIRZ2dnvDlFjyZJElKpFCKRyHzxUzAYhKZpqNVqKBQKCIVCiEajmEwmX1TOTqdTnJ6eIhKJIJlMzhdLERERES0aE3v0aH6/3+kQyEbFYhE+nw+GYeDDhw9Oh0MrQFGU+SIVer5Xr15hNBrh6urK1X+Xsw3XbtdsNqEoCnZ2dnB0dOR0OOQSgiAgHA4jEAhgOByi1+tBFEUoioJgMIhEIoHJZIJyuYxut4tAIICtrS2EQiGk02kYhoH3798jHo8jmUzi5OTki+VQsyRgu91GJBJBKpVi9TsREREtHBN79GiCICASiaDT6TgdCi3Zzs4OgsEgfv31V5im6XQ4tCJUVWUb7gupqgpJknB5eel0KN8UCoUQDodXZnbd3d0dotHovVZJ2kyzc5l0Og1RFDEYDJBOp5HP5+fb3KfTKS4uLu49VgaDwfwmVyqVwmAwgGmaqNfrqNe/Pft0Op2iXq8jHo8zsUdEREQLx8QePZokScjlchgOh7Asixfwa2q2ye/9+/dM6tGTKIoCwzCcDmOlzVr6fD4fRqOR0+F81dbWFsrlMvr9vtOhPBrbxAn4tJCmUCigVquhWq0+62fUarUnf4+qqpBlnnYTERHR4nHYBz2JKIp4/fo1Xr9+zdbcNSVJEizLYoKGnkwURSaDF2A6nUJVVafD+KpYLAZd1+8tEnA7RVEA4ItWSdo8g8EAlmWh2+3aelxVVVeidZ2IiIhWD28d0pN8Pvh5d3cXpmmi2WyiUqk4GBUtisfjQTab5cUvPYsgCLxwXQBJklxdWeb3+11dTfgQPi5pZvY6pSiKrctUBEGw7VhERES0WVixR88iCAIEQYAkSUgkEq6uLqHH297eBgCcnZ05HAmtolVZpuBmgUAAoihiOBw6HcpXhUIh26udXmq2uZQoFovBMAzbH8OKonArLhERES0FzzDoxSzLQjAYdDoMeiFVVeH1enF+fs52SnoWtuK+XD6fR71ed22CtFQqYTqdrlxibzgcQlVV7O7ucozEhptMJo4ssJAkiVV7REREtBRM7NGLSZKETCbjdBj0QolEApqmMTFD94iiiN3dXezu7gL4tA0yn88/OATeMAxufHwBRVHg8XjQaDScDuWeQCCA3d1d/PDDD5BlGRcXF06H9GSDwQDv37/HeDxGqVRCKBRyOiRySL/fh6ZpyGazth6XN0CJiIhoWThjjxbCsixks1nUajUuXVhR/X4f0WiUVVd0T7FYhCAI8Pv9+OGHHzCdTmEYBl6/fg3DMFCv11Gv1wF8qoQJh8MOR7y6kskkBoOBq55/29vbCAaDaDabKJfLts4kWzTTNFEul2GaJlKpFHq9ntMhkUNarRbi8bitx5wtcCEiIiJaNCb2aCFms/Z0XZ9f5NNq6Xa7sCwL4XB4pbZd0nIpioLr62sAgK7r9+aUBQIB7OzswOv1olwuYzQaPVjJR98niiLC4TBubm6cDmUuFAohGAzi5OTE1cs8nqrVaiGRSDgdBjlI0zR4PB4oimLbsqjJZAKfz2fLsYiIiGizsBWXFiqZTDodAj1TOBx2/dB+sp8kSRiPxxgMBl8sHxgMBvj48SM8Hg9ev36NYrEISZKY3HuGfD6PyWTiqiqyTCaDer2+Vkk9APNEDh+nm6vf76Pb7aJQKNh2TC5vISIiomXhWS0tzGxLLq0eURSxtbWFm5sb26oXyP0ODg6gado32+snkwnOzs6gKAq8Xi+AT5V99DShUAjn5+dOhzEnSRIURUGr1XI6lIUTRRGCIHBsxIbTNA2qqtp2vHVLkBMREZF7MLFHCyUIAme0rbBV23RJiyWKIjKZDBRFgd/vh2maODo6etT3aprGpPALSJIEj8eD0WjkdCgAPi1JGY1Ga5mkLZVK89EDtLkCgYCtW2p545OIiIiWha24tFCGYcDj8TgdBj3R7OJGFPmSsKlmW0+9Xi8mkwnK5TKOjo6Y/LBJuVzG1tbWvOqRliMajUJRFFfNMiRnlMtlyLKMUqlky/HsrA4kIiKizcKreFo4JvZWj6qqME1zLatz6PtevXoFSZLw/v17nJ2d4e7uDu12m0k9GzUaDQwGA9s3dX5NtVqFz+dbq2H/iqIgl8vh9vaWVeWEyWSCi4sLBINBRKPRpR+PMx2JiIhoWZjYo4VjYm/1eL1ezv/ZUKVSCaZp4uPHj5w55jBd121tDfwW0zTRbDaxtbXldCgLUygU0O12OXKA5sbj8VJHCEiShHA4jO3tbZ4bERER0dIwsUcLx+TA6vF4PKzW20Berxd+vx/n5+esYHKBcDjsqq3Ud3d3kGV5LdqDZVmGz+dDtVp1OhRyEVmWIcsy2u32Un7+/v4+CoXCfOs8ERER0TLwLIMWbjweOx0CPZGu62wT2kCBQAAAk/FukMlkoOu667bQGoYBRVGcDuPF8vk8er0eK5Ppnmg0urSKPZ/PB0mSIEmSaypxiYiIaD0xsUcLJYoiN2OuoOFwyDahDdTr9SAIAi86HRYKhZBIJHB9fe10KF/QdX3lh/4HAgEEg0FUKhWnQyGXicfjS0umr/rzhoiIiFYHE3u0cLFYzOkQ6InG4zEEQVirQfn0fZqmQdf1eeUe2UsURcTjcWxvb+P6+hqj0cjpkL7QbDaRTCYhSZLToTxLKpXCzs4OyuUybzrRPYVCAYIgoNFoLOXn+3w+tt8SERGRLdh7RwslCAJyuRxUVUWlUuFWzRVhWRam0ym8Xq8rkwu0PKPRCJFIBP1+3+lQNkqxWEQwGMR0OsX19bVrFzq0223EYjFsbW3h4uLC6XAezev1Ynt7G6Io4uLiwlWzC8l529vbCAQCODk5Wdox2IJLREREduGtRFq4WRXK3t7eylZ5bCKPx8OKlg1Uq9UQiUTWYkHCKvH5fDg7O8PR0ZFrk3ozFxcX8Pv9CAaDTofyKH6/H7u7u+j1ejg+PmZSj+4RBAGRSARHR0dLXRrFubVERERkFyb2aClEUYSqqtjZ2XE6FHoCLlHYPKPRCI1GA7u7u5yzaCPLslammsc0zZWJNxwOo1QqoVKp4O7ujtue6Qs+nw+maS79sTGdTtm1QERERLZgYo+WRhRF+Hw+JJNJp0Mhom+oVCoYDAYolUprsQF1FRiGsTLD9ff29jAej9Hr9ZwO5bvy+TzK5TKazabToZBLeb1eW6rTu90uE8tERERkCyb2aKlEUUQqlVqJSg8CW6c32OXlJSaTCfb391em5XJVybIMj8cDv9/vdCjflUgkoCgKrq6unA7lu1KpFEzTXNqWU1oPgiDYknBbZpsvERER0eeY2CNbrEplyqba2toCAEwmE4cjISddXl6iUqlge3sbe3t7CAQCTMovwe7uLgzDQLVadTqU74pEIqjX665v0w+FQkilUri5uXE6FHK56XRqy/y7SCTC108iIiKyBSf7ki04RNq9wuEwQqEQTk9PWWFAaDab6Ha7SCaT2NnZgSiKGA6HODs7czq0tTGZTKAoykosqzEMYyVev3O5HKrVKgaDgdOhkMuNRiNbHtOSJEEUef+ciIiIlo9nHLR0giCwEsylZFlGJpNBs9lciSQD2UPXddzd3eHXX3/FX/7yF3i9Xvzwww9IpVJOh7YWdF1fmSR6p9NBOBx2OoxvkiQJkiQxqUff5ff7kc/nIYri0pNuHG1BREREdmFij5ZO13VMp1Onw6AHFItFAECtVnM4EnKzX3/9FdfX10gkEkin006Hs/KCwSDa7bbTYTxKu92GJEnwer1Oh/JVe3t76Pf7GI1GTodCLubxeLC3twdd13F0dLTUOXsejweBQGBpP5+IiIjoc0zs0dK5fTbTppJlGaqq4vT0lJv76Lt6vR4+fvyIRCLh+gout7NreP+itNtt7O3t4ccff8SbN28Qi8WcDmnu8PAQhmFwtt4Ka7Uk/PJLEq3WcivcZjcYZVleaoW6IAgoFoucr0dERES2cf/gHFp5iqJAEARYluV0KPSZcDgMXddXKsFAztI0Dbe3tygUCuh2u06Hs5J8Ph8kSVqpKuZyuYxKpTK/GbC9vY1Op+P4a0cymQQAnJ2d8f1lhb17F8PPP2cBAD/9VF/acTKZDCzLwnA4XNoxZsdRFIXz9YiIiMg2TOyRLZLJJNs9XWY8Hs+Hezt9gU6rYzqdQhAEJuufIZ/PIxqNolarrVzbqGma0DRtXunkhmqkSCSCZrPJx+GKe/u2de/3ZUin04jFYjg+Pl5qtZ4sy4jH40zqERERka145kFLJ0kSUqmUq2c0baLhcIjRaITt7W2nQ6EVkkwm0e/3mUx5IkmSEIlEcH5+vtI3ORRFAeCOEQuiKK5U5SM9LBYz8NNPdcRiy3lM+f1+pFIpfPz4celLotzUpk5ERESbg4k9soUgCIjH406HQb/RarWgqqrTYdAKsSyL1SjPUCwW0e/3l94GuGyapsE0TUQiEadDAeCOykFyP8uybNn8HovF+PpIREREtmMrLtnGDRUe9DeqqiKVSmE8HjsdCq2QXq+HTCbjdBgrJRqNQlVVXFxcOB3KQmia5oobAt1uF9lsFplMBh6PB41GA+Vy2emwyGUCgYAtFcaqqkKWeVpNRERE9uMZCNnCNM2Vmym1rkRRRKlUgtfrRa/Xw9XVldMh0YrhTManyeVyuLm5WYubG/l8Hl6v1xVbaCuVynz232g0wv7+PqbTKer15S1goNUTiURseUxwWzgRERE5hYk9soUgCEzsuUQ+n4coivjrX//qdCi0gnw+HyaTidNhrIxUKoXpdLoWW4QjkQgikQhOT09d8xj4fF7h5eUlisUiE3s05/V6oSgKGo3G0o8liiJbw4mIiMgRHARCtjBNk0POHebz+bC/v49gMIjz83Onw6EV5fF4+Fx+glAohE6n43QYCzEajSAIgmsrDzOZDG8g0T2FQgH9ft+WKuNms8lqZiIiInIEE3tkC27QdI7X60Uul8Pu7i4GgwHev38PXdedDotWlJsTO27j9Xrh9XrXJrE3a3l144zF3d1diKKIy8tLp0Mhl0gkElAUxbbHxHQ6Ra/Xs+VYRERERJ9jYo9sIUkSh0o7wOv1Ym9vD16vF6enp7i7u3M6JFpxoigyUf9Is7ZQO7Zx2uXm5gaRSASKojgdyj2qquL29pZJZ4IgCIjFYshkMri+vrb12D6fz9bjEREREQFM7JGNtre3nQ5h48TjcfT7fZydnblmJtaqabUk/PJLEq2W5HQorqAoCltxH6FUKsEwjHsz4NaBpmkYDAbY2tpyOpR7ptMp/H6/02GQw2RZxuHhIdLpNG5vb22voPN4PLYej4iIiAhgYo9sIooi72Q7wOv1YjAYOB3GSnv3Loaff87i3buY06E47vDwcG0WQSzbbMnIOlY3XlxcQFEURKNRp0OZGw6HCAQCTodBDpIkCaVSCZPJBB8+fEC73bb1+KFQaC2f70REROR+7I0k2/T7fadD2CiyLENVVQyHQ6dDWWm//30X//7vfvz+96uVzIpGo0in0zAMA7quo9/vv2gzpCiKUBQFx8fHvHh9hG63i1AoBFEU13KgvqZpkCT3VLGORiMEg0GnwyAHpdNpAHBkOZSiKNja2nLVc4KIiIg2Byv2yBaWZXFhg81CoRAMw+CWyBf6t38L409/CuPf/i3sdChPEggEYJomWq0WRqMRkskk9vf3n/3zEonE2lagLcPNzQ10XUc2m3U6lKWQZdlVswODwSDG47HTYZBDAoEAYrEYbm9vbT+2IAjY2dmBKPKUmoiIiJzBsxCyhSAIrhu2vu76/T5kWWYFwQu9fdvCH/5wh7dvW06H8iSBQACtVgvNZhPVahVHR0cQRRG5XO7JP8vj8SCRSHB+1BNdXFwgGo2u5RgCSZJcl9hrNptOh0EOiMfjKBaLaDQajlSoZ7NZKIoCQRBsPzYRERERwMQe2cjv9/OOto2m0ykmkwliMc6Ge4lYzMBPP9URi7l/26YoikilUjg8PIRpmvcSHZZl4erqCrFY7EmJplgshr29PfT7ffz666/LCHttTadTNBqNtVwcJIqiqxJ7kiSxYm8DJZNJZDIZXFxcoFKp2HpsQRCwt7eHaDTKcxsiIiJyFM9EyDaWZbFqz2Yej4fbcDdEMpnEjz/+iHA4jEajgdPT0y/aZsfjMWq1GnZ2dr7780RRRDabRS6XQ6PRwM3NDdtwn6FSqUAUxbVa7BAIBGAYhqseD5qmIRKJOB0G2UhRFKTTaZyfnzuyJCoajUJVVVbFExERkeO4PINspaoqqypsoqoqRFFEr9dzOhRaklZLwv/5Pxn8t/8mI5UK4OrqCp1O55vfU6vVEA6HUSwWcXFxce9zgUAA+XwewKcZapPJBLe3t7Zvl1w3pmlCltfn7TYQCLjuhkGj0UAqlWI77oaQJAk7Ozvo9/uOzZH1er2s1CMiIiJX4BkJ2UYQBGSzWZ4I2yQajXJxxjO0WhJ++SWJVsv9VRj/9//m8f/9f3H8z//pwfn5+XeTejMXFxfw+/1IJBLzj/n9fuzs7KDVaqFWq+H8/BwfP35kUu+FRFGELMuOVBQtSyAQcN0NmmazCUEQ1qoykr5ua2sLAHB5eelYDKIocq4eERERucL6lBCQ680SeqFQ6NEJCHq82d+vaZoAPiX2yuWykyGtpHfvYvj550+bTH/6qe5wNN/2X/+rDFHs4z/9pyuMRo+fAajrOi4vL1EsFjEcDjEajbC9vY1arYZ63d1/5lUz2ya8TlvBRVGcv864Sa/XQyqVWqskKn0pm83C5/Ph6OjI0Tjc+BwgIiKizcTEHtkumUxiOBxiOp06HcrK8/l8CAaDiEQi8/mFk8kE3W4Xsiyj3+87HOHqmW2/dfMWXEVRsLW1BVVV8V/+yyk07emLPQaDAWq1GorF4rzaqdFoLCHazRaJRNBqufex9ByNRgP5fB5erxeVSsU11Xvlchlv3ryBqqquaxWmlxEEAfl8HpZlIRqN4uTkxPHE2mzOJKv2iIiIyGmC5abp17QRLMvCZDLBycmJ06GsHEmSEAqFEA6HEQgEYFkWNE1Dp9OZJw8SiQTC4TB0Xf9ihhqtPq/Xi729vXnL7EsqwURRxA8//ADLsnB2dsbW7QUTRRFv3rzB0dHRWlXsAZ9ei/L5PEKhEBqNhu0bSb+mUCjA7/fj5OTEVcs96GUODw+hKAqGwyEGg4ErHm+xWAzZbJbLM4iIiMhxrNgj2wmCwAuuJ/J4PCiVSvB4PNB1HYPBAOfn5w8mYmq1Gmq1mgNRkh3y+TyazSbu7u5e/LNyuRxM08TNzQ2TekuQTCbXrg13xjAMXF1dQVEU7O7uwu/34/LyEobx9OrRRbq5ucHh4SGy2SxHEawJj8cDWZbx5z//2elQ7mHXAREREbkFtxiQIxRFwatXr9ZqU+QyKYoCSZLw17/+FUdHR0zEbDBFURYyo9Ln8yESieDk5ATdbncBkdFvrWMb7m9pmoYPHz7Asiy8evUKqqo6HRLOz88RjUYRDAadDoUWQJZlCIKAV69e4eDgAMViEaFQyOmwEAqF2IZLRERErsCsCjlCkiQIgoCDgwOcn5+7mfxchwAAIABJREFUZkaTm7HKkYBPz52XPl9kWUaxWESj0WDVyRJ5PJ6NSZqen58jn89je3vb8TELmqahUqnMY+FjfLWNRiOcnJzA6/VCkiQoioJCoQBRFKHrOjRNw2QyQbvdtu2GlyRJiMVi86VVRERERE7iGQk5RhRFSJKE3d1dp0MhWgmhUAi6rr8oyevz+XBwcIDhcOiKOVXralaNvI5tuF9ze3sLWZYRjUadDgXNZhODwQDFYtHpUGgBJpMJOp3OfAzB+/fvcXx8jEqlguFwCEVRsL+/jx9//NGWeGRZ5s02IiIicg0m9shRgiBAEAQEAgGnQyFyvWAw+KJqPUVRUCqV0Gw2cXl5ucDI6LdmCb1NG6x/e3uLfD6PSCTidCi4vLyELMuuaNukxZtOp+h0OqjVahgMBjBNE9fX17YcezKZsA2XiIiIXIOJPXKcIAjY3t52Ogwi11MU5UWtZplMBsPhENVqdYFR0dcYhgGfz+d0GLbqdrvodruuSaa1220kk0mnw7in1ZLwyy9JnJ0p+OMfU/jjH1NotTYrAbwowWAQh4eHiMfjODs7s7X1fZOqcYmIiMjdOGOPHMe73t/Hlh8CPrWvP3emk8fjQSgUwtHR0YKjom/ZxOeuruuuWKIBfGrJPTg4cDqMe969i+Hnn7P493/3409/CgMAfD4LP/1Udziy1SAIAjKZDGKxGCzLQqPRcGQTPM9diIiIyC2Y2CNX4HBzou+rVqvY2dlBIpGAaZo4Pz9/dAVfLpfDcDhklYmNRFHEZDJxOgzbjUYjhMNhp8MA8GmRBvApse2W95m3bz9tSv7977v4D/9hNP9YqyXh3bsY3r5tIRYznAzR1YrFIhRFweXlJQaDgWNxjMdjeDwex45PRERENMPEHrmCoigIBAKOnqQTud1gMMCvv/4KACgUCkin07i4uPju94XDYQQCAXz48GHZIdJnLMuCqqobl0ztdDrI5/NQVdUViU3DMKAoimsSe7GYMa/O+4d/+Ful2S+/JPHzz1kAYPXeV0SjUXi9Xrx//97pUNDtduH3+zdujiYRERG5D2fskWvw5Jjo8cbjMUKh0HfbwURRRKFQwO3tLUzTtCk6Aj5d+BcKhWe3T68yTdOQTqedDgPAp1gymYwjx57N03vMDL23b1v4wx/u5hV9dJ8kScjlcri7u3M6FACfKlPZjktERERusHlXG+RKoii6pnWLyI1kWUY6ncbBwQF+/PFHJJNJNBqN735fMBiEYRjodDo2REmfu729hWEYG7kc6O7uDsFgENFo1OlQcHZ2Br/fj729PWQyGYTDYfh8PlvmAM7m6b17F/vu184q+diG+7BMJgNN09But50OBcCnmyvNZhOGwX8vIiIichZbcckVBEHYyKoWom8JBAKIx+Pzdq/xeIxWq4VerzefHfY9kiSxUs9BZ2dnODw8RCqVcmTAv1MGgwGur6+xvb2NwWDgeBvs0dERotEoAoEAIpEIRFGEIAgwTRNXV1cYDodLOe6s+o5VeC+jqiqi0SiOj4+dDuWeu7s7eL1e+P1+nsMQERGRY5jYI1cwTfPRSwA20SZu1txEsiwjHo8jFApBURRYloV+v4/b21sMBoNnJeiCwaDjSZVNZpomLi4usLu7i8lkgm6363RItun1ehiNRkgkEo63T2qahmq1+sXHU6kUSqUSPn78iPF4vPDjfj5Pj56vUCig2+268rXs4uICr169gqIoTodCREREG4qJPXKNaDS6URUtT8VZPuspHA4jGo3C5/PNq/La7Tb6/f6LFw+oqopQKOSKQfObbDQa4ebmBltbW7i+vt6o5N5sk7PTib2vqdVqkCQJW1tbODk5cTocekAwGISqqvj48aPToTzIsix0Oh0kk0m+TxMREZEjmNgjVxAEAR6Px+kwiJZOFEUkEgmEw2EoigLTNNHr9XBzc4PBYLDQ6kxFUaDrOltxXaDT6UAQBOTz+Y1K7M02nSuK8uj2cbv1ej1EIhGnw6CvKBQKqNfdXfU4Go1gmiaXgBEREZEjmNgj1+Bwf1pXqqoikUggGAxClmVMJhN0Oh30er0XV+V9i67rnPvkIu12G9lsFoFAYJ7w2gSmaUKWZdcm9gBWRLtVMBiEIAiur+YfDAZ8DBEREZFjmNgjVxAEwdH5NPF4HP1+39UXnrRa4vE4IpEIVFWFKIro9/uoVCro9/u2bVGcTCaQJAmyLEPX9a9+3fc+T4ujaRp8Pt/GJPZmjz83zkab0TQNoihCkiRXbTgNh8NIpVIYDoeIxWKwLAutVgvVanUjqnBFUUQ+n3fNFtxvMQwDk8kEPp/P6VCIiIhoAzGxR67h8/ng8/lsX6Lh9XqRy+Wg6zpOT0+Z4KBnkWV53mLr8XgwnU7R7XZRqVSWtnHze0zTxGAwQKFQwMXFxRefDwQC2NragizLMAwDx8fH301syLIMv98Pn88HRVHg8XhgmiYqlQpM08R0Ot2IpMNzaZoGVVWdDsM20WgUhmG4OrE3nU4xHA7xww8/YDQa4ezszJHHcCwWw3A4xGQyQSKRQC6Xw3g8RigUwng8Rr1eRzKZxOHh4ULmZrq9cjSTycCyLNfOZ/yter2OfD7PdlwiIiKyHRN75CpOXEzlcjkAnypL9vb2cHp66qqqDXKvYDCIWCwGv98PSZIwGo3QaDTQ7XZdkyAul8vY39+H3++/l2Dc2tpCOBxGpVJBo9HA9vY2Xr16de97LcuCaZowDAOyLEOWP71l6LoOTdMwmUwwHA7h8Xiwt7cHQRBgGAZardbKXIzbTdM0BAIBp8OwTSwWc3XyaOb8/BzpdBrpdBpv3rxBo9FApVL55vd4vd6FbdINBAIoFAowTXPeutxoNFAul+99Xbfbxe7uLorF4oPJ+sfK5/OIx+PQdR21Wg26rrtqHIbX60UsFluphSadTgeZTIaJPSIiIrIdE3vkKsucN/aQWeWRIAgQBAGyLGN3dxcfP350VdXRIhcq0PP9dvGFZVno9Xq4vb3FYDBw1WNmZjKZ4O7uDsViEZVKBclkErIsYzwe4+TkZN5+fn19jWAwOF+2IUkSRFGcJ/R0XcdgMPhq5VW73Z4nJAqFwnzLdaPRsPOP63qj0QjRaNTpMGwRCATg9XpflICyU7VaRSqVwvX1NQqFAqbTKZrN5vzzoigiFoshHA5DVdV56+7d3d2L20VTqRTq9Tru7u4QCASgKApardaDX3t9fY1Xr149qsLd5/MhGAzOK2xlWYYkSZhMJjg9PYXX60WhUACA+XPcLl6vFz6fD91u94ubadvb22i1Wis3HqNWqyGbzTK5R0RERLZiYo9cw4mkSD6fvzfwWhRFKIqCUqmEs7MzJtTIscUXi9RsNhEKhZDNZlEul9Hv979I0M2SlM81q1zSNA3Hx8eIRqPIZrOIx+O4vr62vcXerUaj0bzycVW1WhLevYvh7dsWYrGvVzenUqkHH2tuZlkWhsMhrq6usL29Pa++jUajyOfz0DQNvV4PtVoNg8EAkUgE2WwWmUwGvV4P9XodoihC0zSYpolMJjNfAGGaJkaj0bxC7nOqqs6T4IPB4JsJtul0inq9jp2dHXz48AHApxb5WCwGVVXh9XohyzJEUYRlWZhMJhiNRuj1ehiPx5hMJvP329FohHa7jWQyiZ2dHdzc3KDf78Pn88Hj8aDX6y28gl0QBORyOUSjUei6jlQqhaurq/lrRCqVgiiKX1QrroLZghwiIiIiO6321QWtFVEUIQiCbcm0UCgEj8fzxSY7URTh9Xqxs7OzMpUmtHjpdBrxeByiKGIwGKBarS7lItcujUYDPp/vq1VAi9Zut9HpdJBOp7G/v4+zs7OVaMlcNl3XYVkWVFVdmcTwb717F8PPP39KXvz0U/3BrxFFEYFAAOfn5zZG9nKzqtN+v49Op4O9vT0YhgFVVXF1dfVF8nv2OA+FQojFYjg4OIBlWfeSau12e97OHgqFcHh4OE/OzZ6PkiQ9aRZnrVZDOp3G9vY2vF4vPB4PJpMJxuMxGo3G/L8fc8PMsizUajUYhjGfEWcYxvz/m83mwlrrPR4PSqUSAODo6Ai6rmNrawulUmn+Xmya5sq+91qWhWaziWQyyS25REREZBsm9sg1LMtCLBa71/q0TLlc7qvtMqIowu/3Y3t7G1dXV7bE8y2WZfEiwUa7u7tQVRXX19fo9/tOh7MQg8FgnrRe1Fyw77EsC5VKBYFAAH6/n4m9/0fTNITDYdRqNadDeZa3b1v3fn/I7u4uDMNYuX/z2eKKm5sblMtl5PN5TKdTXFxcfHVupmVZ6Ha76Ha784/Nxjv8NrFWr9chSRKi0SjS6TQymQyazeZ8PuVjWZaF4+NjvHr1Ct1uFx8/fnzxTYdms/nF+6+qqtjb20Ov13vxv+Vsju1oNMLl5eX849fX1wA+Jf0sy3rSfNLHVo/aqdvtIpFI8D2biIiIbCM6HQDRjCRJCIVCtpwMR6PR787AmcWTz+eXHs/3sCXYHrIs4/Xr1xAEAcfHx2uT1AP+1mqbSqVsP/Z4PEY4HLb9uG5VrVaRTCYhiqv5FhyLGfjpp/pXEymiKEJVVRwfH9sc2ct1u134/X4An54zNzc3qFarT16GM1s88xDDMNBoNPDhwwfc3t4iEonMZ7w+xWQywV/+8hdcXl4+O6nXakn45ZckWq2H3w8nkwlqtdp8Dt9LlEolaJp2L6n3uel0+uS/51n16Lt3sRfHtyij0Qj1et2VM1eJiIhoPUn/9E//9E9OB0E0I8syUqkUhsPh0uYyCYKAUqn0qIsoQRCgqioEQXC08kQQBCQSCdTrD7e90csFg0Hs7u6i0+ng6upqLZOppmkimUza/jgaDodIpVKwLIuz9vCpYm82D+0lcw3darYtWlGUe1VsbpdKpZBOp1Eul21rk55MJmg2m+j3+460Zv+v/5XAzz9nEYsZ+Lu/e7gVeDQaIRKJzOcFBgIBCILw6HhFUZy/556eni4yfJRKE8RiBt6+bcHnc89r9mAwgKZpCIVCAMDqPSIiIloqJvbIVWYVLOFwGM1mcynJlXg8jmAw+OhqGUEQ4PP55kPVnSAIApLJ5Mq27rldKpVCPp9HuVxe6+SppmmIRqPwer22JpRmCb1CoYB+v//kqpx11O12kc/nMZlMVm7z5/domgZN05BMJh/ceOpWpVIJ5+fnjlTqOrVg5LGJsVarhel0Op9BmEgkEI/HMRqNvohdEAR4vd75v3upVIIkSUup4PT5LPzd3w1dldSbmS0tmVVkEhERES0LZ+yR68xOgDOZzMK34omiiEwm89023Ie+L51OQ9d1tNvthcb0GOtYPeYWpVIJXq8XZ2dnG1FNdnV1hf39fXQ6HVurUGcLSIrFIo6Pj1cm2bMsuq6jXC5ja2sLx8fHa5fsbLfbiEQiSKfTrphT+j2qqjp688Yps7bqx+h0OvP/FgQBqVQKpVJpvkV49pzOZrNIJBIwTRPT6RSSJOH9+/dLid/tZluhVVV1OhQiIiJaY6s54IfWniRJiMViC59vl0wmn/29oigin887MiuMyzMWbzZPTxRFHB8fb0RSD/hURVKpVLC9vW37sev1Ovr9Pvb3920/thu1222MRiPs7Ow4HcpS3NzcIBKJQFEUp0P5Lp/Pt/HJ5qewLAvVanWepH/9+jVyuRwURUEsFsPR0RGOj4/RbDZxdHTkdLiOajabnLdHRERES8XEHrmWKIqIRqOIRqML+XmSJCGZTD65Wu+3MW1tbSEQCCwkpsdiYm+xgsHgQrdJrppGo4HJZIJSqWT7sW9ubmAYhiPHdqPz83N4PJ4X3XRwK13XYRgGIpGI06F8k8/nQzabRaPRcDqUlTOdTnF1dYWzszMEAgHs7+/PW7Gn0ykajcbGJ7UajQam0ykr74mIiGhpmNgjV5tVyS0iuZdOpxcQ0aeYisUifD7fQn7eY1mWtbJbNBdlNtspn88jm80inU4jlUo9aZtkPB7Hzs4OyuXywlu9V8nV1RV8Pt/CEuePZVkWzs/P4fV6kclkbD22W11dXSGdTr/opoNbVatVZDIZ1752ybKMUqmEer3OxN4LjEYjnJyc4O7uDh6PB3t7e06H5CrrupCJiIiI3MGdZ9pEnxFFEblc7kUXhh6PB7FYbGEXl7PNunbOzdnUxJ7P50M+n8f+/j5evXqFWCwGSZKgqir8fj8ymcyjq52i0Siy2SwuLi4cmZXoJrqu4+bm5sXPrecwDAPn5+dIJBKOtLa7zWwLuN1JVjvMqkMTiYTToTwomUxiNBqt9dIcO7VaLRwdHcGyLLx+/fpJN13W2Xg8ZmKPiIiIloZnXLQyAoHAszd5LroySBAEiKKI3d1d1Ov1eyfsD/33Uz6m6zrG4/EXxxRFcaNamjweD7a2tuDz+dDv99Hr9dDv978Ybv/DDz88KkkXjUaRz+dxeXlp69IIN+t2uwiHw9jd3cXp6amtxx6Px7i5uZlvyt2kx/ZDWq0WYrHYWlaN3d7eYmdnx5VtmaZpcszBghmGgbOzMxQKBbx69QqVSgXNZvPBrxVFEbIsP2szdKsl4d27GN6+bSEWc/84BSb2iIiIaFmY2KOVMKvam0wmT74AUFUV4XB44VVJgiBAkiRkMpkHT9g/n4v32BN6QRAgCAL+8pe/3Pu43++HruuuuyhelkAggJ2dHfT7fRwfH2M6nT74daIoQhCEBxOhn5sl9a6urtDv95cR8sq6vb3F4eEhEomE7UmlTqeDcDiM/f19HB8f23pst2m32wsbF+A2g8EAlmUhm83i9vbW6XDu6fV6iMfjToexlm5ubjAcDpFKpZBOp9FoNFCr1QD8bcxGJBKBaZr49ddfn/zz//Vf4/iXf8lgNBLwD/9QW3T4C9fv95dyLkJERETEswtaCYIgwOPxYH9/H8Fg8Enfm81mlxTV3xJxoih+8UuSpHv//Zhfoig+WE3m9/ufVdGwijKZDIrFIu7u7nB1dfXVpB6AR10g5fN55HI5XF5ePrvic52ZpolGo+HYgoPr62sIgrDS8/ZaLQm//JJEq/X8GXm6rgN43GN6Fd3c3CAej9s6vuAxRqPR/DWaFm/Wmnt3d4dIJIIff/wRr1+/xps3b+DxePDx40cIgrASm5NfqlwuYzqdbswNOiKiVWUYxvyXaZobt2SPVhMr9mhlzBJoOzs7aLfbj6r88Pl8CAQCK3OxbBgGWq3WFx+PRCIbk5RKpVK4urpCp9P57tcahvHNNrr9/X1IkoTT09ONSYw+x3Q6dSyxYVkWbm5uUCwW0e/3V7JN+t27GH7++dMNhJ9+etmstnVtC+31euh2u9je3sbJyYnT4dxjGAa8Xu9KPvZWRbvdRrvdhizLUFV1vjUX+JRcjcfjuLu7e9LP/Pu/b8Lns/D27ZfvmW5kGAZOTk6wt7cHVVVX5ryEiGhTWJYFy7JQrVYxHo8hy/L8PWo245vIrXhWQStlltyLRCLY2tr67tfncrmVulAWBAHdbveLj3u93q/OKFo3mqY9+t/MsiwYhoFAIHDv44qi4M2bN/MLKSb1vi0ajTr6dzQYDHB3d4disbiSF7tv37bwhz/cvSjBMGsrX8Rd4UVUEC7D5eUlZFlGKBRyOpR7ptMpvF6v02FsBF3XMRgM7lVit1qtZy3RicUM/PRTfSXm681YloWLi4t5FQgREbmDYRgYjUY4PT1Fo9HAYDBAp9OBpmkrVSRCm4sVe7SSJElCOByGoihfTUgEAgGoqroyiT3LstDtdr+YxzeLf9aqt85SqRREUXzSHLx+v494PD6vtolEIsjn82g2m6hUKssKdW0oigK/34/37987Gsfs33wVL3ZnCYaXCAQCC3uOL7KCcFFkWUYkEoFlWdje3sZf//pXp0OaG4/HyOVyiMfj87v1hmGg3++j0Whw6cGSdbtdbG1t4YcffkC9Xp/P4VtXuq7j+PgY+/v7UBRlZc5RiIjWlWmauL29/Wq30GAwgKIo85uwRG7ExB6ttFAo9NWB//l8fqXurpim+WBV3uxCU5bltU7uKYqCVCqFs7OzJ/05m80misUigE/zFOPxOK6vrx+sfKQv+Xw+VyxmyWQy312Css6CweDC/vyzykEnWxRFUUQ8HkcwGISqqpAkCZqmYTAYYDKZOBbXQ25vb9Hr9eYn7JIkQZZlxONxxONxXFxcuC7mdWKaJiqVCjweD5LJJACsfXLPNE18/PgR+/v78Hg8vFAkInKIaZq4urr65siju7u7+QKkz2dSzzrJiNyAiT1aWaIoIhgMPpjYC4fDkGV5pU6WLcvCcDj86ufX/Y1je3sbrVYLo9HoSd83HA4xHo/xu9/9Drqu4/T0lBfhTzCZTFwxM2QwGCCTyXyzCnedeb3ehW1sXkQF4Uv4/X4Ui0VMp1P0ej3U6/X5Zly3euiEvlKpYG9vDzs7Oxu/tXnZZom8VquFUqkEy7JQr//tMXx2puCf/zmLf/zHO+zursfrg2EYOD8/x8HBwUqdqxARLZJpmrAsC+12G8FgELIsL/y8dHb+8flr7aw6//r6+lHnX/1+H/1+H7e3t/D5fFAUBaFQiNvOyTWY2KO1lMvlXJGseCzTNB9cmjGj6zoCgcDaJTwSiQSy2ex8rthzW2evr6+RTCZRqVQcrzxbNePxGIZh4M2bN/MTFif+DpvNJmRZxt7eHo6PjzduA5ksy9/cAP1brZaEd+9iePu25ZoZY6IoolAoIBQK4e7ubqXmgn7t7/P6+hqHh4cORrZZRqMRzs/PUSqV7lWx//M/Z/GnP32aw/fHP146GeJCaZqGcrmMbDa7Uucs9HyzLgzTNOfJAEEQYFkWkwO0cUzTRKfTQblcnp97RiIRpNNpeDweAC8rbJidSzYaDQQCAXi93vlrrWVZODs7e1YxwGg0wmg0gmmarpsbvCyz161ZcpSvV+7DxB6tLMuyHrwQjsViK/diY1nWNzcydrtdpFKpbyb/Vk0oFEI6nUa1WkW/38dkMnl2Qmk6naJcLi84ws1xdHQ0X0ijaRqq1aojcVSrVQQCAaRSqSdvyNw0//qvcfzLv2QwGgn4h39wtm1RkiRIUgb/+39H8Z//8xDV6upVzX5tLqGqqk6FtLFGoxEuLi7mIxaazSb+8R8/vR7Mfl8ns+UhHM6+GUzTxOXl5fycT5ZlmKaJdDqNeDzOxwBtBMMwYBgGbm9vv6iW63Q66HQ68Hg8CIVC8Pv983mkszl3swT5t2beGYaBVquFarU6v77I5XKIRqOQJAmWZWF/f3/+nvPUaxCv14tCobAxz9nBYIBarYbpdIr9/X2nw6EHMLFHK8uyrC8qQgRBQCaTWck73996Q6nX6wiHw0gkEl+dKbhqAoEAhsPh2s9SWhWdTgeFQgHtdtvROEajERRFcTQGJxiGAVlerbdkn88332T8P/6Hjv/+30VUq3389NNqJfWAh+cS+v1+7OzscF6nA4bDIS4vL1EsFmEYBnZ3O2tVqfdb19fXePXqFQRBYFvuGjNNE9Pp9N6N3NlM4WaziXg87lRoRLYwDAOCIKDX6+Hm5uabIzqm0ymazeaD13qyLMPr9SKfz0OSpAeTa4IgfHGTuFKpzJ9ns2tFn8+HZDL56Jvafr8fuVxuvqBxnV+zZ1V6V1dX9xKw4/EYgUDAwcjoIat1FUH0/8zm0f122Hw8Hl/ZF1hFUb46Y0/XddTrdaTTabRarbVoN133ZSCrRlVVWJbleLu3pmkIBoOOxuAETdOeVB3293/fhM9nObogQ1VViKKI9+/f4z/+RwF/+EPM0Xhe4qG5hH6/H4IgoN/vb+zsRycNBgNcXf3/7L1ZjCtpmtb/xOrw7vBup+1M53aymhpQC0pCox6pJMTyF92avgCJvgGBBKLnBmlQg5gBUWrUDUwNNRctpi5aormZ6eJm5tw1SAiVKC5GFC2EpqfqnJOrM9NOZzq9hbcIx/a/yI6o3E/a6SXC/n5S6pyTJ9P+bMfyfc/3vM97gnw+DwAPdiucFRRFIRAIIJ/P48svv5xoZqSu6yiVSigWi66dwxAexpqzybKMUql0788Mh0Py2RMWnuFwiIODg2ddP62KLVVVsbe3h2w2i1AoZJeJXhf5aJq+sWYyDAO9Xg9+v3/k841hGORyOft3l+F8tcqVb6+3B4OBPUciOAci7BFciWEYd5xeNE0jmUy60q1H0zREUXzULdVoNBCLxRCJRFyVXfUQDMMsdRdUp8HzvCNy7ViWXZqyhusoivIkQfN6Ftw8G2QAQKvVQjKZRC6XA3A69/FMml6vB1VV7SzQwWCAfr8PVVWhKIqdr/McnJiV6CQ6nY4t7hmG8WjXwmnAsiwymQwCgcCN65IoihO/Dw8GA9RqNSQSiaW8Bi4iljtJkiTU6/W3NgczTZMslAkLi1UaO+lNkZOTE7tMN5FIIBQK2cKbx+O5c95dXFzYTZpM04Qsy2+tHqIoChsbGws7R7XeC+Bmdp5pmnYztGq1ahtQJEmCKIquXHMvMkTYI7iS+zLpEomEaydEFEXB6/UiFAo9WvalqqodJut2aJp2hJBE+AonnD+qqi6EI3VUZFl+UhnWQ1lw82Jvbw/r6+vY2trCwcHBSA1AnM5gMMDr168BXF2vVldXEY/Hbaex5ToeDAZot9vodrsjX9Oc9nk6kU6ng9PTU+TzeRwfH0+se/R1WJZFOBwGRVHo9XqgaRosyyIejwMASqUS+v0+aJpGMBhEJpOZ+AIVuBKTreckuAtd1+3sL13XMRgMIEkSJEl60j3NKusjEBaZSV8zrz+uoig4PT2F3+9HJBKBLMv3iun9fh9HR0fwer1QFOVJ9xSe5x8s+V0EQd4wDJyfn0PTNKysrNiC3VWGMgOO45DNZrG3twfgajPa7a95ESHCHsF13NdBlmVZxGIxV++i0DSNXC6H09PTB8U9WZYhCMKMRzYdbtvjCfOl0+nANE37GJwXmqa5+jwel8Fg8KSMvfuy4OaJYRjY29vhDuASAAAgAElEQVTD2toastnsg2VmbscwDBweHt75fjAYhCiKSKVSyOfz0DQN/X4fhmFAURR0Op07zuTr177bnydx8N2PJEmoVCooFAoolUqPNpsahWg0ilAoBJ/Ph+FwCNM0EY/H7VwhWZZxcnJi/7zVwTGVSiEWi+HycrJi7LQWvYTpQ9M0/uzP/myknw+HwxAEAV6vd2HmdgTCQ9A0DZ/PN/VGgL1e7633iH6//2D80X1Ym5aGYdhCnqZpGA6HUBTF1VFQwNVnE4/Hsbu7C0mS7I0u6zUZhnGjqkzXdXK/ciBE2CO4kmAwCEmS7J2YZDI55xFNBpqmsbKygkQigYuLiztlRxzHLUwuHcMwC/NaFoXj42Osra3NtUmLpmlgGGasDEY3iyKapsE0TTAM86Dry8mv7/j4GDs7O+A4bqFce2+j0+ncuE5bXZ1ZlgXHcYjH49B1He12G51OB36/H6lUCtVqFZeXl3ey/YiD72FarRYoikKhUMCbN29GckdSFIVEIgGv1wuWZUFRlO1IkCQJ5+fnby2TvM7Z2RlyuRwajcZEN6hIWZN7GWWRG4vF7HnrY109CYRFgqIohEIhVCoV14lC1iZmOBzGcDhEt9uFYRgIBAKIRCKud+1ZDUmCwSDK5TJarRai0aido1ev1+9sZLVaLYiiuJSb8U6FCHsE10HTNDweD4rFInq9Hi4vLxGJRBbmwsIwDARB+GVuFeyOUKqqwu/3o1wuz3mEk4GiKFKK6zCsnJFoNDo3YU9VVdA0jWKxiN3d3ZF+1+2iiGEY4Hn+QYHBya/PcqiJovjkznKLyH1OgUgkAlEUIYqiLVg/5PZymiPTaTSbTQSDQeRyuSe7Q1mWRaFQAMuy6HQ66Ha7drnkuA05Op0ONE1DIpHA+fn5WI9xH4syj1k2rNLbpyAIAlKpFPmsCa7Fcq2NK0r7fL6Jua5niaqqN+7bKysrCIVCCyHO3+7Y/RTX4/n5OQKBADiOI9czh0CEPYIrsezBfr9/IdttX3cTxGIxxGIxO79l1uHh9xGPxyGKIgzDgCRJaDQadunSKLj9RriIdLtdpFKpuT2/pml49eoVXrx4MfLvul0UMQwDHMc9uEB0+utrtVqIRCJLLezdR6vVsktYeJ5HsVh8UAy6rzsv4SbVahWbm5tPinPgOA4bGxuQZRlv3ryZ6DhOT09RLBZxeXk5sU0q0hnVPVgLYaupzlPLC60cPgLBjRiGgcFggGazCY7jEAwGIQiC7Vh7isCzKDE8wWDwXpe11Z0XcM86xzAM7O/vj/TZWBEl6+vr4DjONa91kSHCHsHVLMMOgfUaKYqCYRjY2dlBvV5Ho9GYi+MtlUohGo3i7OwMDMMgGo3eKIXWdR2GYdjNMSxX5XA4tH/GKoUSRXEqQeiE8QmHw3N3Uuq6Dk3TEIlEHu0UfRu3iCLBYBCxWAyapqFSqdjlHAzDIBAI3MjYvF1+64bXR3gYj8cDmqbHdopNGyeXe1tczzR6LOPOanjS7/dxfHw88XEMBgPIsoxkMomzs7OJPKYsy2i32wiHw0sxv3E7h4eHI0dG9Pv9GxuhVgSDU7C6Y17P1yIQrnN9s6pWq4GiKHAch3Q6faeDuJXNZn3/eoyS29F1HQzD3DhPrBx40zQRi8XmOLqnY5omms3mWIKrpmkol8soFAqOuo4tK0TYIxBcwnUXXyKRQCKRQLfbRb1en4mlPRKJIJlMgqZpHB4e2oHw9XrdzgWjKAo+nw8Mw0BVVXg8HoTDYWxubtq7fDRNw+v1YjAYIBwO4+LiAoqiTH38hLfDMAzi8bgjGiAMh8OFDBPPZrMIh8Not9vwer145513AFxNBhmGAc/zN37eyeW3t+F5nuRmvoVEImE7nJ2IW463fr8Pn8/34P9HIhGk02moqjoVUc+iXC5jY2MDl5eXE8uWrFQqCAaDRNhzMIZh2OXY43B4eAiv14tOp4NkMjm34P3rAiNFUXaHUE3T4PP5EAwGASzHJjrhaVAUhUAgcMOhapomhsMharXavVVU1Wp1YVx61ymXy1hbWwPwlTPPNE10Oh2kUilXCePPmZP0ej1XvdZFhgh7BIILsSZZwWAQfr8fuq7j4uJiJHfTY/A8j2w2azvrOI6Druuo1Wr2TtR1LIeXaZo3RMbBYGAHnvv9fgQCAVAUhXK5jOFwiHw+j1QqNdWFF+HphMPhGxkb88Tn803MBeMUCoUCvF4v9vf3bzhYrQnRixcv7pzD778v4fPPfXj//fs7ZTuJcDjsmM/Mic4zmqYhCMLYXadn8ZqcXu5toWkaPB7Pvf8XjUaRSqVwfn6ORqMx1XEoioJ+v49UKjWxbuKmaaLRaCAejxNBxcHUarWxf1dRFHtD0wqgn/bC+Ho3T6vjc6/XgyzLtgv2OvV6HRzHIZlMIhwOO85ZSJgPFEUhGAwiFArdqC4AYG/w32Z7exvlctkRUUKTpN/v4+joyHarWa+91+vZ5gY3XMMpinp2jEqv17PXeIT5QYQ9AsHFWC4+hmGQyWQQi8VQKpXG3kWmaRpra2sQBAGSJEGSJBiGYd+kxsU0TXS73Ttlt5eXl/ZuF2H+PCWzahZwHAfTNBfKyZlKpeDz+bC3t3fn/PR4PFhZWYGu63eEvU8/DeGzz0J4770+ikXnOqjS6TQ0TXNMiakTnWeJRMJeRI/DLF6TW8q9H3KH0jRti2yzWkSenp5ie3sbHo9nYtesbrfrmjKuZUPXdZyfn9tVC89lMBjg5OQE+Xx+IiLAbReeVS1hiXiDweDJcRuqqqJcLuPs7AzhcNjeTLYe+7HxXhcSgSsxXlVVaJpmn7vWWCmKuiEc6rqOQCAAQRBISbADoWkauVwOsiyjXC7b173hcIhqtYpYLGYbA6xuq/l8Hl988cWcRz55+v0+9vb2kM1m4fV6cXp6CtM0US6Xkc/n4fV6XSGIsywLnufHnp/U63X4/X5yrs4ZIuwRCAuC1U13Y2MD+/v7Y4l7q6urME0Tu7u7EysregwrZ8Pv9zvCJbbsDAYDRywm3TAJGgUrU+/g4ODGeclxHDKZjJ2rd5/jxy0OqlAohGq1Ou9h2DjxfYtEIs96j5z4muaF3++/112QSqWgqurERD3LJfn++xI+/TR0r1tS0zT0ej2k0+mJxRioqkoWSA7Eyp+btBO00+k82bl3W7ijKMoWzSznndWp8+DgYCKZuVZumFV+KQgCwuEwotEogK+qSCyRbjgcot1uo9vtYjgcjjWGi4sLCIKAlZUV8Dy/EJ1HFwkrVmd9fR2vXr2yK3kajYZ9fvA8j3w+D0EQFs6tdx1N0+5UHum6brv5gsGgK47dRCKBcrk81u92u12cnZ0hk8kAIOX784IIewTCAmE5+NbW1rC3tzfS78ZiMXg8Huzu7s60eUKv10MkEiHCngNQFMURopqiKNB1Hclk0vUdVlmWRS6XQ7lcvuHw8Pl8drD/q1evHnRKusVBxTDMxBwsk8Bp71s+n7e7iI+L017TvLDiIfr9/o3vp9NpRCIR7O/vT+y5LJfk55/78NlnIQD3uyVPTk7w4sULOz/2uTjBOU24iSWoHR0dTeXxm80mIpEIgLudNK0SRyvbzxLMLAfcdViWRSqVwt7e3tTmcrIsQ5ZlnJ+fIxAIwOfzwTRNu0PwpI5fWZaxv7+PQCAAr9cLj8cDjuPsL0tIJCLCfLCEZZ7n73UrD4dD7O/v2zncywJFUchkMvb57AZomkY4HEatVhvbtddsNtHr9VAoFGwxnjBbiLBHICwYNE2D53nE4/FHOwZeh2VZJJNJnJyczPzmawl7hPmjaRp0XUcmk5lrVpppmqhUKsjn864W9liWxcbGBlqt1o0SVYqiUCgUUK/XXf36rmOaJliWHXtCuMgkk0n4/X7s7+9PpWnG4SGPDz9M43vfq6JYXPz33zRNtFotrK+v4+joCLIsIxQK2aLeJI9Byx35/vsS3nuv/6Bb0hJtM5kMDg4Onv28lmBBcAaGYdii3rQ2MAaDAfb391EoFOw4CoqiIMsyWq2WLeY9lVk1MrovZmUWz0FRFARBQCQSgSiKAIhLaJZY7tVer/fWCIJlEvWAq5zXSCTiuuNxEll7w+EQpVIJW1tbExwZ4akQYY9AWEBomkYikUC9Xn/SQrJYLNplE7OGZdmlu+k7mVKpZJcOvHnzZm7j6Ha7MAzD7iDrFLxeL3iet50TDyGKItLpNCRJuiOSBoNBmKa5MKIecLWIFAThjovKKcyrmYa1yXJ4eDi1eIMPP0zbbrLf//3laERULpeRSCRQLBZRqVQQjUZHFj6ewnWX5NsyLsvlMt55552JREtcF3YI80XXdXuxOm2xTFEU7O7uIhqNwjRNSJI08vwonU5D1/WF71BuOQQHgwEuLi4Qj8cRi8VIk48pY7kxO50OarWao5z6TkFV1als4k0bSyx/LpqmkXvXnCDCHoGwwAQCgUfFB5qmkU6nQVHU3BxaLMsu/ATUTciyjN3dXayuruLFixc4Pj6eSGnZOHS7XUQikbkLe8lkEqoaxh/8AYe/+3cNiKIOmqbtY1dRFFu0YRgGHo8HLMs+GOAfCoUcK4CNi9MncT/9aRQff5zCYEDhN35j/G6Wo5LL5dBqtaZ6Dn3ve9Ubfy4LtVoNHo8H+XwesixPLN/uOTSbTWQymZGjMG7jhKzTZcdq/lCtVu1suVnxnAy/VquFYDCIYDC40Llm17EamlxcXCASiSCVStnRNIT7sUrLb+cjvq0hiqqqKJVKxJ3/CJIkQRAE13U2f9uGNcH5EGGPQFhQaJqG3++/c5GOx+MIhULgeR4Mw0DTNJRKpbntLvE8T/L1HIZpmjg6OkI8HkexWMT5+Tnq9frMxyFJErLZrP3v53TsGpfNzU3QNI3vf3+AH/zAg/PzC9vBY4VHBwIBcBwH4Gqnttvtot1uP+i0CAQC9zbKcCs8z4PjuLkLsE5DEAQIgnAnVHvSFIvDR51683IrThOaprGysoJAIIBKpYKf/7yLDz/Mzb0cuVqtYmdn51miCkVREEXRVQvCRcIqMWy326hWq66rKOh2uzg/P8fKygrevHmzVHmNpmmi2Wyi1WohkUggHo8DICW6FpaYZxiGHREiy7Kdk5dKpRAIBOz363qjFuCq82mtVnOlG23WXFxcYDgcIpvNuuL403UdFxcXE9nEsPIvibA+e4iwRyAsKBRFwePx3PielXlg5bXMy4l1HXLxdy6Xl5fo9/tYW1ubSifAt9Hv98FxHFZXV+Hz+WwhutFoQNd1sCxrf3m9XlAUBV3X7TIkTdMgy/LYouTW1hY0TcP+/j7++l+nMRgMbmRsGYaBXq83kjDN8zwoippL2fu0iEaj6Pf7jl4Af+c7DXi95kw7ygpCDt///gB/8S/S+PTT+NyENasBBHB/4we34fF4UCgUYJomXr9+DcMw8OGHBceUIzcaDWQymbGFPb/fTxbOc8AS9CRJshflbqXRaCAajSKdTqNSqcx7ODPHirpoNptYWVmB1+td2nmm5Ty9LeZdxzRNKIqCfr+PQCAARVHs+Y1V7uzm82FetFotqKqKQqEws67O1mdt3UNomn6SsKiq6sQ28J1ewbHIEGGPQFhgrl9cLUv4mzdvHLVo0DRtaSdcbqDf79u5e5FIBMfHxzMrndZ1Hb1eD8PhELVaDf1+H4lEAqIo3hDwFEXBYDBAr9cDTdPgOA4sy4LneWQyGfT7/ZFF7I2NDei6jqOjI5imObGOpIFAYGpZa/NCEATHu25n3VG2283ib/0tHq9f0/i1X0s/2lF12lhi5ixFzWmRSCSQSCTQbrdRLpft7zupHPni4sIOT2+1WiP/PrkfzhbLkSRJEs7Pzxfm+nx0dITt7W20Wq2Fi354Kqqq4ujoCIFAANlsFgzDzExgmSdPEfPug+M4dLvdqbvMFx2rDFzTNPR6PZyfnyOVSk392m65MU9OTuz58Pr6+ls71Oq6/uRmi08dx6KfY06FMp20wicQCBOl1Wrh9PQUNE3jxYsXODk5cZxTaGNjwy4dITgXjuOwvr6OXq/nqjLSd99998YOpmEYuLi4eHTBzfM8Njc38erVq4mXMRWLRQwGA1Sr8xcgJkEwGEQul0OlUiGluNf4Z//sa/jZz2hsbqr4+OMz/Nf/6sGv/3pjYUphZ43l0qNpeuTcz3mUIkejUSQSibE20nw+H1ZXV4nAN2Wud/U8OztbSEdSKpVCOBzG7u6uozZ050UwGEQikbAbBLihRPIpWPMbmqahqira7faTxTwLa95zcnJCctaegd/vx+rqKoCra4wsy3ZFyTTFLl3X7azZ6/NWhmHsSJmHRG3DMPDll19O9Brx7rvvTuyxCE+HOPYIhAXFCrl95513QNM0Op2O40Q9mqYhCAIODw/nPRTCE2AYZm5NVsblF7/4BQDYLj5BELCysoJOpzPz0lGKouD1el0ljD5ELBazXcAXFxdE1LuG3+/Hf/gPgKoO8eGHGv7cn8vgr/wVFqoqot/v21+Kosxkse32jL2HXHpPZR6lyI1Gw3YXjxphIMvywggOTsQS9Pr9Pmq1muPdxs/h/Pwc4XAYiURiobqwj0un00Gn04EgCFhfXwcA13WftjYoKYqCpml2tYIsy5BleezNyHA4DFmWiaj3TEKh0A0Rz+/3T/05DcNAt9vFycnJnf/TdR27u7vw+XxIJpPweDw3No0Mw0Cz2ZzIXCQWi0EURfA8b4vNZINqthBhj0BYUEzTRDweR7fbRaVScWR5iSAI0HV9qcKd3YpVQurkHLXHUFUVqqpiMBggm81ia2sL5XL53knscDiEqqqIx+MTXQx5PB5bcHcjVhftUCgEwzBQrVYhSRJxgtyCpmlsbGj4vd97AwB4/frq++FwGIFAANFoFMlkEgzD2LlGVrm4oigTH4/VEbjRYBCN6q4R+Hiex+rqKmiaxuHh4diZsPMqRa5Wq8hmsyMvmqxyKrIgmiyWoNfpdHB+fr6QDr37OD4+xvr6Otrt9lSuL25ElmU7r5fneYTDYQBwbJnu9cy0brcLSZLQ7XYnOh+LxWJE/J0As1zPWNe0Wq2GWq326Ji63S663S7C4TBWVlbs4+m5Xb9ZlkUul4PP58NwOESz2YQkSdB1HTs7O2M/LmE8iLBHICwoFEVhd3cXqqo6duFtCXsE5xMIBBYmp+fVq1d45513Hv2Z8/NzZLPZiQt7wJV70E3iHsuyyOfz8Hq9GAwGOD09dZz7d9r4fD5kMpkbDYmsMpvbpS+qqt4ryljlURYMwyAcDsPv9yORSIBlWVAUBUVR7OZGg8FgYsfKn/6pFz//eQCDAYXf+I2HFwFOwCrxliRpLJfedWadr2jRbreRSqUQi8VGzi8aDofwer1TGtnyYRgGFEVBuVweqTxxEZBlGe12G/l8Hnt7e/MejiOgaRosy6LZbELXdVQqFfj9fkQiEYRCIftnZi3yXe9CS9M0dF2Hoih2xc20j91QKIR+v79058gkEQRhZk0ydF1HqVQaadOr3W6j3+/D6/Wi0+mMvT60OtMHg0H0ej2USqU77udms0k6vM8YIuwRCAuItSvt5B3pZDKJeDzuutLOZcXv999r83cjgiBA07RHS04kSUI2m0UwGJxYaUooFAJN0ygWi3jz5s1EHnMWZLNZAMDe3p6jrynTIhaLIZlMotFo4OTkxN6MYFkWyWQSOzs7aLVadvfJ4XD4pImsrutoNBo3SjUt94jP50M4HAbLsraAaHUoHLUDsdURuNFg8POfB0Z89c9j1DJgjuOQzWbh8/lwdnY2VvMJJ1GpVJDP59FoNEZyciiKQoS9CWEYBiRJWogIhHEpl8vY2dlBNBqdeXd7JxKJRO5UIFgd7svl8kRFPsttR1HUnfvC7bJaa0NHlmW7M+2sODg4QCKRwPr6OnRdR7PZJA6+EaEoaialt8DVcXVwcDDWnMyqYBmXVCqFaDSKwWDw6LywXq9DFMWxn4cwOkTYIxAWEGsi61QCgQBisRgODg7IzqAL8Hg8oChqYbKIwuHwk3Y4VVUFz/MTe85AIIByuYxUKjWRx5wVllNv2US9eDyOeDwO0zRRLpfvXFN1XcfJyQkEQcDq6irS6TSq1eqNIPNRF2ZWB+jrCIKAUChkO/usoOunYjnWms2vSnEtmk0GP/1pFMCVACiK+kQz+Z6Sb0dRFILBIAKBACKRCPr9Pl6/fr0QEQ3dbheapiGRSIzUIGpS151lx4o+sET3Zebk5ASFQgGdTsdVjvFJwfM8fD4f+v0+wuHwo3Pk6yKfz+dDMBiE3++3m25YLqeHBD+rRFLXddTrdciyfEMotJx41kZNr9eb+/VuOByiXC6jUqkgGAwinU5DFEW0Wi3UarW5j88NBIPBmVRIGYaB09PTmc/JIpEI0uk0dF3H8fHxW9cEw+EQ/X4ffr/fkSXuiwgR9giEBYSiKMeXyhmGQUQ9l+D3+xdqIRCNRmEYBgqFwp3ySEEQkEqlwPM8OI57tlvP6/UimUzC5/Ph9PQUuq67piyBZVlsbGxAVdWlc9YWCgX4fL4HcxivY5XjFotF6LpuH0+TWghZoegAsLOzM/ZncV9J6suXIj7++Epo9npN/P2/f2ln8k2iZPdt+XYURWFrawsURWEwGDwrS8+pnJ6eolgs4vLy8klOS6vJD+F5GIaB4XCIw8NDIkrgSqzq9/vI5XJL2bBsdXXVzrmlafrJnemtDFQLjuPs+QHHcfB4PPB4PHaUgqqq6PV6aLVaN+a43W7X7nZ9cHAw8dc3KUzThCRJ6HQ6CIfDiEajiMVitkg5aqzAMhEMBqc+v9N1HZeXlzNtciIIAvL5PFiWHTmT7/LyEl6vl2TGzggi7BEIC8hwOHR0dh3HcY4eH+EmwWBwYfL1AOCLL76A3+9HIBBAKpXCysqKLbhRFAVJkuDxeFCtVsfeEeU4DqlUCqFQCJIk2Q4knuefNPFjWRYejwc8z4PneQiCAEVRUKvVpn7uxGIxRKNRcBxnZ6csE+vr62BZFvv7+08WtGVZxtHREdbW1hCPx6dyvmQyGaiqOtEOxN/+dhODAWX/fdI8lm9H0zTy+TwYhsGXX355zSk4dEVzj6dildYlk8knibIcxzk2F9ctWKLewcEBEfWuUSqVsLOzA1EUnxWY70YkSUIoFML+/j54nh97Y/k5ZYynp6fY2NjAysrKs7NDp41pmmi1Wmi1WmBZFn6/H9ls1hZ3CHeZdi6jYRi2g3IWMAyDfD4Pn8+Her0+lnOz1+vZDlbi2ps+RNgjEBYM0zQdXTLp9XqRSqWWblLpZgRBWKhcHsMw0Ol00Ol0cHZ2ZotoqqraQl65XB5rcc0wDJLJJERRxGAwwJs3b6Bpmv3/mqbZkxuGYWzhzuPxQBAEeDwecBwH4GpnVtd1e1x+vx+iKNpZa+12+1Hh0dptlyQJ9Xr9rWNnWRZra2tgWRbn5+eIRCIQBAEMwyyFEM+yrJ0vtL+/P/JrtvJmisXiRMU34GrBEIlEJi6yiqJ+x5VnZfJNs4usz+dDoVCAqqp4/cu2wU8p23Urp6en2NzcxOXl5VtFgWU416YJEfUep1KpYGVlxe5cuSycn58jGAxifX19bo5Fq9nBxsaGXaLrBjRNQ7vdhizLWF9fhyzLM8k/nWQsxCy4PtebNIZhYDAYzKx6IhQK2VUtViPGcTBNE2dnZ8hms8S1NwMok2wLEggLhWEYODs7c5xwZuWbZDIZ1Ot1EsrrIl68eIFyuez48u55QtM0EokEYrEYFEXBycnJg6Lbu+++ay84DcO4Id71+307l+s+/H4/wuEwBEGAIAioVqv3iq48z2NzcxP9fh8sy4LjuEdLKKxmNq1Wy86JA4BisQiaprG/vz/O2+JorIB0juNgGAb8fj8kSUKlUnGcY2p1dRUAFsY9+c4776BWq90o63LbIm5U1tbW7FzGx6AoCl/72teIu+EajzUguP1zRNR7O8ViERRFodFouL5BzagUi0VwHIfDw8O5RYxYbv7d3d25PP9zsDqWHxwcQFGUkX531Gv8T34Sx0cfpfGbv1l1xWZPIpFAMpm899ptXcPGFbdM08SrV6+mLsazLItCoQCPx4PLy8uJuAOtyA2O48h9bcoQxx6BsGBYgb1OgqZpbGxs2NkQs7KREyaDoijw+/1E2LsHiqIQi8WQTqehKMqTMsKsEs9xdnetUG/gSpjK5/MIBAI4PT29sZAtFouo1+t2YL81GbcWcxY8z2N1dRU0TePo6OhOCenh4SFevHiBWCz2JNff25iVeMOyLKLRKLxe742JJE3TYFnWnlz3ej17cfKUMOh54PV64ff7sbe3N++hTARRFGGa5p2spsfKdheB09NTbG9vw+PxPLog9nq9MAyDuBtuUSqVbBfyQwtnVVVJpt4TKJVK2NzcRC6XQ7/fX6rGSIeHh8jn89jY2MDh4eHI4tQkqNVqiMVidmMqN9HpdNBoNLC2tma7rZ/KqK7st2W0Og1Zlu+9dpumiWazCZqmEQ6HR87hMwzD3gSeJtlsFpFIBJIkoVQqTez5TNPE6ekp1tbWiLA3ZYiwRyAsIE4L5w+Hw9B1HW/evJn3UAhjoGkaWJbcLm4TCASQy+VgGAaOjo6eLHxOaiLf6/Xw5s0brK2tYWdnB7Is2518dV2/0YWz0+nYXREtMcty6TWbTVSr1QddapVKBblcDq1W69kTvWmXW/I8j3w+D4/HA1mW0e/3b4zZNE2oquqaLr9Wx91areaK8b4NmqaRTqcdny81DTRNQ7fbRTqdftR5eVuMJlydt5qmYTgc3pvVZBgGNE3DwcGB4zY2nUgmkwHLsjg6OlqI68qonJycIJ1OY319Hfv7+zN/DwzDQLPZRCaTcXQjjYewyprz+fxbHcjXGVWoc9tmT7fbvTdPzjRNtNtte+N0VHGPoigcHR1Nerg2qVQKiUQCsizj4OBgKiXi/X4fzWYToig6bo26SJCVGoGwYLDzX4sAACAASURBVFiOFCdBURTZQXcpFEUhEAgsXVfUtxGPx5FIJHBxcTERJ9u4GIaBg4MDeDweBINBRKNRMAxzb+lst9tFrVazc+QAPMlh2Ol0IMsycrncs0tBp7kDH4lEkM1m0Ww2cXR05PoFfjQaRTqdXiiXczqdhqZpkCRp3kOZC6enp9jZ2YEgCA8unrxeL1n43MNDTUUsN8vh4aHrz/nnYh03148f6+8ejwehUAjBYBCapmF/f38ubjWnUK1WwfM8UqnUSOLUpLi8vMTW1hZomnbl/LhUKmFrawssyz65+sBtQt2omKaJUql0x5l2cXFhi3rlchntdhuFQuHOdd5yHdM0bbv+KIqaWh6jVfGhqupIm9Pjcn5+PpZjkfB0nLX6JxAIz4aiKPh8vnkP4wbtdhvJZBIrKyt2V6VphswSJkcikYBhGBNvBuBmRFFEIpHA4eGhY8KvdV2HKIoAgIODgwcdCJbzi+d5XF5ePjlLrlQqIRZ7gT/8wxX8f/9fdewy2mlN7IPBILLZLI6PjxeiZDyVSiEajaJUKjmyPHgceJ5HJBJZaue2dS3N5/MPusvcuMifBQzD3DkXrPK0g4ODueWlzYtkMolIJAKWZUFRFCiKst1Ct7EiWmRZRrlcRqfTmcOInUe1WsXm5uZcxDVVVe1u2W7sMms532Ox2I3qgGXHaqIVCoVAUZTd7Ow63W4XFxcXSCaTtsil6/qdjWLrvJ70sRmLxZBMJqFpGsrl8sw22gzDQLlcRi6XI1ETU4IIewTCAhIIBBzVydKaeG9vbyMSiUDTtJGzOQizh+M4xOPxuXWQcyJ+vx+ZTAalUskxoh5wlak3GAye1M13HJHWMAz86Ecd/Nt/K0JRFMftuudyuYVp8GK5Qff29hx1jD2XXC4HSZKWflOnXC5jbW0NW1tbOD09vXPMqqp6b7kp4SrvVZZlCIIAiqLs8ttlOqY8Hg/W1tZgGAYuLi7Q6/WgaZrjGv64geFwCE3TEA6H59Jwrl6vI51Ou1LYA65ELI/HM+9hOA5VVd9ayWEZHqx1GsMwdwS2h4T6cWEYBuvr62AYZqaC3nU6nQ4GgwF8Ph9x7k0B5oMPPvhg3oMgEAiTxeq85KRFrq7r6PV6uLi4sMtBvF4vkskkgsEgWJa1c7EmRbPJ4Cc/iePzz/3Y3FTg9ZKJ7ygUCgUMh8M7IfdOo9lk8MknMaytTfcz5nkexWIRFxcXjnIw+v1+iKKIo6OjqS7uVlZ6ePEiim9+8xIc5wx3TLPJ4L/9tw0UiyokyZ2Lo+s0mwz+8A9F/Mqv8IhEeDuzx+2EQiFEIhFX5klNg1arBdM0kc1m4fF40Ov17M+Z53kEAgGy6LlFrVaDrutotVqgKAq6ruP4+NgxG5izgOd5bGxsoNFo4OTkxA7rJ4wPwzCIRCJzEfaGwyGSySQkSXLlcezxeODz+eby3rkdwzDsEtter4fLy8uplsZ7vV5sb29DluW5l+H3ej3EYjGyeTUFyKyBQFhAaJqGKIoQBGHeQ7lBr9eDqqo4Pj4GRVHweDzodDowDAORSASpVArb29vw+/3Pep5UKoWNjQ38r/+1hY8/TuHjj1P4H/9jlSyURiAUCsHr9c4le2ZUfvrTKD76KI2f/jQ6tedgGAbFYhGSJM01U+8+0uk0Go3G1Bd4oqjjn/wTFYWCc0r9//t/z+Nf/SsB//E/TrZc1doUaDZnWy7y8qWIH/4wgt/5nRpomsb29jaCweBMxzANrKxAwlfU63Xs7u7C5/Nha2sLXq8XABbKpTkpDMOwF6KmaeLi4gInJyeuFEOew9raGprNJi4uLuY9lIXh4uICHo8HPM/P/LmtpgqpVGrmzz0JVFV1XKa3mzAMA51OB61Wy87gmwZerxcbGxvodDoolUpz3yxUVdXeqCFMFnI2EggLCkVRWF1dxe7uruN2dIfD4b0dniiKQiwWQ6FQgKIoODk5uTc356Gw3kQigXA4DJZlcXFxgW9+k8LZmQcsy+Dv/T0G+fwLR+WiORWGYZDNZnF+fu64Y2ceUBSFtbU1DIdDx3Xz5DgOHo/n2U0tnsrl5SVSqdTcRRqWZVEoFPDd7/KQ5Ut885uTFVun3b33OoeHPD78MI3vfa9qNxX59V9v4vCwhlgshlwuh16vh0ql4sqSQ6sZxLyPGSeiaRp2d3eRTCZRLBZRr9dRq9WWZhPqqSXHy9zkwUIURVAURfLMpoAsyxBFcS7vbbPZRKFQmPnzTgJN04jryuGwLIu1tTWcn587qglXrVaD3+8nJbkThjLnLdsSCISpYRgGut0ujo+P5z2UkWAYBplMBqFQCJqm2W3SVVW18yEGgwHOz8/R6/VA0zTW19ftxWOn07lXELSyq05PT0l49ANQFGV3Tb1PfHUazSZjO/W+853G2E0dHiOXy8Hn8zky9H91dRWGYczUWfnuu+/iF7/4xcye7zYrKysIh8OQJAlnZ2dT2fVtNhm8fCni299uTuWYus4//Ier+JM/CeIv/+UOfvzjuwItTdNYXV2FIAg4OztDq9Wa6ngmTSKRQDAYJGW4b+F6dtoy5Fbpum4Ldh6P59Ew9X6/v/THz+bmJprNpuMc44tAMBhELpfDl19+OZfn39nZQaVScV23cJ/Ph3w+TzKzHQpN09ja2rLnSk6D53m7eQ1hMpB3kkBYYGiaRiAQQDQ6vRLFaaDrOk5PT/Hq1Sucn5+DoigUCgVsbW2h0Wjg1atXUBQFhUIBOzs7ePHiBVRVxe7uLhqNxoPd8S4vL1GpVJDP55FOp2f8qtxBPp8HTdOuEPWAK2fVxx+n4PWaUxFgEokEAoEA9vb2Jv7Yk8Dj8cxc6JnHfiDLskin03jnnXfg8XhwcHCA09PTqZVyWN17J3VMPVbau7MzuPHnbQzDwOHhIcrlMtLpNAqFgqsmwuFw2FGZlE5FURS8fv16YbogP4WDgwMcHBy8NSvOTcf7NKBpGjzPk/NoSnQ6HZimiUAgMJfnb7VaiMVic3nu5+D3+13pIl8WNjY2oKqqI0U94Kp6S5IkUhk0QUgpLoGw4NA0jXQ6jX6/77oSVMMw0G637cksRVG2qFAul1Eul+Hz+cDz/JPFjXa7DUVRsLq6Cr/fj8PDQ3JT+SWBQAB+v99Vu69W6aL15yQJhUJ2V2CnHiO6roPjuJk+p+Uoek55nCAICAaD4DgODMOApmn7T4qi7D+tL+CqA9/JyYmjmgI9lcdKe//BP6gjGjXeegxLkoRut4tisYjt7W2cnZ2BYZgHHcpOQBAEcBxHXEYjUKlUoKoqksnkQpe5DQZfCdnlchmbm5v3/pxpmksv7CWTSbuDK2HxaDQatnPJqXON29A0jVgs5ljRaNnJ5XKgKMrxm/Tn5+cIhULzHsbCQIQ9AmEJsPL23rx5M/fQ1Odw39j7/f7IobOyLGN3dxf5fB7b29toNpsktwZXzpput+uKieX1UslpZKB5vV7kcjmcnp46WhBXVXXmod+KoiAUCo2V1xKPxxGPx0HTNGRZhqqqdkmeYRjQdR26rt/4u/XlZh4ToC134FMwDAP7+/uIRCJYWVmBYRj2xk2tVnOc2ysej98QcAhPYzAYwDCMR8tT3YwVGm8xHA7R6/Xg9/tviHiGYdj5ksuMpmngeR4Mw7j+WugUWJZFMpmE3+8Hx3GQZXlum0bD4RCKoiCRSLhmLppMJqFpGnGROpB4PI5gMIi9vT3Hz+dVVUWz2YQoiku/gTMJiLBHICwBFEWBYRik02myu/ZLDMNAqVRCMBhEMplELBaz8/yq1epS7oxzHOeaRfg0mxtwHIe1tTXUajXHZ96oqjrzPK5Go2F3OR1lo2BjYwMsy7oyS+i5jCLePYVWq2W7lGmaRiaTwerqKnq93swaqbwNmqYRCoWmnk05yzzEWdHtdu1g+kVc7JimeWfD5OTkBJlMBuFw2G6qUalUXJcpOQ0uLy8RDoeRz+cd0dVyVkwzQ3djYwPD4RCXl5fo9XoYDocTe+xxqNfrSKfTrhD2aJpGNBpd+txLJxIIBJBMJnF4eOhYJ/9tLNfe9QoNwngwH3zwwQfzHgSBQJg+FEVBEARIkkR2fK8xHA7RbDbRarVsJ1IoFHLcYqLZZPDJJzGsrSnweqczqff5fOA4zhWiy9qaAlHU8e1vNyf6fliNWAaDgStE8EwmA0mSRnatPgerg6DP53vSseL1eu2sF9KVevKYpolOp4NAIDBX18ltstksKIqaehnuJ5/E8NFHaYiijq9/fXbnwbRpt9sIBAJgGGbhFjumaaJer9+Yi1jHcavVQr/fx/n5+Uyva06n2WwimUwilUrZzkbTNBd6E/KTT2L40Y/S+D//JzDx89sSP/r9viPmxLIs2xvMTu8CLQgCwuEwqtXqvIdCuAbLsigWi6hWq65qEGiaJnq9nt35mzA+RNgjEJYI0zRdHcA8TXHLMAwoigJFURCLxXB5OfnyTotxXoe1eN3b8+BXf7V77+8dHvL47d9ewde+NhhrZ5vjOASDQTQajZF/d9Z4vSa+/vX+xI+D1dVVV+SSAFfB1dFoFCcnJzN3cLRaLaTTaXi9XpRKPft4jsW8iEajSCaT9pcoimg2myiXy0vjNJkH2WwWlUrFEYtUQRCQyWRmkk85KZH/9nV5Fpspj2EJXbFYbOEWO9ZcRFGUO8KUYRgYDoeOLyGbB/V6He12GxzHIRwOIxaLIZFIIBQKQdO0ubvOJs3amgJBMPDeez387b892U28RCKBVqvliOulBcuyjtxYvo94PD5WHAdhemxtbaHT6eDi4mLeQxkZTdOgqioCgcDC3e9mCRH2CIQlgqIocByHdrvtqMnMU/nJT+L40Y/Sv5zoTWcn3wot73Q6U9sJH8dhEolo+JM/8eP//T+//Xu3F56//dsr+OyzEE5POfzNvzm6eEvTNCKRyNIG3WcyGfj9fuzu7s57KE9iY2Njbq4W0zRxcCDhj/84gy++iOJ3fieEnZ0Y/sbfuCqn6Pf7aLVauLy8RLVadVz22ySZtwAEXLlPWJa9sdCa57gymYydnTNtJiXy374uO8EJaBgGYrHYwpXjWl1eRVHEYDBYOEFqmui6jm63i0ajYZeRUhSFdDoNhmEwGAwWZgPF6zXx3nt9vPfe5Dfx4vE42u22oxyP1vk+zY3lSWAYBhKJhGvXEovIzs4OVFXF8fHxvIcyNrIsw+/3g2VZIu6NCcnYIxCWkGg0Siz0jyBJEhKJBE5OTqby+ON0cv300xAODwX82q9J9u/dzpn73veuPlPrz1EZDocLt4B8KqIoIhKJTFTUm2b2Vy6Xg6Ioc3VX/tEfhfHRRwz+9b8G/sW/aOIb36jh1avlW6BPM+/xqYiieCebaR7jsho1CYKAvb29mTznpLh9XZ5mx+1RWFTnmpWnZDVtIozHYDDAYDBAu91GoVBAJBJBuVwm7+lbcGK35cFgAJqmwXGc4/PRNE3DysoK2u02FEWxG/4QZs/GxgYAuKLS5G2cnJzYHdKddn66ASLsEQhLhuXKcqOw953vNOD1mlNfaLVaLeRyuak9/jhB+tcXmZZI9P77Ej7/3If337/KOSsWh/j93x9/t05VVVAUBZZlHbWLPW2sssFSqTTR1z1NYUUQhLmXTFvH5D/6R1FoWgeStHyiXrPJYDCg8N3vns9NALLytm5HLMxSmKIoCpFIBKlUCpqm4dWrV1N/zklz+7o86YYn47LIzgVd112VBeVkFEXB7u4uEokE8vm8nVtVr9dJVuE9UBTlSGfjcDhEKBR6VuXELBoKGYYBv98PhmHAsiwYhoFpmjAM48aXaZoYDAaQZRmDwcDx+YFuI5/Pg2EYvHnzZiGEVV3Xsb+/j42NDdJMYwyIsEcgLCFWIw23hdjPaqHV7XZhmiYikYhjsk7ue+2ffhrCZ5+F8N57fRSLk3lfNE2D3+93bQ7jOOTzeTSbzYmXi05TWBkMBvD7/XMV96xj0ucTQFFhVzRdmTQ//WkUH3+cwne/ez63jqypVAqNRuPOInVW18twOIxsNgvDMHB+fj6T8ttlYlFdC4ZhQFXVpbxuTJNarYZarYZAIIBoNIpCoWA3sXFj9tY0oGkaNE07UmTqdDrPFvasTcXPP/fhBz8o29+bpNBXqVSwtraGRqOBTqcDXddB0zRYlgXHcfB4PPbfvV4vgsEgWJa1m74AV2sRXdehqio0TbNzIq28ayd+Pk4imUwiEAhgb29vIUQ9C03TcHZ2hpWVFTAMM+/huAoi7BEIS4hV/uI2YW+W1Go1JJNJxwh79zEN4UhRFPh8vqUR9kKhEBiGmUoH3GkKK1YW5LTKxUfh4uIC29vbqFarji8fWjRomoYgCHeOg1k4NjweD3K5HDiOw9nZmaOvlQRncN3RU6/X5+46XmS63a5djhsMBpHP5yFJEpn34WozQlVVR4oh/X4fkUjkWY/x7W838fnnPnz2WQgvX165NZ9aPfDUe0e/30epVMLKygpSqdQNd5Wu6+j3+2g0GhgMBndy+DiOA8MwthBoCYAcxyEQCEAURfv/b7sAKYqyGy0Mh8MbQqATP89pEY/HEYvFcHh4uJDzrm63S9x6Y0CEPQJhCbHKcW9nMhG+otlsIplMOsq1d5tpCEeDwQCBQGCij+lk4vG4Yz/fxxBF0THui+FwCEmSUCwWsbu768jypmkxq3iAh0ilUhgMBncm9tPO1wuHw1hZWUGv18P+/v7EH5/wFYtwPpmmCdM00e12Ua/XF7qZjhOxmoGxLFn2AVcbek7MIKRpGul0GoPB4FmPI4o6fvCDMl6+7Nv3psNDFv/pP8WwtdXHN75xJfbdJ+KNcu/o9Xp48+bNndfg9XohiqLtuKpWq7Yz1xLlnipGXRf+rL8zDAOGYeDz+RAOh284Aa0vWZbt51EUBbIsL4QDkKZpFAoFeL1eHB0dLaxQb3VHFwRh3kNxFeQKTyAsKQzDwOPxLMSNbhqYpolqtYp0Ou1K4WdcZFl+9m6xW7DcTtMIHJ524wxd1x0j7AHA8fExtre3kclkUKlU5j2cmTHvHLZwOIxyuXzn+5N283o8HoRCIXg8Hqiqimg0inK5vDTO3nnidteCaZrQNA2lUmlhF6FuwDRNIuz9Eo/H47jIAIqiUCwWYRjGRDqb3r43ffppGK0Wh9/6rTz+5/98DeArEW8woDAYUPjTP/Vha0t+VmasYRjo9Xq2eO/z+VAoFJBOX4mFVqn4U7FKdJ9y7WAYBjzPw+v1gmVZ8DwPv9+PSCRiOwCt3D/LAXi9BNiJ7j+WZeH1euH1euH3++H1etHr9bC3t7eQTr3rnJ2dYXV1dWHjKKYBucITCEtMMBgkwt4jtFotO6PGzS3kR0FRFEdmWkxDKPP5fNB1fSoTuGk5poLBIEKhkCM7jh4cHGBrawvdbpfkZs0Av98PiqLubT7wXMExGo0iGAzaOUmmaUJRFFAUhWAwiG63S0S9GeFmYc9aQBNRb/7ouo5QKLRUG5UPwTCM447HQqEAmqaxu7s7lcf/4Q9P8Fu/lccPf/hVbIMl3g0GFP7zf04CAH7+8wB+8zerE5tn9ft9u5mSIAhYW1u7Nz5iEui6bneJvg+rOdz1L6sE+Lb7j6KoOyKgrus3hMZWqzWR+SPP84hGowgEAmAYBhRF2WOwnl9VVXS7XVQqlaVZt/V6PZycnCCfzxNx74kQYY9AWFJomoYoiri8nH/XPydjtV4PhUJLIVYMh0PH3ECvi3nTEMo4jruT/TIpJu2Y8nq9WF9fh2maODs7w3DovA60mqahUqlgZWUFsiw7coyLRCKRwMGBhD/4gyy+9a1LhELjv9/WwsLv94Pneei6DkmS0Gw275T6RiIRZDIZrK+v4+joyDHOhkXFMAzHXJOfyvVyuNPTU3ItcAC9Xg+iKM57GCMz6U09lmVBUZSjjslMJgNBEKYm6gHAN77Rt516FtYGULPJ4H//bz9+/vMA/tJf6k4tWkKWZbx58wYvXryAz+ebebdm0zTt8tyvjqv6vceVJfrpun6jFJjjOPA8j0wmg0wmc0P4s4Q4yx17vfOyruswTdNu3ALAziU0TdPuEC5JElRVha7r9u8sM51OB/V6HbFYzHX3wXlAhD0CYYmxblBOmuA4DVVVl0qssMqmgsHgvU6gWXJdzJtGoxCrLGMaTLpE0xIgv/jii4k95jRot9sIBAJYXV3F3t7e0k9Kp4nX68XLlwH8u393lbn4T/+pYZcUDQaDG+VQt/F4PIhEIggEAuA4DjRNo9/vo9VqodvtPuoIaLVa6HQ6WFlZwfb2tu3GWDRm0YDkKbjtHLLuIaenpyRLz0EMBgOEw+F5D2NkpuV+Zxhmaht7o2CVis6zs6ko6vi93zuZyfXOMAzIsgy/3z+2sDeJa/PbjivLmQfg0Xn/7QxAS3zKZDL4sz87xyefePGd78gIh1W7QsS6Rmqa5ohj0Omcn5/D7/dDEAQi7r0F5oMPPvhg3oMgEAjzwbq5zHrXzG1Y5anZbBaNRsN1C61RCYVCME1z7ouytTUFoqjbk7evf70Pr3dy7z3P8wgGg8/uzNhsMvjkkxjW1pSJju86uq4jmUxCkiTHTwQ7nQ5isRj6fR9+/GN+qu/LsuL1ehGJRGCaryGKOv7qXz2Fqrbtclmfz4doNIpkMoloNApRFCGKIhKJhP09iqLQbrdRq9Xsrrb3dTC8D9M0MRwOEYlEFtb1/cknMXz0Udq+9syLeDzuyHiEhzBNE0dHR89uAECYLCzLIhwOo16vz3soI3F9HjCJ+4hhGPD5fEin0zAMY+7HaT6ft51a88TrNSc+x3oIyxk+bpzDJK7NkzqurJy+4XAIWZYxGAwgCAI8Hg9+93cH+Pf/PgZB6GBnpwFFUTAcDm1H3qKvJSaJlf9NhL3HIcIegbDEUBQFQRBcN9GbB71eD4IgIJ1Oo9lsLvQN2ev1wuPxzD1Da9oTTYqiEI1Gny1MzEoAiEajruns1m638cd/nMG/+TehuQsji0gikYBhGFCUpn2O6LoORVHQ7XbRarVweXmJer2Ofr9vLzosIa9ardpCnuVKGBW/3w+fz/dsYdypTFpQGBc3CntnZ2fzHgbhFhRFIR6Pj9S4wAlMYx7QbrehqipSqRTC4TDa7fZc5nQ8zyOZTKJUKrluTjnOhqb1O7lcH6urCbtRxahM4to8zfllJpNBr9dDPH5V5vv++xJevhTJJucz0DQNyWTS1Zmzs4AIewTCkmNlO8x719INSJKEQCCAZDK50GIox3ETcbI5HcsFV6/XnzWpnpUAEAgEQFEUut3u1J5jUpimiV/5FQ9SKQbvvFPD97+fRS6n4Gc/izhicjsLl+U0SSaT6Ha7b3VbW5lClpNgOBxOzPEZDofBMMzChvHP0sHyGKlUyjWLGet4W/R7hxvRdR2JRGJigf9uR1EU1Ot1RKNRRKPRuXTJjUajYFnWlefLOBua1u8EAjLee2+IYDA41v3DKdfm+6BpGplMBqVSCYJg4Otf79tlv6KoY21NcfXcY54Eg0FwHDfvYTgaIuwRCEsOTdPw+/2uKPFzApIkIRQKIR6Pu3Iy9hRM00Q8Hl/YErvrhMNhmKb5LGF7VpNMq3R4lAXIPAWsra0VrK2V8S//ZRyffRbC//2/PvzsZxFHOPicUmY5LtYC3cr+mcfnHIvFoKrq3LM4FxmO4xCLxVwh7FklaaVSicwlHEo4HHZE+amTaDabiMViEARh5teybDZrO6fdxjgbmtd/B+gjnU4/e2PVafh8PoRCoRvO2Ouv2xL59vY8+NVf7RJxbwS8Xi+8Xu+8h+FoiLBHIBAAwC5HIDu5b6fdbtuZVfPY5Z02uq5DFEUwDLPw+YtWFsq8822eglWKMEop1TwFrEQiAZ7nsbpaw/Exg3/8j88hSQy+9a3m3J17TimzHJdEIoFGo2GX0c7jc04mk2i325BleSbPdxtRFJHJZJBMJu2vWCwGURQRDocRDAbtr0AgAJ/PBwCuyjby+/0IhUKOzxWyAvEPDg7GLu0mTB+WZREKhRZy3vIcJEnCysrKTDOUGYZBKpXC6empa65H1xlnQ/P67xiGAVEUoWna3O4h02B1dRWKotyIsrn+utfWFOztefDZZySmZFSs+A/Cw5CuuAQCARRFgaZpbG5uolQqLbyY81xM08Th4SHW19extraGo6OjeQ9p4lxcXCCTycw8j2fWnSj7/T4SicTUn2cSWO6sUTpZv/++hM8/9+H992cvXL5+/RqFQgF/7a+t4S/8hXP87u/68NlnIQDAZ5+FMBhQ8HrNuXQdnXTX4llD0/QNAWUaXaPfBsdxc7tXbG1tgaZpNJtNDAYDKIoCXdfB87z9ZXX7pWnazpMVRREsy8IwDOi6juFwiGq16tiFpRu6ABqGgV6vh+PjY1cKFMtEo9FAPB4f6R6yDFjdSX0+38xce8FgEJqm3buZvrm5CQDY29ubyVjmhSRJEEVxoeIcWJZFtVp98P9FUccPflDGy5f9md6vFwGruZebMmdnDXHsEQgEAFfiHkVRiEQiYFkWg8GATNIfwTRNtNttJJPJuZRwTBtFURAKhRAMBmfaRGPWziPDMFxVdhyNRu1GCE/h5UsR/+W/xJDJqDPfGTZNE61WC/3+VcnNn//zAjiujb/zd2rIZFRoGoUf/cgZ5bBuy9xLJpM4Pz+3/z3rzCGGYRCPxx9dwEyLjY0NGIaB/f199Ho9OzfQ6vKuKAr6/b7daVKSJLTbbbRaLdTrdVxeXkKSJMiyDIZhkMlkMBwOHdmUJpFIwOPxzHsYD2KVdbox/H8ZMQzDbtiw6E3ARiUSiWA4HM6sLDaZTEKW5Ttzx/X1dXszwufzuaKaYFxkWV6oclyGYZBIJFAulx/9ubfdr902H5kViqJAFEX7/CDchQh7BALBxhL3BEGwd3UNw4BhGDduuhRFged5e8HBMAw4joNpmkt1sTVNE51OB5lMBhRFLZzTsdfrIZ1OQ/h7GgAAIABJREFUo9/vQ1XVmTznrEskrQYa7XbbFblQfr8fNE0/uYGGE0pOVVVFvV5HJMLjm9+MIpmksb1dw8aGPPexWbgpc8/j8SASicxVjPZ6vQiHwzMfQ7FYBE3TODw8fNZC0Oog3Ol0IMsycrmc3WTESWQyGcc69nRdR7/fJ6Key+h0OhBFceFFo1EJh8PQdR29Xm8mz7eysoJyuWzPOziOw+bmJkzTxMHBAbrdrt1ddVbzr1ljleM6dWNlVAKBAAKBwLOb67lpPjJrOp0OotGoY++L84Yyyd2YQCA8gCXoWYKfYRg3/g5ciXzWZYSmafvnh8MhWq0Wms3mwmfueL1eFItFnJycLJxzLxaLIR6P4/Xr1/MeytRYX19Hp9OZednxOCSTSQQCARwcHMx7KGPBsixWV1fBcRwqlYpjFpazLgF/DpFIBIlEAru7u3MbA8uy2NzchK7rKJVKMynrW1tbA8dxODg4mLgIHwgEUCgUcH5+7piO5x6PBxsbG45cwFwX9Qjug6ZpvHjxAtVqleTt/ZJ8Pg9d11GpVKb+XH6/H/l8Hq9evQIAhEIhrKysoNVqoVqt2nPqTCYDnucX+jxbXV2FLMs3HOhuJZVKwefz4fDw8FmP46b5yDwIBoPI5/Ogadpep5Ly3CuIY49AIDyIlb1niXm3/279+/rfrS+WZeHz+RCLxZBIJGCa5sI52iw0TcNwOLQnZovUgGQwGEAURfT7Pvz4x/xClgbwPA+fz+eKnBefzwePx+PaxZhhGLbYn81moSiKI7KerNIYWaYdXwITj8ehadpcRVHDMFCv18FxHFZWVgBgqtf3QqEAj8eDw8PDqThrh8Mh+v0+stksgOm+lqeSTqchCILjXPC6rkOSJJycnMx7KIQxsTrB53K5hYwSGQeO40buOj8uiUQChmFAURQUCgWIoohKpXLHAc2yLMLhsL3ZQNM0kskkUqkUIpEIAoEABEEAANe6+gRBgNfrdcX8622kUin0er1nuz5nHa3hNqz4DYqi7HkIx3HzHpYjcN42IIFAWBiuC36JRAKiKM57SFOj3W5DkiQUi8V5D2XinJyc4I/+KISPPkrj5cvF+wwHgwF4np/3MJ4Ey7KuKBl+G61WC+12G9FodN5DucHLl6Ljj3O/3+8Ip6NpmqhWqyiXy1P9HFdWVuD1eqfecbXX6+Ho6AiJRALJZHJqz/MUeJ5HOBx2nFtP13W0Wq23ZkgRnE+v18PFxQXC4bBrGkhNk06nM7M8S6tr9/r6Ok5PZfzzf36Jo6O78RqSJIFhGGSzWWxsbGBnZ8e+/ne7XZimCb/fj0KhgPX19ZmMfdK4af71GFaMUaPRmPdQloJGo4GjoyM0Gg1IkrRQhornQLriEgiEqWMYBlqtFjKZDCRJWghh4j4qlQq2t7dd1YzhKSiKgm99qw5dF/GNb7jTKfYY1s6fG2g0GtjY2EAymUStVnN1tlWtVrO7mzplUjaP7rKjEAwGQdO0oxw2w+FwaudPJpNBMBicuqhnMRgMcHh4iGKxCIqi5lYelslk5vK8j2EYBi4vL10RWUB4GpeXl+j1eigWi2g2m453fU2zRNFyjnMcN/X34dWrV2AYBpqm4Sc/ieOjj9IwTfNOp3bDMHB2doZkMolGo4F2u33v2KzSaq/XO7PmH5NCUZSFKKO0csYXPXrIafA8j1Qq5eq58CRx1lYggUBYSGiahs/ng6Io/z97ZxbjSnaf968WVrFY3Pet2c3uvn2vJjCEMaIXQXLmQUlkyZAvAuhhktjIxIliDaAYGecCQiZKBtBi2BcaxJBwB0GCjGMr0TgvGSgw4kcjAwMCpMAYRBZmemPvZDfJ5s5iFWvJQ7tK3ff2xm6SVUWeH9Bo6Q6bPNxOnfOd7//9EY/H7R7OxDAMA+VyeSafo66f4Hd/V8fDhzG7hzJ2zGxINyDLMkqlEkKhENbW1iCKot1DujPD4RCqqiIQCNg9FItIRMNrr9Ucm2uTzWZxcnLiqM+rmb16vqHSOIjFYgiHw9je3p5qufZgMMD29jai0Sg8ngzefTeORmN6G09BEKwmOU7AMAzouo5KpUJEvRlEkiT0ej0sLCw4/oBrko7qdDoNmqanUtJ3XgB6/LiBN96oXHmY1Gw2sb6+jlqtdqXgqOs6FEWBz+eb2JgnhZsOVq9jXOvIRoOZ+jXHzZyPhyIQYY9AIEwJjuNQq9UQDoftHspEMS3hsdhsCWCGYeDo6GjmnhdwtpF2ulPhPJIkYWNjA6enpygUCsjlcq5dGJsdGgk3k8vlrGw7J6GqKhiGwerqKpaXl/HSSy/de55nWRbJZBL7+/u2ZDDKsozt7W1bSrOz2awjvs+apmE4HKLT6aBUKpESsxlmd3cXLMtiZWXF0WWRN4lgd4HneaytrSEYDGJra2vq+ZrjOkxiWXbkuZKISONjXMKeG+JAnIQsyzg9PXXUYaedkFJcAoEwUTRNQ7VaRafTgSzLyOVyjiq9mwTHx8fIZDKO24Dfl263C13XEQqF0Gq17B7O2AiHw64sna5Wq2g0GlheXkaxWMTOzo7rvlfVahVra2szPyfcF0EQEAqFsLW1ZfdQXkDTNPzsZz+z/r/ZsU7TtJFLhmmaRiAQQDqdRqvVQrf7Yu7UtJBlGZ/73D5+//cX8Hf/7nSEf7/fD47jHCHsAUCpVHJEcxvC5FlfX0c+n8fKygp2d3cd0UDmeUwRbFwkk0nE43HU63XHOaFHwWxYN2rTBlNEAjDW13UU3PqaP4+iKGAYBl6vF4PB4M734/Q4ECfS6/UQCoVmoqT7vhDHHoFAmBi6rmNvbw+1Wg2yLFv/Nuvdi1qtFiiKmkl3W7vdRigUsnsYYyMYDIKmade6UVRVxfr6OmiadmXjFlVVoaoqgsGg3UNxNIVCAdVq1ZpHnUyn08Hh4SEWFhawsLBwY4kMTdNYWlrCo0eP8IlPfAKpVAqtVgtHR0dTGvHV8HwHr756iE9+MjeVsndzPnICFEURsX3OODg4QL1etzpdzzL5fB7RaBSlUgnHx8e2CkylEofXXy+gVLqbW5LjOOi6PvL3dRIOyFFhWXYmxD1VVVGtVrG4uHiv+3F6HIgTcVLmsN04Y/VAIBBmDk3TsL+//8IJomEYMy/sAWelLalUytUZaJchSdLUOsdNGpqmrcwyt1Ov18Gy7jThdzqdmRKLx002m4Wu667KN2u1Wtjc3ATLsnj48OGVOYrRaBQPHz6EruvY2dnBz3/+c6yvr6NSqUx5xFfTarVQLpdRKBQgCMLEHicWiyEajTrGrUdRFAmCn0NqtZqjy3HHQTqdht/vx9bWliOaTTx9msYHHwTx9Gn6Tn/P8/ydmtI5QUQSBGFm5plqtQpN01x5yOpmzIgSchBFhD0CgTABdF1Hr9e79BRF1/W5sEv3+32Uy2UsLCzYPZSxUi4P8R/+AzsTmSzpdBqqqrrWrXeeaDTq2udRr9chiqJjBA0nIQgCwuEw9vb27B7KyCiKglKpZM2DhULB+m88z2N1dRXJZBIHBwfY29vDYDBwrHOj0Wjg5OQES0tL8Hq9Y7//hYUFJJNJDIdDx7wG5Ps4n4iiODNCy2XE43FEIhGUSiXHZOs+eVLBZz/bxpMndzvQ8Hg8rn3PAoGAI8u+7wLP8/B6vWTutIFqteqo66ddEGGPQCBMBCecgtpNo9GALMtYWlqyeyhj40//1Ievf51xfbCvKZjs7OzYPZR7Q9M0eJ5Hs9m0eyh3QlEUaJrmGnfrNAPH3VSCexXNZhP9fh/BYBAPHz7E4uIiVlZW0Ov1sL6+/sIBkFMD3ev1OqrVKorF4thcyzRNY3V1FV6vF5ubm9ja2oKmaY7YnGiahkQiYfcwCFPG7/ffKyPMyYTDYSSTSezs7DhqTi0WFTx7todi8W55lh6P506OPScgiiLa7bbdwxgLpsC6vb1t91DmDsMwsLu7C13XHXH9tAsi7BEIhLFz19Mqp27o7sP+/j4EQUA0GrV7KGPh13/9FL//+zq+/GX7Qu3HQT6fx+npqWtPuc+TzWYhSZJj3Afnue13WpIk15TjTqtrXT6ft5oPuR2Px4ODgwOUy2VomoatrS2Uy+VLS2fM1/fNN3OOuxbUajXUajUsLy/fu1zR6/VibW0NiqJga2sLw+EQqqri4ODAESVFDMMgHo/jwYMHc5G5RjiDpmnXikQ3kclkcHBwMHMHz5qmudIlJggCaJq2tUkSYXZQFAU7OztE2CMQCIRxc5WjwTCMK8PBZ7HNu6qq2N/fRyqVmoncmkhEw+/8zhD5/PjL0aZFIBAAwzCOyvG6K36/H8FgEIeHh3YP5VJu+50+PT29MofNabzyShuf/Wwbr7wyOZdBIBCAogTx7/5dx3Hi1l2gKAqapqHdbuPg4OBat8zjxw189rNtfPBBED/8YdRxhz3VahX1eh0rKysIh8N3uo9YLIbl5WXU63Xs7e1dEPK63S5kWXbE5oRhGPA8j1AoNJESZILzUFXVtXmt15FIJKCqqivcYaMecg+HQ1dmV8fjcbTbbUfMdeOg2+3CMIyZOch3I5IkWVmH8wjz1ltvvWX3IAgEwuxBUdSlmV/BYBCapl2aqbG0JCMS0fD4cQOCMBsXeuDsFIllWaTTadTrdbuHc2/8fr+rT1kXFhbQ6XRcO34TsxNupVJ5oUmNU7jtd1pRFCQSCXS7Xce7KN9/P4I//dMYMpkhXn55MtlAKysr+Pf/vovvfjcKr1fHpz7l7gyiSCQCWZZvVeInCAY+/ekuIhENqkrhe99LY3OTx6c/3XXMdcH8vmWzWWiaNpIDaHFx0cpNvKp8XpIkRCIRx7hwDMMARVGk++Ac4PV6IQgCGg37OqVOgnw+j1qt5ooy4/fei+Htt9OIRLRbXWOGw6ElXLrh+Zlks1kcHx87strgrgyHQ2SzWfh8PrRaLbuHM5cMBgMkEgnHXD+nCXHsEQiEe6HrOhRFQb/fh6qqMAwDsixf6SDSNO3K02C7OnRNowS4UqlgOBzORLcsWZZd6z70er3gOG4m3HrFYhH9ft/RG7BRvtODwQCRiPPduo8fN/DGGxU8fjyZ153jODAMA1m+PG/JjZEFFEWN5MowPzevvnpqufec5uSu1WojCXocx+Hhw4dgWRYbGxvXivGDwQCdTscRJbnA2SFCOByemY7ohKtRVXXmGpz5/X6wLOsaoWXUa4ymaTg4OEA2m51o5+5xYjbMcuqh5F1pt9vY2tqCKIoz5Xx107rD3JfOI7PziSMQCFNH0zQcHx+P1I3zulJcuzDLBQHgtddqE3uc3d1drK6uIpPJoFwuT+xxJo0sywgGg2O/30bjrCnH48eNiYm7iURiJhaSqVQKLMuiVCrZPZSxUS6Xsby8jFqt5ugTfFN0mhSKokDXdbz2Wg9er/bC5m5a89U4YVn2Tk6SSETDt799iPff709MSL0PhmHcqgQuHA4jk8mg0Wjc+lChXC67pjydMDsMh8OZEvbC4TCy2SyOjo4cI5TfxF2uMZ1OB8fHx1haWsLGxobjne+JRMI1QuuomO70WCyG4+Nju4czFty27iCluAQCgXAHDg4ORnJiRKNRKIpyrbjy9a+n8K/+1SL29mh87nOTF2GmVQJsGAa63S4ymQx0XXdtgLPp3hh3WfGo5Sej4vF4kMlksLOz45oF/mUEAgGk02ns7Ow4WgAbFVVV4fP5EAwGXdvhd1yEQiEwjIxHj05fmJPcFFlgdn1VFAW12t02A4Jg4OWX+458roqiIJPJQFGUK3MD8/k8YrEYDg4ORjoEM+coM2DeTkwHxCw0ciFcj2EYiMfjqNfrrs8+SyQSSKfT2N/fd0W23n2RJAkcxyGVSjk+9iWdTs9cGe55NE1DMpm883XPabhp3QGc7TXdmDt5X5xlmyEQCK5B1/U7lQrpun7jJuXP/iwGgP6b35NnmiXAsixjf38f6XQaoihO/PEmgaIoEznRv6r8pFTi8I//8RI+//kH+PDDuwe4x2IxDAYDx59kXwfLssjn8zg6OnJVls5tMbtIT8IR6iaGw+GVZY92RRaMitn1VZZl7Ozs2D2cidDr9bC/v49cLvdCV2dT1BQEAZubm3fKp6vVao44hDAMA3t7e3YPgzAFzEgVt5cR5nI5xONxlEqlucqGPDo6AkVRju4yb5bhXpa1PSuYQrJb1/nP45Z1h4nb56+7QoQ9AoEwErquQ9M01Go1HBwcjPz3g8Hgxu56DKNd+D1rdLtdlMtlFAoFV2bVmcLYuC+cVy0cnj5N48MP/Tg85PG1ry3eKeODpmlEo1FXl0ADZ7l6nU5nZh1tuq6jUqkgm83eyaXkphyY67jNPPk8pRKH118voFSyf06JRqMXur663flzHZ1OxxL3CoUCaJq2RE1FUbC5uXlnV4phGDg8PLS1rEjTNJTL5bnNLJpHaJp29QHY0tIS/H4/tra2XFsZcR+63a6jy/gzmYzjHYXjoN1uI5lM2j2MuYQIewQCgXADZmOMjz/+GCcnJ3farLVarRvDfb///X1EIkN8//v7dx2q42k0Gjg9PcXKyortZVZ3QdO0qYU0P3lSwSc/2YXfr6LR8OCHP4yOfB+RSATD4dDVi/xCoWBt9GeZRqMBVVWRSqVucduLQp6ZA/P++xE0GgyePUvg2bPEWIS+aQpn/X5/5EYFT5+m8cEHQTx9mp7QqG7G7NScSqWwt7c3N6WbnU4Hm5uboCgKjx49Gquo2e120e/3bRFHdV3HcDic2YMEwosEAgGoquoIp+iosCyLBw8egGVZbG5uzq0YLUmSYxvdiKIIjuPmQthrNpuOfR9mGa/XO9OHidcxn3ImgUC4E7quo16v32vBJ8sydF2HKIpX5ux95jN9/J//8/Gl/20aDRamxfHxMQRBwMrKCjY2Nuwezkioqjo1t2GxqOAHP9jBs2cJvPPOzWLPZSQSCVd3wo1GoxBFEZubm3OxYNnb28Pq6ioajca1Jcc//GEU77yTgiRReP31qlXG/fhxA++/H7E+L4JgjBz4/PxcYwpnBwcc/ut/LU10/un1emBZdqRusk+eVC78toMHDx5gMBhgfX197sKrFUXB7u4uGIYBRVFjdTwdHR3hwYMHoChqbPd5W0gJ7nzh9/tdF/NA0zRyuRwCgQBarRaOjo7m4jp5FZIkOdYpls/ncXJyMhfXB0mSwDAMaJp2pVDuVuYxW8/EfTYRAoFgGxRFjaWLVafTQSKRuNPfnnfkzAK7u7vQdR3FYtHuoYyEqqpTv3i++uop3nijgldfvX0APQAEg0EYhuFa1wnP81YA+KwGTT+PoihoNpvI5/Mj/d35cu7Hjxv46leP8dWvHt+po+rzc82TJxUUCgOUSt47uUZHQdd16Lo+0nesWFTw7NkeisUXXSrTKFEOhUKgKAq7u7tzsWm7Ck3Txl7GOK7v/V3EjnkWSOYRQRBck31G0zQKhQLi8Uf43vd4/PSnOzg8PJz7z6xZmeC0ctx8Pg9VVWemocRNGIZhdcclTA+/32/LIZgTII49AoFwK3RdR7vdHsuCqVwu4+HDh/D5fCMvIM87cmYBwzCws7OD1dVV5HI515RZqqrqmgyLZDKJRsO9n5disYharYZut2v3UKbK0dERHj16hGg0emU30VdfPesae9l8EIloeP31u5eCPj/XFIsKPv3pDvb2vGg0Jn8uahjG2Mr0TZESwMjOxdtidtIkjJ9xNSsyO7OLogiapqFp2o33vbi4iM3NzbE8PsH58Dzv+CxamqaRz+fh9/vR7Xbx3e/W8Qd/kECj4cNrr7lDlJw0zWYT8XjcMY1DOI5DMBjE1taW3UOZKs1mE9FodG5iKZxAMBh0ZcTROJjPZ00gEO7EuC5MZknvwsLCyJOv2zoz3QZN01AqlRAMBhGPx+0ezq0YDocT6Yx7HXdxawqCAI/Hg5OTkwmObHKYHdXcOv77cnh4iGw2e6WIPMn54LL73tnxXvg9SSiKGpvz7aqO0+OCpmnwPO9aV6zT4Xn+3odquq5bZYoUReFnP/sZWq3WtSViNE3D4/E4KifqvPt0VprlOIVQKARd1xEOhx3Z2IthGMuh94d/yOEnPylhb28Pv/ZrtYnOb26k0WjA6/U6RuDI5/NotVqQZdnuoUyVZrMJj8fjmoPwWWCeX2vmrbfeesvuQRAIBGej6zo6nc6Vrpm70Ov1EIlE4PP5rLbw84ymaej3+8jlcpAkyfGhz16vFz6fb6pOuKUl2SqxFITbbXITiYS1oXUKjQaD996LYWlJvvF55PN5SJLkmFP3aSOKi3j2jEI63QbH2d+l8Zd+ScLBgQdf/3pl4ocLqVQKx8fHY7kvQTDw8sv9Fz5vo3wWr8NsdOI2x964nv+k4XkeoVDoXpt0XddxfHyMwWCARCKBRqNhbbSDweCVpUuGYaDT6TgmBuDdd+P43vfS8Hp1bG158fbbaUQiGl5+mTi17gLDMEgmk8hkMgiFQmAYBqIoIhgMIhwOIxQKod/v21pefzamRbz/fg7FooLvfa+Db30rhGBQsea1y+a3eUbTNAQCAYiiaPsaWxRFxGIx7O7uzl2ZtGEYEEXREe/DPMBxHKLRKCnFJRAIhKswDGMipRnb29t4+PAhIpGIq0slx0W/38fR0REWFhYcHz6vqurUT4JNB9UoBAKBsYkj4+K//Jc4/uiPEjg9ZfC7v3v12DweDwRBwMHBwRRH5xxWV1fx3e9S+Lf/lsEbb/jx2mvuCnS/DyzLwjCMiW+CxlWiGwwGXVlq9HzzFafS7/fvtVHRdR2KolgNqxRFQSgUQr1eR7vdhiRJ8Pl81u0Nw4Cu66AoCr1ez7HdxGctmmOacByHQqEAjuMwGAxwenpqlf/3ej3k83l0Oh14PB6srq5an6HBYIBWq2V9llotD/7X/4rjH/5DGek0C5b9xU+jweBP/oTFb/6mhkhEg6IooCgKLMtaTQUoirKaBOm6DlVVoSiK1WjN7/dDFEV85zsKvvEN4Pi4j1//9VOoqkbe9xs4OjrCysrKnWJvxkk2m0W9Xnf0mnaSlMtlrKys2D2MucBcO80rRNgjEAjXomkajo+Pxx4GDpxtNvb29rC4uAhN08hpFs5s+36/H8Vi0dG5RpqmOabE4ypomgbLso5zu/2//ydc+H0ZHo8HKysraDQajnHKTAuaprGysgLDMPDKKyW88UbIMRs4szMuADx7NrluoTzPT2UTdF4Yuazj+G27kPd6PcRiMXJAMyF0XYcsyxCEq+eM6/5W0zTs7OxY/9br9SCKouWwbLVa8Pl8GA6HkGUZ/X4fkiTZ7tS6jPO5mnc57JkXaJpGKpVCs9mELMvw+XyWk8V0EbVaLZRKpUvf4/Prj6OjI3i9Xvj9fkQiEUSjUWiahvV1Cv/sn1H46CMKoZCKf/kvZUuY6/V6eOcdAd/+dhitVgtf+9oAvZ6A//bfOHz5yx2EQkOoqgpVVa2sR47jwHEceJ5HIBAARVGQJAlbW1v4O39Hxe/93ho+9zkJXi9532+DLMs4OTnBwsICPv74Y1vGEAqFwLLs3DTMuAxTpA4EAo5bj84akUhkbt16ABH2CATCNRiGgeFwONYS3Ofp9Xo4ODhAPp/H1tbW3OVvXMbR0RFWV1eRyWQcG2KtqqrjL54+nw+apl2bIWUHDx4M8H//rx8PHlzuQBNFEYVCAc1m07Hv/yRgWRbxeByRSASdTgeHh4cIhQxHbeCePKlc+D0pOI6biqByXhh59934C+692zr6Dg8P8ejRI1e5r81ctq9+9XjkTtt2UK/Xkc1mRzpQMfNsq9XqhXmw3+9b5dPmfbuljJqIebcjlUohFApZG13z8FRVVTAMg6Ojo2sjKp4X9SVJgiRJqNfrEAQBw+EQv/3bGXz0UQDF4gCf+UwJpdLFOevv/30GkjTAF77QwOmp9jdzzNn8/tprF/M4h8MhBoOrXdmRCPA7v6Og2eRRr89XI6n7UKvVEI1GEY/HbRHXzEgJp63Dpk2v10MwGCTC3oShadrxpoNJQoQ9AoFwJYZhYG9vcq4Uk3a7jWazicXFRWxsbLjCRn1bJ8td0HUdu7u7WFlZQbfbdeRCwCzFpWnasQs2c/PhNMzPy2Wfm3A4jGw2i3K57BqB5K4IgoBwOAyfzwePxwOapjEYDLC7u2tr2dB1FIsKnjyp4OnTNJ48qaBYnEwWpsfjmYhL+jouK2s0//crr7Tx7rvxa+e7crmMbDaLdrvtOJfXZbz/fgTvvJPCG29MPi9xHDSbTQQCAQQCgRs3LmZZ497enlUyeR5Jkqbe/IgwPgRBgM/nQ6fTuTSPl6ZphMNhlMtltNvtO5X1XyXq67pufab+9b8uwzAMPHly+XfoeRH2vqXTkiRdcJoSbsfJyQmSyeTUhT3TITrra5nbwLLspXMxYbyoqgrDMBxvPJgUpHkGgUC4FE3TUKlUpnYh6nQ6iMVi4HnekULW87z3Xmyiod2apmE4HCKXy1nZN05C13WEQiEAcGz+UiKRwGAwQLfrrNP91dWzJiBf/vLFJiAsy2JpaQl7e3szWZYeCoWQSCSQSqWQSqUQDoeh6zra7Taq1aolZjpRjD3Pm2/m8MEHQRwcePDFL06mKUs4HIZhGFP9HFwWQG/+m7nJv26+M5sw8DzvuO/cZdylGY/ddDod+Hw+sCx7rbin6zq2t7evnJs1TUMymXSNCDvv0DSN5eVlJJNJa+7kOA6JRAKxWAw+nw8cx4GiKHAch+XlZfR6PZycnIy0djjfTObRo8GN349IRMMXv9i6tTA+jiYX0WiUCHsjoigKkskkWq3WVL/v+XwetVrNsWvEaeL3+8Fx3Fgbubml+dM0oSjqVodfswpx7BEIhEuhaRrNZvPmG46RUqmE1dVVAGfuD6eJWeeZRmi36dAoFovY2tqa2OPclVarZQWwOxGv1+vIsV1VSpbJZNDtdl0hitwEy7KIRCLWYpZhGKiqil6vh2q1in6/7/gx8ue0AAAgAElEQVTOz5fRaDBYWRlgOKQmWo7Lsuy1ZWnT5rbznRkSfnp66vhYBTeWdBqGgd3dXUQiEWQyGavxwPNQFAW/33/teyDLMqLR6FyV+7uNQqEAj8djzQeVSgWyLFtuXoqiIAgCQqEQAoEAYrEYaJpGtVq9UzOb5116Tvt+dDodS9R2aqWAE9F1HZ1OB6lUCvv7+1N7XIZhiKj3N1Sr1bE30BhX86tZwsn7xmlAhD0CgXApZrjyNEWG4XCIjY0NLC8vY21tzSojcSLT2hQeHh5ibW3NtnyU6+j1eohGo3YP41LMxhluEsl4nnfcezwqLMviwYMHoCgKsiyj2+1aQt4sbMR++MMo/uiPkvjqV48nVoYLnL2O0y7FvY7bzndmw4VCoYCNjY0pjGw+aTQa6PV6KBaLVnfR81AUhXg8fu3BRq/XA8/zkx4q4QZomgbHcfD7/Wg2m9B1HdFoFKFQCDRNo16vQ9f1Sw9aDcNAv98fObrgqigRN3QZ1jQNXq/XsXENTqVWq2FpaWmqoug8l0Q+jyzL0DQNiURibB3k3fB9nTaCIMytWw8gwh6BQLgCmqaRz+exvr4+1Q25qqpYX19HIpFANptFLpdDr9eDJEkYDofQNM3qoqaq6kyIBdeh6zr29/dRKBTQbrcd5XIyc/aciMfjcd1ng6Io1435eczvpK7rODo6Iqf1d4DneddEElzG9vY2XnrpJfA873jXnptRFAWbm5tYXFyE1+u9MBfruo5SqXTt32uaZm26RVFENBoFy7IwDAOapkHTNHS7Xccers0CwWAQCwsL0HUdw+EQyWQSwNl72+l0UKvVJlI6eZXTxw0u1uFwCEEQiLA3IpIkQZZlJJNJVCqTbf5kMhwO4ff7yXv1NxwcHKBQKCAUCmF7e/ve6z03fF+njRlJMK8QYY9AIFwJTdPIZDI4PDyc+mObpSQ+nw/hcBiBQAAMw4CiKNA0bZUgmWKI2cH3eeHv/L+Z/+428aTX66HZbKJQKGBzc/Pa21IUZb1Ouq5PNE9lOByOJOxRFAWWZcGyLDwezws/ZomNeVE2xy/LsmWvl2UZsiyj3+9f62iaVlfRcWJ3edE4GsJ4vV7oum6JU7Mm7L366ikEwZjYCXkgEEA+n0e1WnWUiD8qg8EA4XAYx8fHdg9lptE0Ddvb28hkMohEIqBpGpqmoVwu3/j5MZ1Pa2trYBgG7XYb3W7XuoZ4PB7k83l89NFHrrtmOhWappHL5cDzPBiGAcMwOD4+tpza54XV84y7WZebnT6DwQA+n8+RMRtO5+TkBPl8fmrCXq1WQzabxcnJyVQez+n0ej18/PHHyGazWFtbw97eHhE9z5FIJGAYBrrdLvx+v5WVx3EcFEVBs9lEt9u99sDQ6/VOccTOgwh7BALhSmiaRigUQq1Ws815cVOZCU3TVkdNQRAuiEaCILwgBppClNk10BT+BoOBJfqZbgUnOQOPj4+vLMkNBAIIh8MQRREMw1gd8Ezh87wDQ9M0a/NnPndFUaznaL4u529/FeZteZ6HoiiWaHf+PeA4zvrNMMwLjzEcDqGqKiRJgqIoGA6HlojHMAy8Xu+FC3UoFILH47GES0mS0Ov10O/3IUmS9bc+n8/xTRieh6IoW8XIceS1rKysoN/vY3t723XC6m0ww+TH3RFbEATkcjl4PB4cHx/j9PR0LPdrF6enp0gmk0TYmxLlchk0TSMYDFoboJtoNBqIx+PodDqoVCqXZhMVi0Wk02kcHR1NYthzBcuyWFlZgSzLaDQaGAwGGA6HFwTYqw6rxp2l5WanT7fbRSqVsnsYrsSMJvH7/VOJKWm328hkMgiFQmNtGuFmdF3HwcEBYrEYlpaWcHx8TERqnDVaCQaDMAwDiUTiwn4NOFsj8TyPZDJ5IerFjP9QVRUMw8x9vAQR9ggEwo2kUins7e3ZPYxL0XXdEh1v6w4y89dYlrXEQJ7nQdM0aJq+0hloCn/nRanBYIDBYABJkiYqZJgluYuLi+h0OpBlGX6/H9lsFjRNo9vtYn9//9Iuxqa4ZroENE0Dy7LgOA4cx1mCIIALz9f8OS9wmgKg+ToxDIMHDx5YYt150c50TEqSZP2MKpA+/3ySySREUUSpVIIoiggGgwgGg4jH46Bp2irZDofDkGUZoVAInU7HdmH2tkxznKUSh6dP03jypIJiURmLi6NWq1kdXWeVcW6yOY5DPp+3Gr1Uq1XXfFavQ5IkeDweu4cxVxweHiIQCNx6k2gYBtbX16+9zfHxMRYXF1GpVG78XJ53lQEYu/jtNrxeLwaDAbxeL/L5PDiOQ7PZvFIkvc6V52aH3bjpdDrI5/PWoSVhNPr9PoLB4NTyhxuNBhKJBBH2nqNer2MwGKBQKICiKNfnK9+HhYUF+P3+GyuAnhf6zAoRcy44bwyYV4iwRyAQroWmafj9fhQKBRweHs6EC0fXdSiKAkVRbm2Dp2kaPM+DZVmrTInjOASDQcRiMavrZ6vVQqvVmkhHy16vZwUg12o1JJNJVKvVGxcE5nO9TPS7CdMJaQqDZrmsYRgYDAbodDro9XpTdXSaF+5er3fhObEsi1gsBpZl0Wg0wDAMUqkU8vm8JTYqigJJktDtdu/0etyX6zZv087Ye/o0jQ8+CAIAnj3bu7eLI5PJwO/3w+PxIJVKzWy3zXFsslmWRT6fh8/nQ7PZxO7u7kzMrSbD4XCuc27sgOd5UBQ11m72phM6m83i4ODg2tueF7wBzGW3RpZlkc1m4fP5LmxC6/U66vX6tfER1x0YuNlhN27Ma7nX6525qIdpMO11xsnJCSKRyFibRswKvV4P3W4XgiDYPRRbCAQCKBQK0HXdMheMghkbYXKX+5g1iLBHIBBu5Ly4t7u7a7ujZNx5M7fBLPu8jnA4jHg8jlgsBkmScHJyMnbx6OTkBOFwGKlUCqVSaeILW13XbRHArsLM7roMVVWvLP3jOA5erxeCIEAQBEQiEcu9qKoqer0eTk9PJy5QXrd5m/aC+8mTyoXf9yUajVrZXrO84brPJtvM2AoEAuh0OtjY2HBdyfhtuOo7SpgcoVBoIvNXtVrFwsLCjbe7TPCeF4dZNBpFOByG1+tFp9Ox3PPn4ydugrjybo+qqkTYuwfTPnQxm0bUarW5d1Q9jyiK2N/ft3sYU4dlWSwuLgIggtw4IcIegUC4FaZza21tDScnJ7ZmQI07b2ZcNJtNNJtN0DSNVCqFQqGAwWCAw8PDsQXhm+7A7e3tibgCnc5dm2KYrsXzHR5NF6YgCAgGg1hZWbGEzHK5fK274q5ct3mbtrBXLCp49mx8Jfa6rqPT6cykUDUOcrkcgsEg+v0+tra2ZrpjbCQSGatzjHAzkUhkIpmGvV4PFEVBFMVrD3meF7yddG2eBDRNI5vNIhAIQFVVKw7j/Pw3yrWKuPJujyzLEAQBjQYRQUeFYZipN2bq9XrQdR1+v9+13d4nha7r8Hq9jjpAnwY0TVvZ3Ob/J9wfIuwRCIRbYxgGGIZBNptFo9Gw7eTN6Sfbuq6jXC6jXC5jYWEBq6urKJfL916EiqJoOfXmUdQDYJUBjwPThSlJkiVUi6KIaDSKtbU1dLvdsWdLXrV5O9/Uxa3oug6Px0OEvedIJBKIx+OQZRk7Oztz4zIh3f6mh8fjAcMwExNTq9UqcrncjZl880I4HEYmk4EkSXP1nXYKg8EAgUDA7mG4kkaDwbNnAj7/eWaq+ZfD4dBytBJ+wenpKSKRyNw10FAUBevr6+A4DktLS1bMD+F+kFeQQCDcGl3Xsb29jfX1dVsFCFMccUMo9/7+PnZ3d5FOp5HJZO58PzRNY2FhAScnJ3O9iajVauB5HqIoTuT+e70e9vf3sbW1BZZl8fDhQ3AcN5HHOg/LslP9Tn34oRdf+tIqPvzQe/ONb4mu61N5rdwEz/NW86Ht7e25+u66WaR2G4IgTMRhbFKv161mU/OM1+tFoVBAJpPB4eEhEfVsot/vk2vNHfnBDzz4znfCeP/9yFQft1arIR6Pk6ZK5/B4PIjH43Ptbl9aWiLf5TFCHHsEAuHW0DSNpaUl6LqOSqXimC5XdmTujUKv18PGxgZWV1ehquqdAoTT6TRUVZ3rzlnAmXh0enqKbDaLjY2NiT2OLMvY3t5GKpXCysoKyuXyRBdfZhbTtPj61xdwcMDj619fwP/+3+N5HVVVJYv25zC7RM9bmc00Mpw+/NCLb3wjj29+8wCf/OR8OphNBEGYaHmd+Tk2y6bmDZqmsbi4CEEQ0Ov1sLm5SZzJNmLmF5LOuGfQNA2PxwOWZa0fj8dj/Zvp6D2LiQGazVN84QvTrXhpt9uIRCLIZrPY3d2d6mM7laWlJUiSNNfrelVViVtvjMznFZpAINwJM+DULMcNh8OOuEA7NXPvPKqqYnd3F8ViEf1+f6SNvsfjQTgcxubm5gRH6B6Oj48RDocRi8UmXr5wfHyMfr+PhYUFsCw7sQUYy7JTE/ZKJQ6NxtkiKhYb3+ZUURTwPD+2+5sF7G40NMt84xt5lEpn4t6PfjTfc6MgCBN3jtE07Xp3GsdxiEQiEEXxgkipKAq63e6l8zvLslhdXUW/38f6+vpEnZGE22NGP0w7L84ORFEEz/NgWRYcx10Q6xiGgWEYlvhudg1WVRWqqmIwGECWZevn0aNH+K3fOsVgMP1D8OPjYxSLxak/rhOhaRocx030gNoN7O7u4tGjR3YPY2Ygwh6BQLgTDMPA5/MhGAxeaEhgB07P3DMxO+UuLCxgfX391pv+bDaLfr8/FwvY23J4eIiFhQU0Go2JiyedTgelUsnKAalUxtNF9jzTdOw9fZpGr+dBJDLEN795NLb7VRSF5B49h67rU+9A6BQm7aT55jcPLMfevMOy7FSasbjNVcFxHMLhMAKBADwejyVOttttKIoCXdetxmDhcBiJRALdbheHh4fQdR3BYBDZbBbtdhtHR+ObKwn3R9M0cBw3s+sihmGszyRwllFninXmelBRFAwGg5HWDhRF3akB2TgYDAaum0MmBXGanmHG0MzrOmncEGGPQCDcGYZhkMlk0Ol0HJG55wZqtRoikQjC4fCtOguHw2EIgkBCy5+j2+1C13WrNGrSSJKE7e1tFItF8Dw/dqfqNB17T55UrN/F4vg2RYPBAKlUamz3NwvMq7A3jef8yU8O8KMfbaLRYPDuu3HHRjFMA4ZhJl4aahgG/H6/1UncLJ+iKMp6v8//Nh1EhmFA0zTIsoxer4dWqzVW1xvHcfD5fPB6veA4DhzHWU4m4GxearVa6Ha7VzadarfbOD4+htfrRSaTwcOHD63XtNFoTKTbMOF+mMLerOH1ehGPxxEMBjEcDlGpVGYqg81swmeXuOgUTJflLIvTVxEOh8GyLFRVRSwWm8s10qQgwh6BQLgXNE1DFEV0u127h+IaGo0GotHojcKeIAjIZrPY398nJX2XMO3MJ1mWsbW1hYWFBTx69AiHh4dj6/A2Tcdesajg2bPxdvsFYAn887hQvQ7zNHreTujH/XyvytRzQxTDpKEoauLzB0VRSKfT6PV6aLfbkGUZqqpC0zSrBPD8GCiKAsMw8Hg8lhgYiUSQSqWg67pVJtjtdq90pJvlajzPg+d5675MUdF0/wyHQyiKAlmW0el0IMsyFEUZWUAcDAYolUpIJpNIJpPY3GziP/9nDY8fT7eDKOFmZin6gaZpBAIBJBIJeDweK8dxEtdRTdPg9XpJRqTNmA3g5mGtRFEUWJYFz/NIp9PweDzWmsg8HCKMByLsEQiEexMIBIiwNwK1Wg3JZBI8z19ZPiUIApaWlnBycjI28WjWUBQFfr9/qk1chsMhtre3EY1Gkc/noWkaGo3GnRqinGfazTMmhaqqRNhzGE5vLnRbrsrUc0sUg9v5+c9/PtLtDcOwSgclSbJcRxRFWUKfz+ezxAzzb0xMJ6CZGTYcDjEcDq0yWvNnEvPmyckJWq0WfvSjZbz99lmThn/yT+43xxPGiyzLljgyDczPrdfrhSAI8Hq9oGka9TqFP/kTFr/5mxoSiRedq+dFi+edreb/Nr8rjUYDJycnE30eiqLA5/PZtq7UdR08z6Pf79vy+E7BfN89Hs9MiKw0TSMUCiEWi1luPJqmrUMY071NhLzJQoQ9AoFwL8wckFAoBFmWrRy5WRApJslgMEAwGLxUEIrFYkilUjg5OZnrblk3US6Xsbq6ilqtNpV8qfOcnp6i0WggHA4jHo8jkUhgOBxiMBhgMBig3+9DkqRbfw+m4biZBqawR/gFZumRXaH7djnaxu3YuypTz01RDISzz4U5TzYavxBjz5fPmuW7ds6JsizjM5/ZxLe/vYzf+q04dF2fSqYr4XZIkoRIJDKR+2ZZFl6vF16v1yrz9ng80DQNmqZhMBig1+tBVVX8x/8o4lvf8qLb7eJf/Iu2VYIOwBIzzje3MP/9/O9poiiKrdfo4XCIQCAw98Jet9tFs9nEysoKPvroI7uHcy98Ph8KhYLl0gbwQjUNyVacDkTYIxAI9+b8RC4IAhiGweHhoc2jcjadTucFYU8QBCwsLICiKOzu7k4lO87NKIqCTqeDbDaLUqk09cc3DAONRgONRgMcx0EURQiCAL/fj2g0auXmmWVnZqmYJEno9XovlK3NQqnmLJVHjQtFURCNRifuxLiKWXG0mZl6TsRuV6SmaeB53tVda03RxEmEQkN86UsfYzAIIJ1OI5lM4vT0FLVazXFjnTd6vd7YoziSyaSV+WW6RAeDASqVipXr+zx/7++10O9L+PznG2i3nf+ZsHutcXh4iOXlZbTbbVfPV+OgXC5DFEUsLCxgf3/f7uHciUgkgkwm84I7lWAPRNgjEAhjx8w+s8uh4gbq9ToSiQRomoZhGNaCsl6vXxrU3Wgw+OEPowCAV189dXVJ3Tg5PDzEw4cP4ff7bS0HN8vCzjtQAFhh7mZOlCiKiEQiF0Q/XdfBMGflXq1Wyyo5c6MzRJZl+Hw+u4fhKA4PD1EsFtHpdGzZyNjhaJu3Bb7dOX/9fh9+v3+mQvadRKfTQafTgc/nQyaTQSwWQ61WQ7VanYkDGTdiXjvHVcro8/kQi8Wwu7s7kpvMbY5hlmVtFdQGgwEURYHX6517YQ8A9vb2UCwWsbS0hJ2dHbuHMxJmdRFx4zkHIuwRCISxQlEUYrEYfD4ftra27B6OYzFdXIlEAsFgEBRFXRuW/P77EbzzzlnH0T//8xD+8A/3xtrRdJqM092i6zpqtRpyuRzW19cdt8kyBb/L8Hg81g/HcQiFQshms2AYxhJ8Taff+Z/hcAhVVR2ZyzIYDBAOh+0ehqOQJAnVahWLi4vY2NggTp9bYrcLbhTsdkV2u13SkXoK9Pt9bG1tWe76aDSKo6MjtNttu4c2l9A0jVQqhcPDw3tf+7PZLJrN5syXiDrh0J1lWUeuX+xAURRsbW2hWCyiWCzaUn1yF2KxGJLJJBH1HAYR9ggEwlgxSxhu6vg675gly4lEArVaDZVK5drbP37cgCRR+LM/C6FU8uLp0/REOptOg3G7W6rVKsLhMDKZDI6Oju59f9PCdOaZPJ+3yHEcBEGwOkIGg0Erh4qiKNA0DU3TLJHP7AR5XgCcpNBpbqpEUbQCkUk5xuVUq1X4/X4sLCy47lT+rtz3s2e3C24Uzrt2TEHylVfa+Iu/CE5FmOz3+1PtED7vSJKE9fV1xGIxZLNZpFIpVCoV0uhqynQ6HQQCAayurmJ7e/vOhybBYBAsy6JcLo95hM6DYRhbRbVYLAbDMEjDvXOoqort7W2srKwgm806fh3r8XiIU8+hkFUAgUAYOxRFvVCSSDiDpmkUCgX4fD7QNI12u32jqAecbRxff72KX/3VFp4+TePJk5v/xqmcd7eMy5VTqVSQy+UcvyAahevcfiZmdz6e562cP7MLmSn8KYqCwWAAWZYtEdD8PYr4Eg6HkUqlYBiGFZIsSRLq9TpUVYWmaZbLkPAipVIJjx49QiKRuHcXZTdwX2HPbhfcXTEFyZ/8xIcPPggCmLwwaX6XvV4vBoPBRB+L8Avq9Trq9TqSySRyuRyGwyGOjo5IieGU6HQ64DgOhmEglUrd+fqfyWTmYk4Gztagdl2jaZpGMpkkGdyXoGkadnd3sby8DFmWUa/X7R7SleRyObuHQLgCIuwRCATClDCt671eD+vr6xAEAdlsdqT7KBYV1zr1TM67W959Nz4WV06n04FhGMhkMrc6dXdTmd91SJJ07SZSEASrqUcoFLLKfM0fXdcxHA4t8c/8PRwOX3A/BINB9Pt9NJtNGIYBSZJIWemI7O7uolgsotfrzXTJ130C2kslDt/5TgaPHkn4p/+07rrvpylEvvJKG5/6VH9qwqQkSQiHw7c6KCKMl5OTE5ycnCCTyaBYLKLVaqFcLrsyJ9VNDAYDsCyL7e1trK6uolar3XgY9jzR6Fl2sZOFlHFCUZRtjr1sNgtJkkjp+hXIsoy9vT0sLi6i3+878oBAEATLmEBwHkTYIxAIY4eU4l2EpmkUi0V4PB7s7+9bJQi9Xs/qKDyvjNOVs7W1hbW1NTSbzRsXRG4q87sPNwl/Xq/Xcv09L/5RFAVd163ugF6v1yr5UxSFfM/vgCRJODk5QaFQwPr6+oWN/6yIzffl6dM0fvzjAH784wCiUd1138/zBxfF4vTG3u12EQwGp/Z4hBcpl8uoVqtYWlrC2toaDg4OSMnhBJFlGQzDQFEUdLtdZDIZ7O7u3vrvz2f0zQt2OvZItt7N9Ho9HB8fY3FxER999JHdw3mBWCxm9xAI10CEPQKBMHYMw0A8Hke9XndcM4Npk06nEYlE0Ol0UCqVLmzkzQYa4XB4brsZjrOjnKqqaDabyOVy2NzcvPa2bi3zGzeDweDK0j2apq1uvjzPWwKgx+Oxsv4AWPl+l2X8EV6kVqshEokgHA5fyCKdF7H5Jp48qWA4pPDokTT3389RkCSJbLocgKqq2NzcRDQaRaFQwNHR0dxe3yeNuYYSRREHBwd4+PAhwuEwWq3WjWtP88BVluW5cZBxHGeri/Tw8BCrq6toNpvo9XoIBoPweDyXHhLquo5WqzWXVQH1eh3xeNxRewNRFJHP561qD4IzIcIegUAYOzRNI5FIIJlMQpZlq0mA+WPmfc0yoVAImUwGqqpid3f3yrK7RqOBaDTqmIu32zk6OsKjR48QCoXQarWuvN04BcVZRdf1C8JfNBrFzs7Ohe8uy7Lw+/2W6BcIBC6U+5oZf+dLfc3S33lcsJv0+30EAoELwh4Rm88oFhX8p/90e9cN4QxJkubeAe4kTk9PoSgKCoUCeJ5HrVab6zlvUsiyDL/fj16vh6OjI2QyGeRyOSvv1bzenI8/CIVCiMViGA6H2N7etvkZTA9BEGz9DJp7AJ7nEQ6HEQgEoCjKCyKsmeGbSqVwcnKC09PTuTMJNBoNRCKRqe0N/H4/lpaWUK1W0Wq1Lhz4siyLYrFo5SsTnAsR9ggEwkQwNxiCIEAQBABnTj5d162Mj3q9jg8/lPB7v5fAkycVFIujZaM4EY7jkM/nwfM8yuXyjRflfr9vZbwQxkO1WkU6nb5W2CPcnmg0ing8DoqiIIriBWHPdEle9jmnadr6/puiH8uylvAHwNp0Pe/4m3W3H8/zLxxuzJrYPOoGgJQi3w9d16HrOnw+30znN7qJbreLUqmEXC6HWCwGVVWtQ45+v29lwxLuTr/fh8/nAwC0Wi3rus9xHLxer9VcKpFIWJ2jFUVBpVKZuwNVnudtv7ZyHAfgLLN3Y2Pj2rJgv9+PbDaLRCKBo6OjWzsrGYaxHPFu/X4NBgOEw+GJ3Hc4HEan07kg8prZlLFYDNFoFIZhWN+nfr8PVVVJ53UXQN4hAoEwNcxTOOBsgZFOp/HP/znwwQdnm/xJNoXgOA4Mw0DXdUtgNAxjbKeXgUAAyWQSPM+j1Wphd3f3VvdtuixIN8PxUa/XkUgkHFXG4EYCgYDlfKhWq9A0DdlsFj6fDwcHBzf+va7r6PV66PV6l/53juPg8/msjZff77/g9jPdFmY3X6/XC+Cse5z5Y4oZ53/M7/f52zhhce/1esGyLCiKgsfjQa/XsxqYzBqjvt6NBoM338xNrYssgTAtJEnC5uYmaJqGKIrWnBcKhZDL5dBoNKx5chbngklzlQBiHhLNS5ntbWBZ1tau9YlEAqqqIplM4uTk5MaxdLtdrK+vIxaLIZvNIplM4ujo6MqDC4qiEI/HrYNIiqJQq7nzWiJJ0kSEtEwmg0gkguFwiK2tLWvOMasozru+zcgQhmEcsYYi3AwR9ggEgm3QNI233waGQwVf+9p4O/klEgmEQiF4PB5r83zeRv78b/Oiddnvy/63+bc0TVuC4enpKXZ2dkYSC3VdR6PRQC6Xw9bW1j2fNcGkWq0ilUoRYe+OZDIZq8Nmo/GL0tB+v49isYh8Pn8rce86zI3XZZhuP5/PB57n4fV6rZIdhmHg8XjAcZwlApqL+Kt+AFhi33nRT9M0qKp6QQS86veoeL1eiKKIQCAAn8/3wkGCuQExDAPdbhf1ev1KEXTWef/9CD74IIjPfrY996XI94VswJyJruvodDrodDrWv/n9fsTjcatpUb/fR71eR7fbHel9pCjq0jxUc23Sbrdv1VTKjQwGA1KC7hICgQBUVYXH4xmpC3G9Xke9Xkc6ncbi4qK13m40GpY4GA6HkU6noWka9vb2wLIsMpmMa4W94XA49rJXv9+PSCSC3d1dpFIpPHjwAN1u1zpcpWn6wj7pfJYeKcF1B0TYIxAItrK2ZuAHP2ji5GQ8ZbipVAqRSASaplkb5dvk+ZniwE2/z1/czE3/fUsHT05O8ODBAyQSCVSr1TvfD+EXmK69m7L2CC9iuh23trZeEN6GwyFKpRIePHgw0ZK/m9x+o2I2AjEbf3g8Hqss2NwA3yQQmsK+6Qw0BT9VVa1NOE3T8Hq9Vki5mcKFXpEAACAASURBVO10dHR0pYjJ8zzi8TgKhQIGgwEODw+vvK1bGHUTcD5fkJTh3h2GYWY+v3aW6Ha7VtdcmqaRyWSQzWbBMMwLB4Tn5x9z7mFZ9kI1gtnBXJZlHB8fQ5IkeL1eRKNRLC4ugqIoS+SblUMEs0O73W40N9But7GwsGBdz6ZNv99HPB6/8xxVqVRQqVQQDocRi8WQSCQwGAzAsixomn6hvDqTyUAURVd/1j0ez6X7C4ZhEIvFIIriC+sSABcEOoZhEAgEYBgGarUaer0etre3EYvF4PP50Gw20e12rSghIpS7FyLsEQgEWzEDju8Lx3EoFovQdR0HBwfWYvm2mI4cO4KFNU3D7u4ulpaWwPP8vZ1QhDNqtRpSqRQR9kYgHA6DohL4N//mFL/2axoikRdvMxwOUavVkMvlsLGxMf1B3oHnG4HcBVMcZBgGHMchl8uhWq1a5bWmI69arb6QX3Mdsizj8PAQh4eHWFhYwOrqKqrVqutF/ps2js9n6pHy2/shCIK1uSO4D13XcXh4CADWgYPJ+QOG813J+/2+9XMV58tRRVFELBazxJ1ut2u5CN3c2GM4HMLv9xOH/g10u11omoZUKoVKZbxVMrfBFIzu+1kzc31pmkYqlYKu6zg+Pn7hdt1uF/F43LXCXrvdxurqKj7++GNrXj9fbjwcDtFuty3zAU3T1nrkPLquY29v74XXwXRCmkzCJUiYLkTYIxAItjIOYU8QBCwtLeH09PTSi7sbkCQJ29vbWFhYwMOHD7G7u+vazL1SicPTp2nbG6LUajXE43EEAoEL5U+EyxFFEdlsFm++2cQf/EEcqqpeKbbUajVEo9G5yjE0xUHg7PuazWbHPt/s7+9DEAQsLi7C7/djb2/PdRtuM57gJhfz++9H8PbbaQAkU28cRCKRmSy1nEc0TZuIGHHeBS0IAqLRKBKJBLLZLNrtNsrlsuvmG+BsPhZFcW6uRfdhZ2cHq6uraDabU19j+v1+DAaDsX3GdF1HuVy+8r9XKhWsra1d6oB1A/v7+1hdXUU0GrVKinO5HERRvFSouy+6rkOWZavhIcF90DffhEAgECbLfcpYTVHv+PjYtaKeiSzL2NzcRKPRwPLyMrLZrN1DupYPP/Tii19cxbe/nUaj8Qvr/tOnaXzwQRBPn6ZtHN0ZjUYDqVTK7mFcS6PB4N134xdew2nDcRwKhQLK5TK+8IVjvPFG5dqsM/OEPJ22/z22A5ZlJ+aMkiQJH330EQBgdXUVPM9P5HEmRbFYRKfTubGc+PHjxo2fM8LtYFkW4XD42k3uvHB+Pi2VOLz+egGlEmf3sByHJEk4PDzExsYG1tfXwfM8lpeXXenYkSTJdfOkXSiKAkmSEAqFpv7YZlTAtEQ2swu1Hc91XLTb7QvjF0URR0dHE3Mh1ut14vp2Mcxbb731lt2DIBAI84thGDg9Pb3ThZ6maayurqJWq40UxOt0er0eut0ustksKIpybBnBV76yhN1dL372Mx8iEQ0vv3xWDvTSSxIODjx48qRie15Wr9dDKpWCJEn3EpAnyXvvxfD22+kLr+E0YVkWKysrOD09Rb1ehyAYePnlPgTh+lLKwWCAaDQKmqYnlrXnVMx8m0mWyzabTXAch0wm4+jP73lisRgCgQB2dnZuLMW97eeMcDOLi4tQFGXs18EPP/TiK19Zwksv9ZFOuyO/7Px8+sd/HMOPfxzAxgaPx4+Jm+sqzCZeZjMftzk/GYZBOByeqXXgJAkEAgAw9UqGeDxu5dJO67FlOYDvf9+Hv/xLFqursuuuNxRFIRKJWI69cDiM4XA4se+o2YzG6/VeaDroRsF/HiHCHoFAsBXDMCCKIrrd7sinRMvLy5AkaSZdCmbnMEEQHFte8tJLffz0pz786q828Ru/UbcWTJGIhi9+sWW7qGfCcRxCoZBjX8elJRmRiIbHjxtTX3Sa4ni3271T5o4sy67uPHdXWJa9sNieFOa8mM/noSiK4xsjFAoFVCoV18YIuJFUKgVRFCfSVf0rX1lCqeTFX/2VD6++ejr2+78PjQaD996LYWnp4mb9/Hz6538eQrnMIZFQ0GqxL9yWcBFTIDs9ddZ7fRO6rpPmYyOQTqfRarWmPk9Ho1FwHAdZlqcm7P2P/xHHt7/tw09/6rft8PQ+qKqKZDKJer0OwzDg8XgQCAQmup7tdrtWd+5+v49QKHShGQfBuRBhj0Ag2IqZxxSNRqGq6qULDYqi4Pf74fP54Pf7EQqFkEgkwPM8SqWSLd29psFgMEAymbzydbGbdFrFP/pHp/iVX+le2CxdteGyi16vh3Q6jW6368iueXY6l1ZXVyHLMvb39+/094qiIBAIwO/3WwHt84DH45mKsAeclZkNBgPkcjlQFOVod2Q6nSbNf6YETdPIZrMIh8PY3t6eSHnbSy/18Vd/5cM3v3ngOMfeVU7n8/PpJz/Zx8GBBy+9JOGdd1JT29g77Rp4W0yHu9lZ1y2Ywl6r1XJllto0WVhYAM/zVqOWaRIMBsHzPPr9/sgN7u7KL/0Sj3jch1/5FR2//dsUwmFubE08poFhGFYpriRJMAwDsVhs4msPsxlYJpOxug4TnA8R9ggEgu2YHZ1EUUQ8HrdEvFgshng8jnQ6jWAwiEAggEAgAJ/PB4ZhUK1WHVumOg7MINtcLod2u+2KRQgwWmnpNDZAhmFAEARXNnq46vUxc6R+8hPxzuUlCwsLYBgGOzs7t37cyxgMBkin02g0GnOTzeL1eiHLATx7Rk1l864oilWeL4oiOp2O4w40aJpGIpHAycmJ3UOZeQRBwMrKChiGwfb29sTKtNNpFa++emqbqHfdPHQbp7PpHv/EJwZTdUXbHa9wHxRFQT6fh6ZprirJDYVC0HXdVWOeJuacQdM0dnZ2prqepCgKsVgMoiiCZVl0Op2pHVDpehcvvXSCv/23uwgEGPh8PoRCIcRiMSSTSYTDYYiiCI/HA5qmoWma466tPM+D53m0222oqopUKoVmsznR9RZN0ygWixAEgYh6LoIIewQCwTGY7do5joMgCOA4zmrdbv6381bwg4MDx12Ax42iKPB4PEgkEq4pjxmltHRaG6But4tYLIZIJIJWq+Waz81Vr89778Xwve+l71xeEggEEI/Hr1zgj/K+qKoKr9eLSCTiOuH0rvh8PvzxHwfwrW8Fp7Z5V1UVp6en1obEFP5H+SzTNA2v1wtRFK0fQRDAsuy9NzSGYSAej6PVas2NwDttBEFAIpFAJpNBs9nE3t7exF7rUonDm2/m8NJLZ0KJHQ606+ahUZzO03ZF2xmvcF9kWUav10Mul4PX60W323X09TIQCCCTyUAURUiSNNOHvXfFbIxSr9dxcHAw9UNi85oFnB1Y27F2V1UVvV4PzWYT9XodtVoNjUbDir0RRRGRSATJZBKBQACapjnGtUrTNGKxGICzuAuKotBqtSZWgUJRFFZWVsDzPBH1XAZr9wAIBAJhVMxwZ7c42O5Lu91GMBi0exi3Zm/Pg//5P8P45V/u3pizZ3bEnHRnTF3XsbGxgeXlZSwvL0+sdG3cXPX6PH7cgCRRl/63yyiVODx9msaTJxUUiwqy2Syq1eqVnUtHfV8qlQoePHgAQRDmxjHxG7+holarTbWrq67r2NraQjQatdzMnU4HrVbr0pxSj8cDn8+HQCAAURTBMAx0XYemaVYwtnk7hmHQ7/dRr9fvnH+kaRq8Xq8rGn3YiRkvEQwGLbcIRVEwDMN6f8z3xgwuN8VXWZbRbrchiuJEx2h2NweAT32qj7ffPuuA/dpr08vTnNb1YdxEItpUX6dx0+/3sbGxgaWlJayurqJUKjnqO+3xeBCNRhGNRmEYBjqdDprNJumMewW5XA6NRmMiGYQURUEURXAcB13XMRgMXoiOCYVCqNfrjnNzq6qKZrN54UCSpmnE43HkcjkEAgFbSpafp91uI5lMIplMolKpTPyQP51Og+M4Iuq5EMpw8jEMgUAgXIKmaTg8PJybTC+apvHo0SN89NFHjnPCPC8YAcCXvrSKUsmLYnGAH/1o0+YRvkixWATDMCiVSq4Q98bB668X8MEHQXz2s2389//eRjqdxkcffTTWx0in0/D7/djcdN57Pm7MTaXdz9Xr9SIej8Pn84Fl2Qtd7MxF+flT/fX19Svvi2VZJJNJhEIhK3dx1M18sVhEt9slIfZXwPP8BUdIv99Hp9NBu92GruuWY90UWk2hzywxNOd/mqaxtraGarU6sU6gpRKH73wng0ePBvgH/6CBv/iLIB4/bjimKdIs0mgweP/9iPU6P///7SCfz1udru0+tAkGg4jFYhAEAYPBACcnJ1ZWWygUQiqVunaOm0dYlsXa2hrW19eta4EoivD5fOA4DsDZmtrstHrbEtlAIIBEIgFBEKCqKlRVBU3TYFkWiqJgf3/fqjh58OCBI9ev18EwDFZXVzEcDrG3t2d7PjPLsnj06BH++q//eqJux1AohFwuR0Q9l0JKcQkEguswDANHR0d2D2NqGIaBYDAIlmUdV2by5ps5fPBBEAcHHnzxiy0AwMLCAH/5l3788i93sbEh3DkDblI0m02rAUun05kLce+llyQcHHjw5EkFf+tvneWzjDvjpt/vI5lMQpblK52As4LP54PX60WjYa+TSFXV/8/e2cc4ct73/TvD4ctwSM4LyRm+7fvJOl2tGEV9dU6wjXOaOA7UymoRt5AFtHXbKC9OYdSoHDvXoLBlFTUMuGgESHXQWm4QWDaQAFfXaBygqINcqzqVDNnwwdbpbm/fb99IDjnkDIect/6xnvHu3r6QXL4Md+cDHM4n75LD4TMzz/N9vr/fF4qioFKpeCl2rntld3cX29vbqFQqaLVa4DjuxIbbtm2j0WigXC4jmUwil8vBsqyegnvcIKRhiU2TSjgcRrFYRC6Xg2maWF5exu7uLhRFga7r3kLNcRyYpolOpwNd171ryTCMA4s5x3HQ6XSQy+WG2kT9L/8yiW9/W0A+b+ATnyj76j5+Hjlcerz/37Oz7bGUQyuKAoIgUCwWoev6QO7tNE0DQFdCTzgcRiaTwfT0NBKJBJrNJlZWVlCtVg8ci2EYkCTpwiW0n0ahUIBpmpBlGalUCnNzc2BZ1nNvu25ghmEgCAKy2SwoikK73X7o+3Hv79PT00ilUmg0GlhZWfHKWqvVKsrlMhiGQS6Xg6IoSCaTiEQiE/dMcBwHlUoFqVQKkiSNNXwtFoshFAohlUoNdXzHYjHMzMwEot4EE5TiBgQETBSO46BWq/m658swqNVq4DjOd6UMzz+/deBvALh7N45aLYz/8T/2eoLQtOO7sqSlpSUUCgUsLCxgZWXF10mjg2BuroOXX14FgKEl4tm2je3tbRQKBdy5c+fUn/eDG6Vf3LJJP3FS4/hWq+W5KbpZnKyuriKZTKJYLIJhGGxsbHT1eSuVCrLZ7EQG1QwDgiCQzWaRyWSgaRru3LkzsI0ERVEgSRIkScL29nZfr3HcNfjd7ybwuc9NwzRJfOADysSVwk4qh0uP9/998yaPr3wlhzfeiOPFFzdGes902zZMTU1hZWWl7w3GWCyGfD6PWCwGgiBQLpexu7t75L0lkUh4buR2u4319fUTWwS4ztZoNNrTZsR5JxaLIRwOY2FhAZFIBFtbWyduSDEMA0mSIAiC12/RfZ14PA7DMLC9vX3i/X19fR2lUsnrB9dvawc/sLKyAkmSMDc3h7W1tZGl+brtGiRJQiwWG5iofhSu8z+VSh3oYx4weQSOvYCAgInCcRxsbm6O3RY/amzbRiaT8d1utJs66JYNffObaVy/roDjTLz73RquXWviYx/zZwNxN1m0VCqBoihomuY7sWbQRKNR8DyPra2t03+4D3Rd95o8n1a2NcnJkW5PoUkSr5LJJEKhUNeL8k6ng2q1CkmSkEqloChKV9eHZVnI5XIT59AYNAzDYG5uDrFYzHO1DPr+0m63kcvlUK1W+3rt467Bj398AZ1OCBRl44//eGnihPdJ5XDIx/5/z862ce9eFLdujS6wZz/tdhuWZaFYLB4bkEPTNIrFIlRVPfD/RyIRFItFSJKEVquF+/fvo9lsQpIkZLNZmKaJaDSKRCIBjuNQKpWQSqWgaRqWl5cfcucdB8/znts1YI9qtYpIJIJ4PI7FxcVT7/+GYUCWZVQqFYRCIS9cqd1uY2NjA7u7u12dX0VRkM/nQRAElpeXB/RpxoOqqjBNE6VSCaZpDnV8EQSBXC6HqakpJJNJNBoNVKtVCIKAcrk80HJ4giAwPT3tiYeHAwoDJo9A2AsICJgo3N3Ci4ZlWchkMmi1Wr5qYu2ytBTBb/7mLP78zznk8waee66MJ55QcfXqcJMIXTGx3/KkTqcDURRBkiQkSQLP8z2JH5MGx3EIh8NDLSE1DKOrEkE3OfL6dQU3b/LgOBM3b/IjLzXrh0QigXA4PFHCHkVRSCaTPX33bjlSOp1GJpPxesGdhK7rEASh5zLe80IoFEKhUIAoiqhUKlhbWxvaRpRhGKBpGul0uq9r+rj01qkpHf/7fyfx4otrePxxfyRDXnRo2sETTzTHmrbbarUQj8eRTqePbOA/OzuLaDQKQRBAkiRSqRSy2SwkSYJhGLh//z7q9b2WHaZpolKpwHEcZLNZb7PEdfJtbGx4m2/dkkgkQBDEyFxVk4LbYqGXHneO40DTNNTrdS+cqVe3saqq4Hl+rGWsg0LXdWia5qVF7+95elZCoZDXr7BUKiEWi2FjYwMPHjxAs9mErutQFGWgzkeKolAqlZBIJAJB7xwRCHsBAQETg2VZA9+xmiRisRhomh57aIgsh/Dyy1m8+moGjz/eAs9buHGjiB/9iMHcnI7PfW5zZIuOs7q+3J4xd+7cQbVahWVZnohxHnvFSZIETdOGKly2220kk8lTyzFdN4pbYra+Hsa3vpWeCAffJAp7ALxd/16RZdkr0TptkUZRFNLpNBRFQbt9cUShcDiMdDqNqakpEAThuZKGjaqqkCSpLyfJYYeYy6VLHfzGb5Rx6dL5uv9NOsd9X6OkXq8jm80+tAHGsiw4jvNCGpLJJEiSRKvVwvr6OmRZPlKka7VaqFQqqFarkGUZ9Xq97/tGJBJBIpEYe+/TgD0Mw0AoFOp748FvGIaBWq0GnuchSZJX9n2W9grxeBzz8/OeY9V1tB6eew5SGI3H415pdtBP73wRCHsBAQETgeM4cBwH6+vr575c8jjcne1xlOPKcgivvprBG28wuH2bxn/+zxLW16NeaIYbzvDCCxvI57ufgLiOu8NurW6ceLIcwltvxfHud2totUj83//L4Ic/jD8U1nHSa5EkiXQ67fX50XXdcxEUi0W02+1zJU5IktR1WdNZcMusuhFHXdfQs89WkM8bY3Oj9IJhsPgv/yUKSar7/lhdTNOEKIp9l23W63XPjXaSc3hmZgadTsd3/UBPwl1UJRIJJJNJJJNJRKPRhxJq3fNGEASi0Sji8Tg4jkMul4MoiqAoCltbW9ja2hpZAqTjODAMA/l83netGgLOJ81mE6VSyRP5I5EIZmdnsbm5iVarBV3XUavVUK/XHyrLHSaO4/iyZclFRtd1SJKEer1+LoLKbNtGrVaDLMvgOA6SJCESiUBV1Z6fq7FYDPPz85Bl2WvX4DpahwXP85iamgKAQNQ7hwThGQEBAb7Htm04joOVlZWRTRD9iFuW4va7GiSnBRncvMnjlVckAMBv//Y2/uk/3cHbb9NeaMb+cIZe2N8Q/NatFADgE58oe//d/fdxv/vKKxI+8AHF+13g4bCObl7rMK74kc/nx+6QHCRuL8FhY5omdnZ2ugrS4HnL+17m5iZjQfaNb0Tx+c/H8OlP874LhjkOVwDiOK7v/nfb29swTRMzMzNYW1t7qDQomUwiFovh7t27gzjkoRGLxTwRj6ZpL43WsixYlgXHcRCPxxEKhUAQBEiS9MqVHMcBQRCwbRuWZcEwDDQaDSwtLY3t+VSv1yEIAmZmZrCysjKWYwjoHYZhwDCM1/+SJEk4jgPLsqBpGiqVii83ltrtNqrVKkqlEu7du4epqSk0m82xO5hbrZaX8jrppZ/nBTe5PZ/Pn6t7k5tuTlEUZmZm8Oijj54a8ALsiWmCICASiXhJ9aNqLxSPx1EoFIKy23NMIOwFBAQMHcuyQJIkbNv2FkndYts2Op0OlpeXxzJR81tyZ6fTQSwWG7jYdJr49fTTMlqtvcnAM89UB3Yu3NS/69cVXL2qHZsKeNrvvvvdLbRaBGjaeeh3unmto6jX68jn84hGo30trvw2dtz+RaOiWq0ik8kgnU4PPEhh3Of22Wc7CIVIXL8+WeVFmqZBEIQzfR+VSgWWZWFqagqbm5teiRVJkiiVStja2vLdopogCDAMA5ZlkUwmQRAEOp0Oms0mNjY2enKwhsNhX/Y5XV9fxyOPPIJEItF1CfC4r6OLgusIZRgG0WjUE/Fs20a73Yau62g2m+h0OiAIArFYDMlkEgsLC7AsC9VqFbu7u+P+GAfY2toCy7J49NFH4TgOFhcXx31IAPbmm7FY7Nz32Zuka3d3dxcLCwvjPoyhYJomFhcXIQgCSqUSGo3GQynyBEGA4zhPzAP2ROijNseGSbFYHNl7BYyHoBQ3ICBg6LTbbdy5c8dLHQ2Hw57jwcUVHBzHOfDfq9Uq1tbWxuaE8FtyZygUQiqVGni/kuOaqLvQtIOrVzVcutQeaMCB2zPIPb9HpQEexi2tvXxZx7VrKnjewtWr2rFhHT9/jyjm5uaQTqcP/KEo6siyQcdxwLKs10S6F2Q5hBs3ir7qGXfp0iWQJDnS8BnTNCFJ0kBKo5aWIrhxo4grV1r47ne5sV6XuVwK73ufBcMYbtlMN/QSIKNpGnK5HBiGOZO7Zn8jcYqi0Gw2MTc3h3a77ZtwI/deKUkSisUikskkLMvC1tYWHjx4AFmWoapqz+VhfnWN27YN0zRRKBS6vt789nw7L2SzWa88W5IkCILg9eOq1+uQZRk7OzvY2dlBrVZDo9FAu92GaZowDAOtVgv1eh27u7swTROZTAbZbNZ3fV91XQfP81hcXPTNdcGyrOd4PM9M0rVrWRZSqZRXsnoeabVaqNVqyGaz4DgOoVAIuVwOiUTCS7glSdJb09Tr9ZFey8lkEjzPB+W355zAsRcQEDB0XNFO0zRomobNzU1QFIVYLIZwOAyKorySJ8MwvB3shYUF1Ov1sfbU69ftNSwajQay2ezAX3d/OeRJ9FPWOmj6PYbp6WlomnbA7UgQxIkL+93dXa+nWC8T0ps3edy6lcIHPqD4YuwwDAOCIE4tix009XrdW9yeRfCR5RA+9alpLC3FAAAvvrgBYHzXpVuS6Qd6uR4oioJt2wNx/KqqisXFRczPz3suhHGWWpEkCYZhvBJbtxyv2WxicXHRlyWNg8bt+9RtSa7fnm+TTj6fB8dxME0TsixD13W0Wq0z9RZzU0ldR5Cqqlhd7b3txTBQVRWapkGSJKyvr4/7cADsiY3xeHzchzF0Ju3adedSftn4GQamaeLu3buYmZkBx3HodDogSRJLS0tDFTRJkgRFUccKheFwOCjBvSAEwl5AQMBQcUtpD+MuuE6i3W6DZdmxpuB2K3iNina77TnJht1k9yj8MJns5xhyuT3h43CJxGnU63UQBIGZmRk8ePCga5fT/mP0Q5lMNBqFYRhjKZGsVCpnntDfvMljaSmGuTkdH/94GTduFPH881tjO7enCcKjpNvrgaIozM3NoVqtDqw0utPp4J133vHcoKNeOESjUbAsC5ZlEQ6HYVkWdF33nFAXEbckNx6Pn+pa8tvzbVLJZrPIZDLodDpYXV0dyiK+Wq2i0Whgenoajz76KFZWVnpOQR4GW1tbmJub80qLx42bEn3embRr1+2zJwgCqtXquA9nqIxqg8sNrQmHw3AcB4qiPDTHDYfDuHTpEgiCCIS9CwDh+GXLOSAg4Nzhinr379/va8LnJk698847vnHH+AGWZVEsFrG1tXXuJ0iDIBKJ4NKlS1haWupbJHbLKdyJ06RRLBYRDoexvLw88vdOp9MQRRE//elP+36N/f2Ebtwoem7IfgJbBsH09DQMw8Dm5uZY3r9XQqEQFhYWoOv60Nw+MzMziMfjQxM2XOLxOFKpFFiWBUmSaLfbqNVqqNVqvhAW/EA2m4UgCCN36F40BEGAKIqwbRubm5sj65cliiIymQy2t7cH3r+0H2ZmZmDbNtbW1sZ9KCBJEo899hh+8pOfBPNGn8HzPERRDO5LA8IVSl3Bzg10qlQqKJfLoGkaU1NToCgqKMG9IAQ99gICAoaCbduwbRtLS0t9O1t0XffSo857I+RecHvxZLNZX0zq/c78/Dzq9fqZHDydTgeKonjODEVRJkpEyOVyiMfjR/YSHDbRaBQ0TZ9JhN7fc/HKlRbW18Njdey55Xajui/t7y/Y62cmSRLz8/MwDGOoTgLXQVwsFmHb9sCc1gRBIJlMQhRFFItFsCwLgiAQjUZx//597O7uotVqBYv4fbghKcGzczgkk0nMzs4ikUhga2ur5wCWs+KWwObzec+9P87x3263kcvlUKlUxn4dOo6DdDqNZrPpuxCfi0673facrRehNcKwEUURkUjE+zdBEAiFQqBpGqIogud5L6gn4GIQfNMBAQEDx3EcWJaFxcXFM6cHLi8vg+M4MAwzoKM7H6iqilAoNO7D8D3ZbHZggRGdTgf37t1Do9HApUuXkEwmB3CEo2F3d3dsZVuGYYAkSUQiEbAsC0mSMDU1hZmZGZRKJaTT6Z4mnnNzHbz88io4zsKrr2Ygy6O/Dg6H/wybL385h1u3Uvjyl3On/qwsh7zz4paRAxiJW7NcLmNpaQnZbBZzc3MIh8N9vU4sFkM6ncbs7Cwee+wxFAoFAHuf4e2338bS0hLa7XbwXDiB9fV1CILw0HNi//gI6I14143DsAAAIABJREFUPI5HHnkEpVIJlUoFd+7cGVvJt6qqeOedd9DpdPDoo4+C5/mxHAfw80AZmqbHdgz7cZNxA/yF4zgol8sQRXHchzLxxGKxY8e4K+aNoz1GwHgJHHsBAQEDxRX1lpaWzizqAXsTxmg0ing8PpCG7+cFy7KQzWaDXekToCgKU1NTWFtbG6ibwj3npVIJ0Wj0yHF5FofVMKBpGvF4/EjX3P5UVV0nu05Y7QVRFMFxHGiaBkmSMAzDE/ySySQkSfKaTXf7XbmpgLGYjdu34wM/5pPgOA6GYYws4a8Xl+L+tMSnnsogGo3i7t27IzlOYK9/arlcRiqVQj6fRzweB0mSsCzrWDHUHQeuK4/neYTDYbRaLaytrWF3dxeKohy419E0DZqmL2wvvdMwTRMMwyAWix1w7U1SmqZfiEQimJmZQSaTgSzLWFtb80XqqttXq91uo1AoIJlMQlGUkbrmKIrC/Pw8Go2GbyoIEokECIII3Ko+xDAMiKKI3d3dcR/KREMQBNLpdCDcBRwgEPYCAgIGhuM4XvntIIUUy7IgiiLK5clpFNwr+8WVbsWJRCIBiqKCyesxzM3NQVXVoSw2dF33kgolSYJpmgcccW4fuPX1MJ58cvQhJ4eJx+PHlsPuX+i//TY98EW/bdvY2dlBuVxGtVpFrVZDs9mEqqpoNBqoVqtYXKzj1VdpPPFEBqKY6Eqs4TgT6+thJJMWXnlFGqnAx3EcNjcNfO1r9Ejej+ctPPlkvSuReHa2DZ638Fu/FUU2y+DevXtjKY+r1+uQZRk0TYPjOGSzWaTTaTAM4/3hOM5LTY7H417fws3NTciyjGazeawYqOs6crkcGo1GsLlxDARBgGXZA9e9Oz6efloempB/XqAoCjMzM8jlcmg2m1hZWUGz2Rx7uelhOp0OZFlGIpFAPp8HSZIj2XRwy/w7nY4v+uu5RCIRJBIJyPJkJMZeJGzb9vqj+kEcn1Rs20Y4HPZKcQOBLwAIhL2AgIAB4Tr17t+/P/BeM+4O3zCbo/cjrA2SflwUPM/DcZyRNeyeJHieRyqVwsrKytAWYZZlQZZlmKaJXC4HQRDAMAxUVcXly+rA+sANYmy6rtejhL39C/3Ll3Xvf4/yOvjGN3h86UtpAGX80i9Fu+of+bWvpfHtbwu4fFnDhz/cgGkSeOml0TiReJ7HV78awpe+lB7q+/Xz3dO0g1/91QQKBQ6Li4tjTe+1bdsTb91eeBRFIRQKgaIo2LaNZrOJ9fV1lMvlh1x5p722K1gHbu6jcRwHmUzmwKbY/n6VgXvv55AkiXg8Do7jkE6nIUkSRFGEYRhYXV1FrVbznaC3H8dxUK/XkUqlkEwmIQgCVFXt+nrq1WVOEATm5uZ+9rtLZzr2QWPb9kPj/iIx7vnsaZAkCZZlA+H1jDQaDbRaLTAMg1AoFIh7AaDGfQABAQGTj+vUW15eHloDacuyEI1GB1LeexQ3b/L4ylf2+ld94hOjnww+/bR84O/ToCgKDMMMtRn+pEKSJHK5HDY2NkbSB61Wq6FeryOZTIJlWTzyyCMgycWBJbYOe2zyvHXgdYc1/vcn2x5eOLrj/qmnZCwt7WJmZgYLCwtYXFw89vVu344DAG7dSuG11+4D2BMtur2GzgJBEPhH/6gFVdWG+n79fPeCICCdTmNxcdF3TjZVVQfqJNrZ2cHCwgLW19cH9prniXa7DYIgQNP0kWEmvT53Jh2SJJFIJBCPxxGJRBCJRA70ozJNE4ZhQNd17O7uTmSri1gshvv374PjOMzPz+PBgwddOaDdPp4Aunp2uWmb77zzzpmPedDouu4FCYxzY2NcjHs+exqKogR99gaEW5WSy+UCYS8gcOwFBAScDVfUu3///lBTrnieR7vdHloAwH7X0jh2OPe7KLrBtm3wPB+kix3BzMwMTNMcSGBGL7TbbaysqHj11TiuXBHx2msxFIvqmcfTIMZmLBY71rE3Ko5yB7nOgsuXdVy79vNz5SYQUxR1rBC0uBjBD3/IoNGgwPMWrl1Te7qGzgLP8yBJHY8+Whnq+/X63bt97ZaXly/EfcE0TaTTaWiaNrRNn0knFAohn8+D53kkEgkvvRjo/bkzShiGQSaTQTab9cq4BUEAx3FIJBKIRqOeGHeUk04URaTTaWQyGYii6P2Jx+MgCALtdhuNRgOyLGN3dxdbW1uoVCqQZRmNRgO6rk9U8rmLIAjQdR2VSgW6rqNYLCIajZ7asqOXPp6FQgEMM74y/26wbQFf/SqFqamWL8f3MBn3fPY0LMuCIAgwTfNCPKeGjeuADNJvAwLHXkBAwJlwHGcki0jLskBRw7tlHXYtTQKNRgMcxwVlaPtIJpOIx+MjDQvYz95OeQK3bmn43vc4/OAHSfzbf7uERKJ/QXoSx+ZRHOUOOs5ZYNs2VldXMTc3h3q9fqSg/8/+2c9FtVE7jgiCGNqCdmkpgi9/OYfnn9/C3Fyn6++eYRiUSiWsr68f6c46r+i6jkQiEfRrOobt7W00m01QFAVRFDE9PY3V1cG4iQcFSZKeYBeLxbwy7VarhWazCcMw4DgOSJJEKBRCNBpFIpGAIAigKMrbYHSFuFAohFAohEqlgmaz6YXyDKuiwE+484J6vY5Go4G7d+9ibm4OjzzyCFZWVo6dq7lp46chiiJSqRTu3bvna+Hz618n8KUvpWEYxrl4fvbCJMwZFEXxxmnA2dA0LXDrBQAIhL2AgIAzYNu21zdp2JimiXA4PPT3AU4uGfTTayqKgmKxOJDXOi8Ui0VsbW2Nzb3z9NMyqtUQfvxjGu99bxPf/W4CH/rQPH7jN+rY2NgYyzEBe8L4uHdz9y823Ovh+vU9UfooYa7VaqFSqWBqaupIoZbnLTzzTBU3b/LDPfAjcBxnaBPpz3++gB/8IAFNI/H1ry939Ts0TWNmZgZbW1sXTuhXFAWCIGBnZ2fch+JLHMfx3FqqqmJ+fh6XLl3C2tra2NwyNE2DZVmvJDYUCqHdbkNVVdRqNWia1lMJLEVRCIfDCIVCAPbud51O50KWYVarVczPz3vl16Zp4u7du8jn81hYWPCCafohnU77tsz/MP/4H1toNBr4tV+7GGXmk0a73QbLsuM+jHOB4zhQVRUMw4x9nhcwXgJhLyAgoG/cHiajwDAMRKPRkbzXoPuTyHIIn/lMCd//fhKtFoHf+Z3dM78msLdIc5vQ+32SPQpKpRIMwxhruSnPW1hcjOIHP0jgF3+xgU9/egvXr2uIxfK4fPkyHjx4MBbhxbZtX+3odnuN7e7uIp1OHzvG+7lWByGya5oGjuOGkrjsfk3dfl3RaBSzs7PY3d0d69gfF7IsI5fLgSRJXzuIzsKgNoYMw8Ddu3chSRIWFhZgmiZqtRrK5fLQzh1Jkl6gg+vGA/aEe0VRoGkaWq3WmRywpmkGz8Cfoes6dnZ2MDMzg3feecf7Xjc3N6EoCqanp8EwDDY2Nno6526C9TB7KQ+SbJbAb/6mgkbj4om7fsRNcOU47kDYQzgcDtooDIDd3V3E4/FxH0bAmAl67AUEBPQNQRCwLGskVno31XMUKVqD6k/ipsytrETxne/suYquXlVx9ergSsYSiQTC4fBAG9JPIrFYDLlcDisrK2N3abi9ij772S186EMNhMOGl55bKBSQSqWgKMpIexO5E2q/pASSpI233orj2WfLyOWOX5A7jgOWZSFJEmRZfkh86OdaHUQSaLPZRC6X88oFB8l73qNhfT2M3//9zVNFnHA4jPn5edTr9ZH3lPQLjuNAEAS0Wq1zu0AcZHqt6+CrVCqwLAscxyGXy4FhmIHclyKRCNLpNERR9JJlaZpGp9NBrVbDzs4Otre3PWfeef3OxommaYjH48hmswfEfsPYexaJoghBEKAoSleCbjKZRKlUwurq6sSUvGezWdRqtWB8jZFQKIRcLoepqSmk02kkk0nYtg1ZlrG2toZkMhmkmh+i30RjNwHdTxu4AaMnEPYCAgLOBEEQQ3GtHCYcDiOVSo3kvQbVUPwznynh9ddTCIX2kjqvXlXxzDPVgTYzdnsTXTSnDsMwBybs8/PzqFarvpgg8ryFJ5+sPyTK6LoOWZbBMAzy+bxXfnYWp8z+SaCuk8dOCEulkueQ8QNf+EIBP/oRg91dCk8+efLGgK7riMfj4Hn+oXHez7U6KOG+1WqhVCoNXCw9bvwA8HqPAXuLpvn5ebRarbGWefuBbDaLRqMxcidRv4uwXpmdbaPVAv7iL1i8+93aiWJ4tziO492T6vU6EokEcrkcFEXpaXMkmUwim81CkiRIkoR0Og2SJL20xq2tLZTLZS+QYtwbLxcFt0TdFWxdHMdBtVpFMpmEKIqo1+snPoMymQyKxSI2NjbQaDRGcegDQRRF7OzsnFsXr5+JRCIolUrI5/MgSRLr6+t48OABKpXKgZ65jUYD+XwejuNcqL6wJ9HvJg5FURAEIRD2LjhBKW5AQMCZGGagxX46nc7Iyn4HxeXLLXz/+0k8/rg2sPLbw7jOoYsETdOYm5uDbdteY3RgrxTBjxwuo1tbWwPDMN4i2HEcLx1OVVXU6/Wuy8r2l6ICOLIsNRQKgaZprK+vD/aDnYHnn9868PdJaJqGxcVFPPLII5Ak6czOtEE1FldVFbZtg2GYUxMnB4Ernqyvr0NRFMzNzcEwDN8FIYyDTqcDmqZH8j3sZ1Sl4Dxv4a//OonV1Rj+4A9K+Pa37/V9zEfR6XSwsrICSZIwPz+Pt99++8ifoygKLMsimUwiGo0iFArBsixomoZKpQJN04KUS5/gBptdunQJ6XT6oU3RlZUVzMzMYGFhASsrK0cGFMViMa/8dpKqAmia9p6rAaPFdXeqqorFxcUT7wemaWJ5eRmzs7OIRqPY3Nz0bcryqDgqZKwb3DEfcLEJHHsBAQFnZhTlfbZtQxRF34o3R/HYY7rX4H9Ybo5oNIpUKuWbEstRwDAMaJrG4uIiBEEAy7JYXl72bcnNUTuwbknU7u4uFEWBYRggSRLJZBKSJCGTyYDneSSTSYTDYXQ6nSOdB/vdZ5cv60c60QRBQDQaHdi104tLyS1Hv3KldUDEOMmVdhyqqqJYLKLZbPpmwZZMJuE4zlDK02Q5hFdfzeCNNxi89700Zmay2N7eRj6fhyiKME0T9+/fH/j7TiLhcBiJRAK1Wm2k7zvKUvArVzS89VYcL7ywPhDH3lGoqgqWZRGNRqFpGliWRSaT8dx4mUwG4XAYmqahWq1ia2vLu4cFbjz/4bYKOO6+Wa/XEQ6HUSgUEAqFoGnaAXFgfn4etVptJC1QBokoirBtO0hcHREkSUIQBExPT4NlWWxvb2Nra6ur+4Hb51MURWQymXPdUqEb+q0YsiwrKMUNCIS9gICAs+E4Dmq12tDLHRzHQTabRb1en5jFw6BKek8inU4DwMgXtOMkm83CNE3IsgxZllGr1XztEjlt8W9ZFnRdR7PZ9MS+/WWFqVTKc/dxHIdYLAbbtmEYBmjaAceZeOGFAv7W39LwoQ81jizDrVarPZW6nCTe9SJM3LhRxK1bKSwtRVCphM9UsuguSkulEiqVii92pxmGAUVRQylx/uY303jppRzefDOB2VkGpdIq6vU6ms0mWJb1roGAPaFckqSRb/yMshQ8lzPxkY/U8b3vsUMt/XU30fb3xqvX69jZ2cHW1hZkWYaqquh0Or64BgNOxjAMOI6DQqGAarX60HfWbDZRr9c9RzDDMIhEIkilUojFYlhZWRnTkfdPPp9HtVo90oUYMDii0Sjy+TyKxSKi0Sh2dnawvr7ec1mtbduoVqsIhUIoFAqgKGqiHKJ+wL1vB8LexSYQ9gICAs6Ebdsja9ruBkWMutzKz4iiiGazOTENrc8KRVHI5/PY3Nz0dnX9LvT2s/h3xT5VVT2xz3VcxGIxZDIZiKIInufxyU/y+Ku/imNpKYKnnjroUKBpGul0Guvr6z0twk8S73oRJtwgkXe9S8crr0hnbv6vaRoSiQR4nveFqOXek4bhDJmdbSORCOEjH4niqae2YJp74qFpmqhWq+B5HplM5sL11zwKy7KQTqd95eY8jrNs+AwyROM4QqGQV7q5vb0NWZYDN96Ec1yYhotlWahWq6jX66AoCgzDeKWRk5CAux+KopDNZntO/fULo+rbeRZIksT09DQkSYJpmlhdXcXu7u6ZhVS3FYnr3tM0zff3cz/h9jcNuLgEwl5AQMCZ0DRtZG4xwzCQy+WO3HW+qLhpkBeh8TDDMF4C6EUUM0zTRKvVQr1eR7lchizL2Nw08J3vJLC2FsLf/btt/O2/fVBgmp6ehqIoPTc93y/eHQ7l6EWYcEtu83kD6+thPPtspafy26NQFAWiKALA2AXtXC7niaexWAwEQcA0zYHcnzgugmeeyePKlV20Wgf7Y7lOabd0W5blC39PZFm265Tiw4vnoxbTflxgDyr4ZT/xeBwcx0GSJBQKBbAsC8MwvHTbi9Tm4TyjKAo4joMgCMduiliWBVVVUavVUK1WJ07UA/aeeW4C8yQyCvH+LDAMg+npaZAkiXv37qFWqw1U9HdFZoqiUCgU0G63fV2R4ScEQZi4XuQBgyUQ9gICAvrGja0f1eLaMAzwPA+SJMe+oPcLbingJKXV9YMgCCiVStje3sbOzs64D8cX2LaN//AfWPz3/57E+97Xwle/SkOSklAUBY7joNGI4k//VEQi8QDRaG8T7/3i3SAWGjdv8vjWt9LI542+X4MkSZRKJaTTaRAEAYZhQJIkotEoKIpCKBRCPB6HbdsjS0LMZrNYX19HvV4HTdPgeR6iKILjONA0jVgshkgkglAoBIIguj6ucDjs9bc6abzXajXQNI18Pt9zmul5IxwOHxkScBSHx/RRY9z9b/fuRfHEE01fiHuDaO8QjUa9cVooFJBKpUBRFDRNw4MHD7C9vY1qtYpqtRr0vDpnuJsipmmeyzLVbDaLVCqFv/zLB/jc5woP9XY9Cr8J+MMQ7wcBTdNYWFgAy7LQNA0rKytD3UxSVRW6rmNqagqGYZzL8TpoBEEYWaBhgD8JhL2AgIC+sW0blUplpJP+druNQqEATdOCxQaASCQChmF8UZZ4ViKRCB599FFQFHWg3DqdTkOSJKyurg6ll9kk8+qrGayvRzE1pePDH15CIpFAPp9Hq9XCzZtF3LgRBsv2L6YBg1lonPU1YrEYWHYB/+k/kcjnGwiHDdi2jWg0CoZhkEqlwPM8GIZBNptFOp1GMpkESZJot9twnKNdWSex/+cPuxaBPVGd4zivXE1RFFQqFezu7nrHRtM0kskkWJZFOp2GKIrIZrMQBAE8z4NlWaRSKSQSCcTjcdA0DVWl8d/+WwnT0y3I8sapx6koiudumIRS1GGhqiqy2SxUVT31HBwej0eNz9nZNu7di+LWrRRiMRu3b8d9s/jvFoIgQNP0AUcez/NeAMbm5qZXbquq6kPCsCtOB/fd84HjODAMA/l8/tw5MTmOQy6Xw/LyMv71v87i1q0U1tfDePLJk9sk+M0hN4rezP1QKBRgmiYWFxdHdj/odDrQNA1TU1NotVoT6SAdJTRNIxqNBn32LjCBsBcQENA3BEGMPJ7eMAxYloVSqQRd18f+oB/3bi9JkuA4riuXit8JhUJe6qIrgkiShEQigeXl5cCleQSPP77Xw+6zn90Cy5qeI6PRaOB97+NAklU89VTlyLHZ7dgdxELjbK+Rwbe/XcL//J8tvPhiHLFYA5cu7aBer3slY5VKBeVy2fu71WqBIAjwPA9JkiAIAl57TcCLL7LIZBy85z2nN+bev+B7+236ocVfqVSCoihH9vzUdR2Kojx0fLu7u57Lud1uw7IsEAQBkiQRiURA0zT++I+TuHEjjFBI7nqh6R5DsVi80A4rlmVhWdap5biHx+NR45OmHTzxRBM8b8E0Cbz0kn8W/8fhpgO74z6Xy4FlWa8ZvevIO07IO0y73T6XItBFpt1ug2VZxGKxc9WvuFAoQFVVVKtVr7fr889vnerY84tDbtxzyZMgSRL5fB4PHjwY+caRYRgwTRPFYnEkQX2TjGVZYFk26LN3gQmEvYCAgL4xDGMsE353565UKo3Nor+0FMGNG0WsrEQGEgrQL7ZtI5vNdp0GSVEU4vE4otEoYrEYKIoCQRC+KOGzLAuZTAZLS0vQdR2O42B1dRU7OzsXVqg4CnfsXbnSwtxcB08+WfcWLxzHeeWoyWQIU1Nrxy4S/OZU2I+7yLl2TcA3viHgD/6AxLveVccv/VKjqwWYYRjeIq9SqUDXdczPm5iepvG7v5vA1NSeo4+iKG+sHWb/gu/yZf3A4s9d6GxubvZ87biJxrquQ9M0NBoNKIqCer2O+/cVvP46cPWqio99rLeFpqZpvtr0GAeug3lQ/bVcwe/SJX8s/vdDkuSB/ni5XA6ZTAbxeBwA0Gg0sLGxgZ2dna6FvMNYlgVBEGAYxsT3ufKzcDJqdF33kmPPS29Ox3EgCAIqlYrX27Wbfq5+ccj5+Xmcy+UQCoXG1gZF13UkEgmkUqmJ7Z04CgzDQDabDYS9C0wg7AUEBPSF4zhoNptjK9Fpt9totVooFotdN0wfJDduFL0SrX/4D+WxLfhcYU+W5Yd2MpPJJARBQDabhSiKXtJYIpFAIpGArifw2ms8rl1LY2YmC9sW8M1vpvH44xFQVGcsYp/bAL9Wq6HRaAx8d3ZpKYLPfKaEH/+Yxu3bNC5dmrxFnjv2jiozkiQJuq6DZVlsbW2dKO4c51TYLxwetzAa9iL5W9/K4CtfySGfp7CzI+ONN+K4dq2J554r9/x+juP87DxoeP/7STAMgQcPHgDYG2+5XA6CIIBhGBAE4W0U7F/wHV78SZIEgiAGvrHx6qsZvPKKBIpy8Cu/ovT8WV1Bb5ybHuPEMAxIktT1Rke3+GXx70KSJB577DEkEgmvP161WsXGxgYqlQrq9To0TRvI/ZMkyXORvuxn4WTUuOnqLMv2nejtN6FU13WIojixbVpmZ/daRrz1VhyPP356b8BREYvFUCgUsLS0NNYNYEVRIEnSWOb7kwRFUV6QV8DFIxD2AgIC+sJNZRznA9btv1EsFkEQxEhLNd1Sj89+dgsf+lCjr4ntoCbG6XTac7u5Ap4kSWAYBsBe76l6vY7d3V1sbW2hUqmgUqng5ZcJvPBCCra9jenpNfzRH4XxwgtJSFIIH/1oFjzPw3GckX7HFEUhmUwObVf2xo0iXn89hdu343jzzcRELvJOKjMKhUJIp9NwHMcTr47jOLHiJOHQZRCL5OPGP03TuH49D5bt4Pr1JfyNv6GC562eHWxHcfduGh/9aBwLCzKSSQWyLHuOPoqiIAgCJEkCz/OIxWKwLOvIRWKxWMT29vbAXXFvvMHgzTcTWF+P9n1u2+02dF1HqVSCqqoTucjtF/c+eN57DTqOg0wm4zmaVVUdmkNT0zQIgoBUKoVGozGxDi+/lFz6BV3XkcvlUK/X+xJs/CiURiIRCIIwcSK0LIdw8yaPt96K4/vfT3bVG3BUzMzMeEnJo+C4eYE7Fy2VSkduZAfsoaoqaJpGOBwOxL0LSCDsBQQE9I2maWPve2YYBhqNBorFIsLh8Mh6xvRS6nEcg5oYu0EBrVbLa+C/tbWFcrnsOTfcfl772b/QicVsTE3t7RJ/5COb0LQyTNNELpdDu90eWVlfKpUCSZJ9uwhO48qVFpaWInj/+xt473ubaLUI/PCH8Yly7p009jqdDtLpNLa3t/t2a3XTn2gQi+Sjxn8mk0GpVEKzuYOZmQ3EYvaRAmS/ovg/+ScF3L0bwltvxfHMM3uLP9fR12w2UalUIMsyDMNALBbzwi6SySRCoRA6nY5XEnSacNoPly61EYvZfZXi7qfT6XhlqRct+IDjOJimee5dHW6wxSgS0avVqpek2004iR9xQ1Ju3uR94zIbJ5ZlIRKJgOf5vkQbjjOxvh7Gs89WfOMuazQayGazCIVCUNXT+6iOG/c59tZbcbz0Ug6//Mt1JJNWV70BRwHHcWBZFktLSyN7z5PmxYZhIJVK/SxkSp3YTYZhY9u2N5cOuFgEwl5AQEDfOI4zNAGmFyzLQr1eRz6fH1uCXz9CwyDEkUgkgkwmg5WVFVSrVei6DtM0u5rwnNRA3nEc6LruJXuO6py6wQ/DWpTzvIWnnqrjgx9s4s4dGq+8IuHNNxNwHAd/8ifpE8tPJ4FwOAxBEACg7++sG9F6EKWJh8f/zMwMDIPFiy/WkMkcHfjh0q8ofv16Aq+/TuILX1jF9jaF556bxZUrGnK5nwsVtm174RflchmqqoIkSaRSKUiS5JWvDUNQoWkHV69quHp1MGWfbs+pi4SblHzeezG5wUmjcifVajWQJIlisYhkMgnLsiauj+Orr2bw0ku5n4nn/nCZjZNWq4VcLteXw/XmTR7f+lYa6+thPPFE0zdCqaqqXoiQ38en+xy7elXFBz/YxDPPVPHrv17zxRyEIAjMzc1hc3NzpP01T5sXq6oKSZK8qpRmsxm49w7hOA7S6XTg2LuABMJeQEBAXxAEAYqiRl6qeRy2bUOWZeRyOSQSiZGLe+4ELRazcft2vCuB7yhxJBqNIplMgmEYxGIxhEIhADhy4hIKhX4mhhhDa2qcyWQ8V+Qo4HneK7EeNrOzP3dH3b4dx+uvn1x+OglkMhmQJIlYLNbzdTDqnknu+E8mQ7h06RIIgsC/+3d1fPnL2VMFu15FcfezPfkkjX/+z6tIpRp47rlZLC3F8L3vJXH9euNYJ49pmlBV1SvbFUVxLOmA+z9HN9+RYRgQRfHClS25JYaNRmMinWXdYllWT8FJg0BVVVQqFW9DyW3U3m63J2KMuaXuV6+qgbCHvXkFSZLIZrM9CcSyvOd6pigHr7+e8lU5rmmasCwLhUIB9Xrd1+PSfY597GMyrl1TfSOOAkAikUAymcTGxsZI3/e0TUO33cL29rZu/AOIAAAgAElEQVQXYgVg7NVDfsK2bYTDYUSj0UDcu2AEwl5AQEDfkCTpOSP8MHlyHAeyLEMURaRSKSiKMjKrvjtBM00CL73Uu5MolUphZmYG6XQaNE17ZXQcxyGdTkOSJK/PEcMwEAQB+XwenU4Hy8vLQ/tcpmlCkqSR9epiWdYTUobNfnfU44+fXn56VroJpTgr+XwetVoNGxsbEEURyWSya1ftOHompVIpzM7OQlEUrK2tYXpa70qwO23yf1gAcz9bNkvgypUaOp0OrlzR8L3vJSHLYayvh/Gtb6VPFeZTqRTi8Ti2trYGdg56odcNBLeE+LjryW8N8AeBbdsIhUIQRXHiem31gm3bEAQBnU5npM4kNzirUqmg3W57fSmj0Sg6nY6vxVQ33XgQ/TrPC61WC/l8Hu12u2tn1je/mcZLL+Xw9/5eDR/8YNN3fQtbrRZ4nodpmr4OEKJpBxxn4oUXCr6rFkgmkwiHw5BledyHcoBSqQQAePDgARRFga7rkCQJ6XQapmlOfHr3oGg0GkGQxgUkEPYCAgLOhOM4iMfjvil7chwHlUoFmUwGHMehXq+PRNxzhQZ34dDtRJcgCExPT3slc6urq6hWq5BlGdVqFZVKBeVy2VtEOY6DcDgMwzC8PnrDpNPZS8ctFosjEXATiQRIkhyZQ9BlED0TT+OoUIpBCyuSJGFrawumaaJSqSCbzSKVSnUl7h3nguv1GLv9+VwuB0mS8ODBA28cnyTY9XIch0VK97P97u8yaLUqP+sfaeLpp/fKnp59toJ83jhVmC8Wi2g0GmPr39TtBsL+c5XPs1hcrB957vzYAH8QNJtNpNNpkCR5rp0csVhspK0SDtPpdCDLMur1OlKpFERRBMdxsCzLlwtsv6Ub+4FkMgmWZaGqatfVF352mrlks1nUajXfl+N2E1Y1DmiaBk3TvhL2wuEwCoUCVldXvQ2ETqfjbeC4Ah9N0wDgy3vQKFFVFYlEwqv8CQS+808g7AUEBJwJgiC8pvLdPERH5RBxm32n0+mRiXtA7wuHmZkZxGIx3L1790SxwG3wr6oqFEUZaepjq9VCNBpFLpeDLMtDPZduTz+/CMWDQpZDuHMnCkUJ4fd+b9Pr6TZoYUWSJOzs7HjfUbVaRTabBcuypzpYjxu7vR5jN32s5ubmwDAMlpaWuhbJejmO/SKlrpO4eZPH3//7NVy5ImJra8s7D+5ndl/zJGE+EolAFEWsrq6OrWl3txsI7rlKJFr41V9N4qWX7CPP3XlOCtV1Hfl8fuibH+PE7bM37j6Kbp/bcrkMiqKQzWaRzWbhOI63IRXgTwzDAMuycByn6w21SRBIRVFEpVLpK/F3lHQTVjUOCIIAz/Njv7fsZ25uDs1m80ixsdVqoVwue8FXrpNYEASwLItoNArLsnztKB4GtVoNzWYTHMcBCMS9804g7AUEBJwZkiSRSCS6mgCM0iEiyzJSqRSy2awve61MTU0hFovh3r17vju2wzQaDcTjcRQKhQM9ADudzkCPPRQKgWVZX00mz8rSUgT/4l/M4v/8Hxb1OoXZ2Y439gctrIii+FC/xWq1Co7jIEkSLMvquTSp1/RDt4/Vu9/dwp079EMiPkVRCIfz+PznyyiVjnd7HN4EcM/V9evKqcmW+xee7j0nk7HxK7/CYHt7+9hjP2nBms1mf3Zc43cw7D/OozZL3HP10Y9WUSoJkKQaEonWQ+NsEhbo/WIYBjKZDDRNG0kbgXEwjj57p+H24XPPvyRJCIfDnvs7wF+4gl4+n/d96WovuO51vzOKaoF+cNuwVCoVXwjzyWQSPM+furHWbrehKAoqlQoqlQparZZXWZTNZiGKIuLxOFRV9f28e1CYpolqtQqWZUGSZCDunWMCYS8gIGAgEATRVYDDqB0itVoNiUQCoihCURTfPMiLxSIYhpkIUc9FURSvrI2iKDAMA0mSoOv6wMpdbNv23UL1rNy4UcSPf8wAAH7xFxv4l/9y58gk4rMSiUTA8/yRDiW3JCmfz4NlWWia1vUi200/zOeNU8V4WQ7h9m0aV6+qCIedI8tFOY7D175G44tfPLnp+uFNAPdc3bzJ97Q54N5z/sE/qKNY5E8dW0cJZQRBYGpqCg8ePPCdSHTUZsn+cRWLxcDzUSwsbJ1LAe8kUqkUHMc5t+W4g+qzNwwnfbvdRrVaRaPRAMuykCQJPM97C/R0Ou0FcLitM9wgDj8ICRcJd8OnWCweWw0wSf04aZoGy7Lnah4xDjiO81Lix83c3Bx2dnZ6upc7jgPDMKBpGmq1mpdy796P0uk0OI5DPB4HQRDnunTX7UEejUYRiUQCce+cEgh7AQEBA8GyrK5KnsbhEKnX66BpGrlcDoqijN014PYhWlxcHPux9Io7SVIUBbIswzAMFAoFVKvVgSzGXGHPL7vEg6BUauPNN+P4tV+T8fu/f3q5Tb8LqGQyiXg8fqzbsd1uo1wuIx6PI5/PnxiqsJ9exHi3qfoHP9jExz4mH/l76XQac3MGwuHaia953Pv2ujng3nNYNgyWZU+9Tx0llHEcB4ZhsLm5eer7jZrTzsc4Sqp+9KMYnntuFleuaF7Z+TgIh8NIJpO+cFkOC4ZhEIlEztSXdJhOetM0UavVsLu7C9M0vcV2q9VCo9FArVbzNt14nockSSBJcmx9LC8qnU4HBEEc+zyfpH6cHMf5Mvhh0nBbo3QbwDUsRFFELBbD+vp6X7+/f05FUXt9QV2RzzRNUBTlbTREIhFomnZu5p+HcTdaQqFQIO6dQwJhLyAgYCC0221fT6IURUEkEkE+n0ej0RiboBaLxVAsFrG4uOg7508/6LqOaDSKYrGIaDSKVqt1ZgdiOp1Go9E4N71Q/vzPOXz3uxw+/OEGrl07fbHa7wIqn89D0zQ0m80Tf67RaEBRFIiiiGw2i3a7fazbZ2kpghdeKPwsXOL072O/yLTfabcfURRhGHVcvlztK/m2382BWCyGZDJ5qsB1lFBWKpVQr9d9KTacdj5M04QoiiN1rzz33CyWlmL467+O4/XXE2NLfGy325Ak6Vw7d0Kh0JnFy1E56dvtNlRV9YIa2u02DMPwNoyq1SoURUEul+uqL2jAYNE0DfF4HJlM5qFE6UnqxylJkjfOAvqHoiikUqmxp4tLkuSV2PbDcXMq0zS9DYZyuYyf/MTCpz+dxkc+ksXsbMK7N503VFUFx3EgCCIQ984ZgbAXEBAwEFwXl59pNBoIhUIoFAreTt0g6MVhNT09DU3TfC2C9kqj0YCmaUilUsjlcshkMuB53ksm67VEzLYFfPWrFEql89H7q9cFUT8LKIqikMvlsLKy0tVC2LIsz5WRz+e9xsqdTufA7/ea2HeayBSPxyEIAsrl8pmvv6Ouu5OuxXg8jng8fuoiRddJvP02jcuXddC0g2g0ikwmg5WVlTMd77hwHAccx8FxnJGVVF25ouGtt+LgeRP/7/8lsbQUQaUSHnkZn23bSKfTA73f+xH3muoXP/VatCwLlUrFK5c779+d32g0GhAEAfF4/MCczk9j5DRyuRx2dnaCcdMn2WwWuVwOgiB4/dnGiSiKqNfrXac2H6bbOdXzz4v4X/+Lxu3bKn791zuQJAnZbBYcxyGZTHrXxaT3C7UsC5qmeeJewPkhEPYCAgLOjOM4UBRlInZHVVX1yk0G1VS9W4dVKpUCz/O4f//+md/TbxiG4ZVbNRoNGIaBaDTqJZPxPI9EIgGGYUBRFAiC8CbdS0sR/Jt/U8L73x/DY4+J+MM/jOLFF+MnpqpOAq7IdPmyjmvXjg+JOEw/CyhBEBAOh3sut2y1WqhWqyBJEoIgQBRFJBIJAHsi32OPaQNJ7ItEIpiZmUEmk0G5XB5IaY973d27F8UTTzRB086JibyFQqGrXf/D13M0GgXHcajVakPrhzns/lWRSASJRGJkadO5nIlnnqnib/7NvfHzrnfpeOUVyTuno+zXxbIsLMvqalE4SX3EXCzL8hJAz5O7rVargSRJFItFkCTpNcEPOBuRSAQsy/5MtOHw2msCHnuMBE07sCzrQJiGbdt9iynjgmEYcBzny7YJfoYgCORyOczOziKRSECWZezs7JwYNjUK0uk0aJrGxsZG36/RzZxKlkNYWYkgFrPxe7+3CYra68m3v8Kn3W4jGo0il8uB4zjouj6xjj7DMEAQBGiaDsS9cwQ17gMICAiYfNyeOZPC7u4uLMvC7OwsVldXTy1dPI2nn5YP/H0UHMehUCicaXIyKbTb7QOl2RRFIR6Pg6ZpRKNRpNNpUBSFUCgEx3Hwmc8Af/VXJL74xTj+63+tQNdJAPR4P8QAcEMeAOATn+jfTdMNgiD0XW5o2zZ2d3exu7sLkiQhiiJIUsR3vlPAxz/ewV/8hQNgCo7jnPjHtu0D/wbg/Z3NZqHrOt55552BuSieflrGG2/EcetWCjdvaieeY5ZlEYlEuhLVD1/Prht5YWEBd+/eHYq4d9xYkeUQbt7kvdLmfmk2m2BZ9szH2Stzcx28/PIqZDkEQbC9czrKa0PTtK5T20d5XIPAHR//6l91wHHc2J01g2ZnZweKomBqagqCIHhJl5PslhkX4XAYxWLRcxy12238yZ+E8YUvxBGLxfD883tl3W4yrq7r3gaoH8ITuiWXy41sA+O8EI1GMTMzAwDY2tpCtVr1TahbKpWCLMtDF/Vv3uTx9a+L+PSntzA39/MqE3c+ux+SJJFOpzE/P49Op4NmswlZlidOBG82m8hkMuM+jIABEjj2AgICzoxt25BleWDJqKOg1WrBMAyUSqUjH9y9cNJuIMMwmJ2dRSqVwvr6uu/LlYeBbdteb6V6vY5qtYpyuYzd3V1Uq1U89piK1dUwPvWpVUQiCqanFTz6qICPf7wJgpisidJ+RtWTiKZpCIKAtbW1M7+W4zhoNpt4+WUCL7yQRDzexOOPNw70wjIMw3N2uJNtgiAQCoVAURTC4TAikYj3dyQSQSgUQrVa7cnVu989peskvvnNNDjOxGuvCXjjDQaPP97C3/k7jQPn+NKlvXP+sY8dPOdTU1NQFKUrEf+o67nRaICmaUiSNJQQiuPGyqAa1huGgVwuN7bE6cPndJT9uhzHQTqd7qpUdZL6iAE/Hx+hkI47d1IQxdpEHHcvuKWArVYLmUwGkiSBoii02+2hiQ9LSxF85jMl3L0bxWOP6RN/ThmGwdzcHAzDwP3791GpVKAoCvJ5BTxv4cMf3oCq7m3udDodkCSJcDgMiqI8kW8SmJqaQjQaxdraWuDu7JJsNotSqQRN03D//n3fBUek02m0Wq2hi2a93PvdpPVyuQzDMJBIJJDL5byUXcuyJiJh1zAMCIKAUCg07kMJGBCE46erNyAgYCKxLAuLi4sTJey5sCyLYrGIBw8eDHyXl2EYzMzMoFwuY2dnZ6Cvfd5hWRaFQgF37tzxzc6xXykWiwiHw1heXh7Yaw7KKeaysLAAWZZ7chS9+moGX/lKDr/929u4fZvGrVspfOADCm7dSgEAPv3pra5cVQzDYHp6Gj/96U+P/ZluPi9BEHjkkUcgy/LIxLFBfg+RSASzs7PQNK3vdMFJ5cqVK2d2iw76mhgE7jHVamF87WtpfPKTu/it3xp86ZyfPnssFkM+nwdN02g0GtjZ2Rn4Ivp3fme6p/uMn87PYWKxGObn5z0n1nkln8+DZdlzE0w2bCKRCKampkBRFFZXV33rNpuamoJt276qdjnqeicIwushHI/HEQqFYFkWVFVFpVLx7fm9dOkSYrHYuA8jYEAEjr2AgIAzQxAEdnZ2fLXL1y3tdhu6rqNYLMKyrIHtTMdiMczOzmJ7e/tMTc0vKu12GxzHodVi8Ed/NPqm+6PirD29CIJAqVTC+vr6QMNgBr1IFQQBuq73NLl1d9BNk8Cf/VkaH/iAguef3wLHmbh6VX3IlXcc09PTp7r1unXGuUEUowq/GWTDesuy0Gg0kMvlPMfyKKAoCoIgwHGcsTWz53keuq6fafNpUO7JQeKOj7feovHmmwlcv07gPe8Z/Nj002c3TRO1Wg2yLHuBTTRNQ1XVgW0CXbnSwtJSBL/8y3U888zJ6d2Av87PYebm5lCv1891MvT09DRSqRTu378fiHpdIAgCpqen0Wq1cP/+fV+HjGSzWWiaBk3zz3V1XC9fwzCgKAoqlQpkWYZlWZ7TP5PJIJFIwLIsX5kgbNtGKpUa92EEDIhA2AsICDgzjuNMtCOt0+mg1WqhWCwCwJknENFoFPPz8yiXy0Mp27so1Ot1/Nmf5fDFL6YgiiR+4RfO1gvRj5x1QZhKpdBqMfiP/9EcmPg5jEVqOp0+tVfT0lIEN24UceVKCzxveaKFW177yU/uIJ83cfWqhqtXuxO7GIaBIAhHuhn3i6qXL+tdleEQBHEggXTSwhbcEupcLje0exPDMMhms5AkCaIoIpPJIBqNgmXZsd0Pk8kkCII4U8DTKMp0+x1Ply61kctR+NSnaLRaoysVHye2baNer6NSqYDjuIEm6PK8haeequOJJ7oLPfLj+QH2evumUqmBurn9xiOPPIJQKISlpaVA1DsFiqIwMzMDlmWxtrbm+03nWCyGbDaLjY0NX1VuvPEGgzffTODqVfXYgDc3eKZWq3klu+Fw2HsuJhIJkCSJdrs9VlOEOycLQjTOB4GwFxAQcGY6nc7El3gYhgFVVb0Evn4XgJFIBPPz86jVahMtdvoBx3EgijKmpmg8+2wSf/qnKeTziq8WTsfR7QL9rAvCQqGAP/xDC//+3wt9CXFHHefsbBuOA7z1VhyPP946k2vPff33vCcG4GRh78aNIm7dSmF9PYwnn/x5aq6uk3j7bRqXL/fe62pubg6yLB95Pe8XMK9dU7tyxpmmCVEUUa/XYVmWr506x9FqtcDzvFfKeFbi8Tjy+TwkSYIkSUilUrAsy3MJbW5uolqtQpIkNJvNsbhDwuEwksnkmZyWg3RPHke/44mmHfzCLzQxOytCUZSBh0uM4rP3i+M4XhuNYvH/s3fmMZKc53l/6ug6uvqoo6vP6Z6ZnR0eK4o6GYW0JZFBEEuhZBGGpIgRHYtSosiSDcQx6AimBMOgRAuSzVhhQCm2ICpWbJJRDC0MB7YRQyJCZUVYRGg5hCgtd3aunpme6aP6rL7qyB+jKs3szsz29N2z9QMGu5iju7rO73u+533e1ETOsWncPwRBYGFhAblcbmYy8k5LOBxGMBjElStXvIYqN0AURczPz6Pb7eLKlStT5Ro7jvPnz6NQKAzc4G7YHJflexKtVgvVatVtCEQQhLsgIYoiLMua2HUaDAbh9/s9Ye8M4Al7Hh4eA9Nqtc5EFzLDMFCtVt3MstMMJjSNwn//7yruvTcBy6pjZ2dnhFt688DzNl73ujK+8Q0Sjz8uYnExgNtvH08Z5CD0OkEfZEJI0zTi8TgYZg2iaPQlDh61nTxv47/9NwWXLl0vsh3FSSKm8/qqCtx5Z+3ELKwLF5rIZn145JHcITGxX7FDURQIgoCNjY0jf96vqCoIgnt/mFanzo1oNBpIJBKo1Wp9iSDBYBCxWAyJRAKSJKHZbKJUKiGXy2Fvbw+VSgXNZvPQazsdlyfh2nME2dOUIx50kAIYizNz0PNJEAQwDDN1E+FxoOs6SJJEMplEpVKZKofPJJifnwdJktje3p70poyMZDKJer1+U57vvUIQBDKZDGRZxtbWFnZ3h5/BOQpEUYTf7x9KU7BhM6iQbxgGGo0GSqUSNE2DZVmIxWKQZRm6ro99YUIURfA8P9b39BgNnrDn4eExMPV6fSjOj2nAcZokEgmwLNvz53ruuQj+4A9iEEUDqdTaaDfyJmR+vgVZtvDrvx5AOHw60XUSjEPwURQFNE1D1wt9DzIPbqfTeXZhoY23vEU/UmQ7ipOEN+f1P/EJFpZVP1HYkyQT999fcd9P0yg89ZSKv/s7Ab/wCxW8+90VXLwo9SSuUBSFTCaDzc1NdLvdI8XHfgfnJEkiHA6jVCpNpVOnF0zTBEEQPXX5dT6vqqqIx+OIxWIIBALodDooFArY3t5GrVa7YZdSXdehKAp4nh97d3DTNBGJRFCr1Xp29jgO0osXRVy+zODZZyMol0ncd9/o7j2Dnk8URQ3sTJxlGo0GWJZFNBpFuVyeydzfYZBOp8HzPK5cuXJm9wFJkkgkEtje3vbceifgZLz95Cc/mSnnpqqq6HQ6Z2ZucRxOyW6xWARJkkilUmBZdmzPSJIk3bGk59ibfTxhz8PDYyBs20atVpuqYNtBsSwL5XLZ7bx3owcsQRC4994EFMXCO995deYm+bMAz9t44xt1dLsVJJNJEAQx1efcOASfdDqNv/7rMj7ykSQuXNARj59+lffgdh4U6O67r3ZIZDuJk0RM5/UzmQjq9ZOFvWt59lkFX/lKDDs7DDjOgmmSeOKJOK5cYXHPPfUT9y3HzeEP/oDC//yfFr773QD+43+M42/+RkSzSeDZZ2U3x68fJEmC3++f+nyiG+EIbde6kxmGQSQScbOAYrEYOI5Du92GpmnI5XLI5/OoVqunLudymnc47z9OJElCt9vteXJ74UIT3/62iFaLwvo6A4DAzo4PH/1ocWqzFW3bRiQSGeu5OW37olarIRQKQZKkM1FJcFpYlkUsFsPly5fPtGvRuY/M+n141JimCVVVUSgUZkrkjcfj0DRt6B2vpxld11GtVqEoCqLRKNrt9khLpgVBwLlz5+Dz+UCS5Mjex2N8eMKeh4fHQNi2jXq9PrWt3PvFsiyUSiXE43EEAoETxb10Oo1w2AdVfW0qJjZnGcuyUK/XkUqlQFHUQGH4swZBEG4ziGQyCQB473tZrK5yePllPx58cLCcy35dhgfFweMm+YqioFarnThI/d73/Pjwh89hbc2HN76xidtua+Ef/oHHzs7PulNeucLihRdCJ5bl8jyPP//zGH7nd2j8/d8LeOUVAdUqDQC4etWHlRU/fvQjFr/0S/1N+sPhMNrtds9OgmubgkwTuq5jbm7OFQNisRgURQFBEKjX6ygWi9je3kaxWOzJlXcjTNOErutIpVLQdX2sYffBYBAsy6JSObm03EGSTPz4xyyuXuXxxjfW0W6T+L3f20Qm0z3RpTpJocswDKiqOrQmEr0wjTmT5XIZkUgEwWCw5+N9VhBFET6fb+Zzj29EKpXC3t7eVAk/0yZyO4TDYdi2PVPjdFVVUSqVprpj7ygwTROlUgmmaSKVSoHn+ZHcw5woDZIkPVHvDOEJex4eHgNh2zYajcZMDRh6xbZtaJqGaDSKUCiEarV63YpnPB5HKBQ60yUv04ZhGKjVakgkEojH42g0Gme6G169zuEv/iKNd74zjng8BJIk8dJLVXzkIwQeeiiPV17hYRgE7ryzP9eewzBchtdO8p2JzhvfyMM0Txb2HnroHMplH378Y7/b0OKd76xBkkzceWcDjzySwSc+sYtbb22fKD4uLCzg8uUm/tf/onHffRXwvIV8ngEAdLuU+3v/6l/1l/UWCoUAoGdh77imIJOAJEmIoug68RRFgWma6Ha7bsOfXC6Hcrk8MuGt2+3CMAykUqmRNHo4jmg0CoIgTlWm+p/+UwyVCg2GsfG3f/saMpn9/XGSCD5pocvJ2ev1/BxUjDiunH/SwkapVIKqqhBFEbVa7Uy71w7iPBPP8qIXz/NuZtw0Melr/zg4jgPHcTMlcsuyjGazOVXC7ThxssslSUI0Gj1VjMRJsCyLhYUFBINBkCTpld+eMTxhz8PDY2B0XZ/qsshBsG0bxWIRiqJAURRUq1V3ghCNRiHLMq5evXrTrSpOGtM0wbIseJ5HOByG3+8f2aB1UqvwFEUhkUjg299O4DOfYUFRGpLJNZTLZfzmb0bwwgshtFokdJ3C5uZwXHuDcq3gcbB5xuteVzlWKPre9/z4q78Kg2FsvOc9JTz8cBE8b7ti46/92jxWVzn86Ec8vvjF7LHHQRRFhEIh/MIv0KjXaWgajfvvr+CllwIAAJ43YBgk5uaa+OAH+3PsKYqCVqt1w4mzc968970a8nm6p7zCYcNxHBRFcd140WgULMui1Wq5ZbVOl75WqzU2ka3VarmNDkql0lgWRfx+P0zTPFV20R136Hj5ZT8+//nsIdH8JBF80g1VKIpCKBTq2bE1qBhxXDn/QWF/UkJfqVRCKBRCPB5Hp9M58yIBQRBIJBLIZrNnWsiMxWLodrtTJ1RN+to/DqcD6yQaF/VLOByGYRhndm7RC5ZlQdM0MAyDRCIx0LOSIAjE43G3OaDn0jubeMKeh4fHQBAEgW63e+YDbjVNQygUgqqqqNVqEEURqqpiZWVlpBkYHsdjWRZCoRBWV1cRDodx9WoUH/qQ3Hfe3HFMYhVeFEUsLCyAJElw3AbC4Q5+8ReL7mThYAfZn/u5Gl5+2Y/HHssO9XP3w7WChzPR+eQneRhG9Vhh76GHzqFa9SEQMPHlL2eva5Jx4YLufkaWtY8UC0iSRCCwgP/wH3Tk8za6XQJf+MIm3vzmJl54IYBqlYaidNFo0Fhc7OCBB/oT9lRVRbVaPVEk0DQKjz6awnPPKVhY6OAzn9kZuahH0zQkSYKqqq6IJ8sygH13YaFQwM7ODorFopt3OMnJf6PRcIPdxzXhlCTpVO8Vjxt48MES4nGjZ5Fq0g1VnEYhvWaPDVOMOE7Yt+39TtuTKEevVCowDAPJZBIsy05946VBEAQBoVAIe3t7k96UkeLkr01bM4hJX/vHYVkWVFU9VVfwScMwDAKBwE2Zk3kt9XodHMcd+ax0XHcnCX7BYBCLi4vw+/2eS++M4wl7Hh4eQ+Fm6MJXLpfBcRzm5uYgCALW1tbOvANgmul2uwiFQuA4Duvr6/iX/1LFygqDH/4wgA99aHhCwThX4X0+HxYWFhAOh7Gzs4OdnR0wjHHdZOFgB9mD4kM/HBQscjnfUPPgDjbPqFQOO/YOvu+ddzZw6RjOn4MAACAASURBVFIAjz++iUuXQtcJqQc/43FCaywWw9e+xuKLX/SjWGTwpjfp+PCHNTz2WBKvvCIAADjOgs9n47d+a9stqzwtTsfNk8pUn31WwXPPKXj726v41Kf2hnrecByHUCgEWZYRjUbdr0gkAoZh3BKecZTVDkqtVkM4HIYkSSN/hrTbbXdi1I/r4TQC/yRzFR1hr9ls9nTMhylGHCfsv/yyH5cu/awcfdz7x7kmYrEYBEGYOqfXsJBlGSRJnnkxJBqNolAoTLRSgiTJmYlfcYS9SqUyMx2E2+024vF43/frs4bzrBRF0b2+SZLEbbfdBlVVIQgCJEkCwzDgeR5+vx80TSMajUJVVVAU5Ql6NwGesOfh4TEwFEXN1ErgINRqNVAUBb/ff8NmAB6jRxAEcByHUqmE22+v4x/+IYg/+RMamQw5tIyhca3CC4KAxcVFdDodrKysjE00PihYfOtb0lDy4K51N0UiEVSrhx17B9/3fe+r4OGHi8hkujcUUo/6OcMwSKVSYNl1/OAHDHZ3Gfz8z1extcXiuecUZDItVCo0mk0K7TaJapXq+/NFo1FQFHViSaezjZ/61N5AwoUgCEgkEq54F4vFIIoiWJaFaZqo1+vQNA35fB67u7solUquG29WJnCVSgWRSKSnDuSDIssyWq1WX/ft0wj8k85V9Pv9p8rZGxXOvfP1r/+Zw1iSzInsH6esLR6Pg6bpmXLuOWMOjuNAURRs2z5S7EgkEqhUKmcy8/gg0WgU+Xx+Io5jjuOQSCSQTqeh6/rMjAGdZhSz8lywLAuyLN8UJfS9Uq1WoaoqGIZBvV53O9gTBAGGYcAwDPx+PwKBAARBcBtGeWW3Nw+esOfh4TEwlmX17A44C9TrdXS7XczNzcEwjKkrB7lZCAaDiEajWFtbg2nuO9c+9KEiwuEa4vE4RFFEpVKZidXeUCiETCaDvb097OzsjPW9DwoWb3mLfmgC3i/XuptEUYRpmocmnMcJJTcSUo/6uaqqAIBstoTnnw8hm2Xx1rfuZ3xpGom77mogn98X9gTBwBNPbPb9+UiSxPe+J+B971OxvNw80vk3LDHY6cq9u7uLYrGIXC6HfD6PUqmEarWKZrOJTqcz03latm2jWq0ikUiAIIiRZiqFQiEQBNGX6H+aY3qwVH4SnZCdJinT0hn1oMMYmNz+cc61ZDI5E2MWnueRyWQQj8cRDAYRCATccntFUdxGKSRJwrIsRKNRZLPZmXjm9YsjbPRaaj4MfD4fJElyIw46nQ4ajQZisdhYO1D3wnFu2Gg0ir29vZk6N3ieB8uyI1/wmRVs20a9XkcikYBpmm524kEIgnC/vLLbmw/CnqUr3MPDYypxHjbr6+uT3pSxIggCMpmMG0LvMV5uu+027O3tHTl5JUkS6XQafr8frVYLm5tN/MmfUPjAB+qIROAKItOALMuIx+PY3NycuMNmWGgahYsXJTzwgAZJMt3ulK+99lpPf7+6yuDxxxO47bYWfumXNDz/fMh9rWthGAbnz5/H6uoqnnpKwBNPxPH2t1extNTCN74RdX+PZU202xRCoS7+8i+v9C0o8DyPu+9eRD5PQpK6+N//+yd9vU6v3HbbbW5J7VmG53ksLi5ia2trZKWSqqoiFAphZWVlJK8/LTjXxI9+9KNJb8pUEolEEIlEcPny5akVxZ3y+nK5jFwud912Onl6PM/D5/PB5/PBNE2USiUUCoWZcWadBpIkceutt2Jzc3PojkuKoiAIgrs/SZIETdPw+/2wLMsVhXd2dtxjoaoqVFXFq6++OjWC2Sc/mcELL4Tw9rdX8dRTG+7377jjDrzyyisT3LLT4/f7MT8/j1dffXXSmzJVBAIBZDIZ7O7uIpFITHpzPKYIetIb4OHhMfsQBAFBEODz+aZ+BXyYNBoNrKys4Ny5c/D5fGd+pXyayGQy6Ha7xzpSLMvC+vo6eJ5HIBDAn/+5hN/7PQahUAi/8RsGfD4fDMNwJ0HjxJkwCIIARVFA0zTW19eHVjp8Gq4V4IaFJJl4+OGf7dd8Pg9FURAKhXpaff/Sl+J48cUgXnwxiJUVFi+8EAKAQ68J7N975ufnXffaAw/si7UPPKDhmWf2G0ekUi0kEgZeeikAnjdRrfpw8aJ03Wv1SrPZxB//cQcf+5gPn/vcZl+vcRq2t7eRSqVQq9XO5GTdodlsIpvNIpVKodPpjKScsFgsunlDJEme2eeV4+IUBGEi95Vpp1AoIBwOI51OT92CJEEQSKVSCAQCuHLlyrELUI1G49CxpWkawWAQoiji1ltvhWVZsCzLde8AcMv38/n8VLnMeiWRSLhuuX4hSRI+nw8cx8Hv97tl605mnmVZaLfb6HQ6ME0T+Xz+2AW3fD6PaDR6w+YF4+SRR3KH/gUwVdt3GnRdh23b4Hn+zJeXn4Z6vY5cLodYLDbpTfGYMjzHnoeHx1Bw8mvGXUY4DZAkifPnz8MwDKytrU2tA+CswDAMlpeXcfny5Z4n5tcKWCRJIhwOQ1VVEASB9fX1sZRUB4NBZDIZWJYFwzBQrVaxu7s78vc9jqefjuCJJ+L49/8+17fQ1SuKoiASieAnPznZ4aZpFL7+dQX/7//58frXN0907CUSCQQCAbz22mv44Q85fPazc3jssSwyma4r7D344L74e/GihHvvrZ7o/usVjuNw7tw5rK6ujmXCsbi4CNM0sbGxceNfnnEURUE0GsVrr70GwzCGKj6zLItz586BoihYlnWmHW3pdBqWZWFra2vSmzKVkCSJ5eVldLtdZLPZsTq4CYJw868qFR+eeYbDgw+2oKoEAoEAbNvGyspK30I+QRDgOA40TcOyLPd1eJ6HKIrged793LMimDhuPSdj0BGrnGnsUf+/9othGPfat20buq6j0WhA1/W+9kMmk0EwGIRpmjBNE5ubm1MZzUJRFG699daZvN8tLi5C1/WJjpOmFUmSIMuyl6Pn4eJl7Hl4eAwFZyBZKpVmcmVwEGzbRrFYdLNvdF2fydXwWWFpaQnlcvlUuSvX5mPZto1Wq4VisQiKosaWuZROp1Eul7G2toZSqTRxN804O/42m02oqnrD5gXPPqvgK1+J4cEHS/jkJ/NuTt9R25dKpbCzs4NOp4OPf3wBq6scXn7ZD4Ig8OSTcbzjHXXcfXfDPf7Oa7Va5KHmHqfFMAyQJAlFUcbSEdzJoHOcJGeZZrMJn8+HRCIBTdPw9a8rePLJODjOwl139Ze/Fw6HMTc3B1VV0W63sb6+jnA4fKb3J0mSkCQJxeLwOoSfJZzndjAYRDweH3m+owPHcTh//jwCgQBIksTXvsbgd37Hj2gUeNvbTGiahq2trYHHUYZhoNPpoNvtwjAMNw+4XC67z71UKtV35uS4mZubg2VZuHz5MvL5PPb29pDP51EsFlEqldwxQbVaRa1Wg67rrmDXbrfRbrdRLpeRzWZRKBRQKBTcRiP9jtfi8Tg6nQ62t7dhWRZSqRQ4jpu6TDiapiHL8tirE4YBQRCQJGlq8kKniVarBU3TQJIkeJ4HAC9T7ybHE/Y8PDyGhm3boChqJN3mru2yOY10Oh1IkgRJktzVYI/hEo/HwbLsUJ1LTvj13NzcSMU9juMQiUSwtrY2ktc/DZpG4amnVDzzjIJf/uUiEonxCNEcx92w++lpxMZIJIJGo4F2u40LF3S8/LIfjz2Wxdve1rjuNQ6Giv/1X4tuc4+FhXZf95ZOp+N2Zxw1juMkHo/fFIsn+519g/gf/yOG3d02/v7vBdx1V6MvYU8QBMzPz7uCuqZpMAwDFEVBluUzO2E0DAOqqt40Hev7pVKpoF6vu5l2nU5nZGKvkyNZKpWwsbGBcrmMeLwKSTLxrnfl0O1WxuL4sm0bjUbDDeIPhUJT3WiK53nEYjGsr69f52J0ymdN04RhGOh2u+h2u66Y12q10Gw2R5KrG4lEUCqVUKlU0Gg0UKlUIIoi4vG4u/DTaDQmXsXhNP+YRWGv1WohHo+jXC5PfD9OK41GA7VaDYIgeA0zbnI8Yc/Dw2NoOK69UXTje/rpyMCujVGztLTkriInk0kEAoEzH3g/TliWRSqVwtra2tAdka1WC6ZpIpVKgaZpkCQJhmHg8/lA07SbyTXIwDIWi8E0zZE1BjgNjisum2WRzfpw//3j2aZWq4VEInHiBOM03UcpioKiKCiVSojHDTz44P6/R73Go4+m8MILIWSzPnzqU3uu8HfxonSog2+vWJaFcDgMgiDGUs7WbDYhiiJYlj0zTVZO4r/8Fxqf+1wI73kPh3/0jwp4//tLfS3qdLtdCIIAiqIOXXuNRgPRaHSsrr1xLlBZlgVJkmAYBtrt9kjfaxwc1+1zGDh5q8B+eX8wGISu60PNtOQ4DouLiygUCofE1mF10O4H53MHg0E3v24az5VEIgGe56cq6mVpaQmWZWFnZ8cVRE3TRLlcRqfTQSwWA8uyUBQFJElO1BXJMAzC4fBMCnsAIIoiTNOcmbLxSXDwHiYIgifu3aR4wp6Hh8fQIUly6C6BH/xAwEsvBbC3R+Oee+pDH9gPytzcHID9oPv9XCgNkiQhFou5q8ceg5FKpaDr+shKH52V/XA4jHA4jGAwiHA4DFEUIcsyFEVxu7s6IeWOQ+BGOGVPGxsbU9EAYWGhDdu2wXEWPv3p3NiuJ9M0XUfrMAbpuq5DVVX3/ydx4UIT2awPjzySQyJhuJPpQcqRx10mVKvVkEqlUK/Xz3y5v3NcPvpRAx/8oATDqPb9mUVRBEVR1907CIKAqqpjK1d99lmlLxG5X1iWhd/vn4rFhEE5KMw7CxHDFkqbzSYKhYIrdFEU5Qb4D4KT7VgsFqfOQWnbNiqVCgzDcBckq9XqVLn3eJ4HQRBjiT3oBZZloaoqrly5cuRiX7vddo91o9Fwu+e2Wq2JNOxx3IPTdu71CsMw3kJ5j3S7XUQikUlvhseE8IQ9Dw+PoUIQhJv7MEzOn2/j+eeDWF/nxuow6pVUKoVsNutOPG3bhqZpME0T8XgckiSh3W6f2S6M4yAej6NQKIzUXdPtdt0MIufLyePJ5/MolUowTdMt/4nFYlAUBRRFnbgirygKfD7f1Aysed7GPfc08Iu/WBm7SM6yLHieH5rYoOu62zX2JOFHkkzcf//1n3cQx4xpmmMtd7QsCyRJIhqNntkSUgfnuJjmvjsxlUr15a5Lp9PgeR5Xrly57me6riMSicA0zbGUQI4z0xLYfx6LongmcvYOCvPONTwqodTJaotGo1BVdSAnG03TWFpagqZp2NvbG9o2Dhsnf88RNZ1MvmkgmUyiVCpNzfbYtg1VVVEoFG4ogHa7XfdenUqlIAjC2IVT0zShKAp0XZ/JMahTjnszxFAMit/vRzAY9Jpp3KR4wp6Hh8fQcUqehulM4nkb//gf168b2E8DgiAgFAohl8td9zOnQQNBEEgmkxBFcaCw5psVmqahqiq2t7cn8v6OMySTaQHQ3XyiYrHorpDKsnxsTlEmk8Hu7u5N49w8zknjNCphWRbFYnEog/RutwuCIBCLxQ4JGOMoe+Q4zg0lH9eEo9Fo9CQmnyWcCSnHzeHrX+eQSjV6OqZOWeVrr7127PExTROJRGIsLshxl10ahjG2HMhRc5Qw7wil995bxcWL0lCvddM03YWcRCIBURShKArq9fqpxjZzc3MwTXMmuhNbloVKpYJut4tkMolgMDhx9x5N04hGo9je3p4aUWd+fh6dTudUDrJmswlN01zhdFzNWhwkSUKr1ZrJMYhlWRBFcez7bBYxTROyLIMgCK8c9ybEE/Y8PDyGjm3bMAxj6A/g4xw3k0YQBPA8f6KDRtd1lEol0DSNZDKJUCg09Ayfs4yqqiBJcmKlOCc5Q9rtNkqlEnieRzKZvK7razAYRCgUmomJXb9cK6Id3F9vfvN+eXMikUAsFkOn0wFBEEMtUXfELoZh3OY9Rx2zYYt9jttr3CVCjkuxWq3eNPeQdruNP/ojHx5/XEI6zeN1rzt5n0ejUciyjCtXrpy4j1qtFkiSRCqVAsMwIAgChmEcKyJwHIdQKARVVV0X4bROlm3bhiRJY3MkjhtHKO03J7MXWq0WCoUCeJ4HwzBuQ4ReRGCnu/PKysrUiFK90G63oWkaAoGAW5I8qUWE+fl51004DSiKAlEUsb6+furMXUc4bbVaiMVikGUZuq6PZaFXlmW02+2ZzamTZRnhcPhMLFKMEmf+FQwGPWHvJsQT9jw8PIYOQRBgGOZMlP/0AkmSPXUcczrRlUolMAzj5tlMQ9e0aSeZTKJcLk9sUNpLCV21WoUkSZBlGZZluds6NzeHWq02km7R08K1ItrCQhuxGIV/+28ZLC+n4Pf7YZomCILA5uYmKIpCMBgc6mStXq8jmUy6buGjjtmwS/cSiQRomh7qva4X8dEwDLAsC1mWpyZ3ahyk0zpUFfj1Xw8iEjk+O05VVUQiEaysrFxXenbU/nUcuIIgQJIkRKNRKIqCYDAISZIQiUQQjUYRi8XcBibtdhumabr5fSzLupOqawkGg2BZFgDGLsQOu/R9GhlHiXOtVjvkvq/Vajc8loqigKbpmSybd7L3Wq0WZFl2XYs8z8Pn84EkSTeWYhjwPH/o2pEkCZlMBhRFYXNzcyrGSCRJYmFhARsbGwMJ5Z1Ox13oTaVS4DjuxE7xw0AURXQ6nZl1vCUSCayurs5kKfG4abVaoCgKHMd54t5NhifseXh4jASKoqY6T2aYmKZ5qnIn27ZRr9dRLpfBcRySySQEQUC9Xp+Kwes0Eo/HsbOzM7H900sJnd/vhyzL2NraQiwWgyRJoGkaoVAI6+vrE3dsfO97fjz00DksLzeRyQx3cOxMrN///hoymQiWl1P4J/+Ehc/XxdbWFnZ3d1Eul93SNl3XkUgkUC6Xh3ZMTdOEz+eDKIool8uHjpnTUfO979WwsNA5UQA4jauPoijwPD9UYa9X8bFarSIWix0Skc86PG/jDW9ooNutQFVVhMPh64RNR9S7evXqkXl8x+1fwzBQrVbd0Htnn3a7XXdBZmdnx83arNVqqFQqoGkaPM9DEAREIhHXzUWSJGKxGObm5hAKhRAIBABE8K1vRfFzP6cinVZQKMh45JEo7rsviIWFIPx+P1iWBUmSQ5vAchwHlmWnxvE0CsZZ4qzrOmRZvqFYSlEU0uk0crnc1Do6e6HT6UDTNDczmGVZV/B2MggVRYGiKK6rKhgMugKgYRgn3uNjsRgymQxEUYSqquB5HoqiuF1ct7a2pmZcRFEUIpHI0Nz3jUYDlUoFoigiHo+PNNcwHA7DNM2ZjW9wMg1vFof6oASD+88TT9i7ufCEPQ8Pj6Fj27b7MJnVQcRpsG0b0Wj0ho69a7Esy50c+v1+JJNJcByHer0+cRFomuB5HqIoYnd3d9KbciwEQWBxcRGapqFUKqFYLLplWwAGCl8fFg89dA6a5sOlSwE8/HD/QtRRwpffD/zTf+rHrbemQZIkcrkctre3Ua0e3cnUtm034HmYDgLLsiDL8nVCm9NRM5+n8ZnP7JwoAJzG1ScIAmiaPrVocpJ4eBr3Ubvddt2s0zL5HQeWZaFcLrtuOscRFYlEoKoqVldXj73eet2/jqDXaDTQbDbR7XaPvC87k3NN01zHXzAYRDKZBEEQ7rVQLBbxn/+zjcceCwLI4/z5XXzykwL+9m9ZvPqqjd1dAhcuUIhE/O7nct53EMLhMEiSPNOOvXHj5FhpmnbkOREOhzE/P49ms3lmFjgty0Kr1UK1WkWpVDrUUKparaLRaKDVarnObJZlEQqFXPcrz/NoNpuH7lMLCwsIBALY2NjAzs4O2u02wuEwOI7DxsbG1J2zTsOsYR5TJ8rByTXsdsP44z/2IZNpDVWoDoVC7qLyLOKULY+yedpZQpIkcBw36c3wGDOesOfh4TF0LMvC2lod3/xmCNHoeLr/TRKaphGJRPoe7Jmm6Xbhc4KVWZZFo9GYuMA3jgYEN0KWZVAUNdUlh/F4HCzLYmNjw/1evV5HPp+HZVmus4GiKLTb7YmIMMvLTVy6FMDjj28O5Ni7VvgKBAJYWFgAz/PY3NzE3t5eT4Nv27YRiUSuE+FOe84d/H2GMa7rUqtpFNbXGXCchU9/+saNd3oVfpxGIAcz9kiS7OmaPUk8PI37qNPpIBAIIBQKnWlH1lHYtu128YzFYiBJ0hX1TnK9jNLdValU3PLL1dXV67p4O+fW+95Xgs/XxW23NZDN+rC01MAf/qGIv/gLC7feugnT3IVlWeC4OfzX/xpAIlHre3udjL1arTasj3nT02q1XBemIz4RBAFJkjA/P49gMIh8Po+dnZ0Jb+nosW0bpmmi0+mg1WpB13V3wbJUKrnuV57nkUgkIEmSK1xTFIWVlRX3GnFKVPP5/FSWXGYyGQAYSWm1k9X7p38q4vHHRWQyfly4MLx7uiiKME1zZoU9SZLQ6XRuGnf6oEQiEfh8vklvhseY8YQ9Dw+PkfDZz9bwhS8EIQgk3vrW2RxI9EoikRhKgL5pmqhUKmg0GgiHw4jH4/D5fBMdiF0rQDgljRcuNMfWxMRxrkyr+9NxJayurh5ZJtJsNlEsFtFsNiHLMmKxGHieR7fbHevkJZPp4oEHyrh0KTSQUOuIEx/4QB3LyylXnNvc3Ozp8zhCXDxewfy8el030tPm4B3+/SYikcghYe/ppyP42tdieO97y/hn/+zG4kavwo+qqggEAq6wH4lEEIvFoKqqWw4aiUQOlak5k9o77vBBUUz8yq/YkGUOPp8PBEHAsqxTi/nVanXkZVzTjCPuiaKItbW1ie8DRVGQz+ePvF9de245DaFuv72F558PYnWVQzbrw/33V9BsNvHVr5J4/HER6+sy1tdpLC01T33dKoqCdrt97P3TyQWlKGri+26WqFQqSCQSIEkSwWAQ6XQaPM+jUChgc3PTEyAO0O123TJ3p9lMrVZDLpebCaex0yiH4zhcvXp1ZNts2zYSiSqiURK/+qsc5udVtNvtobjUVHX/WTur56XjjvcWKG4MSZKIx+NeGe5NCD3pDfDw8Dhb2LaNWq0G294f+AiCf8JbNHpCodAhp9agNJtNrK6uwu/3Ix6P4/bbb4emacjlckN7j15YXWVw6ZKAj3xkDw88sO+W+9KX4njhhRAA4KmnhveZT4LjuKl16zEMg1Qqhe3t7RsOvhuNBlZWVkDTNOLxOObn52EYBvL5PCqVyljcmU73SAB4+OHTlY47yLKFT3+agm2fw5e/3MF9911BONy7QHlwG9785v1g9u3tbffnzrnm/HsjDv6+z+cbm8tV0zQoiuJmaDEMA8uyUK1WQZIkKIq67l/n/4JA4VOfokDTNCiKBU3ToGnadfxZloV83sY3vkHgwx/uQBQNdLtddDod1Gq1Q+eaZVnIZrNIp9NoNBpT6XQZNbmcgeeeM/COd3QgSZPdFp/Pd+pFCEky8eUvb+BLX4rjkUd+dp9/z3sK+P73WXznOyF85zsRxGIBfOADa6fqoklR1LH3puXlZbcc3mkMsra2duLrkSQ5E2LMqLEsC8ViEYqioNVqIZvNeqLDDXDiR2YJlmWhqipyuRx0XR/5/VWSTDz00A40DSAIGel0Gq1Wq68uvAehaXricSD9wjAMAoHA2MfAs4rTxMlZMPS4efAcex4eHkPFsizs7e0hk6kiFqPwG78hQNf7ExBmgUwmA9u2R5Kj0+12oWkams0mFEVBNBoFSZJjc649+mgKly6FEAyaeP/7992IFy40kc368MgjNy5pHAayLCMQCBwSfqYFgiAwPz+Pdrt9quPviD+FQgEURbkOL2cCPqxJ81ElrafJbzvq70OhEBYXF8EwDB5/vILPfS4EUTRO1WH24DZY1n4n22az6YoPvTrmnO277bYW7r67AZ7fz7o82IXyhz/k8NWvRvHud2v46EeLA5df0jSNQCDgOsT8fj84jkMul0Or1XInTo44Z5qmK8i12200m03ouo5Go+GWqzlNRa7NrPrqVyn87u8KCAabuOuuLnw+HwRBQDQahSzLkGUZoigiGAyCIAjwPA+e52/oHJ6G8vphQtM0Ll5M4rd/mz51t+Nh7wtBEBAKhfp6HjjuvYP3VZ63cc89dXCchbe9rYVPfILA0tJ+OSPP8zBNE3t71omfQVVVVKvVQ+IeSZJYXl5Gt9vF1atXUalUXOfntU2gHEeaU3J54cIFUBQ1syV9w8Lv9yORSADYL83ttXmWR39M6r6lKApIksT29vapBPVh0Gw2US6XEQgEXHeoZVkgSdIVbHpZyCIIArFYDDs7OxOPd+mHW265xX1GevRGrVaDLMuesHeT4Ql7Hh4eQ2d7exscZ+HOO2tIpxWYpnnmSnxIknRzxdbW1kbqYOh2uyiVSmi324hEIohGoyAIYqhNB47iKBHvqMnnKJmfn8fOzs7UnT+OqOdkafWLrutuma4kSYjFYvD7/UMp0z2qpPU0+WIH//7uuy3Mz89DFEXs7e1ha2sLmUyzZ5HwIAe3wTRNGIaBubk5APs5Q71OPJ5+OoInn4yD4yzcddf+51tYWECxWHSvjY9/fAHr6xwaDQof/ejgnWszmQxkWQZN0zAMA+VyeejlZI6Akk7rP73e9mAYVbdBQ7lchq7raLVa6HQ6IEkSiqJA13W3xPskZ4ZzXF99lUM2yyASMXDxooSFhTZyOd/YS+0HJRaL4dZbCZBk8dTn4kll3/0ICdFo1O2uOyx43sZdd+l461vr6Hb3c8u63S44joOqqnjuuQgeeyyIdJrHG95wfWf1RCKBcDiMbreLVqvlinqtVgsbGxvu9eY0nhEEwY0MiEajiEaj8Pv9bmk5SZLw+XxD7QQ9a/h8Ppw7dw75fB7ZbBbJZNK9Hj1Gw2kjGoZFNBp1F2MmgWVZqFQqaLVabqSDLMtuoyAn/sHJ8XViIJzvhcNhqKoKy7JmUhhzmhBls9lJb8pMO+OlzAAAIABJREFUQVGUJ+zdhHiluB4eHkPD6bh1cGJeLBYRiUTOVLC7M2iq1+vY3Nwc2ypurVZDrVZDKBRCPB6HoijY3d0dWZnq4mLnyHJbTaNw8aKEBx7QRjr5VxQFtm1PXWc8giCQyWTAMAwuX748lNdsNBq4evXqoTLdbreLXC7XtzPmYIlqP8fsgQc0EASBT3yCw7lzUVQqFaysrLg/lySz73Leg2iahna7jVQqBVVVUavVDolzx9FsEof+DYVCbmkzsF9KHgoZSKVaeOyxwScFFEXB7/dD1/UblisOg+P271Gir+NoFUURyWQS9Xr9yLxHYP+4/uAHfrzwQggvvhjEK6/wbnm9833gZ6X2zrlz771VPP98aOTX/WmgKAqSJEHTruLhh08v/p9U9t1P2brf7x/55NnJYnXui/fey+Ozn1XxsY/RmJu7xRXL2+22ew1ls1mkUikA+41+6vX6kRPldrvtOg7z+Tw6nc4hsYrjONA0jUwmA5ZlZ7a0bxCcRZ16ve4e693dXaTTaVy+fPnY685jME4b0TAMkskkeJ6fiiYo9XodV65cOfbnBEG4X46jL5FIgOf5kY4TRwlJkgiHw2N53p41WJad9CZ4TADPsefh4TE09nOh8ocG+51OB9FoFMVicSZLAA7CMAzOnTuHQCCAbDaLQqEwkayhdruNYrEIwzAQj8chy/J1E7BRMq6V8/n5eezu7k6VW88R9ViWHZqod5CDZboMwyAWi0GWZdi2fSo3G7Dv9BFFA489lsT6OoOvfCV2qmPm9wMf/GAKgQCJ1dXVkYrzjiu1XC5DEAQ374uiKDcv5iCaRuGZZxRksyzuvruOu+7SoSiKK3oA+6Xkf/d3QbzxjTo+9rHB3UWqqoJlWVAUNbVuJadbp9/vP9Y1drC88667GviVXykikejigQc0vOUt+nUuXed6z2Z9eO455Ybn0DhL5qLRKCiK6rsM8iQH62nK1h1isRh2d3fHKu4wjIHXva6CdltDoVBAs9mEYRigadoVu3d2dtDtdjE3N4dKpYKtra0jX6tSqWBvbw+NRgOdTue6z2EYBjqdDliWRSAQGKozcRagKAqLi4sgCOKQ2NBsNhEIBCDL8plaxJwmRtnN+lqchjKiKGJ9fX1mGk7Ytn0oBkIQBBiGgd3d3UlvWl84Xedn0Wk4aTqdDjiOA8dxk94UjzHiOfY8PDyGBkEQ17mLDMNwg7mnYdWzX+bm5hAKhdwmFtMgUpbLZVQqFciyjLm5ORiGgWw2O/JB6DhWzmOx2MCdhoftLPT5fJifnwdBECeunA+LXC6HXC4HRVEQiUQQj8fdnJleXaJOs5Nul8Cv/uoumk0Cmkb1tD+SySRs2z7k0hs13W4X2WwWwWAQ4XAYwWDQLf87mFX37LM0XnwxiHe8o4YHH9zP0wuHw4ea2DhNCA42I+gXQRAQiUSwubmJTCYz8OuNko2NDSwvL4Pn+WPvBZJk4pOf/JkYtrhYcL9/rUvXuc7vvbeKu+7Sb3jdD6NBSy84JciDlMKfxGkdqTzPA8BEyzFt20aj0TiybLBcLqPb7Z5YUtjrc03TNKTT6b63cxYJhUJIJpNot9tHnnNra2tYXl7GwsIC1tbWpmKM4NE7JElifn7eza7UdR21Wm3kkSejZNYb3bAsO3PNVqaJbDaLVqsFVVVBkuSkN8djDHiOPQ8Pj6Fg2zZ0XT/S7m+aJiKRyIkuF0EQkEqlEI/HEYlEYFnWVKySiqKIhYUFAMD6+vpUrsY3m02USiXQNI1kMolgMIhGozEy18ioV85JkkQ6ncbm5uZAOXPDdBZKkoRMJoNWq4XV1dWxTtqazSaKxSLq9bqbfcUwDFqt1rGDdqdE8ZZbqtjYoPDpT+ewtcXiySd72x+BQADRaBQrKys3nBiMwqHV6XRQrVahafsupGKxiE6nA4IgIMsy3vAGHrJs4gtfYHHbbfvZX8B+ubpzzpw2D9LJDuM4zm1E4ff73ayiXC6HSqUCVVVRLpendsJkWRYYhvlpierg4rtzvTvnzY2OcT9Ot36IRCJgGGZq3Cg8zyMYDKJUKk2tqDOsjp7dbheRSMQV2s8yHMe5+aL5fP7ERk6lUgmqqiIYDE7lWMHjeJaXl2EYBtbX17G3t4dqtTrzjtRwODyTnYgdYrEYarXaVFVtzBqdTgeKonhZezcJnmPPw8NjKFiWdewksl6vgyRJCIJwyC1AkiTi8TiCwSBIkkS5XMbu7i5omkY6nUa9Xp+Y+4GmaczPz4NhGGxvb09dztu1WJaF3d1dFItFRKNRnD9/HrquI5vNjr2T26CIoohut3vqlfJrHXrDchZmMhn4/X5ks9mJDpCbzSauXr0KhmGQTCaxvLzsiulOphpFUQiHw4jH4zAMA296E4W779Ygir3vD4qiMDc3h729vZ7OnXE4tJwS5Wq1im63C5Zl8Z73bGN3FygUKJw/fx4kSSKZTIKiKJim6WaMGYYB27ZBEAQoigJJkqBpGjRNw+fzgaIoUBQF4GfdbC3LcsuaWq0WLl++7O4L0zTBMMzQRJJRsL29jdtvv93NBBwGvTpgh5W9eBIkSSISiRxyaE6aWq2GTqeDhYWFsYv/k0DTNEQikZkXP46DIAhEo1EoioJyudyzc/m1117DLbfc4i5OeUw/6XQalmUdaiZzFnCc7rMKTdOeQD4ghmFgY2MDmUzGc+3dBHjCnoeHx8BYloV2u33sAN+2bRQKBaTTaeRyOddNxDAMdF3Hzs4OarXaoQFVpVJBKpUaWZnVSTi5ZtVqFaurq1PrzDkKwzCwvb2NQqGAaDSKW265Bc1mE9lsdmYGeD6fr699fq3ANAyBIRAIwO/34/Lly1NzHnQ6HaytrblCViwWw9zc3KHuluvr62g0GvjWtxbwxS9G8NJLHJ5/3o/f/M3tGzrY5ubm3BzH1VUGX/pSHI88ksPi4tEi+yACai+vfy3XOn8tywJFUVhZWUG73YbP54Pf73dddzRNgyAIV7RzMvva7TZqtRra7TZarVbPDldH2JtUl8ReqVariMViQ7uHOtfXt78t4stf3uj5eI0CSZJgmuZEj8FRQufVq1dxyy23YG5u7syLOpqmQVGUSW/GSKBp2s3Sc+4rp+HKlStYXl7G/Pz8mROLzhqRSASBQABXrlzxjtMU4eQDesdkcOr1OrrdLhiG8Zx7ZxyvFNfDw6NvTNN0RbvjwrgddF2HbduIRCLgOA7lchlbW1solUpHDppbrRZisRg0TRuboMIwDJaWlsBxHDY3N6e6pOpGmKaJarWKcrkMnueRTCYhCAJ0XZ/qrn0MwyCVSiGfz5+6/GIUJYCBQAAMw6BUKg3l9YaJbduoVqsoFovI5/NYXa3hD/+wi0BgC9WqgWefVXDPPQUsLfnwzW8KsCwS3/9+ABxnH1s2a1kynnlGAsOsgeMsPPpoCi+8EEI268P99x/tWh2kNLuX178RoVAIgiC4JZnOQkO9XsfaWh1PPUUgFNpBs1lEuVxGuVxGtVpFvV5Hs9lEt9s91XUeDAbdLLNpptFoIJFIoFqtDuWabzSAv/mbMEolH158UcC73lUZS5D9tTgNbHK53NDKQPspJz+u1F/TNCQSCQiCgHa7PXOO6V4xTRPhcBgURc10DtlRLC0todPp4OrVq31dO7ZtQ9M0qKoKURRRqVRmdixxlgmFQkgkElhbWzvxXjLOhkDDxImVmEXXG8dxCIfDXuOMIRGJREBRlCfsnXE8Yc/Dw+PUmKYJy7JQLBaxubnZ8wTXyYIrlUrQdf1Ewc6yLHAch0gkMnJRhaZppFIpJBIJaJo2cLbbNOGUMB4U+AKBwFQKfCRJ4vz589A0ra+uo6PI/nPE6F4z1TSNwtNPR/CDHwg4f368k4A//VPRFRp+/GMeTzwRRyLRxUMP7eAnPxGwuspAkkx897uhn3ZEPTwZ9/l8+Mu/nMenP01BFA286U06LlxoXtcldZj0+vonTazi8ThardaRZdKj6OAsCIK7ODHN2LbtbuswSsh/7dfmUSr5QNMWSiXfyLtiH4ckSRAE4YaLSaehn/PkuIUE27ZRKpUQDAYRi8VAkuTUi8D9Yts2FEWZ2i7R/UAQBBKJBAiCQKVS6Xth0TkPJElyy3k9cW964DgOmUwGW1tbN7w+R/EcGQcEQUCSpJm7PtPpNCKRCFqt1tQ/Z2cF27YRCoUA7M8LPIHvbOIJex4eHqfCEfQ2NjbQaDRGOlCt1+sIBoOIx+NoNBoDOx+c8pp4PI5oNIpIJAJVVRGJRGAYBjY3N6c+S69fnADlcrkMjuOmUuA7d+4c2u32ieHkvTKsFXbDMMBxHBRF6akRwbPPKnjyyTheeikw9knAQaHhtttah0SHt72thtVVP378Yw4AsLdH4s/+TMEdd+iIx42f/v0CFhc7oKiS+3enbUBxWnp9/eMmVjRNu46Lo+5Fo3BxUhQFWZZnwkmg6zqSyeRQ3McXLuh4+WU/Pv/5Tdx6a3vkzTGOY35+Hnt7e0MNVF9YaIPjLBgG0bMgf9JCguOmrVarSKVSME3zTAbAdzodRKPRsTrrx0GhUEAsFoOu6wPn/GqaBkmSEA6HPZFiSiBJEktLSygWiz0918fVEGjYGIYBVVXR7XZnqslNMpnE3t4ecrnBO9p77OMYKzRNA03TXlnuGcUT9jw8PE5Fp9MZW3aQbdvuKvfc3Bx8Pl/fzhOO47C0tIRGo4FsNotCoQBN01AqlbC3t4dyuTw1AtcoOSjwsSw7li66vRAKhSBJ0tBC54e5wl6v1xGNRk/s1OwIiffeW4UoGrjrrgY+8IHxTgIOCg3O/3M5Hx59NIW3vEXHu99dxjPPyDAMEpWKD5UKjYsXRSwuNvF//28Cr389i0plZaQdj/tB0yi8/LL/yH0qiiJYlj3WkTAKF2en00E4HEY0GgVJkmi1WlPrxDFNE6FQCBRFDewai8cNPPhgCZlMd2LniCiKCAaDyGazQ31dnrfxyiv+nrtG94ppmmg2m5ibm0OtVjtzZbm2bbvdo2e18+ZRiKIInueHssgE7It7sVgMLMueqf00iyiKgkwmg1qt1rNwNIrnyDhwXFqmac5UuXw0GsXW1taZWiyYBizLcmN6fD4fWJb1xL0zhifseXh49Ixt26jVan0NTAdxUDWbTVSrVaiqClVVT+3eY1kW586dQz6fx+7urltK7HzdjDgCn6Zpbq7dpBx8qqoimUxid3d3aIPPYa6w27aNdruNZDJ5rEvLERITiS4+/vEC7rpr9JOAXq6pgxl2739/GRcu6Pg//yeIn/95G1evArZN4jvfCeH55znQdBl33lkfyXYMguOCfMc76rj77sPiVDqdRqlUOlZwHQVOiV2z2UQkEkEsFgNN026O6LTR6XSQSCRmrhzrKDKZDAqFwkiO96hcOd1uFxRFIRaLoVqtnrlnjmmaUFV1JhysvTIKV2ilUkEymTyz7s1pR1VVpNNp+P1+7OzsnKnz9SScztWz5NiLRqM3zWL7pHC6uDuZwbZteyLfGcAT9jw8PHrCmYxsbm72NTEZ1EFlmiZKpRIoikIqlToUCM+yLERRBIDrBD9RFJHJZNwGAx6HsSwL9Xp9YiW6JEkinU4jn8//tExgOCLRsFfYO50ORFEETdNHOp/6EQUG/ay9XFMHM+wA4NKlEH73d7dQLtv4/veDAADbJnD+vIF/829u3DG33+0YhOP2bTgcRigUmlj30W63i1Kp5JZbVqvVqXRkdbtdyLIMy7JmWlAIBoMIh8MjO96jdOXU63UIggBVVaeyEc8gdDodqKoKXdfdbFpJkjA3N4dYLNZzPum0IIoiAoHAka7QQe7ZjuN7bm4OrVZr4BJfj6NRFAXnzp2DoiiQZRmyLCMej8Pn87mN3mZJ5BqUeDyOvb29mRLJQqEQwuGw13RmxLTbbfd5pOs6eJ73BL4ZxxP2PDw8bohlWdB1Haurq31PXIflhmg0GiAIwh0cx2IxxONxMAwDRVEQi8UQiUTcr0AggFwudybcKqPkuAy+RqMxskkZSZJYXl5Gq9XCzs4OAODppyN48sk4Xn2Vw9vfXp+q0pdut4tYLIYf/KCKRx9N4cKFpiuE9SMK9CuIHSz7TSS6J15TBzPsDr7fAw9oKJdJZLMcABv5PPXTEuLTC3Ojzh86at/6fD7Mz88jl8tNXKxiGAbhcHiq84Bs20Y0Gp3p+2Amk0GlUpnZRhSVSgWyLA+tmck04ff7EQwGIYoiEokEeJ6Hpmnw+XxgGAb1+umdwJNibm4O5XL5SPe483w6qvlQL3S7XXS7XczNzaHdbt9UAtO4cBZ5Nzc3oes6Wq0Wdnd3kc/nJ/6sGDc0TUNRlKl+Nh2FpmkIh8NQFGWqxD2KoqZmW4aFbdtoNBpoNBquo9y2bViWBZIkPaFvxqAnvQEeHh7Ti2PPzuVyA7sMJMnEww8Pp/TBWX1Mp9NoNBpYWVlxB8gEQYCmadA0jaWlJfz4xz+eShfNtNLtdrG1tYW9vT3EYjEsLy9D13Vks9mh7keapnH+/HnU6/VDzghNowAAL74YxMWLEh5+uIDVVQZf+lIcjzySw+Li5FwOtVoN3W4XTz65gBdeYAAATz210ffrPfCAdujfXrl4UcITT8QB4FTX1LXvt7jYhSx3sLGx31CDIMhTbYfDMK/tXkkmk9B1fSrC6GVZnnrholQqIRqNIhgMzqSoJAgCfD4fdnd3J70pA7G6uopbbrkFu7u7Z+q51G63XTfi7u6uWyrtlIE7Cze9IMvyxFx+DMOAYZiRuvudz5ZKpcBxHPb29kb2XjcrhmGg1WrddELetbAsO1NOvYOsrq5iYWEBS0tLWFlZGehz0DQNn883UITD0tKSm0nnbEuz2USlUpkq8XEQ2u32ofsRwzAQRRGyLIOiqBsKfI4gSFGUKwx6jBfPsefh4XEslmXh6tWrUzlpbTabyOfzqFQq1z3wLcuCYRiQZRmGYYw1f+usYFkWqtUqyuUy/H4/kskkBEFAvV4feMLFMAyWlpZQrVaxtbV16Gff/KaCbJZFJtPCb//2DnjednPiXnxRwLveVZmYi0/TKPzRH/nw7ncL+O53Tfy7f7eDTKZ76tdZXWXchhb33Vc79efp1yF30PnmuPfe/e4yqlUS/+JfWPjn/5zDQw/JWFtj8PrXN6fKLXkQhmEQj8dx9erVqRhMJxIJlEqlqXffUBQFSZJ66gI5baTTadTr9al8Fp0Gy7IQCoVmzsV2I3RdRz6fv65BiGmaiMViaLfbIEkSNE1DEAT3Zw6qqoIgCFAUhfn5eciyDJ/PN/Z9FAqFwLLssQuZ58/v33sHbYzUbrdRq9WQSCQQDodRq9Vmqlx5mgkEAqBpGpVKZdKbMnGCwSBYlp3Jez6wL4IHg0GoqopKpdL3NbK0tARVVVEsFkHTNFiWdffNSVnbwWAQyWQS0WgUPp8Pr776KorFoutuo2kasiy7jXEsyzpTJfamaaLRaKBSqSAQCLjCHkEQ7tjL+b9lWdA0zV3E4TjOc/pNAE/Y8/DwOBbTNJHP56di8twPgiCAJMmZdKhMC47AV6lUwPM8kskkGIbpe5/yPI9z585B07Qjy0Ne//r9TLjPf34LicT+BPHChSZefFHA6io3shy3Xnj2WQW///tR/PCHJra2aFSrFO6///STh4MNLfr5+2FkgTni4C//chEf+1gRb3tbEf/6X0dx9aoPr7zix5UrLO65Z7pKoR2c1WNn8t1v7tUw8hxJkkQ0GsXOzs7U3ycbjQbi8fipmw9NGp7nEYlEsLq6OulNGQqNRuOmaaJAEAQEQUAwGIQsy5AkyT2egiCgXC4jHo+7blJFUUAQBNbW1qAoCqLRKGzbHtviXCQSgWEYqFarR/78uHtvP/cS0zRRLBYRDocRi8W83L0hIQiCJ+z9lHA4DIIgZnpflMtlBAIBRKNR1Gq1Uzv3SJJEPB5Hu91GPB6HJEkIh8PgeR6BQACRSOTQtef3+xEKhSAIApLJJNrtNjRNcxvv2bbtltTX63UUi0XUajUIgoBIJAJVVeH3+2EYhlvWOutYloVSqeQu7Hc6HZimCYZhsLKy4jajqdfrMAwDc3NzoChq0pt9U+IJex4eHsdCEARCoRDK5fJMPpwYhoEsywAwtG6rw8Rxbh3MaptWTNNEtVpFrVZzVyjb7fapJiKCILjdBo8rdTqYCXfwe+96V+WQS+24idQoO7Q6YtiDD+5B18N4/PE2GOboCeBJHGxocfBzDrrtp/l7Z4LaapF46ikVTz8dwUMP5bCyEsSttwKXLk1WRD2JZDKJcrnsTvb7zSocRtOPSCQCmqZnJruO53n4/f5jhYtpxMlTnaVtPgnTNNFsNt1O5M1mc2bL5W6EbdvQNA2lUgmFQgGFQgGlUgmlUgmSJCGRSIDjOKyuriKXy6FQKKBYLKLT6aBUKqHT6bi5uZ1OZ+TCVzKZRD6fP/X7DHIvcbp/plIpANM5VpklAoEAfD7fVMQ0TBpZll0BapZx8kljsRg0TTuVcy+dTsO2baysrCCfzx+6DxWLRbcsnmVZRKNRd/GB4zhsb2+72Ywn3aOdxQBH3PL7/VAUBaqqgmVZ6Lp+Jhy5hmGg0Wi4edyFQuG6RUKWZSFJkleGOyE8Yc/Dw+NYCIIASZIIBAIzOUiyLMt1BkxjR9zf+q05XLoUwl/9VQj33VebenEP2H+wa5rmTkRs2+5pIhIKhZDJZPrOa7zWKXFciPkoO7Q62xCPG3jve2u4446Eu0J5Go4SL4HBt72fv3/2WQVf+UoM2SyLWo3Cn/3ZFXzgAwxSKQb3358Hw0yfsyuRSGBzc9NdbOi3NHkYTT9kWUYwGATHcWBZFj6fz3VhjVJk7hdd111hdBYmGizLIhaLYXV1dSYXl47D6agcCAQQj8fP1OSvFxzBT9M05PN5t5uu8zMHp2ujbdtIJBIQRRGNRmMkQijP85Ak6bp4iF4Y9F7SarXQaDSQSqVAEIQn7g2Ak8c5i2PWYaMoClqt1pk4n0qlEkKhEOLxOHRd70l8l2X5/7N39kFunPd9/+4CiwWweAcWwAL3grujKJGRLasKG0t+k/PmF6UKM26cKnJaUZ1YrmK7tlx6ZLF1O6NYaoex3NYZaprpWIrdsSU7jpnGtjx25HHKRlFrN5QS1w1FHnF3xN3hffGywOJtd/vHaVd35L3gZQEscPuZubnh8Q54sHh2sc/3+f6+P/h8PiwvL+/5+aHm5LndbiiKgitXrqBQKGgbC72iinyFQgE8z2vO48Pg0Abe6CpuluGOB1PYMzEx2Rc198Zut0+cY6LT6WhlckbM2bt8mcYrrzBoNCx9l2WOi0ajAUEQEI/HD8xCCgQCiMViSKVSupWE/PjHDH7yExdOnKjtEPYGWWCpQozP18H58/59BRl1YWm1RnHuHKGLeDPo4rCfv08kmvjbv3Vgc9OGX/7lMu66qwZJquKd77RiaYlDrVZDLreVyVerAR/96DyOH98SN8cBRVHw+/07hPp+S5P1KGmuVCqo1WpayDTDMJp7TxVa7XYZP/2p0xACnyzLcLlcoGl6IiIKYrEY2u32VC7SFUVBpVIBz/Pw+/2IRqMgSRKiKE6ViLkf3QqZoiiiWCzCZrPpmve6nWg0CkmS+vqM0uNa0ul0UK1WEY/H0Wq1DJ/ZaVRMYe8NgsEgBEGYGkGpWCyCoigtm9LtdoMgCNhsNjgcDkiSpDVusNvtmJ2dxdra2oECnXre6z1n1Ny5druNaDQKh8MxceuoXmFZFna7fdzDOLSYwp6JicmebL9ppigK+fxoO1/qgRq6a8Sb5GPHGlAUBXa7jEcfTU+EY2876kKE4zitC931hEIhRCIRrK6u6loOsleI+SALLFWISaUoPP988EDnW71ex/PPh/C5z3kP/N1u3FuDLg6v//tun/Nd76q+XmJc1H5Pfa9mZmbwD/+hEy++GMB3vuNGqWTDxYtO3HffYF2y+4WmaXg8HkOVvrbbbVSrVYiiCK/Xq10nVaG10yHwxS8Ox0XaD6IoIhaLaU4oo6Iu4FZWVqbaySbLMkqlEgRBAMuyCIfDkGV5ahbjeqEoCgRBQKlU0vKv9Mqls9vtiEajY59rkiSh3W7j2rU4fuu3/GPdRJlUTGHvDViWRalU2uGInXSq1Sqy2SwIgoDVaoXP54Pb7QbDMGBZFsFgED6fT3vt/VSI6I3qPOY4DiRJolarjXtIQ8FqtSIYDMJqtY57KIcW88ibmJjsiqIoaDabaLfbsNvtWF5eHveQ+mJ9fR2xWMyQgfF+v4RPfSp78C8amGaziVQqhZmZGYiiuENAjUQiCAQCSCaTujsm/X4Jp07pIzTzvAXnz/tx991bO6l3313BiRN1nDx5cCe5X/qlNVitC3j3u/d/fefP+/HUU1EA0G3cB9Htc+51LPP5PNrtNnK5+Os/IeH3t/HpT28MY7hdQVGUJkap79vJk7whRHFRFHcERqvHlectcDgUnDzJI5m04ezZKE6fTmNhYTxB+Wo2ZiAQMGREgUo4HIYoioa7bg8LURRx+fJlrRMjy7JIp9MTHXw/DNrtNlKpFH7u535Ol8cjCAJzc3MolUqGmGvlchkPPhjD1as0/s2/mcF//+9Xxj2kicMsA9zCYrEYclNbDwqFwp4bfAsLCyBJUuvQagRkWUYymdTGtlvzuEnF4XAgEonA6XQaerPwMGA69kxMTHZFlmVkMhlks1kUCgXDXqwPciU1Gg0tp8lILp9potVqwWq1IhwOa7uj8XgcXq8XyWRy5M6TXrPNVKcex7Vx6lRec1Z187c2Wwd33QUsLOw/v/TIc9uLvV7voM+ZTNrwqU+FkMkQkCQrrFYZ9boVN9/cHJvzjGEY0DQNnueHmqfYD4qiaA7h7Rlg252Ug3ZE1gu1NMgo18Tr57DVakU8Hsfq6urUNpbYi1arpX3mql0cR9E4YpIgSRLBYBCFQmEgMY4gCMzPz4NYxqMHAAAgAElEQVQkSayuruo4wsE4dqyO//t/vXjyyTRCoekUZoaF0+nUPiMOMyRJgmVZZDKZcQ9l5EQiEaTTacO5ntUmdLFYbKTdvofJ3NwcwuEwaJoGSZJm04wxYwp7JiYmu6Ioyq4dj4xGN4t7QRDg9/vhcrlM98OQqNfrWrZGJBIBTdNIJpNjWYz2KvgMKoDV63X4/f59u43qkcG0F3u93kGfUxWh3vKWBm66qYU//mMLFhc76HTqeOCBBbBsE8ePj3bR6Xa7YbFYUC6Xu37fRtnEQg3g32tRqXZEfuihLF54wTe23L1Wq4VgMGiYQO/tcziRaOLP/3wOS0sS6vXJi3/QC1EUkc/nYbVaEY1G4fF40Gg0DP+ZPApYlgVFUchm+3e8W61WJBIJUBSFy5cv6zi6wYlE2vj4xy14y1vYiWl0YxQcDgccDsehF/Zomt4RDXFYcLvd8Hq9fTXBGQWSJKFWq2FmZmbiszSdTidYloXFYjFdsgbBFPZMTEx2hSAIZDIZwzr1VLpd3LdaLUQiEVSrVXNhNAQURQFBEAiFQsjlclhfXx/bce5FqNOrnFMQBHAch3q9PtI8G5634OJFJ06cqN2QNzgoqgj12GObuP/+AhyOAt761gA++EEvJInEj37kRrOp4M47R+eW8/v9kGUZ1Wq1a+Hy3DkWTz8dgaIouOuu4WbblMtlRKPRG7olJ5M2nDkTx9veJuBDHyrihRd8urgNBxUtQ6HQUFx76us9flzs6rzafs7+2Z8F8OSTfthsZdx2m365nJNKrVZDPp+Hw+FANBoFwzBotVpjub720mBoWFitVi0Uv99j4PV6kUgk0G63DRszIggCGIZBIBA49CJVL5jC3hZOp3NHM6fDwtzcHMrlsq6ZznrT6XQgiiJmZ2d1ywkdB7Ozs7DZbKaoZyBMv6SJicmuSJI0EbvEao7VfotHr9eL2dlZVKvVif0AnQRyuRwkSdK9W2E38LwFzzwTAs9bupoTKmoO3fnz/oGev9VqIZ1OY3Z2dqDH6ZXz5/14+ukIHA5F95y5hYUWzp1b25EF94UvlCDLJAAZAIkvfSms63MehNPp7Dl4+u/+zrnj+7CRJAk2m23Hz86ejeLCBQ/Ont3KPDx5kscjj6S7ynHcj0Hmb6FQAEmScLlcA41hN65/vQex/Zx98EECTzzRwa/9mnHz/8bBxsYGLl26BFmWkUgksLS0BKdzNHNaRZ1vZ89Gdblu9kMkEoEoin2VsakuPY7jsLGxgZWVFf0HqCOrq6ugaXpHdqfJ/hAEYfgN6VFA0/RUNc3ohtnZWZAkaejsWBVBELCxsYGZmRk4HI5xD6dnXC4XaJo2RT2DYTr2TEwOOaoAo94IEQShtWg38o5XNxAEgXg8jlAohPX1dWSzWfOGb8h4PJ6xdP3qN29Nj+w71cUyM1PD3FwIAHp+/b04nJJJGz796Rlcvkzjfe8rg+PaQ8nu2w31eK2sOCAIJCKRFnI5K555JoQ3vak7d1a/LjOLxYJwOIxr1671NOblZRqvvMLgPe8pD92xB2xtJCiKsmMOeL1tvPSSC5/4RBpzc23dSrMHnb9qV0G93S2q2/P06d67fUcibvzSL9lRqxl/cTZqFEVBpVJBPp/XOrk6HA6IojiSzRR1vt1/f2Gk1x0VmqbBcRySyWTPr5dhGCwuLqLT6eDq1auGKEHvhkAggGazOdEle6PE6/WCJMlDH7sSDAbR6XRQrVbHPZSRwDAMwuEwksnkxFTlNBoNEASBWCymNbWaFDweD1wulynsGQxT2DMxOaSoApeiKGi1WqAoSvu/SqViqG5S/UAQBI4cOQKKorC8vAxJkmCxWA5dEPuoURRFCzUfJdsFjkaD7LpcTA+BRRUVNzcD+JVfkZHPr2nnV7eCnZpn9/LLDN773vK+4zlzJo6XXvLglVcYreHHqBbX6vHKZkm88gqDRILED37gQipFd90Qol8RlmEYuFyunufWsWMN+P0S7ruvuOM4DSt7r9PpIBqN7ijL/vf/nsOlS05UKhZdm2YMOn8FQdi1dHhQ/H4J99xT7stFKggC3G43gsHgoS+n2w9BEFAqleD3+xGJRECSJERRHOrmlTrfemkwpCdq6VqpVOrp75xOJxKJBLLZLDY3Nydqg48gCEQiEfA8P1HjHheBQACtVmviN6YHJRwOo1qtTkWDhm5YXFxEqVSaOEG3Xq+j0+lgZmYGNE1DEISJOM87nQ4CgYAp7BkMU9gzMTkEKIqyw5nXbDYhCAJ4nsfm5iby+TwKhQJ4nte+Jh2CIBAMBiGKIiwWCxKJxKEMEh41jUZDu6EcpYi6XeBQhaNUisLzzweH3jU1kWjiyhUaL75IIxCQcO+9QTSbTWQyEh56KIFXX2UOFL2OHxfx8ssMkkn7geM9flzE5cs0OK6FBx7oruRYD7YLYbffviVU/uVfOtFskiBJGZ/7XArR6N7ikPr3d99d6cvt4/F4QFHUrten/US6vcSvYXXVVRtTlEolTSwbxME2bJxO576NX8ZBpVJBMBiEx+PpWcQ5TMiyjFKphGq1inA4jFAoBEEQpnYDKxAIAEBPi3er1YrFxUVks9mJzBur1+twuVym0N0lLMtCEIRDI2jtRSQSQTabndprwXasVisikQhWVlYmQhS7nkajAZ7nEQqFEAgEIIqi4V2HkiTB4XCApulxD8VkG6awZ2IyxciyDEmSUCqVUCgUsLm5iWw2i2KxqO3kbRf8JEmaqpuAarUKjuPAMAxWV1dht9vh9/vNheKQ8Xg8IAgC9frwxLT9hJxRl4s5HAruukuA3y/hV391HTbb1u7rl7/swre+5cDCQgOPP76+r6Dj90t473vLN7gOt78+9TW/5S11iKIFf/qnAXBce6ii5Xa2C2F33lnD7bfXcfRoHT/8oQfttgVvehON48f3PrfUv+/XZcgwDCiK2vX87Uek06MMey8ikQjS6bS2yBjEwTZsarUaYrFYT903h91pWFEUlMtlhEKhoZQKTxudTgfFYhEURSEWi+nuwDQKqsO0XC53fa8yMzMDSZImugqhVCohGAzC7XZPnCNp1JBkGP/pP3UwOyuOpeO4EbDZbAgGg0in0+MeykiIRqOQJGmiPydkWUaxWITdbgfHcbBYLCOPtOkFr9cLn89n5n8aDFPYMzGZYhRFwWuvvYZKpYJmszmRO1mDIEmSlkfUbDY1V8M4MuAOG4FAAMVicWiPv5+QM+xysd1Eje2usEajAa/Xi6UlCRZLEZ/5zCY47uBF9m6uQ/U1JJM2PPRQAi+84NPEqGGJUnu9zt2EsLm5Nv7xP+YRCin42MfcCIWcePXVBh577Mby40GFtP26HfbaCfm554K45ZYG7ryzpvvxYxgGbrd7IgK8ga0Fhdvths1m67p8TQ+340HioCruBQKBoV9PpgVBEECSpKHEvVdftePDH07g+PH6vo7ebpBlGTRNw+PxdCVw0TSNaDSK5eXlib//KRaLYFkWPp8PlUpl4l/PMCBJEt/4Bot/9++YoTv1jQzLsgBwaDax1WznaRC9q9UqKpUKwuEwgsEgarWaIa7jKizLYnZ2Fl6vF1arddzDMbkOU9gzMZlSJElCLpc79ALW9u6+iqKgXq9jZmYGpVJpqtyJRqLRaPTsquiVYbmtunEiHSRqBAIBuN1ubGxc6VtYvP71nTkTx6uvMlhYaOAzn9kcScbV9a9TFR63uwnTaQqPPx7Dfffl4XDkEA6H8clPBvDDHzpuyAscNA+Ooih4PJ5dy+l6eexhleCqqLkz415UkSR54OLfZrNpZbgcx6FQKHQlGOhx/nXzPiiKAp7n4fF4zJyxLqnVaoYS9z784QSSSTsuXnTivvsGF2dbrRbC4XBXsRrh8FbX7kl28mynWCwiEAiY4t4eJBIJJBItWCz8yBu7GInZ2VlsbGwcmq64wWBQ28ifBiRJ2uHA7nQ6hmj243A4EI/HYbVazWw9g2IKeyYmU4osyz13j5x2LBYLZmdnoSgKstnsuIcz1bjd7qGW4+rVVfR6uhEb9hM1aJrG3Nwc1tbWBrqpvv71qRltjz++3pX7Tw/2ep3bj9E3vuHHhQsepFIU3v/+rZL/22/34LvftWB9ncKVKzTuukvQ5X0iSRJ+v3/gnEyfr4NUisL99xeGUhrLsixEURzbpko4HMbMzAyi0eieGxgulwtzc3NgWRZ+vx9erxfA1udGN9lUepx/vYiDpVIJDocDHMehUqmYmzIHYCRx7/jxOi5edOLxx/fP4OyWTqejlYDt9/lCEARmZmYmRuDotryd53lEIhE4nc6pcCgNit1uRzAYRDweh8ViQS63ittu09+JPSnQNA2/34+NjY1xD2VkqEL/JHWV7QZBENBsNsFxHHw+39iz90iSNBtmGBxT2DMxmUIkScLGxgaazea4h2IYSJLEsWPH0Gq1sLy8PO7hTD2KoiAUCu3qrhp2PtcgdCM27CdqLCwsQBAE3UPaR5nRpnbyveOOOt797uqeGYYnT/K44476DU0hvv51C1580Y2bb5bxN39zcDOQbrFYLAMLezxvweOPx3Dhgmdo+YThcBilUmmk11+aphGLxRCPx0FRFLLZLGRZRigU2lHC6vP5MDc3B5/Ph1KphGvXrqFQKKBSqUAURUQikZE1GOpVHKxUKrBYLIjH44YrTzIiRhH3otEO7ruvqIuop9JN9/VgMAi73T4xOWO9OIl5np9KkTsajYJhmD03RUiShNfrBcuyiEQiiEQi8Pv9ALaOyfr6etc5odOKzWY7VI3ibDYbQqHQxHW77pZms4l8Pg+apsFxHJxOJ9rt9lg2KyRJgsvlgs1mG/lzm3SHKeyZmEwhqrA3CYxK5FEUBR6PBxaLxcxqGgH7dccddinkIAziRIpGo7Db7VhZWdF/YDqjinfX5+ABwJkzcc2Ft1sn3+3HaDfBURX+zpxpIxajUakQ+PGPKRw5Mtg5brPZ4PP5BlqwPPdcEM8/H8Q73lHB7/1edijXnHA4jFwuN5IFN0VRmJ+fRyQSQbPZxMbGBrLZLJrNJmq1Gvx+P4LBIGw2G+LxOFwuF/L5PFKpFGq1mtYxvdPpoNlsaiVN4y77SSZteOSRWZw/78Ntt9W1+VWr1SDLMmZnZ8EwDDweD1wuFxiGgcPhgN1uB0VRWjOow06tVkMwGARBEF3nJ04CajnuXoKlzWbD3Nwcrl27NhFuPaA3B6uiKGAYBna7HdVqdUQjHC4Mw2hNA6LRKGw2m3aNstlsSCQSiEajcDgcaLVaKJVKyGazyGQyKJVKh74L7nZCodDEZLwOCsdxIElyIjte94IgCOB5Hk6nE5FIBIqioNPpaELfqHC5XLDb7SN7PpPeMIU9E5MppF6vG75EQxX0Ll504otfHI3IozbPcLvdU5O5Y2Tcbveunb12W8AMKvDuJ1SNAofDgZmZGSwvL0+EoLCfeKeW/W534fWCKvwFg8Dlyz48+SSNn/zEBbtdxk9/6tTe473e871+brfb4Xa7B7qBV+fe7/1edijzxGKxgGXZkbiEHA4HlpaWUK/Xsba2Bp7nd4gcaj6dzWYDwzDIZrNYX1/fdwFMkiSCweDYNz/OnInj5Zfd2Ny03TBH1TJngiCgKApIkgRFUaBpWmtcEgqFQNP01GQu9Yvb7YbH48Hq6upYx6FnAw1ga257vV64XK4b5itJklhcXES1Wp2oxf72DZNuPs+azSai0ejUCDiLi4soFApIpVKo1+vw+XyIRCJwu92IRCKoVCpYW1tDPp9HtVpFo9GYiM/aUSPLMgKBgLZZM+1Eo1EUCoVDIezKsoxqtQpRFBGLxbRmOuFwGI1G48D3myAI2Gy2ns8bmqY1hyzDMGYproExhT0TkymkXq8bfhdXdW2dOFHDO98pjCToWG0nb3bGHQ17lePu5oob1MWnClXf+54Hd99dHYu45/V64XQ6R9I0YVAhdD/xTo+yX9Vh4fFsgiSbuOMOG773PRdeeMENu13GiRP1Pd/zvX7ucDjgdDoHEp2Glc2o4vV6YbfbRyKMzc7OolqtYnNzc9/yM3Wnv5tFXr1eRyQSgSiKY3U6HT8u4vJlGhzXwmOPbd4wF9vtNmq1GgRBQKVSQblcRqlUQrFYRKFQQLlcRjAYRDAYRKlUmsoSrW6YnZ1FuVwe+2ed3g00SJIEx3Hav2mahiAIsFqtWFxchCRJWFtbG/h5xsWnPz2Dl17y4K/+isH731/e9XrV6XQQCoV2dcVPGouLi5BlWas0abfb4HketVoNFEUhk8mYjXN6QI2tmPYNbKvVCpZlsb6+fqjmRrvdRj6fRzabRaPRQK1WA8dxKJfLe94LOBwOzd2vul5lWT7wuHm9XszNze3YKDS74RoXU9gzMZkyFEWBIAhjv5E/CNU585u/yePOO0cXdKwoCmq1GuLxOKrVqpnTNESazeaOcqn9xKh+XHzb//+OO+r43vc84HlqzxLS3dCrFFyWZZRKJYRCIXg8nq7FvX6ff1AhdLt4p7fb0Wq1YmlpCTzPo17P48SJGp59lsHf/u1W+cbtt7fxs5/RuPvuCjiufYOov1dJmlp6ZuTFSjAYRKfTGYlTTM3D01uAo2kabrd7rF19t97/Ek6eLPU1JyVJAs/zcLvd8Hq9Y+9QPA4sFgsikQhSqdTYc8f0bqChKAqq1SrS6bTWhV2SJMzPz6PRaExEHMJ+XL5M45VXGJTL1n2v8YFAAPV6faKbBszPz8Nms+Hq1as3iAydTgfVanViyqmNQrPZRCQSQbFYnGrBSz3fD+P1XaXZbEIURbjdbrhcrhuqtSwWC5aWlhAKhSAIAlZXV+F2uxEOhxEIBNBut2+4ftjtdng8HoRCIQSDQWxsbCCTyaDRaIAgCDidTpAkOcqXadIlprBnYjJlKIqiBaEbje0ihnqzOq7mCaqTwxT2hovb7QZFURAEYV8xqh8X3/b/f/e7q7j77mrPJaR65v0pioJyuYxIJNK1I7Tf5+8lj+kgDsrU6wWr1YojR46gXC5r5aj/83868d/+WxCJRAMf/GAT7bYb58658bOf0XjkkcwN79VerjqXywWKogx9E8+yLARBGPr1lyRJhMNhbG5u6v7Y6u7/NATzt9ttBAKBiSrJ1ItYLKYJnONmGA001M9umqYRCATAMAzW19enouP9sWON153NNfzmb+59jQ8Gg6jVahNbculyuRAKhXD16tWJv9YYCVmW4XQ64XQ6DV+90y8cx4FhGKytrY1948IIVCoVxGIxEASBdrsNiqLAMAyi0ShIksSlS5dQrVYhyzLK5TLy+TwoigLLsgiHwwgGg/B6vZrgZ7PZoCgKVlZWdtzPNJtNhEIhU9gzKKawZ2IyZagXbSPe6BmlacLi4iIajcah6Ro2TtrtNiKRCAqFAubnexOjDhKvrv9/v1/CXXcJ+N73fF074PQUyICdjtB6vX6g06Df59ezpHTQTD2VcpnC979/EziuilLpjeY9H/rQIsplCrJM4Ny5ZTzxhB+lkgWZjK2na4HP5wMAQ+emhcNh8Dw/dAeNeuM9jJJfNZjf4XAY4lgP4qolCALBYPBQXuvj8TgymcxEu7n2w+FwIJFIwO/3o1AoYGVlxZD3Pf3gcCg4caKOEyf2v8YHg0FUq9WJfY8XFhZQKBSmVnwaJ51OByzLTuW1j+M4eDwerKysmG7O11GrtViWBcuyCAaDYBgGsiwjmUzu6twUBAH5fB7lclm7X+V5HhsbG+B5ftfSXkVR0Gg04PF4AMDM2zMYprBnYjJlqK6hcd7o7VXap7eI0i+RSASlUgn1urE6sk4jqmNm66aivkOMOmjBfpB4df3/f+ELIXz84/P46792dy0YDSNzrdPpoNPpIB6Po1Qq7bubvP35R9Uh+nr0yNQjSRI/+MFRfOYzFlBUecexv+kmES+95MITT1zD3FwbP/dzNfzkJy7cd5+CT3/ahlaruwy0YDCodXs1KpFIBJlMZugOgnA4DFEUh9bptF6vg+M48Dw/djfEIBtCiqKAZdmpaTDQLT6fDwzDDMXRaQR8Ph/m5uZQqVSQTCYNfU0YJqFQCJVKZSKFvXg8DovFglQqNe6hTCXtdhvBYBCKohiygmcQ1Ht4I2w8GYlOp4NisYhcLod8Po9cLtdVNqUkSWi1WhBFsatrSavVQqVSAUVRoCgKsiybDj6DYKYfmphMGSRJjn0hdvZsFBcubO3mnDv3RoC13y/h1Knx7x6urq4ikUigVqtN3Q2PEclms1rey3bOn/fjqaeiAKDLvPjSl8IASAAyTp4cb/kZz/NwOp1YXFzEa6+91tXffOlLITz7LIti0YJPfSoz5BHqB0mSOHLkCH7rt+rI5Wo3HPu3v72O//E/Lmn/vu22Br7znddAkiQ8nhlEo0fxwx+m8Pu/H8BDD2XxN3/jwsmT/A1Co81mM/QC3m63Q1GUkZT30zQ91AYdrVYLzWYTwWAQmcx456I6n8Z9Tk8SuzUtmhacTidisRjW1taGJmxPEuO+3+sHp9MJr9eL5eXlcQ9lqsnn84bocq432WwWMzMzN3SCN3mDYV8Xms0m1tbWQJIk4vE4PB6P6d4zAKa8amIyZaj5CuPk9Ok03vGOCk6fTo91HHtRr9eRy+UwPz9v7jKNgFKpBIIg4PV6d/z85EkejzyS1m3B/uCDWQAy7rmngH/2zxbw6qt2XR63XzY2NiDLMubn57v6/b//e/uO78OA5y145pkQeN6iy+Opot6Wk24Vp07lu3b+ybKMtbU1/K//xeOf/JM5XLjgwaOPzuGpp6I4f96/6+8beRHrdrtHVgpotVqH7jhOp9MIBAJjv0aqG0L9OEopiprq8PjdoCgKNpvNENl6wyAej6NQKJii3gQzOzuLTCYzNaXTRoXneVAUBZqmxz0UXalWq2g0Gjs6Y5uMB1mWUSgUDH1vdpgwV7QmJlOGLMtjF/YWFlo4d24NCwvGLQ/J5XJoNBpIJBLjHoqhSSZtePjhOSSTtoEeJ5fLgeO4HTt6gyzYd+OTn8zj7/7uZ/jZz9xIJu342MfmdROw+kFRFKyursLpdCIYDB74+489tol3vKOCxx7Tp3zu1VftuPfeIzsETtUluZtw1g+qqLe2tnbwL+/BZz5Dg+e3bkeqVRsefljYVewlCMLQAesOh2OH2Ka3iApsNee45ZZb0Gw2h34sarUaJEnSsg0nkdnZ2YkTgAadN9FoFNVq1dDnSr/4fD5YLJaxu0gHRa9rgyzLoChKp1GNBvV6Mq2OUiOhZm5PowB27do1uN3uqRMtJ5F6va7dk0iSZIp8Y8TM2DMxmRIURYEsy7BYLMjn84fOpdAPlUoFLMvCarUausRvnHz60zN46SUPkkkb7r23/46poijC7/fDYrHsONbDyJU7fryOv/gLD8plCooC3HXX+N5bWZYhiiLi8TgEQdi3bESPrLvtfPjDCSSTdly86MR9922V4uiZc3n06FG0Wi2sra0NdL05flzEa6/RqFZJVKskHA4rPv5x6oZAdaPnSYXDYVQqFTQaDQD6NwtaWlqC0+lEOp0eWXaaJEkIh8MTuQj3er3wer24evXquIfSE4POm3g8jo2NjakrUaNpGnNzc0in09o5NqnodW1wu90gCGKixGuO41CtVs17rhHRarUQiUSmLmdUlmXY7Xb4/X6USqVxD+fQUyqV0Gw2IQgCGo2G9vlDkiQURTHLdEeEKeyZmBiIgy5+iqJoAp5Kq9VCvV6HIAjgeR7ZbHbqbuiHRa8dTA8jly/TeOUVBm9/ewXLy46BBDhV4NreUGIYnZKj0Q5efplBKkVjZcWGd7+7qptY1g/tdhuyLCMWi6FYLHYtgvG8BefOhfHMMyG86U1iz6/h+PE6Ll504vHHU4hGt64JejULUUW91dXVgTcR/H4J73pXFd/+thfVqhXhcA0f+YgDPp8P5XJZe3yWZVEulwc+T5NJGz75yVn82Z/5cNtt9X2Pay/Cs7p4Up1Seoqos7OzoCgKy8vLIxU1Go0GWJbVMvcmCZIkEQgEUK1WJ+oz8fp508scDAaDoGl64h1tu5FIJKam2YJe1wZZlhEOhyeq86l6HZ+068mkIkkSPB6P4TNq+6FSqSAYDCIcDk/kZ9S00Ww20Ww2Ua/XUalUUCwWUS6XEQgETGFvRJjCnomJAVAFPYIgIMuydgFUhTxJktBoNFCtVrWLZTabRTqd1i6cgiCMpDxr2tjewbSb7lGHjWPHGvD7JVitwBe/uCXA+XydXbseH0Sn04HT6YTP59Pyn9QFzt13V3D+vF83597yMoWLF51oNKxIpSjcc0//bkM9EEURTqcToVCo6yDr554L4umnI0il6B2voduFfjTawX33FTVRTy+OHj0Km82GtbU13QST554L4vvf92FhoYEnn0yB53l89as+vO1tLDqdCiRJAsuyyOfzA1/jzpyJ4+WX3djYsB04N7oVnkmSRDgcRjr9Rq6onh2XOY5DJpMZi1NJFcgmLYCdYRj4fD643W6Uy+WJKQ+6ft70svkxOzuLQqEwlU2hBEGAz+eDx+OBIAgT837uhl7XhlarhWAwqN0jTgJGd15PI+rn5yQ6rw+iWCxCkiTEYjFYrdaJcq8eBmRZBsuyprA3Ikxhz8TEINRqNVQqFRAEAavVqgXFr66uYnNzEzzPQxAErR35JN/UGo1GowG73Y5wODxxi9dhoy5Ajhx5w2Hw+OMxXLjg6UowI0kSNE3D4XDA6XQC2CofUkty1cdXs9/0cu595CMJKMpWh9w//MO1sTr2VNTdZafTiUqlcuDvJxJNKApgt8t49NG09hp6WejrXep80003odPpoFqtIhqNolKpdC207TUWnrfg4kUnbr21jmPHGjhxoo5vfcuHJ57wgWHq+I3fCIMgCLhcLmSz2YHFd7X0Nx5v4aMfzeCFF3x7Hp9unTUejwcOh2NoCyev14tOpzP0hhm7UavVEIlExupq7mUe++pKmrUAACAASURBVHw+zM/Pa/NFFV0nNXeu2zlI0zRCoRBSqdRUblDJsoxSqQSGYRCLxRAIBABgKkXMXlAUBZFIZGJEm1AopIvz2qR7ms3mxDqvu6HRaKBSqSAajYKm6RtiPEzGh8fjgdvtHnsTrsOCKeyZmBgAVcxbW1tDo9FAIBDA5uYmNjY2zF3NEVGtVhEIBHa4yUzeYLvD4PhxEakUhdOn0zsEM3XxfdNNMm6+eRbRaBThcBg+nw8Mw8DpdIIkSYiiCJ/PB4IgNKFCz7JFAGCYNv76r104cULAX/2Vu69S1mEgCAKi0WhXDguHQ8Fdd9Vw771buXvq8b377go4rt3VsdouAiYSzYFEPlXUW1lZQbVaBU3TiMVisFgsqNfrB4oJewmSzz0XxBe/GIXbLeGb3wxq88Dvl/D+92dAECJCoRBIkoTT6UQ2K+PLX3b3/Tq2Hr+EkydLeOEF374iabfOmmAwqAWVA/oLqmp+37gWZXa7HS6XS3t9o+YgMZsgCPj9fszNzcHtdiOfz+PatWsQRRHlclmbq263G+12e6I+V7uZgwzDYGFhAVevVvBHf0TpmllqJBRFQaVSQT6fR7vdRjgcRigUQqfTmUrBohtEUUQgELghv9aosCwLnucnqjx+GlAUZWLzUrtBkiSUy2XEYjEQBGEaIAyCKraajr3RYAp7JiYGQVEU5PN5tFotZLNZNBqNqdx1NzLlchkejwccx03MTfI42KvJw/PPh/DUU1EcPerDW95S10L+c7kcCoUCisUiSqUSqtUqBEFAPB4HSZI7nHv7LUaTSVvXJcC33daA3a7gm98M3lDKOk5UQS8ej/fsIFLFDY5r49SpfFcL9+2C6SCuyO2innpdqlarqFarCIVCr+c8Ac884+za/Xa9UHn//QVNsFTH6HAoaLVaKBaLqFaroCgKf/InYTz+uAdLS1689a2DlaDpJSizLAtBEDShWq/sSIqikEgkQBDEyBpm7IYgCIjFYiiXy2Nxvfl8HaRSFO6/v7Dj3LdYLGBZFnNzc5pjUhX0tqPOVZIkwXEcOp3OxJQudkM0GoXVasXZszV8/vMRXTNLjUqz2dTK8DiOg8fj2ZHJeZhQs4InIU+SZVntfTMZHWpeqtrQaxqRZVlzmLMsC5/Ph1arhVarBYIgcOutt0KSpKl9/UaDoihEo1HTrTdCTGHPxGTMqDl6165dO7Q7zkZBURSUSiU0Gg0tkHe7q2wUDKNL7CjgOA533hmA19vCL/7iGhqN4r4LjE6ng0qlgng83rWIeuZMvOsSYEAtZVXQbgOplA3XrlF405saYz+urVYLJEkiFov1FHrejwi1XTDtV8Q6cuQIZFneIeqpdDodFItFNJtNfPObUfz+73sQDpN485tvzLnZKztMFSq3i3m70el0IAgCWJYHyxL47d9uYnZ26zz1eDxQFKVnsUavrKtwOAye5zUnmB6CodvtxsLCAur1Oq5duzZW94GiKGAYBna7fSxlTufP+/H880FwXHuHYOVyuRCPx7G6uop0Or3vgq3T6aBWq6HZbGJ2dnaqukQGg0GUSiWEQkVdnc+TQKPRAM/zcLlc4DgO7Xb70N1LdTodWCwW7TpkZHEzHA4jl8sZeozTSrvdRjQanahmK73S6XRQKBRQKBRgtVrBcRwCgQCi0SgAgOf5Q3d9GAcEQWB2dhY2m810640QU9gzMRkjiqJoLphxZCeZ7I7qEGq1WmBZFizLjszhMYwuscMmkUjA6XQin1/DkSNZ2GzdOQYkSdLEvW5Cj/cqAd4LtZT1y18OIZWy46c/ZXYc13GKqLVaDS6XC4FAYM/S7+vHN6gItf3vu33tqqiXTCb3XYi1Wi2EwzwSCRf++T8n0WqVDhxPt+LXbsfhttsEyLKAQqGgObFUMd7j8QDASB1ZkUgEmUxGE9/0EAzn5uZQKBSQTqcNsQiu1+s9d3bWi73mCkEQ8Hq9PbkZfT4fAExV5EI4HIYkSZCkKt7yFn0atkwSiqJouW2xWAyKohw6V8725iKl0sHX33FgtVoRCoWmsmvzJNBsNuHz+WCz2aa+yYSiKKjVasjlciBJEu12GxRFaY0GTfTBZrPB4/FolRtOpxMsy2ouctOtN1pMYc/EZIwoioJ0Oj31H7CTBEmS8Hq9iEajCAaDIEkSFosFHo8Hfr9/6PkkemfNDRu16ciVK1f6yq1SxT2O47Sbrr3YqwT4II4fr+N//28GCwsNPPhgvq8mFMOgUqmAZdk9X/cwx9fNYy8tLQHArk693XA4FLz5zXY895wdkUj5wPnbrfh10FglSUKtVrtB5ItEInC73aAoCi6XCz6fD6FQCAzD6Oo6s9vt8Pl8yGazuj0mAMRiMc1BbAQkSYLX6x1LTMFec4WiKPh8vp4cKKFQCKIoTlXUQigUgsPhAMuycLvdsFqtAGD4sky9aTaboGkafr+/p8Y+04LaQMDr9RpSuF5cXES9Xu+qeZTJcGg2m4hGo2PZoBkX9Xod1WoVVqsVfr/fkOfGpGG32xGPxxGNRuFyueBwOGC1WuFwOEBRFAiCMEW9MWAKeyYmY0RRFGSz2UN382lU3G43lpaW4HA4IIoi1tbWwPM8rFYrbDYbSJIcevmWXqWBo2J2dha1Wm2gUH019Lgbca8fotEOKhULvv3tAHy+Dk6cGE7Djl5RFEXLGmw2mzfsIg9zfAc9tirqJZPJnkpAv/GNMP7tv3XoKkbula+2G9tFvnK5rHXTtVqtsFqtYBgGJEnq2v1aDa5XFwt6OEEXFhbQarWQTqd1G6ceqKVcRglgd7vdcDgcPb2fqhC7fdNGdc9PKuFwGMvLy8jn87BYLHC73QgEAgiHw1oX8v1eYy/5pUZHURTYbDZEIhEEg0F4PB7IsnwoXDqLi4toNpuwWq2GagRGkiSOHDkCAFhbWzs0gpIRabfbcLlccLlch05gFQQBgUAALMuiUqmYzTX6wGazgeM4rSkGSZIgSRIEQZgltwbAFPZMTIaAmpsHYM8LnSRJ2NzcnCrXwCSjhtRvbm5ifX0d1WoVsixrjrJcLjdVmUx6oAbRp1KpgcVpWZZRKpUQi8Vgs9l0z/H68Y8Z/OQnLszONvCFL0Rx/HgdiUR77CKqJElotVqIx+Mol8s7bjSHKfLu99j9inoA8PM/70YgIOF970vrNu698tUOQpIk1Ot1lEollEolyLIMr9er5Wa2221dxhcKhdBoNDRBehCnpd1uRyKRAEVRXTslR0mr1UIwGOyqq/MoiMViqNVqPW0G1Go1WK1WzcVJ0zSCwWBXDhajZqBGIhFtk7BWq4HneeTzefA8rwl9aqm6y+XSnBSq0Kfml778MoP3vvdgt62RabVaKJVKyOVy2v1VOBxGMBiEKIq6nfdGhGVZ5HI5ZDIZ+P1+hEIhlEqlsV5HrFYrjhw5gmazachr2mFEFEVEo1HwPH/oxK1isQiv16tV5JgxSN1DkiRuueUWTdAzhTzjYQp7JiY6o95YF4tFiKKITqcDSZKgKIq2o6FalB0OB/x+P+r1+kS7BSYdgiCQSCTQaDTM7JcemJmZ0Zon6IEq7g2jK/GRI1sOtT/5Ez8yGRp/+qc+vPnNNczNjX+R12w2te5h43ZCeb1L+C//xQqaXgFN9y7W0rQfFy8qWFys6CYO6OVcbDab2kImEonodqzD4TDK5bLmCOp3vAzDYGFhAeVyeezNMg4iFAqNfa4yDINgMNiXA0gVv9Ru3T6fr6trzrjL93eDoigEAoFdS8HVLpGq0Fcul0FRFLxer+boc7lcOH68jr/8SxuSSdpQr21QOp0O6vU68vk8CIJAPB6H3W6fWqeS2+0GQRAQBAGlUgkMwyAajY5V0LzppptQrVaRSqXG8vwmNyJJEhwOBxiGmdpzYT/K5TL8fj+8Xi8KhYIpNveAGm9iYkxMYc/EREdkWUar1UIymYQoilqWSKlUQrFYRD6fRy6XA8/zKJfLqNVqCAQCKBQKZjnumHA6nVhYWABBEEgmk+MezsTA8xZ861sxuN2boCj9FgyyLGsNNQDotpuqOtT+43+MACAAEHjpJRdOnTJGSaEgCPB6vfD5fH0Hnw/iJuJ5C37wg6N48UUSTzxBgaYlrWS5F4ZRiqunc1GWZYiiCJZldeueGQ6HUSgUtM2ZfsZrtVqxsLCATCbTV8fIUTrJ1OPXaDT6ytXUi0QigVKppEvpfrPZBMdxB7r2xl2+vxsMw4BhmK6EVkmSIAiCdj9SLpdhtVqRSLhx//1WhMPAgw8SYBgCiqJM1X1JvV7XFvTRaBROp3OgCAkjQlEU3G63VoJbLpehKAri8ThcLhdEURzpe8qyLGiaxurq6sie06Q7Op0OWJad6g65e6EoCorFIjwez1gyYycZr9cLm8027mGY7IEp7JmY6IjaPfIgp4Usy+h0OqAoCh6Px3SJjQFBsOM730ngzjsDaLVKWFtbG/eQJoo///M5fPazdrjdTd3dHeric2ZmBrVaTVenQbOp4OJFJ2hawtmz1wzh2FNRm2k4nc6+dtEHcRP94AdHceYMBYIQkUrZcOJErS9h7xd+wQeGqeOee3KGET72Yr+OxL0QiUQGysKLRCKYnZ3Vygf7YdROsnFneAUCAbhcLt0Eg3a7jU7Hh69+1Yf5+SZCIeeuoqURM1C9Xi8oiurrvdheuluv53HrrRX4/TS8Xi9CoZB2PSJJUoummGQkSXr9tdYRiUSmLl6j1Wrd8LpEUQTP83A4HOA4Dn6/H06nU+tYabFYYLPZtC9FUXRzC6tdtA9bh+JJoN1ug2XZqS9P3w+SJOHz+XTN3J1mVNezWYJrXKzjHoCJybQgyzKuXbvW0wekz+czd4pGDEEQYFkW3/1uCJ/9LIlyOYMHHpium/tR8JGP0JDlMt7znuEs7BuNBrLZLObm5nDp0iXdSiU++ck8PvnJPJJJG86ejSIeT2NhYXyuo+2oi2aHw9HX3588ye/43i1LS0v4p/9UQrFYxLveVcaPfuTp+TFUwmESDz1URalkbAGg0WggGAwO/DgMw2hRC/0SCAQ0l3e/7PXeq/P89Gl953k6ncaxY8dgt9tHlrXH8xacP+/HBz5QwbFjEd1L+/7wD2v4D/8hCJstgX/1rxREo1Gk02nDu7psNptuzslms4mNjQ3t32pcSCgUAsdxWmlvtVrVfdNllExrrlan04GiKDecl51OB+vr69jc3ITb7YbL5UIgEIDVagVBEDtyodVGK+12G7lcbqD5b7Vap/ZYTwOCIBzqdUixWEQ4HIbFYpn4TYtRoIr+Fotl3EMx2QNT2DMxGRB1Z3N9fb3nkiCn0zl1O8bGJoRvfzuMD32ojXe/exWPPOLAr/+6MbrGTRJ2ux3RqBX33ZcaajZJPp9HIBDQytX15OzZKC5c8AAAzp0bj1uTYRgEAgHY7XYoigKKogYKc/b7JZw61VtZzeLiIgiCQKVyFQ88sHUtW1jovzSnXKbwn/8zjX/0jyxD6a6pijsnT/IDPX6r1dIaCAyCy+UaSNhyOBwgSXJgcWyv9/6geT7I8RQEASzL4tq1a/0NukfOn/fjqaei8Hg8uP32lu4Ndu65J4t2u4277uLx//6fhGAwCI7jEA6Hsbm5qXu3br2gKGpo4okoijsEZ4Zh4PP5wLIsYrEYZFmGIAgQBGGihD6bzWboDMtBaLfbcDgcu15TZFlGuVw+UKyz2WzweDzgOA6RSAQrKyt9iccWi2Ws5fom+1OtVsGy7LiHMTZUF7LD4TDs9d1o1Ot1uN3ucQ/DZA9MYc/EZADUTL21tbW+bl4oijq0O2WjhmVZPPtsCI8+SiKb5XHqVA2nTpnHvh84jhtZp7319XXMzc2hVCrpuqN6+vRW6eRv/3YeDz88p7ujaT9IkkQsFoPb7Ua1WtXE/WazCYZh4PF4RjKOxcVFkCSJq1ev6rLItVqtePZZ4OxZFpLUu8jYDaq4A2Cgx+90OiBJUisxPAiSJBEOh3d0giMIAi6XCxaLBYlEYsfvqv+//Uv92fbvPM+j1WqBZdldmx8MijrP1e/XM8jx3NzcxNGjR0FR1EgEnZMneVitFvyLfxHE2tpl3R//enG0UCigUChopdKqm80I3YC3Y7VaRyao1Wq1HfcsamfhSRP6nE7n1DYsE0URDMMMVCbfarWQz+dRKBQQDoextLSE9fX1niIiwuEwms3m1Aqo00CtVkMsFhv3MMaK6lA16Y5KpQK32w1ZlqEoiuneMximsGdi0ieyLIPneaTT6b4+FNxut9YZdxqya4xOMBjEr/7qBrJZCv/gHwj43d+dxy23iHjwwcJQnEXTjMPh2FGuNUxqtRparZbmmtGLhYUWzp1bw8MPz43UuedyuTAzM4N2u43XXnttx3nP8xa88EIAH/vY8DuOLS0tgSAI3UQ9AFhfZ/D97wMPPJDtu5T3IE6e5CGKBESRAM/37wpUBYilpSWUy2W02220Wi20Wq1dxYhEIgGapiEIgna9V90vahnbXl/qDbD6Xf2yWCyIx+OQZRmhUAj5fF73RbA6z/ei3/JtYEscbTQaCIVCup6be+H3S/jsZ51otysjFYwymQwymQzi8Tg8nkV87Wst/MqvpOByGUPgs1gsYxPQVBFPxe12w+v1IhwOw2q1audZuVzW3WE5CH6/f2odOu12G06nU5fHUhQFmUwGoihiZmYGa2trXR03kiQRDAZH5uY16Y92uw1ZlsEwzKE1GRAEYZaL9wDP8+B5HiRJwu/337DhaTJeTGHPxKRH1MVZKpUa6EZV7ZjLcZzm3Eun02bI8BBQy90oqoxTp4Df/d15vPyyGy+/7EYgIA/FWTStzM/PQxRFXbqJdksqlcLS0hLy+bzuC9jTp9NotwksLTUOFIoGKVsslym8+OIcHnrIhlwuu2tp8ZZ7yg+vV8Y99/T8UvZl+9h//ucTuot6APDkkyG8+CKJhQUPHnxwON2G/X4JDoeCp56KwuFQBjp3U6kUIpGIFiRvsVhgsVi0zClZlkEQBEiShCiKNwixenDlyhXMzc3BarXC5XL11TRlEPop397O5uam1s132M4ct9sNu90+tg6b6+vrePbZFj7/+QhoehH/8l+2UalUUKvVUK/Xx+ZMIgjCMM64arW6475IFfri8TgEQdA9F7EfHA7HWOfRsHG5XLqLNJVKBRsbG5idncXly5f3dTu6XC7EYrEbRF8TY1Kr1Q5tzp7VuiWDmI693pFlGYVCAaIoIpFImMKeQTC74pqYdInqsmg0GkgmkwOX4yiKgnK5jEKhgGKx+HpuWRSVSsV07+0DSZJwuVxwOp2QJGnXxRRJkohEIohGowiHw1pGm3rjcvkyjVdeYXDHHQI+8YmMoTocGplEIgGHw4HV1dWRLmIlSQLDMGAYBpVKBTxvwXPPBZFINAd+7/x+CamUDf/1v0Zgt8v7doJ95pkQvvjF6IG/dz0ulwsvvLCAf/2vbQDyOHp0dyElkWjC75fw0Y8yaLfLul0HkkkbHnoogRde8OGmm/z4hV+Quure3Stve5sdFy7QWF62DbU7q3qcTp7kB3r/FUVBtVpFqVRCsVhEoVBALpdDPp8Hz/OoVCoolUrIZDIoFotDuflXFAWlUgkWiwWRSERzwU0KnU4HPp8PAIa6KUUQBBKJBHK53FjdFfPzW3PvPe/ZAE1LcLvdmmvB6/Vq2W2jFNoikQgymYwhF6etVguVSgXFYhHR6FY+oiAIYy3PnJmZQaPRMHxTlH7w+Xzw+XxIpVK6H+NGowGbzYZIJLLrxpTdbsfCwgL8fr9WzWJifCwWC7xe76HsDCvLMliWBc/zZsl4n7TbbRAEAbvdrktusclgmI49E5MDUC/2giDsEIf0pNPpYGNjA4qiYGlpCRsbG1N50zkoVqsVR44c0VyTsVgMjUYD+Xx+h9OF4zg4nU7k83k0Go0bFpwPPlhAICAPHMB/WGAYRisfvXLlyliyia5du4abb74Zdrsd58+7dMlZu55nngnhzW+u4e1v31044Hlyx/eDIEkS0WgUXq8X99yTQzYL3Hvv3iWPqnvK4/Gh03HpdqN99mwUyaQdt9wi4wMfqCCZ3ByKCBAKkfiN32ijUskPrRR3e5fXYZ27iqKg0+mMdJ5nMhnU63XMzMzA5XIZwtnULdlsFhzH6d7gZjvBYBCKogz1Obphu8OxWCxq56haluRyuTA/P492u41sNjt0B6bVatXcpUZGlmVcunQJiUQCN91008AVD/3icDjgcDhw6dKlkT/3sLFareA4Duvr60O7dm1ubmJpaQmJRAIrKyvazzmOg9/v1zZHjD4fTd6gVquB47hxD2OsWCyWqc3cHAXZbBZer9csyTUApmPPxGQfJEmCIAhYXV0Fz/ND34UXBAGdTgexWAwURZllDNeRSCTQbrexvLysOWxsNhtYloXP54MgCJAkCSzLolwuo1gs7vph7XAouP32uunU64J4PI5IJIJ8Po/19fWx3bArigKapuH1euH1ZnRxbKkcOdLEc88F0GhY8NJLLpw6tbt48JWvhJBK0XC5ZNx77/7CO8MwWFxchMVieb3kVeh6zqmloXosfO12O97zniCSSeDxx9fhcAyv7PyrX/XjyScZvPOdAu68czhlPWfOxHHhggepFIV77pmuzQ/V3cSyLPx+/8ga1AxKs9lEMBhEp9MZSom+0+lEPB7Hq6+u4ytf8ezp1NXTydsriqJAFEWUy2Xk83lQFIVwOKwJkv26MFXBMBKJaF+hUAihUAiBQEB7/Hx+MuIkSqUSOp0OaDqOr3zFg1isCrt9dJ8ps7OzWgzKtLGwsIB6va41YxoWlUpFm4NqmbXVasXKyoqWOWoyOUjSVgdwURQNU9I/SlwuF6LRKOr1utnBeQAajQZ8Pp8p7I0ZU9gzMdkDWZbRbDZHXnbYaDRQKpUQj8dRq9XMXaTX8fl88Hq9uHLlivYzRVEgCALy+TycTic4jgPDMHA4HMhkMuaxGwCet+DrX2fx1rcGkMkkDbEQEgQB0WgUsizg1lvLui3eHQ4Fx47V8dJLLjzxxDXMzb1xc7tdLDhxooZUisKjj+7tFiMIAhzHaWJoPyVRFEXB5XIN1NUQ2BJlOY4DSfJ429tW4XINNxcxHhcQjwcgyxbMzVWHIq4cPy4ilaKG6tgbJ5IkoVgsgmEYcByHer0+EYstNSx/EJfp7Ows3G432u02FEWB3W4Hy7LgOA7pdBp/9EcUnnoquqPMm+ctOHcujGeeCeHaNRuefjoy1DLwbqnVasjn81AUBaFQCOFwGDRNw2azgSTJfV12Pp9vR5QETdOo1WooFArY3NxEqVRCtVpFvV7X7hcmaUHaaDTw9NMknnjCh5tu8uFNbxpN/IjT6UQoFMLKysrUiU+BQAAej2ckr02WZW3TNBgMAgAuX748UXPQZCdOpxM0TRuqwc2oKJVK8Pl8aLVaZsb5ALTbbVAUBZqmTXFvjJiluCYmu6AoCiRJGlu4cqfTgSRJoCjK/KB5HYqi9l3gplIpOBwO+P1+bGxsmDeZA/IXfzGLP/gDF1yuOj7wAWPMQVmWUSqVwHEclpeXdX3seLyDW28VEY/vFIO/9rUAnn46AlEk8PDDuT07jJIkCbfb/brwKOPKlSt9CzIbGy388R/b8La39df1VS2dliQJy8vLI2t04vdLaDQK+IM/CEMQZvHTn8o4fTqNhQX9zsWDurxOA4qi4Nq1awgEAkgkEshms4Z3ZOVyOYRCITAMA1EUtdKmXkQGRVHg9/vh8XhAEIS2uabO4ZMnLTd0RD5/3o9nn2W1x3jkkfTQysD7QS3XdblcWv6Z2qiFIAitUYt6nBRFAUEQ4HkexWIRtVrtBgFw1Bl+w+DeewuQZRkf/KADicQSNjc3h+72ikajKJfLU1kmGolERuqoVzOiOY4zN6CnAFEUwTDMuIcxNmq1Gjwez9ijHiaddDoNj8djZu2NEVPYMzG5DnUnPZlMjrWJhSzLWscmk60W6yzLwmq17nkTKYqiKYTqAEmSePhhB1qtIn7xFzPjHs4ONjc3cezYMbjdbl13l8+ejeLCBQ/abQK3314HQRA4fdoJlnUCAEKhEI4e9WvXBzXnEQBsNps2LwuFwsAizNe+ZsfnP2/Bpz4VwAMP9FZWNT8/D4ZhkMlkerpJHaTj73buvbcAkiTwf/5PEBcubN3cDUuI2563p6d4aBSKxSIajQbm5ubgcrl2ZFoZkXK5jIWFBQDQOgrn88CXviTj/vvb8Pm2cgvb7baWYahuYnU6HeRyOXg8Hly6dGlXgWK3jsgnT/IoFi34+7+347HHNg07D/brEEqSpJZNFI/H0Ww2sbm5OeIRjhY1q1AUgXR6q/mI2kl1c3NTd+HS4/GApmlcvXpV18c1AmozkFG76hVFwZUrV3DkyBH4fD6USqWRPr+JfiiKcqjFmFKphJmZmXEPY+KRZRmpVApzc3OHej6NE1M1MDG5DkVRsLKyMnbHV6lUAsuyKJVKU7nD3Cuqtdv8sBguPG/Bj36UwO/8joj7798Y93B2pVAogOM4XYW906e3OvgtLTXw9NMRAEA83sb73ncVjYYP994rIJ3eWoBbLBZtMa4oCnieR7VaPfA87VY8+/VfLyIYDOKee7oX2LxeLziOQ7PZxOXLl3teGJ8/79elIYnfL+F3fieDX/7lOmy2WTz66PBKIlUxFhieeDhu6vU6rly5gvn5edx8881YXV01bNfczc1NeL1erVwUAJ59lsXnPx9BtVrFxz/eAkVRsNvtsFgs2nlEEIT2nSAIsCyLTGb3DQXVjad+9/slfOpTxtp86BV1owDYyi9TyxsPCzzPg+d52Gw2cByHpaUlLC8v6ybukSSJWCy255yaZKxWKzwej+4O9m5pt9vY2NgAx3GmsDfB2Gy2iXcBD0Kz2YTFYhn3MKYCQRDQbDbhcDjGPZRDiZmxZ2KyDUmSkE6nDZEzUa/XtVy5SqUydZkwvUBRykwb4QAAIABJREFUFJaWllCtVgfOHTPZn69/ncXnPufDK6+0cOedw8lJG5RarQaWZdFut3UrM/X7JdxzTxm33toGx3nxjndIuOOOJL77XTfuvbcAt7uJZrOpdVmu1+uo1Wqo1WpoNptdnZ/PPRe8ISNsNxwOBR4Pgwce8OGWWwREo3uXOZEkiUQiAb/fj3Q6jXQ63ddGQCLR1LUhidvdwsmTdbz5zfGhhbl7vW289JILn/hEekcu4rAZdZMGWZbB8zwikQgoijJ0x3SCIBAIBLSsvfn5rXn1a7+WgywLqFarKJfLWqmp6nDN5XLI5XIoFov7fv5ub3yUTNpw5kwcx4+LE5e3qJbl+v1+hEIhsCwLlmXh8XggCIIhMk1HjSRJKJfLWraiXp/1MzMzIAgCGxvG3KgahLm5OTQaDd06qPdDs9mE1+uF3W43G75NKBzHged5w24aDRtZlhEOh1EoFA71WksvQqGQWXE2Jkxhz8TkdWRZhiiKSP9/9s40RpLzPu9PnV3V1Vd1dVdXnzM9O7NcbSJQlEJYog4ogi0JoGPvB+kDQ0E2k0gOaTgGSCwVkNEREZKj0BYQMCBhOBAtQQFJOIY3ygdJCSLHWUKwIMY0AUlc7s7uXD1nT3f1fdaRD+MqzszOzPbM9FHdXT9gMcPhTHd1db9V7/u8z//5b22N+lBsVFWFJEmIRqOoVCpT69wLBAIQBAFLS0ujPpSJ5+Mfj+MXvzDwk5/wjgihPw7DMBCLxfq+oLnvvjT+6T8lkEjctF1soqhjdrZ9bjHnNOLZ5z+vYHGRwZtvevHII0e/RkmSMDMzg3a7jeXl5XOVoQ+iU3S327UX6P26du0X1f7Tf1LwzjteVCrUUDvk9irQ9hOe5xEKhRwf/N9utxGL7Tn0NE079efqNJ+Tp59O4ac/DWBpib1nl2onIcsy4vE4dF1Ht9u1u7QWi0Xs7Ow4xvk0qi7DlmvxuDD/QCCATCYDWZbh9e5FJVgNVw7j9/sRiUSwuLjo6HFzFmiahqIoWFtbG2lsDLA37hVFcStMxhCv1wtRFJHL5UZ9KCMlEomgXC6PfCxNAtFo1HVAjghX2HNxwbvNMpaWlhw3+VNVFV6vF5IkoVQqOe74hkGn00E0GoWmaVO7ozgMfL5Z/Nf/yuK3f3sFitLpm3trEDSbTUQiEVuQ7wepVAo8z9uLwFBIQy7H4NFHC/jRj0LnFnNOI3K8//0G3nrLh699beUuxx5N08hms/D7/VhfX0c+n3fsdUGSJDQajb5FG+wX1R59tGB3yC2VqKG5t/rtbuyFdDqNZrPpaLcesHcvZRhmKJlbt2558Pd/L+DXf72Mhx6qD/S5+kmz2YQkSVheXkalUkGz2US73YamaY4SRUYhYFtUKhUkEgnoum7f8wVBwMzMDILBIFRVRaFQAMuyCIfDkGUZfr8fBEHY55EgCMzOzmJ3dxf1+vh8PnplZmYGzWbTEVUM3W4XHo8HkUjEEcfj0jupVAqNRsMRlUqjRJIk1Gq1qS5J7heiKLqOvRHhCnsuLthzCWxvbzu28UKlUkEoFJpa555pmuh2u4jH447vDjmOUBSFubk5/Jf/4sEzz9BQlA4ee2zXsaKehaZpiMfjfelkFo/HEQgEcOvWLXt8Xbsm4rXXJMTjXTsXb1hijix38dWvRkBRB0P0o9Eo0uk06vU6VlZWhtbx9qzQNI1IJNI3Z+V+US0e1/Dww2WIoo5nn03i+vUAcjlm4O69Qbgbj4NlWSSTSfA8PzbB/61WC7FYrK9OzaN4z3taEEUdjzxSdPy1aj+maSIYDMI0zXPPOQbpqhuFgG1hdf5NpVKQJAmhUAjhcBiVSgXLy8toNBrodruoVqsoFAooFotgGAaiKCIajSIYDCISiYAgCKytrQ312IcBSZKIx+NYXV0d+nzwuBL4RqMBWZbdDdgxwuPxQJZlxzvBh4G1Cen0OdU40O127e72LsPFFfZcXLA30d7d3T2226oTUFUVgUAAPM87Ln9nGCU7nU4HsVhsYHldTiCZTCIejw8tL4ckSSSTSSSTSTSbTfD8GkIhzdFOvf20222IogiSJNFonN1REovFEAqFsLi4aJdhLC2x+O53JSSTHfzO7+wiHteGJuYAQLFI4rXXIkil6mCYLliWxdzcHLxeL1ZXV1EsFsdiIl6r1RAOh8FxXF8cAceJapcvN2333rjlrR3G5/PZ5ZqRSASapuHOnTtj8X4De6IMz/Pw+XwDvVcNU2DtNwRBQJKkc29KDNJVN+rzawXae71eFItFrK2tHXsNMU0T9XodxWIR+XweBEFAEASQJIl2u31PxzBJkhAEAcFgEOFwGJFIxM4+pGnacY6/cDgMlmVHstF53CaKaZrodDpIJBJuSe6YEA6HQVHUSDManUIoFEKn03GswWOc6HQ68Hg8YFnWFfeGjCvsubhgb5K9ubl5718cMY1GA/F43N6tdgrDKNnx+/0QBKEv7iynQRAEMpkMfD4fAIDjuIEuiEmSRCqVQjKZhK7rWFtbQ7FYBMcZY7dQbrfbdvDzWYSPUknGU09FEI2uwOfb26n9rd+axUsvxbC56cHGBotQSMODDw6+FM0SyEMhDc89l8B3vsMhGgU++UkfkskkyuUyVldXHTX2e8Eqq+tlgX1WrOYnAEaSC9YvMpkMIpEIOp0Odnd3sb6+PpYRDJ1OB7Isuw7rY2g2m5BlGbVa7VwbiqN01Q2DWq2GYDCIbrd7qsYMzWYThUIBmqYhlUrB4/HA6/UiGAwiFArZwp0sy5BlGdFoFD6fDzRNQ9M0NJtNVCoVVKtV+3c7nc7Arl+nRRRFGIYxkk3ekzZR2u02OI7rq0vbZXDEYjG7Cdi0EwgEYBiGey76RLVaRSgUsjveuwwHtwDaZWowTdP+tx+KoqBp2lgsnDqdDnZ2dpDJZFCr1bC1tQWSJMEwDDweD2iaBsMwAPY6zGmadiCge1ChsFeuqAe+DgKapicy1NbqakrTNG7evAmSJDE/P49oNNp3dyLLskgkEvB6vajX67hz587Yl8zU63U7g/G0jW9EUcTTT0fwwx+SqNUiePHFVQDA0pIXAAnA+Ievw8Fq1vHzn3tx/XoAn/qUhj/8wwB8Pm2s3ytN07C5uYlUKoVbt24NzBm9tMTiD/8wg6UlDgDw2GPjJSpFo1HwPI933nln7N0uzWYTnU4HiqI4qiGVk2i1WhBF8VybiqKoj93n/LRsbm4ik8lgZ2fn1PO0UqmEVqsFWZbh8Xig67qd22cJdd1u98RrUqVSQTgcRiqVgmEYKJfL2NnZGekYJQhiZHPWbLZj3yuPYmNjA/Pz85iZmcHKysoQj8zltDAMM7bzin5jmqbb8KGPmKaJpaUlzM/PgyAIV9wbEq6w5zKxmKZpByhbwlar1YKmabbgJQiC3Z1uXNjd3YWqqrjvvvsQDAZtUbLb7dpiHgBb7KMoCjRNg6IoNBoNbG5u9j1DYlCLC7/fD5qmUalUJnLXh6IoZLNZmKaJmzdvAtgrY1teXkY2m0W73e7LjnwwGEQ0GgXLsiiXy7h9+/ZE5Yisr69jbm7uVOX0wWAQ8XgcTz21jlotiKtX3xUfstmGLe599KMVfPjDVTzxRAZXr24hmz2fY+Mv/zKA555LIZlsQRQNPPBAE//iX+zarhsA+PjHK3jwwQaefjoKgijg1q2dcz2nEyiVSgiFQkgmkwNb7D3/vIKlJQ7ZbGugmwyDgCRJRCKRkWRmDYqdnR0kk0lX2DuGRqOBaDQ6FtUCo6Rer0PXdYiieCYXWKvVwurq8UJULxSLRTsORZIkXLp0CeVyGevr6+d63LNimiZIcnibTqfBMAzcuXMH2WwWCwsLWF1dnaj5xqQxafPqs0IQxFitBccBK0bEMi8AcOx1a1IgzHGwKbm4HIFhGPbkxnLiWbuYnU4HjUYD9XodtVrtxIUSwzAgCMIxJRaDwspT8/v9UFUV29vbjl5AzszMgOd56LpuuxBzuZzj8gXPCsMwmJubQ7vdxvLy8l3/38r5sQS/syAIAng+je9+l8Bv/uYuSLI4sROXbDaLTqfT00LL5/Mhk8mcmNmkqhSuXRPx/vfX8Ad/MANVZZDNtvDd7y6dOsPNeqwrV1R84hP3QdMOTmyefHLrgDCuqhR+/OMEnniCR7F49vffaXg8HszNzeHtt98eyOMvLbF4/nmlLwLssInFYvD7/VhcXBz1ofSVixcvolgsuiW5R8CyLObn53Hjxg1H34udgLUR88477ziiusLj8WBmZga6ruP27dtDf/50Og3DMEYmLPYCQRCIxWIIh8PQNM2OkCEIAhRFgaIoW1Rqt9soFosTPw93GtlsFvV6HTs74795eF7m5+dRKBTcrs4DguM4pFIpsCzrinsDxM3Ycxk7LBGvVCrZZRaVSgXFYhHb29vY2dmBqqqo1Wpot9v3nAQahjGxYsd+TNNEpVJBuVxGNBpFNBodaObVebA6dd24cQPFYhGFQgG7u7sTUzLAcRzm5uZQr9ePdRJ4vV5wHHcmh4LVMU9RFPzH/1jDV77Cg+NquP/+yc0OqdVqdg7dSePZ6/ViZmYGGxsbJ4rEVnD817+ewDvveMFxOnZ3WZgm8NBDvZ3H11/34nOfm8PWFo2XX5Yhijp+4zdU/M3f+AEQUJQWPvMZ9UBXT1Wl8OyzSXz/+0EIQgP/6B8NtsPrMDFNE7IsD6wBjpWzN27NMyiKQjqdxurqqqMbOJ0FTdMQi8VcYe8ILBeaVRrqcjxWoySKohyRgaXrOlRVRTAYhCzLd2W88jyPZDKJWCxmd/VlGKZvxx6LxVAulx3/uanVaigWi9A07UAViWma0DQNnU4Huq6D53m7iVWj0Zi466BTYRjG3uyfdmRZtnM5XfqPVSnn9/tdYW+AuKW4Lo7HcuYBsMtqNzc3TxWk7PIunU4Hi4uLdmZMq9XC1tbW0DtBeTweO9TackxubW2hWq3aWTgWo3AzWCHa/UYQBGQyGVuIPg6fz9fzZ1wQBIiieKD0utVq4c6dO/jkJ7toNJpjV5p4WqzAc1EUjz2vPM9jZmYGW1tbKJVKPT3u7/3eDnI5Fl6vhl/+0ocbN7h7/o2qUvjOdyL4/vclaBqJv/7rAJ58cgtXrqgQRR2f+MQ7toPvsAj1ne9IuH49gI99zMCnPz1ZJXrWOB5lPpQTkWUZrVZrIrvxlctlyLLsZu0dQ6lUQjgcdhfWPbC+vo7Z2VlbKBo1VmxGKpXCxYsXUa/XYRgGBEEATdMolUpQVRWGYYBlWYTDYUiShNXV1XMJfDzPg2GYsale0HXd3og/CZIkEY1GMTc3h83NTXdMDIFarQZJkkZ9GI6Aoii3ZLxPcBwH0zTvOp+uqDd4XGHPxZFYC8BGo4FarWYHHFu7ey7np1gsolQqIR6PY3Z2Fp1OB6VSCfV6fSi7wNlsFsBefs7a2hokSUIqlUK73QZN02ee+NI0Da/XawuGVtai9dVyaFrOz/3CMcMw4HkewWAQPM9jdXW1b5Nna9IqSRK2trbu6cTzeDwnTmwFQYAsy/YNtFarQVVVdLtdNJtNe+EjiuPXROCsVCqVY4U9iqIwMzOD3d3dU7kg/+7vfFha4vBP/kkNH/xgFc88c7fYZpWA/t7v7eDv/s6HZpPAn/95FABA0wb+6I/W8JGPvNtV96RMyhs3+H/4rotAwHlu2vPAsqwr6B2CpmmIojiScr5hkcvlkM1mUSgUxq6j81HsL60/rzt0d3cXkUgEDMNMxLkZJI1GA81mE4qiIJfLjfpwAOy5kNfW1uD3++1Faz6fP7KTdbFYhCiKmJmZwfb2NgqFwpmeM51OI5/PT9xc2DAMbG9vo16vI5PJTOxmh5NoNpsgSRIej2eqRS1BEKDruhuJcE4YhsHMzIwdn6RpGnZ2dlAu71We1Ot1+P1+t0nJAHGFPRdHYV1YC4UCSqWSI3ZlJxkro2VzcxORSASiKEKWZZAkCU3T0O127XLd/d3j9otjZ8Hn8wEAbty4Yf8sn88jn89DURQYhnHqzA+O4xCLxSAIgn3s1vFZjTcIgjjQhOPwV8MwoGkaqtUqms0mJEk6t7DHMAzC4bCdM9Nr4wqSJI8skw6FQpBlGRRFQVVVbGxsTPWEbD+qqkJRlLscYSRJYm5uDq1W60AZaC8L9CtXVPzN3/jwxhs+/O7v7hyZ3fb88wquXw8gl2OxtMTh8ce38bu/m8eNGxyeeWbzVHlvX/1qHi+8IOCJJ9ZO8crHA0VRUK1WXXFvH7FYDM1mc6LHcLPZRKlUwuzsLG7dujXqwzk3Vvdq4PybJoZh2GWmbs7VvVlbW8PFixdBkqSjFuHVavXYvNb9qKqKTqeDTCYDhmFO7WKNRvc2jCa5tL1Wq2F7exuzs7MT0SHc6bRaLQQCgYFFZIwDoiii0Wjc+xddTiSTyRzI0KMoColEArIsT2TUiBNxhT0Xx2AJeu7kdvhYQpp17kmSBM/ztvPN2mGxwo4tgaxer9uByFbX4ZOwcuMikcixgtlpJ7perxeKooDjOFQqlb4FkZMkiUuXLp15J5NlWcTjcQiCYHflO40L0cqhAfZcPVa4vmmayOfzd2X6TCKqSuGVV8IAgEceKUIU9RPFOEtw9ng89meRJElks1noun5Xk5JeFuiiqINh9s7zu266g1gddS3HnlX2fO2aiFDodK6KD34wjIceqmF11dnZSWdBEIQjG8VMKwzDIBgMDq1hRj+dZqdlc3MTCwsLSCQS2NjYGOpz9xtrfPcr3mB3dxeKorhznx6wNhZ5nndE1t5ZqNfrdtdYjuN6vibu75w96ff+QqEAnudx4cKFidgMcDK6rtsdS6cRv9+PQCCApaWlUR/KWEMQBDiOu6vLMkVR9uZ6pVJxuzAPGLd5hotj6Ha7xzYScBkupmnaYl2lUoGqqnZnw93dXeTzedRqNRAEAa/XC6/XC0mSIMsyvF6vvZtulYoQBIHZ2VlIkgSPx4NKpXLuvCVBEJBMJhGJRFCr1bCysoJyudy3Ca9pmvZrO61rTxAEZLNZtNttLC0toVgsnrrMSpIkaJqGRCKBWCwGXdexvb2Nzc3NqSlPefVVCS+8oOCNN3wQRR0PPNDAq69K+Pa3FSwuenD5chPXromYnW3bzSfC4TBCoRACgQAikYh97u7cuXPX48/OtiGKOq5cUe2/P4r3vreJX/3Kg+1tFu99bwOKsrfrqKoUXn1Vwvve18BnPlOComh44IEGeN60j9M67l6Jx+PI5/OObGpzHqyxf1Ku5LQhyzIIghia++asn8l+UavVEI/HoWma40P/T8JqrHPSNeM0tNttyLKMZrPpluPeA4/HY8dZjLO4ZeXOWW7+XuIhZmdn0W63J9qtt59qtYpQKARRFN28vQEiSRKazeZUOtYikQgSiQTW19fd3PZzwnEcQqHQkRl6liGE53lX2Bsw0yvRuzgK0zR7KmNwcQ6NRuOuiQDHcQiHw4hEIlAUxRb4KIqy81MsBEEA8G4ZrJV3Z7kCrTw8kiTtPAaapsHzPPx+P4C9heIgSzU2NjawsLBwqkYaLMsik8lgZ2fnzBk6FpbIs7KyMpUW9itXVDSbhP299fXnP/fi+vUAANhfLcddt9sFRVGo1Wq2OH2cSHZS1t1+stkOKhUauZwHX/5yCj/4wZ7D6ijH3/e+F8Kf/EkCjz++ZTfM6BXrsz6uTpST8Hq9I1k4jNKldi9EURzqZla/nWanpd1uI5fLIZVKTXz58Wkpl8tIp9N45513xlqwGjTxeBzlcnkiyjOtaI6ZmRlcunQJm5ubdhbVYTKZDARBOBBfMumYponl5WVks1ncd9992NjYcNcJA4DjOKyvr4/6MIaOJEmIRqNYWlqams3yQUEQhB2Dc9LvuAwe17Hn4ghM00S9Xp/IBe2kYrmV9rulrHw6y91XKBRQrVbR6XTAcRxYlgXP8xBFET6fD4FA4MC/UCgEn88Hv9+PYDBoO698Ph8EQQDHcdB1Hfl8HhsbG6hUKgNdBBmGgUAgcKpmHul0Gu12+8yOROu8ptMNSNJeA49JC8nuFZ438eCDDTz44LvuGJ438dBDNYiijkcfLcA0Tfz4xwH843+856QLh8MolUrY3d1Fq9Xq27m7fLmBN9/04rnncrZj7yjH3+c/PwfDIPH//p+AP/3TlZ5dPW+9xeFf/+s5vO99Gnj+fIKwE2EYBj6fb+jOi9O61I66rg0CjuMgiuJQy1JbLRI3bvC4dKl1qtfWz3PS6XRAkiQSicTUOI96oVqtQhRF8Dw/Nt1Oj2LQ48dy10zSPbFUKsEwDCiKgmg0inA4jEAgAI/Hg263C13XkU6nkcvlps5VZZomVFW1hYNIJGLPyVqtliuCnxNrfj2NTvpMJoONjQ133XlOPB4P5ubm4PF43I63DsB17Lk4Ais7hGVZrK+vuzfrMaCXfDLDMNBqtdBqtexFnCAItjNhHNja2kImk0E+n7+nS4AgCAiCgLfffvtUz7HfVfTued3CN77RRSwWw+bm3Z1Yp5n9Truf/cyH1VXOdtLRND2Qcraf/MSHpSUWP/mJD/ff3zrWCfbUUxv4kz9J4KmnTifYfPnLKSwtMfhX/4rAX/1Vv49+9FSrVcRisaE/72ldav1sjHASgiAMvdz6rK+t3+dkZ2cHXq8Xc3NzR5bITytLS0tYWFgY69LDQY6fWCyGdrs9kU7PYrGIYrEIj8cDj8cDjuPsiBPTNO3S3WnEyhXO5/Pged7eFI5Go6jX61hbW5sIB+ewscTS81aWjCMMw4CiKNcB2gfS6TQYhnEdeQ7Bdey5OAaCIMCyLGiadrMOxoBe88kOY5VhARiLHLFut4twOAzDMO5p1xcEAX6//9Tdxfa7iiyh6MoVFbpeRTKZRKVSmSiHQj/Z76RLJAzIsoyNjY2+bw588YuzAEi8+aYXTzyRP9YJdv/9LTz+eB73339yhthhZ8vlyw388pch/NEfbSISGd/8seMwTROyLENV1aEuwk6bh3bW69ppiUQi6Ha7Q11YnPW1DeKcVCoVRKPRU7mh+82w3Jm9Yt1jUqmU3ZRq3Bjk+EmlUtje3p5IYc9C13W0223U63XbeW6aJgRBcB2u2KsKaTQaUFUV5XIZfr8f8Xgc7XZ7LOaTTiIWi4HjOKytrY36UIZOLBaDYRhTK5b3C8td7Dr1nIMr7Lk4CqurTrlcdoUMh3OWAHGe5xGLxeDxeBAKhewsNKej6zpIUsaLLxInLgLT6TQajcapF+v7F0OWUMTzpt3hNRwOj62DY9AoioZHHilCUTT4/X54vd6BLID+x/8IoFJhAJggSR3dLokHH6zjs5+99wL29de9+Nzn5rCw0EQms7dYPywMptMEvvIVCaY5mZPsCxcuoNVqOf5z3O/GCMcRi8VQKpWG2kTirK9ta4vBX/yFiA98oNG3nEIrfiOZTI5MxDo8BlWVwssvR/DznwuYnx+N2GeVXiaTybHMkhvU+BEEAaFQaOw7Kp8FwzAQCoVcYe8Quq6jXC5D0zSkUikQBOGWVfYIy7JIpVJYWlo6sNbieR7BYBCyLINl2Ykt/U4mk8jn8xO9STAMkskkWJYd9WG47MMV9lwch2EYaLfbY901z+V4Wq0Wtra20G63IYpiT93gRk2r1cJ/+28ynnsucGRWF0EQSCaT8Hq9WFpaOvXjn7QYqlQqiMViY99JchjIsoxutzuQjKoPf7iOV14RAZD4+c8FvPGGHx/7WA0f+tDxCwlL0PvhD4OoVBj89Kc+PPbYXtnLYWdLJBIBSZK4c6fiKBdRP/D5ZvFnf8bC41kGx42XUDEoFEXB5ubmWAg3Tz6Zxt/+rR+3bnlw5Ur/HA6apkHTNCSTSTtnbJgcHoNHdeEeBc1mExzH2Q5XN5pkb9OsUqmMxUZgv2EYxhX2TqDVatkdt30+n+vC6oFEIgFN01AoFECSJGZnZ5FMJhEMBsEwjJ0vbWViH9fUxclYZeyHG89Fo1HwPO9G3PQBWZZdt57DcN8NF0dhTWDdXbfJRNM0lEoldLtd1Ot10PT4xHz+9m+rePbZLppNAqq616WXJElIkoT77rsPgiBgcXHxno9juUKsx+iFra0txONx9wZ6AgRBnKkMuley2Q6uXt0AYAAgkc227pnb9swzaajqXvaIKHbxzW++68azcgItB5Tf70e5XLYzqq5dEwfyOoaNLMt47TUezzxD46/+KjSSYzjLmBskLMseueBwKpauNAh9SVVVVCoVzM3N9f/B78HhMXjliorHH9/G449vj6xzsEUul4NhGMhkMiM9DidAkiQ4jhuLTUCX0dBsNrG4uAiKouz5mMvRUBQFv99vd8JNp9OgKAo3btzA22+/jdu3byOXywEAaJoGy7KIx+OjPORTwbIs5ufnEY1GMTc3h7m5OczMzCAUCoFlWUSjUaytrbkbJueEJEl3TeJAXMeei2MwDAOGYWB5ednNypgCdF2Hoijwer1jscNqGDWsrMTwH/6DH5GIiU99yo90Og2Px4Pt7W1sbGz05Dg5bZdOYG9HOhgMgud5N+z3GHw+31C6u/3sZz5kMi089FANDzzQPNFVt7DQxE9/6sO3vrWGr351yy7DPQpFUbCzs4NUqj6UjLdhIAgCEokEPJ4VBALtkb2ms4y5QeL1eiEIwtiElt9/fwO5HINnntnsWynufmq1GkKhEILB4EjvBUd14R4lpVIJsizD4/EM7brvtNxBAIjH4zAMY2qFPZqmT+3Yc+L7OGgMw7A76CYSCYiiCJqm0W63x8IZPSxEUYTH47E/Tx6PBwzDHBhfpmlid3cXpVIJnU4HsiyPhWN0ZmYGiqKg0+lgZWUFqqqCpmmQJAlZlhEKhVAul6f2WtJPBEFw8/UcyPjYZVwmGl3X0Wq1sLq66mbrTREbGxuIRCKjPoye+cxnqmg2gzDNCBqNFsrlpXs21DjMabt0WqyurmJhYQGFQsEtyT2CUCh0IA/mRz+kTrZFAAAgAElEQVTy4StfSePrX1/Dpz/dn/KtL30pjfV1D/J5Er/8pQ9vvsmjUmHw3HO5I5tlfOQjDfzf/3t39+fDHXV5ngewJ+CK4mC7sQ4TURRRqVTg9Tbw2GOjE9TOOuYGBcdxY+PWA/bcqi++uDqwxzdNEysrK5ifn0ckEhmLBeQwMAwDt2/fxvz8PEiStF00g2RYXaFPQyAQGMprdypncRY58X0cFru7uygWiwiFQgiFQvYc0zRN+1we9b0l/hmGYTuqrSYmk4Df74eiKPB4PNB1HQsLC6jX6yBJ8sSM00ajAdM0j+xibt3LRnk/E0XR3vhutVpYWjo4L9/a2gIAbG5uIplMguO4UR3qROHz+VxRz4G4wp6LIzBN80zZZC69cVhIcArNZnOsglfb7XUQBIN//++9qNUqeOyx04l6wLvlX6el2+2iVCohmUzi9u3bp/77SScQCBy4hnzlK2k0mxS+8pU0Pv3pt4/8m9df9+KZZ9L45jfX8JGPnCw8qSoFTSMAAJ3OXknnW28JAEh8+csp/OAH9y7Dtji86AoGg6cSiJ06ng9jGIYjxvdZx9ygsBYgLu+iaRpWVlaQzWbRbDbdOI5/QNM03Lx5ExcvXoQsy9jZ2Rno8zlNBA+FQjBNcyqz9SxM0wRBEKf6G6e9j8PGcnhaziyKokBRFAiCsEsIre+P+hlJkqBpGrIsIx6Po1gsDrwa4F4QBAGGYexjs15Pp9NBs9kETdPw+Xx2YzrDMNBoNMAwDHw+H4A90bPZbMI0TbAsC1EUwfP8ia/NMAwsLi5iYWEBMzMzWFtbg2EYiEQikGUZALC9vT0QB3ogEIAoimi326AoCgzDANhzsVrfm6YJVVVRKBROdDZrmoaNjQ3Mz88jGAyOZW6gk7DGi4uzcIU9F0dAkiTS6TRyuZybezAAnLp7a4kZkiSNRVmaYRj4xCdWUKmIPU+YVZXCK6+EAQCPPFI8lxCzsbGB97znPWBZ1i1X34cgCDAM44A49vWvr9mOveOwMvCeeSZ9pLNuP9euidje3hOpEokmNjYEvO99dZTLe46903B40cWy7KmEHqeO58Ps7Ozg4sWLoCjKdWLvg+M420UwLgxDTG42m9jc3EQmk8GtW7fGytU4SAzDwNLSEi5cuIBGozFQkctpIngkEhmLucEgOcuceJTvoxM3nnRdP/M9yOv1IpVKged5LC8v9/fAesDj8SAcDkMURdtdaDkMTdO0RT7TNNHtdlGtVtFqtcCyLHieh6ZpWF5evmvzsF6vQ1VVcBx3z/mHruu4c+cO4vE4Ll26BF3XQVEUVldXYRgGZmdn7cZlgiAgGAzam3rW71hYIutJc9hgMIhoNAqGYVAqleDxeGyhkiAIaJqGWq0GwzBO1VG92+1ifX0dyWQS9XrdvcecA9et50xcYc/FEZAkCb/fj1QqhbW14xfiLmfDybu3hUIBsVgMqqqORQ7KaSfM166JeOmlGIC9DKfzTrY1TYMgCK6wt49AIHDXpPXTn64d69Sz+OY31/D00xmwrIG33uIQCBh4/nkFV69uIZs9eH6vXFHRbO7tTn74w1X86Z/KR/5eLxz+DDEMc6rFupPH8340TUOn04GiKHZQt8vp328nMCwxWVVVeL1ezM3N4ebNmwN7nnGj3W5je3sb6XQai4uLp1rMjissy4JlWaiqs69zg+Ysjr1RMi4bT73SaDTskvjjXLN+vx+GYUDTNLTb7XM9H8/ziEQiIEkSLMuCYRg0m00sLy8fiBvpF71uKlq5dRRFgeO4A5upuVwOqVQKAGwBrtFogOM4XLp0CdVqFWtra5ibmwPP8zBNE7/61a/ueg5JkhCJREAQBAqFAgqFQt/XBZVKBT6fz73HnJNxan44TbjNM1wcg2UzH8dFj9PheRMPPOCMQPDDdDodSJKEdrt97gmRk1haYvHss0n8s3+mIhbr4sEH6/jsZ8/fPIDneXg8HlQqlT4d6fiTTCaRz+dP/fnJZLr47/89hFyOw5tvevGLX/C4fj2AXI7Bww8fLNPYH6z/wx+G8NprEuLxbl+aMahqFF/4AotLl+o9ORycPJ4tWJZFJpOxN20YhnEbv2DPfREKheD1elGtVsfGoT472x5aU5darQZRFO1O0ccxbQ0Cms0mOI6DoiioVqsT74JNJBLodDoTk3F2VkzThCzLkCQJFEU5vkx9mNeKYWGaJlqtFhKJBKrVqu30kiQJMzMzCIfDCAaDiEQiqNfrpxLeSZJEIpGA3+9Hp9PB3Nwc2u02ut0uarUaVldXUSqVHCPmW87A/W63druN3d1dqKqKnZ0dlMtl1Ot1lMtlVCoVhMNhyLIMlmXx9ttvQxRFBAIB1Go10DSNaDSKVCoFr9eLt9/O44//uIloVAXHDWazv1arIRwOQxAEdy59BiRJgiiKY7XhMC24wp6LoyBJEhzHodvtuhlEE47VMVNRFNRqtYFnBw2bJ59M42//1o/VVRbf+MZGXzsthsPhqS9PsmBZFpFI5Mzh6pcvN/Dmm14891wOn/hEFbkcg6tXt04U2GZn22g2Cfz4xwHMzLTwv/938FziwtNPx/C//hd7pKA4rlilOfV6He12G8VicShlL04XewRBsIXOTqczNpsZwxaTK5UKFGXP9XOcS8Vp3Y6HQaVSAU3TiMfjKJfLQ3W5D3tsJZNJbG5uOkbQGCX5fB6dTgeiKNoNEOr1uiM3BsZh4+ksdLtdsCyLeDwOURTR6XSQSCTQaDRw584dRCIRGIaBnZ2dnsel5Ryz3HnRaBTVahW5XA61Wu3UzdnOwlHj+qxj/ajXres6VFW1m5E0Gg3oug6fzwdZlhEO70XVbG1tYXNzE3/+58JQruu1Wg3xeByNRsO9xpwCnueRSqXcUlyH4vooXRyHtXvVbreHclNzGR4URUEURUiSBIIgUK1WcfPmzYnMubDm2/2ed1erVVAUBZqmJ/K8nRa/338uceT++1sHGl/00v1TFHX87Gc+rK5ydk4fcPayoz/+YxONRg1PPTVeuWsnQVGUvVs/TJxeBmblGVmdCceFYedmWc00Zmdn7bKuw4xLSXq/2draAsMwWFhYQLVatQPxB80wx5YkSdA0rS+lh07MfDsLlUoFlUoFPM9DURTcd999qNVq2NzcdOcCQ2J9fR2bm5sIhUJIp9MgSRLb29vQdR2apoGiKMzPz+PmzZv3FPdYlkU6ncb29rbd5IMkyaFH0hw1rvs91k3TPOC8LZVKKJVKYBgGmqYdEKiHdV3vdDrI5/NQFMVtSHcKXKees3Edey6OhaIo1yI9IQiCgHg8jkQiAYZhkM/nkcvlUK1WxyJX7yzcf38DuRyDZ57Z7PtiwuoSNi5un0ESj8dRq9VOLE8ahNNEFDt4/XU/nnpqA+9/f/NcZUeXL8fwa792G6HQ5CzOZFlGoVAY+oLT6WVg0WgUrVYLXq8X+Xx+bK5/o3DHdbtd6LqOZDKJYrF4lztpUp1BvVCpVFAul23XixWsP6h7gqpSePNNb98iJe5FOp3G7u5uXyo3Js3ZqWkaSqUSarUafD4f4vE4fD6f7YRyGSymaaLZbEJVVei6bq9TSqUS6vW67eY76bPLcRyy2SzK5TLy+fyBxx42R90zh3UfPer+N8zreqfTQSwWO3X59DSjKIqbr+dgXGHPxXFYHZ8KhYJbjjvmBINBZDIZW4haWVnp22Td6YiijocfLg/EISAIAiiKmvosSpIkoSgKVldXT5wQWwu7xUUPHnqo1tOE8V5i4Le/reD2bR66TuDf/bvNu36nVzGRJElEo9GJKkWnaRqRSASbm5tDL99zgthz0mtWFAX5fB6BQACtVmtsxPlRCaZWrpwsy7arxWUPS1TY3d0FRVGQJMku5eu3wPPqqxJeeEHBxz5Ww4c+NNiMN57nIUnSmeMVDuN0sf+saJqGcrmMUqkEjuOQSCTu6g7fC36/H/F4HPF43P4MEQQxkEYNk4TVJMLCNE1Eo1GQJImNjY1j/46maVy4cAGqqjqiO/pR90wn3EeHgWEYCAQCIAjC8dmVTsDj8djNTVyciVsg7eIoDMNAoVDA5ubm1AcmjzPBYBD33XcfFEVBqVTC22+/jVwu55aL9IlqtQq/3z/qwxg5Pp8Pmqad6HpSVQobGxRCoS6uXw/g2jWxp8e2SlGO+/2rV7fw0Y9WcPXq0RPzV14J49vfVvDKK+ETn2fcSjJ7gaZpW2i913kcFEtLLJ54IoOlJXaozwu8+5qffTYJVaXsn9M0DZIkUa/XsbW1hVQqhUAgMPTjOyvNJoFXXgkfeE3DYH19HaZpIpPJDPV5x4l8Po+bN2+iXC5jbm4OgUAA4XC4b86KK1dUPPnk1lDKnhVFgaqqfXMvWV3Ix7kM9yS63S7W19eRy+UQjUZP/ffJZBIAsLa2hrW1NXQ6HQiC0O/DnHhYlkUoFMLq6vFxHgRBYGZmBs1mE9vb20M8OpejCIfD4HnezYvrkXa7PRXGjHHGdey5OApd17G8vOxeOMYUkiSRSqUgSRJ2dnaQy+XcXd8B0Gq13F117JV7djodu9vqUU6pV1+V8Gd/FkOrRSEQ6OLJJ7dPXOBZj/Hxj1cQj3ePdXncy5H5858LeOMNH2jaxEc/erxLUBAEeL3eiXIj8TwPn8+HQqEwMrfMs88mj+1wPGhmZ9tYXPTg+vXAgfK/QCAAnudtN3q73UYymez7OB6ES/LllyN46aUY3njDN5KSxmq1CkVR7DI4lz2s9zoU0nDtmghJKiAQoKEoCnw+H/x+P2q12rk3D4bl4CFJEvF4HOvr60Pb8HB6w51eabfbiEQiYFm25w7ks7OzIAgCS0tL6HQ6doMImqZP7EjdK5NybnvB7/eD47gDpbWHmZmZAU3TuHPnjv2zaTpHToNlWZAkCa/XC47jeh430wzHceB53nXtORRX2HNxFLquu90+xxSO43DhwgUAwO3bt6dacBoGtVoNyWQSrVYLnU5n1IczdAiCQDKZPLAAPCpLaXa2jf/5P/2oVmm02xTi8e6JooT1GPF4F489tnvXRHtpicWzzyZx+XLT/v2jJuTz83vizk9/GjhRCAkEAmAYBqo6Xg0ATlqMCIIAjuNQLBZHVtJz+XKzpw7Hg4DnTTz0UO0uQTORSKBWq9kl9O12G7VaDYlEAsFgEIZhQBAEmKZ5LnfzIDLFLKH6gx+s4g/+YGfo76dVYphMJlGr1Vz39z9gvde5HIPXXpMgijokaRff/34QodAOIhEvotEodF0fC0HU6oQ8zHngJGXwNZtNhMNhKIoCQRDQaDQgyzIikQi63a6dI+bxeJBMJsFxHO7cuXPA9R4Oh6Hrel9Ejkk6t/fCNE1EIhGUy+W7RGmCIJDJZMDzPBYXFw+4UafpHDmNdruNcrmMZrOJWCyGUqk0Nrm3o0LXdQSDQRAE4Yp7DsQV9lwchVWK6zJeEASB+fl5qKqKXC43kgDgaUPTNDAMg0AgMJVl6z6fDz6f70A5y1HusFaLRKVCg6JMfOpTJTzySPFEUeJeDrOnn07hpz8NYGmJRb1OHTshP07cOUwoFIJpmic2CnLijv5JixG/3w+GYUb6uRxkxmUvHBY0PR4PZFnGysrKgeujpmnY3d0Fx3EIh8PgOA6RSOTIZhG9MgiX5Px8GxxnIB7v4r3vbY7kc9jtdmEYBhKJxLnOz1E4cYz1gvVeP/powXYYX7sm4hvfCMLrrSOTyaFerw/EGToIIpGIfe0Y1jxikjL4ut0uisUiKpWKnbu3X+CLRqOQJAmSJEHXdayurt7VNMASOPpROTNJ5/Ze6LoOhmGgKApYlkWr1bJFIlmWEQgEcOvWrbuEo2k6R06l2+0iEAiAoig3a+8eaJqGVquFQCDgljA7EFfYc3EMpmmiVquNdSfccV0cnBe/3w+/34+VlZVRH8pUYZomwuHwVIrh0WgUmqYduF4c5Q579VUJL70UwyOPFPHEE3m0WuRdY3T/uAWAN9/04he/4DE/f/c4vnWLw9//vYBf//UKHnmkeOKEvBe3WjQaRb1eP3HBbYloHGfgF7/wHnvsw7zmnLQYCYVCIAiiL6Vck0I8Hoeu68c6M2u1GgqFAorFIiRJQqfTOXNjjUG4JHnexC9+4cULL4zWWdJsNsHzfN+baYyra8Z6r63j5nnzrrHZ7XZth7fTF66lUgmiKCISiaDZbA6lU+UkNgqwHHfFYtG+tuzu7qJWq6HT6WBjYwPFYvEuZxlFUZBl2c61PC+TeG5PQtM0iOJenmw0GkWtVgNFURAEAR6PB7u7u3f9zbSdI6fCsiwEQZjKjfKz4DbRcCausOfiGEzThKqqY1Euchzjujg4K4FAAOl0GpFIBJVKxc2nGDLdbheKohw5WZx0UqkUtra27rnwO7zIffHFKF56KQbTNPHQQ3sL3JdfjuCFF/aEs9u3ObzwgnJslth73tOCKOq2qHd4Qn5aoS0Wi2F3d/fE12G9Bk0jbGFldraNV1+V8OaboxFbTlqMhEKhvpVynQenbLQwDINEIoGlpaWeynwMw0A8HofX63WUOOoUZ0m1WkU4HIYgCH3bCHTKa+sHR41NaxPE6nza6XQcG+GgqipomkYikQDLsmg0Gm4VwBkxTfPAvcVy2xx3PgOBALxe71TOKfoBTdMQRRG3bt2Cx+OBoigQRREMw6BSqdgxDC7Og6ZpBIPBqdwoPy26rsPr9YJlWVfccxj9aZfl4tInxv2mZ3WMG0bnOCcQDofh8XhgGMaZ3SUu58MwDDAM49hF2iDgeR4AenKeWB0RLW7c4A98PcyVKyqaTcL+/l6PdxirIyqAE38PgN3Z+F7lcdZzqioFnjftcrtvf1vB449vD61bZa+QJImNjQ5efjmCK1dUuxxWVSlcuybiyhUVpRKF559XcPXqFrLZ/n92VZWyG2gA934vBoksy2g2mz3nwhWLRZRKJVy8eBGhUMh1EBzCNE0sLy9jfn4e4XC4L869e43rSaDT6eCdd95BNBpFKpVCu93GxsaGI5uVbW9vo1AoIJPJ4OLFi9jd3T3SYebSX0RRHPmGzLiyd3/z4UtfIiAIAtbX17G+vj7qw3LpkVarBYqiwPP8WBtMhoV7LXYmrmPPxTG02+0Tu0mNA9NkqSdJEslkEqZpgiRJcBwHVVXdnfUhI0kSGo3GVAl74XAYJEmeSfB473v3mir823/7blOF+fk9t85nP7snQj34YAMPPni2cXwa508qlUKlUum5NG7/9cV6ns9+VsWHPlR31DVHkiS89BKJb31LOuAk3O9o/ou/EI/tWru/QclZM/JefVXCa69J+OhHK/j93x9+swcLmqaRTCaxsrJyqomwdV0NhUKOaaxivX+Lix489NDxnZ6HgdVMI5VKuc00Tkmj0cDu7i4EQYCiKPB6vajVao67dxuGAVVV0Wq1EIlEEIvFYBiGnbU4KA47fZ3i/B00NL3XTXltba3v53cazqF1feT5Gq5ciSIcDiMSiUCSJJAk6fh8y2nHuj/H4/G+Z7hOGh6PB/F43M3YcyCusOfiCHRdx+7urrtLMkYIgnBXeKqbTzF8QqEQut3uVI2dRCJx5rL9w00VfvQjH/7lv5zDb/1WEe997/ldp72K+yRJQlEUbGxsnGnn08mbCJIkIR6vgOfrBwTO/aLnBz7QOLZrreW0O0r065VQSLMfPx4fnegTi8VAEMSZStuazSYURUGhUHDEImN2dq/T8/XrJ3d6HhbdbhemaQ6kmcY0UKlUUCwWkUwmUa/XHbs51Ol0UCwW0e12EYlE7EYEJEkOROQ7HKkyLREr1rVqEKWI03AOrfvbww/voNUqol6vo1KpoNlsIhqNQhAER0UruNxNo9EAz/OIRqN9zXCdJAiCwOzsLGiadstwHYgr7Lk4hn6F9boMHoqisLCwANM07Qs7QRD2hd7J4dyThs/nA0mSY1/G3is0TUOWZayurh77O6dxB/zzf34BzSaF11/34wtf2BNf+uEYuxeRSAQ0TU9kllEkEoGmVXD58kHX4n4x8qSutZcvN21RrlSizvRevPJKGH/5lxJCIQ0PPjiahSRFUUilUqd261mYpglJklCtVk/tSBuEQ6bXTs/DpNFowOv12p2EXU6HaZoIhUKoVquOFfYsWq0WisUiCoUCKIpCKBQ6IPJpmtYXke+w63qS8hePgyAIzMzMYHV1dSDu12k4h/vvb5aztNvtot1uo16vIxqNTuT9ftKwOkiPewXZICBJEnNzc/B4PK5bz6G474rLyLG64br1+uOBIAiYnZ2FYRh3XdhJkkQkEoHX6x3R0U0f7XYbHMeN+jCGht/vv2fDDCt/7to18djfUVUKL78cwZe+tA6O0/GJT5ShqhQA4PnnFVy/HsDzzysHftf6//2AZdmJzaUkCOJc1/NstoMXX1xFNtsZynsxKKLRKNrt9pnfZ5IkbVfSaellDJwFK4tuUIL3WcjlciBJEqlUatSHMpYQBDFWm6qGYSCfz2NxcRE3btxApVKBKIpYWFjA/Pw8JEkCRZ39+nD4M+7Ez3y/IUkSpmkOzPk/DefwJFqtFkiStPOBXZyLpmkwTXMq3yuSJCEIwl1rO5ZlEQwGcfHiRVfUcziuY89l5BiGge3tbcfvFk87oVAImUzG7vB10oWdYRi35GBIcBwHr9c7NW6VeDyOer1+okOxF3eA1Qn3Pe9p4aGH6vje96J2mdB+x5go6n0tI7KcVO95DwW/n5rIcSLLMiqVSl+u6Wd9LyKRvVLc3/mdwkgWkxRFIZ1OY21t7cwOmGw2i2azeaZ4g2lwyFiYpolqtQpFUaDruiObQTiZaDSKUqk0ljmFpmmi0WigWCwin8/bTr5YLAaaph3RUXcc8uU4jkMgEHAdZQPEEkfcuBrn4/P5wLLsVDSSIQgCfr8fiqIgkUggGAwiGo2CZVnQNI1UKoVoNAq/3w+KolxRz+G4XXFdRg5BEFNTRjiO0DSNdDoNjuN63gV3cxeGhyAIU1P6bO14r62tnfh7p+1webibteUYO+7/nwfLSSUIVXzpS6ObIO3vUNtv4cs0TczMzEDTNDQaDVSr1TM3eDnre/F//k8A168H8OCDDWSzw1+sSpKETqdzLgcMTdNnzrsaVJfXQX5uzkOn08Ha2hoymQyazWZP4t78/Dw6nQ7W19enumLgrK5QJ5LP55HP5+HxeJBOp7GwsIDV1dWRZtCeplP6qGBZdqrHwDDY2dnBwsKC23V1DNjZ2cHs7Cza7fZAMiedAEEQCIfDkGUZwN59YP/aLRAIIBAInMv97DJ8XMeey0gxTRP1en0iXSuTgCiKmJmZAcMwPV/cXQfmcFEUBeVyeSpcKn6/H16vty/ZJ4c74Z7UiKKfjSosJ9XnPtdFOMyNrOPpIMPMZVnGO++8g1arBY/Hg2AwiEgkgmg0imAwaL+PPM/D4/HY15deSgJ7fS+s5hmPPto/xx5BEHZ5LEVRoCgKNE3bXxmGAcMwoGkaiUQC6+vr5xJMGIZBMBh0TFdcwNkh+NY9p9dmGoFAAH6/H+FwGKZpTsU19DAURSESiUAQBDSbzbF07R2FrusoFov2WNR1fWRiyji4Z/1+P1iWddS1ZtIwDAMMw0CSpKmpsBhXut0uGo0GkskkKpXKWIjeBEGAoihwHGeLdMfdA1mWxYULFw648A4bMqy5jst44Tr2XEaKYRjuRMKBkCSJmZmZU7n0LAiCgKIoaDQaY3EzHFdIksSFCxfQ6XSmprQjFArZ7sTzOocG5Wjq9XkjkcjQn3s//XQhHoVVHrm/lIXneXi9XrAsC4Zh7OuLNYG0hDPTNKHruh2Gb/2//f8AHPj+8H9/73sErl8Hfu3X/PjN3zx4bL0IiNb/PzzZtX5++O/3/zdJktB1/dxO2p2dHVy6dAkej8cxeYyD/tycl3w+D6/Xi7m5OSwuLp74u5VKBV6vFxRFQZZlRCIR5PN5NJtNdDqdqbh/6bqOX/3qV8hms0gkErhz586oD6mvbG9vo1arIZ1Ow+fzIZfL9b2L7r0Y1b3mNDAMMzGirpPZ2trCxYsXEQqFpmbeNq7U63VUq1XMzMzgzp07jh0fHo8HqVQKHMfBNM0DTQ273S5u37594Jrn9/uRSqWOFPNcxh9X2HMZOdOQYTBuzMzMgOf5M+3WkCQJlmWRTqexvLzc/4NzAcMwuHDhAprNJlZXV+8SGZxaLnceCIKAz+ezF+vjUN7kZAa52CQI4sjFc7PZ7Mk1wzAMPB4PWJYFRVEwDAOGYcA0zQNf938PwP6ZYRi4fn0GgB+vv17DL3+5cuTz9Hp9O60QcOnSJWxtbZ3qb4573kajgUgkgvX19XM/Xj8YB5FibW0N8/PzSCaTJ543KyQdgO3AVBTlwMKoXq8jn8+j0XCWO3EQOCHSYRD3rnq9jps3byKbzeLixYvY3Nx0q0QOwTDMxJRjOxnDMEBRlBs/NCZsbW0hk8ng4sWLaLVaKJfL6Ha7fdm46wckSSKTyYBl2bs2OoG9cT03N4fl5WWQJIl4PH5kcwyXycEV9lxGhmEYKBQKIw82dnkXmqYRj8dtK/dZIQgCXq8XwWDQnUD3GUEQkMlkUCqVsLm5eeTvTKLo5fP5oOu6XW7ndOfQvRi3TpS90o8JY7fbPfci85lnNvH88yauXj1eYBuEcycYDMI0zb5d9zY3N3HhwgVsbm4O3Wk0rhiGgeXlZVy4cAH1ev1YZ4zf7z+y/Gg/Pp8PgiCgUqlgY2NjYt8Dj8eDnZ2dUR/GwO5dhmHg9u3biMfjSKfTqFQqE3n9PSsMw4xUqJjEzcjjMAwDLMs61gHm8i7dbhdra2uIRCIgCAKiKNqbQGtrayM1ppAkiWw2C4ZhjnXekSQJj8eDhYUF+3dcUW+ycYU9l5FhmqbbgctBLCwsgGEYAP258JMkiWQyCUmSUKlUwLIsGo2GW35wDkKhEBKJBDY3N08sYR930eso9pfhAuPhHDoJd2I/WEIhHQ2kmeUAACAASURBVA8+2EAoNNxFYjQa7Wu8RLvdRrfbhSiKExviPQg6nQ5yuRxSqRSazeZdpcxWh8p73essF0QgELBLOSfNbaMoCiiKcoQr8Sz3rtOIQjzPuxvKR+DxeEYqUkziZuRxFItFzMzMIJ/Pu2ugMaDT6WBjY+PAzxKJBDKZDHRdR7vdhqqqqFQqQ934yWQy8Hg8Pd3D3AYY04Mr7LmMBF3XsbOzM7G7307DKmOsVquQJAnVavVAcwufzweGYfq+k2N1MbUcgMFgEKFQCGtra1ORX9RPYrEYJEnqaZdw3EWvo/D5fBNV2s0wjCMW0pPKKBaKHMeBYZi+O592d3cRjUYdKewJggBZlpHL5RxXyletVlEoFJDNZnHz5s0D8w1FUU71WFYOZCaTQbVaxfr6+kTMXyRJgiiKWFlZcYTYdZZ7V69jnaZpcBx3z67q0wbDMDBNc6QNzyZxM/I4dnd3YRgGZFlGsViciOvItLGxsYGNjQ27MkmWZSQSCdRqNayurg78+RVFgdfrdd13LnfhCnsuI4EkSbdpRp8hSdIW5/b/s7resSxrTyBisRhM0wRFUWi32ydauc/L/twHiqLg9XqxsLCA1dVVV9jokUwmA6/Xizt37kxF58alJRbPP6/g6tUtZLMdeL1emKY5sq6Gg4Cm6ZELIYMof7KaX4yaUSwUJUkayDVNVVXE43HQNO0ol6fVZKnVamFmZuaezSpGwc7ODnieRzabxe3bt+2f9+J0OAqSJOH3+3Hx4kWsr6+PdUYwy7KQZRlra2tj7ULsdawnEglUq9WRX3edhhPEgUncjDwOXdeRz+fh9/shy3Jf8lhdRkOj0UCj0cDm5iZYlkU2m8Xs7CxyudzA7tUMwyAcDjti3Lo4D/dT4TIS9geeu/SHbDaLhYUFzM7OIpPJIJVKIZFIQFEU0PSehn9Y8ANwbOjqoLCee3Z2FvPz85Bl2S4BdrmbCxcugOM43L59eypEPQB4/nkF168H8Pzzey6MYDB4qteuqhRefjkCVXVu+YElqo8Sy+ly7ZrYt8d0ymTTWigOK6+JIAgEg0Fsb28P5PE1TQPP8wN57LOysLCASqWC5eVl0DQNUezf56ifrK2tgaIoJBKJvjweSZKgaRqpVArpdHpsy5zm5+fRbDbHWtQDeh/rgiCAZVl7PuSyR7vdhqZpkCRp1IcyVRQKBQSDwVEfhkuf6HQ6WFpaArA3b08kEgMZU9FotO+P6TI5OGMG7jJ1mKYJr9c76sOYGCRJsludW8Gu1j9LyDuOYYp6+5+TJElwHIdIJIL5+Xl3gnMIiqJw3333wTAMLC4uTpXL4OrVLXz0oxW78UEgEECxWOz57wchWAF7TsInnshgaYk992NRFDXS0idVpdBsEnj88e2+u9qc4NgbNsFgEJqm9V18f+stDg8/PI8vfAH41rckvPhi1BGCdTabRbfbRS6Xg2EYWF9fh6IoYNnzj41+YxgGVlZW7CgIAH0ZexRF2e69QCBw7scbNqZpTtxYPWlT586dOzAMAxcuXLhL3Bv2HMhpFItFe2w4gXHYnDsvlUoFJEm6a6EJotPpYGVlBcViEV6vF/F4HAsLC31Z3xAEgbm5uZ6yYV2mF+prX/va10Z9EC7ThyUmjXMZi5MQBAE+n28sJ6eWyOfz+RAKhezOpzRNT9yio1domsbCwgLq9TpWV1en7jyIoo6HHy5DFHV4PB6Ew2Gsr6/3/Pezs22Ioo4rV1TwfP/O3bPPJnH9egC5HIOHHz5719NgMIhmU8B//s8mZmfbfT3Gk1haYvHss0lcvtzEj34UwgsvKPjYx2r40IeO7oaoqhRefVXC7GwbrRZpf3/S8XIcB7/f78g8uEGSTCZRrVb73lnyi1+cxcoKh7feovDGGyzeeMMHUdTxwAOjizGYm5sDTdNYXV21nffWNVtRFEe+91bIeTKZRKVSAUVREATh3PfM/fcvQRBQq9XG5notCALa7fbYO/b28+qrEr79beXIMaLrOkqlkp0LabnUkskkYrHYQIT5cSIcDjummcNJ7+MkwTAMQqGQ21Ruwmg0GigWi6jX6+h2u4jH46hUKmfOFicIwo7kGVeHuMtwcIU9l5FAEAQ8Ho9jJhHjDsuy8Pl8Y72LY5U3+Xw+yLIMSZIQiUTOdTMcV+bn5+2A9mknHA6DoqieMznfeovDv/k3M3j00V3MzvbX5Xj5chO5HIOrV7fOXOKpqhR+8IM0/vqvO/iTPwkPdeGyX5j8/d/fuaf4uX9xdeMG39NCSxAE8Dx/KofluGNllQ1ChL98uYE33vDi059u4pOfpPDAA3l89rP9Fax7RZZlzM7OotPpYHl5+a7rcq1WgyiK8Pv9KJfPLnwPik6nY5fk1mo1CILQt3umlXErSRK63e7Iy+x7IRQKQdO0vovRo6SXTZ1yuWy/V4ZhYHt7G6VSCalUyl6ITxtO25Cx3sePf7yCa9fEoW6ADZNOp4NYLOZ2ap5Qut0ums0mCIJAMpkEgFPn8JIkibm5OfA8P9ZrPJfh4Ap7LiPDMAy0Wq2RlqNNCjzPj72wZ0GSpO3otLr5TpNIwHEcwuHwRHWAPQ+JRAKlUqmnxhmqSuHzn5/D5qYHb77pxSOP9Pdzs99JeFZefVXCN74RxAc+UMNHPlLuu6vwKN56i8MXvziLz30uj1aLxNWrW4jHNTzwQOPE556dbYPjDGgagd/4jQpCIQ2aRmB+/vhFVjAYBEVRI3cg7HcbDvr8RiIRkCQ5kOuUomh49NEiPv7xKh59VEY2uwKOG3w+LU3TiEajCIVCyGQyiMVioCgKGxsb2NnZOXYRWq1WEY1G4ff7R/4ZOIp6vQ6fzwdRFPseQ7Hfvefz+VCr1RydJTyJwh7Pm/e8rgF7InShUEC5XEan00G324VpmojH/z97ZxrjSHqf96cuVhWLRbJYvMlms7une0YrC4GACNARAQqQQ8bGysKAAy1sBVrHl9ZBgEwwjuONYUFChEAb7IcI0H4w4BViK1rDMDAJouhLADtYxVjYsBcCZO1c3Zw+SfbB+2Yd+TCuUvdMH+xmFVkk3x+w6J1udvFtslj1vs/7/z9PCpVKZeFEFkVRQNO0Zz6z1vto2WrMa+WeruuQZRkcx83V55Bwlna7DYZhEIlEriWeS5KE1dVVOxiRQLgKIuwRpgZFUWAYxpM7+15AEAQYhnHpBJOmaSSTScRiMVsQmyeshdciCcCaFsYf/IGIeHw6VTlegmVZuxLqec4Tbt59V8Wf/VkIijLEm2/uIpn0ToKoxc/8DIeVlQA+//kdfOpT7Ym8x7/2a3kUCgKePBHwR39UGFmYFEUTf/VXEt5+O4FwWIMomvjWty5fZEWj0Qvb+yYhtlnP8cEH/ivH6hRLS0solUquXqNM00Q0GkW9Xne9gjkcDiOfz4OiKBiGAVEU0Ww2USgUrvwbDcNArVZDJBJBNBpFrVbznEjSaDSgKAoYhnHlnmlVn0ciEei67tn2znkU9sah0+kgFApBkiQ0Go2pjuW0bcIkAoASiQRarZYrqd7j4JathpcwDAPRaNQz1ZIEd+h2u4jH4wBGr9q7ffv2XK7tCO5B5F/C1KAoytFWmHkinU5jdXUVd+7cQSqVAsdx8Pl8WF9ft/8NAC+99BJUVZ3rCz9N0wsVrPHf/zuPN97gHA9+mEVkWbbbop430z4vIOOVV6q4e7eE//E/nuDv/T1vLqbX1kL41V8dr+rvunz963tYWenh61/fG+s41ut7WdgGwzDQtPMFVbdCTc57DgBXjtUJAoEAAEzEL1bXn3lOukkwGEQ6ncbOzg4KhQL29vbw4x//GNvb2yMfQ9d1bG1tQdM0bGxseC5QwzAM1Ot1V++ZVvp7Mpm0PQlnAcsmxWvv2aQoFAoIBAJTn3M8nwzvNoIgeKZa7zSTTjefBlaIxrTPOYK7GIaBfr8PQRBG/p3TPrYEwiiQij3CVDEMY2EMixmGsXdrLvNwyWQydjsbRVEQBAGqqiISiYBlWYiiaPs2iKIIjuPmVtQDni00fD7fwvgx5nI93L6t4h//47253aEelVQqhXa7jVar9YKZ9nk7+aO2YU2TaDSKdrs9UmuxE1SrDP7sz0L4D/+heCPPwVu3nr3Ov/ALVfu1v+z1VVUV7Xb73Gv6JKovrOf4hV+oTqQiMpVKodfrTUTYC4VC0HXdtaqaQCCAbDaLg4MDR/6eer0OlmWRTqfR7/c9VXWtKMq1Flg3xRL4IpEIms2mp/xirbAqq7o2FotheXkZiqIgEokgFouBoijoug5VVZHL5RCPx9Htdj31XjqJaZoYDoe2BcS0FtVO+LmOiiAICIfDKJfLrj4P4WIGgwGy2SyGw+FCrIcWlV6vh0QigUgkgmq1emU1u2maUFV1rtd4BGchwh5hqliG06Ma488qkUgEy8vL8Pv9CIfDME3z3MWZLMuIx+NnUo9O+81ZrVEnJyeQJMmu1pt3TNNEu92+sBJonhAEA1/4QhT9fnWhd+pomkYqlcLu7i4Mw3hBFJoFEe88kskkDg8PRzqXnWhdPS2I5vP9ax/vuq+zFXhz3sJ/Eu/ZJM8LhmGQSqUmtqvu9/vh8/lcaRMUBAH5fB7FYtFRe4xWqwVN05DNZmEYxsQE7atIJBITq6Kz7t3hcNhT97FgMAiKotBsNpFOp+35xOn/RFGEqqp2GiNFUXY4yrzen/r9PqLRKBiGmVpisBN+rqMiyzJ4nnfcI5TnecTjcSSTSUSjUYRCIXQ6nRuL207cDyfpvXod+v0+er0elpaWUK0u9txvntE0DcfHx4hGo7a1xmXvta7rtv8lEfcIo0CEPcLUsYzW5/FGJooi8vk8gsGgPSmmKAp+vx+JRMKOuTdNE+FwGJlM5sooc2uBEAgEFir2PBKJQFEUJBIJCIIwdQ8cN5mUl9a0uWySLcsyJEnC0dERgMsFG69O1p8nnU6Dpmn7b7qK56sUb8JpQXQSRuSWr9oiJEtGIpGJpruzLAtZlh1fgNM0jbW1NRwfH7sSANLr9dBut5HJZMDz/ESqGy+DpmkkEomJLpROi3uDwcATqbnD4RDJZBKRSAR+v//cTcLTYVYWFEUhGAyOVHEyi8RiMfj9fuzt7c3lvPR5VFWFrutjz6kYhkE0GkUikUAymbRTh+v1Our1OmiaRjqdvrFnshP3QyeO4RY8z0OWZRweHk57KASXOT4+BsdxSKfT4Dju0g2EZrOJcDgMAETcI1zJbJh+EOaeUCg0V62WLMsikUggFAqdm7xnTaBZlsXt27ehaRoYhhlJqLOOtUiinvV6WW3H8272bbU/zTun/dBee+3s5z8UCo38Pl92HC8RDAaxu7s78uMtf7hxfOIsjyKnjncVNE17piLJbSKRyEQTu9vtNlKplOPHXVpaQq/XG1lwvgmdTgebm5tYXV1FMplEqVRy7bmuYlr3TmsukMlkEAgEcHBwMFVhrNvtolwuI5FIXKvyn6IosCyLVCqF/f19F0c4eSRJQiwWQ6FQWJjrmN/vv9H8m6ZphMNhyLIMQRDAMAz6/T4ajQZKpdIL1bnNZhPdbhfZbBabm5vXFvecuH9N4h54ExiGQSaTIe3QC0SxWESr1UI6nYbf70ehUDh3I2EwGODhw4dIJpNQlGf+xIvQqUW4GUTYI0wdmqYRiURcEfZ4nj8jrpmmCYqi0Ol0HK34stpTRFGE3++HKIoArr74Wj9fVKPq62IYBp4+feqZdi63oGl6IYS9yybZgUAAT58+vfIY1SqDbpfCV75S9txk/TSSJF1blD4tyo1Ctcrg/n0Fr7xSPbeF6/TxCgUfvvGNFO7c6eGXf9kZc3KWZUFR1EJU6wmCAJZlJ5pkaC2EGYZx7PpA0zQkScKTJ08cOd5lDAYDFAoFrK6uAsDUxD1JkqYqqNE0jWAwCEmSsLu7O7X7mdUqeZNFomX2f3x87InqQ6fIZrMol8tzP8ewsOxwRmm/t87bUChkC3nD4RDNZhOVSgXtdvvKCsdarQae57G6uooHDx5ca6zXvR+6dQw3UBQFFEVNdKOIMH2azSa2traQy+Wwvr6Ohw8fnvs40zRRLBZRqVQQCoUQj8dhGAYR+AgvQM4Igifw+XyOlxgzDIPV1VXEYjHEYjFEo1H7ayaTQS6XO/eimM/n8TM/8zNYWVlBPB6HLMuXevFwHIdbt24hk8lAVVU76ZdccJ3H2vGdZ1iWhWmac9ni9DwXJd75/X6Ypolut/tCGu7zfO97Ebz9dsI+3rS4apyxWMzR1MHznu86qbNvvpnE++/L+M53Yo6l1Kqqil6vtxDnrqqqU7kW6bruaOiDqqoTDbbo9/vY2tpCKBTCysrKRJ7zeax79DRhGAYcx2FlZQWpVGriLVYMwyCfz4/9OqTTaYdGNH2i0ShM05yoWD9tQqEQNE27VJBTVRXr6+u4c+cO4vE4BoMB9vf38eDBAzx+/BilUgnNZnPktuVyuYx+v49sNuvUnzHzVCoV6LqOpaWlaQ+FMGGGwyG2t7dB0zTW19fB8/yFj+33+zg8PLQ/d/1+fyHsAgijQyr2CJ5A0zTHF4OSJAE435OAYRgEAgFsbGzg4cOH9nOzLAue52GaJiRJgt/vh2EYoCjKngBvbW3ZwReWh97pnxPcwTAM19IgvQTP8wtRrXcZoVDIToablTbbq8YpiuLIbTZXVd5d9HzXaTO6d6+E4ZDCnTs9xyodFUXBwcGBI8fyMhRFIRQKoVAoTPy5dV2Hz+dzzI4gFApNPLyq3+/jyZMnWF5exsbGBra2tiba9sjzvCe8iqxOAkVREAwGsbe3NxGbCYqisLy8bPv+3hQrXGN9fR17e3szv+mmqupCtUJyHIdkMolisfjCz3w+H5LJJCRJgq7rOD4+dtQLu1KpIJFIOHKsecDqRrl169a0h0KYApqm4eHDh0ilUlhdXUW1Wr20or3f76Pf70PTNGQymQmOlOB1iLBH8ARutG5dZAZtYZlCW6IeRVFYWVmx28ms75324zEMA7lcDoeHhzAMA+l0+lwPPYJzmKYJwzAwHA4drXjyKkTYe+ZFZ01qrhKrXn21AlE0p96Ge9k4Q6HQtRJBRxEzz3u+67QZrawM8Pu/vz3SY0chkUg4YsA+DqMIok4QCoWg6/pUhIxerwdJkhwR42iahs/nczQFd1R0XUehUEA6ncatW7ewvb09sddzUmm4o2LNRZaXl9FoNHBwcOBqFUY6nYYgCI5sRlrn0MrKCiqVCsrl8kxW7IZCIdA0PZXPwjRgGAYrKytot9tn5lXhcBixWAwcx6HRaLhmfdLpdDz3OZw2g8HA9q9cFH9Hwk8xDAP7+/uo1+tYWlpCIBDA1tbWpfeCVqtF1p+EM5BUXIInaLfbji4IFUVBLBYbaeLabrehaRrS6TREUbz0d6zKPFmWEQgESAS5i5imae8Un5ycoFQqzeSC4boEg8GFWmA8D8uyiMVi2NvbA3B5Gu4oP58Ul40jk8mg2WyOXI1zOsnW63838Kw6OpVKYW9vb6r+eu+8E8W3vpWEIBj4xCfcq+5dWlpCrVabSoiPlWTqRPVMNBqduE/g8zSbTZimiWw2C03T7EpdN5l0Iu4oWBuEPp8PkUjEtfZoS7hxssPAGrsgCIhEIuh0OjMlTEiShGw2i/39/bnyC7wIy6bGagEEnr0Gy8vLCAaDOD4+xt7eHur1umvvo2EYiEajaLVaM3WuuI3f74eiKBOvoiZ4h8FggFqtBlVVIcvypQUNpmlCFEVX7KwIswnpHSRMHdM0HZ3MW+lSoybf5fN5vPTSSwgGg9dKyyOtt+5imiYODg5wdHR0aRT8vMHz/MT8rryIKIpzN9EXBOFa1aYXeQ8CV3v5XcY4v3sRHMchl8uhWCzOfVo18GzhxbIsDg8Pp/L83W4X9Xodt27dQigUGutY4XDYEwvIk5MT7OzsIJlMupL6exqfz+fpDSKapsGyLJaWlpDL5Ryvakomk67NXayxr6ysIJlMzsRCk2VZ5HI5lEqlqVYbT5JIJAKapu3P3O3bt5HL5dBqtfDo0SNUKpWJ+Hb1er2xr2HzxsHBAQRBwO3btxEOh6c9HMKU0DQNBwcHkCQJ6+vrlz52kTxBCVdDlAnC1DEMw1EhwzCMkSfuVgXe8y23hOlimiaazebCTLRPI4riQggkF+H3+0e+HrghVDmNtXBxqhLk+YCMi16DH/1IwBe+cAs/+pFw4e+OC03Tth/MdQUiN967V1+t4MtfPsIHH/hRKLiTNB6JRKa+0bC/v4+DgwOk02lks1nIsoxIJIJMJoNUKoV4PI5gMHipsGKlYXrlGttqtbC1tYVgMOhqqMZlxuRegqZpBAIBrK+vO7bAl2XZdbHNmlNFIhGsr6/bXsdeJZvNotlsekLgnhTD4RAMw+DOnTvw+/0oFot48OABSqWS64IewzAIh8NQVRUAPH9+TJrhcGjbdiSTSdy5cweZTIa0LS8gzWYTf/u3fwtd13Hnzp0LH9dut2diE4UwGUgrLmHqWClkTlXpCIKAcDhMKupmGIqioOv6QnjqnSYYDCIUCi1EAMFFJBIJtFqtK4NSCgUffv3X8/jBD8JQFB0f/7g3g1VUVbUDecbxKqpWGbz7rorPfa4Bnjfwl38pYXPThwcPRHzrW0n7NbAe961vxbG9LeCDD/z4/Ofr9u+mUsNLW3yvw9raGgaDAX784xLefVdFPt8f+bjvvqvirbeSjr53omjij/5IxV/8RRB7exxeftn5dnarZW/aVaX9fh+1Wg3hcBjhcBiCIEDXdbAsC5/Ph3A4jHg8Dr/fD4qiXqiKj8ViYBjmRrv91jl2nfd7FKxrvjV2N1o6LRuNWVgIWSKZJEmQZRntdnss4SWRSEAQhIn87dbYQ6EQBEFAu932ZKVkKpXC/v7+Qvna6roOmqaxv7+P4+PjibUfW2KiIAjw+Xx2OvXxsbOhWG5dnyaB1c6+tbWFo6Mj9Ho9BAIBpFIp29t1EdrFCT+lWq0iGo0iEomgWq2eex21zhOy7iWQLQDC1KEoaixfpmAwCNM0oWmavaghzD7WgtSLiwG3SKfTC+MleBGCINj+epfx5ptJFAoCVlacS3V1A1mWcXJygkQigWazeePq5NOBGpubPP76rwP4678O4CtfKePu3ZL9GliP++IXj8EwwNe/vudKsnAulwNFUdjd3cX9+5FrH98a7+c+18A770QdC7y4d6905quTCIIAwzAm4gM3Cpqm4enTpxf+3OfzIRqNIplMwufznWkfDoVCN27hcTOpWtd1bG1tIR6PY2VlBcPhEO12G91uF81mc2yhb1LClpMwDGOnz5ZKJVQqlWsfw+/3T6Ri7zSW954sy9jY2ECxWPTUZp0kSTBNc+GEkuFweG4Srtvoug7TNLG9ve2q3Yib1ye3SafTqFartoDfarXQarXsSsd0Og1FUbCzszORdmmCN7BS5HO53Ln3/EajgVQqRTrPCKRijzB9TNO8ll/R6YlpMplEIpFAMBhEOBxGMBiEJEkkqXYOME0Tw+HQM4tot0kmk+A4Dvv7+9MeytTgOA6RSATlcvnKXfeXXupib4/D17++j1TKm558HMchGo3i6dOn8Pl8iMViN275Oh2okUwO8P/+XwA/+7M1/OqvHuNTn2rbr5H1uC996QS//MsnSCa1kcI4roN1zd3a2oKu6zc6vhX+YS3CnKrcUxQdL79cdyUV1+/3Q5KkmfG00XUdzWYTHMeB53k7kIemaSQSCZRKpRtVKjl9Pp1Hu93GyckJTNOEJEkIBAKIx+N25YIgCOj3+6Ao6loL3Gg0OpObf9acxu/3IxgMot1uj/zeRSIRZLPZqc2LTlce+v1+z7R/K4oCmqY9JTbOO5IkgeM4V+0MJnF9coOlpSXIsnyuaGdV/FerVVcrmgnexDAMdDodJBKJC0Om/H4/BEE457cJiwRlLnJpCMET9Ho9PHny5MrHMQyDaDRqL44VRYFhGKT0eI6p1WojVW/NOgzDYGNjA9vb21e2oM4zgUAAmUwGDx8+xDvvRPHWW0ncvVuauV13i0gkgkgkYl/fNjY20Gg0UCqNV032+us5vPdeEJ/9bAPf/vaOE0MdmUgkgkQigUKh4IjoXq0yuH9fcaxiz03C4TCi0ehI9ysvkclkQFGUfS2Nx+OQZRmbm5tTHtn14XkegiBAURT4/X77+7qu2xtBrVbrQvHozp07M+9XZS36y+XypSKzz+dDNpsFz/OeqeQwDAOapmF7e3vqlXKSJNkVMOPYJBBGR1VVhMPhmbz2uImVSry5uXnl54KiKCSTSSiKglarhZ2dyc4BCNMjGAwik8ngww8/fOFnVjUnKWpZbEjFHmHqtNttdDodRCIR+Hy+Mzc1y4fD2nEWRREURYHneVKVN8cYhmG34S6CqXU+n0ev15uZSiC3CAaD4DgO1Wr1wl13J/1z3PbiSSQS6Ha7dnVCs9lEJpNBp9MZy37Aqla8d680UTFMkiRks1ns7u46JkBblXuzUFnBcRyCweDMfU7D4TAMw0Cz2QTwbAFQqVRmUsywPKZqtRqOjo5wdHSEarWKbrcLXdfB8zwURUEikUAoFDrTOk3TNOLx+MzPG05X74XD4XOr9yKRiJ2q6xVRD/hp9Z61AJ1mUNRwOATHcUgmk2N7oBJGwzAMRKNRR3z1Lrp/z6LH3urqKo6Pj+1r9FW0Wi3U63V7s+km7fmE2aPf7yORSNjV7BYURSGbzZJCFwLx2CNMF9M0EQqFIMuy/e9UKoVOpwNBEMAwDEzTtCeDFrM+MSdczd7eHpLJ5LSH4TqSJEEURTx69GjaQ5k6oijawr6i6OdW6jnpn+O2F4/f7z8ThDIYDHB4eIilpSU8fvz4xobtKyuDiVfq8TyPXC6HUqk09VTYy3CzArDf73tKJBmVZrOJZDJpV4p6KQ3XCTRNs72oLBiGsQW+ZDKJVquFWq0GwzBm8j08D4ZhQNM01tbWUK1Ww0idKQAAIABJREFUbS8uVVXh8/k8u8izhElVVSEIAnZ3d6fmK1ssFtFoNJDL5VCv10lr4yncuJZa93dRFMcOk3rjjQzeey8I4Oz927qvi6KIL35xd7wBT4B0Og3DMK4tdg4GAxQKBayuriKbzS5EdwsBdkvuaZ/MWUl7J7gPqdgjTBVLoLMmejRNg6Zpu3XE+h4R8hYLXddxcHCAWCyGo6OjaQ/HVVZXV3F0dDTVygWvEI/H0Ww2z53wn02F1fHBB3587GPdsRYcbnrxiKKIUCiEcrl85vudTgeBQACxWAytVmvsNMZJVCeEQiEsLy+jUqlcufiYdrWEG2m7FrquIxqNotvtjlVxOWl6vR6CwaCd0ExR1MxVHV4X0zTR6XRwcnKCbrcLSZIQj8dhmqZnBa+bYM2dRFGELMuQZRkcx83E30jTtO1Dquv61Px0h8MhAoEAFEUhfnuncOta6vf7wfP8yNVpF43tj/9YxWc/28Bv/uahfa+RZRn/4B/EkUhQ+JVfYbG8HPN8NebS0hK2t7dvLCr3ej0kEgl744Iw32iahkQicWYuxnEcwuHwTFz3Ce5ChD0CgeApDMNAvV5Ho9FAJBLBYDBwNUFtmsRiMQiCsNCBGaeJx+M4Pj4+d4JrLTL29jgcHnJ4/30Ze3scXn65fuPnc7MNNBqNgqKocxeKtVoNPp8P6XQauq6PtehwU8gCnqWI5nI57O/vj9Tu4/Z4rsJt43SfzwdZlu0gilmhWq3awQvHx8eeXug6zXA4RL1eB8uydtr6vHF6Y3SW/r7TwRqKolwrFMRJarUaotEoAoHAzH223cKtaynDMAgGg2O1j1pj+83fPDyzube8vAxdbyKT2Uanc4zhcGiH7kxTPL6IWCwGlmXH2sDWNA08zyMajS6Edc2iMxgMEIvF0O/37bVRNBqd23sb4XoQYY9AIHgGwzDQarVsoSsQCIBhGE+3/t0UmqZtwWRc4bJe5/C///cKPvUpFUtLKhRFAc/z6HQ6U2txui6W/9Xp1tXT5PN9PHnC4733gvhH/6gBWdYn7jF3HbLZLMrl8oXvbavVQq/XQzKZRDQaPeMFdh3cFLKsNr+Tk5ORFwzTTiR027NP0zTEYjFHPKImTavVQiwWw8HBwUJWdkSjUdKy5FFomrbbp60QlElTq9WQTCbPLJgXGTevpaqqjnUNvWhsiUQCBwcH9uZgv9/HyckJDMNAMpk8s1nM8zxM05zqHCkWi0HTtLGtEbrdLuLxOHw+31iVkATvYwVJVioV+zxPJBIzmfZOcB7isUcgECaOtSNvVRdYk6vnU/6stsV5ZGVlBQzDIJfLwTAMmKYJwzCg6zo0TcNgMLAXOP1+/8I2DVVV8f3vJ/B7v0djMKjj136tbpv837lzBycnJy+0g3qRYDB4aXujouj4T/9pH/fvdzyfoGqF/Fw1wW42m3j48CEikQji8TgSiQTK5TJqtdrfBcdc7XF0kRehE9y6dQutVuta1QRujscLdLtdGIaBUCjkeGWP2wnB0Wj00mvJvENEPW9jtRWnUinbQ+q6ggdFUZAkyX6vrbmGVRlo3V8BgGVZ9Pt9u3qVYRhomobl5WX7+4eHh0Tkcxjr9ZYkyVELEisl+7z3q1qtolar2UF8hmGA4zgAz1pZG40GDg8PHRvLZUiSBFVV4ff7wTCMI36nmqZhc3MTKysryOVyJCl3jgmFQtA0Dd1uFxzHIZVKEVGPYEOEPQKBMFEMw0Cn08HR0ZFtnq3rOorF4gvtYd1uF5FIZEojdQ9L1LMi61mWBcuy4DjO/srzPCRJslMNKYqCYRi2CAjA9tP4J/9kH4eHHP7pP62i0Xi2kDk5OYEgCMjn82BZ1vPtvsFg8MpJ/qRFo5sKLaFQ6FoVJ5VKBZVKBeFwGIlEAolEAoeHh3jnHdrVcI/LWF1dhaZpnj9vpoG1QHRa2HM7zCUUCs29t95lsCyZ8s4CDMOAYRhks1lUq1UcHz9rqaRpGrIsQxAESJKE4XCIYrEITdNA0zQSiQQURbED1wDY98rn/30amqZf+D7P8+A4DrIs4+HDhwtZ4eomrVbLTnR2inA4fGlau2madvV5JBJBMplEpVJBv99HOByGqqpoNBqu3fOsCniWZVGv17G7u+vo3z8YDLC1tYX19XXIskwq9+YUv9+PwWCAdDqNcDgMAMRbj2BDZjkEAmFiWFVpu7u7tsB3Gb1eb24SDIFn/lyrq6sYDAbY3Ny0qwl0XbfT4i6Cpmlb5LOEPk3T0Ov1wHEmXnvtxd/p9XrY2trC2toaBoOBp4NIRFG8sA33MoHNzSqnmwot4XD4RouDWq2GWq2GcDiMeDyOe/doCEINn//8ZH1zMpkMWJbF5ubmzLRyT5J6ve7KhsMrr1TPfHUSK6hgntJwr4PP55urRNxFgKZpRCIRW6yjaRqGYZyp9Pf7/Tg6OkIikbCr8m7Ced5UVoVfMBicuVANt6t/x6XZbCIWizl6TL/fP5Jvn5VAe3JyYt/frI3QpaUl3L59G0+fPr1yTnYdaJrGrVu30O/38eTJE9fuq8PhEAcHB8hmsygWizN33hKuhud5e3ODeOoRnodIvAQCwXWsSrNWq4Wtra2Rd781TYNpmhBF0eURuk84HMba2hqq1Sq2traubRBuGAYGgwG63S5arZadHnvVBHEwGODp06eIRqNIJBLj/AmuYYmWF+0wWwLb/fvKtX42Lq+8UsXdu6WRhZZqlcF3v5vG8THG2i2v1Wp49OgRdL2Mr31Nxsc+lprYBE5VVQSDQTx9+nQqJvazgFWN6fR1yfImvH9fQbXqrAC16G24pFVpNrHEOmszy/pq/YxhGCQSCTAM40rVCk3TiEajM1cR4+Z90Qna7bbdCusUHMdduVl8mufnTr1eD48fP0a1WsXq6qoj1wyfz4dcLofbt2+j2+1iZ2fH9c2yWq2Gg4MDpNNpBINBV5+LMHmsZHsi6hHOg4RnEAgE17AEvaOjIxSLRVQqlWuLBYFAACzLznSARjabhaqq2NvbGysJ7qZomoZWq4VUKgVRFD1XtSMIgp3WeR6XBTK4GdZwXfPwd99V8eabMUhSBx/96Pg75b1eD5VKBYlEAuFwGI1Gw9VFgSzLSKfT2N7e9lx6oNeQZRkURTnaSgX8NFX4yRMen/50y7FzOp1Oo1KpLFQa7mlkWUYgECCLoTljnCq96xw/Go1CFEXwPA9N0zy/6THtEKOrMAwD4XAYgiA40jLK8zwikQiKxeLYx2q326BpGplMBo1G40bvtd/vRz6fRywWQ6/XQ7FYnKgNQr/fx3A4RCaTORMYQph9VFWduY0GwuSgTNJnQyAQXMIy9L0sFOEqotEogsEgtra2HBzZ5FhdXQXLsigUCmO9Dk7AcRxWVlagaRp2dnagKAo6nY7j4sR1sdqtNjc3pzqO8Ynif/2vGD7zmUeOtz/l83nwPO94i5CFz+fD2trazLbvFAo+fO1raZgm8Hu/d4CVFXcXMel0GgzDYHd319HjVqsM3ngjg/feC+Lu3ZIjXns0TePOnTt4+PCh5wUJt1haWkIoFJr2MAgzjhX01W63cXBwMPV7+izD8zzW1tawtbU19kZSIpGAKIp4+vSpM4MDEI/HoaoqCoXCtcYXi8UQi8VwdHRkJ/JOE0VRkEqlUK/XIQiCHSxj+TWbpolut4tKpTL1uSDhaj760Y+SDSrChZCKPQKB4AqWl964EzaKoqAoiqu7nYWCD2+8kcFLL3UdFWSsCrknT554YkFtGAZqtZpdmcWyLCKRyIWVcpNCVVVomjbTZs8sy+L27SUsL++Bpp2vdqvVavD5fEilUuj1eo7uvlv+P9VqdWbDFX7rt7L4y7+UUSz6sLfH4eWXnQ22eB6/3w+O4xwP0BBFE5/+dMvRahurBX+camG3rpGTIpFIkPAMwthYLXAcxyESiaDdbi9se/u46LoOhmGgqiqq1fF8RZPJJBqNhqMVye12GxRFIZPJoNVq2e+zz+dDMplEJBKBJEl2mjIALC8v21YW9XrdEx61vV4PhmFAkiQ0Gg2Uy2WcnJyg2Wyi2Wyi0+mA53lbkOQ4bqY7ZOadcDhM7mWECyFnBoFAcBRrB/Dw8NCRyUG323XN8NwymP6Lv5Dw/vsyAODb395x5Ng0TUNRlGt5Ck4CXdexvb1t//sjH/kIJElybad2FBNvURQvDfYoFHx4880k7t0ruV6JdVPS6TR6vZ6r4mSxWESv10Mul8Px8TGOjo4cWTisra2h0+mgXC47MMrpcOdOF++/LyOT6eHevZLrz8eyrCtivRum96FQaOwWtTffTOK99575NTl1jZwkTvt5ERYbK0k3HA4vbHu7ExwdHSESiUAQhBtvArMsC57nXbEYse6xKysrePr0KQKBAGKxGFqtFvr9Pnw+H2KxGNLpNCiKQqfTwePHjz2xkXuak5OTFzbtTm8OWq+dKIrI5XLw+Xxn5okEAmE2IMIegUBwFNM0sb297ZhQZBgGNE1DMBh0fOJmGUz//b/fwic/2byRIEDTNGKxGGRZtnfRLLGl2+163qvs5OQEqVQKT548ceX4VyXLUhQFn8936XvrdVEhEAhAkiQ8fPjQ9eeqVqvodrvI5XKIRCI4OjpCs9m8cQVfPp+HaZqOt5ROmp//+Ro2NwVb/HU7FVIURcf9MgsFH/71v85hZ0dAt0vh9dfHT7GWZRk0TY8tOFvXxkmIpk5DjMYJbkBRFEKhEMrlsqc272YJXddRrVaRSqVQKBRudIxsNotms+laW/Tx8TEMw8Da2hp0XUehUDhXzLWSmmeZbreLzc1NrKysYHl5mYh7HoQkuxMugwh7BALBEUzTtJNvna7+6nQ6kGX5SmEvGAwikUjAMAzoum5/tcyuNU3DcDhEr9fD8vIy7t3z4cMPDfzgBwHcvXuzarBbt27B5/Ph4OAA3W4XhmGA4zgIgjAT7QzHx8dQVRWBQMCV8VqJshcly/I8b79XF+FlUYGiKKTTaXvyPwl6vR4ePXqEcDhspx0bhoFut4t2u41OpzNSYnIqlYIgCHj8+LFrC5JJVVv++Z8H8d57QXziEx2srBxfKSiPA0VR4HnecS/CN99MYmdHcPSY8XgcJycnY7+/KysDT4rqo8DzPAzDIAsiguPQNI1kMomDg4NpD2VmGaeVWZIk+P1+PHr0yMERvUilUrEDKC7aRJt1Uc9C0zQUCgWsra1hdXUVOzs7pN3cI1ihXQTCRRBhj0AgOIJhGNje3kan03H82J1OB4qiXPm4eDyOVquFwWAAhmHs/0RRBE3TYBgGPp8PFEWhXq+j3S7ia19j8JnPpPGv/lUUg8HgWlWBqqqCYRg8evTozGSv3+/PhKgHPHvfyuUystksHj165Lg4pSj6pcKKIAhXtq14WVSIxWIAcGkrsVvUajVbXPL7/QiFQggGg4hGo6BpGp1OB4eHh+d+JqPRKMLhMDY3N11tG5pEtWW1yqDbpfCVr5RfEJIvEpTHwefz2YnfTnLvXgnDIYU7d3p49dXxqwGtFrVFr7oQBGfFUgLBgqZphMNhMAyDer2OVqtFqveuid/vv3FnQzabRblcnojwNCtzOifQNA1PnjxBOp3GxsYGer0eEfg8QDgcJom4hEshwh6BQHCEfr/viqhnHfsqs9hoNAqfz4fd3d1LU0NZloXP57PHKgjAP//nj6DrCjKZDJLJJIrF4pWta5IkIZFIYHt729Egg2lQqVQgyzLy+fzE04dFUUS/358JH73n4Xke0Wj02q+ZG22inU7nzOePZVkkEgksLy+j3+/j4ODAXjzJsox4PI5CoeD6uWtVWf76rx/inXeirrTG3r+v4O23E7h7t2Qf+ypBeRxEUXRlgbOyMsDv/75zIlwqlUKz2fTkYsztVunTSJJEFkME16BpGsFgEIFAAABsocnn89mbfPNSzeUGN21hjcfjME3TcUsEwjN0Xcfu7q49l9jY2MDTp09dm+cTLoZlWSwtLUEURVKxR7gUkopLIBDGxjRN1Go11wIYdF1HPB5HtVp9YTecpmmsrq5ClmXs7OxcaWRtGMa5Xiy9Xs82F06lUohEItA07VyRkGVZrK6uolwuu2LYPA1arZY9UZ6kGXgikUCr1cK//bcK3nsvOJFEU6fI5/PodDrXXli8804U3/pWEoJg4BOfcGeSbBgGms0mjo+P4ff7kUql4Pf7AQCZTAbFYnEiFQiKouPll+v4wQ/CeOutJBRFx8c/7uzfnM/3HU2RvQpVVaHruuc/+5lMBgcHB54U9t59V3XtfHieeDxOwjMIrkJRFGiaBk3T8Pv9CAaDkGUZsizblf3D4dBzoQpeQVXVayey53I57O3tzfzGqtex5hLAs3sKACLuTRCO47C2tgafz0c2qAhXQir2CATC2Jy+8bt1/FarhVQqdcbkPxQKIZ1Oo91uo1AojN0CY5omTk5OUKlUoCgKUqkUkskkjo6ObPGGpmmsra2hXq/P1U6xtTuby+VsgU/Xdei6juFwiMFgYIeBODmRttLs7t17JpKc9tGbZFXPdYlEIuA4Dpubm9MeypXs7++jWCxifX0dS0tLOD4+dtwf7ircbI11szrvPDiO83woTjweh6Zpnk3sdPN8eB4i6hEmyWkvR+v/o9EoVFXF3t6e5zcEJk2n07m2YBGNRjEcDl3bTCa8yNHREdrtNvL5PEKhELa2tkjbuYtwHAdFUaCqqr1xQCBcBRH2CATC2FAU5foC8vDwECsrK2AYBoFAAIqiQBRFHBwcoF53tsLLau+oVqsIh8OIx+OIx+MwDAMsy6LRaMylWXa73caHH34IlmXBcRx8Ph84jgPHcRBFEaFQCCzLgqIo22PsdDjJYDCw/384HKJc1vHf/psMAHj11coL4py14B4MBlhZedGD7Xvfi+DttxOOJYQ6BcdxSCQSN06SffXVCkTRnIioYWF5KaZSKQQCAdfCUi5i0uKbm/A8f+3qkkmjKArK5fK0h3EhkzwfSGgGYdpYycyZTIb48D3HTdpwRwlTIzhPp9PBo0ePkM1mcefOHQyHQxwdHU18o3DeEUUR+XyeCHqEa0OEPQKBMDaTmKT2ej1ommZPJjqdDp48eXJuW61TmKaJarWKarUKSZLAMIzjFWteRNO0S6t9KIqyBT+fz2f7FgqCYAeW0DSNP/kTBm+//WxSEomo+Pf/vot6vW5PAq8Kzuh2qTNfvUImk0G3272WMPZ89eE0RC4rbCOZTGJpaenvxNeyq9W28wbHcWAYxtOvmeUp5/SGxyzCMAxM0yS+RARPQFEUYrGYp0X3SWMYxrU/n1ZrM2HyaJqGp0+fgud5JJNJZLNZRCIREq7hIH6/n4h6hBtBhD0CgTAWpmlOTOiqVCqIRqN49OjRRJ7vNKTl46dY7/lgMLj0dfnUpxh88pNLeP/9ANrtFvp9DclkEqIoolgsQhCESyfnll/aJHzTRiUYDEIURTx8+HCkx1erDL73vQg++MCP999/Vr047cq1UqmEUqmERCKBTCYDTdNQKpVcr+Dzcmv1qLgVnOEkiUQClUqFGPbj2ftFXgeCV6BpGqqqolKpEGHq77iJsAfcrNKP4Bz9fh/b29vgOA7JZBLr6+vY398nlZQOQM5twk0hUjCBQLgxpmnCMAzs7e1N5PlOTk5AURSCweBEno8wHoqi45vf3MXduyX8/M8XUSqVUCwW7fRAv99/aQv3q69WcPduCa++6g0vQ4Zh7OCJUatUrcTW99+X8dnPNibafnsV5XIZDx48QLPZxNLSEm7dumW/N25w/76Ct95K4v59xbXncBuWZT1tgM8wDARBQLU63nlWrTJ4550oqtXZbmO9Kk2dQJgGy8vL0x6CZzBNE8PhEKFQaOTfuWmSLsF5hsMhdnd3USwWkc1mSZWZA4TDYfI6Em4EmfEQCIQbYfmrPX36dKKtqZVKBYlEguwKzgjPt53yPG9XPAmCcGkAiRstq+NUjaVSKfT7/Wv5ybzyStVuJT7PZ9ALlMtllMtlJBIJu0XXjQq+SQYmuAVN055eUKZSKbRarbGvyZYIC0y/wnQceJ4nCySCp6BpGhzHTdzn1Mt0Oh0EAoGR7QNomvZ85fSiUavVEA6Hkc/nsbW1Ne3hzCzW5hyBcBPIbIdAIFwLKy212+3i8ePH6Pf7E33+w8NDsCzramURwT2snXZrwd1sNvGjHwn4whdu4Uc/ejaZKRR8eP31HAoFHwBnq4duWjXm9/shyzJ2dnaufvApFEXH668f4fXXjzwp6p2mXC7jww8/PFPBJ0mSY8e3hFonX4dJV5ZZwTFeRZZlHB+PL8S98koVd++WZlqEBX7qVUQgeAmappFIJKY9DM/A8/zIc0nL77jT6bg8KsJ12d3dhc/ng6qq0x7KTCIIAuLxuKc3DwnehlTsEQiEa2G13k7TPL5WqyEejzu22z0P3l+zQr1eRyQSQTabRa/XAwD87u9mUSgI+N3fzeJ//s8nePPNJN5771m79be/veNo9dBNq8ay2SwqlcpCVAlYFXzJZBK5XA7NZhMHBweeFLQmXVnmZZFIVVVomubIgndeUox5np/2EAiEF6AoCjzPw+fzzX0Y11XQNA2e5y+t3j9NJpPB0dERET88iK7rODg4QDabhaIo0DQNrVYLlUrFk/MHryCKIqLRKGT5mQ8zqTIn3BTmq1/96lenPQgCgTAbeEHUA4BWq4VkMol2u+2I0PLuuyreeisJRdHx8Y+TXWA3sRJ3VVUFwzCQJAkf+1gf77/P4mtf20UyqeGll7rY2+Nw714JiqIjn+9DUXS88kr1hSCNapXBu++qyOf7I4VsiKKJj3+8c61ADlVVIUkStre3r/33XsR1xz0NWq0WqtUqotEo4vE4ut2u5wzfLzs33ECWZTAM48nE2Ww2i5OTk0t9KxeNRCLhaTGWsLiYpglJkhAIBNDpdBZW+JBlGZIkjVRpHI/HIQjCxHydCden3++j0WhA13WYpglZlpFKpRCJRFCv1xfqPPf7/chmswgGg8hmswiFQnbwnEUwGMTy8jIEQQBN0+R+RRgLIuwRCISRMAwDnU4Hh4eH0x4KgGcl67IsO7LAnrQ4sOjwPA+/34+dnR1wHIf1dT/+zb+hkUpF8L3vRfCJTwzxcz9XtqsnLxPj3BZlWZbF8vIydnd3HRW1rHF3uxT+y39J4qWXOkgmvVcNaJqmHcSQyWTAMIynfKFuItRa3ERcDQQCnhT2JEmCoig4ODgglSx/B8/zxISc4FkoigLHceB5HjzPe+6a4iSiKEKWZXAcB13XwTDPrBMs4YfjuCsDf1RVRTwex/b2tuc2mAhnsex6rM3B4+Nj8DyPdDqNVqu1EJ0PLMtidXUVPp8PPp8PNE2DYRgEg0H4/X60220AwOrqKhH0CI5BWnEJBMLIeGmX9ODgAHfu3LmWN8tFONF2Rtp5R4OiKCQSCVSrVXQ6nTNtg3/4hwl885sxsGwSv/IrAorF4pXHczuQIZ1Oo9Pp2JMwp7DG+8d/HMb+voDf+Z0svv/9J44+h5McHx9DlmXIsoxSqTTt4TjCTdp4GYbxZMVBIpFApVLxdGLvpCFtuIRZgKIoBAIBCIJg21PMEzzPY2Vlxd5wsAQM0zTx8OFDMAxz5XUrnU4jFAphe3ubVCTPIKZpYn9/H8PhEPl8Ho8ePfLkfdRJrLZaiqLsc56iKDAMg0AggI2NDfR6PbIRR3AUso1JIBCuxDAMVKtVT+2yGYaBdruNeDw+7aEAuHkow6KRyWRgmua5lZ//7J8d4+7dEv7hP9yGoigjBTdcJ5DhukELkiRBkqRrB2aMgjXuz372WVv7pz893fb2UahUKmBZdm4qoG4SEMGyrKeug8CzMV2VML2I+Hw+UgVBmAkoisLy8vLcidGiKGJ1ddUWNBiGAU3T9j3E7/dDkiR0Oh2Ew2GEQiGIoohMJoNYLAaaprG6ugpZlrG5uen4BhthshweHqLT6WB1dXXaQ3EdWZYvnCtZnwG/329XrxIITkBacQkEwoVYu6jNZhPFYtFzO0vtdhvpdBr1en3qlSqknfdqFEWBqqp4/PgxtrY4vPFGBi+91H2h5Zbjhjg8NHD/fgaJRA2C4MzO7nXadimKwmCQx5e+ZGBjo+laFebHPtaDouj40pcqnj9v+v0+FEUBwzBzscAatY33dMtuLhdFo9HwVGXNrVu3oOs6jo6Opj0UTxEKhRxNdSYQ3MKq6olEIpAkCY1Gw9H5ViAQQCwWg6IoiEQi8Pv9rlkqWG23lljJMMyFArssy7Y1RyAQgCzLCIfDEEURkiRBVVUMBgMUCgXPbagQbkaz2YSqqmBZdi7mEefBcRxSqdTcbIISZgfSiksgEC7EMAw8fvzYsyXzVgJkPB6fepvwvKRIuoWiKEilUtje3oZhGC8k3z7Pd75D4a23aHzjG2v4uZ974MgYrtO2G41G8eUvM/g//4dBv588d4xOMMnzxol28f39feTz+YVJCAbOtux+5jPc1MODnsfn83lKaPQKgiBMewgEwsicrmJbWlpyLKxJVVU7RMYS2ERRhKZpL1TOMwxjX0/OExYZhkEkEoGu6xgMBuj1evZ9QJIk5HK5M48//ZzPc7py7zwBxDAMMAzj2UR2ws0wDAMnJydQFAXlcnnaw3GFQCDguUIIwmJAhD0CgXAhhmF4fkK1v7+P9fV1cBxHDJU9Sjweh6qq2N7etndo790rnfn6PJb49i//pQJJyjoi3I4qonEch1gshn/37/bQbocvHOOscRNPuefpdDro9XpIJBLY3993cniexToXv/jFLgzDmHp18PPs7u4ikUhMexgjMUkvUp/P5+rxCQQ3oGkakiQhmUyO5WdK0zRSqRRCodALwhlN04hGo2i322i32+A4DslkErIswzRNUBSFVquFcrl8xsM4nU4jGAzCNE37cb1eD+12G8Fg0NG2QpqmYRgGbt26he3t7TN+vITZxjTNua5mI2EYhGnor1pyAAAgAElEQVRBmURSJhAI52Dtqs3CjtrKygp6vd5IYQuEySEIAtLpNHw+H7a2tjAYDK59jFZLwP/9v6v42Z8tgaYn4yG2vLwMiqLw9OnTiTzfpHBKVGFZFhsbGygUCgtlZB6LxSDLMra2tqY9lDM8S5Zex09+8pNpD+VK3nknirfeStrehn/wByoePBDxO79TxMrK9a8Pl/HRj36ULK4IM4thGNA0DZubm9faTKBpGrFYDKqq2v8+D0uce/53T//cMAw8evQIuq7D7/cjn8+fezxL5HMDa5z1eh3lcnlhKsXnGVEUkc/n8fDhQ88XD1wXiqJw+/btS1vQCQS3mF+5nEAg3BjDMNDr9c4NOPAiBwcHtvcXYfrwPI9cLofV1VX0+308ePDgSlHvomCLP/mTAH77t2n8i3+RRLkccnPYAIBgMAi/338mMOO6oRtepVZj8Fd/5UetNt7foWkaqtUqMpmMQyObDYLBoGu+VONgVSrPwvXvdGDJ/fsKvvOdON5/X8abbyYdfR6O40grFGGmoWkaLMtibW0Noihe+XifzwdJkrC6ugpVVc+0up4HRVH2Y857rNVGu7GxgfX1dWSz2QuFCjcFDGucoVAIGxsbWF5eRi6XQyjk/nyA4A7dbhe9Xg9LS0vTHorjhMPhS1vQCQQ3IeEZBALhDJao9/Tp05lZGOm6jlAoNDem/rOI5b2TzWahqio0TcPW1hYajcZIv39RsEU+38ef/7mMJ084HB/L+PKXfa55nNE0jXw+bye3/fCHfvzSL62iVGLwzjvxkUI3vMwbb2Tw3ntB7O1xePnl+ljHarVaiMfjGAwGZ1q15hWKosCySXzzm20sL/c9F3SiqiparZbnq1lOB5bk832YpglBMPDbv11ytDXXMuKf53YvwvxjiVrhcNie3/A8j2g0ikwmYwdSJRIJqKqKUCgEjuMcO++t52dZduoVSJZYwvM8eJ5HIBBANBpdmHvQvNFut5FIJKBp2tx4xEqShEwmMxObbIT5hAh7BALBxjAMdDqdmRL1LPr9PlKpFE5OTqY9lIVCFEWkUimk02nwPI9KpYKdnR3U6/VrnUMXpQqLoolPfrKFvT0Ov/VbJayuhpBMJsGyrKPVU9Uqg+9/P4+NDRPV6jPvuF/6pVVUqxxKJQ6vv34084nH2WwfH3zgx717RSST4wtApmkimUwuxGcuEAjgD/8wiK9/XXZM4D2dtjvueRUOhxEIBM6Y2XsdUTTx6U+38YUv1B3324tGoxBFkVRNEGYeS9ASBAHxeByKokCSJLAsa/9neXotkreXVWUoCAIqlcnYdBCcwzAM9Pt9ZDIZdLvdufDIzuVyxNuVMFXIViaBQADw7CbbaDRmUtQDnu3+6bqOSCQy7aHMPRRFIRQK4datW8jn86AoCk+ePMHjx4/PiDx/+qdBfPzjL+FP/zR44bGsNlfgWaDDeQv8cFjHJz7RgSh2sbW1hZ2dHQQCAdy5cwfxeNyRv+n734/jq1/147/+159WGH7jG7tQlCHeeGM+QiL+5m8CKBQE/M3fBBw53snJCQzDsL2cbsostDrLsowvfrFrt5E6gRVmcv++MvaxGo0GeJ7H8vKyAyObbazr06IIHITFYBHFu1EgVbmzS7PZRLlcxsrKykjt5l5H07S58wwkzBakYo9AIMAwDDSbTUeSR6eJpmlIJBILUUE0DWiahqqqyOVyCAQCqNfr2N7eRr1eP9fc+xd/cQ2aRuOHP5TxG79xdO4xL2rBvewxw+EQlUoF/X4fsVgMsVgMpmneOMiBoih87nMpyHIPn/98ya6eyuWGeO21E7z3XvDKMc4CF1VFjkOv10M6nUalUrnxhsAo58C0SafT6HZP8JGPVBx77Zx8P9rtNjRNg9/vX/jrn8/ng6IoZMFPICwAVtAbYTbpdrugKArRaHTmKy+bzaZdRUrEd8I0IMIegUCAaZrY3t6e+Z2mfr9v+7vNi2eHF6AoCqqqYnl5GTzPo1Qq4eDg4Eo/w1isjx/+UMZ//I97eOml8z1wRhE3wmENe3scfvEXT85U9A0GA5ycnGA4HNoCn8/nQ7fbvfBcZhgGDMOc+Xk8HkckIiCR2Dx3DG4IYtPgtL+ZUwyHQyiKMpawar2+n/tcA/fvK460pjoJy7KIxWLY3d119LhOvx/D4RDRaBQcx3ky5GNSmKaJWCxGFlYEwoJwfHw87SEQxkDTNMTjccctViaNaZpotVrgeR4+n4/cgwgThzJnseeOQCA4hmEYqFarKBaL0x6KI6iqClVV8ejRo2kPZS6QJAnZbBamaeLHPy7hu9/14ZVXqo57Yl3GO+9E8dZbSdy9W8Jrr108gZdlGaqqwu/3Q9d1mKZp+xOdbl8yTROGYWBvbw/D4RBra2soFAo3FqYWnWg0inA4jCdPnox1nFHf50kTDocRi8Xw+PHjaQ/lSoLBINLpNB48eHDlY6tVBvfvKxP/PE+CZDKJSCRCqvYIhDnHNE385Cc/mUkLGcJPEUURuVwOrVYL+/uzbX8iyzKy2SwJ0SBMHHbaAyAQCNPFNE0cHh5OexiOcXJyglgsBlmWXUtPtZjnhTEAZDIZBINBHB0d4fj4GN/97jPhBcBEhRfL0+wqb7Nms2m3Qvj9flAUBcMwoGkadF23xT4AiEQiWFpaAkVRaDabRNQbg+PjY8TjcfA8P1Y64ajv82kKBR/efDOJe/dKWFkZ3Pi5L0OWZXQ63mwRfp5Go4FMJoNAIHBl5YPl8QdM9vM8CcrlMmRZdjQhlEAgeA/DMCCK4sxcownnY4VnzEOIBqnWI0wL0opLICwwuq7j+Ph4pkvfz4NlWSiKgmrVGZP7i5gFb7CbQFEUlpeXIYoiNjc37fNjWi2p121ZNE0Tg8EAg8EAw+EQuq6/0Jrb7XZRq9XAcRyCwSBomr6ytZhwMYFAYOw2mpu0pr7xRgbvvRfE3h6Hl1+u3/i5L8NK2x5HtJwkqqqi2WxiMLhc6JyXFvOLaDQadogGWWQRCPOL1QJJmF0URYEgCI5bXkyD4XBI7j2EqUCEPQJhgTFNE7u7u3PXwtBqtZBMJtHpdFzd/ZvXhXEul4MgCHj06NEZQcwNj7ZpYiVBt1otxONxKIoy8+bNwLNK0nffVSfqVTccDpFMJiduYv7SS13s7XG4d6/kStUswzCIxWKuBgs5/X6Fw2EwDHNlxfK8fZ6fxzAM1Go1W7gnCywCYf6gKAp+v3+uOk8WkUwmg0ajMRcbrJbFkXUvJhAmBelPIBAWFNM00Ww2Zz4w4yIajQYSiYSrz6EoOl577Xiu2nBTqRREURzbL22W6Ha7ePLkCQzDwMrKyrSHMzZWi+X9+8rEnrPdbkPXdSjK5J4TAFZWBvj2t3dca8MVBOHcxGcncfr9Oj4+RiAQcORYs46u6ygUCtMeBoFAcBFd18k1b4aJxWJgWXauxFnDMIgNBGHikDOOQFhQDMNAve5O65oXKBaLEAQBoihOeygzQyQSQTgcxubm5twKvhdhGAa2t7chCAJCodC0hzMWr7xSxd27pWt51TnB4eEh4vH4XFVGCYIATdNcfQ6n369+vz9ylUC1yuCdd6KoVue3qkDX9bnwbSIQCOdD0zQURbn2vWcRrn9ex+fzIRaL4enTp9MeiqP4/X4i7BEmDjnjCIQF5nlPknma5BiGgWaziXg87uhx5+k1Ok0gEEAymcT29rbrQoZX0XXdFqdmiefPyWlVktZqNei6PnalrJc+Y4IguO6t5/T71ev1AGCkTY1pVHdOg0W9phEIiwBFUZBlGWtra9cSUxbl+udlgsEger2efd+aFyRJmqtNTsJsQIQ9AmGBMAzDTgfd2dl5wVtv3iY5BwcHkCQJPM87dsx5e42AZ+LF0tISDg4OFj5ZrlqtguO4mar09NI5ub29jUgkcunrd55wd/p7Xvp7BEGYycTkbreLcDh85eOmVd05aXw+37SHQCAQXISmafh8PmQymZF/Z1Guf15m3jy+LXq93sJ1vhCmDzvtARAIBPcxTROmaaJer6PVaqHVap3xjbIW05/7XAMA5maSY1XtJRIJ7OzsOHJM67WZl9eIZVnk83lUKhXUarVpD2fqWKbHqVQKW1tb0x7OSHjpnBwMBjg5OcHS0hIeP3587qTdEu4A4LXXjl/43kV/D8/zCAQCEATBbjUdDocYDofQNO2F/64DwzDgeR48z4NhGEiSBEEQwHEcyuXy9V4ED3B4eIh8Po9SqXTpwsmqFpxnaJoGy5LpLoEw79A0jVAohFKpNFL7/SJc/7yOrutzGTBxVSo9geAGZKZDIMwxlnhnpd9elDZ13kJ7XigWi9jY2ADHcWP7LFkC6CuvVOciMIOiKOTzefR6vZkUL9zi6OgIGxsbYFl2Jlr4vLY4KZfLCAaDWF9fR61WQ7PZPFP1dp5wd/p7z/89giAgnU7bbbH9ft/+LLMsC1EUwTCMnXxqfdU0DYPBwBb/rOuh9RiWZW0xj6Iou5rZMAx0u11UKhXkcrmZbBHqdDrQdR3BYHCuvVRHQRAEGIYxl4tHAoFwFuuaT5gNer3eXF6bGYYhrbiEiUOEPQJhTjEMA8fHx2g0GhgMBudWbcxrpd5pNE1Dt9tFPB7H/v7+WMeaNwE0m82CoqhrmxbPm8D5PJqmodVqIZvNes7QeVZe+8ePHyMSiSAUCiESiYCiKLRaLdTrdUiSjt/4jSb6/Z+O/yJxMhwOI51Oo16vX6uCkqZpSJIEURTBcZxdiUdRFEzThGEY0DQNjUYD7Xb73HZba1I+C+LuedTrdUQiESLsCQJZYBEICwLHcdMeAuEaWGFPNE3PRetqKBRCPB4Hx3HkvkOYOETYIxDmEMMw0G63cXR0dO7PLXGg26Xw9tvPjO7nQai6iP39fdy6dQvlcnmsRbqXWh7HJRaLQZIkPHr06Nq/O28C53kUi0XcunULqqri5ORk2sOxmaXXvlKpoFKpAHiWEBeJRJBMJm2/s4cPH15aWaEoClKpFLa3ty+sNr4Iqw2/2WzeePw0Tc+0/8/R0RFu3749Nwumm0LSCQkEAsGbWFZB83CfSqfTCIfD5H5DmBpE2CMQ5ghd10FRFJrNJvb29i58nCUOfOUr5YUwDh4MBuj1eohGoyiVSjc+jtdaHm9KMBhENBpFoVC40URqngTOixgOh9jZ2cHy8rLtu+cFZvW173Q6MAwDuVzOriAOBPJ4660qXnmlimSSRTqdtpO6Q6EQWJa91ELAbWZd2LNaiyVJGkvgnHUkSZr2EAgEwgSxKrMJ3sdqw53VyniLcDhMRD3C1CHCHoEwB1i+UIeHh2g0GmeCMc7jeT+rRaBYLGJlZQWHh4czvys4DoIgIJvNYn9//8beYfMicF5Fu93G9va2Le55oaVxVl/7VCoFRVFwcnKCw8NDmKaJ73//I3jrrSQoisJ//s8qdF1HIBAAADQaDRweHk51zNMS9goFH958M4l790pYWRnPgLvX6yEQCIwk7Dn5vF6B47i59G8iEAjnY5omWJYlPnszAsuyMz0nF0URgUAA0WiUiHqEqUOEPQJhhjEMA8PhECcnJ6hWqyMvQmdVHBiHbreL4XAIVVUvbFGed6wE3JOTk4mLVNUqg+99LwIAePXVyswIyu12G7u7u1ha+v/s3VlsIwl6H/B/HTyLV/ES70NX98w6WUyeBslOvEEQBMECSdvIy+6D4UGSBw8CBBmgg4XXGwyyyGTtCfrF8CyQBDuBk2zmxYDgJEgAB0awszAWcPxgOJ7u1n1QEinxvqrIYlXlQUuO1LooiWRVid8PaHS3RJGfqBLJ+vgdaei6jmazaXRIluJyuZDJZKBpGra3ty8kk//hP2yj37fj13/dh16vh52dHQMjvcyo+TiffBLDF1/4AACffvqwbd71eh2xWAzHx8czvV2zCIVCRodACJkhXdchCALq9brRoZAx8DxvyepKt9uNeDw+Wr5F8/SIGVBijxALGr67VavVxjphI2eKxSJSqRTK5fK9XkhYZXHBVYYbcCVJMmQD7tqaOJrn6HLplkosD1vbU6kUCoWCJZN7Rh27uVwO1Wr1ymNOVUv4rd9agaIoWF/fmllM4zKqYu/58+KFvx+i0WgglUrN/HaNxrIswuEwgsEgVVEQMmf6/cdRcTwPPB6P5aorOY5DLpejhB4xHUrsEWIxuq6j1+uhUCig1+sZHY6ltFotqKqKYDB4r4UIVlpc8KZ0Og2GYbC3tzex67xLsujZsxokiRn922qazeYouVculw1vE70ro45dlmWvva/6/T5evnxp2jYcoxJ7+Xx/ohVzuq6D47hbRzRM+naN4vf7kUgkAICSeoTMGYZhIIoiut2u0aGQMQSDQezvW+d5RxAEZDIZAMZV9RNyHUrsEWIxmqahWCxSUu+eSqUS4vE4qtXqnU/arbq4IBqNwu1232sD7k3ukiwSRRUffGDtFuhms4mdnR1ks1l4vd57Lx8xghHH7rDF5qbfMzPff5QUsp5kMgm/308/O0LmFMuy8Pv9OD4+NvXzCzmrfGMYxrAFWXfFcRwymQzNbSWmRa98CLEgqzwJmlGj0YCu6/D7/Xf+2uFsQiu14fr9foRCoakkoZ49q13YqlyrcfjsszBqtcsvem76nJVIkoT19XUcHyv4b//tKRTl7seREYw4dh0Ox61VYmZm9a24wFl1gaZplv45jCuZTMLn81FSjxCCbDZLFVUmx3Gc6Z9jXS4XFhYW4PP5kEql6JgipkavfgixEF3Xx9puSG5WLpcRjUaNDmPqXC4Xksnk1Nq230wWDSv41tbES5e96XOTNu0koqZp+L3f6+K732XxR3+URDAYnMrtWB3LsqM/VsQwjOUrPtxut+W/h3H4fD74fD6qpCCEgGVZuFwuLC0tUSLGxBiGMW1ij2EYpNNp5PN5hMNhJJNJCIJg2dczZD5QKy4hFqJpGlXrTUClUkEkEoHX6320iVKbzYZsNovT09OZfY83tXvOshV0FvPkht/H3/7bPSwspGC321EsWn/pwCS1Wi0oioJ4PI7Dw8N7XUetxuHHPw7j1SsnfvM3j5HPz24outUr9liWRSgUMmRZzqyFQiFK6hFCRliWhd1uRygUQrlsrZnI86Lf75v2cTuRSMDr9Y4SeWaNk5DzuI8++ugjo4MghIyP5oZMBsdxCAaDqFarU7uNWo3D55+HkMv14HJ9lSDY2bHje99L4u23pam0RrIsi8XFRciyPNOtyS6Xjnfe6V74Xsf53KTlcj2Ioopnz2pTu73h98PzfbRaLcTjcXS7bvy7f2e79POeZ81mE8lkEt1ud+zNd//m30TwwQc5NBpAoeDEj360gELBgZ0dO/7+329MOeKvCIIAh8OBWs1aMzWHcrkcBoPBXCScE4kEVeYQQi5gGAYul4sSeybEsixisRicTifcbjf6/T4Gg4HRYY3EYjHYbDajwyDkTqhijxCL0HUd7XbbVE98VlYqlRAMBiEIwtSqIIeVY5LEwOXSR9tjP/kkhi++8AHAVLZQptNp6LpuqU1jkzRsEZ6VXq+Hra0trK0t48WLs5+r1bYmTxPLsuD58V9u/OQnEQAsfvKTCH7609f46U89+L//14OnT+XpBfnICIIAl8uF169fGx3KTFBSjxByFYZhEAqFUKlUjA6F/ILL5UIulwPDMGBZFh6PB4IgoNfr4eTkxBSdNJTUI1ZEFXuEWISmaTg+Ph6r6uW6SjFykdvthsfjQb1en8r1DyvHBgMGv/u7MYiiinfe6eLttyUUCjY8f16ceMVeLBaDx+PB1taW6doIp3VcmuF41zQNqVQXKyt+/IN/UAXPz65l1Mw0TUMwGES73R57zmOjAfzFX7jxne+c4u/8nTZ++ZdbEEUV3/52daY/3+EihkZjdlWCk5LNZlGtVtFut40OZSZEUaRWKULIJQzDwOFwUGLPJJxOJ/L5/IX5uwzDgGEY2Gw2eL1eeDweyLJsWCEDz/MIhUL0hhGxHErsEWIRw8TeOD7/PIQXL75KJJGrLSwsoNlsotu9+T66b+Jo2K65vHyxNVQUVXzrW42JJ/VEUUQkEsHW1pYpt2BO67g0y/Fusyl4910Ni4sxav05R9d1JJNJlMvlsZLN773XxQcfnOK9985+lrNs4z7P7/dD13U0m82Z3u5DhcNh+Hw+FItFUz4OTIPdbofL5aITMULIJb1ez7IjFR6bxcVF8Dx/7WM1y7Kw2WyjN2uMeHPKbrcjEAjQogxiOdSKS4hFyPL4bWizXFRgZTzPjzVj76HLGGbRGup2uxGPx7G3tzf2LLNZm9ZxaabjvVKpwO/3I5vNYm9vz+hw7qVW47C2Jo5ax+/L7/cjFouB53kMBgNwHDf2fNCbYphUfLfhOM60v0vXGSb3Dw4OprIJ26w6nQ4CgQBV7RFCLnE6nfB4PHNTwWxWHMfdmNQbGlbwBYNBOByOmb+WEgRhprdHyKRQYo8Qi3C5XKMT5NvMesaYFTkcDui6PlZFi5kSR1ex2+3IZrMolUqm3po8rePSbMf7wcEBlpeX4fP5LFftBUxuq3AgEEC320WhULhzW/hNMcxi6zFwVjlgtYo3t9uNdrttihlFs9TpdKhajxByJZZlEQ6HKbFnMJvNdqfXAizLQhAERKNRnJycTDGyi4LBIL1JRCyJEnuEWATDMBAEwZLznszI7/ej3x9vDprZEkfn2Ww25PN5NJvNuZohM6uqrftQFAXHx8dIJBKWTOxNKpGtKAqcTue9Zj3eFMOsEu0sy1puA7nT6ZzazFAzU1UViqLA4XAYHQohxITcbjcymQwODg4AnFVlMQwDWZZvrMx2Op1IpVIol8vodDpIJpMAzrpoZFlGp9OxXGW3UXRdv/MbMMOkbLfbnVli1m63z+R2CJk0RjfbdHVCyAXDE8tyuTzTd6weM57nsbKygkKhYOnKFpZlsby8jF6vZ9m2TwDY2bHjk09ieP68iHz++mTrMJn3zW82R5uFP/ywaNqkaz6fh6IoKBQKRodiiEQiAafTie3t7Qddz7jHx6QtLy+jUqlYajbTkydPUCgUTF25Oy3RaBThcJjmIhFCrqRpGvr9/qhj43yiSVEUDAYDsCwLjuNGFVvDtlBd16Fp2qVKLoZhoKoqWq3W3D7X30U4HEYkErlzRZyiKDPZ8u52u5HL5eh5hFgSVewRYmKapkGWZRQKhbGry8jtFhcXUa/XLZ3UA4BMJgNVVS2d1AMwStIBwKef7l97uWEL5p/8iYCf/9yLd99tmbY9GgCKxSJyuZzRYdzZpKohfT4fDg8PHxzPuMfHpFmxFZfjuLl9rmi1WgiFQkaHQQgxKZZl4XQ6AeBS5ZjD4bix4pdhmGuTPRzHwefz4a233kK73cbJyclczTi9i36/f6+xCSzL4unTpzg6OppaJ0QwGEQsFqOxDsSyKB1NiAlpmgZVVVEsFrG9vY1SScVnn4VRq9HMh4eKxWLQdR3FYtHoUB5kYWEBTqcTOzs7RofyYM+fF/Hee008f37zz+Sb32zivfeayOXOXjC/807XdG2450mSBFVVEQgEjA7lToYJ1LU18d7XEQgEoOv6RJLn4x4fkzasxLCaeW3EkCTJ6BAIIXNqWOnn8/mwuLgIl8tFVV9XaDab92pdHi7eSKVSiEQiE43J6XQim80iFouBZVlK7BHLooo9QkxGVVX0ej3s7++PFmXMalj8Y8eyLERRxN7enqVPfn0+H4LBILa2tiw3A+wq+Xx/rEqs//N/fPjiCx/efbeF3/iNEr797ds3Ghut3W7D5/MZPveMZVlEIhGUy+Vbk1WTmGE3vK1JGPf4mDSWZeHz+eB0Oi/Mr0ylUtB1fSLViJMUDAahqupYC5Yeq06nA6/XSydmhBBDDCv7lpaWRh0V3W7X6LBMY9jWfF/D1zLVavXBb7yJogiHwwGv1wu73U7PG8TyKLFHiElomjaqJHtzppPZt7JaxdLSEtrttqVfZDkcDqRSKRweHs5dy92zZzX86Z+68cUXPvz1v94xdbXeULvdRiwWG+uy01wIsrS0BI7jEAwGUa1WUSqVrr3sQ5fFOJ1O2Gw2S82muwrHcfD7/VBVFbFY7ML8JTMOSw+FQjg9PTU6jHuZ1LHfbDYhCAJtNCSEGGaYIGJZFtlsFru7u1RR/AuZTObByyl0XYfX6731DdPhrERFUS4kE3meRyKRgCAIo6pKSuqRx4ASe4SYgK7rUBQF29vbV74DZeatrFaxtLQETdMsPdyY4zjkcjlUq9W53I4siir+9b8+xNpa1zJJ7k6nA54f76l2WpW5uVwOuq7j9evX8Hg8iMViCAQC2N/fn8rJRjKZRK1Ws3w16cbGxmhOEsuycLlc0HUdDocD4XDY4Ogus9lsltzCDEzu2O90OnSCRggxheHijXw+j8FggP39fciyfOVlWZaFIAjgeR6CIMBms0FVVezvz75a/T7G2SIfCAQuJNPua3i/3iQcDiMajY4WpAz/Hn6druvUKk0eHUrsETJjw8Rdq9XCYDCAzWYDwzAolUqWnOdkdsOWCE3TsLOzY+kW3Gw2i36/b/n5gA9htSS3qqpQVRU+n+/WpMtNlbn3rWgazmLc3NwczbxrtVqIRCLI5XLY39+f6AbVcDgMm832KDZ4nx9+rmna6H6y2WxGhXQJz/MIhULw+XwYDAaWbcOdVFW6oihQVZVO2AghpjB8LLLZbMjn85e6cnw+3+jP8PXpsOJY0zTk83ns7++b7vyAYRi4XC74/X74/X5wHAdZltFoNFCtVi8k+RiGQS6Xm9jcweGG4usEg0FEo9Ebb4veACKPEaNb+SyXEIsYPgnpuo5SqYR6vW7pBJNV2O12LC4uQpIk7O/vW/o+TyaTEAQB6+vrRodC7iiVSgHAg6pFP/ssjBcvYvjww+LYiU2/349kMont7e0rqwREUUQsFsPGxsa9E0IsyyIWi8Hj8YDjOLAsi52dnYm1u0+zPfm+AoEAwtyby5IAACAASURBVOEwNjc3DYthaWlpNBNoeDLVaDQsm9ibpHg8jmAwSCduhBBT0XUduq6j2WyiXC4jGAwiEAjcmIDSNA2apmFjY2Pmyb1h4s7pdELTNCiKgl6vB5/PB7fbPap6O/9YO0y4Dbff8jwPjuOgqurERiTcNrvwyZMnpnoDjpBZoYo9QqZM0zRIkoRqtYpms2np5JLVpNNptFot0w25v6tgMAifz4eNjY3Rx8yY8CBXa7fbiEajD7qOu1Y0OZ1OJBIJHBwcXNv6U6vVEA6H4fV67zUPTxAEpNNp9Ho9nJycQJIk9Pv9iT7GmXFxEMuyhj6ODwd97+zsXPuznWftdhuBQIDm7BFCTGXYCur1ehEIBKBp2q0VbMPE2eLi4rXjeibN5XIhk8mAZdkLibthYvKmVtjh9+N0Oi98fJKPxwzDXDtj2uVy0WM/mVuU2CNkyoZVelZe2GAV56uHhkPurd626na7EYvFsLe3d6Eax4wJD3K1druNRCIx1gya69ylBdnhcCCfz+P09BStVuvGy/Z6PbhcrrETe3a7HRzHIRqNQhAEFItFVKvT205sxsVBwxMbowyrvympdzVJkqhajxBiWsPE07htqQzDwGazYWVlBYPBYJRgOzw8vDAyYhKGs+muSt6NM9tuFhiGubY63eg33ggxEiX2CJkyhmEm/sRLrra6uoper4dSqYRer2fpmVPA2fysTCaDk5OTS3PQzJjwmIbHUJk4GAzQ6XSQy+Wwvb091dsSBAGZTAblchnl8u2JQEmS4PV6r/18KBRCJBIZvWs/TCpJkoT19fWp/36Zcaai0TPcOp0OWJaFw+Gg55YrDJecEELIYzGsnhsu49J1HcvLy5BlGaqqotFoPHgTvSiKt86mM4vr3ih1OBymSD4SYgRK7BEyBedL5SVJMt3Q28coGo1CVVXs7OwYHcrEJJNJ9Hq9KxM0Zkx4TMNjqUwsFArI5/NYXV3Fzs4OFEWZ+G0MZ+odHR2hXq+P9TXNZhORSAQ8z19K0g0HUBcKBXQ6HctvuZ2UdrsNnufhcrmmslV4HPV6HblcDpubm/T88oZwOGyJE1NCCLmvYfLK5XKN/k4kEqMFWZIk3amq2+l0Ih6PW+KxU9M0uN1utNvtS5+TZZkSe2Ru0fIMQiZM0zSUSiX0+32wLEtz9WYknU7D7/dDlmUcHBxYvpLF4/EgnU7j9evXc51QeQwVe0MMwyAWiyEQCOD4+Hjs5Ns4gsEgYrEYCoXCrdt335RKpeBwOLC1tTX6mCAIyGaz2N/fv/LF87yLx+NwOp2GvpGwvLyMVquFUqlkWAxmw/M8VldXLXFySgghkzasqh/+++TkBLVaDXa7HbFYDA6HA91uF5IkwWazgeM4NJtNJJNJ8DxviaTYcEv93t7ehY/zPI98Pj9a2EHIvKHEHiETMtx8u7+/f6ltkkxfPB6HzWbDYDBAIBBAp9NBo9FAu922ZDvu8vIyms0mTk5OjA6FTJjX60UqlUKtVnvwDEie57GwsAC/34+9vb17PfawLIsnT57g6OgIjUYDXq8X6XT6TpV/82Y47+jVq1eGJd5dLhfy+TwlX88JhUJYWFigxB4hhOCrDqJhwm44g+78rNjhEg8rJPWGhknLcrkMjuMQj8fh8/kAjD+7kJDHhlpxCZkQXddpS6GBhq2ER0dHKJfLCIfDiEQiSCQSkGV5tJXYCtVvTqcTNpuNknqPVKvVwvb2NhYXFzEYDMaahfemWCwGv98PjuMgy/KoXfY+NE1DsVhEIpHAYDBAKpXC4eEhGo3Gva5vHiiKgsFgAEEQbl1QMi2SJOH4+BjpdBovX740JAazCQaDdFJHCCG/cFXl2ptLMKxY3cayLKLRKGw2G3w+HziOo8d+MvcosUfIBGiahqOjI0rqGchms43u/36/j6OjIwBnT/6RSATRaBSJRAKSJEFRlFHyrNPpQJIkDAYD9Pt9SJJkePIvFArN9Rblx9R+e51er4fd3V3k83lIknTnpFwgEEClUkGlUpnI8Vqr1eDz+ZDP51EqlSipNwZN00aDzI1Sq9VGc5GMftwyGsdxsNlsRodBCCFkBliWRTAYhK7rlNQjBJTYI+TBdF1Hp9OhljWDcRyHfr9/6ePDmYelUgl2ux2BQAA2mw21Wg3dbheiKEIQhNFMjuG8kXa7jV6vh36/P9Ph9CzLwu/3X5h3Ng92duz45JMYnj8v4n/+Tz9+9KMFSBKDDz44NTq0qRlWXGUyGWxsbNzaMs6yLERRhNfrBcdxGAwGE03mHB4ewu1233lG37ySZRkej+fBmwgf4vy24nknCALNsyWEkDnyZvUhIfOMEnuEPJCmafdqpSOTw7LsqPruJv1+/1J765tbLQVBABDG55/H8P77QD5/VgkjyzI6nQ56vR663e7U5vYJggBVVS2//OOuPvkkhi++OJuP8ku/ZMymUSPUajW4XC4sLi5ifX390ud5nkcqlYLT6QTHcej1emi1WiiXyxOf5TkYDCipdwfVahXZbNbQGMLh8Nw9VlwnFApR1QYhhBBC5hIl9gh5oOF2JmKccDiMwWAwkWRbp9PBZ5+58OKFF+VyEe+/X4YgCPB4PJBlD37ykxD+0T9i4fcraDabkCQJsixfWS14H2e3M38t3c+fF6EoDJaWZPy9v9eAy6Xj2TPjKqFm6fj4GIuLi8jlctjd3R19XBAEZDIZtFot7O/vQ5IkqkgykW63C1VVIYqiYVV7wWAQh4eHhty2mYiiCJfLRZUbhBBCCJlLlNgj5IHoRMJYgiAgGo1OtHV1mFAa/t3pdH6R8AvjxQsB5XIR//yfDyCK4miBAcMw6PV6kGUZsiyj1+tBkqQ7t/F6PB5UKpWJfS9mN5yn99f+Whulkg0//7kXwaCG99+fnypYXddxcHCAlZUVeL1etFotsCyLTCaDUqmEarVqdIimYMbZi5VKBaFQyJDEnt/vBwDDlneYCSW8CSGEEDLPKLFHyANNqyWT3M7lciGdTo8q5yZFFNUrE0vnE371unphrqLdbofX64Xb7UYgEBjN7BsMBuh2u6OZfjedgA5biudpXuPamogXL2KIRns4OXFgYaE3N5V650UikdFG2kqlAr/fP9rmfFdmTIBNwvBYAWCaxG+n00EkEjHktmOxGG3OxldzSQkhhBBC5hUl9gh5AFVVab6eARiGQSQSQTgcRqVSQalUmsntXpfwA87m9w23lA6xLAuv1wufz4d0Og2O46Dr+oXknqZpUBQFiqKA53moqjpXg/CHSbx//+/DAABJ4h5VMmocw2NkY2MDyWQS0WgUp6en964CM2MCbBLerKQ1A0VRwDDMqNJyVkKhEHRdn/tqTqfTiVwuB5Zlab4eIYQQQuYWJfYIeQBd1+equsoMeJ4fnchtb2+beh6dpmloNBpoNBqjj/E8D57/6qHXZrPB4XDAbrfD5XI96Pu5qVLL7FVc//JfFvDxx0l8/PGB0aHMFMdxSKVSKJVKGAwGOD4+hiAIqNVq957baMYE2CS8mVg3wzGtqiqKxSJSqRRev349s6R8KBTC6enj3Rg9jnA4jGg0SlsRCSGEEDL36O1NQu5J13WabTRjwWAQKysrUBQF6+vrpk7qXWcwGIzm8MmyPNpwenR0NJrNd1/DSq21NfFOnzPSMK7jYyd++tPX+MY3ukaHNFPpdBqSJI0qr/r9PjqdDmKx2L2vc5gAM2MCd5LMckwP2+xzudzMbpPn+bndYMxxHLLZLKLRKFiWpaQeIYQQQuYeVewRck+aplFib4qG7W1OpxN2ux0ej2e0ZKDdbhsd3tQ85CT1pkqtcau4Zl0F9Viry8YRDAbhdDrx+vXrCx8vFAp48uQJnE6nJZPX03DVcWmmY6dQKGBlZQWhUGjqy2+GFb93XczzGAiCgHQ6Ta23hBBCCCHncB999NFHRgdBiNVomoZerzez2W6Pmd1uh81mA4BRG5vP50M+n4fH4wHDMNA0bVTVdt/2RCvw+XzQNO3eiUuXS8c773Thcl1e0HHT5877/PMQXryIQRRVvPPO9Kvnxo3rsbHb7chkMtjf3790TOu6DofDAb/fP3et/rUah88/DyGX6104Jq46Ls107Oi6jl6vh1gsNvW5q5qmIRQKodPpzNXypkAgQEk9QgghhJArUMUeIXekqio6nQ4ODg5u3HBKruf1eiGKIgRBAHB2Unz+RE3TNJycnDyqwfBmmAc2DjNVQT1WDMMgm82i0Wig0+lceZmjoyM8efIEbrcb3e78tCdft/jjPsflrH/nWq0WdF1HIBCYekK21+vB5/NNdBv4pE3q/mcYBvF4HH6/nxJ6hBBCCCFXoMQeIXcwrByb96Hl9zWcjWS329FqtbC7u3vhxNRutwPAo6zKG2dTqaZp4DhulmFdctPmXzIZw4H/h4eH115m2OofDoexv78/w+iMdV0C7z7HpRHbgSVJgtvtnnpir9lsIhAImLpqfBL3v81mQyaTgcPhoKQeIYQQQsg1KLFHyBh0XYemaY9+vts0uVwuZLNZyLKMV69eXXmZx5jQGxqn4khRlFEVI3mc3G43QqEQNjc3b73s6ekplpaWZhCVeUwysWxE9emsqri73S6i0ehMbuu+Hnr/C4KATCYDhmEoqUcIIYQQcgN6pUTILTRNg6Io2NraoqTePXm9XuTzeVSrVezu7hodjiHG2VTaarXgdDpnGBWZJZZlkclkcHJyMlYSu9frQdO0iSV7azUOn30WRq1mbFXodSYd36y3A58fLzBtqqqafhvsQ+5/v9+PbDYLjuMoqUcIIYQQcgt6tUTIDYbz9DY3N0cn4izLIh6PI5vNIhgMGhyh+dlsNqTTaRweHuLk5MTocExNkiQwDDNaJkIel2QyCUVR7rRcoV6vY2FhYSK3P2yNXFsTJ3J9k2a2+FiWBc/zoz83JZg4jkM8Hken05nJbNDh8ozHhud5LC4uIpFIUEKPEEIIIWRM1IpLyA3a7TYODg5G/w8EAojH45AkCb1eD+FwGAsLCyiVSo9q0cMkLSwsoNvtotFoGB3KzH33uwv4H/8jhG99q4If/nC8WVjDdtx524b62IXDYXi93mvb0K9zcnKCp0+fgmXZ0dbo+zL7YhQzxceyLN56661L9/lwvupwPEO/30en00EwGES/37/wfDFNXq/3Ub1RwrIsFhYWIIri6P+EEEIIIWQ8jE5rPQm5VqVSwfHxMYCzE6l0Oo2DgwO0Wq3RZXw+HxKJBFRVxfHxMbXrvuGtt94aLcm4akviJBIWZvVX/srbOCuM1vAXf/HlWF+TSCTA8/xcLUx47DweD9LpNHZ2diDL8p2//unTp9jb2zP1BtTHhud5rKys4OXLl6OPhUIh+P3+0f85joPD4Rg9HwznsM7C22+/jdevX0NVzbthe1x+vx+JRIJm6RFCCCGE3BNV7BFyA7fbPfp3IpHA8fHxhaQecLadsN1uIxwOI5vNotFooFAozDpU02JZFrlcDgDwb/8tgxcvWCwsRPH8OQOGYUbD5lVVhaZpV97HVvWtb1VGFXvjKpfLWF5evnDfEOsatqIXi8V7JfWAs4SRzWajxN4MXZVgqlQqqFQu/i4LgoBEIgGO48ZaiDIJgUAAg8HgUST1IpEIIpEIJfQIIYQQQh6AKvYIuYGmaVhfX4emaXj69ClevXp1Y3WZw+HA4uIiisUiajXj28mMZrfbsbKygo2NDei6jmqVxR/8gQ+/8it1BAKDUeKKZVnY7XaEQiEEAgHouo7d3V10u12DvwNjrK6uolqt3mkWGzEfhmGwvLwMWZYfVMmVTCbBcdzEqzj//M+d+P73U/jBDwr4+tfvl3R8rJxOJ3K53J1bp2dhaWkJrVbLsq24TqcTCwsLsNvt4HkeHGfOZS6EEEIIIVZBb5EScgu/349wOAxZlm9tGe31ejg4OEA8HofX651RhOblcrmgKAr6/T4URYHX28Ov//op/H7lQjWapmmQZRmHh4fY3NwEy7JwOBwGRm6sw8NDRCIR8DwVVVtZPB4HwzAPbs8sl8vwer0T/534/vdT2Nk5S+6Ri3ieN2XFLM/zcDgclpzpyjAMYrEYFhcX4fF44HA4KKlHCCGEEDIBlNgj5Aa6rsPj8SASiYxdgddut3F4eIhUKoWlpSU4nc4pR2leCwsLd14CoaoqdF2f64rHTqcDWZaRSlkj4VKrcfjsszBqNTpJH/L5fPD7/dje3n7wdfV6PXS7XcTj8QlE9pUf/KCAfF7GD35AowPe5PP5RpvQzSQcDqPb7WIwGBgdyticTicymQxWVlYQDAbBsiwYhjE6LEIIIYSQR4MSe4TcgGEYuN1uVKvVO211bTQaWF9fR6fTweLiInK53IOrr+x2+4O+fpa8Xi+ePHmCwWAw2iI5Lo/HY8oT6ttMOrm1t7cHp9OJUCg0keubhp0dOz74IIMf/ziEFy9iWFsTL31uZ8c6xy3DMBOpIrLZbEgmkzg+Pp5YAubVqzJ+7/dcE02efv3rMv7wDzepDfcKLpcLzWbT6DAu4XkeiqIYHcadpFIpeL1e2O12mqVHCCGEEDIF1OdFyC1ardZoM+5dqKqKYrGISqWCWCyG1dVV9Pt9DAYDcByHwWCAcrmMTqdz63WFQiHE43H0ej0UCgVTD9HPZDIQBAEnJyeXBs2Pw+/3j3WfmM3amogXL2IAgPfff/hsPE3TsLe3h3w+D1mWTXmffPxxHD//uReSxOLDD4t49uyrKstPPonhiy98AIBPPzX/ht9gMIhYLAZd18EwDFRVhSRJ6HQ66Ha7kGV57NbMTCaDTqdz52rVm/zkJw68eMHhww/FiRxf5GYsy5qyKk6SJIiiePsFTUIURdjtdqrQI4QQQgiZIkrsEXIDlmXhcrkedB2KouDg4AA2m21UtdDv9+FwOJDJZKDrOprNJorF4rUz/Ibz/RqNxijRUygUTFfZlkgk4HQ6sbGxcemkuFbjsLYm4tmzGkTx6m2ODMNAEISZbZecpGFS63xy66EkSUKpVEImk8Hm5qZpKnV2duz45JMY4vGz4++Xfql7IdlUq3FYWpKhKAyePy8aFeZYGIZBIpGAz+fD3t7eKIHq9Xrh9XoRCARGWzsVRUGn00Gr1UKr1brymI7FYuB5HltbWxON89mzGqLRKP7W35rPhTKzxnGcaX7fzqvValhYWADHcabZistxHHRdHz1/OZ3O0Z9h6y0hhBBCCJkeSuwRcotJVRooinJp4Pnx8TG8Xi/C4TBWV1fR6XTAsixUVUWtVhslGfr9PhiGGVXBLSwsjLZt9no9KIqCXq93p3bhSeN5HoFAANvb21dWuoxT0SYIAjRNM13CchyiqE6lkqpSqcDj8SCTyWB7e9sUA/2H1XjvvtvCb/xGCcBZMm+Y3FpbE/Ef/2MUH35YRD5v3p8lx3HI5XLgOO5SMnqYvBtiWRaBQACCICCRSAAAfuu3GnjxIgzg7JgWBAGiKE48qQecHV//9J9K6Ha9KJUouTcJbrcbvV7vygQZy7KmfBzSNA2KosDn85liDmk8Hh9VEA4GgwtLRxiGoaQeIYQQQsgMcB999NFHRgdBiJkNE3vd7nROpvv9/qhlj+M49Ho9cByHaDQKj8eDdruNpaUl1Ot1tNtt6LqOVquFRqMBlmVHWxJFUYTf7zfsZG9xcRGdTufabY25XA+iqOLZsxpcrsvJKYZhkM/nUa/XTdl2aqRGo4FIJAK73Y52u210OHj7bQmFgg3f/W4Rh4cO/O7vxiCKKt555+x35LaftRk4nU4sLS1BURRsbW3duvFa13VIkoRms4lKpQKe5/Huu0GoahuyrCKd5vC//3cGongKVW3deF0PEQ6H79XiTi5iWRarq6sIhUKjdlHg7A0Yu90OURRxcnJicJRXczqdEARhoq3ed8FxHNxuN1KpFDweDziOA8Mwo79ZlqUFGYQQQgghM0SJPUJuMWwPvesSiLvqdrtotVrodDpoNpuo1+sQRRGxWAz9fh/7+xfnlKmqeuGy1WoVgUBgtIn2tkTFpMRiMaRSKSiKgkKhcG1Fmcul4513utcmekKhEFwu16Xvk5xpNBpIJpPo9XoTrST6X//Lg+98ZwnptIzl5bPrrdU4fP55CLlcDy6Xfun/oqjiW99qQBTVK5N4t/2sjeb3+5HNZlGtVnF4eHiv6+h0OnA4VGxuivjt3/aiUvHjRz9i4HK1RwnOSZNlGQwTwY9/7EIy2Znq/buzY8f3vpfE229L17bOWxnP8xBFES9fvoSqqhAEAcFgENFoFIFAAP1+3xQVcVfp9XpYWFhAuTz7WYvRaBSZTAZ+v5+WYRBCCCGEmAQl9gi5ha7rEx+EP47hTL1oNAqbzXZr9Yiu66jVaqNNqtM+KeV5HisrK7DZbDg6OsLJycm920QZhkE2m8XR0ZEp29/e9GaiaxY0TYOqqkgkEhNN3H7nO0uQJA4/+5kX/+SfnCUKPv/8bMvtsArvzf+fZ/Yk3nkMwyAejyMSiaBQKFxbXTouWZZhtzdxeurF8+cSwuHq1KsU/8N/cODjjwNYWODwV//q9CoDv/e9JL74wodCwYZvfcu4Fv9psdlsCAQCKJfLkGUZjUYDlUoF9Xod/X7/XguTZkVVVYRCIUiSNNM5gIIgIJVKjaryqCKPEEIIIcQcKLFHyC00TcPp6Sl6vd7Mb3vYditJEmRZHutrOp0OotEoHA4HOp3OVGaysSyLlZUVtFot7O3tPTgZFwwG4Xa7cXR0NKEIp+umRNc0ybIMj8eDQCAwscRtOi3jZz/z4l/9q4NRxd6bVXhWaK29jcPhQD6fh8PhwPb29sQ2S6+tifgv/8WP5WUN3/52Yer3TyrVRTJpxz/7Z344HOrUNmQP262fPy8+yoo9juMQDAYvVb1pmjb2Y62RhlWFs4g1Eokgn8/D5/OBYRhK6BFCCCGEmAyjm2ESOyEmpmka1tfXr1wIYVYulwuxWAwulwuKoqDRaKBcLk+symt1dRWSJOHg4ODB18UwDJ4+fYpCoXBhWYGZjbPhd5qePn2Ker2OYtHcG2fNgGEYRKNRhEIhNBqNe7feXqdW4/BHf5TEP/7HPJrN7Yle99DPfubGb/5mGh9/fIBvfOMskSwIAjKZDNrt9kR+D+cNx3F48uQJvvzyS6NDuZfV1VWcnp7OpF346dOno/l5hBBCCCHEfCixR8gtFEXB69evjQ7jXjiOg9/vhyiKcDgc6PV6qFarDzoZXF5exmAwwO7u7kRiFEURkUgE6+vrE7m+eWC327G0tIRisWjaOWBmYLfbkclkwLIsdnd3p9bm7ff7EY1GsbGxMZXr/5t/8wlqNRtEUcFPf/rVY9GwcrZer6NUKk3lth+zr33ta/jLv/xLo8O4s1AohEgkgtevX091SzbDMIjFYhBFkWbpEUIIIYSYGL1SI+QGuq4btnlwElRVRbVaxdbWFjY2NtBsNhGJRPDWW28hl8tBEIQ7XV8ulwOAiS64GFYVkvENl6nE4/E7/wznRSgUwvLyMnq9HtbX16c6u1GWZfA8P7Xr//jjA4iigo8/vliZp2kadnZ2EAwG4fF4pnb7j5WmaXA4HEaHcWfRaBRHR0dTT+qJokhJPUIIIYQQC5jemQghj4CmaZZpD72Noig4PT3F6ekpnE4nRFFENptFoVBAs9m89esjkQicTic2NjYm1tLrcrng9/uxs7MzkeubJ51OB8ViEZlMBtvb24bMgDQjm82GdDoNu92O3d1ddLvTn4HY6/Wmmvz4xje6Fyr1zuv3+ygWi0in09ja2rLE8hmzGAwGcDqdlvrdSaVSkGV5rMfs2/A8D0EQ4HK5EAwGwTDM6LGdYRjouk5JPUIIIYQQC6DEHiE3YFnWEoPU70qWZRwfH6PX6yEej996kuh0OhGJRLCzswNVndxMuUAgcKfFIOSiarUKh8OBXC6Hzc3Nif5srMjv9yORSKDb7eLVq1czve1hEmRSSe+7qNVqcLvdyOfz2NrastQ8UCMpimKpij273Q6fz4etra0HXc/5FtvhcTucn8dx3CRCJYQQQgghM0RvxRJyg8FgYMiJ+qxUq1WoqopsNnvj5bLZLE5PTye6gdNmsyEQCKBSqUzsOufRMEGby+Xmcrh9rcbhP/2nBXi9eSQSCRweHmJvb2/mcei6bmhS5PDwEL1eD/l8nqqsxtTv9y2V2MtkMqhWqw+qMIxEIlhZWRm12NJSDEIIIYQQ66NX/4RcQ9M0lMtlo8OYut3dXTidTiQSiSs/n8/n0e/3cXp6OtHbTSaTkCTp0bQ6G2l3dxccxyEejxsdykxxHIc//uMsfud3Ivj932fx8uXLibQo3ofRiT3g7DjQNG1uk7x31e/3YbPZjA5jLKIogud5nJyc3Ps6otEoIpEI7HY7JX8JIYQQQh4RemVHyA3mobVxMBhgZ2cHfr//UuVeOByGw+GY6LIM4Gy2ntvtxsHBwe0XJmPZ3t6G3+9HIBAwOpSpYxgGoVAIq6ureP994PnzU3zzm7uGxmSGxB4AbG1tged5pNNpo0MxPUVRTPEzO2847y6TySCVSoFhGLjdbsRiMRwdHd27gjwQCCAcDlNCjxBCCCHkEaIZe4Rcg2GYuRlE3+/3sbm5iXQ6jadPn+Lg4ACDwQDRaBR7e3sTT3DG43HUarW5SJxOm91ux8LCAlwuF3RdRzweB8dxj7bF2ev1IpFIQNd17O/vo9Pp4Nd+zeiozip8zZIk2tzcxMrKChKJBI6OjowOx7QURTFNootlWSQSCfh8PgBfLa/wer3gOA6lUule1agejweJRAI8z5vmeyWEEEIIIZNFiT1CrqBp2ujEal4oioLt7W2EQqFR5V65XEan07lwuVqNw9qaiGfPahDFuyfm/H4/HA4Hdnd3JxH2XAsEAkgkEmg2mygWi6PWwlQqBY7jHtS2ZzbDdnGHw4HT01PTtcmbKbGnaRq2trawvLyMwWDwqI6DSTJDYo/neYTDg0KXOgAAIABJREFUYYiiCIZhLsRzvp3abrff6TmJZVnEYjEEAgEwDEOt2YQQQgghjxgl9gi5AsuyqFarE10WYRWVSgX9fh+pVOrSXL1ajcP3vpfEF1+cVZW8//7dkyvJZBIHBwePeinJrMTjcRwcHFyYUyjLMnZ2dpDL5eD1erG7u2vpykie5xGLxeDz+dBsNrG9vW10SFfSNA08b56n1GGL/eLiIhRFQa1WMzok0xkMBoYm9gRBQCaTuZTQu4rf74fb7cbm5ua1yT2O4xAIBBCJRMBxHDRNMzxxSQghhBBCps88ZyGEmIiqquh2u0aHYZhWq4WXL19e+vjamogvvvDhvfeaePbsfokCM1U2WVkikUCv17ty+Ygsy9jY2EA8Hsfq6ipOTk4s15rLMAzC4TAikQgkScL6+joGg4HRYV1LVVVTJfYAoNfrYX9/H9lsFp1OZ25GC4xL13Vomgan0wlZlmd+++l0euzHQpZlwfM8XC7XpecmjuMQjUYhiuKFWY/0OEsIIYQQMh/MdRZCiEmMU0Exj4bJvPu24QJAvV5HIBBAvV6fZGhzx+/3Y29v79rPq6qKQqEAj8eDVCqFQCBgmeo9t9uNZDIJlmWxu7triST7YDAwXWIPADqdDrrdLsLhMM3bu8JgMJh5Yi8YDI5ab++CYRgIgjD6fWBZFsFgEJFIhJ6zCCGEEELmmPnOQggxAZZl4XQ6jQ7DdERRvVf77ZDb7UYwGLwxIUVuFwgExq4qbbfbWF9fRyKRwOrqKkqlEqrV6gyivDu73Y54PA63241qtYpSqWR0SGMrlVT8wR8I+OVf5u6d9J6WarWKeDxudBimtbCwgGazOZPxAIlEAsFg8F5tsizLIhwOo9PpgGVZpFIpsCxLCT1CCCGEkDlHrwYJuYKqqoa0ZplJrcbh008j+PTTCGq1h7d0xeNx5HI5nJycXFrIQe7G4/Hc6T7UNA2FQgEHBweIRqNYXFw0VTLAZrMhmUxieXkZAPD69WtLJfUA4Cc/seP733dgbU00OpRLut0utWVeo9VqwWazIZPJzOT2hltv7/v7x7Iscrkc0uk0bbolhBBCCCEAqGKPkEs0TUO32zVtVdOsrK2J+NGPFgAALpf+oEo9j8cDURSxsbEBRVEmFeLccrlc99oK2263sbGxgWQyiSdPnuDo6AiNRmMKEY7H4/EgFApBEARIkmTp4+NXf7UJQfDgb/wNWlJhJcViEZ1OZyYVjQ6H48Ht2rThlhBCCCGEvIkSe4Sco+s6ms0mDg8PjQ7FcM+e1SBJzOjfD+H3+9Futy2btDEbnufvPXdOVVXs7+/D7/cjkUggEAhMtTW6VuOwtibi2bMaQiEdgiDA7/fD6/VC1/VRq7CZF2OMw+OR8fw58PKludpwAYzuW5vNRr+DV+j3+7DZbKPNy9OSSCSmdt2EEEIIIWR+UWKPkHM0TUOj0YCu60aHYjhRVPHBB6cTuS5JkhCNRidyXfOO53kwDINer/eg62k0Guh0OsjlclheXsb29vZUZoz99/8ewYsXZ9tt/8W/YEazAXd3dyFJ0sRvzyi9Xs/UbZH9fh/BYNByLc6z0Ov1cHR0hHQ6je3t7Tsdl36/H5FIBJqmQVVV6Lo+ev7gOA69Xg/FYnH0cV3XqeKOEEIIIYRMFCX2CDmHZVnLVw6ZUbvdRiwWMzqMRyEQCDw4qTc0GAywtbWFbDaL5eVlbG5uTjS553Q68eGHIjweCX/375bx5ZfGtf3Ogq7r4DjOlJuHC4UCFhcX0Ww2H1VCdVJqtRp4nkc2m8X6+vrYvwdutxsOh+PaZJ3b7R7NxPR4PJMMmRBCCCGEEAC0PIOQS5LJpNEhPDqTTEbNO0EQJrp8RNd17O7uQpZlrKysTKzqzOVyIZ/Pg2Eq+JVf2YLN9riTesBZm7NZt2nLsoxKpYJMJmPqykIjnZ6eotPpYHFxceyvGVbQXodlWTgcDoii+ZaqEEIIIYSQx4Fe3RNyDsMwU2lHnHehUAgnJydGh/EoOByOe8/Xu8n+/j4kScLS0tKDr8vn8yGXy6FcLs/0516rcfjss/BEtjjfR7/fN3VVVqlUgqqq9ObFDQ4PD8FxHCKRyFiXdzgcY12O2m8JIYQQQsi0UGKPkHM0TUO9Xjc6jEdFEATouo5Wq2V0KI/CQxZn3Obg4AC6riObzd77OpLJJJLJJI6Pj3F6OpkZjeNaWxPx4kUMa2vGVEfVajX4/X5Dbntc29vb8Hg88Pl8RodiSpqm4eDgAJFI5NbKRpZlYbfbZxQZIYQQQgghV6PEHiFvaLfbRofwqLjdblpGMiGCIEDTtKnNgRy25bpcrrErls6Lx+Pwer3Y2NgwJEH+7FkNH35YfPAW5/uq1+vgeR42m82Q2x+Hpmn4f/+viP/6X1Not79qG2YYBgsLCwiHw/D7/eA4Y6oezaDb7UKW5VvngtrtdnpsI4QQQgghhqPEHiHnMAyDfr9vdBiPRjQaRTgcxsHBgdGhPAo+n2/qiw8GgwH29vYQiUTg9XrH/rpoNIpAIIDNzU3DFtCIoor33y9DFI1bXtHv901fDff7v8/hu99l8cd/nB21iNpsNoTDYXi9XiwsLGB1dRXhcHhuW0iPj4/h9/tvrNpTVXVu7x9CCCGEEGIetBWXkHM0TYPT6YQsy0aHYnkOhwPhcBjb29t0f06Iy+VCs9mc+u1IkoSjoyOkUim8fv361rmTwWAQoVAI29vbc79Vutlswu/3o1KpGB3KtYYVjb/2awEEg3ns7u6O5ovu7OwAOKsOTSaTCIfDKJVKqNWMqYI0iiRJaLfbyOVy2N7evvIylNgjhBBCCCFmQBV7hJzDMAwEQTA6DMtjGAaZTAaNRoOSehNkt9snuhH3JvV6HZIkIZ1O33i5UCiEhYUF7O3t0eZjAOVyGU6n09SbZ4eVjfX6JhiGwcrKChYWFi4kZTudDtbX11EsFkcVfGavRJy0o6Mj8Dx/bUsuy7LUiksIIYQQQgxn3jMPQgwyz7OlJiUajYJhGBweHhodyqNhs9nAsuzUW3HPOzw8hCAIcLvdV34+FoshGo1id3d3ags9rGY4A9HM23HP29raQrVahcfjQalUuvT5er2OV69eoV6vI5FIYHV1FYFAwIBIZ09VVRwdHV37/VJijxBCCCGEmAEl9gg5R9f1mbQ6nlercfjsszBqNesnFHmeRyqVQjAYpLl6EyaK4syrHxVFwenpKVKp1IWPezwerK6uwu/3Y2tra6bJRivodrum34573unpKb788ks0m81rH49OTk7w6tUrVCoVLCws4MmTJ3A4HAZFPDvtdpu23xJCCCGEEFOjxB4h57AsO/N2wrU1ES9exLC2Js70difN5XJheXkZDocDGxsblOyZMI/Hg1arNfPbLZfLAIBwOAy73Y58Po90Oo16vY7Xr1/TspkrVCoVeL1eS85fu+3xqFKp4PXr12g2m1hcXITL5ZpxhLPBMAyCwSCePn0KTdOuPM51Xbfkz5gQQgghhDwutDyDkF9QVRXtdnvmrVXDQfbDv62IYRhks1lUq1WcnJwYHc6jNMv5eufpuo6joyOk02lEo1G0Wi28fPly5nFYiSRJ6Pf7ePLkCY6OjmZeBfwQ4z4eHR8fQ1EU5HI57O7uPqpEPsuyWFxcBMdxKBaLqNfrV15OUZQZR0YIIYQQQshljE4DYggBcJbAePny5a0bQMllwWAQ4XAY6+vrRofyKPE8j9XVVbx8+dKwmV65XA66rmNvb8+Q27eiYDCIaDSKfr+Po6OjR7lIJhwOIxKJoFKpoFarWT7ZxTAMlpaWoGnatdtwz/va175GVXuEEEIIIcRQ1IpLCM4G3suyTEm9e2AYBgsLCygWi0aH8miJooherzfRpN5dZzseHx9DEARaLnMH1WoVr169Qr/fx+LiIhKJhKm35d5HuVxGoVCAx+PBysoKksmkpb/HcDgMlmXHSurxPE/LMwghhBBCiOGs++qbkAnSNA27u7tGh2FJXq8XmqZZqt3Qarxe78Tn6911tmOv10Or1UI6nZ5oHPOgUChgc3MTLpcLq6ur8Pl8Roc0EbUah08/jeC3f9uJP/uzPWxsbMDlciGXyxkd2r1Eo1FEIpGxF/9wHEeJPUIIIYQQYjiasUcIgH6/D1VVjQ7DkhwOx8wXjsybaczXu89sx2KxiJWVFTidzkfZVjpN/X4fW1tbEEURyWQSoVAItVoNrVbLso89a2sifvSjBQCAy6Xj/ffL2NzcxJMnT5DNZnFycgKO46AoCnq9HjweD9xuNxqNhukeMziOQyQSwdbW1tjH9mNdHEIIIYQQQqyFEnuEAHA6nUaHYFmaplF75hSxLAuO49Dtdid6vaKo4v33yxc+trNjxyefxPD8eRH5/OUtoIqioFqtIpVKYXNzc6LxzItarYZarYZkMolIJIJ4PI5isYhazXrLc549q0GSmNG/hzY2NpDL5ZDNZqHrOliWxWAwgM1mgyRJCIfDaDQaOD4+Ns34A1VVoev6nZKsLMvSfD1CCCGEEGI4SuwR8gssy5rmJNNKOp0OotGo0WE8WtOYr3edjz+O4+c/92Jvz47//J93IIqXkxwnJycQRXEq7cHz5PDwEAAgCAIymQwkSbJcFaQoqvjgg9NLH39z8QTLsojFYuh0Omg0GuB5HrlcDqurqygUCmi327MM+1qKokAQhGu34L6JknqEEEIIIcQMaMYeIb9g1blQRpNl2dLD8qftrksq3uTz+WaSQKvVuFH11f6+89rZe5qmoVQqIZFITD2medDpdNDv9+HxeIwOZWo0TcPR0REajQYAYDAYYHNzE6enp0in00ilUqao+u12u2P/HHieRyQSoeQeIYQQQggxHJ2NE4KzihJqx30YSu5d7a5LKt5kt9tnUtH04x+H8Od/fpbUePfd1o2z92q1GnRdRyQSmXpc8+Dk5ATRaBSpVAo2m83ocGamUqlgY2MDdrvdFEtFOp3OWHPzGIZBLpejVlxCCCGEEGIKdCZOCABd1y0548osNE2Dw+EwOgxTevashg8/LN5pScUQx3FTma93lT/9UzcAYGGhh9/5ncKVbbhDuq7j6OgI4XCYEroT0Gq1sL6+Dp7nsbKyglgsNje/T4PBANvb2ygWi0gmkxDF+yXAJ6HT6YyVWI3FYrDb7XTsE0IIIYQQU6AZe4TgLFExT5Uyk8TzPBiGMd2WS7O4aknFuCKRCGRZnsl8vUbj7Pi32XBjUm+o3W6j2+0inU5jb29v2uE9eoPBALu7u3A6naMEF8MwaLfbqNfraDabRoc4VbVaDaqqIplMotVqYTAYzDwGRVEwGAwQCASunbPncDggiiIl9QghhBBCiGnQK1NCfoESe/fj8/mgKAotHpmwUCiEYDCIYrE4k9v74Q8PkM/L+OEPD8b+mqOjIwiCMFb7IhmPLMvY2trCy5cvsb29jcFggGQyiUAgYHRoU9dsNiFJEpLJpGExNBoNBIPBaz9vdLswIYQQQgghb6LEHiG/UCgUjA7Bcmw2GxYWFsbeIklux3EclpaWEIlEsLe3N/U23OFyj0xGwR/+4Sa+/vXxN7MqioJyuYx0Oj3FCOeXLMs4OjpCoVBAIpGYiwTq/v4+3G43BEEw5PZrtRqcTue1FXkej4eq9QghhBBCiKnQq1NCfsGI1i+rczqd0HV9tO2SPIzX68Xq6ip6vR7W19fR6XSmfpsPXe5xenoKlmURCoUmHBkZarVaODk5QS6XMyzhNSuapqFWq422LrtcLiQSiZktqej3+5AkCbFY7NLnvF7vXCRXCSGEEEKItdCMPUJwNmNPVW+fK0YuUlUVDMNgeXkZkiRhf3+f7sd7ikajCIfDODw8nGmidLjU4z7LPYCz353j42PE43FUKpVJhkbOKZfL0DQN2WwWlUoFJycnM5m9aIRisYhAIIB0Og2v1wtd18GyLAqFAliWhSiK4DhuNOdx0kqlErLZLI6OjgAAoigiGo2C4ziq1iOEEEIIIabD6I/1zICQO9A0DV9++aXRYVhOMBhEMBjE7u4uYrEYvF4vCoUCWq2W0aFZitfrRTabxdbWFiRJMjqce1lZWUGj0cDJyYnRoTxqDocDuVwODMPg1atXRoczNYFAAIlEAoeHh2i321hdXYUkSXC5XBgMBhgMBnA4HGBZFp1OB81mE+12G4qiTOT28/k8BoMBer0eQqEQOI6byPUSQgghhBAyaVSxRwgwsZPBeePz+dDpdDAYDFAoFEZVNgcHB5Tcu4NWqwVd19Hv940O5d6KxSJSqRQl9qbI4XDA5/OBYRjLJoDHVa/XL8zu3NraQjgcxunp6YUWdbvdjnA4jHA4jHg8jsFggFarhXq9/qD76PDwEMvLy/D7/Q/6PgghhBBCCJk2SuyRuaeqKsrlstFhWJLD4bjQflmv18EwDJLJ5KOuJpoGXdfx1ltvYXNzE7I8/gILs2i1Wuj3+4jFYjPb5DsvstnsaLaeLMs4OTlBtVo1OKrZ6vf7o9bYmz7u9/shiiJyuRz6/T5OT09HifO73p4syzcu0iCEEEIIIcQM6NUqmXsMw9Dyh3uw2WzgOO7SgodarQZN0xAIBAyK7G52duz44IMMdnbshsbx5ZdfQpZluN1uQ+N4iGKxCFG83xIOcj2Px4OtrS18+eWX2N7enruk3l00Gg3s7u7i5cuX6Ha7iMfjePr0KYLB4J2uRxRFSuoRQgghhBBLoIo9Mtc0TUOj0YCmaUaHYjlutxuDweDK+06WZbhcrgutdGazs2PHJ5/E0O2y+LM/8wAAPv1039CYBoOBpWd5dTodyLKMZDKJw8NDo8N5NBRFQTAYxPHxsdGhWMrx8TGOj4/h9XqRTCYRCARwfHx8bYuuzWYDcDbzMhaLUVKPEEIIIYRYAr1qJXONZdkr27vI7TRNA8MwV36u3++PTpLN6pNPYvjiCx8YBnjvvSaePze+fVTTNPC8td9vKRaL8Pl8lBSZoN3dXQQCgVE7LrmbVuv/s3cnvW3sa3rAnxo5z7NIDZQs2bfRm/4A2WYXwNlknZNdgKxu0Mm2NwkQBDhBECDbuwyy86o/QtCL7NK415aswZREiZM4F8kqVlUWPmQf2ZY1kSyy6vkBgs+xqKpXFCmzHr7//9vHx48fMR6PUS6Xf/gcy+VyODw8xOHhIfL5PHRdd+3UYSIiIiJyl82+giR6BcuyMJ1OefH2QtFoFJPJ5IefMwxj7UOIWZD3t397i3J5PYZWbHrHHgCMRiNomoZSqYRKxdkOSLfQdR3dbhfpdPq7pe/0dNVqFT6fD4VCAZeXl/c+p6oqer0erq6uIIoiQqEQSqXSxj8fiYiIiMj92FJBnmXbNq6urpwuYyOl02lEo9EHux37/T58Pt9ad22Vyzr+5/+srE2oB3wN9ja9Yw/4ugQyHA7D5/M5XYpryLLM6d0L8OXLF4TDYWSz2fnf+f1+hEKh+RsVlmVhMBg82JFMRERERLRO1veqm2iJLMuCJEns1nsBRVGQzWZxcXEBXf9xKKbrOobDIYrF4oqr22xu6NgDvv787+7usL297XQpruH3+zEYDJwuY+NZloXz83MkEgkcHBwgnU5jf38fnU4HjUZjfjvbtjEajfhvBBERERGtPQZ75EmCIODz588PbqJOD0smk5hMJo/ed7VaDeFweK279taNYRiuCPYAoF6vQ1EUxGIxp0txBVmWoWma02W4wng8xqdPnzCZTJBKpVCtVnF7+/0em7e3t7Btm+EeEREREa01XnGT59i2DUEQMB6PnS5l44iiiGQy+cOL4G+Nx2Pouo50Or2CyoB2W8Kf/pRGu725wZibgj3LsnBzc4NCoeB0KRsvFArN9wSlxbm6usKnT58enN49Go1wfn4OwzA4OZ2IiIiI1haDPfIc7q33cvF4HKZpPnkD/263i3A4vOSqvvrwIYFff83jw4fESs63DLquu6rDsdPpYDqdIp/PO13KRovFYuzWc8hoNMLJyQlarRYsy2L3HhERERGtnc3fpZ3oGSzLQrPZfLBDgx6WTqeRz+dRq9We/DUPDYOIRqPIZDLQdR39fn8hP4/379v3/txEs64gQRBcEyBUq1Xs7u6iXq+z6+mFAoEAf2c5yLZt1Go1DAYDlMtlp8shIiIiIrqHwR55hmVZ0DTt3gbp9DSqqiKbzaJWqz3r/huPx5AkCcViET6fD7IsQ5ZlWJaFdrsNWZaRzWaxtbUF0zSh6zomkwmm0+l3wdZ0OsVwOHxwYEciYeKXX5qv+j7XgW3bkCTJNcsuNU3DcDjEzs4OLi4unC7nSdptCR8+JPD+fRuJhOl0OVAUhfuBOkgQBBQKhXnHsiiKnJhLRERERGuDwR55xng83phg4aWWFUhsb2+j1+s9OxSdTCbQNA2iKKLX62EymWA8HsMwjHu3E0URwWAQgUAAfr8fPp/vu641SZJQKBRg2zYmkwnOzs4W8r2tm9nEZrcEewBwc3ODw8ND+P3+td/b8vxcxb/9tzu4vvbj7k7Ev//3dUfrEUURkiSt/f3mVqIoYn9/H6qqumqZPBERERG5B4M98gTbtl19YRwKhZBMJvH3fx/Br79+vfhcVPdaKpWCoig4PT199tfato0vX748ejvLsjAYDDAYDB69rc/nQ7FYxOHhIU5OTp5d07qbdey5iWEYaLVa2N7eXvuf2X/9r3lcX/sBAP/v/wUdrubrsnUOb3CGIAgol8sM9YiIiIhorfGVKnmCm/Ys+1YikcDOzg5s28Y//+dV/Jf/Yi1snzlFUZDL5XB5ebmQ4y3CZDJBq9VyuoylcWOwBwCNRgOyLCMejztdyk/97d/eolicAAAEAY5PWQ4EAq5+U2KdlUolhnpEREREtPb4apU8wTRNVy1tnAkEAigUCqhUKri6uoKu6xCExT2tS6USBoPBk6fgroqqqjBN5/c+W4bZUly3sSwL1WoVhULhhwNV1kW5rON//a8z/LN/1sP//b/hjZ6y/FrttoQ//SnteLjphFAohFgs5srnIhERERG5C4M9cj3btmGapuu6vARBwO7uLhqNxjx4+9//O4j/8B+Av//73KuPn0gk4PP5UKlUXn2sRfP5fJhMJk6XsRRuDfYAoNvtotfrPXuy6KoDpkTCxH/6T9f44x9vN3rK8mt9+JDAr7/mPRluDodDjEYjLoEmIiIiorW3vm0TRAti2zaur69dd4EWj8dhWda9gRbv37cRCgXx7/5dHLquodPpvOjYiqIgn8/j6upqUeUuVDAYRL3u7FCDZTFN07XBHgBUq1W8efMGW1tbqFarT/qaWcAELG7vyMesy5RlSZIc606dhZpeDDfD4TB8Ph+X4RIRERHR2mOwR65mWRbq9fraLSVdhGw2+92U2kTCxL/6VxWMRhGUSiWEw2FUq9Vnh5qlUgmapqHf7y+y5IVIJBIQRfHFoeW6M01zrZeqvpZt26hUKtjf34dhGE+atOzlgEmSJIxGI0fOvS7h5qoFAgHs7Oww1CMiIiKijcBXreRatm1D13U0m+67MA0EAhAEAXd3dz/8fL/fx8nJCXw+H96+fYtE4ulL6WZLcJ8yzXbVBEFAoVBYq2Eei+b2YA/4OgDl4uIC6XQa6XT60dvPAqZEwp37KtL6UBQFe3t7EATB6VKIiIiIiJ6EwR65lmVZrgz1AMAwDAiCgFAo9OBtptMpTk9PUa1Wkcvl8ObNGwQCgZ8eV1EUFAqFtV2CqygKbNt2ZQfmzHQ6dfVS3JnRaISLiwtkMhmkUimny1lb0+kUqqo6XYZnFItFiKLIYI+IiIiINgaDPXI1t05OnU6naLfbyGQyj9622+3i48ePGA6HKJfLKBaLD160lkolDIdDDAaDRZe8EIIgQBAEVy+RMwzD9R17M6PRCF++fEEul0M8Hne6nLXU6/UQj8eRTqcZNi2ZqqoIBoO8n4mIiIhoo7j36pgIcHVAoigKptPpk29/c3OD4+NjhMNhZLPZ7z4fCATg9/vXcgnuzGQywWAwwNHREfx+v9PlLIVhGK4OLr+laRouLy+xtbX10w5Ur+r3+7i5uUEqlcLOzo7T5ay1105PzmQyDPWIiIiIaON45+qRPEcURdcGe5IkIRKJPHsy7HQ6RbVa/WF3VCaTWdtOvd+rVCpotVool8uuDMAMw/DEUtzf6/f7qFar2NnZWVlg+9oQaJVarRZardbaPi7W5b6cTU/+8OHpe4rOSJKEWCzGYI+IiIiINo77roqJfmddL4RfK51OQ9d16Lr+7K8djUaQJOlegKIoCsLhMG5ubhZZ5tI0Gg3ouv6kwQubRtd1T4YLnU4HjUYD5XJ5JeHea0IgJ8iyvLZbC6zLffn+fRt//OPti6Ynu/F3CRERERF5gzvbmYh+Ew6HnS5h4URRRDKZfPGS2el0ik6ng3K5DF3XcXp6inQ6jdFo9KylvU5rtVrI5XLP7lrcBLZtQ5KktQ1ylqXZbEIQBJTLZZyenr4ouH6qWfjzkhDICYFAYG07atflvpxNT34uQRCQTCZd2QFMRERERO7HV7HkWoIgwO/3u677KZ1OYzqdQtO0Fx+jWq3iL3/5CwKBAAKBAGKxGFqt1gKrXL5OpwPbtl05UXUW7HlRo9FAq9XC/v7+UoOWWQiUSGxGeOrz+dZ2GvSm3ZffSiaTrvt3goiIiIi8g8EeuZZlWQDcNUBDFEWkUilUq9WFHM8wDOzu7sKyrLXtBvoZXddd9fOd8XKwBwD1eh2j0Qi7u7tOl7IWYrEYbNt+VZhPD8tkMuzWIyIiIqKN5b4rYqLfiKKIP//5z/OAzw1m3XqL6tz59OnTQo7jBEEQEAwGFxZyrhPLsjwd7AHA9fU1jo6O4PP5MJlMnC7HUYFAAOPx2OkyXCkajbJbj4iIiIg2Gt+iJtcajUauCvUW3a33rXWZbPlU4XAYpmkudR82p3i9Yw/4uhdku91GqVRyuhTHaZq2smnBXpNOpz3/XCMiIiKizcZgj1x6wJulAAAgAElEQVTJtu213Y/qpVKp1EK79b61LpMtn0JRFBSLRXQ6HadLWQrTNF25xPi56vU6fD4fgsGg06U4qtfrQZIkPiaWoNfrwbIs2LbtdClERERERC/CqwRyJUEQ0Gw+fzriuhJFEel0GpVKZWnnWJfJlo+RZRnlchmapqFWqzldzlKYpskuIny9H5rNJorFIk5OTpwux1HT6RSBQAD9ft/pUlyl2WzOf79ySS4RERERbSJ27JHr2LYN0zQxnU6dLmVhlt2tB2zGZEtJklAul6Hr+lJDTqdZlsXurN80m01IkoR0Ou10KY4SBIFdZUvi8/k4PIOIiIiINhZfyZLr2LaNdvvhrrNN20tOEASk02nc3Nw4XYqjRFFEuVyGaZq4uLhwupylmk6nDPZ+Y1kWrq6ukMlknnSfbNrz+ykCgQAkSVrb7QXS6TT++q//GplMxulSXiQQCDhdAhERERHRizHYI9eZBWEPLWXcpL3kACCZTGI6nWIwGDhdimMEQcD29jYA4OzszOFqlo/B3n2DwQD9fn/+GPiZTXt+P0U+n0e73V67jj1VVXF4eIhUKgUAGzm5VxAEKIridBlERERERC/GK0dyndk+SQ9dBG/KXnLA1+8lk8l4ulsvmUwim83CNE2cnp46Xc5KGIbBPfa+UavVcHh4CFmWf7rMfpOe30+lqioajYbTZdxTKBSQSCTQbrdxe3uLUqmETCazcXsA+v1+WJbF5xsRERERbSwGe+Q6tm2j1WrBsqwffn62l9xr+P3+lXSnJBIJWJaFbre79HOtm1mXXjAYxM3NjafuA8MwuOfXNwzDQL/fx9bW1k/3V1zE83sdPfT7bNVCoRBKpRIsy8LZ2dn892C1Wp1377VaLYerfDqfz+d0CUREREREr8IrR3Id27ah6/rSjp9IJPDmzRsEg0EAX0O+ZU1TzGazqNfrSzn2OhMEATs7O/D7/Tg+PvZUqAcAk8mEHUQ/UK/XEQ6HGXo6ZHd3F7u7u2g2mzg5Obn35oZpmri6ukI2m3WwwuczzfUdFkRERERE9BS8OiJXWtZeVIIgIJvNwrIsBIPBeci3tbW18LAhHo/Dtm10Op2FHncT5PN5+Hw+fP78eW06lVZpOp0uLSzeZJPJBJqmYWtry+lSVsrpibixWAzv3r2DKIo4OTl5sCNvMBhA13UUi8UVV0hERERE5F0M9shVTNPEZDJZ2j5PkiRBURTU63Wk02kUCgXc3NwgGAzi3bt3yOVyCxt6kM1m0Wy6b0nhY2aB6dnZmSdDvRnbttm19wO3t7eIRCKe6tqTJAn7+/vI5XIrPa8oitjf38fW1hZubm5wfn4OwzB++jVXV1eIRqMoFAorqvJ1gsEgQ3QiIiIi2mjeuTIi17MsC5PJBKenpz/dXP81ptMpRqMRJEmCKIowTROtVgsnJyc4Pz9HOBzG0dERisUiVFV98Xmi0ShEUdyovaoWJR6PYzqdLu1nuCkY7P2YaZqQJAk7OztOl7IyFxcXmE6nK53emk6n8fbtWxiG8azl8JPJBGdnZ4hEIjg8PFzbx7AkSchms0ilUp4KiYmIiIjIfTg8g1xDFEX4/X4oivJoV8lrdLtdxONx/PnPf77396PRCKenp1BVFcViEW/evEG328Xt7e2z93HK5XK4u7tbZNkbo16vIxqNIpPJrN0k0FXipM7vJRIJFAoFjEYjBINBBAIBjEYjp8tautFoBFEUEQgEHp0K/FqqqmJ3dxeSJOHy8hKDweDZx5hMJjg5OUGxWMTR0REajcZadR/7/X7s7+8DAEM9IiIiItp4DPbIdba3t3F2dra043e73Z9uEK/rOs7PzyHLMnZ2dnB0dIRms4lms/mkfbLC4TBkWfbk0Azga1dkpVLB3t4e2u22Zzv3bNte2LJuN4jH48jn8/jy5QuGwyEymQx2dnbw6dMnp0tbumKxCMMwMBqNcHh4iOFwCMuyoCjK/I2M8XiMbrcLTdNefJ5CoYBEIoF2u41arfaqpfC2bePq6grhcBjFYhHBYPCn04xXKRaLQRAELsElIiIiIlfgVSO5iiiK8Pl884vTZTAMA5ZlIRQKYTgcPni76XSKs7MzhEIhFItFpFIpXF9fP7r/Xzab9eTAjN/TNA29Xg/b29s4Pz93uhxHcCnuP1EUBVtbW/NQDwAajQbC4TD29vZwcXHhbIFLpKoqIpEITk9PMZlMcHd3h1QqBUEQMB6P0Wq14Pf7EQgEsLu7i/F4DF3XEQqF5o+fWQezz+eDZVmo1Wr3OoJDoRBKpRJM08TZ2dm9abevNRgMUKlUsLu7u7BjvtZsojkRERERkRsw2CPXkSQJhUIBmqZhMpks5Rz9fh/JZPKnwd7McDjE8fExdnZ2kEqlvgv2VFVFMBiEoiiQZRk+n2+pHYeb4vb2FkdHR1BVFbquO13Oys32kqOv+72NRqPvnm+VSgVHR0eIxWJP3gNu0+zs7KDdbs9/l41GI1xdXd27Ta/XAwDIsoxCoQBJknB7e4vRaARBEBCJRAB87TYOBAIolUpIJpNoNBqIx+MIhUKo1WpL29NztpTY5/Mt7Xfyc9zc3ODg4MDpMoiIiIiIFoKby5ArCYKA7e3tpR1/PB4/eziGLMsYDoeIRqNIpVLY29vDH/7wBxwcHCCTySAcDsPn8+H29nZJVW+W6XQKTdOQSqWcLsURXgj22m0Jf/pTGu32z7/PWCz2w6Xppmni5uZm7SawPvX7ekwymYSiKKjVak+6/XQ6xeXlJSqVCnq9HgzDgK7raLVaaLVamE6n6Pf7OD4+Rq/XQ6FQgCAIODk5WfqgnuFwuDbP5XA47OmJ20RERETkLuzYI1cSBAGKoiCdTi9l0/ZZsCeK4pMvEHu9HvL5/Hx6r6ZpqNVqntj8/6U6nQ5yuRxubm6cLmXlTNN0/R57Hz4k8OuveQDAL7/8+Hnq8/kgCMKD3bGdTgeJRALb29u4vLxcWq3P8ZTv6zGqqiKXy+Hy8nLhIZRpmqjX6yvdx7PX6yGdTgPA0geA/Ew8Hkc2m+XQDCIiIiJyDXdfNZKnSZKEfD6Pbre78Cm5w+EQw+EQe3t7T14222w2YRiGa5cMLkOn00Emk8HW1haq1arT5ayUaZpQFMXpMpbq/fs2RiMBo5GAdltCIvH99OhwOPzo8/f6+hpv3rxZm6We79+37/35XD6fD/v7+2i1Wi+aSruOBoMBisUi3r17B0mSYNs2TNOcdxVqmoZOp7O0TjpRFHFwcABJkhjqEREREZGrSH/3d3/3d04XQbQstm0jFAotZZDGYDBALpeDYRhPDhPWIXTYNJqmoVAooNFoOF3KSs0GIixrCMw6CARs/OM/BvE//kceiYSJv/mb7ye65vP5eZD+ENM0IYoistnsvaEQTgkEbPzN32gIBB6fgv17qVQK29vb805jNz3mLcvCaDRCt9tFtVpFu93GaDTCdDqFoihIJBIIh8NLGxx0cHAwn1iuaRoURcFkMplPxmXYR0RERESbih175GqCIEBVVSSTyYVf8JumiVqtNu8KpOUYj8cwDGOpk47XkWEYrt9jD/h5d5sgCAgEAt8Ni/iRRqOBRCKBeDy+cVOl/X4/tre3IcsyqtUqBoMBTPP77sVN9/vBQdPpFIPBYN6RGA6HUSqVlnZuVVVxcXEBy7LQ7/fntciyjHfv3nliT0siIiIicie+RU2uN1uSu4xljYte4ksPm3XWeIVXgr1EwsQvvzR/uAw3GAzCsqwnPc8sy8Lt7S3y+fwyylyqYrEITdPw6dMndLtdV4Z6jxkOh7BtG5lMZuHHDgQCsG37h/v6TadTfPz4cd4RyqEaRERERLRpGOyRZyxjSm6hUHDNHljrSlEUKIqyFkssV0nXdc8vDwyFQs9avt7pdKDrOnZ2dpZY1WLt7OzA5/Oh3W57OlSybRuXl5fIZDLIZrN4+/YtyuXyQo49C/YeMp1OUa1W50u6iYiIiIg2CV/BkieIogifz4dEIrGwY4ZCIaiqiuvr64Udk+6TJAk7OzvQtO/3XnO76XTquS7Fb0WjUfR6vWd9zdXVFcLhMILB4JKqWpzd3V0EAgF8/vzZk4/xb2maNl9S3e/3EQwGoarqi44Vj8dxcHCAP/zhD8hms49ulzCdTlGpVH4aABIRERERrSPusUeeMVuS2+l0Xn3xJooiSqUS6vX6gqqjbwWDQezs7GAymeDi4sLpchxh2zYkSfLk0kxRFKGq6rP3VdR1Hc1mE8ViEScnJ0uq7vnC4TCSyeR8j7d8Po/pdIrz83Pouu50eWuj0WjcGxpSLBZxfn7+pK8VRRFbW1sIh8OwbRt3d3fodrtPvn8VRYEgCLBt2/OhOhERERFtDgZ75DmRSOTZXUDfKhQKME2Twd6SpFIp5HK57y7yvca2bciy7MlgLxwOwzTNFy1PbTabSKVSiEQi9wY2OKVcLsPv96Pb7UKSJBSLxfnUW3aIPazT6WB3dxeyLM/3xxNFEYlEAj6fD8DXN2wCgQBkWYYgCBgOh6hUKi/qgOx0OphOpygWi/PjERERERGtOwZ75CmiKL5oed/vhcNhRKPRteoGcpOtrS3EYjFcXFx4fnmiZVmeGKDxI7FYbD7Q4Lksy0K9XsfW1hY+ffq04MqeJxKJIBAI4NOnT54MaF9D0zQYhoFYLIZWq4V8Po9EIgHDMOZ7L87eYJlNEn5tUDoYDFCpVFAulxnsEREREdFGYLBHniIIAsLh8KuOMVuC+6MJi/Q6W1tb89CU9+8/LcX1GlmWEYlEXhWe393dIZlMIp/P4/b2doHVPZ3f70epVJoPZqDnM00T8XgcmUwGpmmiUqm8OPB9qtFoBMMwoKoqwz0iIiIiWnscnkGeM9u76zVfPxqNFlgRAV/30opGo/j8+TNDvd94tWMvmUxiMpnAMIwXH8O2bVxdXSGZTL7q+f5Ssixjb28PzWYTnU5n5ed3C8uyEAgEUKvV8Pnz56WHegCQy+WgKMrSz0NEREREtAgM9siTXtO11263kcvlFlgNFQqFeYcWQ71/4sVgTxAEpFKphXTZjUYjtNtt7O7uLqCy59nf30ev1/P0HpGLcHV1hePjY7Tb7ZXsR6goClKpFERRZLceEREREW0EBnvkOaIoIh6PP3q7TCZzLwBUFAXb29sQRRGhUGiZJXpKsVhELBbD58+fuVzxG6Zpei7Yi8fjsCxrYZ1Zt7e3EEUR6XR6IccDvnYUFotF5PN5pFIpxONxyPLXnS0SiQQODw9hWRZubm4Wdk6vMk1zpVODF/k4ISIiIiJaBe6xR55jWdaDkzLD4TBEUYRt2/MLvPF4jHa7DVVVEYvF5scQRfFFEzvpnwSDQe6p9xOmaXpuSWAmk0Gz2VzY8WZLcnd2duZTT19KkiS8ffsWhmFgPB5DlmWEw2EIgoCtrS3Ytg3TNDEYDHBzc8OJtxtGkiQkEgmIIt/zJCIiIqLNwWCPPMe27QeXx2UymXk3XqPRQK1WQ6lUQiaTgW3bsG0bo9EIZ2dnqyzZtaLRKEajEUO9B0ynU/h8PqfLWJlQKARRFNFqtRZ63OFwiH6/j+3tbZyfn7/4OJlMBqIo4vT09LtQXxRFBAKBlewBR8sRDofnv+e5DJeIiIiINgWDPfKkSCTyw649VVVRqVQgiuJ8w/urq6tVl+cZoVCIgwV+QtO0eZeoF6RSKQwGg6Uc+/b2FkdHRwgEAi8efpNKpdBut3/YqbvI5cPkjNm/CYZhwLIsqKrq2cnURERERLQ5GOyRJ/1+qVUkEoHP58N4PIYkSej1eg5W5i0+n+/BZdEE9Ho9lEolKIryqgmxmyIcDuP09HQpx55Op2g2myiVSjg5OXnRMQaDARKJBOr1uid+Hl5jWRY+fvw4X0Lt9/uRz+cRDAa5PJeIiIiI1hZfqZInzYY0ZDIZlEolxGIxbG9vo91uO1yZd/j9fti2vdKN8TeRYRieGNbi8/lg2zYmk8nSztFoNCAIAvL5/Iu+XhRF3N3dMdRzsd/vizgej9FoNCCKIkzT5J6JRERERLSW2LFHnjTb9D6dTuP09JThkgMSiQTG47HTZay94XCIaDTq+iXLwWBw6YGZbduoVCrY399Hr9eDpmnP+vpAIMBJtx4zHA7xj//4jwgGg9jZ2YEkSdx/j4iIiIjWCjv2yLUsy4JhGJhMJjBNc96lJ0kSJpMJSqUSms0mQz2HxONx1Ot1p8tYe+122xMde5FI5MV73z3HeDxGrVbDzs4OVFV98tfl83nous4w2qM0TcPt7S0noRMRERHR2mHHHrnSbHrt7ydgRqNRZLNZKIqCvb09aJr24HRcWq5Z1wuHDTxuFnb5fL6lLlN1WjAYxOXl5UrO1Wq1oCgKDg4OcHV19eg+jz6fD8lk8lUTdWnziaLIbj0iIiIiWjsM9siVxuMxqtXqvb/r9XocjLEmLMuCIAgQRZEdME+g6zrC4bBrgz1ZliGK4kqD3tvbW4zHY2xvb6Narf5wqbPP50M0Gp1P0V5FRyGtL4Z6RERERLSOuBSXXGc0GuH09NS1IYgb2LYNTdOQy+WcLmUjDAYDRKNRp8tYmmAwiOl0uvLzdjodXF5eYmtrC+l0+t7nIpEIDg4OEI/HIQgCl40TFEVhuEdEREREa4fBHrkOJxduhlar5eqwapHu7u4QCARcGyqEQiHH9q7r9/u4uLhAJpPB3t7e/O8LhQLu7u5wcnLCNwoIwNfOWf77QkRERETrhsEeucpsbz1ZliFJktPl0E/MlkWnUimHK1l/hmHAsiwEAgGnS1mKcDj86D53y6RpGk5OTiCKIt69e4dCoQBRFB2tidbP3d0dRqMRtw8gIiIiorXCPfbIVWzbRjweRyKRAPC1K6zRaPBCbE1dX19je3sbwNefFT1sMpkgEolA0zSnS1koURShqiq63a6jdUynU5ydnSEcDiObzUKWZaiqygEvdE+/30coFIJlWRBFvjdKRERERM4TbK4rIZexbXu+ZHE2pGEwGODu7g66rnM51ZoJh8MoFosAvu4l12w2uezxB1KpFBKJBD5//ux0KQs1+/l/+vTJ6VLuicfj8z0gb29vHQ8eaT3MBqpEo1H4fD4AYMBHRERERI5isEeeYNv2va69VquFwWCA8XjMbr41EYlEEI/HEYlEYFkWer3ed5ONvWy2TPTTp08wTdPpchYmm80iFArh/Pzc6VJ+KJVKIZ1OQxRFtNvt+RsERKqqIpVKIR6Pc+sHIiIiInIMgz3yJMuy5p19o9EIg8EAmqZB0zR28zlMEASEQiHkcjmoqgrDMDAajdDr9Ty/59mbN2/Q6/VcNaF1f38fg8Fg7b+nUCiEbDaLQCAAXdfRbrfR7XYdmeZL62MWuLNrj4iIiIicwmCPCPeDvvF4jEajgcFgwJDPYT6fD8FgEOFwGMFgEJIkwTRNTCYT2LaNXq+HdrvtdJkrE4lEUCqV8PHjR9c8Nv/qr/4Knz9/3qguuNmyaFVVMZlM0O125x3A5D0HBwfw+XywbRuapkFVVSiKAoDLdImIiIho+RjsEX1jtmx3FvJ1u1125qwJSZIQDAYRCASQzWYxGAxwcXHhdFkr9fbtW9fs+ebz+bC/v4+//OUvTpfyIqIoIp1OIxKJQFVVCIKA4XCIfr+PwWCwUWElvdzs99JwOJxv7aCqKsrl8jzgIyIiIiJaFgZ7RI+YXahdX1+7Ikxxg9nyt7OzM891SWWzWUSj0YUN0Wi3JXz4kMD7920kEqvduy+RSCCVSrlmIIjf70cikUAoFIKiKBAEAZPJBKPRCKPRCOPxGOPx2DXdlvRzR0dHUFXV6TKIiIiIyOVkpwsgWnezpVTFYhGj0YhdOGsgFothOp16LtQDgHq9jlQqhUAggNFo9OrjffiQwK+/5gEAv/zSfPXxniMcDi/ke1gX4/EYNzc38/9XVRWRSATBYBCpVAqyLEOSJOi6Dk3T7oV9HOLjPs1mE7lcjoM1iIiIiGipGOwRPZFt25BlmcHeGkin057aW+9bg8EAmUwGlUrl1cd6/759789VCoVCuL6+Xvl5V0XXdbRaLbRarfnfiaKIaDSKcDiMZDIJWZYhiiJ6vR6azaYnw2q3clNoTURERETri8EeEW0Uv98PWZbRaDScLsUxNzc3ODo6gizLr977MZEwV96pB2AeaHlt0rFlWeh0Ouh0OvO/U1UVhUIB5XIZk8kEjUbDc/eLGyWTSQiC4HQZRERERORyDPaInoEXac5LpVLQNM3pMhw1nU4xmUyQSqVQq9WcLudFgsEgB9L8Rtd1fPnyBQCQz+dRLBZh2zYajQbu7u4cro5eQhRFRCIRTsUlIiIioqXjK06iZ+BFmrNEUUQsFsPt7a3TpTju9vZ2ozuCQqEQl53+wO3tLT5+/IharYZsNotMJuN0SfQCs85iIiIiIqJlY0pB9ESCICAajTpdhqclEgkYhoHJZOJ0KY4bDoewLAuxWMzpUl4kHA6j1+s5Xcba6nQ6qFQqyGQyUBTF6XLomTRNw9XVFYeiEBEREdHSMdgjeiJRFBEKhZwuw9PS6bSn99b7VqvV2siOrl5PxX//7yq+fBk6Xcpa0zQNmqZha2vL6VLoBTqdDgzDmP+/bduwbdvBioiIiIjIjbhOhOgZZhv+swtj9UKhEARBuDd0wOuazSYymQxCoRCGQ+dDMlmW512tsynSqqpClmX4fD5IkgTbtvHf/puM//gfgT/+MebI4I5NUqlU8PbtW4TDYQwGA6fLoWf6/PkzIpEIJpMJZFnG7u4uAO7XSkRERESLw2CP6BlEUeQSQoek02kGGz/Q7/eRSqUcD/ZEUUS5XIYgCDBNE4IgYDqdzj86nQ4mkwkkScK//JcJNBoG/sW/aDta8yawLAvNZhPFYhHHx8fs+Nowtm3P/72YTCYwDAOqqjpcFRERERG5iWDzKoHoyWzbRr/fR6VScboUT5FlGUdHRzg+PuYk1W+oqoo3b97gL3/5i2Ohz6wTSRAEfP782ZEa3O7o6AidTgf1et3pUugVfD4f9vb2IEkSBEFg5x4RERERvRr32CN6hul0iuvra6fL8JxEIoHJZMJQ7wd0XYdpmohEIis/tyiKyGQyODw8hGmaDPWW6PLyEul0mt1eG24ymeDk5ATNZhONRgP9fh+6rs9DecuyuNUDERERET0Ll+ISPZFpmmg2mzBN0+lSPCeVSqFarTpdxtoaDAaIx+MrWyIuyzIymcx8SvHl5SWXSS/ZaDTCYDBAsVjE+fm50+XQK1iW9cPOS5/PB0VRsLe3B9u22c1HRERERE/Cjj2iZ2i3uSfYqs2GMXBfw4fd3d2tZGKzz+fD9vY2jo6OEAgEcHZ2hpOTE4Z6K1KpVBAIBCCK/KfbjSaTCQaDAT5//gxd1+9177GLj4iIiIgewo49oieaXWjRamUyGQaqj1h2F2kwGEQ6nUY4HMZwOORehw6ybRuSJPF3kYuNx2OcnJzMn3O1Wg3lctnpsoiIiIhoTTHYI3oiSZKcLsFzfD4ffD4fTk9PnS7FkyKRCHK5HBRFuddJRM6ZBXuGYThdCi1Zs9nEeDzGwcEBg1wiIiIiehCDPaInME2T0ygdkE6nMRwOnS5jIwiCAFEUFxIASJKEra0thMNh3N3doVarLaBCWoRZsEfeMJlMYFkWl18TERER0YP4SpHoCQRB4D5iKyZJEmKxGG5ubpwuZe0Fg0HYto13797h4OAAqVTqRdNTZVlGIpHA0dERFEXB8fHxykO9dlvCn/6URrvN8OpHGOx5i2EY0DTN6TKIiIiIaI2xY4/oibin2GolEgnous6ln0+QTCbRbDbRarWQTqcRj8eRy+VgmiY0TYNpmvON+Gcfs4AoEAjA5/PNg0DTNHF9fe3YsJIPHxL49dc8AOCXX5qO1LDOLMtisOchoigiGAw6XQYRERERrTEGe0RPsMhljvQ06XSa3XpP5Pf7cX19DcuyUK/X58vGY7EYQqEQRFGEoijzx7EgCBAEAaZpYjKZoNlsQtO0tQhR379v3/uT7uOyTG+xbRu2bTtdBhERERGtMQZ7RE9g2zZkWV6L4MMLIpEIAKDb7TpcyfpLJpOYTqeYTCbffa7b7W7cfZhImOzU+wnTNNmx5yHBYBCCIDhdBhERERGtMb7tT/SIWYcMl+KuTiaTQafTcbqMjZBIJNBus7vNK0zThCzzPTkvUBQFu7u7DPaIiIiI6KcY7BE9wrZtVCoVLsNdEZ/PB7/fzynET+Tz+TauK+8xHKDxMAZ73lEqlQCAwR4RERER/RSDPaJHiKKI0WjkdBmekU6noWkag9QnSKVSMAzDdUvEZwM0PnxIOF3K2plOp1yK6xHBYJD7KRIRERHRo/iKkegRgiBw8/IVEUURsViMQzOeKJVK4e7uzukyFu79+zb+9b9u4P/8nxDOz1Wny1krDPa8YXd3l29uEBEREdGTMNgjeoRlWXjz5o3TZXjCbKP43d1dbG9vIxqNOl3S2spmswDgymAvkTDx8aMf//APEfzn/1xwupy1wmDP3WRZRrlcRjAY5M+ZiIiIiJ6EG/UQPUIQBA7OWJHBYICPHz8iFAohEomgUCigVCphOp1C0zR0u130+32ny3ScLMtIpVL48uWLa7tJ370b4R/+IYJ377gM/vcMw+DyTJcSRRH7+/tQFIX76hERERHRkzHYI3qEbduu28NsnZmmiV6vh16vB+BriBUKhRAOh1EsFgEAvV4Pt7e3nl2qtru7i16vB03TnC5laf7Nv2khmbTw/j0n/v6erusM9lxGEASEQiEUi0VIksRQj4iIiIiehcEe0SNs28ZwOHS6DM+aTqfodrvzya/hcBjpdBrv3r3DeDzGzc2Np4abJJNJKIqC8/Nzp0tZqkTCxPv3bXz4kMD7920kEqbTJa2FWZjNvT/dQVEUlMtlSJIEURQZ6hERERHRszHYI3oCLwVH624wGGAwGEBRFKRSKZTLZbRaLdRqNadLWzpRFJHL5bJSO3sAACAASURBVHB1deWJbsXZdFwA+OWXpsPVrA/LsqCqKiaTidOl0Cv4/X6Uy2UIgsAuTCIiIiJ6MQZ7RI8QBAGGYThdBn3DMAzc3t6i0+lgb28PwWDQ9V1sOzs70DTNM/sMzpbhcjnufZPJBPF43BNhtpvt7u6yS4+IiIiIXo1vERP9hGVZEEXRE91Rm2o8HuPk5AQA8PbtW6iq6nBFyxGJRBAIBHB9fe10KSuTSJj45Zcml+F+o9FoIJFIOF0GvZAsy9jZ2WGoR0REREQLwWCP6AG2bUMURTSbTZgmg4V1Zpomzs/P0el0cHBwgFAo5HRJC1csFnF7e8sJzTTv2HTj49ztstksjo6OEA6HIUmS0+UQERERkQtwKS7RD1iWBdu2UavV0G5zGeCmqNVqmEwm2N3dxdXV1Xyy7qYrlUrQdZ2PRZobDAZIJpMc7LMB/H4/fD4fMpkMVFXlfnpEREREtFAM9oh+QBAEXF5eemYvMzfpdDqwLAulUgnVahWdTsfpkl4lEAggGo3i8+fPTpdCa6Rer+PNmzcIBoPQNM3pcjzJ7/cjlUrBMAxMJhNMp1OYpolQKARVVeHz+eD3+yGK4rwDnEtviYiIiGjRGOwRfcM0TQwGA4Z6G6zX66FSqcz3sbq7u3O6pBfb2dlBo9GArutOl0JrRNd11Ot17Ozs4OTkhNsFrJgsyzg4OJj//7f7sDLEIyIiIqJV4XoQ8izLsr67GLMsC4Zh4OrqyqGqaFEGgwEuLi6Qy+WQyWScLudF8vk8LMtCo9FwuhRaQ81mE+PxGLu7u06X4jmxWAyCIMw/JEm698FQj4iIiIhWhcEeeZYgCPNwzzRNWJaFfr+P09NT2LbtdHm0AJqm4eLiAul0GrlczulynkVVVSSTSYbM9FMXFxdQFAX5fN7pUjwjlUohl8vx3wkiIiIiWguCzVem5EGmac4HY8iyDEEQYNs2DMNwujRaAp/Ph3K5jF6vh2q16nQ5T3J4eIjBYICbmxunS6E1p6oqDg4OUK1W0e12nS7H1XK5HFKpFAdgEBEREdHa4CtT8qzBYDAP83RdZ6jnYpPJBGdnZ4jFYgiFQk6X86h0Og1JklCr1ZwuhTaAruu4vr5GsVhEMpl0uhzXSiQSDPWIiIiIaO3w1Sl5kiiKHEbgMbquo9FooFgsOl3KT4miiEwmg6urq+/2gCR6SK/Xm+8pWSgUnC7HlRRF4fJbIiIiIlo7DPaIyDNarRZEUVzrrqa9vT0MBgMMBgOnS6ENo2kaPn/+jFgsNp8ITYuRy+WQTqd5nxIRERHR2uErVPKkyWTidAnkANu2cXNzg2w263QpPxSLxeDz+TZmH0BaP4Zh4PLyEqFQCG/fvkUqleKE1leKRCLzJbi8L4mIiIho3TDYI09SFMXpEsgh3W4X0+l0LaeIFgoFVKtVmKbpdCm0wbLZLDqdDi4vL5FKpfD27VvE43Gny9pIoihia2uLnXpEREREtLb4SpU8iRdp3latVpFIJNbqcVAqlTCZTDjVlF5FFEUEAgG0Wi0MBgMcHx+jVqshn8/j8PAQ4XDY6RI3giiKKBaLePfuHSRJcrocIiIiIqIHrc9VLdEKcQN0b9M0DZqmoVQqOV3KXDgcRr1ed7oM2nC5XA6j0ejecKB2u42PHz+i2+1ie3sb+/v7DPh+QlEUHBwcIBaLQRTFtXoDgIiIiIjoW7LTBRA5gfsk0c3NDd68eQNVVR2fkBwKhSAIAobDoaN10OaLxWK4urr64efq9Trq9Tq2trZQKpUgCAJ6vR7a7TY0TVtxpespGAxid3cXgiAw0CMiIiKijcBgjzxLURQYhuF0GeQQXdfR6XRQKpVwdnbmaC2ZTAadTsfRGmjzxeNx2Lb96ETlarWKarWKYDCIdDqNnZ0dAECn00Gn08F4PF5FuWsnkUigUChAEAS++UNEREREG4PBHnmSYRgM9Qi1Wg1HR0cIhUKOdssFAgHUajXHzk/ukMlk0Gw2n3x7TdNQqVQAfJ38mk6nkUgkYJomWq0WWq3WskpdO4VCYe323SQiIiIiegoGe+Q5lmWh3W47XQatAdM0Ua/Xsb29jePjY1iWtfIaotEobNvGaDRa+bnJPXw+HxRFefHvtn6/j36/D+Br518+n0cwGMTl5eUiy1xL8Xgc8XicoR4RERERbSS+iiXPEQQB6XQaqqo6XQqtgdn00MPDQ0cu7FOpFINmerVCoYBut7uQcLrT6eD4+BiBQAB7e3uuXpaqqiq2trY4+ZaIiIiINhaDPfKc2abou7u7TpdCa+Lq6grj8Rhv3rxZ+bn9fj+63e7Kz0vuIYoigsHgs5bhPsayLBwfH0NRFJTLZdd2s832FyQiIiIi2lTufKVO9AhBEKCqKmSZq9Hpq0qlAsMwVhruxeNxWJbl2WEFtBjZbBbj8RiTyWThxz45OYEgCNjf33ddV1s2m4WiKK4NLYmIiIjIG/hqljzJtm0Mh0NMp1OnS6E1Yds2Li4uYNs29vf3V3LOZDLJZbj0avF4HI1GY2nHPz09BfA1CHOLQCCAdDrturCSiIiIiLyHwR55km3bnEJK37FtG+fn55AkCXt7e0s/n9/vR6fTWfp5yL1isRgAzAdfLMv19TXi8bgr9tsTRRE7Ozuu+F6IiIiIiBjskefYto3xeMwppPRDlmXh7OwMqqpib29vacv0fD4fbNuGrutLOT55QyaTWejeeg8ZjUawLAvRaHTp51omQRBQKpUgSRKDPSIiIiJyBQZ75Cm2bcOyLFSrVadLoTVmmibOzs4AAG/fvl3KEkTTNBks0KuoqgpVVVe2nLvT6SCVSq3kXMugqirevHmDUCjEffWIiIiIyDU4OYA8RRAEfPnyhcMK6FHT6RQXFxcIh8PY2tpCMpnEzc3NwibYMtij18rn8+j1ejBNcyXnazQaSKVSUFV14zpNo9EoisUiRFHk846IiIiIXIVvWZOnmKYJRVGcLoM2yGAwwPHxMWq1Gra2tnB4eAi/3//q49q2vYDqyMtCodBKluHOzCY4JxKJlZ3ztQRBwNbWFpffEhEREZFrMdgjT5EkCVtbW06XQRuo3W7j06dP6PV62N/fx97e3qsnatq2zSWB9CK5XA66rq+8+7heryOZTK70nC+lKAoODg4Qj8f5PCMiIiIi1+JSXPIcy7KcLoE2lGVZqNVquLu7Qz6fx9u3b9Hv9zEejzGZTOYfzyGKIh+T9GzxeBy3t7crP+9gMIBt24hEIkufxPtSqqoinU4jHo8DAEM9IiIiInI1BnvkOavaj4rcyzAMXF5eIhAIIJVKIRKJIJFIQJIkiKI4H9Iy+zBNE9PpFIZhQNf1eQBo2zaXBq6ALMvzn4UbRCIRiKKIXq/nyPm73S5SqdTaBXvhcBiZTAaBQACCIPC5RURERESewGCPPGc6nTpdArnEaDTC1dXVd38vy/L8Q1GU+Z8+nw/hcBiSJEGSJC7FXYFUKoV8Pg9BEHB8fLxxQx9+JJvNotVqObZPY61Ww7t37yDLsuO/TwVBQDweRyaTmQfrDPSIiIiIyEsY7JHnMEihZZtOp08KPN6+fQtZlp+9fJeeZzweYzAYYH9/H2dnZxsd7smyDJ/Phy9fvjhWg2VZmEwmSCQSaDQajtQgyzJSqdR8v7/X7ndJRERERLSpGOyR5/j9fiiKAsMwnC6FPM6yLMgyfw0vk2maEAQBtVoNtm3j4OAAlUoFw+HQ6dJepFAooN/vO94p12w2USgUVh7sBQIBZDIZhMNhAHyjhoiIiIiIV5TkSclkErVazekyyONM02Swt2S/X5ZZr9dhGAZ2d3dxc3ODdrvtYGXPJ8sywuEwLi4unC4F3W4XhUIB0Wh04Xv9SZJ0bxn77L9DoRBUVeX+eUREREREv8MrSvIcURTh9/udLoOIwd4KKIpyb2BOu92GYRjY2dmBrusb1blXLpfR6/UwGo2cLgXA16C0WCzCMIxHaxIE4V5QN/tQVfXe38+Gz/x+/0BBENiZR0RERET0AF5RkidxPyZaB9PpFIqiOF2Gq6mq+t2eeoPBAHd3d8hmszg/P3eosucpFosQBAHVatXpUubu7u4giiL29vZQrVYhCMK8u24W2M0GxQiCcG8q8azr7kedd+zGIyIiIiJ6OgZ75El+vx+SJN3r5CFaNcMwEAwGnS7D1Xw+3w+X3N7d3eHNmzcOVPSwWTexqqrzj2AwCFmWYRgGKpWKY5NwH9JsNiEIAgqFwryz7qFgjm+oEBEREREtHoM98qxisYhKpeJ0GeRhuq4jGo06XYarKYryw2Wiuq5D13WkUim0Wq2V16WqKnZ2diDL8r3uNdM0YZomptMpDMNAvV7HYDBwfFjGzzQaDQiCgHQ6zW47IiIiIqIVY7BHnjS7gCZykq7r3GNvifx+P0RRfHD/t16vh2g0uvJgL51OI5vNot1uo9PpzIO83y9V3TT1eh2hUAiBQID74RERERERrRBffZMnWZa18EmORM81mUy4PHGJMpkM+v3+g5/v9XoIBAIr+xlIkoSDgwOk02l8+fIFNzc3GI1G0HV9o0O9mUqlAsuy1m65MBERERGRmzHYI08SBAGDwcDpMsjjZl2j7HBajnA4/NNuvPF4jH6/j52dnaXXEo/HcXR0BF3XcXx8vFHTeJ/KNE18+fKFwR4RERER0QrxapI8aTQa8eKT1oJlWezaW4JcLgfDMKBp2k9vd3Nzg0AgAL/fv5Q6RFFEuVxGoVDA9fU1Li8vXdGd95DRaITb21tudUBEREREtCLc3Ik8xzRNdDodp8sgAgDYtj2fekqLIYoikskkLi8vH73tbG+7Re91GAqFUCgUoKoqNE3D8fGxZ8KudruNQqHgdBlERERERJ7AYI88aTKZOF0CEQAOclmG3d1daJr2pOX2qqpCFMVXL80PhUJQFAWGYSCVSiESiaDb7eL8/NxzP1/btmEYBlRVdboUIiIiIiLXY7BHniMIAsbjsdNlEAH4+nicTqdOl+EaiUQCfr8fJycnT7p9KBR6dbdkoVBAKpWaD47o9Xo4Ozt7cBqvF2iaxmCPiIiIiGgFGOyR58yW3hE5TRRFCILAx+OCyLKMfD6Pq6urJ4el8Xj8p5NznyKRSEDXdZyennIq7G80TUM0GuVgGCIiIiKiJeMrbvIcWZaXtlE+0XP4/X7PLdNcpv39fXQ6nScHdaIoIhAIoF6vv+h8oiji4OAA0+kUp6enME2Tod5vOKCIiIiIiGg1GOyR5wiCgGKx6HQZRFBVlctwF6RUKsGyLNze3j75a8Lh8Is7eEVRxOHhIUzTxOfPnxnQfsPLy5CJiIiIiFaJwR55jiAIUFUV4XDY6VLI4xjsLUYymUQkEsGXL1+e1SX2mvt/b28Pk8kEFxcXXEr9gHa7zfuGiIiIiGjJGOyRJ4miiEwm43QZ5HGzKar0Y+22hD/9KY12W3rwNn6/H/l8HpVK5dn3pSiKz+60C4VCePfuHVRVxeXl5bO+1mva7bbTJRARERERuR6DPfIkQRAQCAS4sTs5isHez334kMCvv+bx4UPiwdvs7u6i0WhgOBw++/iSJD17H7hQKARZlnF+fs7lt4+YTCZ8fBMRERERLRmn4pJn2baNYDCIwWDgdCnkUZIkcSnuT7x/377357f29vag6zoajcaLji9J0rPDOVmW0ev1MJlMXnROr2m1WsjlcpCkh7suiYiIiIjo5diuRJ4liiJisZjTZZCHMdj7uUTCxC+/NJFIfB++pVIpBAKBVy2HtW0bgiA862sCgcCLugO9qtvtPvs+JiIiIiKip2OwR54lCAJisRj8fr/TpZAHiaIIWZY5PfQFVFVFLpfD5eXlq4LR4XCIYDD45NvLsgyfz8cu32cwTRPD4fDZS56JiIiIiOhpGOyRpwmCgP39fWxtbTldCnlMLpfDaDTiHmQvUC6X0Wq1Xh2w9ft9yLL85L02d3d3uQz3BTgdl4iIiIhoeRjskacJggBRFBGPxxEKhZwuhzwkGo3i7u7O6TI2zu7uLqbTKWq12quPZZomxuMx0un0o7dNpVJQFAXVavXV5/Wafr/P5bhEREREREvCYI/oN89Zkkf0GoFAAJIkodfrOV3KRonH4wgGg6hUKgs7ZqfTeXSvTVVVkc1mUa1W2Xn2ArZtc8k5EREREdGSMNgjwtf9zhjs0apks1l0u13uO/YMiqKgUCjg6upqocuXe70eFEWBz+f74ecjkQgODg7QbrcZxL5Cp9N59gRiIiIiIiJ6HIM9ot80m02nSyCPCAaDXIb7TOVyGZ1OB/1+f6HHnU6naDabKJfLkGX53ufS6TS2t7dxc3OD29vbhZ7Xa7gcl4iIiIhoOeTHb0LkfrZto1gs4uLiArquO10OuVgymYRpmlya+Azb29uwLGtp4Vq9XockSXjz5g16vR7u7u5QKpUgyzIuLi6gadpSzusl0+kUuq5zCjkRERER0YIx2CPC1yEaqqo+eTom0UvIsoxcLscBDM8Qi8UQDofx+fPnpS5dvrm5wXA4RDKZnC+9vb295Z56C9Ttdvl7loiIiIhowRjsEf3Gtm2Mx2Ony9hIgUAAyWQSoVAIsizPO9I6nQ73JfudcrmMXq+HbrfrdCkbQZZlbG1t4fr6eqH76j2k1+vx8bpEvV4PmUzG6TKIiIiIiFyFwR7Rb7ix+/Pt7e0hEAgAAAaDAer1OobDIfx+P8LhMAqFAkqlEgzDwHA4xN3dnWfD01KpBACu69ZrtyV8+JDA+/dtJBKLfQ7NglCGbe4wmUxgmiY79oiIiIiIFojBHtFvuLfe86RSKfh8Ppyfn38X1hmGgX6/j5ubGyiKgnA4jEgkgv39fViWBV3XoWka+v0+hsOhQ9/B6sTjcUQiEZyenrpuEu6HDwn8+mseAPDLL4sbQFMsFvH/2buT5TayNMvjxwfMMziBg6g5lJlWq3qS3Pay3qH7GXrRZrlss9p07nodD1NlnSmFRFLiDIIg5sndby+UZEkZGkgJwIUD/5+ZTBHBAUcMkHI/+O690vIVoauu3W6rUqlQ7gEAAABTQrEH/MOyFS6ztr6+rsvLy+9O4E0mEzWbTTWbTUkfl+3m83lls1mVy2W5rqswDBUEgYbDoXq9ntrt9tLsbeb7vra3t3VycrKU5fGf/9z87PdpKBQKKpVKU9tXb5ZThXiYdrutcrlsOwYAAACwNCj2gH+43Sfu+vradpSFVygU5Lqubm5uHvyxg8HgsxNhXddVOp1WJpNRNpvV5uamdnZ2NBqNdHZ2FusTSVOp1N2UYqfTsR1nJiqVUP/2b1dqNj399a/rP12eua6rvb09nZ6eTq0IndVUIR6u3+8zrQcAAABMEcUe8A+u62pra0vValUfPnzQaDSSJHmep3Q6vRJLRu+rVqupXq9PZZoqiiL1+331+301Gg1JH7/m6+vrevLkiSaTic7Pz2NXjOXzeT169EiNRkPlclm1Wk1nZ2e2Y83MtMqzZ8+eqdPp/FBp/DX/+q9dPX061L/+a3dqnxM/xhijIAiUSCRsRwEAAACWAsUe8AnP8+S6rp4/f67r62v1+33t7+9Lkv7jP/7DcrrFkMlklEgkZjrZGIahLi4uVK/XVa1Wtbe3pzAMdXl5OdXCZ1aq1apqtZpOT091c3OjZrOpFy9eqNvtxq6gvK9pLMmt1WpyXXfq++r9+79v6uAgrX//90397//9fqqfGw83HA4p9gAAAIApcQwbiwFfFEWRjDFyXVdnZ2cs0f2HZ8+eaTAYzHX6zHEcVSoVbW5uSpKurq50dbWYSyprtZoqlYrev3//2ZRnuVzW9va2fvvtN00mE4sJF1Mul9Pjx4/19u3bu2nZaTk4SOp//a+a/sf/ONfTp8u3z2HcbGxsaHNzU47j2I4CAAAAxB7FHvAdURQpDEMdHBws5eEHD5FIJPTy5Uu9fv1aQRBYyVAul7W5uSnXddVsNnVxcWElx5c8fvxYmUxGBwcHXyyn9vf3lUwml+J03GkeSOG6rl69eqXz8/O7Q1awvIrFonZ3d+V5nu0oAAAAQOyxgzXwHa7ryvd9vXz5Uru7u7bjWLWzs6N2u22t1JOkm5sbvX79WicnJyoUCvrjH/+onZ0d6xvyP3/+XMlkUr/99ttXJ87ev38v13VVq9XmnG76bvfU+/XXyk9/rqdPn6rX61HqrYjvnaQNAAAA4P7YYw+4B8dxZIxRuVzWycmJ7ThWuK6rXC6nt2/f2o4iSep0Oup0Osrlctra2tKrV6/U7XZ1cnKiKIrmkuH2FN9MJqPhcKiDg4PvPva7d+/08uVL9Xo9tdvtueSchWnsqSdJW1tb8n1fBwcH04iFGBiPx9aLeAAAAGBZsBQXuKfbb5WTk5NYHOAwbbu7u0okEjo8PLQd5YsymYw2NzeVy+U0Ho/Vbrd1dXU19ZLv9vTkYrEo13XVarV0fX39oCmk2/323r59u9LLuzOZjJ4+faqDgwMNBgPbcTBHL1++VCqVsh0DAAAAiD0m9oB7up3aKxQKK1nsFYtFHR0d2Y7xVYPBQEdHR0okEioWiyqXy1pfX1cQBOp0OqrX6z+1hLharaparSqZTKrf7+vs7EydTueH9sq7ublRPp/X/v7+Uuy39yNc19Xjx491cXFBqbeChsMhxR4AAAAwBRR7wAO1Wi3bEeYuk8lIkvr9vuUk3zeZTNRoNNRoNOR5ngqFgsrlsn755ReFYaher6dGo3GvMul2CjCbzSoMQ11fX+vm5mYqewweHx/rl19+0fb2tk5PT3/688XN48ePNRwO1Wg0bEeBBYPBQIVCgSW5AAAAwE9iKS7wAMYYGWM0Ho/VbDZXppRYW1tTuVxemP31foTjOMrn8yqXyyoUCnIc56vvdyuKorultrOYKrs9lOXk5CTW++091Pr6utbX1/XmzRuF4c+dqIt4yufzevToESfjAgAAAD+JiT3gARzHkeM4SqfTqtVqK1PspdPp2O8FZ4y5O3BjUQRBoNPTU+3u7mo4HMb+a3wfyWRSm5ubOjw8pNRbYcPh8KvlOgAAAID7Yw0M8IMcx1GxWLQdYy6SyeSDDofA/bVaLXU6HT1+/Hglio4nT57o+vo6Fsu6MTvTWM4OAAAAgGIP+Cm7u7va2dmxHWPmfN9fiWkyW46Pj+W6rkqlku0oM7W9vS1Juri4sJwEi4CfKQAAAMDPo9gDfoLneXenry4zz/O4CZ+x6+trbWxs2I4xM7lcTpVKRUdHRyt5CjB+j9OQAQAAgJ9HsQf8JNd1tbm5Kd9f3i0rXdel2Juxer0u3/eVzWZtR5k613X16NEjnZ2daTQa2Y6DBTEYDBRFke0YAAAAQKxR7AFTUqlUbEeYidvCkoMOZq/T6Whra8t2jKl79uyZer2ems2m7ShYIMPhkOlNAAAA4CdR7AFT4LquisWiEomE7ShTl8vlNJlMbMdYCaenp0qlUqrVarajTE2tVpPrujo5ObEdBQtmNBqtxIExAAAAwCxR7AFTkkwm9eLFC/3xj39cqum9TCbDMtw5iaJI7969U6VSUblcth3np2WzWVWrVb1//36hl1w2m57++td1NZue7SgrJQxDJvYAAACAn0SxB0yJ53l3v7a3t5dmSWUymWRftDkaj8c6Pj7Wzs5O7CdAHz16pMvLSw2HQ9tRvunXXyv6y19q+vXX5Snk44KfLQAAAMDPWd7d/gGLXNfV2tqaLi4ubEf5aclkUp1Ox3aMldLpdDQcDlWtVmP7HNrY2JAxRldXV7ajfNef/9z87HfMz2AwUCaTYUkuAAAA8IMo9oAZcV1Xvu8rCALbUX6K4zgLvYxyWXU6HRUKBdsxftja2lps9tWrVEL9278tfgG5jG5PxvU8lkEDAAAAP4JiD5ihly9fKgxDtVot3dzcxHLZmTFGrsuq/XkLwzC2U0xra2uKoohJT3xXHH8mAgAAAIuEYg+Yods999bW1rSxsaHRaKTJZKLJZKKrq6tY3NRGUUSxZ0Gcv+5ra2uxWIIL+8bjcWwLbAAAAGARUOwBc+C6rowxSqVSSqVSMsaoVCqp0+no/Pxck8nEdsSvinPBFGeTySSWX/dUKiXf93Vzc2M7CmIgDEPbEQAAAIBYi99dIxBTn06lOI4j13VVKBT08uXLhd5LjaW4dvR6PXmeF7uTcWu1mlqtFvsy4t7G47HtCAAAAEBscbcOWOS6rlzX1fb29lffJ5lMzjHR7zGxZ08QBMpkMrZjPEg2m1Wj0bAdAzEyHA5ljLEdAwAAAIgl7taBBeB5njY2Nn733yuVin755Rfl83kLqT7ixEp7JpOJUqmU7Rj3trm5qclkouFwaDsKYuTm5oYJTwAAAOAHsccesABui71ut6vBYCDp4zRfrVaTJO3v70v6uDzzw4cPc70JjqIodstBl8VoNIrVxF65XNbl5aXtGIiZbrdrOwIAAAAQW0zsAQvCcRw9efLk7t+3t7fv9uW7XbKby+X0+PFjpVIpZTKZuZQ+YRiyFNeSZrOpXC5nO8a9ZDIZ+b6vVqtlOwpiiH0ZAQAAgB/DxB6wIBzHkeM48n1fnuepVCr9rlBzXVeZTEbPnj27+/eDgwP1+/2Z5QrDkKW4ltxOb6ZSKY1GI8tpvq1Wq6nZbLJXGn5Is9lUqVSyHQMAAACIHcZwgAVijJHv+9rd3f3sFN1Pua4rz/PuyrbNzc2ZZgrD8KtZMB9x+PpnMhldX1/bjoGYGgwGTOwBAAAAP4BiD1gwu7u7SqVS9ypzHMdRNpuV789u+JaluPbk83kZYxb+MIqtrS2NRqOFnyrEYru+vqbcAwAAAB6Iu3VggXiep1Qq9aClr8aYmZ6cSrFnz9raWiwOFiiXy7q6urIdAzF3c3NjOwIAAAAQO9ytAwvmR0q0MAxnkOSjIAhisRR0GcVheWsul5Prumq327ajIOYmk4kGgwH7NAIAAAAPQLEHxNztnnuz/PwUe/P3/PlzjcfjmR6MMg2bm5scmoGp9+PzpwAAIABJREFUaTQaLMcFAAAAHoBiD4ixMAxVr9fV6/Vm9hh7e3tqNpsz+/z4vSdPniiRSOjw8NB2lG+6PaV50acKER+dTsd2BAAAACBWKPaAGDPGqF6vz+zzl8tlJRIJXVxczOwx8Ln9/X35vq/ffvtt4SeXNjc3NRgMNB6PbUfBkjDGqNVqLfxzHwAAAFgUFHtATN3eAM9yCWStVtPZ2Rk32XOUy+V0cnKiIAhsR/muUqmkRqNhOwaWzPX1NUu7AQAAgHui2ANiyhgj3/dntv/d06dPNR6POalyjvL5vIwxGgwGtqN8V6FQ4NAMzMRwOJzpgUAAAADAMqHYA2LKdV3l83n94Q9/0MbGhorFotLp9FQO0nj8+LESiYSOjo6mkBT35ThObCaVNjY2mNbDzFxfXzMpDAAAANyDbzsAgB93W+JtbGzcFUK3E3xBEGgymWg0Gmk0GmkymWg4HH53P7S9vT2l02m9ffuWqZk56/V68jxPrusudKnhuq7S6bQ+fPhgOwqWVKvV0ubmpu0YAAAAwMKj2AOWgOv+fvg2mUwqmUwql8spiiIZY+Q4jtrtts7Ozr5Y2tVqNeXzeb19+zYWe7wtmyiKFEWRcrncQp8OWqvV1O/3NZlMbEfBkrp9USKTydiOAgAAACw0luICK8B13btJsGKxqF9++UWVSuWz99nY2FClUtHBwQGFjUWNRkM7Ozt3ZW02m9X6+rp83/9igWtDsVhkGS5m7vr6mqlhAAAA4DscE5cNnQBMVRiGmkwmOj4+Vjab1dbWlg4ODjQcDm1HW3nPnj2T53kKgkDpdFpBECiZTMpxHJ2enur6+tpatmKxqJ2dHf3tb3+zlgGrwfM8vXr1amEKbQAAAGARsRQXWFG3E3zPnj2T4ziUegvk3bt32tzclOd5Ojo6Ui6X097enjzPsz5NyaEZmJcwDNXv95XL5WZ2+jcAAAAQdxR7wApzHEeO42gwGKjf79uOg09cXl7e/fPtUuqrqyure+/5vq9UKqVms2ktA1bL9fW1MpnMVE77BgAAAJYR61sAiBX5i+12Su/i4sJqjq2tLfV6PQ5Wwdx0Oh2m9QAAAIBvoNgDoHQ6rVQqZTsGviCVSunx48eSPk7M2VQoFHR1dWU1A1aLMUatVktRFNmOAgAAACwkij0Acl1Xz58/Vzqdth0F/2Rvb09hGOr169dW99crFouSpF6vZy0DVtP5+TlTxQAAAMBXUOwBuBOGoe0I+ESpVFImk9Hp6anG47HVLNVqVTc3N1YzYDWFYajj42Om9gAAAIAvoNgDoCiK1Gq1rJ+4is91Oh0ZY6yXetLHJcE2D+7Aaut0Omq325R7AAAAwD+h2AMg6fNTWLEYoiiS4zjK5XJWc7iuK9/3OTkZVp2enioMQ5blAgAAAJ+g2ANWXBiGuri4YFpvQUVRpO3tbasZcrmcgiCgUIFVURTp4OCAqT0AAADgExR7wIrzPE+ZTEbJZNJ2FHzB3/72NzmOo0QiYS1DJpNZiOXAwHg81vv37yn3AAAAgH+g2ANWXBRFKpVK2tzctB0FX3BbYLx69Upra2tWMvi+z0QnFkav19PZ2RnlHgAAACCKPWDlua6rKIpUr9dtR8FX3J5Ga2tqzvM8ShQslGazqWazyfMSAAAAK49iD1hht3umtdttjUYjy2nwNScnJwrDUEEQWHl8x3HYXw8L5+zsTP1+n3IPAAAAK41iD1hRYRgqiiIKGwCx9f79ewVBQLkHAACAlUWxB6wo13V1dXUlx3G4KV5whUJBkjQYDCwnARbL7Um5xhhepAAAAMBKotgDVpQxRuvr6zo7O2N/vQU3GAzkuq5evnwp1+XHNvCpyWSiw8NDij0AAACsJO4QgRXlOI4kqdFoWNu7DfcTBIE6nY5SqZQSicTcH5/CBItuMBjo5OSE6WMAAACsHIo9YAVFUaQwDHV4eGg7Cu6p2WxKkqrVquUkwGJqtVpqNBoKw9B2FAAAAGBufNsBAMyXMUbD4VDv3r2zHQX3lEwmtbOzI0nWJpJuJzyBRXZxcaFUKqV8Ps+ydQAAAKwErnqBFRJFkfr9vo6Pj21HwT0lk0m9ePFC3W5Xv/32G/shAt/x4cMHjcdjluUCAABgJVDsAStmNBppPB7bjoF72tnZUbfb1cnJiYbD4Q+XFY7jMMGElWCM0eHhoaIoYn9IAAAALD3u8oAVMh6PdX5+bjsGHiidTn93Kazv+998n6dPn+pPf/qTyuXygx+fcgRxEwQBJ+UCAABgJbDHHrDkbjeSd11XYRiyPC1mDg8P9Yc//EHValWNRkO+7yufzysIAnmep729PY1GIyWTSUVRpOvra4VhqHK5LMdx7t6WyWTUbrdVq9XkeVv6P//H6L/9t6FyuYEmk4kGg4FGo9FXc7DHHuJmOBzqw4cPevToEdOqAAAAWFoUe8CSC8NQjUZD29vb6nQ6tuPgB5ycnGh/f18bGxvyPE+TyUSu68rzPHW7XXW7XbVaLVUqFeXzeXmep06noyAIlE6n1Wq17vYdk6T/+3939T//Z0VBEOi///e8fN+X73/868AYo2azqXq9TgmM2Ot0Orq8vLz73gEAAACWjWNYpwIsNWOMTk9PFYahut0uZU1MZTIZua6rwWDw0/8Pm01Pv/5a0Z//3FSlEt7992w2K8/zVKvVZIzRwcGBwjDU3t6ejDE6OTn52T8GYMXe3p6KxSKTewAAAFg6FHtADH26KbwxRlEUKZFI/G655G0B1Gw2dXZ2NveciK9nz54pmUzqzZs3qtVqkkSxh9hyHEdPnz5VOp2m3AMAAMBSodgDYigMQ11fX6vX66nX6ymdTuvZs2cyxnx202qM0X/+539aTIo4e/LkiRzHuVvCS7GHOPM8Ty9evPjuQTMAAABAnPCyNRATYRh+dsJju91Wt9uVMUaDwUBv377V5eWlBoPB3SEZFxcXFhMj7t6/f69sNivHcShCEHthGOrg4IDtCAAAALBUODwDiJFGo6FqtSpJGgwGn71tOBxqOBzq6upK6XRak8nk7kRc4EfcLvl2XZcyBEthPB7r/fv3evz4MUtyAQAAsBQo9oAFd1uuOI6jer2uTqfz3ZJlOBzOKR2W3WAwULFY1M3Nje0owFT0ej2dn5+rVqtR7gEAACD22GMPsOzTqaivLXc8OTlRv9/XaDSaczpAevTokYwxOj4+th0FmJrt7W1VKhXKPQAAAMQaV7OARWEYynVdnZ6eqtls6ks9exiGlHqwimW4WEZnZ2caDAY8vwEAABBrFHuAJcYYBUGgd+/eqdVq6fT09Ivv5ziO8vn8nNMBwPI7OjpSEASUewAAAIgtij1gzowxiqJIvV5PR0dH6vf7d2/70s2l67ra2tpSOp2eZ0zgDjs2YFlFUaSDgwMZY3ieAwAAIJYo9oA5M8bo6OhIh4eHGo/Hn73ta3vsSSyHBIBZmEwmOjo6otgDAABALFHsAXMURZFGo5F6vd7v3pZMJr/4McYYjcdjNngHgBnp9/s6OTnhBRQAAADEDk0BMAefLr89PDz84vs4jvPFiRHHcZRKpfTs2TNlMpkZJwV+71uTpMCyaLVaajQaCsPQdhQAAADg3nzbAYBVYIzR+/fv1e12v/j2RCKhra0teZ6nMAxljJHv/9e3523pl8/nNRgM5hUbkPTx+cvEKFbBxcWFUqmU8vk8z3kAAADEAletwIxFUaR2u/3VUk+Snjx5okKhoDAMdXp6qg8fPtxNjYRhqCAI1O121Wg05hUbAFbShw8fNB6PWZYLAACAWKDYA2bodvnt8fHxN9/vds+9ZrOpVqslz/Pkuq6iKFIYhvr73/+u9+/fc6MJADNmjNHh4aGiKOJADQAAACw8x3DVCkxdFEVyXVdXV1e6uLi4181hoVBQr9e7K+9835cxhv2eYN3Ozo48z9OHDx9sRwHmJp1O69mzZyzJBQAAwELjahWYEmPMXYF3e9hAp9O598RHp9P5bCIvCAJKPQCwZDgc6sOHD0xKAwAAYKFR7AFTEEWRRqPR3cEXURSp2+1qNBrZjgZMBSfjYhV1Oh3V63XKPQAAACwsij1gCowxuri40MHBgYwxchxH7XZbQRDYjgb8NHZswCqr1+tqt9uUewAAAFhIFHvAFLiuq3w+r9FopHq9LmOMOp2O7VgAgCk4OTnRaDSi3AMAAMDCodgDpsBxHFWrVSWTSdXrdf2///f/NJlMbMcCpuJ2ChVYVbcn5d5utwAAAAAsCoo9YAqiKFIQBJR5WEq3pzwDqywMQx0eHjK1BwAAgIXCnRrwk8Iw1Gg00tu3b5nkwFw1m57++td1NZveTB9nPB7L9/2ZPgYQB6PRiJNyAQAAsFAo9oAfZIxRGIY6OTnR27dvOSgDc/frrxX95S81/fprZaaP0+/3lUgkZvoYQFx0u12dn59T7gEAAGAhMIIB/KDbPZcGg4HtKFhRf/5z87PfZ2U8HkuSEokEy80BSdfX10qlUqpUKixTBwAAgFWOYe0g8CC3Bwmcn5/r6urKdhxgLl6+fKl6va6bmxvbUYCF8fTpU2UyGco9AAAAWMOVKPBAxhi9efOGUg8rpdfrqVQq2Y4BLJSjoyMFQcCyXAAAAFhDsQc8kOu6LEfEyrm6ulIul5PjOLajAAsjiiIdHBzIGMPhSQAAALCCYg+4J2OMoijSxcUF0xlYOePxWGEYqlAo2I4CLJTJZKKjoyOKPQAAAFhBsQfcQxRFCsNQR0dHqtfrtuMAVrTbbVWrVdsxgIXT7/d1enrKiz4AAACYO4o94DuMMRoOh/r73/+uXq9nOw5gTb1eVzab5aAA4Atubm7UaDQUhqHtKAAAAFgh3J0B33G7/JZlVlh1QRAoCAIVi0XbUYCFdHFxoX6/z+QeAAAA5oZiD7gHbtKAj1qtFstxgW94//49U3sAAACYG4o94Dtc19WjR4+Uy+VsRwGsq9frSqfT8n3fdhRgIRljdHZ2RrkHAACAuaDYA77DcRwlEgk9efJE2WzWdhzAqiiKNJlMVCqVbEcBFla73dZ4PGYLBwAAAMwcxR5wD1EUaTweazQa2Y4CWHdzc6NKpWI7BrDQTk5OKPYAAAAwcxR7wD04jqM3b96wtArQx+W4yWRSiUTCdhRgYQ2HQ7VaLfZoBQAAwExR7AH34DiOtra2bMcAFsZoNFK5XLYdA1ho5+fntiMAAABgyVHsAffEkirgvzSbTZbjAt8RhqEuLi6Y9gYAAMDMUOwB92CMked5SiaTTCkBkq6vr+V5nlKplO0owEK7vr5mOS4AAABmhmIPuAfXdVWtVvXy5Uvt7e3J8zzbkQDrhsMhRTfwHcYYnZycMLUHAACAmaDYA+7pdiluq9XiBg2Q1Gg0WI4L3EO327UdAQAAAEuKYg+4J9d1FUWRUqmUXrx4oVKpZDsSYFW73ZbjOMpkMrajAAtvMpnYjgAAAIAlRLEHPMDtnmLpdFqbm5u24wDWDQYDpvaAexiNRrYjAAAAYAlR7AEPFEWRjo+P9fbtW9tRAOvq9TrTq8A9DIdDTlcHAADA1FHsAQ/kOI5qtZqKxaL+5V/+RcVi0XYkwJperydjjHK5nO0owEIbjUacjgsAAICpo9gDHsh1XXmep729PRljtLe3p93dXQo+rKxer8dyXOA7xuOx7QgAAABYQhR7wA9wHOfud9d1VS6Xtbu7q7W1NcvJgPmr1+sqFot33xcAfm88Hst1uewCAADAdHGFCUzBpwUfsGqGw6HCMFQ+n7cdBVhYURSxFBcAAABTR7EHTIkxRsfHx7ZjAFZ0u12W4wLfMZlMbEcAAADAkqHYA6aIaQysqnq9rnw+z1JD4BvYZw8AAADTxh0YMCW3S3ErlYoymQz7jWGljMdjBUHAITLAN4xGIxljbMcAAADAEvFtBwCWhTFGGxsbdzdtURTp73//u+VUwPy0221VKhXd3NzYjgIspMlkoiiK5Hme7SgAAABYEkzsAVNye4CG53nyPE+u6yqXy9mOBczN5eWlMpkMpQXwFSzFBQAAwLRR7AEzYIyR4zgKw9B2FGBuoijSZDJRqVSyHQVYSByeAQAAgGmj2AOmJIqiu2W4juPo8PBQw+HQcipgvlqtFqfjAl8xmUw4YAYAAABTxR57wBREUaRGoyHf93V5eSnf9zUYDGzHAubu6upK6+vrSiQSTCcB/+T2BSAOVwIAAMC0UOwBU2CM0XA4VKvVksRyK6yuKIo0Ho9VKpV0dXVlOw4AAAAALDXWgwBT4HmednZ2bMcAFkKz2WQ5LvAVTOsBAABgmij2gCnxPE+7u7vctGHlNRoNJRIJJZNJ21EAAAAAYKlR7AFTEEWRJKlUKnEiKCBpOByqXC7bjgEsHF78AQAAwDRR7AFT4Lru3YboTCkB0vX1NctxgX/iOM7d6ekAAADANFDsAVNijNF4PFaz2bQdBbDu5uZGrusqnU7bjgIAAAAAS4tiD/hBxpi7Jbi33r17x4m4wD8Mh0Om9oBPMLEHAACAaaPYA36AMUZBEKjdbssYozAMdXx8rDAMbUcDFsbV1RV7TgKfYH89AAAATJtvOwAQR1EU6bfffrubvLi6utJwOLScClgsnU5HkpTNZtXv9y2nAeyj2AMAAMC0MbEH/ADHcbS1taUoinR8fEypB3xFv99nOS7wDyzFBQAAwLRR7AE/KAgC2xGAhVev11UsFm3HAAAAAIClRLEHPJAxRr1eT5eXl7ajAAtvMBjIGKN8Pm87CmAdS3EBAAAwbRR7wAMYY2SMUb1etx0FiI1ut8tyXEAUewAAAJg+ij3gnqIoUhiGOjg44CAA4AHq9boKhQKlBlYe3wMAAACYNk7FBb4hiqK7fz4+Pla73baYBoin0WikMAxVKBT4HsJKo9gDAADAtFHsAd9gjNGHDx80HA45LAP4Ce12W9VqlWIPAAAAAKaIpbjAdziOQ6kH/KR6va5sNivX5a8drC6e/wAAAJg2rjCB7xgMBrYjALEXBIGCIFCxWLQdBbCGpbgAAACYNoo94Ctul+EyrQdMR6vVUrVatR0DsIZiDwAAANNGsQd8gTFGk8lE3W7XdhRgadTrdaXTafk+27tiNVHsAQAAYNoo9oB/YozReDzW0dGR7SjAUomiSJPJhOW4WFkUewAAAJg2ij3gn0RRpHq9rtFoZDsKsHRubm5YjouVxeEZAAAAmDauMIEvaLVatiMAS6leryuZTCqRSNiOAsyd4zhM7QEAAGCqKPaAT0RRpPPzcxljbEcBltZoNFK5XLYdA5g7Sj0AAABMG8Ue8Iler6dms2k7BrDUrq+vValUbMcA5o6JPQAAAEwbxR7wiVwup93dXdsxgKXWbDbleZ5SqZTtKMBcscceAAAApo0rTOATruuqUCjYjgEsveFwyHJcrBwm9gAAADBtFHvAPwmCwHYEYOldX19T7GHlMLEHAACAaeMKE/iEMUaDwcB2DGDptVotua6rdDptOwowNxR7AAAAmDauMIF/MMbIGKNGo2E7CrASWI6LVcMyXAAAAEwbxR5WWhRFCsNQw+FQ19fX+u233zQcDm3HAlbC1dUVxR5WChN7AAAAmDbfdgDAliiK1Ov1dHl5yfJbwIJOpyNJymaz6vf7ltMAs8fEHgAAAKaNl46xkowxmkwmOjo6otQDLOr3+6pUKrZjAHPBxB4AAACmjStMrJzb5bfHx8e2owArr16vq1gsMsmElcDzHAAAANNGsYeVEEXR3S9JevPmDZN6wAIYDAaKokj5fN52FGDmmNgDAADAtLHHHlaC4zhqt9uaTCa6vr5WGIa2IwH4h16vp3K5fLfnHrCsmNgDAADAtFHsYWUcHx/LGGM7BoB/cnl5qRcvXshxHL5HsdQo9gAAADBtrAnBSjDGUBgAC2o8HisMQxUKBdtRgJmi2AMAAMC0UexhJXS7XdsRAHxDu91WtVq1HQOYKYo9AAAATBvFHlZCPp/X9va27RgAvqJeryubzXK4AJYaz28AAABMG1eYWBncUAGLKwgCBUGgYrFoOwowE47jMLEHAACAqaPpwNIzxiiKIl1cXNiOAuAbWq0Wy3GxtDzPY69XAAAATB3FHlZCq9VSEAS2YwD4hnq9rnQ6Lc/zbEcBps73fYo9AAAATB3FHpaeMUZra2vK5/O2owD4hiiKFASBcrmc7SjA1FFYAwAAYBYo9rD0giDQZDLhpgqIgeFwSLGHpeT7vu0IAAAAWEJcZWKpRVGk6+trXV1d2Y4C4B76/b5KpZLtGMDU+b7P4RkAAACYOib2sLSiKFK/31ez2bQdBcA9jUYjJpuwlDzPo9gDAADA1FHsYWkZY1Sv1xWGoe0oAO5pMpnIdfmrCcuHgzMAAAAwC9w9YalxIwXEC9+zWFY8twEAADALrHfC0vj0pimKIkkfN+IHEB/JZJIpWywlY4yMMSzHBQAAwFRR7GFpGGPkuq6MMXr//r3G4/FdwQcgHrLZrMbjse0YAAAAABALLMXF0nBdV1EUyXEcTSYTTSYT25EAPFA2m1W/37cdA5g6luICAABgFij2sHRubm6Y+AFiKplMUuxhKVHsAQAAYBZYioulEUWRrq6udHl5aTsKgB/guq48z6PYw1K63WMPAAAAmCYm9hB7txvtX1xcUOoBMVapVNgbE0uLUg8AAACzQLGH2Ls9MCObzcr3GUIF4qpYLKrT6diOAcwExR4AAABmgRYEsec4jiSpUCioUCio1+up3W6r2+1+8QANx3GUSqWUTqc1HA41HA7nHRnAFySTSaZuAQAAAOABKPawNFz34wBqoVBQNpuV4zgKw1DtdlthGCqbzSqVSsn3/bulfo7jqNfr6fLyUoPB4O5zJZNJ7e/vK5VKaTQaqdVqqdPpUAICM+J5HvvrYakxsQcAAIBZoNjDUvI8T9LHsq9arUr6r8m+T98uSfl8XrlcTq1WS91uV/l8XqVS6e5j0um0ksmk1tfXJeluInAwGCgIgrs9/gD8uGq1qtFoRPmBpcVzGwAAALNAsYel92mh97W3O46jcrmsYrEo13V/9zG304DSx4nAXC732ceGYaggCDQajTQYDDQcDtXv9zkEALinfD7P/npYahR7AAAAmAWKPeAfHMf5bJLvIe/n+75831c6nVahULi7gbu8vNT19TU3dMB3pFIpXVxc2I4BzAx/DwAAAGAWKPaAKft0um9zc1MbGxu6vLxUs9nkxg74At/35bruZ/tcAsuGn/8AAACYBYo9YIZuJ/u2trZUq9XU7Xbv9uXrdDocFABIqlQq7K8HAAAAAD+AYg+Yg9uCr1gsSvo4ubG2tqZ3797dndbbaDQURZF83+f0XayUQqGgdrttOwYwU59OcwMAAADTQrEHWOA4jowxevHixd0BG5VK5e5tR0dH6na7NiMCc5NMJtXr9WzHAGYqm81+9zAnAAAA4KF4+Riw5HZ6w3Xdz35J0t7e3t2+Y8AySyQS7K+HlZDP5/mZDgAAgKljYg9YMI7jyHVdvXr1SpI0HA51cXHBBB+WUqVS0XA4ZH89LL1MJmM7AgAAAJYQLx0DC8h1XTmOI8dxlE6ntb+/r1qtdrdXH7As8vm8Op2O7RjATKXTacprAAAAzATFHrDgbif4qtWqXrx4Id9n0BbLI5FIcDo0lh776wEAAGBWKPaAmHBdV57n6ZdfflG1WrUdB5gKz/M0Go1sxwBmiv31AAAAMCtcZQIxcnvAxtbWll69eqVKpcIUCGLNcRwFQWA7BjBTuVzOdgQAAAAsKYo9IIY8z1MikVCtVtOrV6+Uz+dtRwIejAkmrIJEIsELMAAAAJgZ7qqAGPM8T77va39/X2tra0okErYjAfcWRZEkUXpgqeVyOQ7OAAAAwMxQ7AFL4HZ57osXL1QsFm3HAe7NGMOBMFhquVyO6VQAAADMDFeawJK43X9vb29Pu7u7chxH+XxexWKRiSgsrDAMlUqlbMcAZiafz/MzGAAAADPDmASwRBzHkeM4KpVKKpVKd8u/RqOR3r17Zzkd8Hvj8VjZbFbdbtd2FGDqisUi03oAAACYKa42gSV0O73neZ48z1Mmk+GADSykTqfD8nEsrVqtJs/zbMcAAADAEqPYA1aAMUb7+/uq1Wq2owCfub6+VjKZpPzA0llfX+d5DQAAgJmj2ANWwO0EX7Va1f7+Pvs9YWFEUaQgCJgoxVIpFova3Nyk2AMAAMDMUewBK8R1XeXzeW1vb9uOAtzpdrsqlUq2YwBTkclktLe3x956AAAAmAuuOoEV47quyuWyNjY2bEcBJEmNRoOTQ7EUksmknjx5wnMZAAAAc8OpuMAKcl1XGxsb2tjYkDFGzWZT5+fntmNhRY1GI0VRpGw2q16vZzsO8EM8z9OTJ0/kui7FHgAAAOaGiT1gRX16cm61WmWCD1YNBgNOx0VsOY6jJ0+eyPd9Sj0AAADMFcUegLsJvmKxyE0prLi+vqbYQ2w9evRIqVSKffUAAAAwdyzFBSDp48TJ7u6uoijS8fExSyIxV51OR57nyfd9BUFgOw5wb7VaTblcjlIPAAAAVnAVCkDSx2LP8zwlEgnt7+8zuYe5C4KAqT3ESqVSUbValed5tqMAAABgRVHsAfgdx3FUq9Vsx8CKqdfr7PWI2Mjn89re3mZSDwAAAFZxNQrgd1zXVaVS0dramu0oWCHNZlOO46hQKNiOAnxTOp3W/v4+pR4AAACs44oUwBe5rqutrS2WmGGums2mtra2bMcAviqRSOjJkydsVwAAAICFQLEH4JsymYztCFghFxcX8n2fqT0sJNd19fTpU7muS7EHAACAhUCxB+Cb9vf3KVkwV41GQ9vb27ZjAJ9xHEdPnjyR7/sswQUAAMDC4MoUwFe5rivXdbW/v6/NzU1uZjEX9XpdruuqXC7bjgLc2d3dVTqd5ucgAAAAFgpXpwC+y3Ecra2t6dWrVyzNxVxcXFyoVqux3BELYXNzU4VCgVIPAAAAC4crVAD34nne3f4GCJl/AAAgAElEQVRSTFJh1prNpqIoUqVSsR0FK65cLmt9fZ2DhAAAALCQKPYA3JvjOHJdV9vb29rZ2bEdB0vu/PxcW1tbTEnBmlwup52dHZ6DAAAAWFhcqQJ4MM/zVC6XOVQDM9VutxUEgdbW1mxHwQpKpVLa39+n1AMAAMBC42oVwA9xHEd7e3t6/vy5fN+3HQdL6vT0VOvr65QrmCvf9/X06VOedwAAAFh4XLEC+CGO48jzPKXTab18+VKlUsl2JCyhXq+nyWSi9fV121GwIm73EnVdl8NbAAAAsPAo9gD8lNuCb3d3l6W5mImzszOtra1RsmAu9vf3lUgkmNYDAABALHDVCmAqXNfV7u6uksmk7ShYMr1eT1EUMRWKmctkMspms5R6AAAAiA2uXAFMjed52tzctB1jaTSbnv7613U1m57tKNa1Wi1VKhXbMbDkqtWq7QgAAADAg1DsAZia22W5mI5ff63oL3+p6ddfKbQuLy+VyWR4fmFmXNdVqVRiWg8AAACxwlGWAKbGGKPRaGQ7xtL485+bn/2+yqIo0mQyUbFYVLPJ1wPTVyqVZIyxHQMAAAB4EMdwFQtgSsIw1Pn5OcULZqJWqymTyejg4MB2FCyhly9fKpVK2Y4BAAAAPAjrTQBMjeM46vV6tmNgSdXrdWUyGZZKYuocx+HgHwAAAMQSd0cApmYwGGg8HtuOgSUVhqGCIFCxWLQdBUuGxQsAAACIK4o9AEBsdDodlctl2zEAAAAAYCFQ7AGYCmOMhsOh7RhYcvV6XdlsluW4mDqm9gAAABBH3BkBmIooiij2MHNBECgIAhUKBdtRsGQo9gAAABBHFHsApsJxHHW7XdsxsAK63S7LcTF1FHsAAACII4o9AFNhjNFkMrEdAyvg6upKuVxOjuPYjoIlEkWR7QgAAADAg1HsAfhpxhh1Oh3bMbAixuOxwjBkOS6miok9AAAAxBHFHoCfFkWRrq+vbcfACun1eiqVSrZjYIlQ7AEAACCOKPYA/LAwDBVFkTqdjvr9vu04WCH1el2FQoHluJgaluICAAAgjnzbAQDEUxRFGgwGOjw8tB0FK2g0GimKImUyGUplTAXFHgAAAOKIiT0AP+z8/Nx2BKyw8XisbDZrOwaWBMUeAAAA4ohiD8CDRVGkXq+n4XBoOwpW2HA4pNjD1FDsAQAAII5YigvgwYwxOj4+VrVaVTKZlO/7CsNQ9XpdQRDYjocV0e/3tb6+bjsGlgTFHgAAAOKIYg/AD3n16pUkyXEcOY4jY4xKpZL+/ve/c7ok5mI0Gsn3+WsM00GxBwAAgDhiKS6AB/M8T67rynXdu1NJbwu+XC5nOR1WxWg0kud5tmNgSURRxIsSAAAAiB1GHQBMjeM4SqVS6na7tqNgBdxOWN1OjAL34TiOisWiMpmMEomEEomEPM9TIpGQMebuxQoAAAAgDij2AEyN67qqVqtqNBq2o2BFRFEk3/c1mUxsR8GCy2QyqlarKpVKCoJAw+Hw7vfxeHz3dgAAACBOKPYATFUikZDv+xyigbkwxsjzPIo9fJHruqpUKlpbW5Pneer3+3r37t0XT/R2XXYnAQAAQPxQ7AGYujAMbUfAijDGcIAGfsfzPK2vr6tarSoIAtXrdTWbzW9+jDGGJd0AAACIHe6GAExNGIY6Pj7m5hhzE0URB2jgTiKR0MbGhsrlskajkY6OjtTv9+/1sZyKCwAAgDii2AMwNa7rqtfr2Y6BFUKxB+njz56dnR0Vi0UNBgO9fftWo9HoQZ+DFyQAAAAQRxR7AKaKm2PMUxiGLMVdcdlsVvv7+5pMJnr9+vUP7+/JxB4AAADiiLshAFPlOA7lHuYmCAKKvRW2ubmp9fV11et11ev1n/pcFHsAAACII+6GAEzN7Qml3CBjXsIwVDKZtB0Dc5ZIJLS/vy/f9796yu1D8YIEAAAA4ohiD8DUGGOUSqU0mUxsR8GKGI/HymQytmNgjorFonZ3d9Xr9fT27dupfV5ekAAAAEAcUewBmBrXdVUqldTtdm1HwYoIgoDDM1bI7u6uisWizs7OdHNzM9XPzcQeAAAA4ohiD8DUOI6jdDptOwZWyHg8pthbAY7j6NGjR8pkMnrz5s0PH5DxLVEUyXGcqX9eAAAAYJYo9gBMTRRF6vV6tmNghYxGI4q9Jec4jh4/fqxkMqk3b97MbMksxR4AAADiiGIPwNQYY376ZErgIaIokjFGruuyR9oScl1XT548ked5ev369Uwfi6W4AAAAiCPXdgAAyyGKIn348EFhGNqOghUTRZFSqZTtGJgyz/P07NkzOY6jN2/e2I4DAAAALCSKPQA/xRijMAz1/v17Ds2AFZPJRNls1nYMTJHv+3r27JnCMJzqybffw9QeAAAA4oZiD8BPiaJIR0dHlHqwptPpqFQq2Y6BKUkkEnr+/Lkmk4kODg7m+tgUewAAAIgbij0AP8V1XfX7fdsxsMKurq6UTqeVSCRsR8FPSiaTev78uQaDgQ4PD+f++BR7AAAAiBuKPQBArEVRpOFwqPX1ddtR8BNSqZSePXumdrut9+/fW8nAASwAAACIG4o9ICZuJ0l6vZ6iKPrsBjSKIk0mE3W73ZnemN7upxdFkUajkXq9nj58+DCzxwPu6+zsTJVKRZ7n2Y6CH5BOp/Xs2TPd3Nzo9PTUWg4m9gAAABA3vu0AAO7HcZy7PadSqZSMMcrn89rZ2VGr1dLp6endf9vf35fr3r+3N8YoiiK5rivHcT57WxRFMsbIGKN2u61Op6NOpzPtPx7wUwaDgcbjsdbW1nR5eWk7Dh4gm83q8ePHurq6Ur1et5qFYg8AAABxQ7EHxMjtTedoNJIkXV9f6/r6+rP36Xa7+vDhg7a2tuT7/l1Z5zjOZwVeGIZyXVfGGDmOo4uLC2UyGRUKhbvPFYahOp2Oms3m3WMCi+rs7Ez7+/uq1+sUNDFx+0LExcWFGo2G7TgsxQUAAEDsUOwBMeL7vrLZ7HcPq/h0qi6TyWh3d1fJZFLj8VgXFxfqdrt3hV46ndZ4PFYYhvP4IwAz0+v1FIahyuWyms2m7Tj4jkKhoEePHuns7Gxh/n9R7AEAACBuHMNYAxAbt0tiP3z4wHJY4As2NzdVKBT09u1b21HwDaVSSbu7uzo5OVGr1bId587m5qY2NjZ+tyUBAAAAsKiY2ANi5HY5bTqdptgDvuDq6krr6+vyPM/6FGoul1M2m5XneXffs4uw3NS2SqWiWq22kC9QDAYDRVHEISwAAACIDYo9IGYcx+GmE/iKKIoUBIFyuZza7ba1HNvb26pWqxoMBgrDUMPhUOvr66pWqzo9PVWv1/vdx/i+r1QqpVQqpUwmo3Q6Lc/z7iZ1b/fINMZoPB6r3+9rMBjEZv9Lx3FUq9VULpf1/v37L34NbBsMBkzrAQAAIFYo9oCYcRxHpVJJ5+fntqMAC2k8HiudTlsr9nZ3d1UsFnV6evrZ3nHn5+eq1Wra39/XYDBQu92+K/BSqZSkjwfWBEGg8Xism5sbjcdjeZ4nx3Hkuu7dYTipVEobGxvyfV+O42g0Gunq6mqhlrV+KpFI6PHjx3JdV2/fvtV4PLYd6YuCILg7YAgAAACIA4o9IIZc173XIRrAKhqNRkqn01YeO5PJqFKp6LffftNwOPzd28/Pz3V5eand3V1VKpW7Aq/b7f7w5J3v+6pWq9re3latVtPFxYVubm5+9o8yNcViUbu7u3cndi+64XCofD5vOwYAAABwLxR7QAy5rqvNzU0dHh7ajgIsnMFgYKWYyWQyevr0qUaj0Tcn0qIommrBFQSBLi8vdXl5qbW1NdVqNeXzeR0fH0/tMX6E4zja3t5WqVTS2dnZQpWN39LtdpXNZpnaAwAAQCxw1QrEEPvsAV/X7/eVSCTm/ri3h3W8efNGURTN/fElqdFo6PXr18rn89rb27OSQZKSyaRevHihfD6vN2/exKbUkz4Ww8YY2zEAAACAe6HYA2IoiqLYbJgPzNvttNy8y+/xeKwgCFStVuf6uP8siqK7cu/x48dKJpNzffxSqaTnz5+r3+/r9evXCoJgro//szhAAwAAAHFCsQfEkOM4Ojs7sx0DWFhRFFmZ2vM8T5PJZO6P+89uyz1JevHihfb29mb+9XAcR3t7e9rZ2dHJyYlOTk5m+nizEkXR3fQlAAAAsOjYYw+ImSiK1Ov1uPEEviGKIiWTyS8eYDErtwd2dDqduT3mt0RRpKOjI/m+r729Pb18+VKtVkuNRkPj8Xhqy4VTqZSy2aw2NjZkjNHr169j//NpMBhYKYYBAACAh6LYA2LGcRyW4QLfEQTB1JaglstlDYdDDYdD1Wo1ZTIZhWGoRqOhXq939365XO6bh2bYEgSBDg8PlUwmtbu7qydPntwdDDGZTDQejzUcDjUYDDQcDr/5Z0gkEspkMspms8rlckqlUjLGKAgCtVotXVxczOuPNVO9Xk/5fJ4DNAAAALDwKPaAGDHGyHEcdbtd21GAhTYajbS5ualcLqcPHz788HTa7fJSSWq32yoWi+r3+/J9X0+fPlUURXJdV41GQ9lsdq4Tgg81Ho91cHBw9+/JZFLZbFaZTEaZTEalUkme58lxHI3H47tDJFKplJLJpHzfv1umOhqN1Gq1dHNzE7s99O6DAzQAAAAQF47hyhWIlSiK7vbPsnXyJrDoXNfV+vq6KpWKms2mLi8vf+jzJBIJvXr1StLHYqxer6vZbEqStra25LquqtXqXRn27t272Bddvu+rWCwqm83Kdd27ab5er7cyP3Mcx9Gf/vQnDtEAAADAwqPYA2IoiiJdXV39cFkBrIpMJqMnT57o6upK9Xr9QR/r+77W1tZUqVT0/9m78644jjzr4zciK7P2hX0RYCTLPe6Z9/9OpvtptW3txgiooqh9y4znDw3VkrUYJCAys76fcziSoZAufdSQefMXEc+fP//iEtUwDFNxYAbu1t/+9rcHP1EYAAAAuC02jwEyalUmZ4DvMR6P9eLFC21ubmp9ff1Wn/vTTz9pfX1dr169+uq+c5R6+TQajXxHAAAAAP4SxR6QUR9u2g/gyyaTiV6/fq3d3d3lybV/xRijOI7V7/c1Ho/vOSHSaJWWHgMAACC7KPaAjHHOaTQaUTYAtzAcDtVut3V8fPyXyyvX19f13//93yoUCiqXyw+UEGnDARoAAADIAk7FBTKIm03g9t69e6dKpaKnT5/KGKNut6s//vhDSZIoDEPt7OyoVqvJGKM3b94oDEP1+33fseHJdDqVtTz/BAAAQLpR7AEZY4xRtVqVtZZlYsAtvXjxQpJULBb15MkTtVotTadTRVEk55yGw6FOTk4yf7Itvp9zTtPp9MbLtwEAAAAfOBUXyKA4jnVycqKrqyvfUYBMC4JAR0dHms/nevv2re84SJlqtaqjoyNZa2WM8R0HAAAA+ATFHpBBzjkNBgO9evXKdxQAyLUoivT48WMFQcDSXAAAAKQOV6hABl0vx2WCBADu12w20y+//KLxeMz2BwAAAEgdij0go5xzajQavmMAQO4lSaIXL17o8vJSSZJQ8AEAACA1WIoLZNh0OtUvv/ziOwYArIxSqaRGo6FWq6VC4f0ZZCzRBQAAgC8Ue0CGcYgGAPgTRZFarZY2NzclUfABAADg4VHsARmXJIlev36twWDgOwoArKRCoaC9vT3V63UZY9j/FAAAAA+GYg/IgTiO9fz5c02nU99RAGBllctl7e/vK4oiBUHgOw4AAABWAMUekAPOOcVxrF9++UVxHPuOAwArrdlsam9vT8YYCj4AAADcK4o9ICeSJNF0OtXLly8p9wDAM2OMtra2tLm5yfJcAAAA3BuKPSBHkiTRbDbTr7/+6jsKAEBSGIba3d1l/z0AAADcC45vA3LEWqtSqcTSLwBIifl8rjdv3ujFixdaLBbieSoAAADuEhN7QM7EcSznnP744w9dXV35jgMA+D/FYlE//vijrOW5KgAAAO4GV5ZAzgRBoEKhoI2NDd9RAAAfmE6nOjk5YR9UAAAA3BmKPQAAgAfS7XbV7XaVJImSJPEdBwAAABlHsQcAAPCA/vjjD/32228aDAYUfAAAAPguBd8BANwPTl4EgPSaTqd6/fq1isWidnZ2VKvVJIn99wAAAHArFHsAAACefK7gM8bwcAYAAAA3QrEH5BQ3hQCQHR8WfLu7u6pWqxR8AAAA+EsUewAAACkxnU716tUrCj4AAADcCBu5ADnFTSAAZNd1wffbb79pNptxwAYAAAA+i2IPAAAgpabTqZ4/f065BwAAgM+i2ANyiok9AMiHOI4p9wAAAPBZFHtATlHsAUB+JEmi58+fazqdUu4BAABgiWIPyCmKPQDIl+tybzKZUO4BAABAEsUekFsUewCQP8459ft93zEAAACQEhR7AAAAGbK2tiZruYQDAAAAxR6QW0zsAUD+FItFFQoF3zEAAACQEhR7QE4553xHAADcsVar5TsCAAAAUoRiDwAAICPq9TrLcAEAALDElSEAAEBGhGHoOwIAAABShGIPAAAgA6y17J8KAACAj1DsATnFzR8A5EsUReyfCgAAgI9Q7AEAAGRAFEW+IwAAACBlCr4DALgfTOwBQL4cHBz4jgAAAICUYWIPyCmKPQDIl/F47DsCAAAAUoZiD8gp9mECgHy5vLzkezsAAAA+QrEH5BhTewCQH/P53HcEAAAApAzFHpBjxWLxQf8+a62s5dsKANyH4XDI91gAAAB8hMMzgJwyxujp06dKkkRv375Vr9f7rj9vbW1Nzjn1ej0lSSJJOjo6UqlU0nw+12g00sbGhowxmk6n6nQ66nQ6d/GlAAD+T5IkCoLAdwwAAACkhHFs1gLkUpIk+uWXX1Qul3VwcKDBYKDXr19/05+1v7+vRqOhOI4VhqGSJJFzTovFQmdnZ6rVaiqVSup0OhoOh2o2m9rY2FAQBJpMJjo7O9NwOLzjrxAAVs/h4aGazabvGAAAAEgJij0gp5Ik0b///W8tFgsVi0U9fvxYp6en6na7t/pztre3tbm5qRcvXmg8HssYo0qlImutBoPBVzdyL5VKWltbU6vVknNOg8FAZ2dnms1m3/vlAcDKMcbov/7rv1QosOACAAAA71HsATmVJImePXumOI4lSevr69rZ2dFwOFSpVNJisVAcx4qiSNZaxXGsd+/eqd/vL/+Mer2uw8NDPX/+XJPJ5Lvy1Go1ra+vq1arabFYqNvt6uLiYrmsFwDwdeVyWU+ePOFgJAAAACzxyBfIsQ97+06no8VioVqtpnfv3imKIhUKBfX7fU0mE9VqNT169EjGGMVxrCAIZIzR6enpd5d6kjQYDDQYDGStVbPZ1Pr6ujY3NzWdTtVut289SQgAq+Z6H1MAAADgGhN7QE455/TPf/7zq0tlPyeKIhWLRc3n8zsp9L4mDEOtra1pbW1N1loNh0Odn59rPB7f698LAFlUrVb1+PFj3zEAAACQIhR7QE59a7HnS7lc1vr6uprNpuI4Vr/f19nZmRaLhe9oAJAaT548UblcZnIPAAAAkij2gNxyzukf//iH7xi3ZoxRvV7X+vq6KpWK5vO5rq6u2I8PACRtbW1pZ2dHzjnKPQAAAFDsAXn2v//7v74jfJcgCNRoNLS+vq5isajpdKpOp6PLy0vf0QDAm0KhoOPjYxWLRco9AACAFUexB+RUVif2viQMw+WhG0EQaDKZ6PLykkM3AKykRqOhw8NDij0AAIAVx6m4ADJhPp/r4uJCFxcXKpVKajab2t7e1t7enqbTqbrdrjqdju+YAPAgJpMJpR4AAACY2APyKkkS/fOf//Qd494Vi0U1Gg21Wi2FYajZbKarqyu122325AOQa8fHx6pWqxR8AAAAK4yJPSCnVqWzn06nOj8/1/n5ucIwXJZ8W1tbms/nGgwGOj8/53RdALnDwwsAAAAwsQfkVBzH+n//7//5juHN9cEbrVZL5XJZcRxrNBqp0+loOBz6jgcA36VcLuvHH3/0HQMAAACeMbEH5NSqd/ZxHOvy8lKXl5cyxqhWq3202fx0OlWv11On02HqBUDmVKtV3xEAAACQAhR7QE6terH3Ieec+v2++v2+JKlUKqler6vVaml7e1uLxULD4VCdTkfj8dhzWgD4umq1qt3dXTnn2F8PAABgxVHsAVg5k8lEk8lE5+fnCoJgOc13fHws59zylN3Ly0vfUQHgE5VKxXcEAAAApAR77AE5NZ/P9ezZM98xMqdcLqvRaKjRaCxP2e31erq4uGDJLoBUKBaL+umnn3zHAAAAQApQ7AE5RbH3/cIwXC7ZLZVKnLILIFX+53/+R5JYjgsAALDCKPaAnKLYu1t/PmV3sVhoMBjo4uJCs9nMdzwAK+j4+FjVapViDwAAYIVR7AE5RbF3f6y1qtfrajabqtVqiuNYw+FQ7XabwzcAPJhGo6FHjx4pCALfUQAAAOAJh2cAOcUEx/1JkkRXV1e6urqSMUa1Wk3NZvOjwzd6vZ4uLy/Zlw/AvTHGyFrrOwYAAAA8otgDcsg5xx5wD8Q5p36/r36/L+n94Rv1el1ra2va2dnRYrHQaDTS5eWlhsOh57QA8uTg4ICHOAAAACuOpbhADjnndH5+rrOzM99RVloQBKrVaqrX66rX65K0PGW33W4zzQfgmx0dHanRaPiOAQAAAM+Y2ANyiAmOdIjjeLlkV5KKxeLylN2trS3N53P1ej1dXFwojmPPaQFkRRRFajQacs7x/R4AAGDFUewBwAOZTqeaTqe6uLhQoVBYnrK7sbGhxWKhfr+vdrvNKbsAvuqHH36QxEMcAAAAUOwBgBeLxUKdTkedTmd5ym6r1dLTp0+Xp+xeXFxoMpn4jgogRSqVisIw9B0DAAAAKUGxBwCefe6U3VarpSdPnihJEo1GI3U6HQ0GA99RAXgWx7HYHhkAAADXKPaAHHLOceOXUX8+ZbdararZbC5Pv5xMJup2u7q8vPScFIAP0+lUSZIoCALfUQAAAJACFHtADjnntFgsfMfAHRgOhxoOhzo5OVGpVFKj0dDm5qb29vaWJ+xeXFxwwi6wQuI4ZjkuAAAAJFHsAblEsZdPk8lEk8lEZ2dnCsNQjUZDzWZTm5ubHL4BrJDxeKxSqeQ7BgAAAFKAYg/IKYq9fJvP52q322q32wqCQPV6Xc1mc3n4xvW+fMPh0HdUAHdsPp/LOcepuAAAAKDYA/IqjmPfEfBA4jhWt9tVt9uVMWa5L9/R0ZGcc5pOp7q6ulK322XJLpADxWKRUg8AAACSJOPYYR/InSRJ9O9//5upPahcLqvRaKjRaCgMQy0WCw2HQ3U6HY3HY9/xAHyDv//97xyeAQAAAElM7AG5ZIyh1IOk93txjcdjvXv3TkEQqFarqdFo6Pj4eDnN1+v11G63fUcFcANBEDCtBwAAgCWKPSCHGMTF58RxrKurK11dXUl6P81Xr9e1vr6unZ0dzedz9ft9XVxcUAwDKUWpBwAAgA9R7AE5RLGHm7ie5js7O1OhUFC9Xler1dLf/vY3xXGswWCg8/NzTtkFUiQMQ77HAwAAYIliD8ghbvpwW4vFQpeXl7q8vJQxZlnyXZ+yOxwOdXFxoclk4jsqsNIKBS7dAAAA8B9cHQI5RLGH7+GcU6/XU6/XkzFGtVpNrVZLT548UZIkGo1Gury8VL/f9x0VWDkUewAAAPgQV4cAgC9yzqnf76vf78sYo2q1qkajoUePHskYo+l0qqurK11eXipJEt9xgdxrNBqy1vqOAQAAgJSg2ANyiJs+3AfnnAaDgQaDgU5OTlQsFtVoNLS2trY8fON6yS778gF3LwgCVatVDtAAAADAknGs2QNyxzmnf/zjH75jYIUEQbDcl69SqSiOY41GI3U6HQ2HQ9/xgFxoNpva399XEAS+owAAACAlmNgDcohpDjy0OI7V7XbV7XaXS3abzaaOjo4kSZPJRJeXl+p2u56TAtlVqVSYyAYAAMBHKPaAHGIQFz59uGT3999/V7lcVqPR0Pb2tvb39zWbzdTr9XRxccG+fAAAAADwHSj2gBxyzslaS2mCVBiPxxqPx3r37p3CMFSj0VCz2dTm5qYWi4UGgwH78gE3MJvN5JxjKhsAAABLFHtATlHsIY3m87na7bba7baCIFCtVlOz2dTTp08Vx7HG47Ha7Tb78gGfwVJcAAAA/BnFHpBTTHQg7eI41tXVla6urpb78jUaDR0eHsoYo8lkom63q8vLS99RgVQYj8eq1WocngEAAIAlTsUFcihJEj179kxxHPuOAnyTUqm0XLIbhuFyX77hcKg4jpdvTKVilVhr9fe//50HNwAAAFhiYg/IIWMMhQcybTKZaDKZ6OzsTGEYql6vq9VqaW1tTdZaGWOWb8655Zukj3798++v35IkWf56/fvrojBJkuXvP/z1+g3wpVqtKkkSJvYAAACwRLEH5NCHhQaQdfP5XJ1OR51O57MfN8bIWrss/G7y65/fgiBQFEWfff2f3yTdqkS8LhAlLYvDL719rkikpAcAAADwJRR7QA5R6mGVXE/bPdQ03XXB92GZeJNy8c9FYhiGXywSbzOVeP3rl8rEz73mujxcLBbL/+2uf79YLCgTU2owGHB4BgAAAD5CsQfkEDd+wP35c3H2EG4zifilcvB62tAYs5xQ/LBo/PBz/vy1Xv/+z7/edInz9a9XV1daLBYP9r9b3vDQBgAAAH9GsYfMub5pZI+hL3POqVAocAMN5MR1MfaQ/qo8/KuCMQgCWWsVhqGstapWq6pWq3r9+vWDfh15M5/PFUWR7xgAAABICYo9ZEocx+r1ehqPx9rd3f1oCgX/4ZxTEAQUewC+2V2Xidvb2yqXy3f2562q6XRKsQcAAIAlij1kShAEajabarVaOjs7U7PZXE6DfLgs7s/LyVaNMYbTOwGkShzHTFrfgUKBSzcAAAD8B1eHyBznnIwxajQa+vXXX1Wv11UsFqDQx1sAACAASURBVBXHsWazmay1KpfLarVaCoJgJW8kjTFM6wFIldlsRil1B6bTqUql0ko/vAIAAMB/cIWNzPnwlEhJ6vf76vf7H72m3+/r7OxMjUZDjx49WrkJPqb1AKTNdDpdyQctd63dbqvRaEjSSv1cAwAAwOdxdCYyxzmnq6srPX/+/C9f2+v19Pz58wc9vTINmNYDkDaz2UyS2GfvO43HY7148YITcgEAACCJYg8ZZIxRs9mUtTf75zudTvXmzZuVKvdW6WsFkB3D4VDr6+u+Y2TeeDzWfD73HQMAAAApQLGHzLku9KrV6o0/ZzAYaDAYrMyEA0txAaRRt9tVrVbzHSMXOp0O3+sBAABAsYdsSpLk1nsLdbvdlZlkYykugDTq9/uy1t7qwQw+b1V+ngEAAODrKPaQOXEcazKZaDQa3erz+v3+ymw0vipfJ4Bscc6p3W5rb2/Pd5TM29jY4DASAAAAUOwhe4wxqlQq2t/fv9XnOedWZsLhpvsPAsBDa7fbiqJIlUrFd5RMW5WtJQAAAPB13P0jc65Lq1qtpiiKbvW5qzLJtipfJ4DsieNYFxcXevToke8omdbtdtljDwAAABR7yC7nnGq1mnZ2djhl8U8o9gCk2cXFhQqFghqNhu8omcXhGQAAAJCkgu8AwLey1mp/f1/OOTnntFgs1Ov1fMdKBYo9AGmWJInevXunvb09vm9/I+ecLi4utLOzw157AAAAK4yJPWTWdXlljJG1VgcHB385ubcqexJR7AFIu8vLSxljtLa25jtKZl1dXfH9HgAAYMVR7CE3rLXa3d1VsVj86mvy7np6EQDSzDmn09NT7ezs+I6SWXEcr8wDKwAAAHxe/lsOrBRjjLa2tr748ZvcBF2fnpu1myXn3PLr63Q6vuMAwF/qdrtKkuSr37fxdTzIAQAAWG3ssYfcmM/nurq6Ur/f/+Jr3rx5o+PjY0mfLle93quv1+tpNBqpUqmo0WjIGJOapU7XpaP0Pr9zTvP5XJPJRNPpVIvFQvP5XIPBwHNSALiZ09NT7e/v6/z83HeUTBqPx1+dVAcAAEC+GZe1sSTgC0ajkZ4/f/6XrysWizo+Pv5oWa4xRldXVzo/P9dsNvvotQcHByoWi3LOLUu++yz6PlfezWYzTSYTzedzzWYzTadTzWYzTkQEkAtPnz7VYDDQ6emp7yiZs729ra2trdQ8gAIAAMDDothDbiRJon/+8583fn0URYqiSHEcazwef/W1YRiqWCwqiiKVSiVFUaRisahCofBRCXeb0u96ua+1VnEcaz6fK45jzWYzDYdDzWYzyjsAK6Farero6EjPnj1bfk/FzWxsbGhnZ2cl9pAFAADAp1iKi9xwzml3d/fGEx/XxdlNzOdzzefzT95vjPmo9IuiSOVyWVEUKQiCj0q/6wJPej9dOBgMNJ1ONRqNuJEFsNKGw6HG47EODg70+vVr33EyJYt7wgIAAODuUOwhN4IgULlcftC/83qZ7OcKwuvSr1AoqFqtqlwuazgc6vLykiIPAP7k5ORET58+ValU0mQy8R0nM/5q4hwAAAD5RrGHXEnTDc6Hpd9oNPIdBwBSbTab6eLiQj/88IOePXvmO05mLBYL9tcDAABYYWzIgly43qOu1+v5jgIA+EZnZ2eaTqf68ccffUfJjDiOKfYAAABWGMUecuF6Dzsm4wAg216/fi1jjJ48eeI7SiY459hjDwAAYIVR7CEXrLXc2ABADiRJohcvXshaS7l3Q8PhkJ+BAAAAK4piD7mQJImGw6HvGACAOxDHsZ4/fy5rLctyb6DX63EoEwAAwIqi2EMuWGtVq9V8xwAA3JEkSfT8+XNJ0tOnTz2nSbf5fO47AgAAADyh2EMuJEmi169f+44BALhD18tykySh3PsKij0AAIDVRbGHzEuSRM45luICQA5R7v212WwmSeyzBwAAsIIo9pBpSZLIWqvT01PfUQAA98Q5p5cvX8o5p8ePH/uOkzrOOb169YpiDwAAYAVR7CHTrH3/T7jf73tOAgC4T0mS6OXLlyoWi9ra2vIdJ3VGo5E6nQ6HaAAAAKwYij1klnNOcRzr5cuXWiwWvuMAAO5ZHMd69eqVtra2FEWR7zipc3l5KWOM7xgAAAB4QBR7yCznnM7OzjQYDHxHAQA8kPF4rMvLSx0dHfmOkjqz2YzluAAAACuGYg+ZFMexut2u2u227ygAgAf27t07hWGoarXqO0qqXO+1NxqNNJvNWJYLAACwAozj0S4yKI5jvX79mpNwAWBFbW9vq9Fo6Ndff/UdJbXW19e1t7fH8lwAAIAcY2IPmWSMUa1W8x0DAOBJu91WFEXstfcVnU5Hv//+O9N7AAAAOUaxh0yy1qrRaPiOAQDwJI5jXV1daX9/33eUVOt2u3rx4oWSJKHcAwAAyCGKPWSWtfzzBYBVdnFxoUql4jtG6s3nc/3yyy/q9XpKkoQDNgAAAHKEZgSZEsexnHNKkkQvX770HQcA4NF0OtV0OtXOzo7vKKkXx7Hevn2rX3/9VZeXl3LOUfABAADkAIdnIFOcc3r27JkWi4XvKACAFGg2m9rd3dWzZ898R8mUUqmk4+NjWWuZgAcAAMgwruSQGUmSaDAYUOoBAJZ6vZ6MMarX676jZMpkMtGbN298xwAAAMB3othDZjjn9OrVK98xAAAp4pxTu91mOe4tVSoVHR4e+o4BAACA71TwHQC4iSRJFASBjDHsCQQA+Ein09HW1paiKNJsNvMdJ3WiKFKr1VK1WlUURQrDUEmSyBgjY4zveAAAAPgOFHvIBGOMzs/PKfUAAJ+I41i9Xk+7u7t6/fq17zje1et1NRoNlctlhWEoY4zG47EGg4HG47EODw8p9QAAAHKCYg+ZYIxRp9PxHQMAkFLtdlvHx8e+Yzy4QqGgZrOpWq2mYrGoQqGgOI41Go3Ubrc1Go00nU6Xr3/06JGMMRyYAQAAkBMUe8iMIAg0n899xwAApNB4PNZ8Ptf29rbOzs58x7k35XJZrVZLlUpFYRjKWqvpdKrhcKhOp6PRaKQ4jj/7udVqVc1mk1IPAAAgRyj2kGrOOU2nU52enmoymfiOAwBIsfPzc+3u7uam2LPWqtFoqF6vq1wuq1AoyDmn0Wikbrer0WikyWRy420qtre3WX4LAACQMxR7SK0kSWSt1cnJiUajke84AICU6/V62t/fV7Va1XA49B3n1sIw1Nra2vKQiyAItFgsNBwO9e7dO41Go1tPrhtjtLGxoY2NjeUhVAAAAMgP4ziNACnknJNzTs+ePfvikiIAAP5sZ2dHlUpFL1688B3lL10vja1UKioUCrLWajKZaDAYaDQaaTQaKUmS7/o7njx5olKpxPJbAACAnGJiD6lzPan3r3/9i1IPAHAr3W5XGxsbvmN84nPLapMk0Wg0Wu6Ndx9bTpTLZab0AAAAcoxiD6n0+++/U+oBAG5tOp1qsVio1Wqp2+16yxFFkVqt1nJZbaFQ0Gw202g0+uZltd9iPp8riqJ7/3sAAADgB8UeUsU5J2ste+oBAL5Zv99Xo9F40GKvXq+r0WioXC4rDEMZYzQej5fLasfj8Xcvq/0W1weKBEHw4H83AAAA7h/FHlLFOSdjjCqViqbTqe84AIAMGo1G2tnZubc/PwzD5TResVhUEASK41ij0Ujtdluj0Sg1P8MuLy+1tbUlay1LcgEAAHKIYg+pYozRv/71Ly0WC99RAAAZNZlM7vSwiM9N400mEw2Hw2WRl+btI968eaPHjx9T7AEAAOQQxR5S43paL803RwCA9FssFt9c7AVBoFarpVqtpmKxqEKh8NE03ng8vpdDLu7TeDzW+fm5Njc3WZILAACQMxR7SA1jjJIkURiGms1mvuMAADLq+kHRTZTLZTWbTVWrVYVhKGutZrOZBoPB8rTaPDxwysPXAAAAgE9R7CF1fGwuDgDID+fcFz/WbDbVaDRUKpVUKLy/DBqPx+p2uxqNRppMJl/9/Kza2dlhWg8AACCHKPaQKp1Oh/31AADfxVq7PGW91Wqp0WgsD7lYLBYaDoc6Pz/XaDRamQnx8XisarXKPnsAAAA5Q7GH1LhehgsAwPcoFAqy1urnn3/WfD5Xr9fTxcWFRqPRyk6Fn5+fq1wuM7UHAACQMxR7SA1jjJrNpk5OTtgLCADwzWazmV6+fKnxeMzPk/8zn899RwAAAMA9oNhDKlxvdP7q1StuwgAA38U5p8Fg4DtGqtzmQBEAAABkh/UdAJC0vNkoFouekwAAkD9RFOXyUBAAAIBVZxxXeUiZyWSi8/NzXV1d+Y4CAEAu7O7uamNjg6k9AACAnGFiD6lxvaF5qVRSocAqcQAA7kqpVKLUAwAAyCGKPaSGMUZJkuj09FTtdtt3HAAAcqPf78s5pziONRqNNJvN2NMWAAAgB1iKi1R5+/atut2u7xgAAOSKMUb1en1Z8ElSrVbT3t6eCoWCjDGylue9AAAAWUOxh9SI41ivXr3SaDTyHQUAgJVycHCgVqvlOwYAAABuiUezSBWmBQAAAAAAAG6GFgWpQrEHAMDDCoJA9XrddwwAAAB8A1oUpIa1Vjs7O5zaBwDAAwnDUI8fP+ZnLwAAQEZR7CE1jDEKw1BRFPmOAgDAStja2lKxWGRiHgAAIKO4ikPqJEniOwIAALlXLpfVarWY1gMAAMgwij2kzqNHj3xHAAAg9w4ODij1AAAAMo5iD6lirVWlUvEdAwCAXIuiSGEYUuwBAABkHMUeUscYo1qt5jsGAAC5xc9ZAACAfCj4DgB8KEkS9Xo9DYdD31EAAMitJEnknPMdAwAAAN+JiT2kirVW1lpuNgAAuEfj8ZhluAAAADlAsYfUaTQaviMAAJBr0+lU/X6fk+gBAAAyjmIPqeKcUxzH2t7eZpIAAIB79PbtW/V6PcVx7DsKAAAAvpFxrHlECiVJImutXrx4wX57AADco93dXW1sbPBADQAAIIOY2EMqXd9cHB0deU4CAEC+LRYL9rYFAADIKE7FRSoZY9Tv93VycuI7CgAAuVapVJjWAwAAyCiKPaTSZDLRq1evfMcAACD3rLUUewAAABnFUlykUqFA5wwAwEMYDocsxQUAAMgoij2kUhAETA8AAPAAoijyHQEAAADfiGIPqZQkicrlsu8YAADkXrlc5mEaAABARlHsIbVKpZLvCAAA5F4QBL4jAAAA4BtR7CGVjDGyln+eAADcJ2st+9oCAABkGFdySCVrrYrFou8YAADkVrlc1s7OjpxzLMUFAADIKIo9pBZLcQEAuHvNZlP7+/uS3j9Io9QDAADILoo9pFaxWFQQBIrj2HcUAAByY3d3l331AAAAcoJNzJBqW1tbviMAAJAri8XCdwQAAADcEYo9pJa1Vuvr60wVAABwh05PT5Ukie8YAAAAuAMUe0g155xqtZrvGAAA5MZwONQff/xBuQcAAJADFHtINWutqtWq7xgAAOTK5eWlzs7O2McWAAAg4yj2kGrGGE7rAwDgHrTbbVnLpSAAAECWcTWH1HPO+Y4AAECmHRwc6MmTJx+9zzmn2WzmKREAAADuAsUeUo/DMwAA+D5RFKlSqXyyb+18PveUCAAAAHeBYg+px+EZAAB8n9FoJOec9vb2Pnr/bDZjMh4AACDDKPaQCZR7AAB8u9FopCRJVCgU1Gw2l++/vLyk2AMAAMgwij2knrVWOzs7vmMAAJBZ16ffBkGgzc3N5fvH4zHLcQEAADKMYg+pZ4xRsVhUqVTyHQUAgEwajUbLU+aLxaI2NjaWH1ssFr5iAQAA4DtR7CETjDFaW1vzHQMAgExyzmkymUj6zyR8GIaSxIMzAACADKPYQyYYYz7aEwgAANxcEASf7KW3v7/PQzMAAICMK/gOANyUMUblclnj8dh3FAAAUi8IAj169EjlcllBEHz0MWutqtWqqtWqrOU5LwAAQFZxJYfMsNaq1Wr5jgEAQCbs7u6qVqspDENZaz8p8D73PgAAAGQLE3vIDGOMarWa7xgAAKTC+vq6dnd3NZvNdHJyotFotPyYMUaNRoPiDgAAIOco9pApYRiyHBcAAL0/3dZaq2KxqOPjYw2HQ/X7fUnvSz8AAADkn3F/3kkZSDHnnKbTqX799VffUQAA8Gpzc1M7Ozsyxkh6/zMySRIZY5jUAwAAWBFc9SFTjDEqFosql8u+owAA4NVisVCSJMv/NsYoCAJKPQAAgBXClR8y5Xpij6W4AIBVN5/PfUcAAACAZxR7yBTnnDqdju8YAAB4t1gsfEcAAACAZxR7yJzrvYQAAFhlHy7DBQAAwGqi2EOmsCE4AADvxXHMwy4AAIAVR0OCTLneGBwAgFWXJIniOPYdAwAAAB5R7CFzmE4AAOC92WzmOwIAAAA8othD5tTrdZbjAgAgaTweyznnOwYAAAA8oR1B5hQKBT158kRhGPqOAgCAV/P5nGIPAABghVHsIXOstSoWi9rb2/MdBQAArxaLBcUeAADACqPYQyYZY1QqlXzHAADAq/F4zN6zAAAAK4xiD5kVhiE3MwCAlTabzXRxcXFnp+My/QcAAJAtFHvIrCRJVK/XfccAAMCr8/NzOefupJTjgRkAAEC2GMejWWSUc06LxUL//ve/mTAAAKy0UqmkZrMpa62stapUKgrDkFPkAQAAco5iD5kWx7HevXunTqfjOwoAAKlhjNHf//73rxZ715eASZLIGKPpdKpCoaAwDJUkCaUgAABABhR8BwC+RxAEajQaFHsAAHzAOadOp6P19fVlQZckybLMM8ao3+9rMploOp2q3+9/NP1+eHioRqPB0lwAAICUo9hDpsVxrOFw6DsGAACpc3p6qiRJtL6+rsVioX6/r/F4rMViofF4/NVtLAaDgWq1moIgeMDEAAAAuC2KPWRaHMe6uLjwHQMAgFQ6OzvT2dnZrT9vOBwyrQcAAJABbJ6CTBsOhxycAQDAHZvNZkzEAwAAZADFHjItDEPfEQAAyJ1Wq6Vqteo7BgAAAP4CS3GRaaVSyXcEAABy5ejoSNVqlVNxAQAAMoArNmQam3oDAHB3qtWqqtUqP18BAAAygmIPmTaZTL74sSAIWKoLAMAtRFHkOwIAAABugaW4yLQ4jj95XxiG2t3dVb1elyRNp1N1Oh31er3Pvh4AgFVnrVUURWq1WizBBQAAyBDjOFIUGZYkiX777TdNp1NJUq1W0+HhoYwxH92YxHEsa63iONZ4PNabN2+UJImv2AAApMrPP/8sY4wktrkAAADIEoo9ZFqSJJpOp3r16pUajYZ2d3f/ctIgSRKNx2O9fftWcRyrVCppe3tbpVJJo9FI5+fnGo/HD/QVAADg308//aRiseg7BgAAAG6JYg+Zdz1555y78ZRBHMcyxsgYoyRJZK2VMUbOOTnnNBqNdHV1pTiONZlMNJvN7vNLAADAq729Pa2vry+n9gAAAJANFHvAZ1wXfM45GWM0Go30+vVrlu8CAHIpiiI9ffqU/fUAAAAyhqs34DOu9+gLgkDWWlUqFe3u7vqOBQDAvZjNZrq8vOQBFgAAQMZQ7AE3YK1Vq9X65s+vVCqq1+uq1+uqVCpMRAAAUufdu3daLBZiMQcAAEB2FHwHALIkCALFcXzj10dRpOPj40/2/jPGaDab6eLiQt1u965jAgBwa0mS6Pfff9fR0REn4wIAAGQEY0PADTnnVK1Wb/z6er2uH3/8UWEYKgiCj96stSqVStrb29OjR4/uMTUAADc3HA41n8+Z2gMAAMgIij3ghqy12tjYuNFr19bWdHh4qCAIvnrCYBAEajab7N8HAEiNt2/fUuwBAABkBMUecEPGGJXLZRWLxS++plqt6ujoSHt7ezfeR89aq/X19VtNAwIAcF8mk4mGw6HvGAAAALgBij3glj43XReGoX7++WcdHR2pXq/f+nAMY4z29vbuKiIAAN/MGKNSqeQ7BgAAAG6AYg+4BWutKpWK1tfXP3r//v7+cv+8ry29/RJjjKIo4kYKAODd9VYSAAAASD/j2EQFuLUkSbRYLHR2dqYoirS5uXnrKb0/c84pjmP98ssvtzp5FwCAu9JqtbS/v//dP9MAAADwMCj2gO+QJImcc3c22ZAkiQaDgV6/fn0nfx4AALcRhqGePn0qa+03TaADAADgYfE4FvgO1to7Xa5krVWtVuOUXACAF/P5XC9fvuRUXAAAgIyg2ANS5vqU3D/v4wcAwEOYTqe+IwAAAOCGKPaAFLLWand3V1EU+Y4CAFgxa2trTOwBAABkRMF3AABfxv5GAICHZIzRzs4Oh2cAAABkBMUekEJxHKvT6bAcCgDwYK4PzOChEgAAQHZQ7AEpZIzR+fm57xgAgBXQarX06NEjOedkjFn+CgAAgPRjnQWQUsfHx74jAABWwO7urowxy4k9luECAABkB1duQApZa1UqlXRwcKC1tTWFYeg7EgAghyqVCkUeAABAhhnHsWdAajnnlCSJJOm3337TbDbznAgAkHXlclnb29uSpGq1yr56AAAAGUaxB2RAkiSaz+d68eKFFouF7zgAgAz76aefVCwWfccAAADAHWDtBZAB1lpFUaQffvjBdxQAQMZFUeQ7AgAAAO4IxR6QEcYYFYtFlUqlT94HAMBN9Xq95TYPAAAAyDaW4gIZkiSJFouFer2earWaisWinHOaTCZ6+fIlN2oAgL9kjNHTp08VRRF76wEAAGQcxR6QA9eF38nJiQaDwScfN8aI/6sDAK5FUaQff/xRxhhOxQUAAMgwij0gJ65P0HXOqdvtajQayVqrzc3N5WTfdDpVt9tVu932HRcA4FkURTo8PFQURQqCwHccAAAAfAOKPSCHrks+6f3BGx8utUqSRL1eT2/fvvUVDwCQIo1GQ/v7+zLGUPABAABkDGsvgBy6vjkLguCT/ZOstWo2m+yrBACQ9P4wjWfPnmkymbBXKwAAQMZQ7AErJkkSXV5esuceAGDJOafXr1/zswEAACBjKPaAFXR6euo7AgAgZeI41ps3b5b7tTK9BwAAkH7ssQeskCRJ1Ol0KPYAAF8UhqFarZa2trY4MRcAACDluFoDVohzThcXF75jAABSbD6fSxJ7sQIAAGQAxR6wIuI41rt377RYLHxHAQCkXKFQ8B0BAAAAN8BVG7AijDHLZVWDwUCTycR3JABASkVRxMQeAABABjCxB6wIa63CMNT29raePHmiKIp8RwIApBRbMAMAAGQDxR6wYqy1cs6pUqn4jgIASKnpdEq5BwAAkAEUe8AKMsaw1x4A4IsuLy/lnKPcAwAASDmKPWDFJEmiN2/eaDAY+I4CAEip2Wym58+f+44BAACAv0CxB6yY6XSqfr/vOwYAIOXW1taY2AMAAEg5ij1ghTjnNJvNfMcAAKRcq9XS2tqarOVSEQAAIM24WgNWhHNOSZLo9PTUdxQAQIpZa7W3t0epBwAAkAEF3wEAPIz5fK4XL15oPp/7jgIASKlKpaLd3V0ZY3xHAQAAwA1Q7AErolAoqFQqUewBAD5RKBT09OlTGWNkraXYAwAAyAjWWAArwlqr7e1tSVKxWNTW1pZKpZLnVACANLjersEYQ6kHAACQIUzsASukWCxqd3dX6+vrMsaoWCzq7du3vmMBADyKokjNZlNxHCsIAt9xAAAAcAsUe8CKWV9fX26Izg0cAKy2arWqH374QZI4LAMAACCDKPaAFfLnmzaW4gLAajs4OKDQAwAAyDCu5IAVlSSJer2e7xgAAE82NjZUKPCMFwAAIMso9oAVdn5+7jsCAMCT4XCowWCg+XyuJEl8xwEAAMA34DEtsMJYfgUAq2symejVq1eS3k/vbW1tyVrLzwYAAIAMMc455zsEgId3PZ1xenqqTqfjOQ0AwLdqtaqjoyMOVgIAAMgQij1gxV0XfLPZTC9fvtRisfCcCADgw8bGhnZ2dpjYAwAAyBCu3IAVd73sqlgsamdn56OPRVGkSqXyyecYY7jxA4CcKZVKfG8HAADIGPbYAyDpfVnXbDbVbrc1mUy0s7OjjY0NSdLz5881mUwkScViUY8fP5a1Vt1uVycnJz5jAwDuyGKxkHNOxhjfUQAAAHBDFHsAlowxevLkia5X6FtrlSSJKpWKJpOJjDH64YcfFASBjDFqtVqaz+ecrgsAORDHMcUeAABAxlDsAVgyxnxyQ2etVblcVrlc1u7urgqFwvI11lptbW0pSRJtbW2p3W5T8gFARtVqNUo9AACAjOHwDAB/yTmnJEk+u7fe9ceCIFCSJOp2u/rjjz/EtxYAyAZjjLa2trS5uckeewAAABlDsQfgTiVJotFopJcvX/qOAgD4gjAMtbu7q0qloiAI5JxTEAS+YwEAAOCWWIoL4E5dL92t1+vq9/uqVqsKw1DD4VDz+dx3PACApCdPnigIAib0AAAAMo5iD8Cds9bq4OBg+d9BEOjk5ESdTsdjKgDAh9hPDwAAIPt4TAvgzhljFATB8m2xWFDqAUCKvHr1arlHKgAAALKLiT0A98o5p6urK98xAAB6P1G9tramer3uOwoAAADuAMUegHuVJIkmk4nvGAAASY8fP1axWGRvPQAAgJzgqg7AvYvj2HcEAFh5rVaLUg8AACBnmNgDcG+SJNF4PFav1/MdBQByq1ar6eDgQMYYjUYjTSYTXVxcfPJQJQxDDswAAADIGYo9APciSRL1ej39/vvvvqMAQK7U63XVajWNx2PFcazDw8PlFN71x4wxOj09/ejz4jiWc45yDwAAIEco9gDci8Viobdv3/qOAQC5EobhssiL4/izy2qNMVpfX1ez2VSv19P5+bkWiwVLcAEAAHKIKzwA9yIIAqZCAOAOVSoVPX36dPnf199nP/e91lqrMAy1vr6uw8NDSe/32KPcAwAAyBeu7gDcm2az6TsCAORCFEX64YcfZK29VTlnjFG5XFa9Xr/HdAAAAPCFYg/AvbDWqlwu+44BALlwdHT0xem8m5hOpxqNRnLOm1BvsQAAGqFJREFU3XEyAAAA+ESxB+BeGGNULBZ9xwCAXJhOp99c6hljtLe3p0ajQbEHAACQMxyeAeDelMtlWWuVJInvKACQOcViUUdHR3LOfdeDEmMMS3EBAAByiok9APfGGKOff/5ZrVbLdxQAyJwgCBRFkUql0nctwwUAAEB+UewBuDfXm7zv7+9rc3OT0xgB4BZ2dnZYOgsAAICvMo4rRgAPII5jGWN0cXGh8/NzblYB4E+stQrDUEmSqFwu6+DggAciAAAA+CqKPQAPKo5jzedzPX/+nL33AKysJ0+eaDAY6OrqSpVKRevr6yqVSkqSRMYYOedkrWX5LQAAAL6KYg/Ag0uSROPxWC9evPAdBQAeXL1e1+Hh4UeTy0EQeEwEAACArGJ9B4AHZ61VuVxWqVTyHQUAHtzOzo6MMQqCYPkGAAAAfAuKPQBeOOfYZw9ArgVBoGKx+NH79vb2FIYhS2wBAABwJwq+AwBYTdZazedz3zEA4N4cHR2pUqno4uJClUpF5XJZzjkm9AAAAHBnKPYAeMPEHoC8CMNQi8Vi+X2tXC6rXC7LGKONjQ0ZY5jSAwAAwJ2j2APgDcUegLz46aefFMexzs7OVCqV1Gq1lkWetex8AgAAgPtBsQfAuzAM9ejRIw0GA11cXMhaq1arpVqtpkKhoMVioaurK11dXfmOCgCfKBQKy8Mwdnd3Za1lOg8AAAAPgmIPgBdJkmhjY0PtdlutVkvValWVSkWz2Uxra2uqVqsfTblUq1Xt7u7qzZs3Go1GHpMDwH80Gg0dHBzIOcdkHgAAAB6ccayFA+BJkiQ6OTnR1taWoiiSMUZJknx1L6rxeKzffvvtgZMCwKfK5bIeP35MoQcAAABvmNgD4I1zTo8ePfqoxPvaDXKSJEzrAUiFQqGgnZ0dltwCAADAK4o9AN4EQXCr1zvn1Ol07ikNAHxdFEWKokhra2uq1+uSRLEHAAAAryj2AGSGtVaz2cx3DAArplwu6+DgQIXC+8smDscAAABAWlDsAcgUtgUF8FCKxaIODw8VhiFlHgAAAFKJYg9ApgRBoDiOfccAkHPlclnHx8cUegAAAEg1ij0Aqeac03A4VBRFiuNYSZL4jgQg5zY3N7W9vf3VE7oBAACANKDYA5Bq8/lcL1++9B0DwApoNBra2dlZLr0FAAAA0o5iD0BqOec0Ho99xwCwIg4ODij0AAAAkClcvQJILeecRqOR7xgAVsTZ2ZmSJOGQHgAAAGQGxR6A1DLGKAgC3zEArIiLiwu9evWKYg8AAACZQbEHIFXiOP7o1NtCgR0DADyc4XCo+XzuOwYAAABwIxR7AFIhSRLN53Odnp6q3W4vl8NdXV35jgZgxfT7fab2AAAAkAnGceUKwLMkSTQcDvXmzRslSSJJCsNQxhjNZjPP6QCskoODA9XrdVlrZYzxHQcAAAD4Kta4AfDOOadut7ss9SSxFA7AgzPGqNlsUugBAAAgM1iKC8A7a61KpZLvGABWHIsYAAAAkDUUewC8M8aoXC77jgEAHx3eAwAAAKQdxR6AVCiXyyx/A+AdB2cAAAAgSyj2AKSCMUbHx8e+Y/z/9u61q4lzb+Dwf2aSSQIhQDgIHvCwXXt19/t/l65u291qHxVE0HAOMDPPC3aytWLViiQj1/WqTUJyJ0aW+eU+ADfcq1evhD0AAGpD2AOmQpqmMTMzE1mWTXoowA12dnYWW1tbluQCAFALwh4wNU5OTnyYBiZuZ2cnjo+PzdwDAGDqCXvAVCjLMnZ3dyc9DICIiHj+/LkvGgAAmHrCHjBxZVlGWZaxv78/6aEARMTFktxXr16JewAATDVhD5io0Uy9J0+exPn5+aSHAzA2GAyc1g0AwFRrTHoAwM1VlmVsbW3Fzs7OpIfCDbKwsBAREW/fvp3wSJh2RVFEURSRpr4HBQBgOgl7wMRUVRUHBweTHgY3zJ07d6Isy2g2m7G9vT3p4QAAAPxtvoIGJqKqqqiqKobD4aSHwg0yWlaZZVmsrKxEo+H7Lf6aPfYAAJhmPtEA164syyiKIp49ezbpoXDDzM3NRVmWkWVZRESsrq7G9vZ2ZFkWeZ7H0dFRrK+vR7fbjdPT0/j9999jZmYm+v1+HB8fR57nsb+/H4PBYMLPhOtyfHwcrVbLXnsAAEylpKqqatKDAG6OqqpiZ2cnNjc3Jz0Ubpj79+/H7OxsJEkyjjSj/dNGM0izLIuyLCNN03GAzrJsfJskSaIsy/j999/j6Ohows+I69Dv92Ntbc0+ewAATCX/SgWuXbfbjcXFxUkPgxtkcXExZmZmIk3T92ZeZVkWSZJEmqbjWXyjgJOmaTSbzfH/j34uSZLxARx8/7rdrtl6AABMLWEPuFZJkkS73Y7bt29Hp9OZ9HC4IRYWFsbh7mslSRK9Xk/suSGEPQAAppmwB1y7qqri9PQ0Tk5OJj0Ubohms3ml95emaaytrV3pfTKdHJ4BAMA0E/aAa1eWZWxuboYtPrkuV70/Wpqmsbi4GA8fPoxut3ul9810efPmTZRlOelhAADApYQ94NolSWK2HrWXpmnMzMzExsaGZeXfsd3d3UkPAQAAPqox6QEAN0NRFOMTRQ8ODuLs7GzSQ+KGaDab32yPtCRJoqoqM7q+Y07DBQBgmgl7wLV5+vRpHB4eTnoY3CB5nsfDhw+/6eEHh4eHMRwOv9n9M1lmYwIAMM18DQ1ciyRJotVqTXoY3CDtdjsePXoUjUbjm866arfb0Wh8P9+TJUkS/X4/lpaWJj2UqTAYDOL58+cxHA7NzAQAYOp8P59EAOC/Go1GPHz4MNI0/aaz9UaP9c9//jNOT0/j4OAgzs/P4+TkJA4ODj77PvI8j36/Hzs7O5cuU2+1WnHnzp0oyzIGg0GcnJzEycnJRw+gSZIklpaWYm5uLqqqiuFwGOfn55EkSbTb7Wi1WuPXpqqqOD8/j4ODg0iSJBYXF8f3kSRJvH79+u+9MN+RwWAQg8Eg1tfXY2FhIbIsm/SQAAAgIoQ94Bspy3K8p94oEPgwzFXrdDoxMzMTrVYrzs7O4vXr11FVVaysrIzfd9/a6HHa7XbkeT6+fHd3NzY3Nz/6c81mczwzbjTO4XAYb968+eD+79+/H81mMyL+tzQ0TdM4OzuLoiiiKIpxvMvzPHq9XkTE+O9ct9sdR8DLXpNmsxntdvuD65eXl4W9d7x8+TLa7XZ0Oh177wEAMBWS6mNf9wP8TaNZRS9fvow8z6Pb7cba2locHR3Ff/7zn0kPj+/EwsJC3L59OyIuItfogJaiKCLLsomHl6Io4uTkJLa2tuLo6CiSJIn5+flYWlqKdrs9Dm2jcZZlGefn53F4eBiDwWA84291dTWWl5c/6/lUVXWlMbMsy/j555+jKIoru8+6S9M0Hj16FHmeT/w9BgAAwh5wpYqiiBcvXsRgMHjv8tH+eg4Z4CqMlr9Oe1ipqmq81HU0e+5TM1dHp+yenZ3F/v5+LC0tTex5FkUR//d//xf7+/sTefxplSRJrK6ujvchnPb3IQAA3y//EgWuVJIk4yWD7xoOh6IeERExMzMTERfLQ/+OJEmi0+l8dH+5aZIkSaRpGnmeR5Zln7UcfbRsvdVqTTTqRVwEqzt37lhG/ydVVcXW1lY8efIk9vb2oigKB2sAADARZuwBV+78/Dx+/vnnWoQXrtfy8nLcunUryrKMLMtia2srtre3P/vn2+12PHjwILIsi6qqzJS6BmVZxs7OTmxtbU16KFMrTdP417/+dS17OgIAwLscngFcuTRNY2NjI54+fTrpoTAFsiyLjY2N8aEP7x6ksrKyElmWxe7ubpyenl7680mSxNzcXMzNzUWv1xuf5iqiXI80TcezLPlQmqZx//79K9/fEAAAPoewB3wTQgAja2trf3mK6NLSUvT7/Xjx4kW8ffv2vevm5ubi7t27ERHjoMf1G0VZ3tdut2NjYyMajYbZowAATISwB1yJsizHM1Zev34dr1+/nvSQmALr6+sxPz//0egxujxJkrh9+3akaRqNRiO63W60Wq3xHnVMVlVV0e12xyf13nRZlsXy8nIsLS2ZPQoAwEQJe8CVefbsWZyensbZ2dmkh8KU+JLokaZprK2tjf+b6ZGmaaysrNzIsNdoNGJ5eTm63W40Go333tPepwAATJqwB3y1sixjOBzG4eHhpIdyZZIkibW1tZidnY0sy+L8/Dy2trYuDRuzs7PRbrfj5OTku3oNrsLOzk70+/3Pvr1QMp2SJIl2ux3z8/MxGAwmPZxr0+v13lsKDgAA08apuMBXKcsyDg4OYnNz86OHH9TR6upqLC8vv/dhvizL2N/fj8PDwzg+Po7j4+NYWVmJlZWViLhYrnhwcBB//PHHpIb9gU6nE61WKw4PD691JmWe59Hr9aLf79t/7DtSFEX8+9//jqIoJj2Ua/HDDz9Eo+E7UAAAppd/rQJfpaqq7y7qRVzsofXnJaRpmkav14u5ubn3TsB8N1rNzc1FlmVTET4WFxdjfX19PNbLDqf4Vvr9fiwvL1/LY3F9kiSJO3fuxB9//BHtdjtarVZERAyHwzg+Pp7w6K5WnueCNAAAU0/YA75aq9X67sLe3t5eLCwsRJZl713+qT3jqqqKPM+vJXKMxnHZxOs8z2N9ff29MHH79u3I8zxevXr1zcc2GAxicXHxg9ePekvTNGZnZ+PHH3+Msizfu66qqtje3o7d3d1L35N1Mz8/P+khAADAJwl7wFdJ0zRarVbs7+9PeihXYnFxMfr9/ngm0pdK0zQWFhauPOzleR6rq6sRcbEcMsuy6PV6kSRJnJ2dxebmZuzt7Y1v++jRo0tnHC4vL8fZ2Vm8efPmSsf3Z51Ox0mh36lRrL0s2q6urkav14vffvvtuof1RRqNRmxsbESn04mTk5MP9s/M8zxWVlbM2AMAYOoJe8BXqaqqFrNz2u12FEUx3meu0+nExsZGHB4exosXL8azy/68r96XSpIkFhcXY3d3N4bD4VUNP27dujUOeX+W53ncvXs3fvvttzg5OYkHDx5cupQ44iLura+vR6fTie3t7W+271632xVFbqAsy6LT6YwPk5lGWZbFo0ePotlsRpIk498FR0dH8fr166iqKu7evStMAwBQCw7PAL5KWZbx5MmTaz2Y4UskSRL37t2LXq8Xb9++HQevvb29WFtbi6qqIk3TcZy8ihg1ip2jUHDZSbpf6tGjRzEzM/OXj1mWZZyenkar1frk8yjLMqqqip9++unS69M0HS+1zLJsfP+fI8/zePz4sbB3Q1VVFScnJ/Hrr79OeigfSJIk/vGPf0Sr1fog3L37Hk/TVNgDAKAWzNgDvsrx8fHURr2Ii5ljs7OzUZZl9Hq9iLj4AD8zMxNJkozj01V+iB/twzc7OxudTiciLl6noiiiKIo4ODgYL5u97GcXFxej1WrFy5cvx5e12+1PPuZoWfTnBLU0TT86ozBN0/jhhx/i9PQ0iqIYP4ejo6OoqipOT0/jzZs3l87IStM0Hj58KIrcYEmSRJ7n0e/3Y3d3d9LDec/q6mrkeX7p+zNJEntCAgBQO8Ie8LeNZuZMs+Xl5fcC3nV6NxR0u92IuHjN5ufnI0mSGAwGH/zM3bt3Y25uLiIi3r59G8fHx+NTeD/n8b4kqDWbzVhcXPxgv73Z2dnxISAR/5vFOHoOERcz/v78Z59lWdy/f/+jy4C5ObIsi1u3bsXh4eGVLkn/Wv1+30xSAAC+K8Ie8LdVVTV1M3L+7GOzcyZlFPtu374dBwcHURRFRFzEtI2NjYiI8dLgXq8Xx8fHcevWrW8yk2i0316SJHF4eBjn5+exuLg4PvjisgBSlmUcHBzE1tbW+PnMzs7GwsLCeEakcELExftgY2Mjnjx5MumhRER8ctYrAADUkbAHfJVpmo1zmd3d3VhZWZmquBdxEcQePnwYu7u7cX5+Hmtra+/FuyRJot/vR7fbjUbj2/2qTtM0bt269d7rU1XVR1+vqqrG+xP2er1oNptRlqU9yfhAkiTRaDQunRU6CaPl9wAA8D1xeAbwRd49QOHt27fx4sWLCY7mQpIkMTMzMz6wIiJiY2MjZmZmxsFpGj/Qjw7ZGP0arsP+Xu/++ZuZx+coyzJ++eWXOD09neg4PnUADQAA1JEZe8AnjU6LPDs7i5OTk3j16lVkWTY1++uNIl7ExSEVm5ub0e12pz48TWtw/CvT/poynTY2NuLXX3/9rL0iv4V+v28pLgAA3yUz9oBPKooitra2pnY/vR9++GG8XLUsyzg/P49GoyFCwZQoiiJOTk7i2bNn430lv4Xl5eWYm5uLvb29GAwGUVVV3Lp1KxYWFvw+AADguyTsAZ9UlmXs7u7G5ubmpIdyqZWVlVheXq7FUla4qUbLuN+8eRObm5tXOnsvy7J48OBBtFqtSNM0iqIYz4itqkrUAwDguyXsAZ+lLMt49epVvH79etJD+UCe5/H48WMf3qEGyrKM09PTK1uaOzs7G/fu3Ys0Tf0OAADgxrHHHvBZ0jSN1dXVaLVa8fz580kP5z1LS0uTHgLwmdI0jWazGb1eLwaDwd+6j2azGd1uN/r9frRarVruVwkAAFdB2AM+W5qm0ev1Ym9vL/b39yc9nIi4mK23uLhopg7USJqm0e12vyjspWkai4uLsbS0FI1GI6qqsvweAIAbT9gDvkiaprG+vj41Ya/f75upAzWTJMlnnVKbJEksLCzE0tJS5Hku5gEAwJ8Ie8AXSZJkfOLsaDP8SZqfnxf2oIZarVbkeR6np6eXXj83Nxd3796NiBDzAADgI4Q94LONTpp89uzZVES9iLAEF2oqSZJYWlqKly9fvnd5s9mM27dvx+zsrL/fAADwCU7FBT5pFPF2dnZie3t74lHvwYMHked5nJ+fR6fTMWMPamw4HL73/81mMyJEewAA+Bxm7AF/qSzLODs7i99++y3Oz88nPZzo9XoxOzsbSZJEnueTHg7wlVqt1qSHAAAAteXrcOCTnj59OhVRb3Z2drznFgAAANx0wh7wUVVVxenp6Uc3t5+EqqosvQUAAICwFBeIi0MxRpIkGYezJEnixYsXkxrWB4bDoagHAAAA/yXswQ1WFEWcnJzEYDCIw8PDSJIkiqKIoijixx9/jIiIo6OjCY/yf9bW1iY9BAAAAJgawh7cYEmSxLNnz96bsTeytbUVe3t71z6eJEk+OHW30WjE2tpazM3NOSkTAAAA/kvYgxsuTdNLw9729vY3fdwkSaLb7UaappFlWfT7/fHpmGdnZ/H06dOYm5uLTqcT3W43kiQR9QAAAOAdSVVV1aQHAUxGURTx008/XetjNpvNWF1djfn5+Xj310+WZR/ctixLMQ8AAAA+wow9uKHKsow3b95c62POzc3FvXv33jug42OqqhL1AAAA4C8Ie3BDVVX1zZfb/tndu3c/O9Y5/RYAAAD+mrAHN1SWZdFsNi/dX+9LtdvtmJmZiaIoYm9vLy5b4W+PPAAAALha9tiDG2j01/7t27fx/Pnzv30/WZbFvXv3YmZmZny/VVXFq1evYjgcxt27dyNJktjZ2YnhcBh37ty5dC89AAAA4MsJe3BDFUURz549i8PDw799Hw8fPoxOp/PBTLyyLCMixnvpFUUh6AEAAMAVsy4ObrDl5eVotVp/62dbrdalUS8iIk3TSNN0vE9elmXj2AcAAABcDTP24AarqiqKoojNzc3Y29v7ovj2+PHjyPPcvnkAAAAwIcIeMD5A45dffomzs7O/vG2WZbGxsRHtdtvyWgAAAJggU22AyLIskiSJXq/3ydsuLCxEp9MR9QAAAGDChD0gIi72xcvz/JO3M8kXAAAApoOwB4zNzMz85fWNRiNWV1ftqwcAAABTwKdzYKzVakWj0fjo9evr65bgAgAAwJRweAYwVpZlVFUVp6ensb29HScnJ5EkSQyHw8jzPB4/fmy2HgAAAEwJYQ+4VFEUkSRJREScnZ1Fo9GINE3HlwEAAACTJewBAAAAQA1ZUw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/8PoSEcU7Kw1/sAAAAASUVORK5CYII="/>
          <p:cNvSpPr>
            <a:spLocks noChangeAspect="1" noChangeArrowheads="1"/>
          </p:cNvSpPr>
          <p:nvPr/>
        </p:nvSpPr>
        <p:spPr bwMode="auto">
          <a:xfrm>
            <a:off x="91886" y="-151685"/>
            <a:ext cx="180023" cy="32004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data:image/png;base64,iVBORw0KGgoAAAANSUhEUgAABPYAAAdnCAYAAABGVvIiAAAABHNCSVQICAgIfAhkiAAAAAlwSFlzAAALEgAACxIB0t1+/AAAADl0RVh0U29mdHdhcmUAbWF0cGxvdGxpYiB2ZXJzaW9uIDMuMC4yLCBodHRwOi8vbWF0cGxvdGxpYi5vcmcvOIA7rQAAIABJREFUeJzs3XmMZHtd///XObV2V1fve0/39Gx3uNeo4bIIiQouuERUBEThgoJLIIJ/EUHByNUY/nKNCpdEE+9FliDEiyyJqCEoES+YyFWZGebO9PS+1750befz+f1xf1XfO8xye3qq+9Spej6SyfRMV516V09Pnzqven8+b8daawUAAAAAAAAgUFy/CwAAAAAAAABw7wj2AAAAAAAAgAAi2AMAAAAAAAACiGAPAAAAAAAACCCCPQAAAAAAACCACPYAAAAAAACAACLYAwAA6HBPP/20Zmdn9ed//udtOd4HP/hB/dqv/VpbjtVJ3vGOd+i9733v895uYGBAS0tLJ1ARAADA8SLYAwAAOAGvfOUrNTIyomq1ek/3Ozg40G/91m/pv/7rv/TVr35VTz/99H3X8r73vU9//dd/fd/Hea6//du/VSgU0sDAgAYGBnT27Fl9+MMfbutj3M2//du/6dvf/rY++MEPPu9ti8Wizp49ewJVAQAAHC+CPQAAgGO2vLysf//3f5fjOPrHf/zHe7pvX1+fvvSlL2l2dlZ///d/r+/93u89pirv38tf/nIVi0UVi0V9+tOf1nve8x7993//94k89srKij7xiU8oFArd8TaNRuNEagEAADgpBHsAAADH7IknntDLXvYyvfWtb9Xjjz9+0+dSqZR++qd/WoODg3rJS16i3/3d39X3f//3tz5/5coVvepVr9Lo6KguXryoT33qU63PvfWtb9U73/lO/dRP/ZSSyaS+7/u+T9evX299/lvf+lbrvlNTU61utkcffVRvfvObW7f7+Z//eU1PT2toaEg/+IM/qG9961utz33xi1/UQw89pGQyqbm5Of3RH/3RoZ7zww8/rAcffFCXL18+1OMc9bl8/etf18tf/nL95m/+pl74whfqXe96l2q1Wut+juPor/7qr3ThwgVduHCh9XfXrl2TJH3hC1/QC1/4Qg0ODmp+fl6PPvpo676VSkVvfvObNTY2puHhYb3kJS/Rzs7OoZ4/AADASSDYAwAAOGZPPPGEHnnkET3yyCP6p3/6p5vCoXe+851KJBLa3t7W448/flPwVyqV9KpXvUpvetObtLu7q0984hP6jd/4jZsCsU984hP6wAc+oEwmo/Pnz+v973+/JKlQKOhHf/RH9RM/8RPa3NzUtWvX9CM/8iO3re8nf/In9cwzz2h3d1cPP/ywHnnkkdbnfvVXf1Uf+chHVCgU9H//93/64R/+4UM952984xu6evWqXvziFx/qcY76XFzX1Z/8yZ9of39fX/va1/Sv//qv+tCHPnTTcZ988kk99dRTunTp0i11JhIJPfHEE8pms/rCF76gD3/4w3ryySclSY8//rhyuZzW1taUSqX02GOPqa+v71DPHwAA4CQQ7AEAAByjr371q1pZWdEb3vAGvehFL9K5c+f08Y9/XJLkeZ4+85nP6Pd///fV39+vhx56SL/8y7/cuu/nP/95LS4u6m1ve5vC4bAefvhhve51r9OnP/3p1m1e+9rX6qUvfanC4bAeeeQRffOb32zdd3p6Wu9+97sVj8dbXXC38yu/8itKJpOKxWJ69NFH9fTTTyuXy0mSIpGILl26pHw+r5GRET388MN3fK7/+Z//qeHhYQ0MDOilL32p3vKWt7S65J7vcY76XF784hfr5S9/ucLhsBYXF/X2t79dX/nKV26q63d+53c0Ojp621Dula98pb77u79bruvqe77ne/TGN76xdf9IJKJUKqVr164pFArpRS96kQYHB+/4/AEAAE4awR4AAMAxevzxx/VjP/ZjGh8flyS96U1vanXl7e3tqdFoaH5+vnX75368srKip556SsPDw61fH/vYx7S9vd26zfT0dOvj/v5+FYtFSdLa2prOnTv3vPV5nqff/u3f1rlz5zQ4OKjFxUVJ0v7+viTpM5/5jL74xS/q9OnTesUrXqGvfe1rdzzWy172MmWzWRWLRW1vb+tb3/qW3ve+9x3qcY76XJaWlvT6179eZ8+e1cLCgv7wD//wpmNKN39Nv9NTTz2lH/qhH9LExISGhob02GOPte7/lre8RT/+4z+uX/zFX9Ts7Kze8573qF6v3/FYAAAAJ41gDwAA4JgcHBzoU5/6lL7yla9oenpa09PT+tM//VM9/fTTevrppzUxMaFwOKz19fXWfdbW1lofz8/P6xWveIWy2WzrV7FYPNS02fn5+Zv2qLuTj3/84/rsZz+rf/mXf1Eul9Py8rIkyVorSXrJS16iz372s9rd3dVrXvMaveENbzjUc5+amtLrXvc6fe5znzvU4xz1ubz97W/XhQsXdPnyZa2urur973//Lcd0HOeOx37Tm96kn/mZn9Ha2ppyuZze8Y53tO4fiUT0gQ98QJcuXdJ//Md/6POf/7yeeOKJwzx9AACAE0GwBwAAcEyefPJJhUIhXbp0Sd/85jf1zW9+U5cvX9YP/MAP6IknnlAoFNJrX/taPfrooyqXy7py5cpNwdGrX/1qXb16VR/96EdVr9dVr9f1jW9846aBFHfy6le/Wtvb2/qzP/szVatVFQoFPfXUU7fcrlAoKBaLaWxsTOVyudVhJ0m1Wk0f+9jHlMvlFIlENDg4eNeps8+VSqX0D//wD/qu7/qu532c+3ku2WxWsVhM0WhUV65c0WOPPXbo4zbrGh0dVTwe19e//vXWMmlJ+vKXv6z//d//led5GhwcVCQSOfTzBwAAOAkEewAAAMfk8ccf19ve9jYtLCy0Ovamp6f1rne9Sx/72MfUaDT0l3/5l8rlcpqentZb3vIWvfGNb1QsFpMkJZNJfelLX9InP/lJzc7Oanp6Wu9973tVrVaf97GTyaT++Z//WZ/73Oc0PT2tCxcu6Mtf/vItt/ulX/olnT59WnNzc3rooYf0spe97KbPf/SjH9Xi4qIGBwf12GOP6e/+7u/u+Jhf+9rXNDAwoIGBAT344IOamJjQX/zFXxzqcY76XP74j/9Yn/zkJ5VMJvXrv/7r+oVf+IVDH1eSPvShD+n3fu/3lEwm9Qd/8Ac3dSRub2/r9a9/vQYHB/Xggw/qFa94xU3ThAEAAPzm2MOsfwAAAMCJeO9739uakAsAAADcDR17AAAAPrpy5Yr+53/+R9Zaff3rX9ff/M3f6Od+7uf8LgsAAAABEPa7AAAAgF5WKBT0xje+UZubm5qcnNS73/1u/ezP/qzfZQEAACAAWIoLAAAAAAAABBBLcQE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CvtdAAAAAIDjZ62VMUaS5LquHMfxuSIAAHC/CPYAAACALud5nur1ujY2NuS6rmZnZxUOhxUKhfwuDQAA3AfHWmv9LgIAAABAezW788rlsrLZrLLZbOtzjuNocXFRfX19cl125wEAIKgI9gAAAIAuY61VpVLR8vKyPM+77W2i0ajOnTt3y7Jca62stapWq3JdV5FIRJIIAAEA6EAEewAAAECXMcbo6tWrajQad71dLBbT+Pi44vG4QqGQGo2GSqWSMpmMarVa6zajo6MaGRmRtZbluwAAdBCCPQAAAKCLWGuVz+e1trbW1uO6rquhoSFNTU0pHGarbgAAOgH99AAAAEAXMcZof3//WI6byWS0ubl5x+W9AADgZBHsAQAAAF3EWquDg4NjO36hUDi2YwMAgHtDsAcAAAB0CWutisXisT/G1tYWXXsAAHQAgj0AAACgSxhjlEqljv1xstmsSqWSjDHH/lgAAODOCPYAAACALtFoNI51Ge5zbWxsqNFoEO4BAOAjgj0AAACgC3iedyxDM+72eNevX1epVGoFfNbaE3t8AAAgOZazLwAAABB4xhhduXLFtw66eDyus2fPynXpHQAA4KRw1gUAAAACzhijvb09X5fFVioVZbNZhmoAAHCCCPYAAACAADPGKJPJaG9vz+9StLm5qWKxyL57AACcEJbiAgAAAAFljFEul9PGxobfpdxkYmJCIyMjCofDLM0FAOAYEewBAAAAAWStVblc1vLycscOrRgfH9fk5KQcx5HjOH6XAwBA1yHYAwAAAALIGKOrV6+q0Wj4XcpdhcNhzc3Nqb+/X67rEvABANBG9MUDAAAAAVSr1To+1JOkRqOhlZUV7e3tEeoBANBmBHsAAABAwFhrdXBw4HcZ9ySZTHbskmEAAIIq7HcBAAAAAJ6ftbY1bdZaq/39fZ8rOrxwOKy+vj469gAAaDOCPQAAAKDDeZ6nWq2mVCqlcrmsWq3md0n3ZGpqyu8SAADoSgR7AAAAQAczxqhUKml1ddXvUo4kGo1qaGhIrssuQAAAtBtnVwAAAKDDbWxs+F3CkY2OjvpdAgAAXYuOPQAAAKBDeZ6n3d1deZ7ndylHNjw8TLceAADHhDMsAAAA0IGMMdrb21MqlfK7lCNLJBIMzAAA4BjRsQcAAAB0GGOMNjY2lMvl/C7lvkQiEb9LAACgq9GxBwAAAHQQY4xyuVzgQz1JyufzLMMFAOAYcZYFAAAAOoi1Vtvb236X0RaO48ha63cZAAB0LYI9AAAAoEM0l+AGeVjGcxlj/C4BAICuRrAHAAAAdABjjHZ3d5XP5/0upW2stcpkMgR8AAAcE4ZnAAAAAD5qhl6bm5vKZrM+V9N+1WrV7xIAAOhaBHsAAACAD6y1Msbo4OBAGxsbqtfrfpd0LAYGBuQ4jt9lAADQlQj2AAAAgBPkeZ4cx1GxWFQqlVKpVPK7pLZzHEeDg4OanJxUOBwm2AMA4JgQ7AEAAAAnoDkQY3d3V7lcTo1Gw+eKjs+ZM2cUi8UUCoX8LgUAgK5GsAcAAAAcI2OMrLXa3d3tmUESfX19dOkBAHACCPYAAACAY2KMUSaT0c7OTk8EepIUi8VkrSXYAwDgBBDsAQAAAMfAGKOtrS1lMhm/SzlRU1NTfpcAAEDPINgDAAAA2swYo/X1deXzeb9LOVHj4+MaGBiQ67p+lwIAQE8g2AMAAADayBijXC7Xc6HexMSEJiYmCPUAADhBBHsAAABAmxhjVK1Wtbm56XcpJ8ZxHJ06dUrJZJJQDwCAE0awBwAAgK7QHE7hV7hkjFG5XNbKyoqstb7UcNIcx9Hi4qL6+voI9QAA8AFnXwAAAHQFx3GUy+V8mT5rjFGpVCLUAwAAJ4ozMAAAALqCtVa5XE6O45zo4xpjVKvVtLq62jOhXigU0pkzZxSPxwn1AADwEUtxAQAA0BWstSqVSjo4ODixwMkYo0ajoRs3bvRMqBeNRnX27Fm5rkuoBwCAzwj2AAAA0BWMMbLWanl5WTMzM0okEgqHn3256ziOjDGq1+vyPE+xWEyO48h13fvu8Ltx44Y8z2vHU+h4w8PDmpmZacvXDQAA3D+CPQAAAHSFZrhmjNHGxkbr713XlbX2lo66RCKhZDKp0dHRI3WeGWOUSqVUr9fvr/AAGBgY0MzMjMLhsEKhkN/lAACA/x/BHgAAALrCnYZm3OnvS6WSSqWSGo2GJicnjxTuZTKZe75P0CwsLCiRSNClBwBAB2JTDAAAAHSF5rLbe7W/v69cLifP8+5pnzzHcVSr1Y70mEExMDCggYEBhUIhQj0AADoQHXsAAADoCpFIRI7jHGmIxcbGhjKZjJLJpBKJhKLR6F2HQxhjVKlU7rfkjtbX16f5+XkCPQAAOhjBHgAAALqCMUaRSOTIXXTlclnlcrn156mpKY2Njcla2wq3mh+XSiWtr6+3pe5OFAqFtLi4yPJbAAA6HMEeAAAAuoLjOG2dTruzs6N0Oq1IJKJ6vS7HcVrBYbcPzIhEIpJEqAcAQIcj2AMAAEBXqNfrbQ32msd8bojX7XvqAQCAYCHYAwAAQCBZa1sTbx3HUSqV8rkiAACAk0WwBwAAgEBpduUVi0Xl8/nWEItqtepnWV3lqBOGAQDAyeKMDQAAgEBpNBp65pln/C4DAADAd67fBQAAAACHZYxROp32u4yud3BwwOAMAAACgGAPAAAAgVIsFv0uoet5ntf2QSQAAKD9CPYAAAAQCMYYlctl9tI7IcViUdZav8sAAAB3QbAHAACAjtacfpvP57WysuJ3OT1jf3+fYA8AgA7H8AwAAAB0LGutGo2GVldXdXBw4Hc5PaVararRaCgajfpdCgAAuAM69gAAANCRjDEyxmh5eZlQzyeVSsXvEgAAwF3QsQcAAICO4nmeHMdRPp/X9va2Go2G3yX1LJbiAgDQ2Qj2AAAA4DtrbWsvvd3dXWWzWRlj/C6r54VCIb9LAAAAd0GwBwAAAF8ZY5TJZFStVgn0OkxfX5/fJQAAgLsg2AMAAIBvjDFaW1tToVDwuxR8h0gkIsdx/C4DAADcBcEeAAAAfOF5nlKpFKFeh3Ichz32AADocEzFBQAAwIkzxujg4EC7u7t+l4I7qNfrcl0uFwAA6GScqQEAAHCijDGq1+taXV31uxTchbVWnuf5XQYAALgLgj0AAACciObU20KhoOvXrzMkIwDK5bLfJQAAgLtgjz0AAACcCGutVldXVSwW/S4Fh1QulzUwMMCSXAAAOhTBHgAAAI6VtVbWWm1ubhLqBQxTcQEA6GwEewAAADg2zeW3q6urKpVKfpeDezAyMqKJiQm69QAA6GAEewAAADgWnuep0WhodXVV1WrV73JwD4aGhjQzM0OoBwBAhyPYAwAAQNsZY5ROp7W7uytrrd/l4B6EQiHNzs4S6gEAEAAEewAAAGgrY4yKxaJ2dnb8LgVHEI/H/S4BAAAcEsEeAAAA7okxptWFV61WValUZK1VX1+fGo2GSqWSMpmMz1XiqOjUAwAgOAj2AAAAcCjGGHmep/39fZVKJVUqFb9LQpuFw2HNzc0R7gEAEBAEewAAADgUa62WlpZUr9f9LgXHIBKJaGFhQa7rynEcv8sBAACHQLAHQMYY1et1hcNhhUIhv8sBAHQgY4zW19cJ9brUwMCAFhYWJLEUFwCAIOGsDfS45oVatVrl3XkAwC2MMTLGaG1tTYVCwe9ycAzC4bDm5+flui6hHgAAAUPHHtDDjDHKZDLq6+tTIpF43hfzxhhe8ANAjzDGSJIymYz29vbUaDR8rgjHZXp6mjf3AAAIKII9oEdZa2Wt1c7OjhYWFuQ4Tusizlp7y5JcY4zK5bL6+voUCoXkeV7rc+zFAwDdo3l+yGaz2tnZuennPbpPNBrV4OAgb9wBABBQjrXW+l0EgOPXvFBzHEfWWhljtLy8rEqlIsdxFIlEVKvV5LquhoaGWu/eu64ra63K5bJWVlZ04cIFGWO0u7urSqWiSCSivr4+xWIxxeNxRSIRgj4ACChrrTzP040bN1StVv0uBydgcXFR/f39BHsAAAQUwR7QIzzP0+7urkKhkBzHUSqVuuuyKtd1NTU1pZGREUnStWvXVKvVnvdxksmkxsfH1dfX1zoOACAYjDFaWlpSpVLxuxScgFOnTtGtBwBAwBHsAT3AGKPt7W2l0+l7vm8sFmtNzb0X4XBY09PTisfjrWm7dPEBQGczxujSpUt+l4ETMDc3p6GhIUI9AAACjj32gB5Qq9WOFOpJOvJSrEajofX1dUnSxMSEJiYmAhPsGWNuu88gAHQ7x3FaWzage506dUrJZJJQDwCALsDZHOhSz70oi0ajSiQSvtWSy+VaYVknM8bIGKNCoaDt7W15ntfxNQNAOxljFI1G/S4Dx2h+fl7JZJI3rwAA6BIEe0CX8TxPpVJJ+Xy+NcnQdV1NTk76VlOtVtPKykpHhmTNjeKbgd7Vq1e1tramTCajnZ2d1qRgAOgV8Xjc7xJwDBzH0eLiogYGBgj1AADoIizFBbrIc6fXStLZs2dbQywODg78LE0HBwfa29vTxMTEsSz9aU76lf7fUrLm0l/P81qP2ZwM7HmeKpWKKpWKSqWSSqXSLSFeLpfT9PR022sFgE7luq5mZmYUi8WUzWYPNTQJnc91XS0uLioej7P8FgCALsPwDKCLeJ6n1dVVlUolSc8Ovjh79qwcx9Ha2poKhYLPFUojIyOanJyU67q37RhoLtltBnPGmFZAV6lUFI/HW58vFosKhUKKRCKq1WrKZrNyHEehUEgjIyOKRCIql8vKZrPK5XI3HfOwP/pGR0c1NTVFdwOAntJ8oyOdTmt7e9vnanA/otGoFhcXFQ6HCfUAAOhCBHtAF/E8T9evX7+pw6L5Qr6Tui4cx9HExITGx8dbFxnGGDUaDRUKBWWzWSWTSUWjUaVSKUUiEdXrdR0cHCgejysSiahSqdzzpN6j1nru3DlFo1EuiAD0HGOMcrmcNjY2/C4FRzAwMKD5+Xm5rhuYAVYAAODeEOwBXeR2wV4nSyaTmpycVDgcVr1e1/LyckfuaRcOh3Xx4kUuigD0JGOMrl+/fuQp6fDH+Ph4q0MeAAB0L/bYA7pMkMKnQqHQEcuDn0+j0VA2m9XQ0BAXSAB60uDgoPb29vwuA4c0OTmpsbExzlkAAPQAzvYAcAi7u7tyHKcjJ/sCwHFyXbc1iAmdLxwOa3x8nL1hAQDoEQR7QBdpDoZA+9XrdS0tLRHsAehJkUjE7xJwSKOjo36XAAAAThDBHtBFHMfR+Pi432V0rYODA+3s7BCeAug5/NwLjtHRUZbgAgDQQzjrA13EcRyNjo4qGo36XUrXSqVSSqfTXOQC6CknMYUc929sbCxQe+0CAID7x/AMoIt4nifP8widjtn29nYrRJWCNbAEAO6VMUYHBwd+l4HnEY1GNTU1RbceAAA9hmAP6BKe5ymTyWh7e9vvUnrCzs6OotGoHMdRf39/6++5oALQjUqlkt8l4C4cx9HCwoLfZQAAAB8Q7AFdorm/nuu62tzc9LucrmeM0crKiiRpeHhY4XBYAwMD6u/vJ9wD0FU8z1OlUvG7DNzF/Py8otEo5x8AAHoQZ3+gSzRfzA8MDPhcSe/JZrPa39/XxsaG36UAQFsZY5TL5fwuA3fgOI5Onz6tRCJBqAcAQI/iFQDQRYwxKhQKfpfRs+r1ura3t2WMaf1iz0MAQWWtlbVW+/v7fpeCOzh16pQSiYRCoZDfpQAAAJ+wFBfoItZaFYtFv8voael0WrlcTo7jyHEcJZNJDQ4OKpFIyFrbup3jOLLWtm4HAJ2k+cbE8vKyGo2G3+XgNmZnZzUwMECnHgAAPY5gD+gydIf5z/O81sfpdFrpdFqO4ygUCslxHNXrdUlSX1+fTp06pXA4LNd1CfgAnIhmaCep1enluq6sta1zyP7+vlKpFOeUDjUyMqLh4WFCPQAAIMc+t4UE6CDGGFlrWV5ySM2v140bN9jkPGASiYSGh4c1NDQkicm6AI5Hc2nt5uamstmspGd/3oyMjGh8fFz5fF65XE7lctnnSnE38XhcZ8+e5VwBAAAkEeyhwzS/HVmieO+MMVpaWiLUC7BwOKy5uTnFYjG5rqtwONz6vwAAR9EM8+r1ukqlktLpNOeJAHNdVxcuXFA4HObcAAAAJLEUFx1oa2tLjUZDo6OjKhQKGh0dleM4reWKuD1rraLRKBdsAdZoNLSystL68/T0dOv7HwCOotnJfXBw4HcpuE+O42h+fr61rQMAAIBEsIcOY63V1NSUHMfR9va20um0UqmUHMfRAw88QLD3PPj6dBf2tgLQDoR6wRePx7WwsMCbnAAA4BYEe+goz32xOj09rWq1qlKpJGuttre3NTs7y557d9AczoDusbe3p6GhIUUiEZamA7hnTEoPtkgkouHhYSWTScXjcc4DAADgtgj20FGeO5EvFAopEom0PpfL5TQzM+NXab4wxqharSoajbYmFjb3XDPGKBQKtX53XVexWMzvktFG1lo988wzSiQSOnPmjN/lAAgYa612dnb8LgPU5LcUAAAgAElEQVRH0NyKQaIbHwAA3B3BHnzVnOTafAe6VCopn8+rXC6rXq/fshRxc3NTp06d6voXuZ7nyRij3d1dZTIZ9ff3a2BgQMYYFYvF1j56rutqaGhIk5OTCoVCqlarPleO41AqlZTJZDQ8PEy3BoBDMcYol8txXgigyclJjY6Odv1rHQAA0B5MxYVvjDHa29vT3t6eIpGIGo2GDvPtODk5qfHx8a58wWuMUaVSUS6XUzqdPtTXQ3p2GW5/f7/K5fKh74NgicfjOnv2bFd+3wNoL2utGo2Grl69yjkhYEKhkC5evMjPegAAcGi8asCJ8jyvtdy2UChob29PklSv1w998bG7u6udnZ1Wt18QNJ+z53nPe7tQKKRarXZPz81a29qLEN2pUqm0vu8B4G6stVpbW+OcEECxWIx/NwAAcE8I9nCiQqGQHMdROp3W2trakY+TSqV0/fr1wIQc1lotLy9ra2tLxphWyNesvxn8hUIhxWIxLSwsaHZ21ueq0WlqtRpLcQHcUfPcsra2pnK57Hc5OIKDg4ObtiN5vjcEAQAA2GMPJ6q5n15zj7j7Ua1Wtbq6qtOnT3fUkpXnhnXNgRebm5sql8sql8vKZrOtwSD9/f1KJBKq1+vyPE/j4+OtwRjt+Bqh+zQDYAB4LmOMMpkMnb0BZ63VysqKpGe32ZiZmdHw8LAkhmgAAIDbY4893DdjjGq1Wmty6/PZ3NxUOp1u2+OfP39e8Xi8bce7H8YY5fN5bWxsqL+/v7XvXalUOtT9XddVOBxWrVY75koRRKOjo5qamiLYA3CLcrmspaUlv8vAMYjFYpqZmVF/fz/hHgAAuAWvDnCLe1n64Xmetre3de3aNa2urt60vPR2rLVt3zvmXjsTjnNvPsdxtL6+3trzbm9v79ChXrM2Qj3cydDQEBd1AG7RnICL7lStVrWysqJarUY3JgAAuAVXiJD07EVBcz8Xx3G0t7fXCvjuFoJZa5XJZCRJxWJRV69eVSaTae0jV6/XVa/XVa1WVSwWtbm52bp9u9xLt561VtVqVaVSqfV828kYo2Qy2dZjAtKz+1P29fWxxx6AW1hrdXBw4HcZOEbWWi0tLeng4IBwDwAA3IQ99npYM7Cz1qpcLmttbU0DAwOy1iqfzyuXy6m/v18jIyPq7+9v7Y/X/L25Qfdzgz/P87S1taXd3d3WQIjj0qytuY/dnQKPZvdhs/b19XVVq1VJ0tTUlMbGxtrWBRUKhTQ9Pa1CodCW4wFNzf+DAPCdHMdRvV73uwwcM2OMbty4ofn5eQ0MDLAtAwAAkESw17OaSz6bk9f29vYk6aalPPV6XblcTrlcTrFYTPF4XOFwWMYYFYvFu15EHPcUt5GREc3MzLTCvDuFes3QcmdnR41Go9VJ2JTP5zU6OtrW2iKRiEKhEJPs0FZ06wG4k2Z3PHrD+vq6Ll686HcZAACgQxDs9SjHcZRKpQ69LLZarba63Pw2MTGhiYkJOY5z10BPejbA3NnZueOE2UqlIs/z5DhOW/cum5+f18rKCh1WaJu+vj721wNwC2NM68059IbmPr5DQ0N+lwIAADoAV4ld7Lnh1nP/3Fy2Ojc3p3A4WNmu4ziamJiQ67p3XXrreZ6uXbumy5cv3zHUk579Wty4caO1nLcdXNdVf3+/Zmdn23I8QJIajQZBMYCbeJ6nXC6nbDbrdyk4YZwPAABAE8FeFzPGaHl5WZcuXVI+n5f0/0K9arXaWp4aJM19++72gtZ1XVWr1UM/t/Hx8bvu0XcUrutqeHiYpZNom52dHb9LANBhjDHa3Nz0uwz4oFwuM0QDAABIItjrao7jqFQqSZK2t7eVz+dbQdPq6mpgl+4sLS2pUqm0XtAaY256ges4jvr6+jQwMHCo4yUSiZsCuGZ4+HwTgQ+Dd9TRLkEL4QEcL8/ztLm5yXmmRxWLRb9LAAAAHYJgr0sZY5TNZlsv+Gu1mtbW1nT16lWtra11zH55R1Gr1bS0tNQaTlEqlbS0tNR6Ts3uu8nJyUMdb3d3V9lsVqVSSbVaTblcTtvb28pkMq2Q7yjviltrFYlE7vl+wO00pzoDgPRssMcE9t5Vq9U4JwAAAEkMz+hajuNoe3v7lr+v1Wqq1Wo+VNRe1lptbGxoZmZGqVRKknTjxg1FIhGdOnVK0uGXLubz+dZS5edyXVehUEiNRkOJROKep5I6jqPp6Wmtra0d+j7AnVhrtb6+rlOnTjFEA+hxxpjWuQ+96W57DQMAgN5CsIfAKhaLeuaZZ1p/NsaoWq3q+vXrbTl+LBbTyMhIqzPwXllrAzecBJ0tn88rl8tpaGiIcA/oYdbaQ0+1R3cKhUJ07AEAAEksxe061lp5nsemym3QHDLiOI5CoZAcx7nj1/Q79+Rr/jusr6+fZMnoAZubm6rX61zQAT3KGKPV1VXO8T3O8zze4AEAAJIkx3J12DWMMarX69rd3VUul/O7nK4xPj6u6elpeZ6nRqOhSCRy04tpz/OUzWZ1cHCgSCSiZDKpRqOhzc1NBh7gWESjUZ0/f56LOqDHGGOUy+W0sbHhdynwWSgU0sWLFzkPAAAAluJ2m9XV1UAPxuhE+/v7Ojg4kOu6KpVKWlxcVDwel+u6MsaoVCppa2urdfugThtGcNRqNW1sbGhubo6LOqDH3G7/XPSeeDxO5zYAAJBEsNdVmktH0X6lUqn18dLSkkZHRzU5OalwOKxQKKTTp09LklKplOr1uur1OsukcKxyuZz6+vo0MjKiUCjkdzkATkChUDjyvq/oHq7ranZ2ljd2AACAJIK9rmKtVTQa7Yqpt50unU4rnU4rkUgomUzKcRy5rqu5ubnWx9VqVbVaTcYYGWMUjUZlrVWlUlGxWFS5XPb7aRybTCakJ58c0Wtek9HICBehx2V7e1vhcFiDg4NHusCz1spaK2NMay9JAJ2LgUyQpMXFRUUiEabiAgAASQR7XWdqakpra2t+l9EzSqXSTd18Ta7ramRkRLFYTK7rKhwOtwLXRCKhsbExVSoVbWxsdGUQ++STI/qTP5mWJL3tbfs+V9Pd1tfXdfr0aSUSiUOHe80wr16va319XbVaTRcvXjzmSgHcr76+Pt7A63F9fX2t1xYAAAASwV5XcV1XyWRS4+Pj2t8nTPGTMUapVOqutzl9+rTOnz+vpaUlVSqVE6rsZDz8cFFnzlT08MNFv0vpCSsrK5qbm9PQ0NBdL/Y8z5PjOCoWi9rf37+pa3R3d1eTk5N07QEdzHEcTUxMMDyjh9G1CQAAvhNv93UZ13U1Ojrqdxk4hJWVFXmep7m5ua4LUz7ykUnduBHXRz4y6XcpPWNjY0Nra2vyPO+mX8aY1pLbVCqly5cva3V19Zal4Ol0mo3YgQ7nOI6GhoZYgtnDCPYAAMB34tVBF2J5RnAsLS3p9OnTmpmZ0fr6ut/ltM1v/db2Tb/jZBQKBV25ckX9/f0Kh8PyPE/ValWNRkOO49x1oIu1Vtvb25qZmem6oBnoJtZa9fX1dfU+rbi9cDisyclJXucBAICbOJYWja5TrVb1zDPP+F0GDikcDuvChQva2NhQPp/3u5xjwTCNYIhEIjp//jzBHtDBjDHa3t5WOp32uxScgGg0qmQyqUQioUQi0RrQBQAA0ETHXpcxxqharfpdBu5Bo9HQ1taWZmdnuzbYY5hGMFhrWeIHdLjmfroEe93LcRwtLCwokUi0fi4T5gEAgDsh2OsixhiVy2U21Q6gbDar6elpDQ4OdmW495rXZG76HZ3J8+imBIIgHo/7XQKOSTQa1fz8PJNvAQDAobEUt0sYY5ROp7W9zZ5mQTU6OqqpqSmtra2pWGSaLPwxNTWlsbExLiiBDtMchOM4Duf7LuQ4jmZmZjQ8PCyJ/ZIBAMDh0bHXBYwxSqVS2tnZ8bsU3IfmsqqFhQX2T4JvCoUCk7WBDuF5nhzHUalUUrFYVLVaVaVSUaPR8Ls0tNnc3JwGBwcJ9AAAwD0j2As4a61qtZr299m3rBuk02lVq1UtLCwoEokom82yZyJOFBeVQGcwxmhvb0+pVEosruhuiUSCUA8AABwZryACznEcRaNR9fX1+V0K2qRUKmllZUXJZFJnz57V+fPnFQ6TweNkcGEJ+M/zPO3s7Gh/f59Qr8vF43EtLCwwuAgAABwZV3BdoDk9rbkvC4KvXC7r2rVrunz5siSxNBInJhQK+V0C0PMcx1Eul/O7DByzgYEBnTlzRq7rEuwBAIAjI9jrAo7jyHVdwp8ulclkNDQ05HcZ6BHGGL9LAHqetZbu2R6wuLhIqAcAAO4brxq7SDweJwDqQqlUSuFwWLFYzO9S0AMODg78LgHoeY7jKJFI+F0Gjtnly5dVr9dZbg0AAO4LwV4XcV1Xc3NzikajfpeCNqtWqxobG/O7DPSAWq1GpxDgM9d1CfZ6gOd52traolMaAADcF67eutD58+d1+vRpOry6yPr6uoaGhnTq1CmW7ABADxgcHGTPyx5QKBTUaDTo2gMAAEdGsNdlXNeV67oaGBjQ2bNntbi4qAsXLigej/tdGu5DrVbTt7/9bfX39+vMmTN+l4MuFgqFuMAEOoC1lon3PYKuPQAAcD8I9rqU4zgKhUIaGBhQNBrV6dOn/S4J98kYo6tXryoWi7HcGscmHo8T7AEdwHEc1Wo1v8vACfA8j+5MAABwZGG/C8DxcxxH4TD/1N3CcRx5nud3GehS/KwAOkPzDTp0t8HBQZ06dUrWWrbaAAAAR0LHXg/hBWN38DxP/f39fpeBLkW3HtA5zpw5o5GREb/LwDGZmJjQqVOn5Lour9EAAMCREez1CGOMBgYG/C4DbVCv1zU0NMRyXKADWGtljCEQRds5jiPXdTUzM6OJiQm/y0GbTU9Pa2JiginkAADgvvFqoke4rqvp6Wm/y0AbbG9vKx6P6/z58zp37hzv8qOt2MD98DzPk7VW1WpVBwcHLJHHsXBdVxMTEyyT7xKO4+jcuXMaGxsj1AMAAG3BK4oe4TiOIpGIJicn/S4F96lcLuvatWu6dOmSIpEIy3LRVuVy2e8SAsFaq0ajod3dXbmuq6WlJeXzeYLRHnUS/+5DQ0PH/hg4fqdOnVIsFuNNOQAA0DYEez3EdV2NjY1pbm7O71LQJrVaTX19fX6XgS5ijNHOzg7dZ8/DWqv19XXt7+8rHA4rGo1qY2NDmUyGcK/HWGt1cHCgcrksY8yx/Pu7rsvP+i4wODiooaEhOvUAAEBbsa6jx4RCIQ0ODspaq83NTb/LwX2KRqN0WKHt0um0RkdH2dD9Dowx2t7e1sHBgaRnO6KbYc7W1pYikYgGBwf9LBEnyHEcRaNRffvb31Y0GlUymVQymWx1UzuO05b/R5FI5L6PAX9NT08z/RYAALQdbxn2oFAopOHhYS48A25hYUGe5xHs4Visrq7KcRw1Go3WcIheHxLR/Bpsbm4qnU5LUmuITaPRaN2O5fG9p9kRX6vVlEqltLy8rEuXLmltbe1QHXzGGHmed9vbGmOUzWa1t7d3HKXjBO3t7dHRCwAA2o6OvR7VXNaTz+f9LgVH1N/fr42NDb/LQJeq1WoqFosKhUJaXV1Vo9FQIpHQwsJCq9vkuReo1lqFQiG/yj0WzefX7LDJ5XLa29tTrVZr3aa/v/+mP0vPTq5udjvSmdMbQqGQxsfHlUqlbvr7crn8vN8DxhiVSiXt7+9rdHRUyWSy1QXquq5c11UqlWp1iCK46vU6PxMAAEDbEez1qGbnCYIrn89rfHxchULB71LQpRzHUaFQUL1elyQVi0VlMhklk0nVajUVCgUVCgUZYzQ4OKixsTFFIpFWV19Qg75mZ+L+/n5rz7RCoXBTV15TKBS65Wfp9evXFYvFmFrdY243tdbzPNXrdcViMUnPfm/V63VFIhE5jiNrrba3t1sdoJVKRRcvXtTBwYGy2axc15XneapUKif6XHA8isWiPM8j9AcAAG1FsNfD2Ig72HZ3d/XAAw/oBS94gcrlslZXV/0uCV0mEonc0iW0tbWlra2tW26bTqeVTqdbgySi0ahmZ2cDt0l8802Pa9eu3TbI+07NrqrvVK1Wtbm5qdnZWS7ie4S1VpFIpBWEN5VKJUWjUVlrtbq6qmKxqFgspqGhIVWrVeVyudZtPc/TpUuXTrp0nKD19XWdPn2anwkAAKBtCPZ6lOM4GhgYUCgUYvplQDUaDe3t7clxHI2Pj7e6P4B2cV33njt7G42GGo1Ga+/HmZmZwHTuNTv1VlZWDhXqSc92zs7MzCgajd6yJDebzapSqWhiYkLJZPKuy5Wbj+04TuDCUDzLWqtkMtnqvmsaHR2V9GwnZ7Pzrlqtand398RrhP9KpRLnagAA0FZcPfS4yclJv0vAfdjb29Pu7q6MMYrH436Xgy5zvxefxWIxMF0pzeWOzzzzzD3tZdYcYDM2Nnbbz1cqFa2trenKlSut/6vP/bo2OwT39va0tramfD7fWv6LYAmFQpqcnLzle35zc1NXrlxhOS1aqtUq4R4AAGgbgr0e5rquhoeH/S4DbRKJRPwuAV2mub/XUTUajY4O9jzPk7VWlUpFW1tbWlpaOnSn3nPt7u5qZGTkrv8HjTFKpVJaWVlRpVJphXfValXXr1/X3t6eisWi1tfXdfXqVdVqNcK9AHIc55Y3zNLp9JG+r9C96LAHAADtxFJcKJlMMoAh4La3tzU3N6eDg4Nb9ne6E9d1NTs7q1wux78/bstxnPsOJJrLSztRtVrVjRs37vsCu1wuK5/P6/z588pkMtrZ2bnjMUulkq5fvy7XdRUOh29Zvis9G4guLS3pwoUL7M8XMKFQSGNjYyoWiyqVSn6Xgw4VCoVYcg8AANqGVxVAF8hmsyoWizp//rxmZmaUSCRuO6FRkvr7+zU8PKyBgQENDg5qfn5eExMTJ1wxOl1zL7h2BHudyPM87e/vt62+9fV1bWxsaHh4WMlk8nlvb4y5baj33M+vrKywLDeAHMfR1NSU32Wgg0WjUb9LAAAAXYSOvR5nrVWxWPS7DLTB2tqa+vv7NTU1pcHBQYVCodZyH8/z1Gg0WksFjTGKRCIql8vK5XKamJhQOp1mkApaIpFIWwKler3eccMzrLXK5/PK5/NtPW4+n9fk5GTbnm+lUtG1a9c0PDysiYkJOnwCwnEcps7jriqVCvviAgCAtiHY62HNDds7taMG965cLuvGjRutP7uuK8dx1N/fr2g0qkqlcsvysHA4rKmpKV28eFHWWq2vr7M0V89+XaLRaGu6a69pV7CXyWTaGna1y3HtedbupbP1el17e3sKhUIaHR0l3AsIuixxN41Go6O3KQAAAMFCsNfDrLXsAdTlmheXdwvqGo2GLl++LEmamZnR/Py8dnZ2lEqlTqRGPw0NDWl8fFye5ymXy8lxHIVCIZXLZS0sLEh69uuTyWRUrVZVKpV65oI9HA635bmm0+mOW5boOI5GR0e1v7/f9i7VXC6nyclJ5XK5th47nU5rdHS0bcfD8THGKJPJ+F0GOtidtsoAAAA4Ct7672Gu6951jyf0nq2tLa2urnZkh1U79fX16cyZM5qdnVWxWFSj0dD4+LhGRkY0MjKi06dPq1Ao6PLly8pkMhocHNTs7Kxe8IIX6OzZsxoYGPD7KbRFc6P/wcHBWz6XSCQOPYjlbqy1qlar932cdnMcR2fOnGl7B9zu7q4qlYpOnz7d1m6cWq3GcvkA6YU3RnB06+vrTMYFAABt41heVfQUz/Naky4LhYK2trb8Lgkd6Ny5c6rValpbW/O7lLaIxWKamZlRPB5XrVZTLBZTPp/X1tbWPXWlua6rqakpDQ8Pq16va319XZVK5Rgrv3+u6yoSiSgcDstxHBljFA6HFYvFNDIyImttq3ukGRo1u/WWlpbaEv7Pzc1pZGTkvo/TbsaYY+tOfeCBB1Qul7W+vt7W454/f16xWIwlfB3K8zxlMhltb2/7XQo6UDweV6VSkeu6Ghwc1KlTp/wuCQAAdAGCvR5hjFG1WlU6nVapVKJTD3cVjUZ17tw5LS8v6+DgwO9y7kkikdCZM2e0vb0ta61isZiGh4eVz+eVzWY1PDysUql030vlZmZmNDIyoq2trY5bdtfX16epqSklEglZa2WtbQWYzXCv0WioWCxqd3e3dZ9mwHdwcHDfe9DF43FFIpHW3nB9fX0dF0Z5nqfV1dVj2ZLAdV098MAD2t7eVjabbdtxY7GYzp07x157J+xunZLNfRWr1ap2d3fbPpQF3WF0dFSzs7Otn8XW2q7ujAcAACeHTT56yPXr1/0uAQFRq9VUqVQ0PT2t5eXlQC0XaoZTQ0NDstaqXq9reXm5NQSjXVOgt7a2lM/ntbCwoEQioa2trZsu/qPRqKamppTL5U7sQj8UCuns2bMKh8MqFAq6cuXKoZdutiPAHR8f1+joqMLhcGsaszFGrut23Ebx1lo1Go1j22fUGKOtrS3Nzs6qUCi0bQlttVpVKpXS2NgY4d4J8DxPnudpd3dXtVpN4XC4NfhAevbfuRmUB+nnJE5eqVSS53mEeQAAoO3o2OsBxhgVi0Wtrq76XQoC5uLFiyoUCtrc3PS7lOcViUR05swZhUKhE10KFwqFtLi4qEgkotXVVZXLZUUiEZ0/f17ValXxeFzPPPPMbferi0Qi6u/vV7FYbEvwMzw8rMnJSV29evW+j3WvEomEFhYWtLm5edvnMzMzo+Hh4Y65qDXG6Pr168e+/9+5c+dULpfbuu1BsxswFAp1VFjaTZqdrnt7e9rb2/O7HHQB13X1ghe8gEAeAAC0Ha8ueoDjOG3ZBB+95/r16xoaGtLQ0JDfpdxVIpHQhQsXVKvVdPny5RPd38rzPF2/fl3pdFqLi4saHR1VJBKRtVZLS0sqlUqan5+/5X6jo6O6cOGCpqen9eCDD+qhhx7S2bNnFY/Hj1xLNBr17f/64OCgSqXSHafBbm1t3XeA2eyOaoYu93OsRqNxIkM9Njc3276/oDFGKysrdIgdk2YH3tLSEqEe2sYY0+ocBwAA+P/Yu3MeNxI0T/j/OBjB+76ZmWQeSqmq15kvsOj9BvIWg7UK2HXGbGC8NcbbFxigzB6znAVmvZW1xloDtDlud5eUh/JOJu/7CsbxGlqylaWUlAcZEST/P0BQVV7xSOIR8cRzLBJbcdecYRjQdR31et3pUGgF6bqOcrmMXC6HTqfjdDgPUlUVOzs7aDabjg6sr1arGAwGKJVKODk5gSAI8Pl8uLi4wOHhIQ4ODtBoNCAIAmKxGDweDy4uLjAYDCCKIkRRxMHBAQ4ODnB+fv6sluFIJOLYNk5RFL+7iOTq6grFYhF+v//JlXumaaLZbKJWq8EwDIiiiEgkglwuN59x9tR47TCZTJZSVTcajVCtVpFOp1kBtECmaWI6neLs7OzFcyaJZlRVxfb2NlRVdd1YAiIiIlp9vBpYc5Ik4ezsjBV79GztdhuCIEBVVadDeVAqlcJgMHDFFsrBYIBms4m9vT1MJpN5pdbR0RH6/T4SiQTi8TgGgwHev39/b75bMpmELMtoNpsvWm7jVBXXY2dHXVxcoFqtzmeXfY9pmjAMA1dXV7i7u5t/j2maaLVaOD09hWEYT/5zL2rm3ffM4g+FQgv/2fV6HY1Gw7Y/y6b4+PEjk3q0UIlEYr7Nmkk9IiIiWjRW7K25WcUe0XMpigLg01IKO1oXn0KSJPj9fldVE5bLZfh8Pqiqei/R9a3E4+7uLmRZxs3NzYs27PZ6PYRCIUe29D5lKHyj0UCr1UI0GkUsFoOiKBAE4YvknCAIaDabqFarX60GnEwmODs7w97e3pOqAO18XazVatja2sLp6enCN5JXKhXouo5MJgPLsuaVk4IgsJLviSzLmi84IFqkZrOJaDTKpB4REREtBRN7a44XdvQSsixjf38frVZradtDn0sQBOzt7cEwDFQqFafDuadSqWB3d/dJ31Or1V6ckPP5fI4lXz+vUHyMWWtts9kE8GmRiCzL9xJ84/H4UZV4k8kEl5eXKBaLj3rNsyxrIVuAH6vRaMDn82FnZwcnJydL+fntdhvhcBiyLGM6ncLj8SCZTEIURSYTvmM2sxEAx1bQUiw6oU9ERET0OSb21pxpmgiHw+h2u06HQisonU7DNE1XtLnOqKqKcDiMZDKJ6XSK09NTp0P6wmAwQL/f/+7MuZnpdIp8Po92u/3o7/mcLMtIpVJQVRVnZ2dP/v5FmM29e67pdPqikQGDwQC3t7fI5/PfjcM0TdsT1dfX13j9+jVyudxCN+TOGIbxRWK40+nMKxmZ3PvSbBFLq9WCpmkYDAauq0qm9ZBOp50OgYiIiNYYE3trThRF5HI5JvboWVRVddV8xnw+j2g0ClEU51tn3er8/PzRXzsajRAKhSDL8rMqO2aVak4l9QA8KyG5aO12G4qiIJFIfLMtVxAER7ZTfvz4EQcHBxgMBra8JmuaNl9YwsTelyzLwvHxMcdV0NLFYjF2UBAREdHS8CxjzQmCMJ9DRvQUsiwjEAjg5ubG6VAAfHosR6NRHB0d4c9//jP+8pe/uCKZtAitVgvT6RSFQuHJ3+vz+aAoCo6Pj1lthE/biWu12rwa67dmbbhOzFGbTqe4vb1FoVCwbRnNYDBAq9Vam+fKoliWhW63y6QeLd1shigRERHRsjCxtwEEQcD29rbTYdCK0XUdmqYhEAg4HQqAT9WDlmWt5YW4rus4OTmB1+tFNBp99PfJsoxwOOyKqkrLslxz8Vqv13F+fg5d179IaJmmiVqt5lBkn9pj2+02SqXSk5Z9vES5XMbd3R3a7Ta63S40Tdv4BRGWZWE8HjsdBm2AVCrldAhERES05tiKuwEe2jZJ9Bj1eh2ZTMYVs6d0XV/rVibTNOfVXMPh8MGW3Fn1rcfjQSgUQiAQgGEYuL29dSDi+2abWN1iOBzi+PgY+Xwe4XB4vi12Nv/QSeVyGV6vF7u7u2myWlMAACAASURBVLi8vITX651vd17WUo/PF5X4fD6USqWlHGdZLMuCaZr3XgNM03xRcpTvi7RssiwjEoms9XsXEREROY+JvQ3BCxh6jmazCUVRsL+/j0qlgkaj4VgskUhk7TcLdjodZLNZhEKhe3/XHo8HuVwOwWAQuq7DMAxomob379+7psVS0zRYlgWfz2frxtlvMU0T19fXiEQiCIVCmE6nqFarTocFADg7O0OpVMLBwQEMw4Cu6wiFQjg+Pl76sWXZnW/9s/bp2c2ozxPFw+EQ9Xp9npQVRRGpVAqJRGKeNJlVIQqCwEQK2UKWZUiSNH9d/q2nVGATERERPZc7z+5p4TweD1KplKMtaLSa7u7uoGkastmso4m9QCBg+yZTp8xmY/p8PkSjUYTDYQyHQ1cl8h6iaRr8fr9rEnsznU4HnU7H6TC+8PmCFVEU8cMPP9hyXLclvWaP6W63i3q9DsMw5sm9r7Xfm6aJSqWCyWSCRCIB0zTR6XQwHo+xvb09/zPObmrNkoSzyj/Lsjbm9YQWKxwOI5FIwOv1QhCEeSXpcDhErVabP65UVUUqlXLd842IiIjWDxN7G2JW3TAajRxvQ6PV02w2kU6n4ff7Hdkm6vF4EAwGn7RpdlU1Gg2k02mk02kYhoHhcIiTk5OVqFb8baskPd4s2SRJ0tLn3w2HQ8fapmdJO03ToGkaJEnCaDRCvV5/1vzMdruNdrt972OzEQLAp0Rev9+HYRjweDzQNA29Xo/vg/RsiUQCqqri5uZmvt1almWk02ns7Oyg0+mgUqlgb2+Pr4dERERkCyb2NoggCNja2sLR0ZGrq37InSzLcuwiRRAECIIwr1xbZ/V6HfV63ekwnsVtc/ZWjWEY8Hq9S68km06n6PV6CIVCL3pOm6aJyWQCy7Lg9XoBfL0acFYpV61W0W63l5q8bLVaiEajmEwmCAaDqNVqXJRBC1Mul7G3t3fvearrOm5vb1GtVnFwcABFUQCAr4dERERkC95K3CCzuUP7+/s82aQnE0XRse2rsyobPm7dzTRNeDwep8NYWePxGKFQ6JtfI0kSYrEYdnd3sbW19ezE3O3t7Ytu8BiGgVarhdPTU3z8+BEnJyfodrvzBJ5hGDAMY16JOB6PcXp6ikajsfSKRNM0cXp6iuvr63mrJNGijMdj9Pt95PP5Lz6n6zouLi4QDAb5fkVERES2YcXehhFFcT6I3w2bNMn9dnd34fP5YBiGY5txBUFw5ew2uq/X6yGVSjkdxsrq9/uIxWIPfk4UReRyOUQiEei6jk6ng2AwiMPDQ5yenj456T7bplwoFB69Wfbz5Ra1Wu1eZammabi+vsbNzQ1EUYSiKPP5eIZhOLbAyclKY1pflUoF+/v7823bnxuNRvPnJxEREZEdmNjbQKIoIhqNot1ur31bI72cz+fD9fX1fJaQE2KxGGRZ5lwsl+t2u8jn8w9e7NL3tVotpNNpxGIx9Pt9KIoCRVHg9XoRiUQwnU5xdHQ0n0VXqVRQKpWQyWRwfX395ON1u10kEgn4fL5vJr9mFXaNRgPtdvub8x4ty4JhGK5JwpumCUVR2IpLCzWZTDAYDJDP5x987nk8nkcnzImIiIheirexN9Rs3h5bReh7hsMhtra2vtsiuCySJCGfz2M6nTq6lZe+zzRNmKY5n7dGT2OaJq6urpDNZnFwcICtrS0kEgl4PB7c3Nzg9PT0iwUTNzc3CIfDUFX1Wce8vLycV+J9LaZqtYr379+jWq2uxBKXz0mS5NgIAVpv1Wr1wffFSCTC10AiIiKylWA51R9DjptV1Nze3n6xVZDoc8ViEZqmoVwuO3L8aDSKXC6HDx8+sBLM5V6/fo2rqytWA9toZ2cHpmk+q2oP+FRdlMlkEA6HAWBecSmKInq9HobDIeLxOCRJwuXl5cpUzhYKBSiKgrOzM6dDoTX16tUrtNtt1Go1AICiKNjf32e1HhEREdmKFXsbTBTF+dymN2/efHW2E5HH43G0UqfT6WA0GuHw8NCxGOhxZq2PZJ9arfaiitrpdIrr62scHR2hWq2i0WigWq2i2WzC4/EgFAqhUqmgXC5jZ2cH8Xh8gdEvz+yxyCQLLUu9Xp+fOwmCgN3dXc50JCIiIttxxh7NL3qy2SxSqRRqtRqGw6FjixLIfRRFcTSxZ1kWPB4PW8dXwGQyYRuazUajEURRhCAIL1pSoev6vYUYD9E0DTs7O/B6va5fwFQulxEMBhEOh9FqtZwOh9ZQp9NBLpeDoigIhUKQJInvU0RERGQ73lakOUmSoCgKcrkcDg4OcHh4yAt0AvBpaP7W1pbtlS+SJEFV1fkMsQ8fPth6fHq66XTKij2bzTbQ2mEwGOD4+BjhcBjpdNqWY76EKIpfzCUkWhTTNNHr9ZBOp1kZSkRERI5hxR59YdZG4vF4UCqVcHp6yuHjG67ZbCKRSECW5fmGzJeQZRmyLEOSJHg8HiiKAo/HA4/Hc+9zlmXNB/v3+33O11sRrFixVzqdRq/Xsy25p+s6zs/Psbe3h2az6drEmSRJkCQJg8HA6VBojbXbbeTzedze3kKSJAQCAW7FJSIiIlsxsUdfJQgCRFFEoVDA+fm50+GQg3K5HEajESaTCQRBmF8wS5I0n9U4+zV73Mw+J0kSZFmeX+iIongvYWeaJqbTKXRdx2g0gqZp0DQNo9GIibzfaLUkvHsXw9u3LcRiL0+wLoPT8xg3UTAYfPbijOcaj8fQNA3hcBjNZtPWYz9WPB7HZDLh6wgtVb/fn9+kmi2Y+t3vfudwVERERLRJmNijbxJFEX6/Hz6fD6PRyOlwyCGzKoQff/xxPsfroV+fJ+tmvxuGMU8CzBJ39Dzv3sXw889ZAMBPP317FppTZFlmhZSNcrkcTNN0ZFOt2+cpGobBRQa0dLOK8kQiMZ872Wg0EIvFWLVHREREtmBijx4lmUzi6urK6TDIIYqizLdkurXtbhO8fdu697sbSZLEx8iSJBKJ+fZby7Lg9XohCIJjFdV2tf4+V7PZRDabhaqqXAZFS9XtdpFKpeb/f3d3B1VVEQwGOZqAiIiIlo6JPfouURQRCoXg9XoxHo+dDoccIEkSut0uEzYOi8UM11bqzYiiyJmcCxQIBJBIJOD3+2FZ1ny7qyAI6HQ66HQ6jibY3J606Pf7SKfTvDFFSzUYDJDP5+99rNfrIRAIuP45QkRERKuPiT16tHA4zMTehrIsiy1F9CjcQro4Ozs7CAQC6HQ6uLm5Qa/Xczqke0zTdH2ra7lcxqtXr+D3+zEcDp0Oh1aUx+NBIBBAu92ef0wURaTTadRqNUynUwiCgEAgMB9F0Ov1kMlkVuJ5QkRERKuNiT16FFEUXT1LiZYjHA4jlUrBNE3OTaNHYcXey4miiP39fQDAycmJa/8+LctyfcJiOp3i7u4OxWIRZ2dnvDlFjyZJElKpFCKRyHzxUzAYhKZpqNVqKBQKCIVCiEajmEwmX1TOTqdTnJ6eIhKJIJlMzhdLERERES0aE3v0aH6/3+kQyEbFYhE+nw+GYeDDhw9Oh0MrQFGU+SIVer5Xr15hNBrh6urK1X+Xsw3XbtdsNqEoCnZ2dnB0dOR0OOQSgiAgHA4jEAhgOByi1+tBFEUoioJgMIhEIoHJZIJyuYxut4tAIICtrS2EQiGk02kYhoH3798jHo8jmUzi5OTki+VQsyRgu91GJBJBKpVi9TsREREtHBN79GiCICASiaDT6TgdCi3Zzs4OgsEgfv31V5im6XQ4tCJUVWUb7gupqgpJknB5eel0KN8UCoUQDodXZnbd3d0dotHovVZJ2kyzc5l0Og1RFDEYDJBOp5HP5+fb3KfTKS4uLu49VgaDwfwmVyqVwmAwgGmaqNfrqNe/Pft0Op2iXq8jHo8zsUdEREQLx8QePZokScjlchgOh7Asixfwa2q2ye/9+/dM6tGTKIoCwzCcDmOlzVr6fD4fRqOR0+F81dbWFsrlMvr9vtOhPBrbxAn4tJCmUCigVquhWq0+62fUarUnf4+qqpBlnnYTERHR4nHYBz2JKIp4/fo1Xr9+zdbcNSVJEizLYoKGnkwURSaDF2A6nUJVVafD+KpYLAZd1+8tEnA7RVEA4ItWSdo8g8EAlmWh2+3aelxVVVeidZ2IiIhWD28d0pN8Pvh5d3cXpmmi2WyiUqk4GBUtisfjQTab5cUvPYsgCLxwXQBJklxdWeb3+11dTfgQPi5pZvY6pSiKrctUBEGw7VhERES0WVixR88iCAIEQYAkSUgkEq6uLqHH297eBgCcnZ05HAmtolVZpuBmgUAAoihiOBw6HcpXhUIh26udXmq2uZQoFovBMAzbH8OKonArLhERES0FzzDoxSzLQjAYdDoMeiFVVeH1enF+fs52SnoWtuK+XD6fR71ed22CtFQqYTqdrlxibzgcQlVV7O7ucozEhptMJo4ssJAkiVV7REREtBRM7NGLSZKETCbjdBj0QolEApqmMTFD94iiiN3dXezu7gL4tA0yn88/OATeMAxufHwBRVHg8XjQaDScDuWeQCCA3d1d/PDDD5BlGRcXF06H9GSDwQDv37/HeDxGqVRCKBRyOiRySL/fh6ZpyGazth6XN0CJiIhoWThjjxbCsixks1nUajUuXVhR/X4f0WiUVVd0T7FYhCAI8Pv9+OGHHzCdTmEYBl6/fg3DMFCv11Gv1wF8qoQJh8MOR7y6kskkBoOBq55/29vbCAaDaDabKJfLts4kWzTTNFEul2GaJlKpFHq9ntMhkUNarRbi8bitx5wtcCEiIiJaNCb2aCFms/Z0XZ9f5NNq6Xa7sCwL4XB4pbZd0nIpioLr62sAgK7r9+aUBQIB7OzswOv1olwuYzQaPVjJR98niiLC4TBubm6cDmUuFAohGAzi5OTE1cs8nqrVaiGRSDgdBjlI0zR4PB4oimLbsqjJZAKfz2fLsYiIiGizsBWXFiqZTDodAj1TOBx2/dB+sp8kSRiPxxgMBl8sHxgMBvj48SM8Hg9ev36NYrEISZKY3HuGfD6PyWTiqiqyTCaDer2+Vkk9APNEDh+nm6vf76Pb7aJQKNh2TC5vISIiomXhWS0tzGxLLq0eURSxtbWFm5sb26oXyP0ODg6gado32+snkwnOzs6gKAq8Xi+AT5V99DShUAjn5+dOhzEnSRIURUGr1XI6lIUTRRGCIHBsxIbTNA2qqtp2vHVLkBMREZF7MLFHCyUIAme0rbBV23RJiyWKIjKZDBRFgd/vh2maODo6etT3aprGpPALSJIEj8eD0WjkdCgAPi1JGY1Ga5mkLZVK89EDtLkCgYCtW2p545OIiIiWha24tFCGYcDj8TgdBj3R7OJGFPmSsKlmW0+9Xi8mkwnK5TKOjo6Y/LBJuVzG1tbWvOqRliMajUJRFFfNMiRnlMtlyLKMUqlky/HsrA4kIiKizcKreFo4JvZWj6qqME1zLatz6PtevXoFSZLw/v17nJ2d4e7uDu12m0k9GzUaDQwGA9s3dX5NtVqFz+dbq2H/iqIgl8vh9vaWVeWEyWSCi4sLBINBRKPRpR+PMx2JiIhoWZjYo4VjYm/1eL1ezv/ZUKVSCaZp4uPHj5w55jBd121tDfwW0zTRbDaxtbXldCgLUygU0O12OXKA5sbj8VJHCEiShHA4jO3tbZ4bERER0dIwsUcLx+TA6vF4PKzW20Berxd+vx/n5+esYHKBcDjsqq3Ud3d3kGV5LdqDZVmGz+dDtVp1OhRyEVmWIcsy2u32Un7+/v4+CoXCfOs8ERER0TLwLIMWbjweOx0CPZGu62wT2kCBQAAAk/FukMlkoOu667bQGoYBRVGcDuPF8vk8er0eK5Ppnmg0urSKPZ/PB0mSIEmSaypxiYiIaD0xsUcLJYoiN2OuoOFwyDahDdTr9SAIAi86HRYKhZBIJHB9fe10KF/QdX3lh/4HAgEEg0FUKhWnQyGXicfjS0umr/rzhoiIiFYHE3u0cLFYzOkQ6InG4zEEQVirQfn0fZqmQdf1eeUe2UsURcTjcWxvb+P6+hqj0cjpkL7QbDaRTCYhSZLToTxLKpXCzs4OyuUybzrRPYVCAYIgoNFoLOXn+3w+tt8SERGRLdh7RwslCAJyuRxUVUWlUuFWzRVhWRam0ym8Xq8rkwu0PKPRCJFIBP1+3+lQNkqxWEQwGMR0OsX19bVrFzq0223EYjFsbW3h4uLC6XAezev1Ynt7G6Io4uLiwlWzC8l529vbCAQCODk5Wdox2IJLREREduGtRFq4WRXK3t7eylZ5bCKPx8OKlg1Uq9UQiUTWYkHCKvH5fDg7O8PR0ZFrk3ozFxcX8Pv9CAaDTofyKH6/H7u7u+j1ejg+PmZSj+4RBAGRSARHR0dLXRrFubVERERkFyb2aClEUYSqqtjZ2XE6FHoCLlHYPKPRCI1GA7u7u5yzaCPLslammsc0zZWJNxwOo1QqoVKp4O7ujtue6Qs+nw+maS79sTGdTtm1QERERLZgYo+WRhRF+Hw+JJNJp0Mhom+oVCoYDAYolUprsQF1FRiGsTLD9ff29jAej9Hr9ZwO5bvy+TzK5TKazabToZBLeb1eW6rTu90uE8tERERkCyb2aKlEUUQqlVqJSg8CW6c32OXlJSaTCfb391em5XJVybIMj8cDv9/vdCjflUgkoCgKrq6unA7lu1KpFEzTXNqWU1oPgiDYknBbZpsvERER0eeY2CNbrEplyqba2toCAEwmE4cjISddXl6iUqlge3sbe3t7CAQCTMovwe7uLgzDQLVadTqU74pEIqjX665v0w+FQkilUri5uXE6FHK56XRqy/y7SCTC108iIiKyBSf7ki04RNq9wuEwQqEQTk9PWWFAaDab6Ha7SCaT2NnZgSiKGA6HODs7czq0tTGZTKAoykosqzEMYyVev3O5HKrVKgaDgdOhkMuNRiNbHtOSJEEUef+ciIiIlo9nHLR0giCwEsylZFlGJpNBs9lciSQD2UPXddzd3eHXX3/FX/7yF3i9Xvzwww9IpVJOh7YWdF1fmSR6p9NBOBx2OoxvkiQJkiQxqUff5ff7kc/nIYri0pNuHG1BREREdmFij5ZO13VMp1Onw6AHFItFAECtVnM4EnKzX3/9FdfX10gkEkin006Hs/KCwSDa7bbTYTxKu92GJEnwer1Oh/JVe3t76Pf7GI1GTodCLubxeLC3twdd13F0dLTUOXsejweBQGBpP5+IiIjoc0zs0dK5fTbTppJlGaqq4vT0lJv76Lt6vR4+fvyIRCLh+gout7NreP+itNtt7O3t4ccff8SbN28Qi8WcDmnu8PAQhmFwtt4Ka7Uk/PJLEq3WcivcZjcYZVleaoW6IAgoFoucr0dERES2cf/gHFp5iqJAEARYluV0KPSZcDgMXddXKsFAztI0Dbe3tygUCuh2u06Hs5J8Ph8kSVqpKuZyuYxKpTK/GbC9vY1Op+P4a0cymQQAnJ2d8f1lhb17F8PPP2cBAD/9VF/acTKZDCzLwnA4XNoxZsdRFIXz9YiIiMg2TOyRLZLJJNs9XWY8Hs+Hezt9gU6rYzqdQhAEJuufIZ/PIxqNolarrVzbqGma0DRtXunkhmqkSCSCZrPJx+GKe/u2de/3ZUin04jFYjg+Pl5qtZ4sy4jH40zqERERka145kFLJ0kSUqmUq2c0baLhcIjRaITt7W2nQ6EVkkwm0e/3mUx5IkmSEIlEcH5+vtI3ORRFAeCOEQuiKK5U5SM9LBYz8NNPdcRiy3lM+f1+pFIpfPz4celLotzUpk5ERESbg4k9soUgCIjH406HQb/RarWgqqrTYdAKsSyL1SjPUCwW0e/3l94GuGyapsE0TUQiEadDAeCOykFyP8uybNn8HovF+PpIREREtmMrLtnGDRUe9DeqqiKVSmE8HjsdCq2QXq+HTCbjdBgrJRqNQlVVXFxcOB3KQmia5oobAt1uF9lsFplMBh6PB41GA+Vy2emwyGUCgYAtFcaqqkKWeVpNRERE9uMZCNnCNM2Vmym1rkRRRKlUgtfrRa/Xw9XVldMh0YrhTManyeVyuLm5WYubG/l8Hl6v1xVbaCuVynz232g0wv7+PqbTKer15S1goNUTiURseUxwWzgRERE5hYk9soUgCEzsuUQ+n4coivjrX//qdCi0gnw+HyaTidNhrIxUKoXpdLoWW4QjkQgikQhOT09d8xj4fF7h5eUlisUiE3s05/V6oSgKGo3G0o8liiJbw4mIiMgRHARCtjBNk0POHebz+bC/v49gMIjz83Onw6EV5fF4+Fx+glAohE6n43QYCzEajSAIgmsrDzOZDG8g0T2FQgH9ft+WKuNms8lqZiIiInIEE3tkC27QdI7X60Uul8Pu7i4GgwHev38PXdedDotWlJsTO27j9Xrh9XrXJrE3a3l144zF3d1diKKIy8tLp0Mhl0gkElAUxbbHxHQ6Ra/Xs+VYRERERJ9jYo9sIUkSh0o7wOv1Ym9vD16vF6enp7i7u3M6JFpxoigyUf9Is7ZQO7Zx2uXm5gaRSASKojgdyj2qquL29pZJZ4IgCIjFYshkMri+vrb12D6fz9bjEREREQFM7JGNtre3nQ5h48TjcfT7fZydnblmJtaqabUk/PJLEq2W5HQorqAoCltxH6FUKsEwjHsz4NaBpmkYDAbY2tpyOpR7ptMp/H6/02GQw2RZxuHhIdLpNG5vb22voPN4PLYej4iIiAhgYo9sIooi72Q7wOv1YjAYOB3GSnv3Loaff87i3buY06E47vDwcG0WQSzbbMnIOlY3XlxcQFEURKNRp0OZGw6HCAQCTodBDpIkCaVSCZPJBB8+fEC73bb1+KFQaC2f70REROR+7I0k2/T7fadD2CiyLENVVQyHQ6dDWWm//30X//7vfvz+96uVzIpGo0in0zAMA7quo9/vv2gzpCiKUBQFx8fHvHh9hG63i1AoBFEU13KgvqZpkCT3VLGORiMEg0GnwyAHpdNpAHBkOZSiKNja2nLVc4KIiIg2Byv2yBaWZXFhg81CoRAMw+CWyBf6t38L409/CuPf/i3sdChPEggEYJomWq0WRqMRkskk9vf3n/3zEonE2lagLcPNzQ10XUc2m3U6lKWQZdlVswODwSDG47HTYZBDAoEAYrEYbm9vbT+2IAjY2dmBKPKUmoiIiJzBsxCyhSAIrhu2vu76/T5kWWYFwQu9fdvCH/5wh7dvW06H8iSBQACtVgvNZhPVahVHR0cQRRG5XO7JP8vj8SCRSHB+1BNdXFwgGo2u5RgCSZJcl9hrNptOh0EOiMfjKBaLaDQajlSoZ7NZKIoCQRBsPzYRERERwMQe2cjv9/OOto2m0ykmkwliMc6Ge4lYzMBPP9URi7l/26YoikilUjg8PIRpmvcSHZZl4erqCrFY7EmJplgshr29PfT7ffz666/LCHttTadTNBqNtVwcJIqiqxJ7kiSxYm8DJZNJZDIZXFxcoFKp2HpsQRCwt7eHaDTKcxsiIiJyFM9EyDaWZbFqz2Yej4fbcDdEMpnEjz/+iHA4jEajgdPT0y/aZsfjMWq1GnZ2dr7780RRRDabRS6XQ6PRwM3NDdtwn6FSqUAUxbVa7BAIBGAYhqseD5qmIRKJOB0G2UhRFKTTaZyfnzuyJCoajUJVVVbFExERkeO4PINspaoqqypsoqoqRFFEr9dzOhRaklZLwv/5Pxn8t/8mI5UK4OrqCp1O55vfU6vVEA6HUSwWcXFxce9zgUAA+XwewKcZapPJBLe3t7Zvl1w3pmlCltfn7TYQCLjuhkGj0UAqlWI77oaQJAk7Ozvo9/uOzZH1er2s1CMiIiJX4BkJ2UYQBGSzWZ4I2yQajXJxxjO0WhJ++SWJVsv9VRj/9//m8f/9f3H8z//pwfn5+XeTejMXFxfw+/1IJBLzj/n9fuzs7KDVaqFWq+H8/BwfP35kUu+FRFGELMuOVBQtSyAQcN0NmmazCUEQ1qoykr5ua2sLAHB5eelYDKIocq4eERERucL6lBCQ680SeqFQ6NEJCHq82d+vaZoAPiX2yuWykyGtpHfvYvj550+bTH/6qe5wNN/2X/+rDFHs4z/9pyuMRo+fAajrOi4vL1EsFjEcDjEajbC9vY1arYZ63d1/5lUz2ya8TlvBRVGcv864Sa/XQyqVWqskKn0pm83C5/Ph6OjI0Tjc+BwgIiKizcTEHtkumUxiOBxiOp06HcrK8/l8CAaDiEQi8/mFk8kE3W4Xsiyj3+87HOHqmW2/dfMWXEVRsLW1BVVV8V/+yyk07emLPQaDAWq1GorF4rzaqdFoLCHazRaJRNBqufex9ByNRgP5fB5erxeVSsU11Xvlchlv3ryBqqquaxWmlxEEAfl8HpZlIRqN4uTkxPHE2mzOJKv2iIiIyGmC5abp17QRLMvCZDLBycmJ06GsHEmSEAqFEA6HEQgEYFkWNE1Dp9OZJw8SiQTC4TB0Xf9ihhqtPq/Xi729vXnL7EsqwURRxA8//ADLsnB2dsbW7QUTRRFv3rzB0dHRWlXsAZ9ei/L5PEKhEBqNhu0bSb+mUCjA7/fj5OTEVcs96GUODw+hKAqGwyEGg4ErHm+xWAzZbJbLM4iIiMhxrNgj2wmCwAuuJ/J4PCiVSvB4PNB1HYPBAOfn5w8mYmq1Gmq1mgNRkh3y+TyazSbu7u5e/LNyuRxM08TNzQ2TekuQTCbXrg13xjAMXF1dQVEU7O7uwu/34/LyEobx9OrRRbq5ucHh4SGy2SxHEawJj8cDWZbx5z//2elQ7mHXAREREbkFtxiQIxRFwatXr9ZqU+QyKYoCSZLw17/+FUdHR0zEbDBFURYyo9Ln8yESieDk5ATdbncBkdFvrWMb7m9pmoYPHz7Asiy8evUKqqo6HRLOz88RjUYRDAadDoUWQJZlCIKAV69e4eDgAMViEaFQyOmwEAqF2IZLRERErsCsCjlCkiQIgoCDgwOcn5+7mfxchwAAIABJREFUZkaTm7HKkYBPz52XPl9kWUaxWESj0WDVyRJ5PJ6NSZqen58jn89je3vb8TELmqahUqnMY+FjfLWNRiOcnJzA6/VCkiQoioJCoQBRFKHrOjRNw2QyQbvdtu2GlyRJiMVi86VVRERERE7iGQk5RhRFSJKE3d1dp0MhWgmhUAi6rr8oyevz+XBwcIDhcOiKOVXralaNvI5tuF9ze3sLWZYRjUadDgXNZhODwQDFYtHpUGgBJpMJOp3OfAzB+/fvcXx8jEqlguFwCEVRsL+/jx9//NGWeGRZ5s02IiIicg0m9shRgiBAEAQEAgGnQyFyvWAw+KJqPUVRUCqV0Gw2cXl5ucDI6LdmCb1NG6x/e3uLfD6PSCTidCi4vLyELMuuaNukxZtOp+h0OqjVahgMBjBNE9fX17YcezKZsA2XiIiIXIOJPXKcIAjY3t52Ogwi11MU5UWtZplMBsPhENVqdYFR0dcYhgGfz+d0GLbqdrvodruuSaa1220kk0mnw7in1ZLwyy9JnJ0p+OMfU/jjH1NotTYrAbwowWAQh4eHiMfjODs7s7X1fZOqcYmIiMjdOGOPHMe73t/Hlh8CPrWvP3emk8fjQSgUwtHR0YKjom/ZxOeuruuuWKIBfGrJPTg4cDqMe969i+Hnn7P493/3409/CgMAfD4LP/1Udziy1SAIAjKZDGKxGCzLQqPRcGQTPM9diIiIyC2Y2CNX4HBzou+rVqvY2dlBIpGAaZo4Pz9/dAVfLpfDcDhklYmNRFHEZDJxOgzbjUYjhMNhp8MA8GmRBvApse2W95m3bz9tSv7977v4D/9hNP9YqyXh3bsY3r5tIRYznAzR1YrFIhRFweXlJQaDgWNxjMdjeDwex45PRERENMPEHrmCoigIBAKOnqQTud1gMMCvv/4KACgUCkin07i4uPju94XDYQQCAXz48GHZIdJnLMuCqqobl0ztdDrI5/NQVdUViU3DMKAoimsSe7GYMa/O+4d/+Ful2S+/JPHzz1kAYPXeV0SjUXi9Xrx//97pUNDtduH3+zdujiYRERG5D2fskWvw5Jjo8cbjMUKh0HfbwURRRKFQwO3tLUzTtCk6Aj5d+BcKhWe3T68yTdOQTqedDgPAp1gymYwjx57N03vMDL23b1v4wx/u5hV9dJ8kScjlcri7u3M6FACfKlPZjktERERusHlXG+RKoii6pnWLyI1kWUY6ncbBwQF+/PFHJJNJNBqN735fMBiEYRjodDo2REmfu729hWEYG7kc6O7uDsFgENFo1OlQcHZ2Br/fj729PWQyGYTDYfh8PlvmAM7m6b17F/vu184q+diG+7BMJgNN09But50OBcCnmyvNZhOGwX8vIiIichZbcckVBEHYyKoWom8JBAKIx+Pzdq/xeIxWq4VerzefHfY9kiSxUs9BZ2dnODw8RCqVcmTAv1MGgwGur6+xvb2NwWDgeBvs0dERotEoAoEAIpEIRFGEIAgwTRNXV1cYDodLOe6s+o5VeC+jqiqi0SiOj4+dDuWeu7s7eL1e+P1+nsMQERGRY5jYI1cwTfPRSwA20SZu1txEsiwjHo8jFApBURRYloV+v4/b21sMBoNnJeiCwaDjSZVNZpomLi4usLu7i8lkgm6363RItun1ehiNRkgkEo63T2qahmq1+sXHU6kUSqUSPn78iPF4vPDjfj5Pj56vUCig2+268rXs4uICr169gqIoTodCREREG4qJPXKNaDS6URUtT8VZPuspHA4jGo3C5/PNq/La7Tb6/f6LFw+oqopQKOSKQfObbDQa4ebmBltbW7i+vt6o5N5sk7PTib2vqdVqkCQJW1tbODk5cTocekAwGISqqvj48aPToTzIsix0Oh0kk0m+TxMREZEjmNgjVxAEAR6Px+kwiJZOFEUkEgmEw2EoigLTNNHr9XBzc4PBYLDQ6kxFUaDrOltxXaDT6UAQBOTz+Y1K7M02nSuK8uj2cbv1ej1EIhGnw6CvKBQKqNfdXfU4Go1gmiaXgBEREZEjmNgj1+Bwf1pXqqoikUggGAxClmVMJhN0Oh30er0XV+V9i67rnPvkIu12G9lsFoFAYJ7w2gSmaUKWZdcm9gBWRLtVMBiEIAiur+YfDAZ8DBEREZFjmNgjVxAEwdH5NPF4HP1+39UXnrRa4vE4IpEIVFWFKIro9/uoVCro9/u2bVGcTCaQJAmyLEPX9a9+3fc+T4ujaRp8Pt/GJPZmjz83zkab0TQNoihCkiRXbTgNh8NIpVIYDoeIxWKwLAutVgvVanUjqnBFUUQ+n3fNFtxvMQwDk8kEPp/P6VCIiIhoAzGxR67h8/ng8/lsX6Lh9XqRy+Wg6zpOT0+Z4KBnkWV53mLr8XgwnU7R7XZRqVSWtnHze0zTxGAwQKFQwMXFxRefDwQC2NragizLMAwDx8fH301syLIMv98Pn88HRVHg8XhgmiYqlQpM08R0Ot2IpMNzaZoGVVWdDsM20WgUhmG4OrE3nU4xHA7xww8/YDQa4ezszJHHcCwWw3A4xGQyQSKRQC6Xw3g8RigUwng8Rr1eRzKZxOHh4ULmZrq9cjSTycCyLNfOZ/yter2OfD7PdlwiIiKyHRN75CpOXEzlcjkAnypL9vb2cHp66qqqDXKvYDCIWCwGv98PSZIwGo3QaDTQ7XZdkyAul8vY39+H3++/l2Dc2tpCOBxGpVJBo9HA9vY2Xr16de97LcuCaZowDAOyLEOWP71l6LoOTdMwmUwwHA7h8Xiwt7cHQRBgGAZardbKXIzbTdM0BAIBp8OwTSwWc3XyaOb8/BzpdBrpdBpv3rxBo9FApVL55vd4vd6FbdINBAIoFAowTXPeutxoNFAul+99Xbfbxe7uLorF4oPJ+sfK5/OIx+PQdR21Wg26rrtqHIbX60UsFluphSadTgeZTIaJPSIiIrIdE3vkKsucN/aQWeWRIAgQBAGyLGN3dxcfP350VdXRIhcq0PP9dvGFZVno9Xq4vb3FYDBw1WNmZjKZ4O7uDsViEZVKBclkErIsYzwe4+TkZN5+fn19jWAwOF+2IUkSRFGcJ/R0XcdgMPhq5VW73Z4nJAqFwnzLdaPRsPOP63qj0QjRaNTpMGwRCATg9XpflICyU7VaRSqVwvX1NQqFAqbTKZrN5vzzoigiFoshHA5DVdV56+7d3d2L20VTqRTq9Tru7u4QCASgKApardaDX3t9fY1Xr149qsLd5/MhGAzOK2xlWYYkSZhMJjg9PYXX60WhUACA+XPcLl6vFz6fD91u94ubadvb22i1Wis3HqNWqyGbzTK5R0RERLZiYo9cw4mkSD6fvzfwWhRFKIqCUqmEs7MzJtTIscUXi9RsNhEKhZDNZlEul9Hv979I0M2SlM81q1zSNA3Hx8eIRqPIZrOIx+O4vr62vcXerUaj0bzycVW1WhLevYvh7dsWYrGvVzenUqkHH2tuZlkWhsMhrq6usL29Pa++jUajyOfz0DQNvV4PtVoNg8EAkUgE2WwWmUwGvV4P9XodoihC0zSYpolMJjNfAGGaJkaj0bxC7nOqqs6T4IPB4JsJtul0inq9jp2dHXz48AHApxb5WCwGVVXh9XohyzJEUYRlWZhMJhiNRuj1ehiPx5hMJvP329FohHa7jWQyiZ2dHdzc3KDf78Pn88Hj8aDX6y28gl0QBORyOUSjUei6jlQqhaurq/lrRCqVgiiKX1QrroLZghwiIiIiO6321QWtFVEUIQiCbcm0UCgEj8fzxSY7URTh9Xqxs7OzMpUmtHjpdBrxeByiKGIwGKBarS7lItcujUYDPp/vq1VAi9Zut9HpdJBOp7G/v4+zs7OVaMlcNl3XYVkWVFVdmcTwb717F8PPP39KXvz0U/3BrxFFEYFAAOfn5zZG9nKzqtN+v49Op4O9vT0YhgFVVXF1dfVF8nv2OA+FQojFYjg4OIBlWfeSau12e97OHgqFcHh4OE/OzZ6PkiQ9aRZnrVZDOp3G9vY2vF4vPB4PJpMJxuMxGo3G/L8fc8PMsizUajUYhjGfEWcYxvz/m83mwlrrPR4PSqUSAODo6Ai6rmNrawulUmn+Xmya5sq+91qWhWaziWQyyS25REREZBsm9sg1LMtCLBa71/q0TLlc7qvtMqIowu/3Y3t7G1dXV7bE8y2WZfEiwUa7u7tQVRXX19fo9/tOh7MQg8FgnrRe1Fyw77EsC5VKBYFAAH6/n4m9/0fTNITDYdRqNadDeZa3b1v3fn/I7u4uDMNYuX/z2eKKm5sblMtl5PN5TKdTXFxcfHVupmVZ6Ha76Ha784/Nxjv8NrFWr9chSRKi0SjS6TQymQyazeZ8PuVjWZaF4+NjvHr1Ct1uFx8/fnzxTYdms/nF+6+qqtjb20Ov13vxv+Vsju1oNMLl5eX849fX1wA+Jf0sy3rSfNLHVo/aqdvtIpFI8D2biIiIbCM6HQDRjCRJCIVCtpwMR6PR787AmcWTz+eXHs/3sCXYHrIs4/Xr1xAEAcfHx2uT1AP+1mqbSqVsP/Z4PEY4HLb9uG5VrVaRTCYhiqv5FhyLGfjpp/pXEymiKEJVVRwfH9sc2ct1u134/X4An54zNzc3qFarT16GM1s88xDDMNBoNPDhwwfc3t4iEonMZ7w+xWQywV/+8hdcXl4+O6nXakn45ZckWq2H3w8nkwlqtdp8Dt9LlEolaJp2L6n3uel0+uS/51n16Lt3sRfHtyij0Qj1et2VM1eJiIhoPUn/9E//9E9OB0E0I8syUqkUhsPh0uYyCYKAUqn0qIsoQRCgqioEQXC08kQQBCQSCdTrD7e90csFg0Hs7u6i0+ng6upqLZOppmkimUza/jgaDodIpVKwLIuz9vCpYm82D+0lcw3darYtWlGUe1VsbpdKpZBOp1Eul21rk55MJmg2m+j3+460Zv+v/5XAzz9nEYsZ+Lu/e7gVeDQaIRKJzOcFBgIBCILw6HhFUZy/556eni4yfJRKE8RiBt6+bcHnc89r9mAwgKZpCIVCAMDqPSIiIloqJvbIVWYVLOFwGM1mcynJlXg8jmAw+OhqGUEQ4PP55kPVnSAIApLJ5Mq27rldKpVCPp9HuVxe6+SppmmIRqPwer22JpRmCb1CoYB+v//kqpx11O12kc/nMZlMVm7z5/domgZN05BMJh/ceOpWpVIJ5+fnjlTqOrVg5LGJsVarhel0Op9BmEgkEI/HMRqNvohdEAR4vd75v3upVIIkSUup4PT5LPzd3w1dldSbmS0tmVVkEhERES0LZ+yR68xOgDOZzMK34omiiEwm89023Ie+L51OQ9d1tNvthcb0GOtYPeYWpVIJXq8XZ2dnG1FNdnV1hf39fXQ6HVurUGcLSIrFIo6Pj1cm2bMsuq6jXC5ja2sLx8fHa5fsbLfbiEQiSKfTrphT+j2qqjp688Yps7bqx+h0OvP/FgQBqVQKpVJpvkV49pzOZrNIJBIwTRPT6RSSJOH9+/dLid/tZluhVVV1OhQiIiJaY6s54IfWniRJiMViC59vl0wmn/29oigin887MiuMyzMWbzZPTxRFHB8fb0RSD/hURVKpVLC9vW37sev1Ovr9Pvb3920/thu1222MRiPs7Ow4HcpS3NzcIBKJQFEUp0P5Lp/Pt/HJ5qewLAvVanWepH/9+jVyuRwURUEsFsPR0RGOj4/RbDZxdHTkdLiOajabnLdHRERES8XEHrmWKIqIRqOIRqML+XmSJCGZTD65Wu+3MW1tbSEQCCwkpsdiYm+xgsHgQrdJrppGo4HJZIJSqWT7sW9ubmAYhiPHdqPz83N4PJ4X3XRwK13XYRgGIpGI06F8k8/nQzabRaPRcDqUlTOdTnF1dYWzszMEAgHs7+/PW7Gn0ykajcbGJ7UajQam0ykr74mIiGhpmNgjV5tVyS0iuZdOpxcQ0aeYisUifD7fQn7eY1mWtbJbNBdlNtspn88jm80inU4jlUo9aZtkPB7Hzs4OyuXywlu9V8nV1RV8Pt/CEuePZVkWzs/P4fV6kclkbD22W11dXSGdTr/opoNbVatVZDIZ1752ybKMUqmEer3OxN4LjEYjnJyc4O7uDh6PB3t7e06H5CrrupCJiIiI3MGdZ9pEnxFFEblc7kUXhh6PB7FYbGEXl7PNunbOzdnUxJ7P50M+n8f+/j5evXqFWCwGSZKgqir8fj8ymcyjq52i0Siy2SwuLi4cmZXoJrqu4+bm5sXPrecwDAPn5+dIJBKOtLa7zWwLuN1JVjvMqkMTiYTToTwomUxiNBqt9dIcO7VaLRwdHcGyLLx+/fpJN13W2Xg8ZmKPiIiIloZnXLQyAoHAszd5LroySBAEiKKI3d1d1Ov1eyfsD/33Uz6m6zrG4/EXxxRFcaNamjweD7a2tuDz+dDv99Hr9dDv978Ybv/DDz88KkkXjUaRz+dxeXlp69IIN+t2uwiHw9jd3cXp6amtxx6Px7i5uZlvyt2kx/ZDWq0WYrHYWlaN3d7eYmdnx5VtmaZpcszBghmGgbOzMxQKBbx69QqVSgXNZvPBrxVFEbIsP2szdKsl4d27GN6+bSEWc/84BSb2iIiIaFmY2KOVMKvam0wmT74AUFUV4XB44VVJgiBAkiRkMpkHT9g/n4v32BN6QRAgCAL+8pe/3Pu43++HruuuuyhelkAggJ2dHfT7fRwfH2M6nT74daIoQhCEBxOhn5sl9a6urtDv95cR8sq6vb3F4eEhEomE7UmlTqeDcDiM/f19HB8f23pst2m32wsbF+A2g8EAlmUhm83i9vbW6XDu6fV6iMfjToexlm5ubjAcDpFKpZBOp9FoNFCr1QD8bcxGJBKBaZr49ddfn/zz//Vf4/iXf8lgNBLwD/9QW3T4C9fv95dyLkJERETEswtaCYIgwOPxYH9/H8Fg8Enfm81mlxTV3xJxoih+8UuSpHv//Zhfoig+WE3m9/ufVdGwijKZDIrFIu7u7nB1dfXVpB6AR10g5fN55HI5XF5ePrvic52ZpolGo+HYgoPr62sIgrDS8/ZaLQm//JJEq/X8GXm6rgN43GN6Fd3c3CAej9s6vuAxRqPR/DWaFm/Wmnt3d4dIJIIff/wRr1+/xps3b+DxePDx40cIgrASm5NfqlwuYzqdbswNOiKiVWUYxvyXaZobt2SPVhMr9mhlzBJoOzs7aLfbj6r88Pl8CAQCK3OxbBgGWq3WFx+PRCIbk5RKpVK4urpCp9P57tcahvHNNrr9/X1IkoTT09ONSYw+x3Q6dSyxYVkWbm5uUCwW0e/3V7JN+t27GH7++dMNhJ9+etmstnVtC+31euh2u9je3sbJyYnT4dxjGAa8Xu9KPvZWRbvdRrvdhizLUFV1vjUX+JRcjcfjuLu7e9LP/Pu/b8Lns/D27ZfvmW5kGAZOTk6wt7cHVVVX5ryEiGhTWJYFy7JQrVYxHo8hy/L8PWo245vIrXhWQStlltyLRCLY2tr67tfncrmVulAWBAHdbveLj3u93q/OKFo3mqY9+t/MsiwYhoFAIHDv44qi4M2bN/MLKSb1vi0ajTr6dzQYDHB3d4disbiSF7tv37bwhz/cvSjBMGsrX8Rd4UVUEC7D5eUlZFlGKBRyOpR7ptMpvF6v02FsBF3XMRgM7lVit1qtZy3RicUM/PRTfSXm681YloWLi4t5FQgREbmDYRgYjUY4PT1Fo9HAYDBAp9OBpmkrVSRCm4sVe7SSJElCOByGoihfTUgEAgGoqroyiT3LstDtdr+YxzeLf9aqt85SqRREUXzSHLx+v494PD6vtolEIsjn82g2m6hUKssKdW0oigK/34/37987Gsfs33wVL3ZnCYaXCAQCC3uOL7KCcFFkWUYkEoFlWdje3sZf//pXp0OaG4/HyOVyiMfj87v1hmGg3++j0Whw6cGSdbtdbG1t4YcffkC9Xp/P4VtXuq7j+PgY+/v7UBRlZc5RiIjWlWmauL29/Wq30GAwgKIo85uwRG7ExB6ttFAo9NWB//l8fqXurpim+WBV3uxCU5bltU7uKYqCVCqFs7OzJ/05m80misUigE/zFOPxOK6vrx+sfKQv+Xw+VyxmyWQy312Css6CweDC/vyzykEnWxRFUUQ8HkcwGISqqpAkCZqmYTAYYDKZOBbXQ25vb9Hr9eYn7JIkQZZlxONxxONxXFxcuC7mdWKaJiqVCjweD5LJJACsfXLPNE18/PgR+/v78Hg8vFAkInKIaZq4urr65siju7u7+QKkz2dSzzrJiNyAiT1aWaIoIhgMPpjYC4fDkGV5pU6WLcvCcDj86ufX/Y1je3sbrVYLo9HoSd83HA4xHo/xu9/9Drqu4/T0lBfhTzCZTFwxM2QwGCCTyXyzCnedeb3ehW1sXkQF4Uv4/X4Ui0VMp1P0ej3U6/X5Zly3euiEvlKpYG9vDzs7Oxu/tXnZZom8VquFUqkEy7JQr//tMXx2puCf/zmLf/zHO+zursfrg2EYOD8/x8HBwUqdqxARLZJpmrAsC+12G8FgELIsL/y8dHb+8flr7aw6//r6+lHnX/1+H/1+H7e3t/D5fFAUBaFQiNvOyTWY2KO1lMvlXJGseCzTNB9cmjGj6zoCgcDaJTwSiQSy2ex8rthzW2evr6+RTCZRqVQcrzxbNePxGIZh4M2bN/MTFif+DpvNJmRZxt7eHo6PjzduA5ksy9/cAP1brZaEd+9iePu25ZoZY6IoolAoIBQK4e7ubqXmgn7t7/P6+hqHh4cORrZZRqMRzs/PUSqV7lWx//M/Z/GnP32aw/fHP146GeJCaZqGcrmMbDa7Uucs9HyzLgzTNOfJAEEQYFkWkwO0cUzTRKfTQblcnp97RiIRpNNpeDweAC8rbJidSzYaDQQCAXi93vlrrWVZODs7e1YxwGg0wmg0gmmarpsbvCyz161ZcpSvV+7DxB6tLMuyHrwQjsViK/diY1nWNzcydrtdpFKpbyb/Vk0oFEI6nUa1WkW/38dkMnl2Qmk6naJcLi84ws1xdHQ0X0ijaRqq1aojcVSrVQQCAaRSqSdvyNw0//qvcfzLv2QwGgn4h39wtm1RkiRIUgb/+39H8Z//8xDV6upVzX5tLqGqqk6FtLFGoxEuLi7mIxaazSb+8R8/vR7Mfl8ns+UhHM6+GUzTxOXl5fycT5ZlmKaJdDqNeDzOxwBtBMMwYBgGbm9vv6iW63Q66HQ68Hg8CIVC8Pv983mkszl3swT5t2beGYaBVquFarU6v77I5XKIRqOQJAmWZWF/f3/+nvPUaxCv14tCobAxz9nBYIBarYbpdIr9/X2nw6EHMLFHK8uyrC8qQgRBQCaTWck73996Q6nX6wiHw0gkEl+dKbhqAoEAhsPh2s9SWhWdTgeFQgHtdtvROEajERRFcTQGJxiGAVlerbdkn88332T8P/6Hjv/+30VUq3389NNqJfWAh+cS+v1+7OzscF6nA4bDIS4vL1EsFmEYBnZ3O2tVqfdb19fXePXqFQRBYFvuGjNNE9Pp9N6N3NlM4WaziXg87lRoRLYwDAOCIKDX6+Hm5uabIzqm0ymazeaD13qyLMPr9SKfz0OSpAeTa4IgfHGTuFKpzJ9ns2tFn8+HZDL56Jvafr8fuVxuvqBxnV+zZ1V6V1dX9xKw4/EYgUDAwcjoIat1FUH0/8zm0f122Hw8Hl/ZF1hFUb46Y0/XddTrdaTTabRarbVoN133ZSCrRlVVWJbleLu3pmkIBoOOxuAETdOeVB3293/fhM9nObogQ1VViKKI9+/f4z/+RwF/+EPM0Xhe4qG5hH6/H4IgoN/vb+zsRycNBgNcXf3/7L1ZjCtpmtb/xOrw7vBup+1M53aymhpQC0pCox6pJMTyF92avgCJvgGBBKLnBmlQg5gBUWrUDUwNNRctpi5aormZ6eJm5tw1SAiVKC5GFC2EpqfqnJOrM9NOZzq9hbcIx/a/yI6o3E/a6SXC/n5S6pyTJ9P+bMfyfc/3vM97gnw+DwAPdiucFRRFIRAIIJ/P48svv5xoZqSu6yiVSigWi66dwxAexpqzybKMUql0788Mh0Py2RMWnuFwiIODg2ddP62KLVVVsbe3h2w2i1AoZJeJXhf5aJq+sWYyDAO9Xg9+v3/k841hGORyOft3l+F8tcqVb6+3B4OBPUciOAci7BFciWEYd5xeNE0jmUy60q1H0zREUXzULdVoNBCLxRCJRFyVXfUQDMMsdRdUp8HzvCNy7ViWXZqyhusoivIkQfN6Ftw8G2QAQKvVQjKZRC6XA3A69/FMml6vB1VV7SzQwWCAfr8PVVWhKIqdr/McnJiV6CQ6nY4t7hmG8WjXwmnAsiwymQwCgcCN65IoihO/Dw8GA9RqNSQSiaW8Bi4iljtJkiTU6/W3NgczTZMslAkLi1UaO+lNkZOTE7tMN5FIIBQK2cKbx+O5c95dXFzYTZpM04Qsy2+tHqIoChsbGws7R7XeC+Bmdp5pmnYztGq1ahtQJEmCKIquXHMvMkTYI7iS+zLpEomEaydEFEXB6/UiFAo9WvalqqodJut2aJp2hJBE+AonnD+qqi6EI3VUZFl+UhnWQ1lw82Jvbw/r6+vY2trCwcHBSA1AnM5gMMDr168BXF2vVldXEY/Hbaex5ToeDAZot9vodrsjX9Oc9nk6kU6ng9PTU+TzeRwfH0+se/R1WJZFOBwGRVHo9XqgaRosyyIejwMASqUS+v0+aJpGMBhEJpOZ+AIVuBKTreckuAtd1+3sL13XMRgMIEkSJEl60j3NKusjEBaZSV8zrz+uoig4PT2F3+9HJBKBLMv3iun9fh9HR0fwer1QFOVJ9xSe5x8s+V0EQd4wDJyfn0PTNKysrNiC3VWGMgOO45DNZrG3twfgajPa7a95ESHCHsF13NdBlmVZxGIxV++i0DSNXC6H09PTB8U9WZYhCMKMRzYdbtvjCfOl0+nANE37GJwXmqa5+jwel8Fg8KSMvfuy4OaJYRjY29vhDuASAAAgAElEQVTD2toastnsg2VmbscwDBweHt75fjAYhCiKSKVSyOfz0DQN/X4fhmFAURR0Op07zuTr177bnydx8N2PJEmoVCooFAoolUqPNpsahWg0ilAoBJ/Ph+FwCNM0EY/H7VwhWZZxcnJi/7zVwTGVSiEWi+HycrJi7LQWvYTpQ9M0/uzP/myknw+HwxAEAV6vd2HmdgTCQ9A0DZ/PN/VGgL1e7633iH6//2D80X1Ym5aGYdhCnqZpGA6HUBTF1VFQwNVnE4/Hsbu7C0mS7I0u6zUZhnGjqkzXdXK/ciBE2CO4kmAwCEmS7J2YZDI55xFNBpqmsbKygkQigYuLiztlRxzHLUwuHcMwC/NaFoXj42Osra3NtUmLpmlgGGasDEY3iyKapsE0TTAM86Dry8mv7/j4GDs7O+A4bqFce2+j0+ncuE5bXZ1ZlgXHcYjH49B1He12G51OB36/H6lUCtVqFZeXl3ey/YiD72FarRYoikKhUMCbN29GckdSFIVEIgGv1wuWZUFRlO1IkCQJ5+fnby2TvM7Z2RlyuRwajcZEN6hIWZN7GWWRG4vF7HnrY109CYRFgqIohEIhVCoV14lC1iZmOBzGcDhEt9uFYRgIBAKIRCKud+1ZDUmCwSDK5TJarRai0aido1ev1+9sZLVaLYiiuJSb8U6FCHsE10HTNDweD4rFInq9Hi4vLxGJRBbmwsIwDARB+GVuFeyOUKqqwu/3o1wuz3mEk4GiKFKK6zCsnJFoNDo3YU9VVdA0jWKxiN3d3ZF+1+2iiGEY4Hn+QYHBya/PcqiJovjkznKLyH1OgUgkAlEUIYqiLVg/5PZymiPTaTSbTQSDQeRyuSe7Q1mWRaFQAMuy6HQ66Ha7drnkuA05Op0ONE1DIpHA+fn5WI9xH4syj1k2rNLbpyAIAlKpFPmsCa7Fcq2NK0r7fL6Jua5niaqqN+7bKysrCIVCCyHO3+7Y/RTX4/n5OQKBADiOI9czh0CEPYIrsezBfr9/IdttX3cTxGIxxGIxO79l1uHh9xGPxyGKIgzDgCRJaDQadunSKLj9RriIdLtdpFKpuT2/pml49eoVXrx4MfLvul0UMQwDHMc9uEB0+utrtVqIRCJLLezdR6vVsktYeJ5HsVh8UAy6rzsv4SbVahWbm5tPinPgOA4bGxuQZRlv3ryZ6DhOT09RLBZxeXk5sU0q0hnVPVgLYaupzlPLC60cPgLBjRiGgcFggGazCY7jEAwGIQiC7Vh7isCzKDE8wWDwXpe11Z0XcM86xzAM7O/vj/TZWBEl6+vr4DjONa91kSHCHsHVLMMOgfUaKYqCYRjY2dlBvV5Ho9GYi+MtlUohGo3i7OwMDMMgGo3eKIXWdR2GYdjNMSxX5XA4tH/GKoUSRXEqQeiE8QmHw3N3Uuq6Dk3TEIlEHu0UfRu3iCLBYBCxWAyapqFSqdjlHAzDIBAI3MjYvF1+64bXR3gYj8cDmqbHdopNGyeXe1tczzR6LOPOanjS7/dxfHw88XEMBgPIsoxkMomzs7OJPKYsy2i32wiHw0sxv3E7h4eHI0dG9Pv9GxuhVgSDU7C6Y17P1yIQrnN9s6pWq4GiKHAch3Q6faeDuJXNZn3/eoyS29F1HQzD3DhPrBx40zQRi8XmOLqnY5omms3mWIKrpmkol8soFAqOuo4tK0TYIxBcwnUXXyKRQCKRQLfbRb1en4mlPRKJIJlMgqZpHB4e2oHw9XrdzgWjKAo+nw8Mw0BVVXg8HoTDYWxubtq7fDRNw+v1YjAYIBwO4+LiAoqiTH38hLfDMAzi8bgjGiAMh8OFDBPPZrMIh8Not9vwer145513AFxNBhmGAc/zN37eyeW3t+F5nuRmvoVEImE7nJ2IW463fr8Pn8/34P9HIhGk02moqjoVUc+iXC5jY2MDl5eXE8uWrFQqCAaDRNhzMIZh2OXY43B4eAiv14tOp4NkMjm34P3rAiNFUXaHUE3T4PP5EAwGASzHJjrhaVAUhUAgcMOhapomhsMharXavVVU1Wp1YVx61ymXy1hbWwPwlTPPNE10Oh2kUilXCePPmZP0ej1XvdZFhgh7BIILsSZZwWAQfr8fuq7j4uJiJHfTY/A8j2w2azvrOI6Druuo1Wr2TtR1LIeXaZo3RMbBYGAHnvv9fgQCAVAUhXK5jOFwiHw+j1QqNdWFF+HphMPhGxkb88Tn803MBeMUCoUCvF4v9vf3bzhYrQnRixcv7pzD778v4fPPfXj//fs7ZTuJcDjsmM/Mic4zmqYhCMLYXadn8ZqcXu5toWkaPB7Pvf8XjUaRSqVwfn6ORqMx1XEoioJ+v49UKjWxbuKmaaLRaCAejxNBxcHUarWxf1dRFHtD0wqgn/bC+Ho3T6vjc6/XgyzLtgv2OvV6HRzHIZlMIhwOO85ZSJgPFEUhGAwiFArdqC4AYG/w32Z7exvlctkRUUKTpN/v4+joyHarWa+91+vZ5gY3XMMpinp2jEqv17PXeIT5QYQ9AsHFWC4+hmGQyWQQi8VQKpXG3kWmaRpra2sQBAGSJEGSJBiGYd+kxsU0TXS73Ttlt5eXl/ZuF2H+PCWzahZwHAfTNBfKyZlKpeDz+bC3t3fn/PR4PFhZWYGu63eEvU8/DeGzz0J4770+ikXnOqjS6TQ0TXNMiakTnWeJRMJeRI/DLF6TW8q9H3KH0jRti2yzWkSenp5ie3sbHo9nYtesbrfrmjKuZUPXdZyfn9tVC89lMBjg5OQE+Xx+IiLAbReeVS1hiXiDweDJcRuqqqJcLuPs7AzhcNjeTLYe+7HxXhcSgSsxXlVVaJpmn7vWWCmKuiEc6rqOQCAAQRBISbADoWkauVwOsiyjXC7b173hcIhqtYpYLGYbA6xuq/l8Hl988cWcRz55+v0+9vb2kM1m4fV6cXp6CtM0US6Xkc/n4fV6XSGIsywLnufHnp/U63X4/X5yrs4ZIuwRCAuC1U13Y2MD+/v7Y4l7q6urME0Tu7u7EysregwrZ8Pv9zvCJbbsDAYDRywm3TAJGgUrU+/g4ODGeclxHDKZjJ2rd5/jxy0OqlAohGq1Ou9h2DjxfYtEIs96j5z4muaF3++/112QSqWgqurERD3LJfn++xI+/TR0r1tS0zT0ej2k0+mJxRioqkoWSA7Eyp+btBO00+k82bl3W7ijKMoWzSznndWp8+DgYCKZuVZumFV+KQgCwuEwotEogK+qSCyRbjgcot1uo9vtYjgcjjWGi4sLCIKAlZUV8Dy/EJ1HFwkrVmd9fR2vXr2yK3kajYZ9fvA8j3w+D0EQFs6tdx1N0+5UHum6brv5gsGgK47dRCKBcrk81u92u12cnZ0hk8kAIOX784IIewTCAmE5+NbW1rC3tzfS78ZiMXg8Huzu7s60eUKv10MkEiHCngNQFMURopqiKNB1Hclk0vUdVlmWRS6XQ7lcvuHw8Pl8drD/q1evHnRKusVBxTDMxBwsk8Bp71s+n7e7iI+L017TvLDiIfr9/o3vp9NpRCIR7O/vT+y5LJfk55/78NlnIQD3uyVPTk7w4sULOz/2uTjBOU24iSWoHR0dTeXxm80mIpEIgLudNK0SRyvbzxLMLAfcdViWRSqVwt7e3tTmcrIsQ5ZlnJ+fIxAIwOfzwTRNu0PwpI5fWZaxv7+PQCAAr9cLj8cDjuPsL0tIJCLCfLCEZZ7n73UrD4dD7O/v2zncywJFUchkMvb57AZomkY4HEatVhvbtddsNtHr9VAoFGwxnjBbiLBHICwYNE2D53nE4/FHOwZeh2VZJJNJnJyczPzmawl7hPmjaRp0XUcmk5lrVpppmqhUKsjn864W9liWxcbGBlqt1o0SVYqiUCgUUK/XXf36rmOaJliWHXtCuMgkk0n4/X7s7+9PpWnG4SGPDz9M43vfq6JYXPz33zRNtFotrK+v4+joCLIsIxQK2aLeJI9Byx35/vsS3nuv/6Bb0hJtM5kMDg4Onv28lmBBcAaGYdii3rQ2MAaDAfb391EoFOw4CoqiIMsyWq2WLeY9lVk1MrovZmUWz0FRFARBQCQSgSiKAIhLaJZY7tVer/fWCIJlEvWAq5zXSCTiuuNxEll7w+EQpVIJW1tbExwZ4akQYY9AWEBomkYikUC9Xn/SQrJYLNplE7OGZdmlu+k7mVKpZJcOvHnzZm7j6Ha7MAzD7iDrFLxeL3iet50TDyGKItLpNCRJuiOSBoNBmKa5MKIecLWIFAThjovKKcyrmYa1yXJ4eDi1eIMPP0zbbrLf//3laERULpeRSCRQLBZRqVQQjUZHFj6ewnWX5NsyLsvlMt55552JREtcF3YI80XXdXuxOm2xTFEU7O7uIhqNwjRNSJI08vwonU5D1/WF71BuOQQHgwEuLi4Qj8cRi8VIk48pY7kxO50OarWao5z6TkFV1als4k0bSyx/LpqmkXvXnCDCHoGwwAQCgUfFB5qmkU6nQVHU3BxaLMsu/ATUTciyjN3dXayuruLFixc4Pj6eSGnZOHS7XUQikbkLe8lkEqoaxh/8AYe/+3cNiKIOmqbtY1dRFFu0YRgGHo8HLMs+GOAfCoUcK4CNi9MncT/9aRQff5zCYEDhN35j/G6Wo5LL5dBqtaZ6Dn3ve9Ubfy4LtVoNHo8H+XwesixPLN/uOTSbTWQymZGjMG7jhKzTZcdq/lCtVu1suVnxnAy/VquFYDCIYDC40Llm17EamlxcXCASiSCVStnRNIT7sUrLb+cjvq0hiqqqKJVKxJ3/CJIkQRAE13U2f9uGNcH5EGGPQFhQaJqG3++/c5GOx+MIhULgeR4Mw0DTNJRKpbntLvE8T/L1HIZpmjg6OkI8HkexWMT5+Tnq9frMxyFJErLZrP3v53TsGpfNzU3QNI3vf3+AH/zAg/PzC9vBY4VHBwIBcBwH4Gqnttvtot1uP+i0CAQC9zbKcCs8z4PjuLkLsE5DEAQIgnAnVHvSFIvDR51683IrThOaprGysoJAIIBKpYKf/7yLDz/Mzb0cuVqtYmdn51miCkVREEXRVQvCRcIqMWy326hWq66rKOh2uzg/P8fKygrevHmzVHmNpmmi2Wyi1WohkUggHo8DICW6FpaYZxiGHREiy7Kdk5dKpRAIBOz363qjFuCq82mtVnOlG23WXFxcYDgcIpvNuuL403UdFxcXE9nEsPIvibA+e4iwRyAsKBRFwePx3PielXlg5bXMy4l1HXLxdy6Xl5fo9/tYW1ubSifAt9Hv98FxHFZXV+Hz+WwhutFoQNd1sCxrf3m9XlAUBV3X7TIkTdMgy/LYouTW1hY0TcP+/j7++l+nMRgMbmRsGYaBXq83kjDN8zwoippL2fu0iEaj6Pf7jl4Af+c7DXi95kw7ygpCDt///gB/8S/S+PTT+NyENasBBHB/4we34fF4UCgUYJomXr9+DcMw8OGHBceUIzcaDWQymbGFPb/fTxbOc8AS9CRJshflbqXRaCAajSKdTqNSqcx7ODPHirpoNptYWVmB1+td2nmm5Ty9LeZdxzRNKIqCfr+PQCAARVHs+Y1V7uzm82FetFotqKqKQqEws67O1mdt3UNomn6SsKiq6sQ28J1ewbHIEGGPQFhgrl9cLUv4mzdvHLVo0DRtaSdcbqDf79u5e5FIBMfHxzMrndZ1Hb1eD8PhELVaDf1+H4lEAqIo3hDwFEXBYDBAr9cDTdPgOA4sy4LneWQyGfT7/ZFF7I2NDei6jqOjI5imObGOpIFAYGpZa/NCEATHu25n3VG2283ib/0tHq9f0/i1X0s/2lF12lhi5ixFzWmRSCSQSCTQbrdRLpft7zupHPni4sIOT2+1WiP/PrkfzhbLkSRJEs7Pzxfm+nx0dITt7W20Wq2Fi354Kqqq4ujoCIFAANlsFgzDzExgmSdPEfPug+M4dLvdqbvMFx2rDFzTNPR6PZyfnyOVSk392m65MU9OTuz58Pr6+ls71Oq6/uRmi08dx6KfY06FMp20wicQCBOl1Wrh9PQUNE3jxYsXODk5cZxTaGNjwy4dITgXjuOwvr6OXq/nqjLSd99998YOpmEYuLi4eHTBzfM8Njc38erVq4mXMRWLRQwGA1Sr8xcgJkEwGEQul0OlUiGluNf4Z//sa/jZz2hsbqr4+OMz/Nf/6sGv/3pjYUphZ43l0qNpeuTcz3mUIkejUSQSibE20nw+H1ZXV4nAN2Wud/U8OztbSEdSKpVCOBzG7u6uozZ050UwGEQikbAbBLihRPIpWPMbmqahqira7faTxTwLa95zcnJCctaegd/vx+rqKoCra4wsy3ZFyTTFLl3X7azZ6/NWhmHsSJmHRG3DMPDll19O9Brx7rvvTuyxCE+HOPYIhAXFCrl95513QNM0Op2O40Q9mqYhCAIODw/nPRTCE2AYZm5NVsblF7/4BQDYLj5BELCysoJOpzPz0lGKouD1el0ljD5ELBazXcAXFxdE1LuG3+/Hf/gPgKoO8eGHGv7cn8vgr/wVFqoqot/v21+Kosxkse32jL2HXHpPZR6lyI1Gw3YXjxphIMvywggOTsQS9Pr9Pmq1muPdxs/h/Pwc4XAYiURiobqwj0un00Gn04EgCFhfXwcA13WftjYoKYqCpml2tYIsy5BleezNyHA4DFmWiaj3TEKh0A0Rz+/3T/05DcNAt9vFycnJnf/TdR27u7vw+XxIJpPweDw3No0Mw0Cz2ZzIXCQWi0EURfA8b4vNZINqthBhj0BYUEzTRDweR7fbRaVScWR5iSAI0HV9qcKd3YpVQurkHLXHUFUVqqpiMBggm81ia2sL5XL53knscDiEqqqIx+MTXQx5PB5bcHcjVhftUCgEwzBQrVYhSRJxgtyCpmlsbGj4vd97AwB4/frq++FwGIFAANFoFMlkEgzD2LlGVrm4oigTH4/VEbjRYBCN6q4R+Hiex+rqKmiaxuHh4diZsPMqRa5Wq8hmsyMvmqxyKrIgmiyWoNfpdHB+fr6QDr37OD4+xvr6Otrt9lSuL25ElmU7r5fneYTDYQBwbJnu9cy0brcLSZLQ7XYnOh+LxWJE/J0As1zPWNe0Wq2GWq326Ji63S663S7C4TBWVlbs4+m5Xb9ZlkUul4PP58NwOESz2YQkSdB1HTs7O2M/LmE8iLBHICwoFEVhd3cXqqo6duFtCXsE5xMIBBYmp+fVq1d45513Hv2Z8/NzZLPZiQt7wJV70E3iHsuyyOfz8Hq9GAwGOD09dZz7d9r4fD5kMpkbDYmsMpvbpS+qqt4ryljlURYMwyAcDsPv9yORSIBlWVAUBUVR7OZGg8FgYsfKn/6pFz//eQCDAYXf+I2HFwFOwCrxliRpLJfedWadr2jRbreRSqUQi8VGzi8aDofwer1TGtnyYRgGFEVBuVweqTxxEZBlGe12G/l8Hnt7e/MejiOgaRosy6LZbELXdVQqFfj9fkQiEYRCIftnZi3yXe9CS9M0dF2Hoih2xc20j91QKIR+v79058gkEQRhZk0ydF1HqVQaadOr3W6j3+/D6/Wi0+mMvT60OtMHg0H0ej2USqU77udms0k6vM8YIuwRCAuItSvt5B3pZDKJeDzuutLOZcXv999r83cjgiBA07RHS04kSUI2m0UwGJxYaUooFAJN0ygWi3jz5s1EHnMWZLNZAMDe3p6jrynTIhaLIZlMotFo4OTkxN6MYFkWyWQSOzs7aLVadvfJ4XD4pImsrutoNBo3SjUt94jP50M4HAbLsraAaHUoHLUDsdURuNFg8POfB0Z89c9j1DJgjuOQzWbh8/lwdnY2VvMJJ1GpVJDP59FoNEZyciiKQoS9CWEYBiRJWogIhHEpl8vY2dlBNBqdeXd7JxKJRO5UIFgd7svl8kRFPsttR1HUnfvC7bJaa0NHlmW7M+2sODg4QCKRwPr6OnRdR7PZJA6+EaEoaialt8DVcXVwcDDWnMyqYBmXVCqFaDSKwWDw6LywXq9DFMWxn4cwOkTYIxAWEGsi61QCgQBisRgODg7IzqAL8Hg8oChqYbKIwuHwk3Y4VVUFz/MTe85AIIByuYxUKjWRx5wVllNv2US9eDyOeDwO0zRRLpfvXFN1XcfJyQkEQcDq6irS6TSq1eqNIPNRF2ZWB+jrCIKAUChkO/usoOunYjnWms2vSnEtmk0GP/1pFMCVACiK+kQz+Z6Sb0dRFILBIAKBACKRCPr9Pl6/fr0QEQ3dbheapiGRSIzUIGpS151lx4o+sET3Zebk5ASFQgGdTsdVjvFJwfM8fD4f+v0+wuHwo3Pk6yKfz+dDMBiE3++3m25YLqeHBD+rRFLXddTrdciyfEMotJx41kZNr9eb+/VuOByiXC6jUqkgGAwinU5DFEW0Wi3UarW5j88NBIPBmVRIGYaB09PTmc/JIpEI0uk0dF3H8fHxW9cEw+EQ/X4ffr/fkSXuiwgR9giEBYSiKMeXyhmGQUQ9l+D3+xdqIRCNRmEYBgqFwp3ySEEQkEqlwPM8OI57tlvP6/UimUzC5/Ph9PQUuq67piyBZVlsbGxAVdWlc9YWCgX4fL4HcxivY5XjFotF6LpuH0+TWghZoegAsLOzM/ZncV9J6suXIj7++Epo9npN/P2/f2ln8k2iZPdt+XYURWFrawsURWEwGDwrS8+pnJ6eolgs4vLy8klOS6vJD+F5GIaB4XCIw8NDIkrgSqzq9/vI5XJL2bBsdXXVzrmlafrJnemtDFQLjuPs+QHHcfB4PPB4PHaUgqqq6PV6aLVaN+a43W7X7nZ9cHAw8dc3KUzThCRJ6HQ6CIfDiEajiMVitkg5aqzAMhEMBqc+v9N1HZeXlzNtciIIAvL5PFiWHTmT7/LyEl6vl2TGzggi7BEIC8hwOHR0dh3HcY4eH+EmwWBwYfL1AOCLL76A3+9HIBBAKpXCysqKLbhRFAVJkuDxeFCtVsfeEeU4DqlUCqFQCJIk2Q4knuefNPFjWRYejwc8z4PneQiCAEVRUKvVpn7uxGIxRKNRcBxnZ6csE+vr62BZFvv7+08WtGVZxtHREdbW1hCPx6dyvmQyGaiqOtEOxN/+dhODAWX/fdI8lm9H0zTy+TwYhsGXX355zSk4dEVzj6dildYlk8knibIcxzk2F9ctWKLewcEBEfWuUSqVsLOzA1EUnxWY70YkSUIoFML+/j54nh97Y/k5ZYynp6fY2NjAysrKs7NDp41pmmi1Wmi1WmBZFn6/H9ls1hZ3CHeZdi6jYRi2g3IWMAyDfD4Pn8+Her0+lnOz1+vZDlbi2ps+RNgjEBYM0zQdXTLp9XqRSqWWblLpZgRBWKhcHsMw0Ol00Ol0cHZ2ZotoqqraQl65XB5rcc0wDJLJJERRxGAwwJs3b6Bpmv3/mqbZkxuGYWzhzuPxQBAEeDwecBwH4GpnVtd1e1x+vx+iKNpZa+12+1Hh0dptlyQJ9Xr9rWNnWRZra2tgWRbn5+eIRCIQBAEMwyyFEM+yrJ0vtL+/P/JrtvJmisXiRMU34GrBEIlEJi6yiqJ+x5VnZfJNs4usz+dDoVCAqqp4/cu2wU8p23Urp6en2NzcxOXl5VtFgWU416YJEfUep1KpYGVlxe5cuSycn58jGAxifX19bo5Fq9nBxsaGXaLrBjRNQ7vdhizLWF9fhyzLM8k/nWQsxCy4PtebNIZhYDAYzKx6IhQK2VUtViPGcTBNE2dnZ8hms8S1NwMok2wLEggLhWEYODs7c5xwZuWbZDIZ1Ot1EsrrIl68eIFyuez48u55QtM0EokEYrEYFEXBycnJg6Lbu+++ay84DcO4Id71+307l+s+/H4/wuEwBEGAIAioVqv3iq48z2NzcxP9fh8sy4LjuEdLKKxmNq1Wy86JA4BisQiaprG/vz/O2+JorIB0juNgGAb8fj8kSUKlUnGcY2p1dRUAFsY9+c4776BWq90o63LbIm5U1tbW7FzGx6AoCl/72teIu+EajzUguP1zRNR7O8ViERRFodFouL5BzagUi0VwHIfDw8O5RYxYbv7d3d25PP9zsDqWHxwcQFGUkX531Gv8T34Sx0cfpfGbv1l1xWZPIpFAMpm899ptXcPGFbdM08SrV6+mLsazLItCoQCPx4PLy8uJuAOtyA2O48h9bcoQxx6BsGBYgb1OgqZpbGxs2NkQs7KREyaDoijw+/1E2LsHiqIQi8WQTqehKMqTMsKsEs9xdnetUG/gSpjK5/MIBAI4PT29sZAtFouo1+t2YL81GbcWcxY8z2N1dRU0TePo6OhOCenh4SFevHiBWCz2JNff25iVeMOyLKLRKLxe742JJE3TYFnWnlz3ej17cfKUMOh54PV64ff7sbe3N++hTARRFGGa5p2spsfKdheB09NTbG9vw+PxPLog9nq9MAyDuBtuUSqVbBfyQwtnVVVJpt4TKJVK2NzcRC6XQ7/fX6rGSIeHh8jn89jY2MDh4eHI4tQkqNVqiMVidmMqN9HpdNBoNLC2tma7rZ/KqK7st2W0Og1Zlu+9dpumiWazCZqmEQ6HR87hMwzD3gSeJtlsFpFIBJIkoVQqTez5TNPE6ekp1tbWiLA3ZYiwRyAsIE4L5w+Hw9B1HW/evJn3UAhjoGkaWJbcLm4TCASQy+VgGAaOjo6eLHxOaiLf6/Xw5s0brK2tYWdnB7Is2518dV2/0YWz0+nYXREtMcty6TWbTVSr1QddapVKBblcDq1W69kTvWmXW/I8j3w+D4/HA1mW0e/3b4zZNE2oquqaLr9Wx91areaK8b4NmqaRTqcdny81DTRNQ7fbRTqdftR5eVuMJlydt5qmYTgc3pvVZBgGNE3DwcGB4zY2nUgmkwHLsjg6OlqI68qonJycIJ1OY319Hfv7+zN/DwzDQLPZRCaTcXQjjYewyprz+fxbHcjXGVWoc9tmT7fbvTdPzjRNtNtte+N0VHGPoigcHR1Nerg2qVQKiUQCsizj4OBgKiXi/X4fzWYToig6bo26SJCVGoGwYLDzX4sAACAASURBVFiOFCdBURTZQXcpFEUhEAgsXVfUtxGPx5FIJHBxcTERJ9u4GIaBg4MDeDweBINBRKNRMAxzb+lst9tFrVazc+QAPMlh2Ol0IMsycrncs0tBp7kDH4lEkM1m0Ww2cXR05PoFfjQaRTqdXiiXczqdhqZpkCRp3kOZC6enp9jZ2YEgCA8unrxeL1n43MNDTUUsN8vh4aHrz/nnYh03148f6+8ejwehUAjBYBCapmF/f38ubjWnUK1WwfM8UqnUSOLUpLi8vMTW1hZomnbl/LhUKmFrawssyz65+sBtQt2omKaJUql0x5l2cXFhi3rlchntdhuFQuHOdd5yHdM0bbv+KIqaWh6jVfGhqupIm9Pjcn5+PpZjkfB0nLX6JxAIz4aiKPh8vnkP4wbtdhvJZBIrKyt2V6VphswSJkcikYBhGBNvBuBmRFFEIpHA4eGhY8KvdV2HKIoAgIODgwcdCJbzi+d5XF5ePjlLrlQqIRZ7gT/8wxX8f/9fdewy2mlN7IPBILLZLI6PjxeiZDyVSiEajaJUKjmyPHgceJ5HJBJZaue2dS3N5/MPusvcuMifBQzD3DkXrPK0g4ODueWlzYtkMolIJAKWZUFRFCiKst1Ct7EiWmRZRrlcRqfTmcOInUe1WsXm5uZcxDVVVe1u2W7sMms532Ox2I3qgGXHaqIVCoVAUZTd7Ow63W4XFxcXSCaTtsil6/qdjWLrvJ70sRmLxZBMJqFpGsrl8sw22gzDQLlcRi6XI1ETU4IIewTCAhIIBBzVydKaeG9vbyMSiUDTtJGzOQizh+M4xOPxuXWQcyJ+vx+ZTAalUskxoh5wlak3GAye1M13HJHWMAz86Ecd/Nt/K0JRFMftuudyuYVp8GK5Qff29hx1jD2XXC4HSZKWflOnXC5jbW0NW1tbOD09vXPMqqp6b7kp4SrvVZZlCIIAiqLs8ttlOqY8Hg/W1tZgGAYuLi7Q6/WgaZrjGv64geFwCE3TEA6H59Jwrl6vI51Ou1LYA65ELI/HM+9hOA5VVd9ayWEZHqx1GsMwdwS2h4T6cWEYBuvr62AYZqaC3nU6nQ4GgwF8Ph9x7k0B5oMPPvhg3oMgEAiTxeq85KRFrq7r6PV6uLi4sMtBvF4vkskkgsEgWJa1c7EmRbPJ4Cc/iePzz/3Y3FTg9ZKJ7ygUCgUMh8M7IfdOo9lk8MknMaytTfcz5nkexWIRFxcXjnIw+v1+iKKIo6OjqS7uVlZ6ePEiim9+8xIc5wx3TLPJ4L/9tw0UiyokyZ2Lo+s0mwz+8A9F/Mqv8IhEeDuzx+2EQiFEIhFX5klNg1arBdM0kc1m4fF40Ov17M+Z53kEAgGy6LlFrVaDrutotVqgKAq6ruP4+NgxG5izgOd5bGxsoNFo4OTkxA7rJ4wPwzCIRCJzEfaGwyGSySQkSXLlcezxeODz+eby3rkdwzDsEtter4fLy8uplsZ7vV5sb29DluW5l+H3ej3EYjGyeTUFyKyBQFhAaJqGKIoQBGHeQ7lBr9eDqqo4Pj4GRVHweDzodDowDAORSASpVArb29vw+/3Pep5UKoWNjQ38r/+1hY8/TuHjj1P4H/9jlSyURiAUCsHr9c4le2ZUfvrTKD76KI2f/jQ6tedgGAbFYhGSJM01U+8+0uk0Go3G1Bd4oqjjn/wTFYWCc0r9//t/z+Nf/SsB//E/TrZc1doUaDZnWy7y8qWIH/4wgt/5nRpomsb29jaCweBMxzANrKxAwlfU63Xs7u7C5/Nha2sLXq8XABbKpTkpDMOwF6KmaeLi4gInJyeuFEOew9raGprNJi4uLuY9lIXh4uICHo8HPM/P/LmtpgqpVGrmzz0JVFV1XKa3mzAMA51OB61Wy87gmwZerxcbGxvodDoolUpz3yxUVdXeqCFMFnI2EggLCkVRWF1dxe7uruN2dIfD4b0dniiKQiwWQ6FQgKIoODk5uTc356Gw3kQigXA4DJZlcXFxgW9+k8LZmQcsy+Dv/T0G+fwLR+WiORWGYZDNZnF+fu64Y2ceUBSFtbU1DIdDx3Xz5DgOHo/n2U0tnsrl5SVSqdTcRRqWZVEoFPDd7/KQ5Ut885uTFVun3b33OoeHPD78MI3vfa9qNxX59V9v4vCwhlgshlwuh16vh0ql4sqSQ6sZxLyPGSeiaRp2d3eRTCZRLBZRr9dRq9WWZhPqqSXHy9zkwUIURVAURfLMpoAsyxBFcS7vbbPZRKFQmPnzTgJN04jryuGwLIu1tTWcn587qglXrVaD3+8nJbkThjLnLdsSCISpYRgGut0ujo+P5z2UkWAYBplMBqFQCJqm2W3SVVW18yEGgwHOz8/R6/VA0zTW19ftxWOn07lXELSyq05PT0l49ANQFGV3Tb1PfHUazSZjO/W+853G2E0dHiOXy8Hn8zky9H91dRWGYczUWfnuu+/iF7/4xcye7zYrKysIh8OQJAlnZ2dT2fVtNhm8fCni299uTuWYus4//Ier+JM/CeIv/+UOfvzjuwItTdNYXV2FIAg4OztDq9Wa6ngmTSKRQDAYJGW4b+F6dtoy5Fbpum4Ldh6P59Ew9X6/v/THz+bmJprNpuMc44tAMBhELpfDl19+OZfn39nZQaVScV23cJ/Ph3w+TzKzHQpN09ja2rLnSk6D53m7eQ1hMpB3kkBYYGiaRiAQQDQ6vRLFaaDrOk5PT/Hq1Sucn5+DoigUCgVsbW2h0Wjg1atXUBQFhUIBOzs7ePHiBVRVxe7uLhqNxoPd8S4vL1GpVJDP55FOp2f8qtxBPp8HTdOuEPWAK2fVxx+n4PWaUxFgEokEAoEA9vb2Jv7Yk8Dj8cxc6JnHfiDLskin03jnnXfg8XhwcHCA09PTqZVyWN17J3VMPVbau7MzuPHnbQzDwOHhIcrlMtLpNAqFgqsmwuFw2FGZlE5FURS8fv16YbogP4WDgwMcHBy8NSvOTcf7NKBpGjzPk/NoSnQ6HZimiUAgMJfnb7VaiMVic3nu5+D3+13pIl8WNjY2oKqqI0U94Kp6S5IkUhk0QUgpLoGw4NA0jXQ6jX6/77oSVMMw0G637cksRVG2qFAul1Eul+Hz+cDz/JPFjXa7DUVRsLq6Cr/fj8PDQ3JT+SWBQAB+v99Vu69W6aL15yQJhUJ2V2CnHiO6roPjuJk+p+Uoek55nCAICAaD4DgODMOApmn7T4qi7D+tL+CqA9/JyYmjmgI9lcdKe//BP6gjGjXeegxLkoRut4tisYjt7W2cnZ2BYZgHHcpOQBAEcBxHXEYjUKlUoKoqksnkQpe5DQZfCdnlchmbm5v3/pxpmksv7CWTSbuDK2HxaDQatnPJqXON29A0jVgs5ljRaNnJ5XKgKMrxm/Tn5+cIhULzHsbCQIQ9AmEJsPL23rx5M/fQ1Odw39j7/f7IobOyLGN3dxf5fB7b29toNpsktwZXzpput+uKieX1UslpZKB5vV7kcjmcnp46WhBXVXXmod+KoiAUCo2V1xKPxxGPx0HTNGRZhqqqdkmeYRjQdR26rt/4u/XlZh4ToC134FMwDAP7+/uIRCJYWVmBYRj2xk2tVnOc2ysej98QcAhPYzAYwDCMR8tT3YwVGm8xHA7R6/Xg9/tviHiGYdj5ksuMpmngeR4Mw7j+WugUWJZFMpmE3+8Hx3GQZXlum0bD4RCKoiCRSLhmLppMJqFpGnGROpB4PI5gMIi9vT3Hz+dVVUWz2YQoiku/gTMJiLBHICwBFEWBYRik02myu/ZLDMNAqVRCMBhEMplELBaz8/yq1epS7oxzHOeaRfg0mxtwHIe1tTXUajXHZ96oqjrzPK5Go2F3OR1lo2BjYwMsy7oyS+i5jCLePYVWq2W7lGmaRiaTwerqKnq93swaqbwNmqYRCoWmnk05yzzEWdHtdu1g+kVc7JimeWfD5OTkBJlMBuFw2G6qUalUXJcpOQ0uLy8RDoeRz+cd0dVyVkwzQ3djYwPD4RCXl5fo9XoYDocTe+xxqNfrSKfTrhD2aJpGNBpd+txLJxIIBJBMJnF4eOhYJ/9tLNfe9QoNwngwH3zwwQfzHgSBQJg+FEVBEARIkkR2fK8xHA7RbDbRarVsJ1IoFHLcYqLZZPDJJzGsrSnweqczqff5fOA4zhWiy9qaAlHU8e1vNyf6fliNWAaDgStE8EwmA0mSRnatPgerg6DP53vSseL1eu2sF9KVevKYpolOp4NAIDBX18ltstksKIqaehnuJ5/E8NFHaYiijq9/fXbnwbRpt9sIBAJgGGbhFjumaaJer9+Yi1jHcavVQr/fx/n5+Uyva06n2WwimUwilUrZzkbTNBd6E/KTT2L40Y/S+D//JzDx89sSP/r9viPmxLIs2xvMTu8CLQgCwuEwqtXqvIdCuAbLsigWi6hWq65qEGiaJnq9nt35mzA+RNgjEJYI0zRdHcA8TXHLMAwoigJFURCLxXB5OfnyTotxXoe1eN3b8+BXf7V77+8dHvL47d9ewde+NhhrZ5vjOASDQTQajZF/d9Z4vSa+/vX+xI+D1dVVV+SSAFfB1dFoFCcnJzN3cLRaLaTTaXi9XpRKPft4jsW8iEajSCaT9pcoimg2myiXy0vjNJkH2WwWlUrFEYtUQRCQyWRmkk85KZH/9nV5Fpspj2EJXbFYbOEWO9ZcRFGUO8KUYRgYDoeOLyGbB/V6He12GxzHIRwOIxaLIZFIIBQKQdO0ubvOJs3amgJBMPDeez387b892U28RCKBVqvliOulBcuyjtxYvo94PD5WHAdhemxtbaHT6eDi4mLeQxkZTdOgqioCgcDC3e9mCRH2CIQlgqIocByHdrvtqMnMU/nJT+L40Y/Sv5zoTWcn3wot73Q6U9sJH8dhEolo+JM/8eP//T+//Xu3F56//dsr+OyzEE5POfzNvzm6eEvTNCKRyNIG3WcyGfj9fuzu7s57KE9iY2Njbq4W0zRxcCDhj/84gy++iOJ3fieEnZ0Y/sbfuCqn6Pf7aLVauLy8RLVadVz22ySZtwAEXLlPWJa9sdCa57gymYydnTNtJiXy374uO8EJaBgGYrHYwpXjWl1eRVHEYDBYOEFqmui6jm63i0ajYZeRUhSFdDoNhmEwGAwWZgPF6zXx3nt9vPfe5Dfx4vE42u22oxyP1vk+zY3lSWAYBhKJhGvXEovIzs4OVFXF8fHxvIcyNrIsw+/3g2VZIu6NCcnYIxCWkGg0Siz0jyBJEhKJBE5OTqby+ON0cv300xAODwX82q9J9u/dzpn73veuPlPrz1EZDocLt4B8KqIoIhKJTFTUm2b2Vy6Xg6Ioc3VX/tEfhfHRRwz+9b8G/sW/aOIb36jh1avlW6BPM+/xqYiieCebaR7jsho1CYKAvb29mTznpLh9XZ5mx+1RWFTnmpWnZDVtIozHYDDAYDBAu91GoVBAJBJBuVwm7+lbcGK35cFgAJqmwXGc4/PRNE3DysoK2u02FEWxG/4QZs/GxgYAuKLS5G2cnJzYHdKddn66ASLsEQhLhuXKcqOw953vNOD1mlNfaLVaLeRyuak9/jhB+tcXmZZI9P77Ej7/3If337/KOSsWh/j93x9/t05VVVAUBZZlHbWLPW2sssFSqTTR1z1NYUUQhLmXTFvH5D/6R1FoWgeStHyiXrPJYDCg8N3vns9NALLytm5HLMxSmKIoCpFIBKlUCpqm4dWrV1N/zklz+7o86YYn47LIzgVd112VBeVkFEXB7u4uEokE8vm8nVtVr9dJVuE9UBTlSGfjcDhEKBR6VuXELBoKGYYBv98PhmHAsiwYhoFpmjAM48aXaZoYDAaQZRmDwcDx+YFuI5/Pg2EYvHnzZiGEVV3Xsb+/j42NDdJMYwyIsEcgLCFWIw23hdjPaqHV7XZhmiYikYhjsk7ue+2ffhrCZ5+F8N57fRSLk3lfNE2D3+93bQ7jOOTzeTSbzYmXi05TWBkMBvD7/XMV96xj0ucTQFFhVzRdmTQ//WkUH3+cwne/ez63jqypVAqNRuPOInVW18twOIxsNgvDMHB+fj6T8ttlYlFdC4ZhQFXVpbxuTJNarYZarYZAIIBoNIpCoWA3sXFj9tY0oGkaNE07UmTqdDrPFvasTcXPP/fhBz8o29+bpNBXqVSwtraGRqOBTqcDXddB0zRYlgXHcfB4PPbfvV4vgsEgWJa1m74AV2sRXdehqio0TbNzIq28ayd+Pk4imUwiEAhgb29vIUQ9C03TcHZ2hpWVFTAMM+/huAoi7BEIS4hV/uI2YW+W1Go1JJNJxwh79zEN4UhRFPh8vqUR9kKhEBiGmUoH3GkKK1YW5LTKxUfh4uIC29vbqFarji8fWjRomoYgCHeOg1k4NjweD3K5HDiOw9nZmaOvlQRncN3RU6/X5+46XmS63a5djhsMBpHP5yFJEpn34WozQlVVR4oh/X4fkUjkWY/x7W838fnnPnz2WQgvX165NZ9aPfDUe0e/30epVMLKygpSqdQNd5Wu6+j3+2g0GhgMBndy+DiOA8MwthBoCYAcxyEQCEAURfv/b7sAKYqyGy0Mh8MbQqATP89pEY/HEYvFcHh4uJDzrm63S9x6Y0CEPQJhCbHKcW9nMhG+otlsIplMOsq1d5tpCEeDwQCBQGCij+lk4vG4Yz/fxxBF0THui+FwCEmSUCwWsbu768jypmkxq3iAh0ilUhgMBncm9tPO1wuHw1hZWUGv18P+/v7EH5/wFYtwPpmmCdM00e12Ua/XF7qZjhOxmoGxLFn2AVcbek7MIKRpGul0GoPB4FmPI4o6fvCDMl6+7Nv3psNDFv/pP8WwtdXHN75xJfbdJ+KNcu/o9Xp48+bNndfg9XohiqLtuKpWq7Yz1xLlnipGXRf+rL8zDAOGYeDz+RAOh284Aa0vWZbt51EUBbIsL4QDkKZpFAoFeL1eHB0dLaxQb3VHFwRh3kNxFeQKTyAsKQzDwOPxLMSNbhqYpolqtYp0Ou1K4WdcZFl+9m6xW7DcTtMIHJ524wxd1x0j7AHA8fExtre3kclkUKlU5j2cmTHvHLZwOIxyuXzn+5N283o8HoRCIXg8Hqiqimg0inK5vDTO3nnidteCaZrQNA2lUmlhF6FuwDRNIuz9Eo/H47jIAIqiUCwWYRjGRDqb3r43ffppGK0Wh9/6rTz+5/98DeArEW8woDAYUPjTP/Vha0t+VmasYRjo9Xq2eO/z+VAoFJBOX4mFVqn4U7FKdJ9y7WAYBjzPw+v1gmVZ8DwPv9+PSCRiOwCt3D/LAXi9BNiJ7j+WZeH1euH1euH3++H1etHr9bC3t7eQTr3rnJ2dYXV1dWHjKKYBucITCEtMMBgkwt4jtFotO6PGzS3kR0FRFEdmWkxDKPP5fNB1fSoTuGk5poLBIEKhkCM7jh4cHGBrawvdbpfkZs0Av98PiqLubT7wXMExGo0iGAzaOUmmaUJRFFAUhWAwiG63S0S9GeFmYc9aQBNRb/7ouo5QKLRUG5UPwTCM447HQqEAmqaxu7s7lcf/4Q9P8Fu/lccPf/hVbIMl3g0GFP7zf04CAH7+8wB+8zerE5tn9ft9u5mSIAhYW1u7Nz5iEui6bneJvg+rOdz1L6sE+Lb7j6KoOyKgrus3hMZWqzWR+SPP84hGowgEAmAYBhRF2WOwnl9VVXS7XVQqlaVZt/V6PZycnCCfzxNx74kQYY9AWFJomoYoiri8nH/XPydjtV4PhUJLIVYMh0PH3ECvi3nTEMo4jruT/TIpJu2Y8nq9WF9fh2maODs7w3DovA60mqahUqlgZWUFsiw7coyLRCKRwMGBhD/4gyy+9a1LhELjv9/WwsLv94Pneei6DkmS0Gw275T6RiIRZDIZrK+v4+joyDHOhkXFMAzHXJOfyvVyuNPTU3ItcAC9Xg+iKM57GCMz6U09lmVBUZSjjslMJgNBEKYm6gHAN77Rt516FtYGULPJ4H//bz9+/vMA/tJf6k4tWkKWZbx58wYvXryAz+ebebdm0zTt8tyvjqv6vceVJfrpun6jFJjjOPA8j0wmg0wmc0P4s4Q4yx17vfOyruswTdNu3ALAziU0TdPuEC5JElRVha7r9u8sM51OB/V6HbFYzHX3wXlAhD0CYYmxblBOmuA4DVVVl0qssMqmgsHgvU6gWXJdzJtGoxCrLGMaTLpE0xIgv/jii4k95jRot9sIBAJYXV3F3t7e0k9Kp4nX68XLlwH8u393lbn4T/+pYZcUDQaDG+VQt/F4PIhEIggEAuA4DjRNo9/vo9VqodvtPuoIaLVa6HQ6WFlZwfb2tu3GWDRm0YDkKbjtHLLuIaenpyRLz0EMBgOEw+F5D2NkpuV+Zxhmaht7o2CVis6zs6ko6vi93zuZyfXOMAzIsgy/3z+2sDeJa/PbjivLmQfg0Xn/7QxAS3zKZDL4sz87xyefePGd78gIh1W7QsS6Rmqa5ohj0Omcn5/D7/dDEAQi7r0F5oMPPvhg3oMgEAjzwbq5zHrXzG1Y5anZbBaNRsN1C61RCYVCME1z7ouytTUFoqjbk7evf70Pr3dy7z3P8wgGg8/uzNhsMvjkkxjW1pSJju86uq4jmUxCkiTHTwQ7nQ5isRj6fR9+/GN+qu/LsuL1ehGJRGCaryGKOv7qXz2Fqrbtclmfz4doNIpkMoloNApRFCGKIhKJhP09iqLQbrdRq9Xsrrb3dTC8D9M0MRwOEYlEFtb1/cknMXz0Udq+9syLeDzuyHiEhzBNE0dHR89uAECYLCzLIhwOo16vz3soI3F9HjCJ+4hhGPD5fEin0zAMY+7HaT6ft51a88TrNSc+x3oIyxk+bpzDJK7NkzqurJy+4XAIWZYxGAwgCAI8Hg9+93cH+Pf/PgZB6GBnpwFFUTAcDm1H3qKvJSaJlf9NhL3HIcIegbDEUBQFQRBcN9GbB71eD4IgIJ1Oo9lsLvQN2ev1wuPxzD1Da9oTTYqiEI1Gny1MzEoAiEajruns1m638cd/nMG/+TehuQsji0gikYBhGFCUpn2O6LoORVHQ7XbRarVweXmJer2Ofr9vLzosIa9ardpCnuVKGBW/3w+fz/dsYdypTFpQGBc3CntnZ2fzHgbhFhRFIR6Pj9S4wAlMYx7QbrehqipSqRTC4TDa7fZc5nQ8zyOZTKJUKrluTjnOhqb1O7lcH6urCbtRxahM4to8zfllJpNBr9dDPH5V5vv++xJevhTJJucz0DQNyWTS1Zmzs4AIewTCkmNlO8x719INSJKEQCCAZDK50GIox3ETcbI5HcsFV6/XnzWpnpUAEAgEQFEUut3u1J5jUpimiV/5FQ9SKQbvvFPD97+fRS6n4Gc/izhicjsLl+U0SSaT6Ha7b3VbW5lClpNgOBxOzPEZDofBMMzChvHP0sHyGKlUyjWLGet4W/R7hxvRdR2JRGJigf9uR1EU1Ot1RKNRRKPRuXTJjUajYFnWlefLOBua1u8EAjLee2+IYDA41v3DKdfm+6BpGplMBqVSCYJg4Otf79tlv6KoY21NcfXcY54Eg0FwHDfvYTgaIuwRCEsOTdPw+/2uKPFzApIkIRQKIR6Pu3Iy9hRM00Q8Hl/YErvrhMNhmKb5LGF7VpNMq3R4lAXIPAWsra0VrK2V8S//ZRyffRbC//2/PvzsZxFHOPicUmY5LtYC3cr+mcfnHIvFoKrq3LM4FxmO4xCLxVwh7FklaaVSicwlHEo4HHZE+amTaDabiMViEARh5teybDZrO6fdxjgbmtd/B+gjnU4/e2PVafh8PoRCoRvO2Ouv2xL59vY8+NVf7RJxbwS8Xi+8Xu+8h+FoiLBHIBAAwC5HIDu5b6fdbtuZVfPY5Z02uq5DFEUwDLPw+YtWFsq8822eglWKMEop1TwFrEQiAZ7nsbpaw/Exg3/8j88hSQy+9a3m3J17TimzHJdEIoFGo2GX0c7jc04mk2i325BleSbPdxtRFJHJZJBMJu2vWCwGURQRDocRDAbtr0AgAJ/PBwCuyjby+/0IhUKOzxWyAvEPDg7GLu0mTB+WZREKhRZy3vIcJEnCysrKTDOUGYZBKpXC6empa65H1xlnQ/P67xiGAVEUoWna3O4h02B1dRWKotyIsrn+utfWFOztefDZZySmZFSs+A/Cw5CuuAQCARRFgaZpbG5uolQqLbyY81xM08Th4SHW19extraGo6OjeQ9p4lxcXCCTycw8j2fWnSj7/T4SicTUn2cSWO6sUTpZv/++hM8/9+H992cvXL5+/RqFQgF/7a+t4S/8hXP87u/68NlnIQDAZ5+FMBhQ8HrNuXQdnXTX4llD0/QNAWUaXaPfBsdxc7tXbG1tgaZpNJtNDAYDKIoCXdfB87z9ZXX7pWnazpMVRREsy8IwDOi6juFwiGq16tiFpRu6ABqGgV6vh+PjY1cKFMtEo9FAPB4f6R6yDFjdSX0+38xce8FgEJqm3buZvrm5CQDY29ubyVjmhSRJEEVxoeIcWJZFtVp98P9FUccPflDGy5f9md6vFwGruZebMmdnDXHsEQgEAFfiHkVRiEQiYFkWg8GATNIfwTRNtNttJJPJuZRwTBtFURAKhRAMBmfaRGPWziPDMFxVdhyNRu1GCE/h5UsR/+W/xJDJqDPfGTZNE61WC/3+VcnNn//zAjiujb/zd2rIZFRoGoUf/cgZ5bBuy9xLJpM4Pz+3/z3rzCGGYRCPxx9dwEyLjY0NGIaB/f199Ho9OzfQ6vKuKAr6/b7daVKSJLTbbbRaLdTrdVxeXkKSJMiyDIZhkMlkMBwOHdmUJpFIwOPxzHsYD2KVdbox/H8ZMQzDbtiw6E3ARiUSiWA4HM6sLDaZTEKW5Ttzx/X1dXszwufzuaKaYFxkWV6oclyGYZBIJFAulx/9ubfdr902H5kViqJAFEX7/CDchQh7BALBxhL3BEGwd3UNw4BhGDduuhRFged5e8HBMAw4joNpmkt1sTVNE51OB5lMBhRFLZzTsdfrIZ1OQ/h7GgAAIABJREFUo9/vQ1XVmTznrEskrQYa7XbbFblQfr8fNE0/uYGGE0pOVVVFvV5HJMLjm9+MIpmksb1dw8aGPPexWbgpc8/j8SASicxVjPZ6vQiHwzMfQ7FYBE3TODw8fNZC0Oog3Ol0IMsycrmc3WTESWQyGcc69nRdR7/fJ6Key+h0OhBFceFFo1EJh8PQdR29Xm8mz7eysoJyuWzPOziOw+bmJkzTxMHBAbrdrt1ddVbzr1ljleM6dWNlVAKBAAKBwLOb67lpPjJrOp0OotGoY++L84Yyyd2YQCA8gCXoWYKfYRg3/g5ciXzWZYSmafvnh8MhWq0Wms3mwmfueL1eFItFnJycLJxzLxaLIR6P4/Xr1/MeytRYX19Hp9OZednxOCSTSQQCARwcHMx7KGPBsixWV1fBcRwqlYpjFpazLgF/DpFIBIlEAru7u3MbA8uy2NzchK7rKJVKMynrW1tbA8dxODg4mLgIHwgEUCgUcH5+7piO5x6PBxsbG45cwFwX9Qjug6ZpvHjxAtVqleTt/ZJ8Pg9d11GpVKb+XH6/H/l8Hq9evQIAhEIhrKysoNVqoVqt2nPqTCYDnucX+jxbXV2FLMs3HOhuJZVKwefz4fDw8FmP46b5yDwIBoPI5/Ogadpep5Ly3CuIY49AIDyIlb1niXm3/279+/rfrS+WZeHz+RCLxZBIJGCa5sI52iw0TcNwOLQnZovUgGQwGEAURfT7Pvz4x/xClgbwPA+fz+eKnBefzwePx+PaxZhhGLbYn81moSiKI7KerNIYWaYdXwITj8ehadpcRVHDMFCv18FxHFZWVgBgqtf3QqEAj8eDw8PDqThrh8Mh+v0+stksgOm+lqeSTqchCILjXPC6rkOSJJycnMx7KIQxsTrB53K5hYwSGQeO40buOj8uiUQChmFAURQUCgWIoohKpXLHAc2yLMLhsL3ZQNM0kskkUqkUIpEIAoEABEEAANe6+gRBgNfrdcX8622kUin0er1nuz5nHa3hNqz4DYqi7HkIx3HzHpYjcN42IIFAWBiuC36JRAKiKM57SFOj3W5DkiQUi8V5D2XinJyc4I/+KISPPkrj5cvF+wwHgwF4np/3MJ4Ey7KuKBl+G61WC+12G9FodN5DucHLl6Ljj3O/3+8Ip6NpmqhWqyiXy1P9HFdWVuD1eqfecbXX6+Ho6AiJRALJZHJqz/MUeJ5HOBx2nFtP13W0Wq23ZkgRnE+v18PFxQXC4bBrGkhNk06nM7M8S6tr9/r6Ok5PZfzzf36Jo6O78RqSJIFhGGSzWWxsbGBnZ8e+/ne7XZimCb/fj0KhgPX19ZmMfdK4af71GFaMUaPRmPdQloJGo4GjoyM0Gg1IkrRQhornQLriEgiEqWMYBlqtFjKZDCRJWghh4j4qlQq2t7dd1YzhKSiKgm99qw5dF/GNb7jTKfYY1s6fG2g0GtjY2EAymUStVnN1tlWtVrO7mzplUjaP7rKjEAwGQdO0oxw2w+FwaudPJpNBMBicuqhnMRgMcHh4iGKxCIqi5lYelslk5vK8j2EYBi4vL10RWUB4GpeXl+j1eigWi2g2m453fU2zRNFyjnMcN/X34dWrV2AYBpqm4Sc/ieOjj9IwTfNOp3bDMHB2doZkMolGo4F2u33v2KzSaq/XO7PmH5NCUZSFKKO0csYXPXrIafA8j1Qq5eq58CRx1lYggUBYSGiahs/ng6Io/z97ZxbjSnaf968WVrFY3Pet2c3uvn2vJjCEMaIXQXLmQUlkyZAvAuhhktjIxIliDaAYGecCQiZKBtBi2BcaxJBwB0GCjGMr0TgvGSgw4kcjAwMCpMAYRBZmemPvZDfJ5s5iFWvJQ7tK3ff2xm6SVUWeH9Bo6Q6bPNxOnfOd7//9EY/H7R7OxDAMA+VyeSafo66f4Hd/V8fDhzG7hzJ2zGxINyDLMkqlEkKhENbW1iCKot1DujPD4RCqqiIQCNg9FItIRMNrr9Ucm2uTzWZxcnLiqM+rmb16vqHSOIjFYgiHw9je3p5qufZgMMD29jai0Sg8ngzefTeORmN6G09BEKwmOU7AMAzouo5KpUJEvRlEkiT0ej0sLCw4/oBrko7qdDoNmqanUtJ3XgB6/LiBN96oXHmY1Gw2sb6+jlqtdqXgqOs6FEWBz+eb2JgnhZsOVq9jXOvIRoOZ+jXHzZyPhyIQYY9AIEwJjuNQq9UQDoftHspEMS3hsdhsCWCGYeDo6GjmnhdwtpF2ulPhPJIkYWNjA6enpygUCsjlcq5dGJsdGgk3k8vlrGw7J6GqKhiGwerqKpaXl/HSSy/de55nWRbJZBL7+/u2ZDDKsozt7W1bSrOz2awjvs+apmE4HKLT6aBUKpESsxlmd3cXLMtiZWXF0WWRN4lgd4HneaytrSEYDGJra2vq+ZrjOkxiWXbkuZKISONjXMKeG+JAnIQsyzg9PXXUYaedkFJcAoEwUTRNQ7VaRafTgSzLyOVyjiq9mwTHx8fIZDKO24Dfl263C13XEQqF0Gq17B7O2AiHw64sna5Wq2g0GlheXkaxWMTOzo7rvlfVahVra2szPyfcF0EQEAqFsLW1ZfdQXkDTNPzsZz+z/r/ZsU7TtJFLhmmaRiAQQDqdRqvVQrf7Yu7UtJBlGZ/73D5+//cX8Hf/7nSEf7/fD47jHCHsAUCpVHJEcxvC5FlfX0c+n8fKygp2d3cd0UDmeUwRbFwkk0nE43HU63XHOaFHwWxYN2rTBlNEAjDW13UU3PqaP4+iKGAYBl6vF4PB4M734/Q4ECfS6/UQCoVmoqT7vhDHHoFAmBi6rmNvbw+1Wg2yLFv/Nuvdi1qtFiiKmkl3W7vdRigUsnsYYyMYDIKmade6UVRVxfr6OmiadmXjFlVVoaoqgsGg3UNxNIVCAdVq1ZpHnUyn08Hh4SEWFhawsLBwY4kMTdNYWlrCo0eP8IlPfAKpVAqtVgtHR0dTGvHV8HwHr756iE9+MjeVsndzPnICFEURsX3OODg4QL1etzpdzzL5fB7RaBSlUgnHx8e2CkylEofXXy+gVLqbW5LjOOi6PvL3dRIOyFFhWXYmxD1VVVGtVrG4uHiv+3F6HIgTcVLmsN04Y/VAIBBmDk3TsL+//8IJomEYMy/sAWelLalUytUZaJchSdLUOsdNGpqmrcwyt1Ov18Gy7jThdzqdmRKLx002m4Wu667KN2u1Wtjc3ATLsnj48OGVOYrRaBQPHz6EruvY2dnBz3/+c6yvr6NSqUx5xFfTarVQLpdRKBQgCMLEHicWiyEajTrGrUdRFAmCn0NqtZqjy3HHQTqdht/vx9bWliOaTTx9msYHHwTx9Gn6Tn/P8/ydmtI5QUQSBGFm5plqtQpN01x5yOpmzIgSchBFhD0CgTABdF1Hr9e79BRF1/W5sEv3+32Uy2UsLCzYPZSxUi4P8R/+AzsTmSzpdBqqqrrWrXeeaDTq2udRr9chiqJjBA0nIQgCwuEw9vb27B7KyCiKglKpZM2DhULB+m88z2N1dRXJZBIHBwfY29vDYDBwrHOj0Wjg5OQES0tL8Hq9Y7//hYUFJJNJDIdDx7wG5Ps4n4iiODNCy2XE43FEIhGUSiXHZOs+eVLBZz/bxpMndzvQ8Hg8rn3PAoGAI8u+7wLP8/B6vWTutIFqteqo66ddEGGPQCBMBCecgtpNo9GALMtYWlqyeyhj40//1Ievf51xfbCvKZjs7OzYPZR7Q9M0eJ5Hs9m0eyh3QlEUaJrmGnfrNAPH3VSCexXNZhP9fh/BYBAPHz7E4uIiVlZW0Ov1sL6+/sIBkFMD3ev1OqrVKorF4thcyzRNY3V1FV6vF5ubm9ja2oKmaY7YnGiahkQiYfcwCFPG7/ffKyPMyYTDYSSTSezs7DhqTi0WFTx7todi8W55lh6P506OPScgiiLa7bbdwxgLpsC6vb1t91DmDsMwsLu7C13XHXH9tAsi7BEIhLFz19Mqp27o7sP+/j4EQUA0GrV7KGPh13/9FL//+zq+/GX7Qu3HQT6fx+npqWtPuc+TzWYhSZJj3Afnue13WpIk15TjTqtrXT6ft5oPuR2Px4ODgwOUy2VomoatrS2Uy+VLS2fM1/fNN3OOuxbUajXUajUsLy/fu1zR6/VibW0NiqJga2sLw+EQqqri4ODAESVFDMMgHo/jwYMHc5G5RjiDpmnXikQ3kclkcHBwMHMHz5qmudIlJggCaJq2tUkSYXZQFAU7OztE2CMQCIRxc5WjwTCMK8PBZ7HNu6qq2N/fRyqVmoncmkhEw+/8zhD5/PjL0aZFIBAAwzCOyvG6K36/H8FgEIeHh3YP5VJu+50+PT29MofNabzyShuf/Wwbr7wyOZdBIBCAogTx7/5dx3Hi1l2gKAqapqHdbuPg4OBat8zjxw189rNtfPBBED/8YdRxhz3VahX1eh0rKysIh8N3uo9YLIbl5WXU63Xs7e1dEPK63S5kWXbE5oRhGPA8j1AoNJESZILzUFXVtXmt15FIJKCqqivcYaMecg+HQ1dmV8fjcbTbbUfMdeOg2+3CMIyZOch3I5IkWVmH8wjz1ltvvWX3IAgEwuxBUdSlmV/BYBCapl2aqbG0JCMS0fD4cQOCMBsXeuDsFIllWaTTadTrdbuHc2/8fr+rT1kXFhbQ6XRcO34TsxNupVJ5oUmNU7jtd1pRFCQSCXS7Xce7KN9/P4I//dMYMpkhXn55MtlAKysr+Pf/vovvfjcKr1fHpz7l7gyiSCQCWZZvVeInCAY+/ekuIhENqkrhe99LY3OTx6c/3XXMdcH8vmWzWWiaNpIDaHFx0cpNvKp8XpIkRCIRx7hwDMMARVGk++Ac4PV6IQgCGg37OqVOgnw+j1qt5ooy4/fei+Htt9OIRLRbXWOGw6ElXLrh+Zlks1kcHx87strgrgyHQ2SzWfh8PrRaLbuHM5cMBgMkEgnHXD+nCXHsEQiEe6HrOhRFQb/fh6qqMAwDsixf6SDSNO3K02C7OnRNowS4UqlgOBzORLcsWZZd6z70er3gOG4m3HrFYhH9ft/RG7BRvtODwQCRiPPduo8fN/DGGxU8fjyZ153jODAMA1m+PG/JjZEFFEWN5MowPzevvnpqufec5uSu1WojCXocx+Hhw4dgWRYbGxvXivGDwQCdTscRJbnA2SFCOByemY7ohKtRVXXmGpz5/X6wLOsaoWXUa4ymaTg4OEA2m51o5+5xYjbMcuqh5F1pt9vY2tqCKIoz5Xx107rD3JfOI7PziSMQCFNH0zQcHx+P1I3zulJcuzDLBQHgtddqE3uc3d1drK6uIpPJoFwuT+xxJo0sywgGg2O/30bjrCnH48eNiYm7iURiJhaSqVQKLMuiVCrZPZSxUS6Xsby8jFqt5ugTfFN0mhSKokDXdbz2Wg9er/bC5m5a89U4YVn2Tk6SSETDt799iPff709MSL0PhmHcqgQuHA4jk8mg0Wjc+lChXC67pjydMDsMh8OZEvbC4TCy2SyOjo4cI5TfxF2uMZ1OB8fHx1haWsLGxobjne+JRMI1QuuomO70WCyG4+Nju4czFty27iCluAQCgXAHDg4ORnJiRKNRKIpyrbjy9a+n8K/+1SL29mh87nOTF2GmVQJsGAa63S4ymQx0XXdtgLPp3hh3WfGo5Sej4vF4kMlksLOz45oF/mUEAgGk02ns7Ow4WgAbFVVV4fP5EAwGXdvhd1yEQiEwjIxHj05fmJPcFFlgdn1VFAW12t02A4Jg4OWX+458roqiIJPJQFGUK3MD8/k8YrEYDg4ORjoEM+coM2DeTkwHxCw0ciFcj2EYiMfjqNfrrs8+SyQSSKfT2N/fd0W23n2RJAkcxyGVSjk+9iWdTs9cGe55NE1DMpm883XPabhp3QGc7TXdmDt5X5xlmyEQCK5B1/U7lQrpun7jJuXP/iwGgP6b35NnmiXAsixjf38f6XQaoihO/PEmgaIoEznRv6r8pFTi8I//8RI+//kH+PDDuwe4x2IxDAYDx59kXwfLssjn8zg6OnJVls5tMbtIT8IR6iaGw+GVZY92RRaMitn1VZZl7Ozs2D2cidDr9bC/v49cLvdCV2dT1BQEAZubm3fKp6vVao44hDAMA3t7e3YPgzAFzEgVt5cR5nI5xONxlEqlucqGPDo6AkVRju4yb5bhXpa1PSuYQrJb1/nP45Z1h4nb56+7QoQ9AoEwErquQ9M01Go1HBwcjPz3g8Hgxu56DKNd+D1rdLtdlMtlFAoFV2bVmcLYuC+cVy0cnj5N48MP/Tg85PG1ry3eKeODpmlEo1FXl0ADZ7l6nU5nZh1tuq6jUqkgm83eyaXkphyY67jNPPk8pRKH118voFSyf06JRqMXur663flzHZ1OxxL3CoUCaJq2RE1FUbC5uXlnV4phGDg8PLS1rEjTNJTL5bnNLJpHaJp29QHY0tIS/H4/tra2XFsZcR+63a6jy/gzmYzjHYXjoN1uI5lM2j2MuYQIewQCgXADZmOMjz/+GCcnJ3farLVarRvDfb///X1EIkN8//v7dx2q42k0Gjg9PcXKyortZVZ3QdO0qYU0P3lSwSc/2YXfr6LR8OCHP4yOfB+RSATD4dDVi/xCoWBt9GeZRqMBVVWRSqVucduLQp6ZA/P++xE0GgyePUvg2bPEWIS+aQpn/X5/5EYFT5+m8cEHQTx9mp7QqG7G7NScSqWwt7c3N6WbnU4Hm5uboCgKjx49Gquo2e120e/3bRFHdV3HcDic2YMEwosEAgGoquoIp+iosCyLBw8egGVZbG5uzq0YLUmSYxvdiKIIjuPmQthrNpuOfR9mGa/XO9OHidcxn3ImgUC4E7quo16v32vBJ8sydF2HKIpX5ux95jN9/J//8/Gl/20aDRamxfHxMQRBwMrKCjY2Nuwezkioqjo1t2GxqOAHP9jBs2cJvPPOzWLPZSQSCVd3wo1GoxBFEZubm3OxYNnb28Pq6ioajca1Jcc//GEU77yTgiRReP31qlXG/fhxA++/H7E+L4JgjBz4/PxcYwpnBwcc/ut/LU10/un1emBZdqRusk+eVC78toMHDx5gMBhgfX197sKrFUXB7u4uGIYBRVFjdTwdHR3hwYMHoChqbPd5W0gJ7nzh9/tdF/NA0zRyuRwCgQBarRaOjo7m4jp5FZIkOdYpls/ncXJyMhfXB0mSwDAMaJp2pVDuVuYxW8/EfTYRAoFgGxRFjaWLVafTQSKRuNPfnnfkzAK7u7vQdR3FYtHuoYyEqqpTv3i++uop3nijgldfvX0APQAEg0EYhuFa1wnP81YA+KwGTT+PoihoNpvI5/Mj/d35cu7Hjxv46leP8dWvHt+po+rzc82TJxUUCgOUSt47uUZHQdd16Lo+0nesWFTw7NkeisUXXSrTKFEOhUKgKAq7u7tzsWm7Ck3Txl7GOK7v/V3EjnkWSOYRQRBck31G0zQKhQLi8Uf43vd4/PSnOzg8PJz7z6xZmeC0ctx8Pg9VVWemocRNGIZhdcclTA+/32/LIZgTII49AoFwK3RdR7vdHsuCqVwu4+HDh/D5fCMvIM87cmYBwzCws7OD1dVV5HI515RZqqrqmgyLZDKJRsO9n5disYharYZut2v3UKbK0dERHj16hGg0emU30VdfPesae9l8EIloeP31u5eCPj/XFIsKPv3pDvb2vGg0Jn8uahjG2Mr0TZESwMjOxdtidtIkjJ9xNSsyO7OLogiapqFp2o33vbi4iM3NzbE8PsH58Dzv+CxamqaRz+fh9/vR7Xbx3e/W8Qd/kECj4cNrr7lDlJw0zWYT8XjcMY1DOI5DMBjE1taW3UOZKs1mE9FodG5iKZxAMBh0ZcTROJjPZ00gEO7EuC5MZknvwsLCyJOv2zoz3QZN01AqlRAMBhGPx+0ezq0YDocT6Yx7HXdxawqCAI/Hg5OTkwmObHKYHdXcOv77cnh4iGw2e6WIPMn54LL73tnxXvg9SSiKGpvz7aqO0+OCpmnwPO9aV6zT4Xn+3odquq5bZYoUReFnP/sZWq3WtSViNE3D4/E4KifqvPt0VprlOIVQKARd1xEOhx3Z2IthGMuh94d/yOEnPylhb28Pv/ZrtYnOb26k0WjA6/U6RuDI5/NotVqQZdnuoUyVZrMJj8fjmoPwWWCeX2vmrbfeesvuQRAIBGej6zo6nc6Vrpm70Ov1EIlE4PP5rLbw84ymaej3+8jlcpAkyfGhz16vFz6fb6pOuKUl2SqxFITbbXITiYS1oXUKjQaD996LYWlJvvF55PN5SJLkmFP3aSOKi3j2jEI63QbH2d+l8Zd+ScLBgQdf/3pl4ocLqVQKx8fHY7kvQTDw8sv9Fz5vo3wWr8NsdOI2x964nv+k4XkeoVDoXpt0XddxfHyMwWCARCKBRqNhbbSDweCVpUuGYaDT6TgmBuDdd+P43vfS8Hp1bG158fbbaUQiGl5+mTi17gLDMEgmk8hkMgiFQmAYBqIoIhgMIhwOIxQKod/v21pefzamRbz/fg7FooLvfa+Db30rhGBQsea1y+a3eUbTNAQCAYiiaPsaWxRFxGIx7O7uzl2ZtGEYEEXREe/DPMBxHKLRKCnFJRAIhKswDGMipRnb29t4+PAhIpGIq0slx0W/38fR0REWFhYcHz6vqurUT4JNB9UoBAKBsYkj4+K//Jc4/uiPEjg9ZfC7v3v12DweDwRBwMHBwRRH5xxWV1fx3e9S+Lf/lsEbb/jx2mvuCnS/DyzLwjCMiW+CxlWiGwwGXVlq9HzzFafS7/fvtVHRdR2KolgNqxRFQSgUQr1eR7vdhiRJ8Pl81u0Nw4Cu66AoCr1ez7HdxGctmmOacByHQqEAjuMwGAxwenpqlf/3ej3k83l0Oh14PB6srq5an6HBYIBWq2V9llotD/7X/4rjH/5DGek0C5b9xU+jweBP/oTFb/6mhkhEg6IooCgKLMtaTQUoirKaBOm6DlVVoSiK1WjN7/dDFEV85zsKvvEN4Pi4j1//9VOoqkbe9xs4OjrCysrKnWJvxkk2m0W9Xnf0mnaSlMtlrKys2D2MucBcO80rRNgjEAjXomkajo+Pxx4GDpxtNvb29rC4uAhN08hpFs5s+36/H8Vi0dG5RpqmOabE4ypomgbLso5zu/2//ydc+H0ZHo8HKysraDQajnHKTAuaprGysgLDMPDKKyW88UbIMRs4szMuADx7NrluoTzPT2UTdF4Yuazj+G27kPd6PcRiMXJAMyF0XYcsyxCEq+eM6/5W0zTs7OxY/9br9SCKouWwbLVa8Pl8GA6HkGUZ/X4fkiTZ7tS6jPO5mnc57JkXaJpGKpVCs9mELMvw+XyWk8V0EbVaLZRKpUvf4/Prj6OjI3i9Xvj9fkQiEUSjUWiahvV1Cv/sn1H46CMKoZCKf/kvZUuY6/V6eOcdAd/+dhitVgtf+9oAvZ6A//bfOHz5yx2EQkOoqgpVVa2sR47jwHEceJ5HIBAARVGQJAlbW1v4O39Hxe/93ho+9zkJXi9532+DLMs4OTnBwsICPv74Y1vGEAqFwLLs3DTMuAxTpA4EAo5bj84akUhkbt16ABH2CATCNRiGgeFwONYS3Ofp9Xo4ODhAPp/H1tbW3OVvXMbR0RFWV1eRyWQcG2KtqqrjL54+nw+apl2bIWUHDx4M8H//rx8PHlzuQBNFEYVCAc1m07Hv/yRgWRbxeByRSASdTgeHh4cIhQxHbeCePKlc+D0pOI6biqByXhh59934C+692zr6Dg8P8ejRI1e5r81ctq9+9XjkTtt2UK/Xkc1mRzpQMfNsq9XqhXmw3+9b5dPmfbuljJqIebcjlUohFApZG13z8FRVVTAMg6Ojo2sjKp4X9SVJgiRJqNfrEAQBw+EQv/3bGXz0UQDF4gCf+UwJpdLFOevv/30GkjTAF77QwOmp9jdzzNn8/tprF/M4h8MhBoOrXdmRCPA7v6Og2eRRr89XI6n7UKvVEI1GEY/HbRHXzEgJp63Dpk2v10MwGCTC3oShadrxpoNJQoQ9AoFwJYZhYG9vcq4Uk3a7jWazicXFRWxsbLjCRn1bJ8td0HUdu7u7WFlZQbfbdeRCwCzFpWnasQs2c/PhNMzPy2Wfm3A4jGw2i3K57BqB5K4IgoBwOAyfzwePxwOapjEYDLC7u2tr2dB1FIsKnjyp4OnTNJ48qaBYnEwWpsfjmYhL+jouK2s0//crr7Tx7rvxa+e7crmMbDaLdrvtOJfXZbz/fgTvvJPCG29MPi9xHDSbTQQCAQQCgRs3LmZZ497enlUyeR5Jkqbe/IgwPgRBgM/nQ6fTuTSPl6ZphMNhlMtltNvtO5X1XyXq67pufab+9b8uwzAMPHly+XfoeRH2vqXTkiRdcJoSbsfJyQmSyeTUhT3TITrra5nbwLLspXMxYbyoqgrDMBxvPJgUpHkGgUC4FE3TUKlUpnYh6nQ6iMVi4HnekULW87z3Xmyiod2apmE4HCKXy1nZN05C13WEQiEAcGz+UiKRwGAwQLfrrNP91dWzJiBf/vLFJiAsy2JpaQl7e3szWZYeCoWQSCSQSqWQSqUQDoeh6zra7Taq1aolZjpRjD3Pm2/m8MEHQRwcePDFL06mKUs4HIZhGFP9HFwWQG/+m7nJv26+M5sw8DzvuO/cZdylGY/ddDod+Hw+sCx7rbin6zq2t7evnJs1TUMymXSNCDvv0DSN5eVlJJNJa+7kOA6JRAKxWAw+nw8cx4GiKHAch+XlZfR6PZycnIy0djjfTObRo8GN349IRMMXv9i6tTA+jiYX0WiUCHsjoigKkskkWq3WVL/v+XwetVrNsWvEaeL3+8Fx3Fgbubml+dM0oSjqVodfswpx7BEIhEuhaRrNZvPmG46RUqmE1dVVAGfuD6eJWeeZRmi36dAoFovY2tqa2OPclVarZQWwOxGv1+vIsV1VSpbJZNDtdl0hitwEy7KIRCLWYpZhGKiqil6vh2q1in6/7/gx8ue0AAAgAElEQVTOz5fRaDBYWRlgOKQmWo7Lsuy1ZWnT5rbznRkSfnp66vhYBTeWdBqGgd3dXUQiEWQyGavxwPNQFAW/33/teyDLMqLR6FyV+7uNQqEAj8djzQeVSgWyLFtuXoqiIAgCQqEQAoEAYrEYaJpGtVq9UzOb5116Tvt+dDodS9R2aqWAE9F1HZ1OB6lUCvv7+1N7XIZhiKj3N1Sr1bE30BhX86tZwsn7xmlAhD0CgXApZrjyNEWG4XCIjY0NLC8vY21tzSojcSLT2hQeHh5ibW3NtnyU6+j1eohGo3YP41LMxhluEsl4nnfcezwqLMviwYMHoCgKsiyj2+1aQt4sbMR++MMo/uiPkvjqV48nVoYLnL2O0y7FvY7bzndmw4VCoYCNjY0pjGw+aTQa6PV6KBaLVnfR81AUhXg8fu3BRq/XA8/zkx4q4QZomgbHcfD7/Wg2m9B1HdFoFKFQCDRNo16vQ9f1Sw9aDcNAv98fObrgqigRN3QZ1jQNXq/XsXENTqVWq2FpaWmqoug8l0Q+jyzL0DQNiURibB3k3fB9nTaCIMytWw8gwh6BQLgCmqaRz+exvr4+1Q25qqpYX19HIpFANptFLpdDr9eDJEkYDofQNM3qoqaq6kyIBdeh6zr29/dRKBTQbrcd5XIyc/aciMfjcd1ng6Io1435eczvpK7rODo6Iqf1d4DneddEElzG9vY2XnrpJfA873jXnptRFAWbm5tYXFyE1+u9MBfruo5SqXTt32uaZm26RVFENBoFy7IwDAOapkHTNHS7Xccers0CwWAQCwsL0HUdw+EQyWQSwNl72+l0UKvVJlI6eZXTxw0u1uFwCEEQiLA3IpIkQZZlJJNJVCqTbf5kMhwO4ff7yXv1NxwcHKBQKCAUCmF7e/ve6z03fF+njRlJMK8QYY9AIFwJTdPIZDI4PDyc+mObpSQ+nw/hcBiBQAAMw4CiKNA0bZUgmWKI2cH3eeHv/L+Z/+428aTX66HZbKJQKGBzc/Pa21IUZb1Ouq5PNE9lOByOJOxRFAWWZcGyLDwezws/ZomNeVE2xy/LsmWvl2UZsiyj3+9f62iaVlfRcWJ3edE4GsJ4vV7oum6JU7Mm7L366ikEwZjYCXkgEEA+n0e1WnWUiD8qg8EA4XAYx8fHdg9lptE0Ddvb28hkMohEIqBpGpqmoVwu3/j5MZ1Pa2trYBgG7XYb3W7XuoZ4PB7k83l89NFHrrtmOhWappHL5cDzPBiGAcMwOD4+tpza54XV84y7WZebnT6DwQA+n8+RMRtO5+TkBPl8fmrCXq1WQzabxcnJyVQez+n0ej18/PHHyGazWFtbw97eHhE9z5FIJGAYBrrdLvx+v5WVx3EcFEVBs9lEt9u99sDQ6/VOccTOgwh7BALhSmiaRigUQq1Ws815cVOZCU3TVkdNQRAuiEaCILwgBppClNk10BT+BoOBJfqZbgUnOQOPj4+vLMkNBAIIh8MQRREMw1gd8Ezh87wDQ9M0a/NnPndFUaznaL4u529/FeZteZ6HoiiWaHf+PeA4zvrNMMwLjzEcDqGqKiRJgqIoGA6HlojHMAy8Xu+FC3UoFILH47GES0mS0Ov10O/3IUmS9bc+n8/xTRieh6IoW8XIceS1rKysoN/vY3t723XC6m0ww+TH3RFbEATkcjl4PB4cHx/j9PR0LPdrF6enp0gmk0TYmxLlchk0TSMYDFoboJtoNBqIx+PodDqoVCqXZhMVi0Wk02kcHR1NYthzBcuyWFlZgSzLaDQaGAwGGA6HFwTYqw6rxp2l5WanT7fbRSqVsnsYrsSMJvH7/VOJKWm328hkMgiFQmNtGuFmdF3HwcEBYrEYlpaWcHx8TERqnDVaCQaDMAwDiUTiwn4NOFsj8TyPZDJ5IerFjP9QVRUMw8x9vAQR9ggEwo2kUins7e3ZPYxL0XXdEh1v6w4y89dYlrXEQJ7nQdM0aJq+0hloCn/nRanBYIDBYABJkiYqZJgluYuLi+h0OpBlGX6/H9lsFjRNo9vtYn9//9Iuxqa4ZroENE0Dy7LgOA4cx1mCIIALz9f8OS9wmgKg+ToxDIMHDx5YYt150c50TEqSZP2MKpA+/3ySySREUUSpVIIoiggGgwgGg4jH46Bp2irZDofDkGUZoVAInU7HdmH2tkxznKUSh6dP03jypIJiURmLi6NWq1kdXWeVcW6yOY5DPp+3Gr1Uq1XXfFavQ5IkeDweu4cxVxweHiIQCNx6k2gYBtbX16+9zfHxMRYXF1GpVG78XJ53lQEYu/jtNrxeLwaDAbxeL/L5PDiOQ7PZvFIkvc6V52aH3bjpdDrI5/PWoSVhNPr9PoLB4NTyhxuNBhKJBBH2nqNer2MwGKBQKICiKNfnK9+HhYUF+P3+GyuAnhf6zAoRcy44bwyYV4iwRyAQroWmafj9fhQKBRweHs6EC0fXdSiKAkVRbm2Dp2kaPM+DZVmrTInjOASDQcRiMavrZ6vVQqvVmkhHy16vZwUg12o1JJNJVKvVGxcE5nO9TPS7CdMJaQqDZrmsYRgYDAbodDro9XpTdXSaF+5er3fhObEsi1gsBpZl0Wg0wDAMUqkU8vm8JTYqigJJktDtdu/0etyX6zZv087Ye/o0jQ8+CAIAnj3bu7eLI5PJwO/3w+PxIJVKzWy3zXFsslmWRT6fh8/nQ7PZxO7u7kzMrSbD4XCuc27sgOd5UBQ11m72phM6m83i4ODg2tueF7wBzGW3RpZlkc1m4fP5LmxC6/U66vX6tfER1x0YuNlhN27Ma7nX6525qIdpMO11xsnJCSKRyFibRswKvV4P3W4XgiDYPRRbCAQCKBQK0HXdMheMghkbYXKX+5g1iLBHIBBu5Ly4t7u7a7ujZNx5M7fBLPu8jnA4jHg8jlgsBkmScHJyMnbx6OTkBOFwGKlUCqVSaeILW13XbRHArsLM7roMVVWvLP3jOA5erxeCIEAQBEQiEcu9qKoqer0eTk9PJy5QXrd5m/aC+8mTyoXf9yUajVrZXrO84brPJtvM2AoEAuh0OtjY2HBdyfhtuOo7SpgcoVBoIvNXtVrFwsLCjbe7TPCeF4dZNBpFOByG1+tFp9Ox3PPn4ydugrjybo+qqkTYuwfTPnQxm0bUarW5d1Q9jyiK2N/ft3sYU4dlWSwuLgIggtw4IcIegUC4FaZza21tDScnJ7ZmQI07b2ZcNJtNNJtN0DSNVCqFQqGAwWCAw8PDsQXhm+7A7e3tibgCnc5dm2KYrsXzHR5NF6YgCAgGg1hZWbGEzHK5fK274q5ct3mbtrBXLCp49mx8Jfa6rqPT6cykUDUOcrkcgsEg+v0+tra2ZrpjbCQSGatzjHAzkUhkIpmGvV4PFEVBFMVrD3meF7yddG2eBDRNI5vNIhAIQFVVKw7j/Pw3yrWKuPJujyzLEAQBjQYRQUeFYZipN2bq9XrQdR1+v9+13d4nha7r8Hq9jjpAnwY0TVvZ3Ob/J9wfIuwRCIRbYxgGGIZBNptFo9Gw7eTN6Sfbuq6jXC6jXC5jYWEBq6urKJfL916EiqJoOfXmUdQDYJUBjwPThSlJkiVUi6KIaDSKtbU1dLvdsWdLXrV5O9/Uxa3oug6Px0OEvedIJBKIx+OQZRk7Oztz4zIh3f6mh8fjAcMwExNTq9UqcrncjZl880I4HEYmk4EkSXP1nXYKg8EAgUDA7mG4kkaDwbNnAj7/eWaq+ZfD4dBytBJ+wenpKSKRyNw10FAUBevr6+A4DktLS1bMD+F+kFeQQCDcGl3Xsb29jfX1dVsFCFMccUMo9/7+PnZ3d5FOp5HJZO58PzRNY2FhAScnJ3O9iajVauB5HqIoTuT+e70e9vf3sbW1BZZl8fDhQ3AcN5HHOg/LslP9Tn34oRdf+tIqPvzQe/ONb4mu61N5rdwEz/NW86Ht7e25+u66WaR2G4IgTMRhbFKv161mU/OM1+tFoVBAJpPB4eEhEfVsot/vk2vNHfnBDzz4znfCeP/9yFQft1arIR6Pk6ZK5/B4PIjH43Ptbl9aWiLf5TFCHHsEAuHW0DSNpaUl6LqOSqXimC5XdmTujUKv18PGxgZWV1ehquqdAoTT6TRUVZ3rzlnAmXh0enqKbDaLjY2NiT2OLMvY3t5GKpXCysoKyuXyRBdfZhbTtPj61xdwcMDj619fwP/+3+N5HVVVJYv25zC7RM9bmc00Mpw+/NCLb3wjj29+8wCf/OR8OphNBEGYaHmd+Tk2y6bmDZqmsbi4CEEQ0Ov1sLm5SZzJNmLmF5LOuGfQNA2PxwOWZa0fj8dj/Zvp6D2LiQGazVN84QvTrXhpt9uIRCLIZrPY3d2d6mM7laWlJUiSNNfrelVViVtvjMznFZpAINwJM+DULMcNh8OOuEA7NXPvPKqqYnd3F8ViEf1+f6SNvsfjQTgcxubm5gRH6B6Oj48RDocRi8UmXr5wfHyMfr+PhYUFsCw7sQUYy7JTE/ZKJQ6NxtkiKhYb3+ZUURTwPD+2+5sF7G40NMt84xt5lEpn4t6PfjTfc6MgCBN3jtE07Xp3GsdxiEQiEEXxgkipKAq63e6l8zvLslhdXUW/38f6+vpEnZGE22NGP0w7L84ORFEEz/NgWRYcx10Q6xiGgWEYlvhudg1WVRWqqmIwGECWZevn0aNH+K3fOsVgMP1D8OPjYxSLxak/rhOhaRocx030gNoN7O7u4tGjR3YPY2Ygwh6BQLgTDMPA5/MhGAxeaEhgB07P3DMxO+UuLCxgfX391pv+bDaLfr8/FwvY23J4eIiFhQU0Go2JiyedTgelUsnKAalUxtNF9jzTdOw9fZpGr+dBJDLEN795NLb7VRSF5B49h67rU+9A6BQm7aT55jcPLMfevMOy7FSasbjNVcFxHMLhMAKBADwejyVOttttKIoCXdetxmDhcBiJRALdbheHh4fQdR3BYBDZbBbtdhtHR+ObKwn3R9M0cBw3s+sihmGszyRwllFninXmelBRFAwGg5HWDhRF3akB2TgYDAaum0MmBXGanmHG0MzrOmncEGGPQCDcGYZhkMlk0Ol0HJG55wZqtRoikQjC4fCtOguHw2EIgkBCy5+j2+1C13WrNGrSSJKE7e1tFItF8Dw/dqfqNB17T55UrN/F4vg2RYPBAKlUamz3NwvMq7A3jef8yU8O8KMfbaLRYPDuu3HHRjFMA4ZhJl4aahgG/H6/1UncLJ+iKMp6v8//Nh1EhmFA0zTIsoxer4dWqzVW1xvHcfD5fPB6veA4DhzHWU4m4GxearVa6Ha7VzadarfbOD4+htfrRSaTwcOHD63XtNFoTKTbMOF+mMLerOH1ehGPxxEMBjEcDlGpVGYqg81swmeXuOgUTJflLIvTVxEOh8GyLFRVRSwWm8s10qQgwh6BQLgXNE1DFEV0u127h+IaGo0GotHojcKeIAjIZrPY398nJX2XMO3MJ1mWsbW1hYWFBTx69AiHh4dj6/A2Tcdesajg2bPxdvsFYAn887hQvQ7zNHreTujH/XyvytRzQxTDpKEoauLzB0VRSKfT6PV6aLfbkGUZqqpC0zSrBPD8GCiKAsMw8Hg8lhgYiUSQSqWg67pVJtjtdq90pJvlajzPg+d5675MUdF0/wyHQyiKAlmW0el0IMsyFEUZWUAcDAYolUpIJpNIJpPY3GziP/9nDY8fT7eDKOFmZin6gaZpBAIBJBIJeDweK8dxEtdRTdPg9XpJRqTNmA3g5mGtRFEUWJYFz/NIp9PweDzWmsg8HCKMByLsEQiEexMIBIiwNwK1Wg3JZBI8z19ZPiUIApaWlnBycjI28WjWUBQFfr9/qk1chsMhtre3EY1Gkc/noWkaGo3GnRqinGfazTMmhaqqRNhzGE5vLnRbrsrUc0sUg9v5+c9/PtLtDcOwSgclSbJcRxRFWUKfz+ezxAzzb0xMJ6CZGTYcDjEcDq0yWvNnEvPmyckJWq0WfvSjZbz99lmThn/yT+43xxPGiyzLljgyDczPrdfrhSAI8Hq9oGka9TqFP/kTFr/5mxoSiRedq+dFi+edreb/Nr8rjUYDJycnE30eiqLA5/PZtq7UdR08z6Pf79vy+E7BfN89Hs9MiKw0TSMUCiEWi1luPJqmrUMY071NhLzJQoQ9AoFwL8wckFAoBFmWrRy5WRApJslgMEAwGLxUEIrFYkilUjg5OZnrblk3US6Xsbq6ilqtNpV8qfOcnp6i0WggHA4jHo8jkUhgOBxiMBhgMBig3+9DkqRbfw+m4biZBqawR/gFZumRXaH7djnaxu3YuypTz01RDISzz4U5TzYavxBjz5fPmuW7ds6JsizjM5/ZxLe/vYzf+q04dF2fSqYr4XZIkoRIJDKR+2ZZFl6vF16v1yrz9ng80DQNmqZhMBig1+tBVVX8x/8o4lvf8qLb7eJf/Iu2VYIOwBIzzje3MP/9/O9poiiKrdfo4XCIQCAw98Jet9tFs9nEysoKPvroI7uHcy98Ph8KhYLl0gbwQjUNyVacDkTYIxAI9+b8RC4IAhiGweHhoc2jcjadTucFYU8QBCwsLICiKOzu7k4lO87NKIqCTqeDbDaLUqk09cc3DAONRgONRgMcx0EURQiCAL/fj2g0auXmmWVnZqmYJEno9XovlK3NQqnmLJVHjQtFURCNRifuxLiKWXG0mZl6TsRuV6SmaeB53tVda03RxEmEQkN86UsfYzAIIJ1OI5lM4vT0FLVazXFjnTd6vd7YoziSyaSV+WW6RAeDASqVipXr+zx/7++10O9L+PznG2i3nf+ZsHutcXh4iOXlZbTbbVfPV+OgXC5DFEUsLCxgf3/f7uHciUgkgkwm84I7lWAPRNgjEAhjx8w+s8uh4gbq9ToSiQRomoZhGNaCsl6vXxrU3Wgw+OEPowCAV189dXVJ3Tg5PDzEw4cP4ff7bS0HN8vCzjtQAFhh7mZOlCiKiEQiF0Q/XdfBMGflXq1Wyyo5c6MzRJZl+Hw+u4fhKA4PD1EsFtHpdGzZyNjhaJu3Bb7dOX/9fh9+v3+mQvadRKfTQafTgc/nQyaTQSwWQ61WQ7VanYkDGTdiXjvHVcro8/kQi8Wwu7s7kpvMbY5hlmVtFdQGgwEURYHX6517YQ8A9vb2UCwWsbS0hJ2dHbuHMxJmdRFx4zkHIuwRCISxQlEUYrEYfD4ftra27B6OYzFdXIlEAsFgEBRFXRuW/P77EbzzzlnH0T//8xD+8A/3xtrRdJqM092i6zpqtRpyuRzW19cdt8kyBb/L8Hg81g/HcQiFQshms2AYxhJ8Taff+Z/hcAhVVR2ZyzIYDBAOh+0ehqOQJAnVahWLi4vY2NggTp9bYrcLbhTsdkV2u13SkXoK9Pt9bG1tWe76aDSKo6MjtNttu4c2l9A0jVQqhcPDw3tf+7PZLJrN5syXiDrh0J1lWUeuX+xAURRsbW2hWCyiWCzaUn1yF2KxGJLJJBH1HAYR9ggEwlgxSxhu6vg675gly4lEArVaDZVK5drbP37cgCRR+LM/C6FU8uLp0/REOptOg3G7W6rVKsLhMDKZDI6Oju59f9PCdOaZPJ+3yHEcBEGwOkIGg0Erh4qiKNA0DU3TLJHP7AR5XgCcpNBpbqpEUbQCkUk5xuVUq1X4/X4sLCy47lT+rtz3s2e3C24Uzrt2TEHylVfa+Iu/CE5FmOz3+1PtED7vSJKE9fV1xGIxZLNZpFIpVCoV0uhqynQ6HQQCAayurmJ7e/vOhybBYBAsy6JcLo95hM6DYRhbRbVYLAbDMEjDvXOoqort7W2srKwgm806fh3r8XiIU8+hkFUAgUAYOxRFvVCSSDiDpmkUCgX4fD7QNI12u32jqAecbRxff72KX/3VFp4+TePJk5v/xqmcd7eMy5VTqVSQy+UcvyAahevcfiZmdz6e562cP7MLmSn8KYqCwWAAWZYtEdD8PYr4Eg6HkUqlYBiGFZIsSRLq9TpUVYWmaZbLkPAipVIJjx49QiKRuHcXZTdwX2HPbhfcXTEFyZ/8xIcPPggCmLwwaX6XvV4vBoPBRB+L8Avq9Trq9TqSySRyuRyGwyGOjo5IieGU6HQ64DgOhmEglUrd+fqfyWTmYk4Gztagdl2jaZpGMpkkGdyXoGkadnd3sby8DFmWUa/X7R7SleRyObuHQLgCIuwRCATClDCt671eD+vr6xAEAdlsdqT7KBYV1zr1TM67W959Nz4WV06n04FhGMhkMrc6dXdTmd91SJJ07SZSEASrqUcoFLLKfM0fXdcxHA4t8c/8PRwOX3A/BINB9Pt9NJtNGIYBSZJIWemI7O7uolgsotfrzXTJ130C2kslDt/5TgaPHkn4p/+07rrvpylEvvJKG5/6VH9qwqQkSQiHw7c6KCKMl5OTE5ycnCCTyaBYLKLVaqFcLrsyJ9VNDAYDsCyL7e1trK6uolar3XgY9jzR6Fl2sZOFlHFCUZRtjr1sNgtJkkjp+hXIsoy9vT0sLi6i3+878oBAEATLmEBwHkTYIxAIY4eU4l2EpmkUi0V4PB7s7+9bJQi9Xs/qKDyvjNOVs7W1hbW1NTSbzRsXRG4q87sPNwl/Xq/Xcv09L/5RFAVd163ugF6v1yr5UxSFfM/vgCRJODk5QaFQwPr6+oWN/6yIzffl6dM0fvzjAH784wCiUd1138/zBxfF4vTG3u12EQwGp/Z4hBcpl8uoVqtYWlrC2toaDg4OSMnhBJFlGQzDQFEUdLtdZDIZ7O7u3vrvz2f0zQt2OvZItt7N9Ho9HB8fY3FxER999JHdw3mBWCxm9xAI10CEPQKBMHYMw0A8Hke9XndcM4Npk06nEYlE0Ol0UCqVLmzkzQYa4XB4brsZjrOjnKqqaDabyOVy2NzcvPa2bi3zGzeDweDK0j2apq1uvjzPWwKgx+Oxsv4AWPl+l2X8EV6kVqshEokgHA5fyCKdF7H5Jp48qWA4pPDokTT3389RkCSJbLocgKqq2NzcRDQaRaFQwNHR0dxe3yeNuYYSRREHBwd4+PAhwuEwWq3WjWtP88BVluW5cZBxHGeri/Tw8BCrq6toNpvo9XoIBoPweDyXHhLquo5WqzWXVQH1eh3xeNxRewNRFJHP561qD4IzIcIegUAYOzRNI5FIIJlMQpZlq0mA+WPmfc0yoVAImUwGqqpid3f3yrK7RqOBaDTqmIu32zk6OsKjR48QCoXQarWuvN04BcVZRdf1C8JfNBrFzs7Ohe8uy7Lw+/2W6BcIBC6U+5oZf+dLfc3S33lcsJv0+30EAoELwh4Rm88oFhX8p/90e9cN4QxJkubeAe4kTk9PoSgKCoUCeJ5HrVab6zlvUsiyDL/fj16vh6OjI2QyGeRyOSvv1bzenI8/CIVCiMViGA6H2N7etvkZTA9BEGz9DJp7AJ7nEQ6HEQgEoCjKCyKsmeGbSqVwcnKC09PTuTMJNBoNRCKRqe0N/H4/lpaWUK1W0Wq1Lhz4siyLYrFo5SsTnAsR9ggEwkQwNxiCIEAQBABnTj5d162Mj3q9jg8/lPB7v5fAkycVFIujZaM4EY7jkM/nwfM8yuXyjRflfr9vZbwQxkO1WkU6nb5W2CPcnmg0ing8DoqiIIriBWHPdEle9jmnadr6/puiH8uylvAHwNp0Pe/4m3W3H8/zLxxuzJrYPOoGgJQi3w9d16HrOnw+30znN7qJbreLUqmEXC6HWCwGVVWtQ45+v29lwxLuTr/fh8/nAwC0Wi3rus9xHLxer9VcKpFIWJ2jFUVBpVKZuwNVnudtv7ZyHAfgLLN3Y2Pj2rJgv9+PbDaLRCKBo6OjWzsrGYaxHPFu/X4NBgOEw+GJ3Hc4HEan07kg8prZlLFYDNFoFIZhWN+nfr8PVVVJ53UXQN4hAoEwNcxTOOBsgZFOp/HP/znwwQdnm/xJNoXgOA4Mw0DXdUtgNAxjbKeXgUAAyWQSPM+j1Wphd3f3VvdtuixIN8PxUa/XkUgkHFXG4EYCgYDlfKhWq9A0DdlsFj6fDwcHBzf+va7r6PV66PV6l/53juPg8/msjZff77/g9jPdFmY3X6/XC+Cse5z5Y4oZ53/M7/f52zhhce/1esGyLCiKgsfjQa/XsxqYzBqjvt6NBoM338xNrYssgTAtJEnC5uYmaJqGKIrWnBcKhZDL5dBoNKx5chbngklzlQBiHhLNS5ntbWBZ1tau9YlEAqqqIplM4uTk5MaxdLtdrK+vIxaLIZvNIplM4ujo6MqDC4qiEI/HrYNIiqJQq7nzWiJJ0kSEtEwmg0gkguFwiK2tLWvOMasozru+zcgQhmEcsYYi3AwR9ggEgm3QNI233waGQwVf+9p4O/klEgmEQiF4PB5r83zeRv78b/Oiddnvy/63+bc0TVuC4enpKXZ2dkYSC3VdR6PRQC6Xw9bW1j2fNcGkWq0ilUoRYe+OZDIZq8Nmo/GL0tB+v49isYh8Pn8rce86zI3XZZhuP5/PB57n4fV6rZIdhmHg8XjAcZwlApqL+Kt+AFhi33nRT9M0qKp6QQS86veoeL1eiKKIQCAAn8/3wkGCuQExDAPdbhf1ev1KEXTWef/9CD74IIjPfrY996XI94VswJyJruvodDrodDrWv/n9fsTjcatpUb/fR71eR7fbHel9pCjq0jxUc23Sbrdv1VTKjQwGA1KC7hICgQBUVYXH4xmpC3G9Xke9Xkc6ncbi4qK13m40GpY4GA6HkU6noWka9vb2wLIsMpmMa4W94XA49rJXv9+PSCSC3d1dpFIpPHjwAN1u1zpcpWn6wj7pfJYeKcF1B0TYIxAItrK2ZuAHP2ji5GQ8ZbipVAqRSASaplkb5dvk+ZniwE2/z1/czE3/fUsHT05O8ODBAyQSCVSr1TvfD+EXmK69m7L2CC9iuh23trZeEN6GwyFKpRIePHgw0ZK/m9x+o2I2AjEbf3g8Hqss2NwA3yQQmsK+6Qw0BT9VVa1NOE3T8Hq9Vki5mcKFXpEAACAASURBVO10dHR0pYjJ8zzi8TgKhQIGgwEODw+vvK1bGHUTcD5fkJTh3h2GYWY+v3aW6Ha7VtdcmqaRyWSQzWbBMMwLB4Tn5x9z7mFZ9kI1gtnBXJZlHB8fQ5IkeL1eRKNRLC4ugqIoS+SblUMEs0O73W40N9But7GwsGBdz6ZNv99HPB6/8xxVqVRQqVQQDocRi8WQSCQwGAzAsixomn6hvDqTyUAURVd/1j0ez6X7C4ZhEIvFIIriC+sSABcEOoZhEAgEYBgGarUaer0etre3EYvF4PP50Gw20e12rSghIpS7FyLsEQgEWzEDju8Lx3EoFovQdR0HBwfWYvm2mI4cO4KFNU3D7u4ulpaWwPP8vZ1QhDNqtRpSqRQR9kYgHA6DohL4N//mFL/2axoikRdvMxwOUavVkMvlsLGxMf1B3oHnG4HcBVMcZBgGHMchl8uhWq1a5bWmI69arb6QX3Mdsizj8PAQh4eHWFhYwOrqKqrVqutF/ps2js9n6pHy2/shCIK1uSO4D13XcXh4CADWgYPJ+QOG813J+/2+9XMV58tRRVFELBazxJ1ut2u5CN3c2GM4HMLv9xOH/g10u11omoZUKoVKZbxVMrfBFIzu+1kzc31pmkYqlYKu6zg+Pn7hdt1uF/F43LXCXrvdxurqKj7++GNrXj9fbjwcDtFuty3zAU3T1nrkPLquY29v74XXwXRCmkzCJUiYLkTYIxAItjIOYU8QBCwtLeH09PTSi7sbkCQJ29vbWFhYwMOHD7G7u+vazL1SicPTp2nbG6LUajXE43EEAoEL5U+EyxFFEdlsFm++2cQf/EEcqqpeKbbUajVEo9G5yjE0xUHg7PuazWbHPt/s7+9DEAQsLi7C7/djb2/PdRtuM57gJhfz++9H8PbbaQAkU28cRCKRmSy1nEc0TZuIGHHeBS0IAqLRKBKJBLLZLNrtNsrlsuvmG+BsPhZFcW6uRfdhZ2cHq6uraDabU19j+v1+DAaDsX3GdF1HuVy+8r9XKhWsra1d6oB1A/v7+1hdXUU0GrVKinO5HERRvFSouy+6rkOWZavhIcF90DffhEAgECbLfcpYTVHv+PjYtaKeiSzL2NzcRKPRwPLyMrLZrN1DupYPP/Tii19cxbe/nUaj8Qvr/tOnaXzwQRBPn6ZtHN0ZjUYDqVTK7mFcS6PB4N134xdew2nDcRwKhQLK5TK+8IVjvPFG5dqsM/OEPJ22/z22A5ZlJ+aMkiQJH330EQBgdXUVPM9P5HEmRbFYRKfTubGc+PHjxo2fM8LtYFkW4XD42k3uvHB+Pi2VOLz+egGlEmf3sByHJEk4PDzExsYG1tfXwfM8lpeXXenYkSTJdfOkXSiKAkmSEAqFpv7YZlTAtEQ2swu1Hc91XLTb7QvjF0URR0dHE3Mh1ut14vp2Mcxbb731lt2DIBAI84thGDg9Pb3ThZ6maayurqJWq40UxOt0er0eut0ustksKIpybBnBV76yhN1dL372Mx8iEQ0vv3xWDvTSSxIODjx48qRie15Wr9dDKpWCJEn3EpAnyXvvxfD22+kLr+E0YVkWKysrOD09Rb1ehyAYePnlPgTh+lLKwWCAaDQKmqYnlrXnVMx8m0mWyzabTXAch0wm4+jP73lisRgCgQB2dnZuLMW97eeMcDOLi4tQFGXs18EPP/TiK19Zwksv9ZFOuyO/7Px8+sd/HMOPfxzAxgaPx4+Jm+sqzCZeZjMftzk/GYZBOByeqXXgJAkEAgAw9UqGeDxu5dJO67FlOYDvf9+Hv/xLFqursuuuNxRFIRKJWI69cDiM4XA4se+o2YzG6/VeaDroRsF/HiHCHoFAsBXDMCCKIrrd7sinRMvLy5AkaSZdCmbnMEEQHFte8tJLffz0pz786q828Ru/UbcWTJGIhi9+sWW7qGfCcRxCoZBjX8elJRmRiIbHjxtTX3Sa4ni3271T5o4sy67uPHdXWJa9sNieFOa8mM/noSiK4xsjFAoFVCoV18YIuJFUKgVRFCfSVf0rX1lCqeTFX/2VD6++ejr2+78PjQaD996LYWnp4mb9/Hz6538eQrnMIZFQ0GqxL9yWcBFTIDs9ddZ7fRO6rpPmYyOQTqfRarWmPk9Ho1FwHAdZlqcm7P2P/xHHt7/tw09/6rft8PQ+qKqKZDKJer0OwzDg8XgQCAQmup7tdrtWd+5+v49QKHShGQfBuRBhj0Ag2IqZxxSNRqGq6qULDYqi4Pf74fP54Pf7EQqFkEgkwPM8SqWSLd29psFgMEAymbzydbGbdFrFP/pHp/iVX+le2CxdteGyi16vh3Q6jW6368iueXY6l1ZXVyHLMvb39+/094qiIBAIwO/3WwHt84DH45mKsAeclZkNBgPkcjlQFOVod2Q6nSbNf6YETdPIZrMIh8PY3t6eSHnbSy/18Vd/5cM3v3ngOMfeVU7n8/PpJz/Zx8GBBy+9JOGdd1JT29g77Rp4W0yHu9lZ1y2Ywl6r1XJllto0WVhYAM/zVqOWaRIMBsHzPPr9/sgN7u7KL/0Sj3jch1/5FR2//dsUwmFubE08poFhGFYpriRJMAwDsVhs4msPsxlYJpOxug4TnA8R9ggEgu2YHZ1EUUQ8HrdEvFgshng8jnQ6jWAwiEAggEAgAJ/PB4ZhUK1WHVumOg7MINtcLod2u+2KRQgwWmnpNDZAhmFAEARXNnq46vUxc6R+8hPxzuUlCwsLYBgGOzs7t37cyxgMBkin02g0GnOTzeL1eiHLATx7Rk1l864oilWeL4oiOp2O4w40aJpGIpHAycmJ3UOZeQRBwMrKChiGwfb29sTKtNNpFa++emqbqHfdPHQbp7PpHv/EJwZTdUXbHa9wHxRFQT6fh6ZprirJDYVC0HXdVWOeJuacQdM0dnZ2prqepCgKsVgMoiiCZVl0Op2pHVDpehcvvXSCv/23uwgEGPh8PoRCIcRiMSSTSYTDYYiiCI/HA5qmoWma466tPM+D53m0222oqopUKoVmsznR9RZN0ygWixAEgYh6LoIIewQCwTGY7do5joMgCOA4zmrdbv6381bwg4MDx12Ax42iKPB4PEgkEq4pjxmltHRaG6But4tYLIZIJIJWq+Waz81Vr89778Xwve+l71xeEggEEI/Hr1zgj/K+qKoKr9eLSCTiOuH0rvh8PvzxHwfwrW8Fp7Z5V1UVp6en1obEFP5H+SzTNA2v1wtRFK0fQRDAsuy9NzSGYSAej6PVas2NwDttBEFAIpFAJpNBs9nE3t7exF7rUonDm2/m8NJLZ0KJHQ606+ahUZzO03ZF2xmvcF9kWUav10Mul4PX60W323X09TIQCCCTyUAURUiSNNOHvXfFbIxSr9dxcHAw9UNi85oFnB1Y27F2V1UVvV4PzWYT9XodtVoNjUbDir0RRRGRSATJZBKBQACapjnGtUrTNGKxGICzuAuKotBqtSZWgUJRFFZWVsDzPBH1XAZr9wAIBAJhVMxwZ7c42O5Lu91GMBi0exi3Zm/Pg//5P8P45V/u3pizZ3bEnHRnTF3XsbGxgeXlZSwvL0+sdG3cXPX6PH7cgCRRl/63yyiVODx9msaTJxUUiwqy2Syq1eqVnUtHfV8qlQoePHgAQRDmxjHxG7+holarTbWrq67r2NraQjQatdzMnU4HrVbr0pxSj8cDn8+HQCAAURTBMAx0XYemaVYwtnk7hmHQ7/dRr9fvnH+kaRq8Xq8rGn3YiRkvEQwGLbcIRVEwDMN6f8z3xgwuN8VXWZbRbrchiuJEx2h2NweAT32qj7ffPuuA/dpr08vTnNb1YdxEItpUX6dx0+/3sbGxgaWlJayurqJUKjnqO+3xeBCNRhGNRmEYBjqdDprNJumMewW5XA6NRmMiGYQURUEURXAcB13XMRgMXoiOCYVCqNfrjnNzq6qKZrN54UCSpmnE43HkcjkEAgFbSpafp91uI5lMIplMolKpTPyQP51Og+M4Iuq5EMpw8jEMgUAgXIKmaTg8PJybTC+apvHo0SN89NFHjnPCPC8YAcCXvrSKUsmLYnGAH/1o0+YRvkixWATDMCiVSq4Q98bB668X8MEHQXz2s2389//eRjqdxkcffTTWx0in0/D7/djcdN57Pm7MTaXdz9Xr9SIej8Pn84Fl2Qtd7MxF+flT/fX19Svvi2VZJJNJhEIhK3dx1M18sVhEt9slIfZXwPP8BUdIv99Hp9NBu92GruuWY90UWk2hzywxNOd/mqaxtraGarU6sU6gpRKH73wng0ePBvgH/6CBv/iLIB4/bjimKdIs0mgweP/9iPU6P///7SCfz1udru0+tAkGg4jFYhAEAYPBACcnJ1ZWWygUQiqVunaOm0dYlsXa2hrW19eta4EoivD5fOA4DsDZmtrstHrbEtlAIIBEIgFBEKCqKlRVBU3TYFkWiqJgf3/fqjh58OCBI9ev18EwDFZXVzEcDrG3t2d7PjPLsnj06BH++q//eqJux1AohFwuR0Q9l0JKcQkEguswDANHR0d2D2NqGIaBYDAIlmUdV2by5ps5fPBBEAcHHnzxiy0AwMLCAH/5l3788i93sbEh3DkDblI0m02rAUun05kLce+llyQcHHjw5EkFf+tvneWzjDvjpt/vI5lMQpblK52As4LP54PX60WjYa+TSFXV/8/e2cc4ct73/TvD4ctwSM4LyRm+7fvJOl2tGEV9dU6wjXOaOA7UymoRt5AFtHXbKC9OYdSoHDvXoLBlFTUMuGgESHXQWm4QWDaQAFfXaBygqINcqzqVDNnwwdbpbm/fb99IDjnkDIect/6xnvHu3r6QXL4Md+cDHM4n75LD4TMzz/N9vr/fF4qioFKpeCl2rntld3cX29vbqFQqaLVa4DjuxIbbtm2j0WigXC4jmUwil8vBsqyegnvcIKRhiU2TSjgcRrFYRC6Xg2maWF5exu7uLhRFga7r3kLNcRyYpolOpwNd171ryTCMA4s5x3HQ6XSQy+WG2kT9L/8yiW9/W0A+b+ATnyj76j5+Hjlcerz/37Oz7bGUQyuKAoIgUCwWoev6QO7tNE0DQFdCTzgcRiaTwfT0NBKJBJrNJlZWVlCtVg8ci2EYkCTpwiW0n0ahUIBpmpBlGalUCnNzc2BZ1nNvu25ghmEgCAKy2SwoikK73X7o+3Hv79PT00ilUmg0GlhZWfHKWqvVKsrlMhiGQS6Xg6IoSCaTiEQiE/dMcBwHlUoFqVQKkiSNNXwtFoshFAohlUoNdXzHYjHMzMwEot4EE5TiBgQETBSO46BWq/m658swqNVq4DjOd6UMzz+/deBvALh7N45aLYz/8T/2eoLQtOO7sqSlpSUUCgUsLCxgZWXF10mjg2BuroOXX14FgKEl4tm2je3tbRQKBdy5c+fUn/eDG6Vf3LJJP3FS4/hWq+W5KbpZnKyuriKZTKJYLIJhGGxsbHT1eSuVCrLZ7EQG1QwDgiCQzWaRyWSgaRru3LkzsI0ERVEgSRIkScL29nZfr3HcNfjd7ybwuc9NwzRJfOADysSVwk4qh0uP9/998yaPr3wlhzfeiOPFFzdGes902zZMTU1hZWWl7w3GWCyGfD6PWCwGgiBQLpexu7t75L0lkUh4buR2u4319fUTWwS4ztZoNNrTZsR5JxaLIRwOY2FhAZFIBFtbWyduSDEMA0mSIAiC12/RfZ14PA7DMLC9vX3i/X19fR2lUsnrB9dvawc/sLKyAkmSMDc3h7W1tZGl+brtGiRJQiwWG5iofhSu8z+VSh3oYx4weQSOvYCAgInCcRxsbm6O3RY/amzbRiaT8d1utJs66JYNffObaVy/roDjTLz73RquXWviYx/zZwNxN1m0VCqBoihomuY7sWbQRKNR8DyPra2t03+4D3Rd95o8n1a2NcnJkW5PoUkSr5LJJEKhUNeL8k6ng2q1CkmSkEqloChKV9eHZVnI5XIT59AYNAzDYG5uDrFYzHO1DPr+0m63kcvlUK1W+3rt467Bj398AZ1OCBRl44//eGnihPdJ5XDIx/5/z862ce9eFLdujS6wZz/tdhuWZaFYLB4bkEPTNIrFIlRVPfD/RyIRFItFSJKEVquF+/fvo9lsQpIkZLNZmKaJaDSKRCIBjuNQKpWQSqWgaRqWl5cfcucdB8/znts1YI9qtYpIJIJ4PI7FxcVT7/+GYUCWZVQqFYRCIS9cqd1uY2NjA7u7u12dX0VRkM/nQRAElpeXB/RpxoOqqjBNE6VSCaZpDnV8EQSBXC6HqakpJJNJNBoNVKtVCIKAcrk80HJ4giAwPT3tiYeHAwoDJo9A2AsICJgo3N3Ci4ZlWchkMmi1Wr5qYu2ytBTBb/7mLP78zznk8waee66MJ55QcfXqcJMIXTGx3/KkTqcDURRBkiQkSQLP8z2JH5MGx3EIh8NDLSE1DKOrEkE3OfL6dQU3b/LgOBM3b/IjLzXrh0QigXA4PFHCHkVRSCaTPX33bjlSOp1GJpPxesGdhK7rEASh5zLe80IoFEKhUIAoiqhUKlhbWxvaRpRhGKBpGul0uq9r+rj01qkpHf/7fyfx4otrePxxfyRDXnRo2sETTzTHmrbbarUQj8eRTqePbOA/OzuLaDQKQRBAkiRSqRSy2SwkSYJhGLh//z7q9b2WHaZpolKpwHEcZLNZb7PEdfJtbGx4m2/dkkgkQBDEyFxVk4LbYqGXHneO40DTNNTrdS+cqVe3saqq4Hl+rGWsg0LXdWia5qVF7+95elZCoZDXr7BUKiEWi2FjYwMPHjxAs9mErutQFGWgzkeKolAqlZBIJAJB7xwRCHsBAQETg2VZA9+xmiRisRhomh57aIgsh/Dyy1m8+moGjz/eAs9buHGjiB/9iMHcnI7PfW5zZIuOs7q+3J4xd+7cQbVahWVZnohxHnvFSZIETdOGKly2220kk8lTyzFdN4pbYra+Hsa3vpWeCAffJAp7ALxd/16RZdkr0TptkUZRFNLpNBRFQbt9cUShcDiMdDqNqakpEAThuZKGjaqqkCSpLyfJYYeYy6VLHfzGb5Rx6dL5uv9NOsd9X6OkXq8jm80+tAHGsiw4jvNCGpLJJEiSRKvVwvr6OmRZPlKka7VaqFQqqFarkGUZ9Xq97/tGJBJBIpEYe+/TgD0Mw0AoFOp748FvGIaBWq0GnuchSZJX9n2W9grxeBzz8/OeY9V1tB6eew5SGI3H415pdtBP73wRCHsBAQETgeM4cBwH6+vr575c8jjcne1xlOPKcgivvprBG28wuH2bxn/+zxLW16NeaIYbzvDCCxvI57ufgLiOu8NurW6ceLIcwltvxfHud2totUj83//L4Ic/jD8U1nHSa5EkiXQ67fX50XXdcxEUi0W02+1zJU5IktR1WdNZcMusuhFHXdfQs89WkM8bY3Oj9IJhsPgv/yUKSar7/lhdTNOEKIp9l23W63XPjXaSc3hmZgadTsd3/UBPwl1UJRIJJJNJJJNJRKPRhxJq3fNGEASi0Sji8Tg4jkMul4MoiqAoCltbW9ja2hpZAqTjODAMA/l83netGgLOJ81mE6VSyRP5I5EIZmdnsbm5iVarBV3XUavVUK/XHyrLHSaO4/iyZclFRtd1SJKEer1+LoLKbNtGrVaDLMvgOA6SJCESiUBV1Z6fq7FYDPPz85Bl2WvX4DpahwXP85iamgKAQNQ7hwThGQEBAb7Htm04joOVlZWRTRD9iFuW4va7GiSnBRncvMnjlVckAMBv//Y2/uk/3cHbb9NeaMb+cIZe2N8Q/NatFADgE58oe//d/fdxv/vKKxI+8AHF+13g4bCObl7rMK74kc/nx+6QHCRuL8FhY5omdnZ2ugrS4HnL+17m5iZjQfaNb0Tx+c/H8OlP874LhjkOVwDiOK7v/nfb29swTRMzMzNYW1t7qDQomUwiFovh7t27gzjkoRGLxTwRj6ZpL43WsixYlgXHcRCPxxEKhUAQBEiS9MqVHMcBQRCwbRuWZcEwDDQaDSwtLY3t+VSv1yEIAmZmZrCysjKWYwjoHYZhwDCM1/+SJEk4jgPLsqBpGiqVii83ltrtNqrVKkqlEu7du4epqSk0m82xO5hbrZaX8jrppZ/nBTe5PZ/Pn6t7k5tuTlEUZmZm8Oijj54a8ALsiWmCICASiXhJ9aNqLxSPx1EoFIKy23NMIOwFBAQMHcuyQJIkbNv2FkndYts2Op0OlpeXxzJR81tyZ6fTQSwWG7jYdJr49fTTMlqtvcnAM89UB3Yu3NS/69cVXL2qHZsKeNrvvvvdLbRaBGjaeeh3unmto6jX68jn84hGo30trvw2dtz+RaOiWq0ik8kgnU4PPEhh3Of22Wc7CIVIXL8+WeVFmqZBEIQzfR+VSgWWZWFqagqbm5teiRVJkiiVStja2vLdopogCDAMA5ZlkUwmQRAEOp0Oms0mNjY2enKwhsNhX/Y5XV9fxyOPPIJEItF1CfC4r6OLgusIZRgG0WjUE/Fs20a73Yau62g2m+h0OiAIArFYDMlkEgsLC7AsC9VqFbu7u+P+GAfY2toCy7J49NFH4TgOFhcXx31IAPbmm7FY7Nz32Zuka3d3dxcLCwvjPoyhYJomFhcXIQgCSqUSGo3GQynyBEGA4zhPzAP2ROijNseGSbFYHNl7BYyHoBQ3ICBg6LTbbdy5c8dLHQ2Hw57jwcUVHBzHOfDfq9Uq1tbWxuaE8FtyZygUQiqVGni/kuOaqLvQtIOrVzVcutQeaMCB2zPIPb9HpQEexi2tvXxZx7VrKnjewtWr2rFhHT9/jyjm5uaQTqcP/KEo6siyQcdxwLKs10S6F2Q5hBs3ir7qGXfp0iWQJDnS8BnTNCFJ0kBKo5aWIrhxo4grV1r47ne5sV6XuVwK73ufBcMYbtlMN/QSIKNpGnK5HBiGOZO7Zn8jcYqi0Gw2MTc3h3a77ZtwI/deKUkSisUikskkLMvC1tYWHjx4AFmWoapqz+VhfnWN27YN0zRRKBS6vt789nw7L2SzWa88W5IkCILg9eOq1+uQZRk7OzvY2dlBrVZDo9FAu92GaZowDAOtVgv1eh27u7swTROZTAbZbNZ3fV91XQfP81hcXPTNdcGyrOd4PM9M0rVrWRZSqZRXsnoeabVaqNVqyGaz4DgOoVAIuVwOiUTCS7glSdJb09Tr9ZFey8lkEjzPB+W355zAsRcQEDB0XNFO0zRomobNzU1QFIVYLIZwOAyKorySJ8MwvB3shYUF1Ov1sfbU69ftNSwajQay2ezAX3d/OeRJ9FPWOmj6PYbp6WlomnbA7UgQxIkL+93dXa+nWC8T0ps3edy6lcIHPqD4YuwwDAOCIE4tix009XrdW9yeRfCR5RA+9alpLC3FAAAvvrgBYHzXpVuS6Qd6uR4oioJt2wNx/KqqisXFRczPz3suhHGWWpEkCYZhvBJbtxyv2WxicXHRlyWNg8bt+9RtSa7fnm+TTj6fB8dxME0TsixD13W0Wq0z9RZzU0ldR5Cqqlhd7b3txTBQVRWapkGSJKyvr4/7cADsiY3xeHzchzF0Ju3adedSftn4GQamaeLu3buYmZkBx3HodDogSRJLS0tDFTRJkgRFUccKheFwOCjBvSAEwl5AQMBQcUtpD+MuuE6i3W6DZdmxpuB2K3iNina77TnJht1k9yj8MJns5xhyuT3h43CJxGnU63UQBIGZmRk8ePCga5fT/mP0Q5lMNBqFYRhjKZGsVCpnntDfvMljaSmGuTkdH/94GTduFPH881tjO7enCcKjpNvrgaIozM3NoVqtDqw0utPp4J133vHcoKNeOESjUbAsC5ZlEQ6HYVkWdF33nFAXEbckNx6Pn+pa8tvzbVLJZrPIZDLodDpYXV0dyiK+Wq2i0Whgenoajz76KFZWVnpOQR4GW1tbmJub80qLx42bEn3embRr1+2zJwgCqtXquA9nqIxqg8sNrQmHw3AcB4qiPDTHDYfDuHTpEgiCCIS9CwDh+GXLOSAg4Nzhinr379/va8LnJk698847vnHH+AGWZVEsFrG1tXXuJ0iDIBKJ4NKlS1haWupbJHbLKdyJ06RRLBYRDoexvLw88vdOp9MQRRE//elP+36N/f2Ebtwoem7IfgJbBsH09DQMw8Dm5uZY3r9XQqEQFhYWoOv60Nw+MzMziMfjQxM2XOLxOFKpFFiWBUmSaLfbqNVqqNVqvhAW/EA2m4UgCCN36F40BEGAKIqwbRubm5sj65cliiIymQy2t7cH3r+0H2ZmZmDbNtbW1sZ9KCBJEo899hh+8pOfBPNGn8HzPERRDO5LA8IVSl3Bzg10qlQqKJfLoGkaU1NToCgqKMG9IAQ99gICAoaCbduwbRtLS0t9O1t0XffSo857I+RecHvxZLNZX0zq/c78/Dzq9fqZHDydTgeKonjODEVRJkpEyOVyiMfjR/YSHDbRaBQ0TZ9JhN7fc/HKlRbW18Njdey55Xajui/t7y/Y62cmSRLz8/MwDGOoTgLXQVwsFmHb9sCc1gRBIJlMQhRFFItFsCwLgiAQjUZx//597O7uotVqBYv4fbghKcGzczgkk0nMzs4ikUhga2ur5wCWs+KWwObzec+9P87x3263kcvlUKlUxn4dOo6DdDqNZrPpuxCfi0673facrRehNcKwEUURkUjE+zdBEAiFQqBpGqIogud5L6gn4GIQfNMBAQEDx3EcWJaFxcXFM6cHLi8vg+M4MAwzoKM7H6iqilAoNO7D8D3ZbHZggRGdTgf37t1Do9HApUuXkEwmB3CEo2F3d3dsZVuGYYAkSUQiEbAsC0mSMDU1hZmZGZRKJaTT6Z4mnnNzHbz88io4zsKrr2Ygy6O/Dg6H/wybL385h1u3Uvjyl3On/qwsh7zz4paRAxiJW7NcLmNpaQnZbBZzc3MIh8N9vU4sFkM6ncbs7Cwee+wxFAoFAHuf4e2338bS0hLa7XbwXDiB9fV1CILw0HNi//gI6I14143DsAAAIABJREFUPI5HHnkEpVIJlUoFd+7cGVvJt6qqeOedd9DpdPDoo4+C5/mxHAfw80AZmqbHdgz7cZNxA/yF4zgol8sQRXHchzLxxGKxY8e4K+aNoz1GwHgJHHsBAQEDxRX1lpaWzizqAXsTxmg0ing8PpCG7+cFy7KQzWaDXekToCgKU1NTWFtbG6ibwj3npVIJ0Wj0yHF5FofVMKBpGvF4/EjX3P5UVV0nu05Y7QVRFMFxHGiaBkmSMAzDE/ySySQkSfKaTXf7XbmpgLGYjdu34wM/5pPgOA6GYYws4a8Xl+L+tMSnnsogGo3i7t27IzlOYK9/arlcRiqVQj6fRzweB0mSsCzrWDHUHQeuK4/neYTDYbRaLaytrWF3dxeKohy419E0DZqmL2wvvdMwTRMMwyAWix1w7U1SmqZfiEQimJmZQSaTgSzLWFtb80XqqttXq91uo1AoIJlMQlGUkbrmKIrC/Pw8Go2GbyoIEokECIII3Ko+xDAMiKKI3d3dcR/KREMQBNLpdCDcBRwgEPYCAgIGhuM4XvntIIUUy7IgiiLK5clpFNwr+8WVbsWJRCIBiqKCyesxzM3NQVXVoSw2dF33kgolSYJpmgcccW4fuPX1MJ58cvQhJ4eJx+PHlsPuX+i//TY98EW/bdvY2dlBuVxGtVpFrVZDs9mEqqpoNBqoVqtYXKzj1VdpPPFEBqKY6Eqs4TgT6+thJJMWXnlFGqnAx3EcNjcNfO1r9Ejej+ctPPlkvSuReHa2DZ638Fu/FUU2y+DevXtjKY+r1+uQZRk0TYPjOGSzWaTTaTAM4/3hOM5LTY7H417fws3NTciyjGazeawYqOs6crkcGo1GsLlxDARBgGXZA9e9Oz6efloempB/XqAoCjMzM8jlcmg2m1hZWUGz2Rx7uelhOp0OZFlGIpFAPp8HSZIj2XRwy/w7nY4v+uu5RCIRJBIJyPJkJMZeJGzb9vqj+kEcn1Rs20Y4HPZKcQOBLwAIhL2AgIAB4Tr17t+/P/BeM+4O3zCbo/cjrA2SflwUPM/DcZyRNeyeJHieRyqVwsrKytAWYZZlQZZlmKaJXC4HQRDAMAxUVcXly+rA+sANYmy6rtejhL39C/3Ll3Xvf4/yOvjGN3h86UtpAGX80i9Fu+of+bWvpfHtbwu4fFnDhz/cgGkSeOml0TiReJ7HV78awpe+lB7q+/Xz3dO0g1/91QQKBQ6Li4tjTe+1bdsTb91eeBRFIRQKgaIo2LaNZrOJ9fV1lMvlh1x5p722K1gHbu6jcRwHmUzmwKbY/n6VgXvv55AkiXg8Do7jkE6nIUkSRFGEYRhYXV1FrVbznaC3H8dxUK/XkUqlkEwmIQgCVFXt+nrq1WVOEATm5uZ+9rtLZzr2QWPb9kPj/iIx7vnsaZAkCZZlA+H1jDQaDbRaLTAMg1AoFIh7AaDGfQABAQGTj+vUW15eHloDacuyEI1GB1LeexQ3b/L4ylf2+ld94hOjnww+/bR84O/ToCgKDMMMtRn+pEKSJHK5HDY2NkbSB61Wq6FeryOZTIJlWTzyyCMgycWBJbYOe2zyvHXgdYc1/vcn2x5eOLrj/qmnZCwt7WJmZgYLCwtYXFw89vVu344DAG7dSuG11+4D2BMtur2GzgJBEPhH/6gFVdWG+n79fPeCICCdTmNxcdF3TjZVVQfqJNrZ2cHCwgLW19cH9prniXa7DYIgQNP0kWEmvT53Jh2SJJFIJBCPxxGJRBCJRA70ozJNE4ZhQNd17O7uTmSri1gshvv374PjOMzPz+PBgwddOaDdPp4Aunp2uWmb77zzzpmPedDouu4FCYxzY2NcjHs+exqKogR99gaEW5WSy+UCYS8gcOwFBAScDVfUu3///lBTrnieR7vdHloAwH7X0jh2OPe7KLrBtm3wPB+kix3BzMwMTNMcSGBGL7TbbaysqHj11TiuXBHx2msxFIvqmcfTIMZmLBY71rE3Ko5yB7nOgsuXdVy79vNz5SYQUxR1rBC0uBjBD3/IoNGgwPMWrl1Te7qGzgLP8yBJHY8+Whnq+/X63bt97ZaXly/EfcE0TaTTaWiaNrRNn0knFAohn8+D53kkEgkvvRjo/bkzShiGQSaTQTab9cq4BUEAx3FIJBKIRqOeGHeUk04URaTTaWQyGYii6P2Jx+MgCALtdhuNRgOyLGN3dxdbW1uoVCqQZRmNRgO6rk9U8rmLIAjQdR2VSgW6rqNYLCIajZ7asqOXPp6FQgEMM74y/26wbQFf/SqFqamWL8f3MBn3fPY0LMuCIAgwTfNCPKeGjeuADNJvAwLHXkBAwJlwHGcki0jLskBRw7tlHXYtTQKNRgMcxwVlaPtIJpOIx+MjDQvYz95OeQK3bmn43vc4/OAHSfzbf7uERKJ/QXoSx+ZRHOUOOs5ZYNs2VldXMTc3h3q9fqSg/8/+2c9FtVE7jgiCGNqCdmkpgi9/OYfnn9/C3Fyn6++eYRiUSiWsr68f6c46r+i6jkQiEfRrOobt7W00m01QFAVRFDE9PY3V1cG4iQcFSZKeYBeLxbwy7VarhWazCcMw4DgOSJJEKBRCNBpFIpGAIAigKMrbYHSFuFAohFAohEqlgmaz6YXyDKuiwE+484J6vY5Go4G7d+9ibm4OjzzyCFZWVo6dq7lp46chiiJSqRTu3bvna+Hz618n8KUvpWEYxrl4fvbCJMwZFEXxxmnA2dA0LXDrBQAIhL2AgIAzYNu21zdp2JimiXA4PPT3AU4uGfTTayqKgmKxOJDXOi8Ui0VsbW2Nzb3z9NMyqtUQfvxjGu99bxPf/W4CH/rQPH7jN+rY2NgYyzEBe8L4uHdz9y823Ovh+vU9UfooYa7VaqFSqWBqaupIoZbnLTzzTBU3b/LDPfAjcBxnaBPpz3++gB/8IAFNI/H1ry939Ts0TWNmZgZbW1sXTuhXFAWCIGBnZ2fch+JLHMfx3FqqqmJ+fh6XLl3C2tra2NwyNE2DZVmvJDYUCqHdbkNVVdRqNWia1lMJLEVRCIfDCIVCAPbud51O50KWYVarVczPz3vl16Zp4u7du8jn81hYWPCCafohnU77tsz/MP/4H1toNBr4tV+7GGXmk0a73QbLsuM+jHOB4zhQVRUMw4x9nhcwXgJhLyAgoG/cHiajwDAMRKPRkbzXoPuTyHIIn/lMCd//fhKtFoHf+Z3dM78msLdIc5vQ+32SPQpKpRIMwxhruSnPW1hcjOIHP0jgF3+xgU9/egvXr2uIxfK4fPkyHjx4MBbhxbZtX+3odnuN7e7uIp1OHzvG+7lWByGya5oGjuOGkrjsfk3dfl3RaBSzs7PY3d0d69gfF7IsI5fLgSRJXzuIzsKgNoYMw8Ddu3chSRIWFhZgmiZqtRrK5fLQzh1Jkl6gg+vGA/aEe0VRoGkaWq3WmRywpmkGz8Cfoes6dnZ2MDMzg3feecf7Xjc3N6EoCqanp8EwDDY2Nno6526C9TB7KQ+SbJbAb/6mgkbj4om7fsRNcOU47kDYQzgcDtooDIDd3V3E4/FxH0bAmAl67AUEBPQNQRCwLGskVno31XMUKVqD6k/ipsytrETxne/suYquXlVx9ergSsYSiQTC4fBAG9JPIrFYDLlcDisrK2N3abi9ij772S186EMNhMOGl55bKBSQSqWgKMpIexO5E2q/pASSpI233orj2WfLyOWOX5A7jgOWZSFJEmRZfkh86OdaHUQSaLPZRC6X88oFB8l73qNhfT2M3//9zVNFnHA4jPn5edTr9ZH3lPQLjuNAEAS0Wq1zu0AcZHqt6+CrVCqwLAscxyGXy4FhmIHclyKRCNLpNERR9JJlaZpGp9NBrVbDzs4Otre3PWfeef3OxommaYjH48hmswfEfsPYexaJoghBEKAoSleCbjKZRKlUwurq6sSUvGezWdRqtWB8jZFQKIRcLoepqSmk02kkk0nYtg1ZlrG2toZkMhmkmh+i30RjNwHdTxu4AaMnEPYCAgLOBEEQQ3GtHCYcDiOVSo3kvQbVUPwznynh9ddTCIX2kjqvXlXxzDPVgTYzdnsTXTSnDsMwBybs8/PzqFarvpgg8ryFJ5+sPyTK6LoOWZbBMAzy+bxXfnYWp8z+SaCuk8dOCEulkueQ8QNf+EIBP/oRg91dCk8+efLGgK7riMfj4Hn+oXHez7U6KOG+1WqhVCoNXCw9bvwA8HqPAXuLpvn5ebRarbGWefuBbDaLRqMxcidRv4uwXpmdbaPVAv7iL1i8+93aiWJ4tziO492T6vU6EokEcrkcFEXpaXMkmUwim81CkiRIkoR0Og2SJL20xq2tLZTLZS+QYtwbLxcFt0TdFWxdHMdBtVpFMpmEKIqo1+snPoMymQyKxSI2NjbQaDRGcegDQRRF7OzsnFsXr5+JRCIolUrI5/MgSRLr6+t48OABKpXKgZ65jUYD+XwejuNcqL6wJ9HvJg5FURAEIRD2LjhBKW5AQMCZGGagxX46nc7Iyn4HxeXLLXz/+0k8/rg2sPLbw7jOoYsETdOYm5uDbdteY3RgrxTBjxwuo1tbWwPDMN4i2HEcLx1OVVXU6/Wuy8r2l6ICOLIsNRQKgaZprK+vD/aDnYHnn9868PdJaJqGxcVFPPLII5Ak6czOtEE1FldVFbZtg2GYUxMnB4Ernqyvr0NRFMzNzcEwDN8FIYyDTqcDmqZH8j3sZ1Sl4Dxv4a//OonV1Rj+4A9K+Pa37/V9zEfR6XSwsrICSZIwPz+Pt99++8ifoygKLMsimUwiGo0iFArBsixomoZKpQJN04KUS5/gBptdunQJ6XT6oU3RlZUVzMzMYGFhASsrK0cGFMViMa/8dpKqAmia9p6rAaPFdXeqqorFxcUT7wemaWJ5eRmzs7OIRqPY3Nz0bcryqDgqZKwb3DEfcLEJHHsBAQFnZhTlfbZtQxRF34o3R/HYY7rX4H9Ybo5oNIpUKuWbEstRwDAMaJrG4uIiBEEAy7JYXl72bcnNUTuwbknU7u4uFEWBYRggSRLJZBKSJCGTyYDneSSTSYTDYXQ6nSOdB/vdZ5cv60c60QRBQDQaHdi104tLyS1Hv3KldUDEOMmVdhyqqqJYLKLZbPpmwZZMJuE4zlDK02Q5hFdfzeCNNxi89700Zmay2N7eRj6fhyiKME0T9+/fH/j7TiLhcBiJRAK1Wm2k7zvKUvArVzS89VYcL7ywPhDH3lGoqgqWZRGNRqFpGliWRSaT8dx4mUwG4XAYmqahWq1ia2vLu4cFbjz/4bYKOO6+Wa/XEQ6HUSgUEAqFoGnaAXFgfn4etVptJC1QBokoirBtO0hcHREkSUIQBExPT4NlWWxvb2Nra6ur+4Hb51MURWQymXPdUqEb+q0YsiwrKMUNCIS9gICAs+E4Dmq12tDLHRzHQTabRb1en5jFw6BKek8inU4DwMgXtOMkm83CNE3IsgxZllGr1XztEjlt8W9ZFnRdR7PZ9MS+/WWFqVTKc/dxHIdYLAbbtmEYBmjaAceZeOGFAv7W39LwoQ81jizDrVarPZW6nCTe9SJM3LhRxK1bKSwtRVCphM9UsuguSkulEiqVii92pxmGAUVRQylx/uY303jppRzefDOB2VkGpdIq6vU6ms0mWJb1roGAPaFckqSRb/yMshQ8lzPxkY/U8b3vsUMt/XU30fb3xqvX69jZ2cHW1hZkWYaqquh0Or64BgNOxjAMOI6DQqGAarX60HfWbDZRr9c9RzDDMIhEIkilUojFYlhZWRnTkfdPPp9HtVo90oUYMDii0Sjy+TyKxSKi0Sh2dnawvr7ec1mtbduoVqsIhUIoFAqgKGqiHKJ+wL1vB8LexSYQ9gICAs6Ebdsja9ruBkWMutzKz4iiiGazOTENrc8KRVHI5/PY3Nz0dnX9LvT2s/h3xT5VVT2xz3VcxGIxZDIZiKIInufxyU/y+Ku/imNpKYKnnjroUKBpGul0Guvr6z0twk8S73oRJtwgkXe9S8crr0hnbv6vaRoSiQR4nveFqOXek4bhDJmdbSORCOEjH4niqae2YJp74qFpmqhWq+B5HplM5sL11zwKy7KQTqd95eY8jrNs+AwyROM4QqGQV7q5vb0NWZYDN96Ec1yYhotlWahWq6jX66AoCgzDeKWRk5CAux+KopDNZntO/fULo+rbeRZIksT09DQkSYJpmlhdXcXu7u6ZhVS3FYnr3tM0zff3cz/h9jcNuLgEwl5AQMCZ0DRtZG4xwzCQy+WO3HW+qLhpkBeh8TDDMF4C6EUUM0zTRKvVQr1eR7lchizL2Nw08J3vJLC2FsLf/btt/O2/fVBgmp6ehqIoPTc93y/eHQ7l6EWYcEtu83kD6+thPPtspafy26NQFAWiKALA2AXtXC7niaexWAwEQcA0zYHcnzgugmeeyePKlV20Wgf7Y7lOabd0W5blC39PZFm265Tiw4vnoxbTflxgDyr4ZT/xeBwcx0GSJBQKBbAsC8MwvHTbi9Tm4TyjKAo4joMgCMduiliWBVVVUavVUK1WJ07UA/aeeW4C8yQyCvH+LDAMg+npaZAkiXv37qFWqw1U9HdFZoqiUCgU0G63fV2R4ScEQZi4XuQBgyUQ9gICAvrGja0f1eLaMAzwPA+SJMe+oPcLbingJKXV9YMgCCiVStje3sbOzs64D8cX2LaN//AfWPz3/57E+97Xwle/SkOSklAUBY7joNGI4k//VEQi8QDRaG8T7/3i3SAWGjdv8vjWt9LI542+X4MkSZRKJaTTaRAEAYZhQJIkotEoKIpCKBRCPB6HbdsjS0LMZrNYX19HvV4HTdPgeR6iKILjONA0jVgshkgkglAoBIIguj6ucDjs9bc6abzXajXQNI18Pt9zmul5IxwOHxkScBSHx/RRY9z9b/fuRfHEE01fiHuDaO8QjUa9cVooFJBKpUBRFDRNw4MHD7C9vY1qtYpqtRr0vDpnuJsipmmeyzLVbDaLVCqFv/zLB/jc5woP9XY9Cr8J+MMQ7wcBTdNYWFgAy7LQNA0rKytD3UxSVRW6rmNqagqGYZzL8TpoBEEYWaBhgD8JhL2AgIC+sW0blUplpJP+druNQqEATdOCxQaASCQChmF8UZZ4ViKRCB599FFQFHWg3DqdTkOSJKyurg6ll9kk8+qrGayvRzE1pePDH15CIpFAPp9Hq9XCzZtF3LgRBsv2L6YBg1lonPU1YrEYWHYB/+k/kcjnGwiHDdi2jWg0CoZhkEqlwPM8GIZBNptFOp1GMpkESZJot9twnKNdWSex/+cPuxaBPVGd4zivXE1RFFQqFezu7nrHRtM0kskkWJZFOp2GKIrIZrMQBAE8z4NlWaRSKSQSCcTjcdA0DVWl8d/+WwnT0y3I8sapx6koiudumIRS1GGhqiqy2SxUVT31HBwej0eNz9nZNu7di+LWrRRiMRu3b8d9s/jvFoIgQNP0AUcez/NeAMbm5qZXbquq6kPCsCtOB/fd84HjODAMA/l8/tw5MTmOQy6Xw/LyMv71v87i1q0U1tfDePLJk9sk+M0hN4rezP1QKBRgmiYWFxdHdj/odDrQNA1TU1NotVoT6SAdJTRNIxqNBn32LjCBsBcQENA3BEGMPJ7eMAxYloVSqQRd18f+oB/3bi9JkuA4riuXit8JhUJe6qIrgkiShEQigeXl5cCleQSPP77Xw+6zn90Cy5qeI6PRaOB97+NAklU89VTlyLHZ7dgdxELjbK+Rwbe/XcL//J8tvPhiHLFYA5cu7aBer3slY5VKBeVy2fu71WqBIAjwPA9JkiAIAl57TcCLL7LIZBy85z2nN+bev+B7+236ocVfqVSCoihH9vzUdR2Kojx0fLu7u57Lud1uw7IsEAQBkiQRiURA0zT++I+TuHEjjFBI7nqh6R5DsVi80A4rlmVhWdap5biHx+NR45OmHTzxRBM8b8E0Cbz0kn8W/8fhpgO74z6Xy4FlWa8ZvevIO07IO0y73T6XItBFpt1ug2VZxGKxc9WvuFAoQFVVVKtVr7fr889vnerY84tDbtxzyZMgSRL5fB4PHjwY+caRYRgwTRPFYnEkQX2TjGVZYFk26LN3gQmEvYCAgL4xDGMsE353565UKo3Nor+0FMGNG0WsrEQGEgrQL7ZtI5vNdp0GSVEU4vE4otEoYrEYKIoCQRC+KOGzLAuZTAZLS0vQdR2O42B1dRU7OzsXVqg4CnfsXbnSwtxcB08+WfcWLxzHeeWoyWQIU1Nrxy4S/OZU2I+7yLl2TcA3viHgD/6AxLveVccv/VKjqwWYYRjeIq9SqUDXdczPm5iepvG7v5vA1NSeo4+iKG+sHWb/gu/yZf3A4s9d6GxubvZ87biJxrquQ9M0NBoNKIqCer2O+/cVvP46cPWqio99rLeFpqZpvtr0GAeug3lQ/bVcwe/SJX8s/vdDkuSB/ni5XA6ZTAbxeBwA0Gg0sLGxgZ2dna6FvMNYlgVBEGAYxsT3ufKzcDJqdF33kmPPS29Ox3EgCAIqlYrX27Wbfq5+ccj5+Xmcy+UQCoXG1gZF13UkEgmkUqmJ7Z04CgzDQDabDYS9C0wg7AUEBPSF4zhoNptjK9Fpt9totVooFotdN0wfJDduFL0SrX/4D+WxLfhcYU+W5Yd2MpPJJARBQDabhSiKXtJYIpFAIpGArifw2ms8rl1LY2YmC9sW8M1vpvH44xFQVGcsYp/bAL9Wq6HRaAx8d3ZpKYLPfKaEH/+Yxu3bNC5dmrxFnjv2jiozkiQJuq6DZVlsbW2dKO4c51TYLxwetzAa9iL5W9/K4CtfySGfp7CzI+ONN+K4dq2J554r9/x+juP87DxoeP/7STAMgQcPHgDYG2+5XA6CIIBhGBAE4W0U7F/wHV78SZIEgiAGvrHx6qsZvPKKBIpy8Cu/ovT8WV1Bb5ybHuPEMAxIktT1Rke3+GXx70KSJB577DEkEgmvP161WsXGxgYqlQrq9To0TRvI/ZMkyXORvuxn4WTUuOnqLMv2nejtN6FU13WIojixbVpmZ/daRrz1VhyPP356b8BREYvFUCgUsLS0NNYNYEVRIEnSWOb7kwRFUV6QV8DFIxD2AgIC+sJNZRznA9btv1EsFkEQxEhLNd1Sj89+dgsf+lCjr4ntoCbG6XTac7u5Ap4kSWAYBsBe76l6vY7d3V1sbW2hUqmgUqng5ZcJvPBCCra9jenpNfzRH4XxwgtJSFIIH/1oFjzPw3GckX7HFEUhmUwObVf2xo0iXn89hdu343jzzcRELvJOKjMKhUJIp9NwHMcTr47jOLHiJOHQZRCL5OPGP03TuH49D5bt4Pr1JfyNv6GC562eHWxHcfduGh/9aBwLCzKSSQWyLHuOPoqiIAgCJEkCz/OIxWKwLOvIRWKxWMT29vbAXXFvvMHgzTcTWF+P9n1u2+02dF1HqVSCqqoTucjtF/c+eN57DTqOg0wm4zmaVVUdmkNT0zQIgoBUKoVGozGxDi+/lFz6BV3XkcvlUK/X+xJs/CiURiIRCIIwcSK0LIdw8yaPt96K4/vfT3bVG3BUzMzMeEnJo+C4eYE7Fy2VSkduZAfsoaoqaJpGOBwOxL0LSCDsBQQE9I2maWPve2YYBhqNBorFIsLh8Mh6xvRS6nEcg5oYu0EBrVbLa+C/tbWFcrnsOTfcfl772b/QicVsTE3t7RJ/5COb0LQyTNNELpdDu90eWVlfKpUCSZJ9uwhO48qVFpaWInj/+xt473ubaLUI/PCH8Yly7p009jqdDtLpNLa3t/t2a3XTn2gQi+Sjxn8mk0GpVEKzuYOZmQ3EYvaRAmS/ovg/+ScF3L0bwltvxfHMM3uLP9fR12w2UalUIMsyDMNALBbzwi6SySRCoRA6nY5XEnSacNoPly61EYvZfZXi7qfT6XhlqRct+IDjOJimee5dHW6wxSgS0avVqpek2004iR9xQ1Ju3uR94zIbJ5ZlIRKJgOf5vkQbjjOxvh7Gs89WfOMuazQayGazCIVCUNXT+6iOG/c59tZbcbz0Ug6//Mt1JJNWV70BRwHHcWBZFktLSyN7z5PmxYZhIJVK/SxkSp3YTYZhY9u2N5cOuFgEwl5AQEDfOI4zNAGmFyzLQr1eRz6fH1uCXz9CwyDEkUgkgkwmg5WVFVSrVei6DtM0u5rwnNRA3nEc6LruJXuO6py6wQ/DWpTzvIWnnqrjgx9s4s4dGq+8IuHNNxNwHAd/8ifpE8tPJ4FwOAxBEACg7++sG9F6EKWJh8f/zMwMDIPFiy/WkMkcHfjh0q8ofv16Aq+/TuILX1jF9jaF556bxZUrGnK5nwsVtm174RflchmqqoIkSaRSKUiS5JWvDUNQoWkHV69quHp1MGWfbs+pi4SblHzeezG5wUmjcifVajWQJIlisYhkMgnLsiauj+Orr2bw0ku5n4nn/nCZjZNWq4VcLteXw/XmTR7f+lYa6+thPPFE0zdCqaqqXoiQ38en+xy7elXFBz/YxDPPVPHrv17zxRyEIAjMzc1hc3NzpP01T5sXq6oKSZK8qpRmsxm49w7hOA7S6XTg2LuABMJeQEBAXxAEAYqiRl6qeRy2bUOWZeRyOSQSiZGLe+4ELRazcft2vCuB7yhxJBqNIplMgmEYxGIxhEIhADhy4hIKhX4mhhhDa2qcyWQ8V+Qo4HneK7EeNrOzP3dH3b4dx+uvn1x+OglkMhmQJIlYLNbzdTDqnknu+E8mQ7h06RIIgsC/+3d1fPnL2VMFu15FcfezPfkkjX/+z6tIpRp47rlZLC3F8L3vJXH9euNYJ49pmlBV1SvbFUVxLOmA+z9HN9+RYRgQRfHClS25JYaNRmMinWXdYllWT8FJg0BVVVQqFW9DyW3U3m63J2KMuaXuV6+qgbCHvXkFSZLIZrM9CcSyvOd6pigHr7+e8lU5rmmasCwLhUIB9Xrd1+PSfY597GMyrl1TfSOOAkAikUAymcTGxsZI3/e0TUO33cL29rZu/AOIAAAgAElEQVQXYgVg7NVDfsK2bYTDYUSj0UDcu2AEwl5AQEDfkCTpOSP8MHlyHAeyLEMURaRSKSiKMjKrvjtBM00CL73Uu5MolUphZmYG6XQaNE17ZXQcxyGdTkOSJK/PEcMwEAQB+XwenU4Hy8vLQ/tcpmlCkqSR9epiWdYTUobNfnfU44+fXn56VroJpTgr+XwetVoNGxsbEEURyWSya1ftOHompVIpzM7OQlEUrK2tYXpa70qwO23yf1gAcz9bNkvgypUaOp0OrlzR8L3vJSHLYayvh/Gtb6VPFeZTqRTi8Ti2trYGdg56odcNBLeE+LjryW8N8AeBbdsIhUIQRXHiem31gm3bEAQBnU5npM4kNzirUqmg3W57fSmj0Sg6nY6vxVQ33XgQ/TrPC61WC/l8Hu12u2tn1je/mcZLL+Xw9/5eDR/8YNN3fQtbrRZ4nodpmr4OEKJpBxxn4oUXCr6rFkgmkwiHw5BledyHcoBSqQQAePDgARRFga7rkCQJ6XQapmlOfHr3oGg0GkGQxgUkEPYCAgLOhOM4iMfjvil7chwHlUoFmUwGHMehXq+PRNxzhQZ34dDtRJcgCExPT3slc6urq6hWq5BlGdVqFZVKBeVy2VtEOY6DcDgMwzC8PnrDpNPZS8ctFosjEXATiQRIkhyZQ9BlED0TT+OoUIpBCyuSJGFrawumaaJSqSCbzSKVSnUl7h3nguv1GLv9+VwuB0mS8ODBA28cnyTY9XIch0VK97P97u8yaLUqP+sfaeLpp/fKnp59toJ83jhVmC8Wi2g0GmPr39TtBsL+c5XPs1hcrB957vzYAH8QNJtNpNNpkCR5rp0csVhspK0SDtPpdCDLMur1OlKpFERRBMdxsCzLlwtsv6Ub+4FkMgmWZaGqatfVF352mrlks1nUajXfl+N2E1Y1DmiaBk3TvhL2wuEwCoUCVldXvQ2ETqfjbeC4Ah9N0wDgy3vQKFFVFYlEwqv8CQS+808g7AUEBJwJgiC8pvLdPERH5RBxm32n0+mRiXtA7wuHmZkZxGIx3L1790SxwG3wr6oqFEUZaepjq9VCNBpFLpeDLMtDPZduTz+/CMWDQpZDuHMnCkUJ4fd+b9Pr6TZoYUWSJOzs7HjfUbVaRTabBcuypzpYjxu7vR5jN32s5ubmwDAMlpaWuhbJejmO/SKlrpO4eZPH3//7NVy5ImJra8s7D+5ndl/zJGE+EolAFEWsrq6OrWl3txsI7rlKJFr41V9N4qWX7CPP3XlOCtV1Hfl8fuibH+PE7bM37j6Kbp/bcrkMiqKQzWaRzWbhOI63IRXgTwzDAMuycByn6w21SRBIRVFEpVLpK/F3lHQTVjUOCIIAz/Njv7fsZ25uDs1m80ixsdVqoVwue8FXrpNYEASwLItoNArLsnztKB4GtVoNzWYTHMcBCMS9804g7AUEBJwZkiSRSCS6mgCM0iEiyzJSqRSy2awve61MTU0hFovh3r17vju2wzQaDcTjcRQKhQM9ADudzkCPPRQKgWVZX00mz8rSUgT/4l/M4v/8Hxb1OoXZ2Y439gctrIii+FC/xWq1Co7jIEkSLMvquTSp1/RDt4/Vu9/dwp079EMiPkVRCIfz+PznyyiVjnd7HN4EcM/V9evKqcmW+xee7j0nk7HxK7/CYHt7+9hjP2nBms1mf3Zc43cw7D/OozZL3HP10Y9WUSoJkKQaEonWQ+NsEhbo/WIYBjKZDDRNG0kbgXEwjj57p+H24XPPvyRJCIfDnvs7wF+4gl4+n/d96WovuO51vzOKaoF+cNuwVCoVXwjzyWQSPM+furHWbrehKAoqlQoqlQparZZXWZTNZiGKIuLxOFRV9f28e1CYpolqtQqWZUGSZCDunWMCYS8gIGAgEATRVYDDqB0itVoNiUQCoihCURTfPMiLxSIYhpkIUc9FURSvrI2iKDAMA0mSoOv6wMpdbNv23UL1rNy4UcSPf8wAAH7xFxv4l/9y58gk4rMSiUTA8/yRDiW3JCmfz4NlWWia1vUi200/zOeNU8V4WQ7h9m0aV6+qCIedI8tFOY7D175G44tfPLnp+uFNAPdc3bzJ97Q54N5z/sE/qKNY5E8dW0cJZQRBYGpqCg8ePPCdSHTUZsn+cRWLxcDzUSwsbJ1LAe8kUqkUHMc5t+W4g+qzNwwnfbvdRrVaRaPRAMuykCQJPM97C/R0Ou0FcLitM9wgDj8ICRcJd8OnWCweWw0wSf04aZoGy7Lnah4xDjiO81Lix83c3Bx2dnZ6upc7jgPDMKBpGmq1mpdy796P0uk0OI5DPB4HQRDnunTX7UEejUYRiUQCce+cEgh7AQEBA8GyrK5KnsbhEKnX66BpGrlcDoqijN014PYhWlxcHPux9Io7SVIUBbIswzAMFAoFVKvVgSzGXGHPL7vEg6BUauPNN+P4tV+T8fu/f3q5Tb8LqGQyiXg8fqzbsd1uo1wuIx6PI5/PnxiqsJ9exHi3qfoHP9jExz4mH/l76XQac3MGwuHaia953Pv2ujng3nNYNgyWZU+9Tx0llHEcB4ZhsLm5eer7jZrTzsc4Sqp+9KMYnntuFleuaF7Z+TgIh8NIJpO+cFkOC4ZhEIlEztSXdJhOetM0UavVsLu7C9M0vcV2q9VCo9FArVbzNt14nockSSBJcmx9LC8qnU4HBEEc+zyfpH6cHMf5Mvhh0nBbo3QbwDUsRFFELBbD+vp6X7+/f05FUXt9QV2RzzRNUBTlbTREIhFomnZu5p+HcTdaQqFQIO6dQwJhLyAgYCC0221fT6IURUEkEkE+n0ej0RiboBaLxVAsFrG4uOg7508/6LqOaDSKYrGIaDSKVqt1ZgdiOp1Go9E4N71Q/vzPOXz3uxw+/OEGrl07fbHa7wIqn89D0zQ0m80Tf67RaEBRFIiiiGw2i3a7fazbZ2kpghdeKPwsXOL072O/yLTfabcfURRhGHVcvlztK/m2382BWCyGZDJ5qsB1lFBWKpVQr9d9KTacdj5M04QoiiN1rzz33CyWlmL467+O4/XXE2NLfGy325Ak6Vw7d0Kh0JnFy1E56dvtNlRV9YIa2u02DMPwNoyq1SoURUEul+uqL2jAYNE0DfF4HJlM5qFE6UnqxylJkjfOAvqHoiikUqmxp4tLkuSV2PbDcXMq0zS9DYZyuYyf/MTCpz+dxkc+ksXsbMK7N503VFUFx3EgCCIQ984ZgbAXEBAwEFwXl59pNBoIhUIoFAreTt0g6MVhNT09DU3TfC2C9kqj0YCmaUilUsjlcshkMuB53ksm67VEzLYFfPWrFEql89H7q9cFUT8LKIqikMvlsLKy0tVC2LIsz5WRz+e9xsqdTufA7/ea2HeayBSPxyEIAsrl8pmvv6Ouu5OuxXg8jng8fuoiRddJvP02jcuXddC0g2g0ikwmg5WVlTMd77hwHAccx8FxnJGVVF25ouGtt+LgeRP/7/8lsbQUQaUSHnkZn23bSKfTA73f+xH3muoXP/VatCwLlUrFK5c779+d32g0GhAEAfF4/MCczk9j5DRyuRx2dnaCcdMn2WwWuVwOgiB4/dnGiSiKqNfrXac2H6bbOdXzz4v4X/+Lxu3bKn791zuQJAnZbBYcxyGZTHrXxaT3C7UsC5qmeeJewPkhEPYCAgLOjOM4UBRlInZHVVX1yk0G1VS9W4dVKpUCz/O4f//+md/TbxiG4ZVbNRoNGIaBaDTqJZPxPI9EIgGGYUBRFAiC8CbdS0sR/Jt/U8L73x/DY4+J+MM/jOLFF+MnpqpOAq7IdPmyjmvXjg+JOEw/CyhBEBAOh3sut2y1WqhWqyBJEoIgQBRFJBIJAHsi32OPaQNJ7ItEIpiZmUEmk0G5XB5IaY973d27F8UTTzRB086JibyFQqGrXf/D13M0GgXHcajVakPrhzns/lWRSASJRGJkadO5nIlnnqnib/7NvfHzrnfpeOUVyTuno+zXxbIsLMvqalE4SX3EXCzL8hJAz5O7rVargSRJFItFkCTpNcEPOBuRSAQsy/5MtOHw2msCHnuMBE07sCzrQJiGbdt9iynjgmEYcBzny7YJfoYgCORyOczOziKRSECWZezs7JwYNjUK0uk0aJrGxsZG36/RzZxKlkNYWYkgFrPxe7+3CYra68m3v8Kn3W4jGo0il8uB4zjouj6xjj7DMEAQBGiaDsS9cwQ17gMICAiYfNyeOZPC7u4uLMvC7OwsVldXTy1dPI2nn5YP/H0UHMehUCicaXIyKbTb7QOl2RRFIR6Pg6ZpRKNRpNNpUBSFUCgEx3Hwmc8Af/VXJL74xTj+63+tQNdJAPR4P8QAcEMeAOATn+jfTdMNgiD0XW5o2zZ2d3exu7sLkiQhiiJIUsR3vlPAxz/ewV/8hQNgCo7jnPjHtu0D/wbg/Z3NZqHrOt55552BuSieflrGG2/EcetWCjdvaieeY5ZlEYlEuhLVD1/Prht5YWEBd+/eHYq4d9xYkeUQbt7kvdLmfmk2m2BZ9szH2Stzcx28/PIqZDkEQbC9czrKa0PTtK5T20d5XIPAHR//6l91wHHc2J01g2ZnZweKomBqagqCIHhJl5PslhkX4XAYxWLRcxy12238yZ+E8YUvxBGLxfD883tl3W4yrq7r3gaoH8ITuiWXy41sA+O8EI1GMTMzAwDY2tpCtVr1TahbKpWCLMtDF/Vv3uTx9a+L+PSntzA39/MqE3c+ux+SJJFOpzE/P49Op4NmswlZlidOBG82m8hkMuM+jIABEjj2AgICzoxt25BleWDJqKOg1WrBMAyUSqUjH9y9cNJuIMMwmJ2dRSqVwvr6uu/LlYeBbdteb6V6vY5qtYpyuYzd3V1Uq1U89piK1dUwPvWpVUQiCqanFTz6qICPf7wJgpisidJ+RtWTiKZpCIKAtbW1M7+W4zhoNpt4+WUCL7yQRDzexOOPNw70wjIMw3N2uJNtgiAQCoVAURTC4TAikYj3dyQSQSgUQrVa7cnVu989peskvvnNNDjOxGuvCXjjDQaPP97C3/k7jQPn+NKlvXP+sY8dPOdTU1NQFKUrEf+o67nRaICmaUiSNJQQiuPGyqAa1huGgVwuN7bE6cPndJT9uhzHQTqd7qpUdZL6iAE/Hx+hkI47d1IQxdpEHHcvuKWArVYLmUwGkiSBoii02+2hiQ9LSxF85jMl3L0bxWOP6RN/ThmGwdzcHAzDwP3791GpVKAoCvJ5BTxv4cMf3oCq7m3udDodkCSJcDgMiqI8kW8SmJqaQjQaxdraWuDu7JJsNotSqQRN03D//n3fBUek02m0Wq2hi2a93PvdpPVyuQzDMJBIJJDL5byUXcuyJiJh1zAMCIKAUCg07kMJGBCE46erNyAgYCKxLAuLi4sTJey5sCyLYrGIBw8eDHyXl2EYzMzMoFwuY2dnZ6Cvfd5hWRaFQgF37tzxzc6xXykWiwiHw1heXh7Yaw7KKeaysLAAWZZ7chS9+moGX/lKDr/929u4fZvGrVspfOADCm7dSgEAPv3pra5cVQzDYHp6Gj/96U+P/ZluPi9BEHjkkUcgy/LIxLFBfg+RSASzs7PQNK3vdMFJ5cqVK2d2iw76mhgE7jHVamF87WtpfPKTu/it3xp86ZyfPnssFkM+nwdN02g0GtjZ2Rn4Ivp3fme6p/uMn87PYWKxGObn5z0n1nkln8+DZdlzE0w2bCKRCKampkBRFFZXV33rNpuamoJt276qdjnqeicIwushHI/HEQqFYFkWVFVFpVLx7fm9dOkSYrHYuA8jYEAEjr2AgIAzQxAEdnZ2fLXL1y3tdhu6rqNYLMKyrIHtTMdiMczOzmJ7e/tMTc0vKu12GxzHodVi8Ed/NPqm+6PirD29CIJAqVTC+vr6QMNgBr1IFQQBuq73NLl1d9BNk8Cf/VkaH/iAguef3wLHmbh6VX3IlXcc09PTp7r1unXGuUEUowq/GWTDesuy0Gg0kMvlPMfyKKAoCoIgwHGcsTWz53keuq6fafNpUO7JQeKOj7feovHmmwlcv07gPe8Z/Nj002c3TRO1Wg2yLHuBTTRNQ1XVgW0CXbnSwtJSBL/8y3U888zJ6d2Av87PYebm5lCv1891MvT09DRSqRTu378fiHpdIAgCpqen0Wq1cP/+fV+HjGSzWWiaBk3zz3V1XC9fwzCgKAoqlQpkWYZlWZ7TP5PJIJFIwLIsX5kgbNtGKpUa92EEDIhA2AsICDgzjuNMtCOt0+mg1WqhWCwCwJknENFoFPPz8yiXy0Mp27so1Ot1/Nmf5fDFL6YgiiR+4RfO1gvRj5x1QZhKpdBqMfiP/9EcmPg5jEVqOp0+tVfT0lIEN24UceVKCzxveaKFW177yU/uIJ83cfWqhqtXuxO7GIaBIAhHuhn3i6qXL+tdleEQBHEggXTSwhbcEupcLje0exPDMMhms5AkCaIoIpPJIBqNgmXZsd0Pk8kkCII4U8DTKMp0+x1Ply61kctR+NSnaLRaoysVHye2baNer6NSqYDjuIEm6PK8haeequOJJ7oLPfLj+QH2evumUqmBurn9xiOPPIJQKISlpaVA1DsFiqIwMzMDlmWxtrbm+03nWCyGbDaLjY0NX1VuvPEGgzffTODqVfXYgDc3eKZWq3klu+Fw2HsuJhIJkCSJdrs9VlOEOycLQjTOB4GwFxAQcGY6nc7El3gYhgFVVb0Evn4XgJFIBPPz86jVahMtdvoBx3EgijKmpmg8+2wSf/qnKeTziq8WTsfR7QL9rAvCQqGAP/xDC//+3wt9CXFHHefsbBuOA7z1VhyPP946k2vPff33vCcG4GRh78aNIm7dSmF9PYwnn/x5aq6uk3j7bRqXL/fe62pubg6yLB95Pe8XMK9dU7tyxpmmCVEUUa/XYVmWr506x9FqtcDzvFfKeFbi8Tjy+TwkSYIkSUilUrAsy3MJbW5uolqtQpIkNJvNsbhDwuEwksnkmZyWg3RPHke/44mmHfzCLzQxOytCUZSBh0uM4rP3i+M4XhuNYvH/s3fmMZKc53l/6ug6uvqoo6vP6Z6ZnR0eK4o6GYW0JZFBEEuhZBGGpIgRHYtSosiSDcQx6AimBMOgRAuSzVhhQCm2ICpWbJJRDC0MB7YRQyJCZUVYRGg5hCgtd3aunpme6aP6rL7qyB+jKs3szsz29N2z9QMGu5iju7rO73u+533e1ETOsWncPwRBYGFhAblcbmYy8k5LOBxGMBjElStXvIYqN0AURczPz6Pb7eLKlStT5Ro7jvPnz6NQKAzc4G7YHJflexKtVgvVatVtCEQQhLsgIYoiLMua2HUaDAbh9/s9Ye8M4Al7Hh4eA9Nqtc5EFzLDMFCtVt3MstMMJjSNwn//7yruvTcBy6pjZ2dnhFt688DzNl73ujK+8Q0Sjz8uYnExgNtvH08Z5CD0OkEfZEJI0zTi8TgYZg2iaPQlDh61nTxv47/9NwWXLl0vsh3FSSKm8/qqCtx5Z+3ELKwLF5rIZn145JHcITGxX7FDURQIgoCNjY0jf96vqCoIgnt/mFanzo1oNBpIJBKo1Wp9iSDBYBCxWAyJRAKSJKHZbKJUKiGXy2Fvbw+VSgXNZvPQazsdlyfh2nME2dOUIx50kAIYizNz0PNJEAQwDDN1E+FxoOs6SJJEMplEpVKZKofPJJifnwdJktje3p70poyMZDKJer1+U57vvUIQBDKZDGRZxtbWFnZ3h5/BOQpEUYTf7x9KU7BhM6iQbxgGGo0GSqUSNE2DZVmIxWKQZRm6ro99YUIURfA8P9b39BgNnrDn4eExMPV6fSjOj2nAcZokEgmwLNvz53ruuQj+4A9iEEUDqdTaaDfyJmR+vgVZtvDrvx5AOHw60XUSjEPwURQFNE1D1wt9DzIPbqfTeXZhoY23vEU/UmQ7ipOEN+f1P/EJFpZVP1HYkyQT999fcd9P0yg89ZSKv/s7Ab/wCxW8+90VXLwo9SSuUBSFTCaDzc1NdLvdI8XHfgfnJEkiHA6jVCpNpVOnF0zTBEEQPXX5dT6vqqqIx+OIxWIIBALodDooFArY3t5GrVa7YZdSXdehKAp4nh97d3DTNBGJRFCr1Xp29jgO0osXRVy+zODZZyMol0ncd9/o7j2Dnk8URQ3sTJxlGo0GWJZFNBpFuVyeydzfYZBOp8HzPK5cuXJm9wFJkkgkEtje3vbceifgZLz95Cc/mSnnpqqq6HQ6Z2ZucRxOyW6xWARJkkilUmBZdmzPSJIk3bGk59ibfTxhz8PDYyBs20atVpuqYNtBsSwL5XLZ7bx3owcsQRC4994EFMXCO995deYm+bMAz9t44xt1dLsVJJNJEAQx1efcOASfdDqNv/7rMj7ykSQuXNARj59+lffgdh4U6O67r3ZIZDuJk0RM5/UzmQjq9ZOFvWt59lkFX/lKDDs7DDjOgmmSeOKJOK5cYXHPPfUT9y3HzeEP/oDC//yfFr773QD+43+M42/+RkSzSeDZZ2U3x68fJEmC3++f+nyiG+EIbde6kxmGQSQScbOAYrEYOI5Du92GpmnI5XLI5/OoVqunLudymnc47z9OJElCt9vteXJ74UIT3/62iFaLwvo6A4DAzo4PH/1ocWqzFW3bRiQSGeu5OW37olarIRQKQZKkM1FJcFpYlkUsFsPly5fPtGvRuY/M+n141JimCVVVUSgUZkrkjcfj0DRt6B2vpxld11GtVqEoCqLRKNrt9khLpgVBwLlz5+Dz+UCS5Mjex2N8eMKeh4fHQNi2jXq9PrWt3PvFsiyUSiXE43EEAoETxb10Oo1w2AdVfW0qJjZnGcuyUK/XkUqlQFHUQGH4swZBEG4ziGQyCQB473tZrK5yePllPx58cLCcy35dhgfFweMm+YqioFarnThI/d73/Pjwh89hbc2HN76xidtua+Ef/oHHzs7PulNeucLihRdCJ5bl8jyPP//zGH7nd2j8/d8LeOUVAdUqDQC4etWHlRU/fvQjFr/0S/1N+sPhMNrtds9OgmubgkwTuq5jbm7OFQNisRgURQFBEKjX6ygWi9je3kaxWOzJlXcjTNOErutIpVLQdX2sYffBYBAsy6JSObm03EGSTPz4xyyuXuXxxjfW0W6T+L3f20Qm0z3RpTpJocswDKiqOrQmEr0wjTmT5XIZkUgEwWCw5+N9VhBFET6fb+Zzj29EKpXC3t7eVAk/0yZyO4TDYdi2PVPjdFVVUSqVprpj7ygwTROlUgmmaSKVSoHn+ZHcw5woDZIkPVHvDOEJex4eHgNh2zYajcZMDRh6xbZtaJqGaDSKUCiEarV63YpnPB5HKBQ60yUv04ZhGKjVakgkEojH42g0Gme6G169zuEv/iKNd74zjng8BJIk8dJLVXzkIwQeeiiPV17hYRgE7ryzP9eewzBchtdO8p2JzhvfyMM0Txb2HnroHMplH378Y7/b0OKd76xBkkzceWcDjzySwSc+sYtbb22fKD4uLCzg8uUm/tf/onHffRXwvIV8ngEAdLuU+3v/6l/1l/UWCoUAoGdh77imIJOAJEmIoug68RRFgWma6Ha7bsOfXC6Hcrk8MuGt2+3CMAykUqmRNHo4jmg0CoIgTlWm+p/+UwyVCg2GsfG3f/saMpn9/XGSCD5pocvJ2ev1/BxUjDiunH/SwkapVIKqqhBFEbVa7Uy71w7iPBPP8qIXz/NuZtw0Melr/zg4jgPHcTMlcsuyjGazOVXC7ThxssslSUI0Gj1VjMRJsCyLhYUFBINBkCTpld+eMTxhz8PDY2B0XZ/qsshBsG0bxWIRiqJAURRUq1V3ghCNRiHLMq5evXrTrSpOGtM0wbIseJ5HOByG3+8f2aB1UqvwFEUhkUjg299O4DOfYUFRGpLJNZTLZfzmb0bwwgshtFokdJ3C5uZwXHuDcq3gcbB5xuteVzlWKPre9/z4q78Kg2FsvOc9JTz8cBE8b7ti46/92jxWVzn86Ec8vvjF7LHHQRRFhEIh/MIv0KjXaWgajfvvr+CllwIAAJ43YBgk5uaa+OAH+3PsKYqCVqt1w4mzc968970a8nm6p7zCYcNxHBRFcd140WgULMui1Wq5ZbVOl75WqzU2ka3VarmNDkql0lgWRfx+P0zTPFV20R136Hj5ZT8+//nsIdH8JBF80g1VKIpCKBTq2bE1qBhxXDn/QWF/UkJfqVRCKBRCPB5Hp9M58yIBQRBIJBLIZrNnWsiMxWLodrtTJ1RN+to/DqcD6yQaF/VLOByGYRhndm7RC5ZlQdM0MAyDRCIx0LOSIAjE43G3OaDn0jubeMKeh4fHQBAEgW63e+YDbjVNQygUgqqqqNVqEEURqqpiZWVlpBkYHsdjWRZCoRBWV1cRDodx9WoUH/qQ3Hfe3HFMYhVeFEUsLCyAJElw3AbC4Q5+8ReL7mThYAfZn/u5Gl5+2Y/HHssO9XP3w7WChzPR+eQneRhG9Vhh76GHzqFa9SEQMPHlL2eva5Jx4YLufkaWtY8UC0iSRCCwgP/wH3Tk8za6XQJf+MIm3vzmJl54IYBqlYaidNFo0Fhc7OCBB/oT9lRVRbVaPVEk0DQKjz6awnPPKVhY6OAzn9kZuahH0zQkSYKqqq6IJ8sygH13YaFQwM7ODorFopt3OMnJf6PRcIPdxzXhlCTpVO8Vjxt48MES4nGjZ5Fq0g1VnEYhvWaPDVOMOE7Yt+39TtuTKEevVCowDAPJZBIsy05946VBEAQBoVAIe3t7k96UkeLkr01bM4hJX/vHYVkWVFU9VVfwScMwDAKBwE2Zk3kt9XodHMcd+ax0XHcnCX7BYBCLi4vw+/2eS++M4wl7Hh4eQ+Fm6MJXLpfBcRzm5uYgCALW1tbOvANgmul2uwiFQuA4Duvr6/iX/1LFygqDH/4wgA99aHhCwThX4X0+HxYWFhAOh7Gzs4OdnR0wjHHdZOFgB9mD4kM/HBQscjnfUPPgDjbPqFQOO/YOvu+ddzZw6RjOn4MAACAASURBVFIAjz++iUuXQtcJqQc/43FCaywWw9e+xuKLX/SjWGTwpjfp+PCHNTz2WBKvvCIAADjOgs9n47d+a9stqzwtTsfNk8pUn31WwXPPKXj726v41Kf2hnrecByHUCgEWZYRjUbdr0gkAoZh3BKecZTVDkqtVkM4HIYkSSN/hrTbbXdi1I/r4TQC/yRzFR1hr9ls9nTMhylGHCfsv/yyH5cu/awcfdz7x7kmYrEYBEGYOqfXsJBlGSRJnnkxJBqNolAoTLRSgiTJmYlfcYS9SqUyMx2E2+024vF43/frs4bzrBRF0b2+SZLEbbfdBlVVIQgCJEkCwzDgeR5+vx80TSMajUJVVVAU5Ql6NwGesOfh4TEwFEXN1ErgINRqNVAUBb/ff8NmAB6jRxAEcByHUqmE22+v4x/+IYg/+RMamQw5tIyhca3CC4KAxcVFdDodrKysjE00PihYfOtb0lDy4K51N0UiEVSrhx17B9/3fe+r4OGHi8hkujcUUo/6OcMwSKVSYNl1/OAHDHZ3Gfz8z1extcXiuecUZDItVCo0mk0K7TaJapXq+/NFo1FQFHViSaezjZ/61N5AwoUgCEgkEq54F4vFIIoiWJaFaZqo1+vQNA35fB67u7solUquG29WJnCVSgWRSKSnDuSDIssyWq1WX/ft0wj8k85V9Pv9p8rZGxXOvfP1r/+Zw1iSzInsH6esLR6Pg6bpmXLuOWMOjuNAURRs2z5S7EgkEqhUKmcy8/gg0WgU+Xx+Io5jjuOQSCSQTqeh6/rMjAGdZhSz8lywLAuyLN8UJfS9Uq1WoaoqGIZBvV53O9gTBAGGYcAwDPx+PwKBAARBcBtGeWW3Nw+esOfh4TEwlmX17A44C9TrdXS7XczNzcEwjKkrB7lZCAaDiEajWFtbg2nuO9c+9KEiwuEa4vE4RFFEpVKZidXeUCiETCaDvb097OzsjPW9DwoWb3mLfmgC3i/XuptEUYRpmocmnMcJJTcSUo/6uaqqAIBstoTnnw8hm2Xx1rfuZ3xpGom77mogn98X9gTBwBNPbPb9+UiSxPe+J+B971OxvNw80vk3LDHY6cq9u7uLYrGIXC6HfD6PUqmEarWKZrOJTqcz03latm2jWq0ikUiAIIiRZiqFQiEQBNGX6H+aY3qwVH4SnZCdJinT0hn1oMMYmNz+cc61ZDI5E2MWnueRyWQQj8cRDAYRCATccntFUdxGKSRJwrIsRKNRZLPZmXjm9YsjbPRaaj4MfD4fJElyIw46nQ4ajQZisdhYO1D3wnFu2Gg0ir29vZk6N3ieB8uyI1/wmRVs20a9XkcikYBpmm524kEIgnC/vLLbmw/CnqUr3MPDYypxHjbr6+uT3pSxIggCMpmMG0LvMV5uu+027O3tHTl5JUkS6XQafr8frVYLm5tN/MmfUPjAB+qIROAKItOALMuIx+PY3NycuMNmWGgahYsXJTzwgAZJMt3ulK+99lpPf7+6yuDxxxO47bYWfumXNDz/fMh9rWthGAbnz5/H6uoqnnpKwBNPxPH2t1extNTCN74RdX+PZU202xRCoS7+8i+v9C0o8DyPu+9eRD5PQpK6+N//+yd9vU6v3HbbbW5J7VmG53ksLi5ia2trZKWSqqoiFAphZWVlJK8/LTjXxI9+9KNJb8pUEolEEIlEcPny5akVxZ3y+nK5jFwud912Onl6PM/D5/PB5/PBNE2USiUUCoWZcWadBpIkceutt2Jzc3PojkuKoiAIgrs/SZIETdPw+/2wLMsVhXd2dtxjoaoqVFXFq6++OjWC2Sc/mcELL4Tw9rdX8dRTG+7377jjDrzyyisT3LLT4/f7MT8/j1dffXXSmzJVBAIBZDIZ7O7uIpFITHpzPKYIetIb4OHhMfsQBAFBEODz+aZ+BXyYNBoNrKys4Ny5c/D5fGd+pXyayGQy6Ha7xzpSLMvC+vo6eJ5HIBDAn/+5hN/7PQahUAi/8RsGfD4fDMNwJ0HjxJkwCIIARVFA0zTW19eHVjp8Gq4V4IaFJJl4+OGf7dd8Pg9FURAKhXpaff/Sl+J48cUgXnwxiJUVFi+8EAKAQ68J7N975ufnXffaAw/si7UPPKDhmWf2G0ekUi0kEgZeeikAnjdRrfpw8aJ03Wv1SrPZxB//cQcf+5gPn/vcZl+vcRq2t7eRSqVQq9XO5GTdodlsIpvNIpVKodPpjKScsFgsunlDJEme2eeV4+IUBGEi95Vpp1AoIBwOI51OT92CJEEQSKVSCAQCuHLlyrELUI1G49CxpWkawWAQoiji1ltvhWVZsCzLde8AcMv38/n8VLnMeiWRSLhuuX4hSRI+nw8cx8Hv97tl605mnmVZaLfb6HQ6ME0T+Xz+2AW3fD6PaDR6w+YF4+SRR3KH/gUwVdt3GnRdh23b4Hn+zJeXn4Z6vY5cLodYLDbpTfGYMjzHnoeHx1Bw8mvGXUY4DZAkifPnz8MwDKytrU2tA+CswDAMlpeXcfny5Z4n5tcKWCRJIhwOQ1VVEASB9fX1sZRUB4NBZDIZWJYFwzBQrVaxu7s78vc9jqefjuCJJ+L49/8+17fQ1SuKoiASieAnPznZ4aZpFL7+dQX/7//58frXN0907CUSCQQCAbz22mv44Q85fPazc3jssSwyma4r7D344L74e/GihHvvrZ7o/usVjuNw7tw5rK6ujmXCsbi4CNM0sbGxceNfnnEURUE0GsVrr70GwzCGKj6zLItz586BoihYlnWmHW3pdBqWZWFra2vSmzKVkCSJ5eVldLtdZLPZsTq4CYJw868qFR+eeYbDgw+2oKoEAoEAbNvGyspK30I+QRDgOA40TcOyLPd1eJ6HKIrged793LMimDhuPSdj0BGrnGnsUf+/9othGPfat20buq6j0WhA1/W+9kMmk0EwGIRpmjBNE5ubm1MZzUJRFG699daZvN8tLi5C1/WJjpOmFUmSIMuyl6Pn4eJl7Hl4eAwFZyBZKpVmcmVwEGzbRrFYdLNvdF2fydXwWWFpaQnlcvlUuSvX5mPZto1Wq4VisQiKosaWuZROp1Eul7G2toZSqTRxN804O/42m02oqnrD5gXPPqvgK1+J4cEHS/jkJ/NuTt9R25dKpbCzs4NOp4OPf3wBq6scXn7ZD4Ig8OSTcbzjHXXcfXfDPf7Oa7Va5KHmHqfFMAyQJAlFUcbSEdzJoHOcJGeZZrMJn8+HRCIBTdPw9a8rePLJODjOwl139Ze/Fw6HMTc3B1VV0W63sb6+jnA4fKb3J0mSkCQJxeLwOoSfJZzndjAYRDweH3m+owPHcTh//jwCgQBIksTXvsbgd37Hj2gUeNvbTGiahq2trYHHUYZhoNPpoNvtwjAMNw+4XC67z71UKtV35uS4mZubg2VZuHz5MvL5PPb29pDP51EsFlEqldwxQbVaRa1Wg67rrmDXbrfRbrdRLpeRzWZRKBRQKBTcRiP9jtfi8Tg6nQ62t7dhWRZSqRQ4jpu6TDiapiHL8tirE4YBQRCQJGlq8kKniVarBU3TQJIkeJ4HAC9T7ybHE/Y8PDyGhm3boChqJN3mru2yOY10Oh1IkgRJktzVYI/hEo/HwbLsUJ1LTvj13NzcSMU9juMQiUSwtrY2ktc/DZpG4amnVDzzjIJf/uUiEonxCNEcx92w++lpxMZIJIJGo4F2u40LF3S8/LIfjz2Wxdve1rjuNQ6Giv/1X4tuc4+FhXZf95ZOp+N2Zxw1juMkHo/fFIsn+519g/gf/yOG3d02/v7vBdx1V6MvYU8QBMzPz7uCuqZpMAwDFEVBluUzO2E0DAOqqt40Hev7pVKpoF6vu5l2nU5nZGKvkyNZKpWwsbGBcrmMeLwKSTLxrnfl0O1WxuL4sm0bjUbDDeIPhUJT3WiK53nEYjGsr69f52J0ymdN04RhGOh2u+h2u66Y12q10Gw2R5KrG4lEUCqVUKlU0Gg0UKlUIIoi4vG4u/DTaDQmXsXhNP+YRWGv1WohHo+jXC5PfD9OK41GA7VaDYIgeA0zbnI8Yc/Dw2NoOK69UXTje/rpyMCujVGztLTkriInk0kEAoEzH3g/TliWRSqVwtra2tAdka1WC6ZpIpVKgaZpkCQJhmHg8/lA07SbyTXIwDIWi8E0zZE1BjgNjisum2WRzfpw//3j2aZWq4VEInHiBOM03UcpioKiKCiVSojHDTz44P6/R73Go4+m8MILIWSzPnzqU3uu8HfxonSog2+vWJaFcDgMgiDGUs7WbDYhiiJYlj0zTVZO4r/8Fxqf+1wI73kPh3/0jwp4//tLfS3qdLtdCIIAiqIOXXuNRgPRaHSsrr1xLlBZlgVJkmAYBtrt9kjfaxwc1+1zGDh5q8B+eX8wGISu60PNtOQ4DouLiygUCofE1mF10O4H53MHg0E3v24az5VEIgGe56cq6mVpaQmWZWFnZ8cVRE3TRLlcRqfTQSwWA8uyUBQFJElO1BXJMAzC4fBMCnsAIIoiTNOcmbLxSXDwHiYIgifu3aR4wp6Hh8fQIUly6C6BH/xAwEsvBbC3R+Oee+pDH9gPytzcHID9oPv9XCgNkiQhFou5q8ceg5FKpaDr+shKH52V/XA4jHA4jGAwiHA4DFEUIcsyFEVxu7s6IeWOQ+BGOGVPGxsbU9EAYWGhDdu2wXEWPv3p3NiuJ9M0XUfrMAbpuq5DVVX3/ydx4UIT2awPjzySQyJhuJPpQcqRx10mVKvVkEqlUK/Xz3y5v3NcPvpRAx/8oATDqPb9mUVRBEVR1907CIKAqqpjK1d99lmlLxG5X1iWhd/vn4rFhEE5KMw7CxHDFkqbzSYKhYIrdFEU5Qb4D4KT7VgsFqfOQWnbNiqVCgzDcBckq9XqVLn3eJ4HQRBjiT3oBZZloaoqrly5cuRiX7vddo91o9Fwu+e2Wq2JNOxx3IPTdu71CsMw3kJ5j3S7XUQikUlvhseE8IQ9Dw+PoUIQhJv7MEzOn2/j+eeDWF/nxuow6pVUKoVsNutOPG3bhqZpME0T8XgckiSh3W6f2S6M4yAej6NQKIzUXdPtdt0MIufLyePJ5/MolUowTdMt/4nFYlAUBRRFnbgirygKfD7f1Aysed7GPfc08Iu/WBm7SM6yLHieH5rYoOu62zX2JOFHkkzcf//1n3cQx4xpmmMtd7QsCyRJIhqNntkSUgfnuJjmvjsxlUr15a5Lp9PgeR5Xrly57me6riMSicA0zbGUQI4z0xLYfx6LongmcvYOCvPONTwqodTJaotGo1BVdSAnG03TWFpagqZp2NvbG9o2Dhsnf88RNZ1MvmkgmUyiVCpNzfbYtg1VVVEoFG4ogHa7XfdenUqlIAjC2IVT0zShKAp0XZ/JMahTjnszxFAMit/vRzAY9Jpp3KR4wp6Hh8fQcUqehulM4nkb//gf168b2E8DgiAgFAohl8td9zOnQQNBEEgmkxBFcaCw5psVmqahqiq2t7cn8v6OMySTaQHQ3XyiYrHorpDKsnxsTlEmk8Hu7u5N49w8zknjNCphWRbFYnEog/RutwuCIBCLxQ4JGOMoe+Q4zg0lH9eEo9Fo9CQmnyWcCSnHzeHrX+eQSjV6OqZOWeVrr7127PExTROJRGIsLshxl10ahjG2HMhRc5Qw7wil995bxcWL0lCvddM03YWcRCIBURShKArq9fqpxjZzc3MwTXMmuhNbloVKpYJut4tkMolgMDhx9x5N04hGo9je3p4aUWd+fh6dTudUDrJmswlN01zhdFzNWhwkSUKr1ZrJMYhlWRBFcez7bBYxTROyLIMgCK8c9ybEE/Y8PDyGjm3bMAxj6A/g4xw3k0YQBPA8f6KDRtd1lEol0DSNZDKJUCg09Ayfs4yqqiBJcmKlOCc5Q9rtNkqlEnieRzKZvK7razAYRCgUmomJXb9cK6Id3F9vfvN+eXMikUAsFkOn0wFBEEMtUXfELoZh3OY9Rx2zYYt9jttr3CVCjkuxWq3eNPeQdruNP/ojHx5/XEI6zeN1rzt5n0ejUciyjCtXrpy4j1qtFkiSRCqVAsMwIAgChmEcKyJwHIdQKARVVV0X4bROlm3bhiRJY3MkjhtHKO03J7MXWq0WCoUCeJ4HwzBuQ4ReRGCnu/PKysrUiFK90G63oWkaAoGAW5I8qUWE+fl51004DSiKAlEUsb6+furMXUc4bbVaiMVikGUZuq6PZaFXlmW02+2ZzamTZRnhcPhMLFKMEmf+FQwGPWHvJsQT9jw8PIYOQRBgGOZMlP/0AkmSPXUcczrRlUolMAzj5tlMQ9e0aSeZTKJcLk9sUNpLCV21WoUkSZBlGZZluds6NzeHWq02km7R08K1ItrCQhuxGIV/+28ZLC+n4Pf7YZomCILA5uYmKIpCMBgc6mStXq8jmUy6buGjjtmwS/cSiQRomh7qva4X8dEwDLAsC1mWpyZ3ahyk0zpUFfj1Xw8iEjk+O05VVUQiEaysrFxXenbU/nUcuIIgQJIkRKNRKIqCYDAISZIQiUQQjUYRi8XcBibtdhumabr5fSzLupOqawkGg2BZFgDGLsQOu/R9GhlHiXOtVjvkvq/Vajc8loqigKbpmSybd7L3Wq0WZFl2XYs8z8Pn84EkSTeWYhjwPH/o2pEkCZlMBhRFYXNzcyrGSCRJYmFhARsbGwMJ5Z1Ox13oTaVS4DjuxE7xw0AURXQ6nZl1vCUSCayurs5kKfG4abVaoCgKHMd54t5NhifseXh4jASKoqY6T2aYmKZ5qnIn27ZRr9dRLpfBcRySySQEQUC9Xp+Kwes0Eo/HsbOzM7H900sJnd/vhyzL2NraQiwWgyRJoGkaoVAI6+vrE3dsfO97fjz00DksLzeRyQx3cOxMrN///hoymQiWl1P4J/+Ehc/XxdbWFnZ3d1Eul93SNl3XkUgkUC6Xh3ZMTdOEz+eDKIool8uHjpnTUfO979WwsNA5UQA4jauPoijwPD9UYa9X8bFarSIWix0Skc86PG/jDW9ooNutQFVVhMPh64RNR9S7evXqkXl8x+1fwzBQrVbd0Htnn3a7XXdBZmdnx83arNVqqFQqoGkaPM9DEAREIhHXzUWSJGKxGObm5hAKhRAIBABE8K1vRfFzP6cinVZQKMh45JEo7rsviIWFIPx+P1iWBUmSQ5vAchwHlmWnxvE0CsZZ4qzrOmRZvqFYSlEU0uk0crnc1Do6e6HT6UDTNDczmGVZV/B2MggVRYGiKK6rKhgMugKgYRgn3uNjsRgymQxEUYSqquB5HoqiuF1ct7a2pmZcRFEUIpHI0Nz3jUYDlUoFoigiHo+PNNcwHA7DNM2ZjW9wMg1vFof6oASD+88TT9i7ufCEPQ8Pj6Fj27b7MJnVQcRpsG0b0Wj0ho69a7Esy50c+v1+JJNJcByHer0+cRFomuB5HqIoYnd3d9KbciwEQWBxcRGapqFUKqFYLLplWwAGCl8fFg89dA6a5sOlSwE8/HD/QtRRwpffD/zTf+rHrbemQZIkcrkctre3Ua0e3cnUtm034HmYDgLLsiDL8nVCm9NRM5+n8ZnP7JwoAJzG1ScIAmiaPrVocpJ4eBr3Ubvddt2s0zL5HQeWZaFcLrtuOscRFYlEoKoqVldXj73eet2/jqDXaDTQbDbR7XaPvC87k3NN01zHXzAYRDKZBEEQ7rVQLBbxn/+zjcceCwLI4/z5XXzykwL+9m9ZvPqqjd1dAhcuUIhE/O7nct53EMLhMEiSPNOOvXHj5FhpmnbkOREOhzE/P49ms3lmFjgty0Kr1UK1WkWpVDrUUKparaLRaKDVarnObJZlEQqFXPcrz/NoNpuH7lMLCwsIBALY2NjAzs4O2u02wuEwOI7DxsbG1J2zTsOsYR5TJ8rByTXsdsP44z/2IZNpDVWoDoVC7qLyLOKULY+yedpZQpIkcBw36c3wGDOesOfh4TF0LMvC2lod3/xmCNHoeLr/TRKaphGJRPoe7Jmm6Xbhc4KVWZZFo9GYuMA3jgYEN0KWZVAUNdUlh/F4HCzLYmNjw/1evV5HPp+HZVmus4GiKLTb7YmIMMvLTVy6FMDjj28O5Ni7VvgKBAJYWFgAz/PY3NzE3t5eT4Nv27YRiUSuE+FOe84d/H2GMa7rUqtpFNbXGXCchU9/+saNd3oVfpxGIAcz9kiS7OmaPUk8PI37qNPpIBAIIBQKnWlH1lHYtu128YzFYiBJ0hX1TnK9jNLdValU3PLL1dXV67p4O+fW+95Xgs/XxW23NZDN+rC01MAf/qGIv/gLC7feugnT3IVlWeC4OfzX/xpAIlHre3udjL1arTasj3nT02q1XBemIz4RBAFJkjA/P49gMIh8Po+dnZ0Jb+nosW0bpmmi0+mg1WpB13V3wbJUKrnuV57nkUgkIEmSK1xTFIWVlRX3GnFKVPP5/FSWXGYyGQAYSWm1k9X7p38q4vHHRWQyfly4MLx7uiiKME1zZoU9SZLQ6XRuGnf6oEQiEfh8vklvhseY8YQ9Dw+PkfDZz9bwhS8EIQgk3vrW2RxI9EoikRhKgL5pmqhUKmg0GgiHw4jH4/D5fBMdiF0rQDgljRcuNMfWxMRxrkyr+9NxJayurh5ZJtJsNlEsFtFsNiHLMmKxGHieR7fbHevkJZPp4oEHyrh0KTSQUOuIEx/4QB3LyylXnNvc3Ozp8zhCXDxewfy8el030tPm4B3+/SYikcghYe/ppyP42tdieO97y/hn/+zG4kavwo+qqggEAq6wH4lEEIvFoKqqWw4aiUQOlak5k9o77vBBUUz8yq/YkGUOPp8PBEHAsqxTi/nVanXkZVzTjCPuiaKItbW1ie8DRVGQz+ePvF9de245DaFuv72F558PYnWVQzbrw/33V9BsNvHVr5J4/HER6+sy1tdpLC01T33dKoqCdrt97P3TyQWlKGri+26WqFQqSCQSIEkSwWAQ6XQaPM+jUChgc3PTEyAO0O123TJ3p9lMrVZDLpebCaex0yiH4zhcvXp1ZNts2zYSiSqiURK/+qsc5udVtNvtobjUVHX/WTur56XjjvcWKG4MSZKIx+NeGe5NCD3pDfDw8Dhb2LaNWq0G294f+AiCf8JbNHpCodAhp9agNJtNrK6uwu/3Ix6P4/bbb4emacjlckN7j15YXWVw6ZKAj3xkDw88sO+W+9KX4njhhRAA4KmnhveZT4LjuKl16zEMg1Qqhe3t7RsOvhuNBlZWVkDTNOLxOObn52EYBvL5PCqVyljcmU73SAB4+OHTlY47yLKFT3+agm2fw5e/3MF9911BONy7QHlwG9785v1g9u3tbffnzrnm/HsjDv6+z+cbm8tV0zQoiuJmaDEMA8uyUK1WQZIkKIq67l/n/4JA4VOfokDTNCiKBU3ToGnadfxZloV83sY3vkHgwx/uQBQNdLtddDod1Gq1Q+eaZVnIZrNIp9NoNBpT6XQZNbmcgeeeM/COd3QgSZPdFp/Pd+pFCEky8eUvb+BLX4rjkUd+dp9/z3sK+P73WXznOyF85zsRxGIBfOADa6fqoklR1LH3puXlZbcc3mkMsra2duLrkSQ5E2LMqLEsC8ViEYqioNVqIZvNeqLDDXDiR2YJlmWhqipyuRx0XR/5/VWSTDz00A40DSAIGel0Gq1Wq68uvAehaXricSD9wjAMAoHA2MfAs4rTxMlZMPS4efAcex4eHkPFsizs7e0hk6kiFqPwG78hQNf7ExBmgUwmA9u2R5Kj0+12oWkams0mFEVBNBoFSZJjc649+mgKly6FEAyaeP/7992IFy40kc368MgjNy5pHAayLCMQCBwSfqYFgiAwPz+Pdrt9quPviD+FQgEURbkOL2cCPqxJ81ElrafJbzvq70OhEBYXF8EwDB5/vILPfS4EUTRO1WH24DZY1n4n22az6YoPvTrmnO277bYW7r67AZ7fz7o82IXyhz/k8NWvRvHud2v46EeLA5df0jSNQCDgOsT8fj84jkMul0Or1XInTo44Z5qmK8i12200m03ouo5Go+GWqzlNRa7NrPrqVyn87u8KCAabuOuuLnw+HwRBQDQahSzLkGUZoigiGAyCIAjwPA+e52/oHJ6G8vphQtM0Ll5M4rd/mz51t+Nh7wtBEBAKhfp6HjjuvYP3VZ63cc89dXCchbe9rYVPfILA0tJ+OSPP8zBNE3t71omfQVVVVKvVQ+IeSZJYXl5Gt9vF1atXUalUXOfntU2gHEeaU3J54cIFUBQ1syV9w8Lv9yORSADYL83ttXmWR39M6r6lKApIksT29vapBPVh0Gw2US6XEQgEXHeoZVkgSdIVbHpZyCIIArFYDDs7OxOPd+mHW265xX1GevRGrVaDLMuesHeT4Ql7Hh4eQ2d7exscZ+HOO2tIpxWYpnnmSnxIknRzxdbW1kbqYOh2uyiVSmi324hEIohGoyAIYqhNB47iKBHvqMnnKJmfn8fOzs7UnT+OqOdkafWLrutuma4kSYjFYvD7/UMp0z2qpPU0+WIH//7uuy3Mz89DFEXs7e1ha2sLmUyzZ5HwIAe3wTRNGIaBubk5APs5Q71OPJ5+OoInn4yD4yzcddf+51tYWECxWHSvjY9/fAHr6xwaDQof/ejgnWszmQxkWQZN0zAMA+VyeejlZI6Akk7rP73e9mAYVbdBQ7lchq7raLVa6HQ6IEkSiqJA13W3xPskZ4ZzXF99lUM2yyASMXDxooSFhTZyOd/YS+0HJRaL4dZbCZBk8dTn4kll3/0ICdFo1O2uOyx43sZdd+l461vr6Hb3c8u63S44joOqqnjuuQgeeyyIdJrHG95wfWf1RCKBcDiMbreLVqvlinqtVgsbGxvu9eY0nhEEwY0MiEajiEaj8Pv9bmk5SZLw+XxD7QQ9a/h8Ppw7dw75fB7ZbBbJZNK9Hj1Gw2kjGoZFNBp1F2MmgWVZqFQqaLVabqSDLMtuoyAn/sHJ8XViIJzvhcNhqKoKy7JmUhhzmhBls9lJb8pMO+OlzAAAIABJREFUQVGUJ+zdhHiluB4eHkPD6bh1cGJeLBYRiUTOVLC7M2iq1+vY3Nwc2ypurVZDrVZDKBRCPB6HoijY3d0dWZnq4mLnyHJbTaNw8aKEBx7QRjr5VxQFtm1PXWc8giCQyWTAMAwuX748lNdsNBq4evXqoTLdbreLXC7XtzPmYIlqP8fsgQc0EASBT3yCw7lzUVQqFaysrLg/lySz73Leg2iahna7jVQqBVVVUavVDolzx9FsEof+DYVCbmkzsF9KHgoZSKVaeOyxwScFFEXB7/dD1/UblisOg+P271Gir+NoFUURyWQS9Xr9yLxHYP+4/uAHfrzwQggvvhjEK6/wbnm9833gZ6X2zrlz771VPP98aOTX/WmgKAqSJEHTruLhh08v/p9U9t1P2brf7x/55NnJYnXui/fey+Ozn1XxsY/RmJu7xRXL2+22ew1ls1mkUikA+41+6vX6kRPldrvtOg7z+Tw6nc4hsYrjONA0jUwmA5ZlZ7a0bxCcRZ16ve4e693dXaTTaVy+fPnY685jME4b0TAMkskkeJ6fiiYo9XodV65cOfbnBEG4X46jL5FIgOf5kY4TRwlJkgiHw2N53p41WJad9CZ4TADPsefh4TE09nOh8ocG+51OB9FoFMVicSZLAA7CMAzOnTuHQCCAbDaLQqEwkayhdruNYrEIwzAQj8chy/J1E7BRMq6V8/n5eezu7k6VW88R9ViWHZqod5CDZboMwyAWi0GWZdi2fSo3G7Dv9BFFA489lsT6OoOvfCV2qmPm9wMf/GAKgQCJ1dXVkYrzjiu1XC5DEAQ374uiKDcv5iCaRuGZZxRksyzuvruOu+7SoSiKK3oA+6Xkf/d3QbzxjTo+9rHB3UWqqoJlWVAUNbVuJadbp9/vP9Y1drC88667GviVXykikejigQc0vOUt+nUuXed6z2Z9eO455Ybn0DhL5qLRKCiK6rsM8iQH62nK1h1isRh2d3fHKu4wjIHXva6CdltDoVBAs9mEYRigadoVu3d2dtDtdjE3N4dKpYKtra0jX6tSqWBvbw+NRgOdTue6z2EYBjqdDliWRSAQGKozcRagKAqLi4sgCOKQ2NBsNhEIBCDL8plaxJwmRtnN+lqchjKiKGJ9fX1mGk7Ytn0oBkIQBBiGgd3d3UlvWl84Xedn0Wk4aTqdDjiOA8dxk94UjzHiOfY8PDyGBkEQ17mLDMNwg7mnYdWzX+bm5hAKhdwmFtMgUpbLZVQqFciyjLm5ORiGgWw2O/JB6DhWzmOx2MCdhoftLPT5fJifnwdBECeunA+LXC6HXC4HRVEQiUQQj8fdnJleXaJOs5Nul8Cv/uoumk0Cmkb1tD+SySRs2z7k0hs13W4X2WwWwWAQ4XAYwWDQLf87mFX37LM0XnwxiHe8o4YHH9zP0wuHw4ea2DhNCA42I+gXQRAQiUSwubmJTCYz8OuNko2NDSwvL4Pn+WPvBZJk4pOf/JkYtrhYcL9/rUvXuc7vvbeKu+7Sb3jdD6NBSy84JciDlMKfxGkdqTzPA8BEyzFt20aj0TiybLBcLqPb7Z5YUtjrc03TNKTT6b63cxYJhUJIJpNot9tHnnNra2tYXl7GwsIC1tbWpmKM4NE7JElifn7eza7UdR21Wm3kkSejZNYb3bAsO3PNVqaJbDaLVqsFVVVBkuSkN8djDHiOPQ8Pj6Fg2zZ0XT/S7m+aJiKRyIkuF0EQkEqlEI/HEYlEYFnWVKySiqKIhYUFAMD6+vpUrsY3m02USiXQNI1kMolgMIhGozEy18ioV85JkkQ6ncbm5uZAOXPDdBZKkoRMJoNWq4XV1dWxTtqazSaKxSLq9bqbfcUwDFqt1rGDdqdE8ZZbqtjYoPDpT+ewtcXiySd72x+BQADRaBQrKys3nBiMwqHV6XRQrVahafsupGKxiE6nA4IgIMsy3vAGHrJs4gtfYHHbbfvZX8B+ubpzzpw2D9LJDuM4zm1E4ff73ayiXC6HSqUCVVVRLpendsJkWRYYhvlpierg4rtzvTvnzY2OcT9Ot36IRCJgGGZq3Cg8zyMYDKJUKk2tqDOsjp7dbheRSMQV2s8yHMe5+aL5fP7ERk6lUgmqqiIYDE7lWMHjeJaXl2EYBtbX17G3t4dqtTrzjtRwODyTnYgdYrEYarXaVFVtzBqdTgeKonhZezcJnmPPw8NjKFiWdewksl6vgyRJCIJwyC1AkiTi8TiCwSBIkkS5XMbu7i5omkY6nUa9Xp+Y+4GmaczPz4NhGGxvb09dztu1WJaF3d1dFItFRKNRnD9/HrquI5vNjr2T26CIoohut3vqlfJrHXrDchZmMhn4/X5ks9mJDpCbzSauXr0KhmGQTCaxvLzsiulOphpFUQiHw4jH4zAMA296E4W779Ygir3vD4qiMDc3h729vZ7OnXE4tJwS5Wq1im63C5Zl8Z73bGN3FygUKJw/fx4kSSKZTIKiKJim6WaMGYYB27ZBEAQoigJJkqBpGjRNw+fzgaIoUBQF4GfdbC3LcsuaWq0WLl++7O4L0zTBMMzQRJJRsL29jdtvv93NBBwGvTpgh5W9eBIkSSISiRxyaE6aWq2GTqeDhYWFsYv/k0DTNEQikZkXP46DIAhEo1EoioJyudyzc/m1117DLbfc4i5OeUw/6XQalmUdaiZzFnCc7rMKTdOeQD4ghmFgY2MDmUzGc+3dBHjCnoeHx8BYloV2u33sAN+2bRQKBaTTaeRyOddNxDAMdF3Hzs4OarXaoQFVpVJBKpUaWZnVSTi5ZtVqFaurq1PrzDkKwzCwvb2NQqGAaDSKW265Bc1mE9lsdmYGeD6fr699fq3ANAyBIRAIwO/34/Lly1NzHnQ6HaytrblCViwWw9zc3KHuluvr62g0GvjWtxbwxS9G8NJLHJ5/3o/f/M3tGzrY5ubm3BzH1VUGX/pSHI88ksPi4tEi+yACai+vfy3XOn8tywJFUVhZWUG73YbP54Pf73dddzRNgyAIV7RzMvva7TZqtRra7TZarVbPDldH2JtUl8ReqVariMViQ7uHOtfXt78t4stf3uj5eI0CSZJgmuZEj8FRQufVq1dxyy23YG5u7syLOpqmQVGUSW/GSKBp2s3Sc+4rp+HKlStYXl7G/Pz8mROLzhqRSASBQABXrlzxjtMU4eQDesdkcOr1OrrdLhiG8Zx7ZxyvFNfDw6NvTNN0RbvjwrgddF2HbduIRCLgOA7lchlbW1solUpHDppbrRZisRg0TRuboMIwDJaWlsBxHDY3N6e6pOpGmKaJarWKcrkMnueRTCYhCAJ0XZ/qrn0MwyCVSiGfz5+6/GIUJYCBQAAMw6BUKg3l9YaJbduoVqsoFovI5/NYXa3hD/+wi0BgC9WqgWefVXDPPQUsLfnwzW8KsCwS3/9+ABxnH1s2a1kynnlGAsOsgeMsPPpoCi+8EEI268P99x/tWh2kNLuX178RoVAIgiC4JZnOQkO9XsfaWh1PPUUgFNpBs1lEuVxGuVxGtVpFvV5Hs9lEt9s91XUeDAbdLLNpptFoIJFIoFqtDuWabzSAv/mbMEolH158UcC73lUZS5D9tTgNbHK53NDKQPspJz+u1F/TNCQSCQiCgHa7PXOO6V4xTRPhcBgURc10DtlRLC0todPp4OrVq31dO7ZtQ9M0qKoKURRRqVRmdixxlgmFQkgkElhbWzvxXjLOhkDDxImVmEXXG8dxCIfDXuOMIRGJREBRlCfsnXE8Yc/Dw+PUmKYJy7JQLBaxubnZ8wTXyYIrlUrQdf1Ewc6yLHAch0gkMnJRhaZppFIpJBIJaJo2cLbbNOGUMB4U+AKBwFQKfCRJ4vz589A0ra+uo6PI/nPE6F4z1TSNwtNPR/CDHwg4f368k4A//VPRFRp+/GMeTzwRRyLRxUMP7eAnPxGwuspAkkx897uhn3ZEPTwZ9/l8+Mu/nMenP01BFA286U06LlxoXtcldZj0+vonTazi8ThardaRZdKj6OAsCIK7ODHN2LbtbuswSsh/7dfmUSr5QNMWSiXfyLtiH4ckSRAE4YaLSaehn/PkuIUE27ZRKpUQDAYRi8VAkuTUi8D9Yts2FEWZ2i7R/UAQBBKJBAiCQKVS6Xth0TkPJElyy3k9cW964DgOmUwGW1tbN7w+R/EcGQcEQUCSpJm7PtPpNCKRCFqt1tQ/Z2cF27YRCoUA7M8LPIHvbOIJex4eHqfCEfQ2NjbQaDRGOlCt1+sIBoOIx+NoNBoDOx+c8pp4PI5oNIpIJAJVVRGJRGAYBjY3N6c+S69fnADlcrkMjuOmUuA7d+4c2u32ieHkvTKsFXbDMMBxHBRF6akRwbPPKnjyyTheeikw9knAQaHhtttah0SHt72thtVVP378Yw4AsLdH4s/+TMEdd+iIx42f/v0CFhc7oKiS+3enbUBxWnp9/eMmVjRNu46Lo+5Fo3BxUhQFWZZnwkmg6zqSyeRQ3McXLuh4+WU/Pv/5Tdx6a3vkzTGOY35+Hnt7e0MNVF9YaIPjLBgG0bMgf9JCguOmrVarSKVSME3zTAbAdzodRKPRsTrrx0GhUEAsFoOu6wPn/GqaBkmSEA6HPZFiSiBJEktLSygWiz0918fVEGjYGIYBVVXR7XZnqslNMpnE3t4ecrnBO9p77OMYKzRNA03TXlnuGcUT9jw8PE5Fp9MZW3aQbdvuKvfc3Bx8Pl/fzhOO47C0tIRGo4FsNotCoQBN01AqlbC3t4dyuTw1AtcoOSjwsSw7li66vRAKhSBJ0tBC54e5wl6v1xGNRk/s1OwIiffeW4UoGrjrrgY+8IHxTgIOCg3O/3M5Hx59NIW3vEXHu99dxjPPyDAMEpWKD5UKjYsXRSwuNvF//28Cr389i0plZaQdj/tB0yi8/LL/yH0qiiJYlj3WkTAKF2en00E4HEY0GgVJkmi1WlPrxDFNE6FQCBRFDewai8cNPPhgCZlMd2LniCiKCAaDyGazQ31dnrfxyiv+nrtG94ppmmg2m5ibm0OtVjtzZbm2bbvdo2e18+ZRiKIInueHssgE7It7sVgMLMueqf00iyiKgkwmg1qt1rNwNIrnyDhwXFqmac5UuXw0GsXW1taZWiyYBizLcmN6fD4fWJb1xL0zhifseXh49Ixt26jVan0NTAdxUDWbTVSrVaiqClVVT+3eY1kW586dQz6fx+7urltK7HzdjDgCn6Zpbq7dpBx8qqoimUxid3d3aIPPYa6w27aNdruNZDJ5rEvLERITiS4+/vEC7rpr9JOAXq6pgxl2739/GRcu6Pg//yeIn/95G1evArZN4jvfCeH55znQdBl33lkfyXYMguOCfMc76rj77sPiVDqdRqlUOlZwHQVOiV2z2UQkEkEsFgNN026O6LTR6XSQSCRmrhzrKDKZDAqFwkiO96hcOd1uFxRFIRaLoVqtnrlnjmmaUFV1JhysvTIKV2ilUkEymTyz7s1pR1VVpNNp+P1+7OzsnKnz9SScztWz5NiLRqM3zWL7pHC6uDuZwbZteyLfGcAT9jw8PHrCmYxsbm72NTEZ1EFlmiZKpRIoikIqlToUCM+yLERRBIDrBD9RFJHJZNwGAx6HsSwL9Xp9YiW6JEkinU4jn8//tExgOCLRsFfYO50ORFEETdNHOp/6EQUG/ay9XFMHM+wA4NKlEH73d7dQLtv4/veDAADbJnD+vIF/829u3DG33+0YhOP2bTgcRigUmlj30W63i1Kp5JZbVqvVqXRkdbtdyLIMy7JmWlAIBoMIh8MjO96jdOXU63UIggBVVaeyEc8gdDodqKoKXdfdbFpJkjA3N4dYLNZzPum0IIoiAoHAka7QQe7ZjuN7bm4OrVZr4BJfj6NRFAXnzp2DoiiQZRmyLCMej8Pn87mN3mZJ5BqUeDyOvb29mRLJQqEQwuGw13RmxLTbbfd5pOs6eJ73BL4ZxxP2PDw8bohlWdB1Haurq31PXIflhmg0GiAIwh0cx2IxxONxMAwDRVEQi8UQiUTcr0AggFwudybcKqPkuAy+RqMxskkZSZJYXl5Gq9XCzs4OAODppyN48sk4Xn2Vw9vfXp+q0pdut4tYLIYf/KCKRx9N4cKFpiuE9SMK9CuIHSz7TSS6J15TBzPsDr7fAw9oKJdJZLMcABv5PPXTEuLTC3Ojzh86at/6fD7Mz88jl8tNXKxiGAbhcHiq84Bs20Y0Gp3p+2Amk0GlUpnZRhSVSgWyLA+tmck04ff7EQwGIYoiEokEeJ6Hpmnw+XxgGAb1+umdwJNibm4O5XL5SPe483w6qvlQL3S7XXS7XczNzaHdbt9UAtO4cBZ5Nzc3oes6Wq0Wdnd3kc/nJ/6sGDc0TUNRlKl+Nh2FpmkIh8NQFGWqxD2KoqZmW4aFbdtoNBpoNBquo9y2bViWBZIkPaFvxqAnvQEeHh7Ti2PPzuVyA7sMJMnEww8Pp/TBWX1Mp9NoNBpYWVlxB8gEQYCmadA0jaWlJfz4xz+eShfNtNLtdrG1tYW9vT3EYjEsLy9D13Vks9mh7keapnH+/HnU6/VDzghNowAAL74YxMWLEh5+uIDVVQZf+lIcjzySw+Li5FwOtVoN3W4XTz65gBdeYAAATz210ffrPfCAdujfXrl4UcITT8QB4FTX1LXvt7jYhSx3sLGx31CDIMhTbYfDMK/tXkkmk9B1fSrC6GVZnnrholQqIRqNIhgMzqSoJAgCfD4fdnd3J70pA7G6uopbbrkFu7u7Z+q51G63XTfi7u6uWyrtlIE7Cze9IMvyxFx+DMOAYZiRuvudz5ZKpcBxHPb29kb2XjcrhmGg1WrddELetbAsO1NOvYOsrq5iYWEBS0tLWFlZGehz0DQNn883UITD0tKSm0nnbEuz2USlUpkq8XEQ2u32ofsRwzAQRRGyLIOiqBsKfI4gSFGUKwx6jBfPsefh4XEslmXh6tWrUzlpbTabyOfzqFQq1z3wLcuCYRiQZRmGYYw1f+usYFkWqtUqyuUy/H4/kskkBEFAvV4feMLFMAyWlpZQrVaxtbV16Gff/KaCbJZFJtPCb//2DnjednPiXnxRwLveVZmYi0/TKPzRH/nw7ncL+O53Tfy7f7eDTKZ76tdZXWXchhb33Vc79efp1yF30PnmuPfe/e4yqlUS/+JfWPjn/5zDQw/JWFtj8PrXN6fKLXkQhmEQj8dx9erVqRhMJxIJlEqlqXffUBQFSZJ66gI5baTTadTr9al8Fp0Gy7IQCoVmzsV2I3RdRz6fv65BiGmaiMViaLfbIEkSNE1DEAT3Zw6qqoIgCFAUhfn5eciyDJ/PN/Z9FAqFwLLssQuZ58/v33sHbYzUbrdRq9WQSCQQDodRq9Vmqlx5mgkEAqBpGpVKZdKbMnGCwSBYlp3Jez6wL4IHg0GoqopKpdL3NbK0tARVVVEsFkHTNFiWdffNSVnbwWAQyWQS0WgUPp8Pr776KorFoutuo2kasiy7jXEsyzpTJfamaaLRaKBSqSAQCLjCHkEQ7tjL+b9lWdA0zV3E4TjOc/pNAE/Y8/DwOBbTNJHP56di8twPgiCAJMmZdKhMC47AV6lUwPM8kskkGIbpe5/yPI9z585B07Qjy0Ne//r9TLjPf34LicT+BPHChSZefFHA6io3shy3Xnj2WQW///tR/PCHJra2aFSrFO6///STh4MNLfr5+2FkgTni4C//chEf+1gRb3tbEf/6X0dx9aoPr7zix5UrLO65Z7pKoR2c1WNn8t1v7tUw8hxJkkQ0GsXOzs7U3ycbjQbi8fipmw9NGp7nEYlEsLq6OulNGQqNRuOmaaJAEAQEQUAwGIQsy5AkyT2egiCgXC4jHo+7blJFUUAQBNbW1qAoCqLRKGzbHtviXCQSgWEYqFarR/78uHtvP/cS0zRRLBYRDocRi8W83L0hIQiCJ+z9lHA4DIIgZnpflMtlBAIBRKNR1Gq1Uzv3SJJEPB5Hu91GPB6HJEkIh8PgeR6BQACRSOTQtef3+xEKhSAIApLJJNrtNjRNcxvv2bbtltTX63UUi0XUajUIgoBIJAJVVeH3+2EYhlvWOutYloVSqeQu7Hc6HZimCYZhsLKy4jajqdfrMAwDc3NzoChq0pt9U+IJex4eHsdCEARCoRDK5fJMPpwYhoEsywAwtG6rw8Rxbh3MaptWTNNEtVpFrVZzVyjb7fapJiKCILjdBo8rdTqYCXfwe+96V+WQS+24idQoO7Q6YtiDD+5B18N4/PE2GOboCeBJHGxocfBzDrrtp/l7Z4LaapF46ikVTz8dwUMP5bCyEsSttwKXLk1WRD2JZDKJcrnsTvb7zSocRtOPSCQCmqZnJruO53n4/f5jhYtpxMlTnaVtPgnTNNFsNt1O5M1mc2bL5W6EbdvQNA2lUgmFQgGFQgGlUgmlUgmSJCGRSIDjOKyuriKXy6FQKKBYLKLT6aBUKqHT6bi5uZ1OZ+TCVzKZRD6fP/X7DHIvcbp/plIpANM5VpklAoEAfD7fVMQ0TBpZll0BapZx8kljsRg0TTuVcy+dTsO2baysrCCfzx+6DxWLRbcsnmVZRKNRd/GB4zhsb2+72Ywn3aOdxQBH3PL7/VAUBaqqgmVZ6Lp+Jhy5hmGg0Wi4edyFQuG6RUKWZSFJkleGOyE8Yc/Dw+NYCIIASZIIBAIzOUiyLMt1BkxjR9zf+q05XLoUwl/9VQj33VebenEP2H+wa5rmTkRs2+5pIhIKhZDJZPrOa7zWKXFciPkoO7Q62xCPG3jve2u4446Eu0J5Go4SL4HBt72fv3/2WQVf+UoM2SyLWo3Cn/3ZFXzgAwxSKQb3358Hw0yfsyuRSGBzc9NdbOi3NHkYTT9kWUYwGATHcWBZFj6fz3VhjVJk7hdd111hdBYmGizLIhaLYXV1dSYXl47D6agcCAQQj8fP1OSvFxzBT9M05PN5t5uu8zMHp2ujbdtIJBIQRRGNRmMkQijP85Ak6bp4iF4Y9F7SarXQaDSQSqVAEIQn7g2Ak8c5i2PWYaMoClqt1pk4n0qlEkKhEOLxOHRd70l8l2X5/7N39kFunPd9/+4CiwWweAcWwAL3grujKJGRLasKG0t+k/PmF6UKM26cKnJaUZ1YrmK7tlx6ZLF1O6NYaoex3NYZaprpWIrdsSU7jpnGtjx25HHKRlFrN5QS1w1FHnF3xN3hffGywOJtd/vHaVd35L3gZQEscPuZubnh8Q54sHh2sc/3+f6+P/h8PiwvL+/5+aHm5LndbiiKgitXrqBQKGgbC72iinyFQgE8z2vO48Pg0Abe6CpuluGOB1PYMzEx2Rc198Zut0+cY6LT6WhlckbM2bt8mcYrrzBoNCx9l2WOi0ajAUEQEI/HD8xCCgQCiMViSKVSupWE/PjHDH7yExdOnKjtEPYGWWCpQozP18H58/59BRl1YWm1RnHuHKGLeDPo4rCfv08kmvjbv3Vgc9OGX/7lMu66qwZJquKd77RiaYlDrVZDLreVyVerAR/96DyOH98SN8cBRVHw+/07hPp+S5P1KGmuVCqo1WpayDTDMJp7TxVa7XYZP/2p0xACnyzLcLlcoGl6IiIKYrEY2u32VC7SFUVBpVIBz/Pw+/2IRqMgSRKiKE6ViLkf3QqZoiiiWCzCZrPpmve6nWg0CkmS+vqM0uNa0ul0UK1WEY/H0Wq1DJ/ZaVRMYe8NgsEgBEGYGkGpWCyCoigtm9LtdoMgCNhsNjgcDkiSpDVusNvtmJ2dxdra2oECnXre6z1n1Ny5druNaDQKh8MxceuoXmFZFna7fdzDOLSYwp6JicmebL9ppigK+fxoO1/qgRq6a8Sb5GPHGlAUBXa7jEcfTU+EY2876kKE4zitC931hEIhRCIRrK6u6loOsleI+SALLFWISaUoPP988EDnW71ex/PPh/C5z3kP/N1u3FuDLg6v//tun/Nd76q+XmJc1H5Pfa9mZmbwD/+hEy++GMB3vuNGqWTDxYtO3HffYF2y+4WmaXg8HkOVvrbbbVSrVYiiCK/Xq10nVaG10yHwxS8Ox0XaD6IoIhaLaU4oo6Iu4FZWVqbaySbLMkqlEgRBAMuyCIfDkGV5ahbjeqEoCgRBQKlU0vKv9Mqls9vtiEajY59rkiSh3W7j2rU4fuu3/GPdRJlUTGHvDViWRalU2uGInXSq1Sqy2SwIgoDVaoXP54Pb7QbDMGBZFsFgED6fT3vt/VSI6I3qPOY4DiRJolarjXtIQ8FqtSIYDMJqtY57KIcW88ibmJjsiqIoaDabaLfbsNvtWF5eHveQ+mJ9fR2xWMyQgfF+v4RPfSp78C8amGaziVQqhZmZGYiiuENAjUQiCAQCSCaTujsm/X4Jp07pIzTzvAXnz/tx991bO6l3313BiRN1nDx5cCe5X/qlNVitC3j3u/d/fefP+/HUU1EA0G3cB9Htc+51LPP5PNrtNnK5+Os/IeH3t/HpT28MY7hdQVGUJkap79vJk7whRHFRFHcERqvHlectcDgUnDzJI5m04ezZKE6fTmNhYTxB+Wo2ZiAQMGREgUo4HIYoioa7bg8LURRx+fJlrRMjy7JIp9MTHXw/DNrtNlKpFH7u535Ol8cjCAJzc3MolUqGmGvlchkPPhjD1as0/s2/mcF//+9Xxj2kicMsA9zCYrEYclNbDwqFwp4bfAsLCyBJUuvQagRkWUYymdTGtlvzuEnF4XAgEonA6XQaerPwMGA69kxMTHZFlmVkMhlks1kUCgXDXqwPciU1Gg0tp8lILp9potVqwWq1IhwOa7uj8XgcXq8XyWRy5M6TXrPNVKcex7Vx6lRec1Z187c2Wwd33QUsLOw/v/TIc9uLvV7voM+ZTNrwqU+FkMkQkCQrrFYZ9boVN9/cHJvzjGEY0DQNnueHmqfYD4qiaA7h7Rlg252Ug3ZE1gu1NMgo18Tr57DVakU8Hsfq6urUNpbYi1arpX3mql0cR9E4YpIgSRLBYBCFQmEgMY4gCMzPz4NYxqMHAAAgAElEQVQkSayuruo4wsE4dqyO//t/vXjyyTRCoekUZoaF0+nUPiMOMyRJgmVZZDKZcQ9l5EQiEaTTacO5ntUmdLFYbKTdvofJ3NwcwuEwaJoGSZJm04wxYwp7JiYmu6Ioyq4dj4xGN4t7QRDg9/vhcrlM98OQqNfrWrZGJBIBTdNIJpNjWYz2KvgMKoDV63X4/f59u43qkcG0F3u93kGfUxWh3vKWBm66qYU//mMLFhc76HTqeOCBBbBsE8ePj3bR6Xa7YbFYUC6Xu37fRtnEQg3g32tRqXZEfuihLF54wTe23L1Wq4VgMGiYQO/tcziRaOLP/3wOS0sS6vXJi3/QC1EUkc/nYbVaEY1G4fF40Gg0DP+ZPApYlgVFUchm+3e8W61WJBIJUBSFy5cv6zi6wYlE2vj4xy14y1vYiWl0YxQcDgccDsehF/Zomt4RDXFYcLvd8Hq9fTXBGQWSJKFWq2FmZmbiszSdTidYloXFYjFdsgbBFPZMTEx2hSAIZDIZwzr1VLpd3LdaLUQiEVSrVXNhNAQURQFBEAiFQsjlclhfXx/bce5FqNOrnFMQBHAch3q9PtI8G5634OJFJ06cqN2QNzgoqgj12GObuP/+AhyOAt761gA++EEvJInEj37kRrOp4M47R+eW8/v9kGUZ1Wq1a+Hy3DkWTz8dgaIouOuu4WbblMtlRKPRG7olJ5M2nDkTx9veJuBDHyrihRd8urgNBxUtQ6HQUFx76us9flzs6rzafs7+2Z8F8OSTfthsZdx2m365nJNKrVZDPp+Hw+FANBoFwzBotVpjub720mBoWFitVi0Uv99j4PV6kUgk0G63DRszIggCGIZBIBA49CJVL5jC3hZOp3NHM6fDwtzcHMrlsq6ZznrT6XQgiiJmZ2d1ywkdB7Ozs7DZbKaoZyBMv6SJicmuSJI0EbvEao7VfotHr9eL2dlZVKvVif0AnQRyuRwkSdK9W2E38LwFzzwTAs9bupoTKmoO3fnz/oGev9VqIZ1OY3Z2dqDH6ZXz5/14+ukIHA5F95y5hYUWzp1b25EF94UvlCDLJAAZAIkvfSms63MehNPp7Dl4+u/+zrnj+7CRJAk2m23Hz86ejeLCBQ/Ont3KPDx5kscjj6S7ynHcj0Hmb6FQAEmScLlcA41hN65/vQex/Zx98EECTzzRwa/9mnHz/8bBxsYGLl26BFmWkUgksLS0BKdzNHNaRZ1vZ89Gdblu9kMkEoEoin2VsakuPY7jsLGxgZWVFf0HqCOrq6ugaXpHdqfJ/hAEYfgN6VFA0/RUNc3ohtnZWZAkaejsWBVBELCxsYGZmRk4HI5xD6dnXC4XaJo2RT2DYTr2TEwOOaoAo94IEQShtWg38o5XNxAEgXg8jlAohPX1dWSzWfOGb8h4PJ6xdP3qN29Nj+w71cUyM1PD3FwIAHp+/b04nJJJGz796Rlcvkzjfe8rg+PaQ8nu2w31eK2sOCAIJCKRFnI5K555JoQ3vak7d1a/LjOLxYJwOIxr1671NOblZRqvvMLgPe8pD92xB2xtJCiKsmMOeL1tvPSSC5/4RBpzc23dSrMHnb9qV0G93S2q2/P06d67fUcibvzSL9lRqxl/cTZqFEVBpVJBPp/XOrk6HA6IojiSzRR1vt1/f2Gk1x0VmqbBcRySyWTPr5dhGCwuLqLT6eDq1auGKEHvhkAggGazOdEle6PE6/WCJMlDH7sSDAbR6XRQrVbHPZSRwDAMwuEwksnkxFTlNBoNEASBWCymNbWaFDweD1wulynsGQxT2DMxOaSoApeiKGi1WqAoSvu/SqViqG5S/UAQBI4cOQKKorC8vAxJkmCxWA5dEPuoURRFCzUfJdsFjkaD7LpcTA+BRRUVNzcD+JVfkZHPr2nnV7eCnZpn9/LLDN773vK+4zlzJo6XXvLglVcYreHHqBbX6vHKZkm88gqDRILED37gQipFd90Qol8RlmEYuFyunufWsWMN+P0S7ruvuOM4DSt7r9PpIBqN7ijL/vf/nsOlS05UKhZdm2YMOn8FQdi1dHhQ/H4J99xT7stFKggC3G43gsHgoS+n2w9BEFAqleD3+xGJRECSJERRHOrmlTrfemkwpCdq6VqpVOrp75xOJxKJBLLZLDY3Nydqg48gCEQiEfA8P1HjHheBQACtVmviN6YHJRwOo1qtTkWDhm5YXFxEqVSaOEG3Xq+j0+lgZmYGNE1DEISJOM87nQ4CgYAp7BkMU9gzMTkEKIqyw5nXbDYhCAJ4nsfm5iby+TwKhQJ4nte+Jh2CIBAMBiGKIiwWCxKJxKEMEh41jUZDu6EcpYi6XeBQhaNUisLzzweH3jU1kWjiyhUaL75IIxCQcO+9QTSbTWQyEh56KIFXX2UOFL2OHxfx8ssMkkn7geM9flzE5cs0OK6FBx7oruRYD7YLYbffviVU/uVfOtFskiBJGZ/7XArR6N7ikPr3d99d6cvt4/F4QFHUrten/US6vcSvYXXVVRtTlEolTSwbxME2bJxO576NX8ZBpVJBMBiEx+PpWcQ5TMiyjFKphGq1inA4jFAoBEEQpnYDKxAIAEBPi3er1YrFxUVks9mJzBur1+twuVym0N0lLMtCEIRDI2jtRSQSQTabndprwXasVisikQhWVlYmQhS7nkajAZ7nEQqFEAgEIIqi4V2HkiTB4XCApulxD8VkG6awZ2IyxciyDEmSUCqVUCgUsLm5iWw2i2KxqO3kbRf8JEmaqpuAarUKjuPAMAxWV1dht9vh9/vNheKQ8Xg8IAgC9frwxLT9hJxRl4s5HAruukuA3y/hV391HTbb1u7rl7/swre+5cDCQgOPP76+r6Dj90t473vLN7gOt78+9TW/5S11iKIFf/qnAXBce6ii5Xa2C2F33lnD7bfXcfRoHT/8oQfttgVvehON48f3PrfUv+/XZcgwDCiK2vX87Uek06MMey8ikQjS6bS2yBjEwTZsarUaYrFYT903h91pWFEUlMtlhEKhoZQKTxudTgfFYhEURSEWi+nuwDQKqsO0XC53fa8yMzMDSZImugqhVCohGAzC7XZPnCNp1JBkGP/pP3UwOyuOpeO4EbDZbAgGg0in0+MeykiIRqOQJGmiPydkWUaxWITdbgfHcbBYLCOPtOkFr9cLn89n5n8aDFPYMzGZYhRFwWuvvYZKpYJmszmRO1mDIEmSlkfUbDY1V8M4MuAOG4FAAMVicWiPv5+QM+xysd1Eje2usEajAa/Xi6UlCRZLEZ/5zCY47uBF9m6uQ/U1JJM2PPRQAi+84NPEqGGJUnu9zt2EsLm5Nv7xP+YRCin42MfcCIWcePXVBh577Mby40GFtP26HfbaCfm554K45ZYG7ryzpvvxYxgGbrd7IgK8ga0Fhdvths1m67p8TQ+340HioCruBQKBoV9PpgVBEECSpKHEvVdftePDH07g+PH6vo7ebpBlGTRNw+PxdCVw0TSNaDSK5eXlib//KRaLYFkWPp8PlUpl4l/PMCBJEt/4Bot/9++YoTv1jQzLsgBwaDax1WznaRC9q9UqKpUKwuEwgsEgarWaIa7jKizLYnZ2Fl6vF1arddzDMbkOU9gzMZlSJElCLpc79ALW9u6+iqKgXq9jZmYGpVJpqtyJRqLRaPTsquiVYbmtunEiHSRqBAIBuN1ubGxc6VtYvP71nTkTx6uvMlhYaOAzn9kcScbV9a9TFR63uwnTaQqPPx7Dfffl4XDkEA6H8clPBvDDHzpuyAscNA+Ooih4PJ5dy+l6eexhleCqqLkz415UkSR54OLfZrNpZbgcx6FQKHQlGOhx/nXzPiiKAp7n4fF4zJyxLqnVaoYS9z784QSSSTsuXnTivvsGF2dbrRbC4XBXsRrh8FbX7kl28mynWCwiEAiY4t4eJBIJJBItWCz8yBu7GInZ2VlsbGwcmq64wWBQ28ifBiRJ2uHA7nQ6hmj243A4EI/HYbVazWw9g2IKeyYmU4osyz13j5x2LBYLZmdnoSgKstnsuIcz1bjd7qGW4+rVVfR6uhEb9hM1aJrG3Nwc1tbWBrqpvv71qRltjz++3pX7Tw/2ep3bj9E3vuHHhQsepFIU3v/+rZL/22/34LvftWB9ncKVKzTuukvQ5X0iSRJ+v3/gnEyfr4NUisL99xeGUhrLsixEURzbpko4HMbMzAyi0eieGxgulwtzc3NgWRZ+vx9erxfA1udGN9lUepx/vYiDpVIJDocDHMehUqmYmzIHYCRx7/jxOi5edOLxx/fP4OyWTqejlYDt9/lCEARmZmYmRuDotryd53lEIhE4nc6pcCgNit1uRzAYRDweh8ViQS63ittu09+JPSnQNA2/34+NjY1xD2VkqEL/JHWV7QZBENBsNsFxHHw+39iz90iSNBtmGBxT2DMxmUIkScLGxgaazea4h2IYSJLEsWPH0Gq1sLy8PO7hTD2KoiAUCu3qrhp2PtcgdCM27CdqLCwsQBAE3UPaR5nRpnbyveOOOt797uqeGYYnT/K44476DU0hvv51C1580Y2bb5bxN39zcDOQbrFYLAMLezxvweOPx3Dhgmdo+YThcBilUmmk11+aphGLxRCPx0FRFLLZLGRZRigU2lHC6vP5MDc3B5/Ph1KphGvXrqFQKKBSqUAURUQikZE1GOpVHKxUKrBYLIjH44YrTzIiRhH3otEO7ruvqIuop9JN9/VgMAi73T4xOWO9OIl5np9KkTsajYJhmD03RUiShNfrBcuyiEQiiEQi8Pv9ALaOyfr6etc5odOKzWY7VI3ibDYbQqHQxHW77pZms4l8Pg+apsFxHJxOJ9rt9lg2KyRJgsvlgs1mG/lzm3SHKeyZmEwhqrA3CYxK5FEUBR6PBxaLxcxqGgH7dccddinkIAziRIpGo7Db7VhZWdF/YDqjinfX5+ABwJkzcc2Ft1sn3+3HaDfBURX+zpxpIxajUakQ+PGPKRw5Mtg5brPZ4PP5BlqwPPdcEM8/H8Q73lHB7/1edijXnHA4jFwuN5IFN0VRmJ+fRyQSQbPZxMbGBrLZLJrNJmq1Gvx+P4LBIGw2G+LxOFwuF/L5PFKpFGq1mtYxvdPpoNlsaiVN4y77SSZteOSRWZw/78Ntt9W1+VWr1SDLMmZnZ8EwDDweD1wuFxiGgcPhgN1uB0VRWjOow06tVkMwGARBEF3nJ04CajnuXoKlzWbD3Nwcrl27NhFuPaA3B6uiKGAYBna7HdVqdUQjHC4Mw2hNA6LRKGw2m3aNstlsSCQSiEajcDgcaLVaKJVKyGazyGQyKJVKh74L7nZCodDEZLwOCsdxIElyIjte94IgCOB5Hk6nE5FIBIqioNPpaELfqHC5XLDb7SN7PpPeMIU9E5MppF6vG75EQxX0Ll504otfHI3IozbPcLvdU5O5Y2Tcbveunb12W8AMKvDuJ1SNAofDgZmZGSwvL0+EoLCfeKeW/W534fWCKvwFg8Dlyz48+SSNn/zEBbtdxk9/6tTe473e871+brfb4Xa7B7qBV+fe7/1edijzxGKxgGXZkbiEHA4HlpaWUK/Xsba2Bp7nd4gcaj6dzWYDwzDIZrNYX1/fdwFMkiSCweDYNz/OnInj5Zfd2Ny03TBH1TJngiCgKApIkgRFUaBpWmtcEgqFQNP01GQu9Yvb7YbH48Hq6upYx6FnAw1ga257vV64XK4b5itJklhcXES1Wp2oxf72DZNuPs+azSai0ejUCDiLi4soFApIpVKo1+vw+XyIRCJwu92IRCKoVCpYW1tDPp9HtVpFo9GYiM/aUSPLMgKBgLZZM+1Eo1EUCoVDIezKsoxqtQpRFBGLxbRmOuFwGI1G48D3myAI2Gy2ns8bmqY1hyzDMGYproExhT0TkymkXq8bfhdXdW2dOFHDO98pjCToWG0nb3bGHQ17lePu5oob1MWnClXf+54Hd99dHYu45/V64XQ6R9I0YVAhdD/xTo+yX9Vh4fFsgiSbuOMOG773PRdeeMENu13GiRP1Pd/zvX7ucDjgdDoHEp2Glc2o4vV6YbfbRyKMzc7OolqtYnNzc9/yM3Wnv5tFXr1eRyQSgSiKY3U6HT8u4vJlGhzXwmOPbd4wF9vtNmq1GgRBQKVSQblcRqlUQrFYRKFQQLlcRjAYRDAYRKlUmsoSrW6YnZ1FuVwe+2ed3g00SJIEx3Hav2mahiAIsFqtWFxchCRJWFtbG/h5xsWnPz2Dl17y4K/+isH731/e9XrV6XQQCoV2dcVPGouLi5BlWas0abfb4HketVoNFEUhk8mYjXN6QI2tmPYNbKvVCpZlsb6+fqjmRrvdRj6fRzabRaPRQK1WA8dxKJfLe94LOBwOzd2vul5lWT7wuHm9XszNze3YKDS74RoXU9gzMZkyFEWBIAhjv5E/CNU585u/yePOO0cXdKwoCmq1GuLxOKrVqpnTNESazeaOcqn9xKh+XHzb//+OO+r43vc84HlqzxLS3dCrFFyWZZRKJYRCIXg8nq7FvX6ff1AhdLt4p7fb0Wq1YmlpCTzPo17P48SJGp59lsHf/u1W+cbtt7fxs5/RuPvuCjiufYOov1dJmlp6ZuTFSjAYRKfTGYlTTM3D01uAo2kabrd7rF19t97/Ek6eLPU1JyVJAs/zcLvd8Hq9Y+9QPA4sFgsikQhSqdTYc8f0bqChKAqq1SrS6bTWhV2SJMzPz6PRaExEHMJ+XL5M45VXGJTL1n2v8YFAAPV6faKbBszPz8Nms+Hq1as3iAydTgfVanViyqmNQrPZRCQSQbFYnGrBSz3fD+P1XaXZbEIURbjdbrhcrhuqtSwWC5aWlhAKhSAIAlZXV+F2uxEOhxEIBNBut2+4ftjtdng8HoRCIQSDQWxsbCCTyaDRaIAgCDidTpAkOcqXadIlprBnYjJlKIqiBaEbje0ihnqzOq7mCaqTwxT2hovb7QZFURAEYV8xqh8X3/b/f/e7q7j77mrPJaR65v0pioJyuYxIJNK1I7Tf5+8lj+kgDsrU6wWr1YojR46gXC5r5aj/83868d/+WxCJRAMf/GAT7bYb58658bOf0XjkkcwN79VerjqXywWKogx9E8+yLARBGPr1lyRJhMNhbG5u6v7Y6u7/NATzt9ttBAKBiSrJ1ItYLKYJnONmGA001M9umqYRCATAMAzW19enouP9sWON153NNfzmb+59jQ8Gg6jVahNbculyuRAKhXD16tWJv9YYCVmW4XQ64XQ6DV+90y8cx4FhGKytrY1948IIVCoVxGIxEASBdrsNiqLAMAyi0ShIksSlS5dQrVYhyzLK5TLy+TwoigLLsgiHwwgGg/B6vZrgZ7PZoCgKVlZWdtzPNJtNhEIhU9gzKKawZ2IyZagXbSPe6BmlacLi4iIajcah6Ro2TtrtNiKRCAqFAubnexOjDhKvrv9/v1/CXXcJ+N73fF074PQUyICdjtB6vX6g06Df59ezpHTQTD2VcpnC979/EziuilLpjeY9H/rQIsplCrJM4Ny5ZTzxhB+lkgWZjK2na4HP5wMAQ+emhcNh8Dw/dAeNeuM9jJJfNZjf4XAY4lgP4qolCALBYPBQXuvj8TgymcxEu7n2w+FwIJFIwO/3o1AoYGVlxZD3Pf3gcCg4caKOEyf2v8YHg0FUq9WJfY8XFhZQKBSmVnwaJ51OByzLTuW1j+M4eDwerKysmG7O11GrtViWBcuyCAaDYBgGsiwjmUzu6twUBAH5fB7lclm7X+V5HhsbG+B5ftfSXkVR0Gg04PF4AMDM2zMYprBnYjJlqK6hcd7o7VXap7eI0i+RSASlUgn1urE6sk4jqmNm66aivkOMOmjBfpB4df3/f+ELIXz84/P46792dy0YDSNzrdPpoNPpIB6Po1Qq7bubvP35R9Uh+nr0yNQjSRI/+MFRfOYzFlBUecexv+kmES+95MITT1zD3FwbP/dzNfzkJy7cd5+CT3/ahlaruwy0YDCodXs1KpFIBJlMZugOgnA4DFEUh9bptF6vg+M48Dw/djfEIBtCiqKAZdmpaTDQLT6fDwzDDMXRaQR8Ph/m5uZQqVSQTCYNfU0YJqFQCJVKZSKFvXg8DovFglQqNe6hTCXtdhvBYBCKohiygmcQ1Ht4I2w8GYlOp4NisYhcLod8Po9cLtdVNqUkSWi1WhBFsatrSavVQqVSAUVRoCgKsiybDj6DYKYfmphMGSRJjn0hdvZsFBcubO3mnDv3RoC13y/h1Knx7x6urq4ikUigVqtN3Q2PEclms1rey3bOn/fjqaeiAKDLvPjSl8IASAAyTp4cb/kZz/NwOp1YXFzEa6+91tXffOlLITz7LIti0YJPfSoz5BHqB0mSOHLkCH7rt+rI5Wo3HPu3v72O//E/Lmn/vu22Br7znddAkiQ8nhlEo0fxwx+m8Pu/H8BDD2XxN3/jwsmT/A1Co81mM/QC3m63Q1GUkZT30zQ91AYdrVYLzWYTwWAQmcx456I6n8Z9Tk8SuzUtmhacTidisRjW1taGJmxPEuO+3+sHp9MJr9eL5eXlcQ9lqsnn84bocq432WwWMzMzN3SCN3mDYV8Xms0m1tbWQJIk4vE4PB6P6d4zAKa8amIyZaj5CuPk9Ok03vGOCk6fTo91HHtRr9eRy+UwPz9v7jKNgFKpBIIg4PV6d/z85EkejzyS1m3B/uCDWQAy7rmngH/2zxbw6qt2XR63XzY2NiDLMubn57v6/b//e/uO78OA5y145pkQeN6iy+Opot6Wk24Vp07lu3b+ybKMtbU1/K//xeOf/JM5XLjgwaOPzuGpp6I4f96/6+8beRHrdrtHVgpotVqH7jhOp9MIBAJjv0aqG0L9OEopiprq8PjdoCgKNpvNENl6wyAej6NQKJii3gQzOzuLTCYzNaXTRoXneVAUBZqmxz0UXalWq2g0Gjs6Y5uMB1mWUSgUDH1vdpgwV7QmJlOGLMtjF/YWFlo4d24NCwvGLQ/J5XJoNBpIJBLjHoqhSSZtePjhOSSTtoEeJ5fLgeO4HTt6gyzYd+OTn8zj7/7uZ/jZz9xIJu342MfmdROw+kFRFKyursLpdCIYDB74+489tol3vKOCxx7Tp3zu1VftuPfeIzsETtUluZtw1g+qqLe2tnbwL+/BZz5Dg+e3bkeqVRsefljYVewlCMLQAesOh2OH2Ka3iApsNee45ZZb0Gw2h34sarUaJEnSsg0nkdnZ2YkTgAadN9FoFNVq1dDnSr/4fD5YLJaxu0gHRa9rgyzLoChKp1GNBvV6Mq2OUiOhZm5PowB27do1uN3uqRMtJ5F6va7dk0iSZIp8Y8TM2DMxmRIURYEsy7BYLMjn84fOpdAPlUoFLMvCarUausRvnHz60zN46SUPkkkb7r23/46poijC7/fDYrHsONbDyJU7fryOv/gLD8plCooC3HXX+N5bWZYhiiLi8TgEQdi3bESPrLvtfPjDCSSTdly86MR9922V4uiZc3n06FG0Wi2sra0NdL05flzEa6/RqFZJVKskHA4rPv5x6oZAdaPnSYXDYVQqFTQaDQD6NwtaWlqC0+lEOp0eWXaaJEkIh8MTuQj3er3wer24evXquIfSE4POm3g8jo2NjakrUaNpGnNzc0in09o5NqnodW1wu90gCGKixGuO41CtVs17rhHRarUQiUSmLmdUlmXY7Xb4/X6USqVxD+fQUyqV0Gw2IQgCGo2G9vlDkiQURTHLdEeEKeyZmBiIgy5+iqJoAp5Kq9VCvV6HIAjgeR7ZbHbqbuiHRa8dTA8jly/TeOUVBm9/ewXLy46BBDhV4NreUGIYnZKj0Q5efplBKkVjZcWGd7+7qptY1g/tdhuyLCMWi6FYLHYtgvG8BefOhfHMMyG86U1iz6/h+PE6Ll504vHHU4hGt64JejULUUW91dXVgTcR/H4J73pXFd/+thfVqhXhcA0f+YgDPp8P5XJZe3yWZVEulwc+T5NJGz75yVn82Z/5cNtt9X2Pay/Cs7p4Up1Seoqos7OzoCgKy8vLIxU1Go0GWJbVMvcmCZIkEQgEUK1WJ+oz8fp508scDAaDoGl64h1tu5FIJKam2YJe1wZZlhEOhyeq86l6HZ+068mkIkkSPB6P4TNq+6FSqSAYDCIcDk/kZ9S00Ww20Ww2Ua/XUalUUCwWUS6XEQgETGFvRJjCnomJAVAFPYIgIMuydgFUhTxJktBoNFCtVrWLZTabRTqd1i6cgiCMpDxr2tjewbSb7lGHjWPHGvD7JVitwBe/uCXA+XydXbseH0Sn04HT6YTP59Pyn9QFzt13V3D+vF83597yMoWLF51oNKxIpSjcc0//bkM9EEURTqcToVCo6yDr554L4umnI0il6B2voduFfjTawX33FTVRTy+OHj0Km82GtbU13QST554L4vvf92FhoYEnn0yB53l89as+vO1tLDqdCiRJAsuyyOfzA1/jzpyJ4+WX3djYsB04N7oVnkmSRDgcRjr9Rq6onh2XOY5DJpMZi1NJFcgmLYCdYRj4fD643W6Uy+WJKQ+6ft70svkxOzuLQqEwlU2hBEGAz+eDx+OBIAgT837uhl7XhlarhWAwqN0jTgJGd15PI+rn5yQ6rw+iWCxCkiTEYjFYrdaJcq8eBmRZBsuyprA3Ikxhz8TEINRqNVQqFRAEAavVqgXFr66uYnNzEzzPQxAErR35JN/UGo1GowG73Y5wODxxi9dhoy5Ajhx5w2Hw+OMxXLjg6UowI0kSNE3D4XDA6XQC2CofUkty1cdXs9/0cu595CMJKMpWh9w//MO1sTr2VNTdZafTiUqlcuDvJxJNKApgt8t49NG09hp6WejrXep80003odPpoFqtIhqNolKpdC207TUWnrfg4kUnbr21jmPHGjhxoo5vfcuHJ57wgWHq+I3fCIMgCLhcLmSz2YHFd7X0Nx5v4aMfzeCFF3x7Hp9unTUejwcOh2NoCyev14tOpzP0hhm7UavVEIlExupq7mUe++pKmrUAACAASURBVHw+zM/Pa/NFFV0nNXeu2zlI0zRCoRBSqdRUblDJsoxSqQSGYRCLxRAIBABgKkXMXlAUBZFIZGJEm1AopIvz2qR7ms3mxDqvu6HRaKBSqSAajYKm6RtiPEzGh8fjgdvtHnsTrsOCKeyZmBgAVcxbW1tDo9FAIBDA5uYmNjY2zF3NEVGtVhEIBHa4yUzeYLvD4PhxEakUhdOn0zsEM3XxfdNNMm6+eRbRaBThcBg+nw8Mw8DpdIIkSYiiCJ/PB4IgNKFCz7JFAGCYNv76r104cULAX/2Vu69S1mEgCAKi0WhXDguHQ8Fdd9Vw771buXvq8b377go4rt3VsdouAiYSzYFEPlXUW1lZQbVaBU3TiMVisFgsqNfrB4oJewmSzz0XxBe/GIXbLeGb3wxq88Dvl/D+92dAECJCoRBIkoTT6UQ2K+PLX3b3/Tq2Hr+EkydLeOEF374iabfOmmAwqAWVA/oLqmp+37gWZXa7HS6XS3t9o+YgMZsgCPj9fszNzcHtdiOfz+PatWsQRRHlclmbq263G+12e6I+V7uZgwzDYGFhAVevVvBHf0TpmllqJBRFQaVSQT6fR7vdRjgcRigUQqfTmUrBohtEUUQgELghv9aosCwLnucnqjx+GlAUZWLzUrtBkiSUy2XEYjEQBGEaIAyCKraajr3RYAp7JiYGQVEU5PN5tFotZLNZNBqNqdx1NzLlchkejwccx03MTfI42KvJw/PPh/DUU1EcPerDW95S10L+c7kcCoUCisUiSqUSqtUqBEFAPB4HSZI7nHv7LUaTSVvXJcC33daA3a7gm98M3lDKOk5UQS8ej/fsIFLFDY5r49SpfFcL9+2C6SCuyO2innpdqlarqFarCIVCr+c8Ac884+za/Xa9UHn//QVNsFTH6HAoaLVaKBaLqFaroCgKf/InYTz+uAdLS1689a2DlaDpJSizLAtBEDShWq/sSIqikEgkQBDEyBpm7IYgCIjFYiiXy2Nxvfl8HaRSFO6/v7Dj3LdYLGBZFnNzc5pjUhX0tqPOVZIkwXEcOp3OxJQudkM0GoXVasXZszV8/vMRXTNLjUqz2dTK8DiOg8fj2ZHJeZhQs4InIU+SZVntfTMZHWpeqtrQaxqRZVlzmLMsC5/Ph1arhVarBYIgcOutt0KSpKl9/UaDoihEo1HTrTdCTGHPxGTMqDl6165dO7Q7zkZBURSUSiU0Gg0tkHe7q2wUDKNL7CjgOA533hmA19vCL/7iGhqN4r4LjE6ng0qlgng83rWIeuZMvOsSYEAtZVXQbgOplA3XrlF405saYz+urVYLJEkiFov1FHrejwi1XTDtV8Q6cuQIZFneIeqpdDodFItFNJtNfPObUfz+73sQDpN485tvzLnZKztMFSq3i3m70el0IAgCWJYHyxL47d9uYnZ26zz1eDxQFKVnsUavrKtwOAye5zUnmB6CodvtxsLCAur1Oq5duzZW94GiKGAYBna7fSxlTufP+/H880FwXHuHYOVyuRCPx7G6uop0Or3vgq3T6aBWq6HZbGJ2dnaqukQGg0GUSiWEQkVdnc+TQKPRAM/zcLlc4DgO7Xb70N1LdTodWCwW7TpkZHEzHA4jl8sZeozTSrvdRjQanahmK73S6XRQKBRQKBRgtVrBcRwCgQCi0SgAgOf5Q3d9GAcEQWB2dhY2m810640QU9gzMRkjiqJoLphxZCeZ7I7qEGq1WmBZFizLjszhMYwuscMmkUjA6XQin1/DkSNZ2GzdOQYkSdLEvW5Cj/cqAd4LtZT1y18OIZWy46c/ZXYc13GKqLVaDS6XC4FAYM/S7+vHN6gItf3vu33tqqiXTCb3XYi1Wi2EwzwSCRf++T8n0WqVDhxPt+LXbsfhttsEyLKAQqGgObFUMd7j8QDASB1ZkUgEmUxGE9/0EAzn5uZQKBSQTqcNsQiu1+s9d3bWi73mCkEQ8Hq9PbkZfT4fAExV5EI4HIYkSZCkKt7yFn0atkwSiqJouW2xWAyKohw6V8725iKl0sHX33FgtVoRCoWmsmvzJNBsNuHz+WCz2aa+yYSiKKjVasjlciBJEu12GxRFaY0GTfTBZrPB4/FolRtOpxMsy2ouctOtN1pMYc/EZIwoioJ0Oj31H7CTBEmS8Hq9iEajCAaDIEkSFosFHo8Hfr9/6PkkemfNDRu16ciVK1f6yq1SxT2O47Sbrr3YqwT4II4fr+N//28GCwsNPPhgvq8mFMOgUqmAZdk9X/cwx9fNYy8tLQHArk693XA4FLz5zXY895wdkUj5wPnbrfh10FglSUKtVrtB5ItEInC73aAoCi6XCz6fD6FQCAzD6Oo6s9vt8Pl8yGazuj0mAMRiMc1BbAQkSYLX6x1LTMFec4WiKPh8vp4cKKFQCKIoTlXUQigUgsPhAMuycLvdsFqtAGD4sky9aTaboGkafr+/p8Y+04LaQMDr9RpSuF5cXES9Xu+qeZTJcGg2m4hGo2PZoBkX9Xod1WoVVqsVfr/fkOfGpGG32xGPxxGNRuFyueBwOGC1WuFwOEBRFAiCMEW9MWAKeyYmY0RRFGSz2UN382lU3G43lpaW4HA4IIoi1tbWwPM8rFYrbDYbSJIcevmWXqWBo2J2dha1Wm2gUH019Lgbca8fotEOKhULvv3tAHy+Dk6cGE7Djl5RFEXLGmw2mzfsIg9zfAc9tirqJZPJnkpAv/GNMP7tv3XoKkbula+2G9tFvnK5rHXTtVqtsFqtYBgGJEnq2v1aDa5XFwt6OEEXFhbQarWQTqd1G6ceqKVcRglgd7vdcDgcPb2fqhC7fdNGdc9PKuFwGMvLy8jn87BYLHC73QgEAgiHw1oX8v1eYy/5pUZHURTYbDZEIhEEg0F4PB7IsnwoXDqLi4toNpuwWq2GagRGkiSOHDkCAFhbWzs0gpIRabfbcLlccLlch05gFQQBgUAALMuiUqmYzTX6wGazgeM4rSkGSZIgSRIEQZgltwbAFPZMTIaAmpsHYM8LnSRJ2NzcnCrXwCSjhtRvbm5ifX0d1WoVsixrjrJcLjdVmUx6oAbRp1KpgcVpWZZRKpUQi8Vgs9l0z/H68Y8Z/OQnLszONvCFL0Rx/HgdiUR77CKqJElotVqIx+Mol8s7bjSHKfLu99j9inoA8PM/70YgIOF970vrNu698tUOQpIk1Ot1lEollEolyLIMr9er5Wa2221dxhcKhdBoNDRBehCnpd1uRyKRAEVRXTslR0mr1UIwGOyqq/MoiMViqNVqPW0G1Go1WK1WzcVJ0zSCwWBXDhajZqBGIhFtk7BWq4HneeTzefA8rwl9aqm6y+XSnBSq0Kfml778MoP3vvdgt62RabVaKJVKyOVy2v1VOBxGMBiEKIq6nfdGhGVZ5HI5ZDIZ+P1+hEIhlEqlsV5HrFYrjhw5gmazachr2mFEFEVEo1HwPH/oxK1isQiv16tV5JgxSN1DkiRuueUWTdAzhTzjYQp7JiY6o95YF4tFiKKITqcDSZKgKIq2o6FalB0OB/x+P+r1+kS7BSYdgiCQSCTQaDTM7JcemJmZ0Zon6IEq7g2jK/GRI1sOtT/5Ez8yGRp/+qc+vPnNNczNjX+R12w2te5h43ZCeb1L+C//xQqaXgFN9y7W0rQfFy8qWFys6CYO6OVcbDab2kImEonodqzD4TDK5bLmCOp3vAzDYGFhAeVyeezNMg4iFAqNfa4yDINgMNiXA0gVv9Ru3T6fr6trzrjL93eDoigEAoFdS8HVLpGq0Fcul0FRFLxer+boc7lcOH68jr/8SxuSSdpQr21QOp0O6vU68vk8CIJAPB6H3W6fWqeS2+0GQRAQBAGlUgkMwyAajY5V0LzppptQrVaRSqXG8vwmNyJJEhwOBxiGmdpzYT/K5TL8fj+8Xi8KhYIpNveAGm9iYkxMYc/EREdkWUar1UIymYQoilqWSKlUQrFYRD6fRy6XA8/zKJfLqNVqCAQCKBQKZjnumHA6nVhYWABBEEgmk+MezsTA8xZ861sxuN2boCj9FgyyLGsNNQDotpuqOtT+43+MACAAEHjpJRdOnTJGSaEgCPB6vfD5fH0Hnw/iJuJ5C37wg6N48UUSTzxBgaYlrWS5F4ZRiqunc1GWZYiiCJZldeueGQ6HUSgUtM2ZfsZrtVqxsLCATCbTV8fIUTrJ1OPXaDT6ytXUi0QigVKppEvpfrPZBMdxB7r2xl2+vxsMw4BhmK6EVkmSIAiCdj9SLpdhtVqRSLhx//1WhMPAgw8SYBgCiqJM1X1JvV7XFvTRaBROp3OgCAkjQlEU3G63VoJbLpehKAri8ThcLhdEURzpe8qyLGiaxurq6sie06Q7Op0OWJad6g65e6EoCorFIjwez1gyYycZr9cLm8027mGY7IEp7JmY6IjaPfIgp4Usy+h0OqAoCh6Px3SJjQFBsOM730ngzjsDaLVKWFtbG/eQJoo///M5fPazdrjdTd3dHeric2ZmBrVaTVenQbOp4OJFJ2hawtmz1wzh2FNRm2k4nc6+dtEHcRP94AdHceYMBYIQkUrZcOJErS9h7xd+wQeGqeOee3KGET72Yr+OxL0QiUQGysKLRCKYnZ3Vygf7YdROsnFneAUCAbhcLt0Eg3a7jU7Hh69+1Yf5+SZCIeeuoqURM1C9Xi8oiurrvdheuluv53HrrRX4/TS8Xi9CoZB2PSJJUoummGQkSXr9tdYRiUSmLl6j1Wrd8LpEUQTP83A4HOA4Dn6/H06nU+tYabFYYLPZtC9FUXRzC6tdtA9bh+JJoN1ug2XZqS9P3w+SJOHz+XTN3J1mVNezWYJrXKzjHoCJybQgyzKuXbvW0wekz+czd4pGDEEQYFkW3/1uCJ/9LIlyOYMHHpium/tR8JGP0JDlMt7znuEs7BuNBrLZLObm5nDp0iXdSiU++ck8PvnJPJJJG86ejSIeT2NhYXyuo+2oi2aHw9HX3588ye/43i1LS0v4p/9UQrFYxLveVcaPfuTp+TFUwmESDz1URalkbAGg0WggGAwO/DgMw2hRC/0SCAQ0l3e/7PXeq/P89Gl953k6ncaxY8dgt9tHlrXH8xacP+/HBz5QwbFjEd1L+/7wD2v4D/8hCJstgX/1rxREo1Gk02nDu7psNptuzslms4mNjQ3t32pcSCgUAsdxWmlvtVrVfdNllExrrlan04GiKDecl51OB+vr69jc3ITb7YbL5UIgEIDVagVBEDtyodVGK+12G7lcbqD5b7Vap/ZYTwOCIBzqdUixWEQ4HIbFYpn4TYtRoIr+Fotl3EMx2QNT2DMxGRB1Z3N9fb3nkiCn0zl1O8bGJoRvfzuMD32ojXe/exWPPOLAr/+6MbrGTRJ2ux3RqBX33ZcaajZJPp9HIBDQytX15OzZKC5c8AAAzp0bj1uTYRgEAgHY7XYoigKKogYKc/b7JZw61VtZzeLiIgiCQKVyFQ88sHUtW1jovzSnXKbwn/8zjX/0jyxD6a6pijsnT/IDPX6r1dIaCAyCy+UaSNhyOBwgSXJgcWyv9/6geT7I8RQEASzL4tq1a/0NukfOn/fjqaei8Hg8uP32lu4Ndu65J4t2u4277uLx//6fhGAwCI7jEA6Hsbm5qXu3br2gKGpo4okoijsEZ4Zh4PP5wLIsYrEYZFmGIAgQBGGihD6bzWboDMtBaLfbcDgcu15TZFlGuVw+UKyz2WzweDzgOA6RSAQrKyt9iccWi2Ws5fom+1OtVsGy7LiHMTZUF7LD4TDs9d1o1Ot1uN3ucQ/DZA9MYc/EZADUTL21tbW+bl4oijq0O2WjhmVZPPtsCI8+SiKb5XHqVA2nTpnHvh84jhtZp7319XXMzc2hVCrpuqN6+vRW6eRv/3YeDz88p7ujaT9IkkQsFoPb7Ua1WtXE/WazCYZh4PF4RjKOxcVFkCSJq1ev6rLItVqtePZZ4OxZFpLUu8jYDaq4A2Cgx+90OiBJUisxPAiSJBEOh3d0giMIAi6XCxaLBYlEYsfvqv+//Uv92fbvPM+j1WqBZdldmx8MijrP1e/XM8jx3NzcxNGjR0FR1EgEnZMneVitFvyLfxHE2tpl3R//enG0UCigUChopdKqm80I3YC3Y7VaRyao1Wq1HfcsamfhSRP6nE7n1DYsE0URDMMMVCbfarWQz+dRKBQQDoextLSE9fX1niIiwuEwms3m1Aqo00CtVkMsFhv3MMaK6lA16Y5KpQK32w1ZlqEoiuneMximsGdi0ieyLIPneaTT6b4+FNxut9YZdxqya4xOMBjEr/7qBrJZCv/gHwj43d+dxy23iHjwwcJQnEXTjMPh2FGuNUxqtRparZbmmtGLhYUWzp1bw8MPz43UuedyuTAzM4N2u43XXnttx3nP8xa88EIAH/vY8DuOLS0tgSAI3UQ9AFhfZ/D97wMPPJDtu5T3IE6e5CGKBESRAM/37wpUBYilpSWUy2W02220Wi20Wq1dxYhEIgGapiEIgna9V90vahnbXl/qDbD6Xf2yWCyIx+OQZRmhUAj5fF73RbA6z/ei3/JtYEscbTQaCIVCup6be+H3S/jsZ51otysjFYwymQwymQzi8Tg8nkV87Wst/MqvpOByGUPgs1gsYxPQVBFPxe12w+v1IhwOw2q1audZuVzW3WE5CH6/f2odOu12G06nU5fHUhQFmUwGoihiZmYGa2trXR03kiQRDAZH5uY16Y92uw1ZlsEwzKE1GRAEYZaL9wDP8+B5HiRJwu/337DhaTJeTGHPxKRH1MVZKpUa6EZV7ZjLcZzm3Eun02bI8BBQy90oqoxTp4Df/d15vPyyGy+/7EYgIA/FWTStzM/PQxRFXbqJdksqlcLS0hLy+bzuC9jTp9NotwksLTUOFIoGKVsslym8+OIcHnrIhlwuu2tp8ZZ7yg+vV8Y99/T8UvZl+9h//ucTuot6APDkkyG8+CKJhQUPHnxwON2G/X4JDoeCp56KwuFQBjp3U6kUIpGIFiRvsVhgsVi0zClZlkEQBEiShCiKNwixenDlyhXMzc3BarXC5XL11TRlEPop397O5uam1s132M4ct9sNu90+tg6b6+vrePbZFj7/+QhoehH/8l+2UalUUKvVUK/Xx+ZMIgjCMM64arW6475IFfri8TgEQdA9F7EfHA7HWOfRsHG5XLqLNJVKBRsbG5idncXly5f3dTu6XC7EYrEbRF8TY1Kr1Q5tzp7VuiWDmI693pFlGYVCAaIoIpFImMKeQTC74pqYdInqsmg0GkgmkwOX4yiKgnK5jEKhgGKx+HpuWRSVSsV07+0DSZJwuVxwOp2QJGnXxRRJkohEIohGowiHw1pGm3rjcvkyjVdeYXDHHQI+8YmMoTocGplEIgGHw4HV1dWRLmIlSQLDMGAYBpVKBTxvwXPPBZFINAd+7/x+CamUDf/1v0Zgt8v7doJ95pkQvvjF6IG/dz0ulwsvvLCAf/2vbQDyOHp0dyElkWjC75fw0Y8yaLfLul0HkkkbHnoogRde8OGmm/z4hV+Quure3Stve5sdFy7QWF62DbU7q3qcTp7kB3r/FUVBtVpFqVRCsVhEoVBALpdDPp8Hz/OoVCoolUrIZDIoFotDuflXFAWlUgkWiwWRSERzwU0KnU4HPp8PAIa6KUUQBBKJBHK53FjdFfPzW3PvPe/ZAE1LcLvdmmvB6/Vq2W2jFNoikQgymYwhF6etVguVSgXFYhHR6FY+oiAIYy3PnJmZQaPRMHxTlH7w+Xzw+XxIpVK6H+NGowGbzYZIJLLrxpTdbsfCwgL8fr9WzWJifCwWC7xe76HsDCvLMliWBc/zZsl4n7TbbRAEAbvdrktusclgmI49E5MDUC/2giDsEIf0pNPpYGNjA4qiYGlpCRsbG1N50zkoVqsVR44c0VyTsVgMjUYD+Xx+h9OF4zg4nU7k83k0Go0bFpwPPlhAICAPHMB/WGAYRisfvXLlyliyia5du4abb74Zdrsd58+7dMlZu55nngnhzW+u4e1v31044Hlyx/eDIEkS0WgUXq8X99yTQzYL3Hvv3iWPqnvK4/Gh03HpdqN99mwUyaQdt9wi4wMfqCCZ3ByKCBAKkfiN32ijUskPrRR3e5fXYZ27iqKg0+mMdJ5nMhnU63XMzMzA5XIZwtnULdlsFhzH6d7gZjvBYBCKogz1Obphu8OxWCxq56haluRyuTA/P492u41sNjt0B6bVatXcpUZGlmVcunQJiUQCN91008AVD/3icDjgcDhw6dKlkT/3sLFareA4Duvr60O7dm1ubmJpaQmJRAIrKyvazzmOg9/v1zZHjD4fTd6gVquB47hxD2OsWCyWqc3cHAXZbBZer9csyTUApmPPxGQfJEmCIAhYXV0Fz/ND34UXBAGdTgexWAwURZllDNeRSCTQbrexvLysOWxsNhtYloXP54MgCJAkCSzLolwuo1gs7vph7XAouP32uunU64J4PI5IJIJ8Po/19fWx3bArigKapuH1euH1ZnRxbKkcOdLEc88F0GhY8NJLLpw6tbt48JWvhJBK0XC5ZNx77/7CO8MwWFxchMVieb3kVeh6zqmloXosfO12O97zniCSSeDxx9fhcAyv7PyrX/XjyScZvPOdAu68czhlPWfOxHHhggepFIV77pmuzQ/V3cSyLPx+/8ga1AxKs9lEMBhEp9MZSom+0+lEPB7Hq6+u4ytf8ezp1NXTydsriqJAFEWUy2Xk83lQFIVwOKwJkv26MFXBMBKJaF+hUAihUAiBQEB7/Hx+MuIkSqUSOp0OaDqOr3zFg1isCrt9dJ8ps7OzWgzKtLGwsIB6va41YxoWlUpFm4NqmbXVasXKyoqWOWoyOUjSVgdwURQNU9I/SlwuF6LRKOr1utnBeQAajQZ8Pp8p7I0ZU9gzMdkDWZbRbDZHXnbYaDRQKpUQj8dRq9XMXaTX8fl88Hq9uHLlivYzRVEgCALy+TycTic4jgPDMHA4HMhkMuaxGwCet+DrX2fx1rcGkMkkDbEQEgQB0WgUsizg1lvLui3eHQ4Fx47V8dJLLjzxxDXMzb1xc7tdLDhxooZUisKjj+7tFiMIAhzHaWJoPyVRFEXB5XIN1NUQ2BJlOY4DSfJ429tW4XINNxcxHhcQjwcgyxbMzVWHIq4cPy4ilaKG6tgbJ5IkoVgsgmEYcByHer0+EYstNSx/EJfp7Ows3G432u02FEWB3W4Hy7LgOA7pdBp/9EcUnnoquqPMm+ctOHcujGeeCeHaNRuefjoy1DLwbqnVasjn81AUBaFQCOFwGDRNw2azgSTJfV12Pp9vR5QETdOo1WooFArY3NxEqVRCtVpFvV7X7hcmaUHaaDTw9NMknnjCh5tu8uFNbxpN/IjT6UQoFMLKysrUiU+BQAAej2ckr02WZW3TNBgMAgAuX748UXPQZCdOpxM0TRuqwc2oKJVK8Pl8aLVaZsb5ALTbbVAUBZqmTXFvjJiluCYmu6AoCiRJGlu4cqfTgSRJoCjK/KB5HYqi9l3gplIpOBwO+P1+bGxsmDeZA/IXfzGLP/gDF1yuOj7wAWPMQVmWUSqVwHEclpeXdX3seLyDW28VEY/vFIO/9rUAnn46AlEk8PDDuT07jJIkCbfb/brwKOPKlSt9CzIbGy388R/b8La39df1VS2dliQJy8vLI2t04vdLaDQK+IM/CEMQZvHTn8o4fTqNhQX9zsWDurxOA4qi4Nq1awgEAkgkEshms4Z3ZOVyOYRCITAMA1EUtdKmXkQGRVHg9/vh8XhAEIS2uabO4ZMnLTd0RD5/3o9nn2W1x3jkkfTQysD7QS3XdblcWv6Z2qiFIAitUYt6nBRFAUEQ4HkexWIRtVrtBgFw1Bl+w+DeewuQZRkf/KADicQSNjc3h+72ikajKJfLU1kmGolERuqoVzOiOY4zN6CnAFEUwTDMuIcxNmq1Gjwez9ijHiaddDoNj8djZu2NEVPYMzG5DnUnPZlMjrWJhSzLWscmk60W6yzLwmq17nkTKYqiKYTqAEmSePhhB1qtIn7xFzPjHs4ONjc3cezYMbjdbl13l8+ejeLCBQ/abQK3314HQRA4fdoJlnUCAEKhEI4e9WvXBzXnEQBsNps2LwuFwsAizNe+ZsfnP2/Bpz4VwAMP9FZWNT8/D4ZhkMlkerpJHaTj73buvbcAkiTwf/5PEBcubN3cDUuI2563p6d4aBSKxSIajQbm5ubgcrl2ZFoZkXK5jIWFBQDQOgrn88CXviTj/vvb8Pm2cgvb7baWYahuYnU6HeRyOXg8Hly6dGlXgWK3jsgnT/IoFi34+7+347HHNg07D/brEEqSpJZNFI/H0Ww2sbm5OeIRjhY1q1AUgXR6q/mI2kl1c3NTd+HS4/GApmlcvXpV18c1AmozkFG76hVFwZUrV3DkyBH4fD6USqWRPr+JfiiKcqjFmFKphJmZmXEPY+KRZRmpVApzc3OHej6NE1M1MDG5DkVRsLKyMnbHV6lUAsuyKJVKU7nD3Cuqtdv8sBguPG/Bj36UwO/8joj7798Y93B2pVAogOM4XYW906e3OvgtLTXw9NMRAEA83sb73ncVjYYP994rIJ3eWoBbLBZtMa4oCnieR7VaPfA87VY8+/VfLyIYDOKee7oX2LxeLziOQ7PZxOXLl3teGJ8/79elIYnfL+F3fieDX/7lOmy2WTz66PBKIlUxFhieeDhu6vU6rly5gvn5edx8881YXV01bNfczc1NeL1erVwUAJ59lsXnPx9BtVrFxz/eAkVRsNvtsFgs2nlEEIT2nSAIsCyLTGb3DQXVjad+9/slfOpTxtp86BV1owDYyi9TyxsPCzzPg+d52Gw2cByHpaUlLC8v6ybukSSJWCy255yaZKxWKzwej+4O9m5pt9vY2NgAx3GmsDfB2Gy2iXcBD0Kz2YTFYhn3MKYCQRDQbDbhcDjGPZRDiZmxZ2KyDUmSkE6nDZEzUa/XtVy5SqUydZkwvUBRykwb4QAAIABJREFUFJaWllCtVgfOHTPZn69/ncXnPufDK6+0cOedw8lJG5RarQaWZdFut3UrM/X7JdxzTxm33toGx3nxjndIuOOOJL77XTfuvbcAt7uJZrOpdVmu1+uo1Wqo1WpoNptdnZ/PPRe8ISNsNxwOBR4Pgwce8OGWWwREo3uXOZEkiUQiAb/fj3Q6jXQ63ddGQCLR1LUhidvdwsmTdbz5zfGhhbl7vW289JILn/hEekcu4rAZdZMGWZbB8zwikQgoijJ0x3SCIBAIBLSsvfn5rXn1a7+WgywLqFarKJfLWqmp6nDN5XLI5XIoFov7fv5ub3yUTNpw5kwcx4+LE5e3qJbl+v1+hEIhsCwLlmXh8XggCIIhMk1HjSRJKJfLWraiXp/1MzMzIAgCGxvG3KgahLm5OTQaDd06qPdDs9mE1+uF3W43G75NKBzHged5w24aDRtZlhEOh1EoFA71WksvQqGQWXE2Jkxhz8TkdWRZhiiKSP9/9s40RpLzPu9PnV3V1Vd1dVdXnzM9O7NcbSJQlEJYog4ogi0JoGPvB+kDQ0E2k0gOaTgGSCwVkNEREZKj0BYQMCBhOBAtQQFJOIY3ygdJCSLHWUKwIMY0AUlc7s7uXD1nT3f1fdaRD+MqzszOzPbM9FHdXT9gMcPhTHd1db9V7/u8z//5b22N+lBsVFWFJEmIRqOoVCpT69wLBAIQBAFLS0ujPpSJ5+Mfj+MXvzDwk5/wjgihPw7DMBCLxfq+oLnvvjT+6T8lkEjctF1soqhjdrZ9bjHnNOLZ5z+vYHGRwZtvevHII0e/RkmSMDMzg3a7jeXl5XOVoQ+iU3S327UX6P26du0X1f7Tf1LwzjteVCrUUDvk9irQ9hOe5xEKhRwf/N9utxGL7Tn0NE079efqNJ+Tp59O4ac/DWBpib1nl2onIcsy4vE4dF1Ht9u1u7QWi0Xs7Ow4xvk0qi7DlmvxuDD/QCCATCYDWZbh9e5FJVgNVw7j9/sRiUSwuLjo6HFzFmiahqIoWFtbG2lsDLA37hVFcStMxhCv1wtRFJHL5UZ9KCMlEomgXC6PfCxNAtFo1HVAjghX2HNxwbvNMpaWlhw3+VNVFV6vF5IkoVQqOe74hkGn00E0GoWmaVO7ozgMfL5Z/Nf/yuK3f3sFitLpm3trEDSbTUQiEVuQ7wepVAo8z9uLwFBIQy7H4NFHC/jRj0LnFnNOI3K8//0G3nrLh699beUuxx5N08hms/D7/VhfX0c+n3fsdUGSJDQajb5FG+wX1R59tGB3yC2VqKG5t/rtbuyFdDqNZrPpaLcesHcvZRhmKJlbt2558Pd/L+DXf72Mhx6qD/S5+kmz2YQkSVheXkalUkGz2US73YamaY4SRUYhYFtUKhUkEgnoum7f8wVBwMzMDILBIFRVRaFQAMuyCIfDkGUZfr8fBEHY55EgCMzOzmJ3dxf1+vh8PnplZmYGzWbTEVUM3W4XHo8HkUjEEcfj0jupVAqNRsMRlUqjRJIk1Gq1qS5J7heiKLqOvRHhCnsuLthzCWxvbzu28UKlUkEoFJpa555pmuh2u4jH447vDjmOUBSFubk5/Jf/4sEzz9BQlA4ee2zXsaKehaZpiMfjfelkFo/HEQgEcOvWLXt8Xbsm4rXXJMTjXTsXb1hijix38dWvRkBRB0P0o9Eo0uk06vU6VlZWhtbx9qzQNI1IJNI3Z+V+US0e1/Dww2WIoo5nn03i+vUAcjlm4O69Qbgbj4NlWSSTSfA8PzbB/61WC7FYrK9OzaN4z3taEEUdjzxSdPy1aj+maSIYDMI0zXPPOQbpqhuFgG1hdf5NpVKQJAmhUAjhcBiVSgXLy8toNBrodruoVqsoFAooFotgGAaiKCIajSIYDCISiYAgCKytrQ312IcBSZKIx+NYXV0d+nzwuBL4RqMBWZbdDdgxwuPxQJZlxzvBh4G1Cen0OdU40O127e72LsPFFfZcXLA30d7d3T2226oTUFUVgUAAPM87Ln9nGCU7nU4HsVhsYHldTiCZTCIejw8tL4ckSSSTSSSTSTSbTfD8GkIhzdFOvf20222IogiSJNFonN1REovFEAqFsLi4aJdhLC2x+O53JSSTHfzO7+wiHteGJuYAQLFI4rXXIkil6mCYLliWxdzcHLxeL1ZXV1EsFsdiIl6r1RAOh8FxXF8cAceJapcvN2333rjlrR3G5/PZ5ZqRSASapuHOnTtj8X4De6IMz/Pw+XwDvVcNU2DtNwRBQJKkc29KDNJVN+rzawXae71eFItFrK2tHXsNMU0T9XodxWIR+XweBEFAEASQJIl2u31PxzBJkhAEAcFgEOFwGJFIxM4+pGnacY6/cDgMlmVHstF53CaKaZrodDpIJBJuSe6YEA6HQVHUSDManUIoFEKn03GswWOc6HQ68Hg8YFnWFfeGjCvsubhgb5K9ubl5718cMY1GA/F43N6tdgrDKNnx+/0QBKEv7iynQRAEMpkMfD4fAIDjuIEuiEmSRCqVQjKZhK7rWFtbQ7FYBMcZY7dQbrfbdvDzWYSPUknGU09FEI2uwOfb26n9rd+axUsvxbC56cHGBotQSMODDw6+FM0SyEMhDc89l8B3vsMhGgU++UkfkskkyuUyVldXHTX2e8Eqq+tlgX1WrOYnAEaSC9YvMpkMIpEIOp0Odnd3sb6+PpYRDJ1OB7Isuw7rY2g2m5BlGbVa7VwbiqN01Q2DWq2GYDCIbrd7qsYMzWYThUIBmqYhlUrB4/HA6/UiGAwiFArZwp0sy5BlGdFoFD6fDzRNQ9M0NJtNVCoVVKtV+3c7nc7Arl+nRRRFGIYxkk3ekzZR2u02OI7rq0vbZXDEYjG7Cdi0EwgEYBiGey76RLVaRSgUsjveuwwHtwDaZWowTdP+tx+KoqBp2lgsnDqdDnZ2dpDJZFCr1bC1tQWSJMEwDDweD2iaBsMwAPY6zGmadiCge1ChsFeuqAe+DgKapicy1NbqakrTNG7evAmSJDE/P49oNNp3dyLLskgkEvB6vajX67hz587Yl8zU63U7g/G0jW9EUcTTT0fwwx+SqNUiePHFVQDA0pIXAAnA+Ievw8Fq1vHzn3tx/XoAn/qUhj/8wwB8Pm2s3ytN07C5uYlUKoVbt24NzBm9tMTiD/8wg6UlDgDw2GPjJSpFo1HwPI933nln7N0uzWYTnU4HiqI4qiGVk2i1WhBF8VybiqKoj93n/LRsbm4ik8lgZ2fn1PO0UqmEVqsFWZbh8Xig67qd22cJdd1u98RrUqVSQTgcRiqVgmEYKJfL2NnZGekYJQhiZHPWbLZj3yuPYmNjA/Pz85iZmcHKysoQj8zltDAMM7bzin5jmqbb8KGPmKaJpaUlzM/PgyAIV9wbEq6w5zKxmKZpByhbwlar1YKmabbgJQiC3Z1uXNjd3YWqqrjvvvsQDAZtUbLb7dpiHgBb7KMoCjRNg6IoNBoNbG5u9j1DYlCLC7/fD5qmUalUJnLXh6IoZLNZmKaJmzdvAtgrY1teXkY2m0W73e7LjnwwGEQ0GgXLsiiXy7h9+/ZE5Yisr69jbm7uVOX0wWAQ8XgcTz21jlotiKtX3xUfstmGLe599KMVfPjDVTzxRAZXr24hmz2fY+Mv/zKA555LIZlsQRQNPPBAE//iX+zarhsA+PjHK3jwwQaefjoKgijg1q2dcz2nEyiVSgiFQkgmkwNb7D3/vIKlJQ7ZbGugmwyDgCRJRCKRkWRmDYqdnR0kk0lX2DuGRqOBaDQ6FtUCo6Rer0PXdYiieCYXWKvVwurq8UJULxSLRTsORZIkXLp0CeVyGevr6+d63LNimiZIcnibTqfBMAzcuXMH2WwWCwsLWF1dnaj5xqQxafPqs0IQxFitBccBK0bEMi8AcOx1a1IgzHGwKbm4HIFhGPbkxnLiWbuYnU4HjUYD9XodtVrtxIUSwzAgCMIxJRaDwspT8/v9UFUV29vbjl5AzszMgOd56LpuuxBzuZzj8gXPCsMwmJubQ7vdxvLy8l3/38r5sQS/syAIAng+je9+l8Bv/uYuSLI4sROXbDaLTqfT00LL5/Mhk8mcmNmkqhSuXRPx/vfX8Ad/MANVZZDNtvDd7y6dOsPNeqwrV1R84hP3QdMOTmyefHLrgDCuqhR+/OMEnniCR7F49vffaXg8HszNzeHtt98eyOMvLbF4/nmlLwLssInFYvD7/VhcXBz1ofSVixcvolgsuiW5R8CyLObn53Hjxg1H34udgLUR88477ziiusLj8WBmZga6ruP27dtDf/50Og3DMEYmLPYCQRCIxWIIh8PQNM2OkCEIAhRFgaIoW1Rqt9soFosTPw93GtlsFvV6HTs74795eF7m5+dRKBTcrs4DguM4pFIpsCzrinsDxM3Ycxk7LBGvVCrZZRaVSgXFYhHb29vY2dmBqqqo1Wpot9v3nAQahjGxYsd+TNNEpVJBuVxGNBpFNBodaObVebA6dd24cQPFYhGFQgG7u7sTUzLAcRzm5uZQr9ePdRJ4vV5wHHcmh4LVMU9RFPzH/1jDV77Cg+NquP/+yc0OqdVqdg7dSePZ6/ViZmYGGxsbJ4rEVnD817+ewDvveMFxOnZ3WZgm8NBDvZ3H11/34nOfm8PWFo2XX5Yhijp+4zdU/M3f+AEQUJQWPvMZ9UBXT1Wl8OyzSXz/+0EIQgP/6B8NtsPrMDFNE7IsD6wBjpWzN27NMyiKQjqdxurqqqMbOJ0FTdMQi8VcYe8ILBeaVRrqcjxWoySKohyRgaXrOlRVRTAYhCzLd2W88jyPZDKJWCxmd/VlGKZvxx6LxVAulx3/uanVaigWi9A07UAViWma0DQNnU4Huq6D53m7iVWj0Zi466BTYRjG3uyfdmRZtnM5XfqPVSnn9/tdYW+AuKW4Lo7HcuYBsMtqNzc3TxWk7PIunU4Hi4uLdmZMq9XC1tbW0DtBeTweO9TackxubW2hWq3aWTgWo3AzWCHa/UYQBGQyGVuIPg6fz9fzZ1wQBIiieKD0utVq4c6dO/jkJ7toNJpjV5p4WqzAc1EUjz2vPM9jZmYGW1tbKJVKPT3u7/3eDnI5Fl6vhl/+0ocbN7h7/o2qUvjOdyL4/vclaBqJv/7rAJ58cgtXrqgQRR2f+MQ7toPvsAj1ne9IuH49gI99zMCnPz1ZJXrWOB5lPpQTkWUZrVZrIrvxlctlyLLsZu0dQ6lUQjgcdhfWPbC+vo7Z2VlbKBo1VmxGKpXCxYsXUa/XYRgGBEEATdMolUpQVRWGYYBlWYTDYUiShNXV1XMJfDzPg2GYsale0HXd3og/CZIkEY1GMTc3h83NTXdMDIFarQZJkkZ9GI6Aoii3ZLxPcBwH0zTvOp+uqDd4XGHPxZFYC8BGo4FarWYHHFu7ey7np1gsolQqIR6PY3Z2Fp1OB6VSCfV6fSi7wNlsFsBefs7a2hokSUIqlUK73QZN02ee+NI0Da/XawuGVtai9dVyaFrOz/3CMcMw4HkewWAQPM9jdXW1b5Nna9IqSRK2trbu6cTzeDwnTmwFQYAsy/YNtFarQVVVdLtdNJtNe+EjiuPXROCsVCqVY4U9iqIwMzOD3d3dU7kg/+7vfFha4vBP/kkNH/xgFc88c7fYZpWA/t7v7eDv/s6HZpPAn/95FABA0wb+6I/W8JGPvNtV96RMyhs3+H/4rotAwHlu2vPAsqwr6B2CpmmIojiScr5hkcvlkM1mUSgUxq6j81HsL60/rzt0d3cXkUgEDMNMxLkZJI1GA81mE4qiIJfLjfpwAOy5kNfW1uD3++1Faz6fP7KTdbFYhCiKmJmZwfb2NgqFwpmeM51OI5/PT9xc2DAMbG9vo16vI5PJTOxmh5NoNpsgSRIej2eqRS1BEKDruhuJcE4YhsHMzIwdn6RpGnZ2dlAu71We1Ot1+P1+t0nJAHGFPRdHYV1YC4UCSqWSI3ZlJxkro2VzcxORSASiKEKWZZAkCU3T0O127XLd/d3j9otjZ8Hn8wEAbty4Yf8sn88jn89DURQYhnHqzA+O4xCLxSAIgn3s1vFZjTcIgjjQhOPwV8MwoGkaqtUqms0mJEk6t7DHMAzC4bCdM9Nr4wqSJI8skw6FQpBlGRRFQVVVbGxsTPWEbD+qqkJRlLscYSRJYm5uDq1W60AZaC8L9CtXVPzN3/jwxhs+/O7v7hyZ3fb88wquXw8gl2OxtMTh8ce38bu/m8eNGxyeeWbzVHlvX/1qHi+8IOCJJ9ZO8crHA0VRUK1WXXFvH7FYDM1mc6LHcLPZRKlUwuzsLG7dujXqwzk3Vvdq4PybJoZh2GWmbs7VvVlbW8PFixdBkqSjFuHVavXYvNb9qKqKTqeDTCYDhmFO7WKNRvc2jCa5tL1Wq2F7exuzs7MT0SHc6bRaLQQCgYFFZIwDoiii0Wjc+xddTiSTyRzI0KMoColEArIsT2TUiBNxhT0Xx2AJeu7kdvhYQpp17kmSBM/ztvPN2mGxwo4tgaxer9uByFbX4ZOwcuMikcixgtlpJ7perxeKooDjOFQqlb4FkZMkiUuXLp15J5NlWcTjcQiCYHflO40L0cqhAfZcPVa4vmmayOfzd2X6TCKqSuGVV8IAgEceKUIU9RPFOEtw9ng89meRJElks1noun5Xk5JeFuiiqINh9s7zu266g1gddS3HnlX2fO2aiFDodK6KD34wjIceqmF11dnZSWdBEIQjG8VMKwzDIBgMDq1hRj+dZqdlc3MTCwsLSCQS2NjYGOpz9xtrfPcr3mB3dxeKorhznx6wNhZ5nndE1t5ZqNfrdtdYjuN6vibu75w96ff+QqEAnudx4cKFidgMcDK6rtsdS6cRv9+PQCCApaWlUR/KWEMQBDiOu6vLMkVR9uZ6pVJxuzAPGLd5hotj6Ha7xzYScBkupmnaYl2lUoGqqnZnw93dXeTzedRqNRAEAa/XC6/XC0mSIMsyvF6vvZtulYoQBIHZ2VlIkgSPx4NKpXLuvCVBEJBMJhGJRFCr1bCysoJyudy3Ca9pmvZrO61rTxAEZLNZtNttLC0toVgsnrrMSpIkaJqGRCKBWCwGXdexvb2Nzc3NqSlPefVVCS+8oOCNN3wQRR0PPNDAq69K+Pa3FSwuenD5chPXromYnW3bzSfC4TBCoRACgQAikYh97u7cuXPX48/OtiGKOq5cUe2/P4r3vreJX/3Kg+1tFu99bwOKsrfrqKoUXn1Vwvve18BnPlOComh44IEGeN60j9M67l6Jx+PI5/OObGpzHqyxf1Ku5LQhyzIIghia++asn8l+UavVEI/HoWma40P/T8JqrHPSNeM0tNttyLKMZrPpluPeA4/HY8dZjLO4ZeXOWW7+XuIhZmdn0W63J9qtt59qtYpQKARRFN28vQEiSRKazeZUOtYikQgSiQTW19fd3PZzwnEcQqHQkRl6liGE53lX2Bsw0yvRuzgK0zR7KmNwcQ6NRuOuiQDHcQiHw4hEIlAUxRb4KIqy81MsBEEA8G4ZrJV3Z7kCrTw8kiTtPAaapsHzPPx+P4C9heIgSzU2NjawsLBwqkYaLMsik8lgZ2fnzBk6FpbIs7KyMpUW9itXVDSbhP299fXnP/fi+vUAANhfLcddt9sFRVGo1Wq2OH2cSHZS1t1+stkOKhUauZwHX/5yCj/4wZ7D6ijH3/e+F8Kf/EkCjz++ZTfM6BXrsz6uTpST8Hq9I1k4jNKldi9EURzqZla/nWanpd1uI5fLIZVKTXz58Wkpl8tIp9N45513xlqwGjTxeBzlcnkiyjOtaI6ZmRlcunQJm5ubdhbVYTKZDARBOBBfMumYponl5WVks1ncd9992NjYcNcJA4DjOKyvr4/6MIaOJEmIRqNYWlqams3yQUEQhB2Dc9LvuAwe17Hn4ghM00S9Xp/IBe2kYrmV9rulrHw6y91XKBRQrVbR6XTAcRxYlgXP8xBFET6fD4FA4MC/UCgEn88Hv9+PYDBoO698Ph8EQQDHcdB1Hfl8HhsbG6hUKgNdBBmGgUAgcKpmHul0Gu12+8yOROu8ptMNSNJeA49JC8nuFZ438eCDDTz44LvuGJ438dBDNYiijkcfLcA0Tfz4xwH843+856QLh8MolUrY3d1Fq9Xq27m7fLmBN9/04rnncrZj7yjH3+c/PwfDIPH//p+AP/3TlZ5dPW+9xeFf/+s5vO99Gnj+fIKwE2EYBj6fb+jOi9O61I66rg0CjuMgiuJQy1JbLRI3bvC4dKl1qtfWz3PS6XRAkiQSicTUOI96oVqtQhRF8Dw/Nt1Oj2LQ48dy10zSPbFUKsEwDCiKgmg0inA4jEAgAI/Hg263C13XkU6nkcvlps5VZZomVFW1hYNIJGLPyVqtliuCnxNrfj2NTvpMJoONjQ133XlOPB4P5ubm4PF43I63DsB17Lk4Ais7hGVZrK+vuzfrMaCXfDLDMNBqtdBqtexFnCAItjNhHNja2kImk0E+n7+nS4AgCAiCgLfffvtUz7HfVfTued3CN77RRSwWw+bm3Z1Yp5n9Truf/cyH1VXOdtLRND2Qcraf/MSHpSUWP/mJD/ff3zrWCfbUUxv4kz9J4KmnTifYfPnLKSwtMfhX/4rAX/1Vv49+9FSrVcRisaE/72ldav1sjHASgiAMvdz6rK+t3+dkZ2cHXq8Xc3NzR5bITytLS0tYWFgY69LDQY6fWCyGdrs9kU7PYrGIYrEIj8cDj8cDjuPsiBPTNO3S3WnEyhXO5/Pged7eFI5Go6jX61hbW5sIB+ewscTS81aWjCMMw4CiKNcB2gfS6TQYhnEdeQ7Bdey5OAaCIMCyLGiadrMOxoBe88kOY5VhARiLHLFut4twOAzDMO5p1xcEAX6//9Tdxfa7iiyh6MoVFbpeRTKZRKVSmSiHQj/Z76RLJAzIsoyNjY2+bw588YuzAEi8+aYXTzyRP9YJdv/9LTz+eB73339yhthhZ8vlyw388pch/NEfbSISGd/8seMwTROyLENV1aEuwk6bh3bW69ppiUQi6Ha7Q11YnPW1DeKcVCoVRKPRU7mh+82w3Jm9Yt1jUqmU3ZRq3Bjk+EmlUtje3p5IYc9C13W0223U63XbeW6aJgRBcB2u2KsKaTQaUFUV5XIZfr8f8Xgc7XZ7LOaTTiIWi4HjOKytrY36UIZOLBaDYRhTK5b3C8td7Dr1nIMr7Lk4CqurTrlcdoUMh3OWAHGe5xGLxeDxeBAKhewsNKej6zpIUsaLLxInLgLT6TQajcapF+v7F0OWUMTzpt3hNRwOj62DY9AoioZHHilCUTT4/X54vd6BLID+x/8IoFJhAJggSR3dLokHH6zjs5+99wL29de9+Nzn5rCw0EQms7dYPywMptMEvvIVCaY5mZPsCxcuoNVqOf5z3O/GCMcRi8VQKpWG2kTirK9ta4vBX/yFiA98oNG3nEIrfiOZTI5MxDo8BlWVwssvR/DznwuYnx+N2GeVXiaTybHMkhvU+BEEAaFQaOw7Kp8FwzAQCoVcYe8Quq6jXC5D0zSkUikQBOGWVfYIy7JIpVJYWlo6sNbieR7BYBCyLINl2Ykt/U4mk8jn8xO9STAMkskkWJYd9WG47MMV9lwch2EYaLfbY901z+V4Wq0Wtra20G63IYpiT93gRk2r1cJ/+28ynnsucGRWF0EQSCaT8Hq9WFpaOvXjn7QYqlQqiMViY99JchjIsoxutzuQjKoPf7iOV14RAZD4+c8FvPGGHx/7WA0f+tDxCwlL0PvhD4OoVBj89Kc+PPbYXtnLYWdLJBIBSZK4c6fiKBdRP/D5ZvFnf8bC41kGx42XUDEoFEXB5ubmWAg3Tz6Zxt/+rR+3bnlw5Ur/HA6apkHTNCSTSTtnbJgcHoNHdeEeBc1mExzH2Q5XN5pkb9OsUqmMxUZgv2EYxhX2TqDVatkdt30+n+vC6oFEIgFN01AoFECSJGZnZ5FMJhEMBsEwjJ0vbWViH9fUxclYZeyHG89Fo1HwPO9G3PQBWZZdt57DcN8NF0dhTWDdXbfJRNM0lEoldLtd1Ot10PT4xHz+9m+rePbZLppNAqq616WXJElIkoT77rsPgiBgcXHxno9juUKsx+iFra0txONx9wZ6AgRBnKkMuley2Q6uXt0AYAAgkc227pnb9swzaajqXvaIKHbxzW++68azcgItB5Tf70e5XLYzqq5dEwfyOoaNLMt47TUezzxD46/+KjSSYzjLmBskLMseueBwKpauNAh9SVVVVCoVzM3N9f/B78HhMXjliorHH9/G449vj6xzsEUul4NhGMhkMiM9DidAkiQ4jhuLTUCX0dBsNrG4uAiKouz5mMvRUBQFv99vd8JNp9OgKAo3btzA22+/jdu3byOXywEAaJoGy7KIx+OjPORTwbIs5ufnEY1GMTc3h7m5OczMzCAUCoFlWUSjUaytrbkbJueEJEl3TeJAXMeei2MwDAOGYWB5ednNypgCdF2Hoijwer1jscNqGDWsrMTwH/6DH5GIiU99yo90Og2Px4Pt7W1sbGz05Dg5bZdOYG9HOhgMgud5N+z3GHw+31C6u/3sZz5kMi089FANDzzQPNFVt7DQxE9/6sO3vrWGr351yy7DPQpFUbCzs4NUqj6UjLdhIAgCEokEPJ4VBALtkb2ms4y5QeL1eiEIwtiElt9/fwO5HINnntnsWynufmq1GkKhEILB4EjvBUd14R4lpVIJsizD4/EM7brvtNxBAIjH4zAMY2qFPZqmT+3Yc+L7OGgMw7A76CYSCYiiCJqm0W63x8IZPSxEUYTH47E/Tx6PBwzDHBhfpmlid3cXpVIJnU4HsiyPhWN0ZmYGiqKg0+lgZWUFqqqCpmmQJAlZlhEKhVAul6f2WtJPBEFw8/UcyPjYZVwmGl3X0Wq1sLq66mbrTREbGxuIRCKjPoye+cxnqmg2gzDNCBqNFsrlpXs21DjMabt0WqyurmJhYQGFQsEtyT2CUCh0IA/mRz+kTrZFAAAgAElEQVTy4StfSePrX1/Dpz/dn/KtL30pjfV1D/J5Er/8pQ9vvsmjUmHw3HO5I5tlfOQjDfzf/3t39+fDHXV5ngewJ+CK4mC7sQ4TURRRqVTg9Tbw2GOjE9TOOuYGBcdxY+PWA/bcqi++uDqwxzdNEysrK5ifn0ckEhmLBeQwMAwDt2/fxvz8PEiStF00g2RYXaFPQyAQGMprdypncRY58X0cFru7uygWiwiFQgiFQvYc0zRN+1we9b0l/hmGYTuqrSYmk4Df74eiKPB4PNB1HQsLC6jX6yBJ8sSM00ajAdM0j+xibt3LRnk/E0XR3vhutVpYWjo4L9/a2gIAbG5uIplMguO4UR3qROHz+VxRz4G4wp6LIzBN80zZZC69cVhIcArNZnOsglfb7XUQBIN//++9qNUqeOyx04l6wLvlX6el2+2iVCohmUzi9u3bp/77SScQCBy4hnzlK2k0mxS+8pU0Pv3pt4/8m9df9+KZZ9L45jfX8JGPnCw8qSoFTSMAAJ3OXknnW28JAEh8+csp/OAH9y7Dtji86AoGg6cSiJ06ng9jGIYjxvdZx9ygsBYgLu+iaRpWVlaQzWbRbDbdOI5/QNM03Lx5ExcvXoQsy9jZ2Rno8zlNBA+FQjBNcyqz9SxM0wRBEKf6G6e9j8PGcnhaziyKokBRFAiCsEsIre+P+hlJkqBpGrIsIx6Po1gsDrwa4F4QBAGGYexjs15Pp9NBs9kETdPw+Xx2YzrDMNBoNMAwDHw+H4A90bPZbMI0TbAsC1EUwfP8ia/NMAwsLi5iYWEBMzMzWFtbg2EYiEQikGUZALC9vT0QB3ogEIAoimi326AoCgzDANhzsVrfm6YJVVVRKBROdDZrmoaNjQ3Mz88jGAyOZW6gk7DGi4uzcIU9F0dAkiTS6TRyuZybezAAnLp7a4kZkiSNRVmaYRj4xCdWUKmIPU+YVZXCK6+EAQCPPFI8lxCzsbGB97znPWBZ1i1X34cgCDAM44A49vWvr9mOveOwMvCeeSZ9pLNuP9euidje3hOpEokmNjYEvO99dZTLe46903B40cWy7KmEHqeO58Ps7Ozg4sWLoCjKdWLvg+M420UwLgxDTG42m9jc3EQmk8GtW7fGytU4SAzDwNLSEi5cuIBGozFQkctpIngkEhmLucEgOcuceJTvoxM3nnRdP/M9yOv1IpVKged5LC8v9/fAesDj8SAcDkMURdtdaDkMTdO0RT7TNNHtdlGtVtFqtcCyLHieh6ZpWF5evmvzsF6vQ1VVcBx3z/mHruu4c+cO4vE4Ll26BF3XQVEUVldXYRgGZmdn7cZlgiAgGAzam3rW71hYIutJc9hgMIhoNAqGYVAqleDxeGyhkiAIaJqGWq0GwzBO1VG92+1ifX0dyWQS9XrdvcecA9et50xcYc/FEZAkCb/fj1QqhbW14xfiLmfDybu3hUIBsVgMqqqORQ7KaSfM166JeOmlGIC9DKfzTrY1TYMgCK6wt49AIHDXpPXTn64d69Sz+OY31/D00xmwrIG33uIQCBh4/nkFV69uIZs9eH6vXFHRbO7tTn74w1X86Z/KR/5eLxz+DDEMc6rFupPH8340TUOn04GiKHZQt8vp328nMCwxWVVVeL1ezM3N4ebNmwN7nnGj3W5je3sb6XQai4uLp1rMjissy4JlWaiqs69zg+Ysjr1RMi4bT73SaDTskvjjXLN+vx+GYUDTNLTb7XM9H8/ziEQiIEkSLMuCYRg0m00sLy8fiBvpF71uKlq5dRRFgeO4A5upuVwOqVQKAGwBrtFogOM4XLp0CdVqFWtra5ibmwPP8zBNE7/61a/ueg5JkhCJREAQBAqFAgqFQt/XBZVKBT6fz73HnJNxan44TbjNM1wcg2UzH8dFj9PheRMPPOCMQPDDdDodSJKEdrt97gmRk1haYvHss0n8s3+mIhbr4sEH6/jsZ8/fPIDneXg8HlQqlT4d6fiTTCaRz+dP/fnJZLr47/89hFyOw5tvevGLX/C4fj2AXI7Bww8fLNPYH6z/wx+G8NprEuLxbl+aMahqFF/4AotLl+o9ORycPJ4tWJZFJpOxN20YhnEbv2DPfREKheD1elGtVsfGoT472x5aU5darQZRFO1O0ccxbQ0Cms0mOI6DoiioVqsT74JNJBLodDoTk3F2VkzThCzLkCQJFEU5vkx9mNeKYWGaJlqtFhKJBKrVqu30kiQJMzMzCIfDCAaDiEQiqNfrpxLeSZJEIpGA3+9Hp9PB3Nwc2u02ut0uarUaVldXUSqVHCPmW87A/W63druN3d1dqKqKnZ0dlMtl1Ot1lMtlVCoVhMNhyLIMlmXx9ttvQxRFBAIB1Go10DSNaDSKVCoFr9eLt9/O44//uIloVAXHDWazv1arIRwOQxAEdy59BiRJgiiKY7XhMC24wp6LoyBJEhzHodvtuhlEE47VMVNRFNRqtYFnBw2bJ59M42//1o/VVRbf+MZGXzsthsPhqS9PsmBZFpFI5Mzh6pcvN/Dmm14891wOn/hEFbkcg6tXt04U2GZn22g2Cfz4xwHMzLTwv/938FziwtNPx/C//hd7pKA4rlilOfV6He12G8VicShlL04XewRBsIXOTqczNpsZwxaTK5UKFGXP9XOcS8Vp3Y6HQaVSAU3TiMfjKJfLQ3W5D3tsJZNJbG5uOkbQGCX5fB6dTgeiKNoNEOr1uiM3BsZh4+ksdLtdsCyLeDwOURTR6XSQSCTQaDRw584dRCIRGIaBnZ2dnsel5Ryz3HnRaBTVahW5XA61Wu3UzdnOwlHj+qxj/ajXres6VFW1m5E0Gg3oug6fzwdZlhEO70XVbG1tYXNzE3/+58JQruu1Wg3xeByNRsO9xpwCnueRSqXcUlyH4vooXRyHtXvVbreHclNzGR4URUEURUiSBIIgUK1WcfPmzYnMubDm2/2ed1erVVAUBZqmJ/K8nRa/338uceT++1sHGl/00v1TFHX87Gc+rK5ydk4fcPayoz/+YxONRg1PPTVeuWsnQVGUvVs/TJxeBmblGVmdCceFYedmWc00Zmdn7bKuw4xLSXq/2draAsMwWFhYQLVatQPxB80wx5YkSdA0rS+lh07MfDsLlUoFlUoFPM9DURTcd999qNVq2NzcdOcCQ2J9fR2bm5sIhUJIp9MgSRLb29vQdR2apoGiKMzPz+PmzZv3FPdYlkU6ncb29rbd5IMkyaFH0hw1rvs91k3TPOC8LZVKKJVKYBgGmqYdEKiHdV3vdDrI5/NQFMVtSHcKXKees3Edey6OhaIo1yI9IQiCgHg8jkQiAYZhkM/nkcvlUK1WxyJX7yzcf38DuRyDZ57Z7PtiwuoSNi5un0ESj8dRq9VOLE8ahNNEFDt4/XU/nnpqA+9/f/NcZUeXL8fwa792G6HQ5CzOZFlGoVAY+oLT6WVg0WgUrVYLXq8X+Xx+bK5/o3DHdbtd6LqOZDKJYrF4lztpUp1BvVCpVFAul23XixWsP6h7gqpSePNNb98iJe5FOp3G7u5uXyo3Js3ZqWkaSqUSarUafD4f4vE4fD6f7YRyGSymaaLZbEJVVei6bq9TSqUS6vW67eY76bPLcRyy2SzK5TLy+fyBxx42R90zh3UfPer+N8zreqfTQSwWO3X59DSjKIqbr+dgXGHPxXFYHZ8KhYJbjjvmBINBZDIZW4haWVnp22Td6YiijocfLg/EISAIAiiKmvosSpIkoSgKVldXT5wQWwu7xUUPHnqo1tOE8V5i4Le/reD2bR66TuDf/bvNu36nVzGRJElEo9GJKkWnaRqRSASbm5tDL99zgthz0mtWFAX5fB6BQACtVmtsxPlRCaZWrpwsy7arxWUPS1TY3d0FRVGQJMku5eu3wPPqqxJeeEHBxz5Ww4c+NNiMN57nIUnSmeMVDuN0sf+saJqGcrmMUqkEjuOQSCTu6g7fC36/H/F4HPF43P4MEQQxkEYNk4TVJMLCNE1Eo1GQJImNjY1j/46maVy4cAGqqjqiO/pR90wn3EeHgWEYCAQCIAjC8dmVTsDj8djNTVyciVsg7eIoDMNAoVDA5ubm1AcmjzPBYBD33XcfFEVBqVTC22+/jVwu55aL9IlqtQq/3z/qwxg5Pp8Pmqad6HpSVQobGxRCoS6uXw/g2jWxp8e2SlGO+/2rV7fw0Y9WcPXq0RPzV14J49vfVvDKK+ETn2fcSjJ7gaZpW2i913kcFEtLLJ54IoOlJXaozwu8+5qffTYJVaXsn9M0DZIkUa/XsbW1hVQqhUAgMPTjOyvNJoFXXgkfeE3DYH19HaZpIpPJDPV5x4l8Po+bN2+iXC5jbm4OgUAA4XC4b86KK1dUPPnk1lDKnhVFgaqqfXMvWV3Ix7kM9yS63S7W19eRy+UQjUZP/ffJZBIAsLa2hrW1NXQ6HQiC0O/DnHhYlkUoFMLq6vFxHgRBYGZmBs1mE9vb20M8OpejCIfD4HnezYvrkXa7PRXGjHHGdey5OApd17G8vOxeOMYUkiSRSqUgSRJ2dnaQy+XcXd8B0Gq13F117JV7djodu9vqUU6pV1+V8Gd/FkOrRSEQ6OLJJ7dPXOBZj/Hxj1cQj3ePdXncy5H5858LeOMNH2jaxEc/erxLUBAEeL3eiXIj8TwPn8+HQqEwMrfMs88mj+1wPGhmZ9tYXPTg+vXAgfK/QCAAnudtN3q73UYymez7OB6ES/LllyN46aUY3njDN5KSxmq1CkVR7DI4lz2s9zoU0nDtmghJKiAQoKEoCnw+H/x+P2q12rk3D4bl4CFJEvF4HOvr60Pb8HB6w51eabfbiEQiYFm25w7ks7OzIAgCS0tL6HQ6doMImqZP7EjdK5NybnvB7/eD47gDpbWHmZmZAU3TuHPnjv2zaTpHToNlWZAkCa/XC47jeh430wzHceB53nXtORRX2HNxFLquu90+xxSO43DhwgUAwO3bt6dacBoGtVoNyWQSrVYLnU5n1IczdAiCQDKZPLAAPCpLaXa2jf/5P/2oVmm02xTi8e6JooT1GPF4F489tnvXRHtpicWzzyZx+XLT/v2jJuTz83vizk9/GjhRCAkEAmAYBqo6Xg0ATlqMCIIAjuNQLBZHVtJz+XKzpw7Hg4DnTTz0UO0uQTORSKBWq9kl9O12G7VaDYlEAsFgEIZhQBAEmKZ5LnfzIDLFLKH6gx+s4g/+YGfo76dVYphMJlGr1Vz39z9gvde5HIPXXpMgijokaRff/34QodAOIhEvotEodF0fC0HU6oQ8zHngJGXwNZtNhMNhKIoCQRDQaDQgyzIikQi63a6dI+bxeJBMJsFxHO7cuXPA9R4Oh6Hrel9Ejkk6t/fCNE1EIhGUy+W7RGmCIJDJZMDzPBYXFw+4UafpHDmNdruNcrmMZrOJWCyGUqk0Nrm3o0LXdQSDQRAE4Yp7DsQV9lwchVWK6zJeEASB+fl5qKqKXC43kgDgaUPTNDAMg0AgMJVl6z6fDz6f70A5y1HusFaLRKVCg6JMfOpTJTzySPFEUeJeDrOnn07hpz8NYGmJRb1OHTshP07cOUwoFIJpmic2CnLijv5JixG/3w+GYUb6uRxkxmUvHBY0PR4PZFnGysrKgeujpmnY3d0Fx3EIh8PgOA6RSOTIZhG9MgiX5Px8GxxnIB7v4r3vbY7kc9jtdmEYBhKJxLnOz1E4cYz1gvVeP/powXYYX7sm4hvfCMLrrSOTyaFerw/EGToIIpGIfe0Y1jxikjL4ut0uisUiKpWKnbu3X+CLRqOQJAmSJEHXdayurt7VNMASOPpROTNJ5/Ze6LoOhmGgKApYlkWr1bJFIlmWEQgEcOvWrbuEo2k6R06l2+0iEAiAoig3a+8eaJqGVquFQCDgljA7EFfYc3EMpmmiVquNdSfccV0cnBe/3w+/34+VlZVRH8pUYZomwuHwVIrh0WgUmqYduF4c5Q579VUJL70UwyOPFPHEE3m0WuRdY3T/uAWAN9/04he/4DE/f/c4vnWLw9//vYBf//UKHnmkeOKEvBe3WjQaRb1eP3HBbYloHGfgF7/wHnvsw7zmnLQYCYVCIAiiL6Vck0I8Hoeu68c6M2u1GgqFAorFIiRJQqfTOXNjjUG4JHnexC9+4cULL4zWWdJsNsHzfN+baYyra8Z6r63j5nnzrrHZ7XZth7fTF66lUgmiKCISiaDZbA6lU+UkNgqwHHfFYtG+tuzu7qJWq6HT6WBjYwPFYvEuZxlFUZBl2c61PC+TeG5PQtM0iOJenmw0GkWtVgNFURAEAR6PB7u7u3f9zbSdI6fCsiwEQZjKjfKz4DbRcCausOfiGEzThKqqY1Euchzjujg4K4FAAOl0GpFIBJVKxc2nGDLdbheKohw5WZx0UqkUtra27rnwO7zIffHFKF56KQbTNPHQQ3sL3JdfjuCFF/aEs9u3ObzwgnJslth73tOCKOq2qHd4Qn5aoS0Wi2F3d/fE12G9Bk0jbGFldraNV1+V8OaboxFbTlqMhEKhvpVynQenbLQwDINEIoGlpaWeynwMw0A8HofX63WUOOoUZ0m1WkU4HIYgCH3bCHTKa+sHR41NaxPE6nza6XQcG+GgqipomkYikQDLsmg0Gm4VwBkxTfPAvcVy2xx3PgOBALxe71TOKfoBTdMQRRG3bt2Cx+OBoigQRREMw6BSqdgxDC7Og6ZpBIPBqdwoPy26rsPr9YJlWVfccxj9aZfl4tInxv2mZ3WMG0bnOCcQDofh8XhgGMaZ3SUu58MwDDAM49hF2iDgeR4AenKeWB0RLW7c4A98PcyVKyqaTcL+/l6PdxirIyqAE38PgN3Z+F7lcdZzqioFnjftcrtvf1vB449vD61bZa+QJImNjQ5efjmCK1dUuxxWVSlcuybiyhUVpRKF559XcPXqFrLZ/n92VZWyG2gA934vBoksy2g2mz3nwhWLRZRKJVy8eBGhUMh1EBzCNE0sLy9jfn4e4XC4L869e43rSaDT6eCdd95BNBpFKpVCu93GxsaGI5uVbW9vo1AoIJPJ4OLFi9jd3T3SYebSX0RRHPmGzLiyd3/z4UtfIiAIAtbX17G+vj7qw3LpkVarBYqiwPP8WBtMhoV7LXYmrmPPxTG02+0Tu0mNA9NkqSdJEslkEqZpgiRJcBwHVVXdnfUhI0kSGo3GVAl74XAYJEmeSfB473v3mir823/7blOF+fk9t85nP7snQj34YAMPPni2cXwa508qlUKlUum5NG7/9cV6ns9+VsWHPlR31DVHkiS89BKJb31LOuAk3O9o/ou/EI/tWru/QclZM/JefVXCa69J+OhHK/j93x9+swcLmqaRTCaxsrJyqomwdV0NhUKOaaxivX+Lix489NDxnZ6HgdVMI5VKuc00Tkmj0cDu7i4EQYCiKPB6vajVao67dxuGAVVV0Wq1EIlEEIvFYBiGnbU4KA47fZ3i/B00NL3XTXltba3v53cazqF1feT5Gq5ciSIcDiMSiUCSJJAk6fh8y2nHuj/H4/G+Z7hOGh6PB/F43M3YcyCusOfiCHRdx+7urrtLMkYIgnBXeKqbTzF8QqEQut3uVI2dRCJx5rL9w00VfvQjH/7lv5zDb/1WEe997/ldp72K+yRJQlEUbGxsnGnn08mbCJIkIR6vgOfrBwTO/aLnBz7QOLZrreW0O0r065VQSLMfPx4fnegTi8VAEMSZStuazSYURUGhUHDEImN2dq/T8/XrJ3d6HhbdbhemaQ6kmcY0UKlUUCwWkUwmUa/XHbs51Ol0UCwW0e12EYlE7EYEJEkOROQ7HKkyLREr1rVqEKWI03AOrfvbww/voNUqol6vo1KpoNlsIhqNQhAER0UruNxNo9EAz/OIRqN9zXCdJAiCwOzsLGiadstwHYgr7Lk4hn6F9boMHoqisLCwANM07Qs7QRD2hd7J4dyThs/nA0mSY1/G3is0TUOWZayurh77O6dxB/zzf34BzSaF11/34wtf2BNf+uEYuxeRSAQ0TU9kllEkEoGmVXD58kHX4n4x8qSutZcvN21RrlSizvRevPJKGH/5lxJCIQ0PPjiahSRFUUilUqd261mYpglJklCtVk/tSBuEQ6bXTs/DpNFowOv12p2EXU6HaZoIhUKoVquOFfYsWq0WisUiCoUCKIpCKBQ6IPJpmtYXke+w63qS8hePgyAIzMzMYHV1dSDu12k4h/vvb5aztNvtot1uo16vIxqNTuT9ftKwOkiPewXZICBJEnNzc/B4PK5bz6G474rLyLG64br1+uOBIAiYnZ2FYRh3XdhJkkQkEoHX6x3R0U0f7XYbHMeN+jCGht/vv2fDDCt/7to18djfUVUKL78cwZe+tA6O0/GJT5ShqhQA4PnnFVy/HsDzzysHftf6//2AZdmJzaUkCOJc1/NstoMXX1xFNtsZynsxKKLRKNrt9pnfZ5IkbVfSaellDJwFK4tuUIL3WcjlciBJEqlUatSHMpYQBDFWm6qGYSCfz2NxcRE3btxApVKBKIpYWFjA/Pw8JEkCRZ39+nD4M+7Ez3y/IUkSpmkOzPk/DefwJFqtFkiStPOBXZyLpmkwTXMq3yuSJCEIwl1rO5ZlEQwGcfHiRVfUcziuY89l5BiGge3tbcfvFk87oVAImUzG7vB10oWdYRi35GBIcBwHr9c7NW6VeDyOer1+okOxF3eA1Qn3Pe9p4aGH6vje96J2mdB+x5go6n0tI7KcVO95DwW/n5rIcSLLMiqVSl+u6Wd9LyKRvVLc3/mdwkgWkxRFIZ1OY21t7cwOmGw2i2azeaZ4g2lwyFiYpolqtQpFUaDruiObQTiZaDSKUqk0ljmFpmmi0WigWCwin8/bTr5YLAaaph3RUXcc8uU4jkMgEHAdZQPEEkfcuBrn4/P5wLLsVDSSIQgCfr8fiqIgkUggGAwiGo2CZVnQNI1UKoVoNAq/3w+KolxRz+G4XXFdRg5BEFNTRjiO0DSNdDoNjuN63gV3cxeGhyAIU1P6bO14r62tnfh7p+1webibteUYO+7/nwfLSSUIVXzpS6ObIO3vUNtv4cs0TczMzEDTNDQaDVSr1TM3eDnre/F//k8A168H8OCDDWSzw1+sSpKETqdzLgcMTdNnzrsaVJfXQX5uzkOn08Ha2hoymQyazWZP4t78/Dw6nQ7W19enumLgrK5QJ5LP55HP5+HxeJBOp7GwsIDV1dWRZtCeplP6qGBZdqrHwDDY2dnBwsKC23V1DNjZ2cHs7Cza7fZAMiedAEEQCIfDkGUZwN59YP/aLRAIIBAInMv97DJ8XMeey0gxTRP1en0iXSuTgCiKmJmZAcMwPV/cXQfmcFEUBeVyeSpcKn6/H16vty/ZJ4c74Z7UiKKfjSosJ9XnPtdFOMyNrOPpIMPMZVnGO++8g1arBY/Hg2AwiEgkgmg0imAwaL+PPM/D4/HY15deSgJ7fS+s5hmPPto/xx5BEHZ5LEVRoCgKNE3bXxmGAcMwoGkaiUQC6+vr5xJMGIZBMBh0TFdcwNkh+NY9p9dmGoFAAH6/H+FwGKZpTsU19DAURSESiUAQBDSbzbF07R2FrusoFov2WNR1fWRiyji4Z/1+P1iWddS1ZtIwDAMMw0CSpKmpsBhXut0uGo0GkskkKpXKWIjeBEGAoihwHGeLdMfdA1mWxYULFw648A4bMqy5jst44Tr2XEaKYRjuRMKBkCSJmZmZU7n0LAiCgKIoaDQaY3EzHFdIksSFCxfQ6XSmprQjFArZ7sTzOocG5Wjq9XkjkcjQn3s//XQhHoVVHrm/lIXneXi9XrAsC4Zh7OuLNYG0hDPTNKHruh2Gb/2//f8AHPj+8H9/73sErl8Hfu3X/PjN3zx4bL0IiNb/PzzZtX5++O/3/zdJktB1/dxO2p2dHVy6dAkej8cxeYyD/tycl3w+D6/Xi7m5OSwuLp74u5VKBV6vFxRFQZZlRCIR5PN5NJtNdDqdqbh/6bqOX/3qV8hms0gkErhz586oD6mvbG9vo1arIZ1Ow+fzIZfL9b2L7r0Y1b3mNDAMMzGirpPZ2trCxYsXEQqFpmbeNq7U63VUq1XMzMzgzp07jh0fHo8HqVQKHMfBNM0DTQ273S5u37594Jrn9/uRSqWOFPNcxh9X2HMZOdOQYTBuzMzMgOf5M+3WkCQJlmWRTqexvLzc/4NzAcMwuHDhAprNJlZXV+8SGZxaLnceCIKAz+ezF+vjUN7kZAa52CQI4sjFc7PZ7Mk1wzAMPB4PWJYFRVEwDAOGYcA0zQNf938PwP6ZYRi4fn0GgB+vv17DL3+5cuTz9Hp9O60QcOnSJWxtbZ3qb4573kajgUgkgvX19XM/Xj8YB5FibW0N8/PzSCaTJ543KyQdgO3AVBTlwMKoXq8jn8+j0XCWO3EQOCHSYRD3rnq9jps3byKbzeLixYvY3Nx0q0QOwTDMxJRjOxnDMEBRlBs/NCZsbW0hk8ng4sWLaLVaKJfL6Ha7fdm46wckSSKTyYBl2bs2OoG9cT03N4fl5WWQJIl4PH5kcwyXycEV9lxGhmEYKBQKIw82dnkXmqYRj8dtK/dZIQgCXq8XwWDQnUD3GUEQkMlkUCqVsLm5eeTvTKLo5fP5oOu6XW7ndOfQvRi3TpS90o8JY7fbPfci85lnNvH88yauXj1eYBuEcycYDMI0zb5d9zY3N3HhwgVsbm4O3Wk0rhiGgeXlZVy4cAH1ev1YZ4zf7z+y/Gg/Pp8PgiCgUqlgY2NjYt8Dj8eDnZ2dUR/GwO5dhmHg9u3biMfjSKfTqFQqE3n9PSsMw4xUqJjEzcjjMAwDLMs61gHm8i7dbhdra2uIRCIgCAKiKNqbQGtrayM1ppAkiWw2C4ZhjnXekSQJj8eDhYUF+3dcUW+ycYU9l5FhmqbbgctBLCwsgGEYAP258JMkiWQyCUmSUKlUwLIsGo2GW35wDkKhEBKJBDY3N08sYR930eso9pfhAuPhHDoJd2I/WEIhHQ2kmeUAACAASURBVA8+2EAoNNxFYjQa7Wu8RLvdRrfbhSiKExviPQg6nQ5yuRxSqRSazeZdpcxWh8p73essF0QgELBLOSfNbaMoCiiKcoQr8Sz3rtOIQjzPuxvKR+DxeEYqUkziZuRxFItFzMzMIJ/Pu2ugMaDT6WBjY+PAzxKJBDKZDHRdR7vdhqqqqFQqQ934yWQy8Hg8Pd3D3AYY04Mr7LmMBF3XsbOzM7G7307DKmOsVquQJAnVavVAcwufzweGYfq+k2N1MbUcgMFgEKFQCGtra1ORX9RPYrEYJEnqaZdw3EWvo/D5fBNV2s0wjCMW0pPKKBaKHMeBYZi+O592d3cRjUYdKewJggBZlpHL5RxXyletVlEoFJDNZnHz5s0D8w1FUU71WFYOZCaTQbVaxfr6+kTMXyRJgiiKWFlZcYTYdZZ7V69jnaZpcBx3z67q0wbDMDBNc6QNzyZxM/I4dnd3YRgGZFlGsViciOvItLGxsYGNjQ27MkmWZSQSCdRqNayurg78+RVFgdfrdd13LnfhCnsuI4EkSbdpRp8hSdIW5/b/s7resSxrTyBisRhM0wRFUWi32ydauc/L/twHiqLg9XqxsLCA1dVVV9jokUwmA6/Xizt37kxF58alJRbPP6/g6tUtZLMdeL1emKY5sq6Gg4Cm6ZELIYMof7KaX4yaUSwUJUkayDVNVVXE43HQNO0ol6fVZKnVamFmZuaezSpGwc7ODnieRzabxe3bt+2f9+J0OAqSJOH3+3Hx4kWsr6+PdUYwy7KQZRlra2tj7ULsdawnEglUq9WRX3edhhPEgUncjDwOXdeRz+fh9/shy3Jf8lhdRkOj0UCj0cDm5iZYlkU2m8Xs7CxyudzA7tUMwyAcDjti3Lo4D/dT4TIS9geeu/SHbDaLhYUFzM7OIpPJIJVKIZFIQFEU0PSehn9Y8ANwbOjqoLCee3Z2FvPz85Bl2S4BdrmbCxcugOM43L59eypEPQB4/nkF168H8Pzzey6MYDB4qteuqhRefjkCVXVu+YElqo8Sy+ly7ZrYt8d0ymTTWigOK6+JIAgEg0Fsb28P5PE1TQPP8wN57LOysLCASqWC5eVl0DQNUezf56ifrK2tgaIoJBKJvjweSZKgaRqpVArpdHpsy5zm5+fRbDbHWtQDeh/rgiCAZVl7PuSyR7vdhqZpkCRp1IcyVRQKBQSDwVEfhkuf6HQ6WFpaArA3b08kEgMZU9FotO+P6TI5OGMG7jJ1mKYJr9c76sOYGCRJsludW8Gu1j9LyDuOYYp6+5+TJElwHIdIJIL5+Xl3gnMIiqJw3333wTAMLC4uTpXL4OrVLXz0oxW78UEgEECxWOz57wchWAF7TsInnshgaYk992NRFDXS0idVpdBsEnj88e2+u9qc4NgbNsFgEJqm9V18f+stDg8/PI8vfAH41rckvPhi1BGCdTabRbfbRS6Xg2EYWF9fh6IoYNnzj41+YxgGVlZW7CgIAH0ZexRF2e69QCBw7scbNqZpTtxYPWlT586dOzAMAxcuXLhL3Bv2HMhpFItFe2w4gXHYnDsvlUoFJEm6a6EJotPpYGVlBcViEV6vF/F4HAsLC31Z3xAEgbm5uZ6yYV2mF+prX/va10Z9EC7ThyUmjXMZi5MQBAE+n28sJ6eWyOfz+RAKhezOpzRNT9yio1domsbCwgLq9TpWV1en7jyIoo6HHy5DFHV4PB6Ew2Gsr6/3/Pezs22Ioo4rV1TwfP/O3bPPJnH9egC5HIOHHz5719NgMIhmU8B//s8mZmfbfT3Gk1haYvHss0lcvtzEj34UwgsvKPjYx2r40IeO7oaoqhRefVXC7GwbrRZpf3/S8XIcB7/f78g8uEGSTCZRrVb73lnyi1+cxcoKh7feovDGGyzeeMMHUdTxwAOjizGYm5sDTdNYXV21nffWNVtRFEe+91bIeTKZRKVSAUVREATh3PfM/fcvQRBQq9XG5notCALa7fbYO/b28+qrEr79beXIMaLrOkqlkp0LabnUkskkYrHYQIT5cSIcDjummcNJ7+MkwTAMQqGQ21Ruwmg0GigWi6jX6+h2u4jH46hUKmfOFicIwo7kGVeHuMtwcIU9l5FAEAQ8Ho9jJhHjDsuy8Pl8Y72LY5U3+Xw+yLIMSZIQiUTOdTMcV+bn5+2A9mknHA6DoqieMznfeovDv/k3M3j00V3MzvbX5Xj5chO5HIOrV7fOXOKpqhR+8IM0/vqvO/iTPwkPdeGyX5j8/d/fuaf4uX9xdeMG39NCSxAE8Dx/KofluGNllQ1ChL98uYE33vDi059u4pOfpPDAA3l89rP9Fax7RZZlzM7OotPpYHl5+a7rcq1WgyiK8Pv9KJfPLnwPik6nY5fk1mo1CILQt3umlXErSRK63e7Iy+x7IRQKQdO0vovRo6SXTZ1yuWy/V4ZhYHt7G6VSCalUyl6ITxtO25Cx3sePf7yCa9fEoW6ADZNOp4NYLOZ2ap5Qut0ums0mCIJAMpkEgFPn8JIkibm5OfA8P9ZrPJfh4Ap7LiPDMAy0Wq2RlqNNCjzPj72wZ0GSpO3otLr5TpNIwHEcwuHwRHWAPQ+JRAKlUqmnxhmqSuHzn5/D5qYHb77pxSOP9Pdzs99JeFZefVXCN74RxAc+UMNHPlLuu6vwKN56i8MXvziLz30uj1aLxNWrW4jHNTzwQOPE556dbYPjDGgagd/4jQpCIQ2aRmB+/vhFVjAYBEVRI3cg7HcbDvr8RiIRkCQ5kOuUomh49NEiPv7xKh59VEY2uwKOG3w+LU3TiEajCIVCyGQyiMVioCgKGxsb2NnZOXYRWq1WEY1G4ff7R/4ZOIp6vQ6fzwdRFPseQ7Hfvefz+VCr1RydJTyJwh7Pm/e8rgF7InShUEC5XEan00G324VpmojH/z97ZxrjSHqf96cuVhWLRbJYvMlms7une0YrC4GACNARAQqQQ8bGysKAAy1sBVrHl9ZBgEwwjuONYUFChEAb7IcI0H4w4BViK1rDMDAJouhLADtYxVjYsBcCZO1c3Zw+SfbB+2Yd+TCuUvdMH+xmFVkk3x+w6J1udvFtslj1vs/7/z9PCpVKZeFEFkVRQNO0Zz6z1vto2WrMa+WeruuQZRkcx83V55Bwlna7DYZhEIlEriWeS5KE1dVVOxiRQLgKIuwRpgZFUWAYxpM7+15AEAQYhnHpBJOmaSSTScRiMVsQmyeshdciCcCaFsYf/IGIeHw6VTlegmVZuxLqec4Tbt59V8Wf/VkIijLEm2/uIpn0ToKoxc/8DIeVlQA+//kdfOpT7Ym8x7/2a3kUCgKePBHwR39UGFmYFEUTf/VXEt5+O4FwWIMomvjWty5fZEWj0Qvb+yYhtlnP8cEH/ivH6hRLS0solUquXqNM00Q0GkW9Xne9gjkcDiOfz4OiKBiGAVEU0Ww2USgUrvwbDcNArVZDJBJBNBpFrVbznEjSaDSgKAoYhnHlnmlVn0ciEei67tn2znkU9sah0+kgFApBkiQ0Go2pjuW0bcIkAoASiQRarZYrqd7j4JathpcwDAPRaNQz1ZIEd+h2u4jH4wBGr9q7ffv2XK7tCO5B5F/C1KAoytFWmHkinU5jdXUVd+7cQSqVAsdx8Pl8WF9ft/8NAC+99BJUVZ3rCz9N0wsVrPHf/zuPN97gHA9+mEVkWbbbop430z4vIOOVV6q4e7eE//E/nuDv/T1vLqbX1kL41V8dr+rvunz963tYWenh61/fG+s41ut7WdgGwzDQtPMFVbdCTc57DgBXjtUJAoEAAEzEL1bXn3lOukkwGEQ6ncbOzg4KhQL29vbw4x//GNvb2yMfQ9d1bG1tQdM0bGxseC5QwzAM1Ot1V++ZVvp7Mpm0PQlnAcsmxWvv2aQoFAoIBAJTn3M8nwzvNoIgeKZa7zSTTjefBlaIxrTPOYK7GIaBfr8PQRBG/p3TPrYEwiiQij3CVDEMY2EMixmGsXdrLvNwyWQydjsbRVEQBAGqqiISiYBlWYiiaPs2iKIIjuPmVtQDni00fD7fwvgx5nI93L6t4h//47253aEelVQqhXa7jVar9YKZ9nk7+aO2YU2TaDSKdrs9UmuxE1SrDP7sz0L4D/+heCPPwVu3nr3Ov/ALVfu1v+z1VVUV7Xb73Gv6JKovrOf4hV+oTqQiMpVKodfrTUTYC4VC0HXdtaqaQCCAbDaLg4MDR/6eer0OlmWRTqfR7/c9VXWtKMq1Flg3xRL4IpEIms2mp/xirbAqq7o2FotheXkZiqIgEokgFouBoijoug5VVZHL5RCPx9Htdj31XjqJaZoYDoe2BcS0FtVO+LmOiiAICIfDKJfLrj4P4WIGgwGy2SyGw+FCrIcWlV6vh0QigUgkgmq1emU1u2maUFV1rtd4BGchwh5hqliG06Ma488qkUgEy8vL8Pv9CIfDME3z3MWZLMuIx+NnUo9O+81ZrVEnJyeQJMmu1pt3TNNEu92+sBJonhAEA1/4QhT9fnWhd+pomkYqlcLu7i4Mw3hBFJoFEe88kskkDg8PRzqXnWhdPS2I5vP9ax/vuq+zFXhz3sJ/Eu/ZJM8LhmGQSqUmtqvu9/vh8/lcaRMUBAH5fB7FYtFRe4xWqwVN05DNZmEYxsQE7atIJBITq6Kz7t3hcNhT97FgMAiKotBsNpFOp+35xOn/RFGEqqp2GiNFUXY4yrzen/r9PqLRKBiGmVpisBN+rqMiyzJ4nnfcI5TnecTjcSSTSUSjUYRCIXQ6nRuL207cDyfpvXod+v0+er0elpaWUK0u9txvntE0DcfHx4hGo7a1xmXvta7rtv8lEfcIo0CEPcLUsYzW5/FGJooi8vk8gsGgPSmmKAp+vx+JRMKOuTdNE+FwGJlM5sooc2uBEAgEFir2PBKJQFEUJBIJCIIwdQ8cN5mUl9a0uWySLcsyJEnC0dERgMsFG69O1p8nnU6Dpmn7b7qK56sUb8JpQXQSRuSWr9oiJEtGIpGJpruzLAtZlh1fgNM0jbW1NRwfH7sSANLr9dBut5HJZMDz/ESqGy+DpmkkEomJLpROi3uDwcATqbnD4RDJZBKRSAR+v//cTcLTYVYWFEUhGAyOVHEyi8RiMfj9fuzt7c3lvPR5VFWFrutjz6kYhkE0GkUikUAymbRTh+v1Our1OmiaRjqdvrFnshP3QyeO4RY8z0OWZRweHk57KASXOT4+BsdxSKfT4Dju0g2EZrOJcDgMAETcI1zJbJh+EOaeUCg0V62WLMsikUggFAqdm7xnTaBZlsXt27ehaRoYhhlJqLOOtUiinvV6WW3H8272bbU/zTun/dBee+3s5z8UCo38Pl92HC8RDAaxu7s78uMtf7hxfOIsjyKnjncVNE17piLJbSKRyEQTu9vtNlKplOPHXVpaQq/XG1lwvgmdTgebm5tYXV1FMplEqVRy7bmuYlr3TmsukMlkEAgEcHBwMFVhrNvtolwuI5FIXKvyn6IosCyLVCqF/f19F0c4eSRJQiwWQ6FQWJjrmN/vv9H8m6ZphMNhyLIMQRDAMAz6/T4ajQZKpdIL1bnNZhPdbhfZbBabm5vXFvecuH9N4h54ExiGQSaTIe3QC0SxWESr1UI6nYbf70ehUDh3I2EwGODhw4dIJpNQlGf+xIvQqUW4GUTYI0wdmqYRiURcEfZ4nj8jrpmmCYqi0Ol0HK34stpTRFGE3++HKIoArr74Wj9fVKPq62IYBp4+feqZdi63oGl6IYS9yybZgUAAT58+vfIY1SqDbpfCV75S9txk/TSSJF1blD4tyo1Ctcrg/n0Fr7xSPbeF6/TxCgUfvvGNFO7c6eGXf9kZc3KWZUFR1EJU6wmCAJZlJ5pkaC2EGYZx7PpA0zQkScKTJ08cOd5lDAYDFAoFrK6uAsDUxD1JkqYqqNE0jWAwCEmSsLu7O7X7mdUqeZNFomX2f3x87InqQ6fIZrMol8tzP8ewsOxwRmm/t87bUChkC3nD4RDNZhOVSgXtdvvKCsdarQae57G6uooHDx5ca6zXvR+6dQw3UBQFFEVNdKOIMH2azSa2traQy+Wwvr6Ohw8fnvs40zRRLBZRqVQQCoUQj8dhGAYR+AgvQM4Igifw+XyOlxgzDIPV1VXEYjHEYjFEo1H7ayaTQS6XO/eimM/n8TM/8zNYWVlBPB6HLMuXevFwHIdbt24hk8lAVVU76ZdccJ3H2vGdZ1iWhWmac9ni9DwXJd75/X6Ypolut/tCGu7zfO97Ebz9dsI+3rS4apyxWMzR1MHznu86qbNvvpnE++/L+M53Yo6l1Kqqil6vtxDnrqqqU7kW6bruaOiDqqoTDbbo9/vY2tpCKBTCysrKRJ7zeax79DRhGAYcx2FlZQWpVGriLVYMwyCfz4/9OqTTaYdGNH2i0ShM05yoWD9tQqEQNE27VJBTVRXr6+u4c+cO4vE4BoMB9vf38eDBAzx+/BilUgnNZnPktuVyuYx+v49sNuvUnzHzVCoV6LqOpaWlaQ+FMGGGwyG2t7dB0zTW19fB8/yFj+33+zg8PLQ/d/1+fyHsAgijQyr2CJ5A0zTHF4OSJAE435OAYRgEAgFsbGzg4cOH9nOzLAue52GaJiRJgt/vh2EYoCjKngBvbW3ZwReWh97pnxPcwTAM19IgvQTP8wtRrXcZoVDIToablTbbq8YpiuLIbTZXVd5d9HzXaTO6d6+E4ZDCnTs9xyodFUXBwcGBI8fyMhRFIRQKoVAoTPy5dV2Hz+dzzI4gFApNPLyq3+/jyZMnWF5exsbGBra2tiba9sjzvCe8iqxOAkVREAwGsbe3NxGbCYqisLy8bPv+3hQrXGN9fR17e3szv+mmqupCtUJyHIdkMolisfjCz3w+H5LJJCRJgq7rOD4+dtQLu1KpIJFIOHKsecDqRrl169a0h0KYApqm4eHDh0ilUlhdXUW1Wr20or3f76Pf70PTNGQymQmOlOB1iLBH8ARutG5dZAZtYZlCW6IeRVFYWVmx28ms75324zEMA7lcDoeHhzAMA+l0+lwPPYJzmKYJwzAwHA4drXjyKkTYe+ZFZ01qrhKrXn21AlE0p96Ge9k4Q6HQtRJBRxEzz3u+67QZrawM8Pu/vz3SY0chkUg4YsA+DqMIok4QCoWg6/pUhIxerwdJkhwR42iahs/nczQFd1R0XUehUEA6ncatW7ewvb09sddzUmm4o2LNRZaXl9FoNHBwcOBqFUY6nYYgCI5sRlrn0MrKCiqVCsrl8kxW7IZCIdA0PZXPwjRgGAYrKytot9tn5lXhcBixWAwcx6HRaLhmfdLpdDz3OZw2g8HA9q9cFH9Hwk8xDAP7+/uo1+tYWlpCIBDA1tbWpfeCVqtF1p+EM5BUXIInaLfbji4IFUVBLBYbaeLabrehaRrS6TREUbz0d6zKPFmWEQgESAS5i5imae8Un5ycoFQqzeSC4boEg8GFWmA8D8uyiMVi2NvbA3B5Gu4oP58Ul40jk8mg2WyOXI1zOsnW63838Kw6OpVKYW9vb6r+eu+8E8W3vpWEIBj4xCfcq+5dWlpCrVabSoiPlWTqRPVMNBqduE/g8zSbTZimiWw2C03T7EpdN5l0Iu4oWBuEPp8PkUjEtfZoS7hxssPAGrsgCIhEIuh0OjMlTEiShGw2i/39/bnyC7wIy6bGagEEnr0Gy8vLCAaDOD4+xt7eHur1umvvo2EYiEajaLVaM3WuuI3f74eiKBOvoiZ4h8FggFqtBlVVIcvypQUNpmlCFEVX7KwIswnpHSRMHdM0HZ3MW+lSoybf5fN5vPTSSwgGg9dKyyOtt+5imiYODg5wdHR0aRT8vMHz/MT8rryIKIpzN9EXBOFa1aYXeQ8CV3v5XcY4v3sRHMchl8uhWCzOfVo18GzhxbIsDg8Pp/L83W4X9Xodt27dQigUGutY4XDYEwvIk5MT7OzsIJlMupL6exqfz+fpDSKapsGyLJaWlpDL5Ryvakomk67NXayxr6ysIJlMzsRCk2VZ5HI5lEqlqVYbT5JIJAKapu3P3O3bt5HL5dBqtfDo0SNUKpWJ+Hb1er2xr2HzxsHBAQRBwO3btxEOh6c9HMKU0DQNBwcHkCQJ6+vrlz52kTxBCVdDlAnC1DEMw1EhwzCMkSfuVgXe8y23hOlimiaazebCTLRPI4riQggkF+H3+0e+HrghVDmNtXBxqhLk+YCMi16DH/1IwBe+cAs/+pFw4e+OC03Tth/MdQUiN967V1+t4MtfPsIHH/hRKLiTNB6JRKa+0bC/v4+DgwOk02lks1nIsoxIJIJMJoNUKoV4PI5gMHipsGKlYXrlGttqtbC1tYVgMOhqqMZlxuRegqZpBAIBrK+vO7bAl2XZdbHNmlNFIhGsr6/bXsdeJZvNotlsekLgnhTD4RAMw+DOnTvw+/0oFot48OABSqWS64IewzAIh8NQVRUAPH9+TJrhcGjbdiSTSdy5cweZTIa0LS8gzWYTf/u3fwtd13Hnzp0LH9dut2diE4UwGUgrLmHqWClkTlXpCIKAcDhMKupmGIqioOv6QnjqnSYYDCIUCi1EAMFFJBIJtFqtK4NSCgUffv3X8/jBD8JQFB0f/7g3g1VUVbUDecbxKqpWGbz7rorPfa4Bnjfwl38pYXPThwcPRHzrW0n7NbAe961vxbG9LeCDD/z4/Ofr9u+mUsNLW3yvw9raGgaDAX784xLefVdFPt8f+bjvvqvirbeSjr53omjij/5IxV/8RRB7exxeftn5dnarZW/aVaX9fh+1Wg3hcBjhcBiCIEDXdbAsC5/Ph3A4jHg8Dr/fD4qiXqiKj8ViYBjmRrv91jl2nfd7FKxrvjV2N1o6LRuNWVgIWSKZJEmQZRntdnss4SWRSEAQhIn87dbYQ6EQBEFAu932ZKVkKpXC/v7+Qvna6roOmqaxv7+P4+PjibUfW2KiIAjw+Xx2OvXxsbOhWG5dnyaB1c6+tbWFo6Mj9Ho9BAIBpFIp29t1EdrFCT+lWq0iGo0iEomgWq2eex21zhOy7iWQLQDC1KEoaixfpmAwCNM0oWmavaghzD7WgtSLiwG3SKfTC+MleBGCINj+epfx5ptJFAoCVlacS3V1A1mWcXJygkQigWazeePq5NOBGpubPP76rwP4678O4CtfKePu3ZL9GliP++IXj8EwwNe/vudKsnAulwNFUdjd3cX9+5FrH98a7+c+18A770QdC7y4d6905quTCIIAwzAm4gM3Cpqm4enTpxf+3OfzIRqNIplMwufznWkfDoVCN27hcTOpWtd1bG1tIR6PY2VlBcPhEO12G91uF81mc2yhb1LClpMwDGOnz5ZKJVQqlWsfw+/3T6Ri7zSW954sy9jY2ECxWPTUZp0kSTBNc+GEkuFweG4Srtvoug7TNLG9ve2q3Yib1ye3SafTqFartoDfarXQarXsSsd0Og1FUbCzszORdmmCN7BS5HO53Ln3/EajgVQqRTrPCKRijzB9TNO8ll/R6YlpMplEIpFAMBhEOBxGMBiEJEkkqXYOME0Tw+HQM4tot0kmk+A4Dvv7+9MeytTgOA6RSATlcvnKXfeXXupib4/D17++j1TKm558HMchGo3i6dOn8Pl8iMViN275Oh2okUwO8P/+XwA/+7M1/OqvHuNTn2rbr5H1uC996QS//MsnSCa1kcI4roN1zd3a2oKu6zc6vhX+YS3CnKrcUxQdL79cdyUV1+/3Q5KkmfG00XUdzWYTHMeB53k7kIemaSQSCZRKpRtVKjl9Pp1Hu93GyckJTNOEJEkIBAKIx+N25YIgCOj3+6Ao6loL3Gg0OpObf9acxu/3IxgMot1uj/zeRSIRZLPZqc2LTlce+v1+z7R/K4oCmqY9JTbOO5IkgeM4V+0MJnF9coOlpSXIsnyuaGdV/FerVVcrmgnexDAMdDodJBKJC0Om/H4/BEE457cJiwRlLnJpCMET9Ho9PHny5MrHMQyDaDRqL44VRYFhGKT0eI6p1WojVW/NOgzDYGNjA9vb21e2oM4zgUAAmUwGDx8+xDvvRPHWW0ncvVuauV13i0gkgkgkYl/fNjY20Gg0UCqNV032+us5vPdeEJ/9bAPf/vaOE0MdmUgkgkQigUKh4IjoXq0yuH9fcaxiz03C4TCi0ehI9ysvkclkQFGUfS2Nx+OQZRmbm5tTHtn14XkegiBAURT4/X77+7qu2xtBrVbrQvHozp07M+9XZS36y+XypSKzz+dDNpsFz/OeqeQwDAOapmF7e3vqlXKSJNkVMOPYJBBGR1VVhMPhmbz2uImVSry5uXnl54KiKCSTSSiKglarhZ2dyc4BCNMjGAwik8ngww8/fOFnVjUnKWpZbEjFHmHqtNttdDodRCIR+Hy+Mzc1y4fD2nEWRREURYHneVKVN8cYhmG34S6CqXU+n0ev15uZSiC3CAaD4DgO1Wr1wl13J/1z3PbiSSQS6Ha7dnVCs9lEJpNBp9MZy37Aqla8d680UTFMkiRks1ns7u46JkBblXuzUFnBcRyCweDMfU7D4TAMw0Cz2QTwbAFQqVRmUsywPKZqtRqOjo5wdHSEarWKbrcLXdfB8zwURUEikUAoFDrTOk3TNOLx+MzPG05X74XD4XOr9yKRiJ2q6xVRD/hp9Z61AJ1mUNRwOATHcUgmk2N7oBJGwzAMRKNRR3z1Lrp/z6LH3urqKo6Pj+1r9FW0Wi3U63V7s+km7fmE2aPf7yORSNjV7BYURSGbzZJCFwLx2CNMF9M0EQqFIMuy/e9UKoVOpwNBEMAwDEzTtCeDFrM+MSdczd7eHpLJ5LSH4TqSJEEURTx69GjaQ5k6oijawr6i6OdW6jnpn+O2F4/f7z8ThDIYDHB4eIilpSU8fvz4xobtKyuDiVfq8TyPXC6HUqk09VTYy3CzArDf73tKJBmVZrOJZDJpV4p6KQ3XCTRNs72oLBiGsQW+ZDKJVquFWq0GwzBm8j08D4ZhQNM01tbWUK1Ww0idKQAAIABJREFUbS8uVVXh8/k8u8izhElVVSEIAnZ3d6fmK1ssFtFoNJDL5VCv10lr4yncuJZa93dRFMcOk3rjjQzeey8I4Oz927qvi6KIL35xd7wBT4B0Og3DMK4tdg4GAxQKBayuriKbzS5EdwsBdkvuaZ/MWUl7J7gPqdgjTBVLoLMmejRNg6Zpu3XE+h4R8hYLXddxcHCAWCyGo6OjaQ/HVVZXV3F0dDTVygWvEI/H0Ww2z53wn02F1fHBB3587GPdsRYcbnrxiKKIUCiEcrl85vudTgeBQACxWAytVmvsNMZJVCeEQiEsLy+jUqlcufiYdrWEG2m7FrquIxqNotvtjlVxOWl6vR6CwaCd0ExR1MxVHV4X0zTR6XRwcnKCbrcLSZIQj8dhmqZnBa+bYM2dRFGELMuQZRkcx83E30jTtO1Dquv61Px0h8MhAoEAFEUhfnuncOta6vf7wfP8yNVpF43tj/9YxWc/28Bv/uahfa+RZRn/4B/EkUhQ+JVfYbG8HPN8NebS0hK2t7dvLCr3ej0kEgl744Iw32iahkQicWYuxnEcwuHwTFz3Ce5ChD0CgeApDMNAvV5Ho9FAJBLBYDBwNUFtmsRiMQiCsNCBGaeJx+M4Pj4+d4JrLTL29jgcHnJ4/30Ze3scXn65fuPnc7MNNBqNgqKocxeKtVoNPp8P6XQauq6PtehwU8gCnqWI5nI57O/vj9Tu4/Z4rsJt43SfzwdZlu0gilmhWq3awQvHx8eeXug6zXA4RL1eB8uydtr6vHF6Y3SW/r7TwRqKolwrFMRJarUaotEoAoHAzH223cKtaynDMAgGg2O1j1pj+83fPDyzube8vAxdbyKT2Uanc4zhcGiH7kxTPL6IWCwGlmXH2sDWNA08zyMajS6Edc2iMxgMEIvF0O/37bVRNBqd23sb4XoQYY9AIHgGwzDQarVsoSsQCIBhGE+3/t0UmqZtwWRc4bJe5/C///cKPvUpFUtLKhRFAc/z6HQ6U2txui6W/9Xp1tXT5PN9PHnC4733gvhH/6gBWdYn7jF3HbLZLMrl8oXvbavVQq/XQzKZRDQaPeMFdh3cFLKsNr+Tk5ORFwzTTiR027NP0zTEYjFHPKImTavVQiwWw8HBwUJWdkSjUdKy5FFomrbbp60QlElTq9WQTCbPLJgXGTevpaqqjnUNvWhsiUQCBwcH9uZgv9/HyckJDMNAMpk8s1nM8zxM05zqHCkWi0HTtLGtEbrdLuLxOHw+31iVkATvYwVJVioV+zxPJBIzmfZOcB7isUcgECaOtSNvVRdYk6vnU/6stsV5ZGVlBQzDIJfLwTAMmKYJwzCg6zo0TcNgMLAXOP1+/8I2DVVV8f3vJ/B7v0djMKjj136tbpv837lzBycnJy+0g3qRYDB4aXujouj4T/9pH/fvdzyfoGqF/Fw1wW42m3j48CEikQji8TgSiQTK5TJqtdrfBcdc7XF0kRehE9y6dQutVuta1QRujscLdLtdGIaBUCjkeGWP2wnB0Wj00mvJvENEPW9jtRWnUinbQ+q6ggdFUZAkyX6vrbmGVRlo3V8BgGVZ9Pt9u3qVYRhomobl5WX7+4eHh0Tkcxjr9ZYkyVELEisl+7z3q1qtolar2UF8hmGA4zgAz1pZG40GDg8PHRvLZUiSBFVV4ff7wTCMI36nmqZhc3MTKysryOVyJCl3jgmFQtA0Dd1uFxzHIZVKEVGPYEOEPQKBMFEMw0Cn08HR0ZFtnq3rOorF4gvtYd1uF5FIZEojdQ9L1LMi61mWBcuy4DjO/srzPCRJslMNKYqCYRi2CAjA9tP4J/9kH4eHHP7pP62i0Xi2kDk5OYEgCMjn82BZ1vPtvsFg8MpJ/qRFo5sKLaFQ6FoVJ5VKBZVKBeFwGIlEAolEAoeHh3jnHdrVcI/LWF1dhaZpnj9vpoG1QHRa2HM7zCUUCs29t95lsCyZ8s4CDMOAYRhks1lUq1UcHz9rqaRpGrIsQxAESJKE4XCIYrEITdNA0zQSiQQURbED1wDY98rn/30amqZf+D7P8+A4DrIs4+HDhwtZ4eomrVbLTnR2inA4fGlau2madvV5JBJBMplEpVJBv99HOByGqqpoNBqu3fOsCniWZVGv17G7u+vo3z8YDLC1tYX19XXIskwq9+YUv9+PwWCAdDqNcDgMAMRbj2BDZjkEAmFiWFVpu7u7tsB3Gb1eb24SDIFn/lyrq6sYDAbY3Ny0qwl0XbfT4i6Cpmlb5LOEPk3T0Ov1wHEmXnvtxd/p9XrY2trC2toaBoOBp4NIRFG8sA33MoHNzSqnmwot4XD4RouDWq2GWq2GcDiMeDyOe/doCEINn//8ZH1zMpkMWJbF5ubmzLRyT5J6ve7KhsMrr1TPfHUSK6hgntJwr4PP55urRNxFgKZpRCIRW6yjaRqGYZyp9Pf7/Tg6OkIikbCr8m7Ced5UVoVfMBicuVANt6t/x6XZbCIWizl6TL/fP5Jvn5VAe3JyYt/frI3QpaUl3L59G0+fPr1yTnYdaJrGrVu30O/38eTJE9fuq8PhEAcHB8hmsygWizN33hKuhud5e3ODeOoRnodIvAQCwXWsSrNWq4Wtra2Rd781TYNpmhBF0eURuk84HMba2hqq1Sq2traubRBuGAYGgwG63S5arZadHnvVBHEwGODp06eIRqNIJBLj/AmuYYmWF+0wWwLb/fvKtX42Lq+8UsXdu6WRhZZqlcF3v5vG8THG2i2v1Wp49OgRdL2Mr31Nxsc+lprYBE5VVQSDQTx9+nQqJvazgFWN6fR1yfImvH9fQbXqrAC16G24pFVpNrHEOmszy/pq/YxhGCQSCTAM40rVCk3TiEajM1cR4+Z90Qna7bbdCusUHMdduVl8mufnTr1eD48fP0a1WsXq6qoj1wyfz4dcLofbt2+j2+1iZ2fH9c2yWq2Gg4MDpNNpBINBV5+LMHmsZHsi6hHOg4RnEAgE17AEvaOjIxSLRVQqlWuLBYFAACzLznSARjabhaqq2NvbGysJ7qZomoZWq4VUKgVRFD1XtSMIgp3WeR6XBTK4GdZwXfPwd99V8eabMUhSBx/96Pg75b1eD5VKBYlEAuFwGI1Gw9VFgSzLSKfT2N7e9lx6oNeQZRkURTnaSgX8NFX4yRMen/50y7FzOp1Oo1KpLFQa7mlkWUYgECCLoTljnCq96xw/Go1CFEXwPA9N0zy/6THtEKOrMAwD4XAYgiA40jLK8zwikQiKxeLYx2q326BpGplMBo1G40bvtd/vRz6fRywWQ6/XQ7FYnKgNQr/fx3A4RCaTORMYQph9VFWduY0GwuSgTNJnQyAQXMIy9L0sFOEqotEogsEgtra2HBzZ5FhdXQXLsigUCmO9Dk7AcRxWVlagaRp2dnagKAo6nY7j4sR1sdqtNjc3pzqO8Ynif/2vGD7zmUeOtz/l83nwPO94i5CFz+fD2trazLbvFAo+fO1raZgm8Hu/d4CVFXcXMel0GgzDYHd319HjVqsM3ngjg/feC+Lu3ZIjXns0TePOnTt4+PCh5wUJt1haWkIoFJr2MAgzjhX01W63cXBwMPV7+izD8zzW1tawtbU19kZSIpGAKIp4+vSpM4MDEI/HoaoqCoXCtcYXi8UQi8VwdHRkJ/JOE0VRkEqlUK/XIQiCHSxj+TWbpolut4tKpTL1uSDhaj760Y+SDSrChZCKPQKB4AqWl964EzaKoqAoiqu7nYWCD2+8kcFLL3UdFWSsCrknT554YkFtGAZqtZpdmcWyLCKRyIWVcpNCVVVomjbTZs8sy+L27SUsL++Bpp2vdqvVavD5fEilUuj1eo7uvlv+P9VqdWbDFX7rt7L4y7+UUSz6sLfH4eWXnQ22eB6/3w+O4xwP0BBFE5/+dMvRahurBX+camG3rpGTIpFIkPAMwthYLXAcxyESiaDdbi9se/u46LoOhmGgqiqq1fF8RZPJJBqNhqMVye12GxRFIZPJoNVq2e+zz+dDMplEJBKBJEl2mjIALC8v21YW9XrdEx61vV4PhmFAkiQ0Gg2Uy2WcnJyg2Wyi2Wyi0+mA53lbkOQ4bqY7ZOadcDhM7mWECyFnBoFAcBRrB/Dw8NCRyUG323XN8NwymP6Lv5Dw/vsyAODb395x5Ng0TUNRlGt5Ck4CXdexvb1t//sjH/kIJElybad2FBNvURQvDfYoFHx4880k7t0ruV6JdVPS6TR6vZ6r4mSxWESv10Mul8Px8TGOjo4cWTisra2h0+mgXC47MMrpcOdOF++/LyOT6eHevZLrz8eyrCtivRum96FQaOwWtTffTOK99575NTl1jZwkTvt5ERYbK0k3HA4vbHu7ExwdHSESiUAQhBtvArMsC57nXbEYse6xKysrePr0KQKBAGKxGFqtFvr9Pnw+H2KxGNLpNCiKQqfTwePHjz2xkXuak5OTFzbtTm8OWq+dKIrI5XLw+Xxn5okEAmE2IMIegUBwFNM0sb297ZhQZBgGNE1DMBh0fOJmGUz//b/fwic/2byRIEDTNGKxGGRZtnfRLLGl2+163qvs5OQEqVQKT548ceX4VyXLUhQFn8936XvrdVEhEAhAkiQ8fPjQ9eeqVqvodrvI5XKIRCI4OjpCs9m8cQVfPp+HaZqOt5ROmp//+Ro2NwVb/HU7FVIURcf9MgsFH/71v85hZ0dAt0vh9dfHT7GWZRk0TY8tOFvXxkmIpk5DjMYJbkBRFEKhEMrlsqc272YJXddRrVaRSqVQKBRudIxsNotms+laW/Tx8TEMw8Da2hp0XUehUDhXzLWSmmeZbreLzc1NrKysYHl5mYh7HoQkuxMugwh7BALBEUzTtJNvna7+6nQ6kGX5SmEvGAwikUjAMAzoum5/tcyuNU3DcDhEr9fD8vIy7t3z4cMPDfzgBwHcvXuzarBbt27B5/Ph4OAA3W4XhmGA4zgIgjAT7QzHx8dQVRWBQMCV8VqJshcly/I8b79XF+FlUYGiKKTTaXvyPwl6vR4ePXqEcDhspx0bhoFut4t2u41OpzNSYnIqlYIgCHj8+LFrC5JJVVv++Z8H8d57QXziEx2srBxfKSiPA0VR4HnecS/CN99MYmdHcPSY8XgcJycnY7+/KysDT4rqo8DzPAzDIAsiguPQNI1kMomDg4NpD2VmGaeVWZIk+P1+PHr0yMERvUilUrEDKC7aRJt1Uc9C0zQUCgWsra1hdXUVOzs7pN3cI1ihXQTCRRBhj0AgOIJhGNje3kan03H82J1OB4qiXPm4eDyOVquFwWAAhmHs/0RRBE3TYBgGPp8PFEWhXq+j3S7ia19j8JnPpPGv/lUUg8HgWlWBqqqCYRg8evTozGSv3+/PhKgHPHvfyuUystksHj165Lg4pSj6pcKKIAhXtq14WVSIxWIAcGkrsVvUajVbXPL7/QiFQggGg4hGo6BpGp1OB4eHh+d+JqPRKMLhMDY3N11tG5pEtWW1yqDbpfCVr5RfEJIvEpTHwefz2YnfTnLvXgnDIYU7d3p49dXxqwGtFrVFr7oQBGfFUgLBgqZphMNhMAyDer2OVqtFqveuid/vv3FnQzabRblcnojwNCtzOifQNA1PnjxBOp3GxsYGer0eEfg8QDgcJom4hEshwh6BQHCEfr/viqhnHfsqs9hoNAqfz4fd3d1LU0NZloXP57PHKgjAP//nj6DrCjKZDJLJJIrF4pWta5IkIZFIYHt729Egg2lQqVQgyzLy+fzE04dFUUS/358JH73n4Xke0Wj02q+ZG22inU7nzOePZVkkEgksLy+j3+/j4ODAXjzJsox4PI5CoeD6uWtVWf76rx/inXeirrTG3r+v4O23E7h7t2Qf+ypBeRxEUXRlgbOyMsDv/75zIlwqlUKz2fTkYsztVunTSJJEFkME16BpGsFgEIFAAABsocnn89mbfPNSzeUGN21hjcfjME3TcUsEwjN0Xcfu7q49l9jY2MDTp09dm+cTLoZlWSwtLUEURVKxR7gUkopLIBDGxjRN1Go11wIYdF1HPB5HtVp9YTecpmmsrq5ClmXs7OxcaWRtGMa5Xiy9Xs82F06lUohEItA07VyRkGVZrK6uolwuu2LYPA1arZY9UZ6kGXgikUCr1cK//bcK3nsvOJFEU6fI5/PodDrXXli8804U3/pWEoJg4BOfcGeSbBgGms0mjo+P4ff7kUql4Pf7AQCZTAbFYnEiFQiKouPll+v4wQ/CeOutJBRFx8c/7uzfnM/3HU2RvQpVVaHruuc/+5lMBgcHB54U9t59V3XtfHieeDxOwjMIrkJRFGiaBk3T8Pv9CAaDkGUZsizblf3D4dBzoQpeQVXVayey53I57O3tzfzGqtex5hLAs3sKACLuTRCO47C2tgafz0c2qAhXQir2CATC2Jy+8bt1/FarhVQqdcbkPxQKIZ1Oo91uo1AojN0CY5omTk5OUKlUoCgKUqkUkskkjo6ObPGGpmmsra2hXq/P1U6xtTuby+VsgU/Xdei6juFwiMFgYIeBODmRttLs7t17JpKc9tGbZFXPdYlEIuA4Dpubm9MeypXs7++jWCxifX0dS0tLOD4+dtwf7ircbI11szrvPDiO83woTjweh6Zpnk3sdPN8eB4i6hEmyWkvR+v/o9EoVFXF3t6e5zcEJk2n07m2YBGNRjEcDl3bTCa8yNHREdrtNvL5PEKhELa2tkjbuYtwHAdFUaCqqr1xQCBcBRH2CATC2FAU5foC8vDwECsrK2AYBoFAAIqiQBRFHBwcoF53tsLLau+oVqsIh8OIx+OIx+MwDAMsy6LRaMylWXa73caHH34IlmXBcRx8Ph84jgPHcRBFEaFQCCzLgqIo22PsdDjJYDCw/384HKJc1vHf/psMAHj11coL4py14B4MBlhZedGD7Xvfi+DttxOOJYQ6BcdxSCQSN06SffXVCkTRnIioYWF5KaZSKQQCAdfCUi5i0uKbm/A8f+3qkkmjKArK5fK0h3EhkzwfSGgGYdpYycyZTIb48D3HTdpwRwlTIzhPp9PBo0ePkM1mcefOHQyHQxwdHU18o3DeEUUR+XyeCHqEa0OEPQKBMDaTmKT2ej1ommZPJjqdDp48eXJuW61TmKaJarWKarUKSZLAMIzjFWteRNO0S6t9KIqyBT+fz2f7FgqCYAeW0DSNP/kTBm+//WxSEomo+Pf/vot6vW5PAq8Kzuh2qTNfvUImk0G3272WMPZ89eE0RC4rbCOZTGJpaenvxNeyq9W28wbHcWAYxtOvmeUp5/SGxyzCMAxM0yS+RARPQFEUYrGYp0X3SWMYxrU/n1ZrM2HyaJqGp0+fgud5JJNJZLNZRCIREq7hIH6/n4h6hBtBhD0CgTAWpmlOTOiqVCqIRqN49OjRRJ7vNKTl46dY7/lgMLj0dfnUpxh88pNLeP/9ANrtFvp9DclkEqIoolgsQhCESyfnll/aJHzTRiUYDEIURTx8+HCkx1erDL73vQg++MCP999/Vr047cq1UqmEUqmERCKBTCYDTdNQKpVcr+Dzcmv1qLgVnOEkiUQClUqFGPbj2ftFXgeCV6BpGqqqolKpEGHq77iJsAfcrNKP4Bz9fh/b29vgOA7JZBLr6+vY398nlZQOQM5twk0hUjCBQLgxpmnCMAzs7e1N5PlOTk5AURSCweBEno8wHoqi45vf3MXduyX8/M8XUSqVUCwW7fRAv99/aQv3q69WcPduCa++6g0vQ4Zh7OCJUatUrcTW99+X8dnPNibafnsV5XIZDx48QLPZxNLSEm7dumW/N25w/76Ct95K4v59xbXncBuWZT1tgM8wDARBQLU63nlWrTJ4550oqtXZbmO9Kk2dQJgGy8vL0x6CZzBNE8PhEKFQaOTfuWmSLsF5hsMhdnd3USwWkc1mSZWZA4TDYfI6Em4EmfEQCIQbYfmrPX36dKKtqZVKBYlEguwKzgjPt53yPG9XPAmCcGkAiRstq+NUjaVSKfT7/Wv5ybzyStVuJT7PZ9ALlMtllMtlJBIJu0XXjQq+SQYmuAVN055eUKZSKbRarbGvyZYIC0y/wnQceJ4nCySCp6BpGhzHTdzn1Mt0Oh0EAoGR7QNomvZ85fSiUavVEA6Hkc/nsbW1Ne3hzCzW5hyBcBPIbIdAIFwLKy212+3i8ePH6Pf7E33+w8NDsCzramURwT2snXZrwd1sNvGjHwn4whdu4Uc/ejaZKRR8eP31HAoFHwBnq4duWjXm9/shyzJ2dnaufvApFEXH668f4fXXjzwp6p2mXC7jww8/PFPBJ0mSY8e3hFonX4dJV5ZZwTFeRZZlHB+PL8S98koVd++WZlqEBX7qVUQgeAmappFIJKY9DM/A8/zIc0nL77jT6bg8KsJ12d3dhc/ng6qq0x7KTCIIAuLxuKc3DwnehlTsEQiEa2G13k7TPL5WqyEejzu22z0P3l+zQr1eRyQSQTabRa/XAwD87u9mUSgI+N3fzeJ//s8nePPNJN5771m79be/veNo9dBNq8ay2SwqlcpCVAlYFXzJZBK5XA7NZhMHBweeFLQmXVnmZZFIVVVomubIgndeUox5np/2EAiEF6AoCjzPw+fzzX0Y11XQNA2e5y+t3j9NJpPB0dERET88iK7rODg4QDabhaIo0DQNrVYLlUrFk/MHryCKIqLRKGT5mQ8zqTIn3BTmq1/96lenPQgCgTAbeEHUA4BWq4VkMol2u+2I0PLuuyreeisJRdHx8Y+TXWA3sRJ3VVUFwzCQJAkf+1gf77/P4mtf20UyqeGll7rY2+Nw714JiqIjn+9DUXS88kr1hSCNapXBu++qyOf7I4VsiKKJj3+8c61ADlVVIUkStre3r/33XsR1xz0NWq0WqtUqotEo4vE4ut2u5wzfLzs33ECWZTAM48nE2Ww2i5OTk0t9KxeNRCLhaTGWsLiYpglJkhAIBNDpdBZW+JBlGZIkjVRpHI/HIQjCxHydCden3++j0WhA13WYpglZlpFKpRCJRFCv1xfqPPf7/chmswgGg8hmswiFQnbwnEUwGMTy8jIEQQBN0+R+RRgLIuwRCISRMAwDnU4Hh4eH0x4KgGcl67IsO7LAnrQ4sOjwPA+/34+dnR1wHIf1dT/+zb+hkUpF8L3vRfCJTwzxcz9XtqsnLxPj3BZlWZbF8vIydnd3HRW1rHF3uxT+y39J4qWXOkgmvVcNaJqmHcSQyWTAMIynfKFuItRa3ERcDQQCnhT2JEmCoig4ODgglSx/B8/zxISc4FkoigLHceB5HjzPe+6a4iSiKEKWZXAcB13XwTDPrBMs4YfjuCsDf1RVRTwex/b2tuc2mAhnsex6rM3B4+Nj8DyPdDqNVqu1EJ0PLMtidXUVPp8PPp8PNE2DYRgEg0H4/X60220AwOrqKhH0CI5BWnEJBMLIeGmX9ODgAHfu3LmWN8tFONF2Rtp5R4OiKCQSCVSrVXQ6nTNtg3/4hwl885sxsGwSv/IrAorF4pXHczuQIZ1Oo9Pp2JMwp7DG+8d/HMb+voDf+Z0svv/9J44+h5McHx9DlmXIsoxSqTTt4TjCTdp4GYbxZMVBIpFApVLxdGLvpCFtuIRZgKIoBAIBCIJg21PMEzzPY2Vlxd5wsAQM0zTx8OFDMAxz5XUrnU4jFAphe3ubVCTPIKZpYn9/H8PhEPl8Ho8ePfLkfdRJrLZaiqLsc56iKDAMg0AggI2NDfR6PbIRR3AUso1JIBCuxDAMVKtVT+2yGYaBdruNeDw+7aEAuHkow6KRyWRgmua5lZ//7J8d4+7dEv7hP9yGoigjBTdcJ5DhukELkiRBkqRrB2aMgjXuz372WVv7pz893fb2UahUKmBZdm4qoG4SEMGyrKeug8CzMV2VML2I+Hw+UgVBmAkoisLy8vLcidGiKGJ1ddUWNBiGAU3T9j3E7/dDkiR0Oh2Ew2GEQiGIoohMJoNYLAaaprG6ugpZlrG5uen4BhthshweHqLT6WB1dXXaQ3EdWZYvnCtZnwG/329XrxIITkBacQkEwoVYu6jNZhPFYtFzO0vtdhvpdBr1en3qlSqknfdqFEWBqqp4/PgxtrY4vPFGBi+91H2h5Zbjhjg8NHD/fgaJRA2C4MzO7nXadimKwmCQx5e+ZGBjo+laFebHPtaDouj40pcqnj9v+v0+FEUBwzBzscAatY33dMtuLhdFo9HwVGXNrVu3oOs6jo6Opj0UTxEKhRxNdSYQ3MKq6olEIpAkCY1Gw9H5ViAQQCwWg6IoiEQi8Pv9rlkqWG23lljJMMyFArssy7Y1RyAQgCzLCIfDEEURkiRBVVUMBgMUCgXPbagQbkaz2YSqqmBZdi7mEefBcRxSqdTcbIISZgfSiksgEC7EMAw8fvzYsyXzVgJkPB6fepvwvKRIuoWiKEilUtje3oZhGC8k3z7Pd75D4a23aHzjG2v4uZ974MgYrtO2G41G8eUvM/g//4dBv588d4xOMMnzxol28f39feTz+YVJCAbOtux+5jPc1MODnsfn83lKaPQKgiBMewgEwsicrmJbWlpyLKxJVVU7RMYS2ERRhKZpL1TOMwxjX0/OExYZhkEkEoGu6xgMBuj1evZ9QJIk5HK5M48//ZzPc7py7zwBxDAMMAzj2UR2ws0wDAMnJydQFAXlcnnaw3GFQCDguUIIwmJAhD0CgXAhhmF4fkK1v7+P9fV1cBxHDJU9Sjweh6qq2N7etndo790rnfn6PJb49i//pQJJyjoi3I4qonEch1gshn/37/bQbocvHOOscRNPuefpdDro9XpIJBLY3993cniexToXv/jFLgzDmHp18PPs7u4ikUhMexgjMUkvUp/P5+rxCQQ3oGkakiQhmUyO5WdK0zRSqRRCodALwhlN04hGo2i322i32+A4DslkErIswzRNUBSFVquFcrl8xsM4nU4jGAzCNE37cb1eD+12G8Fg0NG2QpqmYRgGbt26he3t7TN+vITZxjTNua5mI2EYhGnor1pyAAAgAElEQVRBmURSJhAI52Dtqs3CjtrKygp6vd5IYQuEySEIAtLpNHw+H7a2tjAYDK59jFZLwP/9v6v42Z8tgaYn4yG2vLwMiqLw9OnTiTzfpHBKVGFZFhsbGygUCgtlZB6LxSDLMra2tqY9lDM8S5Zex09+8pNpD+VK3nknirfeStrehn/wByoePBDxO79TxMrK9a8Pl/HRj36ULK4IM4thGNA0DZubm9faTKBpGrFYDKqq2v8+D0uce/53T//cMAw8evQIuq7D7/cjn8+fezxL5HMDa5z1eh3lcnlhKsXnGVEUkc/n8fDhQ88XD1wXiqJw+/btS1vQCQS3mF+5nEAg3BjDMNDr9c4NOPAiBwcHtvcXYfrwPI9cLofV1VX0+308ePDgSlHvomCLP/mTAH77t2n8i3+RRLkccnPYAIBgMAi/338mMOO6oRtepVZj8Fd/5UetNt7foWkaqtUqMpmMQyObDYLBoGu+VONgVSrPwvXvdGDJ/fsKvvOdON5/X8abbyYdfR6O40grFGGmoWkaLMtibW0Noihe+XifzwdJkrC6ugpVVc+0up4HRVH2Y857rNVGu7GxgfX1dWSz2QuFCjcFDGucoVAIGxsbWF5eRi6XQyjk/nyA4A7dbhe9Xg9LS0vTHorjhMPhS1vQCQQ3IeEZBALhDJao9/Tp05lZGOm6jlAoNDem/rOI5b2TzWahqio0TcPW1hYajcZIv39RsEU+38ef/7mMJ084HB/L+PKXfa55nNE0jXw+bye3/fCHfvzSL62iVGLwzjvxkUI3vMwbb2Tw3ntB7O1xePnl+ljHarVaiMfjGAwGZ1q15hWKosCySXzzm20sL/c9F3SiqiparZbnq1lOB5bk832YpglBMPDbv11ytDXXMuKf53YvwvxjiVrhcNie3/A8j2g0ikwmYwdSJRIJqKqKUCgEjuMcO++t52dZduoVSJZYwvM8eJ5HIBBANBpdmHvQvNFut5FIJKBp2tx4xEqShEwmMxObbIT5hAh7BALBxjAMdDqdmRL1LPr9PlKpFE5OTqY9lIVCFEWkUimk02nwPI9KpYKdnR3U6/VrnUMXpQqLoolPfrKFvT0Ov/VbJayuhpBMJsGyrKPVU9Uqg+9/P4+NDRPV6jPvuF/6pVVUqxxKJQ6vv34084nH2WwfH3zgx717RSST4wtApmkimUwuxGcuEAjgD/8wiK9/XXZM4D2dtjvueRUOhxEIBM6Y2XsdUTTx6U+38YUv1B3324tGoxBFkVRNEGYeS9ASBAHxeByKokCSJLAsa/9neXotkreXVWUoCAIqlcnYdBCcwzAM9Pt9ZDIZdLvdufDIzuVyxNuVMFXIViaBQADw7CbbaDRmUtQDnu3+6bqOSCQy7aHMPRRFIRQK4datW8jn86AoCk+ePMHjx4/PiDx/+qdBfPzjL+FP/zR44bGsNlfgWaDDeQv8cFjHJz7RgSh2sbW1hZ2dHQQCAdy5cwfxeNyRv+n734/jq1/147/+159WGH7jG7tQlCHeeGM+QiL+5m8CKBQE/M3fBBw53snJCQzDsL2cbsostDrLsowvfrFrt5E6gRVmcv++MvaxGo0GeJ7H8vKyAyObbazr06IIHITFYBHFu1EgVbmzS7PZRLlcxsrKykjt5l5H07S58wwkzBakYo9AIMAwDDSbTUeSR6eJpmlIJBILUUE0DWiahqqqyOVyCAQCqNfr2N7eRr1eP9fc+xd/cQ2aRuOHP5TxG79xdO4xL2rBvewxw+EQlUoF/X4fsVgMsVgMpmneOMiBoih87nMpyHIPn/98ya6eyuWGeO21E7z3XvDKMc4CF1VFjkOv10M6nUalUrnxhsAo58C0SafT6HZP8JGPVBx77Zx8P9rtNjRNg9/vX/jrn8/ng6IoZMFPICwAVtAbYTbpdrugKArRaHTmKy+bzaZdRUrEd8I0IMIegUCAaZrY3t6e+Z2mfr9v+7vNi2eHF6AoCqqqYnl5GTzPo1Qq4eDg4Eo/w1isjx/+UMZ//I97eOml8z1wRhE3wmENe3scfvEXT85U9A0GA5ycnGA4HNoCn8/nQ7fbvfBcZhgGDMOc+Xk8HkckIiCR2Dx3DG4IYtPgtL+ZUwyHQyiKMpawar2+n/tcA/fvK460pjoJy7KIxWLY3d119LhOvx/D4RDRaBQcx3ky5GNSmKaJWCxGFlYEwoJwfHw87SEQxkDTNMTjccctViaNaZpotVrgeR4+n4/cgwgThzJnseeOQCA4hmEYqFarKBaL0x6KI6iqClVV8ejRo2kPZS6QJAnZbBamaeLHPy7hu9/14ZVXqo57Yl3GO+9E8dZbSdy9W8Jrr108gZdlGaqqwu/3Q9d1mKZp+xOdbl8yTROGYWBvbw/D4RBra2soFAo3FqYWnWg0inA4jCdPnox1nFHf50kTDocRi8Xw+PHjaQ/lSoLBINLpNB48eHDlY6tVBvfvKxP/PE+CZDKJSCRCqvYIhDnHNE385Cc/mUkLGcJPEUURuVwOrVYL+/uzbX8iyzKy2SwJ0SBMHHbaAyAQCNPFNE0cHh5OexiOcXJyglgsBlmWXUtPtZjnhTEAZDIZBINBHB0d4fj4GN/97jPhBcBEhRfL0+wqb7Nms2m3Qvj9flAUBcMwoGkadF23xT4AiEQiWFpaAkVRaDabRNQbg+PjY8TjcfA8P1Y64ajv82kKBR/efDOJe/dKWFkZ3Pi5L0OWZXQ63mwRfp5Go4FMJoNAIHBl5YPl8QdM9vM8CcrlMmRZdjQhlEAgeA/DMCCK4sxcownnY4VnzEOIBqnWI0wL0opLICwwuq7j+Ph4pkvfz4NlWSiKgmrVGZP7i5gFb7CbQFEUlpeXIYoiNjc37fNjWi2p121ZNE0Tg8EAg8EAw+EQuq6/0Jrb7XZRq9XAcRyCwSBomr6ytZhwMYFAYOw2mpu0pr7xRgbvvRfE3h6Hl1+u3/i5L8NK2x5HtJwkqqqi2WxiMLhc6JyXFvOLaDQadogGWWQRCPOL1QJJmF0URYEgCI5bXkyD4XBI7j2EqUCEPQJhgTFNE7u7u3PXwtBqtZBMJtHpdFzd/ZvXhXEul4MgCHj06NEZQcwNj7ZpYiVBt1otxONxKIoy8+bNwLNK0nffVSfqVTccDpFMJiduYv7SS13s7XG4d6/kStUswzCIxWKuBgs5/X6Fw2EwDHNlxfK8fZ6fxzAM1Go1W7gnCywCYf6gKAp+v3+uOk8WkUwmg0ajMRcbrJbFkXUvJhAmBelPIBAWFNM00Ww2Zz4w4yIajQYSiYSrz6EoOl577Xiu2nBTqRREURzbL22W6Ha7ePLkCQzDwMrKyrSHMzZWi+X9+8rEnrPdbkPXdSjK5J4TAFZWBvj2t3dca8MVBOHcxGcncfr9Oj4+RiAQcORYs46u6ygUCtMeBoFAcBFd18k1b4aJxWJgWXauxFnDMIgNBGHikDOOQFhQDMNAve5O65oXKBaLEAQBoihOeygzQyQSQTgcxubm5twKvhdhGAa2t7chCAJCodC0hzMWr7xSxd27pWt51TnB4eEh4vH4XFVGCYIATdNcfQ6n369+vz9ylUC1yuCdd6KoVue3qkDX9bnwbSIQCOdD0zQURbn2vWcRrn9ex+fzIRaL4enTp9MeiqP4/X4i7BEmDjnjCIQF5nlPknma5BiGgWaziXg87uhx5+k1Ok0gEEAymcT29rbrQoZX0XXdFqdmiefPyWlVktZqNei6PnalrJc+Y4IguO6t5/T71ev1AGCkTY1pVHdOg0W9phEIiwBFUZBlGWtra9cSUxbl+udlgsEger2efd+aFyRJmqtNTsJsQIQ9AmGBMAzDTgfd2dl5wVtv3iY5BwcHkCQJPM87dsx5e42AZ+LF0tISDg4OFj5ZrlqtguO4mar09NI5ub29jUgkcunrd55wd/p7Xvp7BEGYycTkbreLcDh85eOmVd05aXw+37SHQCAQXISmafh8PmQymZF/Z1Guf15m3jy+LXq93sJ1vhCmDzvtARAIBPcxTROmaaJer6PVaqHVap3xjbIW05/7XAMA5maSY1XtJRIJ7OzsOHJM67WZl9eIZVnk83lUKhXUarVpD2fqWKbHqVQKW1tb0x7OSHjpnBwMBjg5OcHS0hIeP3587qTdEu4A4LXXjl/43kV/D8/zCAQCEATBbjUdDocYDofQNO2F/64DwzDgeR48z4NhGEiSBEEQwHEcyuXy9V4ED3B4eIh8Po9SqXTpwsmqFpxnaJoGy5LpLoEw79A0jVAohFKpNFL7/SJc/7yOrutzGTBxVSo9geAGZKZDIMwxlnhnpd9elDZ13kJ7XigWi9jY2ADHcWP7LFkC6CuvVOciMIOiKOTzefR6vZkUL9zi6OgIGxsbYFl2Jlr4vLY4KZfLCAaDWF9fR61WQ7PZPFP1dp5wd/p7z/89giAgnU7bbbH9ft/+LLMsC1EUwTCMnXxqfdU0DYPBwBb/rOuh9RiWZW0xj6Iou5rZMAx0u11UKhXkcrmZbBHqdDrQdR3BYHCuvVRHQRAEGIYxl4tHAoFwFuuaT5gNer3eXF6bGYYhrbiEiUOEPQJhTjEMA8fHx2g0GhgMBudWbcxrpd5pNE1Dt9tFPB7H/v7+WMeaNwE0m82CoqhrmxbPm8D5PJqmodVqIZvNes7QeVZe+8ePHyMSiSAUCiESiYCiKLRaLdTrdUiSjt/4jSb6/Z+O/yJxMhwOI51Oo16vX6uCkqZpSJIEURTBcZxdiUdRFEzThGEY0DQNjUYD7Xb73HZba1I+C+LuedTrdUQiESLsCQJZYBEICwLHcdMeAuEaWGFPNE3PRetqKBRCPB4Hx3HkvkOYOETYIxDmEMMw0G63cXR0dO7PLXGg26Xw9tvPjO7nQai6iP39fdy6dQvlcnmsRbqXWh7HJRaLQZIkPHr06Nq/O28C53kUi0XcunULqqri5ORk2sOxmaXXvlKpoFKpAHiWEBeJRJBMJm2/s4cPH15aWaEoClKpFLa3ty+sNr4Iqw2/2WzeePw0Tc+0/8/R0RFu3749Nwumm0LSCQkEAsGbWFZB83CfSqfTCIfD5H5DmBpE2CMQ5ghd10FRFJrNJvb29i58nCUOfOUr5YUwDh4MBuj1eohGoyiVSjc+jtdaHm9KMBhENBpFoVC40URqngTOixgOh9jZ2cHy8rLtu+cFZvW173Q6MAwDuVzOriAOBPJ4660qXnmlimSSRTqdtpO6Q6EQWJa91ELAbWZd2LNaiyVJGkvgnHUkSZr2EAgEwgSxKrMJ3sdqw53VyniLcDhMRD3C1CHCHoEwB1i+UIeHh2g0GmeCMc7jeT+rRaBYLGJlZQWHh4czvys4DoIgIJvNYn9//8beYfMicF5Fu93G9va2Le55oaVxVl/7VCoFRVFwcnKCw8NDmKaJ73//I3jrrSQoisJ//s8qdF1HIBAAADQaDRweHk51zNMS9goFH958M4l790pYWRnPgLvX6yEQCIwk7Dn5vF6B47i59G8iEAjnY5omWJYlPnszAsuyMz0nF0URgUAA0WiUiHqEqUOEPQJhhjEMA8PhECcnJ6hWqyMvQmdVHBiHbreL4XAIVVUvbFGed6wE3JOTk4mLVNUqg+99LwIAePXVyswIyu12G7u7u1ha+v/s3VlsIwl6H/B/HTyLV/ES70NX98w6WUyeBslOvEEQBMECSdvIy+6D4UGSBw8CBBmgg4XXGwyyyGTtCfrF8CyQBDuBk2zmxYDgJEgAB0awszAWcPxgOJ7u1n1QEinxvqrIYlXlQUuO1LooiWRVid8PaHS3RJGfqBLJ+vgdaei6jmazaXRIluJyuZDJZKBpGra3ty8kk//hP2yj37fj13/dh16vh52dHQMjvcyo+TiffBLDF1/4AACffvqwbd71eh2xWAzHx8czvV2zCIVCRodACJkhXdchCALq9brRoZAx8DxvyepKt9uNeDw+Wr5F8/SIGVBijxALGr67VavVxjphI2eKxSJSqRTK5fK9XkhYZXHBVYYbcCVJMmQD7tqaOJrn6HLplkosD1vbU6kUCoWCJZN7Rh27uVwO1Wr1ymNOVUv4rd9agaIoWF/fmllM4zKqYu/58+KFvx+i0WgglUrN/HaNxrIswuEwgsEgVVEQMmf6/cdRcTwPPB6P5aorOY5DLpejhB4xHUrsEWIxuq6j1+uhUCig1+sZHY6ltFotqKqKYDB4r4UIVlpc8KZ0Og2GYbC3tzex67xLsujZsxokiRn922qazeYouVculw1vE70ro45dlmWvva/6/T5evnxp2jYcoxJ7+Xx/ohVzuq6D47hbRzRM+naN4vf7kUgkAICSeoTMGYZhIIoiut2u0aGQMQSDQezvW+d5RxAEZDIZAMZV9RNyHUrsEWIxmqahWCxSUu+eSqUS4vE4qtXqnU/arbq4IBqNwu1232sD7k3ukiwSRRUffGDtFuhms4mdnR1ks1l4vd57Lx8xghHH7rDF5qbfMzPff5QUsp5kMgm/308/O0LmFMuy8Pv9OD4+NvXzCzmrfGMYxrAFWXfFcRwymQzNbSWmRa98CLEgqzwJmlGj0YCu6/D7/Xf+2uFsQiu14fr9foRCoakkoZ49q13YqlyrcfjsszBqtcsvem76nJVIkoT19XUcHyv4b//tKRTl7seREYw4dh0Ox61VYmZm9a24wFl1gaZplv45jCuZTMLn81FSjxCCbDZLFVUmx3Gc6Z9jXS4XFhYW4PP5kEql6JgipkavfgixEF3Xx9puSG5WLpcRjUaNDmPqXC4Xksnk1Nq230wWDSv41tbES5e96XOTNu0koqZp+L3f6+K732XxR3+URDAYnMrtWB3LsqM/VsQwjOUrPtxut+W/h3H4fD74fD6qpCCEgGVZuFwuLC0tUSLGxBiGMW1ij2EYpNNp5PN5hMNhJJNJCIJg2dczZD5QKy4hFqJpGlXrTUClUkEkEoHX6320iVKbzYZsNovT09OZfY83tXvOshV0FvPkht/H3/7bPSwspGC321EsWn/pwCS1Wi0oioJ4PI7Dw8N7XUetxuHHPw7j1SsnfvM3j5HPz24outUr9liWRSgUMmRZzqyFQiFK6hFCRliWhd1uRygUQrlsrZnI86Lf75v2cTuRSMDr9Y4SeWaNk5DzuI8++ugjo4MghIyP5oZMBsdxCAaDqFarU7uNWo3D55+HkMv14HJ9lSDY2bHje99L4u23pam0RrIsi8XFRciyPNOtyS6Xjnfe6V74Xsf53KTlcj2Ioopnz2pTu73h98PzfbRaLcTjcXS7bvy7f2e79POeZ81mE8lkEt1ud+zNd//m30TwwQc5NBpAoeDEj360gELBgZ0dO/7+329MOeKvCIIAh8OBWs1aMzWHcrkcBoPBXCScE4kEVeYQQi5gGAYul4sSeybEsixisRicTifcbjf6/T4Gg4HRYY3EYjHYbDajwyDkTqhijxCL0HUd7XbbVE98VlYqlRAMBiEIwtSqIIeVY5LEwOXSR9tjP/kkhi++8AHAVLZQptNp6LpuqU1jkzRsEZ6VXq+Hra0trK0t48WLs5+r1bYmTxPLsuD58V9u/OQnEQAsfvKTCH7609f46U89+L//14OnT+XpBfnICIIAl8uF169fGx3KTFBSjxByFYZhEAqFUKlUjA6F/ILL5UIulwPDMGBZFh6PB4IgoNfr4eTkxBSdNJTUI1ZEFXuEWISmaTg+Ph6r6uW6SjFykdvthsfjQb1en8r1DyvHBgMGv/u7MYiiinfe6eLttyUUCjY8f16ceMVeLBaDx+PB1taW6doIp3VcmuF41zQNqVQXKyt+/IN/UAXPz65l1Mw0TUMwGES73R57zmOjAfzFX7jxne+c4u/8nTZ++ZdbEEUV3/52daY/3+EihkZjdlWCk5LNZlGtVtFut40OZSZEUaRWKULIJQzDwOFwUGLPJJxOJ/L5/IX5uwzDgGEY2Gw2eL1eeDweyLJsWCEDz/MIhUL0hhGxHErsEWIRw8TeOD7/PIQXL75KJJGrLSwsoNlsotu9+T66b+Jo2K65vHyxNVQUVXzrW42JJ/VEUUQkEsHW1pYpt2BO67g0y/Fusyl4910Ni4sxav05R9d1JJNJlMvlsZLN773XxQcfnOK9985+lrNs4z7P7/dD13U0m82Z3u5DhcNh+Hw+FItFUz4OTIPdbofL5aITMULIJb1ez7IjFR6bxcVF8Dx/7WM1y7Kw2WyjN2uMeHPKbrcjEAjQogxiOdSKS4hFyPL4bWizXFRgZTzPjzVj76HLGGbRGup2uxGPx7G3tzf2LLNZm9ZxaabjvVKpwO/3I5vNYm9vz+hw7qVW47C2Jo5ax+/L7/cjFouB53kMBgNwHDf2fNCbYphUfLfhOM60v0vXGSb3Dw4OprIJ26w6nQ4CgQBV7RFCLnE6nfB4PHNTwWxWHMfdmNQbGlbwBYNBOByOmb+WEgRhprdHyKRQYo8Qi3C5XKMT5NvMesaYFTkcDui6PlZFi5kSR1ex2+3IZrMolUqm3po8rePSbMf7wcEBlpeX4fP5LFftBUxuq3AgEEC320WhULhzW/hNMcxi6zFwVjlgtYo3t9uNdrttihlFs9TpdKhajxByJZZlEQ6HKbFnMJvNdqfXAizLQhAERKNRnJycTDGyi4LBIL1JRCyJEnuEWATDMBAEwZLznszI7/ej3x9vDprZEkfn2Ww25PN5NJvNuZohM6uqrftQFAXHx8dIJBKWTOxNKpGtKAqcTue9Zj3eFMOsEu0sy1puA7nT6ZzazFAzU1UViqLA4XAYHQohxITcbjcymQwODg4AnFVlMQwDWZZvrMx2Op1IpVIol8vodDpIJpMAzrpoZFlGp9OxXGW3UXRdv/MbMMOkbLfbnVli1m63z+R2CJk0RjfbdHVCyAXDE8tyuTzTd6weM57nsbKygkKhYOnKFpZlsby8jF6vZ9m2TwDY2bHjk09ieP68iHz++mTrMJn3zW82R5uFP/ywaNqkaz6fh6IoKBQKRodiiEQiAafTie3t7Qddz7jHx6QtLy+jUqlYajbTkydPUCgUTF25Oy3RaBThcJjmIhFCrqRpGvr9/qhj43yiSVEUDAYDsCwLjuNGFVvDtlBd16Fp2qVKLoZhoKoqWq3W3D7X30U4HEYkErlzRZyiKDPZ8u52u5HL5eh5hFgSVewRYmKapkGWZRQKhbGry8jtFhcXUa/XLZ3UA4BMJgNVVS2d1AMwStIBwKef7l97uWEL5p/8iYCf/9yLd99tmbY9GgCKxSJyuZzRYdzZpKohfT4fDg8PHxzPuMfHpFmxFZfjuLl9rmi1WgiFQkaHQQgxKZZl4XQ6AeBS5ZjD4bix4pdhmGuTPRzHwefz4a233kK73cbJyclczTi9i36/f6+xCSzL4unTpzg6OppaJ0QwGEQsFqOxDsSyKB1NiAlpmgZVVVEsFrG9vY1SScVnn4VRq9HMh4eKxWLQdR3FYtHoUB5kYWEBTqcTOzs7RofyYM+fF/Hee008f37zz+Sb32zivfeayOXOXjC/807XdG2450mSBFVVEQgEjA7lToYJ1LU18d7XEQgEoOv6RJLn4x4fkzasxLCaeW3EkCTJ6BAIIXNqWOnn8/mwuLgIl8tFVV9XaDab92pdHi7eSKVSiEQiE43J6XQim80iFouBZVlK7BHLooo9QkxGVVX0ej3s7++PFmXMalj8Y8eyLERRxN7enqVPfn0+H4LBILa2tiw3A+wq+Xx/rEqs//N/fPjiCx/efbeF3/iNEr797ds3Ghut3W7D5/MZPveMZVlEIhGUy+Vbk1WTmGE3vK1JGPf4mDSWZeHz+eB0Oi/Mr0ylUtB1fSLViJMUDAahqupYC5Yeq06nA6/XSydmhBBDDCv7lpaWRh0V3W7X6LBMY9jWfF/D1zLVavXBb7yJogiHwwGv1wu73U7PG8TyKLFHiElomjaqJHtzppPZt7JaxdLSEtrttqVfZDkcDqRSKRweHs5dy92zZzX86Z+68cUXPvz1v94xdbXeULvdRiwWG+uy01wIsrS0BI7jEAwGUa1WUSqVrr3sQ5fFOJ1O2Gw2S82muwrHcfD7/VBVFbFY7ML8JTMOSw+FQjg9PTU6jHuZ1LHfbDYhCAJtNCSEGGaYIGJZFtlsFru7u1RR/AuZTObByyl0XYfX6731DdPhrERFUS4kE3meRyKRgCAIo6pKSuqRx4ASe4SYgK7rUBQF29vbV74DZeatrFaxtLQETdMsPdyY4zjkcjlUq9W53I4siir+9b8+xNpa1zJJ7k6nA54f76l2WpW5uVwOuq7j9evX8Hg8iMViCAQC2N/fn8rJRjKZRK1Ws3w16cbGxmhOEsuycLlc0HUdDocD4XDY4Ogus9lsltzCDEzu2O90OnSCRggxheHijXw+j8FggP39fciyfOVlWZaFIAjgeR6CIMBms0FVVezvz75a/T7G2SIfCAQuJNPua3i/3iQcDiMajY4WpAz/Hn6druvUKk0eHUrsETJjw8Rdq9XCYDCAzWYDwzAolUqWnOdkdsOWCE3TsLOzY+kW3Gw2i36/b/n5gA9htSS3qqpQVRU+n+/WpMtNlbn3rWgazmLc3NwczbxrtVqIRCLI5XLY39+f6AbVcDgMm832KDZ4nx9+rmna6H6y2WxGhXQJz/MIhULw+XwYDAaWbcOdVFW6oihQVZVO2AghpjB8LLLZbMjn85e6cnw+3+jP8PXpsOJY0zTk83ns7++b7vyAYRi4XC74/X74/X5wHAdZltFoNFCtVi8k+RiGQS6Xm9jcweGG4usEg0FEo9Ebb4veACKPEaNb+SyXEIsYPgnpuo5SqYR6vW7pBJNV2O12LC4uQpIk7O/vW/o+TyaTEAQB6+vrRodC7iiVSgHAg6pFP/ssjBcvYvjww+LYiU2/349kMont7e0rqwREUUQsFsPGxsa9E0IsyyIWi8Hj8YDjOLAsi52dnYm1u0+zPfm+AoEAwtyby5IAACAASURBVOEwNjc3DYthaWlpNBNoeDLVaDQsm9ibpHg8jmAwSCduhBBT0XUduq6j2WyiXC4jGAwiEAjcmIDSNA2apmFjY2Pmyb1h4s7pdELTNCiKgl6vB5/PB7fbPap6O/9YO0y4Dbff8jwPjuOgqurERiTcNrvwyZMnpnoDjpBZoYo9QqZM0zRIkoRqtYpms2np5JLVpNNptFot0w25v6tgMAifz4eNjY3Rx8yY8CBXa7fbiEajD7qOu1Y0OZ1OJBIJHBwcXNv6U6vVEA6H4fV67zUPTxAEpNNp9Ho9nJycQJIk9Pv9iT7GmXFxEMuyhj6ODwd97+zsXPuznWftdhuBQIDm7BFCTGXYCur1ehEIBKBp2q0VbMPE2eLi4rXjeibN5XIhk8mAZdkLibthYvKmVtjh9+N0Oi98fJKPxwzDXDtj2uVy0WM/mVuU2CNkyoZVelZe2GAV56uHhkPurd626na7EYvFsLe3d6Eax4wJD3K1druNRCIx1gya69ylBdnhcCCfz+P09BStVuvGy/Z6PbhcrrETe3a7HRzHIRqNQhAEFItFVKvT205sxsVBwxMbowyrvympdzVJkqhajxBiWsPE07htqQzDwGazYWVlBYPBYJRgOzw8vDAyYhKGs+muSt6NM9tuFhiGubY63eg33ggxEiX2CJkyhmEm/sRLrra6uoper4dSqYRer2fpmVPA2fysTCaDk5OTS3PQzJjwmIbHUJk4GAzQ6XSQy+Wwvb091dsSBAGZTAblchnl8u2JQEmS4PV6r/18KBRCJBIZvWs/TCpJkoT19fWp/36Zcaai0TPcOp0OWJaFw+Gg55YrDJecEELIYzGsnhsu49J1HcvLy5BlGaqqotFoPHgTvSiKt86mM4vr3ih1OBymSD4SYgRK7BEyBedL5SVJMt3Q28coGo1CVVXs7OwYHcrEJJNJ9Hq9KxM0Zkx4TMNjqUwsFArI5/NYXV3Fzs4OFEWZ+G0MZ+odHR2hXq+P9TXNZhORSAQ8z19K0g0HUBcKBXQ6HctvuZ2UdrsNnufhcrmmslV4HPV6HblcDpubm/T88oZwOGyJE1NCCLmvYfLK5XKN/k4kEqMFWZIk3amq2+l0Ih6PW+KxU9M0uN1utNvtS5+TZZkSe2Ru0fIMQiZM0zSUSiX0+32wLEtz9WYknU7D7/dDlmUcHBxYvpLF4/EgnU7j9evXc51QeQwVe0MMwyAWiyEQCOD4+Hjs5Ns4gsEgYrEYCoXCrdt335RKpeBwOLC1tTX6mCAIyGaz2N/fv/LF87yLx+NwOp2GvpGwvLyMVquFUqlkWAxmw/M8VldXLXFySgghkzasqh/+++TkBLVaDXa7HbFYDA6HA91uF5IkwWazgeM4NJtNJJNJ8DxviaTYcEv93t7ehY/zPI98Pj9a2EHIvKHEHiETMtx8u7+/f6ltkkxfPB6HzWbDYDBAIBBAp9NBo9FAu922ZDvu8vIyms0mTk5OjA6FTJjX60UqlUKtVnvwDEie57GwsAC/34+9vb17PfawLIsnT57g6OgIjUYDXq8X6XT6TpV/82Y47+jVq1eGJd5dLhfy+TwlX88JhUJYWFigxB4hhOCrDqJhwm44g+78rNjhEg8rJPWGhknLcrkMjuMQj8fh8/kAjD+7kJDHhlpxCZkQXddpS6GBhq2ER0dHKJfLCIfDiEQiSCQSkGV5tJXYCtVvTqcTNpuNknqPVKvVwvb2NhYXFzEYDMaahfemWCwGv98PjuMgy/KoXfY+NE1DsVhEIpHAYDBAKpXC4eEhGo3Gva5vHiiKgsFgAEEQbl1QMi2SJOH4+BjpdBovX740JAazCQaDdFJHCCG/cFXl2ptLMKxY3cayLKLRKGw2G3w+HziOo8d+MvcosUfIBGiahqOjI0rqGchms43u/36/j6OjIwBnT/6RSATRaBSJRAKSJEFRlFHyrNPpQJIkDAYD9Pt9SJJkePIvFArN9Rblx9R+e51er4fd3V3k83lIknTnpFwgEEClUkGlUpnI8Vqr1eDz+ZDP51EqlSipNwZN00aDzI1Sq9VGc5GMftwyGsdxsNlsRodBCCFkBliWRTAYhK7rlNQjBJTYI+TBdF1Hp9OhljWDcRyHfr9/6ePDmYelUgl2ux2BQAA2mw21Wg3dbheiKEIQhNFMjuG8kXa7jV6vh36/P9Ph9CzLwu/3X5h3Ng92duz45JMYnj8v4n/+Tz9+9KMFSBKDDz44NTq0qRlWXGUyGWxsbNzaMs6yLERRhNfrBcdxGAwGE03mHB4ewu1233lG37ySZRkej+fBmwgf4vy24nknCALNsyWEkDnyZvUhIfOMEnuEPJCmafdqpSOTw7LsqPruJv1+/1J765tbLQVBABDG55/H8P77QD5/VgkjyzI6nQ56vR663e7U5vYJggBVVS2//OOuPvkkhi++OJuP8ku/ZMymUSPUajW4XC4sLi5ifX390ud5nkcqlYLT6QTHcej1emi1WiiXyxOf5TkYDCipdwfVahXZbNbQGMLh8Nw9VlwnFApR1QYhhBBC5hIl9gh5oOF2JmKccDiMwWAwkWRbp9PBZ5+58OKFF+VyEe+/X4YgCPB4PJBlD37ykxD+0T9i4fcraDabkCQJsixfWS14H2e3M38t3c+fF6EoDJaWZPy9v9eAy6Xj2TPjKqFm6fj4GIuLi8jlctjd3R19XBAEZDIZtFot7O/vQ5IkqkgykW63C1VVIYqiYVV7wWAQh4eHhty2mYiiCJfLRZUbhBBCCJlLlNgj5IHoRMJYgiAgGo1OtHV1mFAa/t3pdH6R8AvjxQsB5XIR//yfDyCK4miBAcMw6PV6kGUZsiyj1+tBkqQ7t/F6PB5UKpWJfS9mN5yn99f+Whulkg0//7kXwaCG99+fnypYXddxcHCAlZUVeL1etFotsCyLTCaDUqmEarVqdIimYMbZi5VKBaFQyJDEnt/vBwDDlneYCSW8CSGEEDLPKLFHyANNqyWT3M7lciGdTo8q5yZFFNUrE0vnE371unphrqLdbofX64Xb7UYgEBjN7BsMBuh2u6OZfjedgA5biudpXuPamogXL2KIRns4OXFgYaE3N5V650UikdFG2kqlAr/fP9rmfFdmTIBNwvBYAWCaxG+n00EkEjHktmOxGG3OxldzSQkhhBBC5hUl9gh5AFVVab6eARiGQSQSQTgcRqVSQalUmsntXpfwA87m9w23lA6xLAuv1wufz4d0Og2O46Dr+oXknqZpUBQFiqKA53moqjpXg/CHSbx//+/DAABJ4h5VMmocw2NkY2MDyWQS0WgUp6en964CM2MCbBLerKQ1A0VRwDDMqNJyVkKhEHRdn/tqTqfTiVwuB5Zlab4eIYQQQuYWJfYIeQBd1+equsoMeJ4fnchtb2+beh6dpmloNBpoNBqjj/E8D57/6qHXZrPB4XDAbrfD5XI96Pu5qVLL7FVc//JfFvDxx0l8/PGB0aHMFMdxSKVSKJVKGAwGOD4+hiAIqNVq957baMYE2CS8mVg3wzGtqiqKxSJSqRRev349s6R8KBTC6enj3Rg9jnA4jGg0SlsRCSGEEDL36O1NQu5J13WabTRjwWAQKysrUBQF6+vrpk7qXWcwGIzm8MmyPNpwenR0NJrNd1/DSq21NfFOnzPSMK7jYyd++tPX+MY3ukaHNFPpdBqSJI0qr/r9PjqdDmKx2L2vc5gAM2MCd5LMckwP2+xzudzMbpPn+bndYMxxHLLZLKLRKFiWpaQeIYQQQuYeVewRck+aplFib4qG7W1OpxN2ux0ej2e0ZKDdbhsd3tQ85CT1pkqtcau4Zl0F9Viry8YRDAbhdDrx+vXrCx8vFAp48uQJnE6nJZPX03DVcWmmY6dQKGBlZQWhUGjqy2+GFb93XczzGAiCgHQ6Ta23hBBCCCHncB999NFHRgdBiNVomoZerzez2W6Pmd1uh81mA4BRG5vP50M+n4fH4wHDMNA0bVTVdt/2RCvw+XzQNO3eiUuXS8c773Thcl1e0HHT5877/PMQXryIQRRVvPPO9Kvnxo3rsbHb7chkMtjf3790TOu6DofDAb/fP3et/rUah88/DyGX6104Jq46Ls107Oi6jl6vh1gsNvW5q5qmIRQKodPpzNXypkAgQEk9QgghhJArUMUeIXekqio6nQ4ODg5u3HBKruf1eiGKIgRBAHB2Unz+RE3TNJycnDyqwfBmmAc2DjNVQT1WDMMgm82i0Wig0+lceZmjoyM8efIEbrcb3e78tCdft/jjPsflrH/nWq0WdF1HIBCYekK21+vB5/NNdBv4pE3q/mcYBvF4HH6/nxJ6hBBCCCFXoMQeIXcwrByb96Hl9zWcjWS329FqtbC7u3vhxNRutwPAo6zKG2dTqaZp4DhulmFdctPmXzIZw4H/h4eH115m2OofDoexv78/w+iMdV0C7z7HpRHbgSVJgtvtnnpir9lsIhAImLpqfBL3v81mQyaTgcPhoKQeIYQQQsg1KLFHyBh0XYemaY9+vts0uVwuZLNZyLKMV69eXXmZx5jQGxqn4khRlFEVI3mc3G43QqEQNjc3b73s6ekplpaWZhCVeUwysWxE9emsqri73S6i0ehMbuu+Hnr/C4KATCYDhmEoqUcIIYQQcgN6pUTILTRNg6Io2NraoqTePXm9XuTzeVSrVezu7hodjiHG2VTaarXgdDpnGBWZJZZlkclkcHJyMlYSu9frQdO0iSV7azUOn30WRq1mbFXodSYd36y3A58fLzBtqqqafhvsQ+5/v9+PbDYLjuMoqUcIIYQQcgt6tUTIDYbz9DY3N0cn4izLIh6PI5vNIhgMGhyh+dlsNqTTaRweHuLk5MTocExNkiQwDDNaJkIel2QyCUVR7rRcoV6vY2FhYSK3P2yNXFsTJ3J9k2a2+FiWBc/zoz83JZg4jkM8Hken05nJbNDh8ozHhud5LC4uIpFIUEKPEEIIIWRM1IpLyA3a7TYODg5G/w8EAojH45AkCb1eD+FwGAsLCyiVSo9q0cMkLSwsoNvtotFoGB3KzH33uwv4H/8jhG99q4If/nC8WVjDdtx524b62IXDYXi93mvb0K9zcnKCp0+fgmXZ0dbo+zL7YhQzxceyLN56661L9/lwvupwPEO/30en00EwGES/37/wfDFNXq/3Ub1RwrIsFhYWIIri6P+EEEIIIWQ8jE5rPQm5VqVSwfHxMYCzE6l0Oo2DgwO0Wq3RZXw+HxKJBFRVxfHxMbXrvuGtt94aLcm4akviJBIWZvVX/srbOCuM1vAXf/HlWF+TSCTA8/xcLUx47DweD9LpNHZ2diDL8p2//unTp9jb2zP1BtTHhud5rKys4OXLl6OPhUIh+P3+0f85joPD4Rg9HwznsM7C22+/jdevX0NVzbthe1x+vx+JRIJm6RFCCCGE3BNV7BFyA7fbPfp3IpHA8fHxhaQecLadsN1uIxwOI5vNotFooFAozDpU02JZFrlcDgDwb/8tgxcvWCwsRPH8OQOGYUbD5lVVhaZpV97HVvWtb1VGFXvjKpfLWF5evnDfEOsatqIXi8V7JfWAs4SRzWajxN4MXZVgqlQqqFQu/i4LgoBEIgGO48ZaiDIJgUAAg8HgUST1IpEIIpEIJfQIIYQQQh6AKvYIuYGmaVhfX4emaXj69ClevXp1Y3WZw+HA4uIiisUiajXj28mMZrfbsbKygo2NDei6jmqVxR/8gQ+/8it1BAKDUeKKZVnY7XaEQiEEAgHouo7d3V10u12DvwNjrK6uolqt3mkWGzEfhmGwvLwMWZYfVMmVTCbBcdzEqzj//M+d+P73U/jBDwr4+tfvl3R8rJxOJ3K53J1bp2dhaWkJrVbLsq24TqcTCwsLsNvt4HkeHGfOZS6EEEIIIVZBb5EScgu/349wOAxZlm9tGe31ejg4OEA8HofX651RhOblcrmgKAr6/T4URYHX28Ov//op/H7lQjWapmmQZRmHh4fY3NwEy7JwOBwGRm6sw8NDRCIR8DwVVVtZPB4HwzAPbs8sl8vwer0T/534/vdT2Nk5S+6Ri3ieN2XFLM/zcDgclpzpyjAMYrEYFhcX4fF44HA4KKlHCCGEEDIBlNgj5Aa6rsPj8SASiYxdgddut3F4eIhUKoWlpSU4nc4pR2leCwsLd14CoaoqdF2f64rHTqcDWZaRSlkj4VKrcfjsszBqNTpJH/L5fPD7/dje3n7wdfV6PXS7XcTj8QlE9pUf/KCAfF7GD35AowPe5PP5RpvQzSQcDqPb7WIwGBgdyticTicymQxWVlYQDAbBsiwYhjE6LEIIIYSQR4MSe4TcgGEYuN1uVKvVO211bTQaWF9fR6fTweLiInK53IOrr+x2+4O+fpa8Xi+ePHmCwWAw2iI5Lo/HY8oT6ttMOrm1t7cHp9OJUCg0keubhp0dOz74IIMf/ziEFy9iWFsTL31uZ8c6xy3DMBOpIrLZbEgmkzg+Pp5YAubVqzJ+7/dcE02efv3rMv7wDzepDfcKLpcLzWbT6DAu4XkeiqIYHcadpFIpeL1e2O12mqVHCCGEEDIF1OdFyC1ardZoM+5dqKqKYrGISqWCWCyG1dVV9Pt9DAYDcByHwWCAcrmMTqdz63WFQiHE43H0ej0UCgVTD9HPZDIQBAEnJyeXBs2Pw+/3j3WfmM3amogXL2IAgPfff/hsPE3TsLe3h3w+D1mWTXmffPxxHD//uReSxOLDD4t49uyrKstPPonhiy98AIBPPzX/ht9gMIhYLAZd18EwDFRVhSRJ6HQ66Ha7kGV57NbMTCaDTqdz52rVm/zkJw68eMHhww/FiRxf5GYsy5qyKk6SJIiiePsFTUIURdjtdqrQI4QQQgiZIkrsEXIDlmXhcrkedB2KouDg4AA2m21UtdDv9+FwOJDJZKDrOprNJorF4rUz/Ibz/RqNxijRUygUTFfZlkgk4HQ6sbGxcemkuFbjsLYm4tmzGkTx6m2ODMNAEISZbZecpGFS63xy66EkSUKpVEImk8Hm5qZpKnV2duz45JMY4vGz4++Xfql7IdlUq3FYWpKhKAyePy8aFeZYGIZBIpGAz+fD3t7eKIHq9Xrh9XoRCARGWzsVRUGn00Gr1UKr1brymI7FYuB5HltbWxON89mzGqLRKP7W35rPhTKzxnGcaX7fzqvValhYWADHcabZistxHHRdHz1/OZ3O0Z9h6y0hhBBCCJkeSuwRcotJVRooinJp4Pnx8TG8Xi/C4TBWV1fR6XTAsixUVUWtVhslGfr9PhiGGVXBLSwsjLZt9no9KIqCXq93p3bhSeN5HoFAANvb21dWuoxT0SYIAjRNM13CchyiqE6lkqpSqcDj8SCTyWB7e9sUA/2H1XjvvtvCb/xGCcBZMm+Y3FpbE/Ef/2MUH35YRD5v3p8lx3HI5XLgOO5SMnqYvBtiWRaBQACCICCRSAAAfuu3GnjxIgzg7JgWBAGiKE48qQecHV//9J9K6Ha9KJUouTcJbrcbvV7vygQZy7KmfBzSNA2KosDn85liDmk8Hh9VEA4GgwtLRxiGoaQeIYQQQsgMcB999NFHRgdBiJkNE3vd7nROpvv9/qhlj+M49Ho9cByHaDQKj8eDdruNpaUl1Ot1tNtt6LqOVquFRqMBlmVHWxJFUYTf7zfsZG9xcRGdTufabY25XA+iqOLZsxpcrsvJKYZhkM/nUa/XTdl2aqRGo4FIJAK73Y52u210OHj7bQmFgg3f/W4Rh4cO/O7vxiCKKt555+x35LaftRk4nU4sLS1BURRsbW3duvFa13VIkoRms4lKpQKe5/Huu0GoahuyrCKd5vC//3cGongKVW3deF0PEQ6H79XiTi5iWRarq6sIhUKjdlHg7A0Yu90OURRxcnJicJRXczqdEARhoq3ed8FxHNxuN1KpFDweDziOA8Mwo79ZlqUFGYQQQgghM0SJPUJuMWwPvesSiLvqdrtotVrodDpoNpuo1+sQRRGxWAz9fh/7+xfnlKmqeuGy1WoVgUBgtIn2tkTFpMRiMaRSKSiKgkKhcG1Fmcul4513utcmekKhEFwu16Xvk5xpNBpIJpPo9XoTrST6X//Lg+98ZwnptIzl5bPrrdU4fP55CLlcDy6Xfun/oqjiW99qQBTVK5N4t/2sjeb3+5HNZlGtVnF4eHiv6+h0OnA4VGxuivjt3/aiUvHjRz9i4HK1RwnOSZNlGQwTwY9/7EIy2Znq/buzY8f3vpfE229L17bOWxnP8xBFES9fvoSqqhAEAcFgENFoFIFAAP1+3xQVcVfp9XpYWFhAuTz7WYvRaBSZTAZ+v5+WYRBCCCGEmAQl9gi5ha7rEx+EP47hTL1oNAqbzXZr9Yiu66jVaqNNqtM+KeV5HisrK7DZbDg6OsLJycm920QZhkE2m8XR0ZEp29/e9GaiaxY0TYOqqkgkEhNN3H7nO0uQJA4/+5kX/+SfnCUKPv/8bMvtsArvzf+fZ/Yk3nkMwyAejyMSiaBQKFxbXTouWZZhtzdxeurF8+cSwuHq1KsU/8N/cODjjwNYWODwV//q9CoDv/e9JL74wodCwYZvfcu4Fv9psdlsCAQCKJfLkGUZjUYDlUoF9Xod/X7/XguTZkVVVYRCIUiSNNM5gIIgIJVKjaryqCKPEEIIIcQcKLFHyC00TcPp6Sl6vd7Mb3vYditJEmRZHutrOp0OotEoHA4HOp3OVGaysSyLlZUVtFot7O3tPTgZFwwG4Xa7cXR0NKEIp+umRNc0ybIMj8eDQCAwscRtOi3jZz/z4l/9q4NRxd6bVXhWaK29jcPhQD6fh8PhwPb29sQ2S6+tifgv/8WP5WUN3/52Yer3TyrVRTJpxz/7Z344HOrUNmQP262fPy8+yoo9juMQDAYvVb1pmjb2Y62RhlWFs4g1Eokgn8/D5/OBYRhK6BFCCCGEmAyjm2ESOyEmpmka1tfXr1wIYVYulwuxWAwulwuKoqDRaKBcLk+symt1dRWSJOHg4ODB18UwDJ4+fYpCoXBhWYGZjbPhd5qePn2Ker2OYtHcG2fNgGEYRKNRhEIhNBqNe7feXqdW4/BHf5TEP/7HPJrN7Yle99DPfubGb/5mGh9/fIBvfOMskSwIAjKZDNrt9kR+D+cNx3F48uQJvvzyS6NDuZfV1VWcnp7OpF346dOno/l5hBBCCCHEfCixR8gtFEXB69evjQ7jXjiOg9/vhyiKcDgc6PV6qFarDzoZXF5exmAwwO7u7kRiFEURkUgE6+vrE7m+eWC327G0tIRisWjaOWBmYLfbkclkwLIsdnd3p9bm7ff7EY1GsbGxMZXr/5t/8wlqNRtEUcFPf/rVY9GwcrZer6NUKk3lth+zr33ta/jLv/xLo8O4s1AohEgkgtevX091SzbDMIjFYhBFkWbpEUIIIYSYGL1SI+QGuq4btnlwElRVRbVaxdbWFjY2NtBsNhGJRPDWW28hl8tBEIQ7XV8ulwOAiS64GFYVkvENl6nE4/E7/wznRSgUwvLyMnq9HtbX16c6u1GWZfA8P7Xr//jjA4iigo8/vliZp2kadnZ2EAwG4fF4pnb7j5WmaXA4HEaHcWfRaBRHR0dTT+qJokhJPUIIIYQQC5jemQghj4CmaZZpD72Noig4PT3F6ekpnE4nRFFENptFoVBAs9m89esjkQicTic2NjYm1tLrcrng9/uxs7MzkeubJ51OB8ViEZlMBtvb24bMgDQjm82GdDoNu92O3d1ddLvTn4HY6/Wmmvz4xje6Fyr1zuv3+ygWi0in09ja2rLE8hmzGAwGcDqdlvrdSaVSkGV5rMfs2/A8D0EQ4HK5EAwGwTDM6LGdYRjouk5JPUIIIYQQC6DEHiE3YFnWEoPU70qWZRwfH6PX6yEej996kuh0OhGJRLCzswNVndxMuUAgcKfFIOSiarUKh8OBXC6Hzc3Nif5srMjv9yORSKDb7eLVq1czve1hEmRSSe+7qNVqcLvdyOfz2NrastQ8UCMpimKpij273Q6fz4etra0HXc/5FtvhcTucn8dx3CRCJYQQQgghM0RvxRJyg8FgYMiJ+qxUq1WoqopsNnvj5bLZLE5PTye6gdNmsyEQCKBSqUzsOufRMEGby+Xmcrh9rcbhP/2nBXi9eSQSCRweHmJvb2/mcei6bmhS5PDwEL1eD/l8nqqsxtTv9y2V2MtkMqhWqw+qMIxEIlhZWRm12NJSDEIIIYQQ66NX/4RcQ9M0lMtlo8OYut3dXTidTiQSiSs/n8/n0e/3cXp6OtHbTSaTkCTp0bQ6G2l3dxccxyEejxsdykxxHIc//uMsfud3Ivj932fx8uXLibQo3ofRiT3g7DjQNG1uk7x31e/3YbPZjA5jLKIogud5nJyc3Ps6otEoIpEI7HY7JX8JIYQQQh4RemVHyA3mobVxMBhgZ2cHfr//UuVeOByGw+GY6LIM4Gy2ntvtxsHBwe0XJmPZ3t6G3+9HIBAwOpSpYxgGoVAIq6ureP994PnzU3zzm7uGxmSGxB4AbG1tged5pNNpo0MxPUVRTPEzO2847y6TySCVSoFhGLjdbsRiMRwdHd27gjwQCCAcDlNCjxBCCCHkEaIZe4Rcg2GYuRlE3+/3sbm5iXQ6jadPn+Lg4ACDwQDRaBR7e3sTT3DG43HUarW5SJxOm91ux8LCAlwuF3RdRzweB8dxj7bF2ev1IpFIQNd17O/vo9Pp4Nd+zeiozip8zZIk2tzcxMrKChKJBI6OjowOx7QURTFNootlWSQSCfh8PgBfLa/wer3gOA6lUule1agejweJRAI8z5vmeyWEEEIIIZNFiT1CrqBp2ujEal4oioLt7W2EQqFR5V65XEan07lwuVqNw9qaiGfPahDFuyfm/H4/HA4Hdnd3JxH2XAsEAkgkEmg2mygWi6PWwlQqBY7jHtS2ZzbDdnGHw4HT01PTtcmbKbGnaRq2trawvLyMwWDwqI6DSTJDYo/neYTDg0KXOgAAIABJREFUYYiiCIZhLsRzvp3abrff6TmJZVnEYjEEAgEwDEOt2YQQQgghjxgl9gi5AsuyqFarE10WYRWVSgX9fh+pVOrSXL1ajcP3vpfEF1+cVZW8//7dkyvJZBIHBwePeinJrMTjcRwcHFyYUyjLMnZ2dpDL5eD1erG7u2vpykie5xGLxeDz+dBsNrG9vW10SFfSNA08b56n1GGL/eLiIhRFQa1WMzok0xkMBoYm9gRBQCaTuZTQu4rf74fb7cbm5ua1yT2O4xAIBBCJRMBxHDRNMzxxSQghhBBCps88ZyGEmIiqquh2u0aHYZhWq4WXL19e+vjamogvvvDhvfeaePbsfokCM1U2WVkikUCv17ty+Ygsy9jY2EA8Hsfq6ipOTk4s15rLMAzC4TAikQgkScL6+joGg4HRYV1LVVVTJfYAoNfrYX9/H9lsFp1OZ25GC4xL13Vomgan0wlZlmd+++l0euzHQpZlwfM8XC7XpecmjuMQjUYhiuKFWY/0OEsIIYQQMh/MdRZCiEmMU0Exj4bJvPu24QJAvV5HIBBAvV6fZGhzx+/3Y29v79rPq6qKQqEAj8eDVCqFQCBgmeo9t9uNZDIJlmWxu7triST7YDAwXWIPADqdDrrdLsLhMM3bu8JgMJh5Yi8YDI5ab++CYRgIgjD6fWBZFsFgEJFIhJ6zCCGEEELmmPnOQggxAZZl4XQ6jQ7DdERRvVf77ZDb7UYwGLwxIUVuFwgExq4qbbfbWF9fRyKRwOrqKkqlEqrV6gyivDu73Y54PA63241qtYpSqWR0SGMrlVT8wR8I+OVf5u6d9J6WarWKeDxudBimtbCwgGazOZPxAIlEAsFg8F5tsizLIhwOo9PpgGVZpFIpsCxLCT1CCCGEkDlHrwYJuYKqqoa0ZplJrcbh008j+PTTCGq1h7d0xeNx5HI5nJycXFrIQe7G4/Hc6T7UNA2FQgEHBweIRqNYXFw0VTLAZrMhmUxieXkZAPD69WtLJfUA4Cc/seP733dgbU00OpRLut0utWVeo9VqwWazIZPJzOT2hltv7/v7x7Iscrkc0uk0bbolhBBCCCEAqGKPkEs0TUO32zVtVdOsrK2J+NGPFgAALpf+oEo9j8cDURSxsbEBRVEmFeLccrlc99oK2263sbGxgWQyiSdPnuDo6AiNRmMKEY7H4/EgFApBEARIkmTp4+NXf7UJQfDgb/wNWlJhJcViEZ1OZyYVjQ6H48Ht2rThlhBCCCGEvIkSe4Sco+s6ms0mDg8PjQ7FcM+e1SBJzOjfD+H3+9Futy2btDEbnufvPXdOVVXs7+/D7/cjkUggEAhMtTW6VuOwtibi2bMaQiEdgiDA7/fD6/VC1/VRq7CZF2OMw+OR8fw58PKludpwAYzuW5vNRr+DV+j3+7DZbKPNy9OSSCSmdt2EEEIIIWR+UWKPkHM0TUOj0YCu60aHYjhRVPHBB6cTuS5JkhCNRidyXfOO53kwDINer/eg62k0Guh0OsjlclheXsb29vZUZoz99/8ewYsXZ9tt/8W/YEazAXd3dyFJ0sRvzyi9Xs/UbZH9fh/BYNByLc6z0Ov1cHR0hHQ6je3t7Tsdl36/H5FIBJqmQVVV6Lo+ev7gOA69Xg/FYnH0cV3XqeKOEEIIIYRMFCX2CDmHZVnLVw6ZUbvdRiwWMzqMRyEQCDw4qTc0GAywtbWFbDaL5eVlbG5uTjS553Q68eGHIjweCX/375bx5ZfGtf3Ogq7r4DjOlJuHC4UCFhcX0Ww2H1VCdVJqtRp4nkc2m8X6+vrYvwdutxsOh+PaZJ3b7R7NxPR4PJMMmRBCCCGEEAC0PIOQS5LJpNEhPDqTTEbNO0EQJrp8RNd17O7uQpZlrKysTKzqzOVyIZ/Pg2Eq+JVf2YLN9riTesBZm7NZt2nLsoxKpYJMJmPqykIjnZ6eotPpYHFxceyvGVbQXodlWTgcDoii+ZaqEEIIIYSQx4Fe3RNyDsMwU2lHnHehUAgnJydGh/EoOByOe8/Xu8n+/j4kScLS0tKDr8vn8yGXy6FcLs/0516rcfjss/BEtjjfR7/fN3VVVqlUgqqq9ObFDQ4PD8FxHCKRyFiXdzgcY12O2m8JIYQQQsi0UGKPkHM0TUO9Xjc6jEdFEATouo5Wq2V0KI/CQxZn3Obg4AC6riObzd77OpLJJJLJJI6Pj3F6OpkZjeNaWxPx4kUMa2vGVEfVajX4/X5Dbntc29vb8Hg88Pl8RodiSpqm4eDgAJFI5NbKRpZlYbfbZxQZIYQQQgghV6PEHiFvaLfbRofwqLjdblpGMiGCIEDTtKnNgRy25bpcrrErls6Lx+Pwer3Y2NgwJEH+7FkNH35YfPAW5/uq1+vgeR42m82Q2x+Hpmn4f/+viP/6X1Not79qG2YYBgsLCwiHw/D7/eA4Y6oezaDb7UKW5VvngtrtdnpsI4QQQgghhqPEHiHnMAyDfr9vdBiPRjQaRTgcxsHBgdGhPAo+n2/qiw8GgwH29vYQiUTg9XrH/rpoNIpAIIDNzU3DFtCIoor33y9DFI1bXtHv901fDff7v8/hu99l8cd/nB21iNpsNoTDYXi9XiwsLGB1dRXhcHhuW0iPj4/h9/tvrNpTVXVu7x9CCCGEEGIetBWXkHM0TYPT6YQsy0aHYnkOhwPhcBjb29t0f06Iy+VCs9mc+u1IkoSjoyOkUim8fv361rmTwWAQoVAI29vbc79Vutlswu/3o1KpGB3KtYYVjb/2awEEg3ns7u6O5ovu7OwAOKsOTSaTCIfDKJVKqNWMqYI0iiRJaLfbyOVy2N7evvIylNgjhBBCCCFmQBV7hJzDMAwEQTA6DMtjGAaZTAaNRoOSehNkt9snuhH3JvV6HZIkIZ1O33i5UCiEhYUF7O3t0eZjAOVyGU6n09SbZ4eVjfX6JhiGwcrKChYWFi4kZTudDtbX11EsFkcVfGavRJy0o6Mj8Dx/bUsuy7LUiksIIYQQQgxn3jMPQgwyz7OlJiUajYJhGBweHhodyqNhs9nAsuzUW3HPOzw8hCAIcLvdV34+FoshGo1id3d3ags9rGY4A9HM23HP29raQrVahcfjQalUuvT5er2OV69eoV6vI5FIYHV1FYFAwIBIZ09VVRwdHV37/VJijxBCCCGEmAEl9gg5R9f1mbQ6nlercfjsszBqNesnFHmeRyqVQjAYpLl6EyaK4syrHxVFwenpKVKp1IWPezwerK6uwu/3Y2tra6bJRivodrum34573unpKb788ks0m81rH49OTk7w6tUrVCoVLCws4MmTJ3A4HAZFPDvtdpu23xJCCCGEEFOjxB4h57AsO/N2wrU1ES9exLC2Js70difN5XJheXkZDocDGxsblOyZMI/Hg1arNfPbLZfLAIBwOAy73Y58Po90Oo16vY7Xr1/TspkrVCoVeL1eS85fu+3xqFKp4PXr12g2m1hcXITL5ZpxhLPBMAyCwSCePn0KTdOuPM51Xbfkz5gQQgghhDwutDyDkF9QVRXtdnvmrVXDQfbDv62IYRhks1lUq1WcnJwYHc6jNMv5eufpuo6joyOk02lEo1G0Wi28fPly5nFYiSRJ6Pf7ePLkCY6OjmZeBfwQ4z4eHR8fQ1EU5HI57O7uPqpEPsuyWFxcBMdxKBaLqNfrV15OUZQZR0YIIYQQQshljE4DYggBcJbAePny5a0bQMllwWAQ4XAY6+vrRofyKPE8j9XVVbx8+dKwmV65XA66rmNvb8+Q27eiYDCIaDSKfr+Po6OjR7lIJhwOIxKJoFKpoFarWT7ZxTAMlpaWoGnatdtwz/va175GVXuEEEIIIcRQ1IpLCM4G3suyTEm9e2AYBgsLCygWi0aH8miJooherzfRpN5dZzseHx9DEARaLnMH1WoVr169Qr/fx+LiIhKJhKm35d5HuVxGoVCAx+PBysoKksmkpb/HcDgMlmXHSurxPE/LMwghhBBCiOGs++qbkAnSNA27u7tGh2FJXq8XmqZZqt3Qarxe78Tn6911tmOv10Or1UI6nZ5oHPOgUChgc3MTLpcLq6ur8Pl8Roc0EbUah08/jeC3f9uJP/uzPWxsbMDlciGXyxkd2r1Eo1FEIpGxF/9wHEeJPUIIIYQQYjiasUcIgH6/D1VVjQ7DkhwOx8wXjsybaczXu89sx2KxiJWVFTidzkfZVjpN/X4fW1tbEEURyWQSoVAItVoNrVbLso89a2sifvSjBQCAy6Xj/ffL2NzcxJMnT5DNZnFycgKO46AoCnq9HjweD9xuNxqNhukeMziOQyQSwdbW1tjH9mNdHEIIIYQQQqyFEnuEAHA6nUaHYFmaplF75hSxLAuO49Dtdid6vaKo4v33yxc+trNjxyefxPD8eRH5/OUtoIqioFqtIpVKYXNzc6LxzItarYZarYZkMolIJIJ4PI5isYhazXrLc549q0GSmNG/hzY2NpDL5ZDNZqHrOliWxWAwgM1mgyRJCIfDaDQaOD4+Ns34A1VVoev6nZKsLMvSfD1CCCGEEGI4SuwR8gssy5rmJNNKOp0OotGo0WE8WtOYr3edjz+O4+c/92Jvz47//J93IIqXkxwnJycQRXEq7cHz5PDwEAAgCAIymQwkSbJcFaQoqvjgg9NLH39z8QTLsojFYuh0Omg0GuB5HrlcDqurqygUCmi327MM+1qKokAQhGu34L6JknqEEEIIIcQMaMYeIb9g1blQRpNl2dLD8qftrksq3uTz+WaSQKvVuFH11f6+89rZe5qmoVQqIZFITD2medDpdNDv9+HxeIwOZWo0TcPR0REajQYAYDAYYHNzE6enp0in00ilUqao+u12u2P/HHieRyQSoeQeIYQQQggxHJ2NE4KzihJqx30YSu5d7a5LKt5kt9tnUtH04x+H8Od/fpbUePfd1o2z92q1GnRdRyQSmXpc8+Dk5ATRaBSpVAo2m83ocGamUqlgY2MDdrvdFEtFOp3OWHPzGIZBLpejVlxCCCGEEGIKdCZOCABd1y0548osNE2Dw+EwOgxTevashg8/LN5pScUQx3FTma93lT/9UzcAYGGhh9/5ncKVbbhDuq7j6OgI4XCYEroT0Gq1sL6+Dp7nsbKyglgsNje/T4PBANvb2ygWi0gmkxDF+yXAJ6HT6YyVWI3FYrDb7XTsE0IIIYQQU6AZe4TgLFExT5Uyk8TzPBiGMd2WS7O4aknFuCKRCGRZnsl8vUbj7Pi32XBjUm+o3W6j2+0inU5jb29v2uE9eoPBALu7u3A6naMEF8MwaLfbqNfraDabRoc4VbVaDaqqIplMotVqYTAYzDwGRVEwGAwQCASunbPncDggiiIl9QghhBBCiGnQK1NCfoESe/fj8/mgKAotHpmwUCiEYDCIYrE4k9v74Q8PkM/L+OEPD8b+mqOjIwiCMFb7IhmPLMvY2trCy5cvsb29jcFggGQyiUAgYHRoU9dsNiFJEpLJpGExNBoNBIPBaz9vdLswIYQQQgghb6LEHiG/UCgUjA7Bcmw2GxYWFsbeIklux3EclpaWEIlEsLe3N/U23OFyj0xGwR/+4Sa+/vXxN7MqioJyuYx0Oj3FCOeXLMs4OjpCoVBAIpGYiwTq/v4+3G43BEEw5PZrtRqcTue1FXkej4eq9QghhBBCiKnQq1NCfsGI1i+rczqd0HV9tO2SPIzX68Xq6ip6vR7W19fR6XSmfpsPXe5xenoKlmURCoUmHBkZarVaODk5QS6XMyzhNSuapqFWq422LrtcLiQSiZktqej3+5AkCbFY7NLnvF7vXCRXCSGEEEKItdCMPUJwNmNPVW+fK0YuUlUVDMNgeXkZkiRhf3+f7sd7ikajCIfDODw8nGmidLjU4z7LPYCz353j42PE43FUKpVJhkbOKZfL0DQN2WwWlUoFJycnM5m9aIRisYhAIIB0Og2v1wtd18GyLAqFAliWhSiK4DhuNOdx0kqlErLZLI6OjgAAoigiGo2C4ziq1iOEEEIIIabD6I/1zICQO9A0DV9++aXRYVhOMBhEMBjE7u4uYrEYvF4vCoUCWq2W0aFZitfrRTabxdbWFiRJMjqce1lZWUGj0cDJyYnRoTxqDocDuVwODMPg1atXRoczNYFAAIlEAoeHh2i321hdXYUkSXC5XBgMBhgMBnA4HGBZFp1OB81mE+12G4qiTOT28/k8BoMBer0eQqEQOI6byPUSQgghhBAyaVSxRwgwsZPBeePz+dDpdDAYDFAoFEZVNgcHB5Tcu4NWqwVd19Hv940O5d6KxSJSqRQl9qbI4XDA5/OBYRjLJoDHVa/XL8zu3NraQjgcxunp6YUWdbvdjnA4jHA4jHg8jsFggFarhXq9/qD76PDwEMvLy/D7/Q/6PgghhBBCCJk2SuyRuaeqKsrlstFhWJLD4bjQflmv18EwDJLJ5KOuJpoGXdfx1ltvYXNzE7I8/gILs2i1Wuj3+4jFYjPb5DsvstnsaLaeLMs4OTlBtVo1OKrZ6vf7o9bYmz7u9/shiiJyuRz6/T5OT09HifO73p4syzcu0iCEEEIIIcQM6NUqmXsMw9Dyh3uw2WzgOO7SgodarQZN0xAIBAyK7G52duz44IMMdnbshsbx5ZdfQpZluN1uQ+N4iGKxCFG83xIOcj2Px4OtrS18+eWX2N7enruk3l00Gg3s7u7i5cuX6Ha7iMfjePr0KYLB4J2uRxRFSuoRQgghhBBLoIo9Mtc0TUOj0YCmaUaHYjlutxuDweDK+06WZbhcrgutdGazs2PHJ5/E0O2y+LM/8wAAPv1039CYBoOBpWd5dTodyLKMZDKJw8NDo8N5NBRFQTAYxPHxsdGhWMrx8TGOj4/h9XqRTCYRCARwfHx8bYuuzWYDcDbzMhaLUVKPEEIIIYRYAr1qJXONZdkr27vI7TRNA8MwV36u3++PTpLN6pNPYvjiCx8YBnjvvSaePze+fVTTNPC8td9vKRaL8Pl8lBSZoN3dXQQCgVE7LrmbVuv/s3cnvW3sa3rAnxo5z7NIDZQs2bfRm/4A2WYXwNlknZNdgKxu0Mm2NwkQBDhBECDbuwyy86o/QtCL7NK415aswZREiZM4F8kqVlUWPmQf2ZY1kSyy6vkBgs+xqKpXFCmzHr7//9vHx48fMR6PUS6Xf/gcy+VyODw8xOHhIfL5PHRdd+3UYSIiIiJyl82+giR6BcuyMJ1OefH2QtFoFJPJ5IefMwxj7UOIWZD3t397i3J5PYZWbHrHHgCMRiNomoZSqYRKxdkOSLfQdR3dbhfpdPq7pe/0dNVqFT6fD4VCAZeXl/c+p6oqer0erq6uIIoiQqEQSqXSxj8fiYiIiMj92FJBnmXbNq6urpwuYyOl02lEo9EHux37/T58Pt9ad22Vyzr+5/+srE2oB3wN9ja9Yw/4ugQyHA7D5/M5XYpryLLM6d0L8OXLF4TDYWSz2fnf+f1+hEKh+RsVlmVhMBg82JFMRERERLRO1veqm2iJLMuCJEns1nsBRVGQzWZxcXEBXf9xKKbrOobDIYrF4oqr22xu6NgDvv787+7usL297XQpruH3+zEYDJwuY+NZloXz83MkEgkcHBwgnU5jf38fnU4HjUZjfjvbtjEajfhvBBERERGtPQZ75EmCIODz588PbqJOD0smk5hMJo/ed7VaDeFweK279taNYRiuCPYAoF6vQ1EUxGIxp0txBVmWoWma02W4wng8xqdPnzCZTJBKpVCtVnF7+/0em7e3t7Btm+EeEREREa01XnGT59i2DUEQMB6PnS5l44iiiGQy+cOL4G+Nx2Pouo50Or2CyoB2W8Kf/pRGu725wZibgj3LsnBzc4NCoeB0KRsvFArN9wSlxbm6usKnT58enN49Go1wfn4OwzA4OZ2IiIiI1haDPfIc7q33cvF4HKZpPnkD/263i3A4vOSqvvrwIYFff83jw4fESs63DLquu6rDsdPpYDqdIp/PO13KRovFYuzWc8hoNMLJyQlarRYsy2L3HhERERGtnc3fpZ3oGSzLQrPZfLBDgx6WTqeRz+dRq9We/DUPDYOIRqPIZDLQdR39fn8hP4/379v3/txEs64gQRBcEyBUq1Xs7u6iXq+z6+mFAoEAf2c5yLZt1Go1DAYDlMtlp8shIiIiIrqHwR55hmVZ0DTt3gbp9DSqqiKbzaJWqz3r/huPx5AkCcViET6fD7IsQ5ZlWJaFdrsNWZaRzWaxtbUF0zSh6zomkwmm0+l3wdZ0OsVwOHxwYEciYeKXX5qv+j7XgW3bkCTJNcsuNU3DcDjEzs4OLi4unC7nSdptCR8+JPD+fRuJhOl0OVAUhfuBOkgQBBQKhXnHsiiKnJhLRERERGuDwR55xng83phg4aWWFUhsb2+j1+s9OxSdTCbQNA2iKKLX62EymWA8HsMwjHu3E0URwWAQgUAAfr8fPp/vu641SZJQKBRg2zYmkwnOzs4W8r2tm9nEZrcEewBwc3ODw8ND+P3+td/b8vxcxb/9tzu4vvbj7k7Ev//3dUfrEUURkiSt/f3mVqIoYn9/H6qqumqZPBERERG5B4M98gTbtl19YRwKhZBMJvH3fx/Br79+vfhcVPdaKpWCoig4PT199tfato0vX748ejvLsjAYDDAYDB69rc/nQ7FYxOHhIU5OTp5d07qbdey5iWEYaLVa2N7eXvuf2X/9r3lcX/sBAP/v/wUdrubrsnUOb3CGIAgol8sM9YiIiIhorfGVKnmCm/Ys+1YikcDOzg5s28Y//+dV/Jf/Yi1snzlFUZDL5XB5ebmQ4y3CZDJBq9VyuoylcWOwBwCNRgOyLCMejztdyk/97d/eolicAAAEAY5PWQ4EAq5+U2KdlUolhnpEREREtPb4apU8wTRNVy1tnAkEAigUCqhUKri6uoKu6xCExT2tS6USBoPBk6fgroqqqjBN5/c+W4bZUly3sSwL1WoVhULhhwNV1kW5rON//a8z/LN/1sP//b/hjZ6y/FrttoQ//SnteLjphFAohFgs5srnIhERERG5C4M9cj3btmGapuu6vARBwO7uLhqNxjx4+9//O4j/8B+Av//73KuPn0gk4PP5UKlUXn2sRfP5fJhMJk6XsRRuDfYAoNvtotfrPXuy6KoDpkTCxH/6T9f44x9vN3rK8mt9+JDAr7/mPRluDodDjEYjLoEmIiIiorW3vm0TRAti2zaur69dd4EWj8dhWda9gRbv37cRCgXx7/5dHLquodPpvOjYiqIgn8/j6upqUeUuVDAYRL3u7FCDZTFN07XBHgBUq1W8efMGW1tbqFarT/qaWcAELG7vyMesy5RlSZIc606dhZpeDDfD4TB8Ph+X4RIRERHR2mOwR65mWRbq9fraLSVdhGw2+92U2kTCxL/6VxWMRhGUSiWEw2FUq9Vnh5qlUgmapqHf7y+y5IVIJBIQRfHFoeW6M01zrZeqvpZt26hUKtjf34dhGE+atOzlgEmSJIxGI0fOvS7h5qoFAgHs7Oww1CMiIiKijcBXreRatm1D13U0m+67MA0EAhAEAXd3dz/8fL/fx8nJCXw+H96+fYtE4ulL6WZLcJ8yzXbVBEFAoVBYq2Eei+b2YA/4OgDl4uIC6XQa6XT60dvPAqZEwp37KtL6UBQFe3t7EATB6VKIiIiIiJ6EwR65lmVZrgz1AMAwDAiCgFAo9OBtptMpTk9PUa1Wkcvl8ObNGwQCgZ8eV1EUFAqFtV2CqygKbNt2ZQfmzHQ6dfVS3JnRaISLiwtkMhmkUimny1lb0+kUqqo6XYZnFItFiKLIYI+IiIiINgaDPXI1t05OnU6naLfbyGQyj9622+3i48ePGA6HKJfLKBaLD160lkolDIdDDAaDRZe8EIIgQBAEVy+RMwzD9R17M6PRCF++fEEul0M8Hne6nLXU6/UQj8eRTqcZNi2ZqqoIBoO8n4mIiIhoo7j36pgIcHVAoigKptPpk29/c3OD4+NjhMNhZLPZ7z4fCATg9/vXcgnuzGQywWAwwNHREfx+v9PlLIVhGK4OLr+laRouLy+xtbX10w5Ur+r3+7i5uUEqlcLOzo7T5ay1105PzmQyDPWIiIiIaON45+qRPEcURdcGe5IkIRKJPHsy7HQ6RbVa/WF3VCaTWdtOvd+rVCpotVool8uuDMAMw/DEUtzf6/f7qFar2NnZWVlg+9oQaJVarRZardbaPi7W5b6cTU/+8OHpe4rOSJKEWCzGYI+IiIiINo77roqJfmddL4RfK51OQ9d16Lr+7K8djUaQJOlegKIoCsLhMG5ubhZZ5tI0Gg3ouv6kwQubRtd1T4YLnU4HjUYD5XJ5JeHea0IgJ8iyvLZbC6zLffn+fRt//OPti6Ynu/F3CRERERF5gzvbmYh+Ew6HnS5h4URRRDKZfPGS2el0ik6ng3K5DF3XcXp6inQ6jdFo9KylvU5rtVrI5XLP7lrcBLZtQ5KktQ1ylqXZbEIQBJTLZZyenr4ouH6qWfjzkhDICYFAYG07atflvpxNT34uQRCQTCZd2QFMRERERO7HV7HkWoIgwO/3u677KZ1OYzqdQtO0Fx+jWq3iL3/5CwKBAAKBAGKxGFqt1gKrXL5OpwPbtl05UXUW7HlRo9FAq9XC/v7+UoOWWQiUSGxGeOrz+dZ2GvSm3ZffSiaTrvt3goiIiIi8g8EeuZZlWQDcNUBDFEWkUilUq9WFHM8wDOzu7sKyrLXtBvoZXddd9fOd8XKwBwD1eh2j0Qi7u7tOl7IWYrEYbNt+VZhPD8tkMuzWIyIiIqKN5b4rYqLfiKKIP//5z/OAzw1m3XqL6tz59OnTQo7jBEEQEAwGFxZyrhPLsjwd7AHA9fU1jo6O4PP5MJlMnC7HUYFAAOPx2OkyXCkajbJbj4iIiIg2Gt+iJtcajUauCvUW3a33rXWZbPlU4XAYpmkudR82p3i9Yw/4uhdku91GqVRyuhTHaZq2smnBXpNOpz3/XCMiIiKizcZgj1x6wJulAAAgAElEQVTJtu213Y/qpVKp1EK79b61LpMtn0JRFBSLRXQ6HadLWQrTNF25xPi56vU6fD4fgsGg06U4qtfrQZIkPiaWoNfrwbIs2LbtdClERERERC/CqwRyJUEQ0Gw+fzriuhJFEel0GpVKZWnnWJfJlo+RZRnlchmapqFWqzldzlKYpskuIny9H5rNJorFIk5OTpwux1HT6RSBQAD9ft/pUlyl2WzOf79ySS4RERERbSJ27JHr2LYN0zQxnU6dLmVhlt2tB2zGZEtJklAul6Hr+lJDTqdZlsXurN80m01IkoR0Ou10KY4SBIFdZUvi8/k4PIOIiIiINhZfyZLr2LaNdvvhrrNN20tOEASk02nc3Nw4XYqjRFFEuVyGaZq4uLhwupylmk6nDPZ+Y1kWrq6ukMlknnSfbNrz+ykCgQAkSVrb7QXS6TT++q//GplMxulSXiQQCDhdAhERERHRizHYI9eZBWEPLWXcpL3kACCZTGI6nWIwGDhdimMEQcD29jYA4OzszOFqlo/B3n2DwQD9fn/+GPiZTXt+P0U+n0e73V67jj1VVXF4eIhUKgUAGzm5VxAEKIridBlERERERC/GK0dyndk+SQ9dBG/KXnLA1+8lk8l4ulsvmUwim83CNE2cnp46Xc5KGIbBPfa+UavVcHh4CFmWf7rMfpOe30+lqioajYbTZdxTKBSQSCTQbrdxe3uLUqmETCazcXsA+v1+WJbF5xsRERERbSwGe+Q6tm2j1WrBsqwffn62l9xr+P3+lXSnJBIJWJaFbre79HOtm1mXXjAYxM3NjafuA8MwuOfXNwzDQL/fx9bW1k/3V1zE83sdPfT7bNVCoRBKpRIsy8LZ2dn892C1Wp1377VaLYerfDqfz+d0CUREREREr8IrR3Id27ah6/rSjp9IJPDmzRsEg0EAX0O+ZU1TzGazqNfrSzn2OhMEATs7O/D7/Tg+PvZUqAcAk8mEHUQ/UK/XEQ6HGXo6ZHd3F7u7u2g2mzg5Obn35oZpmri6ukI2m3WwwuczzfUdFkRERERE9BS8OiJXWtZeVIIgIJvNwrIsBIPBeci3tbW18LAhHo/Dtm10Op2FHncT5PN5+Hw+fP78eW06lVZpOp0uLSzeZJPJBJqmYWtry+lSVsrpibixWAzv3r2DKIo4OTl5sCNvMBhA13UUi8UVV0hERERE5F0M9shVTNPEZDJZ2j5PkiRBURTU63Wk02kUCgXc3NwgGAzi3bt3yOVyCxt6kM1m0Wy6b0nhY2aB6dnZmSdDvRnbttm19wO3t7eIRCKe6tqTJAn7+/vI5XIrPa8oitjf38fW1hZubm5wfn4OwzB++jVXV1eIRqMoFAorqvJ1gsEgQ3QiIiIi2mjeuTIi17MsC5PJBKenpz/dXP81ptMpRqMRJEmCKIowTROtVgsnJyc4Pz9HOBzG0dERisUiVFV98Xmi0ShEUdyovaoWJR6PYzqdLu1nuCkY7P2YaZqQJAk7OztOl7IyFxcXmE6nK53emk6n8fbtWxiG8azl8JPJBGdnZ4hEIjg8PFzbx7AkSchms0ilUp4KiYmIiIjIfTg8g1xDFEX4/X4oivJoV8lrdLtdxONx/PnPf77396PRCKenp1BVFcViEW/evEG328Xt7e2z93HK5XK4u7tbZNkbo16vIxqNIpPJrN0k0FXipM7vJRIJFAoFjEYjBINBBAIBjEYjp8tautFoBFEUEQgEHp0K/FqqqmJ3dxeSJOHy8hKDweDZx5hMJjg5OUGxWMTR0REajcZadR/7/X7s7+8DAEM9IiIiItp4DPbIdba3t3F2dra043e73Z9uEK/rOs7PzyHLMnZ2dnB0dIRms4lms/mkfbLC4TBkWfbk0Azga1dkpVLB3t4e2u22Zzv3bNte2LJuN4jH48jn8/jy5QuGwyEymQx2dnbw6dMnp0tbumKxCMMwMBqNcHh4iOFwCMuyoCjK/I2M8XiMbrcLTdNefJ5CoYBEIoF2u41arfaqpfC2bePq6grhcBjFYhHBYPCn04xXKRaLQRAELsElIiIiIlfgVSO5iiiK8Pl884vTZTAMA5ZlIRQKYTgcPni76XSKs7MzhEIhFItFpFIpXF9fP7r/Xzab9eTAjN/TNA29Xg/b29s4Pz93uhxHcCnuP1EUBVtbW/NQDwAajQbC4TD29vZwcXHhbIFLpKoqIpEITk9PMZlMcHd3h1QqBUEQMB6P0Wq14Pf7EQgEsLu7i/F4DF3XEQqF5o+fWQezz+eDZVmo1Wr3OoJDoRBKpRJM08TZ2dm9abevNRgMUKlUsLu7u7BjvtZsojkRERERkRsw2CPXkSQJhUIBmqZhMpks5Rz9fh/JZPKnwd7McDjE8fExdnZ2kEqlvgv2VFVFMBiEoiiQZRk+n2+pHYeb4vb2FkdHR1BVFbquO13Oys32kqOv+72NRqPvnm+VSgVHR0eIxWJP3gNu0+zs7KDdbs9/l41GI1xdXd27Ta/XAwDIsoxCoQBJknB7e4vRaARBEBCJRAB87TYOBAIolUpIJpNoNBqIx+MIhUKo1WpL29NztpTY5/Mt7Xfyc9zc3ODg4MDpMoiIiIiIFoKby5ArCYKA7e3tpR1/PB4/eziGLMsYDoeIRqNIpVLY29vDH/7wBxwcHCCTySAcDsPn8+H29nZJVW+W6XQKTdOQSqWcLsURXgj22m0Jf/pTGu32z7/PWCz2w6Xppmni5uZm7SawPvX7ekwymYSiKKjVak+6/XQ6xeXlJSqVCnq9HgzDgK7raLVaaLVamE6n6Pf7OD4+Rq/XQ6FQgCAIODk5WfqgnuFwuDbP5XA47OmJ20RERETkLuzYI1cSBAGKoiCdTi9l0/ZZsCeK4pMvEHu9HvL5/Hx6r6ZpqNVqntj8/6U6nQ5yuRxubm6cLmXlTNN0/R57Hz4k8OuveQDAL7/8+Hnq8/kgCMKD3bGdTgeJRALb29u4vLxcWq3P8ZTv6zGqqiKXy+Hy8nLhIZRpmqjX6yvdx7PX6yGdTgPA0geA/Ew8Hkc2m+XQDCIiIiJyDXdfNZKnSZKEfD6Pbre78Cm5w+EQw+EQe3t7T14222w2YRiGa5cMLkOn00Emk8HW1haq1arT5ayUaZpQFMXpMpbq/fs2RiMBo5GAdltCIvH99OhwOPzo8/f6+hpv3rxZm6We79+37/35XD6fD/v7+2i1Wi+aSruOBoMBisUi3r17B0mSYNs2TNOcdxVqmoZOp7O0TjpRFHFwcABJkhjqEREREZGrSH/3d3/3d04XQbQstm0jFAotZZDGYDBALpeDYRhPDhPWIXTYNJqmoVAooNFoOF3KSs0GIixrCMw6CARs/OM/BvE//kceiYSJv/mb7ye65vP5eZD+ENM0IYoistnsvaEQTgkEbPzN32gIBB6fgv17qVQK29vb805jNz3mLcvCaDRCt9tFtVpFu93GaDTCdDqFoihIJBIIh8NLGxx0cHAwn1iuaRoURcFkMplPxmXYR0RERESbih175GqCIEBVVSSTyYVf8JumiVqtNu8KpOUYj8cwDGOpk47XkWEYrt9jD/h5d5sgCAgEAt8Ni/iRRqOBRCKBeDy+cVOl/X4/tre3IcsyqtUqBoMBTPP77sVN9/vBQdPpFIPBYN6RGA6HUSqVlnZuVVVxcXEBy7LQ7/fntciyjHfv3nliT0siIiIicie+RU2uN1uSu4xljYte4ksPm3XWeIVXgr1EwsQvvzR/uAw3GAzCsqwnPc8sy8Lt7S3y+fwyylyqYrEITdPw6dMndLtdV4Z6jxkOh7BtG5lMZuHHDgQCsG37h/v6TadTfPz4cd4RyqEaRERERLRpGOyRZyxjSm6hUHDNHljrSlEUKIqyFkssV0nXdc8vDwyFQs9avt7pdKDrOnZ2dpZY1WLt7OzA5/Oh3W57OlSybRuXl5fIZDLIZrN4+/YtyuXyQo49C/YeMp1OUa1W50u6iYiIiIg2CV/BkieIogifz4dEIrGwY4ZCIaiqiuvr64Udk+6TJAk7OzvQtO/3XnO76XTquS7Fb0WjUfR6vWd9zdXVFcLhMILB4JKqWpzd3V0EAgF8/vzZk4/xb2maNl9S3e/3EQwGoarqi44Vj8dxcHCAP/zhD8hms49ulzCdTlGpVH4aABIRERERrSPusUeeMVuS2+l0Xn3xJooiSqUS6vX6gqqjbwWDQezs7GAymeDi4sLpchxh2zYkSfLk0kxRFKGq6rP3VdR1Hc1mE8ViEScnJ0uq7vnC4TCSyeR8j7d8Po/pdIrz83Pouu50eWuj0WjcGxpSLBZxfn7+pK8VRRFbW1sIh8OwbRt3d3fodrtPvn8VRYEgCLBt2/OhOhERERFtDgZ75DmRSOTZXUDfKhQKME2Twd6SpFIp5HK57y7yvca2bciy7MlgLxwOwzTNFy1PbTabSKVSiEQi9wY2OKVcLsPv96Pb7UKSJBSLxfnUW3aIPazT6WB3dxeyLM/3xxNFEYlEAj6fD8DXN2wCgQBkWYYgCBgOh6hUKi/qgOx0OphOpygWi/PjERERERGtOwZ75CmiKL5oed/vhcNhRKPRteoGcpOtrS3EYjFcXFx4fnmiZVmeGKDxI7FYbD7Q4Lksy0K9XsfW1hY+ffq04MqeJxKJIBAI4NOnT54MaF9D0zQYhoFYLIZWq4V8Po9EIgHDMOZ7L87eYJlNEn5tUDoYDFCpVFAulxnsEREREdFGYLBHniIIAsLh8KuOMVuC+6MJi/Q6W1tb89CU9+8/LcX1GlmWEYlEXhWe393dIZlMIp/P4/b2doHVPZ3f70epVJoPZqDnM00T8XgcmUwGpmmiUqm8OPB9qtFoBMMwoKoqwz0iIiIiWnscnkGeM9u76zVfPxqNFlgRAV/30opGo/j8+TNDvd94tWMvmUxiMpnAMIwXH8O2bVxdXSGZTL7q+f5Ssixjb28PzWYTnU5n5ed3C8uyEAgEUKvV8Pnz56WHegCQy+WgKMrSz0NEREREtAgM9siTXtO11263kcvlFlgNFQqFeYcWQ71/4sVgTxAEpFKphXTZjUYjtNtt7O7uLqCy59nf30ev1/P0HpGLcHV1hePjY7Tb7ZXsR6goClKpFERRZLceEREREW0EBnvkOaIoIh6PP3q7TCZzLwBUFAXb29sQRRGhUGiZJXpKsVhELBbD58+fuVzxG6Zpei7Yi8fjsCxrYZ1Zt7e3EEUR6XR6IccDvnYUFotF5PN5pFIpxONxyPLXnS0SiQQODw9hWRZubm4Wdk6vMk1zpVODF/k4ISIiIiJaBe6xR55jWdaDkzLD4TBEUYRt2/MLvPF4jHa7DVVVEYvF5scQRfFFEzvpnwSDQe6p9xOmaXpuSWAmk0Gz2VzY8WZLcnd2duZTT19KkiS8ffsWhmFgPB5DlmWEw2EIgoCtrS3Ytg3TNDEYDHBzc8OJtxtGkiQkEgmIIt/zJCIiIqLNwWCPPMe27QeXx2UymXk3XqPRQK1WQ6lUQiaTgW3bsG0bo9EIZ2dnqyzZtaLRKEajEUO9B0ynU/h8PqfLWJlQKARRFNFqtRZ63OFwiH6/j+3tbZyfn7/4OJlMBqIo4vT09LtQXxRFBAKBlewBR8sRDofnv+e5DJeIiIiINgWDPfKkSCTyw649VVVRqVQgiuJ8w/urq6tVl+cZoVCIgwV+QtO0eZeoF6RSKQwGg6Uc+/b2FkdHRwgEAi8efpNKpdBut3/YqbvI5cPkjNm/CYZhwLIsqKrq2cnURERERLQ5GOyRJ/1+qVUkEoHP58N4PIYkSej1eg5W5i0+n+/BZdEE9Ho9lEolKIryqgmxmyIcDuP09HQpx55Op2g2myiVSjg5OXnRMQaDARKJBOr1uid+Hl5jWRY+fvw4X0Lt9/uRz+cRDAa5PJeIiIiI1hZfqZInzYY0ZDIZlEolxGIxbG9vo91uO1yZd/j9fti2vdKN8TeRYRieGNbi8/lg2zYmk8nSztFoNCAIAvL5/Iu+XhRF3N3dMdRzsd/vizgej9FoNCCKIkzT5J6JRERERLSW2LFHnjTb9D6dTuP09JThkgMSiQTG47HTZay94XCIaDTq+iXLwWBw6YGZbduoVCrY399Hr9eDpmnP+vpAIMBJtx4zHA7xj//4jwgGg9jZ2YEkSdx/j4iIiIjWCjv2yLUsy4JhGJhMJjBNc96lJ0kSJpMJSqUSms0mQz2HxONx1Ot1p8tYe+122xMde5FI5MV73z3HeDxGrVbDzs4OVFV98tfl83nous4w2qM0TcPt7S0noRMRERHR2mHHHrnSbHrt7ydgRqNRZLNZKIqCvb09aJr24HRcWq5Z1wuHDTxuFnb5fL6lLlN1WjAYxOXl5UrO1Wq1oCgKDg4OcHV19eg+jz6fD8lk8lUTdWnziaLIbj0iIiIiWjsM9siVxuMxqtXqvb/r9XocjLEmLMuCIAgQRZEdME+g6zrC4bBrgz1ZliGK4kqD3tvbW4zHY2xvb6Narf5wqbPP50M0Gp1P0V5FRyGtL4Z6RERERLSOuBSXXGc0GuH09NS1IYgb2LYNTdOQy+WcLmUjDAYDRKNRp8tYmmAwiOl0uvLzdjodXF5eYmtrC+l0+t7nIpEIDg4OEI/HIQgCl40TFEVhuEdEREREa4fBHrkOJxduhlar5eqwapHu7u4QCARcGyqEQiHH9q7r9/u4uLhAJpPB3t7e/O8LhQLu7u5wcnLCNwoIwNfOWf77QkRERETrhsEeucpsbz1ZliFJktPl0E/MlkWnUimHK1l/hmHAsiwEAgGnS1mKcDj86D53y6RpGk5OTiCKIt69e4dCoQBRFB2tidbP3d0dRqMRtw8gIiIiorXCPfbIVWzbRjweRyKRAPC1K6zRaPBCbE1dX19je3sbwNefFT1sMpkgEolA0zSnS1koURShqiq63a6jdUynU5ydnSEcDiObzUKWZaiqygEvdE+/30coFIJlWRBFvjdKRERERM4TbK4rIZexbXu+ZHE2pGEwGODu7g66rnM51ZoJh8MoFosAvu4l12w2uezxB1KpFBKJBD5//ux0KQs1+/l/+vTJ6VLuicfj8z0gb29vHQ8eaT3MBqpEo1H4fD4AYMBHRERERI5isEeeYNv2va69VquFwWCA8XjMbr41EYlEEI/HEYlEYFkWer3ed5ONvWy2TPTTp08wTdPpchYmm80iFArh/Pzc6VJ+KJVKIZ1OQxRFtNvt+RsERKqqIpVKIR6Pc+sHIiIiInIMgz3yJMuy5p19o9EIg8EAmqZB0zR28zlMEASEQiHkcjmoqgrDMDAajdDr9Ty/59mbN2/Q6/VcNaF1f38fg8Fg7b+nUCiEbDaLQCAAXdfRbrfR7XYdmeZL62MWuLNrj4iIiIicwmCPCPeDvvF4jEajgcFgwJDPYT6fD8FgEOFwGMFgEJIkwTRNTCYT2LaNXq+HdrvtdJkrE4lEUCqV8PHjR9c8Nv/qr/4Knz9/3qguuNmyaFVVMZlM0O125x3A5D0HBwfw+XywbRuapkFVVSiKAoDLdImIiIho+RjsEX1jtmx3FvJ1u1125qwJSZIQDAYRCASQzWYxGAxwcXHhdFkr9fbtW9fs+ebz+bC/v4+//OUvTpfyIqIoIp1OIxKJQFVVCIKA4XCIfr+PwWCwUWElvdzs99JwOJxv7aCqKsrl8jzgIyIiIiJaFgZ7RI+YXahdX1+7Ikxxg9nyt7OzM891SWWzWUSj0YUN0Wi3JXz4kMD7920kEqvduy+RSCCVSrlmIIjf70cikUAoFIKiKBAEAZPJBKPRCKPRCOPxGOPx2DXdlvRzR0dHUFXV6TKIiIiIyOVkpwsgWnezpVTFYhGj0YhdOGsgFothOp16LtQDgHq9jlQqhUAggNFo9OrjffiQwK+/5gEAv/zSfPXxniMcDi/ke1gX4/EYNzc38/9XVRWRSATBYBCpVAqyLEOSJOi6Dk3T7oV9HOLjPs1mE7lcjoM1iIiIiGipGOwRPZFt25BlmcHeGkin057aW+9bg8EAmUwGlUrl1cd6/759789VCoVCuL6+Xvl5V0XXdbRaLbRarfnfiaKIaDSKcDiMZDIJWZYhiiJ6vR6azaYnw2q3clNoTURERETri8EeEW0Uv98PWZbRaDScLsUxNzc3ODo6gizLr977MZEwV96pB2AeaHlt0rFlWeh0Ouh0OvO/U1UVhUIB5XIZk8kEjUbDc/eLGyWTSQiC4HQZRERERORyDPaInoEXac5LpVLQNM3pMhw1nU4xmUyQSqVQq9WcLudFgsEgB9L8Rtd1fPnyBQCQz+dRLBZh2zYajQbu7u4cro5eQhRFRCIRTsUlIiIioqXjK06iZ+BFmrNEUUQsFsPt7a3TpTju9vZ2ozuCQqEQl53+wO3tLT5+/IharYZsNotMJuN0SfQCs85iIiIiIqJlY0pB9ESCICAajTpdhqclEgkYhoHJZOJ0KY4bDoewLAuxWMzpUl4kHA6j1+s5Xcba6nQ6qFQqyGQyUBTF6XLomTRNw9XVFYeiEBEREdHSMdgjeiJRFBEKhZwuw9PS6bSn99b7VqvV2siOrl5PxX//7yq+fBk6Xcpa0zQNmqZha2vL6VLoBTqdDgzDmP+/bduwbdvBioiIiIjIjbhOhOgZZhv+swtj9UKhEARBuDd0wOuazSYymQxCoRCGQ+dDMlmW512tsynSqqpClmX4fD5IkgTbtvHf/puM//gfgT/+MebI4I5NUqlU8PbtW4TDYQwGA6fLoWf6/PkzIpEIJpMJZFnG7u4uAO7XSkRERESLw2CP6BlEUeQSQoek02kGGz/Q7/eRSqUcD/ZEUUS5XIYgCDBNE4IgYDqdzj86nQ4mkwkkScK//JcJNBoG/sW/aDta8yawLAvNZhPFYhHHx8fs+Nowtm3P/72YTCYwDAOqqjpcFRERERG5iWDzKoHoyWzbRr/fR6VScboUT5FlGUdHRzg+PuYk1W+oqoo3b97gL3/5i2Ohz6wTSRAEfP782ZEa3O7o6AidTgf1et3pUugVfD4f9vb2IEkSBEFg5x4RERERvRr32CN6hul0iuvra6fL8JxEIoHJZMJQ7wd0XYdpmohEIis/tyiKyGQyODw8hGmaDPWW6PLyEul0mt1eG24ymeDk5ATNZhONRgP9fh+6rs9DecuyuNUDERERET0Ll+ISPZFpmmg2mzBN0+lSPCeVSqFarTpdxtoaDAaIx+MrWyIuyzIymcx8SvHl5SWXSS/ZaDTCYDBAsVjE+fm50+XQK1iW9cPOS5/PB0VRsLe3B9u22c1HRERERE/Cjj2iZ2i3uSfYqs2GMXBfw4fd3d2tZGKzz+fD9vY2jo6OEAgEcHZ2hpOTE4Z6K1KpVBAIBCCK/KfbjSaTCQaDAT5//gxd1+9177GLj4iIiIgewo49oieaXWjRamUyGQaqj1h2F2kwGEQ6nUY4HMZwOORehw6ybRuSJPF3kYuNx2OcnJzMn3O1Wg3lctnpsoiIiIhoTTHYI3oiSZKcLsFzfD4ffD4fTk9PnS7FkyKRCHK5HBRFuddJRM6ZBXuGYThdCi1Zs9nEeDzGwcEBg1wiIiIiehCDPaInME2T0ygdkE6nMRwOnS5jIwiCAFEUFxIASJKEra0thMNh3N3doVarLaBCWoRZsEfeMJlMYFkWl18TERER0YP4SpHoCQRB4D5iKyZJEmKxGG5ubpwuZe0Fg0HYto13797h4OAAqVTqRdNTZVlGIpHA0dERFEXB8fHxykO9dlvCn/6URrvN8OpHGOx5i2EY0DTN6TKIiIiIaI2xY4/oibin2GolEgnous6ln0+QTCbRbDbRarWQTqcRj8eRy+VgmiY0TYNpmvON+Gcfs4AoEAjA5/PNg0DTNHF9fe3YsJIPHxL49dc8AOCXX5qO1LDOLMtisOchoigiGAw6XQYRERERrTEGe0RPsMhljvQ06XSa3XpP5Pf7cX19DcuyUK/X58vGY7EYQqEQRFGEoijzx7EgCBAEAaZpYjKZoNlsQtO0tQhR379v3/uT7uOyTG+xbRu2bTtdBhERERGtMQZ7RE9g2zZkWV6L4MMLIpEIAKDb7TpcyfpLJpOYTqeYTCbffa7b7W7cfZhImOzU+wnTNNmx5yHBYBCCIDhdBhERERGtMb7tT/SIWYcMl+KuTiaTQafTcbqMjZBIJNBus7vNK0zThCzzPTkvUBQFu7u7DPaIiIiI6KcY7BE9wrZtVCoVLsNdEZ/PB7/fzynET+Tz+TauK+8xHKDxMAZ73lEqlQCAwR4RERER/RSDPaJHiKKI0WjkdBmekU6noWkag9QnSKVSMAzDdUvEZwM0PnxIOF3K2plOp1yK6xHBYJD7KRIRERHRo/iKkegRgiBw8/IVEUURsViMQzOeKJVK4e7uzukyFu79+zb+9b9u4P/8nxDOz1Wny1krDPa8YXd3l29uEBEREdGTMNgjeoRlWXjz5o3TZXjCbKP43d1dbG9vIxqNOl3S2spmswDgymAvkTDx8aMf//APEfzn/1xwupy1wmDP3WRZRrlcRjAY5M+ZiIiIiJ6EG/UQPUIQBA7OWJHBYICPHz8iFAohEomgUCigVCphOp1C0zR0u130+32ny3ScLMtIpVL48uWLa7tJ370b4R/+IYJ377gM/vcMw+DyTJcSRRH7+/tQFIX76hERERHRkzHYI3qEbduu28NsnZmmiV6vh16vB+BriBUKhRAOh1EsFgEAvV4Pt7e3nl2qtru7i16vB03TnC5laf7Nv2khmbTw/j0n/v6erusM9lxGEASEQiEUi0VIksRQj4iIiIiehcEe0SNs28ZwOHS6DM+aTqfodrvzya/hcBjpdBrv3r3DeDzGzc2Np4abJJNJKIqC8/Nzp0tZqkTCxPv3bXz4kMD7920kEqbTJa2FWZjNvT/dQVEUlMtlSJIEURQZ6hERERHRszHYI3oCLwVH624wGGAwGEBRFKRSKZTLZbRaLdRqNadLWzpRFJHL5bJSO3sAACAASURBVHB1deWJbsXZdFwA+OWXpsPVrA/LsqCqKiaTidOl0Cv4/X6Uy2UIgsAuTCIiIiJ6MQZ7RI8QBAGGYThdBn3DMAzc3t6i0+lgb28PwWDQ9V1sOzs70DTNM/sMzpbhcjnufZPJBPF43BNhtpvt7u6yS4+IiIiIXo1vERP9hGVZEEXRE91Rm2o8HuPk5AQA8PbtW6iq6nBFyxGJRBAIBHB9fe10KSuTSJj45Zcml+F+o9FoIJFIOF0GvZAsy9jZ2WGoR0REREQLwWCP6AG2bUMURTSbTZgmg4V1Zpomzs/P0el0cHBwgFAo5HRJC1csFnF7e8sJzTTv2HTj49ztstksjo6OEA6HIUmS0+UQERERkQtwKS7RD1iWBdu2UavV0G5zGeCmqNVqmEwm2N3dxdXV1Xyy7qYrlUrQdZ2PRZobDAZIJpMc7LMB/H4/fD4fMpkMVFXlfnpEREREtFAM9oh+QBAEXF5eemYvMzfpdDqwLAulUgnVahWdTsfpkl4lEAggGo3i8+fPTpdCa6Rer+PNmzcIBoPQNM3pcjzJ7/cjlUrBMAxMJhNMp1OYpolQKARVVeHz+eD3+yGK4rwDnEtviYiIiGjRGOwRfcM0TQwGA4Z6G6zX66FSqcz3sbq7u3O6pBfb2dlBo9GArutOl0JrRNd11Ot17Ozs4OTkhNsFrJgsyzg4OJj//7f7sDLEIyIiIqJV4XoQ8izLsr67GLMsC4Zh4OrqyqGqaFEGgwEuLi6Qy+WQyWScLudF8vk8LMtCo9FwuhRaQ81mE+PxGLu7u06X4jmxWAyCIMw/JEm698FQj4iIiIhWhcEeeZYgCPNwzzRNWJaFfr+P09NT2LbtdHm0AJqm4eLiAul0GrlczulynkVVVSSTSYbM9FMXFxdQFAX5fN7pUjwjlUohl8vx3wkiIiIiWguCzVem5EGmac4HY8iyDEEQYNs2DMNwujRaAp/Ph3K5jF6vh2q16nQ5T3J4eIjBYICbmxunS6E1p6oqDg4OUK1W0e12nS7H1XK5HFKpFAdgEBEREdHa4CtT8qzBYDAP83RdZ6jnYpPJBGdnZ4jFYgiFQk6X86h0Og1JklCr1ZwuhTaAruu4vr5GsVhEMpl0uhzXSiQSDPWIiIiIaO3w1Sl5kiiKHEbgMbquo9FooFgsOl3KT4miiEwmg6urq+/2gCR6SK/Xm+8pWSgUnC7HlRRF4fJbIiIiIlo7DPaIyDNarRZEUVzrrqa9vT0MBgMMBgOnS6ENo2kaPn/+jFgsNp8ITYuRy+WQTqd5nxIRERHR2uErVPKkyWTidAnkANu2cXNzg2w263QpPxSLxeDz+TZmH0BaP4Zh4PLyEqFQCG/fvkUqleKE1leKRCLzJbi8L4mIiIho3TDYI09SFMXpEsgh3W4X0+l0LaeIFgoFVKtVmKbpdCm0wbLZLDqdDi4vL5FKpfD27VvE43Gny9pIoihia2uLnXpEREREtLb4SpU8iRdp3latVpFIJNbqcVAqlTCZTDjVlF5FFEUEAgG0Wi0MBgMcHx+jVqshn8/j8PAQ4XDY6RI3giiKKBaLePfuHSRJcrocIiIiIqIHrc9VLdEKcQN0b9M0DZqmoVQqOV3KXDgcRr1ed7oM2nC5XA6j0ejecKB2u42PHz+i2+1ie3sb+/v7DPh+QlEUHBwcIBaLQRTFtXoDgIiIiIjoW7LTBRA5gfsk0c3NDd68eQNVVR2fkBwKhSAIAobDoaN10OaLxWK4urr64efq9Trq9Tq2trZQKpUgCAJ6vR7a7TY0TVtxpespGAxid3cXgiAw0CMiIiKijcBgjzxLURQYhuF0GeQQXdfR6XRQKpVwdnbmaC2ZTAadTsfRGmjzxeNx2Lb96ETlarWKarWKYDCIdDqNnZ0dAECn00Gn08F4PF5FuWsnkUigUChAEAS++UNEREREG4PBHnmSYRgM9Qi1Wg1HR0cIhUKOdssFAgHUajXHzk/ukMlk0Gw2n3x7TdNQqVQAfJ38mk6nkUgkYJomWq0WWq3WskpdO4VCYe323SQiIiIiegoGe+Q5lmWh3W47XQatAdM0Ua/Xsb29jePjY1iWtfIaotEobNvGaDRa+bnJPXw+HxRFefHvtn6/j36/D+Br518+n0cwGMTl5eUiy1xL8Xgc8XicoR4RERERbSS+iiXPEQQB6XQaqqo6XQqtgdn00MPDQ0cu7FOpFINmerVCoYBut7uQcLrT6eD4+BiBQAB7e3uuXpaqqiq2trY4+ZaIiIiINhaDPfKc2abou7u7TpdCa+Lq6grj8Rhv3rxZ+bn9fj+63e7Kz0vuIYoigsHgs5bhPsayLBwfH0NRFJTLZdd2s832FyQiIiIi2lTufKVO9AhBEKCqKmSZq9Hpq0qlAsMwVhruxeNxWJbl2WEFtBjZbBbj8RiTyWThxz45OYEgCNjf33ddV1s2m4WiKK4NLYmIiIjIG/hqljzJtm0Mh0NMp1OnS6E1Yds2Li4uYNs29vf3V3LOZDLJZbj0avF4HI1GY2nHPz09BfA1CHOLQCCAdDrturCSiIiIiLyHwR55km3bnEJK37FtG+fn55AkCXt7e0s/n9/vR6fTWfp5yL1isRgAzAdfLMv19TXi8bgr9tsTRRE7Ozuu+F6IiIiIiBjskefYto3xeMwppPRDlmXh7OwMqqpib29vacv0fD4fbNuGrutLOT55QyaTWejeeg8ZjUawLAvRaHTp51omQRBQKpUgSRKDPSIiIiJyBQZ75Cm2bcOyLFSrVadLoTVmmibOzs4AAG/fvl3KEkTTNBks0KuoqgpVVVe2nLvT6SCVSq3kXMugqirevHmDUCjEffWIiIiIyDU4OYA8RRAEfPnyhcMK6FHT6RQXFxcIh8PY2tpCMpnEzc3NwibYMtij18rn8+j1ejBNcyXnazQaSKVSUFV14zpNo9EoisUiRFHk846IiIiIXIVvWZOnmKYJRVGcLoM2yGAwwPHxMWq1Gra2tnB4eAi/3//q49q2vYDqyMtCodBKluHOzCY4JxKJlZ3ztQRBwNbWFpffEhEREZFrMdgjT5EkCVtbW06XQRuo3W7j06dP6PV62N/fx97e3qsnatq2zSWB9CK5XA66rq+8+7heryOZTK70nC+lKAoODg4Qj8f5PCMiIiIi1+JSXPIcy7KcLoE2lGVZqNVquLu7Qz6fx9u3b9Hv9zEejzGZTOYfzyGKIh+T9GzxeBy3t7crP+9gMIBt24hEIkufxPtSqqoinU4jHo8DAEM9IiIiInI1BnvkOavaj4rcyzAMXF5eIhAIIJVKIRKJIJFIQJIkiKI4H9Iy+zBNE9PpFIZhQNf1eQBo2zaXBq6ALMvzn4UbRCIRiKKIXq/nyPm73S5SqdTaBXvhcBiZTAaBQACCIPC5RURERESewGCPPGc6nTpdArnEaDTC1dXVd38vy/L8Q1GU+Z8+nw/hcBiSJEGSJC7FXYFUKoV8Pg9BEHB8fLxxQx9+JJvNotVqObZPY61Ww7t37yDLsuO/TwVBQDweRyaTmQfrDPSIiIiIyEsY7JHnMEihZZtOp08KPN6+fQtZlp+9fJeeZzweYzAYYH9/H2dnZxsd7smyDJ/Phy9fvjhWg2VZmEwmSCQSaDQajtQgyzJSqdR8v7/X7ndJRERERLSpGOyR5/j9fiiKAsMwnC6FPM6yLMgyfw0vk2maEAQBtVoNtm3j4OAAlUoFw+HQ6dJepFAooN/vO94p12w2USgUVh7sBQIBZDIZhMNhAHyjhoiIiIiIV5TkSclkErVazekyyONM02Swt2S/X5ZZr9dhGAZ2d3dxc3ODdrvtYGXPJ8sywuEwLi4unC4F3W4XhUIB0Wh04Xv9SZJ0bxn77L9DoRBUVeX+eUREREREv8MrSvIcURTh9/udLoOIwd4KKIpyb2BOu92GYRjY2dmBrusb1blXLpfR6/UwGo2cLgXA16C0WCzCMIxHaxIE4V5QN/tQVfXe38+Gz/x+/0BBENiZR0RERET0AF5RkidxPyZaB9PpFIqiOF2Gq6mq+t2eeoPBAHd3d8hmszg/P3eosucpFosQBAHVatXpUubu7u4giiL29vZQrVYhCMK8u24W2M0GxQiCcG8q8azr7kedd+zGIyIiIiJ6OgZ75El+vx+SJN3r5CFaNcMwEAwGnS7D1Xw+3w+X3N7d3eHNmzcOVPSwWTexqqrzj2AwCFmWYRgGKpWKY5NwH9JsNiEIAgqFwryz7qFgjm+oEBEREREtHoM98qxisYhKpeJ0GeRhuq4jGo06XYarKYryw2Wiuq5D13WkUim0Wq2V16WqKnZ2diDL8r3uNdM0YZomptMpDMNAvV7HYDBwfFjGzzQaDQiCgHQ6zW47IiIiIqIVY7BHnjS7gCZykq7r3GNvifx+P0RRfHD/t16vh2g0uvJgL51OI5vNot1uo9PpzIO83y9V3TT1eh2hUAiBQID74RERERERrRBffZMnWZa18EmORM81mUy4PHGJMpkM+v3+g5/v9XoIBAIr+xlIkoSDgwOk02l8+fIFNzc3GI1G0HV9o0O9mUqlAsuy1m65MBERERGRmzHYI08SBAGDwcDpMsjjZl2j7HBajnA4/NNuvPF4jH6/j52dnaXXEo/HcXR0BF3XcXx8vFHTeJ/KNE18+fKFwR4RERER0QrxapI8aTQa8eKT1oJlWezaW4JcLgfDMKBp2k9vd3Nzg0AgAL/fv5Q6RFFEuVxGoVDA9fU1Li8vXdGd95DRaITb21tudUBEREREtCLc3Ik8xzRNdDodp8sgAgDYtj2fekqLIYoikskkLi8vH73tbG+7Re91GAqFUCgUoKoqNE3D8fGxZ8KudruNQqHgdBlERERERJ7AYI88aTKZOF0CEQAOclmG3d1daJr2pOX2qqpCFMVXL80PhUJQFAWGYSCVSiESiaDb7eL8/NxzP1/btmEYBlRVdboUIiIiIiLXY7BHniMIAsbjsdNlEAH4+nicTqdOl+EaiUQCfr8fJycnT7p9KBR6dbdkoVBAKpWaD47o9Xo4Ozt7cBqvF2iaxmCPiIiIiGgFGOyR58yW3hE5TRRFCILAx+OCyLKMfD6Pq6urJ4el8Xj8p5NznyKRSEDXdZyennIq7G80TUM0GuVgGCIiIiKiJeMrbvIcWZaXtlE+0XP4/X7PLdNcpv39fXQ6nScHdaIoIhAIoF6vv+h8oiji4OAA0+kUp6enME2Tod5vOKCIiIiIiGg1GOyR5wiCgGKx6HQZRFBVlctwF6RUKsGyLNze3j75a8Lh8Is7eEVRxOHhIUzTxOfPnxnQfsPLy5CJiIiIiFaJwR55jiAIUFUV4XDY6VLI4xjsLUYymUQkEsGXL1+e1SX2mvt/b28Pk8kEFxcXXEr9gHa7zfuGiIiIiGjJGOyRJ4miiEwm43QZ5HGzKar0Y+22hD/9KY12W3rwNn6/H/l8HpVK5dn3pSiKz+60C4VCePfuHVRVxeXl5bO+1mva7bbTJRARERERuR6DPfIkQRAQCAS4sTs5isHez334kMCvv+bx4UPiwdvs7u6i0WhgOBw++/iSJD17H7hQKARZlnF+fs7lt4+YTCZ8fBMRERERLRmn4pJn2baNYDCIwWDgdCnkUZIkcSnuT7x/377357f29vag6zoajcaLji9J0rPDOVmW0ev1MJlMXnROr2m1WsjlcpCkh7suiYiIiIjo5diuRJ4liiJisZjTZZCHMdj7uUTCxC+/NJFIfB++pVIpBAKBVy2HtW0bgiA862sCgcCLugO9qtvtPvs+JiIiIiKip2OwR54lCAJisRj8fr/TpZAHiaIIWZY5PfQFVFVFLpfD5eXlq4LR4XCIYDD45NvLsgyfz8cu32cwTRPD4fDZS56JiIiIiOhpGOyRpwmCgP39fWxtbTldCnlMLpfDaDTiHmQvUC6X0Wq1Xh2w9ft9yLL85L02d3d3uQz3BTgdl4iIiIhoeRjskacJggBRFBGPxxEKhZwuhzwkGo3i7u7O6TI2zu7uLqbTKWq12quPZZomxuMx0un0o7dNpVJQFAXVavXV5/Wafr/P5bhEREREREvCYI/oN89Zkkf0GoFAAJIkodfrOV3KRonH4wgGg6hUKgs7ZqfTeXSvTVVVkc1mUa1W2Xn2ArZtc8k5EREREdGSMNgjwtf9zhjs0apks1l0u13uO/YMiqKgUCjg6upqocuXe70eFEWBz+f74ecjkQgODg7QbrcZxL5Cp9N59gRiIiIiIiJ6HIM9ot80m02nSyCPCAaDXIb7TOVyGZ1OB/1+f6HHnU6naDabKJfLkGX53ufS6TS2t7dxc3OD29vbhZ7Xa7gcl4iIiIhoOeTHb0LkfrZto1gs4uLiArquO10OuVgymYRpmlya+Azb29uwLGtp4Vq9XockSXjz5g16vR7u7u5QKpUgyzIuLi6gadpSzusl0+kUuq5zCjkRERER0YIx2CPC1yEaqqo+eTom0UvIsoxcLscBDM8Qi8UQDofx+fPnpS5dvrm5wXA4RDKZnC+9vb295Z56C9Ttdvl7loiIiIhowRjsEf3Gtm2Mx2Ony9hIgUAAyWQSoVAIsizPO9I6nQ73JfudcrmMXq+HbrfrdCkbQZZlbG1t4fr6eqH76j2k1+vx8bpEvV4PmUzG6TKIiIiIiFyFwR7Rb7ix+/Pt7e0hEAgAAAaDAer1OobDIfx+P8LhMAqFAkqlEgzDwHA4xN3dnWfD01KpBACu69ZrtyV8+JDA+/dtJBKLfQ7NglCGbe4wmUxgmiY79oiIiIiIFojBHtFvuLfe86RSKfh8Ppyfn38X1hmGgX6/j5ubGyiKgnA4jEgkgv39fViWBV3XoWka+v0+hsOhQ9/B6sTjcUQiEZyenrpuEu6HDwn8+mseAPDLL4sbQFMsFvH/2buT5TayNMvjxwfMMziBg6g5lJlWq3qS3Pay3qH7GXrRZrlss9p07nodD1NlnSmFRFLiDIIg5sndby+UZEkZGkgJwIUD/5+ZTBHBAUcMkHI/+O690vIVoauu3W6rUqlQ7gEAAABTQrEH/MOyFS6ztr6+rsvLy+9O4E0mEzWbTTWbTUkfl+3m83lls1mVy2W5rqswDBUEgYbDoXq9ntrt9tLsbeb7vra3t3VycrKU5fGf/9z87PdpKBQKKpVKU9tXb5ZThXiYdrutcrlsOwYAAACwNCj2gH+43Sfu+vradpSFVygU5Lqubm5uHvyxg8HgsxNhXddVOp1WJpNRNpvV5uamdnZ2NBqNdHZ2FusTSVOp1N2UYqfTsR1nJiqVUP/2b1dqNj399a/rP12eua6rvb09nZ6eTq0IndVUIR6u3+8zrQcAAABMEcUe8A+u62pra0vValUfPnzQaDSSJHmep3Q6vRJLRu+rVqupXq9PZZoqiiL1+331+301Gg1JH7/m6+vrevLkiSaTic7Pz2NXjOXzeT169EiNRkPlclm1Wk1nZ2e2Y83MtMqzZ8+eqdPp/FBp/DX/+q9dPX061L/+a3dqnxM/xhijIAiUSCRsRwEAAACWAsUe8AnP8+S6rp4/f67r62v1+33t7+9Lkv7jP/7DcrrFkMlklEgkZjrZGIahLi4uVK/XVa1Wtbe3pzAMdXl5OdXCZ1aq1apqtZpOT091c3OjZrOpFy9eqNvtxq6gvK9pLMmt1WpyXXfq++r9+79v6uAgrX//90397//9fqqfGw83HA4p9gAAAIApcQwbiwFfFEWRjDFyXVdnZ2cs0f2HZ8+eaTAYzHX6zHEcVSoVbW5uSpKurq50dbWYSyprtZoqlYrev3//2ZRnuVzW9va2fvvtN00mE4sJF1Mul9Pjx4/19u3bu2nZaTk4SOp//a+a/sf/ONfTp8u3z2HcbGxsaHNzU47j2I4CAAAAxB7FHvAdURQpDEMdHBws5eEHD5FIJPTy5Uu9fv1aQRBYyVAul7W5uSnXddVsNnVxcWElx5c8fvxYmUxGBwcHXyyn9vf3lUwml+J03GkeSOG6rl69eqXz8/O7Q1awvIrFonZ3d+V5nu0oAAAAQOyxgzXwHa7ryvd9vXz5Uru7u7bjWLWzs6N2u22t1JOkm5sbvX79WicnJyoUCvrjH/+onZ0d6xvyP3/+XMlkUr/99ttXJ87ev38v13VVq9XmnG76bvfU+/XXyk9/rqdPn6rX61HqrYjvnaQNAAAA4P7YYw+4B8dxZIxRuVzWycmJ7ThWuK6rXC6nt2/f2o4iSep0Oup0Osrlctra2tKrV6/U7XZ1cnKiKIrmkuH2FN9MJqPhcKiDg4PvPva7d+/08uVL9Xo9tdvtueSchWnsqSdJW1tb8n1fBwcH04iFGBiPx9aLeAAAAGBZsBQXuKfbb5WTk5NYHOAwbbu7u0okEjo8PLQd5YsymYw2NzeVy+U0Ho/Vbrd1dXU19ZLv9vTkYrEo13XVarV0fX39oCmk2/323r59u9LLuzOZjJ4+faqDgwMNBgPbcTBHL1++VCqVsh0DAAAAiD0m9oB7up3aKxQKK1nsFYtFHR0d2Y7xVYPBQEdHR0okEioWiyqXy1pfX1cQBOp0OqrX6z+1hLharaparSqZTKrf7+vs7EydTueH9sq7ublRPp/X/v7+Uuy39yNc19Xjx491cXFBqbeChsMhxR4AAAAwBRR7wAO1Wi3bEeYuk8lIkvr9vuUk3zeZTNRoNNRoNOR5ngqFgsrlsn755ReFYaher6dGo3GvMul2CjCbzSoMQ11fX+vm5mYqewweHx/rl19+0fb2tk5PT3/688XN48ePNRwO1Wg0bEeBBYPBQIVCgSW5AAAAwE9iKS7wAMYYGWM0Ho/VbDZXppRYW1tTuVxemP31foTjOMrn8yqXyyoUCnIc56vvdyuKorultrOYKrs9lOXk5CTW++091Pr6utbX1/XmzRuF4c+dqIt4yufzevToESfjAgAAAD+JiT3gARzHkeM4SqfTqtVqK1PspdPp2O8FZ4y5O3BjUQRBoNPTU+3u7mo4HMb+a3wfyWRSm5ubOjw8pNRbYcPh8KvlOgAAAID7Yw0M8IMcx1GxWLQdYy6SyeSDDofA/bVaLXU6HT1+/Hglio4nT57o+vo6Fsu6MTvTWM4OAAAAgGIP+Cm7u7va2dmxHWPmfN9fiWkyW46Pj+W6rkqlku0oM7W9vS1Juri4sJwEi4CfKQAAAMDPo9gDfoLneXenry4zz/O4CZ+x6+trbWxs2I4xM7lcTpVKRUdHRyt5CjB+j9OQAQAAgJ9HsQf8JNd1tbm5Kd9f3i0rXdel2Juxer0u3/eVzWZtR5k613X16NEjnZ2daTQa2Y6DBTEYDBRFke0YAAAAQKxR7AFTUqlUbEeYidvCkoMOZq/T6Whra8t2jKl79uyZer2ems2m7ShYIMPhkOlNAAAA4CdR7AFT4LquisWiEomE7ShTl8vlNJlMbMdYCaenp0qlUqrVarajTE2tVpPrujo5ObEdBQtmNBqtxIExAAAAwCxR7AFTkkwm9eLFC/3xj39cqum9TCbDMtw5iaJI7969U6VSUblcth3np2WzWVWrVb1//36hl1w2m57++td1NZue7SgrJQxDJvYAAACAn0SxB0yJ53l3v7a3t5dmSWUymWRftDkaj8c6Pj7Wzs5O7CdAHz16pMvLSw2HQ9tRvunXXyv6y19q+vXX5Snk44KfLQAAAMDPWd7d/gGLXNfV2tqaLi4ubEf5aclkUp1Ox3aMldLpdDQcDlWtVmP7HNrY2JAxRldXV7ajfNef/9z87HfMz2AwUCaTYUkuAAAA8IMo9oAZcV1Xvu8rCALbUX6K4zgLvYxyWXU6HRUKBdsxftja2lps9tWrVEL9278tfgG5jG5PxvU8lkEDAAAAP4JiD5ihly9fKgxDtVot3dzcxHLZmTFGrsuq/XkLwzC2U0xra2uKoohJT3xXHH8mAgAAAIuEYg+Yods999bW1rSxsaHRaKTJZKLJZKKrq6tY3NRGUUSxZ0Gcv+5ra2uxWIIL+8bjcWwLbAAAAGARUOwBc+C6rowxSqVSSqVSMsaoVCqp0+no/Pxck8nEdsSvinPBFGeTySSWX/dUKiXf93Vzc2M7CmIgDEPbEQAAAIBYi99dIxBTn06lOI4j13VVKBT08uXLhd5LjaW4dvR6PXmeF7uTcWu1mlqtFvsy4t7G47HtCAAAAEBscbcOWOS6rlzX1fb29lffJ5lMzjHR7zGxZ08QBMpkMrZjPEg2m1Wj0bAdAzEyHA5ljLEdAwAAAIgl7taBBeB5njY2Nn733yuVin755Rfl83kLqT7ixEp7JpOJUqmU7Rj3trm5qclkouFwaDsKYuTm5oYJTwAAAOAHsccesABui71ut6vBYCDp4zRfrVaTJO3v70v6uDzzw4cPc70JjqIodstBl8VoNIrVxF65XNbl5aXtGIiZbrdrOwIAAAAQW0zsAQvCcRw9efLk7t+3t7fv9uW7XbKby+X0+PFjpVIpZTKZuZQ+YRiyFNeSZrOpXC5nO8a9ZDIZ+b6vVqtlOwpiiH0ZAQAAgB/DxB6wIBzHkeM48n1fnuepVCr9rlBzXVeZTEbPnj27+/eDgwP1+/2Z5QrDkKW4ltxOb6ZSKY1GI8tpvq1Wq6nZbLJXGn5Is9lUqVSyHQMAAACIHcZwgAVijJHv+9rd3f3sFN1Pua4rz/PuyrbNzc2ZZgrD8KtZMB9x+PpnMhldX1/bjoGYGgwGTOwBAAAAP4BiD1gwu7u7SqVS9ypzHMdRNpuV789u+JaluPbk83kZYxb+MIqtrS2NRqOFnyrEYru+vqbcAwAAAB6Iu3VggXiep1Qq9aClr8aYmZ6cSrFnz9raWiwOFiiXy7q6urIdAzF3c3NjOwIAAAAQO9ytAwvmR0q0MAxnkOSjIAhisRR0GcVheWsul5Prumq327ajIOYmk4kGgwH7NAIAAAAPQLEHxNztnnuz/PwUe/P3/PlzjcfjmR6MMg2bm5scmoGp9+PzpwAAIABJREFUaTQaLMcFAAAAHoBiD4ixMAxVr9fV6/Vm9hh7e3tqNpsz+/z4vSdPniiRSOjw8NB2lG+6PaV50acKER+dTsd2BAAAACBWKPaAGDPGqF6vz+zzl8tlJRIJXVxczOwx8Ln9/X35vq/ffvtt4SeXNjc3NRgMNB6PbUfBkjDGqNVqLfxzHwAAAFgUFHtATN3eAM9yCWStVtPZ2Rk32XOUy+V0cnKiIAhsR/muUqmkRqNhOwaWzPX1NUu7AQAAgHui2ANiyhgj3/dntv/d06dPNR6POalyjvL5vIwxGgwGtqN8V6FQ4NAMzMRwOJzpgUAAAADAMqHYA2LKdV3l83n94Q9/0MbGhorFotLp9FQO0nj8+LESiYSOjo6mkBT35ThObCaVNjY2mNbDzFxfXzMpDAAAANyDbzsAgB93W+JtbGzcFUK3E3xBEGgymWg0Gmk0GmkymWg4HH53P7S9vT2l02m9ffuWqZk56/V68jxPrusudKnhuq7S6bQ+fPhgOwqWVKvV0ubmpu0YAAAAwMKj2AOWgOv+fvg2mUwqmUwql8spiiIZY+Q4jtrtts7Ozr5Y2tVqNeXzeb19+zYWe7wtmyiKFEWRcrncQp8OWqvV1O/3NZlMbEfBkrp9USKTydiOAgAAACw0luICK8B13btJsGKxqF9++UWVSuWz99nY2FClUtHBwQGFjUWNRkM7Ozt3ZW02m9X6+rp83/9igWtDsVhkGS5m7vr6mqlhAAAA4DscE5cNnQBMVRiGmkwmOj4+Vjab1dbWlg4ODjQcDm1HW3nPnj2T53kKgkDpdFpBECiZTMpxHJ2enur6+tpatmKxqJ2dHf3tb3+zlgGrwfM8vXr1amEKbQAAAGARsRQXWFG3E3zPnj2T4ziUegvk3bt32tzclOd5Ojo6Ui6X097enjzPsz5NyaEZmJcwDNXv95XL5WZ2+jcAAAAQdxR7wApzHEeO42gwGKjf79uOg09cXl7e/fPtUuqrqyure+/5vq9UKqVms2ktA1bL9fW1MpnMVE77BgAAAJYR61sAiBX5i+12Su/i4sJqjq2tLfV6PQ5Wwdx0Oh2m9QAAAIBvoNgDoHQ6rVQqZTsGviCVSunx48eSPk7M2VQoFHR1dWU1A1aLMUatVktRFNmOAgAAACwkij0Acl1Xz58/Vzqdth0F/2Rvb09hGOr169dW99crFouSpF6vZy0DVtP5+TlTxQAAAMBXUOwBuBOGoe0I+ESpVFImk9Hp6anG47HVLNVqVTc3N1YzYDWFYajj42Om9gAAAIAvoNgDoCiK1Gq1rJ+4is91Oh0ZY6yXetLHJcE2D+7Aaut0Omq325R7AAAAwD+h2AMg6fNTWLEYoiiS4zjK5XJWc7iuK9/3OTkZVp2enioMQ5blAgAAAJ+g2ANWXBiGuri4YFpvQUVRpO3tbasZcrmcgiCgUIFVURTp4OCAqT0AAADgExR7wIrzPE+ZTEbJZNJ2FHzB3/72NzmOo0QiYS1DJpNZiOXAwHg81vv37yn3AAAAgH+g2ANWXBRFKpVK2tzctB0FX3BbYLx69Upra2tWMvi+z0QnFkav19PZ2RnlHgAAACCKPWDlua6rKIpUr9dtR8FX3J5Ga2tqzvM8ShQslGazqWazyfMSAAAAK49iD1hht3umtdttjUYjy2nwNScnJwrDUEEQWHl8x3HYXw8L5+zsTP1+n3IPAAAAK41iD1hRYRgqiiIKGwCx9f79ewVBQLkHAACAlUWxB6wo13V1dXUlx3G4KV5whUJBkjQYDCwnARbL7Um5xhhepAAAAMBKotgDVpQxRuvr6zo7O2N/vQU3GAzkuq5evnwp1+XHNvCpyWSiw8NDij0AAACsJO4QgRXlOI4kqdFoWNu7DfcTBIE6nY5SqZQSicTcH5/CBItuMBjo5OSE6WMAAACsHIo9YAVFUaQwDHV4eGg7Cu6p2WxKkqrVquUkwGJqtVpqNBoKw9B2FAAAAGBufNsBAMyXMUbD4VDv3r2zHQX3lEwmtbOzI0nWJpJuJzyBRXZxcaFUKqV8Ps+ydQAAAKwErnqBFRJFkfr9vo6Pj21HwT0lk0m9ePFC3W5Xv/32G/shAt/x4cMHjcdjluUCAABgJVDsAStmNBppPB7bjoF72tnZUbfb1cnJiYbD4Q+XFY7jMMGElWCM0eHhoaIoYn9IAAAALD3u8oAVMh6PdX5+bjsGHiidTn93Kazv+998n6dPn+pPf/qTyuXygx+fcgRxEwQBJ+UCAABgJbDHHrDkbjeSd11XYRiyPC1mDg8P9Yc//EHValWNRkO+7yufzysIAnmep729PY1GIyWTSUVRpOvra4VhqHK5LMdx7t6WyWTUbrdVq9XkeVv6P//H6L/9t6FyuYEmk4kGg4FGo9FXc7DHHuJmOBzqw4cPevToEdOqAAAAWFoUe8CSC8NQjUZD29vb6nQ6tuPgB5ycnGh/f18bGxvyPE+TyUSu68rzPHW7XXW7XbVaLVUqFeXzeXmep06noyAIlE6n1Wq17vYdk6T/+3939T//Z0VBEOi///e8fN+X73/868AYo2azqXq9TgmM2Ot0Orq8vLz73gEAAACWjWNYpwIsNWOMTk9PFYahut0uZU1MZTIZua6rwWDw0/8Pm01Pv/5a0Z//3FSlEt7992w2K8/zVKvVZIzRwcGBwjDU3t6ejDE6OTn52T8GYMXe3p6KxSKTewAAAFg6FHtADH26KbwxRlEUKZFI/G655G0B1Gw2dXZ2NveciK9nz54pmUzqzZs3qtVqkkSxh9hyHEdPnz5VOp2m3AMAAMBSodgDYigMQ11fX6vX66nX6ymdTuvZs2cyxnx202qM0X/+539aTIo4e/LkiRzHuVvCS7GHOPM8Ty9evPjuQTMAAABAnPCyNRATYRh+dsJju91Wt9uVMUaDwUBv377V5eWlBoPB3SEZFxcXFhMj7t6/f69sNivHcShCEHthGOrg4IDtCAAAALBUODwDiJFGo6FqtSpJGgwGn71tOBxqOBzq6upK6XRak8nk7kRc4EfcLvl2XZcyBEthPB7r/fv3evz4MUtyAQAAsBQo9oAFd1uuOI6jer2uTqfz3ZJlOBzOKR2W3WAwULFY1M3Nje0owFT0ej2dn5+rVqtR7gEAACD22GMPsOzTqaivLXc8OTlRv9/XaDSaczpAevTokYwxOj4+th0FmJrt7W1VKhXKPQAAAMQaV7OARWEYynVdnZ6eqtls6ks9exiGlHqwimW4WEZnZ2caDAY8vwEAABBrFHuAJcYYBUGgd+/eqdVq6fT09Ivv5ziO8vn8nNMBwPI7OjpSEASUewAAAIgtij1gzowxiqJIvV5PR0dH6vf7d2/70s2l67ra2tpSOp2eZ0zgDjs2YFlFUaSDgwMZY3ieAwAAIJYo9oA5M8bo6OhIh4eHGo/Hn73ta3vsSSyHBIBZmEwmOjo6otgDAABALFHsAXMURZFGo5F6vd7v3pZMJr/4McYYjcdjNngHgBnp9/s6OTnhBRQAAADEDk0BMAefLr89PDz84vs4jvPFiRHHcZRKpfTs2TNlMpkZJwV+71uTpMCyaLVaajQaCsPQdhQAAADg3nzbAYBVYIzR+/fv1e12v/j2RCKhra0teZ6nMAxljJHv/9e3523pl8/nNRgM5hUbkPTx+cvEKFbBxcWFUqmU8vk8z3kAAADEAletwIxFUaR2u/3VUk+Snjx5okKhoDAMdXp6qg8fPtxNjYRhqCAI1O121Wg05hUbAFbShw8fNB6PWZYLAACAWKDYA2bodvnt8fHxN9/vds+9ZrOpVqslz/Pkuq6iKFIYhvr73/+u9+/fc6MJADNmjNHh4aGiKOJADQAAACw8x3DVCkxdFEVyXVdXV1e6uLi4181hoVBQr9e7K+9835cxhv2eYN3Ozo48z9OHDx9sRwHmJp1O69mzZyzJBQAAwELjahWYEmPMXYF3e9hAp9O598RHp9P5bCIvCAJKPQCwZDgc6sOHD0xKAwAAYKFR7AFTEEWRRqPR3cEXURSp2+1qNBrZjgZMBSfjYhV1Oh3V63XKPQAAACwsij1gCowxuri40MHBgYwxchxH7XZbQRDYjgb8NHZswCqr1+tqt9uUewAAAFhIFHvAFLiuq3w+r9FopHq9LmOMOp2O7VgAgCk4OTnRaDSi3AMAAMDCodgDpsBxHFWrVSWTSdXrdf2///f/NJlMbMcCpuJ2ChVYVbcn5d5utwAAAAAsCoo9YAqiKFIQBJR5WEq3pzwDqywMQx0eHjK1BwAAgIXCnRrwk8Iw1Gg00tu3b5nkwFw1m57++td1NZveTB9nPB7L9/2ZPgYQB6PRiJNyAQAAsFAo9oAfZIxRGIY6OTnR27dvOSgDc/frrxX95S81/fprZaaP0+/3lUgkZvoYQFx0u12dn59T7gEAAGAhMIIB/KDbPZcGg4HtKFhRf/5z87PfZ2U8HkuSEokEy80BSdfX10qlUqpUKixTBwAAgFWOYe0g8CC3Bwmcn5/r6urKdhxgLl6+fKl6va6bmxvbUYCF8fTpU2UyGco9AAAAWMOVKPBAxhi9efOGUg8rpdfrqVQq2Y4BLJSjoyMFQcCyXAAAAFhDsQc8kOu6LEfEyrm6ulIul5PjOLajAAsjiiIdHBzIGMPhSQAAALCCYg+4J2OMoijSxcUF0xlYOePxWGEYqlAo2I4CLJTJZKKjoyOKPQAAAFhBsQfcQxRFCsNQR0dHqtfrtuMAVrTbbVWrVdsxgIXT7/d1enrKiz4AAACYO4o94DuMMRoOh/r73/+uXq9nOw5gTb1eVzab5aAA4Atubm7UaDQUhqHtKAAAAFgh3J0B33G7/JZlVlh1QRAoCAIVi0XbUYCFdHFxoX6/z+QeAAAA5oZiD7gHbtKAj1qtFstxgW94//49U3sAAACYG4o94Dtc19WjR4+Uy+VsRwGsq9frSqfT8n3fdhRgIRljdHZ2RrkHAACAuaDYA77DcRwlEgk9efJE2WzWdhzAqiiKNJlMVCqVbEcBFla73dZ4PGYLBwAAAMwcxR5wD1EUaTweazQa2Y4CWHdzc6NKpWI7BrDQTk5OKPYAAAAwcxR7wD04jqM3b96wtArQx+W4yWRSiUTCdhRgYQ2HQ7VaLfZoBQAAwExR7AH34DiOtra2bMcAFsZoNFK5XLYdA1ho5+fntiMAAABgyVHsAffEkirgvzSbTZbjAt8RhqEuLi6Y9gYAAMDMUOwB92CMked5SiaTTCkBkq6vr+V5nlKplO0owEK7vr5mOS4AAABmhmIPuAfXdVWtVvXy5Uvt7e3J8zzbkQDrhsMhRTfwHcYYnZycMLUHAACAmaDYA+7pdiluq9XiBg2Q1Gg0WI4L3EO327UdAQAAAEuKYg+4J9d1FUWRUqmUXrx4oVKpZDsSYFW73ZbjOMpkMrajAAtvMpnYjgAAAIAlRLEHPMDtnmLpdFqbm5u24wDWDQYDpvaAexiNRrYjAAAAYAlR7AEPFEWRjo+P9fbtW9tRAOvq9TrTq8A9DIdDTlcHAADA1FHsAQ/kOI5qtZqKxaL+5V/+RcVi0XYkwJperydjjHK5nO0owEIbjUacjgsAAICpo9gDHsh1XXmep729PRljtLe3p93dXQo+rKxer8dyXOA7xuOx7QgAAABYQhR7wA9wHOfud9d1VS6Xtbu7q7W1NcvJgPmr1+sqFot33xcAfm88Hst1uewCAADAdHGFCUzBpwUfsGqGw6HCMFQ+n7cdBVhYURSxFBcAAABTR7EHTIkxRsfHx7ZjAFZ0u12W4wLfMZlMbEcAAADAkqHYA6aIaQysqnq9rnw+z1JD4BvYZw8AAADTxh0YMCW3S3ErlYoymQz7jWGljMdjBUHAITLAN4xGIxljbMcAAADAEvFtBwCWhTFGGxsbdzdtURTp73//u+VUwPy0221VKhXd3NzYjgIspMlkoiiK5Hme7SgAAABYEkzsAVNye4CG53nyPE+u6yqXy9mOBczN5eWlMpkMpQXwFSzFBQAAwLRR7AEzYIyR4zgKw9B2FGBuoijSZDJRqVSyHQVYSByeAQAAgGmj2AOmJIqiu2W4juPo8PBQw+HQcipgvlqtFqfjAl8xmUw4YAYAAABTxR57wBREUaRGoyHf93V5eSnf9zUYDGzHAubu6upK6+vrSiQSTCcB/+T2BSAOVwIAAMC0UOwBU2CM0XA4VKvVksRyK6yuKIo0Ho9VKpV0dXVlOw4AAAAALDXWgwBT4HmednZ2bMcAFkKz2WQ5LvAVTOsBAABgmij2gCnxPE+7u7vctGHlNRoNJRIJJZNJ21EAAAAAYKlR7AFTEEWRJKlUKnEiKCBpOByqXC7bjgEsHF78AQAAwDRR7AFT4Lru3YboTCkB0vX1NctxgX/iOM7d6ekAAADANFDsAVNijNF4PFaz2bQdBbDu5uZGrusqnU7bjgIAAAAAS4tiD/hBxpi7Jbi33r17x4m4wD8Mh0Om9oBPMLEHAACAaaPYA36AMUZBEKjdbssYozAMdXx8rDAMbUcDFsbV1RV7TgKfYH89AAAATJtvOwAQR1EU6bfffrubvLi6utJwOLScClgsnU5HkpTNZtXv9y2nAeyj2AMAAMC0MbEH/ADHcbS1taUoinR8fEypB3xFv99nOS7wDyzFBQAAwLRR7AE/KAgC2xGAhVev11UsFm3HAAAAAIClRLEHPJAxRr1eT5eXl7ajAAtvMBjIGKN8Pm87CmAdS3EBAAAwbRR7wAMYY2SMUb1etx0FiI1ut8tyXEAUewAAAJg+ij3gnqIoUhiGOjg44CAA4AHq9boKhQKlBlYe3wMAAACYNk7FBb4hiqK7fz4+Pla73baYBoin0WikMAxVKBT4HsJKo9gDAADAtFHsAd9gjNGHDx80HA45LAP4Ce12W9VqlWIPAAAAAKaIpbjAdziOQ6kH/KR6va5sNivX5a8drC6e/wAAAJg2rjCB7xgMBrYjALEXBIGCIFCxWLQdBbCGpbgAAACYNoo94Ctul+EyrQdMR6vVUrVatR0DsIZiDwAAANNGsQd8gTFGk8lE3W7XdhRgadTrdaXTafk+27tiNVHsAQAAYNoo9oB/YozReDzW0dGR7SjAUomiSJPJhOW4WFkUewAAAJg2ij3gn0RRpHq9rtFoZDsKsHRubm5YjouVxeEZAAAAmDauMIEvaLVatiMAS6leryuZTCqRSNiOAsyd4zhM7QEAAGCqKPaAT0RRpPPzcxljbEcBltZoNFK5XLYdA5g7Sj0AAABMG8Ue8Iler6dms2k7BrDUrq+vValUbMcA5o6JPQAAAEwbxR7wiVwup93dXdsxgKXWbDbleZ5SqZTtKMBcscceAAAApo0rTOATruuqUCjYjgEsveFwyHJcrBwm9gAAADBtFHvAPwmCwHYEYOldX19T7GHlMLEHAACAaeMKE/iEMUaDwcB2DGDptVotua6rdDptOwowNxR7AAAAmDauMIF/MMbIGKNGo2E7CrASWI6LVcMyXAAAAEwbxR5WWhRFCsNQw+FQ19fX+u233zQcDm3HAlbC1dUVxR5WChN7AAAAmDbfdgDAliiK1Ov1dHl5yfJbwIJOpyNJymaz6vf7ltMAs8fEHgAAAKaNl46xkowxmkwmOjo6otQDLOr3+6pUKrZjAHPBxB4AAACmjStMrJzb5bfHx8e2owArr16vq1gsMsmElcDzHAAAANNGsYeVEEXR3S9JevPmDZN6wAIYDAaKokj5fN52FGDmmNgDAADAtLHHHlaC4zhqt9uaTCa6vr5WGIa2IwH4h16vp3K5fLfnHrCsmNgDAADAtFHsYWUcHx/LGGM7BoB/cnl5qRcvXshxHL5HsdQo9gAAADBtrAnBSjDGUBgAC2o8HisMQxUKBdtRgJmi2AMAAMC0UexhJXS7XdsRAHxDu91WtVq1HQOYKYo9AAAATBvFHlZCPp/X9va27RgAvqJeryubzXK4AJYaz28AAABMG1eYWBncUAGLKwgCBUGgYrFoOwowE47jMLEHAACAqaPpwNIzxiiKIl1cXNiOAuAbWq0Wy3GxtDzPY69XAAAATB3FHlZCq9VSEAS2YwD4hnq9rnQ6Lc/zbEcBps73fYo9AAAATB3FHpaeMUZra2vK5/O2owD4hiiKFASBcrmc7SjA1FFYAwAAYBYo9rD0giDQZDLhpgqIgeFwSLGHpeT7vu0IAAAAWEJcZWKpRVGk6+trXV1d2Y4C4B76/b5KpZLtGMDU+b7P4RkAAACYOib2sLSiKFK/31ez2bQdBcA9jUYjJpuwlDzPo9gDAADA1FHsYWkZY1Sv1xWGoe0oAO5pMpnIdfmrCcuHgzMAAAAwC9w9YalxIwXEC9+zWFY8twEAADALrHfC0vj0pimKIkkfN+IHEB/JZJIpWywlY4yMMSzHBQAAwFRR7GFpGGPkuq6MMXr//r3G4/FdwQcgHrLZrMbjse0YAAAAABALLMXF0nBdV1EUyXEcTSYTTSYT25EAPFA2m1W/37cdA5g6luICAABgFij2sHRubm6Y+AFiKplMUuxhKVHsAQAAYBZYioulEUWRrq6udHl5aTsKgB/guq48z6PYw1K63WMPAAAAmCYm9hB7txvtX1xcUOoBMVapVNgbE0uLUg8AAACzQLGH2Ls9MCObzcr3GUIF4qpYLKrT6diOAcwExR4AAABmgRYEsec4jiSpUCioUCio1+up3W6r2+1+8QANx3GUSqWUTqc1HA41HA7nHRnAFySTSaZuAQAAAOABKPawNFz34wBqoVBQNpuV4zgKw1DtdlthGCqbzSqVSsn3/bulfo7jqNfr6fLyUoPB4O5zJZNJ7e/vK5VKaTQaqdVqqdPpUAICM+J5HvvrYakxsQcAAIBZoNjDUvI8T9LHsq9arUr6r8m+T98uSfl8XrlcTq1WS91uV/l8XqVS6e5j0um0ksmk1tfXJeluInAwGCgIgrs9/gD8uGq1qtFoRPmBpcVzGwAAALNAsYel92mh97W3O46jcrmsYrEo13V/9zG304DSx4nAXC732ceGYaggCDQajTQYDDQcDtXv9zkEALinfD7P/npYahR7AAAAmAWKPeAfHMf5bJLvIe/n+75831c6nVahULi7gbu8vNT19TU3dMB3pFIpXVxc2I4BzAx/DwAAAGAWKPaAKft0um9zc1MbGxu6vLxUs9nkxg74At/35bruZ/tcAsuGn/8AAACYBYo9YIZuJ/u2trZUq9XU7Xbv9uXrdDocFABIqlQq7K8HAAAAAD+AYg+Yg9uCr1gsSvo4ubG2tqZ3797dndbbaDQURZF83+f0XayUQqGgdrttOwYwU59OcwMAAADTQrEHWOA4jowxevHixd0BG5VK5e5tR0dH6na7NiMCc5NMJtXr9WzHAGYqm81+9zAnAAAA4KF4+Riw5HZ6w3Xdz35J0t7e3t2+Y8AySyQS7K+HlZDP5/mZDgAAgKljYg9YMI7jyHVdvXr1SpI0HA51cXHBBB+WUqVS0XA4ZH89LL1MJmM7AgAAAJYQLx0DC8h1XTmOI8dxlE6ntb+/r1qtdrdXH7As8vm8Op2O7RjATKXTacprAAAAzATFHrDgbif4qtWqXrx4Id9n0BbLI5FIcDo0lh776wEAAGBWKPaAmHBdV57n6ZdfflG1WrUdB5gKz/M0Go1sxwBmiv31AAAAMCtcZQIxcnvAxtbWll69eqVKpcIUCGLNcRwFQWA7BjBTuVzOdgQAAAAsKYo9IIY8z1MikVCtVtOrV6+Uz+dtRwIejAkmrIJEIsELMAAAAJgZ7qqAGPM8T77va39/X2tra0okErYjAfcWRZEkUXpgqeVyOQ7OAAAAwMxQ7AFL4HZ57osXL1QsFm3HAe7NGMOBMFhquVyO6VQAAADMDFeawJK43X9vb29Pu7u7chxH+XxexWKRiSgsrDAMlUqlbMcAZiafz/MzGAAAADPDmASwRBzHkeM4KpVKKpVKd8u/RqOR3r17Zzkd8Hvj8VjZbFbdbtd2FGDqisUi03oAAACYKa42gSV0O73neZ48z1Mmk+GADSykTqfD8nEsrVqtJs/zbMcAAADAEqPYA1aAMUb7+/uq1Wq2owCfub6+VjKZpPzA0llfX+d5DQAAgJmj2ANWwO0EX7Va1f7+Pvs9YWFEUaQgCJgoxVIpFova3Nyk2AMAAMDMUewBK8R1XeXzeW1vb9uOAtzpdrsqlUq2YwBTkclktLe3x956AAAAmAuuOoEV47quyuWyNjY2bEcBJEmNRoOTQ7EUksmknjx5wnMZAAAAc8OpuMAKcl1XGxsb2tjYkDFGzWZT5+fntmNhRY1GI0VRpGw2q16vZzsO8EM8z9OTJ0/kui7FHgAAAOaGiT1gRX16cm61WmWCD1YNBgNOx0VsOY6jJ0+eyPd9Sj0AAADMFcUegLsJvmKxyE0prLi+vqbYQ2w9evRIqVSKffUAAAAwdyzFBSDp48TJ7u6uoijS8fExSyIxV51OR57nyfd9BUFgOw5wb7VaTblcjlIPAAAAVnAVCkDSx2LP8zwlEgnt7+8zuYe5C4KAqT3ESqVSUbValed5tqMAAABgRVHsAfgdx3FUq9Vsx8CKqdfr7PWI2Mjn89re3mZSDwAAAFZxNQrgd1zXVaVS0dramu0oWCHNZlOO46hQKNiOAnxTOp3W/v4+pR4AAACs44oUwBe5rqutrS2WmGGums2mtra2bMcAviqRSOjJkydsVwAAAICFQLEH4JsymYztCFghFxcX8n2fqT0sJNd19fTpU7muS7EHAACAhUCxB+Cb9vf3KVkwV41GQ9vb27ZjAJ9xHEdPnjyR7/sswQUAAMDC4MoUwFe5rivXdbW/v6/NzU1uZjEX9XpdruuqXC7bjgLc2d3dVTqd5ucgAAAAFgpXpwC+y3Ecra2t6dWrVyzNxVxcXFyoVqux3BELYXNzU4VCgVIPAAAAC4crVAD34nne3f4GCJl/AAAgAElEQVRSTFJh1prNpqIoUqVSsR0FK65cLmt9fZ2DhAAAALCQKPYA3JvjOHJdV9vb29rZ2bEdB0vu/PxcW1tbTEnBmlwup52dHZ6DAAAAWFhcqQJ4MM/zVC6XOVQDM9VutxUEgdbW1mxHwQpKpVLa39+n1AMAAMBC42oVwA9xHEd7e3t6/vy5fN+3HQdL6vT0VOvr65QrmCvf9/X06VOedwAAAFh4XLEC+CGO48jzPKXTab18+VKlUsl2JCyhXq+nyWSi9fV121GwIm73EnVdl8NbAAAAsPAo9gD8lNuCb3d3l6W5mImzszOtra1RsmAu9vf3lUgkmNYDAABALHDVCmAqXNfV7u6uksmk7ShYMr1eT1EUMRWKmctkMspms5R6AAAAiA2uXAFMjed52tzctB1jaTSbnv7613U1m57tKNa1Wi1VKhXbMbDkqtWq7QgAAADAg1DsAZia22W5mI5ff63oL3+p6ddfKbQuLy+VyWR4fmFmXNdVqVRiWg8AAACxwlGWAKbGGKPRaGQ7xtL485+bn/2+yqIo0mQyUbFYVLPJ1wPTVyqVZIyxHQMAAAB4EMdwFQtgSsIw1Pn5OcULZqJWqymTyejg4MB2FCyhly9fKpVK2Y4BAAAAPAjrTQBMjeM46vV6tmNgSdXrdWUyGZZKYuocx+HgHwAAAMQSd0cApmYwGGg8HtuOgSUVhqGCIFCxWLQdBUuGxQsAAACIK4o9AEBsdDodlctl2zEAAAAAYCFQ7AGYCmOMhsOh7RhYcvV6XdlsluW4mDqm9gAAABBH3BkBmIooiij2MHNBECgIAhUKBdtRsGQo9gAAABBHFHsApsJxHHW7XdsxsAK63S7LcTF1FHsAAACII4o9AFNhjNFkMrEdAyvg6upKuVxOjuPYjoIlEkWR7QgAAADAg1HsAfhpxhh1Oh3bMbAixuOxwjBkOS6miok9AAAAxBHFHoCfFkWRrq+vbcfACun1eiqVSrZjYIlQ7AEAACCOKPYA/LAwDBVFkTqdjvr9vu04WCH1el2FQoHluJgaluICAAAgjnzbAQDEUxRFGgwGOjw8tB0FK2g0GimKImUyGUplTAXFHgAAAOKIiT0AP+z8/Nx2BKyw8XisbDZrOwaWBMUeAAAA4ohiD8CDRVGkXq+n4XBoOwpW2HA4pNjD1FDsAQAAII5YigvgwYwxOj4+VrVaVTKZlO/7CsNQ9XpdQRDYjocV0e/3tb6+bjsGlgTFHgAAAOKIYg/AD3n16pUkyXEcOY4jY4xKpZL+/ve/c7ok5mI0Gsn3+WsM00GxBwAAgDhiKS6AB/M8T67rynXdu1NJbwu+XC5nOR1WxWg0kud5tmNgSURRxIsSAAAAiB1GHQBMjeM4SqVS6na7tqNgBdxOWN1OjAL34TiOisWiMpmMEomEEomEPM9TIpGQMebuxQoAAAAgDij2AEyN67qqVqtqNBq2o2BFRFEk3/c1mUxsR8GCy2QyqlarKpVKCoJAw+Hw7vfxeHz3dgAAACBOKPYATFUikZDv+xyigbkwxsjzPIo9fJHruqpUKlpbW5Pneer3+3r37t0XT/R2XXYnAQAAQPxQ7AGYujAMbUfAijDGcIAGfsfzPK2vr6tarSoIAtXrdTWbzW9+jDGGJd0AAACIHe6GAExNGIY6Pj7m5hhzE0URB2jgTiKR0MbGhsrlskajkY6OjtTv9+/1sZyKCwAAgDii2AMwNa7rqtfr2Y6BFUKxB+njz56dnR0Vi0UNBgO9fftWo9HoQZ+DFyQAAAAQRxR7AKaKm2PMUxiGLMVdcdlsVvv7+5pMJnr9+vUP7+/JxB4AAADiiLshAFPlOA7lHuYmCAKKvRW2ubmp9fV11et11ev1n/pcFHsAAACII+6GAEzN7Qml3CBjXsIwVDKZtB0Dc5ZIJLS/vy/f9796yu1D8YIEAAAA4ohiD8DUGGOUSqU0mUxsR8GKGI/HymQytmNgjorFonZ3d9Xr9fT27dupfV5ekAAAAEAcUewBmBrXdVUqldTtdm1HwYoIgoDDM1bI7u6uisWizs7OdHNzM9XPzcQeAAAA4ohiD8DUOI6jdDptOwZWyHg8pthbAY7j6NGjR8pkMnrz5s0PH5DxLVEUyXGcqX9eAAAAYJYo9gBMTRRF6vV6tmNghYxGI4q9Jec4jh4/fqxkMqk3b97MbMksxR4AAADiiGIPwNQYY376ZErgIaIokjFGruuyR9oScl1XT548ked5ev369Uwfi6W4AAAAiCPXdgAAyyGKIn348EFhGNqOghUTRZFSqZTtGJgyz/P07NkzOY6jN2/e2I4DAAAALCSKPQA/xRijMAz1/v17Ds2AFZPJRNls1nYMTJHv+3r27JnCMJzqybffw9QeAAAA4oZiD8BPiaJIR0dHlHqwptPpqFQq2Y6BKUkkEnr+/Lkmk4kODg7m+tgUewAAAIgbij0AP8V1XfX7fdsxsMKurq6UTqeVSCRsR8FPSiaTev78uQaDgQ4PD+f++BR7AAAAiBuKPQBArEVRpOFwqPX1ddtR8BNSqZSePXumdrut9+/fW8nAASwAAACIG4o9ICZuJ0l6vZ6iKPrsBjSKIk0mE3W73ZnemN7upxdFkUajkXq9nj58+DCzxwPu6+zsTJVKRZ7n2Y6CH5BOp/Xs2TPd3Nzo9PTUWg4m9gAAABA3vu0AAO7HcZy7PadSqZSMMcrn89rZ2VGr1dLp6endf9vf35fr3r+3N8YoiiK5rivHcT57WxRFMsbIGKN2u61Op6NOpzPtPx7wUwaDgcbjsdbW1nR5eWk7Dh4gm83q8ePHurq6Ur1et5qFYg8AAABxQ7EHxMjtTedoNJIkXV9f6/r6+rP36Xa7+vDhg7a2tuT7/l1Z5zjOZwVeGIZyXVfGGDmOo4uLC2UyGRUKhbvPFYahOp2Oms3m3WMCi+rs7Ez7+/uq1+sUNDFx+0LExcWFGo2G7TgsxQUAAEDsUOwBMeL7vrLZ7HcPq/h0qi6TyWh3d1fJZFLj8VgXFxfqdrt3hV46ndZ4PFYYhvP4IwAz0+v1FIahyuWyms2m7Tj4jkKhoEePHuns7Gxh/n9R7AEAACBuHMNYAxAbt0tiP3z4wHJY4As2NzdVKBT09u1b21HwDaVSSbu7uzo5OVGr1bId587m5qY2NjZ+tyUBAAAAsKiY2ANi5HY5bTqdptgDvuDq6krr6+vyPM/6FGoul1M2m5XneXffs4uw3NS2SqWiWq22kC9QDAYDRVHEISwAAACIDYo9IGYcx+GmE/iKKIoUBIFyuZza7ba1HNvb26pWqxoMBgrDUMPhUOvr66pWqzo9PVWv1/vdx/i+r1QqpVQqpUwmo3Q6Lc/z7iZ1b/fINMZoPB6r3+9rMBjEZv9Lx3FUq9VULpf1/v37L34NbBsMBkzrAQAAIFYo9oCYcRxHpVJJ5+fntqMAC2k8HiudTlsr9nZ3d1UsFnV6evrZ3nHn5+eq1Wra39/XYDBQu92+K/BSqZSkjwfWBEGg8Xism5sbjcdjeZ4nx3Hkuu7dYTipVEobGxvyfV+O42g0Gunq6mqhlrV+KpFI6PHjx3JdV2/fvtV4PLYd6YuCILg7YAgAAACIA4o9IIZc173XIRrAKhqNRkqn01YeO5PJqFKp6LffftNwOPzd28/Pz3V5eand3V1VKpW7Aq/b7f7w5J3v+6pWq9re3latVtPFxYVubm5+9o8yNcViUbu7u3cndi+64XCofD5vOwYAAABwLxR7QAy5rqvNzU0dHh7ajgIsnMFgYKWYyWQyevr0qUaj0Tcn0qIommrBFQSBLi8vdXl5qbW1NdVqNeXzeR0fH0/tMX6E4zja3t5WqVTS2dnZQpWN39LtdpXNZpnaAwAAQCxw1QrEEPvsAV/X7/eVSCTm/ri3h3W8efNGURTN/fElqdFo6PXr18rn89rb27OSQZKSyaRevHihfD6vN2/exKbUkz4Ww8YY2zEAAACAe6HYA2IoiqLYbJgPzNvttNy8y+/xeKwgCFStVuf6uP8siqK7cu/x48dKJpNzffxSqaTnz5+r3+/r9evXCoJgro//szhAAwAAAHFCsQfEkOM4Ojs7sx0DWFhRFFmZ2vM8T5PJZO6P+89uyz1JevHihfb29mb+9XAcR3t7e9rZ2dHJyYlOTk5m+nizEkXR3fQlAAAAsOjYYw+ImSiK1Ov1uPEEviGKIiWTyS8eYDErtwd2dDqduT3mt0RRpKOjI/m+r729Pb18+VKtVkuNRkPj8Xhqy4VTqZSy2aw2NjZkjNHr169j//NpMBhYKYYBAACAh6LYA2LGcRyW4QLfEQTB1JaglstlDYdDDYdD1Wo1ZTIZhWGoRqOhXq939365XO6bh2bYEgSBDg8PlUwmtbu7qydPntwdDDGZTDQejzUcDjUYDDQcDr/5Z0gkEspkMspms8rlckqlUjLGKAgCtVotXVxczOuPNVO9Xk/5fJ4DNAAAALDwKPaAGDHGyHEcdbtd21GAhTYajbS5ualcLqcPHz788HTa7fJSSWq32yoWi+r3+/J9X0+fPlUURXJdV41GQ9lsdq4Tgg81Ho91cHBw9+/JZFLZbFaZTEaZTEalUkme58lxHI3H47tDJFKplJLJpHzfv1umOhqN1Gq1dHNzE7s99O6DAzQAAAAQF47hyhWIlSiK7vbPsnXyJrDoXNfV+vq6KpWKms2mLi8vf+jzJBIJvXr1StLHYqxer6vZbEqStra25LquqtXqXRn27t272Bddvu+rWCwqm83Kdd27ab5er7cyP3Mcx9Gf/vQnDtEAAADAwqPYA2IoiiJdXV39cFkBrIpMJqMnT57o6upK9Xr9QR/r+77W1tZUqVT0/9m78644jjzr4zciK7P2hX0RYCTLPe6Z9/9OpvtptW3txgiooqh9y4znDw3VkrUYJCAys76fcziSoZAufdSQefMXEc+fP//iEtUwDFNxYAbu1t/+9rcHP1EYAAAAuC02jwEyalUmZ4DvMR6P9eLFC21ubmp9ff1Wn/vTTz9pfX1dr169+uq+c5R6+TQajXxHAAAAAP4SxR6QUR9u2g/gyyaTiV6/fq3d3d3lybV/xRijOI7V7/c1Ho/vOSHSaJWWHgMAACC7KPaAjHHOaTQaUTYAtzAcDtVut3V8fPyXyyvX19f13//93yoUCiqXyw+UEGnDARoAAADIAk7FBTKIm03g9t69e6dKpaKnT5/KGKNut6s//vhDSZIoDEPt7OyoVqvJGKM3b94oDEP1+33fseHJdDqVtTz/BAAAQLpR7AEZY4xRtVqVtZZlYsAtvXjxQpJULBb15MkTtVotTadTRVEk55yGw6FOTk4yf7Itvp9zTtPp9MbLtwEAAAAfOBUXyKA4jnVycqKrqyvfUYBMC4JAR0dHms/nevv2re84SJlqtaqjoyNZa2WM8R0HAAAA+ATFHpBBzjkNBgO9evXKdxQAyLUoivT48WMFQcDSXAAAAKQOV6hABl0vx2WCBADu12w20y+//KLxeMz2BwAAAEgdij0go5xzajQavmMAQO4lSaIXL17o8vJSSZJQ8AEAACA1WIoLZNh0OtUvv/ziOwYArIxSqaRGo6FWq6VC4f0ZZCzRBQAAgC8Ue0CGcYgGAPgTRZFarZY2NzclUfABAADg4VHsARmXJIlev36twWDgOwoArKRCoaC9vT3V63UZY9j/FAAAAA+GYg/IgTiO9fz5c02nU99RAGBllctl7e/vK4oiBUHgOw4AAABWAMUekAPOOcVxrF9++UVxHPuOAwArrdlsam9vT8YYCj4AAADcK4o9ICeSJNF0OtXLly8p9wDAM2OMtra2tLm5yfJcAAAA3BuKPSBHkiTRbDbTr7/+6jsKAEBSGIba3d1l/z0AAADcC45vA3LEWqtSqcTSLwBIifl8rjdv3ujFixdaLBbieSoAAADuEhN7QM7EcSznnP744w9dXV35jgMA+D/FYlE//vijrOW5KgAAAO4GV5ZAzgRBoEKhoI2NDd9RAAAfmE6nOjk5YR9UAAAA3BmKPQAAgAfS7XbV7XaVJImSJPEdBwAAABlHsQcAAPCA/vjjD/32228aDAYUfAAAAPguBd8BANwPTl4EgPSaTqd6/fq1isWidnZ2VKvVJIn99wAAAHArFHsAAACefK7gM8bwcAYAAAA3QrEH5BQ3hQCQHR8WfLu7u6pWqxR8AAAA+EsUewAAACkxnU716tUrCj4AAADcCBu5ADnFTSAAZNd1wffbb79pNptxwAYAAAA+i2IPAAAgpabTqZ4/f065BwAAgM+i2ANyiok9AMiHOI4p9wAAAPBZFHtATlHsAUB+JEmi58+fazqdUu4BAABgiWIPyCmKPQDIl+tybzKZUO4BAABAEsUekFsUewCQP8459ft93zEAAACQEhR7AAAAGbK2tiZruYQDAAAAxR6QW0zsAUD+FItFFQoF3zEAAACQEhR7QE4553xHAADcsVar5TsCAAAAUoRiDwAAICPq9TrLcAEAALDElSEAAEBGhGHoOwIAAABShGIPAAAgA6y17J8KAACAj1DsATnFzR8A5EsUReyfCgAAgI9Q7AEAAGRAFEW+IwAAACBlCr4DALgfTOwBQL4cHBz4jgAAAICUYWIPyCmKPQDIl/F47DsCAAAAUoZiD8gp9mECgHy5vLzkezsAAAA+QrEH5BhTewCQH/P53HcEAAAApAzFHpBjxWLxQf8+a62s5dsKANyH4XDI91gAAAB8hMMzgJwyxujp06dKkkRv375Vr9f7rj9vbW1Nzjn1ej0lSSJJOjo6UqlU0nw+12g00sbGhowxmk6n6nQ66nQ6d/GlAAD+T5IkCoLAdwwAAACkhHFs1gLkUpIk+uWXX1Qul3VwcKDBYKDXr19/05+1v7+vRqOhOI4VhqGSJJFzTovFQmdnZ6rVaiqVSup0OhoOh2o2m9rY2FAQBJpMJjo7O9NwOLzjrxAAVs/h4aGazabvGAAAAEgJij0gp5Ik0b///W8tFgsVi0U9fvxYp6en6na7t/pztre3tbm5qRcvXmg8HssYo0qlImutBoPBVzdyL5VKWltbU6vVknNOg8FAZ2dnms1m3/vlAcDKMcbov/7rv1QosOACAAAA71HsATmVJImePXumOI4lSevr69rZ2dFwOFSpVNJisVAcx4qiSNZaxXGsd+/eqd/vL/+Mer2uw8NDPX/+XJPJ5Lvy1Go1ra+vq1arabFYqNvt6uLiYrmsFwDwdeVyWU+ePOFgJAAAACzxyBfIsQ97+06no8VioVqtpnfv3imKIhUKBfX7fU0mE9VqNT169EjGGMVxrCAIZIzR6enpd5d6kjQYDDQYDGStVbPZ1Pr6ujY3NzWdTtVut289SQgAq+Z6H1MAAADgGhN7QE455/TPf/7zq0tlPyeKIhWLRc3n8zsp9L4mDEOtra1pbW1N1loNh0Odn59rPB7f698LAFlUrVb1+PFj3zEAAACQIhR7QE59a7HnS7lc1vr6uprNpuI4Vr/f19nZmRaLhe9oAJAaT548UblcZnIPAAAAkij2gNxyzukf//iH7xi3ZoxRvV7X+vq6KpWK5vO5rq6u2I8PACRtbW1pZ2dHzjnKPQAAAFDsAXn2v//7v74jfJcgCNRoNLS+vq5isajpdKpOp6PLy0vf0QDAm0KhoOPjYxWLRco9AACAFUexB+RUVif2viQMw+WhG0EQaDKZ6PLykkM3AKykRqOhw8NDij0AAIAVx6m4ADJhPp/r4uJCFxcXKpVKajab2t7e1t7enqbTqbrdrjqdju+YAPAgJpMJpR4AAACY2APyKkkS/fOf//Qd494Vi0U1Gg21Wi2FYajZbKarqyu122325AOQa8fHx6pWqxR8AAAAK4yJPSCnVqWzn06nOj8/1/n5ucIwXJZ8W1tbms/nGgwGOj8/53RdALnDwwsAAAAwsQfkVBzH+n//7//5juHN9cEbrVZL5XJZcRxrNBqp0+loOBz6jgcA36VcLuvHH3/0HQMAAACeMbEH5NSqd/ZxHOvy8lKXl5cyxqhWq3202fx0OlWv11On02HqBUDmVKtV3xEAAACQAhR7QE6terH3Ieec+v2++v2+JKlUKqler6vVaml7e1uLxULD4VCdTkfj8dhzWgD4umq1qt3dXTnn2F8PAABgxVHsAVg5k8lEk8lE5+fnCoJgOc13fHws59zylN3Ly0vfUQHgE5VKxXcEAAAApAR77AE5NZ/P9ezZM98xMqdcLqvRaKjRaCxP2e31erq4uGDJLoBUKBaL+umnn3zHAAAAQApQ7AE5RbH3/cIwXC7ZLZVKnLILIFX+53/+R5JYjgsAALDCKPaAnKLYu1t/PmV3sVhoMBjo4uJCs9nMdzwAK+j4+FjVapViDwAAYIVR7AE5RbF3f6y1qtfrajabqtVqiuNYw+FQ7XabwzcAPJhGo6FHjx4pCALfUQAAAOAJh2cAOcUEx/1JkkRXV1e6urqSMUa1Wk3NZvOjwzd6vZ4uLy/Zlw/AvTHGyFrrOwYAAAA8otgDcsg5xx5wD8Q5p36/r36/L+n94Rv1el1ra2va2dnRYrHQaDTS5eWlhsOh57QA8uTg4ICHOAAAACuOpbhADjnndH5+rrOzM99RVloQBKrVaqrX66rX65K0PGW33W4zzQfgmx0dHanRaPiOAQAAAM+Y2ANyiAmOdIjjeLlkV5KKxeLylN2trS3N53P1ej1dXFwojmPPaQFkRRRFajQacs7x/R4AAGDFUewBwAOZTqeaTqe6uLhQoVBYnrK7sbGhxWKhfr+vdrvNKbsAvuqHH36QxEMcAAAAUOwBgBeLxUKdTkedTmd5ym6r1dLTp0+Xp+xeXFxoMpn4jgogRSqVisIw9B0DAAAAKUGxBwCefe6U3VarpSdPnihJEo1GI3U6HQ0GA99RAXgWx7HYHhkAAADXKPaAHHLOceOXUX8+ZbdararZbC5Pv5xMJup2u7q8vPScFIAP0+lUSZIoCALfUQAAAJACFHtADjnntFgsfMfAHRgOhxoOhzo5OVGpVFKj0dDm5qb29vaWJ+xeXFxwwi6wQuI4ZjkuAAAAJFHsAblEsZdPk8lEk8lEZ2dnCsNQjUZDzWZTm5ubHL4BrJDxeKxSqeQ7BgAAAFKAYg/IKYq9fJvP52q322q32wqCQPV6Xc1mc3n4xvW+fMPh0HdUAHdsPp/LOcepuAAAAKDYA/IqjmPfEfBA4jhWt9tVt9uVMWa5L9/R0ZGcc5pOp7q6ulK322XJLpADxWKRUg8AAACSJOPYYR/InSRJ9O9//5upPahcLqvRaKjRaCgMQy0WCw2HQ3U6HY3HY9/xAHyDv//97xyeAQAAAElM7AG5ZIyh1IOk93txjcdjvXv3TkEQqFarqdFo6Pj4eDnN1+v11G63fUcFcANBEDCtBwAAgCWKPSCHGMTF58RxrKurK11dXUl6P81Xr9e1vr6unZ0dzedz9ft9XVxcUAwDKUWpBwAAgA9R7AE5RLGHm7ie5js7O1OhUFC9Xler1dLf/vY3xXGswWCg8/NzTtkFUiQMQ77HAwAAYIliD8ghbvpwW4vFQpeXl7q8vJQxZlnyXZ+yOxwOdXFxoclk4jsqsNIKBS7dAAAA8B9cHQI5RLGH7+GcU6/XU6/XkzFGtVpNrVZLT548UZIkGo1Gury8VL/f9x0VWDkUewAAAPgQV4cAgC9yzqnf76vf78sYo2q1qkajoUePHskYo+l0qqurK11eXipJEt9xgdxrNBqy1vqOAQAAgJSg2ANyiJs+3AfnnAaDgQaDgU5OTlQsFtVoNLS2trY8fON6yS778gF3LwgCVatVDtAAAADAknGs2QNyxzmnf/zjH75jYIUEQbDcl69SqSiOY41GI3U6HQ2HQ9/xgFxoNpva399XEAS+owAAACAlmNgDcohpDjy0OI7V7XbV7XaXS3abzaaOjo4kSZPJRJeXl+p2u56TAtlVqVSYyAYAAMBHKPaAHGIQFz59uGT3999/V7lcVqPR0Pb2tvb39zWbzdTr9XRxccG+fAAAAADwHSj2gBxyzslaS2mCVBiPxxqPx3r37p3CMFSj0VCz2dTm5qYWi4UGgwH78gE3MJvN5JxjKhsAAABLFHtATlHsIY3m87na7bba7baCIFCtVlOz2dTTp08Vx7HG47Ha7Tb78gGfwVJcAAAA/BnFHpBTTHQg7eI41tXVla6urpb78jUaDR0eHsoYo8lkom63q8vLS99RgVQYj8eq1WocngEAAIAlTsUFcihJEj179kxxHPuOAnyTUqm0XLIbhuFyX77hcKg4jpdvTKVilVhr9fe//50HNwAAAFhiYg/IIWMMhQcybTKZaDKZ6OzsTGEYql6vq9VqaW1tTdZaGWOWb8655Zukj3798++v35IkWf56/fvrojBJkuXvP/z1+g3wpVqtKkkSJvYAAACwRLEH5NCHhQaQdfP5XJ1OR51O57MfN8bIWrss/G7y65/fgiBQFEWfff2f3yTdqkS8LhAlLYvDL719rkikpAcAAADwJRR7QA5R6mGVXE/bPdQ03XXB92GZeJNy8c9FYhiGXywSbzOVeP3rl8rEz73mujxcLBbL/+2uf79YLCgTU2owGHB4BgAAAD5CsQfkEDd+wP35c3H2EG4zifilcvB62tAYs5xQ/LBo/PBz/vy1Xv/+z7/edInz9a9XV1daLBYP9r9b3vDQBgAAAH9GsYfMub5pZI+hL3POqVAocAMN5MR1MfaQ/qo8/KuCMQgCWWsVhqGstapWq6pWq3r9+vWDfh15M5/PFUWR7xgAAABICYo9ZEocx+r1ehqPx9rd3f1oCgX/4ZxTEAQUewC+2V2Xidvb2yqXy3f2562q6XRKsQcAAIAlij1kShAEajabarVaOjs7U7PZXE6DfLgs7s/LyVaNMYbTOwGkShzHTFrfgUKBSzcAAAD8B1eHyBznnIwxajQa+vXXX1Wv11UsFqDQx1sAACAASURBVBXHsWazmay1KpfLarVaCoJgJW8kjTFM6wFIldlsRil1B6bTqUql0ko/vAIAAMB/cIWNzPnwlEhJ6vf76vf7H72m3+/r7OxMjUZDjx49WrkJPqb1AKTNdDpdyQctd63dbqvRaEjSSv1cAwAAwOdxdCYyxzmnq6srPX/+/C9f2+v19Pz58wc9vTINmNYDkDaz2UyS2GfvO43HY7148YITcgEAACCJYg8ZZIxRs9mUtTf75zudTvXmzZuVKvdW6WsFkB3D4VDr6+u+Y2TeeDzWfD73HQMAAAApQLGHzLku9KrV6o0/ZzAYaDAYrMyEA0txAaRRt9tVrVbzHSMXOp0O3+sBAABAsYdsSpLk1nsLdbvdlZlkYykugDTq9/uy1t7qwQw+b1V+ngEAAODrKPaQOXEcazKZaDQa3erz+v3+ymw0vipfJ4Bscc6p3W5rb2/Pd5TM29jY4DASAAAAUOwhe4wxqlQq2t/fv9XnOedWZsLhpvsPAsBDa7fbiqJIlUrFd5RMW5WtJQAAAPB13P0jc65Lq1qtpiiKbvW5qzLJtipfJ4DsieNYFxcXevToke8omdbtdtljDwAAABR7yC7nnGq1mnZ2djhl8U8o9gCk2cXFhQqFghqNhu8omcXhGQAAAJCkgu8AwLey1mp/f1/OOTnntFgs1Ov1fMdKBYo9AGmWJInevXunvb09vm9/I+ecLi4utLOzw157AAAAK4yJPWTWdXlljJG1VgcHB385ubcqexJR7AFIu8vLSxljtLa25jtKZl1dXfH9HgAAYMVR7CE3rLXa3d1VsVj86mvy7np6EQDSzDmn09NT7ezs+I6SWXEcr8wDKwAAAHxe/lsOrBRjjLa2tr748ZvcBF2fnpu1myXn3PLr63Q6vuMAwF/qdrtKkuSr37fxdTzIAQAAWG3ssYfcmM/nurq6Ur/f/+Jr3rx5o+PjY0mfLle93quv1+tpNBqpUqmo0WjIGJOapU7XpaP0Pr9zTvP5XJPJRNPpVIvFQvP5XIPBwHNSALiZ09NT7e/v6/z83HeUTBqPx1+dVAcAAEC+GZe1sSTgC0ajkZ4/f/6XrysWizo+Pv5oWa4xRldXVzo/P9dsNvvotQcHByoWi3LOLUu++yz6PlfezWYzTSYTzedzzWYzTadTzWYzTkQEkAtPnz7VYDDQ6emp7yiZs729ra2trdQ8gAIAAMDDothDbiRJon/+8583fn0URYqiSHEcazwef/W1YRiqWCwqiiKVSiVFUaRisahCofBRCXeb0u96ua+1VnEcaz6fK45jzWYzDYdDzWYzyjsAK6Farero6EjPnj1bfk/FzWxsbGhnZ2cl9pAFAADAp1iKi9xwzml3d/fGEx/XxdlNzOdzzefzT95vjPmo9IuiSOVyWVEUKQiCj0q/6wJPej9dOBgMNJ1ONRqNuJEFsNKGw6HG47EODg70+vVr33EyJYt7wgIAAODuUOwhN4IgULlcftC/83qZ7OcKwuvSr1AoqFqtqlwuazgc6vLykiIPAP7k5ORET58+ValU0mQy8R0nM/5q4hwAAAD5RrGHXEnTDc6Hpd9oNPIdBwBSbTab6eLiQj/88IOePXvmO05mLBYL9tcDAABYYWzIgly43qOu1+v5jgIA+EZnZ2eaTqf68ccffUfJjDiOKfYAAABWGMUecuF6Dzsm4wAg216/fi1jjJ48eeI7SiY459hjDwAAYIVR7CEXrLXc2ABADiRJohcvXshaS7l3Q8PhkJ+BAAAAK4piD7mQJImGw6HvGACAOxDHsZ4/fy5rLctyb6DX63EoEwAAwIqi2EMuWGtVq9V8xwAA3JEkSfT8+XNJ0tOnTz2nSbf5fO47AgAAADyh2EMuJEmi169f+44BALhD18tykySh3PsKij0AAIDVRbGHzEuSRM45luICQA5R7v212WwmSeyzBwAAsIIo9pBpSZLIWqvT01PfUQAA98Q5p5cvX8o5p8ePH/uOkzrOOb169YpiDwAAYAVR7CHTrH3/T7jf73tOAgC4T0mS6OXLlyoWi9ra2vIdJ3VGo5E6nQ6HaAAAAKwYij1klnNOcRzr5cuXWiwWvuMAAO5ZHMd69eqVtra2FEWR7zipc3l5KWOM7xgAAAB4QBR7yCznnM7OzjQYDHxHAQA8kPF4rMvLSx0dHfmOkjqz2YzluAAAACuGYg+ZFMexut2u2u227ygAgAf27t07hWGoarXqO0qqXO+1NxqNNJvNWJYLAACwAozj0S4yKI5jvX79mpNwAWBFbW9vq9Fo6Ndff/UdJbXW19e1t7fH8lwAAIAcY2IPmWSMUa1W8x0DAOBJu91WFEXstfcVnU5Hv//+O9N7AAAAOUaxh0yy1qrRaPiOAQDwJI5jXV1daX9/33eUVOt2u3rx4oWSJKHcAwAAyCGKPWSWtfzzBYBVdnFxoUql4jtG6s3nc/3yyy/q9XpKkoQDNgAAAHKEZgSZEsexnHNKkkQvX770HQcA4NF0OtV0OtXOzo7vKKkXx7Hevn2rX3/9VZeXl3LOUfABAADkAIdnIFOcc3r27JkWi4XvKACAFGg2m9rd3dWzZ898R8mUUqmk4+NjWWuZgAcAAMgwruSQGUmSaDAYUOoBAJZ6vZ6MMarX676jZMpkMtGbN298xwAAAMB3othDZjjn9OrVK98xAAAp4pxTu91mOe4tVSoVHR4e+o4BAACA71TwHQC4iSRJFASBjDHsCQQA+Ein09HW1paiKNJsNvMdJ3WiKFKr1VK1WlUURQrDUEmSyBgjY4zveAAAAPgOFHvIBGOMzs/PKfUAAJ+I41i9Xk+7u7t6/fq17zje1et1NRoNlctlhWEoY4zG47EGg4HG47EODw8p9QAAAHKCYg+ZYIxRp9PxHQMAkFLtdlvHx8e+Yzy4QqGgZrOpWq2mYrGoQqGgOI41Go3Ubrc1Go00nU6Xr3/06JGMMRyYAQAAkBMUe8iMIAg0n899xwAApNB4PNZ8Ptf29rbOzs58x7k35XJZrVZLlUpFYRjKWqvpdKrhcKhOp6PRaKQ4jj/7udVqVc1mk1IPAAAgRyj2kGrOOU2nU52enmoymfiOAwBIsfPzc+3u7uam2LPWqtFoqF6vq1wuq1AoyDmn0Wikbrer0WikyWRy420qtre3WX4LAACQMxR7SK0kSWSt1cnJiUajke84AICU6/V62t/fV7Va1XA49B3n1sIw1Nra2vKQiyAItFgsNBwO9e7dO41Go1tPrhtjtLGxoY2NjeUhVAAAAMgP4ziNACnknJNzTs+ePfvikiIAAP5sZ2dHlUpFL1688B3lL10vja1UKioUCrLWajKZaDAYaDQaaTQaKUmS7/o7njx5olKpxPJbAACAnGJiD6lzPan3r3/9i1IPAHAr3W5XGxsbvmN84nPLapMk0Wg0Wu6Ndx9bTpTLZab0AAAAcoxiD6n0+++/U+oBAG5tOp1qsVio1Wqp2+16yxFFkVqt1nJZbaFQ0Gw202g0+uZltd9iPp8riqJ7/3sAAADgB8UeUsU5J2ste+oBAL5Zv99Xo9F40GKvXq+r0WioXC4rDEMZYzQej5fLasfj8Xcvq/0W1weKBEHw4H83AAAA7h/FHlLFOSdjjCqViqbTqe84AIAMGo1G2tnZubc/PwzD5TResVhUEASK41ij0Ujtdluj0Sg1P8MuLy+1tbUlay1LcgEAAHKIYg+pYozRv/71Ly0WC99RAAAZNZlM7vSwiM9N400mEw2Hw2WRl+btI968eaPHjx9T7AEAAOQQxR5S43paL803RwCA9FssFt9c7AVBoFarpVqtpmKxqEKh8NE03ng8vpdDLu7TeDzW+fm5Njc3WZILAACQMxR7SA1jjJIkURiGms1mvuMAADLq+kHRTZTLZTWbTVWrVYVhKGutZrOZBoPB8rTaPDxwysPXAAAAgE9R7CF1fGwuDgDID+fcFz/WbDbVaDRUKpVUKLy/DBqPx+p2uxqNRppMJl/9/Kza2dlhWg8AACCHKPaQKp1Oh/31AADfxVq7PGW91Wqp0WgsD7lYLBYaDoc6Pz/XaDRamQnx8XisarXKPnsAAAA5Q7GH1LhehgsAwPcoFAqy1urnn3/WfD5Xr9fTxcWFRqPRyk6Fn5+fq1wuM7UHAACQMxR7SA1jjJrNpk5OTtgLCADwzWazmV6+fKnxeMzPk/8zn899RwAAAMA9oNhDKlxvdP7q1StuwgAA38U5p8Fg4DtGqtzmQBEAAABkh/UdAJC0vNkoFouekwAAkD9RFOXyUBAAAIBVZxxXeUiZyWSi8/NzXV1d+Y4CAEAu7O7uamNjg6k9AACAnGFiD6lxvaF5qVRSocAqcQAA7kqpVKLUAwAAyCGKPaSGMUZJkuj09FTtdtt3HAAAcqPf78s5pziONRqNNJvN2NMWAAAgB1iKi1R5+/atut2u7xgAAOSKMUb1en1Z8ElSrVbT3t6eCoWCjDGylue9AAAAWUOxh9SI41ivXr3SaDTyHQUAgJVycHCgVqvlOwYAAABuiUezSBWmBQAAAAAAAG6GFgWpQrEHAMDDCoJA9XrddwwAAAB8A1oUpIa1Vjs7O5zaBwDAAwnDUI8fP+ZnLwAAQEZR7CE1jDEKw1BRFPmOAgDAStja2lKxWGRiHgAAIKO4ikPqJEniOwIAALlXLpfVarWY1gMAAMgwij2kzqNHj3xHAAAg9w4ODij1AAAAMo5iD6lirVWlUvEdAwCAXIuiSGEYUuwBAABkHMUeUscYo1qt5jsGAAC5xc9ZAACAfCj4DgB8KEkS9Xo9DYdD31EAAMitJEnknPMdAwAAAN+JiT2kirVW1lpuNgAAuEfj8ZhluAAAADlAsYfUaTQaviMAAJBr0+lU/X6fk+gBAAAyjmIPqeKcUxzH2t7eZpIAAIB79PbtW/V6PcVx7DsKAAAAvpFxrHlECiVJImutXrx4wX57AADco93dXW1sbPBADQAAIIOY2EMqXd9cHB0deU4CAEC+LRYL9rYFAADIKE7FRSoZY9Tv93VycuI7CgAAuVapVJjWAwAAyCiKPaTSZDLRq1evfMcAACD3rLUUewAAABnFUlykUqFA5wwAwEMYDocsxQUAAMgoij2kUhAETA8AAPAAoijyHQEAAADfiGIPqZQkicrlsu8YAADkXrlc5mEaAABARlHsIbVKpZLvCAAA5F4QBL4jAAAA4BtR7CGVjDGyln+eAADcJ2st+9oCAABkGFdySCVrrYrFou8YAADkVrlc1s7OjpxzLMUFAADIKIo9pBZLcQEAuHvNZlP7+/uS3j9Io9QDAADILoo9pFaxWFQQBIrj2HcUAAByY3d3l331AAAAcoJNzJBqW1tbviMAAJAri8XCdwQAAADcEYo9pJa1Vuvr60wVAABwh05PT5Ukie8YAAAAuAMUe0g155xqtZrvGAAA5MZwONQff/xBuQcAAJADFHtINWutqtWq7xgAAOTK5eWlzs7O2McWAAAg4yj2kGrGGE7rAwDgHrTbbVnLpSAAAECWcTWH1HPO+Y4AAECmHRwc6MmTJx+9zzmn2WzmKREAAADuAsUeUo/DMwAA+D5RFKlSqXyyb+18PveUCAAAAHeBYg+px+EZAAB8n9FoJOec9vb2Pnr/bDZjMh4AACDDKPaQCZR7AAB8u9FopCRJVCgU1Gw2l++/vLyk2AMAAMgwij2knrVWOzs7vmMAAJBZ16ffBkGgzc3N5fvH4zHLcQEAADKMYg+pZ4xRsVhUqVTyHQUAgEwajUbLU+aLxaI2NjaWH1ssFr5iAQAA4DtR7CETjDFaW1vzHQMAgExyzmkymUj6zyR8GIaSxIMzAACADKPYQyYYYz7aEwgAANxcEASf7KW3v7/PQzMAAICMK/gOANyUMUblclnj8dh3FAAAUi8IAj169EjlcllBEHz0MWutqtWqqtWqrOU5LwAAQFZxJYfMsNaq1Wr5jgEAQCbs7u6qVqspDENZaz8p8D73PgAAAGQLE3vIDGOMarWa7xgAAKTC+vq6dnd3NZvNdHJyotFotPyYMUaNRoPiDgAAIOco9pApYRiyHBcAAL0/3dZaq2KxqOPjYw2HQ/X7fUnvSz8AAADkn3F/3kkZSDHnnKbTqX799VffUQAA8Gpzc1M7Ozsyxkh6/zMySRIZY5jUAwAAWBFc9SFTjDEqFosql8u+owAA4NVisVCSJMv/NsYoCAJKPQAAgBXClR8y5Xpij6W4AIBVN5/PfUcAAACAZxR7yBTnnDqdju8YAAB4t1gsfEcAAACAZxR7yJzrvYQAAFhlHy7DBQAAwGqi2EOmsCE4AADvxXHMwy4AAIAVR0OCTLneGBwAgFWXJIniOPYdAwAAAB5R7CFzmE4AAOC92WzmOwIAAAA8othD5tTrdZbjAgAgaTweyznnOwYAAAA8oR1B5hQKBT158kRhGPqOAgCAV/P5nGIPAABghVHsIXOstSoWi9rb2/MdBQAArxaLBcUeAADACqPYQyYZY1QqlXzHAADAq/F4zN6zAAAAK4xiD5kVhiE3MwCAlTabzXRxcXFnp+My/QcAAJAtFHvIrCRJVK/XfccAAMCr8/NzOefupJTjgRkAAEC2GMejWWSUc06LxUL//ve/mTAAAKy0UqmkZrMpa62stapUKgrDkFPkAQAAco5iD5kWx7HevXunTqfjOwoAAKlhjNHf//73rxZ715eASZLIGKPpdKpCoaAwDJUkCaUgAABABhR8BwC+RxAEajQaFHsAAHzAOadOp6P19fVlQZckybLMM8ao3+9rMploOp2q3+9/NP1+eHioRqPB0lwAAICUo9hDpsVxrOFw6DsGAACpc3p6qiRJtL6+rsVioX6/r/F4rMViofF4/NVtLAaDgWq1moIgeMDEAAAAuC2KPWRaHMe6uLjwHQMAgFQ6OzvT2dnZrT9vOBwyrQcAAJABbJ6CTBsOhxycAQDAHZvNZkzEAwAAZADFHjItDEPfEQAAyJ1Wq6Vqteo7BgAAAP4CS3GRaaVSyXcEAABy5ejoSNVqlVNxAQAAMoArNmQam3oDAHB3qtWqqtUqP18BAAAygmIPmTaZTL74sSAIWKoLAMAtRFHkOwIAAABugaW4yLQ4jj95XxiG2t3dVb1elyRNp1N1Oh31er3Pvh4AgFVnrVUURWq1WizBBQAAyBDjOFIUGZYkiX777TdNp1NJUq1W0+HhoYwxH92YxHEsa63iONZ4PNabN2+UJImv2AAApMrPP/8sY4wktrkAAADIEoo9ZFqSJJpOp3r16pUajYZ2d3f/ctIgSRKNx2O9fftWcRyrVCppe3tbpVJJo9FI5+fnGo/HD/QVAADg308//aRiseg7BgAAAG6JYg+Zdz1555y78ZRBHMcyxsgYoyRJZK2VMUbOOTnnNBqNdHV1pTiONZlMNJvN7vNLAADAq729Pa2vry+n9gAAAJANFHvAZ1wXfM45GWM0Go30+vVrlu8CAHIpiiI9ffqU/fUAAAAyhqs34DOu9+gLgkDWWlUqFe3u7vqOBQDAvZjNZrq8vOQBFgAAQMZQ7AE3YK1Vq9X65s+vVCqq1+uq1+uqVCpMRAAAUufdu3daLBZiMQcAAEB2FHwHALIkCALFcXzj10dRpOPj40/2/jPGaDab6eLiQt1u965jAgBwa0mS6Pfff9fR0REn4wIAAGQEY0PADTnnVK1Wb/z6er2uH3/8UWEYKgiCj96stSqVStrb29OjR4/uMTUAADc3HA41n8+Z2gMAAMgIij3ghqy12tjYuNFr19bWdHh4qCAIvnrCYBAEajab7N8HAEiNt2/fUuwBAABkBMUecEPGGJXLZRWLxS++plqt6ujoSHt7ezfeR89aq/X19VtNAwIAcF8mk4mGw6HvGAAAALgBij3glj43XReGoX7++WcdHR2pXq/f+nAMY4z29vbuKiIAAN/MGKNSqeQ7BgAAAG6AYg+4BWutKpWK1tfXP3r//v7+cv+8ry29/RJjjKIo4kYKAODd9VYSAAAASD/j2EQFuLUkSbRYLHR2dqYoirS5uXnrKb0/c84pjmP98ssvtzp5FwCAu9JqtbS/v//dP9MAAADwMCj2gO+QJImcc3c22ZAkiQaDgV6/fn0nfx4AALcRhqGePn0qa+03TaADAADgYfE4FvgO1to7Xa5krVWtVuOUXACAF/P5XC9fvuRUXAAAgIyg2ANS5vqU3D/v4wcAwEOYTqe+IwAAAOCGKPaAFLLWand3V1EU+Y4CAFgxa2trTOwBAABkRMF3AABfxv5GAICHZIzRzs4Oh2cAAABkBMUekEJxHKvT6bAcCgDwYK4PzOChEgAAQHZQ7AEpZIzR+fm57xgAgBXQarX06NEjOedkjFn+CgAAgPRjnQWQUsfHx74jAABWwO7urowxy4k9luECAABkB1duQApZa1UqlXRwcKC1tTWFYeg7EgAghyqVCkUeAABAhhnHsWdAajnnlCSJJOm3337TbDbznAgAkHXlclnb29uSpGq1yr56AAAAGUaxB2RAkiSaz+d68eKFFouF7zgAgAz76aefVCwWfccAAADAHWDtBZAB1lpFUaQffvjBdxQAQMZFUeQ7AgAAAO4IxR6QEcYYFYtFlUqlT94HAMBN9Xq95TYPAAAAyDaW4gIZkiSJFouFer2earWaisWinHOaTCZ6+fIlN2oAgL9kjNHTp08VRRF76wEAAGQcxR6QA9eF38nJiQaDwScfN8aI/6sDAK5FUaQff/xRxhhOxQUAAMgwij0gJ65P0HXOqdvtajQayVqrzc3N5WTfdDpVt9tVu932HRcA4FkURTo8PFQURQqCwHccAAAAfAOKPSCHrks+6f3BGx8utUqSRL1eT2/fvvUVDwCQIo1GQ/v7+zLGUPABAABkDGsvgBy6vjkLguCT/ZOstWo2m+yrBACQ9P4wjWfPnmkymbBXKwAAQMZQ7AErJkkSXV5esuceAGDJOafXr1/zswEAACBjKPaAFXR6euo7AgAgZeI41ps3b5b7tTK9BwAAkH7ssQeskCRJ1Ol0KPYAAF8UhqFarZa2trY4MRcAACDluFoDVohzThcXF75jAABSbD6fSxJ7sQIAAGQAxR6wIuI41rt377RYLHxHAQCkXKFQ8B0BAAAAN8BVG7AijDHLZVWDwUCTycR3JABASkVRxMQeAABABjCxB6wIa63CMNT29raePHmiKIp8RwIApBRbMAMAAGQDxR6wYqy1cs6pUqn4jgIASKnpdEq5BwAAkAEUe8AKMsaw1x4A4IsuLy/lnKPcAwAASDmKPWDFJEmiN2/eaDAY+I4CAEip2Wym58+f+44BAACAv0CxB6yY6XSqfr/vOwYAIOXW1taY2AMAAEg5ij1ghTjnNJvNfMcAAKRcq9XS2tqarOVSEQAAIM24WgNWhHNOSZLo9PTUdxQAQIpZa7W3t0epBwAAkAEF3wEAPIz5fK4XL15oPp/7jgIASKlKpaLd3V0ZY3xHAQAAwA1Q7AErolAoqFQqUewBAD5RKBT09OlTGWNkraXYAwAAyAjWWAArwlqr7e1tSVKxWNTW1pZKpZLnVACANLjersEYQ6kHAACQIUzsASukWCxqd3dX6+vrMsaoWCzq7du3vmMBADyKokjNZlNxHCsIAt9xAAAAcAsUe8CKWV9fX26Izg0cAKy2arWqH374QZI4LAMAACCDKPaAFfLnmzaW4gLAajs4OKDQAwAAyDCu5IAVlSSJer2e7xgAAE82NjZUKPCMFwAAIMso9oAVdn5+7jsCAMCT4XCowWCg+XyuJEl8xwEAAMA34DEtsMJYfgUAq2symejVq1eS3k/vbW1tyVrLzwYAAIAMMc455zsEgId3PZ1xenqqTqfjOQ0AwLdqtaqjoyMOVgIAAMgQij1gxV0XfLPZTC9fvtRisfCcCADgw8bGhnZ2dpjYAwAAyBCu3IAVd73sqlgsamdn56OPRVGkSqXyyecYY7jxA4CcKZVKfG8HAADIGPbYAyDpfVnXbDbVbrc1mUy0s7OjjY0NSdLz5881mUwkScViUY8fP5a1Vt1uVycnJz5jAwDuyGKxkHNOxhjfUQAAAHBDFHsAlowxevLkia5X6FtrlSSJKpWKJpOJjDH64YcfFASBjDFqtVqaz+ecrgsAORDHMcUeAABAxlDsAVgyxnxyQ2etVblcVrlc1u7urgqFwvI11lptbW0pSRJtbW2p3W5T8gFARtVqNUo9AACAjOHwDAB/yTmnJEk+u7fe9ceCIFCSJOp2u/rjjz/EtxYAyAZjjLa2trS5uckeewAAABlDsQfgTiVJotFopJcvX/qOAgD4gjAMtbu7q0qloiAI5JxTEAS+YwEAAOCWWIoL4E5dL92t1+vq9/uqVqsKw1DD4VDz+dx3PACApCdPnigIAib0AAAAMo5iD8Cds9bq4OBg+d9BEOjk5ESdTsdjKgDAh9hPDwAAIPt4TAvgzhljFATB8m2xWFDqAUCKvHr1arlHKgAAALKLiT0A98o5p6urK98xAAB6P1G9tramer3uOwoAAADuAMUegHuVJIkmk4nvGAAASY8fP1axWGRvPQAAgJzgqg7AvYvj2HcEAFh5rVaLUg8AACBnmNgDcG+SJNF4PFav1/MdBQByq1ar6eDgQMYYjUYjTSYTXVxcfPJQJQxDDswAAADIGYo9APciSRL1ej39/vvvvqMAQK7U63XVajWNx2PFcazDw8PlFN71x4wxOj09/ejz4jiWc45yDwAAIEco9gDci8Viobdv3/qOAQC5EobhssiL4/izy2qNMVpfX1ez2VSv19P5+bkWiwVLcAEAAHKIKzwA9yIIAqZCAOAOVSoVPX36dPnf199nP/e91lqrMAy1vr6uw8NDSe/32KPcAwAAyBeu7gDcm2az6TsCAORCFEX64YcfZK29VTlnjFG5XFa9Xr/HdAAAAPCFYg/AvbDWqlwu+44BALlwdHT0xem8m5hOpxqNRnLOm1BvsQAAGqFJREFU3XEyAAAA+ESxB+BeGGNULBZ9xwCAXJhOp99c6hljtLe3p0ajQbEHAACQMxyeAeDelMtlWWuVJInvKACQOcViUUdHR3LOfdeDEmMMS3EBAAByiok9APfGGKOff/5ZrVbLdxQAyJwgCBRFkUql0nctwwUAAEB+UewBuDfXm7zv7+9rc3OT0xgB4BZ2dnZYOgsAAICvMo4rRgAPII5jGWN0cXGh8/NzblYB4E+stQrDUEmSqFwu6+DggAciAAAA+CqKPQAPKo5jzedzPX/+nL33AKysJ0+eaDAY6OrqSpVKRevr6yqVSkqSRMYYOedkrWX5LQAAAL6KYg/Ag0uSROPxWC9evPAdBQAeXL1e1+Hh4UeTy0EQeEwEAACArGJ9B4AHZ61VuVxWqVTyHQUAHtzOzo6MMQqCYPkGAAAAfAuKPQBeOOfYZw9ArgVBoGKx+NH79vb2FIYhS2wBAABwJwq+AwBYTdZazedz3zEA4N4cHR2pUqno4uJClUpF5XJZzjkm9AAAAHBnKPYAeMPEHoC8CMNQi8Vi+X2tXC6rXC7LGKONjQ0ZY5jSAwAAwJ2j2APgDcUegLz46aefFMexzs7OVCqV1Gq1lkWetex8AgAAgPtBsQfAuzAM9ejRIw0GA11cXMhaq1arpVqtpkKhoMVioaurK11dXfmOCgCfKBQKy8Mwdnd3Za1lOg8AAAAPgmIPgBdJkmhjY0PtdlutVkvValWVSkWz2Uxra2uqVqsfTblUq1Xt7u7qzZs3Go1GHpMDwH80Gg0dHBzIOcdkHgAAAB6ccayFA+BJkiQ6OTnR1taWoiiSMUZJknx1L6rxeKzffvvtgZMCwKfK5bIeP35MoQcAAABvmNgD4I1zTo8ePfqoxPvaDXKSJEzrAUiFQqGgnZ0dltwCAADAK4o9AN4EQXCr1zvn1Ol07ikNAHxdFEWKokhra2uq1+uSRLEHAAAAryj2AGSGtVaz2cx3DAArplwu6+DgQIXC+8smDscAAABAWlDsAcgUtgUF8FCKxaIODw8VhiFlHgAAAFKJYg9ApgRBoDiOfccAkHPlclnHx8cUegAAAEg1ij0Aqeac03A4VBRFiuNYSZL4jgQg5zY3N7W9vf3VE7oBAACANKDYA5Bq8/lcL1++9B0DwApoNBra2dlZLr0FAAAA0o5iD0BqOec0Ho99xwCwIg4ODij0AAAAkClcvQJILeecRqOR7xgAVsTZ2ZmSJOGQHgAAAGQGxR6A1DLGKAgC3zEArIiLiwu9evWKYg8AAACZQbEHIFXiOP7o1NtCgR0DADyc4XCo+XzuOwYAAABwIxR7AFIhSRLN53Odnp6q3W4vl8NdXV35jgZgxfT7fab2AAAAkAnGceUKwLMkSTQcDvXmzRslSSJJCsNQxhjNZjPP6QCskoODA9XrdVlrZYzxHQcAAAD4Kta4AfDOOadut7ss9SSxFA7AgzPGqNlsUugBAAAgM1iKC8A7a61KpZLvGABWHIsYAAAAkDUUewC8M8aoXC77jgEAHx3eAwAAAKQdxR6AVCiXyyx/A+AdB2cAAAAgSyj2AKSCMUbHx8e+Y/z/9u61q4lzb+Dwf2aSSQIhQDgIHvCwXXt19/t/l65u291qHxVE0HAOMDPPC3aytWLViiQj1/WqTUJyJ0aW+eU+ADfcq1evhD0AAGpD2AOmQpqmMTMzE1mWTXoowA12dnYWW1tbluQCAFALwh4wNU5OTnyYBiZuZ2cnjo+PzdwDAGDqCXvAVCjLMnZ3dyc9DICIiHj+/LkvGgAAmHrCHjBxZVlGWZaxv78/6aEARMTFktxXr16JewAATDVhD5io0Uy9J0+exPn5+aSHAzA2GAyc1g0AwFRrTHoAwM1VlmVsbW3Fzs7OpIfCDbKwsBAREW/fvp3wSJh2RVFEURSRpr4HBQBgOgl7wMRUVRUHBweTHgY3zJ07d6Isy2g2m7G9vT3p4QAAAPxtvoIGJqKqqqiqKobD4aSHwg0yWlaZZVmsrKxEo+H7Lf6aPfYAAJhmPtEA164syyiKIp49ezbpoXDDzM3NRVmWkWVZRESsrq7G9vZ2ZFkWeZ7H0dFRrK+vR7fbjdPT0/j9999jZmYm+v1+HB8fR57nsb+/H4PBYMLPhOtyfHwcrVbLXnsAAEylpKqqatKDAG6OqqpiZ2cnNjc3Jz0Ubpj79+/H7OxsJEkyjjSj/dNGM0izLIuyLCNN03GAzrJsfJskSaIsy/j999/j6Ohows+I69Dv92Ntbc0+ewAATCX/SgWuXbfbjcXFxUkPgxtkcXExZmZmIk3T92ZeZVkWSZJEmqbjWXyjgJOmaTSbzfH/j34uSZLxARx8/7rdrtl6AABMLWEPuFZJkkS73Y7bt29Hp9OZ9HC4IRYWFsbh7mslSRK9Xk/suSGEPQAAppmwB1y7qqri9PQ0Tk5OJj0Ubohms3ml95emaaytrV3pfTKdHJ4BAMA0E/aAa1eWZWxuboYtPrkuV70/Wpqmsbi4GA8fPoxut3ul9810efPmTZRlOelhAADApYQ94NolSWK2HrWXpmnMzMzExsaGZeXfsd3d3UkPAQAAPqox6QEAN0NRFOMTRQ8ODuLs7GzSQ+KGaDab32yPtCRJoqoqM7q+Y07DBQBgmgl7wLV5+vRpHB4eTnoY3CB5nsfDhw+/6eEHh4eHMRwOv9n9M1lmYwIAMM18DQ1ciyRJotVqTXoY3CDtdjsePXoUjUbjm866arfb0Wh8P9+TJUkS/X4/lpaWJj2UqTAYDOL58+cxHA7NzAQAYOp8P59EAOC/Go1GPHz4MNI0/aaz9UaP9c9//jNOT0/j4OAgzs/P4+TkJA4ODj77PvI8j36/Hzs7O5cuU2+1WnHnzp0oyzIGg0GcnJzEycnJRw+gSZIklpaWYm5uLqqqiuFwGOfn55EkSbTb7Wi1WuPXpqqqOD8/j4ODg0iSJBYXF8f3kSRJvH79+u+9MN+RwWAQg8Eg1tfXY2FhIbIsm/SQAAAgIoQ94Bspy3K8p94oEPgwzFXrdDoxMzMTrVYrzs7O4vXr11FVVaysrIzfd9/a6HHa7XbkeT6+fHd3NzY3Nz/6c81mczwzbjTO4XAYb968+eD+79+/H81mMyL+tzQ0TdM4OzuLoiiiKIpxvMvzPHq9XkTE+O9ct9sdR8DLXpNmsxntdvuD65eXl4W9d7x8+TLa7XZ0Oh177wEAMBWS6mNf9wP8TaNZRS9fvow8z6Pb7cba2locHR3Ff/7zn0kPj+/EwsJC3L59OyIuItfogJaiKCLLsomHl6Io4uTkJLa2tuLo6CiSJIn5+flYWlqKdrs9Dm2jcZZlGefn53F4eBiDwWA84291dTWWl5c/6/lUVXWlMbMsy/j555+jKIoru8+6S9M0Hj16FHmeT/w9BgAAwh5wpYqiiBcvXsRgMHjv8tH+eg4Z4CqMlr9Oe1ipqmq81HU0e+5TM1dHp+yenZ3F/v5+LC0tTex5FkUR//d//xf7+/sTefxplSRJrK6ujvchnPb3IQAA3y//EgWuVJIk4yWD7xoOh6IeERExMzMTERfLQ/+OJEmi0+l8dH+5aZIkSaRpGnmeR5Zln7UcfbRsvdVqTTTqRVwEqzt37lhG/ydVVcXW1lY8efIk9vb2oigKB2sAADARZuwBV+78/Dx+/vnnWoQXrtfy8nLcunUryrKMLMtia2srtre3P/vn2+12PHjwILIsi6qqzJS6BmVZxs7OTmxtbU16KFMrTdP417/+dS17OgIAwLscngFcuTRNY2NjI54+fTrpoTAFsiyLjY2N8aEP7x6ksrKyElmWxe7ubpyenl7680mSxNzcXMzNzUWv1xuf5iqiXI80TcezLPlQmqZx//79K9/fEAAAPoewB3wTQgAja2trf3mK6NLSUvT7/Xjx4kW8ffv2vevm5ubi7t27ERHjoMf1G0VZ3tdut2NjYyMajYbZowAATISwB1yJsizHM1Zev34dr1+/nvSQmALr6+sxPz//0egxujxJkrh9+3akaRqNRiO63W60Wq3xHnVMVlVV0e12xyf13nRZlsXy8nIsLS2ZPQoAwEQJe8CVefbsWZyensbZ2dmkh8KU+JLokaZprK2tjf+b6ZGmaaysrNzIsNdoNGJ5eTm63W40Go333tPepwAATJqwB3y1sixjOBzG4eHhpIdyZZIkibW1tZidnY0sy+L8/Dy2trYuDRuzs7PRbrfj5OTku3oNrsLOzk70+/3Pvr1QMp2SJIl2ux3z8/MxGAwmPZxr0+v13lsKDgAA08apuMBXKcsyDg4OYnNz86OHH9TR6upqLC8vv/dhvizL2N/fj8PDwzg+Po7j4+NYWVmJlZWViLhYrnhwcBB//PHHpIb9gU6nE61WKw4PD691JmWe59Hr9aLf79t/7DtSFEX8+9//jqIoJj2Ua/HDDz9Eo+E7UAAAppd/rQJfpaqq7y7qRVzsofXnJaRpmkav14u5ubn3TsB8N1rNzc1FlmVTET4WFxdjfX19PNbLDqf4Vvr9fiwvL1/LY3F9kiSJO3fuxB9//BHtdjtarVZERAyHwzg+Pp7w6K5WnueCNAAAU0/YA75aq9X67sLe3t5eLCwsRJZl713+qT3jqqqKPM+vJXKMxnHZxOs8z2N9ff29MHH79u3I8zxevXr1zcc2GAxicXHxg9ePekvTNGZnZ+PHH3+Msizfu66qqtje3o7d3d1L35N1Mz8/P+khAADAJwl7wFdJ0zRarVbs7+9PeihXYnFxMfr9/ngm0pdK0zQWFhauPOzleR6rq6sRcbEcMsuy6PV6kSRJnJ2dxebmZuzt7Y1v++jRo0tnHC4vL8fZ2Vm8efPmSsf3Z51Ox0mh36lRrL0s2q6urkav14vffvvtuof1RRqNRmxsbESn04mTk5MP9s/M8zxWVlbM2AMAYOoJe8BXqaqqFrNz2u12FEUx3meu0+nExsZGHB4exosXL8azy/68r96XSpIkFhcXY3d3N4bD4VUNP27dujUOeX+W53ncvXs3fvvttzg5OYkHDx5cupQ44iLura+vR6fTie3t7W+271632xVFbqAsy6LT6YwPk5lGWZbFo0ePotlsRpIk498FR0dH8fr166iqKu7evStMAwBQCw7PAL5KWZbx5MmTaz2Y4UskSRL37t2LXq8Xb9++HQevvb29WFtbi6qqIk3TcZy8ihg1ip2jUHDZSbpf6tGjRzEzM/OXj1mWZZyenkar1frk8yjLMqqqip9++unS69M0HS+1zLJsfP+fI8/zePz4sbB3Q1VVFScnJ/Hrr79OeigfSJIk/vGPf0Sr1fog3L37Hk/TVNgDAKAWzNgDvsrx8fHURr2Ii5ljs7OzUZZl9Hq9iLj4AD8zMxNJkozj01V+iB/twzc7OxudTiciLl6noiiiKIo4ODgYL5u97GcXFxej1WrFy5cvx5e12+1PPuZoWfTnBLU0TT86ozBN0/jhhx/i9PQ0iqIYP4ejo6OoqipOT0/jzZs3l87IStM0Hj58KIrcYEmSRJ7n0e/3Y3d3d9LDec/q6mrkeX7p+zNJEntCAgBQO8Ie8LeNZuZMs+Xl5fcC3nV6NxR0u92IuHjN5ufnI0mSGAwGH/zM3bt3Y25uLiIi3r59G8fHx+NTeD/n8b4kqDWbzVhcXPxgv73Z2dnxISAR/5vFOHoOERcz/v78Z59lWdy/f/+jy4C5ObIsi1u3bsXh4eGVLkn/Wv1+30xSAAC+K8Ie8LdVVTV1M3L+7GOzcyZlFPtu374dBwcHURRFRFzEtI2NjYiI8dLgXq8Xx8fHcevWrW8yk2i0316SJHF4eBjn5+exuLg4PvjisgBSlmUcHBzE1tbW+PnMzs7GwsLCeEakcELExftgY2Mjnjx5MumhRER8ctYrAADUkbAHfJVpmo1zmd3d3VhZWZmquBdxEcQePnwYu7u7cX5+Hmtra+/FuyRJot/vR7fbjUbj2/2qTtM0bt269d7rU1XVR1+vqqrG+xP2er1oNptRlqU9yfhAkiTRaDQunRU6CaPl9wAA8D1xeAbwRd49QOHt27fx4sWLCY7mQpIkMTMzMz6wIiJiY2MjZmZmxsFpGj/Qjw7ZGP0arsP+Xu/++ZuZx+coyzJ++eWXOD09neg4PnUADQAA1JEZe8AnjU6LPDs7i5OTk3j16lVkWTY1++uNIl7ExSEVm5ub0e12pz48TWtw/CvT/poynTY2NuLXX3/9rL0iv4V+v28pLgAA3yUz9oBPKooitra2pnY/vR9++GG8XLUsyzg/P49GoyFCwZQoiiJOTk7i2bNn430lv4Xl5eWYm5uLvb29GAwGUVVV3Lp1KxYWFvw+AADguyTsAZ9UlmXs7u7G5ubmpIdyqZWVlVheXq7FUla4qUbLuN+8eRObm5tXOnsvy7J48OBBtFqtSNM0iqIYz4itqkrUAwDguyXsAZ+lLMt49epVvH79etJD+UCe5/H48WMf3qEGyrKM09PTK1uaOzs7G/fu3Ys0Tf0OAADgxrHHHvBZ0jSN1dXVaLVa8fz580kP5z1LS0uTHgLwmdI0jWazGb1eLwaDwd+6j2azGd1uN/r9frRarVruVwkAAFdB2AM+W5qm0ev1Ym9vL/b39yc9nIi4mK23uLhopg7USJqm0e12vyjspWkai4uLsbS0FI1GI6qqsvweAIAbT9gDvkiaprG+vj41Ya/f75upAzWTJMlnnVKbJEksLCzE0tJS5Hku5gEAwJ8Ie8AXSZJkfOLsaDP8SZqfnxf2oIZarVbkeR6np6eXXj83Nxd3796NiBDzAADgI4Q94LONTpp89uzZVES9iLAEF2oqSZJYWlqKly9fvnd5s9mM27dvx+zsrL/fAADwCU7FBT5pFPF2dnZie3t74lHvwYMHked5nJ+fR6fTMWMPamw4HL73/81mMyJEewAA+Bxm7AF/qSzLODs7i99++y3Oz88nPZzo9XoxOzsbSZJEnueTHg7wlVqt1qSHAAAAteXrcOCTnj59OhVRb3Z2drznFgAAANx0wh7wUVVVxenp6Uc3t5+EqqosvQUAAICwFBeIi0MxRpIkGYezJEnixYsXkxrWB4bDoagHAAAA/yXswQ1WFEWcnJzEYDCIw8PDSJIkiqKIoijixx9/jIiIo6OjCY/yf9bW1iY9BAAAAJgawh7cYEmSxLNnz96bsTeytbUVe3t71z6eJEk+OHW30WjE2tpazM3NOSkTAAAA/kvYgxsuTdNLw9729vY3fdwkSaLb7UaappFlWfT7/fHpmGdnZ/H06dOYm5uLTqcT3W43kiQR9QAAAOAdSVVV1aQHAUxGURTx008/XetjNpvNWF1djfn5+Xj310+WZR/ctixLMQ8AAAA+wow9uKHKsow3b95c62POzc3FvXv33jug42OqqhL1AAAA4C8Ie3BDVVX1zZfb/tndu3c/O9Y5/RYAAAD+mrAHN1SWZdFsNi/dX+9LtdvtmJmZiaIoYm9vLy5b4W+PPAAAALha9tiDG2j01/7t27fx/Pnzv30/WZbFvXv3YmZmZny/VVXFq1evYjgcxt27dyNJktjZ2YnhcBh37ty5dC89AAAA4MsJe3BDFUURz549i8PDw799Hw8fPoxOp/PBTLyyLCMixnvpFUUh6AEAAMAVsy4ObrDl5eVotVp/62dbrdalUS8iIk3TSNN0vE9elmXj2AcAAABcDTP24AarqiqKoojNzc3Y29v7ovj2+PHjyPPcvnkAAAAwIcIeMD5A45dffomzs7O/vG2WZbGxsRHtdtvyWgAAAJggU22AyLIskiSJXq/3ydsuLCxEp9MR9QAAAGDChD0gIi72xcvz/JO3M8kXAAAApoOwB4zNzMz85fWNRiNWV1ftqwcAAABTwKdzYKzVakWj0fjo9evr65bgAgAAwJRweAYwVpZlVFUVp6ensb29HScnJ5EkSQyHw8jzPB4/fmy2HgAAAEwJYQ+4VFEUkSRJREScnZ1Fo9GINE3HlwEAAACTJewBAAAAQA1ZUw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/8PoSEcU7Kw1/sAAAAASUVORK5CYII="/>
          <p:cNvSpPr>
            <a:spLocks noChangeAspect="1" noChangeArrowheads="1"/>
          </p:cNvSpPr>
          <p:nvPr/>
        </p:nvSpPr>
        <p:spPr bwMode="auto">
          <a:xfrm>
            <a:off x="91886" y="-151685"/>
            <a:ext cx="180023" cy="32004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4296136" y="6686370"/>
            <a:ext cx="9236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8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Fonte de dados:</a:t>
            </a:r>
            <a:endParaRPr lang="pt-BR" sz="8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26" name="AutoShape 2" descr="data:image/png;base64,iVBORw0KGgoAAAANSUhEUgAABPYAAAdnCAYAAABGVvIiAAAABHNCSVQICAgIfAhkiAAAAAlwSFlzAAALEgAACxIB0t1+/AAAADl0RVh0U29mdHdhcmUAbWF0cGxvdGxpYiB2ZXJzaW9uIDMuMC4yLCBodHRwOi8vbWF0cGxvdGxpYi5vcmcvOIA7rQAAIABJREFUeJzs3UlyHGm2punv116thZmhJwF27nHvXULO7yhnVaOc10YyV5GTWkJJTWp6RWqYS6jMCHe2ztZJwFrtmxoAhJNBp7MDoKaG9xEJ8WBj0KMkCJh9ds5/zMHhYS0AAAAAAAAArWI1XQAAAAAAAACAb0ewBwAAAAAAALQQwR4AAAAAAADQQgR7AAAAAAAAQAsR7AEAAAAAAAAtRLAHAAAAAAAAtBDBHgAAwJrL81yvX73Sarm8lI+3XCw0nU4v5WOtk9l0qvl8/sXf9+rlSxVFcQ0VAQAAXC2n6QIAAABugndv3yrPc+3t78sY89WPq+ta8/lc2zs7ms9m8vJcruv+UC29fv+HHv9noijSbDq9uDfLstTt9dTtdi/9Wn8mTVMVRaHxZPLF37t/cHANFQEAAFw9gj0AAIArVhSFsiyTMUZJkigMw69+rDFGk/OwajQeX1WJl8L1PG1vb0uS8izTu3fv5HneDweRX6MsS22NRn8ZmtZ1/U2hKgAAwLoj2AMAALhicRzLdV15nqc4ij4K9qqq0vT0VFmWyXEc+b6vNMsuArIizzWbzZTnuSzLUn8wuHj89PRUxhiVZXnx+K3RSI5z9hQvz3PNzx9rjFG321Wv39diPldRlhqNRpKk05MTZVmmuq7luq4Gw+FFGJckiRbzucqyPPsYvZ56vd4X79n1PDmOo+KDDsO/us733kuWZZrPZiqKQsYYBUGgwXB4EeC9fPFCg+HwYox5d29PL1+80M7urhzH+eT+Op2O+oOBpLMgcDqdKk0SSZLjOBqNx7Jt+3s/FQAAAC4VwR4AAMAVi6NI3V5Pnuvq7du3KsvyIhx6P766t7enoix18u6d7PMwq6oqvXv3Tv3BQOMwVJHnendyIsdxLgKxOI41nkzkuq6m06kW87lG47GqqtLJu3fq9noaTyaq6/qz58r5QaDh1paMMZrP55qenmpnd/eivtFoJM/3VVWVyq88my7LMhVFIdfzvuo6P3Iv7wPCsix1cnKiaLVS94PwMYljbe/s/Gm3njHmIkAsikIn797JdV0FYagoilRXlfb29iRjVJyHigAAAOuC5RkAAABXKEtTlWWpMAjkep5sx1Ecx5LOOsKSJFF/MJCxLLmuq06nc/HYNE1lO446nY6MMXI9T2EQKDnvIJOkIAzleZ6MMQrDUPl54JUmiSzLUq/XkzFGlmXJ+yBk+1Cn05FlWTLGqN/vqygKVVV19ovGKD//sWVZHwV1/yzPMr16+VKvXr7Uu7dvFXY6H3W3/eV1vvNePM+7eIzjOOp2Okqz7KO6ev3+xXX/me/7cl337M/3PNDLzh9vjFFVVSrOu/lcz5Nl8fQZAACsDzr2AAAArlAUx/J9X9Z5wBWGoeIoUq/Xuwi17A/CIuuDIKwsiouw7EMfjvJ++FhjjOrzj1mW5cUY61+p61qLxUJJHH8Usr0P8kajkZbLpRbzuVzXVX8w+GxA+OEZe2VZanp6qsViocFg8MXrfO+9FEWhxXyuPM9Vn9/PP//evxqdzbLsbDS5KFTXteq6vvjzDcPw4j6qqlIYhmchLF17AABgTRDsAQAAXJG6rpWcd+e9fvXq4ufqulae5xcBVFlVcs5DraosLx5v27Y8z9PkPCz7FrZtX3QG/pU4jpUkicaTiWzbVl3XF7VKZx1x4/FYdV1rtVrp9OREe/v7X3X9IAwVrVbSYPDF63zvvcymU7med7E4Y7lcftTR+CXT01N1ul2Nu10ZYzSbzS6Cx/edhe+7C09PTuREkTrXtOkXAADgS5glAAAAuCLvQ72dnR1tn/9vZ3f3YonG+2UPi8VCdVWpyHNFHwRYfhCoLMuzs97OA8Esy5Tn+Rev7QeBqqrSarlUXdeqqupixPRDdV3LSLIs66yrbj7/6NfiKFJVVWcjsMZ8dbdaVVVK4vgivPyr6/zIvbz/uNLZopFotfrqj/v+8e/HdLMsu/g7k85GofM8v/g9kiS69QAAwBqhYw8AAOCKxHGsTqdzsQzjvU63q/lspv5goMFwqNl0qtevX8txnLOz5c5DK8uyNJ5MNJ/NtJjPP9om+yUfPXaxuNgk+89jtGEYKk1TvXn9+uwcu35fiqKP7mE2m0k62wq7tbX12Wt+ODZsjJHn+xqcb5j90nW+9176g4Fms5lWq5Uc1z27zp8EmJ8zGA61mM81n83keZ6CIFBV15LOuidn0+lFsBmE4Udj0AAAAE0zB4eHddNFAAAA4Mx8PldVltoajZouBQAAAGuOUVwAAIAGFXl+Me6ZZZmiKFIQBE2XBQAAgBZgFBcAAKBBVV1renqqsqpkW5Z63a58gj0AAAB8BUZxAQAAAAAAgBZiFBc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afpAgAAAABcvdFopJ3tbVVVpd9//12z+bzpkgAAwA8i2AMAAAA2lOM46nQ62p5M5LqOoiiWMUb7+/saDod6+uxZ0yUCAIAfQLAHAAAAbKD9vT2NRiPlea6iKLRYLC5+bbHI1ev1tD2Z6O27d5881rIshWGouq4Vx7Hqur7O0gEAwFci2AMAAAA2zO7urgaDgebz2WdDuSiKtLOzIxmjOIpUVpUcx1G329V4NFJRFjIysixLp9Op3r17p6IorvlOAADAXzEHh4e8/QYAAABsCNu29beff9Z8PlddV1/8vZ7ny7IsWZalqqpUlqWyLFVVnT3Wsmz5vifP87WKIr17906r1eo6bgUAAHwBwR4AAACwQSaTiUZbQ0VRdMkf2cj3Pfl+oOfPn2uxXF7yxwcAAN/KaroAAAAAAJdnMh4ry7Ir+Mi10jRVksTa3tm+go8PAAC+FcEeAAAAsCE8z5NlWVd6Fl6WZQr8QL7vX9k1AADA1yHYAwAAADZEv99XnudXfp04jnR8dCRjzJVfCwAAfB7BHgAAALAhJuOx8vwqxnA/lmWZ6rrW/t7elV8LAAB8ntN0AQAAAAB+XK/blTHmSsdwPxTHkQaDgeq61snpqYqiuNikCwAArgfBHgAAALABxpOJsiy9tuvVda3lcqFer6etrS0ZY/Ty5UtNZ7NrqwEAgJuOYA8AAABoOdd11e12NL/mUK2ua0XRSpJk27b29/c1Xyzo3AMA4Jpwxh4AAADQYrZt6+j2bSVxorquG6ujLEvleaa7d++yVAMAgGtCsAcAAAC0lGVZenD/voyR0jRpuhzFcSzLGN25c0edTqfpcgAA2HgEewAAAEBL3b51S2VZKo7jpku5EEUrGUlHt2/rwf378ly36ZIAANhYBHsAAABAC+3u7ioIfMVx1HQpn0jTRIvFXFVV6sGDB9rd3WU8FwCAK8DyDAAAAKBljDHankw0W/MNtGmaKstyDQd9bQ2HqqpKz1+8WKsOQwAA2oyOPQAAAKBlOmGooihU1+u/fbauK61WKxVFriAIVJZl0yUBALAxCPYAAACAlul0Oq0LyGzb0fMXL5RlWdOlAACwMRjFBQAAAFpgazjUYDBQGIYyxmi5XDZd0lczxsh13bUfHQYAoG0I9gAAAIA1ZozR3bt35TqOsizTarVUVa3/CO6HgiDUyelp6+oGAGDdMYoLAAAArLG93V05tqXlcqEsS1sXjlmWJc/z9ObNm6ZLAQBg4xDsAQAAAGvK8zyNRiNFUdR0Kd/N83y69QAAuCIEewAAAMAach1Hd46PlSSx6rpuupzv5nmeptNp02UAALCRCPYAAACANeP7vh48eKCiKJSmadPlfDfHcVRWVavvAQCAdcbyDAAAAGCNWJalu3fuKEliZVnWdDk/xLJsQj0AAK4QHXsAAADAGtnb21NRFK0P9SQpzzP1ul3Ztt10KQAAbCSCPQAAAGBNhGGoreFQSRI3XcqlKsuy6RIAANhIBHsAAADAGnAcR8dHR4qiqNXLMj5U17Xqupbnuk2XAgDARiLYAwAAABrmeZ4e3L+vLMuU5+0fwf1QlqUabm01XQYAABuJ5RkAAABAQ4wxmkwm2tneVhxHG3Gu3j+rqlquy8sOAACuAt9hAQAAgGtmWZa2tra0PZmormstFnNVVdV0WVfCcWzN5mzGBQDgKhDsAQAAANckCAJtTybq9/vK81xJEqsoiqbLuhKe58n3AxVFodls1nQ5AABsJII9AAAA4IoFQaCd7W31ej0lSaz5fLYxCzL+TK/XU1GUevHypRaLRdPlAACwsQj2AAAAgCti27b29/c16PeVJMnGB3rvOY6rf/zy6424VwAAmkSwBwAAAFwBz/N07+5dFUV+YwI9SbIsW2VZ3pj7BQCgSQR7AAAAwCULgkB379xRksQbuen2rwRBwJl6AABcE4I9AAAA4BJZlqU7x8eK41h5frNCPd8PZIzR6zdvmi4FAIAbwWq6AAAAAGCT3Do8VFEUNzLU8zxPjx8/ZgwXAIBrQsceAAAAcElu37qlMAy1XN6sTbCdTleS9OvDhyqKouFqAAC4OQj2AAAAsBH+9vPPMsboH7/8oqqqrvXaxhgdHx3J87wbF+p1uz2laapnv/1Gpx4AANeMUVwAAAC0njFGjuOoKArt7e1d+/Vv37olz/O0Wi2v/dpN6nZ7SpJET589I9QDAKABBHsAAABoPWOMJKkoco22tq712vt7ewrD8EaFesYY9Xp/dOoBAIBmEOwBAACg9SzLUl3XyvNcRVHo1uGhgiCQZf3xdNdxHHXCUP1+X77vX8p1x+OxhsPhjQr1LMtSvz/QfL7Q02fPmi4HAIAbjTP2AAAA0Hq2bV+cq7daLRUEoe4cH8m2z57uGmNUVZXKslRdV7Lts7HdxWKhk9NT5Xn+zdd0XVd7u7taLOY3ZgzV83yFYajXr1/r5PS06XIAALjxCPYAAADQerZtq67Pgr26rhXH0Qe/aiR9Grw5jqNer6vRaKRfHz785nBvezJRmqXXvqijCY7jKgxD5Xmux0+eKI7jpksCAAAi2AMAAMAGOBvF/dyv/vkvFEWhoihUVZWOj4706PHjbwrphsPhjdiA2+l0ZYzRq9evNZvNmi4HAAB8gGAPAAAArVcUxUfn6X2LNE0Vhh39/NNPOj09VRzHSrNMWZZ99jGWZcmyrI3v1nMcV7Zt6+//+MeNGTcGAKBNCPYAAADQemmayrbt7358HEdyHEf9fk/D4VC2bausSj18+EhlWX70e40x2t3dVVF8+7l8bWLbjrrdrp4+fUqoBwDAmiLYAwAAQOvVda2yLH+oi+79aO57QRDobz//rCzL5Lquakl5lsnzPRV5odVqdUnVrx9jjHq9nn777TetoujLDwAAAI0g2AMAAMBGODtn7/I6y5IkUZZlsixLaZpcXCO7AQszLMtSnudaLJdNlwIAAP4CwR4AAABar9vtqizLSx8ZrarqoxBv0wM9AADQLgR7AAAAaB3P89TrdtXv9+X7/kdddbgcxpimSwAAAF9AsAcAAIBWuXN8rE6nozzPVBSF4vjsDLh/XnKB72eM9dF5gwAAYD0R7AEAAKA1er2egiDQbDZtupSNRrMeAADtYDVdAAAAAPC1Bv2+8jxruoyNVxSFwjBkHBcAgDVHsAcAAIDWGAwGyvO86TI2Xl3XKstSnuc1XQoAAPgLBHsAAABYe5Zl6fbt2yrLkrP0rklRFOr3+02XAQAA/gLBHgAAANbacDjU337+Wb7nabVaNl3OjZFlqbYnk6bLAAAAf4FgDwAAAGtrtLWlg/19rVari+23uB5lWaquawVB0HQpAADgM9iKCwAAgLVj27a2t7c1Ho20WCxUVYzfNqEsSwW+ryRJmi4FAAD8CYI9AAAArI1Op6PJZKJ+r6c0TTWfz1XXVdNl3Vh1XUtsxgUAYG0R7AEAAKBRnutqOBwqCEN1Ox2laaLZbHoWKqFRxhhVLCsBAGBtEewBAACgMUEQ6N7du8qyTFVVarGYE+itEdd1FTOGCwDA2iLYAwAAQCMcx9HdO3cURSvled50OfgnlmWprmv+bgAAWGNsxQUAAMC1M8bo+OhIWZYRHK0xuicBAFhvBHsAAAC4docHB7JtW0kSN10KPqOqKjkOAz4AAKwzgj0AAABcG2OMDg8O1Ov1tFotmy4HX1CWpXzPa7oMAADwGbwFBwAAgGvR7XR0+/ZtlWWp5XLRdDn4CkVRKAxDpVnWdCkAAOBP0LEHAACAK+d7no6Pj5UksaJoxdltLVGWpcIwbLoMAADwGXTsAQAA4Ep1Ox0dHR0piiIWZbSMMWfj0wAAYD3RsQcAAIArMxqNdHx8fB7qMc7ZJp7nyfN9vTs5aboUAADwGXTsAQAA4NI5jqNbt24p8H0tFgtVVdl0SfgGnufJ9wM9fPhIGefrAQCwtgj2AAAAcKmMMbp3967KqtRiMW+6HHwjY4zCsKNHjx8T6gEAsOYI9gAAAPBdXNeV7/vyPE/GGKVpKse2NRwOVde1kjhuukR8B9t2lKapkiRpuhQAAPAFBHsAAAD4av1+X/1+X71uV7ZtqyhyVVUtqZZl2arrWmVZKIpWTZeK72SMYWsxAAAtQbAHAACArzKZTLQ9mSjLMsVxpLLk3LxNY4xRpxPqxYuXTZcCAAC+AltxAciyLA0GA1kWXxIAAH+u0+lod2dHq9VSaZoQ6m0gy7LU7fZ0cjrVbM7ZiAAAtAEde8ANF4ahjo+OJElRHOvZs2cNVwQAWDdhEOj46EhRtFJVVU2Xgyvguq46na5+f/tWb9++bbocAADwlQj2gBvMtm3dOT5WksRyXZfNdwCAj7iuq+3JRFtbW4qilfI8b7okXIGz8duuHj95opiFJwAAtArBHnCD7e3uKs8zWZalsqp1cnIiy7L+tBsjCAJtTyZ6/eYNL+wAYMPZtq3dnR1tbW0py1LN5zOWKWywIAh1enpKqAcAQAsR7AE31GAw0HA41Hw+U6fTkeO4+vmnnySdjeS+fvVKcZJIOnsn//joSMZIBwcHOjk50c72tlzXVV4UWq1WyrNMWZ4riiJe/AFAiw2HQx0eHCjLMgK9G8CyLHmep0ePHzddCgAA+A7m4PCQZ2vADdDr9TTo91UUhRzH0WAw0Gq1vDj8/MNOPd/3FQShFouFXr56pa2tLY1HI61WSw0GQ9V1rTRNVBSlbNuSbdsy5uy/dV3r97dvNZvxYhAA2mY4HOpgf/+j7w/YbN1uT9PpVL9zrh4AAK1EsAfcAIHv6969e0qSRMYYSVKaJn8ZvBljFASBXNeTMUaLxfyrDkx3XU+e58l1XZ2cnGixXMp1HE1ns0u7HwDA1fi3f/1XLZcLQr0botPpqCgrPXnyhDfjAABoKUZxgQ1njNHt27cVx7GyLP3qx9V1rTiOlaaZpPqrtyDmeaY8z2SMpW63q8FgINu2JWM0nU6/8y4AAFftrPvaEOrdEGHYUVXVhHoAALSc1XQBAK5Wv9eTbdvfFOp9qKrKrw71PlTXleI40nK5UJqmGvT733X96+Y6jg4PDnT/3j2FYdh0OQBwbcqyvOjqxmYLw45qSY8J9QAAaD2CPWDDGGO0NRxqd3dXtm1ruVrJGCPHcRurKctSdTod9dc43LMsS/v7+/rpp5/U6YSq60p379zRcDhsujQAuDZ5nsuy7KbLwBXqdLqqqkqPHz/+rjfuAADAemEUF9ggxhj99ODB+Y9q9ft9PXz4UK9evdLOzraKIm+krqqqFEUr3To81C+//qqiKBqp40Oe5ykIAnmep36vpzAMlWXpJxsgJ+OxZpwPCOCGSNJEjmMryxjH3UTdbk95nuvJ06d06gEAsCEI9oANMh6PJUmr1VLS2RP40daWbNtWVTX7BL4oCqVpqnt37+rFixdaRdE3PX7Q76uWtFqtVFWVXNdVp9NRVVXKs0xBEGgwGKiqKlVVpeVyqVUUqd/raWs0UrfTUV3XqutalmWpLEsVRaGqqlSWpWaz6ScvcrIs03C4pSAIlCTJJf5pAMB6ms/m2t/fl2WdHeFAR9emMOr2ukriRL89f06oBwDABmErLrBBHty/rzzPLjribNtWr3c2/hpFK+V5Mx17H/J9X74fKIoivXz5UvkH3XuDfl+D4VBBEGi1WinPMk0mE5VlKc/zlOe5bNtWkiQKw1B5nssYcxbUVaWK8x8bY+S63tnZgnmmIs+VZZmks67Gb3lB4/u+jLH08NGjS/+zAIB11O101B8MNNraUpqmSpK46ZLwAyzLUrfb02Kx0IuXL5suBwAAXDKCPWCD/O1vPys672h7733QtW5dF0EQyvd9vXz1SkmSaDwaqd/vqyhyZVku13VkjKUsy2RZluq6UlEUsm37ouPuuu6p3+9rPl/o5atX13I9AFgHtm3r+OhIlmUpjr+tyxrr4ay7vatXr1/r9PS06XIAAMAVYBQX2CBGn24zfD9+um6SJFZZltrd2ZYxZ8Hdcrm4qLUs/+jkKz846qksS5Xl9Z79tFwuNR6P9fvbt2txPiAAXIeyLPXk6VP97eeflWX2tX/txY/x/UC+7+vJ06eKvvH4CwAA0B4Ee8AGqepKxnwa7q2rPM+U51nTZXxRXddKkkSTyUSvX79uuhwAuDZVVWk6m6kTBgR7LRIEgSzL1q8PH67FMRwAAODqWE0XAABtkKaJticT9Xq9pksBgGuVxLEsi6eMbWGMJd8P9OjxY0I9AABuAJ6lARvEtuy1HLvdBFVVaT6f6+j2bfm+33Q5AHBt8qKQMTxlbAvf9zWbzeiwBADghuBZGrBBbNsmdLpCZVkoSRId3b4tx+EkAwA3g/WN28TRLM/39O7kpOkyAADANSHYAzbI4ydPFAQhI1NXKE0T1XWlO8fHsm276XIA4Mo5rkuw1xK+7ytNUqVp2nQpAADgmvDqH9gQruPoYH9fZVnyAuyKxXEsSfrXf/kXjcfjVi0sAYBvFQaB6rpqugx8gWVZCoJQz1+8aLoUAABwjZglAzbEwcGB6rrSfD5rupQbIUnODpOfjMcaj0ZarVYqylJv374lWAWwUfr9vqJo1XQZ+IJOp6vXb94oy9Z/2zwAALg8BHvAhgiCQJ7nqa7PQidcrbqutVotJUme5ysIArmuI9u29erVq4arA4DLEQSBjDEsYlhz3W5XSZrqhLP1AAC4cRjFBTbEP375RQ8fPZLruk2XcuNkWao0TRRFkUZbW/I8r+mSAOBSbG1t0QG25rrdnvK80LNnz5ouBQAANICOPWBD1HWt0WikosibLuXGqqpKcRzrwf37F+O4qyhSlmV68+bNxc9ZlqW6rhnZBbDWhsOhRltbms/nTZeCz+h0usqyTE+fPeN7CgAANxTBHrBBfM9TURRNl3GjZVmqPM8kGRkjua6noN/X9mSiqjo7fN4YI2OMiqLQ69evNZ1xLiKA62OMkeu6MsYoz/OLr03v+b6v3Z0ddbtdLZcLFmesqTDsqKwqQj0AAG44gj1ggziOQ7C3Bs5eYNWqaylNE6WptFr9Eei9fxHtOI729va0s7Oj0+lUs9lMeU7HJYCr43me7t65I2MZqZZs29ZyudS7kxN1u10NBwM5jqM0TVjGtMY8z5dlWXr08CGhHgAAN5w5ODzk2QDW0vb2tsIg0G/Pn/Ok9StsTyba2dnRcrngkPOWcRxHruvJ8zy9fffubOytrlVLnG0F4FKEYahut6ud7W3FcfTB1xYj3/fl+77yPFeeZ7xBtOZs21av19evDx/yPQIAANCxh/WytbWlw4MDlWUp27ZlWZaiKFKaplquVk2Xt9a2t7cJ9VqqKAoVRaEkSTQcDDQejWSMkeM4evLkiRbLZdMlAmipwWCgw4MD1XWtoij+5PtEfd5ZnDRWI75Nt9vT8xcvCPUAAIAkgj2sEWOMbh0eKopWqqpa3vl5cZPJRJZltFiu9Px2G0ptAAAgAElEQVT586bLXFtpmsqybIK9FqvrSlH0R4AdhKF6vR7BHoDvduvwUMvlUmVJF94m6Ha7WiyXLDQBAAAXrKYLAN6r61rT2UyW7ajb7SrPc6VpouVyofl8rn6vp26323SZa6uuaxljmi4Dl6mWXM9rugoALWXbtowxhHobwLZtDQYDxXGiFy9eNF0OAABYI3a/3/+vTRcBvLdYLHR6eqrpbKbdnR2VZXmxaKCua/V7fZ1Opw1XeX1cx1Gv11NRFB+dM2hZlhzH+WiTYafbkeM4vIDbIEVRqNvtansyUV3XiuO46ZIAtMh4PJbnuizlaSnLss7PPwwUBKFevnql33//vemyAADAmmEUF41yHEe2bStNU9m2rX6/r163q263K8dxZFm2pLOgKssyDQZDdTodRVHUbOHXoNPp6PjoSFVVyRij0+lUtmWp3+9fhHqWZWm1Wuntu3dKk1RhEDZdNi7ZYjGX4zg6PDhQnmWM5QL4KpZlaWd7W6sVXzPaKAhC+b6v2Wym+eKtoij66M08AACA99iKi8a4jqMHDx7IGKO6rmVZlrIsU1kWyvNCVfXpWXGe58nzfP368OFGniXnOI7CMNR4PFYYBEqSWFmWyXEcOY57fvh5/sG9G3mepyAIJJ2ds8cB6Jup0+lovljqzZs3TZcCoAVu37ol3/cVx5v/Rtim8YNARkZPnj7dyOc6AADgctGxh0YYY3R8fHwRRFmW9VXvRGdZJsuy9eD+fT16/Hjjxose3L+vqqpUFIXm89nFz7/fmvqpWlmWKstSOY6rotisPw/8IU1TjcdjzWYzpWnadDkA1li/31ev1/vo+wjawRijwA/0y6+/EuoBAICvwvIMXKtbh4fa3dnRvbt3ZYy56C77lvGSJImV55l+evBAg8Hgqkq9VL1uV//2r/+qn356IN/3P/v7zjbbWn/arfglhHqbrSxLpUmse3fvNl0KgDUWhuHFhnm0j23bKopCxhjZtt10OQAAoAXo2MO1McZoNBpJkuI4/qEXHWmaqigK3To8VFmWWq3W5wWMMWfjse+7qnzf19HRkVarpSzL0v179ySddeFFcaxotZLtOHIcR69ev5bnebp1eKg0TZUkLEvAH96ftwgA/8xxHO3t7mowGCiKVp/p8sa6K4pCnlfr/r17sixLURTp6bNnnK8HAAA+izP28MOCIJBt218M1yzL0v7ensbjsZbLhbIs++FrO46jTqer//X3v3+0NbYplmXp+PhY3U5HWZZpvlhoazhUkiTK8z/u1xhzvtnWlWVZkmrV9VkI+P4+kiRRljFyiT+4rivHcfXrw4dNlwJgjRhj9PNPP6ksCyVJshbfD3E5wrAj13V1enqqN7//zt8tAAD4BB17+CFhGOrunTsqy1LGGD377bfPbqx9vxRitVpdSqgnnb2zXVWVOmGo1Rpsyj0+OpJj2zo9PZHjOOp2Oorj+JMx2bquVZblJ+fnJEn81ecN4uaxLIvz9QB8ot/vq65rxTFd3psmjiOlqa3BYCDP8/Tst9+aLgkAAKwZztjDha2tLXmep8l4rPv37snzvC8+ZndnR3Eca7lcKEli3Tk+1uHBgRzHkWVZ51tsPYVhKMe2z4Osy323ua7rrx5PNMZoZ2dHo/N7dZzLy7Yty1K3270YMS6KQknyaaj3JYR6+BzHcbRYLpsuA8Ca6XW7KktGbzdVVZVarZYX5ycCAAB8iI49yBij/b09DYdDSWcBVRzHenD/vqIo0nyx0HQ6/WT8YzAYKAzDi617eZ5rPp8pCAL97eefJUnl+RKIuqpVVZWSJL70jiPXdVV95WjKeDzWeLSlqqq1Z9syxuiXX3+9lO26VVUpzTK5rrtx23rRPGOMHMfVkmAPwD8Jw/Cj4x6wmZbLpbrdru7euaMnT58ylgsAACQR7N1oW8OhHMfRYDCQbdtaLOZyXVeSlGWZ8jyT4zjanky0t7urVRSpyHPZtq1+v6+qqj5ZgFHX9Xl4l1z8+Ko4jiPX9WRZljqdzp+OAFuWpcODA4VhKNuxZWS0WCwuts4GQaid7W29ePnyUmp6/fq1Dvb3CfZw6RzHVRzHn4xvA8DZwqak6TJw5WqtVkt1Ol3dvnWLsVwAACCJYO/GOjw8VL/XVVGUqqpKq9VZF9CHZ99VVaUsy5RlmWzblm3bcoJAUq3FYv6XI6NX/S6y7/sKglC///67fnv+/E+7AC3L0mQyURiGSpJYVVXprKw/aiuKXJ1u59LqWiwWOrp9W8YY3knHpbJtS1HE+VkAPnY2hltyjMMNEkUrDQZDBUGgJCHQBQDgpiPY23Ce5110+HzY6TPa2lIUrb56LPbPFj00JQgCWZatZ8+eafmZTbxbW1u6dXioqqq0XC4+W3tRFArDjm4dHur1mzcqih8/o2g6m6nb6V6EpcBlsCxbEQfjA/iAbdva39+/tIVUaI88zwn2AACAJIK9jbY9mWh/f19lWcq2bb1580bL1UpBEOjNmzfa29tTlmWt6ywLglC//PrrZ1/I3Dk+VqfT0Xw++6owcrVaajQaaWtrS//f//yfP9z18OLFCx0fHSkMO4rj5jf1YjPUdX3+eT1vuhQAa+Lw4EBSrSxjW/ZN9LWLwwAAwGZjK+4GGw6HWizmms2mSpJEnuddbK0djUZarVatC/WksxHhfr9/8eP3Z/45jiNjjDqdjoqi+OqAzvf9i826X7MJ+Gv89vy5fN+/lI8FSFKSxJqMx7yQAyDpbAT3bBM7byDdRFVVqROGTZcBAADWAB17G8p1HHmed9ExliSxgiCUbduSpDiO1ma09lstlwtNxmOFYagXL17owf37qutaruvq8ZMn+l9//7vu3b0r13W/ajzJth1Np1N5vn92Lt94rCAM5bmufn/79ru2kFZVRQCDS/U+hG9jGA/g8h0cHNAVfoPlefbRm5wAAODmItjbUDu7O58swoiilZIkluM4rQ31JF2cmzcYDHX71q2Le+v1+rp/757evHmjVRRpOBh8VbCXpsn5uX1GR7dvn3f7lbJtS4eHBzIyKstSvz58+E2hSlVVsiyLA81xaaq6UhiGijlrD7jROp2OLMtiA/sNdvYGouS6Lp8HAADccIzibiBjjEZbIyXJpy/+32+63QRxHCkMA+X52f0slwvNZlMNh0MN+r0/vf8/k+e54jjSarXSYjFXHEdK01RRFKsqKxVFLsuytLO9/U31vTs5URAE33xfwOfEUaSj27dlWXzpBm6y8Xi8Md/L8f2MsVr9Ri0AALgcvDrcQHVdq1atTZ/Yy/Nci8Xio3eqy7LUarXUcrn84XewHcdWEAQy5uyfybeGKXVVXTwWuAxZlqksS92+davpUgA0pNvpqN/rsTDjhns/EcBUAAAAYBR3wwwGA+1sbyvPckkbnuxdgyzLZDu23rx+o1u3bsmyLL14+fKj3+M6jibb23IdR1mWKYpjhWGo8Wik5XLRUOXYVHEcqd8faDwa6eT0tOlyAFwjy7J0dHTU2uVXuDzvj/sAAAAg2NsgO9vbGo/HStNEccyIzo8qikLL5UK+7+vWrVsqy1L9fl+H0kW4Z4zR3bt3VVWVyrJUt9vRYDBQXddaLBaqa95Jx+VbrZba29vTKjobGwdwM+zt7irPcxUFZ6rddMYYwl0AACCJYG+jTCYTLZdLVRXnrVymNE1VlqWMOTuovNfr6f69e3rx8qVGo5HqumYzIa7V2cKYSHeOj/Xrw4ecsQTcAK7ramtrS/P5rOlSsAZs2+GcRQAAIIkz9jaGMUa2bRPqXZGiKM6XdNRaLheqqkr37t7VZDyWbVvq9Xrq9XpyXVe2bcsY03TJ2HB5nqkoCt25c+eHPt+MMfJ9n89ZYM31ul1leUaXFmSMURiGendy0nQpAABgDdCxtyHqulZZlheHKeNqZVmqLEvlOI48zzv/WaNOpytjjIwxKstSZVmeLTOpa9m2pbo+W/BRFLmKomj0Hq5S3R2o/E//Lvt//IfMat50ORsrSWJ1Oh3dOT7Wk6dPv/kF/2hrS/v7+zoLrFd69ttvV1MogB9WVpUsFjJBUrfb02w+13Q6bboUAACwBgj2NsjpdKp+r6soYiz0uhRF8dmAzveD8+49yZg/AlfHcRQEgYqiUBStNjKILf/Tv6v43/4PSZLzH/93w9VstiiK1Ol2def4WE+fPfvi55Nt2xoOh5pMJjKSlsuFyrLUcLgl3/c5sw9YU8vlUrcOD3kD74ZzHEd1XevVq1dNlwIAANaE3e/3/2vTReByxHGsyfZEOu8WQ7PKslCe5+f/yy7+f5ZlSpJEruup2+0q38DRqrqsVD/4N9n/7/8ja/au6XI2Xp7n8jxfO9vbiuNYef7pwfqO4+jo9m0dHBzI8zxlaaIkST743KvV7XY1m3F+F7CO6rqWbVnqdDosz7jBbNtRWZZ8rQYAABfo2NsgVVXp6dNnunN8rIyum7W3Wi3lOFvqdrvnG3Q3J9wr//N/Ub1/rPI//xfZ//2/NV3OjRDHkVzXPfv3n50FybZty/d9WdbZ+F6SJJpOT//08WmaajjcUhiGiuP4OksH8JXenZxoPB6zsOkGsyyjvODNWwAA8AeCvQ1TVRWH4LfIYjFXr9dXp9PRarVqupxL4/xf/6eK8//i+uR5rtlsKsdxzsf1yotlL8aYL4bHcRzpYH9fDx89uqaKAXyLs0VOuRzH2ehzWvHnjLHk+4HenbxsuhQAALBGOIV5w3D2TrtUVaX5fCbX9eS63pcf0BLW78/l/ff/Juv355LOlmkU//6/q+4OGq7sZiiK4qJr7/3Xg6/pCC2K4oNlMADWURTHsm3el70pLOsszOt0OhoMBvr97VvN5yylAgAAf+CZ4QYxxmg8GhHstVAURep2u5pOs6ZLuRIs02iHDZoGBzZWtFqpE4ZNl4Er1ul05XmeyrLUcrnUKooURZGybDOfJwAAgO9HsLchbNvW8dGRHMdRFG3OSOdNkWWpwjCU63rK88170m7/j//46L9YT3VdybIsuY6jnDE/YC0laSrbtpsuA1fEsix1Ol0lSaInT5/+6TIkAACAD5mDw0N6NFrO8zzdv3fvfNsqh963le/76nQ6Wi6XPJFHY4IgVJImevGCM5yAdeA4jnrdrsJOR2EQyPd9pWnK9/sNFIYdeZ6nN2/e6N3JSdPlAACAlqBjr+WMMdrb3SXU2wDp+SbjXq+n1SpSlrHZGNevKHKFAWN+QNNc19XhwYE6nY7yPFdZlirLQvN5slFb1HEmDM/+nh8/eaKyZOstAAD4egR7LTcZj8+7vBZNl4JLkKapyrJUr9eXbVvKsown+LhWxhjO6QQa9r4TP01TzWbTpsvBFXMcV47j6NHjx3z9BQAA34ytuC23iiJZliXHIaPdFEVRaLlcyHU99fsDDQZDGcM/VVwXgj2gaYcHB0rTVGmaNF0Krpht2+p2u/rt+XO+9gIAgO9CWtBycRzr6dOnF+eyYDMURaH5fKbp9FTS2fl7wHWwLKOCLlGgUUEYcBzDDeC6rnq9vp6/eKHVisVnAADg+xDsbYBVFOn58+dyXYK9TZSmCcEerk1d17JtvjUATaqrWsaYpsvAFev3B0rTVPP5vOlSAABAi/HqbUOsokiO49C1t4HSNJUxRrZtN10KboCiKFieATRstVrJdd2my8AVOz09keu6Gg4GTZcCAABajGBvQ1RVpSdPn6rT6cqy+GvdNGVZyveDpsvADVBVFWd2Ag2L4pg3c26Auq6VJLF2dnaaLgUAALQYCdAGiaJIr9+8Ub8/OA/4eFGwKVarpTzPU7fbbboUAMAVm8/ncl2PcdwbIM9z2batra2tpksBAAAtRbC3Yd69e6dffv1VJ6en6vf76nZ76vX6vPPfclVVaTo9leO46vcZ2cHVMYatuEDTiqJQkiR0z94QSRJrZ3u76TIAAEBL8YxxA+V5rpOTE8VxrMD3VUva39vTfD5rujT8oNlsqq2tkSzLInzBlbBtRynbOIHG+b6v5XLRdBm4BnVdy/d9OY6joiiaLgcAALQMHXsbLI5jnU6nmk6ndOxtEGOM6rpuugxsKMsyKnJeWAJNsm1btm1zZu4N4Lqeut2enjx9SqgHAAC+C88YgZZhuQGuHOd6AY0qy1IvXrxQp9Nl2/0GC4JAnU5Hj5880WJBdyYAAPg+pAM3RBzHcl1XeZ43XQp+UFVV8jxfZVkyjotLV9cSsd7XMcboYH9fMkbRaqXZfE43LS7N6XSqVRTp7t27MsYoTRmR3yRBEMq2bf3jl1/o1AMAAD+Ejr0b4u27dwqCsOkycAniOJJt2xoOt1ikgStQy2J0/6vcvXNHo9FIg35fu7s7unfvHqOTuFRZlunhw4cKglDG8Lm1KXq9vjzP08NHjwj1AADAD+NZ4g0xP+8kCYKg6VLwg4qi0Hw+0+npiSzLkuO4TZeEDVIUhQLfl+/7TZey1oaDgTzPUxxHMsZouVzK6CzsI9y7WTzX1cH+voaDgcwVjLGffc2fM5K7ITqdjpI01d//8Q+VZdl0OQAAYAPw6uMGefTokSzLVhh2mi4Fl+TsvD26q3B56rpWksS6dXjYdClry3VdHRwcKI4jJUkiY4wsyzoP+aQHDx4Q7t0go/FYg8FAu7u7+pe//U2HhwcaDAaXehZqFMd8Tm0A1/UUBKGeP3/OURoAAODS8CzxBsmLQg8fPVJVVYR7G8K2bcZ4cOnSNJXjOBqPRk2XsnY8z9P9e/eUpsnFv70PN1XHcSzVlba2tposE9douVzKGKPVaqnlciHf87W3u6Off/pJ//K3v2nQ7//Qxw+CQN1Oh2BvA4RhqPliQaceAAC4VCzPuGGqqtKTp0/14P59ua6nPM+aLgnfqdvtqaoqgj1ciSha6fDwUIPBQEEYyLZsVVWlp0+fahVFTZd37Wzb1vZkovF4rDiOlGVnXzvfhy0fLs1wHJd/lzfIarVSkibyfV9pmipNE73fc+G6rnb39jT/i42nxhiNx2NtDYeKokiv37z5qJvr7p07KopcWcbyjLZL04TlRAAA4NIR7N1AVVVpOp1qMOiLJbnt5bquVqtl02VgQ1VVpSzLFAS+louFqqqS67o6OjrS4ydP5Hueer2eBoOzBS6r1UonJydarlYNV345fN8/61g0Ro5tq9frKcsyLRbzj0IX13U/6b4py1K3b93SC2M0nc2uu3Q04PWr1zo+Pv5kc21RFOp0uhc/tm1bnucpTdPzDeee7t29q7IslWWZut2ubt++rdl0qn6/r7wo5DiOomhFWLwBqqpikRkAALh0BHs3lGXbH3WYoH2yLFUQBMpJZ3FFjJGyLL8IsvI8l21nunN8rLIsVZalFouzxTye5+nw8FC2bSvLMhVlqd//f/bu5ceRK88X+/eceL9IZmW9pJJarxmv7sXdGPdCMIzZyLBxB7DR7ZW98QX0j8w/4q03Bto7GxfQyhigMRsbAy9mMS21XlVStaoyk2S848Q5XgRJVaqyqvJBRgTJ7wcolJSVSZ4kg0GeX/wev/yCfA+z+05PT/HwwQNUVQljumy8xWL+hnOmeO3rabqEZVl47733kBfFJruPDldZVbCumCZtjIHWGlEUQWuNj373O2itIS2J87NzTKdTVFW1ycZrW4XpdAbPdaFUA9ftLuAwqHcYmqZBEISI4xhpygtzREREtB1WkiT/MPQiqH+B7yMIQgaF9ljbtgjDCL7vw7JsllXT1gVBiLquLmWoKaVQ1xWapkHbqk1Qa51xVNcVjDGQQuL+/ftI0/0KSiRJgsePH2G5WEKp7nd8Wz8s27Zg285rmVrGGBij8eDBA0AIVFXFiykH7vT0FE3TvPY8W5aFKIpw//R0NXCl6KZP+8GqxPbyubssSzRNjbZtodTbjz/aP22rcXp6ipdnZ0MvhYiIiA4EM/aO1MV8jgcPHlxq+k77RWvdNepH15D7QCogaURuc34wxqwCeV0w7/Hjx/j222+3v7gdeHD//ioYuYQx15tYWVUVwjCClPK1KZd13QVnZtMJHj54gDTL8PPPP78WyHEcB48ePoTrulgslzg/P2cwZw9lWQbHeT3IGwRd6eV8frF5XruM16L3NdLwlGoghIBt27y4SkRERFvBjL0jte6X5fv+XmXT0GVKqVXmh4+mUdcORhBdh+8HqOv6tYDVdWmtEUcxXrx4seWVbY8QAnEc48MPPkAYBkjT9Ma/r23bkNKCUq9v0o0xaJoGVVXBsW08fPBwldnYBfdOTk7wuw8/BGDQti2iMMSjh48gpETGaP1eaZoG9+/fR1WVl76utUGW3fy4osO1DuqVFQeiEBER0d0xY++IvXz5Ep99+inKklkDh8CyJJjkQ9um9e0zeo0xm6mxYyOEwMcffYQgCDblxUVxu3L2siyQJBNUVfnG4I0xBlVVoW1bPH70EB88eQKtNbTWSNPlJpOraRoURYHZdArbsvDsp59u/TtSv4qiQJ7n8P3g0vvqbwN9REIKOK479DKIiIjoQIxzx0W9qOu6yyJxnKGXQndUFPmmHPAmoiji809vJIS4c5aRMebKoQJDm04msG0bFxfnSNPlnQZcKKVQVRUmk+mm7PJt35umKS4uLpCmy0tBvTVjDNJ0iclkgulq6jDth6fPnsFxHNg2r5vSmwkIDs8gIiKirWFg78h1/bPE0MugO6qqCk1TYzqdIQhC2LYNIa5+edu2Ddd14TguXNdDHCfwfb/nFdPYCbE+L9ytB+cYe3haloWHDx9udVptnmfIshSe58NxrpOJY94ZNM2yFO+//z7ee+89eJ63nYXSTiml8PPz5/B4TqW3cBwHAY8RIiIi2hJeUj5iQRDA8zwsFvOhl0JbkGUZqqqC7wdw3fhS9t665G+dObUukWyaBk1Tw/cDTu2kS6SUW+nZ2LYtfN8fVb+4+/fvQ+t265Okm6aB1i2k3M7FkrZtsVwuEPgePvnkY3z99Tdstr8HFosFPnjyBOM54mlsmqZ55eIJERER0d0wsHfE7t27x94/B6Yr81u+9nXHcSClRNu2rw1LkVIiCELMZicwpmvyzuABIISEZcmjHS7TBfbufjtN0+D09HRUgT0Yc6fegW+33c261hplWQJC4PTePfz8/PlWb5+2z3EcDsqgtzLGAAzsERER0ZawFPeIhaum8XT41lM5r3q+tda4uDjH+fkZqqpCHCfwvOMoEXJdF0kyQRwncF0PnufB9wPYto3pdIo4TjCdzuD7PhzHOaoMCyG2k7FXVSXiKBpVn72L+Rye5+3k+azrGkEQbv2266rCycnJqB5HutrpvXuoOO2U3kIIgSgMh14GERERHQgG9o5UEATMKqDXFEWO5XKJMAwOOohl2zbiOEEYRlBKwRgN3/c3wb0kmaBpalxcnKMsSziOizCMMJudIEkmBzNwRAixClq+3hPOceytnR+aphlVP6mqqvDy7AxxHGPbGXZlWUAphThOtnq7WmtUVYUPP/hgq7dL22VZFmazGeqagT16szzPMJlMcHp6OvRSiIiI6ACwFPdISCkxSRIkSYIoimCMQVmW7KlGr1GqgVItwjBClh3G1D7LsjZDRdq2hW1bqKoucPcuVVVeKlkPghBRFENrjSxLX5toOjZCCEgpXxmmYjZlxp7nb/otAtHmfNCV4Zqt9d/UWsN1XWBE5bh//etfEfg+PM/bekuCNF1iOp0hiuKtvobKskAcJ7h3coKz83cfu9SvJEnw+NEjVFXFi2Z0Jcuy0LYt2rZFmi7x3uPHODs742cxIiIiuhMG9o7Exx99BNu20TQ10nTJTQe9VZalmEymsCwbbbtf5dq2bWMymSLPuyCSlNYqeFMhTVN4noc8r25dKlcUOYoiRxCEmEymyLJsdNk5tm3D94NNZqEx5tLGcf3/dV2hKAoA3YZzPXClbds7nyOklJvbtG17lFmOruvurM/ofH6B2ewErutt9fgoihyPHj3CMmUvzL4kcYyTkxM4jgOlFGzbBgQg0AXN18f6uuXBtoey0GHwPG9zUQjApjXGuv8tERER0W0xsHcEbNuG53mYzy+GXgrtCa01lFIIwxDL5WLo5dzIOji1Li/VWmO5XGw2UUptJxhSFDmapkYcJ3AcG3meXwqerYeS1HXd20ZfCIEkmUBKibqucX5+du2fXWeR3IXn+fB9f5Pxt/4jhMC9e/fw4uXL0WxgZ7MZpNztcJQsyxBFEZqm3lpGTtu2qKoKjx4+xI9Pn27lNulqjm3jgw8+WAWAu4CdEHL1fHbf0z2vhhfL6J2UUqjrGn/++uvXLrYQERER3QUDe0fg5ORka8EMOh7rcsIwjDbZb2MmpUSSTCCEQFEUKIp85/eplMLFxTmSZILpdIY0XUIpBSklptPpqtdajPn84sqN/zqbrWmarWzyugEfuFaJ8bbZto0gCJDn2ZW/j+8H+N2HH+Lb77678+8qhLjTbUgp8d7jx1dOkN6mpqnRtj58P9jq8ViWJSaTCZIkwXK529/hWE0nE7z//vuoqnLvLm7QOHVtILqP3QzqERER0TZZSZL8w9CLoN2RUmI2ncKyLE7ApRtrmhphGEFrPZpMq6usy28b1WC5WPQeyO5KLQWiKN5MknVdD4vFHLZtXVmOuR7SYds2wjDalM62rbr1ps9xXAgpUNf9lwL6vg+tDcqyuPLflVLwPA+TJMF8cfNAiW3bePz4ET784EM8fPAAD+7fRxzHKIrixsem53mYTiYoy92U4b6qbRWiKH7j43JbSrW4f/8+5vM5s8W27OGDB3j48CGyjOXOtF2WZaNVCiWnJhMREdEWcSrugfvgyRMkSXzrfmJ03LTWyPMcYRgNvZQ3siwLSZKgKApk6XDDPsqywHK5WAVCzWptNtI0hZQCk8kUnvfr1N0g6Mqc5/MLnJ29xHx+AcuyMJ3Obt2PznVdNAME9YDrZdHleQbHsfHxRx/B87xr33YQBPibzz6D7/mYzy9wfn6G+fwCxhh8+sknmMENvhQAACAASURBVE2nN1qr1rq3qc+7Coi3rUJZFvjod7+DZVk7uY9j9OjhQ5ycnGC5XIz6YgbtF8uyEMdJN0SIiIiIaMtYinvgJpMJzs/PN1lERDdV1xXCMISUFrQe30bX933UdbP1jKjbUEptyiTbtl0N6lCYz+cIgmAVzBJQqnmtvG/dm64sy70MKHS99N59rSjLMnieh08/+QRZluH8/BxFWV6ZUWzbNh49eoRJkmxKfF+9v7quoJTC48ePYYy5diagZVm9ZrkZY+A4ztazv6qqgu8LfPbpp/jLt98yu+yOLMvC6enpJmhMtC2u6yHNMjx79mzopRAREdEBYmDvgHVlfS2DenQn62EUUgqMreJPCAHbdgYpPX2Toshh2zYsy7qUFdb1/bs6+LgeeJGmyzv9Lk3TwHGcQTJ0tdZwnOu9pVRVN5XYdT08fvwYtm3DGAOlFLQxEOiOO8dxUJYlFov5GwMtWrfIshTvv/8+GqWQ5+/uZWfbNnSP58WiyBFFMRaL7ZfNlmUJzzP4m88+Q5qmqOoanuuibVu8PDtjtvYNJEmCut7eoBOitbquMJ1MGNgjIiKinWBg74Ctm/gT3ZaUEpPJFFV1dUbV0CaTKbTWvQzKuImiyDGZ3Kw8tCzLOwcobdse7HnqMhRvdr6p62rTe1BKCSEk1rFQYwyy7Hql1W3bIssy/O53v8M333zzzsfR933otr/AXlVVsCwbcZxgsZjv5PbruobrunCcaBNk/fSTT/Dz8+c4P+9/mMq+8H0fcRzDdR1MJ1Nk2fgHBdH+WZf/SynZE5OIiIi2joG9A2aMQVVVcBwXTTOejCbaH74fwBjzxkyzIUhpwXXd1bAGPcqJlUqpVebP9TZwWmtEUYSqut0wByEk/MCHZVmDPR5dKe7t+9Z1m93bb3iValAWOT7++GN8/fXXby1njqMIbdtvADTPM0ynMwRBuJNA9Pp8/6q6rvHo4UM0TYN0wP6TY3X/9BQPHjxAXdfQWiNNl3tZBk/j53k+LjjohoiIiHaE6VwH7vnz5wiCYOhl0J4aW3ZBEIaYTqcIwxBCiJ1kP21Lmi6vnf3TlcybW2fYxnEMx3ZG/Xj0oa5rNE2NTz/55I0DSIQQCIJgkMzG5XIBz/N6a6DfDb/J8OT995m9/RuO4+DBgwdYLBYoihxVtZ+9LWk/eJ6Hly9eDL0MIiIiOlD8pH/glqssDdtmcibdjBASruuOqjRtPRX17Owlzs/Phl7O1pRlscrai2/8s5bV9fPbRf+2mxhLX7KqLKFUg88+/RRJ/PrjOZ1M0DTNIOvVWiPLMkRR3NskW6UUlGrw8Ucf4eTkBNPpFHE03inXfZlMJjfKqiW6LSlll1E7ol6wREREdFgY2DsCT589QxhyI0c3Y4xG26prD0TYNcuyYIwZVQbhNs3nF7AsC67rXftn1sHXMUwrHklcD0DXcy7PMzx58gQfPHmyKREWQuDhw4eDDpRomhplWSKOkzuVLt9EUXSB43snJ3hw/z6ePHmCJ++/38t978I2HjfXcQ72XELjsi7DJSIiItqVcezYaaeUUqPJpqH9UpYlgiCEUmrwMjWt79bDbR/keZfNpVRzZdBhPQVYSgHHceGsghN5PoasynE9P0opLBZzhGGIv/nsM7x4+RJJkkBrDaWaQddWFDksy0KSTJCmS1iWDdu2UNfNznr/rYeUAF2W5z61aLAsC5MkwenpKTyvC3wbY7BcLvHTzz/fqqx6TMcqHS4hBFzXxV++/XbopRAREdEBY2DvCEghGNijW6mqajMZN8+zQTOdXNcdPLi4a3VdIwg0HMe9NEhDSokgCDfZeVp3mYtjKkfWWsMYA8uyRvU85XkO13Vx7+QExpiRBEG7HoxxnGA6na0eu+5576NPopRidFOupZR48OABppMJhJTAehiLAKSQaJoadV1vnj8hBDzPx2effoqnT59CSInZbAbf8/Dy7AxnZ29/bTCwR9vw6qTbqz5nua6HxXLJ7FAiIiLaKQb2jkBeFDDGwPP8W0/dpOO1LuMLw2jQwJ5t26MLRuyKEOvsPBuu68J1PTRNPapA3lXatoVtO6MK7AFdwBQYX3+rNF1e+v+Tk3u93K8QYtBAgxACYRjCsW20bYs4jjGbzVDXNYoivxQgMcZcGTAxxqAsC7Rti/fffx/GGDRNg6oq8fDBA1RVhSzLcHJygsD3UVYVWqXgOA5msxkcx3nt8Se6Dsdx4fsebLsb0LOeCN40DcpVj0+gm+Du+z5++vnnIZdLRERER4CBvSNgjMFfvv0Wn336KbRu0TTDlqHR/qmqCkEQDhZck7LrJbdcLnq/775VVVf+HAThqmxUYT6/2JOMj3GV4+4j0UOGtVIKSTK589RrIQSSOIY2Bnmev/O2At/H/fv3kSQJlFJdb0ghoFuNxWJxq0EWTdNNQn5VXVe4f3qK2XSK6XQKpRoEQbB6bDWaph5N5ibtH9/3YVkW0jS9dOyFYYQ4jlHVFcqiQJIk+Onnn1GWvKBKREREu8XA3pFQSuHps2f44MkTNM0CAEtz6WbWWQlDcl334LP2yrLc240gK/7vRmsNy7J33gNQ6y649fDhQ/x8y2wiKSU++fjjzVAb27bx4uVLvHz58soA3+npKR4+eICyLDCfX+w0eFmWFeI43kyDL4pidFmktL/yPMNkMn0toJznGYqiwHQ6hSUtVFWFi4uLgVZJREREx4SBvSOSpikWiwWSJDmKzCfariHL97TWq3JKGjNjDKTksPXbWk+hfltgb92Mv+u3qJHn+a2CZEVRYDabYrlcIstulr3mOA4+/ugjaN1uylmllJhOEjx88KALHCoFgW7whWVZaJoGy+Wip3OI2azL8zz2mKWtatsWdV0jimJkWXrp34zRWC4XmE5nPBcSERFRbxjYOzLPfvoJH1oWgiBEUeRDL4f2QBwncBwHxphBs14cxzn4bL19p1QD39+faatj0zQNPM9HURSv/ZsQAkEQwvM8tG3XUsG2bUynMywW8xsHzIwxKPIC7z1+jD9//fU7v9/zPJzeu4ckSWBZFooiv9Rzcx1kzPN8NVDAAmCgtblVie02DZ1pTIenLAtMJlNcFRNv2xZVVaJu+H5FRERE/WBg7wg9ffYM/8Xf/i2a5niGEdDtOY79Wi+hvnmeBykl+0OOXFVVCMOolz5xh2jdy3Jdci6lBSklLMvaBPR+228xjhMEQXDjrDug60/nui4eP378xpJcz3Xx3nvvIQiC1UCK9J1BxO4iwDjeW7TWkHJck5pp/62D62EYvaFfo2AZLhEREfWGdQJHSGuNZz/9hCAIh14K7YGmUYjjGI7jDnL/QghEUbzJgqBx6/rEWUMvY2+laYowjDCZTBFFETy/C2pnWXplKWueZ3Bd79aPeZ5nmE2nePjgwWu3EQQBPvn0UwgBzOcXKMtiT4a4/OquA0KI3qQsC7ju6++L668tl5y6TERERP1gxt6RWvfam05nKIoCdV29+4foKKXpEnGcwLbtQbL2jDGrYAcD0XT4lGpwcXF+7e9f95/0ff9WWXvd62uJJElwenqK+XyOqq7hOg5OT09R1zWEEJjOZpBCIk2Xe5M5G4YR2rYdTfYgHZZusrOG7/ubgUdSSgRBiO9/+IEBZSIiIuoNM/aO2NOnT/Htd9/BsixMJtMrrzwTAcNnvdR1BaUUZrPZYGug61mXPlJ/yrK8U0at1hpFkWOxWMDzPMymk1WwooCUEo7josgL5HmGOE7gut4WV78762Eu7LFHu1JV5aXXQxwneP78+a2C7ERERES3xYy9I1cUBb7+5hsEvo/33nsPSTJBVVWrK9HsSUQdacnBj4duwiA36GNnDEtx+9a2aivBK2P0O8vd27bdZPBe3VtsPIoih+M4cF330qAPom2pqhphGK0C4A7yosDZ+fUzbomIiIi2gRl7BAAoyhLf/OUvePr0KSzbwmQyQZJMuEEnAEBZlIiiuPfMFyEELMuC67qwbftGJYo0jC5jj28tferz8VZK4eLiAo7j7MUEZCEEtOYgF9oVg7quEQQBhBAQAMIwZJYoERER9YoZe3RJmmVIv/4GAHBycoJHDx8iTZfsFXPk6rpCEASQUm5luqQQYlUiJyGl2Ez/fPXPemNkjIEx3eaJiF4XBEHPrw+D5XKB6XSGqipHPQGZ07Rp1+q6mwaeZRmCIMAHT56gbVt8/c03Qy+NiIiIjgQDe/RG5+fnsC0Ls9kMWZYOvRwaUBiGUKrZBPWEkKvgnFgF4Lq/hcAr/3/5+7rgXfdvwK8BO2MMtNYwRqNtWzRNjbZtoRQb3v+WiSZoP/8C1p++gsgWQy/nSl3wlxcC+mTbTu9lsVp3r1fX9UY7rdr3g9V5ZLyBR9p/TdNsLkgVRQEAODm5B8uytnIhjIiIiOhdGNijt3rx8iXu3bsHy7I5WfCoCTiOi5OTe5uvrINy6/9+09/GGDRNi7at0LaK2Z930H7+BdTvvwQA2F/9ceDVXE0ICWN4ruhLEHTToofISmvbdtTtGozRLImkXnSTqYNNgL0oCnzy8cf45i9/4XseERER7RwDe/RWxhicnZ1hOp0iz7lZP1aWZSHPc5RlMfRSjpr1p68u/T1GXU8zbmR3wfM8OI4LIQBjutelEALL5TizN4dWVV2JJDOnaNeapoHv+5v/L8sCURRhOp3inMM0iIiIaMcY2KN3enl2htPTU26OjpiUkj3uRkBki9Fm6q0xsLddtm3D83w4jg1jumDVOgmtriu+Lt9hnUnFdhK0S0o1sKzoN19TCMOQgT0iIiLaOY4upHfSWuNiPofjOEMvhQZijFn1xyN6Owb2tieKIiTJBMYYZFmG+fwCZVmgKLo/Qwf1jDEYe6VrUeSbqdpEtyWlhOu6l74mhEAQhJfOea8eZ03TYJIkeO+99xC8ks1HREREtG38pEvXUhYF4igcehnUM8dxEQQBjDEcZkHXwsDedkwmUwgBzOcXI348DcZ+fVBrjSzLEMcJlssFs87p2oQQ8H0fruttJrVXVYW2bVGWBcIwguu68DzvyuNKa43lcoHA9zD7+GPM53Msl0ssU2aPEhER0XYxsEfXUpYlbJsZe8ckjhPYtgWtDebzi6GXQ3tAynEHefbFdDpD2yqkIw8AdIMpxj9xtq4rWJZEHCc8l9ElXTanA6UUmqZeTXGXsG0HQdBNVc7zHE1Tw7ZtRFEMx3EQhiG01jg/P4Pv+/D94MogvNYaZVmuSsI9TKdT/OXbb1GW45wkTURERPuJgT26lrKq0DQNXNcdvPyLdi+Ou83L+fnZ0EuhPWJZ1oizy/aDlBJSSszn4w7qOY4Dx3H3pnddURTwPB+2bTP7mOC6HoIgAND1wvMDH1EUbSa5r7PtXj1WlFKbwLDvB1Cqm0RdluU7A3XrAF83/Gbk9etERES0dxjYo2t7/vw5PvjgAyilNh9+6fBIacFxXAb16MaklAzs3ZHWGsYYWJaNth1vACqKYuR5hqZphl7KtQkBHp8Ex3EQRRHKskRR5Le6jdtMiF9PsS4KTpcnIiKi7WLdFF1bmmW4mM8xm51gNjthM/IDJaVg0JZuRQiJfSjNHLu2bWFZ1tDLeCPP86C13qvs7a5MnP0fCZtgdFX1Ww4rpcWgHhEREe0EIzN0Iz///DN++eUXhGGIDz/8AEYbVNW7y1BoP0gpEQQhG8zTrQghwJjw3Y0983Hs2YREbydWWbH9tg4QAjw/EhER0U4wY49urG1bLJdLfP3nr/H999/D83xIOd7sErq+KIoBGCyXi6GXQnuo27hy53oXtm1DSrHp3zVGXa/V8a7vKq7rsrceAQB834MxuvcyciktXgQlIiKinWBgj26tqmtkeY40TeG6nJi77yzLgm3bWC6XQy+F6GiFYTTqcr04TqB1i6bZnzJcoBt8YNs2kiRhG4kj17btqm1Av4QQaEeciUtERET7i4E9urMXL1/C94Ohl0F35Hk+y+voSnGcII4TAN00yDCMVj3LLjMGnPh4B1JKWJaFsqyGXsoltm0jjhPMZieQUmK53I9JuK9SSuH8/AxKtUiSBI7jDr0kGkjTNNBab6bi9sWyLJQjDtoTERHR/uJla7qzoijQNA3CMERRFCzF21NKNfA8b+hl0MjEcQIpBWzbwWx2spraqjGdzmCMQVkWm/Kytm3hOMzevS3P81eZcOM5h0ZRBNf1UJYFiiLf+/6b6ymovu/vXdYhbU9VlfA8v9fsWNu2UbAUl4iIiHaAgT3aih9+/BGffPwxtNbsIbOn6rpGGBq4roe6HlfGEA3HsixkWZehpbWB1r8GdmzbQRzHkNJCnmdQqoFlhUMtde95nrd5rMfAcRw4jov5/GLUwzxuqqpK+P5s6GXQgNpWQ0rZ66AapRSCIECajuc1TkRERIeBpbi0FWVZYj6fw/P8oZdCt+Q4DoQYd9N+6p+UEm3bQil1KagHdFmei8UClmXh5OQe4jiBEJLluLcQhhHatu29of/bBEGIsiwOKqgHYPP7DNFnjcZBqWZ1MSvq7T6Z0UxERES7wow92posz3FycjL0MuiW4jhBlmUHt4mn25tMJmjb9q3l9Vq3WC4XkFLCtm0Yw8m4t+G6LtJ0XINrLMtCVR1u9q4xPNcdM61bWJbV4z0a2L3eHxERER0LBvZoa/I8Z6bOnlo/byzBpTAMIWU3IdnAYH5xca2f01qjrtmz7LaklKPKIAvDEEo1BxmkTZIJj1WCbfedPSd44YyIiIh2Yjy7CNp7TdOVtkjJK9L7i4HZYxXHCU5O7sGybLRtizzPrx3Uo7vLshRxHPecQXR8PM+DZXU9Iem45XkOKeVm4veuSSlQj6jUnoiIiA4HA3u0VU3TwLJ4WO0by7JWmTmHl51D7zaZTCGlxMXFOZbLBYoiZ/Zmz6qqQtPUo+lTmuc5bNuBbR9OYr+UEkEQIs+zg8xEpJvRukWaLuG6Llx39xPhhZBQSu38foiIiOj4MAJDW1U3DaTkYbVv1lladHy6bBWDxWLBYMfAxvb4l2XR63CBXQvDCHVdswyXNtq23el7nxACjuOuWhxIHntERES0E4zA0FY5tg2tx7U5pXeTUowuqEC7J6WE4zhYLpdgtubwHMcd1VTqoiggpTyI8uD1sV6WxdBLoRERQqwCbrvJUE6SBEIInF/M8a9//jMvoBEREdFOHE6NDY2C53nIsnToZdANGWM4+OQIOY4LYHyZYscoCAIYY0aX0aO1hpTW3gckgiBEXdccXkCXuK63s2O7y4TX+Pa773Zy+0RERERrzNijrbJtmxunPaSUOoisHLqZphlXEOlYOY4D3w+Qpsuhl/IaY8ze9021bRuu66Io8qGXQiPj+z6qqtzJbVuWhbLczW0TERERvWq/P63T6Git4bru0MugG1o39D6kRvn0blpraK3hOM7QSzlanuchjhNkWTrKrLiqquD7wd5m9Pq+v3p8M150okvW/SOrajdluJYlURQs/SYiIqLdY2CPtuqbb76B7wfw/WDopdANaa2ZtXeElFKbklzqTxTFODm5t8nUG1sJ7lpdV1BKIYr2a4iGlBYmkyk8z189vpzyTL+KohiO42A+n+/sPoQQowzWExER0eFhYI+2qqrrTYPoOE72NsvjGEkpuQk5QmVZwvM8BnV7Zts2lssF5vMLNM14BmZcJU2XsG0Htr0fmZ22bWMymaBpaszn801GMtGa53mYzy+w26FBAi2zRImIiKgHDOzR1rVti+++/x7L5XJT6kLjJwQ40fgIta1CURRIkgmk5FsCvdk+XKdxHAdJMkGe56sySJ7T6DLbtnsZGGSMYZsDIiIi6gV3cbQzP/38M7TW8Dxv6KXQtXETfIzKskDTNEiShMG9nhizP6XvSTKBUmr0mYVA1zcty1KW3tIbWVY/U56VajCdTHZ+P0RERETcwdFO/fj0Kfvt7QljwKDOEcuyFEq1mEymzDLpgZTWXgyrWZdpZ1k69FLeaf1eM9Z+hTQOQoheMva0NnxPJSIiol7wEwftVFVVaNt2bzJTjtW6MX7bsh/QMcuyFHmeI45jJMlkLwJP+2gymcIYsxcTM13XQ1kWvQRC7sJxHASBjyzLhl4KjVzbaki5+7pyx3GQ8ngkIiKiHnDXRjunlOJghhFzXReO42KxmMMYBvaOXV1XqOsKQRBsBuAopbBcLoZe2sFYX+zQe9BY3xi9F0OQwjBCnhdQavzlwjSstlW9ZNIJIZg9SkRERL1gxh7tlBACnucxqDdSQgj4foCqqvYiyED9KYoCFxfnOD8/g2VZmM1O4Pv+0Ms6CMaYvXm91XUD1x1/n9R1AJrobWzbRhiGEKKfwB4/+xAREVEfGNijnfI8D1rrvdnEHpsk6Rp7F0U+8EpozC4uzpGmKXw/YM/MLbBte28yeeq6ghBi1O0UJpMpmqZB2zKwR28mpcRkMoXWBhcX5zu/L9uxUVUc4kJERES7x8Ae7dS+lJsdo/VmfbGYD70U2gNKNVgs5vB9H47jDr2cvdZX8/5tqaoKk8kUJyf3MJudwHXH8/xPp12/wn0Y7kFXM9EE6os/wES7nSC7/iwihNj555IwjPDixUuUZbnT+yEiIiICGNijHWuahg34R8p1XZYJ0Y1orZHn2WbYCt2cZVmQUkLr/XntFUWO8/MzzOcXyLIUURSPou9eVxou2P9xz7WffwH1+y/Rfv7FTu/H9wMYY3ae2blub/HixYud3g8RERHRGiMutFN1XaMoCniej6rilesxadu2lwbidFi03o9hCmMUBCF830dR5HsZVB9bWwXHcZkRdQCsP3116e9d6NoI+JjPL3Z6DAsh4Xke/vXPf97ZfRARERH9Fnf1tHNPnz2D7/uj7tF0jJRSUEohiuKhl0J7xPd9NM1+9IcbG8/3sFwu9joYtb4YMIZS4q6keTyBRrodkS1gf/VHiGw3mZe2bSMIAiwW850Hpj3PxXw+5yAXIiIi6hUDe7RzTdPglxcv9mKy4rGp6wq2zYArXV8Xz2HG3k0lyQRNXe/9hn+dtTeePns8Ful6+sg2dRwXF3P2rSUiIqJ+sRSXeiH3rFn8MZDSgu8HUGr/SgJpOE1TIwjCoZexV1zXg2VZSNPl0EvZCq01pBz+gkBd1wjDEEEQwLIsFEXBCd/0Gtu2e/n8IaUFIQTynMcgERER9YuBPepFEAR71Sz+0CXJBLZto64rZFk29HJoj+zbRNcxCMMQWZYdxOMWBCFs20aeD3/eKMsCgEHbarStwmQyhdaa/VzpEtf1VsfKru/HwZzZekRERDQAluJSL8Iw3PsStEOxnmh5fn7GoB7dmGVZezn4YSi+H0BrfRB9CV3Xhed5WCzmozkGyrJE09TQWiNNlwhDZpPSryzLgmVZPfW1FNj/0D0RERHtIwb2aOc8z4MxZlTTFI+RbduYTKZwHAeLBbMK6HaEkHwt34DjOKjrauhlbIVSCkIIaD3O8EUQ8AISXRaGUW+vv7qucDKbwff9Xu6PiIiIaI2BPerFIZSg7SvLshAEIZIkQdM0uLg4H3pJtMeEEADzUq5FSrkqed//bD0Aq8zDBkEQDL2U18RxAiHEwfQxpLvzvK63ZV+Z6Vpr1HU9ytcHERERHTYG9mjn6rqGZVkQgodb3yzLwmQyhWVZmM/nbCxPdybEejIuvUuSTFAUxUFlOOZ5Bs/zIOW4zueWZSHPD6OPId2d63oIwwhZlvZ6v5Zloeql7JeIiIjoV+P6ZE4HyRiDFy9fIozY+6hvnuejrmuk6fKgggt9MtEE6os/wESToZcyClJaPJauIY4TGGN6adrfp3VWUhTFQy/lEq01LIvzwI6dEBLT6QxBECDPMzRN0+v927aNsjqM0nsiIiLaHwzsUS8W8zkc2xl6GUfHsiz2nLqj9vMvoH7/JdrPvxh6KYObTqerwA43ru9i2/ZoBkxsW5alkFLCdd2hl7LRtgqOw8DeMRNCIEkStK3CfH6BqucAm+M4aJqGFz6IiIiod/wUTL3wfP9g+kztCyEEbNtGnrP89i7kP/8T5N/+W8h//qehl3IjruvB930YY2CMQdPUd97oWpaN+fzlllZ42Oq6gut6Qy9jZ7TWo2qvoFQL3+fFo2Pm+11vuzTtt/wW6PpphmGE777/vvf7JiIiIhrPp3I6aLZts/dRz1zXhdYabcuMvbvQ/+4/QP+bfw/97/7D0Eu5EdvurtvUdQ2lFHw/QJLcvpzY9wMeSzeQ5zm01gjCw2xBIKUYVWaS4zgHmyFJ72bbNnzfR573Myjjt8IwwvO//pUX0oiIiGgQzNijXjRNAynF0Ms4Kk3TIAyjoZex96w/fXXp733hOA7Ksthk6ZVlgel0iiAIbzxERUoJ3/dGlaG1D9J0iel0imYVXD0kQkhoPZ5AmuM4nIh7pFzXQxSFKIpikNdZEASoqgpnZ2e93zcRERERwIw96kmWZXAcF0IwuNeXLluvhe/7Qy9lr4lsAfurP0Jki6GXci2+72M6ncEY81rpbZqm8H0flmVd+/Y8z0OSTNA0Dc7PuXG9Ca01yrIc3aCJbRBCjCpDbmzroX54no8wDLFcLgcZVBPFMSAkfnz6tPf7JiIiIlpjYI960bbtKmuPh1yfpJTc7B4Jz/Nx794pHNdFWRZYLOavfU/btsjzHHGcXOs2wzBEGEaoqhJZNkyJ274rii7YYB/Q8KAxtlZo23ZUwzxo97q+diGWy8UgmXqe56GpG3z99dd8nyUiIqJBsRSXelPXNSzL4gfgnkhpQQiBpmmGXgrtiIkmMP/Vf4vo//1HeKpEmi7fOaSmqkq4ros4jl9rMm/b9qZ8ex0UzrKUg2/uyBhzUK0IbNsZXb/Fqirh+0Hvk1BpGEIIxHGCuq4H+0whpcR8wfJvIiIiGh7Tp6g3eVFsptbR7nmey6DeLZhoAvXFH2Ci2w+a6Iv4r/871P/Df0L5X/4d0uW7g3praZrCth143q9TW23bRhwnqKoKjAPKPgAAIABJREFUZVkgTZdYLhcM6m2BZVlomnEFwu7Ctm0oNa4LNFVVrSaBH05mJL3Zurw9y/qfgPsrAc0LlURERDQCzNij3rx48QKTJIHrugwW7MC6f+G6RM51PU7ou4X28y+gfv8lAMD+6o8Dr+btwv/nHyGEgP6//y+YG5SiGaORpimSJIZSCm3bIopiFEWBqip3uOLj000TbmHMeCbI3tVYe6XWdQ3f95GmvKBxyIIggGVZmM8vBl6JYXsRIiIiGgUG9qg3xhgsl0vMZjMopaD14Wx0h2JZFhzHget6m4EISik0TQ0pJZqGAdSb2ocpuFJKRFEMqy5Q/uf/HeIWryWlGuR5scrSKyGEYFBvB1zXObjHtaq6gSCWJVEUxWjaK+R5hpOTe2z5cKDWbQI8zxtBUA8wBhAM7BEREdEIiPfef39cHbDp4D18+BCz6RRpyt40NyWEgOM4cBwXruvAmK5pfF3Xm+CB7wdwHAda64HLlGgXpLQwnU5RliXKsrjTEAMhBGazEwAYrAH9oTs5uYeLi/PRDZvYhiiK4LoeyrLYDAkZWhiGcBwH8/nrw2Nof02ns1VJe42mUYNMwP0tz/PQthrf//DD0EshIiKiI8eMPepd0zQYaSXXaEkpEcfJJhNFKYXFYnFlVkpZFqPY9NBuRFG0tUBKEIQwxiDLMgb1dsD3AyilDjKoBwBZlqEoCiTJBLbtIE2Xg/+ueZ5jMpkiCEIUBVsRHAIpJaQUODt7OfRSLtFaw7b5MZqIiIiGxxoC6l2e52hbjSSZjLZX09isNzbn52dYLObI84ylZkeqy1q5ew8xy7JXJW1zlmzvyDH0E9VaYz6/gDFmk1U1tDRdwvc9OA4HaRyCro+dwGQyxWQyRRzHo3hubdseTaYqERERHTcG9qh3VVXhz19/jbOzM0wm01FsBPfBgSb90A0JIe6cXSeERJIkKIrioIY6jI1lWajrauhl9CJNu6nM62mlQ9JaI89zRFHM4QYHQCmF+XyOsuyG+6yH/Zyc3FsF+hKEYdjrZwkhBDzPx19/+aW3+yQiIiJ6E37ipcH88uIFnj59ijhOhl4K0V5Y9068C8vqevQ1TcOS7R1aB5SGLk3tU55nkFLCdb2hl4KqqtA0Dd9fDoTW616yFYqiwMXFOebzC5RlAaUUpJSYTmc4ObnXy3qklJuJ4kRERERDY2CPBrVYLld9aoYvqyEaO8dx7pStJ6XEZNIN3uBgld1aB2CPrd1AlmWroRru0EtBlqWQUoyibJO2T2uNuq5RlgWaputlmab9nNfatoVt26w4ICIiolFgYI8G9+PTp4iiaOhlEI2elPJOGSJBEKJpambq9eQYm+s3TY26rkYTTKuqCr7vD72MS0w0gfriD9APnqD5j/8zmv/4P8FEk6GXtZccx8F0OoPv+1guF732C23bdjTHORERER2349px0Cgd8tRIou0St54o3ZVIupjPL7a7JHqrYzy3GWMgxDiuG3aBvWDoZVzSfv4F1O+/hPzbfwv9b/49AEDUFeyv/jjwyvZHEATwvC5g202CLwdZxzG+vomIiGh8GNijwXmed+e+YUTHoCwLxHEC3w9gjMFyuUTbXq80d52tx9daf6QUaNvje7yVUgiCcOhlAPi1JFpKOZpj3/rTVwAA+c//hPa7fwVgYP3pK5hogvbzL2D96SuIbDHsIkcsjhNYloU0Xd55kNBdtG2LIAhQVccxIIeIiIjGi4E9GtxyucTjR49g2w6UaoZeDtFoKaVwcXEOAAjDCEHgX6unlOu6cBxn87PUD60NLEtCqXEElPpS1zXCMIJlWaMYLqC1HlVgT2SLTXae/D//t83X1Rd/gPr9lwDA7L03cF0Xtm2P4lzWtgpJHOPiglnQRERENKxx1MrQUTPGoGmao2syT3QXbauuNX1UCIEoipBlWQ+rolfVdY0oigEc37mtbdvRlMB2mVXDZBCu++ldp4ee9aevYP8f/+smo48uE0IgDCPkeT70UgB0F1qiKOIADSIiIhqclSTJPwy9CCLLshCGITP23mDdH62qhukjROMQBCHCsPtjWTaqqnrna8ZxugyXsWyGj4lSDVzXheu6qOv+mvqPgdZdmaLWevCsvbquEccxbNuBlBJCSEgpAIid90hr/+7voX7/JUQ6h/zmX976vaKpIL/5F4iGpZ1XCcNuyFZRjONctu4lOZ1MmLVHREREg2IpLo1CqxQz9oh+w7ZteJ4P27YhpYRSClVV3ahXnpS7D17Qmy2XC0ynM3ief1SBeaUUsixFHCdQ6mLwMtiLi3O4rgfbtuG6LoQQEKJ7bWRZurNebevsO2bh3Y1lWfA8b3TDf8qyQBTF+ODJE/z49OnQyyEiIqIjxcAejcI6s4PouAkEQQDbtjflXU1TI89zNM3tMr5s2+Fra2BpusRkMoHW+tbP4z5qmgZN08DzPBRFMehatNYoy9fX4PsBkmSCxWK+k8zCV/vp0e2FYYSqqkZ5LsuyFEkyYcsDIiIiGgwDezQKSik4jnPlxovokDmOs8kkWmflNU2NLGug9d0CDZZlwXUdnJ8P32j+mLVtizTNEMcx0nSJpjmelgPrSc5DB/bepCwLCAFEUYzFYj70cugKjuPAsiwsl+OdFNw0DaIwZGCPiIiIBsHAHo1CVddsQP0WrKQ8LL4fbDargEFV18jzbOsBnzFNAj12XbA2QxTFo5jo2Zd1ieuYj8V1ViGNUxhGKMtxl7Fr3SIIhxnQQkRERMTAHo3CMTaXp+MhpYTv/1piq5RCXddomrtn5b1N11uPvSvHoq6rTan1rnq6jZExZtSBvQ5fJ2PkOA6EEKPP5m+aBpPpdNO3kYiIiKhPDOzRKDR1PejwDNf1oFQz8o0n7RPP8zYTaYUQqOsaZVmgaZreNn5t20JKiS5o8bb7fNe/07ZorY8usDf2oJ7W+tIwjbFwHAe+H6BtFTzPhzEGdV0d1YTrrrfeuLP1gC543SqFOI6xXC6HXg4REREdGQb2aBQWyyUeP34My7J20sD8bSzLQhiG0FpjuVzCmPFuQGncgiCE49iwLBtt226CeUMFcYwxaJoGcRwhTdPX/t22bURRDCkljDHXLBEVcBxn0xNw/bNFUcAYPeoAzhhorSHl8bQdWAekxnxcdENNGpyc3EPTNIP1cvM8b5XFq+F5HqIoRtsqSOmuJmKX8Dwfs9nJVsq5xx5gDoJwc27ZB3Vd4+HDhwzsERERUe8Y2KNRWJdqDcH3A/z8/DmkEDg9PUWaLkeVtdEZ23oI6CbOet7lwRdVVaGu09EEiPM8x3Q6fW0TH4YRPM9DnmeoqgpRFGM2O9n8+/o1YIyBMRpCyE0fTK012rZF27ZQSkFKiclkAiEEtNaoqnJvNuN9a9sWjnM8b73rYNXYpekSQRAgCEKcnNxDWZYoirdnxklpba2Ufh1kXwdBLctCWZbI88vDGOq6RhwniKIYWfZ6sP66giBEEARo2xZlWayyAcfTDsOyLPi+j/n8YuilXFtd10g8H3EUIeUQDSIiIurR8ewuaNSiMIQQovdsvXVA5vz8HMYYWLaN6WSCNB3fFfchS5XpV5cHX3SbuV0MvtgWrVvkebaZTOp53qbP33x+scmkyrIUjuNAa7MKtItNeeK6lFIp9cbMq7quNgH6KIrguh7KskBVVX3+uqPXlVUex6AG27Zh2/Yoz6dXKYoCvh8gTVNEUQSt29eOX8/zN6//9etiG8e57wcoigJFka/elyzU9dW3mecZptMZyvLdGe7dc+DAti0IKSFFl2Xbti3m8zksSyKOEwDAYjHvNYPPsizYto26rl+7mBbHMcqyHHWm51XquuouEDKwR0RERD1iYI9GY4gsuXW23vq+nz9/Dkt2G5192YzSbkkpu82868CSvw6+UKrpPRB9W1VVwXFcBEGAosg35X6/9Wpw8qb76fVjobXGfD6H63oIwxCe5yPL0r15rHbt176H+8tEE7SffwHrT19BZG8uW/X9AE1T711wRqkGWZYiiuLNa8V1PURR9EqJfQmlms1x3v2uzWbIw/p3DoIQtv3rR622VVf2yLMsa9NLrguuvTnAprVGURSI42ST0SalhOt2QXvLkhDi1zL5dWatbprNf/+6HuDs7CU8z0ccJ8iyFE3TbAb97Cowv84Y1lqvgqnLzTnC930A4p0Zk2NUVRWm0xl83x/9JF8iIiI6HAzs0Sg0SvWekeY4DowxmM/nl77+7Kef8OEHH9y51In2m+8H8DwPUko0TY2y6HfwxbZVVQnLinrLoKvrCnVdwfcDTKez3rOBxkprvcps3F4ZZ9/az7+A+v2XAAD7qz++8fscxxmsX91trbNOm6bpSiuTyWbgSZouX8vMXR/njuPC81xMpzMYYzbvZ+sLAessWNt2cHJyD23boqrKzetxXcp/XWVZIAxDRFG8CuZ1Fx262602pfLXPV9VVQljDKIo3gwR0VojDCMURbG1qbRSSiTJZNXT8wLGdPeRJJPNY2aM2bvj5lVVVWE6mTCwR0RERL1hYI9GoStnzOF5Xm+BB98P8OzZsyv/7Ycff8THH32EMIxe63E0hD2NJe2tOE5g2/Yme+UQNE2zGXbRZwZVWRarYRsOA3srbdvCdR2U5X4G9qw/fXXp76usgzf79pwr1U2gzfMMeZ4hDCNord/Ze7VpajTNb3vUXTVtuoQQAq7rwvcDBEGwec+76UWD+fwC0+kMdV1juVzc+aLDOkj5KsuyMJlMoVRz5+dSCIEkmUApdemi2fqxXmey3uT8dN3s0T41TYPZbIYXL18yU5mIiIh6sd/1QHRQFsslbNvp5b5c10WjGiyvmBS69t3330NrjSAIe1nT2zGy1wcpJabTGYQQmM8vDiaot1bX1SDHs2oVHKef1/Y+KMuul9u+EtkC9ld/fGsgxbbtvRp8sNY0zaVjNc+zzXCJm7v6Z4wxqKoK8/kFsiyH63qbfpY30bYtzs5e3mngk4kmUF/8ASaavPE+8jxHFMW3uv1XxXGCtm3fmAmv9c2naq+zR9vPv7jz+ralbbsszb/57LOj6adJREREw7KSJPmHoRdBBKwmyiUJkiR5a5P+bYiiGE+fPXtn4Ga+WODeycmmzGk4An7Anj27ZNsOkmSCuq4PugTb94Pej6NWKQRBCGO6Te+xW/dssyz74ILHQFeC63n+pox9X/i+jzAMkWVZb2XS3YCO8o19L3et/bu/h/r9lxDpHPKbf7n6e1oF1+16dDqOswp8ims/RkIIxHECKeXWS2zF86cQ6bzL2GvGM6inO88ZPHzwEEWeH+TrnIiIiMaDgT0ajXXPnaIscf/+/Z2V5Hqeh0YpvHjx4lprmi8WuH96f5CpvWtCAIEfbK3PEV3m+z6iKEaeZ5sG9ofo14CS1ftGUymFOI72uk/hNjVNgzDshjHs23CJd1lnXq2HZ+zL850kEyyXCyjVfxBmqGPguoGxbuq13vQg9P0Aruu98fi1LGvzvK+DeovF/LXvu/P6mwrym38ZVVBvbd3n8P79+3jx8uXQyyEiIqIDxsAejU5d1wiDbnDBLjZYcZzghx9/vHaQzhiDxWKB+/cfADCDBPeEEKtMKwb2ti2OE7iuh+VyOciGvm9KKURRDKX6zRDqhkZ02bLMPO3OK8YYhGF/A0361LYtLMuCbTt7kbXXTb/2rpxYe8huEhhbT9Ttpv92vQKjKIZt26jrX5/jIAgRx8kq+OfCsqy9LMveBq01HNdFWZTM2iMiIqKdYY89GqVnP/0EY8zW+4H5vo9lmt54I90ohb98+y18P4DjuFtd03XsS8bLPvltP71jKRHtemZliOOk9/vuSg5rTKbT3u97jKqqQqOaQZ6LPqwHIq2HIozZeko6XV9ZlpjPL2CMwcnJPQRBuMrm83FxcY75/AJVVeLi4nzopQ6qqWs8ePBg6GUQERHRARv/p206SkopfPvdd7AsC667nUCaEAKe5+Ovz5/f6ufrusa3332HMAx7G/Lxqps2Vqc3s20Hk8l0a9Mk901VVWjbFnF894b4N5VlGWDMwQazbipL01W2mD/0UrbOGL0p/x4zy7IRBCEzom9Ba40sS7FcLuA4DqbT2aY8V2t9kNmoN1VVFTzPw2w2G3opREREdKAY2KPR0lrju+++21qWnO/7mM/nqO9QDlOWJb777jtEUQTbtu+8pps4tuDTVdYBkDCMEIYhgiBcTRe9ftDT8zwkSYI8z1AUx1V296o0TWHbziBBl+VyCdu293oy7DZlWYowDA8yeF8U+ah/NyEkkiRBURQMQt2BUgqLxRxZlkFKiSS5esruscrzDI8fPRp6GURERHSgGNijUavqGn/59luE4d1KcqWUcF0Pf/3llzuvKS8K/PDjj4iiGJZl3fn26O0sy0YYRkiSCSaTKTzPgxACQkhYloUwDBGG1wsQeZ6HMIywXC4v9YQ6RsZoZFl259fW7e7bYLlcrKZs9l/aPjZKKbRtu7Xs5DGpqgpKKXjeOLP2gsCHUuqgh+b0qa6rTT+96ZQZamtt20II0fsFQSIiIjoO/IRBo1dVFcqyhOM4t24+7Xk+zs7OoNR2+qilaYqnz57hyfvvX9oQ/ppUdzm77iZf11pfOaBjrBkvuyKlRBhGcBwHdV2jaWoUhXrtOTw5ObnWMAbXdRGGEdL0OIZkXEfT1GgaZzMNtE9t2yLLUkRRhIuL4w6yAl1AxPP8g8way/MMSZKgqqrRZR5rbcDrM9u1DtyHYYTZ7ARFkb/1uJZS3mqQj4kmaD//opvom/V7/rqN9URhIiIiom3jVFzaC67rYpJM0DTNjTeGUnZZXd//8MNWN5VVVaGqKggINKqbFqiUgmpbtFqjbTV0q9FqA6M19GoK5noNxgAQYlVE2mWgOY6DKIpe6/Vk2zYcxz2aaaK2bSNJJmjbFmm6RF13WT+/3fytpwW/q6TW8zxEUYw0XXIy4W8opRAEIYzpf+JzNznVRhAEBxnQugmt9cH2edNaw/cDSClH+frrJo4fx7m1T03TbI5r3/chhLh0YSYMI8RxAs/zbvX4q//mf0T73/8vQF3B+tf/b5tL3wkpLTiOgzRNh14KERERHRhm7NFeePHiBbTWeHD/PrIsu1HGle/7+OWXX26VEfAuy+USy+Vya7c3nU7x8MH9175uWXbvQZeh+H6AIAiQZelWymXDMITregzqvYExBmVZwHW9QYJrWZZiOp2tgiv7GdTaRubQ+vwkhBhdVts2ZFmKJJmgqspRncuUUqvS/sN83IdW1zXquobrevB9H0EQQGu9CfIuFgtMJpNbZu2Z3/w9bmVZYJIkkFLi6dOnQy+HiIiu4DgOnjx5AkvK1cXv7uLzTz/9hPLIL0LTuDFjj/aCMQZ5nqMoCtw/PYWU1rWCe5Zlw/d9/PDjjz2s8u7ee/wYWrevbXzDMETTNFsrJR6zyWR6o6BeELw5IJQkE9i2jeVyMapgwtisM0mGypprW4UoiqFUs5MA/K61f/f3UL//EiKdQ37zL7e+ne5YPszMsS6YY42y3NjzPCjV7uWxty/atl1luZdQSqEsi1Vptobj2LAs68YXXuSz7yHSOex//M8QzbiOqTep6wpxFENaFvL8eIc3ERGN0em9e/jwww/RKgWlGkgpNu2gwijEfD4feolEb8TAHu2Vpmlwdn6OeycnsG3nncG9MAzxy4sXKIrxZwLZto1Hjx4hz7P/n713i5Elyc/7voiMyHtmVfXtnD63mZ3hrmh5uWsD4lJLwRhR2iVEDElxSRq2RNprcfkiwA8GHwz7xaDe/CQ/GXpZG6Bh0S8L2rC1FAkvJK14A2WS5nJpLcXZuZ+5nGt3V1Vm5SUufsjKnL6f6u66ZFbFDzjomXO6u6KqsiIjvvj/v+/MvwVBsDHtO5zbEOKsuHkRruueadOllCKOe1BKYTwemUqcF1C14qqVBYoopaC1QhhGnazaI48+ABkfVRV7NxAYPM+by1ylgxjytdercbVI8CjLAp7nVTYFqj1CexVaojfi4KQNVJ/343MymQq+VxO1SZmDvvW9Vl3js1CWAv1+H4wxjJOz93uDwWAwLBfXdfGpl1+edgwlzUGzlBJaa7iui+fPD9b28NWwHhgXX0PnUErh7XfegW3blxpRM8ZBCMHBwcESR3d9er3eC4SV9RenXNe9sg9XWRYnEjc5txHHPeR5bkS9GaCUgnO2cuG4y23SJBmCfes3bmTgzzmfW8WY/OKXIL7yNcgvfmkuv28+kOnnlCAMw1UP5gRSCvh+gF6vhzjuIYriqfebu+qhbQRFkcOyLPT7A7ju+r/mWiuMRsPKemNvb9XDMRgMho2mFvXKskCSjM89eBRCYHdnBzs7O9PDQIOhfRiPPUMnkVLiaHgE9xLTbc9z8dHHj5Y8suuzNRi8oGKBYJ3FPUopPM/HaDSE1rMLHHmeIwwjAAk8z4PrehiPxyhLk7Q6C4wxSLn6FkTP8zc6rZhzDinnUzFm/cG3TnxdFa7rgjEOy7JAKYWUEmVZtK4tPk1TFEXZeO0RgmnbcOULNxqNWlVhuI4kSQLLsuB5HgCsfVWE1hrj8QhbgwHEtBPBYDAYNhXHcRBFEfIsw2iJB81hEODevXtI0/TSfUOWTcA5Ry+OsbuzU1lK5DmUUvj4449bt64xbCamFdfQWSi1EAbhuZU+nNsghOKjjz9ewciujuu62BoMLmzD8zwPRZGvdfVZGEZTo/WrtVUppcC5jSAIQKmF0WhoWuquiOu6K99IU0pg2w6Koljr6/wiHMdtkrVvyqpbFBljiOMeKK1804oiR5IkyPO8tV6hSqnG31RKCSFK5HkO27bhuldvEzVcDSkFyrJEWQoEQQCtcULoVrt3UX71V0De/T5IOr/AqlVTliW2trYxGo3MxnCDsCwLjDET2mPYeCil2L99G/u3b4Mzhl6vh0G/j6Is59bJ4Xketra2YJ/ykt7b3cWtW7cwmaQzPZZSaro2yKCUgmVROLYDx7aXKkYaDBdhKvYMneWyxZDnuXj4sDupc/0XtOFW4tXqwg0WheM48P2geS/H4+tt2JJkDNf1MJmkZpF8RWr/kF6vj7Isz/V4XAZ5noOQyhvx8HDzqleumgo6jyTeRRAEAWzbQZIkVxbpV8lFr2eSjNHvD1Y4ss1CSoHxeIQoiqG1bq4h8fO/DPXZL0AAsP/JP1rtIOeIUgqTSYoH9+/j+2++ae5fG0C/38ed/X0opUAIAVCloSul8P0332zlwYfBsAjCMMTdu3chyhLD4VEz/9m2jTv7+7AsC8PRCJM0rQ59UVVzz3oIYlkW7t69i8D3kec5rDjG9vY23n7nHbiui52dnWuH60kpICUa/711x3Vd+L6PrcEAnHM8efoUT58+XfWwDKcwwp6hs9i2fe4i2HEc5HnRKVNq3/cvbcMrihyu662VsMc5h+8HmEwmKMvyRm2ISqmVCVLrwNHRIWzbRhCEUEqtLMCibnXwfX9DEyPJzN8pXvtJyNd/Adp2wX/z1xc4ptlwtm9BffHL0P/mX+Do6aPOta7WvoQAwL71G83fW5a1qiFtLEIIjEZDRFEEQirRn33j6xAA2De+vurhzZ2iKMC5jVu3buHjjnQZGK7P3u4uxuNRI+DVVXuu62FvdxcffvTRikdoMCwWy7Jw984deJ6H7Jxquap7pwClFDa34Q4GoJSCEALLskAIgVQKRZ7j2fPnGA7PP9x8cP8+KCXTJNtqv+h5Hu7s7+Px48eYZBnCKIIoBdI0ufLBSmUf4a/9Z9b3PLzyyitNsn2WTbC7s4PJZIKkQ3vtTcAIe4ZOQgjBzvY2kuRs6bPjuHj3vfdWMKrr86J2jCzLYNvOtZID2wrnHGVZdDIFdR0pigJBgJVXWQlRbqSYorUCpbMLe5/4ba6uwocxhjAMQQjF8K//LSQ/8ffAsvSEMNYVzvMlrJ5ftFYHKl2hEvfGiKIISmmUTz5Yq0q906Rpgn6vhyRJMBqtT6ux4SS3b90CIThRlVev/YoiRxzHay8SGDab+/fvIQojFEWO0ejybgOl1IV7HkopLMvCnf19BL6PR48fn+h6qD1bT3eAZFmGXq+Phx98gLfffhuEENy7exfOJZ7tp2GMwXU9UErx0UcfXSgsrgO9Xg939vcxGg1PCLBlWYKSq6xZDcvACHuGTtLv9xsvpOM4jot0MrnQq66tlGV5acKv1hqTyQS+76+NsFe1npi2o7ZgWRa01nNLZr0uSmlwvnmB7UopUDq7oMm+/U2QIl9pQAalFgihODg4gP5X3wTLVzuem1AnGx/HsioPLCHKK7dKG26OECXG4xHCMGpNIBLnHGEY4eDg+Vx/r9YaSZLg3t27ePOtty615jB0C8uyMBgMsL21Ba3VhQn0lWeXZXz3DGtLr9eD554V265D5YurIMQQQRDgB//KX4GUEodHR3jy5Elzvz79edJaoyxLDPp9PD84gNa6aYl/EYQQ+L4PSi08evQIh0dHN34ebeP067V/+zbG47MesEop+L5vvAVbhgnPMHSS+/fuIZ+mEdUQQhAEIR4+fNg5E2pCCKIovnTjIqWEbTvNf3cdx3GhlDR+Mi2BMQ7O2cqrk2ybg7HVj2PZWBYDY9YLN/Q6iCFfex304Vuw/t2friwgA6jmIcexwTlDmYxWGtixCAjBNNWXwfN8MMZgWWy6+b7c53VW6veTPPpgrV67eaGUgpQCYRhBSrF0cbVeVwRBAM/zm3twNa753oe1ViAEsB3HVO11lLpV0LZtxFGEvb093NnfB2MMWTZ54X3NdV08e/bMCHuGtWRne7tqo72B9c55lGU59d4T8LyqpV1rjcD3UZYCWp+8b2it0O8PwG0b+7dvg3GGyQz2L1EUYzRO8O577608cG7e+L6PH3j1Vezs7CBJkmZvFgQBfD8AYxxaqxP3YM/zcGAS3VuFqdgzdA7XdWFZFoQ46cngOA6Go1EnBYGj4RB7t26Bc/tSce/atK8aAAAgAElEQVSqVT2tZk4bY8O80LiKx9uikFJBbeB1IaWA4zgv/r4LvOBWxdHREeK4h16vj9FouFZVbUIIHB0dNv8fRTFc14XWClp/EngipUBRFCjL8spzWtvezzZSliWSZIwwDDEajc/c++cBIQS2bQP4ZNNJKa3eb+CEJ1qdwr4I2wIhBLwNMGJfR15+6SUEQQClFLRWEEI2c8gs80JVAU3Wag41GI6z6GpUKeU04Zah3+shyybniohCVJ56ruOgKPKZEnHrrpaPpq3ylFLYtg3HtmHbNobDIfIOV1rvbG8jyzJorXDv7t0mzOnd996D67oIwxBbg0ETciilRBDYKx614TRG2DN0jvMSZAkhcBwX73coCfc4Wmu89957+NTLLyNNcaG4J6VcG/8xAoIN1G9aS72wCYLwXO/KZaG1AmmBwLhsXtSOX3OeF9yqGQ6PEIYRfN+/sM1sHTjPD4hzDsdx4HkewjCatgZVAp+UchoMdHFl1+n3s61px6umKApoDURRhNFoOLdKb9t2YNs2OOeQUkwF20pYq95DccYcvCwLKOUtxPNWa8zcFmZoD3WL3lVatAkh4NyGZVFQaoExhg8+6OYa1mCYhcrfrrfwxxFCvPAeMcv3HKfef93Z34dt203ooZQKWmvs7u7i+2++2VkbhdFohFu39jAcDmFZDJ/59Kfx5MkTJGkKrTV6vZNdZccTjLv6nNcRI+wZOodt201LVH0S47oeDg4PZzp1aStZluGdd9/F/Xv3psm+2ZnnQyk5U1LeVczJdPsYj0eIonilIS1a65kErnN/dg1EkctOtNv8/MbjEQaDrY3zoivL8sQ8XZlqu9MEPwrX9aC1bqoCGGPw/QBJkiDPszPefqaC72LKsphW7kXX8miqqv1Zk65YC2hlWWA4PL+y4yLSNEUYhiiKfK4VKFWbWvetNjYNSumVrgPHceC6HpIkwThJkGUZJpOJee8Na81wNMLu7i4mkxe3vbaR0WgI13WglGoqcTnn4Jy3wqP6JhwcHmJnZwec25hMUjDGsLW1hd3dXRBCpom4J6vU8zzH3u4uHpoDidZgPPYMneNoOIRUCluDASyLQeuqz//999/vfGunEALPnj+HkBJhWPn61AKY1hpBEGIymXT65lHjuh6KIl+L57IuaK2htZ4Ky6tpaddaw/M82LZ95THI116H+MrXQMZHoG99b0EjXByu607bOc//TLT9+XHOzyQ+bhpKKRRF0fypWluqxb/rerDtalNQ+UieFc/Jow9AxkeVeGs8985QVU0wOM7sVQK1h21dlSeEgJQCZVkiTZNLP3MXoZSCbTvTcJX5Xe/VmkbjaA1N2deROIrgBwH2dndBCGZu6fM8H2+9/TaeHxwgTdNpRWq316+GzYAQgt2dHWxvbcH3PBBKIYSY6fqVUqIXxwDQybW/1np6/6gEeM/zYVkMBweH+PCjj07cC7pWeX3nzh24joMsq8InlVIoyxJFUQl6F7U0h2EESinSGTwKDYvHVOwZOsnh4SGOjo6ws72N3d1dPH36dK1OOo+OjnB0dATHcbA1GKDf7wNAk9C4alzXhW0703Sp4tomsl278W0CQgj4frCyx9da4/DwAP3+4Mo/28Y21atQeWhSXDSVtf35FUUB27bXzlT6phRF3vixUUoRRfGFye3npfMaTjKZpOj1+jN9L6UUcdw745c4D5IkQRzHyPNsbqKMUhJBEG5c5WsX2dvbw6DfhxACSskzLdsXUVdlFkUBy7LAOTdzpqEz7GxvYzAYoCgKcM4QRdH00ERiNB7j448/Phmw4Lrwg6pKvU5+XpfWTc453n777RPeepwxvPypT4Ezhvfff78TqbGe5yGOIgyHVz9QGo/H2BoMUBbFWqYEdw1TsWfoNGma4tnz5xjPuKDqGlJKjMfjJiWtbt8ACJRajZDpuh5c18NkMoHWVdWC7wfwPA+e58FxnGacjuNMW6bliY1P1aJW+Rh1uX16HXGcKpxmVa24n4zDaXzKZoWUeSeSWTnnTcpYff0zVnm1na76OJGamgxb/fwYs2BZbCGhAutCVW3mrNTH8jK6kNKrtQa3OQhelK5YVeoJIRbyemutwDkHpWfDvK7/OzUoteD7PobDdrXbGz7Bsizcv3cPo9EIZVlc6T6llKo8OaMIt2/dwqDfx2QyWflaiFKKIAjQ6/XQi+PGO8tUEhqOMxgMQFDZSwghmsN9IUr4vg/OWLMnY4zh1VdeAeccW4MBtgYDCFGujbBn2zbSSXbi+ezu7oKzyipKKt2JSrbBYADOrGtWn2soJRHHPTx/PrvHqGExmIo9Q+fZhFNtrTWePnuGp8+ewXVd7Gxvo9frT9u98qW0vtm2Dc/zQQjBaDRsFrJZlp3wBWOMgRAKrasEX9vm6PX60/TI6mc45xBCwHVdZNl6tBavA4QQeJ53bkjAspFSgjELa7L+a/B9H7btNNUag8EWgE+8BU/7C3bJc61KjTOf5cvwPK/V1Tldud5EKcA5w0Xd+tWBkw8p5UJF1CQZo9frI8+zud3HJpMUcdyb3h/be61sMnt7e9dq4a5JkjEsy8JweATXdeF53swVf/PAtm1408etOjAq7+qyLKGUhFIaQRDg1t4eDg4O8GTNumIM1yebTOC5ZyumlVLIsgxhFAGPHgGo1jWEEGTZZC0F4slkgnt37+L9hw+b4LAwCFCWJRzHwaQDoh4AUHKzMMOqJZfDsiwzT6wYI+wZDB0jyzI8/OAD0I8+Qr/fx/bWFjyPIs/zuVXKUErh+/5UZCBNzPtkkp7re3b8hn1SZBTNmBjj4JwBIEjTqiQ/CAJ4nt/a6pVNw7ZtSClb4ZHGOcfR0XpV4gZBCMYYhsOjc0WAfn+APD+pZNLv/CHop38I9Dt/uKxhXhvbdpCm7XjP2ho0whi79ny3jOfU9nbvmuqec76VQy3qXXS/mie1D9G8hZmiKNDv9fCxEfZah23b6MXxjdYtUspmA1yWJXZ3djAejxci5FaHslVHhT8V8qr07qqFWEqJNE3P7QKpq/i2trYwHo8xGo+RjMcorlhdSClt0qcty4JFKTANsCGE1HHQzX2RUoqiKDAcDtdSEOoyh0dHVVUat0+kpAJVFTOzqorjsiggpMTB4QF6cQ9pmrbCSmie1NXg9+7dxcHzAyRpCtuuwids20Ycx02qbJsZjUbo9/uNv951KIoCcRzj4ODqwVaG+WGEPYOhoyil8Pz5czx//hxBEOD2rVsIwwhJMr7RTSSK4qmxe46yzKE1IER542oEIcozN/UsyxFF0Y1+r2F+XJbIukzqhMF1quR0XW8qVh6dqfKwLAtBEEApeUacV5//EajPfgHqje+CtriCyvO8JjiiDbSx8szz/Olm+nrX9TKeU1c8/i5KISWEIAh8jMfjpbU2pmmCXq+PySSbm0WGECWCYHVep4aLeXD/PvI8m1tlihACaZriUy+/jHfeffdC/82LIITA5hx8KpzZnMO27WZtVYt49aFdneY5C0opTCYpsmwC27axvbWF27duQUqJ4WiEg4ODM+I5IQS+7yOKIoRhCM7Y1FdQQE6D4I6XBx0fSm27rHV1X9y/fRuPnzwxLX4tQkqJd959Fy89eDD11P0kzbmu2rt39y4sywIAPHr8GB98+CHu37t3rTTztiOEwGg4RBRFGAwGzQHPZJIiCAK88soreOedd1pdyZZOJiCE3MjbtSwL7O7sIEmS1qwDNxEj7BkMa0CSJHjzrbewt7eHrcEAo9HoWi0iYRgB0Dg6OlyKqFL7IzHGWlEltukIIeE49MXfuGDWLVSFcw7P8zAcnhT1KKXwPB+2zVEUxbkVP12poKqq9drTdtLG160+yb8ubXxOq4Jzfq4A4roepJRzE/XqKkn6nT+E+vyPnFstWQvavu817Vg3RanKv8/QLuK4Ovicd2VyWRYoCoYgCC4V9hzHQRgECIKgqYCrwziUUlBT4cy2ObTW03vOzQ/rtNZTAa8S8SzLgu95GPQrS5jRaFR1egQ+XMeFEKLyUsszTFJ57TFYloWd7W1sDQYYj8fIiwKiLFEKgTzPW3EQuYlkWYa/fOMN9Pt93L5160Qw0emwqJ3tbTC23t67Wuszc4LWGkkyRhCE2NnZwaNpe3JbOTw8nM4/11ujlGUJQghefeUVPHr82IjxK8IIewbDGvH48WNopbC1tXVlnzTHccAYu9Jp7jwoyxK27RhhrwVIKc54vK1mHNVGwHW9G7UGtIGqlSlEkoxPnNgyxhCGEYQoL21d6EoFVV2R0Rba9rpV1Vf6RifZbXtOq4RSeqYCvA5vuk6y30XUVZL00z8E9dkvADi/WjJJxuj3B3PzGKq9qQztIY5j3L1zB+PxaCG/v654kULg4LASSiilCMMQ8bT6rfq+ElJWwtZkcrbNr7ZSWeRarmolniDLJuCcT8emIUqBw8khgPk8bhUgN5oGTvkIggCEVPYwlmWhKEuMRiM8f/585eEjm4bWGoeHh7i1twdKrXOrlZVSGI9HrekGWSbV/citBL4OJOM+efoUg8HgRn6xRVFACIHdnR1wzlsvZq4jRtgzGNaMJ0+fIggCOI47c7JpXTl00zbe6yCEgG3bS31Mw/nU7a+e59+osmgeJEmCMAw7LuxVqZyV/+VJQScMI2RZ1vHn9wl1+Mc6tU/Pi6oN256r4HQctXsX4ud/GewbXwd98sFCHqNt5HmOOO5hOBxCKQnObTiOe6F/5XWpqyPpd/4Q6o3vXlotWVXtBXMJH6o/T4Z2sLuzg+3tbYzHo4W11AkhMB6PsLe3h16vB6UUwjBEWVY2JuPx6ErX9rLm4rIsFy6qXfQYlsUQBj62BgMMh0M8fvLECHxLgFKKrcEA29vbjVfjZWyaqFf5WGr85RtvdKZoQUqJg4MD+L5/o3WpUgpJMsag3zfC3gqwoij61VUPwmAwzJfJZILd3d2Zhb0oilGUxcKNxs+Dc94YJRtWjxAlPM+H4zgruR5qlFJwXRdSqrn5Vs0Dxhgsi8GyLhexHMdBFEUoy/KMSMp51UK1TqExjmOfSL5uGzqIIV97HeTRByDl8q7rquImwmg0Wth1XH71V6A++wXonVuw/ujbC3mMtlElkgJhGB6bK856VN4UUuagb30PJB1VXy+5dsqyhO/fzEexhlIKzjmePnt2o99juBmu6+KlBw/g+/6VhbXroLVGUeRgjIHSKmisKIqmin0WPM+HZVlX9urrIlpX/oFFkcNxXOzt7iIMgqpltyOCyqq5amXw1tbWCX+9dW6xvS6EVPP3wcFBp0RNzjmCwL+xOK61hu8HePLkyZxGZpgVU7FnMKwheVGJdJzzF07Qvl+1Nqwqlv0iE3TDapBS4ujoEGEYodfrI0nGK1sgF0UJxzmbvLZsXNcD628j/+G/Ce+Pvz312PrEaLjadCloDVBKQKkFSimS5HwDf8652XQsGfHaT0K+/gvQtgv+m7++tMcNghBZni20TZl94+sQ06+bRJ5nx1raRSuE8jzP4PvBjaszHcfB4dFiKjwNL4ZSir29PQz6fUwm6dIr2G9yqFYUReO/tynVa1prZFnVGuw4Dl568ABpmuKjjz/emNfgKriui16vh36vB8YqKaCctjU/evz4XAHbsW3s7e3B932MRkNTnX8JZVnAsih+4NVX8fY773SicMG2bezu7s5NqDX7utVghD2DYU0ZjUaI4ujMosZ1XXBuw7IsEEIaD4xVYVkUZWlEjrYxHo/gOC6iKJ6mXC3/VLaugKlZRatnHPdACMHRf/CjyP7O38Nkkp7w2GKMT6srKAgBpFQoyxJFUVy4sLFte24m+22AUgrLYiiK1c0jL0af+rp4KLXAGFv4/EqffAD7n/yjC/+9DoA4L/ihuxAEQdBUvk7iHYh/+F+tvB15MpnAcap77E0OJGzbwXvvP5zjyAyzUJv9b29voyiKuYVPLBMhymkiZ4jDw/n53XWFPM+R5zlc18UPvPoqnj59iqfPnnXufZw3tZjX6/VACUFRFkjTpKmytywLYRgiiiK8//AhLErheR5834fruqCUIs+zuVgNbAJZVnnVvfKpT+G9999feriYY9sglCLLZuvcenD//jTE5+YiJKW0td0b644R9gyGNSUvCvTISY+eOO4BqFKr0lS0wuxeKQ1KjUl4G8mnlUZRFAPA0sU9IcpmsckYb4S9LMugtZpWxhEQQptT5zoVsPqjIIScuSX9NHHc+yRZ8Hd+C0yIMx5bQpRnTPwvo/bNusrPtB3Xdaetke3dOLFvfxOkyJeaKOvv7ePwP/wbkH/0uxcmqi6DOgACOD/4oWtQajVBAoeHVfCM+PlfhvrsFyCAS0XOZZBl2TS84HobJMY48iI3lUZL5LSg1/WKpDyvWlN93597gm9XyLIMRVGg3+9jMBjgo48+wmiNDtRm4XhlHpmKeZNjYt5xqkAUAc/zcf/ePWhoSCGhlESSjDv9eVgVRVFAKY2XHjzA+w8fLuVAN44i3L59u1lrHh0d4aOPP770Z6IoAqUUaTqfNT4hBEqb62UVGGHPYFhXTm2yXdetKo+OxdK3AZP+126EEFX1ZxTCcZylLvC01ijLAlIqZNkIQgi4rgvHcRsBTykFpSqRuixLEEIbsc+yKIIggBBXF7GjKIbWujmdnlciKef22i2QKbVaL1QuO1GW338FB7/030Du3QV9+QcvTVRdNLWYuUxRc1G4rgvP85Hn+QnBok3tyHU7oG3b16p+oJSYKvYlQQjBzvY2dnZ2UJbdF/SOMx6P0Ov1UBT5xlo/1Eb+nHPcuXsHohR4+vQpjobrW3XmeR56cYzeMTEvvUDMOw0hFGVZrFVHwaoghE4Pl0tkWYZBv7/w13X/9m30ej2kaQIhBAghiKIISik8evz4wp+rDjTmd3CvtYZFrbn9PsPsGGHPYFhTLMZOVNC4rtcKD6LTWJa1sYvOriBEiaOjI8RxD57nIUmWVwEwGp1sY6ySZGevwHMcF3EcH6vi09OT/IsXMZRWFYAHB8+vPe6LsG3eehHsKnBetSIbA+2TFD/zS5Wo9+gh3P/jf0bxgkTVRbJsUXMRWJaFIAhBCMFweHRmk3pZO/IqWpGzbALfD64l7CmlYHOTFL9IKKXo9XrY292FUnKtBL0apRQmkwxBELbuQHfZ1Km6nHPs3drD/v4+nj57hoODg063DFYHHR48z4Xv+bBtG1JKlGU5s5hXQymF67orteZZB2rf13r/JYQAYwzvP1yctQIhBA8ePIDNOUajYfPYWusqoXYwQBAEODg8xMHBwZnx+p7XVL/PA6UUGGPwPG8jQnzahBH2DIY1xfc8ABr9/qA6tSuKVrb2MMaMZ0dHIIQsVdSbB8+fV6mSlQceBWMWgiBYmRDFGO/ca3gejuM2VcCTyaQT5tDLgjEG75//Uxwoheib/xR2OgL9438FxSjEtIK0qiJdzoay6x57n1TpZdfyKVpFK3Ll8eVdK11cSokwdBY0ss3meMtt7UW3zgeLVfWoDdf1kGVmg10LfJZlYW93F7dv3cLjx49xcHjYyvXxaTjnCMMQcRTBD3woqSClgJRqarFz/bWFbTsQQnTidWgznHM8efIET54+hc05HNdFlmULe10ZY3jpwYPp+vxs8UZtJ8M5x+7ONna2t/H+w4fIsgye6+LOnTvXtqs5jeO4cBwHlmVBa429vT28++67c/ndhtkwwp7BsKbUZfhlWSBN01aeRjPGWjkuw1kY450+2a6us2oR7PsB+v3Bham1ddKtO12QzYt6sdPla97zfDiOA601JpPUCHrnQAgBffIR2P/432ECoN5Oc27Dtjkcx4Hn+SCEQEo5FfpKiKmf0bxpEoGDHkhy1BmBj1KKMIwurNKblVW1IqdpiiAIrizs1ZXFjLG1Fp2WzdZggL29vam9xPpV6F3EaDRGr9eb2lp09x4+T6oke400TRBFUdWKWJY4PDzEcDhsjbhl2zZcx0EQhojCEJZloSwLCCEwPJpvsIvruktPf153irJEscBrKYoi3Lt7F1mWvVCcq0Vt27bxqZdfRpZlzXt+k3UcpRS+XwVZSSmR5znKsvIW7PV6G5XO3QaMsGcwrCG2XbXxHB0dtnrxWgsdhvZT3bTXY5N5eHiAwWDr0u+pUwXnLewBq0n3vRkEYRg2C7SLBNF1pmor8cGYBaDyBNVaQwhxpnVJSnmub2hZFmeSUh3HAWMcrutNq0rJCaFPSjGHa6WaY+XLnwY+83lo2wH/zf/thr9zsXDOEQQhiqK4sfn/qlqRq82NB8dxr1wRIYSA4zhG2JsDlFI8uH8ftm0jScYbJ24pVW22gyDEcHi06uG0hirlNW8OqRjj6E/bs1ch8tUJtJ5bVcPbtj09ZBQQQmIySRd+7VZp3mIhB0ybAiF0oWJeTb/fx+1btzAej650XRRF0bQH37RFPwhC2LaNsiwxGg3P3K+KIsf21hY+fvToRo9jmB0j7BkMa0g4bTVss3jgut7Ur619vn+Gs3DO18Z7xbJY40NzEXXK6zxPG/nUNyuK4k55HgVB0ATvtHlOWRR1hV2WZUiScXMYUXkSeRgMtk60iSqlZg4EyvP8REUXpRS2bYMxBs7t5vCjCocR002euNKBSJ0IrIMe5Gc+j1qYXAZXbQOuTv99MMaRpmnnvRvTNEUUhSiK/ErvmVJqKkR1v21/1dy9cweMsbW5f12HNE3Q6/Wv1Rq+jjiO01Tt1dQJ96dFvrIsMRyNkKYpJpPJlUQUz/OwNRjAcRyMxmOMRlUImGVZcBynqsYLAnie11RvKyWnbbUp6kOZZTAcHsF1PfR6PSilkOe5ad++BsuYtz3Pw/7t29euPFZK3ahKz3U9uK4LIcSl68I8zzEYDPDo8WNTxLEkjLBnMKwhcRy3+qS/qlBxN1Yo6Bp0mm7V5mvqKnB7tupDpdT0ud9c2LNtG5xX/nq+79/49y2TuiVw0z6r7rRyQutqY3x6ISylRJKMkWVWk6J83CiaEHLlxaxS6kyVKKXWtLKvMqMG9BkD7MuoK9Z0EDetuDU6iCFeex0AAfv2PwNJhnP15JvV345zG4wzuI6LsiznauS9SoQoIaWE47hX2iRTStdmvl0lt2/dgu/7xscXQJKMEUUxyrLcuLkcqD5T9UEd55cnVp8U+RjCIEAvjsE5b0SRoiwb7+r6q9Yajm0jCAL0+30AVYWUlAK9OJqGtahpWqpsKvKOjg5XLnwopZCmCdI0Aec2fL+y3SiKwrTozgjnNrIsW+jczRjDg/v3kabJ0j/Htm3D83wAGuPx+IVBcEpVqcD9fv9KaxbD9THCnsGwZhBC4Pt+qyuCCEHnvcY2Cc7ZWrVmeK4HrXXT6ne8PZJSC77vwbIsUGrduKLUsqxpCydrqr1mreZaNYRQxHE8TVfcrIV9EIRTIfbFbcdSVqmacdyD1rrZMM5ro6aUbF7/fn9w7dbU81pS5Re/BPn6L1b/XmRg3/oNiNdeh3z9F+fSsjuLv12vV22AhRAYDodr0/JfU1XtxcjzbKZrghAyrTAz1ew3YX9/H3EUbnSl3nGEECiKAkEQbqTQGYYRGGPNPXhWob0OO6qhlIJSCmZZsAMfhFT/b1kUQOWbKqU8k0pbliUotUAIaf3rX5YFjo4K2LYDx3EwGGw1h07zClpYRxhjODhc3N7Lsix86uWXlx6GSKmFMAxAqXXuIedlFEWBrcHACHtLwgh7BsOa4fv+lVu1lg2lFEobUa8rcM7Xqnrk4OA5GGNgjMP3fVAaNu2ThBDkeQ7bZkiS65+IUkrheR5su6oMqCuQah+1F0FItVGoBEYKSi0oJZFls4kDN+F4sllZlhu3MY6iGJRSDIdHM7//UkoMh0NEUQTX9Ray6PY8/8YtNKex/uBb0LYDgBwT38ipr9fnMn87QgiCIAQhBIeHB1Wl4I/9dGfCPWalFgZc15tJIKfUaqp/DNdjf38fURhiPB6b1/EYSTJGvz9o7kubRD0nj0ZDUEqv7VenlJreF66+JkqSMeK4B9/3r5XwvWyKIkdR5CCEgHMO3w+uJIpuIosqWCCE4KUHD6aemcsTV8MwAucck8kEWXb1+3JZlvA8H2EQYGysJRaOEfYMhjWj8uporwhjWWzqV2UWBl3BshiybH1uyFrrJiFsMkkbEe2TBTuuXxVFSOM/UpYljo5OikPH/5sQckK4sywLFrNgTVuf65YdpTSUkmCMo9erfq+UVfXFZYtIzm24btVKM4uvUp1CSinFZJI2Xm/XaSntKr1eVXU3HF49cVBKgeHwCFEUL2TT7DjO3EVWkgzPVOWxb/8zkCJbaIosYwxhGEFK2Yjes7btdpEkGaPX6yPPsxdu/LRWTdCO4ers376NKAxP+GEaPiFJxgiCcOPE48kkBec9RFG8soo5rTVGoxF6vR6y7MVzQVuoK9GllFPbCbUUr8Z52kIsB72QuZsQggf374Mxa2mV3JzbiKIIeZ7f2DYpyybY3d01wt4SsKIo+tVVD8JgMMyPwWAASknrkt8qfxMbYVgljc4zbdSwWGqRqiuL0KujpyLa9Tc5taAXRRGAqiqgTtw7je/7U/HPA+f8hHhWFDmSJEGWTZDnGfI8P+bjk0+Nt2lTbai1OvezTmndRqvBGIfn+dMQhvPnBdd1EYZRk24mpURRFGCMT3121s9wnTEG161SS23bhu8H0wrF6y+ctdbI82zu828QhND6rP/eIiBlDvrW90DKxb3ncdxDlk1OCOjk0Qcg48oDcJGPvQq01tMqYfbCas7KJiDAkydPljS69tPv9/HSgwfY3t7GeHxxsu3tW7fQ68VG1LsEpVQzrwMX3xPWkTzPwbkNz/NQlsVKrpH6MT3P61yQSb2GCIIARXH1108HMeRrr1dz/QxzvHztdYivfA1kfAT61veuO+ylwRiHFOJMeEbg+3j1lVfgBwFGo9GVXzfOOfb395ckSBNEUQzXdTGZpJhM0ht/Tqprxh8z3nEAACAASURBVEdRlp275ruGEfYMhjVjMBiAAK1arBFC0Ov1wRhDnhtRr2twzkEIeaFR7qbiOC7iuAdCyDRMYXLpQqgyo84wmaRnxLsXfW6VUsdEvhJBEJ4rFlTCSYY0TZDnebMYPy3uUUoRRTEYq1KPTy+6iqJoAhvmMadcdWF/XQih8Dx3KtxVPkGVX1AViOF5PmzbOVYRqadiavsWnZZlwfcDjMdX3xC0kaoSlJ/xr1yGoLhKiqJEGIYv3BAzVjXTPDeeRA2fevllpGlS2RgQcm4b4629PfT7fdN+OwP1vO667oUHUOtKdWBlNQc5q3juUsrp469GXLwJ1QEvge8HV24JvapQ17XDHkIIbMfF4SmfvcFgAM4ZLIsiimMMh8Mrve+39vZg2/bCW3A9z0cURRCibBKc54WUEltbWzg4XH1QzDpjhD2DYc2Io6h1FXu1X9dweLRWXm2bAmMclJKlmvV2Ac454rjXtEdMJulMVY3VoubmC5vazNpxXPh+AM45OOdTIQ4nhJMqfU9OA0OqjZzregjDCEVRYDweXTh2peR0EX/zhfWiT+DrduIqebg2MldNm7VSctqCPcFkMmkEVSHaWZFaC69ZNlmbz18UxUjTdK0CeWbFsizYNr+0Vdu2baTpxIRnHGNrMEBRFLAsCinVmddme3sbW1tbayN+Lxrf98F5dZjTprXisijLEoRQ+P71Ks/mASEEjuN2shpeCNEktV/lvnRVoa5rhz1KKQTTtVI9xzPGcPfOnWnwSA7btrG3u4s0TVGe2g/V4YeWZZ2warl/795C5zbP85rD6fMOeOeBUgqUUrieh9Fos3ybl4nx2DMY1oyyLMG5t+phnKIbKaCG86k2msYb4ziO48LzvGnV3WoXnbUZuG3bsG2nCX44TVmWSNMUcdyD0goEVTrfi8T2SvgSCIKbJ0zOkpJ6XRzHge8HyLJsLTb4tu0gCAJMJunaVDn7fjAVVzfLuL8mScYYDAawLOtCQYUQiqyFlaOrRAgBSi1orWFReuLftra2sLuzsxaf+XlBCMXpjCbLssC5DdvmUKryEd1EUa9mMkmnIVf+merhZZDnGVy3v/THnRfj8Qi9Xh+TyWTmQ7HLwpTWhTRNcO/evcpfWWv0ejHyPG/WWZNJCiE4XnrpJbz51luNAOg4Dl5+6aUqtZkSWNP5rvI8nizksxoEITjnUEphNBou/PBwMskQx7EJ0lggRtgzGNaMPM8RhuGqh3GCosjhed500z37IsCwelzXhdbzTeLsOrZdefQMh8PWVB0ppWDbDggh03Gd/xnL8wxaVyenVxGLxuMR4jv3of/GTwC/+1vXNrJe1MK+Tuwbj0drUdlWB7DMIrx2BUopHMfB0dHhi795janv0Ze1Y82SnL1JSCmndhACYfTJ+mZnexs7U1Fv09YVrlulrlsWBUAuDTnSWkNrDTH1/1qHOXIeTCYper0+VqExKKUghOhMQu5pqvGXcBx3prTvTUEIgdFoCMdxQAiQJumZQMOyLJFlGfZ2d/Hwgw8AAHu7uyjL4sy6bBHhZY7jwPN8KKWQpskS1/cak0mKO3fu4I3vf98cxCwAI+wZDGvG0XCI/f39uRiezos6ZbLfH8BxHCilNn5z1wXq0+zzqr82FcYYgiDEaNQeUQ+oPPWklDNVHlx3ETf83BeR/9RXwaRo3al7EFQpmOuwYXVdF77v4+jocK0qauo28E0TYE6TpinCMJoKCmevWa01ODPL8/OQUkIrhQf376MoCvT7/akZ/eZcU3V7frVJzlprI9AFansGx3FWUnmf5xk8zwfQTWGsCvMyCd6nUUq90A+vLAvEcQ+f4hxCCPR6vSYh/jjz3sfFcQ+U0qnAv/wD+7IsYdsOtre38fTp06U//rpjPPYMhjVDaw1uc7iO26pKD6319JRqAtu2mzTQOhmUUgLG2Fw3sjqIIb78c1Cf/izoh+91xqejLQRBCCnlyltNX8SyAhnqDdVkkrZKQKo+Ry6Gw8UmpumP3ocvStDf/23oBZs4z4oOYlhf/lmQRx8gG3b/sEAHMcR/9Dqcg8ewpGjVdXYTOLfhOM6SUv3aT+3r5fsBKLVOvM+UUlDLWvjnuUvcvn2rCXkoigK2XV1PSZK05gBzGVRp5z3keY4kqdKBN+n5LwJC6MqEvSpEw298b7sGYwyWxTrpE7hqtNbI8xyEEFBqIcsW025bY1kWBoMtSCkwHB6t9GBaSoHBYIDDw0NzKDFnjLBnMKwhk0mG3b09CLGaxK+LUEo1Ah/nNgihEKIEIQScc9h2lVwppbzRZO+6HjzPh3ztp5C//gvQn/kc7HwCfP/P5/hs1hvO7aYVsO2IL/8c5E9/FShyWG98dyGPQQhBHPfObZVYNUEQIs+LhQv5pMwRfvwudJ6faS1ZFeRv/wwmP/mfQRw+nWsYx7LE4tPI115H+TP/APnTR3AfvgXf9288H7aBKIqQZVlrrps2UB2a1OmkHoQQTeWZ67l4/vz5ikfYDhzHwaA/QJZNmr8TYn1E76sQxz0URX7itTDcjKodNliZuEYpBed2J31HCaHgnLf+8LfN1MFmi7zHWxZDr9dvgtJWjdYahAC9fv9MgrDhZphaf4NhDRFC4MMPP8Sd/f3pqX97xD2gupFddHNxHBdhGDVthefd7Cil5/597TlTm82S3/9tcFJ5z3h//K9h9wet8kVrK4SQxrS/G+hTX+dPFFXXZNu8cCilYIwtbbGWZRk8z3thm8niIYiiCOTPfh9SStDf/7/n+tvlF78E8ZWvAcDC247V7l2In/9lsG98/US4yDgZwXEcBEE4DT7pZnUSYwyEkBZcM+1Da4Xh8Aiu6yGOY0wmE2RZBs74qoe2FPr9PqA1Do8utnuwbdsIwkDj2TWZGFFv3gghYNvOSgTTosgRhtHSH3ceaK2MH2jLqTpNIqRp0qpD6SzLEAQhdra38cS05M4NU7FnMKwpeZ5PUyL9Tp1sSymQ53njZeY4DizLaja0vV6/ad9V6pNTrjjugTGGPM+nqVMlVJaC/uWfgfzln6FMRtAaCMNwLSpgFkkUxVBKdULY00EM9fJnQN/4Lti3v7mQ6qogCEAtq5XVi74fQEqxNPNjKeVU9F3d5tL3fYRhBCFKJAfPQN78t3N/38mjD0DGR7D+4FsLr9grfum/hv73/xrUrbtgv/dboG99r3lMKSWyLGvm8vp0v0vYdlWdbdq1LkYIgaLI4ftBc887Gg47915fhZcePEAvjhEEPuJe78LKDdu2EYVRJyua5kkQBNOq1/W9JlaFUgq+769E+FBKwXU9SKk6d+hMKYVt2+bQpsVUVb5FK6t865bcg4ODTh5athH64m8xGAxd5cOPPgIA2Laz4pFcDa01kiTBwcEBJpMUhKAxG8+yDIeHB5BSIgwj9PsD9PuDJpAjz7NLE0GTJEEYRvA8b8nPqhsEQQhCSCvK9WdBfvFLkK//IkiRXTup9TJc1wXnNoaXVJSsEotZS08sXlW7kud56PcHsCyG4fBoof5adXrvvK4pHcQQX/pZ6CA++1jvv3ni63mMxyMkSQLfDxAE7Uo9fxG27ZhU7Rmo72FCVAdxvfjstbIuMMbg+z7G4xHG4zEYs7CzvX3u9yplqoIATL3MzOdoEdS2NZyvplI2z6vDm67BGDOH5C0mjnutPqRXSqEoigvnfsPVMa24BsMao7XGe++/j1dfeQVSig6e9FZG2dViNjnxL2maIE0TMMZAqTVzNUhZFhgOjxCGERjjrazCWhWMcXDOz03maivHWxfnjW3bcF2v1anAWmlQutwzOq01KLVuVF1QnfQ7oJSCTNvlqz8AQJqNfP33QLX56mry7WWtvfxbvwGZDF94DZdlgcPDAlEUo98fIE0TEEJQlu1NxbQsC5RSU9FxBdI0hVJq6Z/rZeL7fiNgAsAkTbG7u4tnz5+fEOsJmbbcb7iwV3ttmqqWxbHKSyzPc/R6XTtsJnBdD0mSvPhbDUsnCAIQQlq/x8nzDFtbW3j2/HmrAh+7imnFNRjWHCkliqLA9tb2WhrcXqc1rUrWy8G5Dd8PmhCPTcd1PSilOtHyVIcb0Idvwfp3fzr3dknLYoiiCEmStNrfybY5ALLU67cKvsG1FmGu6yIIQnie12zWlVZQ0zak2hS/FvTzPEOWTTCZTFAURWsFrBdxWWsvKfMT7bcvojZ5D4KwSRavKid0614f3/ehtTKVRleGwPU8HBx055DlKmxvbcGyaDOHaK1hWRZ8z8N4Wonr2DZeeeUV2JxjMkk3WtSi1JomtxqBfF5UVeA+PM+fWlrIlVlM1NWClmV1Zi3qed7Uz7qd1WCbjOu6cJwq/K7t82Z1UEym4+1Gp1CbMcKewbAB5HkO1/Pguo45ETlGURSQUk39qwLYtg3GeCeErUXgOC6UUp1YWMrXXof4ytdAxkdzTUMFqgV/HMfIsknrfcEYY7AsunThxPOu7kcURTFs20aapkiSMYoiR1kWEGUJIQSEEFP/SzlN0FatX5TOylXFuxdRee9VQQtZNgFjHL7vgTHeGhGtCuEJMR6PFvo+rirBeJEopeC5HmzOMR6PVz2cubO7uwshTnrdlmUJ1/Vwa28PYRBgb29vKuxnazMPXBcpBTjn4Nxuzed7Gegghvjyz0J9+nOgH7471893HPdACEFR5EjTtAWiqYbrui0Yx4shhCAMo04IR5sGY7y573alS0tKiTiKUZblWhagLBMj7BkMG0KSJNjb20NZluZGfAylJPI8R1HkUErBttu5eF7G5pUxDkppJ4TNxYUbEMRxDCHKTqQPep6PoiiXWlUopbySCG5ZVuP1YlKpF0NZlmCMQ0rZGmHe9wMAWPhGdZEi/yopy2JqGcHWrt1td3cXRVGcWYsIUaIsCxBCMJlkra6WXjZFkcPzPPh+ME2apgD0Wq/n5GuvQ/70fwH9mc/N/fPt+x6GwxGEEK14DaWU8Dy3EyEalmXBtp1OrJE2jTjuIU2TzlmWCCGwvb2D0ag7gmQbMcKewbAhaK0BrRGGYecm/JpFiltaa0gpIaWE63oLTUe7zvOoN696/wHo9/7fc39O7d5F+dVfAXn3+yDp1UvaKaXg3O7Eidm8K6BqwjACgE5UydRtmEmy/LHmeQ7f98GYhcL2muuZawnHceG6LlzXg+f5cF0XWZYhTddLnGgbQRAgSdrRsmhZFoIgWEpFx7xE/tPzchsqActSoN/v49mzZyt5/EUR93pwbBtKnfWN07puKV/9ddw26kPISlixm3mWc3v6uq3Xhpg8+gAosir1/nd/a66fQ9f1GluDtkAIaeXB8nl4ntfKpNVNptfroyzLlaQ735R63t/e2cHz589XPZzOYoQ9g2GDyPJ8WrV39qS8C4gv/xzkT38VKHJYb3x3IY+hlJpWQS3uNbpWhcloCPWDn4d+5a82P3d641l+9VegPvsF6J1bsP7o21ceFyEEtr25Pj6e54Nz3uqwjOPEcQ+TSbqy9vqM2dA/9ndBP/M55K//AnxZIvz4XQDV6WvtkZemqxvjMmiDAOS6ld/R8Y3WKsdVe1Yto5V9XiL/6Xm5HZWAGo7jYDgcrlUVw2g0AgjBoD9oWu8Ns6G1blrWsixDWZYghMDzfBBC1mquJWUO640/h/XGd+c+h1XCXvvWwos+WJ4Xntc+YXST6fcHUEqt5KB3XiglwTkD43ztqtSXhUnFNRg2CKUUDg4O4Pt+R0/a9Kmvi6FqeXEXdmO5TpKr+vyPQN9+APrn/6b5udNJm+wbX4cAwL7x9WuNSym1semDtu1MN9DzE/V0EEN+8UtVJVEy32SyWjhZZXWl/OKXkP/E30f4L34Dzv/5ayh/77dxOO6GKDpPLku8XRaO45wxMV/VuOr20aOjbl0Lp+flRSZuXwWt9drNy1JKPH36FFpr9Hu9znYRtIE69CHPc4RhBMdxO5sevkza+LkSQoAQAkpp68VuKSWCIERR5FMLiPURlLtGFMUAsBbhE2maYtDvQ0mJJ0+frno4ncNU7BkMG0YpBHa2u5mQSz98D2R8BPa7v73QChSt6zaDxZyaXqfCpG43Y9/89U9EotGwqs77l/8XSDoCSUew/ujb12rDBaqFbhWK0EXR9/pYloUoiuZuNrzIip/qtLxYqQdVfU1Gf/Kvof+/P4bKNi8dTwcx1Kt/FfSNP1v4vHQRjDE4jnPmIGJxPpTn4zjOdIOhp6Jetyo5Ts/Li2r3vyqO6+Dg4HCtKvZq7uzvQ0qxls9t2Witm3Wd7wdwXQ+WZR1rbTYcx/M85Hn7Ks5s226sYa7LMqq1HccF55Uvs+O404Rhr0lkdRwbjuPAth0wZoEQCq3X2xNyFQRBAMti00Pp9Xhti6JAr99HWRTIO9CW3iaMsGcwbBhSSmxtbUHKs942bWdZGy2lFBzXBW64uJon5z13+aNfhnztp0AOHs9NOHIcB0q137x5nkRRjKIo5t42uEhhhTEGSq2VBp3U1yRTEoyxToSuzBvx5Z+DfP0XQN/4Lqx/+0crGUMQhFW68KmKiWXNl7ZtI4piMMaQZROk6eYJvIvEcz08e/ZsrcQZz/NwZ38ftm0bA/45I4RAlmUQopqXK7HFa/7NUOF5fiuvPUIoOL9ZuvlpT2bYztyFvipEy0GWTTCZpNOU9ry5F1WCcrXHsCwLnPPGd9fzTnrwcm43gVyWtRnBMPPAdT04jrOW6cRaaQRhiMPDw1UPpVOYVlyDYQMZjkbwPQ9Stm9R0xYm6aQ50W0ri2gVk1KA880RaTi3QSk908Y4D0gyXFgLpJQKvu+3wk8lyybo9weYTNK1Eh9mYzn2AJdRpaaevA4W2QZeQ6k1rRagSNN0KX56m8i6bNgopej3+9je2gK1KIq8wHjc/daxtiJE2SRkc84RhhHKsmzNYeUqcRyntYfbUgo4jnOj32H9wbegPv1DUJ/9AuQXvwQAM9syzHrvEEJgNBoiCEJ4vg+CT9qaax/IosjPTR2mlIIQMv1Dm/+3LArOqwr0+t/r39cE6hACJRW0VlBKQUq1kVW/VXCOi9FouJbrLiFK9IIAhJBWfk7bihH2DIYN5PDwEP1eb+NaLq9CUVSpn47jtFbcW4RwJIQE53yuv7PNuK7bSUHCcZzWVEYppZDnGaIoxtHRZp2usm9/E6TIV+bD5nk+hCjPLOwX7a9n2/bUX6nAaLQY4dDwCW3zArsq/V4Pt2/fhhACeZ43gpNhOZRlCaUkKKUbJ4CcB+e8pR6EBL7v37iykiRD8P/lf2gEOgAQu3cgvvRzwMN3wP7iTwCcL+Jd5d4hhDj3nl/bQ/h+AEop0jRBUZSoq/CuIkTVnoP1n0oIJAAILIuB80+EQeCTg5BKUKyFPwkpxdoIYGEYgjGO0Wi+9jFtQmsNIQSiKMJwaNYYs2KEPYNhA6m94yi1Nqrl8qqkaQLfD1or7C0CpSQIsVc9jKVACAFjbCHCxKKDM7TWrRLmkyRBr9eH7wdI081JM1tkVeYs2LZ97us972peSils24FlVabujuNiPB5vTGXvKiGEdHpD2otj3L59G0kyXttNaBfQuvsC8bywLAt53r65K4oiKKXnUol/5t70ub8ORH2Ir/4K2H/7iwA+EfG07UJzB+rlT4N++B6sb/6vN7p3CCEacZIxhjAM4fsBAEzbdmf3r679BmeZO6qqP2vazntRBaCG1oDSCpi2C7e5+q8SNC0wxsA4A2cMZSkwHB51+r4wC1k2wd07d1CWZSvb5tuIEfYMhg3laDiE6zjI8/bcwNpGURRwHBdBELai5XEZSFmd6reNRQhllsUWtjBaVMUU5xyO47SyMm40GiKOexCivJE/kGE2GKs2L+dVntxUcHQcB5xzWJYFSi0AGkJIEELAOUVZFkbUM7yQra0t3Nrbm3swkeHqaK1h246Zm1H52K0yeOo8wjACIWQagjB/2K/940rU+7V/3PxdLd5p24H68Z8HAKjPfB7sf/+f5rbOEkI0PmmUUsRxD5ZlnQl7mgd1lddlFY91dd/JCkB6pvqvbgE9+6cWAeXcDv2rAJLqnksIPdGGXD8vKWUlcKXpxsylQgikaYqXHjzA999803iEzoAR9gyGDWU4HCK+ewd5vpjk13UhScbo9fooCnsjNrJSytac6h8X8xYhlFkWXZh3x7wrphhj08TRqjqujSe1SikkSYIwDCHEYSvHuE64roeMOVA//h+D/N5v32gjRimF67qwLNYkaRZFgTwvzrQw2bYN3w8QRZZpw10CWuvOtVBGUYT927cB6LX1gOoaQtzcu20VLOJQr21VsJ7nw7KshR7Ysb/4k6ZSr6Y+ANJBDPnpHwI+83mQv/yzhVlLKKVweHiAfn8AxvKVCDX1+y7c4NLrqhL/LGitTrUCV3/v+25ThXg87bf+b8uyTvjDaa2aqtl6jX1avCuKAmU5mQbYKeMtB6AsC1gWxb27d/HOu++uejitxwh7BsOGkiRJc1LVpgVO26jEijGCIMBwuD4eHZehtQJjfOU+SMfFvEUEhQCLM+Wdd4tmfd0dHDyf2+9cBGVZIM9zRFGEo6PFVB4YKhhjKL74ZRR/5z9F5DgIfuebTaJ1fbp/0capqhBwwRhrNiCV2XkBIS432K82HyV8P0C/P8Dh4cGinuJKWUYAyUzjgG7NYcssDPp93Lp1C2mamAqLFiFECdvuns3G/A/1PhFV2iCc1H50i6rUmwWSDOF8/b9f2nwnpZiuMa83P8xjbn7RdVVVyVXjO2/dXxccnvYABAgIATgPMCYUxQ//Ldj/z78EGR8dq/pDU/nXhmuw7WRZhjCMsLOzg6dPn656OK3GiqLoV1c9CIPBsBocx4Ft261rSWgbdRVb5be3/hWOdXjGqjdl5NEHIOOjZvFG3/oeSDk/v8PKf4XfuJ1CBzHka69X453j+E48htbwPA9lWbR+IViWJRzHBY0HyH70xxf6umwqjDHYtoPxm9+rNgy/888h0nHjmcoYg+t68LwqAMhxbNi2A89z4Xk+XNcDoBvvmirVtqrOm/X6UkrBtu21nRPla69DfOVrIOMj0Le+t7JxOLaDo8PDzlTsvfzSS8ZPr4VUPpnd+7yeWAfM6T5iWVbjVbvq6zQIwqm1wWoPUkmZz32NdRGcc1BKr90FM4+5eZ7XVR0IUod0VBYWFMO/9jdR/N1/AHn4DPqNP4eU0lTjXRMpJaIwwvPn7T7cXjVG2DMYNpiyLLGzvb1R4RDXRQgBxhh83+/cwviqWBYDY9bKvXiWsdB0XfdKRs7nsSwBwHGcmU2kV02e5yB/62eQ/dR/vnJhZB1xXRdaa5TJqPmM1JtUIQSKokCWZcjzDEKIxhi8KEpk2QSTSTqtzptdyDsN5wyMsbW9fyxCULgOjuPgoCPCHqUUu7u7mEzakdhtOInnea0KXZqFRawDyrKAlAqe58O2V2ezQimF7/sYjUYrefybcJ0Dzfpn8PH78Blrqsuvyjzm5kWuL30/gJQC4uE71frnO38I+aNfNoecN0BrjSAI8PzgwIiil2CEPYNhgxFCIIwiMGZ1YtOwasqyAOccnuet7WYWmF8lW9upquD8G290liUAcF65Z6y6knJW7OePYU3GUH/xHYi//18CTz6G+uHXWrG4XUaV5SJxXQ9CXNxqe5zjlQRKybktijm3QQhZ+QHAolhmBctl+L6Px0+edGIzMxgM4HkeiqJ7n6l1p676Loq8E9fSolFKIs+zaUWzu5L1Tp3W2sXPy3UONOuf0cMDWG//BTjn17p/tGVuPo+6u2c0GjbjlD/65ea1Io8+6PTaY5VYFkNeFGu75pgHRtgzGDacNE2xt7sHIUqz2JuBoihg2w5cdzULwWWg9dSY/4aVbF2g9hy6ibC9rEUmpdZ0ITz746xSwAptDvEXf4r8P/mHUJ/9AvSr/x7UD/9YKyr42tJmeV08z0VRFI33zyreZ8dxobVaeQvZOkMpBec2nnTAV+junTsY9PtIkrFZS7QU2+bQGsZ+5RhFkcNxquCgZc9lvh80Fghd4zoHmsd/RmUpfD/4/9l792BJrvu+73se/e553H1gF7uLB0kRNCWQjmQLMmA5kO2FHAoiFVKo2JIcgg5RFSlVUSRW+b+4IpVVSVUqfyipSrHKgSsuJRX9EYSJLNGlSJBoKAppUlD0IE1aAghyCSzAxQK7985MTz/POfnjdPd97H3N3Jnp7pnzqbp1d/fenemZ6T59zvd8f9/f2s0zObfKjfHd17X3dVfZfur+B0G/8SdG3JsBznkdH2I4HCPsGQwbThWyfu7cOeS5EfdOg54IOrBtp5M7rSehlILjuCCkO+6weaGMlRP69u8ASinh+7M5DJsUsFzX0908v/l1yPOXwD7/60AQgn75C40799pSZjkvnqcjAarxuonPWbt/jm+0sUwcx4Hn+fA8r/zuw3Vd2LYDy7JhWTZs2yr/bIEx7XjtUgMkzjmEENhucSMaQggeuHYNvu9jMhmbOUSLqYTidZy3nIUsyxGG4UpjVrSzS18zXWSeDc29/0fPMx0oJdeqYigMe5BS7HOV7X3d5NZNqPsfhHz0sc5uLDYF5xxZlmFqhL0jMcKewWBAmqaQSuHcuXNluVZ3Fj5NkWUZHMctJ8ntF4VmRSlZ5vGsdjd11c4jSkgZKN7+hc5cpVTjEdSFS2Bf+E2Q6WoXEEmSwLZtBJCgX/nXyD/0gxBPfhQYbOnvWQL10CONCHxtLuU5DZ7n79u1bkKo9P0AcTxtRMjp9wewLKvu5JskMZIkRp5nu+XGBKg6FBJCwTmD67oHBEDrTDmDy8a2bUynMaKqBWMLeejBB+E4DqJo0vShGE5ACL05ZMpxD6LqDNtVzX9t2wFj7NC5R78/aKw8eJXo2Jf1Epo9z8d0Gh95HpE81U69Dm8sNgWlFK7r4e72dtOH0lqMsGcwGAAAcRwjSRKcP39eu2zWaAdtWWRZBs/zwBhbu3I0IUTtdFmlm23V/gH1KwAAIABJREFUziOlVKfKjh3HmSlwWjzxFMSTHwW5+3YjO8O6QUMO3/fhbt9GfuddsN//DZC7bwPMgvjYs63Yte5a5p7nefuFvRULlYQQuK7XSJOEXq8PABiNdsrGILu5gXsbiBR5jrz+yuqGIloAzCGlACEUQRCWC/r23fNs28FoPG7lAr9y6rmuEfW6gwKlpHb8GnaxbbvOI10FrutBynujDHq9PijVGxJV6eG6kuc5giBYm3OREALP8zCdHr8Rc9L9umvzkVUhhIDn+QBgynGPwAh7BoOhJssy3N3ehuM4GAwGoJQCwKE7u5RSMMYA6JsZIRRK6T9vEnmewfcDAOtXtloUetJVFPnKdrFX7TyqGmh0xcGgG2gQFMXpJvttKDmVUiJNEzCRo//262BxBPmXXwV580bjx1bRpcw9Sikcx2lUjOacw7btlR9DGPZAKcV4PDrT41QCYJ7nEKJAGPZaWRLmeT7eeeed1h0XALzn4Ydh27YR9TpGnudwHAecr3bTru04jg2l1MrmcWEY7sujpJSi3x9AKYXxeIwsW/38qwm0U1K2cmNlVizLAufWmYXKLs1HVk1R5Di3dQ7T6XStRe95McKewWDYh1IK48kE29vboITA832EQQjX9eA4bp1nxDmvd6cqZ1cQBOXv6J9r558E0H7BZF6UUsjzAmEYrl0Zs1IKSkn4/up2VJsokbQsC4SQTgizszbQaFPJaVEUdVC55/lQaQz1ytdacWxtEEBPi2XZR5ZwrQrdYEeXs64qmzUIQ3DGzizqHUS7dAoEQdgqcY9SBtu2cevWraYPZR+UUjz80ENgjJ3oTDG0kzRNEQQBpFStOd+bxrJsAGQlYgHnHJZl1Xm5lmWh1+sjy7JaKFdKgZRRIesY91JhWXxt8pxt21lIp/guzUdWjVIKUgpcOH+hjpC6eOECJlG0VuuveSH3X7myvitug8GwMAghoJSWg+rJg2cQBBgMBhj0+6CUYjqNWllOtCgsy0YQBNje3sa6CZn9/gCZ7WHy7z2hJxrRYhfWTeO6HjjnnQixdl0PlmUtXNxYNVXjgyiKWuUaUUEf4vHrrT7PfT8AIWhF7prneXVJ7jLde0EQgnOO0WhnaSIi5xy9Xq+OpWgaz/MxmUxw6+23mz6UGkop3vOehwGFRsqwDYtDn+995HmGycS4Lh3HhW3bK7m3+n4ASgmm0xhBEIBzjiia3CMI2bYD13UxGu02z6k2zgFVbkpIFEXeWWHM83wwxjox/zoJfT3lMzU4M8yHzsjlKIoClmXh7bdvt7rJ1KqgTR+AwWDoBlXp0ml3RKIowptvvolvf/vbAPTN27adJR5hs1QZTv1+v+lDWThRNIF4/DqKj38a4vHrTR/OwpFS1GXnbYdSAqW6vyuZpmnZgMZu+lD20YXzvGoa0QbiOEYUTeA47tKew/cDWJaF0Wi0VGdgURQYj8dwXQ+uu7zXcxoopbBtG7ffeafR49gL5xzvfc97AKWMqLcGFEWB6XRaikde04fTOHmelYLZ8rFtG7atI28y28Ptv/a3kVr3jjl5noFSCt8P0Ov1sbV1rszdy5DnBZTSjrcw7NXZo12jKIo61qfr6K6t62tgaBNZliKKtGGkKAq4nhnDAGA1I5jBYNhY4iRBFEXgnCEIAuR51okss3mYTiMMBsOym1nzjo9FIYQA++LvIFQK+ZdebPpwFo6UsjPZkEmSYDAYwnXdVriKzkKSxBgMhk0fxj5YeX6zlp7nnFsLKfVZJMssf9EbQnbp1Fu+oK3FvRF6vT4IIY0FdLuuh9vvvNOa0iLLsvDe97wHeZ51ftwx7JKmCYoi1678LG3N+XYUy3RU69euQCld+vuwvX0XhBCd6Xf9Eyg+/p8AUOAvfm7f7ymlMJ1G8DwfSZIgiiZHHtvW1hYY4xCiW849IYrOzL+OY5aKJsPioJTC83xIuZ7rylkxGXsGg2H5EIIwDMvMENrZkoHToDPp/LVb/Ig4Qu/W6yB5tnafH2OsDDxu/06rznTM4Hk+XNfrdK6jUgqO47Qq16xNmYSH0ev1kSRxa94vDYHrusiyrF6sLgLH0U6i0Whnpee4vsZy+H4AGfSR/s2/t9LuhIxxuK6L1994YyXPdxyu66Lf7+OBa9eQpmknxkjDbCilwBiD4zitdxsts6lAlRedZdlKx5uT8tSEEEjTBEIUx46tlmWXlTXdmp9VHda7Xr66qKZWpiPubFBK4boe3rh5szWVDE1ihD2DwbBUwjBE4PvwfR9xHMPzvLVysx1ECFGXpXVtgnUSUoq1FC1t2wGh7XJBHYdSCmmaghCdZUkp6+yEhlJaNgPpxnvfJL4fgDHaimy9g/i+D8dx4bpOuXt+NrGWUoow7GEymTQiYlbiHvnb/yGSj35ypd0JgyDA27dvN+YWrLhy5Qou3XcfHMdBHMen7sRt6B55nsF1XTiOu7JmOPOwjKYCVTdaxjjG4/HK522L2kzyPG9m12UbRCSl9LF3XdhjjMGybNMRd8XosYpACoFpw/fMNmCEPYPBsDQC38eDDzwAQnTZXVEU8H1/rYU9YH1de1JKOI7bKofVIgiCEFmadu416S6zGTzPg223321xGFosDtbuWlk0nHP4foDRaNzKRbduOKGbTghxti7hlmUjDENkeYas0c6/CuTWG3DzFOzf/C7UChaenFtgjOHmm28u/blO4sr999eB/uuQ62k4njRNwTlHEIQoiryVTvBFO6pd10MY9uoy1y6f577vz7zp0xYRaR2EPaUUPM8vx8v579GmI+7sUEpg245pngEj7BkMhiXheR4eeughRFG070bnuu5a5+wB2rXneR6kVJ0Ti06CUlqHN68DlmXDtm1EUTe7Albuvcpt0bVSOV2Oa6+dWLxoqhLcLjgztVuvQBj2wBg91TGHYQ++H9QdH7MsbdyxBgAqjcG//e/Qs+2ViB2O42J7e7sVzoOLFy90bjwxnA19rWqBYt03YIMggOM4GI9Hjc9n5MWryJ/9DMiNV0Gms3eHZYzBtmcvA22DiKRLKc9ewtoOFHw/ONO10/Y4kDYihEAY9jAejTZ+HtmNNoAGg6FTEELwwLVrmE6n95TvKKU604H0LIzHYwRBsLIua6tCiPXpYEYIQRAEa9HhMU2TzgZQZ1kO225Xd9w24Xk+lFKdWvjkeY6dnW0QQjEcbsGyrEN/z3EcDIdbUEphPB7h7t072NnZboWoV5FlGaJoUgqVyxv7bNspy+nasWnCKFvrDTjD4SRJsvZzNNfVeXqj0U4rhIDimecgH30MxTPPzfX/KWVzbTqQaAT+4ucW3ohkFji3IER3nZJ7SZIESimEYa/pQ9k40jTF5cuXmz6MxlnvkdtgMDTC+fPnIaU8dBdUN9DopgAxC0VRIIqitbvBCy/A9N//caig3/ShnJkqC2wdXCm27XTWYZGmCSzLCHuHwRiD67qddJRKKTGZjDGd6nEwCML6Z1Wulefp8rEoaiZL77RkWYY4nqLX64PSxYt7QRDA930IIeC67sIffx424T5tuBfLslpZhrsodBaoi/F41JrXyV94HvRrXwF/4fm5/j9jtLMivGVZa9OQjVIGzrkZOxsgSWK4routra2mD6VRjLBnMBgWDue8NROmJsmytLSIhyf/ckdIf/DvYPKRn4Z4/HrTh3ImOOdwHAeTyexlL21Ely+2w+kzK1JKSCmPdHW1DRX0UVz/xErE7TDsIY6nrRa9TiLLMuR5DsdxMBgMEYYhBoNh7eo7uAG0yvd3FtJUlwf3+/2FOpr6/QE45xiNdjAajXDu/DmEQbCwx5+XKIpaIzIaVodlWWvX+KvCtm34vo/JZNyqMZXevgn7s78MevvmXP+fkO4Ke+sU7cIYhRAC43FzDshNJoomuHzpEnq99TJUzIIR9gwGw8KZd4LR1gXdWZhMJuDcguM4TR/KQmBf+l30fvvXYX3595s+lDOhGzbEayFAB0GAPG9n2Plpr+miKDrj2hOPX0fx8U8vXdwOgqBzJbhHQSnFZDJBHE+hlMJotFP/+SDV+5t/8hdbdy9I0wRJEqPfH5xZ3KOUYTjcgpQCOzs7kFJCKYl4OsWVK1cWdMTz88bNm2CMo9frw/O8pg/HsDJIZ0Wik/D9AJPJZG0cYhVd/bwYY6D0dDmsBsNJ6CqBCa5dvbqx8S6meYbBYFg4ruvCc9178vUAnalUFOLQ3dK2dOhaLLqBhu8HZ+6W1QZIniL87g2oNGnVjvcsWJa1Nm49zq3agdDGc+u017TuKOd1Q8Qaj6AuXAL7wm/OFXR+GizLgnP+Ptz9/r+lA847HqTtOC7yPEeea/fececquXUT6v4HIR99DMgSqIceadV7oEUBgiAIodR8DZIcx0GvFyJJYkyn+zM+pZSwbRuyYVFXSom7d+/qzKheH6IoWjnGGBYL5xYoZZ11gB+F67qglHUiU1cFfYgnnz71uEcpg2VZnYsV8f0ARVGsjbAnpSxdzuvXOK8rKCVBiO4SvTPaPOekEfYMBsOZ8TwPruMAhNQL9CAIDp0YWpbugHnYjmkbOnQtAyklCCFn7pbVFvTEn3R2MhYEIfI8W4td+35/gOk0au1rOe01rSfE3omiTxsQTzwF8eRHQe6+vbQNiH5/gLt/40eR//h/DGQJ2CtfW8rzrArbdiDE4Rs6ByF5CvqNPwGZ7ADMgvjYs1D3P6j/rSX3haIooJQeS3QX4NMv4sIwhOO4mEzGR4onQghsbW3hTimsNUkcx7AsC57rHbpZZ1gvGGN1Z+p1opp/dUFwmXWTW0oJz/MgZbcEJd/316ZyokJKiSAIwRhbmxLjriGEQL/fx+133mn6UFaOEfYMBsPc+L6P9733vRj0ewjDEOfPncPFixfhOg7iOIZS996sq3K7wxYITbV5n3V3dB6KooBt27Btu/M74YwxMNbNHX3djMBbC7der9eHEAJJ0p4OogeZ5ZrWgjFtvXiw7A0ISik8z8fk6vsgH/kQ6CtfBXvlq/XPVzFeLRrXdVEUxakXndV5Q9+8Ubv32ubkFqIoOzqeTrCsGoYQAoxGY0h59P9RStUCSxRFizzsuYjjGBcvXiwFzXYL74azQSntpPvrODi34LouJpNuNCGa5x5T5TnrzbH2C2VVzvFBx3LXkVIgz7M67mVd6Nq8g3MLaZZ1cp1yFoywZzAY5ubqlSsQQmA6nSLPM6RpiiRJypLTwycWVe5Bm9xeqyoBzvMMnud1Qrw4Dt35y1r4jv4qJg6+HxzZsblLuK4H27bXQqCsKIoCYRgiy9JWiwfL3oBQSsF1PYjvvAI1ugv+h7+977m6GFngedqZMevnute910Ynd5WdetL9zLYdhGEPWZaWQt3J70NRCAyHQ4x2diAadrQopXDhwgXkeffjJAzHQymB47jdiEU4BfraCzGZTI4V09vEPPeYKqMzCEKkaYbTjDFN4vs+8qJA0aK1wKJQSsGyLDDGOj3X30vX5h2WZSGKpkbYMxgMhtNAKcX999+PKJptB9RxHEgpji0dTH7q51H8p/8liuFF8K99+ayHeiKrLAHO87wOxe9SycReCCFwHGfhZcXLnjhQShEEQWvz6E4L5xaCIMB4PFqrEhalFDhnsKzuu1rPimVZkEkC9crX7hmTuhZZ0O8PIKWcWyhoysl9GqSU8P0AQogjRYMgCOC6LqJoMqMLSo9RYRhiZ2dnAUc7P+fOnYPneWsRJWE4Gdf11sJt5Lpu2TBj3KrN5GUhhAClDL7vt/5a9f0ASbxeZbj7UfC89RHIuzbvsG0H48lk4+aSpiuuwWCYGdu2ce3atbkGTC2okON/6YmnAEr19xVAohH4i58DiZYftCqlwGQyge8H4Jwv/fmWgZ48Lv72wb70Ivj/+c/BvvTivn+XF68i+cX/Fskv/U8QD31g7sfXjVuKzk8kwzBEFE06Kwwfh+4izTvTIXdZ6FLMw6+xVY5XZ6Hq+iqEwHjc7mOdl6LIMZlMEIbhoedsvz8A5xyj0c5cwkKaJvA8D2EYLuJw58JzXVy67z5Mp82XBBuWj3Z+qaXc41eJ7wdwXW/ua6+rTKcRCEGru4JWc9+2ZgMvAr0+Ip2d5x+kK/OOCkrJWp9fR9HtUdtgMKycq1ev4n3vfS84o3NN9KUU4Jwd/0tV5saaZW9UFEWOKJogDHudnDxXbjdCFnvsR00cimeeA77n+4CLV5D/7D+BCvpzPb7rep3oiHcc/f4A2ZrnhsTxFEEQ4MQNgENQQR/F9U/MfY60BSEEGJttQSAvXkX2c/8V5MWrSzqq0+M4DgaDAeI4ntnV3TXyPKvFvSDQAlwlakopsLOzc6bNhDie4sr994OQ2a+HRXDlyhXEa+2sMRyEEAIpu+tqD8MeLMvCaLSzlhtgJ5Fleas3x3T+3Ho42Y4jyzK4rtf0YWwklLKNFPZMKa7BYDg1w+EQW8MhxuPR3ANmVbp0bJnHG69BfvD7wf/Ffwf6zltzHm27EUKAEIIgCDs5wXEcB0Ksxv1GbrwKce29gO0CveFcXUIdxwGlDHHc3fKiIAhBKV2rXL3DEELAtp1TZVEezGXcW85Nbt1E8dRPQr7/UdA3v3Pm8hF58SryZz8DcuNVkOlyPwNCMHO5e/7sZyAffQzqwiWwl19a4tEdTxj24DgOomhzymCkFMiyFLZtIQhCuK6LOI4XspEgpQTnViONNM6dO4deGHR+Q8RweizL0sHzLS/lPAxCKPr9PgghGI9HnY7cOAs6B7mdnY0553Bdb+03fAC9Ce44bievpS6jG/xx0xXXYDAYjuPypUsQ4vSdDQ9DB8O7KApxpChE33kL/Pc+d6io17XOTMdRFEXZrc3rXAc627YhpVzJbjiZjsH/ze9C2Q7UIx++p0voaej1+ojjaWd37x3HgeO4G7NYyfO87PB3fFh/8dRPQnzsWSBLwV756r4cGPH4dYiPPQv1yIfnym08ONZUwpn8K38V7I//n6WOP3oDxJ8p54rceBXqwiXwF55fuvB4FIPBEEpJjMfjzl5r86KUQpZlSNMESZIs1C0ghMBwa4h33313YY95Gh5+6CFMJpONGHMMGtd1oZTqXIOpIAgQBLor7Lpvfp0G121nvpuei8Ub4aaa5z5uODucW5BSYrvhbNomMMKewWA4FZxzXL58eSGOAUoZLMuay83Rtc5MJ5FlGRzH6VzDANu2QAhZaXYNffMGyGTnni6hJ2HbNji3OpsRRSlFr9df21y9w1BKgRByougt3/9oKfb+OVjZaKJqtEBu3QSyFPSVPwf/w/97ZiHu4FhDbrwK8cHvBy4/UAuJy8R13bLD+OlEFTIdg7380qGi3io2RCzLhm3bGI26kcHTJZRS8FwPd+7cOZPI1uv18Mj734/77rsPjuse+1lRSnHxwgWkabu7VBsWi+t6KIq8M8JLEITw77uM6IeeQnrjFWRG1INSsvwcj95Ab4IgCEAI6excbB4syyqrD7pxPa0DjmNjMplguqZxTsexHomOBoNh6WwNhwtzlU2nEYbDLXDOZ77ZVY0VDjZY6DLj8Rj9/gC+H3RmwiOlaizzaVZc1+uUaHqQaod7kwLAAZ0tZttD2LZzZEkRf+nzIFl66HhAohGsf/W/zf38B8caevsmyNf/GOrSNUh/Fc0MFneNicevo/j4pwEA/MXPLeQxD6IdIsaZsAwIIWfupG5xjmtXryLLMliWhUG/D/rQQ3j99dcPXfxLKXHr1i2cP3/eOKA2CMYYptP2ixBBEMK29Ybone99DPnT/xA8S5c2vnWNNE3gui4mk3bMGyilsG2n8Q7fqybLUjiOuTeuEsuyMZ6sf6n3YXQvtd1gMKwcQgjOnz+/0LyOJEnqoPGZjqVjnZlOg1IK4/EItm3DcdymD+dUSCkX3jzjJCpxQjx+/dT/hzEOSmlnM6I45yCEbOykcDqNEIbhkQLXMseDQx/78gP7vy8VsjCn1FEdpxeJznTqroDeZhhjZ35vh8MhsiyrN4/u3HkXnDF8z/veB9c9/L7z7p07IISAsRMaXq2QvQ1y1qVZTluwLBsKCo5jt7axVxCEGFx9EPGTH8WOkIiiCegXf2fp41vXyLKsVR1ZgyBEmqaQcjOqDiqyLANjrLXX0zqyiPtlVzGluAaD4UQuXboEa8FBvEVRwHEccG51LstlGSilUBQFwjBEUaymKcVZYIyvPJx5b37aacsJ9YJVteomP0tZpO8HKIpi49x6Ff59VxD90HWot74DZM3nBdFv/SXUhUuw/vd/tvQcO8/zFyZI7y1R3suiSnQ9zwNAOhcS3pXMVkr1wvDu9vbcj3Hl/vuR5xmEEPA8r8wB1OPKfffdhzt3794jJFNKsTUcQgjZmntS8dQnID72KSBLoK48tFbRHE3heT5834Nta0HPsqy6tN62bRRF0Xg5tnfxftC/+3GQWzex86HHkX7sWajxdj2uHTa+bTJKKXDLgmVZjc8fOOfwPG9jnb+c6/ly05/DJqCdoTZu377d9KE0QnukfIPB0Eocx8G5rS2MRou3z49GOxgOt44ttdskiqJAFE0QhiG2t+82fTjHopRceSlu5aCaBdu2W+fWK67/JMSPPgMVDGD9xv985O9VC6ydnfkX812m3x9g8gN/C9OP/DR4Em9UidWq3LCLKtG1baeTrtLiyR+HePpnoGz3TGXby0aIonauziOwXLp0aV/OkxACjmMjTdOyNNdGGARIkgSO68J1XfieB8/zkOc5hGhTaSapv69jNMeqoJQiDHtgjKEoCqRpBkABICiKvG5EQSnFYDCElLJsmFUgy7L6XFJBH+pv/j3Yf/QF8DgCpRSUEhBCoYI+kr/+JLw/fgmYjEqnv64CIYSW33fnEVJKKKUgpYAQAkqpWmTc+cEfwfQ/+AfgcQT2xd8BV9J87icQT6fo9wdI07TRjDff1521mxaHmyKO9eew6q7mm8im5xkaYc9gMBzLlStXEMfx0m7Ik8kYvV4fSkmzmwXU+Uf9/mApYuqi6ELGHiEElNJWufUAQDz8/vq7dcTvVA0zkiRpjVNmlfT7AwCAeOnz4Edk6DVB8cxzkI8+hgKA/dlfXtrzMEah1PI/973CiAr6EI9f147Ysvz4sH87jDzP4Thu57p7ayFj7/d2oruU6k7R4/HpXS8W57h06VL5/3Y/vzzPYVlW/XkJUeCBBx4omyaIuuP5aLTTusU4f+m3QLKkPic3SfCfFd/3kaYphBDg3ILrOvXPONcNzI7qtL53/jGdRrXryHFcuK6nz5ELl3HnZ34R4r6rsCwb1h/8y/rcUapA/FefQPqRn0aeZXBf+k2Q3hDpD/4IrK/8HjAeQSlZi3n6fs3AGC0brNkAtAi9s7MD8dLnEVIK9UdfgDCf+6kQQmA6nSIIwsY2CC1Lu0Db2KF3VVQiNedW7ZI2LAfLsjdaQDWluAaD4UjObW2h3wuX6niqdoDDsDdTB8h1Js9zuK5X7jy1cxJACIHjOK2erHFulYvXdh2jfOB7oN7zAdA//wrY1//4np9zztHr9ZFlWevchsuEUgrXdRGGPRRFjslk3LoSK3LjVagLl8BfeH6ppbiWZYExvnShbO/7e1jH8dN2Ia/GrLM2eFglKuhDPvwI6Ctf1U1YWnKOHQUhBL1eiO1TluMGvo+H3/MwAC3M7L23UkpgWXZ9fhVFgTiOkaYp8jwv4yDa+Tm2bUxoK77vw7YduK4Lz/PKkloBISSU0qH+x92/D5apSylLZ1+CPM+RJAnG/9F/BvmeD4J89zsgv/4/IpuM6/OnKArgu6/rseOLvwsRR0ie+FFkP/EpiO13oV75Wi3qVV9Sijp6IstSZJk+H5VSIHmK4K0bUGnaMgdpuxGigOu6IASNOJl6vR6SJO7MfWFZ6PgaZgwMS8ayLYxH41avTZaJEfYMBsOhOI6DB65dw2QyWbrYJqUEpQSe57dOhDmKZWczVe4MIdqbt+d5fqvL76q8oLaVecuHPwD1yIdBv/4y2Ctf3fczx3EQhj1Mp1FnroV5YYzB8zy4rgff9+G6OqdNv/Z2fWYVZDoGufEqimeeA7nx6tLEPdt2QAhZqdv0sAzL6t/on30Z4omnjh3vpJQIgqC1n91BxJNPQ3zsU2D/9o/A/uJPmz6cExFCwLZs9Ho9jEbHN4sZDga4du0aplF06DmklILrehu7+Ok6jDHYtl0LYocRBCGm0wjTaYQ4jpEkyR7RLT9RaDlO1K9dduVGh/Vrvwq6/c49j3FQhJ0nJ3cvnHMwxkwu84xU1/uq5xSO45QOqs3sULoX13VQFGKjy0RXgcU5ikIgmm7OpvhejLBnMBgO5aEHH0SeZyu7CeV5Dsd1QBlD0YEdrdM6Weal2r0OgrC1iy/btgGQ1u6eu64LKUXrdkjpmzdAJjvgf/jb+xY3hOjy20npelg3LMuGV+Z2eZ4Px3HqEsMkiTGdTpFlaWuF7Ir82c9APvoY1IVLYC+/tJTncBwbgFrpeXCYE6r6N/HEUyeOd1KKsuyKtdZpvJezigxNoJ2RLra2tjCdTg8VZzzPwwPXrmE8Hh8p3iil4Hk+siw1LvmO0Ov14Xle7cTTGyM+XNcFY7zuXFzFOBRFPvPcYe+GJX3jtROvDzIdg7380qk3OBbhttQl/+2cE7UVIQR8f/XXexAESBLjsAR0BQlji42G6Urzp1VCiG6esb3T3iijZWKEPYPBcChXrlxZ+S5bnucI/ACUtt+uvopFoRACjHG4rts61xmgS8Ns227lsQG6FCmO25dRd9TiJgh8CCFbK+TOAqUUjuPAdb2y46IPzjmEEHWJcRzHyLIMQjTfcfG0qKAPefEqkCVL7YzrOG5dltYGTjveVbEKadr+WIWulnTmeQ5KCO67eB+EEPeMFwTA1tYWlJLHurJs2wKltPX32k0mCMK6lFZKWY+bSaLLppMkRlEUdaMl13XhOC7iOEYcz+6m37thyf7iT1t3fUgp4fvtrhRoK4yxskP81DXvAAAgAElEQVTu6tyOVVVH2+8Fq0AICd8PFnruLttg0EV0Ric9dWTFumGEPYPBcCjnzm1BlV3QVoVSCmmawfO9Opx503N+iiKH5/nln9uxyN+L4zit3T33PB/TaXdCdF3XK4Wudp7zp2U43ILreiCEoCgKZFmK6XRal4JVQdJdpHjqJyE/8g/AvvL74H/2xaU9j+O4EKJFwt4px7sqIFyPC+0RBNYNIQTyPMO5rXNgnO8LC9fRFhT9fu/Yz4BSCsZ465oLbSKUMti2U863VCnm+WCMIk0z5HmOOJ7WP9+Lzr7L68w8nWd2/LhxlNOnCy5Wx3FaHVHSVqQUpdC2uvma47jI89x8VqjKoV3ortOLua934XpdNbbtII5jTDa0gYbpimswGA7ljTdu4oFr15DnI6yyY6BSEqOdnTp3i5CgFgN0rouElApKyWPzZdYFpRQmkzHCnm4u0qYJkpSytZ1xKWWdOzcIIZ075sPQ16XEdBp1XqS8l+V3UaWUgnPe2Vyi8XiEra0tUMpauzGzDkgpMR6PMOjrEs3XX38dQgi4rovz58/v64J7GHuHmqrbKaWkfGxVlslnxtG3RCzLRhiGZfSGdqMBqJ3NaZos5Z4gHr+O4uOfBoB93WW70GVYSgnGeGs2PbqCEAJCaHFvVU25pJRlJ1jzWQHQc/mwB9u2TsxJPQ1duF5XDSEE2Qbfs4ywZzAYDiWKIownE3ie10hnziTR5Sacc9i2A8viAAgopQD04F2JStXEV0pRi37VwuSgGNgmYey0FEWBNEkRhj2MRifnRhBCQQiWLnzOI+xRqm3yhNDyzwSUsj3/vvt41fHrUs3qOXVXv6IooNTRnyVjtHMimX7tzR2zCvoQj1/Xu7/RfJNOSmnp2tKZT+sm7PGXPg+SpWBfenE5j88thGG4x53TTYpCwLZtUzK3ZKqNH8/z8J6HH8Y3X3sN165ePdX5U12n/f6gbDKUIc/19UqIvteGYQ93795ZxUvZGIIgBGOsfo+n02ntej84p6lYxNi8l2r8WtY4tkyEEOCcwxiCZydJYgRBuLI5fZIkZc6euQ8Aei6/vb2NIPAxHG5hMhkb0XMPjuMA0O8T5xY4ZyCEgjFWd9o+qfHPonMMu4YR9gwGw5G89dZbeOT970eWNbdArwbz46hEIcZYKRKRWjQCCAglICD7xEAApWgk9n0H1AFxsB3OwCSJ4TjOocHRlmXDtm1YlrVvYbD3tVZd7JTSYpyU+0XPqsRH/w5O/bqVUqCU1uVfewU7fUOmoJTVC5nqMXe/9PNXbsTqOAGAUgLGGBjjqF6K7nS7+1hFke+54e+eJ4zxTopKTZ5nR7k4ZmEwGKIoCty9e6fxa2YZkGgE9qUXF7rIBvT5GgRBvdBva27laUnTFJ7nmQXdiojjGJ7n45FHHoEs3V4nkaYJXNetyzwPg9IefD/oVKRBW6maWgghkKZpWYUg9gmwR42Zixib99Jlp0+e57Wz0TAblftWu+iW72rK8wxK+WUW8+aKLftRiKIIjlOg1+vvE/Y3GX1NE+RFoUvG0wTv3nq3di+7nod+v4+gzGvWJd6i7jRcrW04t/ZFU2waRtgzGAxHIqXE3bt30ev1Wj2xrwShWXa+DoqBjFFgj/hXiWIHnYF7BSkhZOkgq24syxMyKmdGr9dDnmsRzLIs+H4AQE/Yjtr92/taCaFQSu5xyTFwTsvXCejo9YOve1f8qxYhhKAW8YbDrUMEu13HZNUgYdadSSmrXMFdkcPzPDCm3wvt5rRhWXZZRkbL3TwJ13VRFAUsy15pWPRZWHUprrx4FcUzz4G/8Dzo7ZsLcXEkSQzbdhZ1iK1kkYtsSimCIATnHHEcL630btUURQ5Kg6YPY6OI4ymGzhbSGcTUnZ3jA8bjOEYYnu7+v9dVBmDh4nfXqErRKWUIwwCMcSRpgnh6uIh6nCuvyw67RZPnGSgNmz6MzpLnOWzbXlnn8izL6vxgwy6VuB+GPRCCtWiaNi++H0AIgW/fuHHk/CcfjzEe62ZluiO4B8/zEPg++v0+AJQNhja7WYsR9gwGw7HcfucdhGGIIAgxnUZrM2DOIwYyxms3YOVG06ISrV1rWZYurQFCURSI4wS9Xh9JkpRl0vGJu33zvNa9VGWVlRsSIKVoJzCZTFAUqwxH3nUhHnTpEULhujonKkliEELh+z4oDfeJsVXwfBMlECeVVK3y+iqeeQ7y0cdQALA/+8tndnF4ng/LssAYg+s2U8K/ChazyCYIwxCWZSFJE0wm47UZW4F252+uK4wxAFjoAroaY0/j2tsreANYqMOsK1BK63Fw7/mv79PHX+PHbRh02WG3DJRSaxn1sAqqmJZVEcdT2Pbw0GqTTacoCuR5Xo/dm4ZlWQjDHqIowo3vfOfU56UQeu0xmUxwe89jVWuiTcYIewaD4ViklPj2jRu4//JlBEGAyaT5QPdF582cFiEKHDePtG0brqs7+moRbrpw8agqyfU8D+PxaCUT29OUQ6+Koihg2/ahP1NKHlNSpjtAMsbKoPheWZIs65LeJEmWLlAeu3hbsWOPv/A8ivL7InBdF9NphDieX0TuAmddZAdBWJcm7exsdzpL7yjW3bXZRizLXsr9oMrJOonDBO9NcZg5jgPbdsC57jJcuednGdONK+/0CKlz9oywNztN7B9F0QS9Xs8Ie4dgWRYmk3HTh7FyCCHo9fp45913cevWrTPPffM8N42eALBer/dLTR+EwWBoN0opjMZjuK6Lfr8PpdDohEo8+TSKj38aZLID+to3GjuOg1TZOUkSgzEG3/dhWbrkYVGCjeM4sCwbo9HOWgoCJ2HbVhn0PlsGWeUwLIoCWZYhSRIkSQIhCkipQ+R9P4Druns67i1+Bkxu3QSZ7GhROt//Gla920imY7CXXwKZLmZS6bou4nhqFltH4Ps+gjCEkgpRNEGapmvl0tuL7welG8GUX62KIAjLMW2x15+UEp6nN6uOu+eQPAV97Rsgebrvz+tMEAR1M4yiKBBFE2RZOte9eVPes0VgcQuEULOQn4MqpkSI1W2+SSnhOO49mZIGlO+LXOnn0QYopeBcu+wUgOkREQWG2TCOPYPBcCqqjDbGGMIwxJ07zU0+u7CzHcdTxPEUQRBgMBgiiqIzB+JX4tOminoAFlzep2o3YrWTrN18LobDIbIsQxQt1qG6ziVVexupGHZxXReu60EIgfFovDET+FVlOBmqHFWytKYrcay7aZ6Uybcp2LZdi9fj8eZc021BCJ2fa5iDsI/kQ08A/+9vr7TiRUoJxpgRYw+Qpgkcx9k4N6OUEqPRDiiluHD+PFzHwRs3bzZ9WJ2HNn0ABoOhG/ieB9/3MRqNsL19t9FjqcSRLoRyR1GE8XgE3/fheWfr5BaGvY13RMVxXJfTLoPKdbGzoyccg8EQlC7/VrmK59iLeOgDSP/JZyEe+sDCHrMS9gy7UErh+wEmk3FZOm8EAMPiYYwvVVBP06Te3NtkqmY3vh8giiJMJkbUa4KiKDb+XJyX5K//CNKfeBbi8eurfd4kget6Zo6wB0pp2Vhkc126YdgD5xyu6zZ9KGuBuboMBsOpiKZT5EWOMAwRhr0jc86aQAV9FNc/ARX0mz6UQymKAqPRDhzHgePMd/PyfB9Syo3unFVx2synsyClwHg8Qpqm6PcHS88Mo5SutCwz/0f/GOryg8j/0T9e2GNW3ZYN+9EZjpu1+F9F34xliNNdRTcSWK5TdtOF+zDsYTAYghBgNNoxZeYNUuUXGjSEEFCqNzxt24bjuLpjaBCg19Pn7XC4ha2tc/D/vz+A/Rv/YuUVL3meIc9z+L7pll4Rhj3keb7R83opJe7cuYNXv/nNpg9lLTCluAaD4VQopfDNb75W76zcf/kyOLdO7JS3Co5rSNAWpJQYj0fo9/sQYrZmFJRSuI5ryqBKqgYiunxhuTudSRJDiAJhqJttLKtcYpWNM+TFq4BXTq533l3c40q50Qv/w5ByPTP0TkKp5Ye0F5/8BajLD6L45C+A/dOfW+6TtZxVNBIghHS+jI5SCsdxwTkHIaTsEKrHrjzPDx3fKaXo9fR9e3v77trmYnaNTYp+4NwCYxSE0LLsfverEjiVUge+JKRUyPMCQqRlnrDEUClYv/e5Rio/4jhGv9/ODfgmYIxhNNpp+jAaJYom2Nrawq23397oaqRFYYQ9g8EwE0VRYDKZ4NVvfhPve+97YVl24zvXXcjcA3Rzjek0Rhj2Zipn9v0AeZ5vxAT2tERRhF4vRJZlS19o5XmO8XhUi3tJsvgGF6t07BXPPAeEfWB0F/b/+j8s7HGFkLAsa2GPtx4YEWBZ8F/7VRSf/AXwX/vVpg+lcSilK7kPd01I0UKeUwojDIQQFEWOPM9Kh6Oq3U5Vt/k8zxBFesPSsiwEQYg0SxGbcPdWoZTObOvS+TgLhBDYtj4ndfMvCaUklFIQQpTnsJjLDd6UOC2lME5Lwz4opRBCGFFvQRhhz2AwzIVSCt+9dQvXrl5tXNjrUkOCKijXcdxTub9s2wHnvPFcw7ZRFDmkVGUH2+W7SHRI+gi9Xh+MsYU31QBW59jjLzyPovxOby8urLgoCvj+2XIk15FNXMjo17zc85nd+Auwf/pzdRQD+9KLnchdXQaEkKUvjJRSsCyrbKLFa3eudr7tP8d3HcgKUqq6K7l2xS3WZV11V+SclQ6mXTcTgLoTelHkx75HVTd7z/MxHG6VIqYoO6ivrlu54XRIqcroh267SA/CGIPrurBtp9wMnq5dBtsqKxTaTtc2SxaBbdvl61awbRt37txp+pDWBiPsGQyGuZlMJsjzHJZldb5EZ5WkaXqqLliMcQSBDt433IsuxVmdaCKEwGi0gyAI607HixIVV+nYo7dvwv7sLy/8cYsi36jyqNNiFjCLQTz0gdqhx278xe6/dyCKYdnohfLyn8P3A2RZVruFtGgn6/K/e/8PBWMUlDIwxuA4Lnw/qIU+IWTpoDvakV79X/1F94h3BIRo8U4fi348KfPaATLrtSeEwGQyhuvqZmFTZmH6w39no0XjtrJO0Q+EEFiWVTeXyPMcOzvbS7mPKqXW2unYFTjntRNzE9CbLVq0FkIgmk7BOcfo3Xdx964xLiwKI+wZDIYzUQhhhL0ZSdMEvu+BUgYpD3cQcM7rLrjmvT0cKQU4t5Blq3OMVlmJjuMgDEMopZCmyZnDj3XWU/cFICnXuzyqi6igD/H49c6LE0dl6nUlimH5LHf8uHt3dleFUhJFIQHocsG4NL5Vnc0Z47XYp39/9zUczA6rhLs8z0sBT5TliYt/3UkSI8tSsB/7aRQf+SkAmysatxUhBDhf7TK2cqvq81eXdku/j/ivPQnvj18Ci3ed/Pe6WAHg3o3Iyr0mpUSWZYjj5ZZ8CyHAGG9sXlnNETatodS96HNhnTZCHceBZdn1ayKEgDFWl9tmWYa3b9/G9rbJC18WRtgzGAxn4q233sLVK1fQ7w9QiAJSSKRpshYixTIpCgHbtpAk9wp7juPA9wPE8XSju2WdxHQ6xWAwRJIkRwqkyyJN09p5qTvQ+RCigBCyzL3JZ5q4rktpinZRrF951Flp8vNdF0fbUZl6XYpiMGh2M5V2SwwPlvTqxjPNjYlSSogv/EsESiL4+h8hddyyjLj74/Q6IEQBx1lOt3pCSCk8ayGPc1676qWUZcZdAaUk0ieeQPJjP42iyGH//v8FYL979eB5rBsLNSfkVMJak89vWdbGC3tFoWMJer1+5xvjcc7h+wGmcYx33noLaZbB4hxCVhsxJj9vVZD7r1wxdyiDwXBmXMeBZds4t7UFzvnSdx27juu6sGwb49Gug4YxjjAMAehOUZs+8TkNQRCAENp4uTKltMyf4mCMlkHtdI/bRJZfOuz64G55EGj3Xxu6TJ+FIAghpTTX/x76/T6yLG8sp6sJx16/P0Acx43nr66Kpl2R/f4AaZosvUv4pmJZFjzPB2O0zNwzm5dtYGvr3FxO0qNwXReu62knXnnP1iJefuRY1vS1PytBEEApNDbXoJRiMBhiNNoxgg/02C1EUTfs6Rq2bcN1Pdx8802MxyY2qGmMY89gMCyEJE2RpCmCIIBl8bVxIC2LJEngeX79PnmeB9f1kCQx4vheAUAFfRRPPg2AgL/0W52YQK6CKIowHG41Xg4upSwX1fsX1pTSshSBlX/msG2nzAbaDZbXWYEEeZ6ViwndsbFrNO0GaCNRFGlH84wuzkVhHG3Lp2lXZFEU4Nwywt6S0MLODjjnZXMNzzjqW4DC4jJdOedwXQ+TyXg2t33HxtdVNNo5Dj2/KcA5N8IegMlkjF6vjzAMMZksuinbcnEcB7bt4LVvfWulkTiGo2G9Xu+Xmj4Ig8GwPlBCcP78BTDGzEB/Ao7jgBCKIPDBGMNoNDpSnBJPPg3xsU9BPfJhyA89BvqNPwWZdnN3TAV9iCefBrl1EyRfzELU8/xTdRleNbulOwWKIkeWZWUmX7yvU6MQOgjctq2ytNeD53llZokFxjk4q7o+7mZPtQ1CcKrGMJtE1R3U94ONEV4cx0VRFGcqkV/GOLEsyK2bIJMd7dpp4FgJIbBte2POr6bQOWgp8jwvx2i/dnUZVo/n+WWzibPPNcOwhyzL1q4D7UEcxy1jQ5o7Zz3PQ5Zla5MtdxaUUsiyFJ7nwbLszqybHMcB5xa+9e1vmxzwFmGEPYPBsFDSLEOv16sFC8PhcM7L3S69GJtMJscKNeTWTSBLoAbngMsPQF24BPbySys84sUhnnwaxcc/DTLZAX3tG2d+vKLQWTtNBkLPw968nqIo6tw+Xeqlw9uFECBEd4bknMOyLNi2A8/TuX6u68K29QSrygSqOgWvQvjzfb92m1bHQikxTpYDVI4q2+7OxP0suK57bKfT07DocWKZkDwFfe0bIHlaC5IYjyCeeGolwqR2ffuNlXtvGkpph7ZSCr7vw3GcunTTsDoYY7AsC47jnGlctSwbjuM0HumxCjzPbVRUqwSh6dTEdewlyzJ4nu6KXBTtnsdSShEEIV771rc6NefeBEwprsFgWCicc9i2jZ0dc9M+ijDswbIsEEKQpump8shINIL1r34d7I/+AMUzz4G/8PwKjnQ57O1iuah8mjieIgjCzmfU7UUvFDMcN2/Swd6sDPmmdch3FUSvlNLCoSig6pw/OdciVAuKHpRSIITUE9A0TevulE0Hg7eZyWSMwWAIx3GNo/EUdLXbbVWWS9//IchHHwOw/PLc6vo7rtO6YfFUmzGe59X5otNpZPJxV0RR5GCMQint3pv3/u/7/qERKOsIIc12YfU8v7N5cstEKYXxeIx+v192kG2vc9TzfNx+5x0j6rUQI+wZDIaF0sbywLZQlVjmeY7t7e2yk5Q/02PQ2zdhf/aXl3SEq2FvJk1x/RMLyabK87x2rZxGKO1a4PVR6JKaoxeRnPPSycdBy+zLvV97XYNCiLpsuBIK9mLbFoQo6nK/oijM9T4jk8m4Dste78U/wbynhrx4Ffnf/1mQ11+D9eL/0bnrsxIi6Z99GfKVr65MmCyKAq7rGCdMA8Sxzsb1PB+9Xg9pmpWfgxkfl0lRCHgew2i0g8FgiCSJ59qwArAxmy2EVJ16V08QBGXzsPV3rc+DlKLO3KsarbWNavP43XffbfpQDIdghD2DwbBQhBBlYwDDXnq9PhhjiKJJvctVFPnGv1eLdOWMxyMMBsO6hPU4mg67XxVFcbyAtNvNl4FzBkrte3L8tPgnwBhHURSglJbNPQjMwnU2hBCI4ynCsIedne19wui6iM27zHduFM88B/XBH4D64A9ARDuduz73blzQFR57nuewbXtlz2e4lzieIk0ThGEPw+Fw3/3esHiEKOoOtlmWwfeDmcppCSHwfR9R1K2mBWeDNOaqrz4rw9EURYHpVFeg7OxsN3049+A47onRQYbmMMKewWBYOHmem3KzEt0AwUWeZ5hMxvsX8qVbSjcbaK/tfpkssqOclBJJkiAIQoxGO8f+blfL/BbNbjffw6G0KvNlYKzK8NNNXypRetftJ2r3n8mbOpokSWDbupvc3jFyU8Tmk+AvPI+ccZDXX9v463MWhChAqdv0YWw8UkqMRjtwHAdh2MNkMjEOpSWilATnHFE0wXC4NUOOKUEY9iCE2BjxVd+zmxNkptMpBoMBsixFURSwbfvIzW2lgCxLN1JAStMEnufBtp3WlOTqCqMAWZ7j3Tt3mj4cwxGQ+69c2bwrxmAwLBXbsnDlyhV4nleW68k9zp/dsr91xrZt+H5wYuaO67qwLBvj8To4dNrBcLiF6TTaiCYFq2Q43MJ4PNp37VJKy8YdDJTqxh2E3Jvxd5jwt4kT9oogCEAIwWSy6xRZJ8feYDBEFEWtDwFfJwghGA63cPeuWXS1Bc4t9Ho9xHGMNE02esxbFpU4F8dTWJaNIPBBiBaL9AaT7jpfFHk9D7NtG67rQQixUXMvy7Lh+36jTrB+f4A0TcCYzuMWQkCVYiPZ83uEUDBGMZ3GG2kScF0PlsUxHq+moYtlWej1+phOp8jzbN88jxCKra0tvP7GG9jZOX7T3NAsxrFnMBgWTpbn+PaNG3XnV4tzMM5hcQ7LthEEYdniPUMyuID8Jz8N/sLzoLdvNn3oZ6bqFsUYw3Q6PXG3TXd0NS6LRRLHU3ieb4S9BeE4Tn2Ocm7tm/DpEqgUR73Vuxl/DNyyQEunX1XqWwl+u/l+m+H2O6zJwSLdq11knYTNJqg2zzjnrcxm2kSKIsdotIMgCOF53p6NzaIMyDf3qLOiO47r5WyeZ9je1u8ppbR2mTPG4LrePpf5Jm7+MdZ8cx3GGAAtrm5vb+M4ByHnFoIggOd5iKLo1M5XQsg9jviuIYSA4ywnWsG27TqXeu/zAcA0jtHv90EJQZ5nyPO8jnRJk+6+n5uCEfYMBsPSOC7fKwgCbA2HUH//ZyH/yvejAJbaFKISE/beyBYpHliWBdf1wDlHmqb3lN0eRZVZZroZLo40TeG63gwlOYbDsCwLvh8AAJIkhlIKvh+Ac3bqrnbHjQF73X6McVjWQbefhBC7Yh9jDIRUJeyqvL5U3Y1398+73Xmrv7cBXcasF5a6o3CB9c0pVCDk5N+qfzvoI//kL66si6zBsCqEEHU0hGVZ4Nwq3UoOfD9AmqYoihx5XmA9x4LlIoQ4NFvyNF3lNw1Km+2I67oupJRlk7MYJ53vRZFjZ2cbjuMgCAJI6Z3Yddp1dZO6yv/XVXFPRyuwhT+u5/nl5yAwGo3q+VG16bB99y6++93vwnEc9Pt9DAcD9PuOjrrZ0MigLmGEPYPB0AhRFCGKIpz7X/578J/5z0FfeH6hj6+FHQuUstIdVC3+US44D1917ooAu7+/998VVD0XqQQISnUHyCRJTi3o7UXnwgUbVRKybJIkNq69M1BN/qJosu89LIoCvV4fQRCcWtw7itO5/arGHhxSivKaJLuuPwKQ8lqurseKg3/fFf0UlJK1OKgXOurAz+/9mhV93BYsS38dfCzXdeG62gmZZRnSNNlYp5V4/Drko4+Bfu0rJlfvjLRFyDbcS57n+/LcOLfgug5sOwClFHmeI02TuTLf9MYBA2Paqaa7VxJIqasj8jxby/FFCyCb3YRsNmbYcVkw1X0QmE1wS9MUaZrC83yEYQ9KKaRpgjTdzeDTQrkPKSXG4zEopaVw3k1hbxkCrDYguBiPR/A8H/3+AHme13MsQgi2zp3DW2+9hTRNcfv2bdy+fbv+maH9GGHPYDA0Cn/nuwj/+X+DJIkX8niu68F1XSilkCQx8rw4tRNurxBw8M8AOUQQVHXZ4FluwkkSYzAYwnVdJMbqvhCMa29+XNeF4zjY2dm+57zWk2bdfVg7TZa3UDypo++sVM5YxmjZ/EM7BKtJa3V977/ucYw4uCsS7t00qMq/dvMFC+zsREeOEZRSuK5XZ0VF0WQNSpFnWwTsbWZjynDnhxCy9vm160RR5JhMdkU83w/g+1rkO3xDodqM0N91uSmrqxF25yMC0+kUQhRgjJdxCj0AehMhy7K1yb+UUhrR4ZRkWYYwDBt7fiEEXNeeu1lJHE8Rx1PYtg3HceF5fl31Qgi5J/5GVxhYnT7Xj3JZEkJ01JFllRUKR29C6tJkG0opxHGMoigwHo/gOA44t5BlGaJoUpas3xsNtI4bAuuKEfYMBkOjcMuCUmdfxFJK0ev1AQBRNJlr4tBU2Z5SCuPxGL1eD5QyTKdnc0IZNLqzmHHtzYLjOHDO34d3v/cx0C/+zqEii5QScTyF7wcndh9uE9Wi9yxzVC0OaoEwDEPEcbxnE0C7fCsnwSzHNZ1GmE4jBEGAwWCIOJ52XuQ/aSg9mKlnym/PBmPcuPU6zt57f5Ubp9ndeKB017Gc5wXi+PgNEF2OmtWP6TgugiAApQRZlpcuwqzT547OI3NmGnc3kaLIy1JYryyFXTWLEWArcRrQ1QXVRv5hv+e6zj7xvEtkWYZ+f4Dt7bv7/t1xXPi+ByEksiyrNyb1d7rHhFBWGimFyWR8zzhROSErpJQYBmHjJduG+THCnsFgaBSLc0h5tgkl5xxh2EOSJAtz/q0aIQqMRiOEYYjBYIjxeNTZG6u8eBXFM8813hAlSZKy67A19w7xJsE5h+8HuPN9P4T8Jz4FruSRYot+bzfPEbnrzi2gVIA4ni708aMoQpIkCMMeLMueq7S/DeiFwfHOMfH4dRQf/zQAk6m3CBzHMc6KNWIZn6V2QetO3JWTz3W10JemKeJ42snxRoiizjc2HM9kMsZgMESWZSt391qWhaIoFnqOHXcPjuMYw+HwnnztrhBFE/T7g33VPEGgXYjj8b1C3SLI87yMBlpNN17DYmG9Xu+Xmj4Ig8GwuVy4cB5CFHOLWIwx9Hp9xPG0s1kaFTo3JAUhQBj2QAhpdQmBeOgDyP6L/xryvmugN/4SJNeT6vzZz0A++shm1n4AACAASURBVBjUhUtgL7/U8FESuK7b6gm/CvoQTz4Ncutm/R6umsrxOp1GEDdvgEx2tJPqmOOpQrC7ft3Ngy6fdZbiqqvyg2zbhu/7yLK8U4uSXq+PoihO7AhObt081XlmOBlCKMIw7KwQvEj2jqdqeAH5s58BufEqyNQsVPeilCwz/VJkWQrHcVt/rzyKKs/0pDHHgLpztp5frnYjwPf98jnVijZbFWzbAoDORhQQQmBZdn1u+77ON17WZ0cIQb/Xw86exhqG7mCEPYPB0CgXL1y4p+36LOiytbiTk9GjKIqi3jWr/t5G8p//FeDyA1APfwBksgP62jcAAOTGq1AXLoG/8Hzji6miKOoclrY6IMWTT6P4+Kf3vYerZjAYIkl0CSnJU9DXvnGi2KLzclwQ0t5zdFkQQuC63lIdwrrEhiIIAhSFaO35uxfHcWDbDiaTk6/7055nhpPp9XqnElNnRTz0AeQ//ysgN14F3Xl3oY+9LPaOp8Xf/TjUB38A8spD4F/+vaYPrbUopZBlOpcWUJ0TQXSGmLORm0zzYFl2Wcq92o3jKr9NylUJewAbnEPyIz+B/H3fC/rmdzp3v9FZeruOPduxoaSCEMuZcwkhwBjH5UuXMBgM0Ov1wDnvfDTIpmCEPYPB0Cie59W7eLOKe71eH0KIhZfDtQGlZB2M3dZSR3LjVcjv+T7Ql18C/8Jv1BMmMh2DvfxS46JeBSEUjuO0dje/aefSYDBEnudzXUdSCvh+sHGTviq4etmvuyj0pkcYhhBCnLoRUFOEYQ9xPO2cMNBlXNeDZVlL6aqe//yvQF1+EOp9HwT/g88v/PHPwlFO573jafEDPwycvwzcvQ2E/UZd0V2gGte6tlGqlJ5LdjWKZdVoJ/jqS3EdxwWlFEIUKxP2xJMfRfyRn4J65MONbp7Oi1Jq37lNCYVlW0tdFxRFgTRNIaUEpQTnz50v11rm+mo7RtgzGAyNMhqPAUJwbutc3UXyMDi3wLkFy9JfjuOCc77WORBCiDoYuI0LZbrzLvhLvwX29Zf3LZbaUFq6l6LI4fv+mZyhy6RJ51K/P4CUAlE0X8MWKSUsywbnfKNyDCuxeBWCphACRVEgDEMohaXt1C8C3/cRRZOmD2NDIPD9AI7jYDxeTtkUufGqFvV+7Vdb59g7yum8dzylr/07qAuXQL7zTYgf/4crW9i37R54WiqHu5SylXOOo9HiR5alrbzHt4kgCMAYb2Sctm0LnPO6KmUlz3nnNiwlYH3z6whe/tdgQnfRBdCZc8W2bQCkvvc7jrsSd6pSEq6rG61899atpT+f4ewYYc9gMDROHMeYTCYYDofwPB+McXBu1S3tfT+AVLLeRZrGMSzbRpHnrV7knpVK0PP9AFnWna51s5SWrmoBxBiDbbfXtXcUR70/KuijeOoTkO//MOibN+Z673RnRHqoOD7L5yJEgSDYLNceYxxssIXp37i+ksW7lBJZliMMQ3De3mYwxjWzGhjjGAwGIIQstdES3XkX/A8+35iod9w4dBqnc+Uep2+8tlJXdBviFeZFCIEw7HVO3LNtu/UbH03CGEO/PwAhdGkbAcehN+MtUEqRZfnK4jtEHEF+40/AXv0qaJGDcw7LsuG6LjzPh23rjUnGGADSysgLShkYY8jzDFLK0nG5fBE7DHuIkwSvv/76Up/HsDiMsGcwGFpBURS4c/cuxpNJGeacYTyZYHtnB7fefht37tzBaDTCpOwaef/ly5hO53MZdQkpJQih8DyvM+Uxs5SWrmoBlOc5XNeF47itLW0+jKPeH/Hk0xAf+9Tc5SWWZcHz/CMn+DOJs0qBMVaWO3fnvT0LnHNkP/xjSD/27OpcQEohSRI4jlu6amZ38hJCwBiHZfFygWPVQeqLWCS4rtupTYiuwRiH5+12MY2iydLea3nxat14AoQ04kA7bhyaxem8ald00/EKZ0FKiaLIEQQhGGOtz0+1LAu+78OybAhRtP54m4BSisFggCRJEEVRI6Ke53lQSkEp1YhbsDqvsyxDmqZIkgRJEkMpgDEKzi04jlOeSxbalDVJqW4Cp5TOUyWEIE2TpX6OYdhDFEW4efPm0p7DsHh40wdgMBgMe0nT9EQBq9/vt7aschnkeV5a8buBvHA/xONPgbzyb8Gi43Of2Jde3Pd9mYxGO+j1+uj1+o3sWM/DUe8P+9KLULYDgJzqvZMXr6J45jnwF54HvX0Tvh9gOp0euTs96+cSx1MMBv8/e+8eZNlR33l+M0+ePM97q7q7Wt2tFhJIlqyXhXlYRjKmMUjGoAfGdtiDjRHGbKwd7NpreccTu7Pr3Z3xzEbsPPB/M8PgiBl2x54ZWBwOkMN4hGW0GgQCg0AtQGohqYW61S31o+o+zysz948859StqltV933PrcpPRAWou+vec8/Nc07mN3+/73cZlmVVZjI8TQgh8P7uy4jj7kzGbi/NZgOO48B1tcCTJHFeAbH1nkgpBWOstDGglEJKWS6wChyHglKap2RGI1cEFiJvFaseqoZt89JaglJaiqu9P4Aea8WPUqqsXLdtG9O0PMp+6WOQt96ODAA99RSyD/wmAIA9/LnpvekmZvl8mCSk3ZjpeZo0WZZhdXUVtVoN9frSVKtCR4FSbYXgOC6UUmW6L6XWvA+tkgRBiCiKp1ZVX9zDiorJzXMAznkppFUN/fzcuObQ3t8BGLMrUUCQJAlcV/uRdzrtqW/ye56HKI5w5uzZqb6PYfKQY1deWf2VjcFgMPTwhje8HkrKfVMdRAjB8vIBXL58ad6HsoXNghEAxP/rv4I6ejXIuZfg/OPfnvMRbiUMa3kL6mKIe5Mg+e3/DfLW20FPPoHwT/5P+H6A1dXLE30Pz9Mm/o3G5E38q0axqGw01uZ6HJRa8Lz1FqdCECqEIF11IEtRaKfjJYTmVa0OhBBot1tDL+bDWg1Zmu6rtuxh0N+XB855XkGivaZ6F5ZFaBIhFMC6yLe5Eml5+QC63c7UFnny8HGkv/JboD98HtZX/hryjT+pK9B22awxjI4K6hB33FWe583/PQ+CIIBtczSbzbm3uRYtlIVPW7fbRZal5d/5vo+1tdW5HmMVOXDgIFZXV6GUvp/rzR5WCqFKqbz1evCKR9u24boeGGOQUpbPCr2xI9BqtfLwBYqlpeVKzl93Y2lpGVJKtFqt8tzNC0IIDhw4iEuXpmuLwDkHd1z84Ac/2BebtHsN04prMBgWCm7buOLwFZXYRZslxY5o1dpM0gcehLz1dqiVI7C+8WX9h6++Annzm4FTJ6GuesPIHnDTIkkS2DaH53lI0/3RNkhOPwe1cgTss59CAIkkiSc+loqwF53eWp3qjmlQePLM27NxvVpFV0NooShBkiTodDqIoi7iOIYQGRzH3UVwU8gyLcrZto0gCCClGGpyTwiB63ozMfZeJCil8P2gPKetVhNR1EWabk2mXF9ki/Ja6nc9CSGnm0hNCORtPwl5x90gl18Fe/hzlbqP70U2tx73/jc5f2Yu7dBF9a5O5s4mcm+3rKJhbPdnr67OcxGGNdi2jTRN0Gw2kSTxhmPRCe1+JavC5om+5+hnPucctVodts1BqN74IURvODDG4DgOPM8DIaSs7O6lSE0OazVwzsvvIo6jsvItiiJYFiu9oW2bg1K6MFYyvcRxBM7tuYevFRs9ReXjNN8nCEKcfvHFyvr4GnbGCHsGg2GhWFlZgWVVT+CaNoQQcM7nLiRsplcwIh0dwiB//A7IN94JXHXtyB5w0yZJEliWXmxn2WQWK1WmMJEnnSZ830e3253KJFUpBc/zBxJ2FjU5EtBCexWEvc0UItDm8SylhOcNbritBaes9NkadJIvhMi9gKrjTzRvXNfNwwgEGo21iXkQSingOA4IGf15uN01mP7425H+/v8Fdexq0JNPgD30pwt3jS4im735ev9b3HEXsg/8pv5OvvetmX4f+hmpQzXGeV5aloUwrOXBBR70ZkL/sau98wL4fgBCCLrdDjqdzo5j3XXdfWXTMghFIB3nDjh30O120G63kSQJ0jTNK4YTJEmMOI6QZVkeWueXzznbZnBdLw/cshDnXn3bfRdpmoJSq6zoS9NkYefsujOIIAyDmW9a2raNMKzB9/2yMnIacw7L0t+V5/k4c/Ys2p3OxN/DMBuMsGcwGBaKq44fRxRN1zS2mii4rle5FrdewahYJNJvfw1oN0BefAb0+0+CPfZXlVwUpmkKKVXZmrsfdigp1e2WnSlN3AphZxDj6UVOjmTMhmXRhbIDsG0bhJCBF1hSSkRRBN8PyuqMwVB55Uy17lWzhjGGWq0Oy7LQajWnUrFSpKaPeq63uwbTv/8vAMcF0gT8E//AtN/OiM0hH73/Tc6fgTp2NeStt8/lnimEgFIy9/XsL04XFT9pmqG3Gq+oWNWVTxmazQbSNIXneWUQkBaQbNg2RxiGsG0bQgg0m40t1XnbwbkzdJXxXieOYxBCc5uMtV3v/4V4FEXd0qNVe7Nqe4YoigY6v2malqJsq9Wc1MeZC1mWQSmFIAhnMr48z0MY1sC5jSTR/pGu6yKKuhN/b98P4Hke1hoNnDl7Ft1pGrcapo4R9gwGw8IQ+D7q9fq+XDAqpYW9qlaXycPHkf73/xjyJ34G5PKrsL/4n2E98ySsU09NVdQbt+pLL4x9ACgFjHEqYKoO5w4IpUim2Baj1GAtgkU1Cv321yDuvBtoNiDuvHshKvi0SLZYwh6lBLY9fNVvHEd5WMdgretCiNzUXu7LBTYhJF8s6crVaaZQSilhWSxPIx7+mtkuvVW9+grULW+B9elPwPrhqUkesmFESBrrSr05pu0KIcrqnn5CdSFk680dklteuPD9IK9YbZQbaEpJxHGcz20Kn1ALhADdboROpz30ZptOMyWl755BU1gsDHsfyrIsr+ZLRqqEzLIUjlNUUVZv3joMQogNadFa6J7Mfb2wsGCM5a/P0Om08wrVFEIIxHEy0XFNCEUQ6BbjHzz/fOmJaFhsjLBnMBgWhmNHj+7bxSKgd8MZs4eonJkOKqgjfd8Hkd39i6AvPAvSaSJ94EGoa28GOfcS7M98cmaLjklUfbmuh7W1VcRxVC4yXNfdk15xnudBZIMbZI+CEAKM2eDc2VH4KqpRxJ136xazlSMQJ+5biAq+wjdokYQ9QId+jOJ/lyQxGGMDew15nockSSHl/rlXF0mdYVgDADSbzZkIDFmWllVPwz4bN1eIFVjnXgL768/AOvfSJA/VMCbbfV+zJE1TuK63pfqXcw7OHayuXoZSKvcFJhBCoNVqbys8a9EiRhzHuU9bMvJ9g1Jd9Vc1i4T9ipQShACOM9rGQ9XQVewxHMeB7wewLDq2wMcYQ72+VFasZlnWN4V6kptD+j3rWFtbwyvnzu3DDqi9ixH2DAbDQhCGIVZWVtBu76/QjM3Mqx1XBXVkd/8C5PW3Qb7+esj3fhA4fKwMzSi89uxP/zHo6oWhXlecuGdLtdYglXgqqENedzPIi88A3IW48U2Q190EevaljdUnO7xWkQRaGG7rRUYEQE3ULLwq6CqiwdqaxkG34QwWpFFWDT3yeZDLr86tGmUY2PJBRHe+B3LTWKsyUsqxzOX1hgJBEOzsS1n4yS2Sif16G6ANxuzcW4rBsigopXnC8EYKw3nOHXieD9/3Sy8w3c40u8WS/m6nGKRhMPSQpgnCsFZW8FJKUavV0em0y9CXotJLi3+zuRaKzgZzHVSHwi5gUH/XRaDwJOScw/eDkYPtLMtCvb6EOI7Qauk252lv3HPO4Xk+XnnlFVy4eHHPfCcGjRH2DAbD1CGEgFI68gNkZWUFx44eRbu9v0vFpZRwXQ9CyIlXwuwmpIkT90Dc/xGoG24DPfWUFtOSWFfndZobvPaGoai421ytNUglnj6mB0C6bcg77oa67ua+YR07vRalZIOwV/5O7ic0aBDEouD7/tT89TYzaJBGWYXSac69GmVQxIn70L331xeiurAXzjkAAiFGq9gsvIbCsNZX9LZtG57nodlsYpbC1rBYlgXOHfi+hyAIwbkDy2Kg1AKlFJQSMMZg2zY4t+E4bu4Htv7jOA5sm4FSgjTN0GptTeqcFUWVrG0P44VomDe9wrCuFPfgui4ch8Oy2ETb/SaJUjpN1fN0S26tpkM15i3mDxPeZJgdlkXz8Le9c29SSpUCn34+DLaRCeiQF84dBEGAbrc7s+umaPV9/oUX9n2RxF6F7f5PDAaDYXQopbj2DW8oH+prjQaazeZAO6qccxw9egSu46LRaMzFo0MFdYg77tJVRBUwEC88biad81Ak7gEAe/hzW/7eevxhKO4AIGBf/sLEzoX1+MMAAPrtr0Geeqr8783/u9vvitOnoGwHJI22/M5Or7XTmilJknI3dpTFetXGznaVR9NCGz57efvnZMW6eZ9b5+t/C0IAscP4rCJCZCO34xYUvlhhWEO73dqwWAuCEO12q5J+SoUxvxY3C8+kDO12e6jre9T7wbTpdNpYWlpGHNsDtwDP+zraL1BKy4rQQjwmhOTp0Vnp3yWEbl0sKkiXlpYhpUQcR5WrQut2u+DcwfLyASil0K7I+JFS5kmse9tnb5Gu3SiKUK8vzfswpoKUEs1mA47j5MExSV/RzHEcUErBuQNAP4tbreZMx6nn+Xjl3LmpBDkZqoGp2DMYDFMlDEPUazU0GmtQSsH3PBw8eBBXHD6Meq0GP9CJTJ7rwvN9LNXrWDm8gqNHjmJlZQVSSHQ6bcyr+qNqyZ2EkFwkneyDeTsT9fLv0xjWqZOgZ09D3HHXxAIOtqvW2slLqEzfffl5WM88qasFTz2Vh3Wc3Npum7+WJTLUajU4jlv+uK4LSum2SWCFCDBsm4UK6kg//HuV8oyr15fyVsHZVVUMGqQxCPLwcaQPPAhy+jnIt75jrtelQxTYi88i67Rm/t6bGSZAJssyBEEAxthY1RO9RuKF11atVoeUojKpesW90nU9hGEIxmwopdDtdtDpdJAkMbJseEP4KlZQAfq4pBQIgnDg661qz7e9guvqtFfP8+D7fv6csZBlAmmaII5jdLsdRFG3DCYoqsSllGUraxR1oZQsK/mkrJbva5ZlcF0Xa2ur8z6UEs45lFJ7NgCrYJGu3cJz0bL2bjCZEAJRFMHzfDiODo/xfR+2baNWq5XBLkWgkvaSnN21XNhLnD17dmbvaZg9pmLPYDBMFUoIiiKhrDDt73ZBCIFlMXCbweEcIAAB8h1sgVariXp9ae7pZoNUjs0SbZTuTfx1SbvRt1JvM7tV9s2CUY+haBfa3Kq200K92+2WnmLDTEjFHXdB3no76MknKjF2GGMghGB19fJM3zdJknxR6o3VbqKCOtLf+l+gjl6NDID96U8AqM51OU+GuR4KS4QkGf++mmUZGo011Gr1fCEDrK0N14o/SQjR7bM6uEWHmwgpkKUZ1tZWKyWITIskSeA4blk5uRtVe74tOnpR70BKiSSJy6rQccTgwquOcx3MkiTJQN/tLBAiQ5rq8Ba9ATt/dFfD3l/eLtq1G0URgsCvzMbPtGg01hAEYX4fECCEoNFYm6qgSQgBIWTbZxylFJ7n45wJytjzmIo9g8EwVQ6vrOSto1sXksXOdCGaFD9SSiilwJi9JXlt1lQhha6Xwhx6Gj57g7BbZV9Vj8HzPFgWQ7PZKM29i5+dFvxFhUQY1oZKZC6OkT30p5Vokyl2y+fTgkFKL5lRESfugfyJnwE59xKsh/4M4ucfgPXI54cKapkknDt5Vcj8270GvR4IoajXlxBF0cQ8qJRSiOMIjuOCEJKPr9ktHCzLguO48P0Avu+DMRuAQhzHaLdbiON4oBTfvYSupAyQZenuwTUVe74tKroqtAZKCdrtNrrd7o4BM6Ogq/h0IqfneZUZ1zocwa9QqzAZ225gEVi0a1dKkW8ADZ/evWgUVbmFKD+tTSVKKcKwBs/zYds8rwpOt/ybWq2Oixcv4tLl2W7sGmaPEfYMBsPUOHToEJbq9bF2lz2vShPGaiCERBiGQwlNk6IKk8lhj6GY/DSbjZEWQloAzBAEISilA3miVOE89eK6ujVkHubVts1gWWys67gQr+zPfBLi5x+AvPX2MpF5HjgOr46wN8BYI4TkFdAZut3Jh6fEcQTLYvB9f+KCxmYYY3AcF2EYlIJiksRotVqI4whJkuz5heNOKKW07YVvQgSmjePoKjrGGDodLehNc+zratsYhCDfbFIjB+FM8piKJOkq+NpJKcZK/zZME70xbe5Lk8F1XbTbHbzw4ou4ePEiarUawjAEUAQqMfh+gAsXL+LChflsghpmixH2DAbDVDh06BAOr6zkRuqj7SoLIcC503cXaj9TVJG5rmtMcAegVqsjSeKxRK2itUqnYbqVqZYYFL2ja8+lDYZSCstiY43VXvGKnH4OauUI2Gc/NXQK86TQFXtyZtXEvf6Co3zmen0JUsqptvClaQKlkG86TFZwKNJ2iwRbAGUFbhRF+1rI64cQGVxXm7XvVU+reaJ9s+qwbZ57Ng4XwDIuurtBV2ba9uQ9d4dFV+0FlRHTXHfxntH7ASEEPG9+HSd7Dcd1cfnS5XJutba2hnang1q9jiAIwDnHK+fO4bKp1Ns3GGHPYDBMnAMHDuCKw4fRajXHnuymaVp6nO0Hj6RBKVpyTTXjzriuC8ZstFrjCxq67TAGpVY+JqtlZL4blM6nFVeHGDhI0wS2bYNzB46jf3RKJB1KmCGdpq7UI2Tg0IhJw7n20ZqVaJI+8ODAVYqbwzRqtToIIWg2p98SXnhuFYLDKOEUQNFi68B1tZjHmA0pe4MvktIkf94VS1Uly4ogjY1iyzBhK4aNMMYQhjU4joMo6qLdbs1NVNZpuTEYsxEEQelPPA8IIXBdd6D271lQ3J+N4F89lILZlJ4AhQ3F2Vde2fDnWZbh8uXLWFtbw2sXLpg1wj7DCHsGg2GiLC8t4djRoxMR9QAtplBqgTF7S+jBfkYpBc/zkCRmV3o7CKEIQ20iP8nFRrF4CcMaLKt/a+64FVaTRocK9K+a613ogztTWfT7vjaVtyxWmjwrJQHo5FLfD8C5ne/kD/ZdFamASGKoa66fqVAx64q9YaoUe9MSa+d/CMuy0GiszeQ4AZ2EHEURbNvOE3gtAKRsEe0HIQS2zeF5LsJQV+URQiGlQLvdQhR1kaYbvYosi42d7ruXUUqCMd0G31vxvkhpmlVh3cvKQxzHaLWalRGN0jQpK+YYs2d+PRRt/kkSV0asKRJITadH9VBK5hY71ajuXFQIIXAcFxcvXer7XC28yg37CyPsGQyGibG8vIxjx46h2ZyMqFdQiFh7eedplCoKxuxthSXDegruNBYb60bmLnzfh5QbqyWGqbCaBTsJe70LffW6aye+6FdKodvt5qENuiU6y9I8oThFHMeIGEf8U+9FrX0ZtlKDLU6bDaiVI0CnDXHvh2Yq8HHuIPMCxD/1npm8X1GlOIhIXPgRhk9+BRwSa2urUz227UjTBEkS6/RzzuF5fl5Bq5NrGbPhOPrPdfCFBSFk7lXWQZLsHHxRiBm6BdgsYPpBCIHNOZKe6743bGVaQv7egaBWq+XjLEWr1aykWFRU7xViuha1ZrHpQFCv1/M2/2qk4gIApRZs2557i7JhK0opcM4BEFNtPQZKKRBKcOjQIXDOJ9KVYlh8jLBnMBgmwtLSEq48dgzNZmPirRhS6h2+JImntoCbd3vSKFUUhdeUEfa24jgOOHfQak2vWq4wMpdS5RVpLmybIU0zkBdPTcwHbhJjcydhr3ehT19+fi6px9k77kHy/t9AfOFVeGeeh+vt3qqT3v1LkHfcDbz0HNiTjwGWBXH/R2ZSieQ4Drpv+1kk7/+Nqb7fKN89SWP4Z1+ESwnW1mZXqdcPpdS6eBvppFBKKQihoJQA0AKgDr4YLsFWm/ZbsCxm7oHboBTgbbJs6PWrNNV7G2GM5VYBLjzPg+/7EEJ7Uy6CSKTtDjg453Acd6hW+FGqzGu1OgBM9Tk7ClLu/c3gnZj3fHZ3dKX+IlxTVSbLMiipw/REliGqSMWsYX4YYc9gMIxNvV7H8SuvnFj7bT8cx4EQ0/PZm/cCp1dcGWQiVrSZzrLFbpGo1epot9szaZcSQiCKIiglQakF3/eRrl4A/frfTqQNdxJjc0dhrzeYYoppvjstNnrHf9JqwLb1wnSniX/2c78MHDoKhDXY/+lfg54+NTNR0nFc4PwPIVYvTvX9RvnuHceB53loNNYqV8kmpUSapnk1X4I0Tce6RoUQCMNwLqEwi4CudvdzwXTrs3PY585ewLY5XNfJPRxduK4Hz/PgeT44t/MWcIkkSdDptKe6oTgNgiBAo9EAIUAQhJBSDHSNDVtlHgQhLIui0Zi+d+ewFON+v6avzns+uxtKSfj+/hVeJ4mUEoQQWIyh2ayWwG6YPUbYMxgMYxGGIa46fnzqnjOOwyHE9MyQ573AGV5QUaVBtEkX20gYhpBSzdzDRQiBhLuIf+rnEMgMyU++C+qVH449niYxNgs/snl6IPVbbBRiH335eVjPPFl+viRJ4HkeCNm+pUwevRrqupuBoKbPzzNPTk2U3IzjOJDdLtSpp6b6fsN+97bNEQRBboew9+8LSqm8MsmEK20HIcg9LJ0tXrXTFPLHhTGWC28uHEf/bxG8Y9s2LEt7N273vbuuV/6uFu60eMcYA6Dv14VVQxRF6HY7iKKobAGviofesOhNUIE4jpFlGYIgBKXWrlWtw/h4+n4A27bnXhG8E/aBQ+je8R7g3MuVHN/TZN7z2d0o7ttm/joZCAFcx8Ulk3677zHCnsFgGBnP83DN1Vej1Zp+Mpxt6wTEafnGVHmBsx3UomCMmVCRHhiz4Xk+Wq3mXKosxIm8pbR+COnb3wd61XWwvvdNIBl9Z3oSY3Onir1Z0W+xsVNlQZZlCMNw24oZ+vLzQBKDy5nGVQAAIABJREFUnvoO2GNfnOm1Wyyep+ER1NsSR1cvDPzdM2ajVquh1WpX0gdsWjBWGOUbv6Z+ZFlWjlXHcSr7zChSkH3fy4XI9We+/kkhpSgrVBjTycm+78PzvPz3dRWerr7jSJIUWZYiSRJEURfdbgdxHOU+n/q87DWTecuyYNs6VEZKHWSj/S29HVtzB/XxdF19rnWlXnXPmzhxH6L7fr2yVWvTZBHms5TScpwaxkNKiSAIceny5T11LzMMjxH2DAbDyBy54goAmMkiwbY5CCEz8VKahj/JNF6TQLcE7td2k37UanV0Op25LfLJ+TOAAsShw8DF85A3/ji8LIH78nNz9QGjlIJzPtex0rvYKCv1vv01kMuv9q0sKFoHdUvVNi3EZ09DXXmN9gacsbAnpZjKOIv/m/8J6qa3QFx5NdjXvjTQ71gWQ71ez1sH99dCSacDOpVJ5KwiUupq9zRNShFsGD/DSWNZFjzPK9tgfd8HpVZeaZag0+kgirobBLjipwjdSZIEcRwhirqlP+P638XodDpl5d1eE+92Qkq5JVQmjmNQSodqze3Hxjb/alfIBs3LEGuXQL/y15UWuPYrlkXhOK5px50QlmWBUIpOpzPvQzHMETbvAzAYDItLkiRwXWcm76WUBCF0Ju8l7rgL2Qd+EwDAHv7c2K+ngjqS3/j7UDe9GYo7sP/yz8Z+TUCHZlBKQSk1bWjQ7UFKybkaMpN2A+rKq4Eb3gjyvW/C+vM/gXjib+AxhuXlA2i323OpllFKgZCZv+22FNcYw87XWBxH8Dxv2zE+yrWqgjrEHXdpMbE9mj+UEBk4d6ayKCHQdTCDfl2UWqjVank10v5bwMZxDN8P5n0YU2USYxbQok+jsQbX9bC0tJyLfSm63ekuBjlfb5+lVD/HtQiXlBV546CUzK06JnG0i40QAp1OB7VaHaur66153W4HaZogDGuwbXvoFNsi2XoaAWnTwOo2wf/mz02wTkUo5qrFvYDkExIzf50McRxjeWkJr7322rwPxTBHTMWewWAYGcYYwiCcycSJUgrG7JmINpPyJyla6tTh45BvezcAgJ56CtappyZ1qLBtBkqtfdV61w9KrdJbbN6VGYVXkf2ZT8I6+QRUHCGO47xdIoBtzz4NrphQV2V3XAkJdd1NsB75POjaxR3/bbGg7Hfso1yrkzAWT9MUnudDSjVxGwL6/Pf1+PlP/2bXtjhKKer1pTJ1dr9StEbv1QXipM3wsyzNq3dV6cvImDWRak9KaY+vnQ/f1752QggkSYxut4tud70ab69+Z/NEiCz3KPQ2iP2bW3P1973789K2OcIwnLqX8iQpPp8ZX/ODEALP8xGGIVzXg23bABSSJEa73YJtczC2u//jfmLU7p4iMObChQtTPDpD1THCnsFgGBlCCA4cWJ5J61chTMyilXBS/iTJR/8A6pa3QokU1le/pL3AvvzQRNtCCKHg3N53lTqMsQ0T9np9CVHUrcQEcTuvosLQnDGGIAhBCBm7Rax3EgjubDsh9P0AQmSVOD8AkP3qfwd17c3A0oFdExiFEGCMwXH4lnE+yrU6KeFeewDWJi6o7eR1RXrKLgkhqNeXkGXpvm+/cV0392Cb7SJ+GhYL/SDnz0AyDvnmnwZ58dSuYvigFGJbksSwbRu+HyBJkqHuSbZtbwincF0vt83QwRRFKEXRFjvvjZf9QpIkcBw391TceN8vnkOe5+26yeQ4LoIgQKvVWqgNRN/3p16JauiPbvsOEAQhAKDTaaPTaZf+loU4nCQxgiCEUpPfIFtURt3EKexWLlyczLPBsJgYYc9gMIyMUgorKysz8+1y3cXy45DHXg913c2gf/cY+Bf+b1inTk588aeUhOd5C3VexsWyLCwtLcN1PViWBcYsWBZDu92a96H1ZYP4lqx7QTmOC9/3y7THoj1FKTXw4rd3Eqhed+22E8IgCNFqtSqzqB4mgVFKiTiO4boeKB0/JGFSwr2UsvTam4Wg5Dgu6vWl0musXl+ClLKy436W9AYtzJJRFmGjiIEkjSF+8WPA0ddBXXcT2KMPjXPYW49JKSRJAkIIfD/Y9plOCC191tar8WxIKZGmKaKoi06ngySJTTVeBUjTNLeo2CqcpGmSi3v+tqEalmUhDGtoNhsLJepZlpVXqO/fKuZ5YdsctVoNQki0Wk3EcbTjfSBNB09u3g+MuvFo2zaEkFhdXZ3i0RmqjhH2DAbDyCilcOSKK2YyeSrKzBdpokZffh6ktQb26GSr9HpZn8DuH2GPMRuMMTQaa3AcB47j5i241VxE9lv8S6m9AAuDeD3xJbA5h+9tFPsopRBCol/LVO8ksBhvmyeEjuOAUmtiY2QYYaI34bVXwBs0gbGXLEsRBOEGU/h5w7k9NUFJBXVkd/8C5PW3wblwFgFj6HTa8P0Avh9ASolmc3S/tb2EZVHYtj3z4JBZtoKT089pUe/Tfzyxir3N6A0HB5RSZJn2kXRdD67rlumzhBKITFfj6ZALU41XVfS9SSAM+98301SLuWEYghBsEf90m3+0cIE8nueVYrVh+hQBRmFYA+cc3W4H3W53oPuB9kVO8vuMByH294bAqBuPRTKuacXd3xhhz2AwjMWhgwdnlq7nee7QbULzZFKVQTvhODq8ZD9NYD3Pg5QCSZIgSeLcv666bRy7Lf6LaoosS5HkXmlpmpafybb5hso+y2JQSkFKqV+v2UD2wY+Dnnoa1skntrxHEISI42ioVpedxLthhIn0gQchb70d8shxoH5grJZFfd2rqbS/jkohvE6j0kCcuAfi/o9A3XAbnCRC8t1vIk1TpGkGznkpDhvWk0BnPS5m2QpO1y7C+rv/D/KNb5tq66+UehPN89a98bKspxovNtV4i0Rh9xAEYd/NnSzLkCTxBj9ESq38WWOh1Vq8imCdpJ6Y9s4pY1kWfN8vK+7iOEK73Rr6vCulEMcxCCEIggCE0IWqEK0Kvm889vY7RtgzGAwjY9s2Dh08OLPFFGN2WUlg0Og2mvFTBReJIAjQ7XbKhWXVhd5RFv/rYl9WVvYVArplWWUrnONwdH799yBuegvkkeNgTzyy4XUKA/VWa7gExJ3Eu2GEiaLllpx5AeLeD41t/p9lGWybwXHcSohaWtibTOjAZsj5M6BZCv+lU8CjX0DW0d+hUro1uahW3W/+mv1QSsF13ZltMo3DOBs+kw7R6Ic2vNf2Dt2ubqs11XiLjRAZLEt76vW7XxTCSpLEoNQCYwyWZaHT6SyggEvg+z46neGeeVVhVr6d46GrPIvK8VariSgabvOwH3q+k8DzdPXedi3ihv5wztFoNIygvY8xwp7BYBiZWhiWi6lZsF6VsX/aTndDp0Fm++JBzhhDvb5UVuntN7TYlyFNE0RRhDiOkLoBxJvfAXnwCvCnHgf53rc2/E4QhLnf1XDXaK94tzmUYxhhomy5vfQa1MoRWI98fqj2234UibRK6QXrPCmqmlzXhWVZZSDKJGAyw/L5lyC++02kra3nLI5j2DbPq1PMPdG2OQAMtMmxefHcbzFdxQX2pIJfemGM5cnTHoIgBOccQghYlrVwvraG7UnTBI7jgHNn200R3bqbIkmSMsl90QjDsKzoX0RmId6PA2M2wjAEQLC2tjrxLpre6r3iu9wP89tJ4Dgu2p3Owo59w/gYYc9gMIzMgQMHwJg1s2oxKSU4d0DI+Ab6ewXbZlNrBawSnGv/liJh0aBJ3vP3IH7inaCnnsLBL/5H2D2+QqS2DPnO+xCffh5IhjtnveLdJBYa4s67IU7cB3L51bEWK0EQwnH0PcC2bQAElmWBUgpCCBizAQwePjIuuhqyhSSJwZgNznXbtOPoNjbLYuWxAYNXl1JK86TnaEfRLkkSMGblAu7i2BRMA0ppXsG4+1jfPKb7jfHiz9Sxq0G/961KiHuTsHcofFl7hTzd+ibQbrfQ7XYRx3EZWJNlswmHMUwfXQ3lQ8q9mUJa2FWsuXWkH/69Ld6u/aiagD8N8X4SWBZDvV6H4zhI03TqoU1ZlkEInTxvxL3B4NzB2tranl8PGLbHCHsGg2FkjlxxBbIsnemkXwiBIAiNx0+OToW1K9GWOC6UUiwvH8iF2/WJCecOgsBHs9k0E5ZNZHf/InD4GPDqGci/+QvYto0gCLTw/a73o/2+XwNaq2OJaZNYaIz7GpRS1I5dhc7b7oY690Mg7kJK3ZZs21pQcxwXtm3D8zw4znrKcLEgGHYBtyHNeFPVIlC0OTvodNp5KqiuctHWBAqWRcGYBdvmeQiBm3uXeeUClHMO2+awbR0IwxgDqS+DvOvnoV55CVFj94S7NE1zb6IQSbJ/W5eyLIPneUjTbNcgnc3jsd/4JOfPQB27GvLW24Ekgrrmhsos/oeBMZb7dBZCnpMH8qwLeUVV7+axU6SOm/vu3mGvdj7oTZVAJ7F+6Hchb71dV4l/48s7/l7VKuRm4c08Cr7vQymJRqMx0y6dLEsRhrV9H6oxCJZlQUqJTqcz70MxzAkj7BkMhpE5dvQoOp3ZmpVrI2iJMAwr8aCf924vIQScO3uiFa/wdrIsC47jlj5ynHM0m01TpdkH+sKzUCtHYH/mkyDtBtJUV2SkaYKgeQnJpddgPf5f+od2DDh2J7HQGOc17IMroO/+ADrHr0X03l+FWL0I8cx3kKZJ2TIWx1FZ3RZF3bxFVyf1+X4Ax3GQveMexPc/ANpuDLSA613wqdddu2Xx5/sB0jTpOy6FEEjTdMvxRVEXURSVGyJSKhACEEJBqa7wS97+XrTf92vILl8YeKGZZRmU0m1o+3nTQ7fj7p5SvHk89hufJI11pV5rDbBsiPsfqMzifzsopWDMhuPoFu0gCMA5z71pdxfyNlNspFUlrMYwPkKIXNy19lRAgb4fp7qNM/d2ZZ/91K4Ve1WpkJv3XHInilCLeXguFnN+3w/2pQXLcCiEYYhLly7N+0AMc8IIewaDYSRc10W9Xp9LpZgQuixf7+KJuSSiysPHdeLn4eMTCQUYFaV0guEwCy/G7J42weFaBKeJNsD30Gw2crN2oNVqbQjKMKyPPXL6OdDXzmgPu3zxwjkHYzo1l2Yp0h1aCKtWqdBLscjxG5cgTtyH1s/+MvD892F95/GBFmB6pz8rRTUhBMirZ+HEXdSfehyeRXcN4+ld8NGXn9+y+AuCEO12Z6RrR0pZhqPopNtcpLQdJNfcAHrqO2CPfXGoBV6x0bGfqxt0hRmbmMdQIfjRs6crsfjvpWg9L/zxfD+A63q51yPydrk2omhwIW8zSik4jgOl5MK3wlVZOJk1WSYQBLNPkZ42jqM3OUtv1wH8XKtSIVfl57Hn+SCEotudz3gRQpT3OuMftz26Gtc3ARr7GCPsGQyGkajXaroKZk47vlLqRbE21529X0z6wINlixZ77C/nuuBbT7rbuGhjzIbrunAcF67r5W2APmzbhm1zWEsHIN5xL8LWZfjMgn3gEMSJe+FcfhUy6s5F7OPchsp94nS7x2SPQR4+juSjfwB5zY9Cvv560LMvzX1CPyzF2OvXZuR5HqQU4JzvKohuV6nQKxxutzCa9iK5WOSwqI04yyCvvw30+9+E/cXPjPR+UkrIbgf8pVOgWVImJtqcI8gr+hhjIATlvaR3wbd58ed5HgAy8UrZ7O5fhLjn1wCRwXryK0N/1mKjY7/6Ekkp8jbDyS5Aq7L4LyCEYHn5QJ7KTJBlAnEcod1u5+mmSV61Ov79kxDtJbnoVeFVFk5mjVIyr4wfXSipmlAqhIDneQtbsUzOn4FSCvK6m0FfeHbskKlJYVnaw7XZbMx1AzhJkjyFd2/6Q04KQghqtRoajfl+X4b5YIQ9g8EwEsvLy7Asa66plEVVThCEAAZLQ5wURauH/ZlPwjr5xEgT20lNjF3XhVIyF+/cUsArRLIsy5AkKaKoi263gzjWLYudt92F6L4PI75wHun3voXuHe9BdN+HQTtNLL12Bo7jAJjtJIpS7Zk2rV3Z9IEHoW55K9TrfxTqhtsWcpG3U5sRIQSO40Ip7Oqzsp1YsZNwWDCJRfJ2458xhnqnAdVcRfa3XwB98VmQ1trQFWx9ue4WND72DyGffwby4nkkuSeelAKEULiuC9/X7d+WpSsf+y0SgyCcSiWpvP5WqBtuAw4fG/nc6opmbTo+aw/UeaOrfnVS+15f1Liui3a7taG1expkWVamqabp4lbLVKXlsioIkcH3AyRJPNK1UkWhtLiHL1rLpgrqEHfcBXndzVA3vXkgb8BZUavVSluJWbDTvFhv5tcWfpNhmmRZBtd1wJiNdrs978MxzBgj7BkMhpEovHvm7XsmpUSSJAiCME/2m00F4TCtHtsxqYmx63rld5GmKaIoQqfTRhRFSJIk38EWWybvvQsdJDFw7mXtJ/XYFxE1VqGUgu/7eRXQbMSBIvBgWpNIcvo5yCPHQZ/+BsizT0FxR++Qnz29MIu9ncaelBKe56Hb7YwsyA7iTzSJRXK/8e84LsIwRNRYRfb9J/tWywGji+LRx/8R5JGroK67CezRh8o/L0y6C9FbV7SwPOjCA2M2CKEQIsvDOpyy6m+S0LMvAUkEeuopsMf+auRzK6Us/dYWWYwZBc4dKKXmuuk0CyyLwbJmE2wRx3GZ+LywFVF5SIq4467KVJnNE6UUKKXg3BntedtsaAHqkc9Xprosy1K4rpcHcFX/+i+eY/K6myHufwD0W/8VpNsayBtwFnCug5+azcbM3nOnebGUsgyaWoTvd55wzrG6unv4lmFvYYQ9g8EwEg7n8AO/Eml5RetmEAQzW+hsOYYRhIZJiCOU0tKXLo7j3JtusEXXbgbyQghQqj2rZiUO6FaadGqTNtJpgj3xCKzvfgPqdddC3PshqBtu00LAu96/Y/vpIkApzSstMfJ3NohoPZFAjU3jPwxD2AcO4fKb3gFx5sUdX3tUUdw7fwbp628A+/QnoJZXkP7OH2mvwrWLG19fCKRpgiiKkKaZDqlxdNuuDquJp7KJQNIY1qmTsE49NRHhwXHcfVfdMGmfvaqig5P4zKqTivMZBCFs28asq7knQXb3L0Dc/xEgiWCdOjnvw5k7uuNBhwANW7Un7rwb4sR9UCtHdMhMRYTSNE0Wxme0eI7RU9+B9fTXwR59COwrf12ZOUitVke73Z6pj/Vu8+IsS+H7AXzf12FTe/w+PypBEODy5ct7vnLdsBEj7BkMhpGIkwQHDxwEpaQSk3ulFKIogu8HsO3ZP+yLCRqSCOqaGwYS+PqJI5Zl5R54dm6CTgH0D7covDSEEIii6SzedVunmplY6ji8bLGeNuT8mbI6Sr3+Bt2iW6EWmFFwHBeEkHIcDXMdzNozqRj/lkhRry+BEODSj78D6c//xq6C3bCieBnGcfpZ2F/6fyEvnkf6O38EdfRqyB+7HfQ7X4O48+6+n10pPR6TPIjD8/y5BboM8x0VRtp7zSB/N9I0RRCEI4kVi8QowUnjkmUZoqgLy6K59YP2mqzCHGAQ5PW3Qd1wG+ipp2Cdemreh1MZPG+49lUV1CGvuwkQGdQtb61UO65SqkxRTZJq3wOK5xh77IuwnnmyMuIogHIeOo3K9J3YbdOwCFnrdjsghCIIAgCzteKpOkopEEqwcugQVtfWKn0NGCaLEfYMBsNIKKXQarVwxeErKrWAiuMIrufl7SWzmyQVEzRYNsT9Dww90eWcIwxrcBw3T6vVVSecO3Bd7ZunfY7sPB3MQRCEEEKg1Zre7q6UKm+/mo1XV9FGNxNhr6c6ir7w7K7tp+MySCjFuBSeSe12G67nwbYHN0efh2eSbduo1epIkgTtdmtgwW7Xyf8mAaz4bFanCTx3ElJK3Zb9Y7cD9QNQK0cgTty3qzBfeO91uzv7F06L9Q2EGOqa63cV+PQGwfbJv1UzwJ8UhBB4nr+nqxWLxFopZ2eVUKATpyNkmYDjOPD9AJRSSCkrMxfoR5FuPE6b+16j8CnW3pyDCbTixD0Q938E1hNfgvX01yvnWyiE6GnJr67oTNIYaDaQffDjlesWsG0OSulM59GD4PtayOt02kjTBELowCSd3l3t73uWZFmWB58EWGvMrpXaMF+MsGcwGEZGCAGCwly3OuXwcRznabAjeseMQCE0FAuHYSa6QRDCdV1EUYR2u5WnGsaI8wqhKIoQRV19volut1RKotNpT33hqhdqEkEQIoqmP8GzbQ6AzLydehKeibvRL5Ri0sKK7/vodDpQSuXXweAi93ai2rDHOOi/9zwfvh9sGMc7CXbDHMdmkbL4bPXvPI64qXew6dpFWF99WH/mRz4PcvnVXYV53w+Qpunc0sDXNxAsiPs/su1xlufq1TNwCBAxp++5q6IB/iTQXlvOwnhtjUrRdjyv56/2uNXPK855HtpU3QV21dKNq0Dho5am6cDfWZUrzQpc10OSJJVvxx0krGoeMKY9PKsk7FFKEQQhWq1muYEgpSw7VrTA58KyLABkpi3EVSTLMniej5WVQ2AWM2Ea+wAj7BkMhrHodrs4ePAgCMFAk8JZVYhos28HjuPOtC132IVDGNbAmIW1tdVdzd6LFtU0TWaa+lh47fn+9Ctg9ELV2nO+KSqoQ1z5esAPwT77b0tPt0kLK0WbaEEhcg+SaLnd2B32GAfxsarVamDMRrPZGFh4GeY4NgTDcAfijrtgPf4wQsgNacHlZ+40dxXmKaXwfX+mRuKbWd9AeGnHDYTiXKnGJYTnTqN1+7v6nru9nBRaVHJMy6agCszaZ287Cp/bKIpK31fP86AU9v3iuuoIIcE5H8pyYxEEUs/z8iCk6laQAoOFVc0DQgDHcSpV9RyGRUJvn2debkkjpQRjFhxHJ9zrThcOxixIqQb2oN4rFFWNy8sHYNs2mq3WvA/JMEWMsGcwGMam2+3i8MrhgSYAs6wQSZIYts3heV6ldh0LgiAEYwxra2vzPpRdSdMUjDEEQbDBA1AICWByE2e9UK3WZHJc5OHjSH7nnwC33g6EddBXXy7H/qSFFc/ztnhu9SZaSimHr6QZMv2w9LF68Vmo1127RcSnlMJdOYKLb3w7cO6HA7fTFueKfnt7P7yC3oVnaVDebiB45UV0u9t7ku20YHVdF0qhEqJz73H22yzpHVcuJRBnTkM1Lm8ZZ4uwQB8VKSVc11vYFNdBqKKPYtGmK4SE6+rF9SK06e5n0jSB7weVrbQcBc/zN2ziVJVZdAuMQtXuLbZtw3HcXa1npBRI0/WE+ywTAFSZcu95fh6yN//n+KwoOjhqtRrqtRoajYa5F+9RjLBnMBjGJssyHLniioEmALOuEEmSBIwxeJ5fKS9AHfJhY21tceLo0zQpq6sopWDMhu/7E0+f6ydOLTLpAw9CXXsTAIB875uwP///bJtEPA5FIm6/CqUk0bu2QRCCc44sywa+For0Q3L51V3FeBXUIV9/PeippwCZ9W0X5ZwjuvO9iO//8I4C/5Z22vxciTvvHmpzoGwb++qX4FKy69jarqq4Vquh02lXTiTqt1nSO64sywKTEuKZb+9JAW8ndGv/bDw754XrOhBiPJ+9aVTSSylKWwnOnbJ6Ri/QdTW957lwXS+vKuYgxLTPzYNC0POD7QMnFsmP07IscN7/WWgYHM45gMG6caZNrVZHt9vdtbNlM0WnS1FRnGVp6QtadDMwxrAfWneTJIbjOAjDcCEKCgzDY4Q9g8EwNrZtY3l5eaB2oHlUiKRpAsasyqSkua4Hx3EWStQrWG8H1u0QUorcf28yE2id9OjtqYo9vHYO8kduAfn634J/5t+AtHdu5Rx1AWXbHJZlbXsdFl40lqUrLwkZLEluGDG+NFV/+utgj32x7++5rgdy/gyy1Qs7vuZ27zvs5sB6+m420GKvn1CmW3nsuYVm7MRu52Me7Zrimh9F+jt/BHL6ubLtfB5QSvMAmWoLEeNQhC2N40s6zUr69Tbdrg6tIbr9U4gMSaKfI7p6RuULbh+ASbmcNYUwvN3zfJH8OB3HASHVC35YNIoQt3lXqbuuB8bYyAm9vXMqFXcRxzGiqFta2hBC4Xl6g2Hce2nVSdMUvu9DKYWuEb73HEbYMxgMY+O5LsIwrHRpe5qmIIQiCIKZ+tNtxrIshGGIRmNvRNAX/ntBEIJSq2x7GAfXdStVXTku8idOQL71nWBPPgbrmSd3/fejLqCK6sndJqWFKOt5PjzP37HaRx4+juyDH4f1yOdBVy/segwbRKZ2o6+I73kusk4L6tTJkZJvR90cYIzBtu1dReN+QlkQhBsqVqvEbudjHi1V6e/8EdTRqyGv/zHIm988t8THqrWTTQMtXtpjiRizqqSXUiDLMmRZlt939L2n2DAqKvx8PwDnvNJzir1IlmVgjMF1vS0bAYvkx+l5HtI0q+T9epEoNkbm7eFZzFNGvR9sN6fSlap6zhRFEZKDV6D7q7+LpUvnwJO4vDftNYQQOHjwILrd7p4WMfcjRtgzGAxjEwQBPNedW1LkoGRZCkJInmyZTcxEd5gKq3Xz372zYNEpoRlsmyMI1tsbLIsBwNATI3ZgBdHbfhY493LlFxCDMHSF2QgLqGJcDxrsUHiuKIV8Ee0A2PpdDZvYt5vIxBiD4+gE6HGvv37X3U7XImMMjLHdFyncgXrdtaAvP1+2srru7t4+VYY7s22pIqefg7ruJqC5BnXjmyCPHAfqB2bexqeUyjcK5reZM20IQZmqPvJrVMhrUd+botIXdC9/d1UkSRK4rpunLa/P6ao0RnZDh+Z096QoMwtc14Xn+bmvrKqAsKd9skd9fg06p4o/9D9A3PJWRLVl8Ccfg+/5cF0PnHPYNofjOGDMhhBioe9JhaB5eOUw2q2WEcD3EEbYMxgMY1Or1UrfrqpTHGMYhsiydCITv0ErrDjXE4N5pmpOCyll2W6VJPq8WhYtJ4h6YmSDMQZKKQCUEyN5+DjSBx6Ec/6H8GWG7jvvR/fnddv6AAAgAElEQVS9vwokMaxTT83zY41FITLRl5+H9cyTg4t0IyygHMcFpXToCbgQGaIoAiG0bIOzbRuAghAS5PSpiST2UUoRhjV4npfvEo8vbJfJr8euBv3et0DSeMdEXt8PSmPtQV63uJ5n4dc0bf+qwhNzVhsKdO0i2KMPgf7gu1ArR0DOvABx74fKczpLvy7tszdYa+ci+YgVSCnheXuvKlGPVYIwDAGY1txJQSkF5w4cx4G1dAjixD1gF8/rIJ78mazb9RYzTIMxBs6dhQjOqBqe56FeXyrtC7rd7o5hU7PAcbTI3G6P1oYLDDanUkEd8vBxIIlgf+aTEGuXEEXRho0FISQo1Z0/nPOxvU3niZQSlBJYFkPLJOXuGdi8D8BgMCw+nPOFipCPoghSKtRqdbRazbFL0a3HH97wv/3gnCMIQrTbe/8BKqVAkoiyNYwQCtvWPlCWZcFxbHgeBSEEAHDp7/025I1vQmzZYJ/6JxBZsZBY3B1RABB33IXsA78JAGAPf26q76UrdkafgEdRt/x93/fhHLoC6q3vhPP1vwX9D5+AUgBq9Q271Pr/KxR/tP53+s8IQfl3nqfTSVdXVyd2r7Aef1i3et56O8Qdd+XnmOR/Szb8W845LIsOJKpvvp4L4+2lpeWp+WJuN1ZUUIe4466ytXlU0jQrqzJnCX3tDPi/+j/052g3ynM6y2tDiCw3Rx/g387wuCZBMT7Sk0/Acdpzr6yZNHqjKEEYhuU9TlcaL/azYR5QSsvQLiEEhBBIbn8nuvf8OgLKUPuvf5mHl8jy77UFQbZQoQKe5++562DaUGqhVqtBKYVOp12p0JFB7DMmgbjjLsif/SWwP/8T0NfOrP95fi300m7rOVe9vlS2CMfx6BWF8yJNUywvL+Pc+fPmnrpHMBV7BoNhbFYOHVo4LwpdSi8RBGHp9TMqO+0GMsZQq9XBOUe73dqnfhZ611+HbiS5cXGUL9IikNPPQh46Auszn4RoXIJ6+QV4WQL7K1+EXOAqlFl5ElkWg+M4ExON0zRF5213IbrvwxBrl0B+8HS5My2lglKqFPUAAkJ0KzAhBJTS8sey9I/+b4I4jodq1++tngJ3IE7cAzQbyN55L+T1t4GefhbWt7+64RzTs6d1Au5jf7XhnOsFajrQ9dfvek7TtAzgmcYiY7uxMinDeill3iY/n8Tpzed0ln5duh3XG2ixukg+YsD6+BBRB3jDjZBnTy/EcQ9D0QqYZRlc14Pv+2V67rQWo/LwcSQf/QPIY9eULfmLDGM2arU6hBBoNNYQxzqwRJ59CaS1Bjz2V4iba4iibu6bu34/l3KrsFFVgiCAZbF9sYE6KRzHRa2mLWJarWblKmMdx83Fteke17D3/izL8iIBCcZsBEEAx9Hp3lKqhRDDpZR6bdLpVO57N4yGEfYMBsPYXHH4MJJk8XbRi524MBxf3OtHIerFcYRWq7lQwudMaTVgfePLZasnSWNYLzyD0LYXeud9Vp5EnudBKTnRNstikku/8tcQ3U4pzOqfFFmWlkKZ/kmQpgmSpP+PbfOhJ+eFaIEkgjhxL8SJ+6BWjkC+/b1QN9ymJ+HPPLlRMOpzzgtfv2Zz+1biQVow0zSF67oDpwkPw7ZBIRMUmuI4zisX55/6N0u/rqJVdRBBdqfjqmKbbjE+pOMj/rlfmZp9QRU+u5SyDNfQtgEBLMuaisCXPvAg1C1vhbruloFE9Sqcn+2wLAv1eh3dbmdLW2W/8S6lLH2AC6FvEdCWH9rqZNHmovOAUoparQbbttFsNio717JtG4SQqT+zhnkm9V7vMuogSRJ0u11kWQZKrdLWxHGc/B4lKzsmHceBUmqsVmdDdTDCnsFgGJsjR47M3YdjVIqUvlothJST85OxLAu1Wh2dTmcmbQR7DSkFOHdA6wcQ3fmzlVwwTYJJLAjDsIZ2uzWxieOk2j97cRwHQmRDXV+FaAHLhnz7e0FPPgH22U8B7TXQU09tqcrbjjAMkSQ7J9oOUxnHOR8rgXQYJimAKaWQpgmCYHL+ooNQ+DcSMnyQzqTQ4288P6RJVU9OkmJ8yGtvhLrhNjgvfB945tsTf58qfXalFJJEV37btl0KfPr6nsw9kJx+DvLIcdBvPQb26EO7Xn9VOj+bqdfriOOkUu2VkyYIQnDO0WismQ3UAeDcQa1WR5alaDablRWdAN3yKkS1Eo638/LVoniCOI5yywAJxhh8388DaWwopSo3Rg8cOIDVtbWFEfEN22OEPYPBMBaWZeHQwYMLLV5JKZFlGYIghFIYu+S/EPUKPyDDaMRxDPUz70d8/wOwOi2QH3x33oc0ccZdEHLOQevLaN3+7omJn9NYpLqu09erppciRIWcfg6k0yxFi7K99qE/BV29AOvUSVinnhrosxbVev0SbXtFVfry8wNVxm1OIK1ypU4/ijZq3x+sgm0UGGNwXQ+e5+c/Xh5Awuf2nNCBMONVWs6iTXfU8UTPvgTWaaP+rUeRtCYfzlTNFmUtVEdRt6yQybJsIotm0mmCPfHIwKFH1Tw/WsCxbXuhE713o15fAqXaP7VqgknVIERX6TmOg1arVfl5O6UWfN+vXGu1vP42qBtuAz311A4V0rpQoKh81WEV2s7D83wwZoOQ2SXVb4e2JQJszk2Ixh7ACHsGg2EsHMdBvVabWdritCjaT4IgBEBGXgBSSlGvLyGOoz29Qz4r5NnTsKMOaj/4DtKfvAvqlZcqtXDajkEX6OMuCH3fR+v2dyN5/2+MJMT1O05y/gygAHndzaAvPDtWGm7x+vzSa2VL73akDzwIeevtUCtHYH3jy+t/wR2o1107kteVboWP+17PvQLm5pbe7SjaOgvrgSpX6myHEFnZIjSJ9ibGWCng+X6Qewzp+2kUdcuqZd/384TB2S++KbVg2/ZYlZazaB8edTyRNAb5wdMIbDYVW4xZtk6PQjH/0F6aycwrkKp6fmq1OrrdxWmnHRbb5nAcjrW1tUpXnVUBzjnq9TqEyNBoLIYIWq8vIYq6larWA7Ctl+9OFCEb3W63TPwuLAV0AOH8RD5m20iTBC3TjrvwGGHPYDCMhe955YJt0SlafIIgBCF0BKP/e1HvNJB12uh2O1M80v0DSWPguafRfcsJxPd/BE4SQfW0PlSVQRfo4ywICdEph53nnx1ZHOx3nCSNId71fu0xtVlk68NOImbx+rTdBH3+6R0nruT0c1ArR8A++6kNYuKoYofjOGDM3na3f1RRlTFWimJVrdTZjaJCOUlGE0Fs24bn+XmLkYMsE4jjGJ1OB1HURZomECLb8tqe782lillKCd/3hwoO6a0gBSEzqcwcdzz1js39RtGKO8643kuEYQgA6HT27lykmHtWTfipGkGgU6Xb7fZcwpNGoag2rVq1HjC+kK+UQpZliOM4r5pUpSdflm19bk4b2+ZotauVhmwYDSPsGQyGsQhCPWEYRgSrMuviXgBKB18giRP3IvvAR4HmGpLvfnPKR7n/KBa89e88DktklR9vsxB8XNcBIQRJqzG6ONhznEXyLDl/BvTU031Ftn7sJLwVr1/79lcguu2dhb1Oc0OIigrqSN/3QYgbfgzW3z0G6xuPQtx590DiCiEEtVq9DK3pW5k44uScEArOdbBLVSt1dqNYOAzakus4Tt5eq6vybNuGEAJxHKHdbiNN0zx8aPsFSZFqOg/hSSfjunnF4GCLpqKCVLzt3RDHXg/5M/dDeSGsk09M7TjHHU+E0LErExeZwry+qKrdrwRBCMYYGo21eR/KVAmCEO12Z9+LuDthWdrjbXX18kIktRa4rpdXuVV7rjcJhBCIogiEEIRhDZTSmX1uQoi2F8k35gyLjRH2DAbDWNRqNXDb3lM7pkopRFEE3w/AGEOa7t5mXO80gdYaxJd3N9o2DE+x4M06LQRBMBEvxGkyC8EnCEK0jlyF6OP/COT0c6BrF4d+jd7j3NCaevKJDSLbjq+xg4hZvL5LCdI0G2phIU7cA3Hvh4BDR4EkAmEWsg/8JtSxq0G/960dz613+CjaP30vute/EdmP3Y7sAx+FfMs7oOxcvMx9/EahqARc9N1tLbS5oHSj9QCltBTxvLwim1Kd7JckvVV5wwdwpGkC35/P9WtzrtunB2x3Iqefg3jbXYDrA4ePAZRCHVgBe/hzFfZWVHBdb6Zjs2rnIk1T2LYN13X2pcetZWlhc21tdd6HMlU8zweAyvvEzRulJDzPW5hKvQLP85Ak8Z5tI+9HlmVI0wSu65bC5jRbphljCMMams0mXrtwwQjkewAj7BkMhrGo12qwbbanhL2CwhfKttmOHoJBEMISKaKT36jEwmYvU1RU6jaj0b0QFxXGbHDu5EEvCmsf+5+hjl4Ndd1NYI8+NNZrj1pl2CsObrfIdxx31yTW7MY3I/kf/zmyw8dhvfB90Jefh7jmeuDQ0TKdUh27GvLW23dsy7UsC+pn3o/2e34F6rqbgTfcCAQ1AIBaOQ511RsgrnoD2FcfHvgz9mLbHFIOXkmwORSkSmRZijCsgRAK1/Pgez5c14MOJkgRxxE6nTbiOEaapvkia/TJf9GCFIazTeYFAG5zWJY1sB8s6TQhrroWuPIa4LmnAZuD/ft/CXrhlR2rVOcpdCml4HneUJWJ41JFn8kkSeA4LmybL7z/77DoBGq65ysWgyBAt9utVBVa1UTuAs45gPkHNQyD62phbxG8ACeJUipP1FUIwzCvcJ/8PawQD8+cOYOLly4ZUW+PYIQ9g8EwFrVQt3xUuXpqHOI4gud54Nzpu0Ao/m6v745XiULc8/0AQRCMVDm0SJDaMsi7fx5L3TVwKBBC0Fk6hMYv/begX/oLqGuuB6gF8sIzI1Xtle8zgSrDzYv8YqHjrl5A1mnv+D0lv//PgPoB4OofKQMtrJNfB2mtgbzwDLKP/QNYD/0Z6NkXdhQfa7U6Ii9EduObgG9/FYi7wIEV/Zf5AgcA2CN/MdJnLBZJgwp724aCzAnHccpqPNf1oJQqhcoi7CJJkokljG5GSgkpxcy90FzXAyFkqCqu7L5fB8I6kKVw//CjoBdeAbCzCD5voWtYn71xxYjt2vnnLWzEcQzX9eA4DpIkxTiC9CLheR6yTFTermIcLMuC63qV81+b97W/HdSyYFmDdZ9UBe03Jyol3M4Snagbl8/rSYUCWZaFIAghhMSLp08vfOeBYSNG2DMYDGPh+z4czvd05VQcx7nHlLtB3HNdD67rotEwiWyzRikFy7LAGAPnDhgbvBJn6Pea0y48IQSe7wPvej/a7/s1pJcuIPnuN5EkCeJf+11dueY4gOsBVxyfSNXe2Me8SfDoDc/Ac09vKxRlN74Z8s0/DWQp8LW/gf2lP9dJn7nYmP72H+rKxGt+BPzf/fNtvwfOOTh3sPqxf6ir9MI6rL/7MtQNt+l/0GkBNgfOnwX7yl+N9Bkdx4WUYtd7XjFu6NceAZYODORXOGm2a6vVYRcJOp122VYrhJhdlZcQAAiCIJzZwoIxVqb1Dgp58RTUdTfB/vQnNojmO4ng8w5UIYSAcz6wgDmuGLFdO3+vsD8voS+OY9i2Dd/3IYTcFyKB9p1r7ek5ief5+bVcLaFq3tf+dtAh7wlVgHMHSsk9vbbYDb2JHYNSiiAIxn5Wuq6eA7z22mt45dy5Pb0hvl8xwp7BYBiLYjdpL+8OA0CSxGB5EmSaJuCcw/M8NBpr5uE4J5RSsG2OZrMBzh1Y19+C9m/94ch+c9sxj114zjlqtToICKIXTwHNVdCv/Jf14IeeBFn63W9qUe/TfzzRzz0KmwWP3vCMrNPa9lpJfv+fAbUloNuG82//KcQdd20Mujj9XPkZSZZuIxYQBEeuxKWfvg/SrwHMAvt3/wLWc9+FuOUtWuhrXAb8EOTVM2Bf+9JIn9F1vTz1dXuRQAV1pB/+PYgT94G++jLs//yvpy7qUUrL+5IW8/yyIm9zW61ug52vyJFlGSyLzTApV5uED+PJRdcugj36EOjaxYFFqnkHquigkMF99iYpRmwn7CulIN71/rm0oydJAinV0IFYiwhjDLZtL5yf2rDocJSd78HzYN7X/nboFv3hUsHnjWVZu9rg7BeyLIVlWfD9YJvnF9nx923bRhjWEEURTr/0EtomJGPPYoQ9g8EwFpRS1JfqSPfBwzdNElgWRRjWYNs2ms2GEfXmiJQSdu6b1Wq10Pnt/x3q6OugrrsZ7NEvTOx9ZrkLT6keX47joN1uo9vtAEm0ZbHQmyDbKz6MQq9goZZXJuoHVyx0PIsiTZMN18sGoeSFZyBvehPYv/+XULe8eYuQ2vsZtxNaPc9DdOfPIXrPLwPLB0F+8F3YX/4Csg9+HOoNN+p/lERAlmpBNG+rHBbP8xHHO3v/iBP3aFHv5BNgD/3pRMcNpRY456VHTm9bbVGNl6YJut0uut1OvgCeTlvtuOhNEidvl5zutSWlGDgFuB/DCPzz9FUshL1BW6n/f/bePFiyq77z/J7l7jczXy2vFu0gJLSAACFjBAiZQbItCclt4+5oGGwx9Hh6HJ7GNo7wH9MxjploT09Mu8N2RMfEdNPuiIGZcU83brzQGm+SGQkMlgBTaEGWqtBGlUpVqu3letdz5o9zz6187+XLl8vNzJv57idCIUHVy5fLzXvv+Z7v7/stUozYSdgX198Ceesd+Tj6vN8f3TqpGp1XVywwzawpfUVfn0aLVKvsSiwSnb0ZReHSvGdJkmQuteURI2dJHMfZRMLm3NC1tX2wbVsJoaYJxjg4V/8QQmHbNgzDwKlTp3Du/PlS3gdUFEcl7FVUVEyFEAKH1g/tmZwGtdtPsrbc1c52Wwb0DUwYhsArxyGvvwX7//DfgjUvFTbCMa9deM45arU60jTNROP5uBH6BYv0rvsKyYPb6m6ybXubsNf/e/lTfwX+2JdBz53eVUgd9OdaEO29/CKS624C9h8CefYpYP0I0rsfBM6cVFlptguYNuD5E78+x3FByPCMPf0c+SO/D9JpTvR7AHVMuK6bO/Acx4VlWaogRArEcYIoChEESsTTbrx5jtVOi2oBdMbKhZsUy7ImbhocR+BfdK4iY+Pl7M0Kfe6kL7+YO4xJt7Ww90dl5rogZLmKlwgheXYiIRQ75QW6rrcnmkQdx0WvtxjBRzunarVa1vS+HPeAjuMgDIOluS4A6nytM1krdKu8C0Jo7uJzHAevvPIKur0A7XYHUgi1uZekMDhHr9fDaz/84cqL/RWKStirqKiYCiklGo0GpMTS3OBMi25z9H0fQoiVv4kuKzo7qd1uQUqZubr+M8T5s/A8L2tELNdIzE6YpqmEqV537guWfsGCHn9u0wJ8Ura6m0zTVON4fSU7Owkluwmpg/7ctm1IAKEAxG0/CqwfBTv+LKTfgHRroMefgayvKWGv24bxb/+XiV8fIQTx229H95f/OXDqlYHOv6LEYMdxYBgmer0egiDIMvGCvpZatbBcpsXaINSCxQOAmQouhmFM/DvG+Uz7R+UX0YRMabkytfodxsBi3584juB5fhbMX+57FsY4fN/PnIYGODey+BMXtm2Dcw5KKQACKZFdD8tVKFE0ehNgnpvJlNIsZ9nJ8hoTJEmcRbMkkLI8x9FObljHcdQEwBKhxGy68A2KMhFFMTzPy6/5lmXh1OuvIwxDRFGETreLdqeDdruNSxsbK38+qNhMJexVVFQUgu/7e+rim6aqdc7z/KXb/V8V6vUGer3utuNOStkXmu6BGwZIbR+Su+4HP/cGuEgByNKIIZZlwfM8tNvtheyq9gsWWxfgEz/mFtGO0u35ZsOEErF+JaLP/Drk0etALryJ9AP37phtpt16nXYH8V33Qdz1AOizTwGtSxAf/WnAq0Fe8zaAEIAbQNgDf/TLE4tuUkp0fvmfA7U1NT782JcnepxRiOM4z/Rb5RxTlQOYwPf9zFE3m80SSikM00Q0Y8GrqO/RpOjRu7I66Rf5/kgpISXgeV5phM9B2LYD31fN0a1WE2GoBP0wDBAEPSRJAkppLva5rgtA5m6eVcX3a+ju0rA+Cbp0RkUDqH/btg3f92FZSkRNkgStVhNxHOf3Hb7vl2pcdCc3rOsuzuU4KVKKbOy6nOexRaA2SNN8c8I0TZw7f74097MVi6US9ioqKqYmjCIcOnSosDr2ZUEIgShSThM1mltZ3eeFElSB7pAQ4CiKEMcJCID4rvsRPPjzsKIA7umXs5FGEwDZ5CKbB4SQvOjA83yYpol2u7UQcXhWrZVbRbskSeA49sgO1/jhz6lMrutvgTx4GOndD+6YbVav17NyiHDTCKy8+nrVhnv2dZBTLwOHrwKCLuDWpipCkVLAvXAG0Q3vBP/Cb0+c1TcqaSpKL0IUgZTq2PB8D3Ecz+RakiQJvCyAnFK6stercXP29hppmsAwzMzVXb7rtud5sCwLzebGjvcVuuE5ipTY1+sFEEJk1xX189pl5jgqj9M01Rj/Mo3q9+O6HgjB1AKVKmYwYJpW3hbuOA5M01TnBQBSqM2/Xq+LTkc5pbduIqrrmlMqYW8nN6wq1CnP8xwFIUS2sVUuV+SiUS59kccKbDSblbmgAgBAjl5xxfKd2SsqKkrHkcOH4XnLtyNYFPVGA1LIfCy0YnZQStForGFj49LIi1bp1ZHeeY9ykGWZZ3rRAwCtVmsuOS66nUxKmS/MFjkek9zzM0h++h+B/+G/A390ds4zALAsG7ZtY2Pj0tC/J7064ns+DnHdDWCvHAf7xl9AvOtHN312GsdxYRgGms0NpNe+HcnP/4pqBz53GsndDwAg4I+rIpX0zntAv/fkjo81Dowx1OsNNJvNuQjD+pjpdFZ/rEaPGurG8UHf3UnRnxshBFJKXLx4oaBnXT48z4eUEt1uZ9FPpbQ0GmsQQqDT2bmxe1ao4icK6TUQve8jMJ/6KlivDdM0IKXExsbGVI/PGAelJHMoqnsS1ZprwjAMpGmCTqezVFEia2v7ckFef4c1g/778v+nXJoqo1D/nHIJJ0mSjdaOfx7XG3M6DqHdbpcyD44QgrW1fUt5vvNrNSRxsnSi5DxQrlILQkj84KWXluq7XDEbKsdeRUVFIYRRhPX19aXJNCuaMAxzoaisDZSrQr1ezzPGRmXQ2GeapgjDAIQgG2uY/efm+zVEUYR2u5UXHSySeTb+pmkC27YhxPBsq/TuB5B+7FPgTzwC40//vWr+3WFk1/d9dDpqLCv+7G9CHrkG8vqb1eM89Gmw574F9sKxy59/9lgwramcinrBaNv2XM55URTB87yJix+WiTRNQQjNG2yTez+O9KGHgSgEO/7MRI+p3bGO4yBJYrTbLZjm5EUay4AeLVx1p+c0hGEAwzDgebPPd9QwxtBorMEwDBBCEH7wJ9D72M+BdVswXn0RYRgMdaKPipQiKx4QubiXpimiKMquexS+7wOYz+ueFp0rtrFxKSsL6iEI1D/KtRhmLv0ojy5I0wRpmmb/CIRhmOeUKgfedI3hrutCCIFutwspJXzfL2UmnM4IXMaRVkK2x3hUKNQ9bAhKKQ6tH0KStX9X7F0qYa+ioqIQhBCwLZVJMguxYlYjg0UiRArbtmFZFgC5FDfLy4bjOGCMFxoIrAW9WYt7jDHYto12ezG5W/1Ir474/k8ivftj4I/9Meilc3P5vSoMe/jY+jhio2XZ2WeWqhGk628G/+Lvgr349LbH6A8VF3d8OC/3IGdOTXRuEULAdd25OQmklHBdD0FQzvNfkSRJDNbYD/mRhxBzC/L6W0CPPw12/NmxH0u3TYdhiFariSjSkRF6wbia76cQcq7H57KihSDHUc3TsxR7GWOo1eoIgh46HZWpKl5/DaS9AXz9zxF3WnNz3SRJgjiOl6JoSrWDeztORGjhUjvh9T+XRb10JhuuWnBSQqJqKLcsO8s7JFkbfIKdWoznBSHLK+ylaQrXdRFFYTUNswNJohyn+9bW0Kg30Ol2K/feHqUS9ioqKgqj2+uhUa/DcdzCbxKLcG3Mmlqtjl6viyAIstw9o5T5PcuKLklotZqF3+CpxZzMsvtonoNHKc3+N7aN/oyL47iQUpTimNCuOKwf3RayPdPfmybwPG+o2DBW+yhBLs6oVuRHQDfOD3yM/lBx/sjv58Jfeuc9mxp8R0VKCdOcX05jmqZ5RlbZHCGzoHfnvQgefBjuy88DT/8N2Nf/bKJNHSEEOFdtuP2CssrHcpGmYm7jc/PdoJKwLCsTOZZ/kbdT22cR6MIl1SyrCpeSJCn0OtMv6vULLEU1aE+ClGJT0dQ8vwvj4DguOOeFOBmLolarZ6Pul5+TlBJRFOabPoxx2LYNQhbrilxmxx6gHNfacVoxGHXsReCc49ChQzh3/vyin1LFAqiEvYqKisIQQmQZYn7hNxDihndA3ngbZGM/6Pe/u7C2wZ1Qoc4E3W4XQoh8NNdxnJVZWC0a1/XyXfFZoJqOVcuYZVlZQ56ZhZDbWQi5Ctg2DDPP1hnFBUAIge/7pclgJGdOQUoAUQDjS5+f2/dJSpk7Wou4SdfijP7vYfSHitNL5y43AU85jmxZ83N9aYfNXihF0J+L/eRjqJ88gbjTnvi7o0Pxt587CBzHmduYV3r3AxOJyJPCGFuZYqdBbZ9FC6VpmiAI9HiuX5ggc1nUC0oprkRRlLnWy7khyTkHgNK4CilVUQHN5uAcxDQbiVTtxTEcx1loTIseZy3jsTcKuuykbMdlGRFClWpsbGxUQugepBL2KioqCoUyBs91C78A09dfg3jn+4AjV8/VYTQqnqeyvvqbu/TogOd5K5/nNA905tYs30PddByGQf6PXowFQS8TAPTYj3pOlmWDUjJ0Aaj/TllurEkcgr1wDPypr85dJNdiQ1HniCRJ4Hl+34jlYEi3Bfbtx7e93mkcM1LKrBVxPp+rDo13HHflM4f055L2OpBS5SlOcg71PB+c84GL8CRRuY/zcoPMM9My+x7zHCQAACAASURBVI2wrNXI2RvU9jkroVS3zerx3FHbvAc+b0JRrzeya0l5x6J1XpdpmnBdD0KUxyGlRzHL8nz0eb/X2/0crDd6AQnfrxV67RuVZW/JTpIUbtZmXjEcLYKfffPNBT+TikVQCXsVFRWFEmUlGnEcF+pMInEI+vyxbTf2ZYBzDtO0BrabpnmYLYHvK4EvSdJNAmDFKBC4rotOZzENj/3OkLTXzTJNYgRBACkFbNuBZVk7LqBrtRp6vV5pFiazZicnDSEEnueBMVbYIlctVOS2G/95jD2q3ERnrm3gWoxa9HjXPFEh+ALuoaMIP/gTkKd/ONJnqluThzUxSyngul7h16xBzHvsUkrl3iizoDQqg4R5LZTS7z2J9AP3Fvpdvzyeq84tqoHSQRwP30DYii59WJZ2Yu3eK0ucCKUUjrO4a/8gfN/PNgFHP9YuC6dq7BmY7/lb33su5/SIhGmqspm9cs2bFC3ihlG08O9uxfyphL2KiorCMS0zc6gVewHeyXGzaDg3wBgb6opI0wRhGOYjmYZhIElmv5BcFfS45aJGcYY5Q3S7LuccnrfdVaTGdo1SLUyKZquItvX9Mk0TjuPCdd1c3JRychfMVrTYRSnNy3sGfWZFi32WZefZNvMkSeK8YXmvnEOESNG788cRPvRpmGEXOPHc0L9v2w5s2941k1Mdg+q8TCkFQIZuvDDGYJombNvpcxGWd7FsWdbK5lPlrs4P3DuzEWe9OccYzwuQ4jgZaXOOUgrP83Yc2SwrWoTSjcGEXD6vzht9TS2LSKGjOSaL1VDXCl0IYZrWXDYUAHWtEiJd2vOAZdkwTWslNilmjZTAgf370W63KyF0j1EJexUVFYUjhMS+fftKk4cyawghsKzR8kuSJEEYBqCUwffViFjRId2riJuNd8+jpGAQo4zQxXEM07S2LaQ9z8tb81aVrSIaOXMKrNuGf+yvUbPMbDxEHeOdThuUksIzc5IkzkZylctm0GdW9Oie57mglBQ66jiK+CilBKUUtr2zS3QleeMkaKeFxjN/Ay7Ejtlxtq0yMZvNjW2jZ4PeX9UQGsEwDFiWEqFt287+t5Xla7pwHDcrMKEQQuSZkYQQMMbU4w84lxuGMfTPZwllFMYCxv/myTxGnOM4zh3BnuchinYXZPSxsaz3QnEc5aU9KlJEnctVqRQpdKyTMbbp/bQsKxfby9Akr6nXG2i3p2svFkIgCAIQogrBGKMzL0QyTVWks6z3Ia7rodVqLuUo8bxJ01TlQDoONjaWa1OhYjoqYa+ioqJwCCE4tL4+1/G0RaLDasfZSUwSleHDGM8yoNhKL7ymxXU9dLudhQmgo4zQcc5h2TY6nTYcx4VlWaCUwjQttFqLX5gkN92O6Nd+Czj1Cui504U+tl5Y8795DA6j8E0TzqmXIMMA7XYLQdDLsguV6KZKIC6LcEWgxS7TtBBF0abPTDdq0ie/Cnr25FABYBxXHyEUnPNCs39GFR/jOIZtOyvrxhqE+ky/j7jTzotstoomlmXDcQaLesDO7686LtUxqkLvEwAkWwwrUafb7SAIAoRhmOWwRaBUHQOccziOu2lU03HcPGPVMAxYB9YhfuxB1DqX4DACdsW1CP7LX4F39hSsOIRhFC+acMZB6WpfX+Y54pwkCSzL3jUrTbnzVQRDmR2du6FHTnVOHKUMhmFm3zM3K4awM0eVCctS5VKcczBGszzanc/xyvlaywV0xnjmilPurHI53VXZTlFj1boMzLJsuK4701xD1SyLhTkvp0Vl2faqTfAR4Zyj1yvb96di1lTCXkVFReGsNRqo1WrZTcRy7g6Oi77pGActcERRCM5Vm/A8dm6XDTX6ZpVeKK7V6giDIC/f0PlrUspSBJFHv/ZbQH0fxM3vAX/syxM/ziDhi8QhnFMvo25bAAh6vS663c7QPCrDMArPiVMOKnub0KYbNdHYB+M//uuhAsA4rj7lXiFjiybDxMNx3EdCpPB9P1907xXU+HOYj8Vp1+Juoh4w+vur3S1Jkgwt7VCbNFG2UcMyp58Jz/PQ/10IwwCdH/0oggd/HuG5s0hfeBrtf/hLSG65A/HBIxC1NfBzb8CEyFu4iwi7NwwThJCVaMYtD3JopqppmqjV6oiTeIVGB9U17LL4fblQSjvS01S5WEEuN5nqTS7OGdI03XQ98HwfpmGi02mj2+3m7kDOOdrtdimPWdd1C70X0ecynWvIGgcQfODHC8+GNQwTgFza+0vLspa2/GMRGIaJVrtdmsK2ivlQCXsVFRWFc/TIEaSOh+iu+yFOvTq3oPBFMomwp9FOETUKZsL1PFDKSnEDNo8Cgt2wLLv040yO44Iyuml3NI7jbIcZWbuiA4AgTVXZw9w59YoS9b7w21M59rYKX4ZhoFarZ4sx5c4b5eabEOXW2CrCjXvM9f99RME296z06hDrVwBRCONLn981o3NU4UcVgfiQcvzsx2Hi4TjuIyEEOGeZc618i+BZo3LA1OgsIchEveHjWrN0d8VxlDVgU7RaLQTB5hbv/mNLhgHIK8chDx4GTr6M+L5PILzp3YiPPYnwwllV2nDoKKIP3Qd5+rWJn6+OBijD9WRVSNM0c6UZm8QnNT5ag2EYCIJe6TejikJtXqnM1CRJkGRuVu1+TdMEnKu8PsuyssxVG5SyTSK8bpAd9RoybzzPByGYSfyBzjWM77o/yxHtASeeLezxTXP5hT11jO0Ns8C0WJaFTqezt6I6Kiphr6Kiolg45zh8+DAu/uiPI7z/kyBxBHr8mUU/rZniul4hAfr6MeI4gWmZcN3FhlYD2wUIPdJIXj0xtxIT27aRpklp3Z9KWHB2DOlXxSlBPsLlum6WJyTmunih506D/c2jkLfePpVQq8UJ48m/gm8asG3lkOt02iO9Hi3Eiddfg5M5VPvft3Fz8Lb+/a0ie3LvxyHu+4dgT/0V+Pe+sfvrG1H4sW01CqozNh3Hget6WR6bk+e8KfeVnS1oLViWCfPCmyCdJpzvPAEuBAih6r2ZYMwoiiK4rpcvrPcaUaSz8ewsg2mx74HOWx103t56bOlCKHryJYh3vg/yyDWQBw+DfftxpGmK7vvvRfjQw6DXvR3iwCGQ18ffKLNtKxdcBj9fKxcj9+LxMylRFGbFEgSGYeaZuXp8tHovLyOyPMwwDHL3axzHS9MUbNs2XNeDYXA0m8PLeKZFnn4NtNNC7XvfgMPoULfwODiOgziOl/a45NzInMfLKUzOE0IIXNfDqVOnFv1UKuZMJexVVFQUytraGkzTRHDdjZA33gbr5b8DXji26Kc1UzzPR7fbKUykkVIgiqJMCLLgui4IIXMXtsT6lUh+7EHQ734d/IlHQOIwH2nUi8954Di6OKN8N6SUUtRqNXS7nV0/H51VFAQBTNPIg/ilxNxeWxHlESQO4b7+Crx9+9H50XvQfekFpL3RF2j9z8F87QQY2+xOHTcIv//vc5FkzXmXXYDihndA3ngb6PGnwY4X54AQQsC2bXS7HURRiCRJM4FTjV1GUZgJ9TGSJEaaJhBCLdJkGMB49UXQJAbnKrPKtjdnVhn7DiK9+0G4zQuwiMzGfpUgvHVhmaZp1pJbXGbhMkHr+9G7814kJ19ZuEPcdT30et2xPgcSh6DPH4M8eBj8D34v3zQhZ05CHr0G6c23Q9xwG6wogBzzGFYjvYMX9PV6A4ZhQEqZ5wDuRefn5BDYtg0A2ch1t5TXqTKhNyCW5X2iVBVcBEGQ5SXOdjNO54hG7SYAmQvG034vHcdFGAaldELuBqUUruvmwnDF7pimCSHknnENVygqYa+ioqJQjhw5gjSJIU++DNZto3HsawhbzUU/rZnheT4AzCRHRwtBSZLmi35gfrmF8cOfg7z1DpBeB/wbfwEAIK+e2Lb4nCWWZcEwzNIGAPt+DWmajv35qzHdAISQ3OGlA/MLK5MYlIU3hmg26Od1dhSlFBff82GEDz08tkjY/xzSXgee52eil1pwjOqY08+PnnwJ7IVjKufPUSK4Hj9Jr307kvs/AfKtr8J49A+nFn0IITBNE4ZhwDDMrO2Uo9frbnNW6NB4IcSmxazObYvjGHEc9Y2sbc6s6r7/xxE8+HOQzYtgL7+QlzS4rpuHy5umBdM0QAgFYwycG7uOBZdhvL5ICKEgH/0ptO/75NjHYtHvBeccpmlOtJjS7r3+86oS/L4LRCHYiWfgfuv/Q80yYZomGOOqOMXxh74G23YQRdG2BX2jsQYhBFqtZh4F4brewHOZYRgA1DG9b99+UFo5Z9R30QOA7BpQZVnNkkWdt3QUyCLKu9R4bgDDMPLMTiklCCEY96k4jrs0DsmtNBpreWlRxWjEcYwDBw7gwsWLe3Kzb69SCXsVFRWFwRjDkcOH0e12QOIQ5Affh00pdOjyqqGzdNrt1kwvnDp3Jk3Tvqy22Qt8g0S8QYvPWVKr1dHtlnOsyfdroJSi3Z78vUiS7WO6nLNcDJqGQe68cfLF+n/eePXFvLlQlwGQMyfHctZp+p+DEr9EJpCPd55I7v040oceVqJHNu5fq9WzMUj13Yg/+5vAkatBHBf80ckLQzS1Wi1b6KnzWhiG6HTaUz/uVqSUwBvq/SV//RdIuu1MBAwRRSHSNMmC6AW0ayhNUzDGdh3J1Z+ruOqtkAePgly6gPQD94KcOQW5dnDuo/bT4jgO+Lk3EF84O/axOMzBOomQYNtOPnZYFCRWxzc9/gySbhthGEBKAcYYHMeFuPtBBA/+PIygC5x4btvPq1Zec9Nx0WisIUmSTceuKp6xYBiqlVS7Rx3HBedG7iRVrb200CboZUM5tetZ62QbnucVNjJZMZgi3OaToEtsFhkFospJ0izewc42ep0s/sHNNwf1PzoGQjWHW3mJ1zJ+Z7V4vqyi5KLQESHnz5+vhL09RCXsVVRUFMba2hos09y2k9/fWrgKWJaNWk05tWYt6vVzWeAT+c3bLEXTnUS8ee2cqyY9XsobOt+vgTGKZnOjkMe7PKbbyxbRakx3GoGv3xkH0xr7M1M/34R/7BvwTQNxHKPVaubHW1ElBMrFFsO2nbHyB9Nb3gt5/a0gr7wA9sKx3EGnhVaxfiXSm94DJAmML/w26Mb5qZ6nzq1JkgTtdivLK5rdYm+n93drUL0uaelvVhx2viVnTkEevQby1jsgb7wN8uBhpHc/CNLeQHrXfdtG7fX3Ha1mLgCWxelHCIHv19C+cB7kB98f+3kNc7BOIiQ4jos4nn1sgGonVa5fvPEaWK8D77tfh28aeTmBYXBQSmGaZiY++VmLcg1JEg90QRuGAdNUba/6fNTrdRGGyk2qXaaWZe/ZsW9AbSAkSZw7M6WUu37vKqZj3IiGInBddR0ed7R+FlwuFglyd7cuaNH/rb6nKgYiDEMwxsEYzXMflxHP89HpdLJNrIpRUdEdFBcuXFj4sVsxPyphr6KiojCOHDkCITZnpwiRwnXdmYyqzhu9S68XSosavREizVwbMhvLs/Psrnkwr51z36+h1+uVzq2nRD2GjY1iRL2t6AU7pRSOoz7fSQRcEodAq4nkE78EsX4F0o99aqzPjMQh9p0/DZpEaLWaM83e0ouWKAphGGrEzbIsEAJIiW039Ups+hiwfhT0746BHX8Gtm1vckvFD38O8qb3gL78PIxH/9PUz9G2bTDGQGl53UqX2zr5jqOSl8c7A9Djz4A/+ocgF5XbjR5/bptLV3/f+wXAYcfQPEfmbNvJRq8n+zyGidOTCAmO485dBJBhAJx4DnGnlTeQqnE9mjv1ut1uLupFUbTjZkkURej1ekiSZGAsgBaVGaMwDLNQZ+IyQAhBvV4HQDY5tdM0BecGbNuqxL0ZMcs2663oQhlVyNNauiZWHQPBubHUOWu6mK6s19syI4SAYRg4euQoWu12acvnKoqlEvYqKioKgVKKo0eO7OAC4GCML7TddVo8z4Pn+YiiCO12qxQjN5dzfZRbwDQtJEk6853NeeycO44DStlUbr2iBQYt7BJCCnPqDSNJkvzzVWO6HggZr2hDl50gCsGeegxgBuiIzZqu64FSumPb7yyQUmZlE0meKafzJdWYoMq0Sz58P5IP3gf67FMw/uSLIHEIz/PR63UvZ/UVmAfJOc+cA+2s9bS8CyXV1unn4swg1Hjns2DHnwHptvIF88CcN/19/+pXcgFw2PEzL+GfEIJarTZyG/PYjz+mkMAYy0bVF3tsKDencnKGYXg5bzJz+RUhPEkps/bpvbPgNgyVL5qmKpdwK1GknIymae2ac1lRTny/Bs/zL+dXZhl3y4phmCAES5uHadv2wsegl5k4jiElsNZo4MKFC4t+OhVzoBL2KioqCqFRr8O2rYE3EFKqC/SwGyQdRO26Xua8KUcun2laqNXqAIB2u1XKxkB18xlmY2k+DMNAksQzE2PmsXPu+9Mv2IsUGPRxoMcw54n+fJMkzgU+SmmWsTb4M1b5Khbw8gsQBw7D+NLngfUjSEcsuzAMlanVbKpmvmHMwqGlnXe6RTgIVBshpSpPzrr0Jkh7A2uP/zFckcC2VcB5HMcQIhsVHjMPkhACSnUJhdqMUC4clX3Y6XQQxxEcxyn9GCIhFJZVjMCQf9/7BMChf39OI3Mq740sXEjT6OKMMju2ihJAVSO0gzQV+fdtVWGMZdmaaiSz1+vu+HfDMFSN1oZZynuFip1pNNYgpUS73crGzqOld6SappVvli0jKtpgcKN3xWikqbh8/1IJpCtPJexVVFQUwtGjR/PWx60IoUofBjlIHMeF56mxuziO8zEg3/cXungmhOY3891upxQZK7uhixgYU+4izjmSJCn9896KZVlgjI29YN8qMBUlMHieD9u20W63F7p7r3P4oiiEaVpwXQ+c8/zPgMuCXq1WzxxENkJugr70POjJl0Z6P5QTqo5erzvSTvm8HFpCpNkOtIAMewif+1uErQ0EQQ+WZUNKCcMw8tZYwzBAKcsEOtUYq9psVY6YZVlZwLgLx1EB5LqFWQl7LC+jaLfb+TiWZVlIkrgUrt2dSJIYrusOde2Ny6gC7rxG5pT43ynN56BGn8w95NgihYnHZcW2nexeRDn1RxEYwjDMCkf40gtDewXP80DIfN3p88CyllvY8zxv7hupq4cySRw6dKhqyN0DVMJeRUXFVJimiauvugqmaQ4VYqRUF2mV+6GEJ52fEQQBut1O5jJTDgAV+m0tZNfbth34NR9JnIx8M18m4jhGFIX5+7xsAp9pWqCUjr1g3CowFSEwGIYB23Zw6dLF0ggIUkpEUZQXbSiRz80KVRxwrgoker0ewg/eh+inPo10/Uqkn/zvIJ/5NviJZ4Y+vu/XIIRQY63rV+7akjqNgDrK429FjxT247oums2NvhKJFISQTNTjfUIdzRptVW6fGk1U5x8VQB4gDIM87y+Kwux3Xf7uWNbmhtGyQikr1DmUt+m+832gzx9baGvupOJ/kQwSOqMohO3Y4NxYeVFHFbWsRn7uVgihqNfr4Jyj2dwY+7MMwwCu68IwjMq5V3JsW2fprZaoB6j782UV9jjnMAxzT437zwohBLhhIIljBCV2lFdMTyXsVVRUTIRtWTh69CiOHD6MNE2HjqcAyAO9LdsGZxxhGKLTaeeL8O1/P4XrenO9qFNKUa83wDlHp90u9UjVbuibuSgKl8rBRymF53lZCPyYZREzGAE0DHMikXFe6MysIOghNCy0fuQjCF/9AQQ3VJPpd78J3ryA9EP3AYwDN78H0G7GAe8R33cQ6Yc/ht7LL4LEYZ7R19+SupVpBNRRHn83tMNOCww6GymOY4SGje7770H02kuI2qoAJIqibMxKjfiMK9gahglAlj73J47jPBe0iO+8MB2I2z8ENPZD3PQusO98bWHtuLVaPS+EKIJJxsl3cqqGYZiLOsPG5ZcdKSVM0wQhtPTfhXFpNBoQIp1K7AnDIHcBV+JeOTEMA57n77qBO89CoCJRm1l8KY8/xhhMsxL2isK2HTDG0G63F/1UKmZIJexVVFSMBecc11x9NQ4ePAgpJTqdzsiNYTorLAzDXX9GSgnGKBzHmYvApssxgiCYWRj7Ilg2ga/RWMtcU+N/5rMZAZSwbQdBMNpjSq+O5N6fgbjhtpFLKooi+fD9udAgr36r+u+LZ8H+8g+QXH09cORqoH0J4t0fBKIA7Pizm36eUgp6z0+jdd8nLrseCyygGMSojz9sYeW67kAXHzCbMWGdv7cMiyXO1cKuCMdG/Iu/ATT2A3EENPbPfPR6JyzLAud8qmKdrUxynAzbSAjDIB8LB7Bywlc/lrV6TbCe5wEAwnC673gYhtnYv70U54u9BKUsK9/p7FrsNq+4iaLR0RzLVgDieh4c20GapqXdVF02pARqtRrWDx5Eo1HHpUuXSrkGqJiOStirqKgYi+vf+lYAQKfTHlnQm5Q4TrIQfxdpOn1WFKUUvl/LxhZd2LadZ2wJIdHptFd2fGoZBD7VOLi7+3MUitphl1KCUgbbtke6wUzvfgDpQ5+GvPG2uS8C+oWGrXl67O+OAVdcC3n12wAAsraG5MceAnnlOOjGeQBqBBdvnERy8c3858YtoBj7OY/4+DstrAgh8DxvYEslMBsXJyEUtl3uZlxNkiTwPL+QhR159QTk9TeDf/F3QF9/eeblGDtRq9UncvQOg5w5BUQhwBjo66+N9Lp220hQ59sInueXpgyqaPQ4btnLZMYlCILC7jt0JureyV5cDhqNNfR6vZE+k3kVAhWNEAKOs3wlN7rhvtud/l6wQpGmKYJAGSsYZTh44ACardbKmBgqFJWwV1FRMTKu66LRqBfqlNgNvcvt+z4oJRM7TyhlqNcbSJIEnU47z+IKwxC9XrewcbWyM0jgm3WL7igYhgnLsgoLSi5yhz1JEjiOm494DkILifR7TwKdDdDjz4B//c/mugjoFxr0f8u1g4gf/hzo8efAvv040rvuB7gB1BqAX4d4/0chT58Ee/edsC6eRefM63MpPhgH6dUhrr954HtqWSqPcSfH0CxcnGmawjRNOI4LgJRasNGFIkWMS9KN8+BPPAJ67vTCjhHTNMG5gU6n2GsQiUPIa29A+tCnCxXkpZRZGVQNcbya1xjdIr2MOV47oTIceWHCQhSFcBwHlFEkK/Q+LSO6XErn1I7CvAqBZoFhmPl5aFlwHLfwc3wFAMjsWIjBGMfBgwfR7nSW6tioGE4l7FVUVIzMvrW1XAQal2kcVGmaII4j2LYqB1DNmKMvkHR2Xq/XQxD08p+VUq7kQmsUtMAXhmHmZFycg8+yrGyHtlfYDUbRO+y7ZT7mQuLFszD+/Etgx5+Z+SJglO9Uf4Yd/8ZfAK/9AOKW28Ffeh7iwGGAMch3vR/JzbcjvnAe9KXvz+R5TIN2QbLnvgX2wrFNf+b7NYRhMHdxLQxDJEkC23bgui4IIROdF+eBEPPPK50Vvl9DEAQzcYvPypUjhAAharG6muKehG3bSzfuN4xZuELjOILnektRvLOK2LaTbWSaWVnS6hyvw7BtG3EcLdUx5zjOntlsXxR6M//QoUPwfT9zdqaVyLfkVMJeRUXFrhBCcPjQIRw8eBDdbmeii+20DiopJcIwBCHKvdd/0dcNuoRgm63cNK1sMdhbqYVHcajdu0WO6OpFVBgGhYlERe+wCyGyY2yw82kSUWDa1zrKd6o/ww6EQN56O4z/+19BOg7ELe9Vf4ky0DMnwf7z/zXRyO2s84d2em9N04RpFu/eGhUhRN6e6/t+aUUbIQQsywKApVrcbcUw9Oc9m/DvWbpykiQB5zzLjF2t65Ae90uSy2OrerPGcdylE1CGuUKnOWf3uzeLGPGtGIxlWajXG1nbrco3dF0vc3YHWYzM8p4Hx8V1PfR63VJem3bCMIxsdH01o3HKgs4959yAaSgHn8oQZjAMY6Vc2HuFStirqKgYimmaeMt118G2bbTbrYlvDopyQyhRhcDzfCRJCsdRu7CUUliWrbLzHDt39xmGgW63s3Lh3kWzqAy+RmMNaZrmI0/JvT+D9KFPQ1z1VrDnvlOq0RedJ9WtHUD88OdAXj2RC2GTiAKTCmL9Y7/k4tmh36n+DLv+38e++ShSxwMOXgEICdnYD3Q2thVqjMKs84cGvbc6L7PbLdZVMwm6va+IbMhZYtvLLSqpDZ24tM7I3YjjKB/xXLUFE2M8F9pd1wPnqvmeMQpK2VJ9ZrpJetAGTnLvx5E+9DAQhWDHnxn7sYUQEELA9/2skXvvCEzzQm9idDptJEmS5/Yqp+/eer8JIbBtp/TXpq1EUQjDMOE45SqdIYQs+inMhCRJkCQJ4jiGZdnwPQ/1eh2H1tdhmgaSpHLyLQt80U+goqKivOxbW8ORI0dGDhgeBuk0wR/9ciHPS43TCtRqNcRxjI2NjU03yJRSEELQaKzh4sULS7VTuWiEENmYSg+27aDRWEMcx+h2O4U6DAihqNfreeahRnoN9e+bb0d65z3gj34ZYv1KJD/7X4P/we+BvnmqsOcwLnEcQ4gU4h/8Y4hb3osEgPm//08TPx775qOb/j0q6Z33IPnpfwQOjPWd2vr7+JuvI2ldBA5fBQAgoGM9D02R3+1RcV03F6IXjWlapRdqwlBlfC3rLjznBiilS7dA3Uqz2cS+ffuWzkGzG2mawrIsBEGAVquZCyh6M2Scz22RLbuUUjDGhmSvyS3/Hh9dNOJ5HoJg2O+qmBQ97rzXhLytMMaX1hnabrfg+zXU6w00mxtTnS8JoWBsupzZWq0OzpVsop+LmnYpx31IEajvzOXzEaUUtmXh2muuwYULF3D2zTcH/hwhBAbn2LdvHxqNBkzTxIULF/D66dPzeuoVGZVjr6KiYiCmaeKaq69Gq9Uq5W67anjqDczh0Nl5lmVDyirPZhL6HXycF+vgo5Si0WjkgmE/yX/xU8D6UeDMSRj/8d+AxGGeEyduehfYd762MEOM9AAAIABJREFUMBef9Oro3fnj8H54HOG1bwf7oy+Anhv/xkWsX3m50OLZp8Z+PZM65Pqdb9q9R7/9OKTjwTr213BfewGdX/inEOtXgr56vFRuyX4opXBdD83mxqKfCgCVnRZFYenPM4SQpW3m9Dwfcby8br1+DMNYOhfbbiRJgl6vty3/VkoB1/WQJCkIyRaAhrEt39a27ey/COr1OizLzmIP5vsemaY5tIyHvv4aSHsD/Ot/PtX5UYgUURTBdT2YppmJ7asj9C4S9f0ipXJ6LQp9rlnGcz6gyvO4wfNr7KQ0Gg04joMgCEApBaUUhmGCMTY0a5tz5UB2HBeUUly6dBFBoLKgoyjKJ4Vc1wVjamN0WYXUQej4gDiOUavVcfDgQZiGAcuy4HsefN/HW667DusHD2Lfvn1gTI27SynRC4Kq1XgBVMJeRUXFQEzTRKPRWLp8nH445yCELqVDpSwMEvgonfw9ZUy1EwdBMNDFQV9+EfLgYRhf/B3QS+cAqJw4cdO7II9cM7Mct1FQYthnEB+6CvLAYcDzwb79+NiP019oMcnPF5EFpsVB/tU/hvHofwJ59in0fuGfQh6+CvItb4c8eg3o898tpbhnWRYIIfmN/qS5V0XlObquN9em8ElJkiR3Oi6TW4xznkdBrAJJEsPz9kaJghLyOAzTgG3ZsCwbjKuFOuccURTBcRy4rgfDMGHbNgghaLWasG171zbyorFtG0LIHa9vO517JzmXqNzgIBtfdrPR3NURBRaFdvdWwh7y7Ollfi/iKIKRiXuT5NgSQuA4blaA5ma5iyYY4+DcgG07m757nHMYhgnOOXzfz0T4cJPLWo/UqwK6IBsdNjKRzwFjfKXK+aSUiKIIaZqoyCNbiZm1Wg3N5ga63S7CMMg3/j3Pw+nTp5FW57O5Uwl7FRUVA0mSBKZpZqHwyymM6d00AKXMh9DOrf6strKiBT7VTmzBcVwkyXgLEc45arU6er3ujllf/Zlwm/6/73xtk0ttp4XULBtatRhG/+pPwPYfgvuVL0I0L47/OH2FFv2vc9rnPs7P6wUqTAvx/Z9Ecu/HQf/yyyDXvBXszdNIb3zXQkXUYbiul99kApNnFRZR+mHbdh7KvgwwxsC5gThenoWecnwlS3sd2op2QSgXtMovWpUF4CDCMEQYhgiCAEEQZP87yAo2PDDG0Wo10e12EQQ9BEGQF9OoUV4PlmWrGIQZLxQ9z0cQ9Mb+PdOcS/TUged5cxUxVxXlUquEPUBtgkkplv7cGUUqn9R1PYRhONb50vd9SCnRajXz88vl85Aei/fBGIXjuLAsG5wzMMbR6XTybMZhv1PfHyuRL4Zh8HxjYtoR4DKhr11qBDnKYpE2vy+Mqfdup7HditlSCXsVFRU70mq3YVpW3kK7bEgp4TgOODdKmWMTfebXIW+9A+l771JFCCUX94DL7cQqALwG1aq7+02LYZio1Xx0u52JjqWtTomdQsxn2dCqnwPdOA/jO4+jRuRkO8gDxEtg+uc+yc+ndz+A9GOfUuPPrgfrX3wO7ovHYARd0G/8OWQJBSvX9Ta5tyYeTS6g9MM0rWx8j4FzBkppvjCfpcg8KUmSwvO8POer7DDG4LouWq3mop9KoQghEAQBDMPMxC2KJEmxl8Yxo0gJfMOENBW5EQCQ2diqNTPHKWMMlmVN5L6d9lySpiniOIbn+ZAS+aZFxfgYBq+EvQzbtpGmq1F8EIaqUENv9IwivutW5GGxHWma5mUdANBsbuSi3yQbCf0iXxAEucAnxN4Q7U1TZ62Wfz2zilTCXkVFxVDa7TZ834dt20u366eEPRfdbqeUF1Rx9FrI628FLHviscxFoW4WY7iut2sWknJm+Gi3O4U5hcQN74C88TbQ409vanKdZoGlhRi0mkg/cO9QQUYtLCXsg4fRff89hYg30y4OJ/l5cuYU0mtvAA4cAf3uX4O9cAxJtwPztePwDEO1Cjo+0rsfgDAdxL/4GyCvngDdOD/28ysC5cK1NkUETDqaXMRIs3KxxrkowLmRu/e00IoohLz2hpIIfBKc86VpZnVdLxM9VnORHscRoiiEaSr3GoBM4KvoJ01ThGGYtWH7+RhvkbiuCylFIRtPk6DH3dT43+qPac+KahT3MrZtI0nilTmW9DlAj+5rMU5trKnxV0IIpJRgjMH3a2i3W7sKdEqMi2ZyzKj8XZFt4LCluO5Og2WZ2Gg2lzrGaZmphL2KioqB2LaNw4cPwzAM5ZpwnKUZN+vHth2EYbSpNbcs0JMvKYEoCmF86fNL4djrRwiBKNJ5UYN3I1XmiFd4CctOIebTLLC0ECMPHkZ694O7Ot+SJEF694MIH3p41787intr2sXh1p8f9XeyZ7+l3ssnHrnsiMx2+D3Px6Vf/ZcQd3wY4t0fBNYOQF5/M/gTj0z0HKeFMQbDMEt1LtJZO0mSbBIdtdAKxpA+9OnSjDbrMdAyvYeDoJTC87xs5391nWxa0InjCI4z/1y5ZUKNgIXg3IDv+0jT0Zw7u6GcocoJvEgnq/rcBYwb34n2f7vYTZRlpRL2LqPufydznpWVOI7R66kJHLXRZ2Yin8rhs20blmVlrz1YWMN2P0Io57Hn+QDISjgoB0GI2nhttVoIq+/fQqiEvYqKioHs37cPa40GbNuCbdtLOwolhBo9K+PuEYlDsBeOgT/11aUT9TR6Aer53raGYsdxYNsO2u1W4TcyRTgkNFoAo997EuTiWbCvfkX9ewTnGznzQ9hJBPqNvxg6tjrLEeFpf+dO72WSJGpM5ac/AxACUAq0LoH//v82URtwEajAa66ycUo26iqEgOO4+dh/PrqdidDsm49Crh1ceK6mlBKmaYKQcmaParTAtayNjuOiYw7SNIXjuHAcp3JuDUC7a1xXNWUWIVrU6w2EYVgKZ6gQKTq/+D9CHrl6oZsoywrnBhirhD1AuVAH5aCtAtrJrTM7VY5nD0HQg2kaAEjpCpeiKILn+SBktcQ9nhUiOY6Dbq+H8+fPr+QxtwxUwl5FRcVADhw4gDRN8pDZsrLb4j5NU1DK4LhuqV/HMiOEyJrHnPw9Vu1jShCe98J0XMEnF8AungV/9Msg3dbIoqEMAxivvgjP4EMdUEXkue34HHZ4vdP+TrF+JcJP/TKk1wBMCwgDwKuBvv7ywpxnhsHBGFPjLQsQS3fDcZxt+XX9wum0jchFoUsJyrLhsfUYJkSNXC7aQbUIVHFEACllVhxh5S2MFZexbQe9XjD18eH7NRBC0Om0C3pmBfDKcZAb3gHz//xdIGuHrxgNJeyxPbMhsBOEkOw70l30U5k7juOi1+uWblNEu7NVluZquLJ19um58+dx8uRJbGxs7LlrdpmohL2KioqBHDp0aKJigHkzyuI+juOs6Wq52iCXiSRJsgYwlv1bNR0uYjE6ruAzffC5GsEclltWpMNw2+/f4fVO+zu1CEVeeQH09KtY+6N/B3r2dUS9AMmv/q8QFy+AnXqpqJcxEoZh5mNWo35u83T26ay9nRaVuhGZ/b//D8SP3L0wt6EQApZll2Zx0X8MkzOnQD7699Sx1l5Op3gR6OIIQihc14VhmFk7YyXw2bYDSulUpViEENRqdVBGh4brLwK6cR7+U4/Bj8u9sVpGdCvnXhf2GGN5kcFewjAMmKaFTmf8Epx5oMs1fL+GNE1LGRM0KpxzGIaJ4ydO5OPRFYulEvYqKioGcuTw4aXY6Rt1ca8dKnEcV86HGaJ3Srvd7sJE4XGEOunVkd55j/q7nclFBN1omCTzPb6kV4e4/hbQ409vyxucFi1CGf/hX4M//hUkb56G17qE7j/+DYAbkO98HxLCwI8/Xdjv3A3LsgCoG+NRhcv4/k8g/dinVKD2C8dm+vz0iODW5k6xfiXihz8H+v2/BX/8KxA/cnchbsPpREuZuWyLX/jp1zvqyHH/dza9815EP/VpJBfPgb70/cKf27KRJMo5zzmH67ngnC/MwTdOwdCsUIJcDe12e2KR0zRN1Gp1CCFKGzOSJDEY47Ase8+LVOPA+eW4hr2Mysfee++D79cQhmGpR12llEiSBLWajzQVSyvuOY6Lc+fPV6JeiaiEvYqKim2Ypom1tbWluCEYZXFvmiZ8v4Y4jvbc7uU8UeUBNoKgN/dF5yaBo9Mc2alW1DinlBJSCnieP9djLL37AaQPPQz23LcKF61ItwX27cc3CTPd998Dcct7ASFU5t7bbgX/039f6O8dhut6CMNoLJdZ/JP/ADhwBDJNwJ98bIbPTmGa1rad+K0juEWNZk9z/KosNyd7rsV+X8cdOe4/j9sb58B7Xciv/WkpshPLQhzHCIIAhmHAcdy+42x+59pxC4Zmget6WR7h+OdZQgh8vwbLstHtdkq/II3jCJ7nlb7opkxUo7gK5W4neyprUDfPdrvldOv1ozdnfN/PNgKXy3CgheNTr7++6KdS0Ucl7FVU7GE457ji6FGAEDTqdYAQpGmKK6+4It9RWnZc14NtO+h0OlON7VSMhmGYWETr16QCRxECS+5ieeMkXM4AjF9KMI7DSaxfiegzvw5x9Dqwbz8xctFHEej3Sxy+GnA94MJZiPp+JPd+HPTlF0dyZ03qMlM5ju7YWVjyyDWQ198C9p2vz9yxByhhD8CmFmjZbkHc/B6wP/oC6LnThY1mT3v8EkJhmjuPDk/8vDK3J/+D3xu7JMSQEt7plxG2yjUeWRa0wEcpg+uq2IM0TebikM6PtzEKhoqEMQbPm6y9lnOOer0BIQSazY1SjKCPgmVZS+3qmTeWpYqB9pKgNQiVzSl3jAdZNTjncF1vYREwk6DOQRKe5819k2ZaTNNEt9dDu12ibNKKStirqNhrqAw0B/VaDVddeSUcx4HruqjX62jU6zh48CCklCshgjUaa6CUYmNjA4AEIaT0mYHLDiGAbdtzdxj0CxwwrZHHxYoQWLSoyK66HtaJp9G+cD7/s1EFO+1wEje9C+w7Xxv6fOKHPwd56x2Q199yufBjTotr/X6J+n4lll06B/HuDwDrR0d2Z00qwhqGAc6NsY8tevIlkPYG+BOPbHqfZpW9J6Ua+0+SJL9RT/7+fwN59dsAzy+0NGPa4zdJ4oGjw1M/rwFuz9GfUwLDMIdmFVaozy4IAliWBdf15tJynB9vYxQMFYnn+UjTZGzRhnOOWq2OXq+7FBEjW3Gr8q+R0UJo/8bKXsRxXMTxeO72ZaZWqyMMg6UTdJNEbcp4ng/G6NIIsUIINOoNXLhwoVpXlYhK2KuoWHEc28ba2hoOHzqEK44exYH9+1HzfViWhSRJ0O12EUUhgiBAFIUIw2hlCiZs20aaJqCUoF5v7Mkg4Xmjx/uiqFihYDf6BY55j4uRM6cgj16D5Jb3Aq0m6md/CCFSpI6P+J/8M8i33rKr6EVePQFx07sgj1yz6/Mlr56AuOIa4PwZ8Ef/cCLxZBL6hTD20vMg7Q2kt9yhGnPTFPyLvwO6cX7Xn6ffe3Iit49p6uKM7T8zTKTbSfyaVauuKqawEMdRLuxN42CbNYzx0hULxXEE27ZhGObSLdTmTRRFiKIQjuPCth0kyXzPvfPEsmwA47mxCFHXf32vs2ykaQLOjWzDbPme/7yxbRtJEu8ZQWsnXNddaNbxPNEFQ+12ua6to6KLkhzHyY7f+Tiwp0FKCcYYhBDVuqpEVMJeRcUKc2h9HUePHoVhcKSpQK/XzQS8KLvxSQBcvnionLByX0zGQeXT+ODcQKvVAqV67KxaKM4SwzBn7h4ZKuTMeVyMxCHo898FaW8AX/8zyDCA7/sIP/STiG//MMgbr8H44u8OFXRIt6Wceltch/2vLxfGXv47wLIhPnQfyMWzc8u46hfC2AvH1O89+TLEu+4ETBPWxbPAiWd3//kJXYacG3kj7rDnNur7UVTO3SD0oir/XVM42GZNkiTwPA9RFI58/p9H03AURXAceyajwquGypwLQSnJS6JW6VquUQ7T8Y5Vz/MhpVxKp54miiJYViV0j4K5fx3t990DvHFyz2Z0Ukph23bpMySLwnUdCCGX/joRhiEY4/A8D4SQUrtOTdOEYZrodLuVsFciKmGvomJFMU0TV155JVqtZtYEu/d2L1WtfJSVOaSIYzV2Bsx+ZGkvo8ZxZ9O2qRkm5Mx6XGyQqLHJMZimME0T7OxpxBffhPGlz4NeOrfr4w5yHerXJ9avRPxP/hnEj3zkshg1I1Fqp9c5SAij506D/fWfgXaaqD/9TRhSIFxbHzh+PK2QxjkHY3zgzfvYTch3PwB68iWwF44V/v5xzmGa5hLFGUgYhhJNR11IFOF2HEUc1IKGZVVupVFQ1zUCzyuPuJde+3bEn/1NkFdPDHX0joKUMtugG03golRl8jWby5/XGIYhbNuBaVqlcteWDfmRh9D72M8tpNilLNi2DSn3Ts6gaa5OrmIcx5kD2ymlA9uybLiuC0IIzpw5m0UdVZSFStirqFhRrrrySqRpuucFrK0XxCRJ4Ps1hOHoO/4V45GmKVzXQRRFM3uPZ+W2GkVs2E3UsCwLpmmidf7NiYXFra8vfvhzkG+9Rbn/vvT5sZp/J2Xr69TCY7+bUK4dRPKJXwL7qz9BfOYUXNdB75OfRXrrHdvyAqfNg6OUwjCMgQLPOI89qxFczSTjgouCUgrOOaIohud5I++8F/H9G/VzCMMQhmHCcdyqHXQEyibuxZ/9zazA5mbwJx6Z+vGEEHAcd6Rj1bYdSCmX4rs4CmEYwrIsWJa9Mq+pSHy/BnLmFJKLb8692KVM+H4N3W5nqcoYpsGyrGwjv7wOt3Hod2B7nq+iXUowWs45h23beO2HP8TZs2erzbYSUgl7FRUriOe6OHDgwFJUvs8TQtRFEsASuWmWk1mP4xbVKrqVUcSGYaIGYwy+X0O73Zrqpnrr69MZbcYXf3ck918R7PQ6+9+j9K77IN7xvjxDMAxDOK0NRLe8F3L/Ycij16gx5QI+J0IITNOaXtxpNdXz/epXZjIaqzNyFrWp4jgOPM+H53k7bmBwbsD3a3AcF5ZlwzRNAGpBoSIahlPE928ccTCKInDO4Hn+TDcMVoUyiXvk1RNK1Pvi707t2APUMWqaFgihu37HfN9fGoFj1PH2KFLOPSXIV+IepQy27cDzXFBK0bl4fiHFLmWBUgbLsjZFQaw6Wuhfhu/5OCRJgjRN4XkeTNNCkqSQcrGv0bItnDlzZqHPoWJnKmGvomIFufaaaxBFYSl2eMoDwb59+5CmKVqt5qKfzMozbBx3HvlckzKK2DBM1KjV6ojjuPCdzHlmtOkmX3r8ObBnn9o5w/Cbj4Ief25bKUT47jsh3nUn2NlTEG+5uTBnHCEElmVPlecivTqST/wSxDveN7N8Qtt25t5GSKkKD/c8H5TSLH5AZt/By5+fZVnws/KkMAzQ6bQRBAHiOEKSJHDd0ZxQRTCuOKjcGGpzJo6ThS9wyk5ZxD26cR78iUcKEfX6sW1r6HnWsmxwzpYmZ2wcJ3EYBispcjuOC875UMHWNC3YtgPHcbLCGCsbOw3R6VSb2ZQymKa5Z9zNlFI4jrOyQqYQqlhDxwpwziGEWIiIKaVURVtJUrn1Skol7FVUrBiWZeHA/v1Lc5Gbp8hjmgYIpdUFaQ7odtxBC8pZj0JOwzROJMdRLoplaGbT4t3WHDwAiB/+3CYX3lb636NBgqMW/txH/wBG2IO0XSRvuQn09Ven+o5TSmFZ0zVbp3c/gPTuB0GffQr8kd+fyTnHcVz0er25LLgppfA8H67rIU0Fut0ugqCHNFWZojqfjjEG1/VgGCZ6vR46nXbf4lmVJgmRwrJsSCkWvikk1q9E9Av/PZL3fxT0pb/Ljy/dFuj7qhTJNE0YhgHDMMAYB2MMlFIA22MY9iJJkmSj4eUOYh8XFffgIY4HC1uUUtRqNbTb7aVx8Yw73s45A2N8ZcYPOVelAUqocUEpy18bpRS+X8uFjTRNEUUher0eer0eomi+GynlRmYOtuUQtKdF5WaTlRcykyRGEPTAuQHHcfOyQy30zQvOOcIwrAozSkol7FVUrBi+5+WCSpnRgp64/makD316LiJPFEVwHReGYSx9e9YywLmRNXtt3n0ftICZVuAdJlTNA845fL+GZnNjKQSFYeKdHvvtd+GNgxb+WK8N8tab0bv370PeeBsQhZDX3pB/xjt95jv9/4zxLGNv8htKfezxR34fpDMb564S9ma/scI5R73eQJIk6HTaWVPo5ht8ldPDwDlHEPTQ6XSGLoC1K3LRmx/xw5+DvPl24MCRbcfo5exYAvVVIyCEgnOWi32O44BSWvrr4KwxDAOmaS18s6HIAg2NaZowTWNbazIhBPV6A1EULfw4Hof+DZNRrmd6RG9VBJxarZ6fo5IkgWlacF11v6abkNtt7TCOkabpUlxrF4HKnFv8Bs080GO4e+G1Asq5rprs/SxKw4LjuEjT0XL4KKVjf28YY3AcF47jwjRNnL9wYc9fW8tKJexVVKwYnutmGU/lPulq1xY9/gzYc9+aW9BxGAZwHLXDt9eLRebBoHHcQa64aV18WqhKb/8Q6NNPzl3cU7lP5txyj6YVQoeJd0WM/SrHTB3RD3+AtNeF9eZppO/+ANLb7wKiAOz4szt+5jv9/5zzfLd4UmaVzagxTQuMsbkICq7nIY4i9HrdoTfqSRKPHM2QJAkcx0WSJAt1OpFXT0BccS1w/g0Y/+HfbDsWhRBZjmGMOI4Rx1Eu5IRhkOeQlUGkXCR6XHPR17qiCzQA9dr0YU8pQ5LEIESdd6SU6HTahfyeRRB95tchb70D6c3vAfv2EwPPV1JK2LaNKFp8Qcq06M9M50ILIRBFIeI4BqUMvV63yhMcA0KwTfBeRbS7c6/liQshEAQBer0ekiRFksTZuX7nUkDGOGq1GlzXA2N8ZGHcNE34fg2AzI4ngk67XX0fS0ol7FVUrBgqP8lc+I38buTOma//GdgLx+aatRbHCXx/9fJpysbWcdxhYtQkLr7+P6fHn0N6+4eA+r4dR0gHUeQouBITbBiGOfJNz6S/f1ohtF+8K9rtSClFvd5AEASI2k2w488g+tBPQlz3dgAAe+04xFVvAf3ekyAXz24T9XcaSeNcjVqWebFi22qUdR672bMKDKeUjXUMzwLSbYE/+Rj4k49NdEzqVkHDMLMF7t5chHiel+WOLfY6V3SBBqCcK71eNxvLdSGERK1WQ5IkC3coTos4ei3k9bcCfn3oOd6yLKTpYkX4afF9H4yxgdnHuul0mV/fIkhTkeWlroabcyc8z0eaJnv2/A4gb8zlnA+8bmsHs74XbzY38pZ5y7KzvL7Nm36MsSzL0oZt2+h0Ouj1VMSHLjFrNqus8jJSCXsVFSvG2toaGGUjNRvOm00iRqe50OYytdMdVQHsM4ZzA5RSJEk8VIyaxMXX/+fs2adAn35y7BHSovP+oijKMl9GawSe9PePm8c0jN0y9caDoNFYyzJY1KIiuel2pB95CDj9Q5h/+zh4bR+iez6O9Kq3wPjjL2wbid3JVWcYJhijpb6Jt21nbo24rjsbp0IcxysTzC+EyFx7ey8PyHU9SClLIYTPokBDiz2MMdi2Dc55Xgaz7NCTLwFRCHr8afCv//mO53jLsjN37XKOIXJuwLYdtFrNpT/XlAuZOdyNlR2Z1GOhyy7iF0UURfA8H4A6N1JKYRgqj48Qgo2NS/mxEMdRVshB+kpo1Ka06yqnu8qqlWg2W5vOL2kqUK/X0e12V/bYWmYqYa+iYsXYv29fHoReNspSmlCv15GkyZ5c7M0bIUTetDmuGLXb39/656TbAn3+uxB3fHhkB1yRAplGO0KTZHenwaS/v8iR0mkz9TTSq8P4iZ+FeP01BM2L+f8f/dpvAbU1gFIY/+p/QPj3/ivAqwP7D411LjBNC4C6KS0rjqNaaGftMLEsC5TObuRX5dWVI5h/WletbU/XpLyseJ6PXq+7sm4nxhhqtXpWqNNDu91amddK4hDs+DNgx58deszbtr3UjrZarY4wDEpxnlk1hJBwHGclz306W67Vai7tsT8L4jjqE+ocMMYBYKAbFlCbz0GgoivUBoFyune7HURRuOMmapqmWF9frxy1JaQS9ioqVoxD6+sLz0faabRvFiLKJDiOi7gEuUN7AeWYsSAlIILuJjFqtwX7buLV1j8P7v8U0l/8DYhb3juyYDSLzDUp1WiD5/m73lT3//55NkRveg4FZOoBgPETP4v2fZ9Ecunc5vf+1CsQN78H/Au/DXruNMgrL0K+7R1wvvdN1J98FFF7tJEOPTZS5vxQ151PcYbjOHm2zizQ4dxl2PyYdkNILW5XeyRtK6ZpwTA4ut3ZH4uLwDBMleEZRWi3W3v2Wm7bztIurF1XNeCqUfGKotFuZUCuXLGE4zh5BmPFZXQERRCotmidNzvKzwkhRh7r1/dhvu9jfX0druOg3elUrtsSUAl7FRUrxtEjRxBFs3eMDGOn0b5ZB9ePil60xvHyj5otC667fee4aAdn8tn/GaAUEALG//EvF3qcpWkKShlc1x3ZVZXc/0mkH/sUIAH2wrEZP8NiaTTWQM6cRHzxzW3CPT13GvyxL4OeO63+98Z58Me/AjzzJEwIuK6HoHEQ0c//KvDmGxA/cvdAcVOVOsSlXcRTynL30KxxHBdhWHy+nkZKCcMwQAhd+Ps97YbQXhT2VFtqWMpIjmnhXIXAt1qtUowZLxIdKbJswh7nHK7rodVqVfdgM0WuZIGQlKI0G097Fe3Wi6IQjmODMVaJ9CWgEvYqKlaMw4cOodfrLfRmqajRvlkhhICUciRHVcX0pGkKy1KlAv07x0U7OBPCgLfdCnzjLyEe+ATIqycKzXQalziOYVl2lnOz+/hocu/HgfWjQBSAP/XVmTynWbgCG401pGmKzsXzYwv3URQhWT+K3q/8C8ir3gpx420Q7/3wQLHXsiwkSVIANjNMAAAgAElEQVRa94Fl/f/svXmwZFd95/k9y91v5qvl1aatBEICIbFKbAJRMEgYVJIMCE/YgBFt7I6e6W67DeGeccRMTIzb3dERjGn3Hx12O2i77e4J2w2NHc3IYCxajRCL2CUkg1SFpBKqUlVJVe+9XO92zpk/zr33LfWWzJc3M+/NvJ+ICrGU3svlbud7vr/v1wYhZCJig87XG68bS7tOvalfI0fZEMpCwKf9HiZJ1hRZ5VbY7Wg0GgjDcO5FPSAbxa2esNdoNNNGz9pxNU6yKJTt2lKriJQyLYsoR1zEvKPXUx4uXrw47Zcy99TCXk3NDGEYBvbt3Yt+f7ruhKJG+8aJEAk4N2BZdr1A2IbiGlOVdmatWWAX7eDkJx4F/+KfQ7z/Y1CHr4J81RvBvjXdse84jvPGxp0EKfr0k1CLh2B89o8KOXfE0Zcj/vXfXSdwFu2SbC4sQAo5UoB18OHfgLripQB0g5v5tftA/8cXLvnesqD4Mgt7QqyOx45DRLVtO20CFGN3YUgp81zDsn7mO9FoNJEkcaUWf6MeN67rQghZ6pKZ3WKaJgzDRKdTbdGyqGuDbsUVlTo/9Zi4MbPCc9mglMI0p9tyPg6iKILvN+rJmxKQRe4sLCzAbzTgui4MQxfnZUaKmslQC3s1NRWGUgrbttFsNtFoNLB/3z5YljV1Ya8qxHGcN0ZNe9ysrES/8s+hbrgZ8tDlI7nIhBAwTeuS0b5xiB/k1EnI17xZFzZMeaxVKYUkSdIH0HjbFuaiBfH4138X6vBVUNdcD/7gffp3FOiSXChA1APS7+uyo4DtAl4DVCn433ngEjFG50mV153iODrvKltkFy2iNhpNGIaBfr83kRw/AFAKeflN1chEoHa7vBtMmzHqcTOrpRmUMvh+A0HQr5SQtRlFXRsMwwBAKuV8cxwXcVzeSIVZQ7v2vJmMI2CMwjStenO+BERRBEopKCEwTQOe62JhYQEHDxyAkLJel06IWtirqSkBhBAsLCzAc130N1lAmaYJx3HQaDSwZ88eHFhcxOFDh3DgwAE0fB+2bcE0TSgl0etNdwy3asRxDM8brMF0HpFHroa65pUgj30HuOzoSAKcFrj8dWMh42hKpisXIF7xWuDAEaiDl4E+8vBU3aOro9/DjTUqr4nkjg8huf0e0KefHPo9kFMntaj3Z7+fO/aKckkuLCxAFCDqAamg+dh3IN7wDsBrQL5wBs0ffSt1Gay+ziwwe9TzVB64HOGv/TbEm98F+tRPtv1chxGeHcdFEKxef4sUUT3PA2MMKysrExU1thqjrwKEENi2hSiKK3VP3HjcDHMM6tF/PjHhd5I0Gk0QQmbC6VXUtUEplV53qiO8Zxs0VbueVJUsL5Wx6eelFk0cx7BtG47jpuUP9TE1TTL3cJIkaf5ehCiKsG/fPly8eLFS9+GqUgt7NTUlYHH/flx+2WVoNBpQSuU7Gw3fx0tf8hLs3bsXnufBskwwxiClQBgG6Pf7iKIo3f3UTpH6wjkcug1qsAbTeYQ+9xRIZwVESoi77wXprADt1q7Gc5VSYEwXDGSCTbbAoY88DHHL7YU595LFy3Xenu1cUuIyDYRIwBiH4zgDj1CKY8d1mcaBI+vew6ALfbpyAfzB+wrPGWw2F8A5R6dTXPC5OHYc8uZjIGefhfknv4cwjJC8/Tj8zjKSXiddwOoCllF/Z3zvJ6CuvwnYf3jHY2MY4dlx1ufeFTlq7roe+v3pOJUoJZUMYOecw7JsGIZRKUfHxuNmmGPQ8zyEYTCTC9w4jvMxziRJKv2sU9S1IWs+rZLwrnMB643USaKUgm07M1k2EYZ6o9h1vXr6poRkz24vXrhQ6Wt2VaiFvZqaEuC4LqzUneK6Hg4sLsL1POzftw+9Xhf9fh9xHKX5UkmdWVAwQggwxtKmyeosACdBtgChZ07lDoPkl/7xpq3HW0EpA+ccnBsghKRtm/oBLPv54pbbi23I/af/AmBMN+T+we+UIu8xjiPYtg3GBgt8JudOAwpAFKzL3RtmoV/0qHOzuQClVH6tiqLB8222ei3Ka0Jecz3IM0+CPvcU2MnHIN5yG8K7Pwa5soSFF04DIPkY6qiQUychLrsK5MI58C/8v1u28AKDO2tM0wTnfGwLJ9M08rHuSZMkSdpInExtMT7McWyaJny/kR4vfRCSjf9VM4tp0GMwK83odGazmTC77hiGkW50WgB2zi6dfS7Nry0ztu1Ussm3ykgp4DgOhJCQcvbOFyEEoiiC62pne5UyVWcdwzAhhMDS0tK0X8pcUAt7NTUlII5jLC4uotvtpjdgF0kSz2ROTlnJGkzrvI7NWesw2Kr1OFt8sxeeh28acF0PjuPCsrTLgnOeC3qWZUEp7WQDim/IFd0ucP1rgScehbzx5l2Nso4DXabhQamdF6QkDsGe+CH4tx8A6bXzz5c+8jDI0vmBPqu1IiA5d3okkS8T9drtFpIkAaUUnueDkMHKFbYSJMWx4xB3fwyk34F823tXj4POCsjXvwwZ9GDbNiil4JxDOD7iW9+76/dBem3wh78C/vBXIN9wbFuRdFBnjXbNqLz9uGhBNROmpiViUMpgGNMLYB9EzDZNKxf0gqCPbrcLIRJEUQTG9LFqGAaUkpW6rw5yDHLO0WwuoM9MBLe8u9DM0rIRx1E68i7hOC5su1qOtaLZKr+2rGSu9SqK7FUmc07N6uZ1dv91XQ8AIISE3hmtmSa2bWNpebkyGw9Vpxb2ampKgGWa2Lt3D8JQ50dNa+Rq3omiCIZhpg8GtaV/K7YqecgW304SgT71Y/R6PfR6XQRBgDAMEIZhPjquG818AFjn3NtuMTpMQy8/9SQQR5Bvv+OSUdZpkgl6rjec2w1YI24snQe///MDLdzXCqbiLbft2hW5VtTLyL5Hx3G0G8D1Eb31PQO73y4RKh/4wqpg2W3lx4OUEmEYIo51OLN6x90I7voorCiAcerESNfKogRl23aQJKuB8EVlR1JK4fsNEIJ1Y76TJssiXZuPOVHaLX0OP/CFdee+ztHT+bOc8zWC3vpjQh+rISilaUv1bAlBjuOCUoKVm7YXqmcJ3Qwd5GN4WnieTdFiJ+JY59dWwZWajYSW/XXOGkJo08Agm4pVRYt7uhTPdfWmspQi38jZt28/pFT5hnLNeMlc5KfPnKnP9wlRC3s1NVNmz8ICrrzySvR6ly5GaiZPFGlXTBbIC2CiAt84WmIngeO48DtLUO1lqK/9DaJOe9sGWD1WFcHzfAwqosb3fmKoEWBy7jSUUlCMQ+07BLF4BOzUial/rtlDput6Q41u7kaEWue03KWItZmol6GUQhiGOt/znT+P4K57Qbsd0Kf+ftvXAmwiVPba24q7ehQ1hjj9DGi3Deu7/wMOo3AcB4Zh6p855DW0qKyrjcUeRQiGhmGg2VxAksTodKZfGMA5H3iMvGjELbdDHLsLZOn8OsHKMAz4vo92u4V+v7ft958fP0Ki0WjMVEufZVv63nX6VKHO5yqgBb4QnOsR3VkTbQdBKQVCSCXiRLKSoZrJs9qQO7vuqeyZJAj66UaOHtv3PO3k0waK+bo+TAvX9bC0vFyK55d5oRb2amqmyJ6FBRw+fBjdbqd2h5WIzCEkpYRtO7BtG5PK8hlHS+y4ycbfuksXIZ98FGpAsWqtuDdI6PFWI8Bb/v10lFW8633AwcuBl7x83ec6TRE1SRIYhgHLsrd0mWx8faOKUGv//UHf+3ai3lqklBCnT8GKAng/+Bri7gDfz4Di1+afw99D9LsIwyAVmkgqxmuRb9Dx4KJw3eKLM3xfF/qURYBKkgSe508lgH2rY4UQAtM0h3IzZtls0xorHgeZEyfpdQorbKkacRzlwsXamId5IUlimKaZtomX99h2HKc017R5IxvbprQaY9ujkiQxgqCfPg/I9H3Hcyf8jxNKKQzDzM0QlLJcSO31ejh79uy0X+JcUQt7NTVT5IorrkAURUiSOui1LOiFopVm9zgghIBSmj4wW2Nf1BadNTdush3RlZXlXeVWrRf36LbnwlYjwDtBTp2EvO5VwPOnwP/u87sqoRgHcRzDth1QurmoOc7XN8jPbjSaALCjqJdB4hDW0gsI3/BOyDPP7nj8Dip+7fRas1KJjSKf62qRjzH94GlZJmzbAefFus6yB9miXSh69HV6uXobUUrBNLVoOulF4VbHCqU0/ewHvy7btg0hkpla2FqWBc45HMeFYRiglABApbIEi0AIAUoZbNseOupgFtAZYy5M0yylcy9zINflBtNDCDHzrr2NJEmCOI5BSDUb3ssIYwyu66aj9SEUCDrdLjqdDlZaLZw9dw7LKyvTfplzRy3s1dRMCce2sX///jprpERko2+MMQiRoNvtIAwDEELAGAMhZOwjJEWNBk4Kz/PTh6bdOwRWxT1vR3FvN9CVC1CuD/Xm24DuCtiJxwCUQ0RNEp1dlrVdr2Wcr2+nn91oNEHI4KJehnzHXegd/+Vixcgt8tU2Y63IF0URCEHawkxBKclHdot8sLcsG4SQ3HlZhBPU9xsQQhTSAlwkQpRrlEsLt2yo75MxBsuyASBt6dbHxHbRAWXHcVy0Wiv5/WqtgyJrISdka6FvmPzSsqOUAqUMruvBtu30+53dXLG1NBpNSCnTzchyFYE1mwsAUI/lTRkpJTg3YBjG3AmsWXGbbTuVyKMsI5RS2I4D23Zw4cIFPHf6NFZaLSynI7dBEMzlpkpZqIW9mpqCIYRg//792Ld3LxzHgWWa4JyDUgpA31QJIbjq6NHarVciKKVoNhfQ7XbQ6/UQx7HOZ0vDeIOgX+fCbILn+eh2OyPfxNeJe5QiKfiBU177aqjrXg11/gzE+/8ByKmToC+cmbqIqpSClCJ3Z639HMcp8m73szNRr9UaTtQDAHv5Qtpm+7eFve6t8tV2IhP5oihKP9tsDFM/4BflZtroABvFaUkpQ6PRBKUUnU75BBYpZSqKlUMocV0PQiRDLVCTJAEhFIZhwDQtMKYdXoOIg2XNQHUcF/1+f80xH6YLrDAXtFeFPt1ODiC/3mT5pfIVrwH73tdK9d6GRUqJKNLNuXGcAFBpO7u96QbKLOE4dj6+b1lWKdxJhFAsLCxASoF2u3zXtHkkSQQ8z5vLZ9owDGGaRjqRM3n3edXZu3cfVpZX8OzPfjbVQq+azamFvZqagrn66FH4ngdCdNut47jwGz72LOzB4uIiDh08iIMHD8LgPHUOWEiSpN7dmDKNRgNJkszlg85u0UHlqrCFgw49jtKQ42JbiekZHSov3/oeYN9ByLfcBjz9BOiLzxf2O3aLEAKE6LbOaeSXrcU7dDn6b/k59J/eXcmI6TcRH7kKePZkYeJAUc5FKXXIvlIqHx8pgmz3PxO6dvt6OedoNhcQRSG63W6J7wkqb7acJpxz2La9K7EgSXRLbtbWrUeMd77mTHt8fzMopbBte9N712ZCH2MMpqnH0h3HBecc5GcnEL/sVVCHryrVexsVpWR6X9fHqu/7YIzOrFMpc58mSYwwDGEYBlzXK3QjY1gWFhYQxzG63e5Ufn/NpSil0uvA/Ln2AF2SlwnfZXGfVwXOOVrtdp2TWVJqYa+mpkAWFxfh+9rBJIRAkiR5nkgURQjDAEHQRxiGuVtPP5DX47jTgnOeZompUjpkyorymsA734fo2ZMDl2UM+JPzzL0iA9Azh1ry8x8DCAEIhbz+deBf+XwhP39Uigg+H8VNpLwm+LvvQfSyV6F3+weBqJ+PLA+DOHYn+ncWO4pbpHMxEzocxy2sPVO3PK5ew3fzeimlaDSa6PV6uxLMJukkE0LAcRwIIabqfmo0mgjDsJANACG0g2UnsbcM4/sb4ZyDc2Og4yZzoOvWyMzRx2BFIbzHvw3aa8P9/oOgSQylMFPPJUJogdOybLiuC8bYzIkalDIYhpGP4GYucN9vgHM+8U1k23bAGKufrUqIUjK/d80jWvgebEOnZhXODXQ6nak7gWs2pxb2amoKwnVdXHbkyEBjiXr8TualDPXOx+QhjT2gt70fXnsJUadd7yYPCXnX+9A7/hGo9nLh7g49lhunLsq4UPEgIQx42Q1A2Af/40+VwrGXkQWf73bBOYqbiL/7HnTv+DBEvwccOAJ64kdgJ3409GtwW0tQrSWQr3+5NMLHZmRjuUVkUDmOO9JIim3b8P0GwjDctQtu0k6yrGRoWhlepmnpJu5uMXldUkrwPfuRvP04yLnnYKjNRd8yZqBmLZe7+S600J26F9st4ORj4FLmo2pamOGglOTRFFVG31u0GKyzImfr2Uu3Arvr3pcQ2qnMOYfn+XnRCqUkHcnWGcKU0jwypqjvWbvQo7lrKK4CUkrYtjNVN+e0ye5jtUg1OJ7n49y5c3N7zJSdWtirqSkA27Zx9Kqr0O/3hnKA2LYDKeVIxQM1w2PbDsi73ofuHR9GeOEc5JPDCxjzTqO7ArF8EfQb4xFw9MJCFR7Uz088Cv7FPwf9wTcgjv9S6cLiLcsGpXRXD5q7dRM1Gk3wF88iuvgC+Ff+GmTpPPhDX9rV9+owCnXiMcig3Nkruh1v9JZrzjlM0xzpGPUbDbRb7ZFEsq2++3GVImhhxM2zSCdB5kqk58+gYZno9bqFLi6CW96D4K6Pwo4jeM8/A9u2C3N1jhPLsnIn3qhsdPQlSZKP7jrOqtBHSLWFPiklHMeZOWFPxwzYm5yXWVZwAKVWN5Uty4ZlWalQvtocbts2TFMfV6Mc/9oR1q/scTLrMMZn0rk6KJnAP+1YiSphWTYuLi3Vwl5JqYW9mpoR2bdvH664/PI0qHm4m6PjuIiiqPQLh1mB710Eu+0DMC+eR3TyMaj2cqlGqqoCpQwuZwge++5YP7uswQwghe/4Z2HxavEQ2He/WujPHhTODTiOq0t2LB1sTylFkohdjePuxk2kizII2hdeBH3q70F67ZEcSfbiIbTf8M6xjYQWOXKaxSCMQtauutvxacYYbMtGrzeaY3ir736n43yUz5MxPQI6qY2pzJVohD0Yp54s3ul+9jmQzgrU176IsL0CpfTGgmlaEEKWdiGjSyHEWMbJ9MbjVkKfC9u208Z4Wimhj1IKy7JmcgzRNM1tBTkhxLrvNPujo2J0XExWNuS6LkzT2rWAP6qbuWa8aMeaOdeONcuyph4rUSUYY3nZXVWu9/NELezV1OwSxhiuuvJKLDQb6HQ6u3qodl0P/X6vvjhOAMuygXfcjfZ7fwnRxfMgP/5B6UaqqoLn+YiTuPDm2s0QQsD3d86+GhZy6iTU4iHQB76A5Bf+4USde4QQeJ6f55RpcT9BGAYQQoBzPpERx1zUa7cAjH4NopSmGXsfHdtIaFEjp0qp3E0yKK7rwjAMGIaZ5iFaME0TjDFwznPnSxbKbVkWbDv7zzZs287dMNkfpfTnNq6cn+w455/7zKbH9yifZ5Ik8DwPURRO5B5Gzp0G7bax57FvoXPxxcJ/50ZxVAiBIAjyYhvDMCFE+YqusrbXSWwQrhf6+kgSsYXQV25Hn2Ho83YWBQ09ZjtaQYgWBpP8+Pd9PxW3h5tI2a37vGYy7OY+OGvocfGwFvYGhBCK/fv2Yf++fbAdJ82Lr0fty0It7NXU7ALXdfGSq68GoHbdXmgYBizLnut8i0nSaDQQPntS53+deBzxL/8zyCNHQZ97qhb3hsTzPPR6kxGkpZQwDBOUMiRJcUIi6bXBvvtVJL/wDyfq3DMMIy1rAVqtFcRxDCGE/uP4SG69A9byC4g6rbG+jrWiXlHfIzl8BaJb7wS+9yD4g/eN5bwi504DUQgwBnrm2ZF+B+csXXwyMEbTvKnN86UajSYMw4CUCoTojD5AB/Jn13CltKtLSgEp0+9UZAVKSVqiFCOOI8SxLk9yXRdKqTTnp3j3UHacbyVaj1YGoWAYRuoyHb/IT+IQCy88h6TX3bVDcjdkraqcczgHDiK+9Thw9jkgKofby0kXV9N4jthM6OOcwTStdUIfQIYShcZN1hQ7ieN20mhhjxV2jiRJAiEkfN8f6nnV9xuFj8vXFEs2uj3P6xDHcUZ2zM8TQgj0+/20fITjwOKBtIipjpQqA7WwV1MzBIQQHDxwAEeOHEG/3xtpJ1JKme50W3BdD5wb6YJwPm+u44QxDtu20Vu+CPrUjxH/8j+Duv71UNfcMLGw+VnB931IqSaaSZIkMXzfH4sziJw6CXnocpDTz+wo8o7WOruQl7UEreVNx5PEseOI3/crYN0O5JOPDv1etv/9q6+9aVuFi3oAEN/7SSSveB3gNcY24k7iEOrotRB3f2zkczeOYzDGwJhuktRihJP/yRx2WYNuu91CFEWI43jdnySJU5Fg/Z/MRaXHfEQq+q3/ox+OtTiWiYGTZNQyCCESeJ4/ketBthmmHaaTJ45jdN90G8K7PwYnieCfPZWWDZCp3rcdx0EYBqVwx20l9GXtqGXI8sqeB2a1qdVx3PwaVBTZZoXn+TuO4HGuN68yQbym3Mx7zt4sZm1Oimzzcv/+/VheWanXryWgFvZqagaAUoq9e/fiyiuuSB8IO4UswKIoQhgGCMMQlOpxnzq3YCcIDMME52zLUR9CCBzHget6uWug3+/lD7ryyFGoa24AnnwExn/7s9qxNyC+76dV9+2JHqNKKXC+mudVZM4a6bWhFo9AvvcXgSjctgk2uf0eiLvv3fHvbYRzA/z2D6B7XJe1qBOPbf5aUvfUwo++ibhb3GcsD1yO+J/+C8g3vBNOEsE49eRYvkPr7M+QXPsqqMNXjlUwH81lth7toovyRtog6CMI+gjDAHEcIYpC9Hq9sY5G651ukgqIo4XVTxrtNjQBYOzNl81mE/1+f6qfT3bsqa99ESQOwbkBy7LSLDIzbxWd5ALHcdzi8wYLIhP6giBI8wrNVECY3jOO52m33iwKGVkUQFFt0WsRQoBQCtdxNxXyKWVoNJppKVGIfr/O1qsClM53zl62MVKzO6SUIISg2WxieXl52i9n7uHTfgE1NWWGUoqDBw9i75496cNpf2wB1dlDULO5gN6ER42qAiEUCwsLuaDHGEOS6GyytZ+X47gwDJ6HfW9cCBr3fx6i29LCQHc67o8qwTmH5/mQUmJlZQVKTX5XrtNpY+/efQgChvAttyF5/8f1a7v/8wX8dL3IFO/6AMhTPwH/yfc3/VvS9df9cxCyxWz3G38LHvTAvnn/ln+XdFvg938eqrkAwzAKe9BOPvirUIevAjt/Guyb94/N8cT6XViPfANRHG37PkdBHrgcyQd/VWfGjfHcHbUNcliCoJ+73zjnlRoN6vf78LzxNgtalg2l1NQXn9k5CgAhsO71WJaVuwr1Pb0/9mKRTEiswmbgysoyfN/HwsICut3OVIQ1XfjCsby8NPHfPQlc1911PMwg9Hs9GE0Dvu+j01kVD1c3UPu1+6lixLGOhJhnKKWV2lArG0EQoNFootlsotWq11TTpHbs1dRsw9VHj8JOdz/jePwZNkkS5018hEwmt6hKNBoNSCnQbrfyUR/OWR5UnzW32baTu3A2dfSNOH42T7iul5a89FOxYXoLSEqpdnz87OnCHFsAQM88C3HrHYDtQl7/OvCvbC4Wiv/pfcCBIyBBD/zbD2z7MznnaDYX8pFX0esOfMwVEX6eQSmF/+LzEPsOwvxPn0Zy/szIP3MrkrffgeCOD4M9/h2wJ344lt9RhjbjcSGlRBRFcBw3d71UASlFKrzJsSyOOOfwfR9tRRDfeseWTt0inby7ISvCCYIAlDI4jp22Jo8mEluWlbZnu3BdF3b6c7OSFgCVGXnMJhLsxUOI3nYH1POj5WQOyyy79RqNZl54MU6iKM6jCkzThO/7IISg02lPrCG7pjiyZ+Z5zdnTG9fe3L7/opBSYN++fVhaXq7ERtOsUgt7NTVbcPjQITiug153ss4J3cQXwvd9xHEyFXdUGckaKDe6jXSeT5C7yjjnMAxjYuUOs4peJN8Jv7OEzsUXS/HArneWPYh+Fzj5eGELQhKHwLM/1aLen34a9MXn8/9vrVhAn/wR1OIhGJ/9o20bdB3HhevpprnduCcoZeDcGHn803Vd3WC8dAHiG1+GGnMhh3r+Z7AJAeEG1HNPjydjb4eW16qjXWkBODcqtdgghMCy7JHESM/z04IS/X4Z09lsnueh2+0iuOXdlzT4Kq+J5I4PIbn9HqjFIxB3fqQUualJEqcCi0pzGnVJC6VZYyyw1SaJFvKcXMjLioOCQI83RmG4pnQnQRRVq9FRCIHum25H9PM6qxAnH5/IvZpzDtt2ppbROE6yRu7J5AaqPNPRcRwA2o1ZpWOwZj3znLMXRRFM04SUsm53HQEpJShlsB0H7fbsPZtVhVrYq6nZhL1792Jx/350O8XnlAyKaVp56HoN0mZUuqXYkQXZM0bR7Xbqh8wRIe96H6Kf/xjkylLhRQ6jQAiFbY8mIGz+gynU5VeDfe9r6wSj5PYPQNz9MSAKwB/5xpYNo4SQ1L3QAKUU7XZr9w/JfgPJ2++EOH1qV+IY5xyNRhOU0om6KEgcIrnypYju/IheJLzjLpBTJwsV4HZqeZ0V4lg7m3y/AUCVfsGRJEke2q+UAqV0aLHGNI3cBeQ4DkzTAqDH8JMkSRuRA4AZoGf0uSGOHYe48yPAgSP6HH3ob8ZW3LIbhBAIwyAvkcgy+bKCFtd1c+FvrQsq27Dq9Xrpv78q8OooCpmXrVTxXpdlFdrffRCewSHleNyea/E8Py+7mTUajSa63e5ExwmF0E7dKArr6JiKk5VIzev3mI3oz+v7L4okidFsNNEPgrkUictALezV1Gyg4fu47LLLJl4QsJEsp2fcgeRVQQgB1/W2bUZVSubjuDWj0ey1EC+9CDz0pdIskgH94OA4buEL2mzEUx66HGrxMOS1r0Fj5UXQl74S0Uuvh/uzE2ieeTp3RliWmbpIV8fkOOcIw2DkjKP41uMI7tqqgIkAACAASURBVProrpxHnufDdd18dHrQ11HUGCM5dxq02wJe9iqI618/1pFZeeByxPd+onDxsCwIIZAk2qXKOEdc8kUHIRS+78NxHFiWrf+5/wDksbvgti7ChNJFMpynDhEKQigIIQAyocDC8vJSWmISrCuT0o3I10HcfW9+bpBzp7XxLQpg/OUfgj327VJdrzKyEokoWl/SkmWSBUEfURSCMY44jtHv9yop2A1KFoeR9Dqp80u7ExljECIp/B5uGCYsa1KOtsnieR4ATKWsIooiuK5XudKfmvXoa/L8CntKqdRxXo1IgzIjpcS+fftw8eLFab+UuaQW9mpq1mBZFo4ePYpOp1MCpxyBbdtjbWOsEpRmTq2gFu7GiPKaYLe/H/S5Z5A8+nApF8m6QbTYJrNsxJOcfgbyvb8Idd2rQHttyAf+G0inBfbQ3yDpdXMXrZQqd86EYYRut5M7a7ZiUPGMnDsNJ4nAH/7vkMFgizXDMNFsNqGg0Gm3h3aliGPHLxlz3A3Zgp098xOwQ1fA+us/gWqPpyltlvP2MqSUCMMwF8rKvHGRJDEsy0a320G329Gj6G96F4K7PgrZugj29BOglKSj5joywTTNVRHQslORj2x5/G5sRCZxCPbED8G//UDlxV2lVOr8rU6+YhFkrsYoCmGaBhzHXSfojgohBI1GE/1+b+bEJ0IoPM+f2ka0UgpSSriuV5mcx5pLydzRZYhcmQZSKriuWxe/FICUEqZpIAqjuRWKp0kt7NXUpBBCcPXRo4iisBSjGkIkME3tCprXm20GpRTN5gKiqL5RjBtx7E6Ed38M4eIR0B9/v5TCXpIksO1iw/qzEU92+mlYBDB++vdIvvXfIW66FeybfwfVXsnHxbSTKkGSxOmI3GCvYVDxjMQhGKXo/cr/DjxzAnTlwrY/1/cbsG0bvV4P/f7usiU3CiYj02nB+P6DaFKM7WFZddqQ178O7K//dF0u4riZRklDFIVp3hot/f1gbdZedlyRr38ZSa+Tutai1LmWudfWO9i2u/+uLT6qsmNTF19ox69t27BtG47j5mO48zjGpJRCFEVgjKUbN8WcW56nW8x7vck72saN73sQIpmqECyEgGGYYIyV4tm5Znhc10MYhjMnfA+D4zi1sFcQpmlheWWl9BEis0gt7NXUpFx25AhM0yzVhT2KQliWBdt28sylecQwTHDOZ3KMpmw0e21EBy6DuOHmUoTQb40ai0vAN01Yz/wEwSPfgrjl9lyII+dOjyzmDCOeBf/r70AeugLqmuvBH7xv079jWVbahCjQ6bRHGtsfR1O0lLJwZ+VaUU28716oK18GeP5EHXtFuRuHgTG+aXlQ2dCRCW4emTDOBvLoV/451A03Qx66fMeW6jKRFYJIKfPAdp2pp8sxyiLcTqtlOI6185MyhmQTgdMwzHTk2wVjHIRgy7FlwzBg2w5arZVxv+yJQymF63rodDpTfzaUMjvv5/c5tapwzmFZFrrd6WWKlwE9IVUfv0Vg2w4uXrw410LxtKiFvZoa6Fy9xQOLpbyxRVGYtrnZc+tWk1LCtp06x2XMuAePIHzDOyG//F9Bls6XKoR+I1lwt1LFHROe54FzvroIbLf0mOcDX4C8+e0jiznDiBz8Zz+FetkNYH/6by5x7BFC0Wg0YJpWOvJY3hEoy7IKzUNcK6qxB76QN+Qqrzkx91bh7sYB8H0/F4DKDqEElmmN/X4lj1wNdc0rQX/wdbAnfjjW31Uk2nHs5AU7QmjXr1LlytSbhoCdEccxPNdbd33nnMP3G7AsPaocBP00okPnnBqGAUKychG9OG80mgiCYCazij3PT1uRp/9cmDViZmUaNdXBdb3K3FvGiWXZSJJ4prNNJ4VhmOj1+6W4Ns0btbBXUwPg4IEDgCpv82AcR+nIzvw693SOi1tqEaPKNBpNhG99Dzrv/RDI0nnw+z9fWlEvQ0oJzyvGtacXhiZWVlbz4MQtt0Mcu2tV5JygmEOWL2D/I19HePa5df+7bdu5yKNdeuUWuiklsO3iXHtrRTW6/GLekDvJvL1xutA2QimF53lgjFXGsSzToqNxu9/pc0+BdFbAH7yv9NeqjZimCQAjC07jdNVNQ8DO0IKeTIU8Oy0s0qJR1pKs3Y5xLvIxxtJGZT3SbNsOAJRyw7YIdLbe5N16W43AZ83Y9QZsdaCUwXWd0jvBJ4FlWUgSUYJ89eqjlMLePXuxtLw8l+vVaVILezU1AA4dOlR6C3YUhTAM3ShYtp21SYzsCCHgOLMdbuu6Xpp1Mjnx0nW9VCgSCE+dBDrLpXbqrUVKAdO0QAgZSZS3bQe2baPdbuXXAHngcsTveh/IhXPg9/8V6PKLExNzgPScevudUM8/C0QBKKVoNJrg3EiLOsr//QB6sWdZVt72OSpbiWpZ+Qn/3Gcql7e2EcMw4DgOXNeD4ziQUlRq4aWUSkUWY6z3qkkKrOOgCMF7nK66aX++eoFNYBgGwnBV0NuKtSIfAHBugBAysGOYcyMVELPcQwe27Yx8fxkHlmWBUjaVjc7tNlGEKG6zrWb8WJYFQmjtsoTOhdM5yuU616uIlBKccziui1arOs8us0At7NXUADh86BD6/fIHKydJAs/zS2cXn8TIjhY1jZmto/c8H4ZhAAA4Z2MXbz1PC3pKqVWhKKreQlkIAc/zd31csCtegujDv4HwiUehOnoEN/it34e4+6PA4hFg/2GguwJ24rEiX/amZAI52i0kv/SPEb71PWDdDtwzT8P3/dSt0inVuT8IURTD8zwIIce2G56Vn4CQqeSCFYXn+WnsgEAQBOh2u5UcZ9H5irXDeiv0RtXoLcfTdNVNgiSJYZpmXlg0KFnTbub6Y4zBMDgMw0ynH6xcuHNdF47jwDAMUEpzx1kcR4jjGI6jN350G3o5rr06hkJOZZN3u00UKUVafuJWZvNpntHXoKR0wvU0ME0TqsSTW1UjjmP4vg8CoNefXUNG2eDTfgE1NeOGEJI2zjmwTBOGaYIzBsYYwjDEyspKZazXUkr0ej34fgNxHKPf74EQAkopGGMghIAQmoZJqzRrZjWge1yORPbN+9f9cxwQQkvzUF0sBI1GA5SSfAx0z569sG1R+KJYh23rkdM4jtBqtSo/MqPbaXVLbn/IhwfTNBG+/+MIX/E60A98HOYf/N/6/7jqGoBSQEr9T5DiX/gmiLfchuT9Hwe99lWQN74Rxo+/j4XHvgkYBlqtlcp+V0rp65bneVhZGU3I2A554HLE/+j/gDp8FQCA3//5sfyecWFZNjjnWF5emvZLGRkhkly8Gva8nBeSJIFpWiNtKpJuq3LH+bD0el34fmNXbn19n1tJnXcUgIJUEiJWuVAnhNj2mrSyEsGyLHie3giL42gmG3YHhb5wevVeuQndbhcLC3vg+3pUuKa8UMogRC3AahQImcyz3rzQ6XSwuLgIISWWlqr/XFMFasdezczBOYfrOGg0mzh08CAuO3IEzYYPy7S0+AWV7v7G4JxhcfEAhBCVcUUIkSAIgrQVzoFpmvlOc/bgqhTAGAWlDJxzmKYOl+acI0m2f4jdDeMa2TEMA4Zh5LZuxhmiGdoFJoSg2WwCwDq7ehRFaTB2MQ4n3SLowXFcJEmCbreLMAxLPXo+DEkSw/cbqUNgsPdkmiY8z0f05KMQ+w6ucx8kN74JaO4FKAV97Ntg3/g7JB/6J4UUM0Rvuh3xb30ayc3HkNz0dqhDV+qssDhcdd888AWQpfPY9+AXEF18Ed3u9FsPR0UIkY66GWO71sb3fgLqpa8EOfssjM/+UaUcTIRogb+KjsytUKp27W0HY7wWPgdASgnLsgBgV5sbmRiXOfCSOEaSJEOV+gihN9qUkjAME57ngVI6tVgUwzBBCEoXy5IRRREcx4Zl2SO7UmvGh23r76cq5oZxko3i1o69IlGI4xj79u7D/v37AaXq+92YIUcuu6y+2tZUDkopDh48CM4ZwjCCYRiwbRtWGkitg5UFkkQLeNs9VFBKAWBmFlPb4XkeTNNCEASlHz32fR+ca1GPMQZA7/7EcTUE2J3IMtOEEJuG4uucH2ddmcOwcM7hHDiM4KZ3AN/4WyRLL87sA7bvN1JHa3fHv2sYBny/gU6nveXCSHlNiLfcBnLiccT/6P8EmntBzj4L89P/G0h3uMyQ7Gexb96P8F/+KWCY6/5//lf/YZ3rRnlNkFvfg8Yj30D7+ec2/rjKQilFs7kwNkeaPHA5kg/+KvjnPgP6wumx/I5xYdt6kyZvZJ4RFhb2IAiCmY1QGAVKKRYW9mB5eWlmr8tFkYlpZXGzUsrQaOh7zjTyLzP34CD3u2mix5gdCCFyIZUQpNMlBJkbPosemIfn8DLh+w0IIUq/HpgEzWYTYRjWI+RjgjEGx3WxsryCc+fPT/vlzCy1Y6+mcjR8H1cfPQrOGCghaTA7g0hiBEEfQRAgjqNc3NsJPa46Hw/VcRwjikI4jgPHcceaeTUKWUbL8vJSHoYdBP1SvtbdwBhDs7mAOI63bOzjnIMxvuuHDMdx9ULo9cfQu/MjkCsXxpZ/WAay/Mko2t6JyDlHo9FEt9vdViTOXKjJh/4J1JUvA8IA2LMfUAB74oeDvaZXvB7RJz8FufcA5Lt/AaSzAnzv61A3vkGP+L5wFuzrX1rX6qm8JuKP/ibiW49DriwBJx8f7oMoMUqpsRbgZDl7VSvPWOvWU2q2FrbatVdcK/IsoZRK23HrFtGdKKooqSiUUoiiMJ2GuPT4ZozD89y8mMk0LTBGC3vtOhstKv1xkyQJwjCAUiqPjAEIlMriYmS6ecvhul5auDO+2Jia9VBKYRhGXZ6BrMworMXlMZGd09wwsLIyWxuYZaLO2KspLZRSNBsN2Fk23pqxzCDol3YEoexIKdFqraSZMR6EsNHv9yb+sEwpg+/7uRsvc1vFcQzG2NRvroSQsTxccm7A930EQbCtwGEYxsDuRM553pJHKQWlegHRaq0AD30JXCRjzT8sA1LqIHHLsra0+jPG4PuNtJBgsAdZ9jd/AbV4GKrXBV56PeSVL93x31FeE8lt90C8827AMKFe/Sbwv/oPYN+8H7zbgnrs4dzBt9H9F9/2AZ2v99PHgYe+NNBrrKk2tu2ko4HTFyyKRo/kOfXI6RbEcQTTtGqXyAD0el00Gs3SxEgopdBut+B5Pvbs2Zs+kypwzkEpS90/fQAKlDJYlgXLsnds990JvenHKhMfk4mgO91zCSGwLBsLCwvo9br1OTEB4jiBbTvTfhmlQD83l1sorwrZum7jxgNjHMvLu59CqtmZWtirKR2O42Dfvn1YaDYRxRGkEBBCIgz1+GgZHuhmgcxy7rpebsePoghJEk9kFzjLlovjGJ1OG7btpLlyYqTsGkIoDEM/WK+SFYlkDk0tGmbHUvZPvaPM89zCTqdd6MNzNpYyyEOrXhhs/bs557BtB5zry3gcR4iiKB9Bz97jPISrZ8RxBMvavERDu6KaCIL+ULvT6toboA5fBfLkI8CPvw/jL//wkr+TjYCyv/kL/fdNG+LdH0xfVAT+H38P/CffX30t23wn6spr9M9MYrDObO1qZrEHNasQQmHb9kgj92Wn0+mi2WzMjBti7Wj9sGP5G+n3+9i710nbWKv/2YyTJEnSllq3VCOo3W4HhmHmrfb9frDJPSZGGAYwTRONRnMk4crz/Jl8FlZKIQj6ECKB7zeQJGImNzvKhBBJXsA3z9cfznl6Ps3WOTVpdEGfBwB5EUkYBvk6SkoB13Vx4eLFqb3GWacexa0pDYZh4OjRo9i/bx+QZofE0epI7aw9xJSFOI4RBAEopWmumw3HcWFZFkzTzEdCdTlHMY1RhqFD9JeXl/MLfpLoUhDOGYRIhs78YIzB83x4npc3BGfuNcb0e+Ccp79bvzfT1Dvo2R/DMHNRUTcWmiOPKOjP1YbvN0ApRbvdGmi33nHcfIRlLZZlwff9NJQ6Qr/fQ7/fQxzHECJJH87m81wRQsB1vUuckJmoJ4RY12aovCbEseO6tGKLogVy7jTE0WuB614D+oOvg3//wUv+TnzvJyBvfCPUNddDvuGdoCceBX3mSSAKYP7B74A9++TA74GfOgF26AqQv/iDyo2U7oTrehAiqd3Wa3BdF0qpmXanKCVBKIWTjjpVHXHsOJL3fxyks1JIvIFhGCAEpRgxLTtZ5ELZRrulFIjjOL0Pb70xmhW3eZ4PQiiSZLhroW3r5uytIjxmASkllJLwPL8u3pkA9fVHu+b11Ec1XLBlxfN8XFxaws+eew4XLlxAGIbwG34a/aSPL8aN2rU3RmrHXk0pIITg6FVX5WOiNZMny7HL4JyDcwOMaQccIWYeeJz90S1zOg9lEKdfNkKisyw2v4GuFV4GgXOeN/5GUYilpeJ2gvbu3avzG3fhYMx2rgzDQJIkQ4/frBdRCVzXTR/ACPr93kwskHdCeU0kx+4EoMC/eh9It7WjW0YpteE70/llSqlLSkrEW25D8v6PA8CWDjrSbYEIAQVAbTGGyz/3GSRA7tjLxp7FW24bWpxz20sgf/yvZ3LhZhgG2u3ZEitHIdtMmZRbr0in2bD0ez2YC3vguu7Q1/iykZ3fRcUbhGEA163bgwdBSpkXalVViEiSBO12C41GE4xRdDqDX+tt2xnq71eVMAzBOUezuVCvCcaMlHKu3fSGYcCyLLRaky/BmTU457hw4UL+3zudDjqdDvbu2YPDhw+nZZZTfIFzQO3YqykFruNgz549pRqvmHey2ndduBGlo7tBng0XxzEIIakAqMdCtcDG8ny6tW4z32/Ath0wxhDH8cgtXJzrsGXbdhDHMdrtVuFOoOy9DftzswdSIRK0Wi1E0fAjaLZtp7Z1D57nQSmdLdnrdUsfmF0U4thxiLvvhbru1bk7JnPLqCNXgZw6CXHL7escd6vuSwO27cB13S2bC8m50yCdFS10bOHYAwD69JMQV7wE2HcQ5OknQFf0g0vm+KNP/wT8G18GTQtKSBzu2tWjHYfBzBTFZFiWBc553b63Btu2AZCJuY+KdpoNSxzHcF0PUla7LCIr1tnumjEMQog0Z1HM9TjcIFBK07zGal9HMpeubTuwLHugjbosMqVsbsVxkWXmmqZVlzuMEdu2IURSWaF8FGzbhuf5I+de1uipKUrppmO2et0YYHH/IjjnOP/CC1N4hfNBLezVlIKFhQWYplFfWCtEJvxFUYQoChEEOkchy6jLhD7btuG6Hiil6Pd7EEI7/FZHZVle+kAIBecsvUGw/P/XY7QMnBtp6YcP07Tyne9hx1kGZTdjP5RSNBrNdER292HxmUAVhiG63U6anzdfiz5y7jQQhaAnHgV/6G9B4hDk3GmoI1fp0dfFQxDH7lonVGQ5R3qcOkav19vy+xt0gU56bYjb7wEOXQF1zfXgD94HYHOhJHz7XUg++SnIJx4D/8n3dhQNN+K6Lrrd2dvgsG0HQoiJj+EOMm49LXy/gV6vO7HzelAhe1wopQU93/cQRVEdr7EGQmjt2hsAz/PSDcfZGJkLwxCGYcJx3NSNuLng7XkeLMvadINqlokinZub3T/m7RloEnieh16vO3fXY8uy4DhuLeoVhOt6aLXbWz6/RlGEFy9cQLvTqeNYxkgt7NWUgoWFhXxksaYabLZgVkohjmOEYZg7+6JIj+gypgU7zo00J8ZIc+7W/zEM85L/b3UsWBdiZM61cd8clFLp+Csd+NjUBSDJrkW97HPFuedgSHHJ+Og8QeIQ7MSPwE48lh9jJA5Bf/wDLVA88AUoAOL1bwN55gToygVYlp06TAMIUVw2Jzl1Uot6f/b7uWNvM6Ek+eSnAMaB626E+e/+r4EFFHH05Uh+41+B/eynSF54vpDXXCYopTAMY+LOi2FdapMSAhnTLZkTHUs1LagrXwr63FNDvbciP5NsYe663tw4jwYhSWKYpgXGhneIl4lxnz+zKEJkIrfn6QkE07RgGCYY43m+dKPRRKfTmcsyiczNmH0+WRZyvV4YHf28zS/JJZ4H9MZab2zGgHmBUqY/y34fZ8+e3fbvZmvEmvFRC3s1pSCOY+zbty/NTalP+iow6IJZuzQShGGAMAwhhIBhmFhZWU7/t83+hJv89xBRFCKOJ+tck1LA87yBnRSe5w+d1bF2MZTlvsmVC7CfewqU1ufERnKnXa+N5J6PA4evzJ10juPk7cBFEr31vcBrb4FcWQI/8eiWeWWi2wWufy3I5z4Dfmrw0oz4138X6vCViI5eB/bV/6/Q114GlJKpI2myC4hhXWqTGlc1TQuU0okKnbt9b0V/JkmSpLlGdj1it4YwDOF5PqSUlR1VHuf54zguADKTrkYhRDr1sJpVvBo3YkMpNZO5q4MihC5X02KegmGY8DwPnLO8gK1meBqNBsIwmDuRNBvpn+dzqig8z8eFixdx7ty5ab+UGtTCXk1JEEJgaWkJzUYDpmnO3U2miux2rMvzfCRJAqVQibEKKSVM0wKAgcpBDMMY2omydjHEvnl//s+k14Hv+4jjemxtK9Y66VjrIhzHHcvDWvLr/xKgFHjZDeBf/PMtF7D81JPgX/yLHUW9jc4WcuokyLU3wvrP/wZYerHw1z9tlFJwXRdhGE70WB42D21S46o6Q1NOdPd6t+9tHJ9JHMewbQeEkKnd78s4pp0kCXy/gSSJK3F/3Mg4zx+9wdavrOg5CEopSCnymJNsI4RzYyYFzWFZjYDRG72GYcB1vTqfchdkmdezGP2xE7btQClZi8IjYpoWlFI4c+bMtF9KTUot7NWUBqUU2p0ODh48WAsZFWA3AeKMcbium4+hEYJKiLhKAfbiQXTfdNu2i8BMtBx2sb5uMdRt5Z+rUipvzqydLZtDVy6AP3gf6MqFfKxkHCN+yc3vBPwmoBSSOAExTdATPwJ/6Es7ngPJK16P6JOfAk4/A/qiHrPdKAzy9hL2P/IQ+s//rPDXXgaazQUkSVL6NueiixG2InOWTlKk2O17U3sWIW59L+iJx4dued6OJInh+/7URKyN56Dymkhuvwfy2htBzzw7FbEva331PL+SOYTjOn8457Asay5FCKUULMuqhb0NKKXy7GHfbwCoxvNkGaCUwvcbaLdb664xenPahOPY6bTIbH6e2RTOrJWUTRrHcfH82bP1eG2JqIW9mlKhlIJj2+Ccz/Su7Pyi0vy5HoQQsCyr9At9QDv1xLG7ENx175YjRq7rgXO+q0y87RZDuknSrfR41qRwHAdSjqeggf74+xBvP65dey9/NdTLXwP2+HfAnvjhlv9OJujJ198KNBYgr38d+Fc+D+BSZ4ttOwCA0LBK5yIaFefAEQS3/ByCZ56cmfc0Kq7rVWYMKPq134a6/ibIy64Cf/grhf3czJ3keT6CYPLHxcZzcLMW7mmQZdI6jlvnEKZkQuesCg3bQSmDaZr1sbAFupQpSkdzjdqFNQCu60EIkW8Y+34jLaUzQRkFFGCaJhhjME2rkmU1lmVBKVyyOWKna8xeb/42CYrGth28+OKLtVu2RNTCXk2paDabWNy/H0HQr9xOdc1gZIUGSinYtlOZXWh+4RyYEEigcjcHIQSWZaPRaIAQMlC23m7Gv6SUadh8LYpsh+/76HQ6Y7l2kF4botsBXvl6gFKQs8/C+OwfbfsdRp/8FNDcC8QxEHTB//TTuWNvo5ibObjCt/7cRDLeJoVtOxBvP47OHR+a2nsq28hl5sKtyrUvefO7gP2HgQvnChX2AH0/oJSlY9qT/Tw2noObtXBPiziOYVm6RKEWKmazNGNQKKW1sLcDSimEYZg2nToQIqnFhi0ghMDzfHQ6bSil4Ps+KGVotVZ04V0YplEJNgBd9KTLSqrhyqKUotFowDQt2LYNwzBgmgYAkr/fTqdTHx8jQgiB4zh1tl7JqIW9mtJw6OBBHDxwAN1ufcGdB3TmlgfGeCUWLqLfBX/ZDQju+DBotwXv+Wfg+w1QStHr9dDvD9ZuuZtw8axwpOqNiePEMIw0h2h85QwEBPLlrwbOnQb98Q/Adho5O/2Mdun9x/8H5l/+u1zU24y8WOLscxPJeJsEnHN4no/+M09AtZen9p4mVYgxKJwbMAxeGaGePvUTqMVDMP7y3xc6ipuhRSwzbU2e3r1gsxbuaRKGIRxHR1dM6rpfNhEc0O6iTLiZRyglQ28ElPF7nASrDjQPpmmBEAop5VwKwlthWTYopfnxxBgHpfSS80uXuYSQUsBx3EpsRHmeD8/TbsROp40wDEApBSEEruvCNK28iK9mNAzDgFIKS0tL034pNWuohb2aqUMpxUtf8hLYtl2LenOGLqaozk60tXQeXAhwy4Zx/jS6SxcRBP2hcjp2Gy6eJDE8ry7S2Ao9hqvykZH4tW9D/Fu/B3X+ebCzzxbyO6Lf/NfAgcsAy4Z6xWshrroO4t0fBDl1EnTlwiV/n774PPhXPn+JoLdx0ZVlTvb7vYllvE0Cx3GQJAJRpz3V9zSpQoxBMU0jbcQt/4YGoN2q7LtfHYuolxFFEVzXA1DnZK1Ffy4uOJ+MuFc2ERzQi/V+vze3z4ba4WsPJayU8XucFEKsZrmapgnXdeE4Dmzbhm07sCw7/c8WLMtO/1gwTQuWZeb/2TD0dXpWIlAMw4Tv+7kTzzStXNRTausiJylV+pmYlwhilDIQQqb6TGpZFlzXze8fnU4HYRjkk0FJEiOOIwRBAM45GGO1sFcApmWh3Wqj1xvM1FAzGWphr2bqWKaJxcVFtNs7jzHW7I7y7t5qK3e/Pz6XVZEkvQ7U1S9H7z2/iPjieZCfPj70z9h1gL1SIITAtp25dS5sh+830O2ujuHGv/V7gO1C3XAT+Jc/u+m/s1mpxVYor6kz9hwPYBwgBNh3AGjs0a28D9438GvduOhyHAdKYWChp7zn83r0wohNXcAqm1hqWZNvxK0CSZKkBUTVbIQdDwphGMB1vYmUTZVPBLdg7E7ktwAAIABJREFUGHyuF49Z5Mcwwl7ZvsdpIIRuzw2CPsIwSJt0I0SRFnqSJEGSJBAi0TnKQubuPv0cQfLR3mm2d6+FUgpKKRjjqUjFQQiBlDIf2XYcF7btpMKdFoU9z0s30fXnoZ14EoZhwDAMhGG4rYAZRdo9zPnqhE0WQ5M1vI9DADUMM93Y4DBNE7ZtpyO2DhxHC7acG4jjCGEYoN/vQ6mt7x1JksB1XQgh6uKMETEME71+vzLrt3mhFvZqpk4iBPYsLMAwjHqhMybKunurlITjuJBSl2pUAfX8s0M9MOumxQ9AXvtq0DOnRnrITpIYjuNWsi1xnOgmN2PdA4Y6/zzUDTeB/ad/u6VjL8vAW1tqsRXi2HFdggEA554D/AXgyR+BJCH4n/3+po69rdi46LIsC0LIgTNsyno+bySOtcu0Ko7cSaHz5MJKLSwmISavbYStwtjXJInjCL7fQJKMNzusbCK4bq8MK/N8MA52JexN8Xss68ZTJtgpJfNrjZQiFfUEhEhysU+7vGKEYYAkSeA47tSiAhhjsG0HjUYDlmWl2ZtG7j7LHGu2rZtshUgQxzGkVOCcA1B5XEx2/ciEuCgKEcfRQGuvKIpgGCY8z88dfHrcNYTvN3KxjHOeOyNN09r0M9Muwa2fYU1z9ffEcQzGKACSZnRLJEmCIOgjCLSYN+h1cbWwyaufo0cke+au79Xlohb2akrB8soK/EYDtmXX4t4YKPfurXbtjTMbrUiGfWDWTYsfK6xp0TQtKKVmZjykCCzLBqDWPUCys8+Cf/mz24/hnn4G8sabgSgEeeongGkjvvcTIKdOXjJ2uC5Y//6/Ahb2wvgvfwjji38+lKgHXHoMWZaNJIkH/k7LfT6vJ2vWq6/rq7iuW5lG3IxJiclZmYaTip81mkyQmKcFKaUUjlO9c2UcVOkZqSobT4MipUwda1s797KxXeDSFtZh4ZzDcdzUfeekjn6FXq+LXq+HIAgQhkGeFReGQSpy9RGmxRdCCCRJgijSot12LrZBX69S+hkrEzuzf2qRMIHvN+A4DkzTzIVDQgh838ufARqNJjzPg23bmx7PlmXB9xt5RE+320Ucx+n7WO+yXHVWDkd+j3Hq6ZdRsCwT7U6n/gxLRi3s1ZQCpRRarRb27NkDznkpLO+zRNl24dcipYBt2zNnjZcHLkd87ydAH34AZPkF0BM/An/oSyN/B5zrTJRaKFlFuzqCoY8f+uLzEG++DTh4OdQ110NdfR3kjW+EWjwE9t2vrvu7a4P15RuOQRy7C2TpfCELF+OKq9H6n/8XkGdODJRjVubzOYNSCs/zQQiBaZogpD5mAe2+ME1r3UhTFZikmKzLNOx8xGoryuoMGherDcJeulifbXFPj8zJSp0n48JxHFiWVZqR0O2o0sbTMAihowLWCuuWZaHRaOYjoo7jpG65wV21utjBg2GYEEKi2VzInWlxHKPT6SCKolLFE2wsJJFS5sJiEPRzES5zA+pcQweMMSwvL+WN30kS5xEzvu+Dc44uZWjd/A6I06eAMWXhrd5j6kK63WCa2rH5/NmzM38fqhq1sFdTKlqtFhb37weA2pE043Bu5IG3URRVZjd6UKJf+22o62+COnAY5n/+t2AnflTYQ67e7azt70Dm6rDR7XZ39e+TUyd1Rt6f/T7YI9+CWjwE/rnPbCuwkXOnoQwL4vVvA86dgXztW0YSF8KP/CaSV960qaBYVXy/kQZXJ6lzIJzIA2DZxR6daaSFTqXGk0s0DiYtJkdRDNd1oRS2HMOcNWfQIMRxnAsBk3buTfrcmvfSjLXoki4J27bhOC4oLa8LugobT7shy7HzPA+WZaUjnT6SJEGrtQLbzpx1gz/LGoaBRqMJQggoJWnUSpg71SZxf9jsvN79uX7p9ShrtNYjtHHu8jMMI80D1GUe/X4PvV4P0dveO5HrehYVUme6DgdjHK7r4qdPPVWZ55d5ohb2akqFUgrtTgcHDx6EEOPNkqmZPFlWjN/wYZkWkkSg3W5t68qoKsmb3wXsPwxcOAf+8FcK+7lS6lzCOrdMk7nBdttyRlcugD94H+jKhYHbP0kcIrnn48DhKyGvfx3ka28Z6SG0ceEMgsbeHQXFKmHbdj4qlCSTcxeVXewxDBMAUtdtuVwY2zF5wVSLwr6/9cJrVp1BO5EkCRhj8DwfjLE8M2zcTPLcytw0/f7opRllF/sHRUqBMAyRJAlMU+eqMZZNuNSumUkQx3G6Ca1yR3qn04aUMndUDrrxSilFs7mQClrdNW63yQq2m53X4zjXsyzD7D9nzwf9fi8v8wAmd13XzyQKlmXXLblDYNs2lpaX0enUEQllpBb2akpHlsvgpeMmNdUnywzxPB+UUgT9AN1uZ6a/X/rUT6AWD8H4y39fuFhjWWba4FbvlmVjaduNJ41jYadaK1A33AT6X/8Y7KnHR3oI9SARf+1LMyPqAcjF50mPaZRd7LFtJw8YD4J+ZcZYpiGY6nGvrcs0ZtUZNAg6dypMXS+6ARMY36SD8pqQ17xSZ4w+9Ldj/8x9X8crFPF+yi72D0uW+RbHMTg34HleHmFTletJ1dHClL6/ZRvT2SaWZdk7urEZY2g2F1Ixb7qbtJvdMycrrm14PRO8rgsh4Lpe7dobAsexsXRxCdEMr9+qTC3s1ZQK0zSxf/9+LDSbaUBqLVxUGdM04fuNfGyh0+kU9rBedgZ1f+0Gzo00a2e+b6zZSFqns/1nnC3s1JGrQH/8g4HbjLcTA8X7/wHUZVeDMArjv/zhJX9nGDGxSsHog6ELcXq93sTdMmUQe7Z7z67rod/vw0wdy1UR56clmAohwBhLheL5E/C2IxMVgiDIc6ocx0EUFe+Q1SVQ94I9/h2wJ35Y6M/eSNYCWpQjpOxi/27Jvv8oCsEYh+f5uxrvN4zVWBSdhWaDEJQ+y68MbPyMbFsXbPR6W0eDEEJSUU83uk6bze6ZZbiPTgrDqJ+nB0W3MNt4/uzZab+Umi2ohb2aUnHty14GzhmkFLU1usKYpolGownODYRhiE6nPRdh35OCUj3SPO/juIZhgnO27YJfeU0kr3ojsHgY6sprBnZt7OTyIKdObpvHl9x+D8Td9wKRLt3YCsY4TNOc+q59kVBKYVmWFvGn5JbJyms2azgeN1sJyYRkgmcXUir4vl+d0iDTgrzmesirXw565tREF3yDlmnMM1lLJSE6A0xKCc6Nwo6tSYpjnuenLuxiFtqzLlJogS9O3Ufu0PeSZnMBUurW1TiO8oKuurRkOLLCqHa7te2zbrPZhBByW/GvZjJkhSdCJDM9QVQUSikYhgElJfoz9Mw6S9TCXk1pMAwD+/buRbfbmQtH1yxCCIHn+bBtG/1+D91ut971HQNCCDiOA2C+d9X1A5nMH8g2c0qJY8ch3/tLgGUDnRXwv/qTbYWe7GfQRx4GWTq/5UJ2J0emvPZGqOteDYgE7PHvbbmo5JzDMPhMuZH0ezK00DAlt0x87ye2bDgeN+TcaagjV0He+MZ1gqZpWmCpEJ3lDXmeB6DY83gcLsnk9g9AHP8I1HWvnspIYxzrMg0pVf18sIbsu0a7BXHL7RCnnwFNYnielxe1FLGpNklxzPN8dLudiW0EzlIGn207QxVr+L7OiWu3W5BSZzUyRgsT9mblsx0EwzDBGNtWWPX9BgihaLdb+f82T59R2aCUgRA9BcMYrcW9AWCMIU4S9Hqj55/WFE8t7NWUBsMwsGdhoXbqVZQsMwQAWq2VevE1ZqIogudljp/5zAbx/fULwM3cYeTcaYjX3AJ4DcC0QZbObytK5D9j6Tz4/Z+/5EF7rRMMhGz5QE7PPAt15CqoG27eVggxTTNdRFXrurfdYsQwDDCmxcppuWV2clSO9XfHoXbqbRA0XdeD+P/Ze7cYSbL7vPM7l4gTt7xUVfd09/TcyBFJDTUraWWJEglLs7ZnvLaGHK0pLgRBsoYrcRfah+WuCdgPC3gXxhJ+MGBAwC5gQKBfBIFeSFwKFjW6EGPTQ5GiRY1EikNqTPZwpmu6q3uqqqvyGplxP/sQl67urktWZkRmZOb5AY3qrq7KjIzrOd/5/78vulsZkFamB7AsG7quA5DgXAMgZxI1qqiSTN7zw6mo9/pfQfvCb8/9eOYJy47TyISq9bzn3U9RHXrhEuJnPgIy7CHeuY7wp38WwY03wWUMy7SQJMuRwGyaFgA514WOVfLgi6IYQqTBGrnvnmGYMAxRCHdAWl1mWak3X7/fv+c1hBBFFeCsrNK+PQspkbXCH58Ab9tOtr9793x/nfZR3cifwXEcZYnE800aX0akBNrtNsbj+Qe9KM5GCXuK2sA5R7vdXroJriKl1WrD8zzVXjAnpJQghELT9LVsmdE0DZxr93jTHVsdpgvAakDGIehffgX8yy+dKkqcVWEW/Oo/g/yhH0dy6SpgWicOyE8Sd+4nNb0/fRJVxxX90yYjmqaDUrLQ87JKj8uJ3v8+QZNSBsuy7qnUANLr2Pe9zLtGZEFD5kxt9lVUSdJb20Dgg3T2QbevLeQ8PCtMYxbqeI1NQnGsv/SFosI4/uCz8F94EUnvENHr30QUhZn/GhDH9a7wNgwDlFL4/vzuHavkwZckCXw/DdbIffc0TUMUpcKFYZgQwoBpmpAywXD4YGWkaVmZ2DG7ELxK+/YspJSFYEooRRLHxb41DAO6rqPX6z7we+u0j+pKkiTQND3z2qv3PXLRpCnsMdrtNg4PDxe9OYr7UMKeojY0m00YhljqFYBlnRzMiqbp0DQNrqviz+eLhGEYK+XPNimGkU5Mjt4vjqsOi595HvGHfxn8yy9B+6N/B+jigWv06HULAMmT70fyxHtAb739YCjGlScgn3w/2De+moqEpwzIJ6lWMwwTYRidOuHORTQEHuTj7z1x2+d5zzltMpJWnxHlh3aEtI00OVHsjKIQvu/D9/0sbGj6CqsqqiRJ6EM+/h7EL3x8oZUlaZhGLn6W9/mWtWqmONajQXHM77828/Mub7us88Q1CIJ7fK/mUY2+ih58ecWd73sIw6BIX029+FJ/N99/sLKMEALLtEoby63ivj2NJJEQQgAyrT4NwxCU0qJN97gFm3XbR3WFUgrO+VoulE+DZVk4ODxUFY41Qwl7itqwtbUFSmjtV5RPY1knB9OSpqnZsLIV3mUWZZeRJElgmtaKJapOhm07GI9HZ0787p/khj/7i4g//MuQUhbpjtFzH0X8wsdT4ezhxxG/8OKJXmL05psgw14q6rn9Bwbk5xXaLMuC73unfo78M4BpiF94EWTYS1uMn3keyZPvL743z3vOaZMRXS+vlWsW6rLQkpuqD4eDiQbBUkpYlg3GeK3E0bpUloRhkIVp8NLOsbp8tjI47tqUUhZt34ZhIEnqa+EQBH7m12uDUlZrIXIZOHqcpTzdo1LXzw6kUpxMGmwm0O/3iiptIQQoJfD9QJ3LNYZSCl0Xax9KNwlSSjDGICVqkeysuAtf9AYoFDkNJ534LDPsay/f83XVEUJA0zQMBgNQShe9OWtJ3v5R10laFTDGAEwWOEDcPvjLny/+LR998p6v2U8VX9nXXobUDQDy2Ov4/te7n/iDz6bVdcCpPwekwvgknyN/T2k3QQKvaLeL/tGvgb302+C/929rdc8hhCA0LEQf+m9TocRN20+l3UT8wWfTfWw1EH3sE+Cf+wzo/k7p2yDtJsJf+SdInv4AgLOPRZWkVZnhxNdoEPgIAh+tVhu6vp6t9mcxHA7QbLYgRFSKCHHWdb0KJEmCXq8LwzALf9bRyK2l957njREEPmzbyWw+xsdWmCnKRdcFgkAt0E6DtJvwP/gsnNdfBR8OMBq5yppmiYjjGJRSMMZqeU+sG0kiQQg5+wcVc0VV7ClqgeM4cBxn6VcJ162k3nEaGLou9vb3sbW1pSagC0AIY24tS3VBCAMApjrf6Fvfg7xwCdrv/mbhv0ZvbadVeF/5YxC3D3btNbBr357qOj5P5Y9tOwiCyVfxj95f8vfhX/kTsO9+s1b3HCEMjH/qOQQ/9z/cU0l4tKI5/ul/eGJq7dGAkmk98uJnnkf8zEdAv/118Jc+u7D9QwiF40xerXfv7xIIYdTmuVgENVx5LPWPXOA5l4ZpxHAcB2GoDM/PQxRF8DwPnHPYtl1q5WOZpFWGPqIoTXu1rDRYo+pJ9/2VvnWp/K0aQihs237AB7QM1mEf5vfHuHuI1v4OhBAwDANCiNq3wCuQPUNkJR6uqwZjDKZpYefWLfXsrRlK2FPUgksPPYR5DNgU5ZGGF3C8+dZbCMMQXNPg2E6tWsfWAV3XkSRyqVvYz4tl2QgCf6r7xf2hCuGP/m2E/9u/BPnP/xHsxrWZt+084r5t2xiN3KkGRnVeRBBCILn9NpLe4T0C51HRk177zompteGLnzpR9JuYQb94fdq9M+tHmhrTNAFgqvaeKIpgWXZtWu3J7g7klceQPP2BWthNpGEaaiI2LWEYwvPGcJwGomjyitJ5kwdCJEmSJb7a0DQNhKRVI0C5E8v7LVXWxWIlv1dVEWC3Dvswf76Rr34R/qCPKAoRhmkIiWGYmYCuxsd1JoqizMO1PgtqdcS2Hezv72M0Gi16UxT3oYQ9xcKhlOLqww+rkvUlghCCVquNd3Z3ixv7cDhEu9UC51ytTM6Ru+2c9au4qAJCKCzLwnB4srn3eaoDwn/6rwHDgvyhvwX+xd8FUE7F2Fnk6Y+rKEgYhoFo5AJv3Fv1eE/F4SmptWT7jUKUk3ZzqmMR/TcfRvK3/yHg9sCufbuUz3VeCCFwnAYGg/7Uq9qGYSAMw3P/fhUVMpMmPc+TOI4qCdNYJ3RdP1er+KKI4zgLgRiDUgohdFiWlYX1pBU3ZVSP3F91vUr+i6fRbDanqiyehHXYh/cutkkkSVKEIEVRmPkhr97zftVIF9TW07v6LPIxzWg0wu7e3qI3R3EMyhRLsXDa7TaCQLXSLAuca7BtB4eHhw9EnW+//TZ0XYBzZd85L+I4Buds0ZsxN3RdO7NSL/efiz/47Ik/I+0momc/Cvo7vwl4I5C//s+QdhMAEH3sE0ie/gCij33inp/N/78MGFtdU3hCCKScXiSg+zvQ/82/AN3fmeFYkPu+zh/DMBBFs7XJE0Km+v1JroGptifzost9E+uA6w7TNE/LXvSmLCkEyzb88rwx+v0+Op1DBEEaptJqtTPfRTGT99P953gdz/mySe/Z1XXNrMM+PI04jkEIKfyBFfVFyrQSfB3nMYQQcK49cP9Mg0V0NBpN9Pt93Nwp3xdZUQ6qYk+xcK4+/DCCIKj9avG6o+siS2pkuHPnDu4cHDzwM/nAsNFo1NKzZxVhjIFzbW2qVSzLQhxHp55fk1QHRM/9POIXXgS9+X2w734TybM/X7QJHa0YI6NBqW1EeSWVdrALmrXqrBqmeb6wiNOY9liQ7mH6ey//XmVVl6eRr2zPUgHTaDQRRdFUXpLrUCFzlDBME1+rFCdWFcMwssXV5RyDRVFUVPKlvpTpWCX1NVv8OGQZ/OUY49A0TSWCVkgujigv6vqTilu0FvePeaBpWhaqZBf2FoRQMEZhmhaEMBCGEfb393FwX0GHol6snxytqBWcc+i6rtpwa0xeCREnCXZ2djB0zzhWhCyySGbt0DRtrURUzjW4Z5yDkyVcyuLr/WnWecVYTplp13kllcc1NL76hzO/3rQcTaitoorCcRqQMkEYhgjDaGoPr2mPRfIjP4nk6Q8gufYa6ALSTtNQm3gmkYlSAt+fbhJYVcpr1efNtCRJAtcdwnEaCMMISXL2fm82m4jjZGqfy1UhTVVfDTHU8zx4ngdKKRynASE2MBj0Fyr2nicpfVEwRtf6GpgHnjdGq9VWqatLgOeN0Wg0kSTxSi+aC2HAMFI/wYPDQ/T76b2SMYYrly+DUoo7d25jcIr1jaJeqIo9xUJpNpsQQqyVMLFM6LoOx2mg2+thZ2dnopXGq1evIgpVBea8ME2rMGhedXRdB+e8FO8TeuvtIlWWuP1TgyjKDKrIK6nEq6+AJ3ElRuWTUKWZuWla6HY7iOMYlDLoug7DMGEYJjRNL4J3OOeglIFSCkJI0Q52GhMfiyw8g33pC6VW7OXbSQgFpaT4N6U0+8NAKYHj2HDd4Uz3wbTCQyzsHDmOOpvgp/t68jANzjUIIQqPtnUKIDqKaZrgXEMcRysj7kgpswk5geM4kDJZ2DNyGapnNU0DpaxW95pVQ0oJSmkhpCjqS5IkiKIQjtNAEPhLc19M2705znIiyBc+wijCjRs3cOfgAJ7nFZ9TSon+YIBev68qTJcMcuXhh5fjbFWsJO961xNI4mQl29GWHdt2kEiJnZ2dcxn+Xrx4EZsbG5WZMCvu0my2IKXEYFCfypkqsW0HUsq0wqamlUOTYhgGNE1f2LGrcv9tbGyi0+ng/rRKxlIxjzF6nzBGC0+X/GuaeJpk9xDywP+nX+6OXu//d//v/wLcn/kwrC9/Aa0v/s492zGJgHg28hhfsvR7aQVUgl6vO+N7ABsbG8Uqeh1YhuvOcRxQytDv9079OSEEgiDE/p07ePjKlWLCnVeXrtPzq9FIPStX8VnCOc8qOcOs2nt9juukmKYFxuipoVSKMiBot9sYjUZKRF0CbNsB57yUZ3lVUMpgWRY455BSIgxDcM4Lf97752KapsGybLyzu5uN0xSrhGrFVSwMXddhCKPWN8x1xbYdjEYj7Ny6de7f3d/fB6MUjUYDrqsGiVVAKUWj0UQcR8cOxJdh8j0Nuq4X94tlaG+qM1W1at7lwclzHEcTVUXllW+5AJh7f+Wpl+kYNf2aDljvvldeIedffBgAML54FUlnvp4w7fYGxuNRKa8VhiGEMGpjV1H9eTM7w+EQrVYblmUVqe3HkSSpQXoQBLi+vQ3bsrCxsZGJ7qmBeBAECAJ/ZYNucqSUtfiMVTy7oihCt9tBo9HMRBVXVaHcR74Yoagamd1XlKi3DIzHIzhOAxsbm5nfrV8s+tThfgkQ2LaNg8NDHBwcPLAYdfnyZbSytGtCCAzDBGMM17e3MR6r1N9VRLXiKhbGlcuXAdTl5qgAAEJoFk4Q4+0bN6Z+HXc0wtaFCwCUkXnZcM7RaDQRBMGJk/06t8tNS9q+qRVtuMvQ3nQanGtgjK7kBNM0zZnapaWUSJK0dS6KosKrLo5jJElS/Mkr+o7+yaFvfQ/ywiVov/ubcw3PSNvFtdKEuCiKYNuOMrU/J5OEaQhDYDgcFuJfGIboDwY47HRw584dHHY6SJIE7cIXa3XHKqZpwfe9hYs7VT67gsAHpRSWZatJ7X0YpoEoDBc2XluGgJGyME1zas9ZxXzJK+DyKn9d1zNrEQNxPFvi/aykAV0OBsMh9vb2jv2Z4XAIxhg22hsQQuCw08HNmzeV/dUKo4Q9xUIQQuDypUtnmuAr5kej0YRhGOj3+7h1+/bMbUiu62JrawualgoYmqaDUqKEvhnQdQHHaWA0ck+d6C+76HUcpmkiSWTRtl+m790i0HUBQK7kAGtWYa8UCAEsB/St/zLXc8S2HYRhUNqCVT6ZUIsk5yMX9GzbzhJf732eUUphmRZu7uyc+KyTUsLzPHQ6HRiGQLPRLETlVcI0LWhaeWL0LEzz7DqPKGQYJoIgWJu0y0mxLRuj0Whh7eeruBh5EoQAlmUDgCpsWAJycS8MQ/i+D9/3sgUCC4ZhgGsagPnPbXIv2bM6q1zXxXg8xju7u2rOvQYoYU+xEK5evYpkwrYsRTlomoYkSSCEccS7KoVzDZqm4XvXrmEwHJYyuIuiCIeHh4jiGADByHVh2zZ0XahB9RQYhgnLsjAcDs4Ug5Zd9DoOx3HguquTXpmnpq7iwL4Owt4iJoqMMRiGgeGw/ApBwzBrWbXHOYdt24ii+gUv5AKcZdkP7DvTtHDY6Uw00Ul9TIcYex42NzfBOVuZ61YIAcMwZw56KYtpnl2TX+tp25rrljPGWRXSQAex0CrGVVyMPIlcADJNa+HPScV0hGEIzxsjiiIQkgaiWJYFxthcPOMNwwSlFNe3tyf6+TAM1T1vTVDCnmIhXH344VqsDq8ajDEwxjJ/KpYlT2qwbRumaWainoRl2RDCgG3b0LS0tPzmzk4lSV2+72M4HGI8HqPT7ULTdbSaraKtTnE2tm1DCIHBoL8yE8rTSC5eRfjip0C23wAZDcA5h66L0nzL6oAwDERhtNAqrCran/JB7qInLIuYKJqmBSmT0tur4ziGZVnZ/bleg/M8wEcIUcukxyiKoGkahDDu8bUSwsCdg4Nz3U/DMESn04EuBFqtFpJkuZ9heTKi6w6XunJ40mvdth3E8eKSyOsKIRRCiHOFpJW+DSu4GHka+X2Jc7bU1966k6fn+r6HIPCzEAutUouV3E7gje9/f6mfP4pqUMKeYu4wxnBha2vhE79Vo9lswbIsJInMkiMJkkSCUorBcIjr168jCAK888476HQ6ODw8xO7eHiilODg4mFsa2nA4hOf7uHDhAjRNA6Vs7RIIz0Oj0QRjHINBf20e4uGLn0Ly9AcgL1wCe/UVCGEAkBMPlpbBr8c0zMKIeVFUUdVGKamHsLeAiaLjNCpLAxdCLNzT535arTaiKMRw6MI0zVP97BZJGIZFhUNeLa7rAv3++RdKpJSFL9/mxiY415Z2saXd3kAcR0vvNzfptW7bdhZcEKJuAvkiSdv9BQDU8vpdXSSEMGpZia04P1KmY1RN04uUaUpp6ddU2hHhodtVwZOKB1HCnmLuSCnRbrch5ep51SwKIQSEELh+/Tp29/bQ7XbR7fXQ6/fR7XaLdqO8ouKoT5Drzj8hLggCHBwcwPM8MErRarUgZaIGlffRarWzNrD+WgmfZPsNyAuXwD/3GZDRAI5jYzz2kCSTnR9VtWHeX0k4C5ZlLbQCUdpNJE8+BXrtNfCv/HGJFXsEhrHY6o9FoOsCnPPSBc3L0WgXAAAgAElEQVT48fch+F//JcLLjyF+91OI3vWDoLe2Fy5YNxoNSIliQSitKjzez64OhGEI27aLUBbOtcwvabr9GIYhDjsd6LqOdqudPVOX6/llGAaSJF6pAJ/TFnWCIADnGkzTzD5z/c7TxUGg66I21YzLsDg3K+k900QU1WvBRjE9ubhHCKBpepawriNJZCnPB8dxEMcJbu7sqHNGcSxK2FMshNx4VHmtlYOmaRhkaX7LRBiGGA6HGA6H2NhIU5uAdMCTVh2uJ5TSI9Uw86mkrBNkNAB79ZX0K2MQwjhX635VbZj3VxJOi6bpoM023J98dq4Tl6PCZPLjP4P4hY+DfecvwL77zWN//ujkCrqYaKLFGIOm6WtXhWBZNsIwLP2ZFn7y08DlRxE/8m7E73oK8r0/vHCD+UajCUophkf8WJMkASHkWD+7OpBWEyZFmAalFDKRM5uJD4dDuK6bee8tV/Ue59rK+XyetqiTT7o551mFaZJZkjgwTQtJEq/t4iIhyNrp63HtrkuYBiEUutBXSlxXpK3Wvu8X3na2bc286GXbDoIgwPXtbSXqKU5ECXuKhRAGAS5evFibQcSyQykDCNDvl2/aPg/yoI0wDGFZNprNJnRdwDAMhGE9K0CqpNFoIgxD5UOJdLJBCJ24kiB+/H0If/2fg33pC6D7p6eFnZf7KwmnQdpN4O/+HPxHfwDBh//xXCcuR4VJ/tJnzxQ/j06u5KPvnmiilaZg81r6rVVFvlA1GPRLf22y/QaSH/gh8G99DcabryP5zqulVlieB8Mw0Wg0EcfxsS3HURRBCAHOtbkYiJ+XtGIiFR/zsI/BYPZnZhRFOOx0oGla0Y2wDAKRrovMI2p1hL1JFnXCMBV2hRCQUmI8HiMIfDhOA1EUruWkuW4LMvlxpH/954g/9NzKVu4lSVrpvGjrCkU1HL2/2rYDKTFVaKTjNDAej3FzZ6fsTVSsGErYUyyEJEnQbDRACF269pU6wjkHIRS9Xm/RmzITfhCg2+1if38fd+7cQRLHaLfba7WaSSmDaRqViATLSN7eN8lgSNpNBJ/6V8DWZcgnnwL/8kulbsvRSsJpiZ95Hv4LHwe+9y3Qb399LuEO8ePvQ/jJT4P+h38PIgT45z4D2r1zpi8V2d0BAg9gGthffRVw+wBjoLfePvH3dF1kPlaLvWbn2colhJF95vLfh/YOwF/5A9DX/hztW28ieO3rcw0DEUKH4zRgWRYIIRiN3FMnoWEYwjRNaFq1BuLTcjdMQ8Dz/VKEvRzXdeG6LjbaG9B1PZvQ1XdRStcFpFwxYW9Cv73U8N5HGAZHrElkVnG6egLSWdTlvp2TH8f4Q8+tdOWelDJbDGOqg2mFydNzz1sVy7kGx2lgMBhg51a5C9WK1UQJe4qF4jiOSoQ6AcYYJilUM00Tui6wu7tbm0FZWYw9DxvtDUiJtVlF5xtb8D70D5DUwEdr0aStfRaGwwcn38cJN/EzzyP50Q8B/Q60f/uvQHsH897kM9EOd2EEPuR/+gLYd785l2McfvLTkJcfA64+DvGv/+nEwiQJfSTv+WHEz/8S4PZBAg/xCx8/dZJlGAbiODpWLJiH2Ja/R/LkU2dua1mkq+mjyu9RhmHMxcNOCIFmswVAQkpZpPxNEuCTtjv6MAyRGcPX7x6Whmmk+7JforAHpBO4TqcDxhg2NjZqXb23isLeLKSir16LitMy/VwnwTQtRNHx9+1Fsoh08/kjYRgqRGPViaIQlmVlf5/sOmu3N7C3v4/dvb0qN02xQihhT7EwgiDApUuXajnwXzSmacE0LRiGAUpJ4V/kOA1QSosU2c3NLWiahu9+73srux8pY2vlxxj/9Icx/sh8WzTrihAClDL4vv+AKHScB08+CdA++3+X3oZbFjZnoG++jmg0P+9Esv1GWsH4W79xbrEzec/TkO/9YdBr3wL/yp+cOclK01uP9+2ah29S/h702mupf2DFE0JN06DrGkaj6oNQ8n1bpYCoaRps28FwOMB4PEYYhlmr4vmEDt/3oesCljW7t1AVpNWHo8qOmzsaYTAYoN1OvWOjsH7VeycJe5QyEEJqd8zmQRD494SsLIqy/FwnxbZtjEZu7Y75ItLN500cxzBNc+HnnKJ6NE0DIWTihYMoitFutdDpdGp3bSrqiRL2FAtDSgnTssAZX4uHWZoWaQI4vfosNXFO8P0330S32wXXNLRaLRiGgU6nA9u2QUi64sMYR7fbLb3qoE5EUYSLFy6sz2rmOzdgxSHkn/7RSg9mJ8GyLMRxhDAMHxCFjlvJX4ZJgBAGoiiaymdlGqTdRPIjPwXtd39zKrGT3nobZNhLRT23f+b+FSKt2Dvunj6P6ov8PfhX/nguFZHpokM8l8rzVIiRlVXVpG0/DkYjt5TPEwQ+CCGwbQdRVK0geV50XYfrupWmN8dxnFbvUYqNjQ1EUVirydn9wp5hpEESnHPouoBppuMVKWURMpEn6dbpWJZNkiRZS+7iknPL8HOdFMYYdF1gPFY+b4sijhM4jqPEvRUnjiNYln2Olty0mnN/f7/ybVOsBkrYUywUmSRoNpsLb3uoGl0X2YRpBMdxAJBjJ/aapkHTdLx1/Xrh+zIcDnF4eIggDHFwcIDNjQ2EYVAMvm/dvr3SA4E4jrHRbmdViqs7mcghoY/m3g2E7oPm9OtGWjk0BCAfEIWWQcQ7Dsuy4HnjiY5tGa2rRwVRsrtz7tc7735OA2/CY71T53HM5nle5KJVfo5WjaZxUEorEREpZWg2GxiN3FItHaIoQpIkcJxGlkxbj1Y/IQwcdjpzaT0cjUYIgwBbWxey0I56PMc0TQdAMl/EtEXs+vY29vf3cXBwgH6/j2ajAcdxMBgMcOv2bfT7fVy8eHGlQ63iOIZhmCCELKxToAw/10nRdR2M0dK7PiilME0TpmnCMAzouphJ3C7jeThP79XzkCYyR3AcRwVprDBSSnjeOLsmzDOr2VMPRh1xklS6CKVYHZSwp1goQRjioYceWtlBImMMjuNASom3b9xAp9tFr9/H5uYmGo0GNO1uzH3etnTr1q0HBljpwyC9qV+5fBlCCIRhiL29vbm0gC0cKbG1lbYdW5YNxthKezNO8sBfBU4bZKdeR7wY5J4m2NR1sH4/eQDBpAO0MlpXjwqi8QefrbwVNj13/ZWu6Mm52yo+nwE3pTRLriz/HG+12kU6aNmkrdkhbNuuTJg8D7l35zvvvDO39/R9H57n4eKFC7Xx3ZMyrUwzDANSSrx1/fo92xXHcRpmdecOhsMh4jhGmAm1aahVfe+1s2AYBjjX4Lrzs0tYJEIYkBKlLLAbhgHDMLPzyoSUCYIgyMa5BI7jII6jqZ4PZTwP52EHMS15MrEScFYfz/NACM06sOipCwhRFGJzYzP1m3br1y6vqBdK2FMsHKHr0HW9Niv5ZUAILVZkdnd3cfudd4oBc5IkODw8xMHhITTO0Wq1oOs6AODGjRtwzxDqhsMh9vb3cdjpwF+xsIyTGHtetr802LYN3/dqMTGqCsMws8Hdaj/ATxtkp54zk7U41nmwfhTbduC67sSTmjJaV48KovNohTXN9Nxdh8Gn4zTmei+SUsI0rdIrOmw7XXwaj6tbJEqSdIJvWXZWCbW45z2lFLousH/nzlzfNw0gGWBrcwuM8YX7xuZJsJqm4c23rk98TMbjMcxMwFn0ZygbzjlsO61QXIfFCSC1fwnDYKr7mBAiq8qzioWrKArheV5R/Zv7gkZRWslt285UC5elPA9rGsZBCEGj0cR4PFrpsa3iLlEUFv6KaZHH8eejlBK+70MIgYsXL0LXdYQ1DLpR1ANy5eGHV3/0rag1lmXh0UcewWDQL/218xUwQu79fhzHpSfIpu0MaasU5xydbhd7e3tnDg41TYPGOUbK3+RUhBB497veheFwsPIDn42NTXQ6h4vejMqRdhPxB59NB9nuvdf/xsYG+v3+mcda2k1EzzwPgIC/8gcPvE5d4JzDcRrodjuVvcdp+/N+kotXEf7Cr4PeeBP85f+vtP22LucuYwyNRrPS43kcGxub6HbLNdLe2NhEr9edi5CR7zff9ysVEk9D1wWSJMHbN24s5P0ppbj68MOwLAuj0Whhi5ppR0ED17e3z+2vRinFe9/7HrhZJd+q0Gq14XnjlQ0jO47z3LN1XUDXtWKsG8fp4lsUhRNX4hqGCSEEer3uLJu9UuSVjvN+nigWD6UUjtMAIeTMayKf01qWhcFggG6vh16vN6ctVSwDqmJPsXDiOMblS5dKN+7NV8D6/T48z4fnB/CzP7ZtQ9O0Y1c8HMdJb7KUgjF+ZjpcflNOpEQYRej2eti5dQuDwWQeaUmSIFQrL2fSajah63rpgmzdIITCMIy18Fk5qb02948cj0dnttlGz30U8fO/DHrtW2B/85fz2vQHOGs7LcsuJkBVvd95KhfDFz8F+UM/Dvnk+0urdMx9ula1Re8opmkVbWbzRAhR+NaVgWGYoJTOrf1LSll4ummatpD7ua4L9AeDhYUFSCnR7/cRhiG2NjdBKZ179QUhBI7TwO133sk8Is+HlBJSAs1mY2WeyWkLLofruovelLkhhABj7FQhUwgB23ZgWTY454iiCL7vwXVd+L6fVeJNfj+Kogi6rkPT+MLb8utCFEUQwgDnq20zo3gQKSWCICx8KMPwZB/KPDwrCAIwxtBqtQBABd8oCviiN0Ch4IxVMqjlXMN4PMbu3t4D/3dwcIArly+j1Wrds0JCCAFjHL1eD91eD6ZpwrYsNJuprxsA9Pu9Ynvzto29zGxaUR224xxryL9qMEbXpgXoJDRNL66x3BcOAPjLnz/mp8l9XxfDWdvJOZ948DVJ5d1x78e+9vI9X0+Df+4zCBkHvfHmRD8/CbquL6wKa94IIdDvz3+lXMoErMRnpq5rc08cj+MY/X4PjtNAq9Wee+UOpbQWYlS/34frurhy5QqazRZGo9HcWltt20k9f2eo9jg4OIBj20UL4bK3hglhrNUEOQ23sI71ac7/T9O0wvC/TN9f3/dgGGYpr7UqDAZ9tFrttRKWFSlSJuj1ujBNC81mC77vnXoviuM4a3GXaDYaav6pKFDCnmLhaJpWSSsH5wz9/vGJYlJK3Dk4wMbGxj3fd5wGDg8PCzFwMLj7+4QQXL50Ca1Wq/CQsiwLN27enGrFW3E2lmUVqXyM0bXYz4yxtfAnOw1d14vJxlliFX/lD0ACrzRxalpO2840fXLyRNCzxczj34+4/RN//n7o/g7E//PPJ/rZSUgnaXKhgsl5WpFnQdd1JMliAhDiOAFjHEA5VZGMcQTB/O+rUkoMBn1Ylo12ewPD4WBuwtAiKuROIo5j3Lx5E47j4OrDDyOKtIlTs6fFNC34vo/d3d2ZX2v77bfRajZx5coVBEGwtJXmuq6DELIW1cbA3Y6WMAzu+cxCCAhhgDGGIPAxGAwqaRWPogiM0dJfd5lZ9wXddUdKidHIRRgGsG0HmqafuXgYRSFarfZadDMpJkO14ioWjuM4MAyj1JVqXddhGCbe2d09cfKVJAkuXrxYtBGYpoUgDLFz69aJrzscDuGORrh86RIY53jrrbfWaoV3nrRaLTxy9SooTY3W12U/67rIJhjr+ZAmhMA0rSKR8LQ03En+f16cth22bSMIgonFhEkMvuvyuYG8ctnGcDhc6OQkeu6jiF/4OBB4YNe+Xdn75ObvixCHkiTJzid/ZvEnb8Odd8XeUfK2I8dpzC0t1rIs7O7t1WoBJQgCdDodCCHQarWQJHEl11KeNn59e7vE6isfnW4XtmWh0WgUYQnLQt55MRq5K+UXeBK5qJckSfGczT1gdT1NZXXdYVahV81xTIOATATByW2H6wjnDEKItR3/KdJnvO/7WajG2XYVjDEkiVybOZLidNRyiWLhCF0vdfCQe8fc3Nk51TdESonr29uwbQcbG5sIwxA3b9488/XH4zG+/+abuHbt2loZLM8TzjkuPfQQxuMxPM9bK88RxuhaTC5OgnO+VJPCSeCcn2ugnlfeHVd1Ju0momc/Cmk3z70ds/zuSeQeo67r1qAKqvq2bM555km3mEF0HEfwfR/N5t009WnRdb0WzzDf9zEcDmCaVuHTWBW54X8d7zFJkuD27dvYfvttCGEUCcJlkncZlP354zjGjZs3cevWLViWvTRtloSk9688wXUdECJdPBwOB7AsC61WG47TQBgG6PW68P35pJqHYQQhROXvs0yMRiMwxrMqLLVv1hUpJVx3CE3T0Wy2Tv1Z3w9w6aGH5rRlirqjKvYUC2dzawtpm1p5YoZhmLh1+/aZg5MwDHFwcIC9/X30+v2JBzNRFKlVxgrZ2tyEYYi5GbrXibxNah38BI/jPBWLZwVW1AFN00v1nrs/IOOkfRA//j6En/w0yPYboL2DY3+3DJrNFoLAP7dAVMWxo7e2AQkkT7wX9K3vgYyOt2KYBdM0kSTxQhcbwjBEHKeVe7n3q6bpEEKAcw2axkEIPfMeYll2UbGzaJIkQRCEsKxqQzU4T60/ujVOEgzDEIedDjRNQ7vdLq2SMfVLA/b390vYyuPxgwCdbheO48C2bSRJUksRNcdxHMRxtFZjDUrTqjDTTMVXzxvPbWGGEAJdT+9T6SLJ+nYnHIeUEoZhIo5jCCGyqmqGKIoBqDnHOpEkCcbjMXQ9vVZPqqxPkgSWZWM8HqtrSaGEPcXiuXjhwqkpQOeFMQZCqDITXWK0rDUmDNfrIZWLQKPR+ponm6aFKIrOnGQkF68i/F/+LyQ/8XdKFarKRhii8E2cZXKeC2H0r/8cCHzE7/2vkFx+DPLRdyN+4eMPCH3RR/4xcPlRyCefAvvLPy1+l3T2Tm3xPQ/NZitt5yLs3CJdFSIjCX3Ef/fn0rTfC5fAXn2llNc9iuM0MBwOF76wkyQxPM/PPLF0MMYhZQJKaTFxtywLnKfC3/3nnmGYIIRMVbFXlaCepgP6hegQReW36WmaBj8IlsKv1XVdDIdDbGxsQNd1xPFsC4qGYaLT7VbesiWlRK/XQxiG2NjYKJJU64hl2RiN3IVfz/Mk/6yuO4Tve3PrECCEoN3eAGMMjDFomgZCSOmi6jIs+J0EpQyGYWAw6MPzxojjGJqmwbZt6LqGJJFru+i7rgRB2pYrhHGiuBfHMVqtFg4PD+e8dYq6oYQ9xcK5fPnyTG1Nuq5nkxkKxhg452CM4UDd4JaWIAhmPi+WkUajgfF4tNatuLY92UQrfPFTkO9+P8g7b0P73d+s7QDetmz4vg/LsmbyRSuEsM4e5BPvhXzqb0E++X7Qa6+BfecvCrEu/zn6F/8JME3w3/oNJD/yU8Xv8pc/X8q+sm0HlFIMBv2pRLrcR5D+9Z8j/tBzpU3CyPYbkBcugX/uM6VX7DHGoOuiVl42QRDA99OKyTAMEQRB9j0PQeCDMVa0RR4VV9LzMZjKGL8KUfYoQeCDEBSeX4yxooV2VnRdx9B1a3UMTyOKIhweHoIzhnZ7Y+oFAs45hGHg1q2zOxnKwvd9HB4eQug6Wq3yKg/LgnOeXc/rkeSdI6WsRDSfBNM0MRj0i9TPKiolq74/VYnjNBAEQVERnlYyB5mgQ7LFmuoqmhX1xPcD6LoOTTs+JCOOYxiGURNLFMUiUcKeYqEwxrC1uTn1w90wTHCermJpmg4pJZJEotPprFVrxSqytbk5c5XTMmGaactFnga7jlBKIUQqnJy16p4LONpv/QZo984CtvZsKKUwTRPD4QCUUhiGObWn2dFADRzeQfL+HwN59RVof/I7YN/9ZrGP8p/jX/p98Jc/D9o7mCiM4zwYhgkhBPr9PgA51evn4R/xh54rdRJGRgOwV1+ppA03bx+rgy/dJEgpEYZhUcV3tAJ6lkqlss+n44iiKJvMyqy9WMu82wzougBjHHEcgxByrs8ghECv11u6ibE7GmEwGKDdamVhY5NX7+m6gGXZuHnj5kLO3eFwWFQeappWG89cIQwAWLpzYZnJF96rPAfmcX+qAtt20oWH4RDHtd3m/qp5RXMcR7Vuc1eUiUQURbAs68QFEs45wjBUc981Rwl7ioVimiYajjPRwIoQAsMw0Wy2ilQvCeDNN99Ep9PBYaeDbq+HXq+nbmxLDqUUly5dgpRYm3bcNIBgsamii4ZznrbK+d6Zq+5VCjhlkVcT59VUhmGAUjrViurRFNzov/+fIB99ErR/CP5nXzzx50773rTkk4rBoF+cq7O8/jJNwvJJaRDUezvvR9f17F6aTqZTby0ydRruPBOZ4zguqhI9b4wgCJEkMTi/K/SlbUoCup4mvgI48T5qmibuHBws5YJRHMfodDoAIdjc2MRZ3sSUUti2AwC4vr2N8QLHRVEUodPpwLaswtdu8e2vEqZpZVYw6/vcnSeE0MxDs7p7R50S4yeFcw7LstDr9c48F4PAz65tOxNJ12OMvO7khQ6WZR87x80rOUdLUo2uqAYl7CkWim2nA/M4jiCE8UAiKKUUnGsQQk/NQT0Ph4eHCIIQe/v72N3dXWshZFW5cOECHNsuPJdWHcdpII7jqSfaq0IuhAWBf6LgU6Z/TtVePKZpIY7vBi2EYQjHcRBFs620V9luehqc88JjbpoWzuNYpkkYpRRaTZJkz4OuC0hIRNl5aFk2gsBfSnErn9wEQQDPG8PzxoVPmJQy8xc0YFlWIWje/ZwEpmnind3dhX6GWRmPx+j3+2g1WzAME1EUPyCS6bqAbTu4c3CAnVu3anOs+/0+4ijC1tYWQIB4gW1jSZKAEJJVwaxPd8BiScMhylh8P+n5vYwee41GE+PxGFE0WSVjFIWFH6lhGEv3TFJMR5LEME3rWJsi27bxzu6uuo+tOUrYUyyURqOBdrsNXdfhjkZgnMNxHDDGYJoWdF0giiKMxx5u7uyg2+1i7HkYjUa1aedQlM/jjz2G0WgEXddXXuzinMM0LQwG/UVvysIRQhTtgycJPmX651TtxWPbDlz3btBC/tXKfPemZRHVipRSNBrN7N5b3wqBqid1ZU1K5wkhBKZhwvPS/ZGm4a5WQE+SJIiiCGGY+lHlzw3TMmEaZhEuQihdCYPxOI7R6XYhpcTm5iYoJSCEFM8TEILr29u1DAnxfB/dbhetZhNCiIWO5aIoRBRFcJzGyo81zksV99I89XXWxS1pNxH+yj9B/MxHHnh+5891zXOBN75TxmZXimlaoJSeOzQtX/jWdQFN42pOtCZoGgdj/B4ROPWhZZUmniuWAyXsKRbKeDxGt9vF3t4eBoMBut0uBoMBwiDAnYMDvLO7i16vh6Hrqsq8NUEIgXa7jdFoBMs6fmVqlbi7UqsMb9O2qODYFcejqbAy8JA8+X7Qt743k7hVZRsoYxy6rj9g0h9FETjXSkv9nEd1gqbpaDab8DzvzMnvoqslqhRry5qUzps0WVGHYRjgnENKrEWFRxxH8D0PURQXrW5RFOGw01n0ppXG2PPQ7XbT+42mI0kkDg8Pcfv27VpXbiRJgl6vB8e2U1uVBVbMJUkCxtNKz3XoEJiUqu6ljM3usxc/8zziZz4C+u2vg7/02eJZo2kaGm4PbDSE/Y0/hcVnT6SvmkajgeFwMH2wVpxWcfl+gOO8+RSrRZLIbG50dyyWB0x1VujZppgOJewpFs79D9w4juH5vhI61hBCCK5cuQKCNLVNCIE4jpdqEn0e8om269avqmIRpINT79jjnU8y5IVLkO0LkE/9GOSFS2CvvjL1+1XZBmoYAsDxxuxBEBT+V0kyW1Jk1VWHlDI0Gg24rjvRpHfRiYRVe/ZRyjKPqPpWLR5HEPiZh6VetK6uC0mSIAwDEELgui6GK1it6Lpu6jHc78NbItG21+9jOByi2Wxm1gWL8d4LgwCGYSzltV0VVd1LKSVZN8YMVet5SNRLnwVx73Y7OE4D8diF/52/QjBMfWBN04JhGDjLk3IRGIYJSulMC9hSJqCUwTCUML0OJEkCwzDvmRvpuoDn+xgM6us5rZgPSthTKBS1QNM0vOuJJ8AZw3g8yr7HQSld2RaDNDBj9mpUaTfBnvsorEEHJqXQdQHOq02eKxtCUv+rk9pRyO4O5JXHkDz9AbBvfBVkPJy7x9x5cJwGxuPRicc2ikLEcZpyZpomkmS6SUfVQlar1cZ4PJ54wrDoMIyqPfvyqr1la8cFUo9H07RWrg13UnRdR7fXW4tqxWUiiiJ0ul3EcYytzS0kSYIkmb8A4/s+LMtGHC/m/etGtQtfxkz30JO2Lb+/5eLwXe/iNChFCANJkgoilNKFB7gYhlksPMxCFMUwTROE0Il9+hTLST5W9jyvOH8Nw0S3212qRR1FNShhT6FQzBVCCB595BFceughkOx7jm3j8cceQxgG96xcUkrBGF/JFfRGownO03ZNwzAghJElOwrougbOU1GTEIL02X38AFQIAfr3Pgr3Z38Jsn8Iee3bSJIEmqbBtm0QgqWoftV1HYyzEyfdJPRBX/9Gukr/5ZfA/+yLtRX1GGMQQpzpmZMkCXw/HZyZpvmAwDdJW2uVk69Wq40oCh9oJz6NZQrDmIZ0tdyoZPI/D39AQsjaCluGYeJgSRNx1wHP8zAcDrHRbsM0LSSJnOoa0zStSEimlIExDs45ONfAGM3GFQycawBIkUKah7WZppm1i3IkyYPBJIrZqMrSIB1PiWOfV3EcZ0KihGXZRcCOaVrQNH3qtPppt9M0LViWBc55FrA16xhXIgiCI0m5StxbVYQQoJTB88aglMKyLMRJgr39fXWvUoAvegMUCsV68fCVKzAMAd/3sLGxga2tLUgpj03ajOMYQhgL2tLqcJxG5oeRmrinAh4FpeTI3yl0wUGzvwPpgDh9cEtIAJSk3x985Q/BvRHk114uRFDf98AYQ6PRBCEEo9FoER91YjRNRxSePrAmbh/85c/PaYsyoeWDz6bVZ+7k4Sa6rp9rkuD7Pnw/NcE2TeflQhwAACAASURBVBOWZWE8HsH94LOI/tGvAcBcPzeQCs95i5/iXjzPz0z/y11wiCs+3usQRnQajLGVXCRaJTzPwxvf/z5sy8IjjzwCni325Am2mqZlYl1abTUejyGlBCGkWCDzfb943jHOABDIJEGSJJnAl059Um8yE5qmQUqJJEkwGA7hDofwgwCObePChQvo93tqwlwyYRgW4Xhloev6mYJW/qwVwoBt2/A8LxtnisJjscqxUrPZAqUUQRDAdd1Sq+uSJEG/30Or1UYQBErcW1E450WLua7r6Ha72N3bW1nLIsX5UMKeQqGYC4QQbG1todFooN/vATi7kiyKokLUWgXyZNF8AHa0XQQ4uzKBUlpU8QG4x5/tOCEgjmP0+z00my0kSVLr9kHO+YkVbqcJbNOKb5MwrdAihDGVb2IQ+FnKnZ62Df3NX6DHOPC1l8/9WrNgWWlKX36dKu4lDIPMs6lcWHacWUXHe52FLUop4lhVXy0L7miE77/5JrY2N4vFv9wj0XXdIlxrY2MDvu/BMEz0+31sv33j3GIRIWmi8P0T4/F4DNNKK7qWzbusyudiGYRhWPo9lHNt4mrko8nZ+b8ZY7BtB61WG4NBv3ShpNVqF2OyqkgX44awbQej0WjpzlvF2TCWViF3u110ul0l4CruQbXiKhSKSjGEwEMPPYRHrl6F0DWMRu65JleGYSxdCuVx6LqA4zSyaoLpqqDyqoL8zyT7UUqJMAxh2w4AUtu2XMs62fvrtECGKsMazusXJ+0m8HdegH64i3GvO/X7Fr5AgY/G7g3wJJrb4E3XBQzDxGDQVyLICeStZGE4e6rxUUjog+zuIP7gs6W345qmCWB923DTKgeJbnf661IxX46GghwcHmJ3bw+9Xi8L8gkKf1rDMHBzZweHnc7U44STrmMCoNlsLt3kedEhRmeR2k9YM4VG3E/+etPek6WU8H0fhBDYtoMgCGa+v6etkjZs20YURXMJSstDFWzbyf6urAdWCdO0cPPmzZnud4rVRQl7CoWiMrY2N/HII48AAMbj0VQDJc61pQ/QsG0bhpFWcS1iBfWuuFdP/5U0rVM7sU3wNIGtyrCG8/rFxc88j/C/+1UkvQ7wxndmfv/cF8iyLAghKq+24lyD4zgYDgfKh+wMNC315ypbKC/Sn688lnpKlnROW5aNIPDX9rjqul54uCmWi3wh6zjGnodut1vZgpXnpxXUrVYbjKWev3ctMerLokOMzkJKCV3XQSkrpR2VUgrDMEtpo83PpVnEPc45HKdRJD2PRqO52iDEcYw4juE4DoQQRWCIYvnRdYG9/X11PBXHooQ9hUJRCbZt48rDVzAcDBBF01e2EEKhadrSthQ0Gk0wxjEY9Bc6qZYyNVfOfTmCIIBhmACw8AFCbl590jE+TWCrU1iD6O5D98eIX3mp1O3xfR+apsM0y68Sy8nbxEcjt3bC7yQkF68i+B//d0Q/9fdA3/wvlQer3F1wKFdsPZr+XGa1jWXZa+2XqGk6BoNBre0IFPVkOByi1+shimIkUqLZTJ/pdW7trtNz8STCMILjlFMZZxhmMcYpg1nEPcMwYNsOfN/LFnODIqBlniRJnFUwJnCcBhhLxU/btmGaZuFJaRgGOOeQ8mQBXVEfLMtWQRmKE1HCnkKhKB2Nczz++OMYj8Yzi1mEpClQVa52JhevInzxUyDbb5QqCJhmmnpWF/PtdODrZ4m5DiilEMJY+GTXMERRVbisEELQNATC17+BpMT2opwgCEAphW3bRatNmTSbrcJYfBkJfvWfQf7gjwJblyEvXAJ79ZVK3y9P3Cy7ivJo+nNZ1TZltOFWdY+cF4Zh4LDTqa0VgaLe5B61ruvi4PAQnDG02xuIomghos0qkPomptfmrAu3pmkiisJSr+97xb27C2p5EqkQqSBGCEWSpKFmjtOArgsMh4Pa+JmmAnQCzjWEYYDxeATP8xCGIcIwKLysTdPKktNpqaEeinLRNI7RaLzU42VFdayOK71CoagFtmXhyR94EkHglzI4iOO4sgANaTcRPftRhL/w60ie/gCij32i1Nc3DAPD4aAWol5OnkDc6RwWJs55SmAl75ftY2k3T/wZxjnCUxJxk4tXEfzP/yeSi1er2MRSsCwbYVitF954PMJ4PILjNEo1Hm82W4jjqFS/o3lDbryZ/mXvFvjnPlP9+xFayYS+CtN7XZ99YST62CcquUfOC855bSbaiuVGSom9/X3cOTiArmuL3pylxvO8YpFkFqq6vj3Pw3g8RrPZBOcchmGg1WoDIIjjCIRQGIaBdruNjY1NAECvV11r+LT4vo/BoF+kACdJgiiKEEURwjDAaOSi2+1gMBhACAHHcRa9yYoTkPJkT1CFQqXiKhSK0iCE4LHHHoPrDksb2OSBEZqml972lqeeku/9NcjrfzW1IGCaFjTt7uA0f+hGUVR7T6vUw82uLKltkmRZRtmpK/aFqABA/zf/oorNnAnONWiahm63U/l7+b6PMIzQaDRgGCbG4zHCMJi6gs/OBvDL7j3G/+yLiB5+DPxznwHd36k8FZJzXnoVcSpg/x/ApUcgdQHtD//dzK+paRoIITNPevnnPoMo+7qs1P1erFguBoMBtjY3MR4v74LIopFSFj6yw+F0lcCO00AQTP8MPIv0Pi/RbLaQJAkGg37thLuyiOMIvV4XzWYz89td7nHBKpInvCsUx6GEPYVCUQqbGxu4cOFCUdpfJlEUQte1M4W93IcsFdZkJgrKQhxMv8aIogiNRhP4ztfRf+rH4P/gfw3+e/8WdH/n3NvWarXAGM/EzBiABKW0liEVx+H7HkzTAOdaJe0X7Gsv3/P1gf9n7MzVx7qLCrZtz7XaLUli9HrdLMHWgGVZkFIWrUj5n7MwTQsa19CbIcH3zG29eBXRxz5RCG6Vvc+P/CSSpz+A5NproC9/fiJBeRYYY6W3LUcf+wRw6ZHsX6SU1zQMs5RWe7q/U0tRfRKW5V6sWC7yMBbTtDAezx7asK6klc/TVezlwVtVp137vo8kSSqxwagbUkr0+wM0m000Gk247nDlP/OyoGk64jhWzzPFiSiPPYVCMTO6puHRRx/FeDyqxKOLUgrOzw7QcBwbURRnvjcSUgKUElDKigGgYZiwLAtRFGHc64K+/pfQ/TFar30NiechSSZfCRNCQNP0ovVCyqQQEfNtWAaSRGbiVPlee2eZeGuafqZIQkYDsFdfqaW3l2GY4JwtJJggjmP4vg/PGxc+OZxrEELAslJ/x5MSJQ0jNc2u2v8xfPFTSJ7+QKW+d9JuInny/aDXvgX+lT8BCf1KUyEZY9B1Ufr1QrbfQHLpKtg3vgr+pX8/83bnXlCuu95VF5qmIYoi9PrlV24q1puh6+LC1hY4Tytj41gJIOdFCANSJlOJFY1GE+PxeC6ecPni8HqQ+jFzzmHbTnYPrSa4SzE5hmGg2+2Wkv6sWE2UsKdQKGbGtCzYllVZwAUh5MwADSEMCCGKVM+0ailEGIYIggBB4BfhAGEYwPe9VIjzPchrr0H6Hmzbhq6LE8WQo3DO4TgNDIeDpS+Lj+M4E4RmN7E+L7ouQAjgtS4unTk/pQyO46DfP5+PorSbiJ95PhWfShKdkiTJznUfvu8V3kVpm7iOOL4rNOfhKfM4d8n2G6mo94f/L5KfeKbUz5wTP/M84hdeBPvOX4B995vp+1aYCjmJGD0NZDQA//qXwL77zVK227IsxHFSS2+5Kq6Bk9B1gcFgoFomFaUjpUSn2wUIgdBTbzIpJShl0PVU7FPVTqcjxHThWemiGl/7hYsqCcMQvu+DMQbbthFFkTqfFwAhaXAaANy6fVsJrIoTUcKeQqGYmY12G5zzynxHpJQwTevEdsdGowld1ycUKuSxA5M4jrMKHALLsovB5nGvRwhFs9nEaDRamZL4MAxhmhakTH1W5kWeZjf+pU9WXtlVNo1GA1EUnlsMjZ77KOIXPg4EHti1b1ezcUiPaS7w2bYNztN2J9t24LruXKoc8mrL5CeeSf0shz3QN18v9z0qrM47jrTCRJbu+Vk2tu1gPB7VciIWP/N8ZefD/Qgh0Ol2V+ZeragXUkqMx2N0ez24rgvbskAIwdjzIXQBy7Kz5NR1qvg6DwRCGOdeGHachmoTnQup6ColslANubIeg3WEUopGo4FOt4udnR11D1GcivLYUygUM9NsNitp48yRUiIIgkyQuLs6q+t6lkYalpY+6/sefN/L2hntQlA8Wp3TbDaLKsBVIU3LHcBxGrAss/AmzFuL8/biOC53xTZfcT/OR6/qAIRZSCsNKdyptovc97VaRiMXo5GLVqsNxxEYj0dzF6XO8lqcBeL2K/HROwlK6bla9heBYZjFNVtHqjwfHngvxmpZtahYPcbjMbbffvue7xlCZKmpG0VHgeIuURSCEOtcv2MYRq3vb6uI73uI4yhbSBeVBa4pUiil0HUdQhjY3dvD4eHhojdJsQSQKw8/rKRfhUIxNYwxvPc976nUgD9/n0ajiV6vC03ToOsCnHOMRm6lkzYhBAzDBJCKX4xRBEGwEE+1eUEIBWMUlKZ/0n8zMMZAKQWAu6KfTCCTewVAKdOvsekg+OmfBSDBX3npAXGOUopWq41O5/gBS/izv4j4+V8Ge+m3S0kILYt8uweDwVRVb4sSLIUQME0LSZJk4p6aYE5Du92G69Z7gt5qtTEej5SgBWBjYxN/8/rrqtJBsVBMw8ATTzxRua/pskEpRbPZOleqvOM0EEXRXEOrFCl5W6imaUiStNOlCm/tdYYxDsdx0Ov1cHB4qPavYmJUxZ5CoZgJRulcBql5Glm7vZGt1Ibo93uVt2HkvnyccxBCS69YqyNSJoii0z9jLvpRyoq/M8ay/URAKYX7089j/A9+EQAgdBPWy7+DILjbusoYO3VfSs2452tdSKtEg3OJeveLefOsMMvJz2XTNGHbjhL4piAXuuu8z/JrUIl6qT9rvgihUCySsedhMBhAiPKDd5YZKSUIOV/1OqUkS9NVzBspEwyHAzDGYJoWbNvJfEzr1VWxzGgax2AwwK3btxe9KYolQwl7CoViJpxGA/Gc2tJ834NhmJVXBx6Havm4l7sBIyfvF/kffx/k8fdBPvVjiOIQcZzAsiwwxjAejzJh7+RzJ/dLm4dv2qToug7O+cTVBdJuInrmw0je/RTkUz8GAAsR9Y4yHo8xHo9hGPMV+OrcWj0pjPHah+Wk9gFKOADS46X2haIu7O7t4QeefBJBEKz8AuGkTCO6S5n+USyOOI4xHA5AKYVpWmi3N+C6w1ovei0LaiFKMS0qPEOhUExNu93G5UuX4LrDuVXtGYYBKZPaT64VqSDHvvOXqUH+n/4RolFqdJ0mHPsQwijSXI+D3toGGfbAv/LHtRD3CCFoNNLQlEnPvzyxFRevgH776+AvfbYWnwVA1srkgRAKy7ImToSelnkGJlSFpvHMs60ex/A4bNvGaOTOdE+eZ2ptlaShTjH6/eUUkhWrRZIkgJRoNluqovYIaVjZ5OM6wzAQRaEaB9aAPEgqSSQcx1Ht0SVgmCYODzuqBVdxbpSwp1AopuLK5cu4sLWF4XC+qWSE5Alq6oG3DJDQB33z9UIc0DS9aBO0LAu+7514/tz/u2Uwi2Bh2zYAYDweTfw7ZHcHCHzQa9+C9vu/VctKtXkJfPNOr60CTdMKn806Yts24jiZWXhcBREWSO83o/EYo9Hk16xCUSWj8RgbGxsAoKr2MjhPPXwnrfYyDFNVPdaMOI7BOYcQRq0XvuoOIQSWZWPn1q1Fb4piCVHCnkKhOBcNx8Fjjz4KIURWqTffgVUURTBNq/DcUywXnGuglCKK0urL0chF/Pj7EH7y0yDbb4D2DpBcvIrwxU+BbL8BMhqUWj00rWDBOYdpWueu/CGhD3btNbBr3669mHWcwFfmdVY3oXYaOK+7sOdgPB7NfMxWQYQF0kqgXq8Hv6bHS7GexEmCVktV7eUYpokoiiayPOGcF2MHRb0IwxCmaUFKqaopp4AxlgmjAbrd+VsOKZYfJewpFIqJsSwLjz36KHzfX2i5PSEUui5KWxVclbazZUBKCcuywDlHkiQIggDhJz8NefkxyCefAv/ySwhf/BSSpz8AeeES2KuvlFo9NK1g0Wg04fv+VCm4y0Yu8FFKYVk2GGO19Zicd2VZLkzXcUIuhAHO+bkqSk+iChF2EZimhf07d9QkU1ErfN/HxYsXEYbh2vtp5RVKw+Fgop9vNJoYj8eI43o+k9adOI6zQA0dmqZnC7nqWJ1GKlabMAwDruvind1dVbigmAol7CkUiokghOBdTzwBzxsv3Bw3ikJYloUwjEqpGFyVtrNlQEqJJIlhmiYIIWmC59vfR/TE+8B/6zdAewcg229AXrgE/rnPgIwGp4px5xVlpxEscsHEdYfn/rwnsQxici7wGYYJ07QQRfVLhJ53ZZmm1VfYs20bvu8pEesIpmlhd29v0ZuhUDyAMAzYlg3ONURRDGA9BT5NSwOpfP/skBvDMEt/FivKJV+wTQVrCV0XsCy78FZeJ/JOD13X4DgNcM6zMfDdcZSm6bAsCwcHB7h1+zb6/X7txlmK5UEJewqFYiIeungRQojaJAwyxqBpeikT7FVpO1sWGGNgLB2cE0IhRn04X/8PMBhF9DMfBt/+Lsif/hHIKF3BP02Mq1qUJYSi0WhgOByUOtjKt1tqAtHP/1rRhlxH8spY23ZASL0SomepLJtGXE0rEEjthL18xd91VXtaTnqfYTg4qOd1pVhvhsMh4uxemi5Urm41OGMMup5Wb0kpQQgBIQQAoOv5Ysnp92AhBCzLwmAwmLsFjOJ8pK24aWt13uHDGINt2wiC9ahSzcPW7hwcIE4SbL/9NoIgQLvVzsT8CABBo9HA9e3t7Lxe/f2iqBYl7CkUijPRNA2PXL2K4XCIuqwqh2EI23aOrAxOTxltZ8tQgVUXHKeBIPARBAGiKEQQ+PB9D6Of+vvwPvIrEL4H8f+zd2dBkmXnfdj/Z7nn7plV3dXb9CwYUCABEZYtUBx5IAJjUjMUgSFIgoJsg0ZwLAPhcISXYEDBB72RfvGDgjLtB0shgxEWLQWDQRAM2SJNimNCI9IYEYRAiNsQnKWXmeqtqqsql7svxw83M7u6u5asqpuZ92Z+vwjGEN3Vmacyby73f7/zfe++NdW211mHsq7roizL2gPt8bqL7/k4cOlJlH/puyFf+5e13ked8jyHYUhIaUxVWdEGpwmFlVIAGLKsWcFe9V6YLHU4cFJSGiiKAr1eb9FLIeRAcZIgCENcuHgBeZ4v5Yk95wKdTrV9VkoJz/NhWdaogiuGYRiTgVqHcRwHlmVjOBzQFtyWqj6bGFzXbUyBwCxVhRAJ7ty9i+FwCK01kiTB7t4eDMPA2toaDMNAGIbY2dlZ9HLJkqBgjxByJM45nrhyBVrrxvUXk1JASqMRJ9m0nXc6ruuCMX7gVhp2973q8fvab8FTBvI8O7ZK7iSh7EnD12obhY1+v/5gYLzu4sIV4NkPgv3BVyH/7N/Vfj91U0otzZfy04TCpmlC67JRAdp42EkQBEsZDJyWUgbiJBldkCKkmbTWyLIc586dG7UXWZ7XsBACvu/j9u3buLe1hb29PWxtb2Nrexsd3wdjDEqZyPMcnFcVtkC15VYIjqIo4PsdSCkxGPSpzUDL5Xk+qS5f9m25pmmh1+8/9n1Ja41hEKDf6yHLMtzb2lrQCskyomCPEHKoq088gSevXgVjaOTJfJblo9L+ZOFfhmk77/GUUrAsG73e3mOTb4EHYZdOYuS2C/YDP4Zi83ptj+dJw1f7fR/A7o//18D1v5issW7ixptgwx6Mr/5fjT9uiqKAUiYYY43ajnta04bC+wNhW3CkadaoE8xutwut668qbbuqGiJCFC1u0BMh00iSBGVZ4ty5c5BS1n6x0jAMmKYFpRSUUqOtgLO5ODHedltVZ3m4dfs2egdMkxdSotvpwjAMCCFGE9g1LMtGGIbodDqwbRtFkWM4pG2KyyJNU1iWDc6X43vEQTjnsG0Hm7duHXrcFjPYCUIIBXuEkANZloVLFy+iN7qq1EwaUkoIIRe+xmWZIjkrSplwXXfSq+7RybePSr/vhxB/6idhZSn0m39cyxpOEr5aloXgP//vkX3oI4eusZY1zfG4qWO7+Hji3bJsx53G/kDYu3OzcY3bx9vFl70C4qRM00Sv329cP0RCDhLFMe7fvw/btmvtuWeaJkzTws7ODoZBgMFwCNu2YRjysWCFMQYh5KE97BhjsCwLQohJv7wxKSV8vwPOBdIsh2VZ2Ov1Dt1mGIYhgiBAHMe4e+8etre30ev1cH9nB4PhEIwxeK5LvceWEGPVd8Jl/cwyDIUkSagNBJk7CvYIIQdSSsH3/WMbGi9anueT/lL05a+ZqqmqVX+c8YnEo5NvHzUO4Tp/9DXIsqjlJGfaEI1zDs/zkf3FH6E4d/HQNbZNHdvFy7IcVVgsPkyfl/GxqL7+VZgNrF7O8wJKqVaErfPsRWpZNu7v7DSqupKQ4wyGQ6yvr0OIx4O3k2GwbQdCGrh2/TqGQYAkqXrbBkGACxcujqrkylGFkQ3HccF5tbVfCIGyLB/6XuU4LrK8QJEXkFLCdT1IKSGlgGlauLe1hc3NTfT7fezs7Bw7zCfPc0TxwZO8gyBAUZY4t34ORdG8iezk9ISQkIZc4mDPQJqm1AaCzB0Fe4SQA125fBmAbnypvNZV1R7nonE9AFedEAKe50MphX6/99CXdxYOIL7x2qGB2TiEyxgHvv9Hwbc2Ucbz2VLnuh7KskCys33kGtumru3ieV4NrpmmB+IyGB+LJqv62TXvYoeGbduI5/T6OIv94TK7u4nsk59F/tLfBr9W/3Z3x3Fw9+7dWm+TkHno9ftY63bhOM6pKk4ty4LregjCEDdv3nwsOCvLElEYYmNjA7btQKmquvXmu+/i/v372Nvbg9Ya6+vnJu93UkooZeLatWvo9/vY29vDzs4OsjRFURToDwbY3d2t5fcfi6IIcRRhY+MCOOc0OGNJMFb1oGvaRbK6uK6HXr9PbSDI3FGwRwh5zNWrV+HYVZ+TNsjzHJ63WtsDm0wIAcdxq6v7WTrVVprDKnnyj38S8ad+EsWHn4PxF9+CHj7eq6dOhqFgWRb6+3oCLcvEY722geJjnwB/80/PFKJorSdbspb1ivtBbLvaHte0ix1aV8FeG97/9ofLxfMvovjhzwEXrtS+3Z1zDsNQ2N7eru02CZkXrTV29/YgpUSn20GRF4dujx3jnEMIOdrBkOLmu+9OArqDZFmG+zs72N3dxb179x4avlOWJaIoguAca2vrMAwDhqGwtb39UFihtUaSpgjDcGYhTZpl2N3dhVIK3e4ahBAwDAXGGFXjtlRZlpCyOqaaMPyuTqZpIs8L3L59e9FLISuIgj1CyEOeevJJOI6D4bA9VUpaayilwBgad9K9KhhjME0TruvBsixoXaLfn74/42HbRNndTZT/wXMoLz0FfvEq3D/5tzPbAsoYg+93EEUhiqJA/sGPIP17/wDF2nmUf+s/bf3E4+P6Gp5EnmewbQdlWa7MyZV94RJ63/NCIwNey7KQZdmxJ/+Ltn87PLu7WQUJaQLjV/5JrRV7UhooigJ71OOItNgwCJBnGc6dOwfGOPI8hxDVtteq0k5BKXPy/2sAO/fv487du1NXUx/1c0EQoNfrIQxDhGGIvb29mn6zk9FaYzgcYm9vD3meI4wiuK4Lx6k+g1ahcnzZ5HkOx3GgtV6a7xBSGnCcamjGqrQqIc1CwR4hBEB1tfeZp5+GaZqNaw4/jaIo4Dju0pb2N5UQEo7jwHU9cM6RJAmCYHji7UOHbRNlWQL+xregNy7B+NX/HVaewXGc2iezarcD9jc/Dbl9B1Gv2k6U/r1/AHTWgfULkL/xz9s/8XjrDvR3fAjyy18C790/881prVfmNWcYBtLv+yTiT71SW8BbZyWoUiYMowqzmh7ujbEsgfj2tyC//tXat+Falolef0BboUjrJUmC3b09eK6LbncNUhro9/vY2t7GYDhEr9fD9vY27m1tYXd3F1HN78dlWSLLskZUZ5dliThJEMcxdnd3kSQJ1tbWaUBOC40DPcdxkefL0UPRdhxsb28/tOODkHmiYI8QAs45nn3f+8A5Rxge3ey4qcqyhFImACzN1b8mU0pNqvPKssRwOED8SBPs9K+/hOynfw7l7g7E5jsH3s443ODvvQPx7W8dHHAwBjge2NtvIB32kecFLKuqWADqCfjK/+RHkPzIK8h2tx6ENpvXUX7or0L88j8Gc1zw995pdbBXfu8LKL/3+8HvvVdLMFUUBUzTBMDO1PuoDVudTdOC3L6NbHertoC3jmEmY4xxKKVgmuZKBK3HcV0Pt27dWoqTRUK01uj1+9ja2sL2/fsIggBZlk1aA6zqcc4Yw/raWgP7npJpVNWWGr7fQZo2v+L8OMowIKWBYRCs7GuSLBYFe4QQXLp4EaZpIora0VPvMKtUQbQI1XZbC77vQ0oDWZZiOBwgy9ID+/hkP/1zgKGg//JHIH/zlw+8zWnCjUd/pixLJEmCoihh29XEXa1xpnCpG/Wh+7vA7/3WJLTh27ch/9+vQH/4r9UWwCxSXcMz9iuKAp7nnqmao86Aa1Zc10U67EO/+Se1PXZ1Ph/jk3spjVb02pslzjmkNLC1tbXopRBCZkgKgTUK9lqtqjLHqE9su5/HPM+hlIFz6+eO7G9JyKxQsEfIipNS4urVqwiCAEC7P4SqCiJrqXp2NMU40ONcjPrtBMdWypW7O9B/+SPgv/S/HVqxN1W4MehXfeG++n8/tGWvLAskSYyyHAd81qQP0VEY49h/rFuWBUOXiP/k3x24hlkEYouwv79ZXR5Uyp7+NTd+fPm//30UH32pcZV7jHHYtl17i4K6n4+iKGDb0RrXlgAAIABJREFU9ug1sLr9fbSuJuLu7O7SiRUhS4wxho3z51f+YkbblaUefXax1n925XkOw5AwlMJw2L62RqTdKNgjZMVduXwZjGGpGr22ZUJkG0gp4fsdSCkw0BzD534A+vbNqcIIsfkO5G/+8qGhHjBduFF89CUUL3wKbPfegRVdRVEFfEVRwjAMuK4L0zRhmiYsyx6Ffs6kus+yLJimOQqiGDzPx2DQPzQEmEUgtkzGlZynvdo+fnyLj77UyMo9pRSEEK2oJqjCPWeqquU2bIE+PQbPddGjXkeELK2yLHHp4kXEMfXSbDOtNbIshW07kFIsxfmIIQ0a3kTmjoI9QlaYUgpXLl8eVesth6LIYds2iqKYeY+L5T4xBhzHhW07SJK46unzsU8sJHiZtmKuLAukaToK+QrkeY40TZAkCaIoRhSFiOMIcRxBaw3Pq3oEVv9m+Z6/eamm27mHbsme1mkqI8sLV5G98kWwG2/VPoBhbNxHsg0nG2VZwrKme/9rwxbo08rzHK7rQXCOIGx3iwlCyOG6nQ601tTTbAlYlj3pG9lmhqFQFAUN0SBzR8EeISvsypUrgC5b/yH6qLNWEE1rmU+MPc+HlBK9Xm9yfCxqS+ppKuaqpsxVuFGFTQ8HTuMqP86roQN1T9ldNVJKcH62x/A0z3P2yhdRfvi5aqv2N1479X0fxXWrvp1tOXE0TQtZlh273mXZYn6YLEvR7XZhSInhEl28IoQ8IKSEY9v0+d1ylmWBc1F7y4tFKMsCnufDtCzajkvmioI9QlaUYRhLV603luc5bNuZ+bS4ZT0x9jwPXAj0H9lGsIxbUsdXh23bgWmaS1G5t4hK0rIsFzK4ht14C3rjEuSXvzSTij3GGGzbmen7ZN3P1zioPq7CcBlfz4/KshS+70NIuZSfdYSsuqIocOnSJUQRbcdtM8dxkabp0gS0SZLA93wkSYI0TRe9HLIi+KIXQAhZDN/3Rx82y9lcPE2rfh2zxII+5KtfAQuWp9zeth0IIR8L9ZZZnufo9fZG23P9RS/nzIrnX0T+6c+jeP7Fud1nnufQuoRpmnO7TwDgW5tQ/+hnwbc2Z3L7QsiZV+rV/XzFcQzDULXcVttprREEQ2ycPw/O6SsvIcsmSRLEcQwpjUUvhZySaVrgnC9dr0TGGNIWtPAgy4Mq9ghZUVcuX0ZRzLaibZGyLIPjOMiyjCYjTkkpE7ZtHzlIYpllWQrHcVAU1TbetlpUJanWeiFVe7OklALnHGk6u8ex/udLw7YtGqCxj5QGgjBcmmoQQsgDhlJwHfvEfVBX5f2vyTjn8H0f/f5yfe+UUkJKA3fv3Vv0UsgKocuXhKwgx6m2HT76JUi7HeQv/ji021nQyuo1nrJVp2V7jMbG02SHw8HShr3H0VojiiLYtr3opZzIo8fkoipJ0zRFWZZnfvya9BrjXMw85K37+ar6SlbVhsdZRHXnImhdQsrjHw9CSPtsb28jTTN4vg+ATf3vVuX9r8mUUqO2Oe29mHoQSVNxyQJQxR4hK0IIgY2NDWxsnMeFjQsIguCxAGfZhkFkWQbX9c48rXO/ZXuMgOrY8P0OwjBoxeTPWSrLYlTpWd8xM2tNOiazLIPn+cjzw4c3HFQlsf/PxidbTfh9qil9OYqiXZVeUhrgnCPPj+mzt6R9Qh9lWTZ2dnepYo+QJaS1Rq/Xg2Vak50a01iV978mk1JCCDHTqvhFYIzBUAb29ijcI/NDly8JWQG+5+Hq1avIsgxFkaPf7z0UWmi3g+L5F8H//e9DAhCvv7q4xdYsTVNYll3bpK3xY7MsjxFjDL7fQRxHSzE44qy01ojjGI7jYjBoR+/EJh2TZVkiiiK4rodeb+/AnxkHdwAgX/3KY3922O8jhIBhGOBcgDE2uT+tS5SlHv233DcJeXqMMQghJrddbaOpTjiiKDzRbTVBHEfw/c6xax9XCy47IcRSbREnhDxua3sb3/mBDyCOo6l2HqzK+1+TlWU5+TxfJmVZwjatRS+DrBgK9ghZUkopPPnkk5BSgjOGMAwPrd4Yn1RLYOm+5ATBEOvr5xBF/MxbTMcBqHj91aUZmOH7HWR5RhPl9onjGGtra6i29DS/aq9pJydxHEEphW53DUmSIMtSFMWDbTYHBXf7/+zR30cIAcdxIaWcTLrWunotc87BuQDAwDkHY+yh0K8siwPCPjb5t0IICFGFeWVZotQloIGiyBGGwaj6sH1bhMaPk1Jq5SfySSlX/jEgZBUYhnFktThpnqIolnKw0fhiISHzRMEeIUuIMYannnwSWpcIg+DQ3hXLXKm3X5ZlsCwbYRic6XYOqjRqM9f1AADB8GTVjMsYcO6ndYk0TeF5LoYnfGxmrS2Pfb/fg2maMAwFy6quWmdZiizLUCYR5Ff/xUNh32HhpFIKrushSeITV1AahgEh5CTAA2OT7ktaV89zlqUIw+yhtTyu+eHuQdI0gWmaKx9qVVWXdOGCkGUXBMFUvUVJcxRFsVQVe0opKGVCCIHNW7cWvRyyYujdj5AlwznH1SeeAOccQXDwNqxxOKCVieLlzy1lpd5+YRig211DFIVn6pvWpC2PZ2VZFgzDwN7e7on/7bIFnAeJohCdThemaTZqi3KbHvskSSaPnZQSpmnBtu3Jidfe3u6RlRVKmXDdakv0aXqjZVl2pp6RbT/ZiKII6+vnwBhrTb/IWeBcIIqaG4ITQghpxw6Jo1i2DSkkNm/dQhie7XyDkNOgYI+QJeE6DjY2NuC6LtI0ObKn3DgcEL/+zyF/7ReWIqg6SlmWyPMclmWdqXKjaVseT6uqorLR75+uqe8yBZyHKcsSw+EAvl9NZm1KuNfWx77aGhrC9/1JdZx76QnsfvdzEK+/ChkHcBwXWZYCYFBKgXOO4XCwsIEHyxCIlWU1DXaVh+JIKRFSxR4hS6/tF2NW0YPnrN2ftUopCC7w1ttv01ZwsjAU7BHScq7rYuP8edi2jSSJ0evtHXsy+mg/q1UQhgE6nS7iOG79yfpZCCHgeR6Gw+Gpv3wsS8B5nDzPMRgM4Ps+ylKPQqfFautjb9vOJFiP4ypkkR97GfknfgIAw/o3fqcKoQwDQDX0Zvxzi7OYk8TywlXkn/kC5Je/BL61eabbKoocUhpTBXt13m9TVD0YOQ3OIGQFjC/GcH72nspkPjjnrf5OPh7qZZoWrl2/TscdWSjh+/7PLHoRhJCT45zj2fe9D+trayjLAmEYHNMn6gGWJeDvvAGWNaMKaR601lDKAGNsYRVAi8YYm4SbaTrf5167HeQv/TjKD/wV8Fs3WnPslWWJosjheVWl2WH9KsnBhBDodLqT6rv94ai5uw0e9OF96/+DTiIMBn2kaYo0TRvxGuWcwzTNuYdC2StfRPnh56A3LkF847Uz3ZbW1bb7JDn+d6jzfpvCNC0Mh8PG9cokhNRPaw3XdcG5mPr7MFmsKhhTU31GNYmUEo7jQimF4XCIu/fu0QUksnBUsUdIC126dAnra2vIsvTEDeVXWRRFcF3v1B++bRlccBjf7yDPs4VUQhXPv4ji5c8BAFgat6rqLMsyDIfDSaVjEyr3TmpRx67vdxDH8YHHXHL/Lrqv/xbKskRvOJjbmqa1qK248stfQj7671llWQrOvbnfbxNYlgWlFN59991FL4UQMidKqQZUe5NpGYbRuio3xhg8z8fmrVvo9U7X0oaQWaCKPUJaZn19HefW1xEEQSsDhkUqyxJKmQBwqqu5xQsvI//058GGPfB33qh7eTPluh445xgM6gtQtNtB8cLLYHc3j63AY3c3gTQGf/OPIX/vN1tTsTdWlgWKooDneQB0IyrKTmJRx65tOxgeEtpprRHHUWOv1I+32My7vyILBxDfeA0srOe1Om7TMO/7XRSlFDzPRxzHePe995C17LVKCDk9LgQc20Ger25f0TbxPB9hGLQm3JNSwvc72Nndxf379xe9HEIeQhV7hLTMxvnziOOItgSeUlW1557qZL2tgwvOMgH3KCeZ0MqCPozf+KVa73/esixFv9+H7/swDNWqatnFHLttb2TO0OLWPyvJth0IIXD9+nVEtC2KkJWzt7eHCxsbiKJw0Ushx2CMtao9DmMMruvh5s2bCEI6vkjzUMUeIS2ilMLG+fP0heUMyrKAaVrQWp+4aq+NvQmVUrBtB/1+r/ZthezuJtiwV23vzJIjK/hOUt3XZFqXSJIEvHMO7Ad+DOzee9At2PaziGNXSjmqeGtnwCKlgJTzr9irk5RyZbam2baDsixx7fr1lZ4CTMgqK8sShlLwPBdpSrtammxRfWxPQggJyzLBGIdl2ej1+9jdrfciOSF14YteACFkep7n0ReVGsRxDNu2F72MmRNCwnU9BMHpJ+AeZTyhddyzbVzBVzz/4mM/e9Tf1U27HeQv/ji025nN7WuNwX/4PAaf+Cz4xz452d5NHlVdjW+rRfXYq5OURut/h2kYhgLnHDdu3mzNli5CyGzcunULYRjB8/xFL4UcoenfDxzHheu6GAwDCCEQhAHu3r276GURcijaiktIi7iOQ1twa5AkVbBnGMbSVnZwzuH7PqIonNvveNR2z3luBT3JFuHTGv8e5R98Fb7jgHO+ElVRJ5HnGcqyhOO4CMPgVLdRhbR/G+VT74fxy/8YfGuz5lUeruknHdOwLGslKryVUrh37x6FeoQQAMB7m5t4+qmnYJrTTQUn81cURWM/Z23bQZ7nePudd6C1xr1FL4iQKdBWXEJagnOOJ65cQUh9HWrCYFnWTLfZHbb9tLxwFdkrXwS78dbMGtV3Oh3keT7Xk/qjtnvOcyvoo1uEZ3Ifo99HJzGyLIPrumD+GuKP/mDrtxvXqXpsvEnIN434R/8r5P/d/4hc2WCXnkDxw58DLlxBeekq5Ne/OuMVPyClhBACadrO59LzfJRluRLBnuu6uH3nzkpUJxJCppMkCS5cuEDBXiMx2LYz+pzlKEsNrZtzYcayLNy6fXtpL/6T5URbcQlpibW1NWRZRicuNYnjCJxzSDm7wuVx5Vj+wssPbQ3NP/MFlB9+DvlnvjCT+/U8H1oDQTCcye033aNbhGetKAr0+z3kf31+243boizLUYPsE3zdePHTAOfAi5+uwtm/+CMAAH/3nRmtcvmM+xuuynsAY+xUk84JIcsrThIkSQLTpHYZTSKEQLfbRZwkuHbtGu7v7MJ1XXieB8MwFr08ANVnaJv765LVRBV7hLTEk1evIk2TqapelmVQwaxJKSGlMbO+hePKMQgDxY+8AjbsVVVrN96C3rgE+eUv1V6xN95i3O/3ar3dOszquGzC8a61Bu7chJWnEK//K2iqEJgwTQt5nk0dvOTKBp79IPDqr8H4438L8Sd/ADbsQf6bX5/r82sYCoyxVvY19TwfSRK3ZtrgWRmGgTAMV+b3JYRMJ04SnDt3rrWV18tGCAHP87G5uYnt7W1keY4oinB/ZwdZmmFtbQ2GoVCWxcIKGRhjUKbC1tb2Qu6fkNOiYI+QFrAsC+fW1xFF0/XwKl54GfmnPz8JksjBbNtGmqYoiqNPBk8bHI23a/JbNx7aGsrCAcQ3Xqs91BtPwB0M+o2s7JzVcdmU410nMYwb34YjJW392UdrDc/zp37/kt/+Q8j/55cgv/2HABY3jVopBUC3biuOZVlQykQUhY18H5gFIThKralVBSHkIR3fh+M4rbxAs4w8z8ftO3fQ7z++oyJJU+zs7kIDOLd+DoyxhVysEUJAcIGdnZ253zchZ0HBHiEt4DgObNue+gRzHj3GloHjuFNtVTtrcDSPYEJKCc/zMRwOGrslbVbHZZOO96IooJQaDWZp54lEXRWQhqHg+z6UMqG1RpqmUwdNR61hXhWa43W3KdgzTRO27SAIhitVvcYYh6kU9nrNq1QmhCwQYzh/7hyKoqDhOgvGGINl2Xhv8+ghWFEUYXd3F91OB5Zlzv0zWCmFJEnRH8ymBzYhs0LBHiEtoLXGxsbG6Irj8SfGi6pwaRPOOSzLnKqKqEnB0UGqCbgdhOH8JuCexqyOy6Yd73leDdMoiryVJxJ1VUA6joOyLNHv9xDH8Ymqx45aw7wqNE3TRFlq5HlzX1OPsiwLZVkgjlerYlTrEr7vY/v+/UUvhRDSIHmeg3EO13Fbe7FtWQghwKeshNNaY29vD2vdNUgp53qhyrYd3NvaavT3aUIOQsEeIS3AGUO32wWgG1uN1TamaYFzPlVz3KYFR/uNQ70syxDH0211XAZN6Kt3GK01yrKE67qtDFjqCrKlNE49VfaoNcwraK96A+bHbtVvEsuykef5SlXrjUlpII4iOhkjhDwkjmOsr6+PKumr94fx5xOAIy86CSHgut7k5xzHhWmqSUiltV6ZlgdnVV1Qt9Hr9aa+6DkYDnHhwgUURTm3C6Wu6+HW7dtzuS9C6kTBHiENd/7cOTz11FPIspQmNNWEcw7X9RCGQSsrqh5g6HS6KIocQRAsejGnVl64iuyVL4LdeOvIvoPjMA+DPvLP/rcoXvjUwvvqHaYoChiGgmHI1gUNdQXZhqHAOT9dsLdvDY8eH/MK2i3LQlHkrbqYYts2kiRu+fva6XAuwDnHsMXvhYSQ+mmtJ1s7HceB4zgQQqAs9ajVjQNpGDAMBaUULMuCbduwLAumaaHf78NxXFiWheFwiCiOEScJ1tfWYNs2lDLBOW9VdfcijANQ1/PQm7JtQlmWiOIYG+fPz+UcqBqqJ7G9TYMzSPvIRS+AEHIw0zTx5NWrEEJgMOiv5InarFQTI5PWBS6P8jwPZVliODy+T2CT5Z/5AsoPP4ccgPpHP3vozxXPv1htwfzgX4X+0EfA3vgmxOuvzm+hJxSGIXzfB9CuoEG7HRTPv1hVxAWPN7iellJGLYHztMdH3RhjKMt2VWJwzlf2syLLUvi+jzt37y56KYSQhtFa4+a776Lb6aDX7z90waaqJLMgRFWBV4yqng3DgDQMDAYD3L13D7ZtP/R9axz+OI6DS5cuodtdG+2eiFGW7bkgNE9lWcK2LDDGpq50DIIAcRyj0+kiiqKZbalWyoRlW9jcvDWT2ydk1qhij5AGunjxIq4+8QTSNEUUhSgdv7HbDtvGtm1IKVofhlmWDcMw0O+3v1k8u/EW9MYlyC9/6ehJwYM+9MYlsK3b0O/7Loiv/w7En31jfgs9Ia1LmKYFrctWVX3V0cPONE1Iw6hlSunUx0fNLMtCmiatCsps216pLfn7VdvknBNt8yKErA6tNaID+r2OhySlaYo0TZHnVX/cLM8nVWLjAVAHybIMu7u76Pf7YIxhbW0NeZ7TFt0DlGUB0zRHAd30F9f3ej2EUYTz586BMdT6nUoIAdt2YFkW3nr77al6bxPSRBTsEdIgtm3j6aeeguM4o+mmVZ+keTWLXwWe5yMIhq0+8TMMBcdxMBj0l+KLIwsHEN947djQpvjoSyhe+BQQBRBf/x3I1/5l44NuLjikkI1o2m3bzlRbheroYee6HpI4ruXL97THR91s2wZQbfHc32fPcVwYhmpcxa9pmhBCtrKvY12EECjyfKUfA0LIYhRFgSAMITjHuXPnYJrmJCQkDyilEIYhkkOC0sNkWYZer4dLFy+dqsXHQetQSlXbrQcD3L59+9DwlpA2oGCPkIa4fOkSrly+jCzLEEUPV7k0fSprW3Q6XeR51upehUII+H4HQRC0qql/HdjdTegrT0N/91+D+NM/gPj2txa9pGMxMJimmuqYm+VAkE6nC8MwYFk2GDu6F9BZe9hxLmDbdqv7PgJVgMe5gBBi1DDdhG1XlbKMMSRJs8Ij1/WQJPWEqfNW17HPGIdSCr3+6beQE0LIWQRBgHtbW/B9H47jIstyaE3hHoDR45Hh3tbWqf59WZZwbBtSymM/6xhj4Jw/dgGcMQbHccG4QK/fRxAE2N7ebuVnJyH7UY89QhZAKQXP80bNdnOYSqHb7aLf7x1YgcWCPuSrX1nASpeH73cA6FaHDYwx+H4HcTy7HiNNxoI+jF/8nyf939ogzzNw7k31s+MeggBqfb17XnX/e3u7MAwDtu1AqTUMh8OZhMPjacBtrybt9fYe+qIvpQFAQwgBZZqLW9ghqgnEzaoinFZdx36eZ6P3ekIIWayb776LCxsb6K51AQ0EwfDI8MgwDHDOJ4OAtNYIw3Z8Z52mZ55SJkzTxM7Ozpm+HxRFASH4kT9jmhYs20JZlJPeiYyxyTp3d3dx5+7d1n9PIWQ/CvYImSPbtnHp4kXYtj0q99YAqg+aMAzoA2ZGOp0uAI3BYL5b+ermeT7yPF/p/h9tC7m11ijLcrR18+gwdhxWHhRannaghWXZkNJAr7cHoNrKkmU9WJYF3/cxHA6Q5/WFe+MG5MNhu19rwOM9fMZVjpxzMLBFLOkxnHOYpgXDMFCWZWurQo469k+iLEuUZQnLsmg7LiFkofI8x+07d3D7zh1sbGzgwsYG4jh6qILfMBQMQ0IpE0mSoCiKyXCP9bW1SfuYJp4fVBNkDSilJoUKVa/C5LH1ep6HPC+wubmJ/hm/i4+DusOMt9i++eZbyPMcjLEHg1GoKo8sMQr2CJkxxhjW19fR7XRgWiaSOJ6cZJPZ4pzD9zsoirz1wzKqbYGcjp0WyrIMSh0f7B0VWp6mokkpBdu2D6wErqb2lfA8H3t7u1Pd3mEcx4WUsgq8GKu192NdE3rrNf00v1nx/Q6EEGCMIR81eK+j59Ci1BnY53kGz/Mo2COENMb29jaSJMGVK5chhESSxFDKhFIKu3t72H1v87GWHXt7e3j6qafQ6Ry+o2eWxsEd5xyAHl2o1JBSwjAMpGmKfr+PXr+PNE3hui7Wul10ul0UeQ6ATfoMB0GAa9ev17IuwzCO/D5lmhY2b92aXLTUWtd6AZOQpqJgj5AZu3jxIrqdDtI0Qb/X/gmmbeK6HrIsa81WhsOMv/zt7T0I9ZoZeJCD5HkGy7LPdBsnrWjiXMB13dF224OvUKdpCsuyYZrmqfpOSinheT6KokAcR8jzAmVZ79XwWW1PPgu24GI9wzAghMBg0KfqgwPkeQHPdbG9vb3opRBCyMRgMEAQBHjmmWfQ7a6hP+jj+o0bh76Pa61x4+ZNXLx4EetraxgOB3MJ94SQcF0XRVmit7eHOEnAGINhGDCVqiYADwaPDQUZDocYDocQdwRM06wCtSxDVnOoppQ69MKNEGKyFkJWDQV7hMyY57qjk166WjQPD6qHGBjjjw0iaRspqy9Yg0Ef1dbtShMDD3KwLMvhuuJMt3GSiibOOTqdDsLw+F6MVa8aCWC6YK/q/8NhWRYMQyEIgplWitW1RbNuiwz3xid2FOodLM9zdDrUZ48Q0jxlWeLatWvVBO8p38Pv3bsHzjnWut1Ry4XqMyCOo9o/B0zTgmlZuHWGLbNFUSAMZ/Pde7wz4LC2E4zxxk2sJ2ReKNgjZMZM00Qcr25PtHlaW1tHnueTLztlqVvbcwqotnF7no8wDB8LhpsaeNRtGSoTtS6RZSl8vzMKaGdnXEVX9fE5fitiURQwDOPQvzdNE5Zlj7biANV2nKoKcW9vb+avryb2VKyacB/duHuW9vcMonDvcVKKUQ9bQghpppO+d9+5cweDQVWxxwCYloUrly8jTdPRVtPszO97SikYhoG33nqrscUIx1UsCsHpc5GsLAr2CKmZUgqXL12anHhlWbbwfkyrwLJsaF0uRdP+Mdf1Rv2zHg9omhh4zMKyVCYGQQDf76DbXcNg0H9sC0sdDEPB89xRFd10X/CzLIVt22CMPxbSmaYJ23YQBEO6Ar5PmmZwXb7QYC2OY/h+B73eHn2+PEIpE1tbW4teBiGE1CoIHrSVCcIQw+Fw0prhwsYG1tc9pGmKPM+Q5/mJPp+EELBtB+9cu9bYUA+ogr04jkd99h7/XlIUBXy/c+jfE7LMhO/7P7PoRRCyLBzHwbPve9++UnlN1XpzUk2GVKPpo3nrT3YNw4BlWej3V7svI7u7CTbsVRV7WXuHAwBAkiTgnMN13dqns5mmCdf1MBwGx26/3U9rDSGqyar7t9RWlX8ehsPhZBoseYAxBqXMhVWG5XkGpczJ8AxSYYzBth1s3rq16KUQQshMFUWBLMuQJAl2d3cRBAE4Y9AacF0XpmUCo+8anHPYtgPTtCCEhBACShkwDAXGqjY2t+/ceSg8bCohJVzHfSy4Y4zBdT2EUYTd3bMNBSOkjdiVJ55o99kvIQ3h+z6evHoVQTCkE60FsG0HQnCUZQnTtJBlKdI0Q5alrQz5Op0usixrfY9A8jjDMOC61dTOOoJ/13WhlInBoH+q9x7GGLrdNQRBFQoahgHP805U+bdqOOfodtewu7uzsDUIIdDpdDEcDqgyYcQ0TaRZjs3NzUUvhRBCFspxHFy+dAmmaQIAtra2EIQhHNuGaZnIshycc3iui52dHezuG9DWZIwxfOcHPoA0TZEkMRhjsCwbSincv38f96him6woCvYIqYFpmnj/s89iOBxQb4cFcV0PWmuEYTBp7i9ltUWh2s6ajEKK5r/lCSHg+x3s7dEVx2XFuUCn00EcR4dOdzvKeJot53zUVzI+UaXeo5RScBwXw+EAvu9TqDeFbncNYRgsNFQbb5em94qK7/t4b/NWK6pOCCFkHqSUKIqilRe5D2MYBt7/7LPI8wyGobDX62F7e5sKK8hKox57hJwR5xzPPPMMwjCkUG+BOOeTYKMsy4cmctm2A9u24Lou8jxDUZSjybnV9Kxq0EaJsiwa8aXANK2V3v64DAMzjlOWxShE6yDP8xMfd5Zl1VbxBwBpmkIphU6nS6HelLTW+4aKLEaSJHAcdzQlcHlO2k6j6msrKdQjhJB9mvC9tm5ZluHtd97Bd33nd2Jvbw937txZ9JIIWTgK9gg5o7W1NZRFcaZqGXJ2jDMUxcEDCaIoRBRV4d+4yilJYhRFAaXMUcjHwBgH5xxpmowCvyp6X1psAAAgAElEQVTsm/cJs2ma6PXasSWiLuWFq8g/8wXIL38Jxfd+HMXLn4NWJozf+KVFL21m8jxHEAzheT56vd5UE2ZN0xz1xGG1T6QNghBpmlKoN6WiyCGlRJIsvvfjqod6ACCl8dAFHUIIIcsrz3O88ed/PpNhZIS0EQV7hJzRxvnzNCBj4RgEFyiKo69KlmWJKHr4uXr0SqaUEurcBRTf+wNwvvkaZBxCaz2qqqrCvjyf3aRjwzBG1YOr9UUl/8wXUH74OeQA2I03R3/KFrmkuUjTFFIa6HQ6h4S5DJ7nQQgBzjmKopj0lal7C6jWJYV6J5AkCTzPB7C4CjHbdqhSfGTcX4kQQshqWLXvyoQchYI9Qs7Atm2aStgAlmVOttOeVZ7niP/K88g/+RNIkgjy1a9ASgnDUOCdc8if+350/vB3gWEfaZogzwsURV7blwspjWMDymUkv/wlZEICt25C/MFrYGkM8fqri17WXIRhAN/vwPU8BMPh5M+rybQ+siyjoTwNlOfV9G3TNBdWtWeaJoJgePwPLjnTNKG1bk3zd0IIIYSQOlGwR8gZFEUBxpa/qqjJpJRwHLfWravjQGn833EPtPxv/BDyT/wE4jiC+7u/DsNQVeDH+STgLYpiFDIWkxP/kzAMA0ly8mEKbTXup8fe/FNgfQPlhz6CMuhBvvqVRS9troJgiG53DalhTCrxPM9HGIZI08Vv9WyCJvZejOMYpmktJNgzDAUANBEXQFlqmKakXoOEEEIIWUkU7BFyBmq0bZIshhACnucjSZJat6OxoH9gsLQ/8EuS5KGTec45DENVW3lVFfZxzlGWJbIsQ5qmUwzEYBBCNKJn17wUz7+I/NOfB+7fBc5fAu7fXZlKvf0sy0ZZlnBdD0kSQymFoshPFeo1MQCrw+RYARoT/OZ5Btu2F3LfjuMgiqinHGMMhjIo0COEEELIyqJgj5AzuHDxIvWkWhDLsmDbDqIomluPw8MCP6Dq85EkMR7N5JRSMAwDrutOJmjuPwHVWk966o2DwFUyqYr8wb9T/YFpLVUYNQ3DMKCUQq/Xg+s6sG3nTJV6TQzA6vBoJW0TlGVZBUv7Ki3nwTQtAFipiwAHEULAdT30+n3cuXOHwj1CCCGErCTh+/7PLHoRhLSRaZrYOH8eYbi4xumriDGOTqcDKQ30+/3GTyMuigJZliFJYsRxhDRNRtV+6ajSMEdZajDGIKVEnuen/p2020HxwstgdzfBsmTqv1soZUI/9X6w3//X0B/4MOT/8XPg27cXvaq5YYzB9zuIonCy5ds0LYRhcOqQl93dBBv2qoq9Jj3XZ8SyBPydNya/U1OO6bIs4Loe4nh+W+hd151M9l5VpmnBcVzcun2bhmYQQgghZKXxRS+AkLbyPI96G82ZaZpYW1tDURTo9fZQlu07qR1X55Vl1YdvHPqFYXDmIRzjSq3i+RdP9HeLNF4X27gI6+9/DvLPv7noJc2V63rI83xSeVVt3U5h286pb3NcWbrslY9NOabH2+x9vzO3+xRCrGy1OGMMrutCCIG33n4b/f5yH+eEEEIIIcehij1CTunK5cuTIQlkNgxDQSkFpUy4rgcpJYbD4dIOl1BKQWs9RS++gx1VqTVtFde8q6CWtbpsGkqZME0T/X7voT9P03R04SClrYUjBx2XTTp2siyDbTvQGnOYas1g2zaiaD4tCJpkPCm63+/j3ffeW+mKRUIIIYSQMQr2CDkhxhieevJJmKY5t95uy2w8ZGI/w1DodDowDAPjocNRFCGKwqXuQWcYZwz2HtmqOO3f7Ve88HJVQTfsgb/zxqnWcRLTrmvZcM7h+x0Mh4MDj2khqmEsq1aVdViwfNBx2bRjpygKOI47ly25lmUhz89W4ds2SinYtoP33nsPO7u7i14OIYQQQkhj0PAMQk5ASolnnnkGDMBwOFj0clrrQSWegXFBEhsneKgGSkRRuFSN4dsyqbSJAwqW0Xiac54fXN0VBAHW1tYnfRdXxWGDP05zXM77NZdlGbTWUMo89eCTaeV5DimNRh8bdT7+tu1ACIFr168v1ecCIYQQQkgdKNgjZEq2beOZp58eDT5Yzq2gs8YYg+f5EIIjTTP0+/2HtlKNK/eWsQplukml+qGAcxGOmvxL6mHbNhhjxw7eSdMUpmkhz4dzWtniHRbgnea4XMR04CpwE5h1oWWWZVBKNbpqvI7Hn3MOx3GRJAmuXb++lJ8NhBBCCCFnRcEeIVNYX1/H5UuXEIYBDcw4JSEkfN9HnufY29s78GeW+aRtmoqjoihhGPS2vMyklLAsC71e79ifjeMI3e4aghUavF1nsLy46tPZh/N5nsG27Znfz1mc9fGXUsJ1PWxtb2N7e7vOpRFCCCGELBV25YknqDM3IYdgjOHK5cvwfR9BMFzq4GmWDMOA5/mIonAu/afaatwYfm+P+kctI8YYut01xHE09etgbW0dw+Hw1H0X92v6dvCmr+84Sik4jos0TY+txjwrzjm63TXs7u7M9H4WZdxP7+a77yJYpWSbEEIIIeQU+PE/QshqEkLg2Wefheu6GAwebnDvOA48z4dpmgtcYTtwzuF5VTBKod7R8jwHY+yxYSJkOTiOi6IoTvQ6SJKktsqs8dbI4vkXa7m9ujVtfYwxMMYn/3fcz7quhyzL5vI+Z5oWsmz5BqswxkcT0A1cv3GDQj1CCCGEkCnQni9CDrG+tgbBGYLgQX8rpUw4joM8z1EUBSzLhm07SzfooU62bSPLspWb7gkA8Wf/B+CjLwFf+21Yv/S/TvVviqKAlHIlH69lZpoWDMM4cTVmFIVYXz9XyxqaPhilaetbW1sHoKFRba7VGpOedlpXQ37KskCe5zBNE0VRPPR5MUuGMhBHze2vd1KMMViWBaVM3L9/H/e2tha9JEIIIYSQ1qBgj5BDaDzc880wDLiui+FwMOmzF0UhDEPBdV2YpokwjGrZMrdMDENNJgi3favdiX30JYDz6r9TBnt5nsMwFAV7S8QwDDiOjV7vdMe81rqW6bhNH4zSpPUxxqGhsbf7IIg1TRNKmft+BpDSmLxW9w8CmjXBxdL0ezUMBcdx0Ov1cOPmu42e9EsIIYQQ0kQU7BFyiCSOwc+tT/6347gIgseHZ2RZir29FJZlw/d9pGlC24f2GU/CBYDgYy9j8EOfhW078H7vN8AYg9ZVm8+q+qVEFIVLc8KKr/32pGJvWqs4MGGZcV5tLQzDEGV5uuBHa03bs+eMMVRXd/apJqI/XJktpYTjOGCMYzCYz8UKpRTKspy8d7aZZVkwDIVr169TqwZCCCGEkFOi4RmEHIIxhg9+13eh3+9Ba4319XPHNioXQqDT6SIMA9qaiwcN3nu9agpu6XSQ/8d/E+L1336kYo9BCD7ZigUAg0F/ZSs3Op3uKESgE92263S6KIr8TGG/47hgjNW+zbN45ruQ/+RPQf7iz0Pc+Hatt912Qgj4fqeRg2x8vzPq5dfOrbhCCJimBSE48qLEjRs3Vva9nhBCCCGkDlQCQMghtNboDwZQyoRt21OdeBRFgeFwAMdxYRjGHFbZbFJKlGU5+T8M9yBf/dUDtuHqUX+qAP1+D4wxCCEWsuYmCMMAjmODMbbopZAzqAI5nLmCN44jKKXAeb2vifwnfwr68tPIf/Knar3dZcA5b2hFHIOUsrWhv2XZ8DwfOzs7eG/zFt5++20K9QghhBBCzoiCPUKOwBmDYRiwLBtpOl0FXpZlGA6H8DwPvt9Z6S10tu2c+AR0vMVslSse8zxHluVwXW/RS5mKdjvIX/xxaLez6KU0hmEoKKXQ7w/OfFtlWSLPMziOU8PKHpC/+PNgd25C/uLP13q7y8Aw1Fx75k3LcaphRM0MHQ8mhIDjuPD9DvI8x5tvvYWd3V1qWUEIIYQQUhPh+/7PLHoRhDTVU08+Cc75gb2VjlKWBZIkAeccnuePppyerW9ccytIHmcYBny/g7IsEYYnO3lTyoQQonXBnnY7KF54GezuJlh29rWnaQrHcaE1UBTNrGgpL1xF9soXUV64iuKHPwc27IG/88ZDf8duvAUWnj3cmpc6KkU55/B9H2EY1PbcFbaL8oVPodi8XsvxBQC8dx/y3/w6eO9+Lbe3TCyrCtCa9tpTyoTWulV9SF3XQ6/fx87ODra2tx8aSkUIIYQQQs6OhmcQcoR+vw+lFKIoPPG/1VojiiIkSQLbdrC+vo6iyFGWejQ0okQcx1NtQzJNE67rIc9zhGHQ6K1LruvBMAxEUXiqcE4po5WThYvnX0T+6c8DQG2TPQeD/qRHWxOf8+w/+2+gP/QRMGVC/tovQLz+6uTv8s98AeWHn0MOQP2jn13cIqeklAnXdaH1g9dnllWPe57nJwp4PM9DlqW1TjZOvvf7kX/is5Bx2JjJscuMMdbIACrPc5imefwPNoRSCowx3Lt3b9FLIYQQQghZWhTsEXKE7e1tPPXUU2e6jbIsEQRDRBGHYShwzlGWBTgX8DwfWmukaXpkeFgUxeTnxtuZgmDYuBNP23YgpUSv14PWD69Nux0Uz78I8fqrB/TYe8Aw1GTYRpuMQ6394dZZFUWBMAzgeT76/V5jnu/ywlXkn/kCsLMFAGDX33wobNJuB7h1A0xIyC9/aVHLnJrjuFBKPTSwRUoDSlXbaW276ndYFMVom3SGLEsPPKYtywZjHMERx/hpiNdfhW05KL7+O2jGUbDcqgrp5j3SSRKPpvCyxlRwP7oWIQSEkBBCQEqJa9evL25xhBBCCCErgII9Qo6gAdQ1v6Asy8f6zUVROOnht7a2jizLJtVCSZJMQoZxoBPHEZIkhm076HbXkOfZaDCFHgUO9VUInRyDZVmjKcKPnxBPU9EmpfFg0EbLsKA/k0qqJEkgpQHP89Dv1xsWnda4Go+98U2IX/9nABi025mEW8XzL6L8wb8D+Wu/AL61udjFHoExBs/zwTl/bPppnmePVY6apgkpjVGvOwc7z72I/Mf+LoDqmJbSgGVb6Pd69a816MP81/8CeZ6jnWMTmkdKOblo8qgqyG3m+1BRFDAMNXXf11mybRumaQGo1iWEQJ7niKIIcZJge3u7kdXGhBBCCCHLhHrsEXKEsixxYeMCgNn1OSvLEmmaQGtMqoIYY3AcB1IaSNMUnU53FPRVQUOWZUjTBIxxcM7AuYBlWQs92et0usjz7NDtt+zuJtiwV1U3HdIjzPc7DwWapJJlKSzLBue8EduU2Y23oDcuwfiVfwJcuIziR155qL/eNM/1ogkh0Ol0UZYlBoPpAtOiKJBlKZIkrkLB4S7ycIiSCxjDPfCPv4zsvXdQnLCv5EnYto04pmivDmtr67AsC6ZpgnMOxqr3Y845TNNEHEeLXuKBqko4o9at3ifBWDWZ13EcFEWJd65dw9bWFoZBgHtbW9je3ka/38dw2LyqckIIIYSQZUTBHiFH0Fpj0O/j0qVLMz/JK4pqi994q1+SJLAsE47jTrbzPrq28c+maYokSaCUCdu2Ryd889mmZds2PM8frfHwQINlCfg7bxwa9IyroR79PUkly1K4rouiKGo9Wc7+o+9D9tM/B33vNsSdmwAeHwTy6P9m4QDiG6+BhYMDQ7zjnutFMwwF3+8gjuMTD3cZy/McSBOw938IySf/C/CLTyJ8/iWUvZ1JwFm3oihgrG8g+Rs/BNx5d6aPb1uHn0yLcw6lTOzt7UJrDcOQME0LjuPANE0URdGIiriDFEUBx3EXEjyapjVqIQHs7u7i9p07k/ejPM8bsz2YEEIIIWSVULBHyDE6vg/TVAuZQpgkCRzHAeccUXT8SVyaJpBSwDStmZ+Ucs7R6XTBuUAYBlOt7yi+30EYBq2o8Kh7Au5U96k1tNZwHLfWicHZT/8cYDnQ3/09kP/qVwAAxQsvI//05ydVeI/+7/2aHuI9yrYd2LaNIBie+TVSFAXy3R2wi0/AevVXUd66PvMqxfijfwvpj/6XEOEQ7O0/m9n9ZK98EeWHn4PeuATxjddmdj+Lwti4Ki8ehXhVJWaaJiiK8lQDk+ZFaz0KH/O5vl9KacD3fdy4cQN3790783s+IYQQQgipBwV7hBzj0sWLKMsSRVEs5P7TNEVR5FPff57nsG0HnIuZhpGdThdZlmE4HJz55LKq1pMIw+aeTO93VNA10/stCkgpaw1u9b3b0N/9PRD/5/8yqdh7tAqvDVtrj8O5gO93IKXEYNCv7fVcfPQl5B9/GXL7Nthv/crsH58770FGAdb/9Pehk3hm70vj7dbyy19ayoo9xhhM03psW7PWemHv9Sdhmmpun0umaaLT6QIAtra20B8s3/FACCGEENJm7MoTT9C+CUKO8KEPfhD9fr+RExIPI4SE49iQ0phUo9S5basa3JHXtm12bW0dQTBcSFXkaUw74XdWut01pGlCFTNTsiwbtm0jSeLaw2PtdsA+9gm4f/h7CO7OZlBI/sGPIH/li5D/9B9C/vk3AVSDHzzPR5ZltH39FBhjWFtbx+7uzqKXcirdbhdxHNdavXv4fa2hPxhgc7O5g3AIIYQQQlYZBXuEHMG2bTzz9NPo9+ufcjkPjDEopWCa1mRaYZomZzoZHA8cGA7rqdowTROWZaE3g0miy2q8DToMg4U10G8Dzjk8zwdjDINBf2bbFpVSsGx7JtNwASD+n/4Z0FkH+ruw/v7nHvo7CnlPb339XCuDPdM0YdvOY5OcZ8G2bRiGwl+8+WYr2iQQQgghhKwivugFENJkHd9vdXCitUaSJOj3e+j19ibTVdfW1uF5PqSUJ7o9z/MBoLZQD6iqC4uCThhPYhysuq4HKY1FL6eRTNNCt7uGosjR6+3NNJTI8xycze7jVP7Tfwj0d6v/PmIw6MM0LRgGHQcnpbUG5+37GmTbzpGDiupSXRCSeOvttynUI4QQQghpMKrYI+QIf+k7vgNpmlQTMJeIEAJKVZVyw+EQWXZ8eGlZFizLRq+3V9vkQyEkfN9Hv99HWTa/r1XTjCt36uwZ13acc7iuB845gmA4t9fuIqu/xsdBv9+jAOYEOp0u4jhq1cUb13XBucBgcPYWAIxxGIaEEBJKKXDOHzp+kjTF7du3qRqUEEIIIaThTlauQ8iKUUohDGdfGTFvRVEgikIURQHHcdDrHX1iy7mYBEh1hXpA9fjmeUah3iklSTIZClFn4NpWSik4jossy2oJPk6KMbaQ5yBJEghRHQf9fm/lj4NplWUJISSAdgR7nHMoZdbStsC2bSjTRBzFGAwG2NvbQ5plMAwDUspJb1ZCCCGEENJ8FOwRcgjbtpe++iVNE1iWBc/zMBwe3oDf931EUVhr9RPnHKZpUuP/M4qicBTqVJWPq0a7HZQf/UH4f/Q1qCRCEARTVaDWvg6tFxbsAUAYhvA8Dt/v1B7AL6uiLFq1FdfzfMRxdKYLIaZpwTRNhFGE6zfefKzSN8uy1gwxIoQQQgghlfZ8oyVkzs6fOzeXiYOLNhj0IaUB23YO/HvP81GWJeI4rvV+HcdFnud0ElmD4XAAxjhs5+DncFkxxsA//klkP/Z3EX/Px7G3t7uQUK9SBXuLNBwOobWe9MIkR9Nl2ZpgzzRNcM7PtC3WtCxIKXH79m3cvHmTtu8TQgghhCwJqtgj5BCmaa7EiY/WGv1+D51Od9KXbMw0qxPBXm+v1vsUQsIwjFZOpGyqwaCPTqeLPMsXGG7Nj2lacBwb6Td/F3meofjab2ORsZrWVc8yYLHvGYNBH91u99gqXFJtxV10GPsoKSWEEBBCQmuNKAohpYRtO2dqC6GUCWUovP3OO0vXM5YQQgghZNVRsEfIISzLWkifrkUoyxL9fg+u66HbXUMQDFGWJRyn/r56AOA4Tu0VgKuKcw7btke9wqrm+lHEkSTL+fgahoIzqkwcDAbI812I3/7VBa9qPGG1GSFRr9dDt7sGx3GXskdoXZoW7Nm2AyklhsMhwqgP36vej4UQCMPgVD3vDKOqxmaM4dr16xTqEUIIIYQsIQr2CDnAd7z//SjLEqvUpqosSwwGfZimCd/vAACiKHrsRFC7HRTPvwjx+qtgwcmDT8NQEKKeqY6rTikTrusiTRPEcYSiKCZTYRnDUoWnQgg4jgshBKIoalxwOe6x1xS9Xg9ra2soy2KpjoM6NSHYY4xN+t71BwPcvn590tt1d3cX6+vruPrEE6Nq0JOxbQeGYeDe1hZ2d3ep7yIhhBBCyJKiYI+QA9i2jTiOURSrV92QJMn/z969xEiWpfdh/59zH+e+4pHVXV394AzVPSPSwxnYsAzTaBsWDaEs0yZBeAaEJVmGDWO4kLwzDK9NwUvC8FIbCgS8kGGAaMEL0zJcG8OPtrgwYIAUOSZnpnv6Mf2qyoi479c5XkRGdD0yKyMzI+LeuPf/AwY1VZUV8WVkRGTff37n+6C1RhhGKIpn5zmZcIr6P/7Pob/3qwAA+9F7N7799RHBeC+1jl0QBEiS+Jk5hW3bIo5XmEymcBz35ANUIQSCIIDrKpRl2dvPZx3s9Wle29dH7LU2qKrhzwu9qa6DPdu2EYYRFosFPvr440vnjZ6fn6MoCjx47bXtYpSrCCHgugpKqYsfnsT44MMPRzFSgoiIiGjMGOwRXWK1WvXmWF0X6rrGYnH+wp+37z6E/t6vQv7JH8N6/9Gtbnt9ZLFPAchpCoIQbdteGga0bYvlcoEgCDCfnyHPs5NcBON5Hnw/uHg+LmBMn7dU96tjD1gHV0kSYzKZomnqwW/5vo3N+1EXj00QhPjoo4+QpC8/Lp3nOT748EN8+1vfgm3bL3RRCyHgeR6U8pAkCT748EN2aRIRERGNCIM9oku0bQvLcrsuo3c2Yd5tj+EC645Ax3FPMmjqE9d1X9r5aIxBmqZwnAphGMF1VW+73Z637mQKAQjE8eok5oJp3Z8Ze09bb56u4Hk+5+1dQmsN23aO2tGolAfXXb8HXhfqPS1JUwS+98zrQSkPnudhtVrhw599dBKvFSIiIiLaL7bNEF2iKAp2lV1CpCvYj967dahn2zY8z3vhiC/djOsqGGN2uoiv6xrL5QJat5jPz6CUOkKFtyOlRBRNEEUTVFWF5XJxMkFF44fIf+23YMJp16W8oCwrOI7TdRm9tDnqfSxBECIMQzx+8gQf/uxnN/q3y+Vyu6nccZz1FuymwU8/+ACffPrpybxWiIiIiGi/2LFH9BwhBGbz+ejnEplwiubXfhOAgf2//U+3DvM2fD+A53nIsowXoHfkOM6lR3Cv0vfuPSklPM+HUgpVVV16DLzvqn/130LxG/8R7Kq81ezJQ2rbhj+ouEJVlfD9AFE0OcrsT8dx8LOPPsJqdfPXX57n+PiTT/DmG2/AGIOPP/74Rh1/RERERDRMDPaInmJZFr75jW/AkgJFPu6jou27D9H+xt8FAIg7hhW27cDzvIvOMc75uitpSVS3OMq86d4LghDz+RmyLEVVVQeocDeO40ApBcdxn+osPM3nh/V/P0JkO6hvOXvykLgM9Wqbzd/+Ebr2pLRgWdatQr2NOI7xo5jLh4iIiIjoawz2iJ7yyiuvwLIspOyCgPX+IxjXA2BuvShjw3VdVFV1sqFN31jSunXX47p7L4HrugiCEI7jIk2TPVf41P2FU7TvPoT1/iPILIZtO3BdB67rQmuDpqlxfv7kYPd/LGa1wOT/+CMs7tjZegibpSNdLYnou7bVsKR1ETAfLuhez40kIiIiItovBntET5lOJjc64jhkIl3B+aN/vJfbaprmqHOshkxKCSHEnY+KV1WFum4wmUwwnc6wWi33VOGz9L/+N9H8+/8pPM/H5P/8n6G1RtM0WK1itO1wjmRrrXu3FfdpbdvCdRXnW15C6xZZliKKIqxWyxu9thzHhVIujFmH5sC6PdIYQEoBrTXyPL+4H81ttURERES0dwz2iJ6y2VRI+9U0da9Dj1Piuu7eZhQao7FaLRFFE8xmcyyXi73c7oZlWZj+6T9D4jgw/9f/gvPF6XfmXUcIcRHw9EuSJJjNZqjrelCB6r6s3/cFJpPpjWY82raNoijx5MkTWLaNZ97lhMBsOsVkMkXbNlBK4c/+/M/3XToRERERjZx44803+3cFQtSR+WyG11577ShD1MfE8zw4jturhQ2nKooitG277QLalzCMYNv23sI9y7IxmUxQFPloupRmsznSNOntcpjNgpLlcolNZxk9Kwyjizl4u3WwBkGAx4+f4Hxx9etmMpnA931UZYnF8jCdsUREREQ0XlyTR/SUVutedtucOs/z9x5EjZVlWWia/W9sTtMEbdtgOp3d+bYcx8V0evxQz4RTNA9/ABNOj3afT2vbFo7jdHLfuyiKHMYYhCGPxV8lTZOLLc3eTh8vpYXymgU0cRzjiy++YKhHRERERAfBYI/oKbPptLfdNqfKttcn/puGswv3Qd5hccZ1kmS9RCMMo1vfRhCECMMQaZodvVOvffchmu//EO27D496vxtVVcF1VSf3vavVagnHceG6btel9FaSxPB9f6ePtW2bP7QgIiIiok4x2CN6ShRFB92KOEa2bbMLck82j+Vmy+khxHEMx3F27lh6mu8HcBwHi8U5qur4syqt9x/B/if/6M5bnG+rqkpIKSFlv7+1JkLC/M3/AGIyf+bPPc+H53lwXXfUMzGbpkHTtAiCl2+xtSwLdVPz/Y2IiIiIOtXvqw+iI5JSwrIsaH240GRsPM+D5/lI06TrUgZhvTjjsJ2PxmjEcbwN6XbleR6UUp3OURTpCvaj9yDS7mpo2waO0+9uuOJf+TXE/+7fgfzrv7H9MyklfN+H7TjwPB/z+RxK3TzcHYosy+Cql38djTGwpHWkioiIiIiILsetuEQXtNaoqgqWZaFt9z/DbGyktOD7AZbLBcPSPbEsG9U187z2oW0bpGmCMIx22hDqugqe52O1Wo7+a13X9cV27f4uDNl0NPp/8scQkyniON5u803i9eIg22XJSy8AACAASURBVLYRBCF830eWZZ10YHapbRvUVY3JZHplWK216X13JhERERENH/+LlOgpaZbBtvs7/P6UTCYRyrIYfdCzT+vFGceZAVlVFZqmuXbenlIKQRAgSWJ+rQHkeQ7btnt9lHXT2Zh89jEAYDabwfeDZ75+TdNgtVoizzP4vo/ZbN77TsR9y7J028l4GSEEn/NERERE1DkGe0RPMVqjx9fjJ8PzfAACWZZ1XcpgSCkhhEDbHm+5S5alcF13uwDleb7vw/cDxHHMpTNP0Vr3ejvu0+J4hbIs4DjOpUsgyrLEcrlAWZYIwwCz2bz3C0L2xRiDNE2vPJIsBDhfj4iIiIg6x2CP6Cnr5RnH3d5qwimahz+ACadHvd9DEEIgDEN4nockibsuZ1CUUkcPz7TWyLLsha49x3G2Ac9qtTxq2HgK6ro+qe62oihwfv4EdV1d+X5UFDkWiwWKoth28MkRzJdrmhpCiCuP3DLYIyIiIqKuMdgjuiClhOu6R5+v1777EM33f4j23YdHvd99syx7e7G/XC45p3DPbNvpZGPzZlac53mQUiKKJgjDaNvJxaOILyrLAq57OsHe0657PyrLAsvlAlVVYTqdXtnNOQSuqzCfn0FrfeXznDP2iIiIiKhrw/0vcqIb+iu/+IudDLzfDLLf/HqqJpMJiqJAUbx4nI/uTkrZ2XHXLEsRRRP4foCqKndaqDFmbduiaRvM52fIsvQoC0/2Zdf3ozzPoLXGZDLBahUPqmtTCIHJZAohxEu/flprSClh2zaPohMRERFRZxjsEV3wfR/n50+Ofr+bQfanTCkFYwxDvQMRQnYa7NV1jbqutzPH6HrxanWxWCSEUh6yLD2JLtabvB+VZQEhvg71q6ocRAfnZDKFMQar1fLaj13Pvez/15WIiIiIhotnSIgAvPH660efrTckvh9wUcYBHWK+3k1nO+Z5drLHS7tSluvuxrZtMZ3O4AdBr7fl3kZRFEjTZDt3MQjCk/4cPc+DEAJxvLr2Y4UQaHXLOXtERERE1CkGezR6nudhNp8hTZOuSzlJjuPCGNPJ/LexcBx778HzTWc7tm2LqqoQRZO91jEGWZZiuVzAvphDeUqLNV7GhFPU/95/iOzf/m2sNNafo22f7HPE8zz4frDz9wIpJXR7+h2KRERERHTaeBSXRs+2bbQNuy5uy7IsHkU7MCktNM1+jznfZrZjnmcXC1LkII5cHpPWGnG8Pp4bhiHa1kNZlutNtCf63tO++xDtb/xdAICoSohH72G1WmI2myOKJsjzHFIKaK3Rti1s24Ft26jrqnfvGUII+H6A5XIJrXerzbIslGV54MqIiIiIiF6OwR6NXlkUcByn6zJOljHmpI/enYJDzNe7bJaavv8Wmt/+Hdh/+PuQX37ywr/RWqMockTRZKf5Y/SisixRliWCIITneQjDEGmanNSCjQ3r/UcwrgfAPBMQL5cLTCZTTCaT7fuDMebieVzD932UZXlxfL8foebX4eru9QghUbFTmYiIiIg6xmCPRk9aVtclnLTNhTodhlLe0bqb6r/192C+89dQ3X8T6r/5LyHSF+eMFUUBpTw4jsO5lHeQZeslJJujq23b9q6L7ToiXcH5o3986d89P6PO9wO0bYOqqiClRBRNMJ/PkaZJb55HbdvCcZydu/CEAAw7V4mIiIioY5yxR6NXliWWyyXCMOq6lJPUti079l7ipksqnuc4zlG6uUw4hXHU+jcPfuHK2XvGGOR5hiAID17TGDRNsz2mOmR5nm2fx1prrFZL5HmOMIwQhv1YuNE0zc5fByEEXFchTjiblYiIiIi6xWCPCMAXX37J47h0EDddUvE8y7LQNIfvaKof/gD49ncBAOLP/p+Xzt7bdDR5nnfwusagKHIEQYAwDCHleL4tl2WBxeIcUlq9WCrSNA2sHTu4wzDCkydPkDDYIyIiIqKO8SguEYB7Z2coy6LrMk6WMYZLNK5wmyUVTzvEfL3L6G9/b/1/Hn8O9w9+79JjuE9L0xRRFKEo+Lq5q7qucX5+jiiKMJvNURQ5qqp/CyYO5emlInkuOltI0TQ1LOv6TlTf91GUBb748ssjVEVERERE9HIM9ogAQAgIMZ5OmX0SQkIIMZoQ4qYuW1KxK9/3jxLqAQAm8/WvWl8b6gHrEKRpakRRxK6lvTBIkhhSSoRhBKU8CCFQVRWqqkI98CUNZVlCa4MwDFFV3WwK1lpDaw2l1JXhomVZcBwXP/3gwyNXR0RERER0OSYZRFh3zIzpCNw+ua7DUO8AlFLwPB95nh3l/pw/+D2Iz34G5w9+b+d/k2UZHMfd+fgiXU9rjTheYbE4x3K5hDHrsMt1uz2megx1XaFpGoRhd/Mby7KE66or/95xHCyXS2guzSAiIiKinmCSQQTg9QcPkGXHCVCGREqJIAiPstxhTCaTKXw/QByvDt6xt1nuIb/6OdR//fdhffijnf+t1hp5nnHxzIFo3SLLUqRpgjCMYNvDb7JPkhi27XT2uVZV+dL7tiwLKb9XEBEREVGPMNgjumAMOzBuyrIsGKNRVd3MxBoax3Ewn59B6xbL5eIox3DvutyjKApIKaHU1V1OdDd1XSPLMkwmk1GEe2VZbLcu27Z91A3MWms0TQPfD174O8dxYFk2j54TERERUa8M/wqB6BqO48AY08lMp1O3fswEZrM56rpGksRdl3SyPM+D7wdI0+SoHZB3Xe4BAFmWIgjCzpYejMF6uY/BZDJFnucoirzrkg4mz3Mo5SGKIjiOC2MMhFgvbBFCwHVdCCEv5jzuP/zO8wxRNNkeg3ddF57nQ2uND3/2Mx7DJSIiIqJeEW+8+SbTDBo1y7Lwy7/0S1gszrsu5eQopaCUQhzHCIIQjuMgTRPUdd11aSfFcRxMJlMsl4uTnVc4m81QliW35B6YlBKTyRRCiEG/ZymlEAThNuiez8/QNA0cx0bbahijYVk2hBCo6wp1XaOu672FbtFkAqMNmraBJS188umnyPPhhqlEREREdLrYsUej53se2vZIm0cHxnFcNE0DYwzSNIHjuIiiCZIkZrh3A3Vdwxhz0p1AWbaetcdg73CklNvFDkfbltyRsiyf6QBdrZbwPB9xHD/zuUsp4Xk+lPIQBCG01tstwnd5jLI0xWw2hxIKf/6jHw3+8SYiIiKi08Vgj0bvlVde4fKHW7Is65kgp66r7aD/IXcTHcrZ2b2T7drbdEv5vs/Opj0Lw2i7FbdpGuR5Prq5llprZFl67Z+7rgvXVVBqgrZtURQF6vrm7++bWXtZljHUIyIiIqJe4/IMGrX1YPaAs8FuQUoJKddzrp5WVRWMMSezTEHffwvV3/+voO+/1Wkd5+dP0DTNSS9HyLIUSnldlzE4rutiuVzi/PwJ4ng1ulDvJqqqQpLEWCzO0TQNgiDAfH524/cj11WQUuLnn312oEqJiIiIiPbjdK8gifbg9QcP2K13S7Zto9WXd5Y1TQPLso5c0c3o+2+h+e3fgXYV8Ev/EhoA7j/8B93WpDWEON2ftzRNg7ZtEQThpd1VdDtt20IptV3mQLvJ8wx5nsFxnIuux/VjeFUHnpTr155tOwjDED/56U/ZrUdEREREvXe6V5BEdySEwHw+58XyLRljICAu/Tut9fYiua+a3/4d6O/9KgQE5J/8Mew//P2uSwJgIMTlj+mpyLJ0e2yU9iNJYiilYNtO16WcpLqutx18m8Ujz/M8H7PZHLPZHGEYomka+L7fQbVERERERDfDjj0arVdffZXdGHfgOO6Vs+C01r0/Umr/4e+jufhVfvlJ1+UAALQ2kPK0g722bdE0NcIwQpomXZczCJuFEEqpF46+0+7yPINlWdttu0+zLAtVVSJN152mjuNgNpvhyZMnXZRKRERERLSzfrfUEB3QvbMzHhe8JaUUXNe98vGr66r3wZ788hO4//Af9CbUAwBjTvso7kaWZXBdt/ddm6dECAFtTndrcl8kSQzHceB5X8+CtCwLjuOgbb9+fOu6hu95fA4TERERUe/xv1hplB48eADHcWCM6bqUkyOlRBCEiOMVtL48aNBao64rhGF45OpO2/oI82l37AHrz6MockTRpOtSBsO2bTQ1O4z3YbVaQSkP0+kUnudhOp2hLAsUxbPbnOu6wnQ67ahKIiIiIqLdMNij0fE9D6++8gqWy8WVR0npauvjgM21j12e53A4a+1GTn15xtPyvICUkvP29uSyDdR0O1q3WC4XaJoWSnlI0wR5nr/wcUVR4o3XX2e4R0RERES9NowrSKIbePX+fQghGOrdkud5Oy0cadsWutVHG0Bvwimahz+ACU/3Irxt9ckvz/iaQZZl8P2g60JOnm3bMMaww3jPsizFcrm4cjN62zZIkgRvvPE6vvnNb/Z+0zcRERERjRODPRoVx3EQhSGSJO66lJOklELb6p2XjlRVebRNnu27D9F8/4do3314lPs7BK3bAQV766+/MYbbRe/IdV3UNbv1utC2DeLVCrZl4a9++9s4m8+7LomIiIiI6Bn9nm5PtEdCCLzx+usoy/LKDg26mlIewjBEll3frbehtbk0qHIcF57nbWfx7ePrYb3/6JlfqR+yLEUUTS496ki7sSwbdc33rC4VRY6mafDWW2/hrbfewp/+83/ODkoiIiIi6gUGezQKlmXhnbffBgCkadJxNadnvTAjQJZlLwyYf5m2bbbLNizLgpQSUgoYA5RlASEkfD9AGEbQWkPrFm2rL5ZybC6a18GgMRp1XV+5sEOkK9iP3rvjZ9oPQojBhAZN06Cua0TR5GQ6ZU04RfvuQ1jvP4JIV12XczFfj4szuuT7AZRSiOMYSZoO5vVJRERERKePwR6NQhiGEEKcTLBwW4cKJKIoQlWVNwr1gPWcvaapIcR6w2TbtuvZe8+Fc0II2LYNy7JgWTYcx8Y60DNPfcw6IDTGoG1bxHH3gcshGGMgpRzUDMg8zzCbzSGlBa37/Xnp+2+h+s9+F3jtTehwBvd//IOuS2Kw1yEhBMIwQpbn+ODDDwf1uiQiIiKiYWCwR6PgOM6gL8hs24ZSCtXf+C3Ev/531n+2p+41pRSEkEhvGRQmyfUdksYY1HW90xwxy7IQBCGm0xlWq+WtauozYy4/vnzKtNbI8xxRFPX+a9b89u8Ar70JANB/5a92XA3guurKLlU6vDCMEMcxfv7ZZ12XQkRERER0KS7PoFFYByXDPDrlugpRNAEgoP/3P8Lkn/73e5sztzlG26fjy23boiyLrss4mCEGe8B6RpmUEq6rui7lpew//H3gy08BAAKi8y3Ltm2xW68jQRAiLwqGekRERETUawz2aBR83x/kTCTbthFebPlN0wS61RDYXygUhhGqqupdsCClBWOG2cW0DvaG+dacZSmCIOi6jJeSX34C9Xv/BeSf/DHML/2LJ71l+a5MOEXz8Aedh5tdsG0bnufhM4Z6RERERNRzw7x6JHrKbDpF4PsoiuF1ea23jWbb4K3+1/4GVr/+t2H+jX/nzrftui4sy+pVt96GZclBH0+UcngdewBQVesNyNPp7Eb/7tgBk0hXcP67/xb2P/lHo96y3L77EM33fzjKcLNpGjRNjTdef73rUoiIiIiIXooz9mjQHMfBG2+8gSzLui5l71xXwRjzTGBpvf8Itu1g9qf/DJnjoq6rW922lBJhGPV22YhtO8jz4X1NAVx0lg4z2APWXXuz2Wy7ZXkXm4AJ2N/syOv0ZcuyELKzbuNNqDnGcNNxHEBIfP7FF12XQkRERET0Ugz2aNC++Y1voCxLNM31SxlOje/7L2ypFekK+Kf/AzLHQRhGqGsHWZbdOBjYHMHdZZnFsbmuCyEEqup2oWXfbbbiDlmSJJhMptBa79RJO+aASQjR2eKfvoSbx7ZZ0PPhhx+iLMuuyyEiIiIieqlhXz3SqE2nU1iWNchFC5ZlQQhx5UVnXddYLM4hpYXZbA7XdXe+bddVvT2CC6DXnYT7YIwe5PKMp7VtiziO4Xk+PM+79uM3AZO45WZmol1JKRFFE3z8ySfI8vz6f0BERERE1DEGezRY89lssF1dWq/DH9t+edNtHK+Qpil8P8B0OoNlvfzj10dwQyRJP0M9KdfHEvu2zGOftNaDnbH3tLZttuGeUteHe2NljIZl8Vv1sfh+gC+//BJxPNwfHhARERHRsPBqgQbLsoa9ObUocnief+3H1nWF5XKBuq4xnU4QBOGVHxsE4cUW3P4dwQXWxxKH3s2m9XC34j6vbRskSYwgCG7UVTomZVlBKW+nzka6GyklbNvG4ydPui6FiIiIiGhn47h6pFFq2nbQs8qkvFlwmecZzs8XcBzn0kDQsmzYtt3bI7jA+ghnVVWYzeaQ0uq6nIPQetjP2+c1zTrcC8Po2g7UMWqaGmmaQCkPURR1XU6v3XV7slIenjx50tmyEiIiIiKi2xjP1SONTl1Vg+18EkLAdV3kN54BZZBlKZRSL/yN53m33qJ7TGmaoCgKTKe3u3jvu80x6zGp63V4FUWTowW2dw2BjqksSxRF0dv3s748lpvtye27D2/8bzfvqV89fnyAyoiIiIiIDoftETRYxpjBBiRKeWjbFlrf/Khx06w7wizL2m7blFLCdV2cn5/GEbSyLOC6Lnw/QJ5nXZezV7f5mg5BdRHET6dTrFbLgz8OmxAIwElsfrUs2dtOsr48lnfZnqyUh+Vq2dkGYiIiIiKi22KwR4NVVhVm1vCOawoh4Ps+4vh2G0KN0SiKApPJ9GI76QpKeajrfs7Vu0pZlvB9f3DB3oYQordBzqFsNlhPp7ODh3t3CYG6YFlWb1+jfXksN9uTb0MphY8/+WTPFRERERERHV4/z/UQ7UEcx4McyK+UQts2d9oMm+cZFotzOI4D27ahlEJZlnus8vCqal3vZceKT92Qu02vU5bFxVHr2UHvZxMCifR2AfmxWZbd223Qp/ZYPk8phTRNB7tFnYiIiIiGjcEeDZJt2/jmN74BAINaRLDp1suy/XSptW2LMIxgjDmJ+XrPa9t2kEs01sHecJ63N1UUOZqmQRRNui6lFxzHhYHpbbB36pTy8OVXX3VdBhERERHRrfAoLg3SZDJBGIY4Px/WhsN1t167twv85XKxl9vpiuM4yLK06zIOwEBKgTGP+0rTFPP5HFLK0c4d3HAcGy1DvYNwHBd1Xd9iERERERERUT+MtyWEBk1KiaqqBhXq7btb73l92Wy5K8dxoLUeZOhjDEZ7FHdjMwsyDKOuS+lcXTewLP4c7hCUcrFcneYRYiIiIiIigMEeDdTrDx4Mbrvhvrv1nrfZbNm++/Agt79PUkqEYXRycwF3NfajuBtFkcO2bdj2uEOtuq4gpRx92HsIdV3jtfv3MZ2exg80iIiIiIieN+6rJRqkIAgghEBRFF2XskcCnucjSeKD3UNfNlteRwiByWSKuq5RFMM8Pjfm5RlPM8Ygz3MEQYjVatl1OZ3SuoVt273djHuqyrKElBKTyQQrdu4RERER0QliSwgNzmv370NrDWOGc0TT8xS01gcdnn8Kmy2FEJhOp2jbBmmadF3OwRhjBrX05S6KIoeUEkp5XZfSMQa9hyKEONiIAyIiIiKiQ+OVIw2O4zioqquPaJ7aLDkA8LzDzdY7HetOPa0NkmS4oR6wni/Hjr2vpWkC3/d3+thTfH1fx7IsSCl7263neR7u3XsFnrfb16hvLMvm8gwiIiIiOlkM9mhwPv/iC3ief2Uwckqz5ABAKe+iW6+fF/XHEkUhACCO+9tRuC9aa3bsPaWua9R1hSiaXPuxp/b63oXvB70cLSClxHQ63QZ6h+woPiTLsgY7r5OIiIiIho8z9mhwXMcBgCs34p7KLLkN3/eRpmnXZXTGdRWCIIDWejRz1rTmjL3n5XmO2WwOIeRLj9mf2ut7F5Zl9S7Y8/0AnuehKArk+QphGML3fcTxaf0AwrIs1HU9qA3qRERERDQuDPZocIQQyPOrj61uZsndhWVZR9m667oKxhjUdXXw++qjKIpgWTbSNB3VY6B1y46952itUVUVgiB46XzFfby++6kfwZNt2wjDCMYYrFbL7ftglmWYzeZQykNZ9iuEfBnLsnsXmhIRERER3QSvHGlwHNeB1oe7CHZdhdlsDtte5+KWZR3svoIgGO3spyiawLJsLJeLUYV6wDrEYsfei4oih+s6XZcxWmEYYTKZoijyZ0I9YN0hnSS7z0LsC2P09r2ciIiIiOgUMdijwfGUh0N2t/i+D601LMvehnxhGO49iNl0671sEchQ+X4Ay7KwXC66LqUTWg9no/M+tW2Lum4QBGHXpYyK67qYz88ghMByubhyHl3T1NBaIwiCI1d4NzyGS0RERESnjMEeDYbruvjWO+/Atm1U1WE6vISQF/Oucvi+jzAMkaYJLMvGfH4G3796acdN+b6Pohhft55t2/A8bxRLMq7Drr0X5XkGV7ldl3FUUkpMJtNOts5OJlMEQYgsS5Ek8bWhc5omcF0F3z+NcI9HcYmIiIjo1DHYo8F4/fXXYds2kiQ+WAeGMRp1XUMICSEEtNYoyxKr1RJxvIJtO5jPzxAE4Z1mpDmOCyEwyk2NrqugtR5915oxXKBxGWMMpJCIoqjrUo4mjlcXXcLH+5atlIf5/AxaayyXi51/WNK2LeJ4Bdd1MZ3ODlzl7Qkh4HkelFI4Pz/vuhwiIiIioltjsEeD8fnnn0NKefClA3VdwXEcnJ8/eeaoaNM0iOMVlssFpJSYzeYIgtsd0fV9f5ShHrDuyNpcdI+ZMYYLNJ6zOfpe1zUcxz3ofMs+aZoGQghYln3w54SUEtPp7GIbd4I0TW78g5K2bbFcLtC2Debzs969li3LwnQ6Q1nV+PGPf4zyQB3eRERERETHYE0mk9/tugiifdgMcp9MJ6gPeKGmtYbvB1cek13PxatQVSWU8hAEIYwxaNtmp9u3bQdKKSRJvM+yT0rTNAjDEGVZoS/bQI9NKYWmaUbfubjhui6CIESSxCiKHMYYBEF4UhtYb2szw7Np1vMF1/M9HXieB8/z4TgubNuGMeZOzxffDxBFEaqq2unY7XXqukbbthc1W6jr+k63ty9KeViuVvjss8/Q8vVFRERERCeOq+BoUL766ivMZzO4rnuwOXtaaxhjYNs2mubqsE5rfXE810YQhNsOmOsubsfcrbfRNA3KskIYhqMNOHkU92tSSoRhhDhebV9zZVnAdV1E0WTQzxEpJVxXYblcQusWZVlCKQUhgKZp0TQlLMuCZVmYTKao6/UCC8dxts+fTUBnWRaMMciy7JmlPLZtIwwjGGNe2HZ7V3VdI45jTCYTAOnebvcuLMuCxW5YIiIiIhoIBns0OB99/DHeeftttG271wvUp1VVBaU8NE1y7cc2TYPVaokoiqCU90KwJ6WEbduQ0oKU6+UcXByxPpI7n59BSjnarjUhGD4A6w6ruqlfCNKTJMZsNofjuKjrYR6njKIJiqKA1uv3srZtkGXPPg6bt5QskwiC9QKfPM+2j9fXMzsr2LaFMIzgeR6KIofrunAcF1mWHuwHCm27Pkrcl9dyUeS4d+8efv7ZZ12XQkRERER0Z7xqpMEpyxKfff45guBwWxm1bm8860oIiaZp4DguPM9DFE0wn59hOp3B8/yLcE8iy/rR1dI1Ywzquu7dfK5jGUPHngmnaB7+ACacvvTjlFIo8hePvq+7z1KEYXioEm9l18/rOkopSCl33o5tjEaapkjTBFVVbZfQlGWBoii2y382yzCCIAQgsFwuDt4lXNdVb17Ltu0gTfk+S0RERETDwI49GqTz83PMZzMo5R1kBlfTNPA8/0b/pq6r7by9pmnQtg3iODtYV+EQVFUF3/cBZF2XcnRjWJ7RvvsQzfd/CACwH7136cdsFmRcdex90z0bhmFvwppdPq/rSCnh+8GtlldcxxiDosh3Dgz3oa5rKLUJ9gS6mp3pugq+7+Mvf/zjTu6fiIiIiGjfuDyDBqssCjx48ABlWe79wlhrDdu2oZT3zKyql2maBk3TXnTTlKjreu91DU3bthddSxaaph+D94/FcWwIIQd7xBQAxOefAFUBWA7kpx9C1C++llxXwbKsl3aUNU2NMIxQVft/rd+G+PwTiGQJ6/1Hl35O19lspi2K/GCzQo9ts+zEdRWCIIDv+1BKXRwFXncrH/qHHNPpev6qlBJ5nsNVCoG//gHNy+alEhERERH1GYM9GqymaaDU+iLyEBfHdV3D9wO0rd7Ov7rOrh9HX1tvyI2O2l3UB1JasG175+D4FIm6hPnFX0L7W/8JRLKE/MmfvfAxQeBfhOJXB7vrY8v9WTwj6hLyJ39241BPKYUomsD3/YuOuuFs/N10KldVdTHPr0DbthdfOwnP82DbzsGCzOl0Bq1brFbrBSzT6RRhEGA2m0JdLCchIiIiIjpFDPZo0FarFebz+cG6QbQ2CILgIMd9ac0YA9d1AWBUx5YtS8JxnF4EVYd0XXdbGEY7HUdtmga+H0Brc3LPEynXG21d10WeZ8iydJAdZJuZf0//vmka1HWNpll35x7qvTQIwu1SIq016rpCXdeoqgqz2RzT6RSL5bIXHZ9ERERERDcx7AFORFhvyfV9/yDzyngRSIeitR78jD0AEOkK9qP3INIXN0Hbtv1CGPQyWZYedGnOoYRhiKZpsFico6qqUb6vbDoyD7Fgw7IsGGMufVyNMTg/PwcE8Cvf+Q5euXdv7/dPRERERHRIw79qpNGrqgpffvklfH//F/xBEKCuxzX77diklNfOWBuittWD34p7Hdt2bnR8vaoqtG3buy25LxOG0eCPXO8qTRP4fgDP8zGbzRFFk73crm2/fE+YMRp5lkFrjTfeeOPajyciIiIi6hMGezQKXz1+DP3Ukc59sG0blmUhy/qxiXOIhBCIomiU4akxu3WpDZnrujeeuZamCVxXnUQ4E0XrUG+5XAzy6O1NxCh1hwAAIABJREFUNU2DPM+glEJd13Ac59Zdq66rMJlMMZ+fwfeDa38wYIxBksQwxuzcIUpERERE1Af9v/Ih2pNPPv4Yb7/99t6Gs4dhhCzL9nJb9CLbthFFEzRNgySJuy6nM0KIUR7NFELcqlNTa408zxAEIVar/ixEsG0HSikA687CIAigtUYcrxgkPaUoimeWhgRBeKPX/3rzrgtjDMqyQJpWOz++UkoIIfCNb3wDH330Eb8uRERERHQSGOzRaBRlibwobtUF9LwgCGGMGd2m1mNZbzMOkefZoDaD3tRmY6gxp7UMYh/Wx3BvF6wURQHP8+E4Ti+6PaNoAtu2UVYlpJCIogh5nvP94xpVVV56HFcpD5ZlAfg6AN78vq5rJEl8qw7IqqoQxysEQYizszM8fvz4bp8AEREREdERMNijUVmtVjibzwHcPthzHAeu62K57E830JBsOm7ieDX644nGGEgpMMbGIdd1twsVbiPPcwRBiOVysceqbs5xHDiOg8XifNt5mfL0/k6apoHW+mJbbgnf96GUB631dvOxNhp1UaOu97N0ZBMMvvrKKwz2iIiIiOgkMNijUUmSBK/dv4/8Do0yYRghzzPOQDuAIAgvQpAFgPEdP32RGeUCDSHERXh++1CuLAt4noLv+8jv8oK/AyklwjBCkiSjPE69D8ZoKOXB83wA5tbdeDexCQ1nsxl/gENEREREvcflGTQqmyO4tx3IDqxDh82FH+3PplNvfSHNEAQAtF4fxR0bpbxtt9ZdJEkKz/Pv9Hq/LSEkptMZiiJHXe9nrucYGWNg2zaKIsdyuTxKF6/neZBS8n2eiIiIiE7C+K4YafSSJIHj3H477mZ+F+2P7wdwXReLxTkY6j1LyvF17Hmehzy/+2Katm1QFMWlc9oObTqdoqqqUc+I3Ic0TbFYnN94icptSSmhlIf/7y/+AkmSHOU+iYiIiIjugsEejU6aprDt60+he54Hx3G2v98cq5NyfUyQ9iMIQiilerXBtC/WxzfHFewppWCM2VtnVp5nEELA87y93B6wrjEMQwRBAKUUXFdtOyuVUphOZzDGIMs4TO+ujDFH3U6rlML5YsFuPSIiIiI6GZyxR6NiWRZeffVVNO3loYFtOxczzcy2K69tW5RlAcuyoJQCgKNeaA6ZbdtPderR84zRnRwj7ZLn+XvvckvTBFE0QVGUuGtH6NnZPbRti7ZtIaWEba/D/zBcb8o2xqCqqr10HNJxrWc7Knz4s4+6LoWIiIiIaGcM9mhUPKXgOA7S9PIjVr7vb7v0sixDUaw3a24Gt286ieJ4dcSqh8tx3NFvvn0ZY8Y1Y28TrJflfoO9pmlQ1xWiKEKSxLe+Hc/zIYRAHK9eWIYhhIBl2Xfa5EvdchwHVVVhEkVo2hZxfPvnChERERHRsTDYo1FJswxVVcFxHNT1ixfgUkrEcQwpxXamE4/THY7t2KiONDvrFNV1gyAIui7jaJRS2wU3+5ZlOebzOWzbvnWY7Ps+yrK8dMPtOvRnqHfKqqrGbBbgwYMH0FrjrTffRBzH+PTnP+dWYyIiIiLqrfG0ghBdqKrq4rjtmuM48DwPtu1ASom6ro42qH3sbMu+NGCltbquIKUczXFc13VRFPlBbtsYjTzPEAThrW+jrmsopUbz9Rgfg+VygdVqiSSJkaYJwnAd9BERERER9RU79mh0bMdGe9Gx43kePM9H27bwPIsbLI/IsqyjD8Y/RW3bwrYdVNWww+ZjPB+KooBSHnzfR57fLkAsioLP2ZFo2xZFUeDVV17BJIqQZRk++fTTrssiIiIiInoGgz0atM0mzLZtt51hWhsIIWDbDjzPx2q15IV6B1xXcb7eDpqmuZj9Nexgz7ZtaH34TaRJEmM6naGu6xs//xzH4fbmkWmaBk+ePIZt25hOp8iLAk+ePOm6LCIiIiKiLQZ7NEhCCHz7W9+ClBLGGFiWhbquEccxojDEcrnEZDJBUeQM9TqilLrTIoOxqKoSUTTpuoyDs20HTXP4YK9tW2RZiiia3CjU9/1guw2XxqdpGuR5jiAIGOwRERERUa8w2KPBkVLilXv3AOCZ7bWu62I+n0NrjclkgrquefS2I0IICCHYsbeDzWNkWdagQyXHcY4W9JZlCSklptMZkiS5dumFlBKe53Eb9sgJIaAH/BokIiIiotPEYI8GJQgCvPP226iqEln27AytqqoOtnGTboYbJm+mbVs4jjPYYE8IefSgN89zNE2LyWSCNE0vPeospYTrKriug6qqGESPnBCA5nsXEREREfUMV/vRoAghUJYlkiQ5yrwuur2mqeH7QddlnITNnL2hchy7k9CyriskSYwwDKGU91xNDmazOVzXhTE42LZeOiHsMiYiIiKiHmKwR4Miui6AdlYUJVzX7bqMk1CWBWx7uMGeZR1nccZl1rM3V/B9H2EUbf88CEIURY7Vaok4Xg22W5J2p1uN6WT48y6JiIiI6LQw2KNBCcMQWrfbo33UX3VdQQjxQqcUvUhrDa01bHuY0xMcx9lure5C0zRYLheQQmI+P4PvBxBCoK7ZnUVfq6oStm3hzTfe6LoUIiIiIqKtYV4l0mgZAEp527CoKHKUZcmZbj2Vpgmiiy6psuQik5dp2/Zic+zwwibLslCWL864OyZjDOJ4Bcdx4Hk+pJSwLIkBPtx0B03T4N69e6ibBl9++WXX5RARERERwZpMJr/bdRFE+5KmKYSU+Ozzz/HV48fwPB+z2QxSWgDWM/gY8vWH1hpt2yIIAijlbTe/8mv0onV3o+o8ANs3x3Fg205vgl2tNaqqRNtq+L4Pz/NgjOZRXAKwDoC11giDAPfv34fyPOR5Dq1116URERER0UiJN958k1fQNGiWZWE2m2E6mcBxHdiWjbIs0DQNmqbFus+PuuY4zsUGUvciXKmQ51nXZfXK2dk9LBbngwo+Pc+HbdtIkrjrUi6llILn+ReLeQqUZckQhwCstyYr5aFtW3zw4Yddl0NEREREI8Vgj0bHdV288sorCIMAjuugqWu0bXsR9PHcXR9sjkNalgWtW7Rti6qqOp3D1gfT6QxVVaIo+tHdtg+TyRR1Xfd+66xt2/A8H47joG1blGWBqqphDEO+MRNCYDab48/+/M/hui48pVA3DfI8H1QAT0RERET9xWCPRs2yLIRhiCAIEAYBlFKo6/oiRKq6Lm/0pLTgODZs24ZtO5BSbo/vAusFHEM7mvoyjuMgDCMsFuddl7I3Z2f3sFwuTqoLbj3HU8GyLDRNg6qq0DQ1j+uOVBRNoLXeLoFZz2e08PjxY3zBOXxEREREdGBcnkGj1rYtVqsVVqsVgPXRqslkglfu3UMYnqGu64sLdy7g6ILWLcqy3YZ3QgjYtg3LshEEAQCMKtir6xrGGLiui6o6/eDZsqztzLJTsj6Su+6a9DwfruvC9/2LTbrrztK6rk/u86LbSdMEtm0jy9Ltn0kpce/ePaRZhjRNX/KviYiIiIjuhsEe0VO01lgul1gul5BSIgxDTCcTTKczZFk6+qOgXTPGbEMT3/efuZAei6oq4Xn+3oI9E07RvvsQ1vuPINLVXm5zV7ZtQ+vT7nIrinx7jFhKC56noJSC7wcQQqBt17M817827OoboM370tO01jDGwHGcjqoiIiIiorFgsEd0Ba014jhGHMf46vFjfOudd7BaLdmF0wNKKWjdjvJrkef5xQZhG21795mQ7bsP0Xz/hwAA+9F7d769m7Bte1BBl9YtsuzrhS9Syu3WX/eZsK+9CPma7f+n4amqEq/dv4/FYtF1KUREREQ0YAz2iHZQliXKstzOeKNuKeWN6gju8+q6gud5SNPkzrdlvf/omV+PyXFcJMndP4e+0lpv3zue5roKjuNAKQUhJKSU26UoQwo6x65pWrBhj4iIiIgOjcEeEZ0Uy7IgpRzUZtibyrIc8/kcWSbvvJVVpKujd+oB63mJQgg0zfiOt1dViar6OuyTUsL3A0wmU7Rti6LIeex/AFzXxTm79YiIiIjowBjsEe2IyzP6QSlvlGHQ04zRaJoGSqntfLdTY9vOyc/X2xet9bb70vd9hGEIA6DI81F3pp46x3EG3ZFKRERERP0guy6A6FRorSGE6LqMURNCQCn1zByzscrzDJ7ndV3Grdm2jaZhsPe8PM+xWCxQ5Dl8P4BSp/s1HjPbti+Ww3B0AxEREREdFoM9oh2lWQbb5sCkLrmui7Yd59KM5zVNA2MMXFd1XcqtuK47+s7LlynLEkkSIwgCSMlv1aemaRokSYJ33n6761KIiIiIaOB4tUC0oySOYdtW12WMmuf5KMvxztZ7XlkW8H2/6zJuLpoh++u/icI+zVDyWJqmQV1XCIKg61LoFqqqhNYa3/vud/G9734X3/2VX8F8Nuu6LCIiIiIaGM7YI9pRVdewLL5kumLbDoQQnDn2lKIo4Hn+xbHWputyIIS46CA0MAaQUkBKC1IKWJa9Pcqe/Zu/idWv/23YedbJ4o5TkiQJ5vMzOI7DhRonKI5XcJx1p7GUAm+++SYevP46fvSjH3VdGhERERENBFMKoh2tL8wkHMdFXVddlzM6nqdQVXzcn1fX9cVCke6H9E+nUxjz9aIZYwyM0TDGIMuybbhhv/+/wikyyPcfdVzxaSiKHEEQYrnkhtVTtPl+ofX6+0gfQngiIiIiGg7xxptvctUn0Y5+5TvfQVVVyLK061JGRQiB+fwM5+dPui6ld6SUmM3mnT42QghMJhMAAqvVsrM6hmw6naGqqpPdgkxrlmUhDCOkaYqiLFGVJcqqQlmW3LxORERERLfCjj2iHYVhCK1b5Dk3sh6bUopdLlfQWkNr3Ukn6WZLsef5F8sCVke9/zFJ0+Qi3Cu5POaEtW2LOF5BKQ+O40BOp7AsC7a9PqreNA2+evwYX331VdelEhEREdGJYLBHtKN7Z2fsquiI5/lIU3ZJXqWua7ju8YI9ISQ8z4PneWjb9fZPbrg9rLZtUVUVgiBEksRdl0N3YIy5tPPSsixIKfH6gwewpMTnX3wBKSVs2+YYAiIiIiK6EoM9oh04joMoijjjqgOO48IYw7mGL1GWBSaT6cHvx7IseJ4H1113UC6XS2jdHvx+aS1NE5yd3YMQgj9gGKC2bdG2LZbLBebzOaIogmVZcF0Xn3z6Kc7Pz7sukYiIiIh6SHZdANEpUK7Lo6Ad8TwPVcVNuC9jjMHFwtmDsG0bURRhOp1BCIHlcoE4XjHU68D6a33ALzZ1bnNcd33k2mC1WuL1Bw+6LouIiIiIeoode0S7EAJSMgc/ts3sqTjm7LYuOI4L3/chpURd11guF5zv1jkGe2NRlgW0draLU4iIiIiILsNgj2gH9++/irJk19ixKeXxCO7OxN6OaAohEAQhHMdBWZZcGNMjxoDB3oi0bQutNX78k590XQoRERER9RRbkIh24DFgOrrNxtUsY6h0HcdxYIzBfH6GyWQKpbxbdZgKIeC6LmazOaSUWCzOjx7qmXCK5uEPYMLDzww8ReujuPzWPRZaa1RVhSgMuy6FiIiIiHqKHXtE15BSclh9B1xXoW0bHv3cgesqFEWOoijgeT5c10UQBNBao2lqGAMYs34cjTEXvzeQUsCyLFiWDcuyAKyDhDRNOwuy23cfovn+DwEA9qP3Oqmhzzhjb3xc10WWv7hFl4iIiIgIYLBHdK2vL6QFAIZ7x+L7PrIs7bqMk2DbFtK0BoCLgG8dAjiOC8dxIISAlDaEWD+DBQQg1s9t3WqUZYG6rnsRolrvP3rmV3qRlAz2xoRhLhERERG9DIM9omusO5zW3U1aM9g7BsdxARgOjN+BUgpam0s31NZ1dXJHyEW6YqfeS6w7hxnyjIVtr/8zjVvZiYiIiOgqHNRDdI1XX30VUkoexT0iz/O4rGRHrqtQlkXXZdCRrH/IwG/dYyClRBhG+Ojjj3vRTUtERERE/cSrA6JrzKZTJEnMYO9ILMuCbVvIOVNqJ7ZtD66zkQs0rmaM5rHMkfD9AF9+9RWSJOm6FCIiIiLqMQZ7RC8hpYRSisegjkgpD3Vdd13GSVBKoW3bwXXzbBZotO8+7LqU3tHacMbeSLiui8ePH3ddBhERERH1HGfsEb2E1prHcI9ICAGlFJbLRdelnATP87eLMobEev8RTDhD+y/8y5D/7z+D/PKTrkvqjXXHHn8mN3RhGCFJEn7vISIiIqJr8eqA6BpJkmA6nXVdxihY1vpnDVE0QRhGF0s06DKe5wPAIGcRinQF/Y13YL7z11D/rb/XdTm90rY8ijtkQgiEYYSmafCzjz7quhwiIiIiOgEM9oiukWUZuyaOpGlqLBbnKIocxhgEQYCzs3uYTmcXQZ/TdYm9IKWE53tI0+HO3hIf/fiZX2lN65bB3kAJIRBFE6ziGD/94AN+3yEiIiKinfAoLtE1DIC25Yy9YzHGoKqq7UIIIQQcx4FtOwjDCABQVRWyLO2yzE6FYYSqrAY9+9F59B7adAXr/Uddl9IrWrNjb4gcx4HvB1gsl/j888+7LoeIiIiITgg79oiuEYXhoAOUvtsEfVmWYrE4R5omkFLi7OweJpMpbHtcP59QSsGyLOR51nUpByUuQr323YfcjkuDJaXEZDKF6yp8+umn+Oyzz7ouiYiIiIhOzLiuiIluwbZtlGXRdRl0oa5r1HW93Vg8mUyR5/kgl0hcxvcDpGk6imN6m+24AGA/eq/javrDGAPLstC2bdel0B1YloUomuCLL77A4ydPui6HiIiIiE4Ugz2ia1iWBa1112XQc7TWyPMcVVVtO/eSJO66rIOKogmapkZdV12XchSbY7g8jvustm3hOC7adhxh9lCFYYRPPv0Uq9Wq61KIiIiI6ITxKC7RSzx47TXYtj2K7qhT1bYtlssFhBCYzeaQcphva47jwHEcpOl4ZguKdAX70XsQKYOPpxVFDs/zui6DbkkIiTAMUVUVQz0iIiIiurNhXgET7cGrr7yC+/fvI89zBns9Z4xBHK9QliWm09kg5+6FYYQ0TfhcJNR1DQCwbW6JPjWe52M6nWK1ivHBhx92XQ4RERERDcDwrn6J9uD1Bw9wdnaGNE1QlmXX5dCOiiKH1i0mkwmSJNkGIKcuDEO0bbvdFExU1xWUUmiaYTzHh8yyLFiWBddVaJoGf/GXf8mFTERERES0Nwz2iJ5j2zbu3buHNB1OMDQmm/AriiZI0xRVddrBrGXZcF2F5XLRdSnUI3meYzaboyxthkQd2YR1xhho3UJrA2M0bNuGlBJCyO0oh6Io8PkXX2C5XHZdNhERERENDIM9Gq3NLLbnF2N84xd+AVVVMdQ7YVVVwZgYUTS5+P3phntRFCHPMy5woWesl8dkiKIJlssFj2gfmRAC0+kMX3zxBYSU8JTaBnplWSIvUlRVhTzP+b2EiIiIiA6KwR6N1rfeeQcA8Bd/+ZcA1hdqb735JhzHGfx21TGo6xpxvEIUTSClQFEUXZd0Y77vAzAnWTsdXlEUsG0HUTRBHHMJwzG5roIQAk/Oz9G2bdflEBEREdGIMdijUVJKwXVdaK3xy7/8y4AxkFKirmuGegPSNA3iOMZkMoEQAnmed13SzqSU8DyfWzPppZIkxmw2h+/7J/X8PmWe58G2HXz66acM9YiIiIiocwz2aJRef/AAWZahLIvtkVzgxWO5dPratkEcrzCZTAEI5HnWdUk7iaIIRVGgbTk/jV4ujleYTmdcsHIEnufDtm387KOP2ElLRERERL0gr/8QouHxPA91vb4A1lpv/0fD1LYtVqvlRadN/3+eoZQHKa2TCSGpW1prpGmKMIyglOq6nMFyXQUpJX7y058y1CMiIiKi3mCwR6MjhIBt2wzyRkZrjSzLEARh16Vcy/d9pGnSdRl0Quq6Qhyv4PsBfD/oupxBsiyJpm24hZiIiIiIeoXBHo2ObVncIDlSm6PXfe5qmkymqOuamzTpxpqmwWq1hOu6iP5/9u6kR447X/f78485IiOHYlGcJ6m7j6+988ZAb7zSyrtzlvbybP0i/EL8Eoy788JAw8CFYTRgeOlz7zmnJXVLlFoUKbKGzIiM8R9eZLFabHGoIbMiM+P7AQSqyWLlT9WVZOVTvyFNZYzpu6S9EUWR/CDQ659f910KAAAA8A6CPQyO7/t0XAxYnmdb29EUBIFc11WeZ32Xgh1lrdViMZfn+ZpOZwrDqO+Sdp7vB/I8X3/601eaL+ikBQAAwHYh2MPgVHUt13X7LgM9qapK1lrFcdx3Kb+SJCPleUZHKa4ljhOVZanFYqEoCjWbHSgItrdLdZsZYxTHMRdwAQAAsLUI9jA4bdsyojZweZ5tXSfTaDTiqinWwvd9lWWhpql1cnKi5TJXHMeaTmfyfb/v8nZGHCeaTKc6Pj7WIqOLFgAAANtp+89DAmtGqIemWS3AH43SrTlS4fuBFot532Vgx8Vxoqap3zkOVJalyrJUFEUajVK1bauiWLLH8QMcx9FolGqRZfr2u+9Y3QAAAICtRrCHwWHMEdKqa286nWm5dHq/kOx5qz+KCRBwXUEQfHBHY1EUKopCcZwoSUZyHKOyrFRVJZ97ZzzP02iU6uXLl3r95k3f5QAAAACfRLCHwXkb7DlO/4EO+mOtVVEWGo1SzeenvdYSRZHKsuy1Buy+MAwlo0924i2XuZbLXJ7nKQwjpelY0upqdFVVg90lFwSB4jjR8+fPGb0FAADAziDYw+CMkkRt2xLqQcVyqdnsQJ7n9dqx5Hm+ioIxXFxPGEYqlssLv/1qJH01iu77vsIw0ngcqes6FUWhsiw2VerWieNYruvp62++Yc8lAAAAdgrBHgZnOpuqrnnhhlX3Zp7nGo1SnZwc91LD22MGjELiOhzHkeu6Vw6l6ro+7/QLw1BRFMvzvK3ZQblJQRDIcVx99fXXfMMHAAAAO4eruBic+elcYRjJcfj0h86vh06ns14ePwyjQXVGYTOSJFFZlmvZIVqWpU5OjuV53vmY7r5yHEdxnOi7588J9QAAALCTSDYwOPPFQi9++kmjUdp3KdgSWZapbRtNp9Mbf2zP8xj9w7X5vr/2gPjk5FiO42g8nkjaz2viSTLSy1ev2HEJAACAnUWwh0E6Pl51oxjDUwAri8VC1naaTG4u3AuCUF3XDfZYAdYjjmM1TbuRz6PT0xNJ0mQykTH7Fe5FUay6rvX69eu+SwEAAACujFQDg3RwcKCqqtR1jF7hb1bXcbuzDqXNC8OQMVxcWxCEKorNfR7N56fquk5RFG/sMW6a53kKgkDPv/++71IAAACAayHYwyB9dvv2Rl8IY3fN53MZY25kt5jnXf3YASBJvh/IGLPxg0DLZa4oCjf6GDfHKElG+uGvf+VoDQAAAHYewR4G52A2k7VWbcsLOvxa13Waz0/luu5Gw723x1tY2I/riONIy+Vy44/TNI2s7RQEwcYfa9NGo0Tz+Vzz+bzvUgAAAIBrI9jDoKSjke7du6ei2PwLYeyurut0enoqSZrNDhRF0QYeQ9rXgwS4GY7jyHU9VdXNHH6oqkphuP7nwk15ewikKCv99ccf+y4HAAAAWAuCPQyG53l69uyZsmzBsQJ8UtdZLRZzLRYLhWGk6XQm319ftxL7HXFdcZyoqkp1q5R445bLXJ7nnXeb7hLfDzQeT/Tq1Ss9f/78xj5mAAAAwKZ5fRcA3JSmaVQUxU6+KEV/mqbWycmxgiDQaDSStZEWi0zWEg6jX77vnx18uTlN05wd69idruc4TuR5nv78l7+wWxUAAAB7h4QDg/Ljjz8qSUZ9l4EdVFWVjo+PVFW1ptPp2vbvGcM4Li4vjpOzXaE3GzAvl8uNjKZvwmr0dqymafSnr74i1AMAAMBeomMPg1I3DccKcC1FsVRVlYrjRAcHt1RVldq2PfuHzy/cjCAItFzmN/64TVOr6zr5vq+6rm/88S/CcRyFYaQgCPTy5Uu9fvOm75IAAACAjSHYw6B4nscIJa7NWqssW6goPEVRKN/3FYahjDHnHXhdZ9V1nWzXqbOduq5T19nzELBpGnVdJ2MM+742zHGcvQpcfd+XMUZVVfXy+G+PaGxbsOd5q+eh67p68+aN3hwdqWm4fg4AAID9RrCHQfFcV9YSomA92rZRlv06ODDGyHEcOY4jY85+dIxcx5Xn+XIcI2Oc82APmxOGoZJkJGOMjo+P9iLgi6K41x13y2Wug4NbZ5/D/X88wzBUEISy1urVzz/r5OSEsBwAAACDQbCHQenETjNsXtd15515HzOdzvh8vAFN06iua00mU52enux0uOc4jjzP02Ix77WOpmkUhkFve+uMcRSGocIwVJ7n+v6HH5RlWS+1AAAAAH0i2MOgZFkmz/P2bjQPu6nrOq403wBjzHmH22Qy1WIx39kRzTiOVVVV7x1pRVFoNBrdeLDnup7CcDX+fnx8rO9/+KG3kWQAAABgGxDsYVCstTo6PlYS9zvKBkg6G8Ul2LspRbGUtVbj8Vh5nqssy75LuiQj3w80n/fbrSdJdV1JGsn3g7N/X5+3o+yrMfa3/27kup6MMfr59WsdHe3HWDUAAABwXQR7GJw8z5WORn2XAbBj7wb8/R64qirVdVZpOj4/YrIrJpPJ2RXm7ah5ucyVpiPN5/ZCH8df7Z08OzZjHCPHOHJcR67jylqrpm3U1I2aplFRlKqbRmVZarFY3MB/GQAAALA7CPYwOJ21hCnYCl1nGcXdMNd11bbvdnbVda2iWCqK4t531V3U2wMgeb49e+RWHY9GaTo+q8ucHYZZHYcxxpyHdZLOg9TmLKSrz/69qevVHsSmUdu2vY8ZAwAAALuEYA+DsywKed5qpIsXkOiTtVauyx/Dm+Q4znt3sJVlqek07qGij1vtAHXPu9s8zzsLJ9utDCHLspAxUhwnWmSZlsvyPKRrfvEPY7MAAADAZvCKEoPTNI2Ojo6UpulWdb9geKy18n069jbJdd33jol8YuHLAAAgAElEQVRaa9W2rcIw7GXXnuM4StPx38ZRz7qIu66Ttfb8n6IoVNf9H8v4mNUBDSPf8/T8+fO+ywEAAAAGhWAPg1Q3zVa/UMYwtG3LKO4GOY4rY8wHd9JVVSU/CG482IuiSHGcnId2b0O8XVYUS41Gqe7dvasXP/3UdzkAAADAYBDsYZAmk4mapu67DAxc0zTse9ygOI5UVR8O7eq6UhxHN1iRNB5P5Lqu5vPTnTrccRF5nmk2mynL86243AsAAAAMAa0iGBzHcRRHkeqaYA/YZ77/8W68tm1VVbXSdLzxWsIw1Gx2IGtbnZwc712oJ63GiLMs06OHDxX4ft/lAAAAAINAsIfBGY/HqutfL9MH+tB1HeO4GxBFsay1nwzQ8jyT7/sb/f8gTceK40RZlinLsr1eA9C2jYpiqUePHvVdCgAAADAIjOJicMZpupfdMthNXdfJGEfSbu9Y2zZRFGmxWHzy7bquOwtX3bXuufM8T0mSyHU91XWtk5PjvQ70fqksS81mB1weBwAAAG4AwR4GJwxDOvawNVbhB6HeOqXpWE3TXGiPpuM4MsZce+em53ln4WCrMIwUnB3lmM/ngwy33l4cXl3MBQAAALApBHsYFGPM2YvNZd+lAJJEV9OahWEoz/N0cnJ8obf3fV9t217rMZMkURTF591/VVXp9PT0g9d4h6BpGsVxTLAHAAAAbBjBHgZlMpnIWkuQgq3C5+N6OI5ztstuceGPaRCE1+7WC8NIbdvq9PSE/y/PWNsqSRIdHR31XQoAAACw19jYjkHJ81zGGLmu23cpgDzPIwhao/F4orIsL3zx2hgjz/OU5/m1HtNaS6j3d5qmURLHfZcBAAAA7D2CPQxKXdf66aefFMdJ36UAct31HmwYstFopK7rtFxePKTzPF/WXn0Mdzqdqeu6QR3GuKi2beV5nsIg6LsUAAAAYK8R7GFw3hwdqes6+b7fdykYuHVfYh2qMAzl+4EWi/mlfp/rOrL2aoHceDxR27aXfswhKctSs4ODvssAAAAA9hrBHgbp1c8/KwjCvsvAwDmOIdj7iG40UfPlP6kbTT74No7jKklGWiwWV/hYXv5wied5ms0O5LqusmxxyccblrqudDCb9V0GAAAAsNcI9jBIJycnZx17pu9SMGDGOAR7H9H+/ks1//jPan//5QffZjwea7nMr3QA4yoXiX3fl+M4ms9PGb/9hLZtZa1VOhr1XQoAAACwt7iKi0Hquk5FUcj3vQsv2gfWbRUsEex9iPvHP7zz499L07GstSqK4krv3xgj6XLhnDGOyrJU2159N9+Q1HWtg4MDLbKs71IAAACAvUTHHgbrdD6X57FnD/0xxlx5x9sQmOxU3h/+o0x2+qtfC8NQnuetYcfd5bp2XddV2zbXfMzhqKpS4/FYjsOXGwAAAMAm8JU2Buvo6EhBEMh13b5LwUAREl2N4zjne/WuMw7bNM2ln/+eR5fvZXRdp6qqNJ18eE8iAAAAgKsj2MNgtW2rH374QWk6VhzHfZeDgUmSRE3TsGPvCsbjiZbL5ZX26v1SXVeXCvbG44mqijHcy6rrWjOOaAAAAAAbQbCHQTudz/Wnr76S63ryPFZO4ub4fqCyvNpuuCEbjVJ1nVVRLK/9vrquU9M0Fwr2wzCU67rK8/zajzs0dV0pjmPGcQEAAIAN4KtsDF7TNGf79gj2cDNc15XjOKqqqu9SdkoYhvJ9X4vFYm3vs6pK+X7w0bdxHEdxnCjPMy7hXlFdVxqnad9lAAAAAHuHYA/QalTMcdi1h5sRx7HKsuy7jJ3yNlzLssVax5erqj4PWt/H83xNJlOVZUkQew1N02gynfZdBgAAALB3CPYweEEQ6P69e6oqghbcDM/zCfYuaTweqyzLtR+u6Dqr5TLXZDL9VbgXRZHG47GyLNNyyQjudVRVpXQ0kjGXu0IMAAAA4OMI9jB4juOobVslyYgdUNi4MAzVdR3XcC9hNBqp67SxcK0oCpVlqclkqjhO5DiuJpOpoijWfH6quqZT77pWn/OtkiTpuxQAAABgr5BiYPCKotB/+dd/led5dJNgw4ziOKH76xJ8P5DvB1os5ht9nOUyV5Zlcl1X0+lUTdPo+PhYTUMAuy5NU2syHvddBgAAALBXuBYASDLGnHeU4PJc11UYRvI8T67rylqrpmlUVRXdTr8wmUxUVRW72i7MaDQaKc+zte7V+5C65vN1k+q61mQy0Y8vXvRdCgAAALA3CPYASb7vE+pdQZqOz68J13WtoliqaRq5rivP85UkiRwnVdu2appGRVHI2mF+nJNkJEnK86znStarG03U/v5LuX/8g0x2utb3TRC6X9q2lTFGURiqYMckAAAAsBYEe4BWBzQI9i4nDEO5rqv5/PRXHztrreq61nKZy3Ec+b4vz/M1nU7POyPbdtXRN4RRxyAIFASBTk9P+i5l7drff6nmH/9ZkuT94T+u7f0mSSJj9i8IHbq6rjSeTFS8etV3KQAAAMBeINgDJDnGSOr6LmOnRFGsolh+MhC11qosS5VlqSyTXNeT73vyPE9pOpYxRtbas39a1XW9Vx1ajuMoSUbKspsZJ71p7h//8M6P6+D7vsIw0snJ8Vre3ya7CnE5dV1rOpnoFcEeAAAAsBYczwAkZXkuz/MVhmHfpewE3/dljFF5hXG6tl2N5C4WCx0fH+n4+EhZtjgP8+I40cHBLY3Hk/Mx313lOI4mk6mkbm93t5ns9LxTr/nyn9SNJtd+n6NRqixbrC0IfdtV2P7+y7W8P1xd0zQKgoBDRQAAAMCaEOwBWu1++vqbb+Q4rtJ0LNd1z3/NGLPzAdO6xXGs5XK5lvfVdZ2aplFZFsqyTCcnxzo+PlJd1xqPJ5pMpvJ9fy2PdZM8z9dkMlVRLNV1q8Byn60rPJtMpmvv2jR/+heZF9/J/Olf1vY+cXVt2yoIgr7LAAAAAPaCOx6P/5e+iwC2Qdu2Ojo6ku063bp1S8YYOY6j6XSmMIzWFmTtOtd1FceJsmyx0cd5G/ZJq8MTYRhJ2o3LxWEYKk1T5XmmsixV15VGo5Hatt3LcVxJMj/9ILM4WY271lc7jBBFsTzP03y+3nHZ5n/8n9V98d9I0wO5/+9/Wuv7xuV5nqeqqq7U8QsAAADgXQR7wN8pikLHx8cKo1Ce58vzPOV5rrbd/yMPF5GmY1VVpbqub+Tx3o7udl2nJEkUhpGM0dYe3YjjWFEUa7FYnH+Muq6TtZ1Go5GqqlLX7d8+R1OXcr75L1cO9TzP02iUaj4/XfvHx3z7lbrbd+X9b/+rTD5f6/vG5bmuq852yjIOowAAAADXZe4/eLB/rzCBNfr82TOFYajFYr633VYX9baD8fj4WF3Xz8ciCALFcSJjjIqiUFFsTyflaJTK9/33Xgpe/fpIruvtxXXcdR+kmM0OlOe5qoourn3n+4FkjL799tu+SwEAAAB2Hjv2gE/481/+opevXmkymSpJ9ntP2qckSaKqKnsL9SSpqiqdnBwryxYKgkCz2cFW7K9bHftwdXJy8sFx4SzLZIzZinqva50HKcbjydlePUK9IWjbRhGHigAAAIC14CIAcAFv3rzRZ7dvKwwj5Xnedzm98f1ga7rN6rpWXZ/I8zzFcaLZ7EB1Xd3oeJ/neYqiSJ7nq2kanZzMJX28CXo+P9VkMlXTNDt9Kdf94x/e+fGqoiiW4zhaLBiRHQprrVzXleM4g++CBgAAAK6LUVzggkajkZ4+eaI8z9Z6sXNXJMloqwOY1VGPWL4fqG1bVVW1sTHdOE4UBIEcx6goS1VleamjHkEQKElGOj09GXSw4XmexuOJTk8/3OWI/ZSmYz3//nuOEgEAAADXRMcecEFZlqmuawVBMMhgLwiCrQ31pNVV48ViIcdx5Pu+giBUHMdq21ZNU6soimuFaGEYKgwjua6ruq6V5/mVO+6qqpLv+0rT8dZ0QPYhTcdnh2kI9YambVtFYUiwBwAAAFwTwR5wQcYYBUGgLFv0XcqNc11X0vZeov0la63KslRZljLGyPcDBUGg6XQma+15yHeRMOltF6Dn+eq6TkVRnO0YvH6jc5ZlmkynSpKR8nx410HTdKymaVSWRd+loAddZxVFUd9lAAAAADuPYA+4IGOMmqZRkowUBKHqulJZDmPZv+d5au3udVV1XaeqKs+PMqxCPl+TyfSDv8cY887vL8tS8/lcbbv+UHN+Otd0OlXT1IPqAl3tJfR0cnLcdynoSdu2BHsAAADAGhDsARdkrdW//fu/yxijcZrq8ePHgwn2XNeT3YNxybqubvzAxsd0nVWWZUrTVE1zPIh9e47jKI4Tzeena+l8xG5qmlbj8e5fhwYAAAD65vRdALBruq5TXdfnY55D4DgOe9A25G3nZ5qO+y7lRqTpWEWx3ImxbmxO11k5jnM+5g8AAADgagj2gCsoq0ovX75UGK4ONOw7x3EG0U3WlzzPznY4hn2XslFxnMgYw8EESJKaplYU7vfnPAAAALBpBHvAFVhr9fLVK3319dcyxlG45y9OjTFqW4K9TSrLcq93jnmepyiKtvqyMm5W21qFe/w5DwAAANwEgj3gGqy1+va77xRFsYzZ36fTqmOPUdxNKoqlHMeR5+3n6tM0HSvLFox045y1rWKCPQAAAOBa9jeJAG5IXdc6OTlRGO7nvj3HWf0xwaGDzavrSnG8fwcFJpOp6npYl3/xaVzGBQAAAK6PYA9Yg/liIc/zz0OwfeJ5nlq69W5ElmVnV2P3Z29jHMcyxijLFn2Xgi3Ttu3erzEAAAAANm3/UgigB0VRqOs6jUapptOZgmB/uvc8z5Nlv96Nmc9PFYbRXlxcXu3Vi7d+r143mqj58p/UjSZ9lzIoXdep6zr5vt93KQAAAMDO2s9lTsANq+taf/rqK0lSGIZ68vixHMdRURQ9V3Z9juOobZu+yxgMa62ybKE0Hevk5HinrxGPRqnyPN/6vXrt779U84//LEny/vAfe65mWJqmURiGquu671IAAACAnUSwB6xZWZb6y7ff6re/+c3eBHu86L5ZdV2fBx7L5bLvcq7k7e60stz+54D7xz+88yNujrWtojDUYsGoNgAAAHAVBHvABhhj5LqujDF7cHRiH/4bdk9dV2fjuLsa7MU7s1fPZKd06vWkbe1e7ZQEAAAAbhrBHrABvrd6ak0mU1lrVde16rra+pHE9+tkjOm7iMHpuk67+mEPw1Bd19HpiU+ylgMaAAAAwHUQ7AEbkOW5/r9/+Rf5vi/PdXV4eKjZbKaqqmStVdd1qqpyJ4K+VbPejiZMO2zVJbmbH/cwjFQUu9lpiJvVti3HMwAAAIBrINgDNmjVqVfrxxcvVNe15ouFfN9XEAQ6PLylpm5UFMutPpCw6hzbzYBpl1lr5Ti793F3HEeu66qqqr5LwQ54O+bvuu5OfKMDAAAA2DYEe8ANaNtWP718+c7PvX79WoeHh7p9eKg8zxhbxDuappExjhzH2erg9+8lSaKyLNnLiAtr29U4bp7nfZcCAAAA7Byn7wKAobLW6tWrV3r+/feKog8vj3ecfp+mdOz1p21bue5uff/F8/yduISL7dG27fkVZQAAAACXQ7AH9GyxWKgsy/e+sA2CQLPZQc87qLqdHAndB11n5bpu32VcWBTFstYyUolLaZpaB7NZ32UAAAAAO4lgD9gCP/z1rwrDSJ73t+4sY4ziONFff/xRURRrNjtQkoxuvLZdPuKw69p2t4K9MAxVFHTr4XLqulYQBAo4ogEAAABcGsEesAXqutbz5881GqXnPxdFsU5OTvTmzRv927//u/713/5NRVFoNErluq5c17uR0MdaRnH7UlXlzlwMdV1PjuOoqsq+S8EOqqpKU7r2AAAAgEsj2AO2xCLLzvbZra6KBkGgFz/9dP7r1lp9/8MPmi8WiuNEYRhqPJ680+W3CV1nCfZ60jSNJO1E114cx3Tr4crqumIcFwAAALiC3drKDuy5tm3lOEZRHOvly5fvvYb64sULvXjxQpJ0cHCg24e3zgOgTeg6Eezhk3zf56oprqxpGjmOoziOtVwu+y4HAAAA2Bl07AFbpCzL83Hc12/efPLtj4+P5Xm+jNncU5mOvf543moMd9uPUcRxoqZpZO1214ntVlUlXXsAAADAJRHsAVvkxxcvlOe5nj///kJv33WdyrLc6KjmajyYYK8PYRiqqqq+y/ikIAhUlozh4nqqqtJ0OuXPGwAAAOASCPaALVLXtb57/vxSu8o8z1PX/Xpkd13eNw6Mm+H7/tYfo/A8T8aYnQggsd2stWqaRpPJpO9SAAAAgJ1BsAfsMM/zzoOVzTF00PRgPJ6obduN7k9chyiK6dbD2tR1pVsHB32XAQAAAOwMgj1ghz188EBFUWw0/EnTlGunN2yUpnJdV/P5vO9SPsn3fZXldncVYndUVaUoiuT7ft+lAAAAADuBYA/YUXEcK0kSFcXmLkgGQSDHcTb6GHjXaJTKdVydnJxI6vou56PiOD47msG4NtanqirNOKIBAAAAXAjBHrCjkiTZ+P61JBkpz3N13XYHTPvE931lWbbRvYnrEgQh3ZxYu6oqGccFAAAALohgD9hRURjKcTZ3DTdNx2rbduuPN+wTz1uNH7btdu/Vk1YBpDFGdc3RDKxX27aSVt+8AAAAAPBxBHvAjnr1888qq0rT6exsJ1Ug13XXcuhiNFrteFsstn/H277Zle7IKIrp1sPGrMZxp32XAQAAAGw9r+8CAFxNVVX67rvvFEWRDmYzBUGgKIrPl863bStrW1nbqeus2taqbT+9Dy1JRvI8T6enJzsTMu2LpqnlOI4ko23fr+d5nrJs0XcZ2FN1XWk6merHH1/w5xAAAADwEQR7wI4rikI/vnjxzs85jqMgCOT7vgLfVxAECoJAaTpWXdcqiuV7XyzHcaIgCAj1emStle97quu671I+KI4T1XXN0QxsjLWrb0SkaboT16EBAACAvhDsAXvIWquiKH41Kuk4ju7cuaOD2UzL5fKd/XlRFCkMQ52enhLY9KgsCyXJ6Dxc9TxPnuepLKuzsLX/wDUIAuV51ncZ2HN1XetgNiPYAwAAAD6CYA8YEGutXrx4oaOjIz188EBpOtZymct1PUVRrPn8VNa2fZc5aEVRyPcDTSYTWWvlup6stYrjRMYYLRaLXg+a+H5wdjRjezsKsR+qsx2ijuPwzQYAAADgAzieAQxQWZb65s9/1stXr5SmY41GIy0W8/NrlOjXfH6qsqzUtq2Oj4+U5/n5aHTfI9JRFKkolr3WgGHouk5VXWkymfRdCgAAALC1CPaAATs+Ptb3P/yguq7UNE3f5eAXimKpPM8lScYYOY6j5TJXXVe91rUaC+6vYxDDUlercVwAAAAA70ewBwyctVbcydhuXbcaQ1wu++2US5KR6rrqvWsQw1HXleI4luexOQQAAAB4H4I9YOA815Xv+3Jdt+9S8B6O4yhNx+f/3qcgCFQUdOvhZpVlqc9u3+67DAAAAGArEewBA+f5/nl4RLi3fdJ0rK7rdHx81OsBAd8PJElNw9EM3KyiWGo2mylJkr5LAQAAALYOwR4wcG/evNHX33wjqf/DDHiX7wfyPE95nvV+FTQMQ5Vl0WsNGKau65TnmR4/etR71yoAAACwbfgKGRi4rus0mUxUVVXv4RHe9Xaf3TZcK3ZdV3VNtx76Ude1mqbR/Xv3+i4FAAAA2CoEe8DARVGkw1u36MbaUsYY+b7fdxlyHIfLyehVUSw1Ho8140ouAAAAcI5gDxi4B/fva7lc0q23pbquU5KMeq3B930+P9C7ruu0WMx1/9499u0BAAAAZwj2gAEbjUZKkkSO67C7aksdHb2R1O9FXNf1ZG3/48CAtVZZlunJ48cKgqDvcgAAAIDe8UoeGLC6rnV0dKS2tYqiuO9y8BGz2YHCMOrlsR3HoWMPW6NpahVFoWdPn/INCQAAAAweXxEDA1ZVlX5+/VpxFKko2LG3rcqylKTeuuaMMeJgMrZJVZVq20ZPnzzpuxQAAACgVwR7wEB5nqfbt2//4iIuo5bbKs8zWWt765ozZrXfDNgmy+VSnufpwf37fZcCAAAA9MbruwAA/Xjy+LGiKFJVVYQ2O8IY03cJwFbJskzj8Vi3ylJv3rzpuxwAAADgxtGxBwyQ7/uK41hFUSiKIkkEe9vM83xJUtM0PVcCbJtOWbbQ3Tt3lKZp38UAAAAAN45gDxiguq714sULhWGoPM/Yr7fl2raVMUbT6ayXx6ehE9tsdSl3ocePHikMw77LAQAAAG4UwR4wUFVdS5KKomAUd8t1nVVVVXJdV67r9l0OsHWaplGe53r29CnPEQAAAAwKwR4wMMYYPXnyRA8fPFCWLfouBxdUVavLuEFARxLwPnVdqa4rPX36lH2UAAAAGAyCPWBAwjDUwwcPFIaBTk9P2Nm2IxzHUZKMJPV4nZacBDugKAo5xujhw4d9lwIAAADcCII9YEA+u31bo1GiZZ73XQouyHEcTacz1XWtk5NjFcWy75KArZbnmUZJos9u3+67FAAAAGDjCPaAgXBdV0EQqGlaWWv7LgcXlCSJqqpSnmdq2/Za7+s644mGlj3skMVirsPDQ00mk75LAQAAADaKYA8YiDRN5fs+HV87x8jzvE+/1SdCu/F4ooODWwqCYF2FAVur6zpl2UIPHzxQFEV9lwMAAABszKdfLQLYWb7v69nTpyrLUjJG1lou4O6YxWKu6XSmMAxVlqWMceT7vqy1chyj0ShV27ZyXVdd16ksV1eOfT+QMUZt28hxXPm+r6oqlSQjRbfvKPtv/3sF/8//qW5+LGs7NU0ja6/XEQhsk7ZtleeZnj19qq++/pqdogAAANhLBHvAHguCQK7ryHVdjUYjZVnWd0m4gjzPlKZjxXEicxbQGiMZ45xdAq1V17WCIJDn+XKc1c9ba+V5nuq6UpYtzkewu//uS5X/w/+krrNK/q//XY5x5Dh/a+AuikJFUUh6GwITBmM31XUtxyn17OlTff3NN3xjAwAAAHuHYA/YcVEYynFdFUXxq915eZ7LcVx1ndViMVdVVT1Vieuo61qnpycyxny062gVxhXv/FxZlr9+w//7/5BnW7V//IMW2fz8p1cjv0ZJkigIAs3npwQh2HllWSiOEz15/Fjffvdd3+UAAAAAa2XuP3jAqzZgx0ynU90+PJS0Grftuk6e5+lf/vN/fuftfvfb357t1SvYrYdLGY8ncl1XJyfHSpJEXbfqHAR2VZqOdXJ6qp9++qnvUgAAAIC14XgGsCMcxzk/ojAZjyVJTbPq5HobuNy/d0/T6VTSKvALgkDHx0eEeri0+fxUTdNoNEr7LgVYiyxb6GA202w267sUAAAAYG0YxQV2xKOHDzUej/XV118riiKVZXE+ltm2rU5PTxTHkcbjse7dvSvHdZTnec9VY5ctFnMdHNxSVb1nnBfYMV3XabGY6/69e6qqij8fAQAAsBcI9oAdEYahiqLQF59/LknKsnd3rbVtq7ZtJRVyXZcLuFgjIw5oYB9Ya5VlmZ48fqxvvvlGVV33XRIAAABwLYziAlvu/r17evTo4dmuvKWybKHFYvHR39O2LaEe1qKua4Vh2HcZwNo0Ta2iKPT02bN3rkEDAAAAu4ivaIEeGWP0D7/7nb74/HMdHh4qCIJ3ft11XR0eHsr3vPMLpU3TqG0/fBkVWKfFYv7+y7rADquqUrZt9PTJk75LAQAAAK6FYA/o0aOHDxUEgaxtNZtO9dvf/OadX2/bVnVdn4V5bU9VAp2M6bsGYL2Wy6U8z9OD+/f7LgUAAAC4MoI9oAfGGN25c0dJkuj09ERVVWm5zGXek54ssky+7/dQJbDCVDf2VZ5nGo/HunXrVt+lAAAAAFdCsAfcsDRN9V/9wz9oOpkoyxbnl22l1WJ3z3v3ps3r168VhpFc173pUgFgr3Vdpyxb6O6dO0rTtO9yAAAAgEsj2ANu2ONHj5TnmbJsIWvtr379749etGfBH8cwAGD9VpdyF3r86BGHYgAAALBzCPaAG2KM0b1799S27Ttdem85jqOu6361S+/g1i11XffeMV0AwPU1TaM8z/Xs6VO6owEAALBTCPaAGzAajfQPv/ud0tFIWbZ479sYY847+KIoUhzHkqQ3b97o6PhYaTrmBScAbEhdV6rrSk+fPOEbKQAAANgZBHvAhhlj9OTxYxXFUnmevXek1nEchWGkIAj07NkzPXv6VL/54gu5rqu2bXV8fKw8z+X7QQ//BQAwDEVRyHUdPXzwoO9SAAAAgAsh2AM2yBijp0+enHWC1B98u9EoVafVrid1Vnmeq6oqtW2rJ0+e6PNnz+T7vsqyuLnigXfQwYRhyLJMo1Giz27f7rsUAAAA4JO8T78JgKvwPE8P7t+X53vKs+yjb9s0tcIwUlEUqqpKQRDI93391//hP6jrOp2entxQ1cD7dCLYw5AsFgsdHh6qLEudzud9lwMAAAB8EMEesAF37tzRnc8+U57nnwz1JGm5XKppWjXNqquvqirV9ZEkruECwE3ruk5ZttDDhw9V/eUvKgq6pQEAALCdGMUF1uRgNtNkMpG0OpYh6b3Xbz+krqt3Qryu6wj1AKAnbdueX8r1PL4PCgAAgO3EV6rAGhweHur24aGMMTLGqLP2fEceAGA31XUlx3H07OlTff3NN3yzBQAAAFuHjj1gDSbjsYpiqSxb6MH9+5Kkuq7VdbbnygAA17E6WtTp8ePHfZcCAAAA/ArBHrAGWZbJ8zy1bauiKBTHseq66rssAMAa5HmuKAx19+7dvksBAAAA3kGwB6zB0fGxoiiW4zgqy0InJ8eylm49ANgXWbbQwWym2XTadykAAADAOYI9YA0OZjO1bUuYh71kbSfHMX2XAfSq6zotFgvdv39fSZL0XQ4AAAAgiWAPuJYkjvW73/5Ws9lM8/lp3+VgYLrRRM2X/wK57g4AACAASURBVKRuNNno41hrZQx/XQDWtsqyTE8eP1bg+32XAwAAABDsAVeVpqmePn2qqqq0WMy5logb1/7+SzX/+M9qf//lRh+naWq5rrvRxwB2RdPUKopCT58+lePwZRQAAAD65fVdALCLoijS40ePlGULNU3TdzkYKPePf3jnx015O2LuOA7j5oCkqirluo6ePH6sv3z7bd/lAAAAYMDM/QcPaDMCLmE2nerRo0fKskxlWfRdDnAjJpOpiqJQVZV9lwJsjdEo1SLL9OOPP/ZdCgAAAAaKGRLgEjzP04MHD3R8fEyoh0Gp61pBwE4x4JfyPNNkPNatW7f6LgUAAAADRbAHXILrunIcR13HOCKGpSwL+X7QdxnAVum6Tlm20N07d5Smad/lAAAAYIAI9oALStNUX3z+ufI841AGBsdaK2utgoBwD/gla62ybKHHjx4pDMO+ywEAAMDAEOwBF/Do4UM9evhQWbZQUTCCi2GqqkpBQHAB/L2maZTnuZ49fcoFaQAAANwogj3gE27duqUkSXR6esIFXAxaURTyfV/GmL5LAbZOXVeq60pPnzzhOQIAAIAbQ7AHfMLBwYGKYtl3GUDvus6qbVt27QEfUBSFHNfRwwcP+i4FAAAAA0GwB3yC6zhipR6wUtc1e8SAj8izTGmaajQa9V0KAAAABoBgD/iEVz//rCRJ5Hle36UAvVsuc3mex6gh8BHL5VIP7t/vuwwAAAAMAMEe8AlHR0d6+eqVxuMJ4R4gqW0bruMCH1HXlYwxOjg46LsUAAAA7DmCPeACxuOxmqZR27Z9lwL0rqoqhWHUdxnAVlsuc929c0eOw5daAAAA2By+2gQ+wfc8jZJE8/mpOpbtASqKQq7rElgAH9G2req61p07d/ouBQAAAHuMV2XAJ9RNI0mKIjqUgLeahnFc4FOKYqmD2YznCgAAADaGYA+4IJr1gL+pqpJxXOATuq5TURQc0gAAAMDGEOwBF5BlmYwxchxHQRD2XQ7Qu7IsZYyR67p9lwJstbIsFEWR0jTtuxQAAADsIYI94AL++uOPiuNY0+lMaZrKGNN3SUDvmqaR7zNiCHzKcpnTtQcAAICNINgDLqBpGr346SdZa1UUS45oAFp17bF7Evi0uq7luq48z+u7FAAAAOwZgj3ggl6/fn3+4ixNx3QqYfDqupIkwgrgAtq2UcgRDQAAAKwZwR5wCd/8+c86OTlVEAR0KgGSmqaWT1gBfFJrLddxAQAAsHYEe8AlWGs1SlMtFgstFvO+ywF6VxSFQg7KAJ/U2Y5gDwAAAGtHsAdckus4iuNYvh/o1q1DRnIxaE3TqOs6eZ7fdynAVrO2VUinNwAAANaMYA+4pD999ZVevHihNE11enqqOI4VxwmdGBispqkVhnz+Ax/Tti079gAAALB2bDwHLqnrOh0dH+vk9FTWWnmep9lspoPZTMYYlWXZd4nAjVouC02nU2VZ1ncpwNay1sr36WwFAADAetGxB1yRtVbSahTx559/1tHREWO5GCRr27PQgs9/4EO6rjsbW+d7qgAAAFgfgj1gDXzf12effablMu+7FKAXdV0zjg58Qtu2PE8AAACwVgR7wBq0bStp1ZEBDFFRLAksgE+wtlXAOC4AAADWiGAPWIOu6+S6roIgVBiGcl2375KAG2WtlbVWQRD2XQqwtbquY88eAAAA1opgD1iDruv0/PlzFWWhum4URbEmk2nfZQE3qq4rruMCH7EKv3mOAAAAYH3Y4AysycnpqU5OTxUEgeq61m+++EKe56lpmr5LA25Enuc6OLglYwxj6cB7WGvlE+wBAABgjQj2gDUIfF910yiOY33x+eeaz+fyfV9lWfRdGnCj3h4HKMuy71KArWOtVRxGfZcBAACAPUKwB1xTGIb63W9/q7qutVwuJUnj8VinpyfnRzWAoaiqSmEYEewB79G2Vp7Hl14AAABYH766BK6prms1TaOmaeT7vo6Pj2SMo7ZlBBfDUxRLxXEsx3Fkre27HGDLrEbUeX4AAABgXQj2gGuy1qqua7Vto6qq3v5srzUBfWrbVr4fMIoOAAAAABvGVVxgDV789JPiOOm7DGArlGWhMAr7LgPYWhyXAQAAwLoQ7AFrYCS5rqs4jvsuBehdWZZyHUeOw18xwN/jajQAAADWiVddwBpMJhNJknFcBQGdSkDTtDwXgPcwxvRdAgAAAPYIO/aANXhzdKR8uVQSx4qiqO9ygN6VZak4jlUUy75LAbYK3XoAAABYJzr2gDUoikJRFGk8Hquqyr7LAXpXVaWMMXJdt+9SgK1CsAcAAIB1ItgDrmgymejRw4fyPE9xFOlgNtNiMZe1XMQFJKlpGsZxgV9gDBcAAADrxigucAV37tzRrYMDtW2jZ8+eyfc85XlOJwbwC2VZaDRKtVzmfZcCbA3+ngAAAMA60bEHXFIcxzq8dUvz+anyPJe6TovFXHVd9V0asFXqupYkeR7fQwLeItgDAADAOhHsAZdUFIWaplEYRuq6TnmeqW3bvssCtlJd14zjAmcYxQUAAMC6EewBl2SMkeM4dF0AF1CWhcIw6LsMYGvwdwcAAADWiWAPuKTZdKq2bVWWRd+lAFuvaRpZ28n3/b5LAbYCwR4AAADWiWAPuIRxmuru3buqqrLvUoCdwXVcYMUYo04EewAAAFgfNpoDFxBFkZ4+eSLHcZRlCzVN03dJwM5YLnNNpzNlWd+VAFuAXA8AAABrRLAHfMStgwPdvXtXkpTnOZdvgSuw1spaqyAIVFU8hzBkhlFcAAAArBXBHvARh4eHyvNMTdOq62zf5QA7q6oqBUFIsIdBM4YdewAAAFgvduwBH9G0rSQR6gHXVBSFfN+XMabvUoBeEesBAABgnQj2gA9IkkRRGLJPD1iDrrNq21a+H/RdCtAbY4w6yzeKAAAAsD4Ee8B7jJJEnz97pizLGJsC1qSua4Uh13ExbPydAgAAgHUi2APeYzqdqmkaNU3ddynA3lguc3mexzguBszIEuwBAABgjQj2gL8znUw0Ho+VZVnfpQB7p20bBQFdexgmY8QoLgAAANaKYA/4OwcHByrLQta2fZcC7J2qqhjHxWAZQ8ceAAAA1otgD/iFMAwVx7Gqquq7FGAvFUUh13XlOPz1g2Fixx4AAADWiVdWwBnXdfX0yRMtl3nfpQB7rWkaBQHXcTE8XMUFAADAuhHsAWem06m6rqNbD9iwqioVhlHfZQC9sAR7AAAAWCOCPeDMMs/luq7iOOm7FGCvlWUpY4xc1+27FOBGGWMYxQUAAMBaEewBZ5ZFoW/+/Gf5vt93KcDea5pGvs84LoaH4xkAAABYJ4I94BeCIGBMCrgBq3FcruNieOjYAwAAwDoR7AG/EEWR2rbtuwxg71VVxTguBohRXAAAAKyX13cBwDaYzWYKfF+Hh4daLOZ9lwMMwtvruMvlsu9SgBvDVVwAAACsE8EeBsv3fU0mEx0e3pI6qW0bzeenjOICN6QsC41GKcEeBsMYduwBAABgvQj2MEiO4+i3v/mN6rrWMl+qbZu+SwIGp65rSZLneWoanoMYAkZxAQAAsF7s2MMgjdNU1lrleUaoB/SormsFAUc0MBCG4xkAAABYL4I9DM79e/d0//595XnedynA4BVFoTAM+i4DuBFGhh17AAAAWCtGcTEId+7ckeM4chxH08lEp6cndE0AW6BtG1nbyff989FcYJ+xYw8AAADrRLCHvWeM0We3b6ssC1nbaT4/JdQDtsjbcVyCPew7Y9ixBwAAgPViFBd7r+s6dV2nPM9VFEuu3gJbpiiWCgLGcTEA7NgDAADAmhHsYe95Ho2pwDaz1spaS7iHvWe4igsAAIA1I9jD3huPx6qqqu8yAHxEVVVcx8XeM4bjGQAAAFgvgj3svTzL5Pu+oijuuxQAH7BcLuX7vowxfZcCbIzjOGoJ9gAAALBGBHvYe2VV6ejoiMAA2GqdrG3l+4zjYn8ZY9S2bd9lAAAAYI8Q7GHvjcdjHRzMVBTLvksB8BFVVSsMGcfFfiLUAwAAwCYQ7GHvxXGsqqpZWA5sueUyl+d5dNdiLzmOQ7AHAACAtSPYw14zxmicporjWL7v910OgE9YjePyXMX+MYZgDwAAAOtHsIe9NkoS+b6vpmnoAgJ2QNu2cl2v7zKAtXMco7pp+i4DAAAAe4ZXT9hbjuPo8PBQZVmqLIu+ywFwAXXdKAg4oIH9Y4yjpin7LgMAAAB7ho497K0H9+8rCAJVFS+kgF3Rtq0ch7+asH8cx6ilYw8AAABrxqsn7K0gCFSWJUczgB1irWVsHnup6yTxuQ0AAIA1I9jD3lqFA4R6wG7hOYt91RFaAwAAYO3YsYe9kcSxxpOJ2rbVrYMDua6r5TLvuywAl+C6Ll222FsEewAAAFg3gj3sjVuHh5pNp+q6TvP5qay1fZcE4JI8z1fbtn2XAaxd10nEegAAAFg3RnGxN/7617/qzZs3MsbIWkuwB+wg13XVcGAAe6mT4TAMAAAA1oyvMLE3HMdRHMdaLpeEesCOcl1XbUuwh/3EKC4AAADWjWAPe8H3ff3miy/UdZa9esAOcxxHdV33XQawdl1HsAcAAID1Y8cedt6DBw906+BAWbZQWZZ9lwPgisIwZL8e9ljHjj0AAACsHR172Hl5lqnrOrmuK2P4lAZ2le8Hqqqq7zKAjaFjDwAAAOtGxx523vHJiU7nc312+7Zu3bqluq7Vto3quv7grj3XdeW6ntq2oUMI2BKu66ooir7LADaCUVwAAABsAsEe9oK1Vj+9fKmfX7/WOE01Ho81Hk9krVXT1Oq61e4uz3PlOK7qulZZlhqNUjVNo7Is3gn4HMdRkozk+77qulbT1GeBISEgsCmO46hp2K+HfdXRVQ4AAIC1I9jDXmnbVscnJzo+OZEkRVGkNE3lOI6KolBZlu/s4TPG6ODgQHc+++y808/1PAV+oJcvX+rN0ZGSJNF4PNZkPJbruudBX9u2staq67q+/nOBvRFFkZqGa7jYb3TsAQAAYN3M/QcPSCUweJ7naTabKYljFUWhn1+/fu8Yr+/7StNUk/FYQRjIcz05jnMe8rW2VWet2rblsidwCel4rKZuVBTLvksBNsLzfHmep2/+/Oe+SwEAAMAeoWMPkNQ0jX7++edPvl1d1zo6OtLR0dH5zxlj5HmefM9TGIaKokhRHGuajFQUSy71AhfgOq6KhlAP+4zvowIAAGD9CPaAa+q6TnW92sGXL/8WTIRhqHt372oynapYFqoqAj7g/czZfj1GcbHfGMUFAADAuhHsARtSlqW+/e47RVGke3fvajqdqa4rrVbydWe7+ggyAPbrYQi4igsAAIBNINgDNqwoCv3l22/le55GaSrXceS4rm4fHmqxmMvzVnv6yrI8u95ruL6LQVldn676LgPYKGPEsSUAAACsHcEecEPqptHx8fH5/7bW6v69eyqrUst8qTQdyxgjY4wWi4WahuMbGAbXdbVc0rGH/eZ5nrI877sMAAAA7BmCPaAnr1+/1nK5PN/P99bBbKZ79+7p9PRUUkeHB/aa4zgyxjCKi73nut7/z96dZcdxpFu+3967RwewkShSIpV5sqmqIdT7mcC9U7jzuyOo9zuDOmtVplIUpSQpiUQTrTdmbvchAJCUQIoAAjB3j/9vLS2RSDSbShCI2PjMPq1WK98xAAAAMDAUe4BH60umN45PThTFsb784gspkExjVFXlB+UfMBRZllHqYS8kSXLp13wAAADgJij2gA568+aN3rx5I0k6PDjQo0ePFEWxqqpkgg+DEsfcr4fhi6JIxhjuTwUAAMDOhb4DAPi0k9NTffevf6ksS02nMwUBf20xHGEYyhjKDgxbHCccwwUAAMCtoCEAesAYo5evXunXN280m82UppnvSMBOhGHIFBMGL4oiij0AAADcCoo9oEfevn2rf33/vcIw1Gx2QMGHQXCu9R0BuFVJwkZcAAAA3A6KPaBnqqrSv77/Xj/+9JMkaTY7UJIknlMBAC4ThqGcEwuQAAAAcCtYngH01Gq10mq10ng81rOnT1WWpZqmVtsy/QQAXRHHMdtwAQAAcGuY2AN6brVa6YcXL9SYRtPpTGma+o4EXIFTGPKtCMMVRbGW3K8HAACAW8LEHjAA6/Va6/Vak8lETx4/vpgQ2R7RDdQ0te+IwKXa1imKIiZNMVhJkjCxBwAAgFvDmAQwIMvlUv/6/nsZY3V4eE9JmimKIk0mE9/RgEu1rVUU8TMmDFOapjLGqCxL31EAAAAwUDybAgbGGKPnP/ygOI5ljFEQBPof//2/K0kSLm9H59R1oyzLVJYb31GAncuyXP9++dJ3DAAAAAwYE3vAQBljJEnOOb16/Vp5XijPC8+pgA9VVakoihQEge8owE5lWa6mabRcLn1HAQAAwIBR7AF74Pj4WP/87jsFQaDRaOw7DvABa+3ZfZDAMCRJqizL9ONPP/mOAgAAgIGj2AP2hLX27P49o6IY+Y4DXDDGKEnY5oxhiKJYo9FIz3/4gesPAAAAcOso9oA94pzTix9/VBiGyvPcdxxAklSWG6UpxR76LwxDTSYT/fjTTyzMAAAAwJ2g2AP2TNu2+v75c0VRrMPDezo4OOTuPXjVtq3atlUcs88J/RUEgSaTqV7//DP36gEAAODOBI+fPHG+QwDwI45jBUGgZ0+fqnWtKiZM4MlkMpG1rTabte8owLVMJlPN53O9/vln31EAAACwR5jYA/aYMUZN0+iHFy+UZzn3nMGbqqqUZXz+oZ9Go7E2ZUmpBwAAgDtHsQdAxhi9+PFHRVGk2eyAI5G4c03TKAhCBUHgOwpwJXleqG1b/cQGXAAAAHhAsQdAkrRarfSv77/Xy5cvNR5PfMfBHrLWMjWKXknTTHEc64cXL+QcN5sAAADg7lHsAfjAfLHQer1WUbBQA3erqko+79AbSZIoz3M9f/5c1lrfcQAAALCnKPYA/M5P//63oihWlmW+o2CPVFWlINgWJkCXRVGk0WisH168UN00vuMAAABgj1HsAfgda62+f/5ceV5w5xnuVFlWKoqR7xjAR4VhqPFkon//+9/abDa+4wAAAGDPUewBuFTTNGrblkUauFNluVEYhty1h04KgkDj8US//vpG88XCdxwAAACAYg/Ax/365o1GozFHI3GnyrLUaMTUHrpnNB5rPp/r7du3vqMAAAAAkij2AHzC0dGRXvz4oyaTqfKcpQa4G2W5Pd6YptzxiO4YjUaqq1qvXr/2HQUAAAC4QLEH4JNWq5X+zz/+IWOMDg4OFUUczcXtK8sNU3vojDwv5CS9+PFH31EAAACAD1DsAfhDTdPoxY8/6qefftJkMlGacv8ZbldVVXLOsZkZ3qVpqiRJ9Pz5D3LO+Y4DAAAAfIBiD8BnWyyX+tf33ytJUjaX4tat12s+z+BVHCcqipGeP38ua63vOAAAAMDvUOwBuJKqqvTdv/6lOI5ZqoFb1TS12rZVnue+o2APRVGk8XisH168UFXXvuMAAAAAl6LYA3Blbdvq5atXyrJck8lUQRD4joSBWq9XKoqCzzHcqSAINB5P9PLVK63Xa99xAAAAgI+i2ANwLYvFQv/nH//QyempZrMDJQn37mH3jDGytuWuPdypyWSqt2/f6vT01HcUAAAA4JMo9gDcyC+//KLvnz9XnucczcWtWK9XyvPCdwzsifF4ouVyqV/fvPEdBQAAAPhDFHsAbqwsS73++WeNRmOFIV9WsFvGGDnn2MaMWxdFkcIw1L9fvvQdBQAAAPgsPAMHsBOnp6c6OjpSlrHoYFfceCbzn/+33HjmO4p3TVPzuYVbl6aZ3h4d+Y4BAAAAfDaKPQA7U5YlSw52yP7P/5T5v/4f2f/5n76jeLderxXHMZ9fuEWB0izVycmJ7yAAAADAZ4t9BwAwHGmayrnWd4zBiP6///XBv/edtVZpmqqqKt9RMEBZlmq1WssY4zsKAAAA8NmY2AOwM1mWqW0p9nYlWM0V/6//V8Fq7jtKJxjTcM8ebk2apjp6+9Z3DAAAAOBKKPYA7ESaJJpOp2qaxncUDNT2OG7CcVzcijhOtFytfMcAAAAAroRiD8BO5HkuYxom9nCrbGuVJEztAQAAAIBEsQdgR5zvANgLpuE4Lm4P06AAAADoG4o9ADuRpinTerh1ZVkqSRJJFDDYLeccxR4AAAB6h2IPwE6MikLWUuzhdrVtq7a1StPEdxQMjHNOYcjDIgAAAPQLj2AB7MRkMpExLM7A7Wsaw3Fc7JxzTiETewAAAOgZij0AN7Y9GimO4uJOlOWGBRrYOeecAib2AAAA0DM8ggVwYwcHB6rr2ncM7IntcdyWcg87xVFcAAAA9BGPYAHcSBzHunfvUE1DsYe707AdFzvG8gwAAAD0Uew7AIB+CoJAz54906goVNe1jDG+I2GPlOVGBweHWq18J8GQMLEHAACAvqHYA3AtDx48UJokOj098R0Fe+j8OG4cx5TK2Akm9gAAANBH/GgawJUFQaCHDx6oLDe+o2CPtW2rKOLnU9gdJvYAAADQNzyCBXAlYRjqb3/9q4wxstb6joM9Zq1RHFPsYTeccwqZ2AMAAEDP8IwIwJXEcawoirRaLZVlmYIwVKBAzjlVVSXnWt8RsSestcqyxHcMDEjAxB4AAAB6hkewAK6krms1TaODg0M1xmo+X+jo+Fjr9Vqz2cx3POwRay1HJ7EzTOwBAACgj5jYA3Bl3z9/riiKVNf1By8fjUZKkkRN03hKhn1ijGHZAXaKiT0AAAD0DcUegCuz1l56v15ZlcrSTBLFHoDuStNUURQrDMOzfwKFYSTDvaEAAADoGYo9ADuzmC80fTJVVZW+o2BPOOcUhqHalrsd8WlRFCvLMmVZprZtZa1V21o1jZG1reI4VvObKWQAAACg6yj2AOzMYrlUFEUKgu0yDeAucBwXHxcoyzLlea4gCGRMo9PTU7Xt7yfztlN7HMUFAABAv1DsAdiZ0WgkSZR6uDPOOQVBKIkjlHgnCAJlWa6iyGVtq7LcqKqqT77N+fQnAAAA0CcUewB25puvv9ZqtfQdA3tkW8YwsYetMAyV5bnyLJcxRovFQsaYz3pb51ieAQAAgP6h2AOwM3Eca7lkcQbuzruJPeyzIAhUFCNlWaamaXR6enKNexedQj6XAAAA0DMUewB2hrvOcNe2xR6fd/ssjmNNJlNZa69Z6G055xRFFHsAAADoF4o9ADvD3Xq4a9yLtt/yPFdRjLTZrFWWN9/GHXCsGwAAAD1DsQdgZ9q2VRiG156YAa7KuZajuHsoDEONxxOFYXijKb33OcdRXAAAAPQPj2AB7Exd14qiyHcM7BFrWyb29kySpJrNDtS27c5KPYlj3QAAAOgnng0B2JnT+VxxnPiOgT2ynRKljNkXo9FY4/FY6/XqVjZwUxIDAACgb3gEC2BnyrLkiTHuVNtajuLuiclkoiRJdHJyrLqud/7+mdgDAABAH3HHHoCdmc1mstb6joE9Yq2ljNkDk8n04j6920KxBwAAgD5izAHAToxGIx0eHKiqbr6ZErgqCpmhCjSdzhSGoebz09v/aHweAQAAoGco9gDc2Gg00rfPnmm1Wsk55zsO9oxzTmHI0pahCYJAs9lMku6k1Hv/4wIAAAB9QbEH4EZm06m+ffZM6/VKxjS+42APWWuVJNwsMSTbUm+7+XaxmN/Zx+U4LgAAAPqGYg/AjXz1+CutVks1DaUe/DCmUZKkvmNgR8Iw1Gx2IGONlsvFnX7s7fQnD40AAADQHzx6BXAjSZzIGOM7BvbYZrNRHMcUMgNwUeqZRqvl8s4/vnNOIRN7AAAA6BHOLgE9EsexJuOxVuu1wiBQkqZanj35HRWF4iRRVZaq6vpWc0RRpDRNlSQJd+qhE4wxyrJcm83adxRcUxRFmk5nqutK67Wf/x+dcwooiAEAANAjFHtATzx48ECPv/pKVVXpcbz9qxtFkf753Xf64uFDjcdjGWOUJIlevHih1Y6fGGdZpslkosODA6VpKmutnHNarVY7/TjAdazXK81mByrLDWVzD52XelVVarPZeMvBUVwAAAD0DcUe0BOr1UrGGK1WS0VRJOec4jjRX//yF202m4utkXGc6OmzZ/rpp59U17XqS6b3giBQEscy1qptW02nUx0cHGiz2WixWFwUI0kca3ZwoNlspjAI1DSNjGmYikLnWGtlrVWWZSrL0nccXEEcx5pMpirLjff/71ieAQAAgL6h2AN6IgzDi8LNWitJqutKR0fVB69nTKPNeqUnjx9fTJ68fPVKq9VK4/FYDx88UJ7nattWYRiqaRolSaLNZq3s4EBfPHx48b7atpUxRpv16uJjAl21Xq/OCiKKvb5IkkSTyVSr1Up1Xf3xG9w6JvYAAADQLxR7QE/Uda0wDBXH8R8uq2ia5mJLbRzH+urRo4u3q6pSJyfHF68bRbHW69VFaejxFBxwI8YYOdcqyzJVVRdKInxKkqSaTCZar7tS6knOiWIPAAAAvcKjV6AnjDH68aefNB5PlCTJld5uuVzo5ORYy+XiovA7Z63hTjIMRlXVStPMdwz8gfNSb7lcdqqEbdtWeZ77jgEAAAB8Nib2gB5ZLpc6PjnRqMh/V9ABkMpyo6IoFASB98I6jhPFcawg2E7GNk2jquKYcJpmGo9HWiwWMqZbX8esNRqPRr5jAAAAAJ+NYg/oGWstl7sDn9C2VnGcqGl+vzjmroxGY2VZJmMaObfNlOe5sizTer269Dh9EASKokhRFG//HUcKg3d3a27/7c7e3/b+S2tNr+6/LIqRsiw7K/U+faWAD8YYzWZj3zEAAACAz0axB/TMcrnUg/v3teEyPOBS1raKoki+hlpHo7HSNNVqtfzNVuq1iqLQZDKVMUZN01wUeHG0/Xbctu3FP3VVqW1bBUFwUeYHQaggkMIwUp7nCsNQQRDIWquy3Fy6BbsLwjDUsLzSBwAAIABJREFUZDJVEASaz0/Vtq3vSJdyzsk5pyRJmIoGAABAL1DsAT2z2WzUtu1nLdEA9lHbWkVR5OVjx3GsPM91cnKitv39JN1ms9Fms9F4vC3/zgu8VbO8QdkVKM9zFcVIRTHSZrPpzDIKaXuf3ng8VtPUWq1WvuP8IWOMiqKg2AMAAEAvUOwBPfTm7Vs9uH+PYg+4hDFWef75C2Z2JYoiTaczGdNcWuq9b7cFl1NZblSWG2VZptFopCSJO1GinU8vbjffdnOa8LestRqNRprP576jAAAAAH+IrbhAD1VVpSDgry9wGWMaLxN753fh+SyEqqrSycmx4jjReOzvrrgwDHVwcKAkiXV6etqbUk86K/aKwncMAAAA4LPQDAA9E0WR7t+716sL84G7dH6k9a6XzJzfjZdl2Z1+3Mucnp4ojhNNJlOF4d1+q0/TVAcHh2oao9PTUznXzfv0PsZaozzPfccAAAAAPgvFHtAzh4eHms1mKkuWZwAf45y780JL2paJXVkMcXp6Isnp4OBQ4/H4Tv57jMdjjUZjLZcLrdf+jwJfh3NObWs7UdACAAAAf4Q79oCeOTw4UF3XF8f+APxe2243497lZOv58d8uLV1YLpcKw1Cj0VgHB4eqqkpVVapt2519DYmiSFEUqygKOed0cnK8k/fr0/kCjarqzhISAAAA4DIUe0DP3HVZAfSRc+3OJtTSNJW1VtZaFcVIcRzJOaeyLD9YYJMkSSf/brZtq+VycVHwTafTizs6z/9c1lq1rZUx5pMTh2EYKopixXGkOE4Ux/HZhFurqqoGM0lsbatRUejk5MR3FAAAAOCTKPaAHnlw/77SNNViwbZG4FPatj0r4WItlytJ159Om0ymkqS6rpWmqZqmURgGms0O5JxTEAQqy1JxHMva7m6qPi/4zoVheFbORYrjWGGYKgxDBUEga7cln5NTHEUKw0hhGF6UeG1rVde1VqtlZ44e75K1RqPRyHcMAAAA4A9R7AE9cnxyojzPNZvNzu7PAnCZ1Wola7eLLPI8U1mW13o/70/9RVGo5XJxseE1zwsFQaA8z5XnuYwx2mz6M7HWtq3qutJvF9YGQag0TRTHiQIFahoja8tOHTG+bcYYTSZTBUHAtQcAAADoNIo9oEfattW/X75UEIbK8/zaZQWwD8pyo6ZpNJ1Oz35/tb8vQRAqyzK1bav5/PR3k2nnx07P76wbCufas7v49vt+OWu3CzT4OgsAAIAuYysu0EPOOTFEAvwxa43m87nyvFCaXm3L6eHhgbIs13K5+GRxN6RSD+8YYzQqCt8xAAAAgE+i2AN6JooiTcZjGbM/x+KAm2hbq+VyofF4fLG59vPezqlpmg8WZGB/tK1VwT17AAAA6DiKPaBnZtOp2rbt5PZNoKvO77+bTmd/uC03TTPdu3f/bAPs5xeBGBYm9gAAANAH3LEH9BCXuQNXV5YbxXGsg4NDSVJVVVqv15KcwjBUURRKklSStFwuFIbhXi2MwIestUqShAUaAAAA6DSKPaBn5ouFHj9+rPV65TsK0DvL5ULSdtvtbHagLMtkrVUURXJue/R2tVp6TomuMMZoOplovlj4jgIAAABcimIP6BlrrdbrtdI0VV3XvuMAvdS2rU5OjiVJk8lUxhjKcvxOWW709ddfK3r9WscnJ77jAAAAAL/DHXtAD52eniqOE98xgEFYLheUeriUMUaLxVyPHj3SV1995TsOAAAA8DsUe0APzRcLpWnqOwYADF7btlos5ppOJ/rTt9/+4fIVAAAA4C7x6BToIWutNpsN5R4A3AHnnFbLpaIo1N//9jd99eiRCjbmAgAAoAOCx0+esOoN6KHpZKInT55osZj7jgIAeyOKIiVJerExdz6f69c3b9igDAAAAC+Y2AN6arFcqm1bpvYA4A5Za1WWGy0Wcy2XC+V5rr/+5S969OgRx3QBAABw53gECvTYjz/9pKIYsUgDADxo21ZludF8fqrpZKy//+1vOjw89B0LAAAAe4SjuEDPjYpC3377rZbLhay1vuMAwN6KokhFMVLbtnr56pXW67XvSAAAABg4JvaAnltvNnr58qXG44mCIPAdBwD2lrVWy+VCxjR69vSpnn7zjZKEiWoAAADcHoo9YABO53OdnJxQ7gFAB9R1rfn8VEmS6K9/+Yu+/PJLvjYDAADgVnAUFxiQx199pel0quVy4TsKAEBSGIbK80JxHOvV69c6PT31HQkAAAADwsQeMCA///KL0jRlMgQAOqJtW63XK63XKz3+6isdHhz4jgQAAIABodgDBiQIAm3KUtPpjHudAKBDjDFarZZ6/PixsizzHQcAAAADQbEHDIi1Vt99951e//yz0jT1HQcA8B5rrTabtb599kxhyEMwAAAA3ByPKoEBMk0jieO4ANA1dV3LGKO//+1vevjgAVcnAAAA4EZi3wEA7B4bcQCgu8pyo6apdXh4qIcPH+rNmzd6e3Qk5/jqDQAAgKuh2AMAALhj1lqt1ytFUXRR8P365o2OKPgAAABwBRR7wBDxpBAAeuH9gu/e4aG+oOADAADAFVDsAQPkJHFtEwD0BwUfAAAAroNiDxgi58TyDADon8sKvl9+/VVHR0e+owEAAKCDKPaAAWK2AwD67f2C74uHD5UmiV7//LPvWAAAAOiY0HcAAAAAXM5aq+VyoYODmR5/9ZXvOAAAAOgYij1ggJxznMQFgIFwzmm5XGo6nerJ48e+4wAAAKBDKPaAAXLOKaDZA4DB2JZ7C00mE3399de+4wAAAKAjKPaAAXJtq4C1uAAwOMvlQuPRSF89euQ7CgAAADqAYg8YoJajuAAwWMY0CkIewgEAAIBiDxgkjuICwHAlSarT01PfMQAAANABFHvAQHEUFwCGJ4oiBUGg9XrtOwoAAAA6gGIPGCjnnO8IAIAdS5JUJ0zrAQAA4AzFHjBATOsBwDDFcaz5fO47BgAAADqCYg8YKCcm9gBgaKIoUlVVvmMAAACgIyj2gIFieQYADEsQBAqCQNZa31EAAADQERR7wABxvx4ADE8YhmqaxncMAAAAdAjFHjBAzjnu2QOAgYmiSHVd+44BAACADqHYAwaIYg8Ahmc0Gmu5WvmOAQAAgA6h2AMGiGIPAIanaRrFUeQ7BgAAADqEYg8YKO7ZA4BhaZpGaZr6jgEAAIAOodgDAADogba1KorCdwwAAAB0CMUeMGARR7YAYDCMMYrjWHEc+44CAACAjuCRITBQQRDo4OBQzjktl0s1zc02KWZZJufcBxsZx+OJ4jiSta2stcrzTFIga62qqlRVVTf8UwAA3uecUxjyc1kAAABsUewBA9UYo9VyoSiKNZlMVNe1Vqvltd5XUYyUZZnattV4PFHbtpIk51qt12vFcaIoirRarc7ugMqU54WKYiRjjMpyI2PMLv94ALCXmqbWZDLR0dGR7ygAAADoAIo9YKACbSc7mqbW6empZrOZ0jT9YOLuc+R5oTzPtVjML8q5OI4VBOHFFGDTNB+8zXZar1QURUrTTJPJVJJT0zTabDYXxSAA4GriONFms/EdAwAAAB1BsQcMVBAEF79uW6vNZq3RaKw0TRVFsdq2PTvSFSgIQjnntNmsPyjpkiRRURSaz09lrb14+edO31m7/bibzVpJkihNMx0cHMpaq6apeXIKAFcQx7GiKOJrJwAAAC5Q7AEDFQSBnHv3+6qq5JxTFMeq67XCMDyburOy1iqOY43HE0nbSb8gCBQEgVar1Qel3nU1TaOmabReB0qSVFmW6d69QsYYVVV55UlCANg3aZpdfG1273+BBwAAwN6i2AMG7cMnfnVdSx8p0LZ34ZUKw1BRFKlt250Uer9L5JzqulJdVwrDUGmaqhiNNBqN1TSNynJzKx8XAPqurmvleU6xBwAAgAusVQMG6v2juFfRtq2aprmTcq1tW5VlqdOTEy2XCznnNJsd6ODgUEUxUhDwJQoAzhnTqGlqPX36VHHMz2YBAABAsQegI4wxWq9XOj4+0nq9VhRFOjw81Gx2oKIofMcDgE5omkbTyUR/++tfr/0DHAAAAAwHP+4FBqrPT/iaplbT1AqCQGmaKk3f3cdX15WqqvIdEQC8KMtSVVVpMpnq/v37evv2re9IAAAA8IhiDxioIdy/5JxTVW2LvDAMlSSp8rxQUYzOSr5adU3JB2C/OOdUlqUeffmljo6OBvH1HgAAANdDsQcM0BAvVm/bVlVVqqpKRVGkJElVFIVGo5GstUzyAdgr1pqz7ebD+3oPAACAz0exBwxQGA77+kxrrazdqCw3CsNIaZooy3ONRuOzkq9WWW58xwSAW9O2req60sOHD/XLL7/4jgMAAABPKPaAgdqXCY62tSpLq7Isz47rJkrTTEVRyForYxptNqWca31HBYCdalsna4zvGAAAAPCIYg8YoD4vzriJ7XHd7ZHcd4s3Uh0eHqptWxljVFWlDE+EAfRcFMXK81xVXfuOAgAAAI8o9oABCrQ/E3sf8/7iDUlKkkRJkmoymUraHudtmlplWfqMCQDXEsfbh3BJknhOAgAAAJ8o9oABCgZ+x951NE2jpmm0Xq/Olm+cH9kdnR3Z3U7zWWt9RwWAT4rjWOPxWG3b6vj42HccAAAAeESxBwzUvk/sfcp2+cb2Xr4gCC6m+WazmZyTjDVq6potuwA6KY63U3rWWqVpqprjuAAAAHuLYg8Yqv28Zu/KnHOq61p1XWu12k7CxPH7W3aN6rphyy6AzmiaWtJo+0OJOKbYAwAA2GMUewDwHmOMjDEqy83Zlt3tAo73t+yu1xtJTEQC8MNaq6Ojt7p3774ODw+1Wq99RwIAAIAnFHvAQAWM7N3Ydstuqao6P7K7Lfnu3buntrVqmm0B2Lat76gA9lDTNBqPx75jAAAAwCOKPQD4DNsju5XqupIUKE239/IdHByqbduLKT+WbwC4K1VVKcsy3zEAAADgEcUeAFzZh/fybTfsvrd8wxg1Dcs3ANyuINh+/QmCgIVJAAAAe4piDxigyWTCk7w71DSNmqbRarV6t3wj2y7fOJ/mq6pSxhjfUQEMyHg80Q8vXvD1HgAAYI9R7AEDFEeRjGl8x9hL7y/f2N7LlyhJEk0mU0nbS++bplZZlp6TAuizyWSiIAi0XC59RwEAAIBHFHvAADlJDHD4t72Xb3tkV1opiqKzab5MRTE6K/kabTZstATw+cIwVJpmevnqle8oAAAA8IxiDxgiWr1OstbKWnuxZTdNU6Vppnv37l+UfFVVsmUXwCeNJxNJYloPAAAAFHsA4INzTlVVqaqqiyO7afrhlt3NZqO2ZcsugHfiOFYURvr+++/PpoEBAACwzyj2AMCzD4/s6r2S7+C95RsV9yYCkHNuuywjCHxHAQAAQAdQ7AEDFISh7wi4gQ+37G5LvsnZ0TtjjJqmVlVVnlMC8MFaK+ecAoo9AAAAiGIPGKQkSeQc97QNgTGNjGm0Xm+XbyRJqjwvNBqNZa1VXdcqy43vmADuUNu226k9AAAA7D2KPWCAkjhmAcMAbZdvbFSWG4VhqCRJlaapiqKQba2amuUbwD6w1irLMq1WK99RAAAA4BnFHjBAcRxzVHPg2rZVVZUXG3YvW75RVaWMMb6jAtgx55ziKPIdAwAAAB1AsQcMUBiGHMXdI5ct30iSVJPJVJJkrVFdcy8fMBRhGKqhtAcAAIAo9oBB2hZ7vlPAl/PlG+v1SnEcK44TZVl+cS/f+TSftdZ3VADXkCSJlsul7xgAAADoAIo9YGCCIFAURUzsQdJ2i64xRmW5uTiymySpZrOZnGPLLtA359twm6bxnAQAAABdQLEHDEwYhixPwKXeP7K7WklRFCtJfjvN12izKSmGgc4K2IgLAACACxR7ALCnrDWy9t00X5qmSpJUh4fbBRxN06gsNxTFQIeEYSjDMXoAAACcodgDBmZ7vx7THLga55yqqro4kpsk6e+27G42a0o+wLMwDGQ4hgsAAIAzFHvAwIQBx7Rwc01Tq2m2R3aTJPldyVfXFXd8AR6EYaimYSMuAAAAtij2gKE5u1gd2JXzLbur1epi+cZ4PJEkWWtV17WqqvScEtgPcRxrsWAjLgAAALYo9oCBsdYqDEPfMTBQ5yXfer1SFEVnyzcyjUaji+UbZVlyZBe4BdvN1qneHh35jgIAAICOoNgDBoZiD3fFWitrrcqyvCgcfntkt6pKGcOxQWAXkiTRerPhugUAAABcoNgDBsY5p4DjuLhjzjnVdaW6Pl++sT2yO5lMJUnGGjV1fbGcA8DVRVGk09O57xgAAADoEIo9YICY5oBvvz+ymyrPC41G44t7+cpy4zsm0DMBE9kAAAD4AMUeMEDnU3sUfOiC7ZHdjcpyozAML47sFkUha62aplFVcS8f8EecaxVFke8YAAAA6BCKPWCAWkdBgm5q21ZVVaqqzu/l2x7Z5V4+4I8FYaiS4+wAAAB4D8UeMEROTOyh87b38tWq61qr1SX38hmjpuFePuBca1sdzGY6Pj72HQUAAAAdQbEHDBClHvrosnv5sjw/u5fPqGm2RV/bOkmOo7vYO3Vd6fDwnu8YAAAA6BCKPWCAwjCk2EOvfexevizLJOli8/P7JbaTk84+7d99/ju9+6tw/uuz13fnr+fknLv4vTs7yt62219vX0aRCP/iONZmw9IZAAAAvEOxBwwMpR6G5v17+T4mCIIPyj4pUBD80a8lBYECBQqCUGG4/d+2r/Ph+zt/+W+9/3ftomD8w6LxXcF4Xhr+9h+mEgEAAAB8Doo9YGAo9rCPzguxu/Jh6Xf5r39bKL7/OttXOy8TP14onv/7sgnES0vFS8tEXfq251OI7/7dMpnYcU3TXNxBCQAAAEgUe8DgWGsVhqHvGMCg/XY67y58ziTi5WXixXu4eD9BIIVhpDiO3ysb35WKH/qDMvGD/wbvjjRfdsS5qmpdNI+4tiiKZK31HQMAAAAdQLGHXhkVhf785z9rtVrp9c8/qyw/fjRvXznnZFvLAg1gYN6VZXf3MT//WPOHxeK76cN3R5yTJFWSVFoul3f3Bxgga63G47Hm87nvKAAAAOgAij30yoOHD1TXtYJA+vOf/qRXr17p5PTUd6zOOZ/aY6IDwE3sskzM80JxzMOOmzLGfGSyEgAAAPuIR9jolaOjY3395ImKYqSyLPXo0Zd6+PChFsul4jhWlqZqndNmvdZyudRqvfYd2YsojM4u3weAbnDOUUjtQBAG/NAGAAAAFyj20Cur1UpVVSlJEsVxpMVioSRJNB4Vcs6dTTJI4/FYh4eHstbq5atXWu9RwRcEgaIoknNcgA+gO9q2VRhS7N1Ua1sVRcGRZgAAAEiSuGEfvZOm6QcXwzdNo7IsVVWVjGnOfr/RYjFX0zT69tkzHR4c+A19h5IkYZoDQOdYaxQEPOy4qbqu9fDBA02nbMcFAAAAxR56qKoqlWWp5XLxh6/bNLUWi4UeP36s8Wh0B+n8i+NYbcu0HoBuOf+6FEWR5yT9Zq3RarXU02++YQM6AAAAKPbQL0EQKE1T5Xn+2Xc1ta3Ver3S06dP9+JJUBiGHMMF0ElN0yjLct8xes8YI2OMipz/lgAAAPtu+C0HBiVJEuVnT2TiOPnst2uaRsaYvTiSG4XhTjZYAsCu1XWtJPn8r934uKap9eDhQ98xAAAA4BnFHnqlrmv97//6L1VVdeW3bZpGB4eHt5CqW8IokqPZA9BBTVMrCALFMbu7bso5KeZYMwAAwN6j2EPvfPP11wrDQMaYK71d09QqrnCEFwCwe2VZajQa+47Re2ma6udffvEdAwAAAJ5R7KF3qqpSkqQaXWMZRtu2gz8G1rat6C4BdFVVlYqiiKm9G3Jy/KAKAAAAFHvon59/+UX//Oc/FcfxlZdhBEEw+I2x22O4PNkD0E3OOW02a6b2bsg0jR48eOA7BgAAADyj2EMvlVWl5XKpJNluyE3T7LPfdvD3zw39zweg98qyVBiGSpLUd5TeqqpKeZZpMqYgBQAA2GcUe+it1Xqt8XisOEmVZZnS9POeIA796JJzjoE9AJ23ndq7+pUKeKeuK927f993DAAAAHhEsYfeWq9WkqQ0SfTy1SvlRfGHk3vODf9OIg7iAuiDqqoUBIGy7PMnrvGhuq41nUwG/30NAAAAH0exh94qq0o//PCDfvzpJy0WC3333b9UFIXCMPro24RhKGvtHaa8e0mScBoXQC+s12vleeE7Rm855+ScUxR9/PseAAAAho2VdOi1xXJ58evxaKTGGGVZps1mfenrt22r8Wj0wdu9L4oi3Ts8VJZlKstSp/O5jDG3kn0X4jhWmm7vGUziWHGSaDqZfPTPDwBdUteViqJQnucqy9J3nF6y1ipJkk5/rwIAAMDtodjDIEynU3311VdqmlpN8/EnN+v1St98841evXqlk9PTi5fHcaz79+/rwf37qutabWuV57m+/PJLvf75Zx0fH9/FH+NSSRxv7xDMMsVRpCzLlGWZkiSRtH1SZ609m9xotdms1TSNt7wAcBXrs/tSKfau5/z71Waz8R0FAAAAHgSPnzzh0B56bzqd6qtHj7RaXT6J974oijQeT+ScU1XXSuJYSZKoqipVVam2bS9eNwwjjUYjhWGouq5VVZXKslTTNKqbZidPRIMg2GZIU8VRpCRJNB6Plaap4njbvRtr1NpWzjm1bStrjdq2Hf6GXwB7YTY7UNPUlFPXkOeFlsulfvn1V99RAAAA4AETexiEzWZzMcH2R6y1ms9PFYahoihSWZqPFoJta7VcLhSGocIwUpomyvNcQRAojmNFUSRjjKq6UlXVF+VfXddqmubS4i2OY03GY41GI+V5rqIofjN152StUVmWaltLeQdg8NbrlSaTKcXetXDHHgAAwD6j2MMgGGO0Wq2U54XK8vOeGLZt+8F03ue87mVXGJ0XhHmWaVTkCsNIURRdLOowxmhTllqvVppOp5pMJmqa5qzMMzo5Oaa8A7DXjDEyxmg8nnzW5DXecc5dTHcDAABg//BIEINxcnKiL7/88s4/7ruC8Pf32m0n/ULlWapRkctaq9PTkzvPCABdt16vdHBwqM0m/OwfumBbirJZGAAAYH9R7GEwxuOx2tb6jvGBd5N+bCsEgE9p2+3yn+l0xg9ArqBtWyb2AAAA9ljoOwCwC//x5z9rNpuxDRYAeqwsS1lrNZ3OfEfpDeecwpCHcwAAAPuKR4IYhNVqpTAMmYwDgJ5bLpcKgoBy7wqcY4EGAADAvqLYwyDMFwvuZAKAQXBaLOaUe1dQ17Vm06nvGAAAAPCAYg+9FwSBnn7zDdN6ADAQzlHuXYW1RuPx2HcMAAAAeECxh94Lw1BpmipNU99RAAA74pzTfH4qSZrNDjyn6ba2bZUkie8YAAAA8IBiD72X57nattVyufAdBQCwY4vFXM45yr1PaNtWccJmXAAAgH1EsYfeOzjYPtnjKC4ADBPl3qdZaxVHsSaTie8oAAAAuGMUe+i1v//tb7p/7542m7XvKACAW7RYzCU5TSYsibjMarXU02++Uca1FAAAAHuFYg+9dnxyImm7ERAAMGyLxUJxHCvPc99ROscYo7qu9NXjx76jAAAA4A5R7KG3ptOpHj54cHFECwAwbM45LZcLFcVIYchDmN+qqlrj0ch3DAAAANwhHhWjl6Io0pdffKGyLNU0je84AIA7YoxRWZYcyb1E21pJ0r1791QUBeUnAADAHmCFGnrp6ydPJElVVXpOAgC4a2W5UZ5niuOYxUm/sVwu9PDBA4VhKOecnv/wA9dVAAAADBg/ykUv5XmupuGJCgDsI+ecNptSo9HYd5TOMcZotVpqsZiraWr95T/+Q7PZzHcsAAAA3BKKPfTSfLFQHCe+YwAAPKmqUlEUcdz0E6qq0maz0ZPHj/XgwQPfcQAAAHALeDSMXlqtVopjTpIDwL5yzqmqKo1YFvFJdV1puVzoi4cP9eTJY4pQAACAgeHRHXonSRJ9++yZoohPXwDYZ1VVKklS3zE6r21bLRZzFXmh//b3v+vRl18qSZh6BwAAGILg8ZMnzncI4HM9e/ZM08lEkjSfn8pa6zkRAMCn6XQmY4w2m7XvKL0QhqGyLFee53r1+rWOjo58RwIAAMANcJYRvRGGoSbjsU5OTuRc6zsOAKADqqpUUYwo9j5T27babNaq60pffvGFAklvKfcAAAB6i7OM6IUoivTf/v531XVNqQcAuFDXtYIg4GjpFVlrtV6v9MUXX/iOAgAAgBug2EMvnF/2vV6vPCcBAHRNWW5UFCzRuIo4jjUaj5nWAwAA6DmO4qIXnn7zjaIo8h0DANBBVVWpKEYKw1Bty1T3b23v1csUxbGiMFIURXLO6YcXL7RcLn3HAwAAwA1Q7KEXgiDg/iQAwKWcc6rrbbm3WlFUJUmiNE0VRZHCMFIQBDKmUdM0qmyp8XisX9+8pdQDAAAYAIo9dN5oNFJRFDo5OfYdBQDQUWVZajqd+Y7hRZblSpJYURRfTC0a06iqKhljPtggXxQjLZcr/frrrx4TAwAAYFco9tBpURTpP/78Z0nbqT0AAC5jrVXbtiqKQpvNxnecWxPH8dk0XqwoOpvGs0ameVfkOec+8raJ4jjW98+f321oAAAA3BqKPXRWlmV68vix6rpWVZUfTBwAAPBb50s0hlTspWmmJEkURZGiKJRzOjtWW2u9NrLWfPb7yrJMP//8M/cQAgAADAjFHjrrm6+/VlEUms9PZcznP3EBAOynuq41Go0Vx3Evv2+EYXhW5MUKw+jiWG3TNCrLjYwx1yrlsixXlmUyxmi+WNxCcgAAAPhCsYfOGY/H+tO338o5p+Pjo48eKQIA4LeqqlSeF1ouu19gbY/VZorj7d142yUXRk3TyJhS1n78WO3nGo8nqutaP7x4MahJRgAAAGxR7KFzvnj4UEEQ6OTkmFIPAHAlVVXr4CD3HeNSHx6rjeSc226mTr1BAAAgAElEQVSqrSoZ09zKlRNpmuqf333H91MAAICBothDpyRJotFopNVqyZMQAMCVta1V2zqlaaa6rrzlCMNQWZYpimNFZ8dqbWtlGnOjY7VXZYxRURRar9e3/rEAAABw9yj20CnT6VRhGPbybiQAQDfUda0kSe602EuS5GxbbaQwPNtWa5rt/Xhm4+37WlVVevTokb7//nsvHx8AAAC3i2IPnTKdTiRt7x1iCy4A4DqsNUqS4tbe//mSiziOz4q87ZILY86P1ZrOfA+r60qz2Uyz6ZTFGQAAAANEsYdOmYwnOj4+lnO3fzwJADBM1lqFYbiz93f5NJ45ux+vlDE3X3Jxm9brtZ48eaL1d98xEQ8AADAwFHvojC+/+EJBEFDqAQBupG1bBUFw7bfPsvMlF9tttc61ahrTuWm8z2WMUV1X+vrJE/3w4oXvOAAAANghij10xul8rgcPHlwcaQIA4DquMj0XRdF2yUW0PVYbBIGstWqaWlVVy5im09N4n6ttnYIdTjECAACgGyj20Bl5lp1N7PlOAgAYqjRNlSTpxd14ks6O1dbabMxgj6oWRaHnz5/7jgEAAIAdo9hDJwRBoKdPn2qz2XAUFwBwI+8fw90eq00/WHLRNI3Kcrupdl8mxI0xKkYjbcrSdxQAAADsEMUeOsE5pzdv32oyHvuOAgDouTAMFQSB7t27/96x2u4vubhNVVXq3uGhjo6OfEcBAADADlHsoRPCMJRrW+V5rs1mvbdPvAAAN2et1WIx3+si77fatlUc87APAABgaHiEh0548OCBvvjiCy0WC56EAQBurGka3xG65wabggEAANBNrEdDJ6xWK0lSFPEpCQDAroVhKEPZCQAAMDi0KOiE6Gwz4Wg01nQ6U5IknhMBADAccZxouVz6jgEAAIAdo9hDJ6w3G5VlqTdv3ihJEgUBn5oAAOxKGIbalKXSNNVkMlGR574jAQAAYAe4Yw+d4JzT6Xyug9lMq9VKdV35jgQAwGBYa/Tk8WMFQSBjzHZplXN69eqVNuV2YzAAAAD6h2IPnVDkuR59+aWWyyWlHgAAO1ZVldrWqWnqi5clSaLHjx8riiJJ0j/++U8KPgAAgJ6h2EMnrNZrlVWptrW+owAAMEjvl3rb3zcX24OLYqTZbKajoyMf0QAAAHBNXGSGzrDGKggC3zEAANhPzvlOAAAAgCui2EN3BKLYAwDgjgVBoDRN2ZoLAADQQxR76IyTk1NlGVv6AAC4K2EYajKZ6PjkRPXZsVwAAAD0B8UeOuP4+FiSLi7xBgAAtyvLcp3OF3r9+rXvKAAAALgGij10ShiGctzxAwDArYuiSGma6u3bt76jAAAA4Joo9tApb4+OVBSF7xgAAAzeaDTWy5cvLzbjAgAAoH8o9tApx8fHSpLUdwwAAAYtDEMFQaDT+dx3FAAAANwAxR46JY4iKZCSJPEdBQCAwUqSVIvFwncMAAAA3BDFHjrl2bNnauqaY0EAANwi55zCkIeBAAAAfccjOnTKdlIv8B0DAIBBs9ZoPB4rCPieCwAA0GcUe+iM0WgkScqyzHMSAACGzVorYxo9/eabi++/AAAA6B+KPXRG0zRyzslaqzzPfccBAGDQ1uu1kiTRt8+eaTwe+44DAACAa6DYQ2c0TaP//V//pRcvXsjaVvfvP1Acs0QDAIDbstmsVdeVRkXhOwoAAACugWIPneKc06YsLyYHJpOJ50QAAAybc05RHPuOAQAAgGvgURw6J0kShWGoqqq02ax9xwEAYNDCMFJVVb5jAAAA4Boo9tA5aZqqrmutVkvfUQAA2AvWWt8RAAAAcA0cxUXnVGWpMORTEwCAu9C2ljv2AAAAeor2BJ1TNw3FHgAAdyQIQjXG+I4BAACAa6A9QSc1TaOYi7wBALh1URRps9n4jgEAAIBroNhDJ1VVpSii2AMA4LYFYSDDxB4AAEAvUeyhk+qmURD4TgEAwLAFQaAojCj2AAAAeopiD51U17WCgE9PAABuSxzHGo3GOjk9Udu2vuMAAADgGjjriE7aHsWNfMcAAGBwkiTRaDSWMUanp6f69c0b35EAAABwTRR76KT1eq04jhUEgZxzvuMAADAYeV7oxY8/arVa+Y4CAACAG+KsIzrJOaf5fK4sy31HAQBgUNq2ZSoeAABgICj20FmvXr9WlmUK2KIBAMDOVFWlJ48fK01T31EAAABwQxR76CxrrdabjZIk8R0FAIDBMKZRWZb607ffKuV7LAAAQK9R7KHTlsulooirIAEA2KW6rtQ0jb755hvfUQAAAHADFHvotLZtfUcAAGCQqqpUnudceQEAANBjFHvoNJ5sAABwc0Ux0mQy/d3LjTHKcxZVAQAA9BXFHjrNOUe5BwDADYVhqDRNf3dvbdu2SmKuvAAAAOgrij102nK5ZHkGAAA31LZWZVkqz4sPXu6cU5plnlIBAADgpij20GlN06hpGsUx5R4AANdlrVXTNDLGKE3Ti5fXda0H9+97TAYAAICboNhD5719+5b7fwAAuIG2bRXHsX5980Zp+m5Cz1ojyWkyHvsLBwAAgGuj2EPnHZ+cKAgCRVHkOwoAAP9/e3fe1caVb318n1NzSUIMtmNwOrGTnu67vO/y6XRiwDaTGTVXlWp6/sDmtju2ARsoFfp+1spaNohioxiBts45v1YqikJBEGg6naqqKgX/sf22qmoZy6+EAAAAbcRvcWiFi4uLT7YOAQCA28nzXHEU6e3btwrDSPZDmee6rtIkaTgdAAAAvgXFHlphOBrJ8yj2AAD4FsYYGWPk+b7mea7T01OFYSTf91UUhfKiaDoiAAAAvoHbdADgJrIsU1mWcl1XBU8+AAC4ljFGURTLcR051tFoNNJgMJAknZ6daWNjQ67ramd3t9mgAAAA+GYUe2iN4XCobrdLsQcAwA2EYaQkSXR6eqp5nquu66v31XWt3//4Q3Vdq6qqBlMCAADge7AVF60xmUzkunTRAABIku/7Wl1dU7fb++zPR9/3dXxyomw+/6TU+6gsS0o9AACAlqMlQWskaSprrRzHVVmyag8AsNwcx9Hp6anSNNXW1paKovjw89HI8zxNphPled50TAAAANwjij20Rl3XOjo60rNnzzSZjJuOAwBAo+q6lrVWo/FYk99/V7/fVxxFkqSz83ONRqOGEwIAAOC+UeyhVQbDoTY3N1m1BwBYelVVyfO8qz9fXFzo4uKi4VQAAAB4SJyxh1bpr6yoLEtKPQDA0quq+qrYAwAAwHKi2EOrdLtd5fm86RgAADSuris5jtN0DAAAADSIYg+tcjm9zzQdAwCAxn08Yw8AAADLi98G0SplVckYij0AAKrqcsUePxcBAACWF8UeWqWqKvH8BQCAS2VZyvf9pmMAAACgIRR7aJW6qpqOAADAwqiqUgHFHgAAwNKi2EOrZFkm12UCIAAA0uVK9iAImo4BAACAhlDsoVUm06kmk4m63R4HhgMAll5d13Jdt+kYAAAAaAjNCFpn/+BAo/FYYRg1HQUAgEZVVSXXYyU7AADAsqLYQysNh0M5Dv98AQDLrSgKdTsdVu0BAAAsKZoRtFKapnIcnsQAAJZbVVXKslQvXry4k+s9e/bsTq4DAACAh0Ezglaq61ppmsrzfOX5vOk4AAA0Jk1Traz09cOzZyqKQnVda57nmkwmt77Ws6dPNZ/PNRgM7iEpAAAA7hrFHlrr+OREP754QbEHAFh60+lE3W7nw9+MXNfVZDrV/v7+jT7ecRyFYShJ+vHFC4o9AACAljCbW1t10yGAb/XzTz/JWqMsy5qOAgDAQlldXdO/f/9dRVH86X2u62plZUWe6yqOY0VRpDzP5TiOXNdVWZb6/Y8/PvuxAAAAWBwUe2i1lZUVPXv6VLPZtOkoAAAslI/T4/cPDuQ4jnq9nsIgkOd58n1f83mmqqpVluWfVr/Hcazz8wudX1w0ER0AAAA3xFZctNra6qrKsmw6BgAACydNEwVhqFcvX6qqKhVFobIsNZ9n174gVpblZblHsQcAALDQKPbQWt1OR2EYajweNR0FAICFlKWpsjS99cflea5utydrraqquodkAAAAuAu26QDAt/J9n7N/AAC4B1VVqSwL9fv9pqMAAADgKyj20FpFUcgY03QMAAAeHd/35bqe5nMmzwMAACwytuKitbIsk+vyTxgAgLsUxx0ZY7Szs6OUqfMAAAALjVYErZUXhaxl0SkAAHfFdV0ZY/TH69eq67rpOAAAALgGrQhaK4oi5UX+xfcbYyj+AAC4BcdxlCQJpR4AAEBLsGIPreU6jvSZJx7WWoVhJM/zJF2exVcUuebzOU9UAAD4jI8vhnmep8GQafMAAABtQbGH1hpPJtra2pK1jqqqlCR5nqc47uj09FRn5+eq61q9Xk+rq6vq91dVVZWKolCSzCj5AAD4YGWlr7IqNZvONBgMmo4DAACAG6LYQ2tVVaXjkxNtrK9rOp3I930FQajdN2+UJMnV7UajkUajy9UHvu/rycaGOp2OkmSmqqrkuq6CIJTjOCqKQvN5pqIomvqyAAB4cGVZ6t3e3ic/PwEAALD4nF6v979NhwC+VZIkCsJQq/1V5UWht+/eKfvKBL+yLDWZThWGoXq9nqIolrWOTs/OdHx8rLIstbq6Jtd1Za2VtY6kmtV9AIBHzXEcGWM0nU6bjgIAAIBbMJtbWzQWwH8wxmi131fc6ch1HEVRpLIsNZ1Omo4GAMC9sNaq11vRv3//XWVZNh0HAAAAN0SxB1zDGKMfX7yQ73tsUQIAPFpRFCnL5trb3286CgAAAG7INh0AWHR1Xevg8FBBEH7zNVzXled58jxPruvKGHOHCQEA+H5Jkqjb7WhlZaXpKAAAALghij3gBsqyVF3Xty7kPm5t8v1AxlgZY+V5vvr9VXW7Pfl+cE+JAQC4vdlsph+ePWs6BgAAAG6IqbjADaVpKtf1lOfzG93e8zzFcUdHR0e6GAw+eZ8xRt1OR89+eKbIiZUks/uIDADArRRFoSgyWl1d1eC/fnYBAABg8bBiD7ihi8FAvu/f6La+HyiKYu2+efOnUk+63N47nky0s7MrSQrD6C6jAgDwzWazmTafP5fr8vovAADAoqPYA25oOBzKcRw5jvPF27iuqzjuyA8CbW9vXztso6oq7b55c3X2HgAATSvLUnmeq9vpNB0FAAAA16DYA26ormudnp5+doiGtVYrK30FQaiLwUB//PGH5nl+o+uWZanDw0OFEav2AACLwXVdZfObHT0BAACA5lDsAbdwdn4ua+2fhl5EUaTz83P9/scfOjs7U1VVt7ruaDyWNfarqwEBAHgIcdzRLEmuXXUOAACA5lHsAbdQ17V2dnfl+/7VtNswDCVjdXJ6+l3XPjg8VKfTvfXkXQAA7srlFHejd+/eNR0FAAAAN0CxB9xSnuf69++/a29/X0EQqCwr7e7sqK7r77ruaDTScDhUFMV3lBQAgNspilyu66rX6zUdBQAAADdgNre2vq+NAHBnjDH65dUr1XWtNGULFADg4TmOo06nq3/99lvTUQAAAHANVuwBC6Sua+2+eSPXdRUEwfUfAADAHauqStbyKyIAAEAb8FsbsGDKstTO7q7CMOKJFQDgwfm+rzRNm44BAACAG6A1ABbQx/P6GKQBAHhoURRrb2+v6RgAAAC4AbfpAAD+7MWLF8qyTGVZNh0FALAkPr6YZIxRWVUNpwEAAMBNUOwBCyaKInXiWMPhoOkoAIAl4Pu+4rgj6bLUuxgMeGEJAACgJSj2gAWTJInG47E6nY4mk0nTcQAAj1wYRtre2eFcPQAAgBbijD1gAb3b21NdS1EcKwgChmgAAO6F616+xkupBwAA0E60BcCC2t7Z0XA4UlGU6vVWKPcAAHfCcRzFcUdx3FGn09Xe/n7TkQAAAPCN2IoLLKiyLHV6eipJ2lhf15MnTzSZjK8m5gIA8C3iONb5+YXmea4kSTSfz5uOBAAAgG9EsQe0wNn5uRzH0erqqiaTcdNxAAAt5jiuzi8uGJABAADwCLC3D2iJ45MTWWvlOM4nb7fW+cJHAADwZ/P5XJvPnzcdAwAAAHeAFXtAi5ycnurJxoaKIpfjuHJdV1VVqaxKzaZTtukCAK41m03V661obW1NFxcXTccBAADAd6DYA1rk7OxM8/lcQRAoTRJNZzPVda3N58+1srKiNE2U53nTMQEAC246nej5Dz/IGqOz8/Om4wAAAOAbmc2tLZb4AI9Av9/X0ydP5Lqu5vlcZVHKGCPf9+V5nuq6Vp7nKopCWZY2HRcA0DBrreK4o6qqdHB4qNls1nQkAAAA3BLFHvDIhGGolZUVRWGoqqo0Go00HI3kOI6iKNLTJ09krVWS8AQOACD5vq8wjDSdTvVub6/pOAAAALgFij1gyXiuq7///e+6uGDrFQDg/3Q6XY0nEx0dHTUdBQAAADfEVFxgyTx9+lRpylZcAMCnZrOp1lZXFcdx01EAAABwQwzPAJaI53nq9/sajYZNRwEALJi6rjWbTfXy559ljNHJyYmOT06ajgUAAICvoNgDlsjGxoayLFNdswMfAPBneZ5rNBrK9wN5ntd0HAAAAFyDrbjAkgjDUGurq0zEBQB8VVVVkqSiKBpOAgAAgOtQ7AFL4tmHs/VYrQcAuI4xUlGWTccAAADANSj2gCUxnU4VBIHCMJTjOE3HAQAsMGOs8jxvOgYAAACuQbEHLImz83Pt7e0pSVJ1uz1Zy7c/AOBLahljmg4BAACAazA8A1gik+lUk+lUruvKdV3N5/OmIwEAFlBV1QqDQMxQBwAAWGws2QGWTBzHiuOYs/YAAF80n2daX1/X2tpa01EAAADwFRR7wBLxXFc///ST0jTl7CQAwBdVVaXJZKytzU2FYdh0HAAAAHwBxR6wRIIgUFEWynO24AIAvs7zfGVZpjRNm44CAACAL6DYA5ZIHMeqq6rpGACABef7vhzH0c7ubtNRAAAA8BUUe8CSePb0qTY2Nlh5AQC4VhTFere3p7Ism44CAACAr2AqLrAEer2e1tfXNR6PVLFiDwDwBa7rKgwjjUYjXggCAABoAYo9YAkkSSJjjBzHodgDAPyJMUYrK32VZanT01OdX1w0HQkAAAA3wFZcYAkURaG9/X0FQSBJstZRGEZyHKfhZACARVHXtcaTCaUeAABAi1DsAUsiSRK5rqcwjNTr9SRJvh80nAoA0DRrrYIgUFVVcnnBBwAAoFXYigssiaIodHFxIWOt3r57p26noydPnjQdCwDQINd11el0dTEYaDY713g8bjoSAAAAboFiD1gih0dHV3/OsoytuACw5KIo1t7ensaTSdNRAAAA8A3YigssqX6/r6LIm44BAGhIEIQyxigviqajAAAA4BtR7AFLyFqr9fV1pWnadBQAQEOKIldRFPr5p5/0119/VRiGTUcCAADALVHsAUvI2stvfWNMw0kAAE0py1Kz2VTj8UhlWejlzz9ra3Oz6VgAAAC4BYo9YAkVRaH3x8fq9VaYjAsAUJZlms1mrNoDAABoGYo9YEmdnZ3pj9evFQSBVlfX1O32WMEHAEvMcRylGUc0AAAAtAlTcYEllue5fvv3v2Wt1Q/PnimOYyXJ7Or91lpZa1V85mB1Y4zqun7IuACAe2StVZpmTccAAADALbBiD4CqqtLxyYl835fjOJKkMAzV7a2o2+1dvU26XNHR76+q319VGEZNRQYA3Ln6k8d7AAAALD6KPQCSLg9R39/fV6+3on5/VZLR77//rtFoJNf1rm4Xxx0dHh3pX7/9Jtd1FQScxwQAj0FdU+wBAAC0DVtxAVwZjcf6f//6lxzHudp+O0sSrQWBXNdVGIaaTqcaDAaSpNfb2/r73/4mSQqCQFmWKeN8JgBoJcdxlWVsxQUAAGgTVuwB+ERd15+cqTedThWGocIw0sXFQHv7+1fvK8tSh4eHclxXB4eHcl1XURQ3ERsA8B0+Hq3w8YUbAAAAtIPZ3Nri9HsAX2WtVVVV197OcRz9+OKFfN/XdDp5gGQAgG9hrVUYRnIcR9ZazWYzHRwcKP/MsCQAAAAsLoo9AHfKGKNff/lFeT5XnudyXVfWOiqK/EblIADg/q2s9HV2fq7RaKSyLD87/RwAAACLj624AO5UXdc6PjlRHHfU76/K9wN1u115nt90NADAf7g8FzWj1AMAAGgxhmcAuHOj0Ujz+VxVVckYo1cvXzJUAwAWyHQ60YutLRljNBwOm44DAACAb8SKPQD3Ik1TzedzrfR6yvN503EAAB8EQaAgCGWMUSdm4BEAAECbsWIPwL3yg4Cz9QBgQXS7PWVZprPzE83nc6Upq6kBAADajGIPwL0xxigMQxV53nQUAFh6vh+oKAq9efu26SgAAAC4IxR7AO6FtVY/vnghawxbcQHgHnmepyiKZYyU54XqulKapqrr+pPbWWs1nU4bSgkAAID7QLEH4M4ZY/TrL7+oqipNp5Om4wDAo+J5nlzXVVlWqutKcdzRm7dvVeS5oijSxsaGwjBSksw++bi6ruW4TkOpAQAAcB8YngHgzoVhKGvtn55UAgC+j7VWnU5Xo9FYZVWp0+lq/+BAs9lM8zzXcDTS4dGRPM9Tr7eiKIpkjPm/C9RfvjYAAADahxV7AO5cnueyltcNAOAuua6rTqer9+/f6+z8/Iu3S5JE//rtN0VhqPX1dcVxR9PpRJ7n6fjk5AETAwAA4L7xzBvAnSuKQkmSyPeDpqMAwKPwcaXeu3fvvlrq/ackTXVweChjjDzPk1RLNUv2AAAAHhOKPQD3YjyZyHF4iAGAu9DpdHR8cqLJNwy/cBxHZVmqLCuFUXQP6QAAANAUtuICuBd5nssYij0AuAtlWcl1bj/4IggCWWsVhpFc15W5/kMAAADQIhR7AO5FmqbyPE/GGNVs/QKAW3McR3HcUV3Xcl1Xs9ntBxKlaartnR15nqeiKL7pGgAAAFhcFHsA7sV8PtdwONTq6qpms6nm83nTkQCgVYwxcl1Xu7u7miXJN79IkiSJkiS543QAAABYBOyTA3BvDg4P9Xp7W2EYKQhCGcMmMAC4qSAIdfT+vaazGSufAQAA8FkUewDuVZZl2t7ZUVmWWlnpKwzDpiMBwEIyxshaR9ZaeZ4vx3F0dnbWdCwAAAAsMLO5tcVLwAAehOd52traUuD7mk4nrEABsLS63Z6KIlee53JdV57ny3VdFUUha62KotDR0dE3TcEFAADA8qDYA/DgNjc31e10NJ1Omo4CAA/O8zz5fqD5fK4gCJQkiYajkUajUdPRAAAA0DIMzwDw4A4PD/WPv/9djuOoLMum4wDAg/p4dh5FHgAAAL4XZ+wBaATbcAE8dsYYOY7zyduiKFJRlpR6AAAAuBOs2APQCNd1Wa0H4FGL445831eSJHIcR67rKk1TvXn7puloAAAAeCQo9gA0whjTdAQAuDPWWlVVdfX3j0Xe9s6O1tfXNZlMNJ1OVRRFgykBAADw2FDsAXhwlHoAHpuVlb6qqlKWpbLWyvcD7e3vK0kS7e/vNx0PAAAAjxTFHoBG/OcZe9ZaRVGkvCg0zzIZY+T7gRzHkTGXty2KQvP5vMHEAPB5xlgZY3R2diY/CJSmqZLZTLMkaToaAAAAHjmKPQAPrq5rJUmiIAiUZZl8P1CWzRVFkeqqlud5yvNcFxcXKspSrutqfW1NKyt9zWZsZQOwODzPVxzHOjk91cnpadNxAAAAsGQo9gA0Yv/gQL/+8ovqupbvexqPxzo5OdHLly9ljNHumzefFHiDwUBra2t6srGhopg0mBwALjmOoyiKtLOzozTLmo4DAACAJUSxB6AR8/lc8/lcnU5X+/v7Go3HqqpKOzs7cl33s6vygiBQVTFJF0DzjDGKokinZ2eUegAAAGgMxR6Axuy+eSNjzCclXppl0heeJPdXVjSdTh8qHgB8wlorx3Hkeb48z9NgMNDZ2VnTsQAAALDEKPYANKYsb776zhgj13VZsQfgwTmOqziOJenq/M/BcHirxzAAAADgPlDsAWgFY8wnk3QB4L5Z66jTiSUZHR8f62IwaDoSAAAA8AmKPQALLY5jua6r+XwuiYIPwMNwHEfdbk9H79/r4uKi6TgAAADAZ1HsAVhY1lq9evlSWZbJcRwVRUGpB+DeBUGoMAy1f3Cg0WjUdBwAAADgiyj2ACws3/NUFIVmMwZmALh/nucpDCMVRaE//vhD+WemcwMAAACLhGIPwMKK41hlyRNrAA8j7nR0eHikAWfpAQAAoCVs0wEA4EuCIFBZVk3HALAk0iTR8x9+UOfDBFwAAABg0VHsAVhYZVnKGNN0DABLIssyzWYz/fTTT01HAQAAAG6ErbgAFka329Xa6qok6fDoSGVVUewBeFBFkassS3U6HU2nnO8JAACAxUaxB6BxxhhtPn+uXq+n+TyTMVZ/++tfJYkn1gAeXFkWiqOIxx8AAAAsPIo9AI17/vwHdTodTSZj1XUtSZrPM0lSVXHGHoCHE0WxgiCQ48yajgIAAABci2IPQOM811Oez69KPYlCD0AzwjDU27dvlaRp01EAAACAazE8A0Dj0iyTtU7TMQBAdV1rMp2qKIqmowAAAADXotgD0Lg0SWQtD0cAmldVlTzPazoGAAAAcCM8kwbQuDTLeCINYCHkeX41nRsAAABYdBR7ABo3n881Go3U6XabjgJgyWVZqvX1dfm+33QUAAAA4FoUewAWwsHhoXzPlzGm6SgAllhVVUrTRH/58UcejwAAALDwKPYALIRer6c8zz+ZjAsATciyTNZaPX36tOkoAAAAwFdR7AFYCCu9nvJ83nQMAJAkJclM62tr6nY6TUcBAAAAvohiD0CjPM/T5uamer2u5vO86TgAIOlyS26WpVpbW2s6CgAAAPBFbtMBACyvIAj06tXLq+EZbMMFsEjm87n6/VUZY3h8AgAAwEJixR6Axjx98kRZmilNEp4042uV7PAAABl7SURBVMH4vs/EU9xIXdcqy5J/LwAAAFhYFHsAGtPpdJTnbL/Fw+p0uvI8X0EQNh0FAAAAAL4LxR6ARqysrMgYo6oqm46CJbT75o3CMJQxpukoWHB1XclxnKZjAAAAAJ/FGXsAHlQQBPr5p59krdV0Omk6DpaM5/nK81x5nms8HiuKYqVpImOMrHVUFLmiKJLn+SrLUtPpRI7jyvd9VVUlY4zKstB8zgTnZVGWlcIw1Gw2azoKAAAA8CcUewAeVL/fV1mWmkzGTUfBkonjjhzH0bu9PUnS2fm5Np8/V7+/+mECaqZer6fTszOdnr7VxsaG1lYvByccn5zIc13N81xPnzxRVVUqiqLhrwgPoaouiz0AAABgEVHsAXhwrusoCAJlWdZ0FCyJIAhUVpVeb29fDWpJkkTbOzuKokhFUSjPc1lrVVWVJOn9+/eaTCZSXWv6H6u1rDHq9/sUe0vCcRxladp0DAAAAOCzOGMPwIM6OTnR0ftjRVEs1+W1BTwM1/V0enr62enLSZJcDXH5WOp9NJ1OPyn1JGkymcjzvPsLi4Xi+74Gw2HTMQAAAIDPotgD8KDqupa1VmVZsuIJD8Zae2fn4qVZptlspjCM7uR6WGxVVcnjRQgAAAAsKIo9AA9utd9XmiZNx8ASuZzAXF1/wxs6ODyU7/vqdLqs3nvk5vO51jfWm44BAAAAfBbFHoAH47quPM+7PO+sLJuOgyVj7d39yCuKQr/9+986PjlhW/kjl2WpVvuXQ1QAAACARcMzEQAP4i8//qhut6u6rpXn+Z2ungK+xlorY4xc173TgS11XV8O1/jwZzxOxhjVdc3/YwAAACwkij0ADyIIAk2nE87Vw4Oy1qrb7enk9FTT6fTOr9/r9VSWBStQHzHXdVVVlXq9nsbjcdNxAAAAgE+wFRfAg0iSRI7jNB0DS8RxHHW7PR2fnOj09PRePkee53Ic99Ft0wyCQEEQNh1jIcznc2VZqq3NTf3y6hWPYwAAAFgorNgD8CBq1ZIeV/mBxWWMUbfb08HBgYaj0b19nul0qouLC62vr//HpOdaZVkqz/MbX8daqyAIlGXZZ7epW+soiiLVqlUWhYqiVFl+ffVrEIRyXUd1LdV1pY87Sa21V9uT/3ObaVEUMsbI931NZzN5rqMgCJVl6W3ukkdpPp9rPp8riiL99Je/aGd3t+lIAAAAgCTJbG5tcWgMgDtlrdXm5qZW+33lRaHpZCLP82StUZpSEuDuOI4rz3NljFVVVVclVBRFms4SHR0dPUgOz/PkeZ46nY4cx9FKr6eiKL46/dlaK98PFIaXK+PqulaaJp89B3BlZUUnp2cqi0LdbldRFMnzPJVlqaqqPpRzl+XdVTk3nepiMJAxRp7nybFWtaQiz5Wmqaq6Vl1VMtbKc11FcSzVtUbjsbIsUxAEevXypUaj4X3dba3U7XY1nc60f3DQdBQAAACAYg/A3YqiSD//9JPyPFeaJrLWyvM8xXFH83l2NWwA+F6+7ysMIw1HI2VZpm6no263q7Is5TiOtnd2GiuSHcfRy5c/yxqrLEuvzpb0/UC+78l1PVV1pfForOOTE+V5rmdPn2p9fV15nivPcxXF5Yq/MIxUFIXevnv3yecwxigIAjnWynEceb4vx3FUFIUmk4nm8/l3fx3/889/ajQaMjjiv/R6K5rNZjp6//5WKzMBAACAu0axB+BO/frLLyrL4k+lgrWOjBFDBnAnjDFaWelre3tb2X/8W/u4pTUIAg0GgwYTXmZcW13V06dPr7IlSaKzszNNZ7PPbrnt9XryfV/ra2syxqgsC3merz9ev25k8Myvv/yiosgprz4jDEMFQajTszMNh8M7KVIBAACA26LYA3CnfnzxQp7ncS4Xvsh1XRVFIc/zvrkw8rzLVW+vt7fvON39iMJQxS3P3Vvt9xXHsc7Ozz+7Pfch9LpdvXjxQuPxiFV7n3FZJIfyfV9FUej19vZnC1sAAADgvjAVF8CdOjs/VxAETcfAggqCUL3eilZX19TrrVydL3dTjuOo3++r2+216rzGJE1vXWIOhkMdHB42VupJ0ngy0Wg0uvX/p2VRVZWSZKbRaCjf92Utv1YBAADgYTEVF8CdSpJEk8lEnU5H0+m06ThYAMYYxXFHnuepqiq93t6+GuTw8uefZYz54jTYj3zfl+O48n3/3ifd4lPjyUSdTtx0jIVljFHc6Wg4HDayXRoAAADLjWIPwJ3yPO/DFE5fEsUeLgeqpGmq7Z2dP52xeHJ6KmuM1tfXlSSzP51T9nHwSpKmuhgMNJ1OG13BtoySJJHrek3HWEiO46jT6Wo0Gung8LDpOAAAAFhCFHsA7sRqv6+nT5/KdV1lWdr44AIshjCMVJaVDg4PPzs45eTkRJJ0MRjo119+kWRkP0x5dV1XVVVp980bJUnywMnxUVFcDsP5njMRH5uPE4mDINTB4aGGw2HTkQAAALCkKPYAfDfHcbS5uanpdKIkqTg8HleMMZpMp9dOQ57P59re2dEvr15pMpno+OREaZqytXFBnF9c6MnGxlIWe5clXijXdWWtlTFGxhgNh0O929tfyvsEAAAAi4NiD8B3sdbq+Q8/qCzLR1fCRFEkax1Za1XXlbIs++yTeNd15TiuyrJ4dPfB95rPMz17+lQX5+fKr7lvsizT//vXvx4oGW7j4kOx5/v+n7ZLP2ae5yuOYw0GAw1HIxVFoaqq+D4HAADAwqDYA/BdtjY3FUWhZrPHdZ5eGIYqilKnp+9VFIWCINDm5qY8z78qMcuyUBCE8n1fo/FY3U5Hvl8v1H3hOK4cx1FR5A+6ktJaK8/z5fu+BsPhtaUeFt/e/r5e/vyz8jxXXddNx3kQcRyzFRwAAAALjWIPwHe5nH47eXTbb40xSpJE09lMkpTN55rOZur3+wrDUJ04vjxzrCj0entbRVHIGKP/+ec/lSSzhSg+fN9XGEaazmbq9VY0m82U5w+z2sr3A8VxrJ3dXaYjPxJJkmgwGKjT6Wg2m37YmupIksqyVFk+rvL2cqVuTakHAACAhUaxB+C7zPNcjuM8umIvzwutrq7q+MNwB+myvDg/P7/6u+M4n5wdV9e18g/3R9Nb9ay1iqJYr7e3NZ/PFQSBfv7pJ1nHKkvTe//8eT7XfO5S6j0yR+/f6+XPP2ttbV1ZlinLMtWqFUexrLUf3nb//74egu/7Gk8mTccAAAAAvopiD8B3SWYzxXH0aA6Q931fnu/Lcz2dnp5+9bafGwgxHA7V7XbvvNiz1ioIwg9/qyUZ+b4vY4zKslSWpVdnn1lr1e32dHR0dPW2LMv0entbv/76q+qquvdz0lzXu1rtiMejrmvt7O5+9n1hGOr5Dz+o0+lqOl3sQswYozjuyPd95XmuLEs/eQz7+P22t3/QYEoAAADgehR7AL6LtbbpCDfiOI7qur5aWeg4ruI4VlkWSpJEQRDIGCPfD/Tu3TvNkuSbViEOhkNtbGwoz+fXToK9jTAMNUtSJbPZ5RZBSZPxWPM8V6fT0V9+/FFlWaksC3U6Xb0/PtbFYPDJNcqy1O7urn559UqO4yrL0ntbaek4jmb/9fnxuKVpqt03b/TPf/zjT6tZF4kxRt1uT4PBQMcnJ+p2u9p8/ly+H2g+z1TXteK480kxDgAAACwqp9fr/W/TIQC0k+d52trcXJgz5b4kjjvqdrsfijtfvh9IqpXnheq61srKipIkUZbNdfT+vWazb/96yrJUPp9rY+OJXNeVVN9Jeeb7gc7OzjQajZQkiZIkUfnhunmeaz6f68mTJ/I8T7Mk0fHx8RfzXQwG8jxPq6trSr+4Ldf835+M+cJtPu/jNuDDo6NHt0Ub16vqWv2V/sKWYr1eT4PBUO8/fI/M53OdX1yolhRHsVzX0/HxsQbDYbNBAQAAgBtgxR6AbxaF4YNPW70tz/NUSzo4ONDTZ081uBgojmNFUayzszO9Pz6W67p3unV2OBppPJloZWVFTzY2FMedTyaJFkXx1SEWQRDIWvvJof2e532lhJNG47GqvT0FwWUB+DVlWWo8HqvfX/nCLYxWV1c/3Ce1HOfyR8XHrYp1fbmV93Mrsj6uhjp6/77xcwbRjPPzc/VXVhQEgbIsazrOJ8Iw1GyWXJV6H9V1rfPz80/O0AQAAADagGIPwDeL4nihSz3pcqXb+cXF1X8fdTqdq+LsPgqoqqo0GAw0GAw+TKcNZY2R47raWF+XMfrsiqY47qgsS7muJ9fNVRSFPM9XmqbX5pxMJprc8LD/eZ7LWke+7/8ph+e5StJUk/FYruvq8OhInucpiiJZa/Xjixeq6/pPxZ4xRp1OV8PhUBf/cV9j+RweHenVy5fK80JVtThbci/PzdtuOgYAAABwZ9pxOBaAhbS62leWLeZ2u48cx/nsYI/pdPpgpeR8PtdoNNJgONTZ2Zne7e0piuJPtri6rqt+f1VVVenN27caDAZyXU/S5Sqjk2sGedxWnud6/fq1wjBSEISy1pExRkEQXq20Ojk91eHR0dXtR6ORojBUmqafrB68LP1i9furGo3HVx+D5ZWmqY6OjtTpdJqOcuXjuX+LukUYAAAA+Bas2APwTVzXlWOdhVqN8znz+VydONZoNGo6ypUkSXRxcaGV/ory+VxVVSuMQu3t72s8Hku63M67vr4u13WVZdnV2+/SPM+1++aNNp8/V7fblbVWk+lUpig1/sL91e12ledzhWEkz/PkOI6yLNNgONRwOGT7La5cDAZaX1+/GkrRNNf1NJ1Om44BAAAA3CmzubW1uCfeA1gYl2endRVHkdbW1iRdruJKklnDyS5drm6rr4qlOO7IdV0ZY/Rub+/GW1Qf0vramsIoUhxFyvNcb96+/eT9cRzLc12NxuOFGU6ytramZ0+fajQa6WIwUJZlC5MNiycIAv3y6pXG41Hj2/Y/TotepJIfAAAA+F4UewCuFcexfnzxQtLl4IUsS2WM+ezwhCbE8eV2v49bW9M0URx3tLO7y7Y7oGEb6+vaeLKhyT2sOr0p3w/k+75+/+MPimgAAAA8KmzFBXCtH549U57PF27C5Ueu62pnd1dZlunvf/ubOp2uRuMRpR6wAM7Oz9XpdNTpdDWbTe+1WAuCUK7rqCiKq+//MIzkuq62d3Yo9QAAAPDoOL1e73+bDgFgscXR5Xlqi3p+mjFGcdzRcDjUYDhUmqYaDAY8iQcWxHA0kud5Wl1dlbXmzh9LLo8K6KksS52encn3fPV6KwrDSJPpVO/evVvYxy8AAADge7AVF8C1XNfVX3/9VVmWLuSqPWutut2e/vXbb01HAfAVrutq8/lzRVGkyeRutua6rqs47uji4kLvj4/v5JoAAABAW9imAwBYfEVR6PX2tlzXUxTFTcf5kyAINORAfGDhFUWhd3t7yvNcvu9/83WstQqCQN1uT1EUa39/n1IPAAAAS4liD8CN5Hmu19vbstbK87ym41yx1sr3Ax3zpB5ojdFoJMe53TG/xhgFQaBeb0W93oqKotTR+/f67d//1ngBp14DAAAAD4HhGQBurKoqvT8+1tbmc+V53nQcSZfTLs8vLhZmQi+A62VZJuvc7LXFIAjkeb5c19V4PNb74z3NZrN7TggAAAC0A8UegFvJ81zWOk3HuOL7ng4OBk3HAHAL09lMruPKWquqqj57G8/zFMcdzWYzHRweajq934m6AAAAQBtR7AG4Ecdx9GJrS51OR9Pp4mx7M8aqYLUe0Cp1Xev8/FzdbkdJknzyPmutoiiStY7evH3L6jwAAADgKyj2AFzrh2fPtLGxoTRNNBw2vzqu0+lerfSx1spxHBVF0XQsALcwGA719OnTP5215ziOzs7OdHJ6ygo9AAAA4Bpmc2uL35oBfNHGxoaebGxoMhkvxJNsz/PV6XS0u7sr6zjKsmxhzvsDcDtBEMjaT8/ay/Ocoh4AAAC4IVbsAfiqZ0+fajweLUSp57qewjC83J73X9v3ALRPlmVNRwAAAABa7WYj6QAspdV+X2VZfvFw+4dXq6oqTafTpoMAAAAAANA4VuwBS8xaq163q5WVFUVRpLqu5TjO1dY4a61Go2HDKf9PWVZyXR62AAAAAACQKPaApfbq1StZY1QUuZLkcvJkXV+uiltf35CkhTrrKopCjcbjpmMAAAAAALAQKPaAJeZ7nkaj4WfPz5tOpwszlMIYqygKZYzVwcFB03EAAAAAAFgIFHvAEqvrWsaYzxZ7WZbe++f3PE/GGBlj5Hm+PM/7sGKw1HQ6let6so6V7/m6uLjQ8cnJQgzxAAAAAABgEVDsAUvK930ZYx58MIa1VkEQyvd9pVmmoihUV6VOTs80mUzkuq7++Y9/qN9f1WAw0HQwVZKmStP7LxoBAAAAAGgTij1gSW1sbCjLsgf9nJ7nKY47Oj8/1/nFxWe3+na7XUnSu709DYeLM7gDAAAAAIBFQ7EHLKEoirTa7z/4xNs47mj3zRslSfLF24zHY73e3v7qbQAAAAAAAMUesJR+/eUXSZfbYsuy/O7rOY4j1/VU15Xm8/kXb2eMubawK8uSUg8AAAAAgBug2AOWjLVWaZqqLEsFQaDZbPbN1zLGKI47so7VZDyR5/taWekryy6vH0WxjDHKskx1Xakoijv8SgAAAAAAWG4Ue8CSqapKf7x+rb/99a/ffcZeHHc0mU51dHR0Na02iiI9ffJEcdzRweGhsizTT3/5i4Ig0M7u7h18BQAAAAAAQKLYA5ZWnucKgkB1XX3TdlzHceQ4jg4PDz95e5Ikevvu3Sdv2z840NMnTzSdTr8rMwAAAAAA+D+26QAAmrG3v6/haKROpyvfD2798XEc6+zs7Ea3nc1mevP27a0/BwAAAAAA+DKKPWBJFUWh4+Nj7e3vS5L6/VVZe/1DgjFGnU5XeVHq5PT0vmMCAAAAAIAvMJtbW3XTIQA078XWlnzfV5alX71dEISqqkpv3727OlcPAAAAAAA8PFbsAZAkZVkma82NblsUBaUeAAAAAAANo9gDIElKs0yO8/V5OsYYBUGg0Xj8QKkAAAAAAMCXUOwBkCRNp1M5jiNjvrxqL4piXQwGGlPsAQAAAADQuK8vzwGwNOq61nA4VL/fV1EUms/nKstCxhiVZSlrrTzP08nJSdNRAQAAAACAGJ4B4L94nqcwDPX8hx/kOI5q1aqrWo7j6Oj9e11cXDQdEQAAAAAAiBV7AP5LnufK8/xqu60xRnEUqSxLpVnWcDoAAAAAAPARxR6Ar6rrWtPZrOkYAAAAAADgvzA8A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X+P84L0/mTuNOFAAAAAElFTkSuQmCC"/>
          <p:cNvSpPr>
            <a:spLocks noChangeAspect="1" noChangeArrowheads="1"/>
          </p:cNvSpPr>
          <p:nvPr/>
        </p:nvSpPr>
        <p:spPr bwMode="auto">
          <a:xfrm>
            <a:off x="122515" y="-113763"/>
            <a:ext cx="240030" cy="2400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4" descr="data:image/png;base64,iVBORw0KGgoAAAANSUhEUgAABPYAAAdnCAYAAABGVvIiAAAABHNCSVQICAgIfAhkiAAAAAlwSFlzAAALEgAACxIB0t1+/AAAADl0RVh0U29mdHdhcmUAbWF0cGxvdGxpYiB2ZXJzaW9uIDMuMC4yLCBodHRwOi8vbWF0cGxvdGxpYi5vcmcvOIA7rQAAIABJREFUeJzs3UlyHGm2punv116thZmhJwF27nHvXULO7yhnVaOc10YyV5GTWkJJTWp6RWqYS6jMCHe2ztZJwFrtmxoAhJNBp7MDoKaG9xEJ8WBj0KMkCJh9ds5/zMHhYS0AAAAAAAAArWI1XQAAAAAAAACAb0ewBwAAAAAAALQQwR4AAAAAAADQQgR7AAAAAAAAQAsR7AEAAAAAAAAtRLAHAAAAAAAAtBDBHgAAwJrL81yvX73Sarm8lI+3XCw0nU4v5WOtk9l0qvl8/sXf9+rlSxVFcQ0VAQAAXC2n6QIAAABugndv3yrPc+3t78sY89WPq+ta8/lc2zs7ms9m8vJcruv+UC29fv+HHv9noijSbDq9uDfLstTt9dTtdi/9Wn8mTVMVRaHxZPLF37t/cHANFQEAAFw9gj0AAIArVhSFsiyTMUZJkigMw69+rDFGk/OwajQeX1WJl8L1PG1vb0uS8izTu3fv5HneDweRX6MsS22NRn8ZmtZ1/U2hKgAAwLoj2AMAALhicRzLdV15nqc4ij4K9qqq0vT0VFmWyXEc+b6vNMsuArIizzWbzZTnuSzLUn8wuHj89PRUxhiVZXnx+K3RSI5z9hQvz3PNzx9rjFG321Wv39diPldRlhqNRpKk05MTZVmmuq7luq4Gw+FFGJckiRbzucqyPPsYvZ56vd4X79n1PDmOo+KDDsO/us733kuWZZrPZiqKQsYYBUGgwXB4EeC9fPFCg+HwYox5d29PL1+80M7urhzH+eT+Op2O+oOBpLMgcDqdKk0SSZLjOBqNx7Jt+3s/FQAAAC4VwR4AAMAVi6NI3V5Pnuvq7du3KsvyIhx6P766t7enoix18u6d7PMwq6oqvXv3Tv3BQOMwVJHnendyIsdxLgKxOI41nkzkuq6m06kW87lG47GqqtLJu3fq9noaTyaq6/qz58r5QaDh1paMMZrP55qenmpnd/eivtFoJM/3VVWVyq88my7LMhVFIdfzvuo6P3Iv7wPCsix1cnKiaLVS94PwMYljbe/s/Gm3njHmIkAsikIn797JdV0FYagoilRXlfb29iRjVJyHigAAAOuC5RkAAABXKEtTlWWpMAjkep5sx1Ecx5LOOsKSJFF/MJCxLLmuq06nc/HYNE1lO446nY6MMXI9T2EQKDnvIJOkIAzleZ6MMQrDUPl54JUmiSzLUq/XkzFGlmXJ+yBk+1Cn05FlWTLGqN/vqygKVVV19ovGKD//sWVZHwV1/yzPMr16+VKvXr7Uu7dvFXY6H3W3/eV1vvNePM+7eIzjOOp2Okqz7KO6ev3+xXX/me/7cl337M/3PNDLzh9vjFFVVSrOu/lcz5Nl8fQZAACsDzr2AAAArlAUx/J9X9Z5wBWGoeIoUq/Xuwi17A/CIuuDIKwsiouw7EMfjvJ++FhjjOrzj1mW5cUY61+p61qLxUJJHH8Usr0P8kajkZbLpRbzuVzXVX8w+GxA+OEZe2VZanp6qsViocFg8MXrfO+9FEWhxXyuPM9Vn9/PP//evxqdzbLsbDS5KFTXteq6vvjzDcPw4j6qqlIYhmchLF17AABgTRDsAQAAXJG6rpWcd+e9fvXq4ufqulae5xcBVFlVcs5DraosLx5v27Y8z9PkPCz7FrZtX3QG/pU4jpUkicaTiWzbVl3XF7VKZx1x4/FYdV1rtVrp9OREe/v7X3X9IAwVrVbSYPDF63zvvcymU7med7E4Y7lcftTR+CXT01N1ul2Nu10ZYzSbzS6Cx/edhe+7C09PTuREkTrXtOkXAADgS5glAAAAuCLvQ72dnR1tn/9vZ3f3YonG+2UPi8VCdVWpyHNFHwRYfhCoLMuzs97OA8Esy5Tn+Rev7QeBqqrSarlUXdeqqupixPRDdV3LSLIs66yrbj7/6NfiKFJVVWcjsMZ8dbdaVVVK4vgivPyr6/zIvbz/uNLZopFotfrqj/v+8e/HdLMsu/g7k85GofM8v/g9kiS69QAAwBqhYw8AAOCKxHGsTqdzsQzjvU63q/lspv5goMFwqNl0qtevX8txnLOz5c5DK8uyNJ5MNJ/NtJjPP9om+yUfPXaxuNgk+89jtGEYKk1TvXn9+uwcu35fiqKP7mE2m0k62wq7tbX12Wt+ODZsjJHn+xqcb5j90nW+9176g4Fms5lWq5Uc1z27zp8EmJ8zGA61mM81n83keZ6CIFBV15LOuidn0+lFsBmE4Udj0AAAAE0zB4eHddNFAAAA4Mx8PldVltoajZouBQAAAGuOUVwAAIAGFXl+Me6ZZZmiKFIQBE2XBQAAgBZgFBcAAKBBVV1renqqsqpkW5Z63a58gj0AAAB8BUZxAQAAAAAAgBZiFBc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afpAgAAAABcvdFopJ3tbVVVpd9//12z+bzpkgAAwA8i2AMAAAA2lOM46nQ62p5M5LqOoiiWMUb7+/saDod6+uxZ0yUCAIAfQLAHAAAAbKD9vT2NRiPlea6iKLRYLC5+bbHI1ev1tD2Z6O27d5881rIshWGouq4Vx7Hqur7O0gEAwFci2AMAAAA2zO7urgaDgebz2WdDuSiKtLOzIxmjOIpUVpUcx1G329V4NFJRFjIysixLp9Op3r17p6IorvlOAADAXzEHh4e8/QYAAABsCNu29beff9Z8PlddV1/8vZ7ny7IsWZalqqpUlqWyLFVVnT3Wsmz5vifP87WKIr17906r1eo6bgUAAHwBwR4AAACwQSaTiUZbQ0VRdMkf2cj3Pfl+oOfPn2uxXF7yxwcAAN/KaroAAAAAAJdnMh4ry7Ir+Mi10jRVksTa3tm+go8PAAC+FcEeAAAAsCE8z5NlWVd6Fl6WZQr8QL7vX9k1AADA1yHYAwAAADZEv99XnudXfp04jnR8dCRjzJVfCwAAfB7BHgAAALAhJuOx8vwqxnA/lmWZ6rrW/t7elV8LAAB8ntN0AQAAAAB+XK/blTHmSsdwPxTHkQaDgeq61snpqYqiuNikCwAArgfBHgAAALABxpOJsiy9tuvVda3lcqFer6etrS0ZY/Ty5UtNZ7NrqwEAgJuOYA8AAABoOdd11e12NL/mUK2ua0XRSpJk27b29/c1Xyzo3AMA4Jpwxh4AAADQYrZt6+j2bSVxorquG6ujLEvleaa7d++yVAMAgGtCsAcAAAC0lGVZenD/voyR0jRpuhzFcSzLGN25c0edTqfpcgAA2HgEewAAAEBL3b51S2VZKo7jpku5EEUrGUlHt2/rwf378ly36ZIAANhYBHsAAABAC+3u7ioIfMVx1HQpn0jTRIvFXFVV6sGDB9rd3WU8FwCAK8DyDAAAAKBljDHankw0W/MNtGmaKstyDQd9bQ2HqqpKz1+8WKsOQwAA2oyOPQAAAKBlOmGooihU1+u/fbauK61WKxVFriAIVJZl0yUBALAxCPYAAACAlul0Oq0LyGzb0fMXL5RlWdOlAACwMRjFBQAAAFpgazjUYDBQGIYyxmi5XDZd0lczxsh13bUfHQYAoG0I9gAAAIA1ZozR3bt35TqOsizTarVUVa3/CO6HgiDUyelp6+oGAGDdMYoLAAAArLG93V05tqXlcqEsS1sXjlmWJc/z9ObNm6ZLAQBg4xDsAQAAAGvK8zyNRiNFUdR0Kd/N83y69QAAuCIEewAAAMAach1Hd46PlSSx6rpuupzv5nmeptNp02UAALCRCPYAAACANeP7vh48eKCiKJSmadPlfDfHcVRWVavvAQCAdcbyDAAAAGCNWJalu3fuKEliZVnWdDk/xLJsQj0AAK4QHXsAAADAGtnb21NRFK0P9SQpzzP1ul3Ztt10KQAAbCSCPQAAAGBNhGGoreFQSRI3XcqlKsuy6RIAANhIBHsAAADAGnAcR8dHR4qiqNXLMj5U17Xqupbnuk2XAgDARiLYAwAAABrmeZ4e3L+vLMuU5+0fwf1QlqUabm01XQYAABuJ5RkAAABAQ4wxmkwm2tneVhxHG3Gu3j+rqlquy8sOAACuAt9hAQAAgGtmWZa2tra0PZmormstFnNVVdV0WVfCcWzN5mzGBQDgKhDsAQAAANckCAJtTybq9/vK81xJEqsoiqbLuhKe58n3AxVFodls1nQ5AABsJII9AAAA4IoFQaCd7W31ej0lSaz5fLYxCzL+TK/XU1GUevHypRaLRdPlAACwsQj2AAAAgCti27b29/c16PeVJMnGB3rvOY6rf/zy6424VwAAmkSwBwAAAFwBz/N07+5dFUV+YwI9SbIsW2VZ3pj7BQCgSQR7AAAAwCULgkB379xRksQbuen2rwRBwJl6AABcE4I9AAAA4BJZlqU7x8eK41h5frNCPd8PZIzR6zdvmi4FAIAbwWq6AAAAAGCT3Do8VFEUNzLU8zxPjx8/ZgwXAIBrQsceAAAAcElu37qlMAy1XN6sTbCdTleS9OvDhyqKouFqAAC4OQj2AAAAsBH+9vPPMsboH7/8oqqqrvXaxhgdHx3J87wbF+p1uz2laapnv/1Gpx4AANeMUVwAAAC0njFGjuOoKArt7e1d+/Vv37olz/O0Wi2v/dpN6nZ7SpJET589I9QDAKABBHsAAABoPWOMJKkoco22tq712vt7ewrD8EaFesYY9Xp/dOoBAIBmEOwBAACg9SzLUl3XyvNcRVHo1uGhgiCQZf3xdNdxHHXCUP1+X77vX8p1x+OxhsPhjQr1LMtSvz/QfL7Q02fPmi4HAIAbjTP2AAAA0Hq2bV+cq7daLRUEoe4cH8m2z57uGmNUVZXKslRdV7Lts7HdxWKhk9NT5Xn+zdd0XVd7u7taLOY3ZgzV83yFYajXr1/r5PS06XIAALjxCPYAAADQerZtq67Pgr26rhXH0Qe/aiR9Grw5jqNer6vRaKRfHz785nBvezJRmqXXvqijCY7jKgxD5Xmux0+eKI7jpksCAAAi2AMAAMAGOBvF/dyv/vkvFEWhoihUVZWOj4706PHjbwrphsPhjdiA2+l0ZYzRq9evNZvNmi4HAAB8gGAPAAAArVcUxUfn6X2LNE0Vhh39/NNPOj09VRzHSrNMWZZ99jGWZcmyrI3v1nMcV7Zt6+//+MeNGTcGAKBNCPYAAADQemmayrbt7358HEdyHEf9fk/D4VC2bausSj18+EhlWX70e40x2t3dVVF8+7l8bWLbjrrdrp4+fUqoBwDAmiLYAwAAQOvVda2yLH+oi+79aO57QRDobz//rCzL5Lquakl5lsnzPRV5odVqdUnVrx9jjHq9nn777TetoujLDwAAAI0g2AMAAMBGODtn7/I6y5IkUZZlsixLaZpcXCO7AQszLMtSnudaLJdNlwIAAP4CwR4AAABar9vtqizLSx8ZrarqoxBv0wM9AADQLgR7AAAAaB3P89TrdtXv9+X7/kdddbgcxpimSwAAAF9AsAcAAIBWuXN8rE6nozzPVBSF4vjsDLh/XnKB72eM9dF5gwAAYD0R7AEAAKA1er2egiDQbDZtupSNRrMeAADtYDVdAAAAAPC1Bv2+8jxruoyNVxSFwjBkHBcAgDVHsAcAAIDWGAwGyvO86TI2Xl3XKstSnuc1XQoAAPgLBHsAAABYe5Zl6fbt2yrLkrP0rklRFOr3+02XAQAA/gLBHgAAANbacDjU337+Wb7nabVaNl3OjZFlqbYnk6bLAAAAf4FgDwAAAGtrtLWlg/19rVari+23uB5lWaquawVB0HQpAADgM9iKCwAAgLVj27a2t7c1Ho20WCxUVYzfNqEsSwW+ryRJmi4FAAD8CYI9AAAArI1Op6PJZKJ+r6c0TTWfz1XXVdNl3Vh1XUtsxgUAYG0R7AEAAKBRnutqOBwqCEN1Ox2laaLZbHoWKqFRxhhVLCsBAGBtEewBAACgMUEQ6N7du8qyTFVVarGYE+itEdd1FTOGCwDA2iLYAwAAQCMcx9HdO3cURSvled50OfgnlmWprmv+bgAAWGNsxQUAAMC1M8bo+OhIWZYRHK0xuicBAFhvBHsAAAC4docHB7JtW0kSN10KPqOqKjkOAz4AAKwzgj0AAABcG2OMDg8O1Ov1tFotmy4HX1CWpXzPa7oMAADwGbwFBwAAgGvR7XR0+/ZtlWWp5XLRdDn4CkVRKAxDpVnWdCkAAOBP0LEHAACAK+d7no6Pj5UksaJoxdltLVGWpcIwbLoMAADwGXTsAQAA4Ep1Ox0dHR0piiIWZbSMMWfj0wAAYD3RsQcAAIArMxqNdHx8fB7qMc7ZJp7nyfN9vTs5aboUAADwGXTsAQAA4NI5jqNbt24p8H0tFgtVVdl0SfgGnufJ9wM9fPhIGefrAQCwtgj2AAAAcKmMMbp3967KqtRiMW+6HHwjY4zCsKNHjx8T6gEAsOYI9gAAAPBdXNeV7/vyPE/GGKVpKse2NRwOVde1kjhuukR8B9t2lKapkiRpuhQAAPAFBHsAAAD4av1+X/1+X71uV7ZtqyhyVVUtqZZl2arrWmVZKIpWTZeK72SMYWsxAAAtQbAHAACArzKZTLQ9mSjLMsVxpLLk3LxNY4xRpxPqxYuXTZcCAAC+AltxAciyLA0GA1kWXxIAAH+u0+lod2dHq9VSaZoQ6m0gy7LU7fZ0cjrVbM7ZiAAAtAEde8ANF4ahjo+OJElRHOvZs2cNVwQAWDdhEOj46EhRtFJVVU2Xgyvguq46na5+f/tWb9++bbocAADwlQj2gBvMtm3dOT5WksRyXZfNdwCAj7iuq+3JRFtbW4qilfI8b7okXIGz8duuHj95opiFJwAAtArBHnCD7e3uKs8zWZalsqp1cnIiy7L+tBsjCAJtTyZ6/eYNL+wAYMPZtq3dnR1tbW0py1LN5zOWKWywIAh1enpKqAcAQAsR7AE31GAw0HA41Hw+U6fTkeO4+vmnnySdjeS+fvVKcZJIOnsn//joSMZIBwcHOjk50c72tlzXVV4UWq1WyrNMWZ4riiJe/AFAiw2HQx0eHCjLMgK9G8CyLHmep0ePHzddCgAA+A7m4PCQZ2vADdDr9TTo91UUhRzH0WAw0Gq1vDj8/MNOPd/3FQShFouFXr56pa2tLY1HI61WSw0GQ9V1rTRNVBSlbNuSbdsy5uy/dV3r97dvNZvxYhAA2mY4HOpgf/+j7w/YbN1uT9PpVL9zrh4AAK1EsAfcAIHv6969e0qSRMYYSVKaJn8ZvBljFASBXNeTMUaLxfyrDkx3XU+e58l1XZ2cnGixXMp1HE1ns0u7HwDA1fi3f/1XLZcLQr0botPpqCgrPXnyhDfjAABoKUZxgQ1njNHt27cVx7GyLP3qx9V1rTiOlaaZpPqrtyDmeaY8z2SMpW63q8FgINu2JWM0nU6/8y4AAFftrPvaEOrdEGHYUVXVhHoAALSc1XQBAK5Wv9eTbdvfFOp9qKrKrw71PlTXleI40nK5UJqmGvT733X96+Y6jg4PDnT/3j2FYdh0OQBwbcqyvOjqxmYLw45qSY8J9QAAaD2CPWDDGGO0NRxqd3dXtm1ruVrJGCPHcRurKctSdTod9dc43LMsS/v7+/rpp5/U6YSq60p379zRcDhsujQAuDZ5nsuy7KbLwBXqdLqqqkqPHz/+rjfuAADAemEUF9ggxhj99ODB+Y9q9ft9PXz4UK9evdLOzraKIm+krqqqFEUr3To81C+//qqiKBqp40Oe5ykIAnmep36vpzAMlWXpJxsgJ+OxZpwPCOCGSNJEjmMryxjH3UTdbk95nuvJ06d06gEAsCEI9oANMh6PJUmr1VLS2RP40daWbNtWVTX7BL4oCqVpqnt37+rFixdaRdE3PX7Q76uWtFqtVFWVXNdVp9NRVVXKs0xBEGgwGKiqKlVVpeVyqVUUqd/raWs0UrfTUV3XqutalmWpLEsVRaGqqlSWpWaz6ScvcrIs03C4pSAIlCTJJf5pAMB6ms/m2t/fl2WdHeFAR9emMOr2ukriRL89f06oBwDABmErLrBBHty/rzzPLjribNtWr3c2/hpFK+V5Mx17H/J9X74fKIoivXz5UvkH3XuDfl+D4VBBEGi1WinPMk0mE5VlKc/zlOe5bNtWkiQKw1B5nssYcxbUVaWK8x8bY+S63tnZgnmmIs+VZZmks67Gb3lB4/u+jLH08NGjS/+zAIB11O101B8MNNraUpqmSpK46ZLwAyzLUrfb02Kx0IuXL5suBwAAXDKCPWCD/O1vPys672h7733QtW5dF0EQyvd9vXz1SkmSaDwaqd/vqyhyZVku13VkjKUsy2RZluq6UlEUsm37ouPuuu6p3+9rPl/o5atX13I9AFgHtm3r+OhIlmUpjr+tyxrr4ay7vatXr1/r9PS06XIAAMAVYBQX2CBGn24zfD9+um6SJFZZltrd2ZYxZ8Hdcrm4qLUs/+jkKz846qksS5Xl9Z79tFwuNR6P9fvbt2txPiAAXIeyLPXk6VP97eeflWX2tX/txY/x/UC+7+vJ06eKvvH4CwAA0B4Ee8AGqepKxnwa7q2rPM+U51nTZXxRXddKkkSTyUSvX79uuhwAuDZVVWk6m6kTBgR7LRIEgSzL1q8PH67FMRwAAODqWE0XAABtkKaJticT9Xq9pksBgGuVxLEsi6eMbWGMJd8P9OjxY0I9AABuAJ6lARvEtuy1HLvdBFVVaT6f6+j2bfm+33Q5AHBt8qKQMTxlbAvf9zWbzeiwBADghuBZGrBBbNsmdLpCZVkoSRId3b4tx+EkAwA3g/WN28TRLM/39O7kpOkyAADANSHYAzbI4ydPFAQhI1NXKE0T1XWlO8fHsm276XIA4Mo5rkuw1xK+7ytNUqVp2nQpAADgmvDqH9gQruPoYH9fZVnyAuyKxXEsSfrXf/kXjcfjVi0sAYBvFQaB6rpqugx8gWVZCoJQz1+8aLoUAABwjZglAzbEwcGB6rrSfD5rupQbIUnODpOfjMcaj0ZarVYqylJv374lWAWwUfr9vqJo1XQZ+IJOp6vXb94oy9Z/2zwAALg8BHvAhgiCQJ7nqa7PQidcrbqutVotJUme5ysIArmuI9u29erVq4arA4DLEQSBjDEsYlhz3W5XSZrqhLP1AAC4cRjFBTbEP375RQ8fPZLruk2XcuNkWao0TRRFkUZbW/I8r+mSAOBSbG1t0QG25rrdnvK80LNnz5ouBQAANICOPWBD1HWt0WikosibLuXGqqpKcRzrwf37F+O4qyhSlmV68+bNxc9ZlqW6rhnZBbDWhsOhRltbms/nTZeCz+h0usqyTE+fPeN7CgAANxTBHrBBfM9TURRNl3GjZVmqPM8kGRkjua6noN/X9mSiqjo7fN4YI2OMiqLQ69evNZ1xLiKA62OMkeu6MsYoz/OLr03v+b6v3Z0ddbtdLZcLFmesqTDsqKwqQj0AAG44gj1ggziOQ7C3Bs5eYNWqaylNE6WptFr9Eei9fxHtOI729va0s7Oj0+lUs9lMeU7HJYCr43me7t65I2MZqZZs29ZyudS7kxN1u10NBwM5jqM0TVjGtMY8z5dlWXr08CGhHgAAN5w5ODzk2QDW0vb2tsIg0G/Pn/Ok9StsTyba2dnRcrngkPOWcRxHruvJ8zy9fffubOytrlVLnG0F4FKEYahut6ud7W3FcfTB1xYj3/fl+77yPFeeZ7xBtOZs21av19evDx/yPQIAANCxh/WytbWlw4MDlWUp27ZlWZaiKFKaplquVk2Xt9a2t7cJ9VqqKAoVRaEkSTQcDDQejWSMkeM4evLkiRbLZdMlAmipwWCgw4MD1XWtoij+5PtEfd5ZnDRWI75Nt9vT8xcvCPUAAIAkgj2sEWOMbh0eKopWqqpa3vl5cZPJRJZltFiu9Px2G0ptAAAgAElEQVT586bLXFtpmsqybIK9FqvrSlH0R4AdhKF6vR7BHoDvduvwUMvlUmVJF94m6Ha7WiyXLDQBAAAXrKYLAN6r61rT2UyW7ajb7SrPc6VpouVyofl8rn6vp26323SZa6uuaxljmi4Dl6mWXM9rugoALWXbtowxhHobwLZtDQYDxXGiFy9eNF0OAABYI3a/3/+vTRcBvLdYLHR6eqrpbKbdnR2VZXmxaKCua/V7fZ1Opw1XeX1cx1Gv11NRFB+dM2hZlhzH+WiTYafbkeM4vIDbIEVRqNvtansyUV3XiuO46ZIAtMh4PJbnuizlaSnLss7PPwwUBKFevnql33//vemyAADAmmEUF41yHEe2bStNU9m2rX6/r163q263K8dxZFm2pLOgKssyDQZDdTodRVHUbOHXoNPp6PjoSFVVyRij0+lUtmWp3+9fhHqWZWm1Wuntu3dKk1RhEDZdNi7ZYjGX4zg6PDhQnmWM5QL4KpZlaWd7W6sVXzPaKAhC+b6v2Wym+eKtoij66M08AACA99iKi8a4jqMHDx7IGKO6rmVZlrIsU1kWyvNCVfXpWXGe58nzfP368OFGniXnOI7CMNR4PFYYBEqSWFmWyXEcOY57fvh5/sG9G3mepyAIJJ2ds8cB6Jup0+lovljqzZs3TZcCoAVu37ol3/cVx5v/Rtim8YNARkZPnj7dyOc6AADgctGxh0YYY3R8fHwRRFmW9VXvRGdZJsuy9eD+fT16/Hjjxose3L+vqqpUFIXm89nFz7/fmvqpWlmWKstSOY6rotisPw/8IU1TjcdjzWYzpWnadDkA1li/31ev1/vo+wjawRijwA/0y6+/EuoBAICvwvIMXKtbh4fa3dnRvbt3ZYy56C77lvGSJImV55l+evBAg8Hgqkq9VL1uV//2r/+qn356IN/3P/v7zjbbWn/arfglhHqbrSxLpUmse3fvNl0KgDUWhuHFhnm0j23bKopCxhjZtt10OQAAoAXo2MO1McZoNBpJkuI4/qEXHWmaqigK3To8VFmWWq3W5wWMMWfjse+7qnzf19HRkVarpSzL0v179ySddeFFcaxotZLtOHIcR69ev5bnebp1eKg0TZUkLEvAH96ftwgA/8xxHO3t7mowGCiKVp/p8sa6K4pCnlfr/r17sixLURTp6bNnnK8HAAA+izP28MOCIJBt218M1yzL0v7ensbjsZbLhbIs++FrO46jTqer//X3v3+0NbYplmXp+PhY3U5HWZZpvlhoazhUkiTK8z/u1xhzvtnWlWVZkmrV9VkI+P4+kiRRljFyiT+4rivHcfXrw4dNlwJgjRhj9PNPP6ksCyVJshbfD3E5wrAj13V1enqqN7//zt8tAAD4BB17+CFhGOrunTsqy1LGGD377bfPbqx9vxRitVpdSqgnnb2zXVWVOmGo1Rpsyj0+OpJj2zo9PZHjOOp2Oorj+JMx2bquVZblJ+fnJEn81ecN4uaxLIvz9QB8ot/vq65rxTFd3psmjiOlqa3BYCDP8/Tst9+aLgkAAKwZztjDha2tLXmep8l4rPv37snzvC8+ZndnR3Eca7lcKEli3Tk+1uHBgRzHkWVZ51tsPYVhKMe2z4Osy323ua7rrx5PNMZoZ2dHo/N7dZzLy7Yty1K3270YMS6KQknyaaj3JYR6+BzHcbRYLpsuA8Ca6XW7KktGbzdVVZVarZYX5ycCAAB8iI49yBij/b09DYdDSWcBVRzHenD/vqIo0nyx0HQ6/WT8YzAYKAzDi617eZ5rPp8pCAL97eefJUnl+RKIuqpVVZWSJL70jiPXdVV95WjKeDzWeLSlqqq1Z9syxuiXX3+9lO26VVUpzTK5rrtx23rRPGOMHMfVkmAPwD8Jw/Cj4x6wmZbLpbrdru7euaMnT58ylgsAACQR7N1oW8OhHMfRYDCQbdtaLOZyXVeSlGWZ8jyT4zjanky0t7urVRSpyHPZtq1+v6+qqj5ZgFHX9Xl4l1z8+Ko4jiPX9WRZljqdzp+OAFuWpcODA4VhKNuxZWS0WCwuts4GQaid7W29ePnyUmp6/fq1Dvb3CfZw6RzHVRzHn4xvA8DZwqak6TJw5WqtVkt1Ol3dvnWLsVwAACCJYO/GOjw8VL/XVVGUqqpKq9VZF9CHZ99VVaUsy5RlmWzblm3bcoJAUq3FYv6XI6NX/S6y7/sKglC///67fnv+/E+7AC3L0mQyURiGSpJYVVXprKw/aiuKXJ1u59LqWiwWOrp9W8YY3knHpbJtS1HE+VkAPnY2hltyjMMNEkUrDQZDBUGgJCHQBQDgpiPY23Ce5110+HzY6TPa2lIUrb56LPbPFj00JQgCWZatZ8+eafmZTbxbW1u6dXioqqq0XC4+W3tRFArDjm4dHur1mzcqih8/o2g6m6nb6V6EpcBlsCxbEQfjA/iAbdva39+/tIVUaI88zwn2AACAJIK9jbY9mWh/f19lWcq2bb1580bL1UpBEOjNmzfa29tTlmWt6ywLglC//PrrZ1/I3Dk+VqfT0Xw++6owcrVaajQaaWtrS//f//yfP9z18OLFCx0fHSkMO4rj5jf1YjPUdX3+eT1vuhQAa+Lw4EBSrSxjW/ZN9LWLwwAAwGZjK+4GGw6HWizmms2mSpJEnuddbK0djUZarVatC/WksxHhfr9/8eP3Z/45jiNjjDqdjoqi+OqAzvf9i826X7MJ+Gv89vy5fN+/lI8FSFKSxJqMx7yQAyDpbAT3bBM7byDdRFVVqROGTZcBAADWAB17G8p1HHmed9ExliSxgiCUbduSpDiO1ma09lstlwtNxmOFYagXL17owf37qutaruvq8ZMn+l9//7vu3b0r13W/ajzJth1Np1N5vn92Lt94rCAM5bmufn/79ru2kFZVRQCDS/U+hG9jGA/g8h0cHNAVfoPlefbRm5wAAODmItjbUDu7O58swoiilZIkluM4rQ31JF2cmzcYDHX71q2Le+v1+rp/757evHmjVRRpOBh8VbCXpsn5uX1GR7dvn3f7lbJtS4eHBzIyKstSvz58+E2hSlVVsiyLA81xaaq6UhiGijlrD7jROp2OLMtiA/sNdvYGouS6Lp8HAADccIzibiBjjEZbIyXJpy/+32+63QRxHCkMA+X52f0slwvNZlMNh0MN+r0/vf8/k+e54jjSarXSYjFXHEdK01RRFKsqKxVFLsuytLO9/U31vTs5URAE33xfwOfEUaSj27dlWXzpBm6y8Xi8Md/L8f2MsVr9Ri0AALgcvDrcQHVdq1atTZ/Yy/Nci8Xio3eqy7LUarXUcrn84XewHcdWEAQy5uyfybeGKXVVXTwWuAxZlqksS92+davpUgA0pNvpqN/rsTDjhns/EcBUAAAAYBR3wwwGA+1sbyvPckkbnuxdgyzLZDu23rx+o1u3bsmyLL14+fKj3+M6jibb23IdR1mWKYpjhWGo8Wik5XLRUOXYVHEcqd8faDwa6eT0tOlyAFwjy7J0dHTU2uVXuDzvj/sAAAAg2NsgO9vbGo/HStNEccyIzo8qikLL5UK+7+vWrVsqy1L9fl+H0kW4Z4zR3bt3VVWVyrJUt9vRYDBQXddaLBaqa95Jx+VbrZba29vTKjobGwdwM+zt7irPcxUFZ6rddMYYwl0AACCJYG+jTCYTLZdLVRXnrVymNE1VlqWMOTuovNfr6f69e3rx8qVGo5HqumYzIa7V2cKYSHeOj/Xrw4ecsQTcAK7ramtrS/P5rOlSsAZs2+GcRQAAIIkz9jaGMUa2bRPqXZGiKM6XdNRaLheqqkr37t7VZDyWbVvq9Xrq9XpyXVe2bcsY03TJ2HB5nqkoCt25c+eHPt+MMfJ9n89ZYM31ul1leUaXFmSMURiGendy0nQpAABgDdCxtyHqulZZlheHKeNqZVmqLEvlOI48zzv/WaNOpytjjIwxKstSZVmeLTOpa9m2pbo+W/BRFLmKomj0Hq5S3R2o/E//Lvt//IfMat50ORsrSWJ1Oh3dOT7Wk6dPv/kF/2hrS/v7+zoLrFd69ttvV1MogB9WVpUsFjJBUrfb02w+13Q6bboUAACwBgj2NsjpdKp+r6soYiz0uhRF8dmAzveD8+49yZg/AlfHcRQEgYqiUBStNjKILf/Tv6v43/4PSZLzH/93w9VstiiK1Ol2def4WE+fPfvi55Nt2xoOh5pMJjKSlsuFyrLUcLgl3/c5sw9YU8vlUrcOD3kD74ZzHEd1XevVq1dNlwIAANaE3e/3/2vTReByxHGsyfZEOu8WQ7PKslCe5+f/yy7+f5ZlSpJEruup2+0q38DRqrqsVD/4N9n/7/8ja/au6XI2Xp7n8jxfO9vbiuNYef7pwfqO4+jo9m0dHBzI8zxlaaIkST743KvV7XY1m3F+F7CO6rqWbVnqdDosz7jBbNtRWZZ8rQYAABfo2NsgVVXp6dNnunN8rIyum7W3Wi3lOFvqdrvnG3Q3J9wr//N/Ub1/rPI//xfZ//2/NV3OjRDHkVzXPfv3n50FybZty/d9WdbZ+F6SJJpOT//08WmaajjcUhiGiuP4OksH8JXenZxoPB6zsOkGsyyjvODNWwAA8AeCvQ1TVRWH4LfIYjFXr9dXp9PRarVqupxL4/xf/6eK8//i+uR5rtlsKsdxzsf1yotlL8aYL4bHcRzpYH9fDx89uqaKAXyLs0VOuRzH2ehzWvHnjLHk+4HenbxsuhQAALBGOIV5w3D2TrtUVaX5fCbX9eS63pcf0BLW78/l/ff/Juv355LOlmkU//6/q+4OGq7sZiiK4qJr7/3Xg6/pCC2K4oNlMADWURTHsm3el70pLOsszOt0OhoMBvr97VvN5yylAgAAf+CZ4QYxxmg8GhHstVAURep2u5pOs6ZLuRIs02iHDZoGBzZWtFqpE4ZNl4Er1ul05XmeyrLUcrnUKooURZGybDOfJwAAgO9HsLchbNvW8dGRHMdRFG3OSOdNkWWpwjCU63rK88170m7/j//46L9YT3VdybIsuY6jnDE/YC0laSrbtpsuA1fEsix1Ol0lSaInT5/+6TIkAACAD5mDw0N6NFrO8zzdv3fvfNsqh963le/76nQ6Wi6XPJFHY4IgVJImevGCM5yAdeA4jnrdrsJOR2EQyPd9pWnK9/sNFIYdeZ6nN2/e6N3JSdPlAACAlqBjr+WMMdrb3SXU2wDp+SbjXq+n1SpSlrHZGNevKHKFAWN+QNNc19XhwYE6nY7yPFdZlirLQvN5slFb1HEmDM/+nh8/eaKyZOstAAD4egR7LTcZj8+7vBZNl4JLkKapyrJUr9eXbVvKsown+LhWxhjO6QQa9r4TP01TzWbTpsvBFXMcV47j6NHjx3z9BQAA34ytuC23iiJZliXHIaPdFEVRaLlcyHU99fsDDQZDGcM/VVwXgj2gaYcHB0rTVGmaNF0Krpht2+p2u/rt+XO+9gIAgO9CWtBycRzr6dOnF+eyYDMURaH5fKbp9FTS2fl7wHWwLKOCLlGgUUEYcBzDDeC6rnq9vp6/eKHVisVnAADg+xDsbYBVFOn58+dyXYK9TZSmCcEerk1d17JtvjUATaqrWsaYpsvAFev3B0rTVPP5vOlSAABAi/HqbUOsokiO49C1t4HSNJUxRrZtN10KboCiKFieATRstVrJdd2my8AVOz09keu6Gg4GTZcCAABajGBvQ1RVpSdPn6rT6cqy+GvdNGVZyveDpsvADVBVFWd2Ag2L4pg3c26Auq6VJLF2dnaaLgUAALQYCdAGiaJIr9+8Ub8/OA/4eFGwKVarpTzPU7fbbboUAMAVm8/ncl2PcdwbIM9z2batra2tpksBAAAtRbC3Yd69e6dffv1VJ6en6vf76nZ76vX6vPPfclVVaTo9leO46vcZ2cHVMYatuEDTiqJQkiR0z94QSRJrZ3u76TIAAEBL8YxxA+V5rpOTE8VxrMD3VUva39vTfD5rujT8oNlsqq2tkSzLInzBlbBtRynbOIHG+b6v5XLRdBm4BnVdy/d9OY6joiiaLgcAALQMHXsbLI5jnU6nmk6ndOxtEGOM6rpuugxsKMsyKnJeWAJNsm1btm1zZu4N4Lqeut2enjx9SqgHAAC+C88YgZZhuQGuHOd6AY0qy1IvXrxQp9Nl2/0GC4JAnU5Hj5880WJBdyYAAPg+pAM3RBzHcl1XeZ43XQp+UFVV8jxfZVkyjotLV9cSsd7XMcboYH9fMkbRaqXZfE43LS7N6XSqVRTp7t27MsYoTRmR3yRBEMq2bf3jl1/o1AMAAD+Ejr0b4u27dwqCsOkycAniOJJt2xoOt1ikgStQy2J0/6vcvXNHo9FIg35fu7s7unfvHqOTuFRZlunhw4cKglDG8Lm1KXq9vjzP08NHjwj1AADAD+NZ4g0xP+8kCYKg6VLwg4qi0Hw+0+npiSzLkuO4TZeEDVIUhQLfl+/7TZey1oaDgTzPUxxHMsZouVzK6CzsI9y7WTzX1cH+voaDgcwVjLGffc2fM5K7ITqdjpI01d//8Q+VZdl0OQAAYAPw6uMGefTokSzLVhh2mi4Fl+TsvD26q3B56rpWksS6dXjYdClry3VdHRwcKI4jJUkiY4wsyzoP+aQHDx4Q7t0go/FYg8FAu7u7+pe//U2HhwcaDAaXehZqFMd8Tm0A1/UUBKGeP3/OURoAAODS8CzxBsmLQg8fPVJVVYR7G8K2bcZ4cOnSNJXjOBqPRk2XsnY8z9P9e/eUpsnFv70PN1XHcSzVlba2tposE9douVzKGKPVaqnlciHf87W3u6Off/pJ//K3v2nQ7//Qxw+CQN1Oh2BvA4RhqPliQaceAAC4VCzPuGGqqtKTp0/14P59ua6nPM+aLgnfqdvtqaoqgj1ciSha6fDwUIPBQEEYyLZsVVWlp0+fahVFTZd37Wzb1vZkovF4rDiOlGVnXzvfhy0fLs1wHJd/lzfIarVSkibyfV9pmipNE73fc+G6rnb39jT/i42nxhiNx2NtDYeKokiv37z5qJvr7p07KopcWcbyjLZL04TlRAAA4NIR7N1AVVVpOp1qMOiLJbnt5bquVqtl02VgQ1VVpSzLFAS+louFqqqS67o6OjrS4ydP5Hueer2eBoOzBS6r1UonJydarlYNV345fN8/61g0Ro5tq9frKcsyLRbzj0IX13U/6b4py1K3b93SC2M0nc2uu3Q04PWr1zo+Pv5kc21RFOp0uhc/tm1bnucpTdPzDeee7t29q7IslWWZut2ubt++rdl0qn6/r7wo5DiOomhFWLwBqqpikRkAALh0BHs3lGXbH3WYoH2yLFUQBMpJZ3FFjJGyLL8IsvI8l21nunN8rLIsVZalFouzxTye5+nw8FC2bSvLMhVlqd//f/bu5ceRK88X+/eceL9IZmW9pJJarxmv7sXdGPdCMIzZyLBxB7DR7ZW98QX0j8w/4q03Bto7GxfQyhigMRsbAy9mMS21XlVStaoyk2S848Q5XgRJVaqyqvJBRgTJ7wcolJSVSZ4kg0GeX/wev/yCfA+z+05PT/HwwQNUVQljumy8xWL+hnOmeO3rabqEZVl47733kBfFJruPDldZVbCumCZtjIHWGlEUQWuNj373O2itIS2J87NzTKdTVFW1ycZrW4XpdAbPdaFUA9ftLuAwqHcYmqZBEISI4xhpygtzREREtB1WkiT/MPQiqH+B7yMIQgaF9ljbtgjDCL7vw7JsllXT1gVBiLquLmWoKaVQ1xWapkHbqk1Qa51xVNcVjDGQQuL+/ftI0/0KSiRJgsePH2G5WEKp7nd8Wz8s27Zg285rmVrGGBij8eDBA0AIVFXFiykH7vT0FE3TvPY8W5aFKIpw//R0NXCl6KZP+8GqxPbyubssSzRNjbZtodTbjz/aP22rcXp6ipdnZ0MvhYiIiA4EM/aO1MV8jgcPHlxq+k77RWvdNepH15D7QCogaURuc34wxqwCeV0w7/Hjx/j222+3v7gdeHD//ioYuYQx15tYWVUVwjCClPK1KZd13QVnZtMJHj54gDTL8PPPP78WyHEcB48ePoTrulgslzg/P2cwZw9lWQbHeT3IGwRd6eV8frF5XruM16L3NdLwlGoghIBt27y4SkRERFvBjL0jte6X5fv+XmXT0GVKqVXmh4+mUdcORhBdh+8HqOv6tYDVdWmtEUcxXrx4seWVbY8QAnEc48MPPkAYBkjT9Ma/r23bkNKCUq9v0o0xaJoGVVXBsW08fPBwldnYBfdOTk7wuw8/BGDQti2iMMSjh48gpETGaP1eaZoG9+/fR1WVl76utUGW3fy4osO1DuqVFQeiEBER0d0xY++IvXz5Ep99+inKklkDh8CyJJjkQ9um9e0zeo0xm6mxYyOEwMcffYQgCDblxUVxu3L2siyQJBNUVfnG4I0xBlVVoW1bPH70EB88eQKtNbTWSNPlJpOraRoURYHZdArbsvDsp59u/TtSv4qiQJ7n8P3g0vvqbwN9REIKOK479DKIiIjoQIxzx0W9qOu6yyJxnKGXQndUFPmmHPAmoiji809vJIS4c5aRMebKoQJDm04msG0bFxfnSNPlnQZcKKVQVRUmk+mm7PJt35umKS4uLpCmy0tBvTVjDNJ0iclkgulq6jDth6fPnsFxHNg2r5vSmwkIDs8gIiKirWFg78h1/bPE0MugO6qqCk1TYzqdIQhC2LYNIa5+edu2Ddd14TguXNdDHCfwfb/nFdPYCbE+L9ytB+cYe3haloWHDx9udVptnmfIshSe58NxrpOJY94ZNM2yFO+//z7ee+89eJ63nYXSTiml8PPz5/B4TqW3cBwHAY8RIiIi2hJeUj5iQRDA8zwsFvOhl0JbkGUZqqqC7wdw3fhS9t665G+dObUukWyaBk1Tw/cDTu2kS6SUW+nZ2LYtfN8fVb+4+/fvQ+t265Okm6aB1i2k3M7FkrZtsVwuEPgePvnkY3z99Tdstr8HFosFPnjyBOM54mlsmqZ55eIJERER0d0wsHfE7t27x94/B6Yr81u+9nXHcSClRNu2rw1LkVIiCELMZicwpmvyzuABIISEZcmjHS7TBfbufjtN0+D09HRUgT0Yc6fegW+33c261hplWQJC4PTePfz8/PlWb5+2z3EcDsqgtzLGAAzsERER0ZawFPeIhaum8XT41lM5r3q+tda4uDjH+fkZqqpCHCfwvOMoEXJdF0kyQRwncF0PnufB9wPYto3pdIo4TjCdzuD7PhzHOaoMCyG2k7FXVSXiKBpVn72L+Rye5+3k+azrGkEQbv2266rCycnJqB5HutrpvXuoOO2U3kIIgSgMh14GERERHQgG9o5UEATMKqDXFEWO5XKJMAwOOohl2zbiOEEYRlBKwRgN3/c3wb0kmaBpalxcnKMsSziOizCMMJudIEkmBzNwRAixClq+3hPOceytnR+aphlVP6mqqvDy7AxxHGPbGXZlWUAphThOtnq7WmtUVYUPP/hgq7dL22VZFmazGeqagT16szzPMJlMcHp6OvRSiIiI6ACwFPdISCkxSRIkSYIoimCMQVmW7KlGr1GqgVItwjBClh3G1D7LsjZDRdq2hW1bqKoucPcuVVVeKlkPghBRFENrjSxLX5toOjZCCEgpXxmmYjZlxp7nb/otAtHmfNCV4Zqt9d/UWsN1XWBE5bh//etfEfg+PM/bekuCNF1iOp0hiuKtvobKskAcJ7h3coKz83cfu9SvJEnw+NEjVFXFi2Z0Jcuy0LYt2rZFmi7x3uPHODs742cxIiIiuhMG9o7Exx99BNu20TQ10nTJTQe9VZalmEymsCwbbbtf5dq2bWMymSLPuyCSlNYqeFMhTVN4noc8r25dKlcUOYoiRxCEmEymyLJsdNk5tm3D94NNZqEx5tLGcf3/dV2hKAoA3YZzPXClbds7nyOklJvbtG17lFmOruvurM/ofH6B2ewErutt9fgoihyPHj3CMmUvzL4kcYyTkxM4jgOlFGzbBgQg0AXN18f6uuXBtoey0GHwPG9zUQjApjXGuv8tERER0W0xsHcEbNuG53mYzy+GXgrtCa01lFIIwxDL5WLo5dzIOji1Li/VWmO5XGw2UUptJxhSFDmapkYcJ3AcG3meXwqerYeS1HXd20ZfCIEkmUBKibqucX5+du2fXWeR3IXn+fB9f5Pxt/4jhMC9e/fw4uXL0WxgZ7MZpNztcJQsyxBFEZqm3lpGTtu2qKoKjx4+xI9Pn27lNulqjm3jgw8+WAWAu4CdEHL1fHbf0z2vhhfL6J2UUqjrGn/++uvXLrYQERER3QUDe0fg5ORka8EMOh7rcsIwjDbZb2MmpUSSTCCEQFEUKIp85/eplMLFxTmSZILpdIY0XUIpBSklptPpqtdajPn84sqN/zqbrWmarWzyugEfuFaJ8bbZto0gCJDn2ZW/j+8H+N2HH+Lb77678+8qhLjTbUgp8d7jx1dOkN6mpqnRtj58P9jq8ViWJSaTCZIkwXK529/hWE0nE7z//vuoqnLvLm7QOHVtILqP3QzqERER0TZZSZL8w9CLoN2RUmI2ncKyLE7ApRtrmhphGEFrPZpMq6usy28b1WC5WPQeyO5KLQWiKN5MknVdD4vFHLZtXVmOuR7SYds2wjDalM62rbr1ps9xXAgpUNf9lwL6vg+tDcqyuPLflVLwPA+TJMF8cfNAiW3bePz4ET784EM8fPAAD+7fRxzHKIrixsem53mYTiYoy92U4b6qbRWiKH7j43JbSrW4f/8+5vM5s8W27OGDB3j48CGyjOXOtF2WZaNVCiWnJhMREdEWcSrugfvgyRMkSXzrfmJ03LTWyPMcYRgNvZQ3siwLSZKgKApk6XDDPsqywHK5WAVCzWptNtI0hZQCk8kUnvfr1N0g6Mqc5/MLnJ29xHx+AcuyMJ3Obt2PznVdNAME9YDrZdHleQbHsfHxRx/B87xr33YQBPibzz6D7/mYzy9wfn6G+fwCxhh8+sknmMENvhQAACAASURBVE2nN1qr1rq3qc+7Coi3rUJZFvjod7+DZVk7uY9j9OjhQ5ycnGC5XIz6YgbtF8uyEMdJN0SIiIiIaMtYinvgJpMJzs/PN1lERDdV1xXCMISUFrQe30bX933UdbP1jKjbUEptyiTbtl0N6lCYz+cIgmAVzBJQqnmtvG/dm64sy70MKHS99N59rSjLMnieh08/+QRZluH8/BxFWV6ZUWzbNh49eoRJkmxKfF+9v7quoJTC48ePYYy5diagZVm9ZrkZY+A4ztazv6qqgu8LfPbpp/jLt98yu+yOLMvC6enpJmhMtC2u6yHNMjx79mzopRAREdEBYmDvgHVlfS2DenQn62EUUgqMreJPCAHbdgYpPX2Toshh2zYsy7qUFdb1/bs6+LgeeJGmyzv9Lk3TwHGcQTJ0tdZwnOu9pVRVN5XYdT08fvwYtm3DGAOlFLQxEOiOO8dxUJYlFov5GwMtWrfIshTvv/8+GqWQ5+/uZWfbNnSP58WiyBFFMRaL7ZfNlmUJzzP4m88+Q5qmqOoanuuibVu8PDtjtvYNJEmCut7eoBOitbquMJ1MGNgjIiKinWBg74Ctm/gT3ZaUEpPJFFV1dUbV0CaTKbTWvQzKuImiyDGZ3Kw8tCzLOwcobdse7HnqMhRvdr6p62rTe1BKCSEk1rFQYwyy7Hql1W3bIssy/O53v8M333zzzsfR933otr/AXlVVsCwbcZxgsZjv5PbruobrunCcaBNk/fSTT/Dz8+c4P+9/mMq+8H0fcRzDdR1MJ1Nk2fgHBdH+WZf/SynZE5OIiIi2joG9A2aMQVVVcBwXTTOejCbaH74fwBjzxkyzIUhpwXXd1bAGPcqJlUqpVebP9TZwWmtEUYSqut0wByEk/MCHZVmDPR5dKe7t+9Z1m93bb3iValAWOT7++GN8/fXXby1njqMIbdtvADTPM0ynMwRBuJNA9Pp8/6q6rvHo4UM0TYN0wP6TY3X/9BQPHjxAXdfQWiNNl3tZBk/j53k+LjjohoiIiHaE6VwH7vnz5wiCYOhl0J4aW3ZBEIaYTqcIwxBCiJ1kP21Lmi6vnf3TlcybW2fYxnEMx3ZG/Xj0oa5rNE2NTz/55I0DSIQQCIJgkMzG5XIBz/N6a6DfDb/J8OT995m9/RuO4+DBgwdYLBYoihxVtZ+9LWk/eJ6Hly9eDL0MIiIiOlD8pH/glqssDdtmcibdjBASruuOqjRtPRX17Owlzs/Phl7O1pRlscrai2/8s5bV9fPbRf+2mxhLX7KqLKFUg88+/RRJ/PrjOZ1M0DTNIOvVWiPLMkRR3NskW6UUlGrw8Ucf4eTkBNPpFHE03inXfZlMJjfKqiW6LSlll1E7ol6wREREdFgY2DsCT589QxhyI0c3Y4xG26prD0TYNcuyYIwZVQbhNs3nF7AsC67rXftn1sHXMUwrHklcD0DXcy7PMzx58gQfPHmyKREWQuDhw4eDDpRomhplWSKOkzuVLt9EUXSB43snJ3hw/z6ePHmCJ++/38t978I2HjfXcQ72XELjsi7DJSIiItqVcezYaaeUUqPJpqH9UpYlgiCEUmrwMjWt79bDbR/keZfNpVRzZdBhPQVYSgHHceGsghN5PoasynE9P0opLBZzhGGIv/nsM7x4+RJJkkBrDaWaQddWFDksy0KSTJCmS1iWDdu2UNfNznr/rYeUAF2W5z61aLAsC5MkwenpKTyvC3wbY7BcLvHTzz/fqqx6TMcqHS4hBFzXxV++/XbopRAREdEBY2DvCEghGNijW6mqajMZN8+zQTOdXNcdPLi4a3VdIwg0HMe9NEhDSokgCDfZeVp3mYtjKkfWWsMYA8uyRvU85XkO13Vx7+QExpiRBEG7HoxxnGA6na0eu+5576NPopRidFOupZR48OABppMJhJTAehiLAKSQaJoadV1vnj8hBDzPx2effoqnT59CSInZbAbf8/Dy7AxnZ29/bTCwR9vw6qTbqz5nua6HxXLJ7FAiIiLaKQb2jkBeFDDGwPP8W0/dpOO1LuMLw2jQwJ5t26MLRuyKEOvsPBuu68J1PTRNPapA3lXatoVtO6MK7AFdwBQYX3+rNF1e+v+Tk3u93K8QYtBAgxACYRjCsW20bYs4jjGbzVDXNYoivxQgMcZcGTAxxqAsC7Rti/fffx/GGDRNg6oq8fDBA1RVhSzLcHJygsD3UVYVWqXgOA5msxkcx3nt8Se6Dsdx4fsebLsb0LOeCN40DcpVj0+gm+Du+z5++vnnIZdLRERER4CBvSNgjMFfvv0Wn336KbRu0TTDlqHR/qmqCkEQDhZck7LrJbdcLnq/775VVVf+HAThqmxUYT6/2JOMj3GV4+4j0UOGtVIKSTK589RrIQSSOIY2Bnmev/O2At/H/fv3kSQJlFJdb0ghoFuNxWJxq0EWTdNNQn5VXVe4f3qK2XSK6XQKpRoEQbB6bDWaph5N5ibtH9/3YVkW0jS9dOyFYYQ4jlHVFcqiQJIk+Onnn1GWvKBKREREu8XA3pFQSuHps2f44MkTNM0CAEtz6WbWWQlDcl334LP2yrLc240gK/7vRmsNy7J33gNQ6y649fDhQ/x8y2wiKSU++fjjzVAb27bx4uVLvHz58soA3+npKR4+eICyLDCfX+w0eFmWFeI43kyDL4pidFmktL/yPMNkMn0toJznGYqiwHQ6hSUtVFWFi4uLgVZJREREx4SBvSOSpikWiwWSJDmKzCfariHL97TWq3JKGjNjDKTksPXbWk+hfltgb92Mv+u3qJHn+a2CZEVRYDabYrlcIstulr3mOA4+/ugjaN1uylmllJhOEjx88KALHCoFgW7whWVZaJoGy+Wip3OI2azL8zz2mKWtatsWdV0jimJkWXrp34zRWC4XmE5nPBcSERFRbxjYOzLPfvoJH1oWgiBEUeRDL4f2QBwncBwHxphBs14cxzn4bL19p1QD39+faatj0zQNPM9HURSv/ZsQAkEQwvM8tG3XUsG2bUynMywW8xsHzIwxKPIC7z1+jD9//fU7v9/zPJzeu4ckSWBZFooiv9Rzcx1kzPN8NVDAAmCgtblVie02DZ1pTIenLAtMJlNcFRNv2xZVVaJu+H5FRERE/WBg7wg9ffYM/8Xf/i2a5niGEdDtOY79Wi+hvnmeBykl+0OOXFVVCMOolz5xh2jdy3Jdci6lBSklLMvaBPR+228xjhMEQXDjrDug60/nui4eP378xpJcz3Xx3nvvIQiC1UCK9J1BxO4iwDjeW7TWkHJck5pp/62D62EYvaFfo2AZLhEREfWGdQJHSGuNZz/9hCAIh14K7YGmUYjjGI7jDnL/QghEUbzJgqBx6/rEWUMvY2+laYowjDCZTBFFETy/C2pnWXplKWueZ3Bd79aPeZ5nmE2nePjgwWu3EQQBPvn0UwgBzOcXKMtiT4a4/OquA0KI3qQsC7ju6++L668tl5y6TERERP1gxt6RWvfam05nKIoCdV29+4foKKXpEnGcwLbtQbL2jDGrYAcD0XT4lGpwcXF+7e9f95/0ff9WWXvd62uJJElwenqK+XyOqq7hOg5OT09R1zWEEJjOZpBCIk2Xe5M5G4YR2rYdTfYgHZZusrOG7/ubgUdSSgRBiO9/+IEBZSIiIuoNM/aO2NOnT/Htd9/BsixMJtMrrzwTAcNnvdR1BaUUZrPZYGug61mXPlJ/yrK8U0at1hpFkWOxWMDzPMymk1WwooCUEo7josgL5HmGOE7gut4WV78762Eu7LFHu1JV5aXXQxwneP78+a2C7ERERES3xYy9I1cUBb7+5hsEvo/33nsPSTJBVVWrK9HsSUQdacnBj4duwiA36GNnDEtx+9a2aivBK2P0O8vd27bdZPBe3VtsPIoih+M4cF330qAPom2pqhphGK0C4A7yosDZ+fUzbomIiIi2gRl7BAAoyhLf/OUvePr0KSzbwmQyQZJMuEEnAEBZlIiiuPfMFyEELMuC67qwbftGJYo0jC5jj28tferz8VZK4eLiAo7j7MUEZCEEtOYgF9oVg7quEQQBhBAQAMIwZJYoERER9YoZe3RJmmVIv/4GAHBycoJHDx8iTZfsFXPk6rpCEASQUm5luqQQYlUiJyGl2Ez/fPXPemNkjIEx3eaJiF4XBEHPrw+D5XKB6XSGqipHPQGZ07Rp1+q6mwaeZRmCIMAHT56gbVt8/c03Qy+NiIiIjgQDe/RG5+fnsC0Ls9kMWZYOvRwaUBiGUKrZBPWEkKvgnFgF4Lq/hcAr/3/5+7rgXfdvwK8BO2MMtNYwRqNtWzRNjbZtoRQb3v+WiSZoP/8C1p++gsgWQy/nSl3wlxcC+mTbTu9lsVp3r1fX9UY7rdr3g9V5ZLyBR9p/TdNsLkgVRQEAODm5B8uytnIhjIiIiOhdGNijt3rx8iXu3bsHy7I5WfCoCTiOi5OTe5uvrINy6/9+09/GGDRNi7at0LaK2Z930H7+BdTvvwQA2F/9ceDVXE0ICWN4ruhLEHTToofISmvbdtTtGozRLImkXnSTqYNNgL0oCnzy8cf45i9/4XseERER7RwDe/RWxhicnZ1hOp0iz7lZP1aWZSHPc5RlMfRSjpr1p68u/T1GXU8zbmR3wfM8OI4LIQBjutelEALL5TizN4dWVV2JJDOnaNeapoHv+5v/L8sCURRhOp3inMM0iIiIaMcY2KN3enl2htPTU26OjpiUkj3uRkBki9Fm6q0xsLddtm3D83w4jg1jumDVOgmtriu+Lt9hnUnFdhK0S0o1sKzoN19TCMOQgT0iIiLaOY4upHfSWuNiPofjOEMvhQZijFn1xyN6Owb2tieKIiTJBMYYZFmG+fwCZVmgKLo/Qwf1jDEYe6VrUeSbqdpEtyWlhOu6l74mhEAQhJfOea8eZ03TYJIkeO+99xC8ks1HREREtG38pEvXUhYF4igcehnUM8dxEQQBjDEcZkHXwsDedkwmUwgBzOcXI348DcZ+fVBrjSzLEMcJlssFs87p2oQQ8H0fruttJrVXVYW2bVGWBcIwguu68DzvyuNKa43lcoHA9zD7+GPM53Msl0ssU2aPEhER0XYxsEfXUpYlbJsZe8ckjhPYtgWtDebzi6GXQ3tAynEHefbFdDpD2yqkIw8AdIMpxj9xtq4rWJZEHCc8l9ElXTanA6UUmqZeTXGXsG0HQdBNVc7zHE1Tw7ZtRFEMx3EQhiG01jg/P4Pv+/D94MogvNYaZVmuSsI9TKdT/OXbb1GW45wkTURERPuJgT26lrKq0DQNXNcdvPyLdi+Ou83L+fnZ0EuhPWJZ1oizy/aDlBJSSszn4w7qOY4Dx3H3pnddURTwPB+2bTP7mOC6HoIgAND1wvMDH1EUbSa5r7PtXj1WlFKbwLDvB1Cqm0RdluU7A3XrAF83/Gbk9etERES0dxjYo2t7/vw5PvjgAyilNh9+6fBIacFxXAb16MaklAzs3ZHWGsYYWJaNth1vACqKYuR5hqZphl7KtQkBHp8Ex3EQRRHKskRR5Le6jdtMiF9PsS4KTpcnIiKi7WLdFF1bmmW4mM8xm51gNjthM/IDJaVg0JZuRQiJfSjNHLu2bWFZ1tDLeCPP86C13qvs7a5MnP0fCZtgdFX1Ww4rpcWgHhEREe0EIzN0Iz///DN++eUXhGGIDz/8AEYbVNW7y1BoP0gpEQQhG8zTrQghwJjw3Y0983Hs2YREbydWWbH9tg4QAjw/EhER0U4wY49urG1bLJdLfP3nr/H999/D83xIOd7sErq+KIoBGCyXi6GXQnuo27hy53oXtm1DSrHp3zVGXa/V8a7vKq7rsrceAQB834MxuvcyciktXgQlIiKinWBgj26tqmtkeY40TeG6nJi77yzLgm3bWC6XQy+F6GiFYTTqcr04TqB1i6bZnzJcoBt8YNs2kiRhG4kj17btqm1Av4QQaEeciUtERET7i4E9urMXL1/C94Ohl0F35Hk+y+voSnGcII4TAN00yDCMVj3LLjMGnPh4B1JKWJaFsqyGXsoltm0jjhPMZieQUmK53I9JuK9SSuH8/AxKtUiSBI7jDr0kGkjTNNBab6bi9sWyLJQjDtoTERHR/uJla7qzoijQNA3CMERRFCzF21NKNfA8b+hl0MjEcQIpBWzbwWx2spraqjGdzmCMQVkWm/Kytm3hOMzevS3P81eZcOM5h0ZRBNf1UJYFiiLf+/6b6ymovu/vXdYhbU9VlfA8v9fsWNu2UbAUl4iIiHaAgT3aih9+/BGffPwxtNbsIbOn6rpGGBq4roe6HlfGEA3HsixkWZehpbWB1r8GdmzbQRzHkNJCnmdQqoFlhUMtde95nrd5rMfAcRw4jov5/GLUwzxuqqpK+P5s6GXQgNpWQ0rZ66AapRSCIECajuc1TkRERIeBpbi0FWVZYj6fw/P8oZdCt+Q4DoQYd9N+6p+UEm3bQil1KagHdFmei8UClmXh5OQe4jiBEJLluLcQhhHatu29of/bBEGIsiwOKqgHYPP7DNFnjcZBqWZ1MSvq7T6Z0UxERES7wow92posz3FycjL0MuiW4jhBlmUHt4mn25tMJmjb9q3l9Vq3WC4XkFLCtm0Yw8m4t+G6LtJ0XINrLMtCVR1u9q4xPNcdM61bWJbV4z0a2L3eHxERER0LBvZoa/I8Z6bOnlo/byzBpTAMIWU3IdnAYH5xca2f01qjrtmz7LaklKPKIAvDEEo1BxmkTZIJj1WCbfedPSd44YyIiIh2Yjy7CNp7TdOVtkjJK9L7i4HZYxXHCU5O7sGybLRtizzPrx3Uo7vLshRxHPecQXR8PM+DZXU9Iem45XkOKeVm4veuSSlQj6jUnoiIiA4HA3u0VU3TwLJ4WO0by7JWmTmHl51D7zaZTCGlxMXFOZbLBYoiZ/Zmz6qqQtPUo+lTmuc5bNuBbR9OYr+UEkEQIs+zg8xEpJvRukWaLuG6Llx39xPhhZBQSu38foiIiOj4MAJDW1U3DaTkYbVv1lladHy6bBWDxWLBYMfAxvb4l2XR63CBXQvDCHVdswyXNtq23el7nxACjuOuWhxIHntERES0E4zA0FY5tg2tx7U5pXeTUowuqEC7J6WE4zhYLpdgtubwHMcd1VTqoiggpTyI8uD1sV6WxdBLoRERQqwCbrvJUE6SBEIInF/M8a9//jMvoBEREdFOHE6NDY2C53nIsnToZdANGWM4+OQIOY4LYHyZYscoCAIYY0aX0aO1hpTW3gckgiBEXdccXkCXuK63s2O7y4TX+Pa773Zy+0RERERrzNijrbJtmxunPaSUOoisHLqZphlXEOlYOY4D3w+Qpsuhl/IaY8ze9021bRuu66Io8qGXQiPj+z6qqtzJbVuWhbLczW0TERERvWq/P63T6Git4bru0MugG1o39D6kRvn0blpraK3hOM7QSzlanuchjhNkWTrKrLiqquD7wd5m9Pq+v3p8M150okvW/SOrajdluJYlURQs/SYiIqLdY2CPtuqbb76B7wfw/WDopdANaa2ZtXeElFKbklzqTxTFODm5t8nUG1sJ7lpdV1BKIYr2a4iGlBYmkyk8z189vpzyTL+KohiO42A+n+/sPoQQowzWExER0eFhYI+2qqrrTYPoOE72NsvjGEkpuQk5QmVZwvM8BnV7Zts2lssF5vMLNM14BmZcJU2XsG0Htr0fmZ22bWMymaBpaszn801GMtGa53mYzy+w26FBAi2zRImIiKgHDOzR1rVti+++/x7L5XJT6kLjJwQ40fgIta1CURRIkgmk5FsCvdk+XKdxHAdJMkGe56sySJ7T6DLbtnsZGGSMYZsDIiIi6gV3cbQzP/38M7TW8Dxv6KXQtXETfIzKskDTNEiShMG9nhizP6XvSTKBUmr0mYVA1zcty1KW3tIbWVY/U56VajCdTHZ+P0RERETcwdFO/fj0Kfvt7QljwKDOEcuyFEq1mEymzDLpgZTWXgyrWZdpZ1k69FLeaf1eM9Z+hTQOQoheMva0NnxPJSIiol7wEwftVFVVaNt2bzJTjtW6MX7bsh/QMcuyFHmeI45jJMlkLwJP+2gymcIYsxcTM13XQ1kWvQRC7sJxHASBjyzLhl4KjVzbaki5+7pyx3GQ8ngkIiKiHnDXRjunlOJghhFzXReO42KxmMMYBvaOXV1XqOsKQRBsBuAopbBcLoZe2sFYX+zQe9BY3xi9F0OQwjBCnhdQavzlwjSstlW9ZNIJIZg9SkRERL1gxh7tlBACnucxqDdSQgj4foCqqvYiyED9KYoCFxfnOD8/g2VZmM1O4Pv+0Ms6CMaYvXm91XUD1x1/n9R1AJrobWzbRhiGEKKfwB4/+xAREVEfGNijnfI8D1rrvdnEHpsk6Rp7F0U+8EpozC4uzpGmKXw/YM/MLbBte28yeeq6ghBi1O0UJpMpmqZB2zKwR28mpcRkMoXWBhcX5zu/L9uxUVUc4kJERES7x8Ae7dS+lJsdo/VmfbGYD70U2gNKNVgs5vB9H47jDr2cvdZX8/5tqaoKk8kUJyf3MJudwHXH8/xPp12/wn0Y7kFXM9EE6os/wES7nSC7/iwihNj555IwjPDixUuUZbnT+yEiIiICGNijHWuahg34R8p1XZYJ0Y1orZHn2WbYCt2cZVmQUkLr/XntFUWO8/MzzOcXyLIUURSPou9eVxou2P9xz7WffwH1+y/Rfv7FTu/H9wMYY3ae2blub/HixYud3g8RERHRGiMutFN1XaMoCniej6rilesxadu2lwbidFi03o9hCmMUBCF830dR5HsZVB9bWwXHcZkRdQCsP3116e9d6NoI+JjPL3Z6DAsh4Xke/vXPf97ZfRARERH9Fnf1tHNPnz2D7/uj7tF0jJRSUEohiuKhl0J7xPd9NM1+9IcbG8/3sFwu9joYtb4YMIZS4q6keTyBRrodkS1gf/VHiGw3mZe2bSMIAiwW850Hpj3PxXw+5yAXIiIi6hUDe7RzTdPglxcv9mKy4rGp6wq2zYArXV8Xz2HG3k0lyQRNXe/9hn+dtTeePns8Ful6+sg2dRwXF3P2rSUiIqJ+sRSXeiH3rFn8MZDSgu8HUGr/SgJpOE1TIwjCoZexV1zXg2VZSNPl0EvZCq01pBz+gkBd1wjDEEEQwLIsFEXBCd/0Gtu2e/n8IaUFIQTynMcgERER9YuBPepFEAR71Sz+0CXJBLZto64rZFk29HJoj+zbRNcxCMMQWZYdxOMWBCFs20aeD3/eKMsCgEHbarStwmQyhdaa/VzpEtf1VsfKru/HwZzZekRERDQAluJSL8Iw3PsStEOxnmh5fn7GoB7dmGVZezn4YSi+H0BrfRB9CV3Xhed5WCzmozkGyrJE09TQWiNNlwhDZpPSryzLgmVZPfW1FNj/0D0RERHtIwb2aOc8z4MxZlTTFI+RbduYTKZwHAeLBbMK6HaEkHwt34DjOKjrauhlbIVSCkIIaD3O8EUQ8AISXRaGUW+vv7qucDKbwff9Xu6PiIiIaI2BPerFIZSg7SvLshAEIZIkQdM0uLg4H3pJtMeEEADzUq5FSrkqed//bD0Aq8zDBkEQDL2U18RxAiHEwfQxpLvzvK63ZV+Z6Vpr1HU9ytcHERERHTYG9mjn6rqGZVkQgodb3yzLwmQyhWVZmM/nbCxPdybEejIuvUuSTFAUxUFlOOZ5Bs/zIOW4zueWZSHPD6OPId2d63oIwwhZlvZ6v5Zloeql7JeIiIjoV+P6ZE4HyRiDFy9fIozY+6hvnuejrmuk6fKgggt9MtEE6os/wESToZcyClJaPJauIY4TGGN6adrfp3VWUhTFQy/lEq01LIvzwI6dEBLT6QxBECDPMzRN0+v927aNsjqM0nsiIiLaHwzsUS8W8zkc2xl6GUfHsiz2nLqj9vMvoH7/JdrPvxh6KYObTqerwA43ru9i2/ZoBkxsW5alkFLCdd2hl7LRtgqOw8DeMRNCIEkStK3CfH6BqucAm+M4aJqGFz6IiIiod/wUTL3wfP9g+kztCyEEbNtGnrP89i7kP/8T5N/+W8h//qehl3IjruvB930YY2CMQdPUd97oWpaN+fzlllZ42Oq6gut6Qy9jZ7TWo2qvoFQL3+fFo2Pm+11vuzTtt/wW6PpphmGE777/vvf7JiIiIhrPp3I6aLZts/dRz1zXhdYabcuMvbvQ/+4/QP+bfw/97/7D0Eu5EdvurtvUdQ2lFHw/QJLcvpzY9wMeSzeQ5zm01gjCw2xBIKUYVWaS4zgHmyFJ72bbNnzfR573Myjjt8IwwvO//pUX0oiIiGgQzNijXjRNAynF0Ms4Kk3TIAyjoZex96w/fXXp733hOA7Ksthk6ZVlgel0iiAIbzxERUoJ3/dGlaG1D9J0iel0imYVXD0kQkhoPZ5AmuM4nIh7pFzXQxSFKIpikNdZEASoqgpnZ2e93zcRERERwIw96kmWZXAcF0IwuNeXLluvhe/7Qy9lr4lsAfurP0Jki6GXci2+72M6ncEY81rpbZqm8H0flmVd+/Y8z0OSTNA0Dc7PuXG9Ca01yrIc3aCJbRBCjCpDbmzroX54no8wDLFcLgcZVBPFMSAkfnz6tPf7JiIiIlpjYI960bbtKmuPh1yfpJTc7B4Jz/Nx794pHNdFWRZYLOavfU/btsjzHHGcXOs2wzBEGEaoqhJZNkyJ274rii7YYB/Q8KAxtlZo23ZUwzxo97q+diGWy8UgmXqe56GpG3z99dd8nyUiIqJBsRSXelPXNSzL4gfgnkhpQQiBpmmGXgrtiIkmMP/Vf4vo//1HeKpEmi7fOaSmqkq4ros4jl9rMm/b9qZ8ex0UzrKUg2/uyBhzUK0IbNsZXb/Fqirh+0Hvk1BpGEIIxHGCuq4H+0whpcR8wfJvIiIiGh7Tp6g3eVFsptbR7nmey6DeLZhoAvXFH2Ci2w+a6Iv4r/871P/Df0L5X/4d0uW7g3praZrCth143q9TW23bRhwnqKoKjAPKPgAAIABJREFUZVkgTZdYLhcM6m2BZVlomnEFwu7Ctm0oNa4LNFVVrSaBH05mJL3Zurw9y/qfgPsrAc0LlURERDQCzNij3rx48QKTJIHrugwW7MC6f+G6RM51PU7ou4X28y+gfv8lAMD+6o8Dr+btwv/nHyGEgP6//y+YG5SiGaORpimSJIZSCm3bIopiFEWBqip3uOLj000TbmHMeCbI3tVYe6XWdQ3f95GmvKBxyIIggGVZmM8vBl6JYXsRIiIiGgUG9qg3xhgsl0vMZjMopaD14Wx0h2JZFhzHget6m4EISik0TQ0pJZqGAdSb2ocpuFJKRFEMqy5Q/uf/HeIWryWlGuR5scrSKyGEYFBvB1zXObjHtaq6gSCWJVEUxWjaK+R5hpOTe2z5cKDWbQI8zxtBUA8wBhAM7BEREdEIiPfef39cHbDp4D18+BCz6RRpyt40NyWEgOM4cBwXruvAmK5pfF3Xm+CB7wdwHAda64HLlGgXpLQwnU5RliXKsrjTEAMhBGazEwAYrAH9oTs5uYeLi/PRDZvYhiiK4LoeyrLYDAkZWhiGcBwH8/nrw2Nof02ns1VJe42mUYNMwP0tz/PQthrf//DD0EshIiKiI8eMPepd0zQYaSXXaEkpEcfJJhNFKYXFYnFlVkpZFqPY9NBuRFG0tUBKEIQwxiDLMgb1dsD3AyilDjKoBwBZlqEoCiTJBLbtIE2Xg/+ueZ5jMpkiCEIUBVsRHAIpJaQUODt7OfRSLtFaw7b5MZqIiIiGxxoC6l2e52hbjSSZjLZX09isNzbn52dYLObI84ylZkeqy1q5ew8xy7JXJW1zlmzvyDH0E9VaYz6/gDFmk1U1tDRdwvc9OA4HaRyCro+dwGQyxWQyRRzHo3hubdseTaYqERERHTcG9qh3VVXhz19/jbOzM0wm01FsBPfBgSb90A0JIe6cXSeERJIkKIrioIY6jI1lWajrauhl9CJNu6nM62mlQ9JaI89zRFHM4QYHQCmF+XyOsuyG+6yH/Zyc3FsF+hKEYdjrZwkhBDzPx19/+aW3+yQiIiJ6E37ipcH88uIFnj59ijhOhl4K0V5Y9068C8vqevQ1TcOS7R1aB5SGLk3tU55nkFLCdb2hl4KqqtA0Dd9fDoTW616yFYqiwMXFOebzC5RlAaUUpJSYTmc4ObnXy3qklJuJ4kRERERDY2CPBrVYLld9aoYvqyEaO8dx7pStJ6XEZNIN3uBgld1aB2CPrd1AlmWroRru0EtBlqWQUoyibJO2T2uNuq5RlgWaputlmab9nNfatoVt26w4ICIiolFgYI8G9+PTp4iiaOhlEI2elPJOGSJBEKJpambq9eQYm+s3TY26rkYTTKuqCr7vD72MS0w0gfriD9APnqD5j/8zmv/4P8FEk6GXtZccx8F0OoPv+1guF732C23bdjTHORERER2349px0Cgd8tRIou0St54o3ZVIupjPL7a7JHqrYzy3GWMgxDiuG3aBvWDoZVzSfv4F1O+/hPzbfwv9b/49AEDUFeyv/jjwyvZHEATwvC5g202CLwdZxzG+vomIiGh8GNijwXmed+e+YUTHoCwLxHEC3w9gjMFyuUTbXq80d52tx9daf6QUaNvje7yVUgiCcOhlAPi1JFpKOZpj3/rTVwAA+c//hPa7fwVgYP3pK5hogvbzL2D96SuIbDHsIkcsjhNYloU0Xd55kNBdtG2LIAhQVccxIIeIiIjGi4E9GtxyucTjR49g2w6UaoZeDtFoKaVwcXEOAAjDCEHgX6unlOu6cBxn87PUD60NLEtCqXEElPpS1zXCMIJlWaMYLqC1HlVgT2SLTXae/D//t83X1Rd/gPr9lwDA7L03cF0Xtm2P4lzWtgpJHOPiglnQRERENKxx1MrQUTPGoGmao2syT3QXbauuNX1UCIEoipBlWQ+rolfVdY0oigEc37mtbdvRlMB2mVXDZBCu++ldp4ee9aevYP8f/+smo48uE0IgDCPkeT70UgB0F1qiKOIADSIiIhqclSTJPwy9CCLLshCGITP23mDdH62qhukjROMQBCHCsPtjWTaqqnrna8ZxugyXsWyGj4lSDVzXheu6qOv+mvqPgdZdmaLWevCsvbquEccxbNuBlBJCSEgpAIid90hr/+7voX7/JUQ6h/zmX976vaKpIL/5F4iGpZ1XCcNuyFZRjONctu4lOZ1MmLVHREREg2IpLo1CqxQz9oh+w7ZteJ4P27YhpYRSClVV3ahXnpS7D17Qmy2XC0ynM3ief1SBeaUUsixFHCdQ6mLwMtiLi3O4rgfbtuG6LoQQEKJ7bWRZurNebevsO2bh3Y1lWfA8b3TDf8qyQBTF+ODJE/z49OnQyyEiIqIjxcAejcI6s4PouAkEQQDbtjflXU1TI89zNM3tMr5s2+Fra2BpusRkMoHW+tbP4z5qmgZN08DzPBRFMehatNYoy9fX4PsBkmSCxWK+k8zCV/vp0e2FYYSqqkZ5LsuyFEkyYcsDIiIiGgwDezQKSik4jnPlxovokDmOs8kkWmflNU2NLGug9d0CDZZlwXUdnJ8P32j+mLVtizTNEMcx0nSJpjmelgPrSc5DB/bepCwLCAFEUYzFYj70cugKjuPAsiwsl+OdFNw0DaIwZGCPiIiIBsHAHo1CVddsQP0WrKQ8LL4fbDargEFV18jzbOsBnzFNAj12XbA2QxTFo5jo2Zd1ieuYj8V1ViGNUxhGKMtxl7Fr3SIIhxnQQkRERMTAHo3CMTaXp+MhpYTv/1piq5RCXddomrtn5b1N11uPvSvHoq6rTan1rnq6jZExZtSBvQ5fJ2PkOA6EEKPP5m+aBpPpdNO3kYiIiKhPDOzRKDR1PejwDNf1oFQz8o0n7RPP8zYTaYUQqOsaZVmgaZreNn5t20JKiS5o8bb7fNe/07ZorY8usDf2oJ7W+tIwjbFwHAe+H6BtFTzPhzEGdV0d1YTrrrfeuLP1gC543SqFOI6xXC6HXg4REREdGQb2aBQWyyUeP34My7J20sD8bSzLQhiG0FpjuVzCmPFuQGncgiCE49iwLBtt226CeUMFcYwxaJoGcRwhTdPX/t22bURRDCkljDHXLBEVcBxn0xNw/bNFUcAYPeoAzhhorSHl8bQdWAekxnxcdENNGpyc3EPTNIP1cvM8b5XFq+F5HqIoRtsqSOmuJmKX8Dwfs9nJVsq5xx5gDoJwc27ZB3Vd4+HDhwzsERERUe8Y2KNRWJdqDcH3A/z8/DmkEDg9PUWaLkeVtdEZ23oI6CbOet7lwRdVVaGu09EEiPM8x3Q6fW0TH4YRPM9DnmeoqgpRFGM2O9n8+/o1YIyBMRpCyE0fTK012rZF27ZQSkFKiclkAiEEtNaoqnJvNuN9a9sWjnM8b73rYNXYpekSQRAgCEKcnNxDWZYoirdnxklpba2Ufh1kXwdBLctCWZbI88vDGOq6RhwniKIYWfZ6sP66giBEEARo2xZlWayyAcfTDsOyLPi+j/n8YuilXFtd10g8H3EUIeUQDSIiIurR8ewuaNSiMIQQovdsvXVA5vz8HMYYWLaN6WSCNB3fFfchS5XpV5cHX3SbuV0MvtgWrVvkebaZTOp53qbP33x+scmkyrIUjuNAa7MKtItNeeK6lFIp9cbMq7quNgH6KIrguh7KskBVVX3+uqPXlVUex6AG27Zh2/Yoz6dXKYoCvh8gTVNEUQSt29eOX8/zN6//9etiG8e57wcoigJFka/elyzU9dW3mecZptMZyvLdGe7dc+DAti0IKSFFl2Xbti3m8zksSyKOEwDAYjHvNYPPsizYto26rl+7mBbHMcqyHHWm51XquuouEDKwR0RERD1iYI9GY4gsuXW23vq+nz9/Dkt2G5192YzSbkkpu82868CSvw6+UKrpPRB9W1VVwXFcBEGAosg35X6/9Wpw8qb76fVjobXGfD6H63oIwxCe5yPL0r15rHbt176H+8tEE7SffwHrT19BZG8uW/X9AE1T711wRqkGWZYiiuLNa8V1PURR9EqJfQmlms1x3v2uzWbIw/p3DoIQtv3rR622VVf2yLMsa9NLrguuvTnAprVGURSI42ST0SalhOt2QXvLkhDi1zL5dWatbprNf/+6HuDs7CU8z0ccJ8iyFE3TbAb97Cowv84Y1lqvgqnLzTnC930A4p0Zk2NUVRWm0xl83x/9JF8iIiI6HAzs0Sg0SvWekeY4DowxmM/nl77+7Kef8OEHH9y51In2m+8H8DwPUko0TY2y6HfwxbZVVQnLinrLoKvrCnVdwfcDTKez3rOBxkprvcps3F4ZZ9/az7+A+v2XAAD7qz++8fscxxmsX91trbNOm6bpSiuTyWbgSZouX8vMXR/njuPC81xMpzMYYzbvZ+sLAessWNt2cHJyD23boqrKzetxXcp/XWVZIAxDRFG8CuZ1Fx262602pfLXPV9VVQljDKIo3gwR0VojDCMURbG1qbRSSiTJZNXT8wLGdPeRJJPNY2aM2bvj5lVVVWE6mTCwR0RERL1hYI9GoStnzOF5Xm+BB98P8OzZsyv/7Ycff8THH32EMIxe63E0hD2NJe2tOE5g2/Yme+UQNE2zGXbRZwZVWRarYRsOA3srbdvCdR2U5X4G9qw/fXXp76usgzf79pwr1U2gzfMMeZ4hDCNord/Ze7VpajTNb3vUXTVtuoQQAq7rwvcDBEGwec+76UWD+fwC0+kMdV1juVzc+aLDOkj5KsuyMJlMoVRz5+dSCIEkmUApdemi2fqxXmey3uT8dN3s0T41TYPZbIYXL18yU5mIiIh6sd/1QHRQFsslbNvp5b5c10WjGiyvmBS69t3330NrjSAIe1nT2zGy1wcpJabTGYQQmM8vDiaot1bX1SDHs2oVHKef1/Y+KMuul9u+EtkC9ld/fGsgxbbtvRp8sNY0zaVjNc+zzXCJm7v6Z4wxqKoK8/kFsiyH63qbfpY30bYtzs5e3mngk4kmUF/8ASaavPE+8jxHFMW3uv1XxXGCtm3fmAmv9c2naq+zR9vPv7jz+ralbbsszb/57LOj6adJREREw7KSJPmHoRdBBKwmyiUJkiR5a5P+bYiiGE+fPXtn4Ga+WODeycmmzGk4An7Anj27ZNsOkmSCuq4PugTb94Pej6NWKQRBCGO6Te+xW/dssyz74ILHQFeC63n+pox9X/i+jzAMkWVZb2XS3YCO8o19L3et/bu/h/r9lxDpHPKbf7n6e1oF1+16dDqOswp8ims/RkIIxHECKeXWS2zF86cQ6bzL2GvGM6inO88ZPHzwEEWeH+TrnIiIiMaDgT0ajXXPnaIscf/+/Z2V5Hqeh0YpvHjx4lprmi8WuH96f5CpvWtCAIEfbK3PEV3m+z6iKEaeZ5sG9ofo14CS1ftGUymFOI72uk/hNjVNgzDshjHs23CJd1lnXq2HZ+zL850kEyyXCyjVfxBmqGPguoGxbuq13vQg9P0Aruu98fi1LGvzvK+DeovF/LXvu/P6mwrym38ZVVBvbd3n8P79+3jx8uXQyyEiIqIDxsAejU5d1wiDbnDBLjZYcZzghx9/vHaQzhiDxWKB+/cfADCDBPeEEKtMKwb2ti2OE7iuh+VyOciGvm9KKURRDKX6zRDqhkZ02bLMPO3OK8YYhGF/A0361LYtLMuCbTt7kbXXTb/2rpxYe8huEhhbT9Ttpv92vQKjKIZt26jrX5/jIAgRx8kq+OfCsqy9LMveBq01HNdFWZTM2iMiIqKdYY89GqVnP/0EY8zW+4H5vo9lmt54I90ohb98+y18P4DjuFtd03XsS8bLPvltP71jKRHtemZliOOk9/vuSg5rTKbT3u97jKqqQqOaQZ6LPqwHIq2HIozZeko6XV9ZlpjPL2CMwcnJPQRBuMrm83FxcY75/AJVVeLi4nzopQ6qqWs8ePBg6GUQERHRARv/p206SkopfPvdd7AsC667nUCaEAKe5+Ovz5/f6ufrusa3332HMAx7G/Lxqps2Vqc3s20Hk8l0a9Mk901VVWjbFnF894b4N5VlGWDMwQazbipL01W2mD/0UrbOGL0p/x4zy7IRBCEzom9Ba40sS7FcLuA4DqbT2aY8V2t9kNmoN1VVFTzPw2w2G3opREREdKAY2KPR0lrju+++21qWnO/7mM/nqO9QDlOWJb777jtEUQTbtu+8pps4tuDTVdYBkDCMEIYhgiBcTRe9ftDT8zwkSYI8z1AUx1V296o0TWHbziBBl+VyCdu293oy7DZlWYowDA8yeF8U+ah/NyEkkiRBURQMQt2BUgqLxRxZlkFKiSS5esruscrzDI8fPRp6GURERHSgGNijUavqGn/59luE4d1KcqWUcF0Pf/3llzuvKS8K/PDjj4iiGJZl3fn26O0sy0YYRkiSCSaTKTzPgxACQkhYloUwDBGG1wsQeZ6HMIywXC4v9YQ6RsZoZFl259fW7e7bYLlcrKZs9l/aPjZKKbRtu7Xs5DGpqgpKKXjeOLP2gsCHUuqgh+b0qa6rTT+96ZQZamtt20II0fsFQSIiIjoO/IRBo1dVFcqyhOM4t24+7Xk+zs7OoNR2+qilaYqnz57hyfvvX9oQ/ppUdzm77iZf11pfOaBjrBkvuyKlRBhGcBwHdV2jaWoUhXrtOTw5ObnWMAbXdRGGEdL0OIZkXEfT1GgaZzMNtE9t2yLLUkRRhIuL4w6yAl1AxPP8g8way/MMSZKgqqrRZR5rbcDrM9u1DtyHYYTZ7ARFkb/1uJZS3mqQj4kmaD//opvom/V7/rqN9URhIiIiom3jVFzaC67rYpJM0DTNjTeGUnZZXd//8MNWN5VVVaGqKggINKqbFqiUgmpbtFqjbTV0q9FqA6M19GoK5noNxgAQYlVE2mWgOY6DKIpe6/Vk2zYcxz2aaaK2bSNJJmjbFmm6RF13WT+/3fytpwW/q6TW8zxEUYw0XXIy4W8opRAEIYzpf+JzNznVRhAEBxnQugmt9cH2edNaw/cDSClH+frrJo4fx7m1T03TbI5r3/chhLh0YSYMI8RxAs/zbvX4q//mf0T73/8vQF3B+tf/b5tL3wkpLTiOgzRNh14KERERHRhm7NFeePHiBbTWeHD/PrIsu1HGle/7+OWXX26VEfAuy+USy+Vya7c3nU7x8MH9175uWXbvQZeh+H6AIAiQZelWymXDMITregzqvYExBmVZwHW9QYJrWZZiOp2tgiv7GdTaRubQ+vwkhBhdVts2ZFmKJJmgqspRncuUUqvS/sN83IdW1zXquobrevB9H0EQQGu9CfIuFgtMJpNbZu2Z3/w9bmVZYJIkkFLi6dOnQy+HiIiu4DgOnjx5AkvK1cXv7uLzTz/9hPLIL0LTuDFjj/aCMQZ5nqMoCtw/PYWU1rWCe5Zlw/d9/PDjjz2s8u7ee/wYWrevbXzDMETTNFsrJR6zyWR6o6BeELw5IJQkE9i2jeVyMapgwtisM0mGypprW4UoiqFUs5MA/K61f/f3UL//EiKdQ37zL7e+ne5YPszMsS6YY42y3NjzPCjV7uWxty/atl1luZdQSqEsi1Vptobj2LAs68YXXuSz7yHSOex//M8QzbiOqTep6wpxFENaFvL8eIc3ERGN0em9e/jwww/RKgWlGkgpNu2gwijEfD4feolEb8TAHu2Vpmlwdn6OeycnsG3nncG9MAzxy4sXKIrxZwLZto1Hjx4hz7P/n713i5Elyc/7voiMyHtmVfXtnD63mZ3hrmh5uWsD4lJLwRhR2iVEDElxSRq2RNprcfkiwA8GHwz7xaDe/CQ/GXpZG6Bh0S8L2rC1FAkvJK14A2WS5nJpLcXZuZ+5nGt3V1Vm5SUufsjKnL6f6u66ZFbFDzjomXO6u6KqsiIjvvj/v+/MvwVBsDHtO5zbEOKsuHkRruueadOllCKOe1BKYTwemUqcF1C14qqVBYoopaC1QhhGnazaI48+ABkfVRV7NxAYPM+by1ylgxjytdercbVI8CjLAp7nVTYFqj1CexVaojfi4KQNVJ/343MymQq+VxO1SZmDvvW9Vl3js1CWAv1+H4wxjJOz93uDwWAwLBfXdfGpl1+edgwlzUGzlBJaa7iui+fPD9b28NWwHhgXX0PnUErh7XfegW3blxpRM8ZBCMHBwcESR3d9er3eC4SV9RenXNe9sg9XWRYnEjc5txHHPeR5bkS9GaCUgnO2cuG4y23SJBmCfes3bmTgzzmfW8WY/OKXIL7yNcgvfmkuv28+kOnnlCAMw1UP5gRSCvh+gF6vhzjuIYriqfebu+qhbQRFkcOyLPT7A7ju+r/mWiuMRsPKemNvb9XDMRgMho2mFvXKskCSjM89eBRCYHdnBzs7O9PDQIOhfRiPPUMnkVLiaHgE9xLTbc9z8dHHj5Y8suuzNRi8oGKBYJ3FPUopPM/HaDSE1rMLHHmeIwwjAAk8z4PrehiPxyhLk7Q6C4wxSLn6FkTP8zc6rZhzDinnUzFm/cG3TnxdFa7rgjEOy7JAKYWUEmVZtK4tPk1TFEXZeO0RgmnbcOULNxqNWlVhuI4kSQLLsuB5HgCsfVWE1hrj8QhbgwHEtBPBYDAYNhXHcRBFEfIsw2iJB81hEODevXtI0/TSfUOWTcA5Ry+OsbuzU1lK5DmUUvj4449bt64xbCamFdfQWSi1EAbhuZU+nNsghOKjjz9ewciujuu62BoMLmzD8zwPRZGvdfVZGEZTo/WrtVUppcC5jSAIQKmF0WhoWuquiOu6K99IU0pg2w6Koljr6/wiHMdtkrVvyqpbFBljiOMeKK1804oiR5IkyPO8tV6hSqnG31RKCSFK5HkO27bhuldvEzVcDSkFyrJEWQoEQQCtcULoVrt3UX71V0De/T5IOr/AqlVTliW2trYxGo3MxnCDsCwLjDET2mPYeCil2L99G/u3b4Mzhl6vh0G/j6Is59bJ4Xketra2YJ/ykt7b3cWtW7cwmaQzPZZSaro2yKCUgmVROLYDx7aXKkYaDBdhKvYMneWyxZDnuXj4sDupc/0XtOFW4tXqwg0WheM48P2geS/H4+tt2JJkDNf1MJmkZpF8RWr/kF6vj7Isz/V4XAZ5noOQyhvx8HDzqleumgo6jyTeRRAEAWzbQZIkVxbpV8lFr2eSjNHvD1Y4ss1CSoHxeIQoiqG1bq4h8fO/DPXZL0AAsP/JP1rtIOeIUgqTSYoH9+/j+2++ae5fG0C/38ed/X0opUAIAVCloSul8P0332zlwYfBsAjCMMTdu3chyhLD4VEz/9m2jTv7+7AsC8PRCJM0rQ59UVVzz3oIYlkW7t69i8D3kec5rDjG9vY23n7nHbiui52dnWuH60kpICUa/711x3Vd+L6PrcEAnHM8efoUT58+XfWwDKcwwp6hs9i2fe4i2HEc5HnRKVNq3/cvbcMrihyu662VsMc5h+8HmEwmKMvyRm2ISqmVCVLrwNHRIWzbRhCEUEqtLMCibnXwfX9DEyPJzN8pXvtJyNd/Adp2wX/z1xc4ptlwtm9BffHL0P/mX+Do6aPOta7WvoQAwL71G83fW5a1qiFtLEIIjEZDRFEEQirRn33j6xAA2De+vurhzZ2iKMC5jVu3buHjjnQZGK7P3u4uxuNRI+DVVXuu62FvdxcffvTRikdoMCwWy7Jw984deJ6H7Jxquap7pwClFDa34Q4GoJSCEALLskAIgVQKRZ7j2fPnGA7PP9x8cP8+KCXTJNtqv+h5Hu7s7+Px48eYZBnCKIIoBdI0ufLBSmUf4a/9Z9b3PLzyyitNsn2WTbC7s4PJZIKkQ3vtTcAIe4ZOQgjBzvY2kuRs6bPjuHj3vfdWMKrr86J2jCzLYNvOtZID2wrnHGVZdDIFdR0pigJBgJVXWQlRbqSYorUCpbMLe5/4ba6uwocxhjAMQQjF8K//LSQ/8ffAsvSEMNYVzvMlrJ5ftFYHKl2hEvfGiKIISmmUTz5Yq0q906Rpgn6vhyRJMBqtT6ux4SS3b90CIThRlVev/YoiRxzHay8SGDab+/fvIQojFEWO0ejybgOl1IV7HkopLMvCnf19BL6PR48fn+h6qD1bT3eAZFmGXq+Phx98gLfffhuEENy7exfOJZ7tp2GMwXU9UErx0UcfXSgsrgO9Xg939vcxGg1PCLBlWYKSq6xZDcvACHuGTtLv9xsvpOM4jot0MrnQq66tlGV5acKv1hqTyQS+76+NsFe1npi2o7ZgWRa01nNLZr0uSmlwvnmB7UopUDq7oMm+/U2QIl9pQAalFgihODg4gP5X3wTLVzuem1AnGx/HsioPLCHKK7dKG26OECXG4xHCMGpNIBLnHGEY4eDg+Vx/r9YaSZLg3t27ePOtty615jB0C8uyMBgMsL21Ba3VhQn0lWeXZXz3DGtLr9eD554V265D5YurIMQQQRDgB//KX4GUEodHR3jy5Elzvz79edJaoyxLDPp9PD84gNa6aYl/EYQQ+L4PSi08evQIh0dHN34ebeP067V/+zbG47MesEop+L5vvAVbhgnPMHSS+/fuIZ+mEdUQQhAEIR4+fNg5E2pCCKIovnTjIqWEbTvNf3cdx3GhlDR+Mi2BMQ7O2cqrk2ybg7HVj2PZWBYDY9YLN/Q6iCFfex304Vuw/t2friwgA6jmIcexwTlDmYxWGtixCAjBNNWXwfN8MMZgWWy6+b7c53VW6veTPPpgrV67eaGUgpQCYRhBSrF0cbVeVwRBAM/zm3twNa753oe1ViAEsB3HVO11lLpV0LZtxFGEvb093NnfB2MMWTZ54X3NdV08e/bMCHuGtWRne7tqo72B9c55lGU59d4T8LyqpV1rjcD3UZYCWp+8b2it0O8PwG0b+7dvg3GGyQz2L1EUYzRO8O577608cG7e+L6PH3j1Vezs7CBJkmZvFgQBfD8AYxxaqxP3YM/zcGAS3VuFqdgzdA7XdWFZFoQ46cngOA6Go1EnBYGj4RB7t26Bc/tSce/atK8aAAAgAElEQVSqVT2tZk4bY8O80LiKx9uikFJBbeB1IaWA4zgv/r4LvOBWxdHREeK4h16vj9FouFZVbUIIHB0dNv8fRTFc14XWClp/EngipUBRFCjL8spzWtvezzZSliWSZIwwDDEajc/c++cBIQS2bQP4ZNNJKa3eb+CEJ1qdwr4I2wIhBLwNMGJfR15+6SUEQQClFLRWEEI2c8gs80JVAU3Wag41GI6z6GpUKeU04Zah3+shyybniohCVJ56ruOgKPKZEnHrrpaPpq3ylFLYtg3HtmHbNobDIfIOV1rvbG8jyzJorXDv7t0mzOnd996D67oIwxBbg0ETciilRBDYKx614TRG2DN0jvMSZAkhcBwX73coCfc4Wmu89957+NTLLyNNcaG4J6VcG/8xAoIN1G9aS72wCYLwXO/KZaG1AmmBwLhsXtSOX3OeF9yqGQ6PEIYRfN+/sM1sHTjPD4hzDsdx4HkewjCatgZVAp+UchoMdHFl1+n3s61px6umKApoDURRhNFoOLdKb9t2YNs2OOeQUkwF20pYq95DccYcvCwLKOUtxPNWa8zcFmZoD3WL3lVatAkh4NyGZVFQaoExhg8+6OYa1mCYhcrfrrfwxxFCvPAeMcv3HKfef93Z34dt203ooZQKWmvs7u7i+2++2VkbhdFohFu39jAcDmFZDJ/59Kfx5MkTJGkKrTV6vZNdZccTjLv6nNcRI+wZOodt201LVH0S47oeDg4PZzp1aStZluGdd9/F/Xv3psm+2ZnnQyk5U1LeVczJdPsYj0eIonilIS1a65kErnN/dg1EkctOtNv8/MbjEQaDrY3zoivL8sQ8XZlqu9MEPwrX9aC1bqoCGGPw/QBJkiDPszPefqaC72LKsphW7kXX8miqqv1Zk65YC2hlWWA4PL+y4yLSNEUYhiiKfK4VKFWbWvetNjYNSumVrgPHceC6HpIkwThJkGUZJpOJee8Na81wNMLu7i4mkxe3vbaR0WgI13WglGoqcTnn4Jy3wqP6JhwcHmJnZwec25hMUjDGsLW1hd3dXRBCpom4J6vU8zzH3u4uHpoDidZgPPYMneNoOIRUCluDASyLQeuqz//999/vfGunEALPnj+HkBJhWPn61AKY1hpBEGIymXT65lHjuh6KIl+L57IuaK2htZ4Ky6tpaddaw/M82LZ95THI116H+MrXQMZHoG99b0EjXByu607bOc//TLT9+XHOzyQ+bhpKKRRF0fypWluqxb/rerDtalNQ+UieFc/Jow9AxkeVeGs8985QVU0wOM7sVQK1h21dlSeEgJQCZVkiTZNLP3MXoZSCbTvTcJX5Xe/VmkbjaA1N2deROIrgBwH2dndBCGZu6fM8H2+9/TaeHxwgTdNpRWq316+GzYAQgt2dHWxvbcH3PBBKIYSY6fqVUqIXxwDQybW/1np6/6gEeM/zYVkMBweH+PCjj07cC7pWeX3nzh24joMsq8InlVIoyxJFUQl6F7U0h2EESinSGTwKDYvHVOwZOsnh4SGOjo6ws72N3d1dPH36dK1OOo+OjnB0dATHcbA1GKDf7wNAk9C4alzXhW0703Sp4tomsl278W0CQgj4frCyx9da4/DwAP3+4Mo/28Y21atQeWhSXDSVtf35FUUB27bXzlT6phRF3vixUUoRRfGFye3npfMaTjKZpOj1+jN9L6UUcdw745c4D5IkQRzHyPNsbqKMUhJBEG5c5WsX2dvbw6DfhxACSskzLdsXUVdlFkUBy7LAOTdzpqEz7GxvYzAYoCgKcM4QRdH00ERiNB7j448/Phmw4Lrwg6pKvU5+XpfWTc453n777RPeepwxvPypT4Ezhvfff78TqbGe5yGOIgyHVz9QGo/H2BoMUBbFWqYEdw1TsWfoNGma4tnz5xjPuKDqGlJKjMfjJiWtbt8ACJRajZDpuh5c18NkMoHWVdWC7wfwPA+e58FxnGacjuNMW6bliY1P1aJW+Rh1uX16HXGcKpxmVa24n4zDaXzKZoWUeSeSWTnnTcpYff0zVnm1na76OJGamgxb/fwYs2BZbCGhAutCVW3mrNTH8jK6kNKrtQa3OQhelK5YVeoJIRbyemutwDkHpWfDvK7/OzUoteD7PobDdrXbGz7Bsizcv3cPo9EIZVlc6T6llKo8OaMIt2/dwqDfx2QyWflaiFKKIAjQ6/XQi+PGO8tUEhqOMxgMQFDZSwghmsN9IUr4vg/OWLMnY4zh1VdeAeccW4MBtgYDCFGujbBn2zbSSXbi+ezu7oKzyipKKt2JSrbBYADOrGtWn2soJRHHPTx/PrvHqGExmIo9Q+fZhFNtrTWePnuGp8+ewXVd7Gxvo9frT9u98qW0vtm2Dc/zQQjBaDRsFrJZlp3wBWOMgRAKrasEX9vm6PX60/TI6mc45xBCwHVdZNl6tBavA4QQeJ53bkjAspFSgjELa7L+a/B9H7btNNUag8EWgE+8BU/7C3bJc61KjTOf5cvwPK/V1Tldud5EKcA5w0Xd+tWBkw8p5UJF1CQZo9frI8+zud3HJpMUcdyb3h/be61sMnt7e9dq4a5JkjEsy8JweATXdeF53swVf/PAtm1408etOjAq7+qyLKGUhFIaQRDg1t4eDg4O8GTNumIM1yebTOC5ZyumlVLIsgxhFAGPHgGo1jWEEGTZZC0F4slkgnt37+L9hw+b4LAwCFCWJRzHwaQDoh4AUHKzMMOqJZfDsiwzT6wYI+wZDB0jyzI8/OAD0I8+Qr/fx/bWFjyPIs/zuVXKUErh+/5UZCBNzPtkkp7re3b8hn1SZBTNmBjj4JwBIEjTqiQ/CAJ4nt/a6pVNw7ZtSClb4ZHGOcfR0XpV4gZBCMYYhsOjc0WAfn+APD+pZNLv/CHop38I9Dt/uKxhXhvbdpCm7XjP2ho0whi79ny3jOfU9nbvmuqec76VQy3qXXS/mie1D9G8hZmiKNDv9fCxEfZah23b6MXxjdYtUspmA1yWJXZ3djAejxci5FaHslVHhT8V8qr07qqFWEqJNE3P7QKpq/i2trYwHo8xGo+RjMcorlhdSClt0qcty4JFKTANsCGE1HHQzX2RUoqiKDAcDtdSEOoyh0dHVVUat0+kpAJVFTOzqorjsiggpMTB4QF6cQ9pmrbCSmie1NXg9+7dxcHzAyRpCtuuwids20Ycx02qbJsZjUbo9/uNv951KIoCcRzj4ODqwVaG+WGEPYOhoyil8Pz5czx//hxBEOD2rVsIwwhJMr7RTSSK4qmxe46yzKE1IER542oEIcozN/UsyxFF0Y1+r2F+XJbIukzqhMF1quR0XW8qVh6dqfKwLAtBEEApeUacV5//EajPfgHqje+CtriCyvO8JjiiDbSx8szz/Olm+nrX9TKeU1c8/i5KISWEIAh8jMfjpbU2pmmCXq+PySSbm0WGECWCYHVep4aLeXD/PvI8m1tlihACaZriUy+/jHfeffdC/82LIITA5hx8KpzZnMO27WZtVYt49aFdneY5C0opTCYpsmwC27axvbWF27duQUqJ4WiEg4ODM+I5IQS+7yOKIoRhCM7Y1FdQQE6D4I6XBx0fSm27rHV1X9y/fRuPnzwxLX4tQkqJd959Fy89eDD11P0kzbmu2rt39y4sywIAPHr8GB98+CHu37t3rTTztiOEwGg4RBRFGAwGzQHPZJIiCAK88soreOedd1pdyZZOJiCE3MjbtSwL7O7sIEmS1qwDNxEj7BkMa0CSJHjzrbewt7eHrcEAo9HoWi0iYRgB0Dg6OlyKqFL7IzHGWlEltukIIeE49MXfuGDWLVSFcw7P8zAcnhT1KKXwPB+2zVEUxbkVP12poKqq9drTdtLG160+yb8ubXxOq4Jzfq4A4roepJRzE/XqKkn6nT+E+vyPnFstWQvavu817Vg3RanKv8/QLuK4Ovicd2VyWRYoCoYgCC4V9hzHQRgECIKgqYCrwziUUlBT4cy2ObTW03vOzQ/rtNZTAa8S8SzLgu95GPQrS5jRaFR1egQ+XMeFEKLyUsszTFJ57TFYloWd7W1sDQYYj8fIiwKiLFEKgTzPW3EQuYlkWYa/fOMN9Pt93L5160Qw0emwqJ3tbTC23t67Wuszc4LWGkkyRhCE2NnZwaNpe3JbOTw8nM4/11ujlGUJQghefeUVPHr82IjxK8IIewbDGvH48WNopbC1tXVlnzTHccAYu9Jp7jwoyxK27RhhrwVIKc54vK1mHNVGwHW9G7UGtIGqlSlEkoxPnNgyxhCGEYQoL21d6EoFVV2R0Rba9rpV1Vf6RifZbXtOq4RSeqYCvA5vuk6y30XUVZL00z8E9dkvADi/WjJJxuj3B3PzGKq9qQztIY5j3L1zB+PxaCG/v654kULg4LASSiilCMMQ8bT6rfq+ElJWwtZkcrbNr7ZSWeRarmolniDLJuCcT8emIUqBw8khgPk8bhUgN5oGTvkIggCEVPYwlmWhKEuMRiM8f/585eEjm4bWGoeHh7i1twdKrXOrlZVSGI9HrekGWSbV/citBL4OJOM+efoUg8HgRn6xRVFACIHdnR1wzlsvZq4jRtgzGNaMJ0+fIggCOI47c7JpXTl00zbe6yCEgG3bS31Mw/nU7a+e59+osmgeJEmCMAw7LuxVqZyV/+VJQScMI2RZ1vHn9wl1+Mc6tU/Pi6oN256r4HQctXsX4ud/GewbXwd98sFCHqNt5HmOOO5hOBxCKQnObTiOe6F/5XWpqyPpd/4Q6o3vXlotWVXtBXMJH6o/T4Z2sLuzg+3tbYzHo4W11AkhMB6PsLe3h16vB6UUwjBEWVY2JuPx6ErX9rLm4rIsFy6qXfQYlsUQBj62BgMMh0M8fvLECHxLgFKKrcEA29vbjVfjZWyaqFf5WGr85RtvdKZoQUqJg4MD+L5/o3WpUgpJMsag3zfC3gqwoij61VUPwmAwzJfJZILd3d2Zhb0oilGUxcKNxs+Dc94YJRtWjxAlPM+H4zgruR5qlFJwXRdSqrn5Vs0Dxhgsi8GyLhexHMdBFEUoy/KMSMp51UK1TqExjmOfSL5uGzqIIV97HeTRByDl8q7rquImwmg0Wth1XH71V6A++wXonVuw/ujbC3mMtlElkgJhGB6bK856VN4UUuagb30PJB1VXy+5dsqyhO/fzEexhlIKzjmePnt2o99juBmu6+KlBw/g+/6VhbXroLVGUeRgjIHSKmisKIqmin0WPM+HZVlX9urrIlpX/oFFkcNxXOzt7iIMgqpltyOCyqq5amXw1tbWCX+9dW6xvS6EVPP3wcFBp0RNzjmCwL+xOK61hu8HePLkyZxGZpgVU7FnMKwheVGJdJzzF07Qvl+1Nqwqlv0iE3TDapBS4ujoEGEYodfrI0nGK1sgF0UJxzmbvLZsXNcD628j/+G/Ce+Pvz312PrEaLjadCloDVBKQKkFSimS5HwDf8652XQsGfHaT0K+/gvQtgv+m7++tMcNghBZni20TZl94+sQ06+bRJ5nx1raRSuE8jzP4PvBjaszHcfB4dFiKjwNL4ZSir29PQz6fUwm6dIr2G9yqFYUReO/tynVa1prZFnVGuw4Dl568ABpmuKjjz/emNfgKriui16vh36vB8YqKaCctjU/evz4XAHbsW3s7e3B932MRkNTnX8JZVnAsih+4NVX8fY773SicMG2bezu7s5NqDX7utVghD2DYU0ZjUaI4ujMosZ1XXBuw7IsEEIaD4xVYVkUZWlEjrYxHo/gOC6iKJ6mXC3/VLaugKlZRatnHPdACMHRf/CjyP7O38Nkkp7w2GKMT6srKAgBpFQoyxJFUVy4sLFte24m+22AUgrLYiiK1c0jL0af+rp4KLXAGFv4/EqffAD7n/yjC/+9DoA4L/ihuxAEQdBUvk7iHYh/+F+tvB15MpnAcap77E0OJGzbwXvvP5zjyAyzUJv9b29voyiKuYVPLBMhymkiZ4jDw/n53XWFPM+R5zlc18UPvPoqnj59iqfPnnXufZw3tZjX6/VACUFRFkjTpKmytywLYRgiiiK8//AhLErheR5834fruqCUIs+zuVgNbAJZVnnVvfKpT+G9999feriYY9sglCLLZuvcenD//jTE5+YiJKW0td0b644R9gyGNSUvCvTISY+eOO4BqFKr0lS0wuxeKQ1KjUl4G8mnlUZRFAPA0sU9IcpmsckYb4S9LMugtZpWxhEQQptT5zoVsPqjIIScuSX9NHHc+yRZ8Hd+C0yIMx5bQpRnTPwvo/bNusrPtB3Xdaetke3dOLFvfxOkyJeaKOvv7ePwP/wbkH/0uxcmqi6DOgACOD/4oWtQajVBAoeHVfCM+PlfhvrsFyCAS0XOZZBl2TS84HobJMY48iI3lUZL5LSg1/WKpDyvWlN93597gm9XyLIMRVGg3+9jMBjgo48+wmiNDtRm4XhlHpmKeZNjYt5xqkAUAc/zcf/ePWhoSCGhlESSjDv9eVgVRVFAKY2XHjzA+w8fLuVAN44i3L59u1lrHh0d4aOPP770Z6IoAqUUaTqfNT4hBEqb62UVGGHPYFhXTm2yXdetKo+OxdK3AZP+126EEFX1ZxTCcZylLvC01ijLAlIqZNkIQgi4rgvHcRsBTykFpSqRuixLEEIbsc+yKIIggBBXF7GjKIbWujmdnlciKef22i2QKbVaL1QuO1GW338FB7/030Du3QV9+QcvTVRdNLWYuUxRc1G4rgvP85Hn+QnBok3tyHU7oG3b16p+oJSYKvYlQQjBzvY2dnZ2UJbdF/SOMx6P0Ov1UBT5xlo/1Eb+nHPcuXsHohR4+vQpjobrW3XmeR56cYzeMTEvvUDMOw0hFGVZrFVHwaoghE4Pl0tkWYZBv7/w13X/9m30ej2kaQIhBAghiKIISik8evz4wp+rDjTmd3CvtYZFrbn9PsPsGGHPYFhTLMZOVNC4rtcKD6LTWJa1sYvOriBEiaOjI8RxD57nIUmWVwEwGp1sY6ySZGevwHMcF3EcH6vi09OT/IsXMZRWFYAHB8+vPe6LsG3eehHsKnBetSIbA+2TFD/zS5Wo9+gh3P/jf0bxgkTVRbJsUXMRWJaFIAhBCMFweHRmk3pZO/IqWpGzbALfD64l7CmlYHOTFL9IKKXo9XrY292FUnKtBL0apRQmkwxBELbuQHfZ1Km6nHPs3drD/v4+nj57hoODg063DFYHHR48z4Xv+bBtG1JKlGU5s5hXQymF67orteZZB2rf13r/JYQAYwzvP1yctQIhBA8ePIDNOUajYfPYWusqoXYwQBAEODg8xMHBwZnx+p7XVL/PA6UUGGPwPG8jQnzahBH2DIY1xfc8ABr9/qA6tSuKVrb2MMaMZ0dHIIQsVdSbB8+fV6mSlQceBWMWgiBYmRDFGO/ca3gejuM2VcCTyaQT5tDLgjEG75//Uxwoheib/xR2OgL9438FxSjEtIK0qiJdzoay6x57n1TpZdfyKVpFK3Ll8eVdK11cSokwdBY0ss3meMtt7UW3zgeLVfWoDdf1kGVmg10LfJZlYW93F7dv3cLjx49xcHjYyvXxaTjnCMMQcRTBD3woqSClgJRqarFz/bWFbTsQQnTidWgznHM8efIET54+hc05HNdFlmULe10ZY3jpwYPp+vxs8UZtJ8M5x+7ONna2t/H+w4fIsgye6+LOnTvXtqs5jeO4cBwHlmVBa429vT28++67c/ndhtkwwp7BsKbUZfhlWSBN01aeRjPGWjkuw1kY450+2a6us2oR7PsB+v3Bham1ddKtO12QzYt6sdPla97zfDiOA601JpPUCHrnQAgBffIR2P/432ECoN5Oc27Dtjkcx4Hn+SCEQEo5FfpKiKmf0bxpEoGDHkhy1BmBj1KKMIwurNKblVW1IqdpiiAIrizs1ZXFjLG1Fp2WzdZggL29vam9xPpV6F3EaDRGr9eb2lp09x4+T6oke400TRBFUdWKWJY4PDzEcDhsjbhl2zZcx0EQhojCEJZloSwLCCEwPJpvsIvruktPf153irJEscBrKYoi3Lt7F1mWvVCcq0Vt27bxqZdfRpZlzXt+k3UcpRS+XwVZSSmR5znKsvIW7PV6G5XO3QaMsGcwrCG2XbXxHB0dtnrxWgsdhvZT3bTXY5N5eHiAwWDr0u+pUwXnLewBq0n3vRkEYRg2C7SLBNF1pmor8cGYBaDyBNVaQwhxpnVJSnmub2hZFmeSUh3HAWMcrutNq0rJCaFPSjGHa6WaY+XLnwY+83lo2wH/zf/thr9zsXDOEQQhiqK4sfn/qlqRq82NB8dxr1wRIYSA4zhG2JsDlFI8uH8ftm0jScYbJ24pVW22gyDEcHi06uG0hirlNW8OqRjj6E/bs1ch8tUJtJ5bVcPbtj09ZBQQQmIySRd+7VZp3mIhB0ybAiF0oWJeTb/fx+1btzAej650XRRF0bQH37RFPwhC2LaNsiwxGg3P3K+KIsf21hY+fvToRo9jmB0j7BkMa0g4bTVss3jgut7Ur619vn+Gs3DO18Z7xbJY40NzEXXK6zxPG/nUNyuK4k55HgVB0ATvtHlOWRR1hV2WZUiScXMYUXkSeRgMtk60iSqlZg4EyvP8REUXpRS2bYMxBs7t5vCjCocR002euNKBSJ0IrIMe5Gc+j1qYXAZXbQOuTv99MMaRpmnnvRvTNEUUhSiK/ErvmVJqKkR1v21/1dy9cweMsbW5f12HNE3Q6/Wv1Rq+jjiO01Tt1dQJ96dFvrIsMRyNkKYpJpPJlUQUz/OwNRjAcRyMxmOMRlUImGVZcBynqsYLAnie11RvKyWnbbUp6kOZZTAcHsF1PfR6PSilkOe5ad++BsuYtz3Pw/7t29euPFZK3ahKz3U9uK4LIcSl68I8zzEYDPDo8WNTxLEkjLBnMKwhcRy3+qS/qlBxN1Yo6Bp0mm7V5mvqKnB7tupDpdT0ud9c2LNtG5xX/nq+79/49y2TuiVw0z6r7rRyQutqY3x6ISylRJKMkWVWk6J83CiaEHLlxaxS6kyVKKXWtLKvMqMG9BkD7MuoK9Z0EDetuDU6iCFeex0AAfv2PwNJhnP15JvV345zG4wzuI6LsiznauS9SoQoIaWE47hX2iRTStdmvl0lt2/dgu/7xscXQJKMEUUxyrLcuLkcqD5T9UEd55cnVp8U+RjCIEAvjsE5b0SRoiwb7+r6q9Yajm0jCAL0+30AVYWUlAK9OJqGtahpWqpsKvKOjg5XLnwopZCmCdI0Aec2fL+y3SiKwrTozgjnNrIsW+jczRjDg/v3kabJ0j/Htm3D83wAGuPx+IVBcEpVqcD9fv9KaxbD9THCnsGwZhBC4Pt+qyuCCEHnvcY2Cc7ZWrVmeK4HrXXT6ne8PZJSC77vwbIsUGrduKLUsqxpCydrqr1mreZaNYRQxHE8TVfcrIV9EIRTIfbFbcdSVqmacdyD1rrZMM5ro6aUbF7/fn9w7dbU81pS5Re/BPn6L1b/XmRg3/oNiNdeh3z9F+fSsjuLv12vV22AhRAYDodr0/JfU1XtxcjzbKZrghAyrTAz1ew3YX9/H3EUbnSl3nGEECiKAkEQbqTQGYYRGGPNPXhWob0OO6qhlIJSCmZZsAMfhFT/b1kUQOWbKqU8k0pbliUotUAIaf3rX5YFjo4K2LYDx3EwGGw1h07zClpYRxhjODhc3N7Lsix86uWXlx6GSKmFMAxAqXXuIedlFEWBrcHACHtLwgh7BsOa4fv+lVu1lg2lFEobUa8rcM7Xqnrk4OA5GGNgjMP3fVAaNu2ThBDkeQ7bZkiS65+IUkrheR5su6oMqCuQah+1F0FItVGoBEYKSi0oJZFls4kDN+F4sllZlhu3MY6iGJRSDIdHM7//UkoMh0NEUQTX9Ray6PY8/8YtNKex/uBb0LYDgBwT38ipr9fnMn87QgiCIAQhBIeHB1Wl4I/9dGfCPWalFgZc15tJIKfUaqp/DNdjf38fURhiPB6b1/EYSTJGvz9o7kubRD0nj0ZDUEqv7VenlJreF66+JkqSMeK4B9/3r5XwvWyKIkdR5CCEgHMO3w+uJIpuIosqWCCE4KUHD6aemcsTV8MwAucck8kEWXb1+3JZlvA8H2EQYGysJRaOEfYMhjWj8uporwhjWWzqV2UWBl3BshiybH1uyFrrJiFsMkkbEe2TBTuuXxVFSOM/UpYljo5OikPH/5sQckK4sywLFrNgTVuf65YdpTSUkmCMo9erfq+UVfXFZYtIzm24btVKM4uvUp1CSinFZJI2Xm/XaSntKr1eVXU3HF49cVBKgeHwCFEUL2TT7DjO3EVWkgzPVOWxb/8zkCJbaIosYwxhGEFK2Yjes7btdpEkGaPX6yPPsxdu/LRWTdCO4ers376NKAxP+GEaPiFJxgiCcOPE48kkBec9RFG8soo5rTVGoxF6vR6y7MVzQVuoK9GllFPbCbUUr8Z52kIsB72QuZsQggf374Mxa2mV3JzbiKIIeZ7f2DYpyybY3d01wt4SsKIo+tVVD8JgMMyPwWAASknrkt8qfxMbYVgljc4zbdSwWGqRqiuL0KujpyLa9Tc5taAXRRGAqiqgTtw7je/7U/HPA+f8hHhWFDmSJEGWTZDnGfI8P+bjk0+Nt2lTbai1OvezTmndRqvBGIfn+dMQhvPnBdd1EYZRk24mpURRFGCMT3121s9wnTEG161SS23bhu8H0wrF6y+ctdbI82zu828QhND6rP/eIiBlDvrW90DKxb3ncdxDlk1OCOjk0Qcg48oDcJGPvQq01tMqYfbCas7KJiDAkydPljS69tPv9/HSgwfY3t7GeHxxsu3tW7fQ68VG1LsEpVQzrwMX3xPWkTzPwbkNz/NQlsVKrpH6MT3P61yQSb2GCIIARXH1108HMeRrr1dz/QxzvHztdYivfA1kfAT61veuO+ylwRiHFOJMeEbg+3j1lVfgBwFGo9GVXzfOOfb395ckSBNEUQzXdTGZpJhM0ht/Tqprxh8z3nEAACAASURBVEdRlp275ruGEfYMhjVjMBiAAK1arBFC0Ov1wRhDnhtRr2twzkEIeaFR7qbiOC7iuAdCyDRMYXLpQqgyo84wmaRnxLsXfW6VUsdEvhJBEJ4rFlTCSYY0TZDnebMYPy3uUUoRRTEYq1KPTy+6iqJoAhvmMadcdWF/XQih8Dx3KtxVPkGVX1AViOF5PmzbOVYRqadiavsWnZZlwfcDjMdX3xC0kaoSlJ/xr1yGoLhKiqJEGIYv3BAzVjXTPDeeRA2fevllpGlS2RgQcm4b4629PfT7fdN+OwP1vO667oUHUOtKdWBlNQc5q3juUsrp469GXLwJ1QEvge8HV24JvapQ17XDHkIIbMfF4SmfvcFgAM4ZLIsiimMMh8Mrve+39vZg2/bCW3A9z0cURRCibBKc54WUEltbWzg4XH1QzDpjhD2DYc2Io6h1FXu1X9dweLRWXm2bAmMclJKlmvV2Ac454rjXtEdMJulMVY3VoubmC5vazNpxXPh+AM45OOdTIQ4nhJMqfU9OA0OqjZzregjDCEVRYDweXTh2peR0EX/zhfWiT+DrduIqebg2MldNm7VSctqCPcFkMmkEVSHaWZFaC69ZNlmbz18UxUjTdK0CeWbFsizYNr+0Vdu2baTpxIRnHGNrMEBRFLAsCinVmddme3sbW1tbayN+Lxrf98F5dZjTprXisijLEoRQ+P71Ks/mASEEjuN2shpeCNEktV/lvnRVoa5rhz1KKQTTtVI9xzPGcPfOnWnwSA7btrG3u4s0TVGe2g/V4YeWZZ2warl/795C5zbP85rD6fMOeOeBUgqUUrieh9Fos3ybl4nx2DMY1oyyLMG5t+phnKIbKaCG86k2msYb4ziO48LzvGnV3WoXnbUZuG3bsG2nCX44TVmWSNMUcdyD0goEVTrfi8T2SvgSCIKbJ0zOkpJ6XRzHge8HyLJsLTb4tu0gCAJMJunaVDn7fjAVVzfLuL8mScYYDAawLOtCQYUQiqyFlaOrRAgBSi1orWFReuLftra2sLuzsxaf+XlBCMXpjCbLssC5DdvmUKryEd1EUa9mMkmnIVf+merhZZDnGVy3v/THnRfj8Qi9Xh+TyWTmQ7HLwpTWhTRNcO/evcpfWWv0ejHyPG/WWZNJCiE4XnrpJbz51luNAOg4Dl5+6aUqtZkSWNP5rvI8nizksxoEITjnUEphNBou/PBwMskQx7EJ0lggRtgzGNaMPM8RhuGqh3GCosjhed500z37IsCwelzXhdbzTeLsOrZdefQMh8PWVB0ppWDbDggh03Gd/xnL8wxaVyenVxGLxuMR4jv3of/GTwC/+1vXNrJe1MK+Tuwbj0drUdlWB7DMIrx2BUopHMfB0dHhi795janv0Ze1Y82SnL1JSCmndhACYfTJ+mZnexs7U1Fv09YVrlulrlsWBUAuDTnSWkNrDTH1/1qHOXIeTCYper0+VqExKKUghOhMQu5pqvGXcBx3prTvTUEIgdFoCMdxQAiQJumZQMOyLJFlGfZ2d/Hwgw8AAHu7uyjL4sy6bBHhZY7jwPN8KKWQpskS1/cak0mKO3fu4I3vf98cxCwAI+wZDGvG0XCI/f39uRiezos6ZbLfH8BxHCilNn5z1wXq0+zzqr82FcYYgiDEaNQeUQ+oPPWklDNVHlx3ETf83BeR/9RXwaRo3al7EFQpmOuwYXVdF77v4+jocK0qauo28E0TYE6TpinCMJoKCmevWa01ODPL8/OQUkIrhQf376MoCvT7/akZ/eZcU3V7frVJzlprI9AFansGx3FWUnmf5xk8zwfQTWGsCvMyCd6nUUq90A+vLAvEcQ+f4hxCCPR6vSYh/jjz3sfFcQ+U0qnAv/wD+7IsYdsOtre38fTp06U//rpjPPYMhjVDaw1uc7iO26pKD6319JRqAtu2mzTQOhmUUgLG2Fw3sjqIIb78c1Cf/izoh+91xqejLQRBCCnlyltNX8SyAhnqDdVkkrZKQKo+Ry6Gw8UmpumP3ocvStDf/23oBZs4z4oOYlhf/lmQRx8gG3b/sEAHMcR/9Dqcg8ewpGjVdXYTOLfhOM6SUv3aT+3r5fsBKLVOvM+UUlDLWvjnuUvcvn2rCXkoigK2XV1PSZK05gBzGVRp5z3keY4kqdKBN+n5LwJC6MqEvSpEw298b7sGYwyWxTrpE7hqtNbI8xyEEFBqIcsW025bY1kWBoMtSCkwHB6t9GBaSoHBYIDDw0NzKDFnjLBnMKwhk0mG3b09CLGaxK+LUEo1Ah/nNgihEKIEIQScc9h2lVwppbzRZO+6HjzPh3ztp5C//gvQn/kc7HwCfP/P5/hs1hvO7aYVsO2IL/8c5E9/FShyWG98dyGPQQhBHPfObZVYNUEQIs+LhQv5pMwRfvwudJ6faS1ZFeRv/wwmP/mfQRw+nWsYx7LE4tPI115H+TP/APnTR3AfvgXf9288H7aBKIqQZVlrrps2UB2a1OmkHoQQTeWZ67l4/vz5ikfYDhzHwaA/QJZNmr8TYn1E76sQxz0URX7itTDcjKodNliZuEYpBed2J31HCaHgnLf+8LfN1MFmi7zHWxZDr9dvgtJWjdYahAC9fv9MgrDhZphaf4NhDRFC4MMPP8Sd/f3pqX97xD2gupFddHNxHBdhGDVthefd7Cil5/597TlTm82S3/9tcFJ5z3h//K9h9wet8kVrK4SQxrS/G+hTX+dPFFXXZNu8cCilYIwtbbGWZRk8z3thm8niIYiiCOTPfh9SStDf/7/n+tvlF78E8ZWvAcDC247V7l2In/9lsG98/US4yDgZwXEcBEE4DT7pZnUSYwyEkBZcM+1Da4Xh8Aiu6yGOY0wmE2RZBs74qoe2FPr9PqA1Do8utnuwbdsIwkDj2TWZGFFv3gghYNvOSgTTosgRhtHSH3ceaK2MH2jLqTpNIqRp0qpD6SzLEAQhdra38cS05M4NU7FnMKwpeZ5PUyL9Tp1sSymQ53njZeY4DizLaja0vV6/ad9V6pNTrjjugTGGPM+nqVMlVJaC/uWfgfzln6FMRtAaCMNwLSpgFkkUxVBKdULY00EM9fJnQN/4Lti3v7mQ6qogCEAtq5XVi74fQEqxNPNjKeVU9F3d5tL3fYRhBCFKJAfPQN78t3N/38mjD0DGR7D+4FsLr9grfum/hv73/xrUrbtgv/dboG99r3lMKSWyLGvm8vp0v0vYdlWdbdq1LkYIgaLI4ftBc887Gg47915fhZcePEAvjhEEPuJe78LKDdu2EYVRJyua5kkQBNOq1/W9JlaFUgq+769E+FBKwXU9SKk6d+hMKYVt2+bQpsVUVb5FK6t865bcg4ODTh5athH64m8xGAxd5cOPPgIA2Laz4pFcDa01kiTBwcEBJpMUhKAxG8+yDIeHB5BSIgwj9PsD9PuDJpAjz7NLE0GTJEEYRvA8b8nPqhsEQQhCSCvK9WdBfvFLkK//IkiRXTup9TJc1wXnNoaXVJSsEotZS08sXlW7kud56PcHsCyG4fBoof5adXrvvK4pHcQQX/pZ6CA++1jvv3ni63mMxyMkSQLfDxAE7Uo9fxG27ZhU7Rmo72FCVAdxvfjstbIuMMbg+z7G4xHG4zEYs7CzvX3u9yplqoIATL3MzOdoEdS2NZyvplI2z6vDm67BGDOH5C0mjnutPqRXSqEoigvnfsPVMa24BsMao7XGe++/j1dfeQVSig6e9FZG2dViNjnxL2maIE0TMMZAqTVzNUhZFhgOjxCGERjjrazCWhWMcXDOz03maivHWxfnjW3bcF2v1anAWmlQutwzOq01KLVuVF1QnfQ7oJSCTNvlqz8AQJqNfP33QLX56mry7WWtvfxbvwGZDF94DZdlgcPDAlEUo98fIE0TEEJQlu1NxbQsC5RSU9FxBdI0hVJq6Z/rZeL7fiNgAsAkTbG7u4tnz5+fEOsJmbbcb7iwV3ttmqqWxbHKSyzPc/R6XTtsJnBdD0mSvPhbDUsnCAIQQlq/x8nzDFtbW3j2/HmrAh+7imnFNRjWHCkliqLA9tb2WhrcXqc1rUrWy8G5Dd8PmhCPTcd1PSilOtHyVIcb0Idvwfp3fzr3dknLYoiiCEmStNrfybY5ALLU67cKvsG1FmGu6yIIQnie12zWlVZQ0zak2hS/FvTzPEOWTTCZTFAURWsFrBdxWWsvKfMT7bcvojZ5D4KwSRavKid0614f3/ehtTKVRleGwPU8HBx055DlKmxvbcGyaDOHaK1hWRZ8z8N4Wonr2DZeeeUV2JxjMkk3WtSi1JomtxqBfF5UVeA+PM+fWlrIlVlM1NWClmV1Zi3qed7Uz7qd1WCbjOu6cJwq/K7t82Z1UEym4+1Gp1CbMcKewbAB5HkO1/Pguo45ETlGURSQUk39qwLYtg3GeCeErUXgOC6UUp1YWMrXXof4ytdAxkdzTUMFqgV/HMfIsknrfcEYY7AsunThxPOu7kcURTFs20aapkiSMYoiR1kWEGUJIQSEEFP/SzlN0FatX5TOylXFuxdRee9VQQtZNgFjHL7vgTHeGhGtCuEJMR6PFvo+rirBeJEopeC5HmzOMR6PVz2cubO7uwshTnrdlmUJ1/Vwa28PYRBgb29vKuxnazMPXBcpBTjn4Nxuzed7Gegghvjyz0J9+nOgH7471893HPdACEFR5EjTtAWiqYbrui0Yx4shhCAMo04IR5sGY7y573alS0tKiTiKUZblWhagLBMj7BkMG0KSJNjb20NZluZGfAylJPI8R1HkUErBttu5eF7G5pUxDkppJ4TNxYUbEMRxDCHKTqQPep6PoiiXWlUopbySCG5ZVuP1YlKpF0NZlmCMQ0rZGmHe9wMAWPhGdZEi/yopy2JqGcHWrt1td3cXRVGcWYsIUaIsCxBCMJlkra6WXjZFkcPzPPh+ME2apgD0Wq/n5GuvQ/70fwH9mc/N/fPt+x6GwxGEEK14DaWU8Dy3EyEalmXBtp1OrJE2jTjuIU2TzlmWCCGwvb2D0ag7gmQbMcKewbAhaK0BrRGGYecm/JpFiltaa0gpIaWE63oLTUe7zvOoN696/wHo9/7fc39O7d5F+dVfAXn3+yDp1UvaKaXg3O7Eidm8K6BqwjACgE5UydRtmEmy/LHmeQ7f98GYhcL2muuZawnHceG6LlzXg+f5cF0XWZYhTddLnGgbQRAgSdrRsmhZFoIgWEpFx7xE/tPzchsqActSoN/v49mzZyt5/EUR93pwbBtKnfWN07puKV/9ddw26kPISlixm3mWc3v6uq3Xhpg8+gAosir1/nd/a66fQ9f1GluDtkAIaeXB8nl4ntfKpNVNptfroyzLlaQ735R63t/e2cHz589XPZzOYoQ9g2GDyPJ8WrV39qS8C4gv/xzkT38VKHJYb3x3IY+hlJpWQS3uNbpWhcloCPWDn4d+5a82P3d641l+9VegPvsF6J1bsP7o21ceFyEEtr25Pj6e54Nz3uqwjOPEcQ+TSbqy9vqM2dA/9ndBP/M55K//AnxZIvz4XQDV6WvtkZemqxvjMmiDAOS6ld/R8Y3WKsdVe1Yto5V9XiL/6Xm5HZWAGo7jYDgcrlUVw2g0AgjBoD9oWu8Ns6G1blrWsixDWZYghMDzfBBC1mquJWUO640/h/XGd+c+h1XCXvvWwos+WJ4Xntc+YXST6fcHUEqt5KB3XiglwTkD43ztqtSXhUnFNRg2CKUUDg4O4Pt+R0/a9Kmvi6FqeXEXdmO5TpKr+vyPQN9+APrn/6b5udNJm+wbX4cAwL7x9WuNSym1semDtu1MN9DzE/V0EEN+8UtVJVEy32SyWjhZZXWl/OKXkP/E30f4L34Dzv/5ayh/77dxOO6GKDpPLku8XRaO45wxMV/VuOr20aOjbl0Lp+flRSZuXwWt9drNy1JKPH36FFpr9Hu9znYRtIE69CHPc4RhBMdxO5sevkza+LkSQoAQAkpp68VuKSWCIERR5FMLiPURlLtGFMUAsBbhE2maYtDvQ0mJJ0+frno4ncNU7BkMG0YpBHa2u5mQSz98D2R8BPa7v73QChSt6zaDxZyaXqfCpG43Y9/89U9EotGwqs77l/8XSDoCSUew/ujb12rDBaqFbhWK0EXR9/pYloUoiuZuNrzIip/qtLxYqQdVfU1Gf/Kvof+/P4bKNi8dTwcx1Kt/FfSNP1v4vHQRjDE4jnPmIGJxPpTn4zjOdIOhp6Jetyo5Ts/Li2r3vyqO6+Dg4HCtKvZq7uzvQ0qxls9t2Witm3Wd7wdwXQ+WZR1rbTYcx/M85Hn7Ks5s226sYa7LMqq1HccF55Uvs+O404Rhr0lkdRwbjuPAth0wZoEQCq3X2xNyFQRBAMti00Pp9Xhti6JAr99HWRTIO9CW3iaMsGcwbBhSSmxtbUHKs942bWdZGy2lFBzXBW64uJon5z13+aNfhnztp0AOHs9NOHIcB0q137x5nkRRjKIo5t42uEhhhTEGSq2VBp3U1yRTEoyxToSuzBvx5Z+DfP0XQN/4Lqx/+0crGUMQhFW68KmKiWXNl7ZtI4piMMaQZROk6eYJvIvEcz08e/ZsrcQZz/NwZ38ftm0bA/45I4RAlmUQopqXK7HFa/7NUOF5fiuvPUIoOL9ZuvlpT2bYztyFvipEy0GWTTCZpNOU9ry5F1WCcrXHsCwLnPPGd9fzTnrwcm43gVyWtRnBMPPAdT04jrOW6cRaaQRhiMPDw1UPpVOYVlyDYQMZjkbwPQ9Stm9R0xYm6aQ50W0ri2gVk1KA880RaTi3QSk908Y4D0gyXFgLpJQKvu+3wk8lyybo9weYTNK1Eh9mYzn2AJdRpaaevA4W2QZeQ6k1rRagSNN0KX56m8i6bNgopej3+9je2gK1KIq8wHjc/daxtiJE2SRkc84RhhHKsmzNYeUqcRyntYfbUgo4jnOj32H9wbegPv1DUJ/9AuQXvwQAM9syzHrvEEJgNBoiCEJ4vg+CT9qaax/IosjPTR2mlIIQMv1Dm/+3LArOqwr0+t/r39cE6hACJRW0VlBKQUq1kVW/VXCOi9FouJbrLiFK9IIAhJBWfk7bihH2DIYN5PDwEP1eb+NaLq9CUVSpn47jtFbcW4RwJIQE53yuv7PNuK7bSUHCcZzWVEYppZDnGaIoxtHRZp2usm9/E6TIV+bD5nk+hCjPLOwX7a9n2/bUX6nAaLQY4dDwCW3zArsq/V4Pt2/fhhACeZ43gpNhOZRlCaUkKKUbJ4CcB+e8pR6EBL7v37iykiRD8P/lf2gEOgAQu3cgvvRzwMN3wP7iTwCcL+Jd5d4hhDj3nl/bQ/h+AEop0jRBUZSoq/CuIkTVnoP1n0oIJAAILIuB80+EQeCTg5BKUKyFPwkpxdoIYGEYgjGO0Wi+9jFtQmsNIQSiKMJwaNYYs2KEPYNhA6m94yi1Nqrl8qqkaQLfD1or7C0CpSQIsVc9jKVACAFjbCHCxKKDM7TWrRLmkyRBr9eH7wdI081JM1tkVeYs2LZ97us972peSils24FlVabujuNiPB5vTGXvKiGEdHpD2otj3L59G0kyXttNaBfQuvsC8bywLAt53r65K4oiKKXnUol/5t70ub8ORH2Ir/4K2H/7iwA+EfG07UJzB+rlT4N++B6sb/6vN7p3CCEacZIxhjAM4fsBAEzbdmf3r679BmeZO6qqP2vazntRBaCG1oDSCpi2C7e5+q8SNC0wxsA4A2cMZSkwHB51+r4wC1k2wd07d1CWZSvb5tuIEfYMhg3laDiE6zjI8/bcwNpGURRwHBdBELai5XEZSFmd6reNRQhllsUWtjBaVMUU5xyO47SyMm40GiKOexCivJE/kGE2GKs2L+dVntxUcHQcB5xzWJYFSi0AGkJIEELAOUVZFkbUM7yQra0t3Nrbm3swkeHqaK1h246Zm1H52K0yeOo8wjACIWQagjB/2K/940rU+7V/3PxdLd5p24H68Z8HAKjPfB7sf/+f5rbOEkI0PmmUUsRxD5ZlnQl7mgd1lddlFY91dd/JCkB6pvqvbgE9+6cWAeXcDv2rAJLqnksIPdGGXD8vKWUlcKXpxsylQgikaYqXHjzA999803iEzoAR9gyGDWU4HCK+ewd5vpjk13UhScbo9fooCnsjNrJSytac6h8X8xYhlFkWXZh3x7wrphhj08TRqjqujSe1SikkSYIwDCHEYSvHuE64roeMOVA//h+D/N5v32gjRimF67qwLNYkaRZFgTwvzrQw2bYN3w8QRZZpw10CWuvOtVBGUYT927cB6LX1gOoaQtzcu20VLOJQr21VsJ7nw7KshR7Ysb/4k6ZSr6Y+ANJBDPnpHwI+83mQv/yzhVlLKKVweHiAfn8AxvKVCDX1+y7c4NLrqhL/LGitTrUCV3/v+25ThXg87bf+b8uyTvjDaa2aqtl6jX1avCuKAmU5mQbYKeMtB6AsC1gWxb27d/HOu++uejitxwh7BsOGkiRJc1LVpgVO26jEijGCIMBwuD4eHZehtQJjfOU+SMfFvEUEhQCLM+Wdd4tmfd0dHDyf2+9cBGVZIM9zRFGEo6PFVB4YKhhjKL74ZRR/5z9F5DgIfuebTaJ1fbp/0capqhBwwRhrNiCV2XkBIS432K82HyV8P0C/P8Dh4cGinuJKWUYAyUzjgG7NYcssDPp93Lp1C2mamAqLFiFECdvuns3G/A/1PhFV2iCc1H50i6rUmwWSDOF8/b9f2nwnpZiuMa83P8xjbn7RdVVVyVXjO2/dXxccnvYABAgIATgPMCYUxQ//Ldj/z78EGR8dq/pDU/nXhmuw7WRZhjCMsLOzg6dPn656OK3GiqLoV1c9CIPBsBocx4Ft261rSWgbdRVb5be3/hWOdXjGqjdl5NEHIOOjZvFG3/oeSDk/v8PKf4XfuJ1CBzHka69X453j+E48htbwPA9lWbR+IViWJRzHBY0HyH70xxf6umwqjDHYtoPxm9+rNgy/888h0nHjmcoYg+t68LwqAMhxbNi2A89z4Xk+XNcDoBvvmirVtqrOm/X6UkrBtu21nRPla69DfOVrIOMj0Le+t7JxOLaDo8PDzlTsvfzSS8ZPr4VUPpnd+7yeWAfM6T5iWVbjVbvq6zQIwqm1wWoPUkmZz32NdRGcc1BKr90FM4+5eZ7XVR0IUod0VBYWFMO/9jdR/N1/AHn4DPqNP4eU0lTjXRMpJaIwwvPn7T7cXjVG2DMYNpiyLLGzvb1R4RDXRQgBxhh83+/cwviqWBYDY9bKvXiWsdB0XfdKRs7nsSwBwHGcmU2kV02e5yB/62eQ/dR/vnJhZB1xXRdaa5TJqPmM1JtUIQSKokCWZcjzDEKIxhi8KEpk2QSTSTqtzptdyDsN5wyMsbW9fyxCULgOjuPgoCPCHqUUu7u7mEzakdhtOInnea0KXZqFRawDyrKAlAqe58O2V2ezQimF7/sYjUYrefybcJ0Dzfpn8PH78Blrqsuvyjzm5kWuL30/gJQC4uE71frnO38I+aNfNoecN0BrjSAI8PzgwIiil2CEPYNhgxFCIIwiMGZ1YtOwasqyAOccnuet7WYWmF8lW9upquD8G290liUAcF65Z6y6knJW7OePYU3GUH/xHYi//18CTz6G+uHXWrG4XUaV5SJxXQ9CXNxqe5zjlQRKybktijm3QQhZ+QHAolhmBctl+L6Px0+edGIzMxgM4HkeiqJ7n6l1p676Loq8E9fSolFKIs+zaUWzu5L1Tp3W2sXPy3UONOuf0cMDWG//BTjn17p/tGVuPo+6u2c0GjbjlD/65ea1Io8+6PTaY5VYFkNeFGu75pgHRtgzGDacNE2xt7sHIUqz2JuBoihg2w5cdzULwWWg9dSY/4aVbF2g9hy6ibC9rEUmpdZ0ITz746xSwAptDvEXf4r8P/mHUJ/9AvSr/x7UD/9YKyr42tJmeV08z0VRFI33zyreZ8dxobVaeQvZOkMpBec2nnTAV+junTsY9PtIkrFZS7QU2+bQGsZ+5RhFkcNxquCgZc9lvh80Fghd4zoHmsd/RmUpfD/4/9l792BJrvu+73se/e553H1gF7uLB0kRNCWQjmQLMmA5kO2FHAoiFVKo2JIcgg5RFSlVUSRW+b+4IpVVSVUqfyipSrHKgSsuJRX9EYSJLNGlSJBoKAppUlD0IE1aAghyCSzAxQK7985MTz/POfnjdPd97H3N3Jnp7pnzqbp1d/fenemZ6T59zvd8f9/f2s0zObfKjfHd17X3dVfZfur+B0G/8SdG3JsBznkdH2I4HCPsGQwbThWyfu7cOeS5EfdOg54IOrBtp5M7rSehlILjuCCkO+6weaGMlRP69u8ASinh+7M5DJsUsFzX0908v/l1yPOXwD7/60AQgn75C40799pSZjkvnqcjAarxuonPWbt/jm+0sUwcx4Hn+fA8r/zuw3Vd2LYDy7JhWTZs2yr/bIEx7XjtUgMkzjmEENhucSMaQggeuHYNvu9jMhmbOUSLqYTidZy3nIUsyxGG4UpjVrSzS18zXWSeDc29/0fPMx0oJdeqYigMe5BS7HOV7X3d5NZNqPsfhHz0sc5uLDYF5xxZlmFqhL0jMcKewWBAmqaQSuHcuXNluVZ3Fj5NkWUZHMctJ8ntF4VmRSlZ5vGsdjd11c4jSkgZKN7+hc5cpVTjEdSFS2Bf+E2Q6WoXEEmSwLZtBJCgX/nXyD/0gxBPfhQYbOnvWQL10CONCHxtLuU5DZ7n79u1bkKo9P0AcTxtRMjp9wewLKvu5JskMZIkRp5nu+XGBKg6FBJCwTmD67oHBEDrTDmDy8a2bUynMaKqBWMLeejBB+E4DqJo0vShGE5ACL05ZMpxD6LqDNtVzX9t2wFj7NC5R78/aKw8eJXo2Jf1Epo9z8d0Gh95HpE81U69Dm8sNgWlFK7r4e72dtOH0lqMsGcwGAAAcRwjSRKcP39eu2zWaAdtWWRZBs/zwBhbu3I0IUTtdFmlm23V/gH1KwAAIABJREFUziOlVKfKjh3HmSlwWjzxFMSTHwW5+3YjO8O6QUMO3/fhbt9GfuddsN//DZC7bwPMgvjYs63Yte5a5p7nefuFvRULlYQQuK7XSJOEXq8PABiNdsrGILu5gXsbiBR5jrz+yuqGIloAzCGlACEUQRCWC/r23fNs28FoPG7lAr9y6rmuEfW6gwKlpHb8GnaxbbvOI10FrutBynujDHq9PijVGxJV6eG6kuc5giBYm3OREALP8zCdHr8Rc9L9umvzkVUhhIDn+QBgynGPwAh7BoOhJssy3N3ehuM4GAwGoJQCwKE7u5RSMMYA6JsZIRRK6T9vEnmewfcDAOtXtloUetJVFPnKdrFX7TyqGmh0xcGgG2gQFMXpJvttKDmVUiJNEzCRo//262BxBPmXXwV580bjx1bRpcw9Sikcx2lUjOacw7btlR9DGPZAKcV4PDrT41QCYJ7nEKJAGPZaWRLmeT7eeeed1h0XALzn4Ydh27YR9TpGnudwHAecr3bTru04jg2l1MrmcWEY7sujpJSi3x9AKYXxeIwsW/38qwm0U1K2cmNlVizLAufWmYXKLs1HVk1R5Di3dQ7T6XStRe95McKewWDYh1IK48kE29vboITA832EQQjX9eA4bp1nxDmvd6cqZ1cQBOXv6J9r558E0H7BZF6UUsjzAmEYrl0Zs1IKSkn4/up2VJsokbQsC4SQTgizszbQaFPJaVEUdVC55/lQaQz1ytdacWxtEEBPi2XZR5ZwrQrdYEeXs64qmzUIQ3DGzizqHUS7dAoEQdgqcY9SBtu2cevWraYPZR+UUjz80ENgjJ3oTDG0kzRNEQQBpFStOd+bxrJsAGQlYgHnHJZl1Xm5lmWh1+sjy7JaKFdKgZRRIesY91JhWXxt8pxt21lIp/guzUdWjVIKUgpcOH+hjpC6eOECJlG0VuuveSH3X7myvitug8GwMAghoJSWg+rJg2cQBBgMBhj0+6CUYjqNWllOtCgsy0YQBNje3sa6CZn9/gCZ7WHy7z2hJxrRYhfWTeO6HjjnnQixdl0PlmUtXNxYNVXjgyiKWuUaUUEf4vHrrT7PfT8AIWhF7prneXVJ7jLde0EQgnOO0WhnaSIi5xy9Xq+OpWgaz/MxmUxw6+23mz6UGkop3vOehwGFRsqwDYtDn+995HmGycS4Lh3HhW3bK7m3+n4ASgmm0xhBEIBzjiia3CMI2bYD13UxGu02z6k2zgFVbkpIFEXeWWHM83wwxjox/zoJfT3lMzU4M8yHzsjlKIoClmXh7bdvt7rJ1KqgTR+AwWDoBlXp0ml3RKIowptvvolvf/vbAPTN27adJR5hs1QZTv1+v+lDWThRNIF4/DqKj38a4vHrTR/OwpFS1GXnbYdSAqW6vyuZpmnZgMZu+lD20YXzvGoa0QbiOEYUTeA47tKew/cDWJaF0Wi0VGdgURQYj8dwXQ+uu7zXcxoopbBtG7ffeafR49gL5xzvfc97AKWMqLcGFEWB6XRaikde04fTOHmelYLZ8rFtG7atI28y28Ptv/a3kVr3jjl5noFSCt8P0Ov1sbV1rszdy5DnBZTSjrcw7NXZo12jKIo61qfr6K6t62tgaBNZliKKtGGkKAq4nhnDAGA1I5jBYNhY4iRBFEXgnCEIAuR51okss3mYTiMMBsOym1nzjo9FIYQA++LvIFQK+ZdebPpwFo6UsjPZkEmSYDAYwnXdVriKzkKSxBgMhk0fxj5YeX6zlp7nnFsLKfVZJMssf9EbQnbp1Fu+oK3FvRF6vT4IIY0FdLuuh9vvvNOa0iLLsvDe97wHeZ51ftwx7JKmCYoi1678LG3N+XYUy3RU69euQCld+vuwvX0XhBCd6Xf9Eyg+/p8AUOAvfm7f7ymlMJ1G8DwfSZIgiiZHHtvW1hYY4xCiW849IYrOzL+OY5aKJsPioJTC83xIuZ7rylkxGXsGg2H5EIIwDMvMENrZkoHToDPp/LVb/Ig4Qu/W6yB5tnafH2OsDDxu/06rznTM4Hk+XNfrdK6jUgqO47Qq16xNmYSH0ev1kSRxa94vDYHrusiyrF6sLgLH0U6i0Whnpee4vsZy+H4AGfSR/s2/t9LuhIxxuK6L1994YyXPdxyu66Lf7+OBa9eQpmknxkjDbCilwBiD4zitdxsts6lAlRedZdlKx5uT8tSEEEjTBEIUx46tlmWXlTXdmp9VHda7Xr66qKZWpiPubFBK4boe3rh5szWVDE1ihD2DwbBUwjBE4PvwfR9xHMPzvLVysx1ECFGXpXVtgnUSUoq1FC1t2wGh7XJBHYdSCmmaghCdZUkp6+yEhlJaNgPpxnvfJL4fgDHaimy9g/i+D8dx4bpOuXt+NrGWUoow7GEymTQiYlbiHvnb/yGSj35ypd0JgyDA27dvN+YWrLhy5Qou3XcfHMdBHMen7sRt6B55nsF1XTiOu7JmOPOwjKYCVTdaxjjG4/HK522L2kzyPG9m12UbRCSl9LF3XdhjjMGybNMRd8XosYpACoFpw/fMNmCEPYPBsDQC38eDDzwAQnTZXVEU8H1/rYU9YH1de1JKOI7bKofVIgiCEFmadu416S6zGTzPg223321xGFosDtbuWlk0nHP4foDRaNzKRbduOKGbTghxti7hlmUjDENkeYas0c6/CuTWG3DzFOzf/C7UChaenFtgjOHmm28u/blO4sr999eB/uuQ62k4njRNwTlHEIQoiryVTvBFO6pd10MY9uoy1y6f577vz7zp0xYRaR2EPaUUPM8vx8v579GmI+7sUEpg245pngEj7BkMhiXheR4eeughRFG070bnuu5a5+wB2rXneR6kVJ0Ti06CUlqHN68DlmXDtm1EUTe7Albuvcpt0bVSOV2Oa6+dWLxoqhLcLjgztVuvQBj2wBg91TGHYQ++H9QdH7MsbdyxBgAqjcG//e/Qs+2ViB2O42J7e7sVzoOLFy90bjwxnA19rWqBYt03YIMggOM4GI9Hjc9n5MWryJ/9DMiNV0Gms3eHZYzBtmcvA22DiKRLKc9ewtoOFHw/ONO10/Y4kDYihEAY9jAejTZ+HtmNNoAGg6FTEELwwLVrmE6n95TvKKU604H0LIzHYwRBsLIua6tCiPXpYEYIQRAEa9HhMU2TzgZQZ1kO225Xd9w24Xk+lFKdWvjkeY6dnW0QQjEcbsGyrEN/z3EcDIdbUEphPB7h7t072NnZboWoV5FlGaJoUgqVyxv7bNspy+nasWnCKFvrDTjD4SRJsvZzNNfVeXqj0U4rhIDimecgH30MxTPPzfX/KWVzbTqQaAT+4ucW3ohkFji3IER3nZJ7SZIESimEYa/pQ9k40jTF5cuXmz6MxlnvkdtgMDTC+fPnIaU8dBdUN9DopgAxC0VRIIqitbvBCy/A9N//caig3/ShnJkqC2wdXCm27XTWYZGmCSzLCHuHwRiD67qddJRKKTGZjDGd6nEwCML6Z1Wulefp8rEoaiZL77RkWYY4nqLX64PSxYt7QRDA930IIeC67sIffx424T5tuBfLslpZhrsodBaoi/F41JrXyV94HvRrXwF/4fm5/j9jtLMivGVZa9OQjVIGzrkZOxsgSWK4routra2mD6VRjLBnMBgWDue8NROmJsmytLSIhyf/ckdIf/DvYPKRn4Z4/HrTh3ImOOdwHAeTyexlL21Ely+2w+kzK1JKSCmPdHW1DRX0UVz/xErE7TDsIY6nrRa9TiLLMuR5DsdxMBgMEYYhBoNh7eo7uAG0yvd3FtJUlwf3+/2FOpr6/QE45xiNdjAajXDu/DmEQbCwx5+XKIpaIzIaVodlWWvX+KvCtm34vo/JZNyqMZXevgn7s78MevvmXP+fkO4Ke+sU7cIYhRAC43FzDshNJoomuHzpEnq99TJUzIIR9gwGw8KZd4LR1gXdWZhMJuDcguM4TR/KQmBf+l30fvvXYX3595s+lDOhGzbEayFAB0GAPG9n2Plpr+miKDrj2hOPX0fx8U8vXdwOgqBzJbhHQSnFZDJBHE+hlMJotFP/+SDV+5t/8hdbdy9I0wRJEqPfH5xZ3KOUYTjcgpQCOzs7kFJCKYl4OsWVK1cWdMTz88bNm2CMo9frw/O8pg/HsDJIZ0Wik/D9AJPJZG0cYhVd/bwYY6D0dDmsBsNJ6CqBCa5dvbqx8S6meYbBYFg4ruvCc9178vUAnalUFOLQ3dK2dOhaLLqBhu8HZ+6W1QZIniL87g2oNGnVjvcsWJa1Nm49zq3agdDGc+u017TuKOd1Q8Qaj6AuXAL7wm/OFXR+GizLgnP+Ptz9/r+lA847HqTtOC7yPEeea/fececquXUT6v4HIR99DMgSqIceadV7oEUBgiAIodR8DZIcx0GvFyJJYkyn+zM+pZSwbRuyYVFXSom7d+/qzKheH6IoWjnGGBYL5xYoZZ11gB+F67qglHUiU1cFfYgnnz71uEcpg2VZnYsV8f0ARVGsjbAnpSxdzuvXOK8rKCVBiO4SvTPaPOekEfYMBsOZ8TwPruMAhNQL9CAIDp0YWpbugHnYjmkbOnQtAyklCCFn7pbVFvTEn3R2MhYEIfI8W4td+35/gOk0au1rOe01rSfE3omiTxsQTzwF8eRHQe6+vbQNiH5/gLt/40eR//h/DGQJ2CtfW8rzrArbdiDE4Rs6ByF5CvqNPwGZ7ADMgvjYs1D3P6j/rSX3haIooJQeS3QX4NMv4sIwhOO4mEzGR4onQghsbW3hTimsNUkcx7AsC57rHbpZZ1gvGGN1Z+p1opp/dUFwmXWTW0oJz/MgZbcEJd/316ZyokJKiSAIwRhbmxLjriGEQL/fx+133mn6UFaOEfYMBsPc+L6P9733vRj0ewjDEOfPncPFixfhOg7iOIZS996sq3K7wxYITbV5n3V3dB6KooBt27Btu/M74YwxMNbNHX3djMBbC7der9eHEAJJ0p4OogeZ5ZrWgjFtvXiw7A0ISik8z8fk6vsgH/kQ6CtfBXvlq/XPVzFeLRrXdVEUxakXndV5Q9+8Ubv32ubkFqIoOzqeTrCsGoYQAoxGY0h59P9RStUCSxRFizzsuYjjGBcvXiwFzXYL74azQSntpPvrODi34LouJpNuNCGa5x5T5TnrzbH2C2VVzvFBx3LXkVIgz7M67mVd6Nq8g3MLaZZ1cp1yFoywZzAY5ubqlSsQQmA6nSLPM6RpiiRJypLTwycWVe5Bm9xeqyoBzvMMnud1Qrw4Dt35y1r4jv4qJg6+HxzZsblLuK4H27bXQqCsKIoCYRgiy9JWiwfL3oBQSsF1PYjvvAI1ugv+h7+977m6GFngedqZMevnute910Ynd5WdetL9zLYdhGEPWZaWQt3J70NRCAyHQ4x2diAadrQopXDhwgXkeffjJAzHQymB47jdiEU4BfraCzGZTI4V09vEPPeYKqMzCEKkaYbTjDFN4vs+8qJA0aK1wKJQSsGyLDDGOj3X30vX5h2WZSGKpkbYMxgMhtNAKcX999+PKJptB9RxHEgpji0dTH7q51H8p/8liuFF8K99+ayHeiKrLAHO87wOxe9SycReCCFwHGfhZcXLnjhQShEEQWvz6E4L5xaCIMB4PFqrEhalFDhnsKzuu1rPimVZkEkC9crX7hmTuhZZ0O8PIKWcWyhoysl9GqSU8P0AQogjRYMgCOC6LqJoMqMLSo9RYRhiZ2dnAUc7P+fOnYPneWsRJWE4Gdf11sJt5Lpu2TBj3KrN5GUhhAClDL7vt/5a9f0ASbxeZbj7UfC89RHIuzbvsG0H48lk4+aSpiuuwWCYGdu2ce3atbkGTC2okON/6YmnAEr19xVAohH4i58DiZYftCqlwGQyge8H4Jwv/fmWgZ48Lv72wb70Ivj/+c/BvvTivn+XF68i+cX/Fskv/U8QD31g7sfXjVuKzk8kwzBEFE06Kwwfh+4izTvTIXdZ6FLMw6+xVY5XZ6Hq+iqEwHjc7mOdl6LIMZlMEIbhoedsvz8A5xyj0c5cwkKaJvA8D2EYLuJw58JzXVy67z5Mp82XBBuWj3Z+qaXc41eJ7wdwXW/ua6+rTKcRCEGru4JWc9+2ZgMvAr0+Ip2d5x+kK/OOCkrJWp9fR9HtUdtgMKycq1ev4n3vfS84o3NN9KUU4Jwd/0tV5saaZW9UFEWOKJogDHudnDxXbjdCFnvsR00cimeeA77n+4CLV5D/7D+BCvpzPb7rep3oiHcc/f4A2ZrnhsTxFEEQ4MQNgENQQR/F9U/MfY60BSEEGJttQSAvXkX2c/8V5MWrSzqq0+M4DgaDAeI4ntnV3TXyPKvFvSDQAlwlakopsLOzc6bNhDie4sr994OQ2a+HRXDlyhXEa+2sMRyEEAIpu+tqD8MeLMvCaLSzlhtgJ5Fleas3x3T+3Ho42Y4jyzK4rtf0YWwklLKNFPZMKa7BYDg1w+EQW8MhxuPR3ANmVbp0bJnHG69BfvD7wf/Ffwf6zltzHm27EUKAEIIgCDs5wXEcB0Ksxv1GbrwKce29gO0CveFcXUIdxwGlDHHc3fKiIAhBKV2rXL3DEELAtp1TZVEezGXcW85Nbt1E8dRPQr7/UdA3v3Pm8hF58SryZz8DcuNVkOlyPwNCMHO5e/7sZyAffQzqwiWwl19a4tEdTxj24DgOomhzymCkFMiyFLZtIQhCuK6LOI4XspEgpQTnViONNM6dO4deGHR+Q8RweizL0sHzLS/lPAxCKPr9PgghGI9HnY7cOAs6B7mdnY0553Bdb+03fAC9Ce44bievpS6jG/xx0xXXYDAYjuPypUsQ4vSdDQ9DB8O7KApxpChE33kL/Pc+d6io17XOTMdRFEXZrc3rXAc627YhpVzJbjiZjsH/ze9C2Q7UIx++p0voaej1+ojjaWd37x3HgeO4G7NYyfO87PB3fFh/8dRPQnzsWSBLwV756r4cGPH4dYiPPQv1yIfnym08ONZUwpn8K38V7I//n6WOP3oDxJ8p54rceBXqwiXwF55fuvB4FIPBEEpJjMfjzl5r86KUQpZlSNMESZIs1C0ghMBwa4h33313YY95Gh5+6CFMJpONGHMMGtd1oZTqXIOpIAgQBLor7Lpvfp0G121nvpuei8Ub4aaa5z5uODucW5BSYrvhbNomMMKewWA4FZxzXL58eSGOAUoZLMuay83Rtc5MJ5FlGRzH6VzDANu2QAhZaXYNffMGyGTnni6hJ2HbNji3OpsRRSlFr9df21y9w1BKgRByougt3/9oKfb+OVjZaKJqtEBu3QSyFPSVPwf/w/97ZiHu4FhDbrwK8cHvBy4/UAuJy8R13bLD+OlEFTIdg7380qGi3io2RCzLhm3bGI26kcHTJZRS8FwPd+7cOZPI1uv18Mj734/77rsPjuse+1lRSnHxwgWkabu7VBsWi+t6KIq8M8JLEITw77uM6IeeQnrjFWRG1INSsvwcj95Ab4IgCEAI6excbB4syyqrD7pxPa0DjmNjMplguqZxTsexHomOBoNh6WwNhwtzlU2nEYbDLXDOZ77ZVY0VDjZY6DLj8Rj9/gC+H3RmwiOlaizzaVZc1+uUaHqQaod7kwLAAZ0tZttD2LZzZEkRf+nzIFl66HhAohGsf/W/zf38B8caevsmyNf/GOrSNUh/Fc0MFneNicevo/j4pwEA/MXPLeQxD6IdIsaZsAwIIWfupG5xjmtXryLLMliWhUG/D/rQQ3j99dcPXfxLKXHr1i2cP3/eOKA2CMYYptP2ixBBEMK29Ybone99DPnT/xA8S5c2vnWNNE3gui4mk3bMGyilsG2n8Q7fqybLUjiOuTeuEsuyMZ6sf6n3YXQvtd1gMKwcQgjOnz+/0LyOJEnqoPGZjqVjnZlOg1IK4/EItm3DcdymD+dUSCkX3jzjJCpxQjx+/dT/hzEOSmlnM6I45yCEbOykcDqNEIbhkQLXMseDQx/78gP7vy8VsjCn1FEdpxeJznTqroDeZhhjZ35vh8MhsiyrN4/u3HkXnDF8z/veB9c9/L7z7p07IISAsRMaXq2QvQ1y1qVZTluwLBsKCo5jt7axVxCEGFx9EPGTH8WOkIiiCegXf2fp41vXyLKsVR1ZgyBEmqaQcjOqDiqyLANjrLXX0zqyiPtlVzGluAaD4UQuXboEa8FBvEVRwHEccG51LstlGSilUBQFwjBEUaymKcVZYIyvPJx5b37aacsJ9YJVteomP0tZpO8HKIpi49x6Ff59VxD90HWot74DZM3nBdFv/SXUhUuw/vd/tvQcO8/zFyZI7y1R3suiSnQ9zwNAOhcS3pXMVkr1wvDu9vbcj3Hl/vuR5xmEEPA8r8wB1OPKfffdhzt3794jJFNKsTUcQgjZmntS8dQnID72KSBLoK48tFbRHE3heT5834Nta0HPsqy6tN62bRRF0Xg5tnfxftC/+3GQWzex86HHkX7sWajxdj2uHTa+bTJKKXDLgmVZjc8fOOfwPG9jnb+c6/ly05/DJqCdoTZu377d9KE0QnukfIPB0Eocx8G5rS2MRou3z49GOxgOt44ttdskiqJAFE0QhiG2t+82fTjHopRceSlu5aCaBdu2W+fWK67/JMSPPgMVDGD9xv985O9VC6ydnfkX812m3x9g8gN/C9OP/DR4Em9UidWq3LCLKtG1baeTrtLiyR+HePpnoGz3TGXby0aIonauziOwXLp0aV/OkxACjmMjTdOyNNdGGARIkgSO68J1XfieB8/zkOc5hGhTaSapv69jNMeqoJQiDHtgjKEoCqRpBkABICiKvG5EQSnFYDCElLJsmFUgy7L6XFJBH+pv/j3Yf/QF8DgCpRSUEhBCoYI+kr/+JLw/fgmYjEqnv64CIYSW33fnEVJKKKUgpYAQAkqpWmTc+cEfwfQ/+AfgcQT2xd8BV9J87icQT6fo9wdI07TRjDff1521mxaHmyKO9eew6q7mm8im5xkaYc9gMBzLlStXEMfx0m7Ik8kYvV4fSkmzmwXU+Uf9/mApYuqi6ELGHiEElNJWufUAQDz8/vq7dcTvVA0zkiRpjVNmlfT7AwCAeOnz4Edk6DVB8cxzkI8+hgKA/dlfXtrzMEah1PI/973CiAr6EI9f147Ysvz4sH87jDzP4Thu57p7ayFj7/d2oruU6k7R4/HpXS8W57h06VL5/3Y/vzzPYVlW/XkJUeCBBx4omyaIuuP5aLTTusU4f+m3QLKkPic3SfCfFd/3kaYphBDg3ILrOvXPONcNzI7qtL53/jGdRrXryHFcuK6nz5ELl3HnZ34R4r6rsCwb1h/8y/rcUapA/FefQPqRn0aeZXBf+k2Q3hDpD/4IrK/8HjAeQSlZi3n6fs3AGC0brNkAtAi9s7MD8dLnEVIK9UdfgDCf+6kQQmA6nSIIwsY2CC1Lu0Db2KF3VVQiNedW7ZI2LAfLsjdaQDWluAaD4UjObW2h3wuX6niqdoDDsDdTB8h1Js9zuK5X7jy1cxJACIHjOK2erHFulYvXdh2jfOB7oN7zAdA//wrY1//4np9zztHr9ZFlWevchsuEUgrXdRGGPRRFjslk3LoSK3LjVagLl8BfeH6ppbiWZYExvnShbO/7e1jH8dN2Ia/GrLM2eFglKuhDPvwI6Ctf1U1YWnKOHQUhBL1eiO1TluMGvo+H3/MwAC3M7L23UkpgWXZ9fhVFgTiOkaYp8jwv4yDa+Tm2bUxoK77vw7YduK4Lz/PKkloBISSU0qH+x92/D5apSylLZ1+CPM+RJAnG/9F/BvmeD4J89zsgv/4/IpuM6/OnKArgu6/rseOLvwsRR0ie+FFkP/EpiO13oV75Wi3qVV9Sijp6IstSZJk+H5VSIHmK4K0bUGnaMgdpuxGigOu6IASNOJl6vR6SJO7MfWFZ6PgaZgwMS8ayLYxH41avTZaJEfYMBsOhOI6DB65dw2QyWbrYJqUEpQSe57dOhDmKZWczVe4MIdqbt+d5fqvL76q8oLaVecuHPwD1yIdBv/4y2Ctf3fczx3EQhj1Mp1FnroV5YYzB8zy4rgff9+G6OqdNv/Z2fWYVZDoGufEqimeeA7nx6tLEPdt2QAhZqdv0sAzL6t/on30Z4omnjh3vpJQIgqC1n91BxJNPQ3zsU2D/9o/A/uJPmz6cExFCwLZs9Ho9jEbHN4sZDga4du0aplF06DmklILrehu7+Ok6jDHYtl0LYocRBCGm0wjTaYQ4jpEkyR7RLT9RaDlO1K9dduVGh/Vrvwq6/c49j3FQhJ0nJ3cvnHMwxkwu84xU1/uq5xSO45QOqs3sULoX13VQFGKjy0RXgcU5ikIgmm7OpvhejLBnMBgO5aEHH0SeZyu7CeV5Dsd1QBlD0YEdrdM6Weal2r0OgrC1iy/btgGQ1u6eu64LKUXrdkjpmzdAJjvgf/jb+xY3hOjy20npelg3LMuGV+Z2eZ4Px3HqEsMkiTGdTpFlaWuF7Ir82c9APvoY1IVLYC+/tJTncBwbgFrpeXCYE6r6N/HEUyeOd1KKsuyKtdZpvJezigxNoJ2RLra2tjCdTg8VZzzPwwPXrmE8Hh8p3iil4Hk+siw1LvmO0Ov14Xle7cTTGyM+XNcFY7zuXFzFOBRFPvPcYe+GJX3jtROvDzIdg7380qk3OBbhttQl/+2cE7UVIQR8f/XXexAESBLjsAR0BQlji42G6Urzp1VCiG6esb3T3iijZWKEPYPBcChXrlxZ+S5bnucI/ACUtt+uvopFoRACjHG4rts61xmgS8Ns227lsQG6FCmO25dRd9TiJgh8CCFbK+TOAqUUjuPAdb2y46IPzjmEEHWJcRzHyLIMQjTfcfG0qKAPefEqkCVL7YzrOG5dltYGTjveVbEKadr+WIWulnTmeQ5KCO67eB+EEPeMFwTA1tYWlJLHurJs2wKltPX32k0mCMK6lFZKWY+bSaLLppMkRlEUdaMl13XhOC7iOEYcz+6m37thyf7iT1t3fUgp4fvtrhRoK4yxskP81DXvAAAgAElEQVTu6tyOVVVH2+8Fq0AICd8PFnruLttg0EV0Ric9dWTFumGEPYPBcCjnzm1BlV3QVoVSCmmawfO9Opx503N+iiKH5/nln9uxyN+L4zit3T33PB/TaXdCdF3XK4Wudp7zp2U43ILreiCEoCgKZFmK6XRal4JVQdJdpHjqJyE/8g/AvvL74H/2xaU9j+O4EKJFwt4px7sqIFyPC+0RBNYNIQTyPMO5rXNgnO8LC9fRFhT9fu/Yz4BSCsZ465oLbSKUMti2U863VCnm+WCMIk0z5HmOOJ7WP9+Lzr7L68w8nWd2/LhxlNOnCy5Wx3FaHVHSVqQUpdC2uvma47jI89x8VqjKoV3ortOLua934XpdNbbtII5jTDa0gYbpimswGA7ljTdu4oFr15DnI6yyY6BSEqOdnTp3i5CgFgN0rouElApKyWPzZdYFpRQmkzHCnm4u0qYJkpSytZ1xKWWdOzcIIZ075sPQ16XEdBp1XqS8l+V3UaWUgnPe2Vyi8XiEra0tUMpauzGzDkgpMR6PMOjrEs3XX38dQgi4rovz58/v64J7GHuHmqrbKaWkfGxVlslnxtG3RCzLRhiGZfSGdqMBqJ3NaZos5Z4gHr+O4uOfBoB93WW70GVYSgnGeGs2PbqCEAJCaHFvVU25pJRlJ1jzWQHQc/mwB9u2TsxJPQ1duF5XDSEE2Qbfs4ywZzAYDiWKIownE3ie10hnziTR5Sacc9i2A8viAAgopQD04F2JStXEV0pRi37VwuSgGNgmYey0FEWBNEkRhj2MRifnRhBCQQiWLnzOI+xRqm3yhNDyzwSUsj3/vvt41fHrUs3qOXVXv6IooNTRnyVjtHMimX7tzR2zCvoQj1/Xu7/RfJNOSmnp2tKZT+sm7PGXPg+SpWBfenE5j88thGG4x53TTYpCwLZtUzK3ZKqNH8/z8J6HH8Y3X3sN165ePdX5U12n/f6gbDKUIc/19UqIvteGYQ93795ZxUvZGIIgBGOsfo+n02ntej84p6lYxNi8l2r8WtY4tkyEEOCcwxiCZydJYgRBuLI5fZIkZc6euQ8Aei6/vb2NIPAxHG5hMhkb0XMPjuMA0O8T5xY4ZyCEgjFWd9o+qfHPonMMu4YR9gwGw5G89dZbeOT970eWNbdArwbz46hEIcZYKRKRWjQCCAglICD7xEAApWgk9n0H1AFxsB3OwCSJ4TjOocHRlmXDtm1YlrVvYbD3tVZd7JTSYpyU+0XPqsRH/w5O/bqVUqCU1uVfewU7fUOmoJTVC5nqMXe/9PNXbsTqOAGAUgLGGBjjqF6K7nS7+1hFke+54e+eJ4zxTopKTZ5nR7k4ZmEwGKIoCty9e6fxa2YZkGgE9qUXF7rIBvT5GgRBvdBva27laUnTFJ7nmQXdiojjGJ7n45FHHoEs3V4nkaYJXNetyzwPg9IefD/oVKRBW6maWgghkKZpWYUg9gmwR42Zixib99Jlp0+e57Wz0TAblftWu+iW72rK8wxK+WUW8+aKLftRiKIIjlOg1+vvE/Y3GX1NE+RFoUvG0wTv3nq3di+7nod+v4+gzGvWJd6i7jRcrW04t/ZFU2waRtgzGAxHIqXE3bt30ev1Wj2xrwShWXa+DoqBjFFgj/hXiWIHnYF7BSkhZOkgq24syxMyKmdGr9dDnmsRzLIs+H4AQE/Yjtr92/taCaFQSu5xyTFwTsvXCejo9YOve1f8qxYhhKAW8YbDrUMEu13HZNUgYdadSSmrXMFdkcPzPDCm3wvt5rRhWXZZRkbL3TwJ13VRFAUsy15pWPRZWHUprrx4FcUzz4G/8Dzo7ZsLcXEkSQzbdhZ1iK1kkYtsSimCIATnHHEcL630btUURQ5Kg6YPY6OI4ymGzhbSGcTUnZ3jA8bjOEYYnu7+v9dVBmDh4nfXqErRKWUIwwCMcSRpgnh6uIh6nCuvyw67RZPnGSgNmz6MzpLnOWzbXlnn8izL6vxgwy6VuB+GPRCCtWiaNi++H0AIgW/fuHHk/CcfjzEe62ZluiO4B8/zEPg++v0+AJQNhja7WYsR9gwGw7HcfucdhGGIIAgxnUZrM2DOIwYyxms3YOVG06ISrV1rWZYurQFCURSI4wS9Xh9JkpRl0vGJu33zvNa9VGWVlRsSIKVoJzCZTFAUqwxH3nUhHnTpEULhujonKkliEELh+z4oDfeJsVXwfBMlECeVVK3y+iqeeQ7y0cdQALA/+8tndnF4ng/LssAYg+s2U8K/ChazyCYIwxCWZSFJE0wm47UZW4F252+uK4wxAFjoAroaY0/j2tsreANYqMOsK1BK63Fw7/mv79PHX+PHbRh02WG3DJRSaxn1sAqqmJZVEcdT2Pbw0GqTTacoCuR5Xo/dm4ZlWQjDHqIowo3vfOfU56UQeu0xmUxwe89jVWuiTcYIewaD4ViklPj2jRu4//JlBEGAyaT5QPdF582cFiEKHDePtG0brqs7+moRbrpw8agqyfU8D+PxaCUT29OUQ6+Koihg2/ahP1NKHlNSpjtAMsbKoPheWZIs65LeJEmWLlAeu3hbsWOPv/A8ivL7InBdF9NphDieX0TuAmddZAdBWJcm7exsdzpL7yjW3bXZRizLXsr9oMrJOonDBO9NcZg5jgPbdsC57jJcuednGdONK+/0CKlz9oywNztN7B9F0QS9Xs8Ie4dgWRYmk3HTh7FyCCHo9fp45913cevWrTPPffM8N42eALBer/dLTR+EwWBoN0opjMZjuK6Lfr8PpdDohEo8+TSKj38aZLID+to3GjuOg1TZOUkSgzEG3/dhWbrkYVGCjeM4sCwbo9HOWgoCJ2HbVhn0PlsGWeUwLIoCWZYhSRIkSQIhCkipQ+R9P4Druns67i1+Bkxu3QSZ7GhROt//Gla920imY7CXXwKZLmZS6bou4nhqFltH4Ps+gjCEkgpRNEGapmvl0tuL7welG8GUX62KIAjLMW2x15+UEp6nN6uOu+eQPAV97Rsgebrvz+tMEAR1M4yiKBBFE2RZOte9eVPes0VgcQuEULOQn4MqpkSI1W2+SSnhOO49mZIGlO+LXOnn0QYopeBcu+wUgOkREQWG2TCOPYPBcCqqjDbGGMIwxJ07zU0+u7CzHcdTxPEUQRBgMBgiiqIzB+JX4tOminoAFlzep2o3YrWTrN18LobDIbIsQxQt1qG6ziVVexupGHZxXReu60EIgfFovDET+FVlOBmqHFWytKYrcay7aZ6Uybcp2LZdi9fj8eZc021BCJ2fa5iDsI/kQ08A/+9vr7TiRUoJxpgRYw+Qpgkcx9k4N6OUEqPRDiiluHD+PFzHwRs3bzZ9WJ2HNn0ABoOhG/ieB9/3MRqNsL19t9FjqcSRLoRyR1GE8XgE3/fheWfr5BaGvY13RMVxXJfTLoPKdbGzoyccg8EQlC7/VrmK59iLeOgDSP/JZyEe+sDCHrMS9gy7UErh+wEmk3FZOm8EAMPiYYwvVVBP06Te3NtkqmY3vh8giiJMJkbUa4KiKDb+XJyX5K//CNKfeBbi8eurfd4kget6Zo6wB0pp2Vhkc126YdgD5xyu6zZ9KGuBuboMBsOpiKZT5EWOMAwRhr0jc86aQAV9FNc/ARX0mz6UQymKAqPRDhzHgePMd/PyfB9Syo3unFVx2synsyClwHg8Qpqm6PcHS88Mo5SutCwz/0f/GOryg8j/0T9e2GNW3ZYN+9EZjpu1+F9F34xliNNdRTcSWK5TdtOF+zDsYTAYghBgNNoxZeYNUuUXGjSEEFCqNzxt24bjuLpjaBCg19Pn7XC4ha2tc/D/vz+A/Rv/YuUVL3meIc9z+L7pll4Rhj3keb7R83opJe7cuYNXv/nNpg9lLTCluAaD4VQopfDNb75W76zcf/kyOLdO7JS3Co5rSNAWpJQYj0fo9/sQYrZmFJRSuI5ryqBKqgYiunxhuTudSRJDiAJhqJttLKtcYpWNM+TFq4BXTq533l3c40q50Qv/w5ByPTP0TkKp5Ye0F5/8BajLD6L45C+A/dOfW+6TtZxVNBIghHS+jI5SCsdxwTkHIaTsEKrHrjzPDx3fKaXo9fR9e3v77trmYnaNTYp+4NwCYxSE0LLsfverEjiVUge+JKRUyPMCQqRlnrDEUClYv/e5Rio/4jhGv9/ODfgmYIxhNNpp+jAaJYom2Nrawq23397oaqRFYYQ9g8EwE0VRYDKZ4NVvfhPve+97YVl24zvXXcjcA3Rzjek0Rhj2Zipn9v0AeZ5vxAT2tERRhF4vRJZlS19o5XmO8XhUi3tJsvgGF6t07BXPPAeEfWB0F/b/+j8s7HGFkLAsa2GPtx4YEWBZ8F/7VRSf/AXwX/vVpg+lcSilK7kPd01I0UKeUwojDIQQFEWOPM9Kh6Oq3U5Vt/k8zxBFesPSsiwEQYg0SxGbcPdWoZTObOvS+TgLhBDYtj4ndfMvCaUklFIQQpTnsJjLDd6UOC2lME5Lwz4opRBCGFFvQRhhz2AwzIVSCt+9dQvXrl5tXNjrUkOCKijXcdxTub9s2wHnvPFcw7ZRFDmkVGUH2+W7SHRI+gi9Xh+MsYU31QBW59jjLzyPovxOby8urLgoCvj+2XIk15FNXMjo17zc85nd+Auwf/pzdRQD+9KLnchdXQaEkKUvjJRSsCyrbKLFa3eudr7tP8d3HcgKUqq6K7l2xS3WZV11V+SclQ6mXTcTgLoTelHkx75HVTd7z/MxHG6VIqYoO6ivrlu54XRIqcroh267SA/CGIPrurBtp9wMnq5dBtsqKxTaTtc2SxaBbdvl61awbRt37txp+pDWBiPsGQyGuZlMJsjzHJZldb5EZ5WkaXqqLliMcQSBDt433IsuxVmdaCKEwGi0gyAI607HixIVV+nYo7dvwv7sLy/8cYsi36jyqNNiFjCLQTz0gdqhx278xe6/dyCKYdnohfLyn8P3A2RZVruFtGgn6/K/e/8PBWMUlDIwxuA4Lnw/qIU+IWTpoDvakV79X/1F94h3BIRo8U4fi348KfPaATLrtSeEwGQyhuvqZmFTZmH6w39no0XjtrJO0Q+EEFiWVTeXyPMcOzvbS7mPKqXW2unYFTjntRNzE9CbLVq0FkIgmk7BOcfo3Xdx964xLiwKI+wZDIYzUQhhhL0ZSdMEvu+BUgYpD3cQcM7rLrjmvT0cKQU4t5Blq3OMVlmJjuMgDEMopZCmyZnDj3XWU/cFICnXuzyqi6igD/H49c6LE0dl6nUlimH5LHf8uHt3dleFUhJFIQHocsG4NL5Vnc0Z47XYp39/9zUczA6rhLs8z0sBT5TliYt/3UkSI8tSsB/7aRQf+SkAmysatxUhBDhf7TK2cqvq81eXdku/j/ivPQnvj18Ci3ed/Pe6WAHg3o3Iyr0mpUSWZYjj5ZZ8CyHAGG9sXlnNETatodS96HNhnTZCHceBZdn1ayKEgDFWl9tmWYa3b9/G9rbJC18WRtgzGAxn4q233sLVK1fQ7w9QiAJSSKRpshYixTIpCgHbtpAk9wp7juPA9wPE8XSju2WdxHQ6xWAwRJIkRwqkyyJN09p5qTvQ+RCigBCyzL3JZ5q4rktpinZRrF951Flp8vNdF0fbUZl6XYpiMGh2M5V2SwwPlvTqxjPNjYlSSogv/EsESiL4+h8hddyyjLj74/Q6IEQBx1lOt3pCSCk8ayGPc1676qWUZcZdAaUk0ieeQPJjP42iyGH//v8FYL979eB5rBsLNSfkVMJak89vWdbGC3tFoWMJer1+5xvjcc7h+wGmcYx33noLaZbB4hxCVhsxJj9vVZD7r1wxdyiDwXBmXMeBZds4t7UFzvnSdx27juu6sGwb49Gug4YxjjAMAehOUZs+8TkNQRCAENp4uTKltMyf4mCMlkHtdI/bRJZfOuz64G55EGj3Xxu6TJ+FIAghpTTX/x76/T6yLG8sp6sJx16/P0Acx43nr66Kpl2R/f4AaZosvUv4pmJZFjzPB2O0zNwzm5dtYGvr3FxO0qNwXReu62knXnnP1iJefuRY1vS1PytBEEApNDbXoJRiMBhiNNoxgg/02C1EUTfs6Rq2bcN1Pdx8802MxyY2qGmMY89gMCyEJE2RpCmCIIBl8bVxIC2LJEngeX79PnmeB9f1kCQx4vheAUAFfRRPPg2AgL/0W52YQK6CKIowHG41Xg4upSwX1fsX1pTSshSBlX/msG2nzAbaDZbXWYEEeZ6ViwndsbFrNO0GaCNRFGlH84wuzkVhHG3Lp2lXZFEU4Nwywt6S0MLODjjnZXMNzzjqW4DC4jJdOedwXQ+TyXg2t33HxtdVNNo5Dj2/KcA5N8IegMlkjF6vjzAMMZksuinbcnEcB7bt4LVvfWulkTiGo2G9Xu+Xmj4Ig8GwPlBCcP78BTDGzEB/Ao7jgBCKIPDBGMNoNDpSnBJPPg3xsU9BPfJhyA89BvqNPwWZdnN3TAV9iCefBrl1EyRfzELU8/xTdRleNbulOwWKIkeWZWUmX7yvU6MQOgjctq2ytNeD53llZokFxjk4q7o+7mZPtQ1CcKrGMJtE1R3U94ONEV4cx0VRFGcqkV/GOLEsyK2bIJMd7dpp4FgJIbBte2POr6bQOWgp8jwvx2i/dnUZVo/n+WWzibPPNcOwhyzL1q4D7UEcxy1jQ5o7Zz3PQ5Zla5MtdxaUUsiyFJ7nwbLszqybHMcB5xa+9e1vmxzwFmGEPYPBsFDSLEOv16sFC8PhcM7L3S69GJtMJscKNeTWTSBLoAbngMsPQF24BPbySys84sUhnnwaxcc/DTLZAX3tG2d+vKLQWTtNBkLPw968nqIo6tw+Xeqlw9uFECBEd4bknMOyLNi2A8/TuX6u68K29QSrygSqOgWvQvjzfb92m1bHQikxTpYDVI4q2+7OxP0suK57bKfT07DocWKZkDwFfe0bIHlaC5IYjyCeeGolwqR2ffuNlXtvGkpph7ZSCr7vw3GcunTTsDoYY7AsC47jnGlctSwbjuM0HumxCjzPbVRUqwSh6dTEdewlyzJ4nu6KXBTtnsdSShEEIV771rc6NefeBEwprsFgWCicc9i2jZ0dc9M+ijDswbIsEEKQpump8shINIL1r34d7I/+AMUzz4G/8PwKjnQ57O1iuah8mjieIgjCzmfU7UUvFDMcN2/Swd6sDPmmdch3FUSvlNLCoSig6pw/OdciVAuKHpRSIITUE9A0TevulE0Hg7eZyWSMwWAIx3GNo/EUdLXbbVWWS9//IchHHwOw/PLc6vo7rtO6YfFUmzGe59X5otNpZPJxV0RR5GCMQint3pv3/u/7/qERKOsIIc12YfU8v7N5cstEKYXxeIx+v192kG2vc9TzfNx+5x0j6rUQI+wZDIaF0sbywLZQlVjmeY7t7e2yk5Q/02PQ2zdhf/aXl3SEq2FvJk1x/RMLyabK87x2rZxGKO1a4PVR6JKaoxeRnPPSycdBy+zLvV97XYNCiLpsuBIK9mLbFoQo6nK/oijM9T4jk8m4Dste78U/wbynhrx4Ffnf/1mQ11+D9eL/0bnrsxIi6Z99GfKVr65MmCyKAq7rGCdMA8Sxzsb1PB+9Xg9pmpWfgxkfl0lRCHgew2i0g8FgiCSJ59qwArAxmy2EVJ16V08QBGXzsPV3rc+DlKLO3KsarbWNavP43XffbfpQDIdghD2DwbBQhBBlYwDDXnq9PhhjiKJJvctVFPnGv1eLdOWMxyMMBsO6hPU4mg67XxVFcbyAtNvNl4FzBkrte3L8tPgnwBhHURSglJbNPQjMwnU2hBCI4ynCsIedne19wui6iM27zHduFM88B/XBH4D64A9ARDuduz73blzQFR57nuewbXtlz2e4lzieIk0ThGEPw+Fw3/3esHiEKOoOtlmWwfeDmcppCSHwfR9R1K2mBWeDNOaqrz4rw9EURYHpVFeg7OxsN3049+A47onRQYbmMMKewWBYOHmem3KzEt0AwUWeZ5hMxvsX8qVbSjcbaK/tfpkssqOclBJJkiAIQoxGO8f+blfL/BbNbjffw6G0KvNlYKzK8NNNXypRetftJ2r3n8mbOpokSWDbupvc3jFyU8Tmk+AvPI+ccZDXX9v463MWhChAqdv0YWw8UkqMRjtwHAdh2MNkMjEOpSWilATnHFE0wXC4NUOOKUEY9iCE2BjxVd+zmxNkptMpBoMBsixFURSwbfvIzW2lgCxLN1JAStMEnufBtp3WlOTqCqMAWZ7j3Tt3mj4cwxGQ+69c2bwrxmAwLBXbsnDlyhV4nleW68k9zp/dsr91xrZt+H5wYuaO67qwLBvj8To4dNrBcLiF6TTaiCYFq2Q43MJ4PNp37VJKy8YdDJTqxh2E3Jvxd5jwt4kT9oogCEAIwWSy6xRZJ8feYDBEFEWtDwFfJwghGA63cPeuWXS1Bc4t9Ho9xHGMNE02esxbFpU4F8dTWJaNIPBBiBaL9AaT7jpfFHk9D7NtG67rQQixUXMvy7Lh+36jTrB+f4A0TcCYzuMWQkCVYiPZ83uEUDBGMZ3GG2kScF0PlsUxHq+moYtlWej1+phOp8jzbN88jxCKra0tvP7GG9jZOX7T3NAsxrFnMBgWTpbn+PaNG3XnV4tzMM5hcQ7LthEEYdniPUMyuID8Jz8N/sLzoLdvNn3oZ6bqFsUYw3Q6PXG3TXd0NS6LRRLHU3ieb4S9BeE4Tn2Ocm7tm/DpEqgUR73Vuxl/DNyyQEunX1XqWwl+u/l+m+H2O6zJwSLdq11knYTNJqg2zzjnrcxm2kSKIsdotIMgCOF53p6NzaIMyDf3qLOiO47r5WyeZ9je1u8ppbR2mTPG4LrePpf5Jm7+MdZ8cx3GGAAtrm5vb+M4ByHnFoIggOd5iKLo1M5XQsg9jviuIYSA4ywnWsG27TqXeu/zAcA0jtHv90EJQZ5nyPO8jnRJk+6+n5uCEfYMBsPSOC7fKwgCbA2HUH//ZyH/yvejAJbaFKISE/beyBYpHliWBdf1wDlHmqb3lN0eRZVZZroZLo40TeG63gwlOYbDsCwLvh8AAJIkhlIKvh+Ac3bqrnbHjQF73X6McVjWQbefhBC7Yh9jDIRUJeyqvL5U3Y1398+73Xmrv7cBXcasF5a6o3CB9c0pVCDk5N+qfzvoI//kL66si6zBsCqEEHU0hGVZ4Nwq3UoOfD9AmqYoihx5XmA9x4LlIoQ4NFvyNF3lNw1Km+2I67oupJRlk7MYJ53vRZFjZ2cbjuMgCAJI6Z3Yddp1dZO6yv/XVXFPRyuwhT+u5/nl5yAwGo3q+VG16bB99y6++93vwnEc9Pt9DAcD9PuOjrrZ0MigLmGEPYPB0AhRFCGKIpz7X/578J/5z0FfeH6hj6+FHQuUstIdVC3+US44D1917ooAu7+/998VVD0XqQQISnUHyCRJTi3o7UXnwgUbVRKybJIkNq69M1BN/qJosu89LIoCvV4fQRCcWtw7itO5/arGHhxSivKaJLuuPwKQ8lqurseKg3/fFf0UlJK1OKgXOurAz+/9mhV93BYsS38dfCzXdeG62gmZZRnSNNlYp5V4/Drko4+Bfu0rJlfvjLRFyDbcS57n+/LcOLfgug5sOwClFHmeI02TuTLf9MYBA2Paqaa7VxJIqasj8jxby/FFCyCb3YRsNmbYcVkw1X0QmE1wS9MUaZrC83yEYQ9KKaRpgjTdzeDTQrkPKSXG4zEopaVw3k1hbxkCrDYguBiPR/A8H/3+AHme13MsQgi2zp3DW2+9hTRNcfv2bdy+fbv+maH9GGHPYDA0Cn/nuwj/+X+DJIkX8niu68F1XSilkCQx8rw4tRNurxBw8M8AOUQQVHXZ4FluwkkSYzAYwnVdJMbqvhCMa29+XNeF4zjY2dm+57zWk2bdfVg7TZa3UDypo++sVM5YxmjZ/EM7BKtJa3V977/ucYw4uCsS7t00qMq/dvMFC+zsREeOEZRSuK5XZ0VF0WQNSpFnWwTsbWZjynDnhxCy9vm160RR5JhMdkU83w/g+1rkO3xDodqM0N91uSmrqxF25yMC0+kUQhRgjJdxCj0AehMhy7K1yb+UUhrR4ZRkWYYwDBt7fiEEXNeeu1lJHE8Rx1PYtg3HceF5fl31Qgi5J/5GVxhYnT7Xj3JZEkJ01JFllRUKR29C6tJkG0opxHGMoigwHo/gOA44t5BlGaJoUpas3xsNtI4bAuuKEfYMBkOjcMuCUmdfxFJK0ev1AQBRNJlr4tBU2Z5SCuPxGL1eD5QyTKdnc0IZNLqzmHHtzYLjOHDO34d3v/cx0C/+zqEii5QScTyF7wcndh9uE9Wi9yxzVC0OaoEwDEPEcbxnE0C7fCsnwSzHNZ1GmE4jBEGAwWCIOJ52XuQ/aSg9mKlnym/PBmPcuPU6zt57f5Ubp9ndeKB017Gc5wXi+PgNEF2OmtWP6TgugiAApQRZlpcuwqzT547OI3NmGnc3kaLIy1JYryyFXTWLEWArcRrQ1QXVRv5hv+e6zj7xvEtkWYZ+f4Dt7bv7/t1xXPi+ByEksiyrNyb1d7rHhFBWGimFyWR8zzhROSErpJQYBmHjJduG+THCnsFgaBSLc0h5tgkl5xxh2EOSJAtz/q0aIQqMRiOEYYjBYIjxeNTZG6u8eBXFM8813hAlSZKy67A19w7xJsE5h+8HuPN9P4T8Jz4FruSRYot+bzfPEbnrzi2gVIA4ni708aMoQpIkCMMeLMueq7S/DeiFwfHOMfH4dRQf/zQAk6m3CBzHMc6KNWIZn6V2QetO3JWTz3W10JemKeJ42snxRoiizjc2HM9kMsZgMESWZSt391qWhaIoFnqOHXcPjuMYw+HwnnztrhBFE/T7g33VPEGgXYjj8b1C3SLI87yMBlpNN17DYmG9Xu+Xmj4Ig8GwuVy4cB5CFHOLWIwx9Hp9xPG0s1kaFTo3JAUhQBj2QAhpdQmBeOgDyP6L/xryvmugN/4SJNeT6vzZz0A++shm1n4AACAASURBVBjUhUtgL7/U8FESuK7b6gm/CvoQTz4Ncutm/R6umsrxOp1GEDdvgEx2tJPqmOOpQrC7ft3Ngy6fdZbiqqvyg2zbhu/7yLK8U4uSXq+PoihO7AhObt081XlmOBlCKMIw7KwQvEj2jqdqeAH5s58BufEqyNQsVPeilCwz/VJkWQrHcVt/rzyKKs/0pDHHgLpztp5frnYjwPf98jnVijZbFWzbAoDORhQQQmBZdn1u+77ON17WZ0cIQb/Xw86exhqG7mCEPYPB0CgXL1y4p+36LOiytbiTk9GjKIqi3jWr/t5G8p//FeDyA1APfwBksgP62jcAAOTGq1AXLoG/8Hzji6miKOoclrY6IMWTT6P4+Kf3vYerZjAYIkl0CSnJU9DXvnGi2KLzclwQ0t5zdFkQQuC63lIdwrrEhiIIAhSFaO35uxfHcWDbDiaTk6/7055nhpPp9XqnElNnRTz0AeQ//ysgN14F3Xl3oY+9LPaOp8Xf/TjUB38A8spD4F/+vaYPrbUopZBlOpcWUJ0TQXSGmLORm0zzYFl2Wcq92o3jKr9NylUJewAbnEPyIz+B/H3fC/rmdzp3v9FZeruOPduxoaSCEMuZcwkhwBjH5UuXMBgM0Ov1wDnvfDTIpmCEPYPB0Cie59W7eLOKe71eH0KIhZfDtQGlZB2M3dZSR3LjVcjv+T7Ql18C/8Jv1BMmMh2DvfxS46JeBSEUjuO0dje/aefSYDBEnudzXUdSCvh+sHGTviq4etmvuyj0pkcYhhBCnLoRUFOEYQ9xPO2cMNBlXNeDZVlL6aqe//yvQF1+EOp9HwT/g88v/PHPwlFO573jafEDPwycvwzcvQ2E/UZd0V2gGte6tlGqlJ5LdjWKZdVoJ/jqS3EdxwWlFEIUKxP2xJMfRfyRn4J65MONbp7Oi1Jq37lNCYVlW0tdFxRFgTRNIaUEpQTnz50v11rm+mo7RtgzGAyNMhqPAUJwbutc3UXyMDi3wLkFy9JfjuOCc77WORBCiDoYuI0LZbrzLvhLvwX29Zf3LZbaUFq6l6LI4fv+mZyhy6RJ51K/P4CUAlE0X8MWKSUsywbnfKNyDCuxeBWCphACRVEgDEMohaXt1C8C3/cRRZOmD2NDIPD9AI7jYDxeTtkUufGqFvV+7Vdb59g7yum8dzylr/07qAuXQL7zTYgf/4crW9i37R54WiqHu5SylXOOo9HiR5alrbzHt4kgCMAYb2Sctm0LnPO6KmUlz3nnNiwlYH3z6whe/tdgQnfRBdCZc8W2bQCkvvc7jrsSd6pSEq6rG61899atpT+f4ewYYc9gMDROHMeYTCYYDofwPB+McXBu1S3tfT+AVLLeRZrGMSzbRpHnrV7knpVK0PP9AFnWna51s5SWrmoBxBiDbbfXtXcUR70/KuijeOoTkO//MOibN+Z673RnRHqoOD7L5yJEgSDYLNceYxxssIXp37i+ksW7lBJZliMMQ3De3mYwxjWzGhjjGAwGIIQstdES3XkX/A8+35iod9w4dBqnc+Uep2+8tlJXdBviFeZFCIEw7HVO3LNtu/UbH03CGEO/PwAhdGkbAcehN+MtUEqRZfnK4jtEHEF+40/AXv0qaJGDcw7LsuG6LjzPh23rjUnGGADSysgLShkYY8jzDFLK0nG5fBE7DHuIkwSvv/76Up/HsDiMsGcwGFpBURS4c/cuxpNJGeacYTyZYHtnB7fefht37tzBaDTCpOwaef/ly5hO53MZdQkpJQih8DyvM+Uxs5SWrmoBlOc5XNeF47itLW0+jKPeH/Hk0xAf+9Tc5SWWZcHz/CMn+DOJs0qBMVaWO3fnvT0LnHNkP/xjSD/27OpcQEohSRI4jlu6amZ38hJCwBiHZfFygWPVQeqLWCS4rtupTYiuwRiH5+12MY2iydLea3nxat14AoQ04kA7bhyaxem8ald00/EKZ0FKiaLIEQQhGGOtz0+1LAu+78OybAhRtP54m4BSisFggCRJEEVRI6Ke53lQSkEp1YhbsDqvsyxDmqZIkgRJEkMpgDEKzi04jlOeSxbalDVJqW4Cp5TOUyWEIE2TpX6OYdhDFEW4efPm0p7DsHh40wdgMBgMe0nT9EQBq9/vt7aschnkeV5a8buBvHA/xONPgbzyb8Gi43Of2Jde3Pd9mYxGO+j1+uj1+o3sWM/DUe8P+9KLULYDgJzqvZMXr6J45jnwF54HvX0Tvh9gOp0euTs96+cSx1MMBv8/e+8eZNlR33l+M0+ePM97q7q7Wt2tFhJIlqyXhXlYRjKmMUjGoAfGdtiDjRHGbKwd7NpreccTu7Pr3Z3xzEbsPPB/M8PgiBl2x54ZWBwOkMN4hGW0GgQCg0AtQGohqYW61S31o+o+zysz948859StqltV933PrcpPRAWou+vec8/Nc07mN3+/73cZlmVVZjI8TQgh8P7uy4jj7kzGbi/NZgOO48B1tcCTJHFeAbH1nkgpBWOstDGglEJKWS6wChyHglKap2RGI1cEFiJvFaseqoZt89JaglJaiqu9P4Aea8WPUqqsXLdtG9O0PMp+6WOQt96ODAA99RSyD/wmAIA9/LnpvekmZvl8mCSk3ZjpeZo0WZZhdXUVtVoN9frSVKtCR4FSbYXgOC6UUmW6L6XWvA+tkgRBiCiKp1ZVX9zDiorJzXMAznkppFUN/fzcuObQ3t8BGLMrUUCQJAlcV/uRdzrtqW/ye56HKI5w5uzZqb6PYfKQY1deWf2VjcFgMPTwhje8HkrKfVMdRAjB8vIBXL58ad6HsoXNghEAxP/rv4I6ejXIuZfg/OPfnvMRbiUMa3kL6mKIe5Mg+e3/DfLW20FPPoHwT/5P+H6A1dXLE30Pz9Mm/o3G5E38q0axqGw01uZ6HJRa8Lz1FqdCECqEIF11IEtRaKfjJYTmVa0OhBBot1tDL+bDWg1Zmu6rtuxh0N+XB855XkGivaZ6F5ZFaBIhFMC6yLe5Eml5+QC63c7UFnny8HGkv/JboD98HtZX/hryjT+pK9B22awxjI4K6hB33FWe583/PQ+CIIBtczSbzbm3uRYtlIVPW7fbRZal5d/5vo+1tdW5HmMVOXDgIFZXV6GUvp/rzR5WCqFKqbz1evCKR9u24boeGGOQUpbPCr2xI9BqtfLwBYqlpeVKzl93Y2lpGVJKtFqt8tzNC0IIDhw4iEuXpmuLwDkHd1z84Ac/2BebtHsN04prMBgWCm7buOLwFZXYRZslxY5o1dpM0gcehLz1dqiVI7C+8WX9h6++Annzm4FTJ6GuesPIHnDTIkkS2DaH53lI0/3RNkhOPwe1cgTss59CAIkkiSc+loqwF53eWp3qjmlQePLM27NxvVpFV0NooShBkiTodDqIoi7iOIYQGRzH3UVwU8gyLcrZto0gCCClGGpyTwiB63ozMfZeJCil8P2gPKetVhNR1EWabk2mXF9ki/Ja6nc9CSGnm0hNCORtPwl5x90gl18Fe/hzlbqP70U2tx73/jc5f2Yu7dBF9a5O5s4mcm+3rKJhbPdnr67OcxGGNdi2jTRN0Gw2kSTxhmPRCe1+JavC5om+5+hnPucctVodts1BqN74IURvODDG4DgOPM8DIaSs7O6lSE0OazVwzsvvIo6jsvItiiJYFiu9oW2bg1K6MFYyvcRxBM7tuYevFRs9ReXjNN8nCEKcfvHFyvr4GnbGCHsGg2GhWFlZgWVVT+CaNoQQcM7nLiRsplcwIh0dwiB//A7IN94JXHXtyB5w0yZJEliWXmxn2WQWK1WmMJEnnSZ830e3253KJFUpBc/zBxJ2FjU5EtBCexWEvc0UItDm8SylhOcNbritBaes9NkadJIvhMi9gKrjTzRvXNfNwwgEGo21iXkQSingOA4IGf15uN01mP7425H+/v8Fdexq0JNPgD30pwt3jS4im735ev9b3HEXsg/8pv5OvvetmX4f+hmpQzXGeV5aloUwrOXBBR70ZkL/sau98wL4fgBCCLrdDjqdzo5j3XXdfWXTMghFIB3nDjh30O120G63kSQJ0jTNK4YTJEmMOI6QZVkeWueXzznbZnBdLw/cshDnXn3bfRdpmoJSq6zoS9NkYefsujOIIAyDmW9a2raNMKzB9/2yMnIacw7L0t+V5/k4c/Ys2p3OxN/DMBuMsGcwGBaKq44fRxRN1zS2mii4rle5FrdewahYJNJvfw1oN0BefAb0+0+CPfZXlVwUpmkKKVXZmrsfdigp1e2WnSlN3AphZxDj6UVOjmTMhmXRhbIDsG0bhJCBF1hSSkRRBN8PyuqMwVB55Uy17lWzhjGGWq0Oy7LQajWnUrFSpKaPeq63uwbTv/8vAMcF0gT8E//AtN/OiM0hH73/Tc6fgTp2NeStt8/lnimEgFIy9/XsL04XFT9pmqG3Gq+oWNWVTxmazQbSNIXneWUQkBaQbNg2RxiGsG0bQgg0m40t1XnbwbkzdJXxXieOYxBCc5uMtV3v/4V4FEXd0qNVe7Nqe4YoigY6v2malqJsq9Wc1MeZC1mWQSmFIAhnMr48z0MY1sC5jSTR/pGu6yKKuhN/b98P4Hke1hoNnDl7Ft1pGrcapo4R9gwGw8IQ+D7q9fq+XDAqpYW9qlaXycPHkf73/xjyJ34G5PKrsL/4n2E98ySsU09NVdQbt+pLL4x9ACgFjHEqYKoO5w4IpUim2Baj1GAtgkU1Cv321yDuvBtoNiDuvHshKvi0SLZYwh6lBLY9fNVvHEd5WMdgretCiNzUXu7LBTYhJF8s6crVaaZQSilhWSxPIx7+mtkuvVW9+grULW+B9elPwPrhqUkesmFESBrrSr05pu0KIcrqnn5CdSFk680dklteuPD9IK9YbZQbaEpJxHGcz20Kn1ALhADdboROpz30ZptOMyWl755BU1gsDHsfyrIsr+ZLRqqEzLIUjlNUUVZv3joMQogNadFa6J7Mfb2wsGCM5a/P0Om08wrVFEIIxHEy0XFNCEUQ6BbjHzz/fOmJaFhsjLBnMBgWhmNHj+7bxSKgd8MZs4eonJkOKqgjfd8Hkd39i6AvPAvSaSJ94EGoa28GOfcS7M98cmaLjklUfbmuh7W1VcRxVC4yXNfdk15xnudBZIMbZI+CEAKM2eDc2VH4KqpRxJ136xazlSMQJ+5biAq+wjdokYQ9QId+jOJ/lyQxGGMDew15nockSSHl/rlXF0mdYVgDADSbzZkIDFmWllVPwz4bN1eIFVjnXgL768/AOvfSJA/VMCbbfV+zJE1TuK63pfqXcw7OHayuXoZSKvcFJhBCoNVqbys8a9EiRhzHuU9bMvJ9g1Jd9Vc1i4T9ipQShACOM9rGQ9XQVewxHMeB7wewLDq2wMcYQ72+VFasZlnWN4V6kptD+j3rWFtbwyvnzu3DDqi9ixH2DAbDQhCGIVZWVtBu76/QjM3Mqx1XBXVkd/8C5PW3Qb7+esj3fhA4fKwMzSi89uxP/zHo6oWhXlecuGdLtdYglXgqqENedzPIi88A3IW48U2Q190EevaljdUnO7xWkQRaGG7rRUYEQE3ULLwq6CqiwdqaxkG34QwWpFFWDT3yeZDLr86tGmUY2PJBRHe+B3LTWKsyUsqxzOX1hgJBEOzsS1n4yS2Sif16G6ANxuzcW4rBsigopXnC8EYKw3nOHXieD9/3Sy8w3c40u8WS/m6nGKRhMPSQpgnCsFZW8FJKUavV0em0y9CXotJLi3+zuRaKzgZzHVSHwi5gUH/XRaDwJOScw/eDkYPtLMtCvb6EOI7Qauk252lv3HPO4Xk+XnnlFVy4eHHPfCcGjRH2DAbD1CGEgFI68gNkZWUFx44eRbu9v0vFpZRwXQ9CyIlXwuwmpIkT90Dc/xGoG24DPfWUFtOSWFfndZobvPaGoai421ytNUglnj6mB0C6bcg77oa67ua+YR07vRalZIOwV/5O7ic0aBDEouD7/tT89TYzaJBGWYXSac69GmVQxIn70L331xeiurAXzjkAAiFGq9gsvIbCsNZX9LZtG57nodlsYpbC1rBYlgXOHfi+hyAIwbkDy2Kg1AKlFJQSMMZg2zY4t+E4bu4Htv7jOA5sm4FSgjTN0GptTeqcFUWVrG0P44VomDe9wrCuFPfgui4ch8Oy2ETb/SaJUjpN1fN0S26tpkM15i3mDxPeZJgdlkXz8Le9c29SSpUCn34+DLaRCeiQF84dBEGAbrc7s+umaPV9/oUX9n2RxF6F7f5PDAaDYXQopbj2DW8oH+prjQaazeZAO6qccxw9egSu46LRaMzFo0MFdYg77tJVRBUwEC88biad81Ak7gEAe/hzW/7eevxhKO4AIGBf/sLEzoX1+MMAAPrtr0Geeqr8783/u9vvitOnoGwHJI22/M5Or7XTmilJknI3dpTFetXGznaVR9NCGz57efvnZMW6eZ9b5+t/C0IAscP4rCJCZCO34xYUvlhhWEO73dqwWAuCEO12q5J+SoUxvxY3C8+kDO12e6jre9T7wbTpdNpYWlpGHNsDtwDP+zraL1BKy4rQQjwmhOTp0Vnp3yWEbl0sKkiXlpYhpUQcR5WrQut2u+DcwfLyASil0K7I+JFS5kmse9tnb5Gu3SiKUK8vzfswpoKUEs1mA47j5MExSV/RzHEcUErBuQNAP4tbreZMx6nn+Xjl3LmpBDkZqoGp2DMYDFMlDEPUazU0GmtQSsH3PBw8eBBXHD6Meq0GP9CJTJ7rwvN9LNXrWDm8gqNHjmJlZQVSSHQ6bcyr+qNqyZ2EkFwkneyDeTsT9fLv0xjWqZOgZ09D3HHXxAIOtqvW2slLqEzfffl5WM88qasFTz2Vh3Wc3Npum7+WJTLUajU4jlv+uK4LSum2SWCFCDBsm4UK6kg//HuV8oyr15fyVsHZVVUMGqQxCPLwcaQPPAhy+jnIt75jrtelQxTYi88i67Rm/t6bGSZAJssyBEEAxthY1RO9RuKF11atVoeUojKpesW90nU9hGEIxmwopdDtdtDpdJAkMbJseEP4KlZQAfq4pBQIgnDg661qz7e9guvqtFfP8+D7fv6csZBlAmmaII5jdLsdRFG3DCYoqsSllGUraxR1oZQsK/mkrJbva5ZlcF0Xa2ur8z6UEs45lFJ7NgCrYJGu3cJz0bL2bjCZEAJRFMHzfDiODo/xfR+2baNWq5XBLkWgkvaSnN21XNhLnD17dmbvaZg9pmLPYDBMFUoIiiKhrDDt73ZBCIFlMXCbweEcIAAB8h1sgVariXp9ae7pZoNUjs0SbZTuTfx1SbvRt1JvM7tV9s2CUY+haBfa3Kq200K92+2WnmLDTEjFHXdB3no76MknKjF2GGMghGB19fJM3zdJknxR6o3VbqKCOtLf+l+gjl6NDID96U8AqM51OU+GuR4KS4QkGf++mmUZGo011Gr1fCEDrK0N14o/SQjR7bM6uEWHmwgpkKUZ1tZWKyWITIskSeA4blk5uRtVe74tOnpR70BKiSSJy6rQccTgwquOcx3MkiTJQN/tLBAiQ5rq8Ba9ATt/dFfD3l/eLtq1G0URgsCvzMbPtGg01hAEYX4fECCEoNFYm6qgSQgBIWTbZxylFJ7n45wJytjzmIo9g8EwVQ6vrOSto1sXksXOdCGaFD9SSiilwJi9JXlt1lQhha6Xwhx6Gj57g7BbZV9Vj8HzPFgWQ7PZKM29i5+dFvxFhUQY1oZKZC6OkT30p5Vokyl2y+fTgkFKL5lRESfugfyJnwE59xKsh/4M4ucfgPXI54cKapkknDt5Vcj8270GvR4IoajXlxBF0cQ8qJRSiOMIjuOCEJKPr9ktHCzLguO48P0Avu+DMRuAQhzHaLdbiON4oBTfvYSupAyQZenuwTUVe74tKroqtAZKCdrtNrrd7o4BM6Ogq/h0IqfneZUZ1zocwa9QqzAZ225gEVi0a1dKkW8ADZ/evWgUVbmFKD+tTSVKKcKwBs/zYds8rwpOt/ybWq2Oixcv4tLl2W7sGmaPEfYMBsPUOHToEJbq9bF2lz2vShPGaiCERBiGQwlNk6IKk8lhj6GY/DSbjZEWQloAzBAEISilA3miVOE89eK6ujVkHubVts1gWWys67gQr+zPfBLi5x+AvPX2MpF5HjgOr46wN8BYI4TkFdAZut3Jh6fEcQTLYvB9f+KCxmYYY3AcF2EYlIJiksRotVqI4whJkuz5heNOKKW07YVvQgSmjePoKjrGGDodLehNc+zratsYhCDfbFIjB+FM8piKJOkq+NpJKcZK/zZME70xbe5Lk8F1XbTbHbzw4ou4ePEiarUawjAEUAQqMfh+gAsXL+LChflsghpmixH2DAbDVDh06BAOr6zkRuqj7SoLIcC503cXaj9TVJG5rmtMcAegVqsjSeKxRK2itUqnYbqVqZYYFL2ja8+lDYZSCstiY43VXvGKnH4OauUI2Gc/NXQK86TQFXtyZtXEvf6Co3zmen0JUsqptvClaQKlkG86TFZwKNJ2iwRbAGUFbhRF+1rI64cQGVxXm7XvVU+reaJ9s+qwbZ57Ng4XwDIuurtBV2ba9uQ9d4dFV+0FlRHTXHfxntH7ASEEPG9+HSd7Dcd1cfnS5XJutba2hnang1q9jiAIwDnHK+fO4bKp1Ns3GGHPYDBMnAMHDuCKw4fRajXHnuymaVp6nO0Hj6RBKVpyTTXjzriuC8ZstFrjCxq67TAGpVY+JqtlZL4blM6nFVeHGDhI0wS2bYNzB46jf3RKJB1KmCGdpq7UI2Tg0IhJw7n20ZqVaJI+8ODAVYqbwzRqtToIIWg2p98SXnhuFYLDKOEUQNFi68B1tZjHmA0pe4MvktIkf94VS1Uly4ogjY1iyzBhK4aNMMYQhjU4joMo6qLdbs1NVNZpuTEYsxEEQelPPA8IIXBdd6D271lQ3J+N4F89lILZlJ4AhQ3F2Vde2fDnWZbh8uXLWFtbw2sXLpg1wj7DCHsGg2GiLC8t4djRoxMR9QAtplBqgTF7S+jBfkYpBc/zkCRmV3o7CKEIQ20iP8nFRrF4CcMaLKt/a+64FVaTRocK9K+a613ogztTWfT7vjaVtyxWmjwrJQHo5FLfD8C5ne/kD/ZdFamASGKoa66fqVAx64q9YaoUe9MSa+d/CMuy0GiszeQ4AZ2EHEURbNvOE3gtAKRsEe0HIQS2zeF5LsJQV+URQiGlQLvdQhR1kaYbvYosi42d7ruXUUqCMd0G31vxvkhpmlVh3cvKQxzHaLWalRGN0jQpK+YYs2d+PRRt/kkSV0asKRJITadH9VBK5hY71ajuXFQIIXAcFxcvXer7XC28yg37CyPsGQyGibG8vIxjx46h2ZyMqFdQiFh7eedplCoKxuxthSXDegruNBYb60bmLnzfh5QbqyWGqbCaBTsJe70LffW6aye+6FdKodvt5qENuiU6y9I8oThFHMeIGEf8U+9FrX0ZtlKDLU6bDaiVI0CnDXHvh2Yq8HHuIPMCxD/1npm8X1GlOIhIXPgRhk9+BRwSa2urUz227UjTBEkS6/RzzuF5fl5Bq5NrGbPhOPrPdfCFBSFk7lXWQZLsHHxRiBm6BdgsYPpBCIHNOZKe6743bGVaQv7egaBWq+XjLEWr1aykWFRU7xViuha1ZrHpQFCv1/M2/2qk4gIApRZs2557i7JhK0opcM4BEFNtPQZKKRBKcOjQIXDOJ9KVYlh8jLBnMBgmwtLSEq48dgzNZmPirRhS6h2+JImntoCbd3vSKFUUhdeUEfa24jgOOHfQak2vWq4wMpdS5RVpLmybIU0zkBdPTcwHbhJjcydhr3ehT19+fi6px9k77kHy/t9AfOFVeGeeh+vt3qqT3v1LkHfcDbz0HNiTjwGWBXH/R2ZSieQ4Drpv+1kk7/+Nqb7fKN89SWP4Z1+ESwnW1mZXqdcPpdS6eBvppFBKKQihoJQA0AKgDr4YLsFWm/ZbsCxm7oHboBTgbbJs6PWrNNV7G2GM5VYBLjzPg+/7EEJ7Uy6CSKTtDjg453Acd6hW+FGqzGu1OgBM9Tk7ClLu/c3gnZj3fHZ3dKX+IlxTVSbLMiipw/REliGqSMWsYX4YYc9gMIxNvV7H8SuvnFj7bT8cx4EQ0/PZm/cCp1dcGWQiVrSZzrLFbpGo1epot9szaZcSQiCKIiglQakF3/eRrl4A/frfTqQNdxJjc0dhrzeYYoppvjstNnrHf9JqwLb1wnSniX/2c78MHDoKhDXY/+lfg54+NTNR0nFc4PwPIVYvTvX9RvnuHceB53loNNYqV8kmpUSapnk1X4I0Tce6RoUQCMNwLqEwi4CudvdzwXTrs3PY585ewLY5XNfJPRxduK4Hz/PgeT44t/MWcIkkSdDptKe6oTgNgiBAo9EAIUAQhJBSDHSNDVtlHgQhLIui0Zi+d+ewFON+v6avzns+uxtKSfj+/hVeJ4mUEoQQWIyh2ayWwG6YPUbYMxgMYxGGIa46fnzqnjOOwyHE9MyQ573AGV5QUaVBtEkX20gYhpBSzdzDRQiBhLuIf+rnEMgMyU++C+qVH449niYxNgs/snl6IPVbbBRiH335eVjPPFl+viRJ4HkeCNm+pUwevRrqupuBoKbPzzNPTk2U3IzjOJDdLtSpp6b6fsN+97bNEQRBboew9+8LSqm8MsmEK20HIcg9LJ0tXrXTFPLHhTGWC28uHEf/bxG8Y9s2LEt7N273vbuuV/6uFu60eMcYA6Dv14VVQxRF6HY7iKKobAGviofesOhNUIE4jpFlGYIgBKXWrlWtw/h4+n4A27bnXhG8E/aBQ+je8R7g3MuVHN/TZN7z2d0o7ttm/joZCAFcx8Ulk3677zHCnsFgGBnP83DN1Vej1Zp+Mpxt6wTEafnGVHmBsx3UomCMmVCRHhiz4Xk+Wq3mXKosxIm8pbR+COnb3wd61XWwvvdNIBl9Z3oSY3Onir1Z0W+xsVNlQZZlCMNw24oZ+vLzQBKDy5nGVQAAIABJREFUnvoO2GNfnOm1Wyyep+ER1NsSR1cvDPzdM2ajVquh1WpX0gdsWjBWGOUbv6Z+ZFlWjlXHcSr7zChSkH3fy4XI9We+/kkhpSgrVBjTycm+78PzvPz3dRWerr7jSJIUWZYiSRJEURfdbgdxHOU+n/q87DWTecuyYNs6VEZKHWSj/S29HVtzB/XxdF19rnWlXnXPmzhxH6L7fr2yVWvTZBHms5TScpwaxkNKiSAIceny5T11LzMMjxH2DAbDyBy54goAmMkiwbY5CCEz8VKahj/JNF6TQLcE7td2k37UanV0Op25LfLJ+TOAAsShw8DF85A3/ji8LIH78nNz9QGjlIJzPtex0rvYKCv1vv01kMuv9q0sKFoHdUvVNi3EZ09DXXmN9gacsbAnpZjKOIv/m/8J6qa3QFx5NdjXvjTQ71gWQ71ez1sH99dCSacDOpVJ5KwiUupq9zRNShFsGD/DSWNZFjzPK9tgfd8HpVZeaZag0+kgirobBLjipwjdSZIEcRwhirqlP+P638XodDpl5d1eE+92Qkq5JVQmjmNQSodqze3Hxjb/alfIBs3LEGuXQL/y15UWuPYrlkXhOK5px50QlmWBUIpOpzPvQzHMETbvAzAYDItLkiRwXWcm76WUBCF0Ju8l7rgL2Qd+EwDAHv7c2K+ngjqS3/j7UDe9GYo7sP/yz8Z+TUCHZlBKQSk1bWjQ7UFKybkaMpN2A+rKq4Eb3gjyvW/C+vM/gXjib+AxhuXlA2i323OpllFKgZCZv+22FNcYw87XWBxH8Dxv2zE+yrWqgjrEHXdpMbE9mj+UEBk4d6ayKCHQdTCDfl2UWqjVank10v5bwMZxDN8P5n0YU2USYxbQok+jsQbX9bC0tJyLfSm63ekuBjlfb5+lVD/HtQiXlBV546CUzK06JnG0i40QAp1OB7VaHaur66153W4HaZogDGuwbXvoFNsi2XoaAWnTwOo2wf/mz02wTkUo5qrFvYDkExIzf50McRxjeWkJr7322rwPxTBHTMWewWAYGcYYwiCcycSJUgrG7JmINpPyJyla6tTh45BvezcAgJ56CtappyZ1qLBtBkqtfdV61w9KrdJbbN6VGYVXkf2ZT8I6+QRUHCGO47xdIoBtzz4NrphQV2V3XAkJdd1NsB75POjaxR3/bbGg7Hfso1yrkzAWT9MUnudDSjVxGwL6/Pf1+PlP/2bXtjhKKer1pTJ1dr9StEbv1QXipM3wsyzNq3dV6cvImDWRak9KaY+vnQ/f1752QggkSYxut4tud70ab69+Z/NEiCz3KPQ2iP2bW3P1973789K2OcIwnLqX8iQpPp8ZX/ODEALP8xGGIVzXg23bABSSJEa73YJtczC2u//jfmLU7p4iMObChQtTPDpD1THCnsFgGBlCCA4cWJ5J61chTMyilXBS/iTJR/8A6pa3QokU1le/pL3AvvzQRNtCCKHg3N53lTqMsQ0T9np9CVHUrcQEcTuvosLQnDGGIAhBCBm7Rax3EgjubDsh9P0AQmSVOD8AkP3qfwd17c3A0oFdExiFEGCMwXH4lnE+yrU6KeFeewDWJi6o7eR1RXrKLgkhqNeXkGXpvm+/cV0392Cb7SJ+GhYL/SDnz0AyDvnmnwZ58dSuYvigFGJbksSwbRu+HyBJkqHuSbZtbwincF0vt83QwRRFKEXRFjvvjZf9QpIkcBw391TceN8vnkOe5+26yeQ4LoIgQKvVWqgNRN/3p16JauiPbvsOEAQhAKDTaaPTaZf+loU4nCQxgiCEUpPfIFtURt3EKexWLlyczLPBsJgYYc9gMIyMUgorKysz8+1y3cXy45DHXg913c2gf/cY+Bf+b1inTk588aeUhOd5C3VexsWyLCwtLcN1PViWBcYsWBZDu92a96H1ZYP4lqx7QTmOC9/3y7THoj1FKTXw4rd3Eqhed+22E8IgCNFqtSqzqB4mgVFKiTiO4boeKB0/JGFSwr2UsvTam4Wg5Dgu6vWl0musXl+ClLKy436W9AYtzJJRFmGjiIEkjSF+8WPA0ddBXXcT2KMPjXPYW49JKSRJAkIIfD/Y9plOCC191tar8WxIKZGmKaKoi06ngySJTTVeBUjTNLeo2CqcpGmSi3v+tqEalmUhDGtoNhsLJepZlpVXqO/fKuZ5YdsctVoNQki0Wk3EcbTjfSBNB09u3g+MuvFo2zaEkFhdXZ3i0RmqjhH2DAbDyCilcOSKK2YyeSrKzBdpokZffh6ktQb26GSr9HpZn8DuH2GPMRuMMTQaa3AcB47j5i241VxE9lv8S6m9AAuDeD3xJbA5h+9tFPsopRBCol/LVO8ksBhvmyeEjuOAUmtiY2QYYaI34bVXwBs0gbGXLEsRBOEGU/h5w7k9NUFJBXVkd/8C5PW3wblwFgFj6HTa8P0Avh9ASolmc3S/tb2EZVHYtj3z4JBZtoKT089pUe/Tfzyxir3N6A0HB5RSZJn2kXRdD67rlumzhBKITFfj6ZALU41XVfS9SSAM+98301SLuWEYghBsEf90m3+0cIE8nueVYrVh+hQBRmFYA+cc3W4H3W53oPuB9kVO8vuMByH294bAqBuPRTKuacXd3xhhz2AwjMWhgwdnlq7nee7QbULzZFKVQTvhODq8ZD9NYD3Pg5QCSZIgSeLcv666bRy7Lf6LaoosS5HkXmlpmpafybb5hso+y2JQSkFKqV+v2UD2wY+Dnnoa1skntrxHEISI42ioVpedxLthhIn0gQchb70d8shxoH5grJZFfd2rqbS/jkohvE6j0kCcuAfi/o9A3XAbnCRC8t1vIk1TpGkGznkpDhvWk0BnPS5m2QpO1y7C+rv/D/KNb5tq66+UehPN89a98bKspxovNtV4i0Rh9xAEYd/NnSzLkCTxBj9ESq38WWOh1Vq8imCdpJ6Y9s4pY1kWfN8vK+7iOEK73Rr6vCulEMcxCCEIggCE0IWqEK0Kvm889vY7RtgzGAwjY9s2Dh08OLPFFGN2WUlg0Og2mvFTBReJIAjQ7XbKhWXVhd5RFv/rYl9WVvYVArplWWUrnONwdH799yBuegvkkeNgTzyy4XUKA/VWa7gExJ3Eu2GEiaLllpx5AeLeD41t/p9lGWybwXHcSohaWtibTOjAZsj5M6BZCv+lU8CjX0DW0d+hUro1uahW3W/+mv1QSsF13ZltMo3DOBs+kw7R6Ic2vNf2Dt2ubqs11XiLjRAZLEt76vW7XxTCSpLEoNQCYwyWZaHT6SyggEvg+z46neGeeVVhVr6d46GrPIvK8VariSgabvOwH3q+k8DzdPXedi3ihv5wztFoNIygvY8xwp7BYBiZWhiWi6lZsF6VsX/aTndDp0Fm++JBzhhDvb5UVuntN7TYlyFNE0RRhDiOkLoBxJvfAXnwCvCnHgf53rc2/E4QhLnf1XDXaK94tzmUYxhhomy5vfQa1MoRWI98fqj2234UibRK6QXrPCmqmlzXhWVZZSDKJGAyw/L5lyC++02kra3nLI5j2DbPq1PMPdG2OQAMtMmxefHcbzFdxQX2pIJfemGM5cnTHoIgBOccQghYlrVwvraG7UnTBI7jgHNn200R3bqbIkmSMsl90QjDsKzoX0RmId6PA2M2wjAEQLC2tjrxLpre6r3iu9wP89tJ4Dgu2p3Owo59w/gYYc9gMIzMgQMHwJg1s2oxKSU4d0DI+Ab6ewXbZlNrBawSnGv/liJh0aBJ3vP3IH7inaCnnsLBL/5H2D2+QqS2DPnO+xCffh5IhjtnveLdJBYa4s67IU7cB3L51bEWK0EQwnH0PcC2bQAElmWBUgpCCBizAQwePjIuuhqyhSSJwZgNznXbtOPoNjbLYuWxAYNXl1JK86TnaEfRLkkSMGblAu7i2BRMA0ppXsG4+1jfPKb7jfHiz9Sxq0G/961KiHuTsHcofFl7hTzd+ibQbrfQ7XYRx3EZWJNlswmHMUwfXQ3lQ8q9mUJa2FWsuXWkH/69Ld6u/aiagD8N8X4SWBZDvV6H4zhI03TqoU1ZlkEInTxvxL3B4NzB2tranl8PGLbHCHsGg2FkjlxxBbIsnemkXwiBIAiNx0+OToW1K9GWOC6UUiwvH8iF2/WJCecOgsBHs9k0E5ZNZHf/InD4GPDqGci/+QvYto0gCLTw/a73o/2+XwNaq2OJaZNYaIz7GpRS1I5dhc7b7oY690Mg7kJK3ZZs21pQcxwXtm3D8zw4znrKcLEgGHYBtyHNeFPVIlC0OTvodNp5KqiuctHWBAqWRcGYBdvmeQiBm3uXeeUClHMO2+awbR0IwxgDqS+DvOvnoV55CVFj94S7NE1zb6IQSbJ/W5eyLIPneUjTbNcgnc3jsd/4JOfPQB27GvLW24Ekgrrmhsos/oeBMZb7dBZCnpMH8qwLeUVV7+axU6SOm/vu3mGvdj7oTZVAJ7F+6Hchb71dV4l/48s7/l7VKuRm4c08Cr7vQymJRqMx0y6dLEsRhrV9H6oxCJZlQUqJTqcz70MxzAkj7BkMhpE5dvQoOp3ZmpVrI2iJMAwr8aCf924vIQScO3uiFa/wdrIsC47jlj5ynHM0m01TpdkH+sKzUCtHYH/mkyDtBtJUV2SkaYKgeQnJpddgPf5f+od2DDh2J7HQGOc17IMroO/+ADrHr0X03l+FWL0I8cx3kKZJ2TIWx1FZ3RZF3bxFVyf1+X4Ax3GQveMexPc/ANpuDLSA613wqdddu2Xx5/sB0jTpOy6FEEjTdMvxRVEXURSVGyJSKhACEEJBqa7wS97+XrTf92vILl8YeKGZZRmU0m1o+3nTQ7fj7p5SvHk89hufJI11pV5rDbBsiPsfqMzifzsopWDMhuPoFu0gCMA5z71pdxfyNlNspFUlrMYwPkKIXNy19lRAgb4fp7qNM/d2ZZ/91K4Ve1WpkJv3XHInilCLeXguFnN+3w/2pQXLcCiEYYhLly7N+0AMc8IIewaDYSRc10W9Xp9LpZgQuixf7+KJuSSiysPHdeLn4eMTCQUYFaV0guEwCy/G7J42weFaBKeJNsD30Gw2crN2oNVqbQjKMKyPPXL6OdDXzmgPu3zxwjkHYzo1l2Yp0h1aCKtWqdBLscjxG5cgTtyH1s/+MvD892F95/GBFmB6pz8rRTUhBMirZ+HEXdSfehyeRXcN4+ld8NGXn9+y+AuCEO12Z6RrR0pZhqPopNtcpLQdJNfcAHrqO2CPfXGoBV6x0bGfqxt0hRmbmMdQIfjRs6crsfjvpWg9L/zxfD+A63q51yPydrk2omhwIW8zSik4jgOl5MK3wlVZOJk1WSYQBLNPkZ42jqM3OUtv1wH8XKtSIVfl57Hn+SCEotudz3gRQpT3OuMftz26Gtc3ARr7GCPsGQyGkajXaroKZk47vlLqRbE21529X0z6wINlixZ77C/nuuBbT7rbuGhjzIbrunAcF67r5W2APmzbhm1zWEsHIN5xL8LWZfjMgn3gEMSJe+FcfhUy6s5F7OPchsp94nS7x2SPQR4+juSjfwB5zY9Cvv560LMvzX1CPyzF2OvXZuR5HqQU4JzvKohuV6nQKxxutzCa9iK5WOSwqI04yyCvvw30+9+E/cXPjPR+UkrIbgf8pVOgWVImJtqcI8gr+hhjIATlvaR3wbd58ed5HgAy8UrZ7O5fhLjn1wCRwXryK0N/1mKjY7/6Ekkp8jbDyS5Aq7L4LyCEYHn5QJ7KTJBlAnEcod1u5+mmSV61Ov79kxDtJbnoVeFVFk5mjVIyr4wfXSipmlAqhIDneQtbsUzOn4FSCvK6m0FfeHbskKlJYVnaw7XZbMx1AzhJkjyFd2/6Q04KQghqtRoajfl+X4b5YIQ9g8EwEsvLy7Asa66plEVVThCEAAZLQ5wURauH/ZlPwjr5xEgT20lNjF3XhVIyF+/cUsArRLIsy5AkKaKoi263gzjWLYudt92F6L4PI75wHun3voXuHe9BdN+HQTtNLL12Bo7jAJjtJIpS7Zk2rV3Z9IEHoW55K9TrfxTqhtsWcpG3U5sRIQSO40Ip7Oqzsp1YsZNwWDCJRfJ2458xhnqnAdVcRfa3XwB98VmQ1trQFWx9ue4WND72DyGffwby4nkkuSeelAKEULiuC9/X7d+WpSsf+y0SgyCcSiWpvP5WqBtuAw4fG/nc6opmbTo+aw/UeaOrfnVS+15f1Liui3a7taG1expkWVamqabp4lbLVKXlsioIkcH3AyRJPNK1UkWhtLiHL1rLpgrqEHfcBXndzVA3vXkgb8BZUavVSluJWbDTvFhv5tcWfpNhmmRZBtd1wJiNdrs978MxzBgj7BkMhpEovHvm7XsmpUSSJAiCME/2m00F4TCtHtsxqYmx63rld5GmKaIoQqfTRhRFSJIk38EWWybvvQsdJDFw7mXtJ/XYFxE1VqGUgu/7eRXQbMSBIvBgWpNIcvo5yCPHQZ/+BsizT0FxR++Qnz29MIu9ncaelBKe56Hb7YwsyA7iTzSJRXK/8e84LsIwRNRYRfb9J/tWywGji+LRx/8R5JGroK67CezRh8o/L0y6C9FbV7SwPOjCA2M2CKEQIsvDOpyy6m+S0LMvAUkEeuopsMf+auRzK6Us/dYWWYwZBc4dKKXmuuk0CyyLwbJmE2wRx3GZ+LywFVF5SIq4467KVJnNE6UUKKXg3BntedtsaAHqkc9Xprosy1K4rpcHcFX/+i+eY/K6myHufwD0W/8VpNsayBtwFnCug5+azcbM3nOnebGUsgyaWoTvd55wzrG6unv4lmFvYYQ9g8EwEg7n8AO/Eml5RetmEAQzW+hsOYYRhIZJiCOU0tKXLo7j3JtusEXXbgbyQghQqj2rZiUO6FaadGqTNtJpgj3xCKzvfgPqdddC3PshqBtu00LAu96/Y/vpIkApzSstMfJ3NohoPZFAjU3jPwxD2AcO4fKb3gFx5sUdX3tUUdw7fwbp628A+/QnoJZXkP7OH2mvwrWLG19fCKRpgiiKkKaZDqlxdNuuDquJp7KJQNIY1qmTsE49NRHhwXHcfVfdMGmfvaqig5P4zKqTivMZBCFs28asq7knQXb3L0Dc/xEgiWCdOjnvw5k7uuNBhwANW7Un7rwb4sR9UCtHdMhMRYTSNE0Wxme0eI7RU9+B9fTXwR59COwrf12ZOUitVke73Z6pj/Vu8+IsS+H7AXzf12FTe/w+PypBEODy5ct7vnLdsBEj7BkMhpGIkwQHDxwEpaQSk3ulFKIogu8HsO3ZP+yLCRqSCOqaGwYS+PqJI5Zl5R54dm6CTgH0D7covDSEEIii6SzedVunmplY6ji8bLGeNuT8mbI6Sr3+Bt2iW6EWmFFwHBeEkHIcDXMdzNozqRj/lkhRry+BEODSj78D6c//xq6C3bCieBnGcfpZ2F/6fyEvnkf6O38EdfRqyB+7HfQ7X4O48+6+n10pPR6TPIjD8/y5BboM8x0VRtp7zSB/N9I0RRCEI4kVi8QowUnjkmUZoqgLy6K59YP2mqzCHGAQ5PW3Qd1wG+ipp2Cdemreh1MZPG+49lUV1CGvuwkQGdQtb61UO65SqkxRTZJq3wOK5xh77IuwnnmyMuIogHIeOo3K9J3YbdOwCFnrdjsghCIIAgCzteKpOkopEEqwcugQVtfWKn0NGCaLEfYMBsNIKKXQarVwxeErKrWAiuMIrufl7SWzmyQVEzRYNsT9Dww90eWcIwxrcBw3T6vVVSecO3Bd7ZunfY7sPB3MQRCEEEKg1Zre7q6UKm+/mo1XV9FGNxNhr6c6ir7w7K7tp+MySCjFuBSeSe12G67nwbYHN0efh2eSbduo1epIkgTtdmtgwW7Xyf8mAaz4bFanCTx3ElJK3Zb9Y7cD9QNQK0cgTty3qzBfeO91uzv7F06L9Q2EGOqa63cV+PQGwfbJv1UzwJ8UhBB4nr+nqxWLxFopZ2eVUKATpyNkmYDjOPD9AJRSSCkrMxfoR5FuPE6b+16j8CnW3pyDCbTixD0Q938E1hNfgvX01yvnWyiE6GnJr67oTNIYaDaQffDjlesWsG0OSulM59GD4PtayOt02kjTBELowCSd3l3t73uWZFmWB58EWGvMrpXaMF+MsGcwGEZGCAGCwly3OuXwcRznabAjeseMQCE0FAuHYSa6QRDCdV1EUYR2u5WnGsaI8wqhKIoQRV19volut1RKotNpT33hqhdqEkEQIoqmP8GzbQ6AzLydehKeibvRL5Ri0sKK7/vodDpQSuXXweAi93ai2rDHOOi/9zwfvh9sGMc7CXbDHMdmkbL4bPXvPI64qXew6dpFWF99WH/mRz4PcvnVXYV53w+Qpunc0sDXNxAsiPs/su1xlufq1TNwCBAxp++5q6IB/iTQXlvOwnhtjUrRdjyv56/2uNXPK855HtpU3QV21dKNq0Dho5am6cDfWZUrzQpc10OSJJVvxx0krGoeMKY9PKsk7FFKEQQhWq1muYEgpSw7VrTA58KyLABkpi3EVSTLMniej5WVQ2AWM2Ea+wAj7BkMhrHodrs4ePAgCMFAk8JZVYhos28HjuPOtC132IVDGNbAmIW1tdVdzd6LFtU0TWaa+lh47fn+9Ctg9ELV2nO+KSqoQ1z5esAPwT77b0tPt0kLK0WbaEEhcg+SaLnd2B32GAfxsarVamDMRrPZGFh4GeY4NgTDcAfijrtgPf4wQsgNacHlZ+40dxXmKaXwfX+mRuKbWd9AeGnHDYTiXKnGJYTnTqN1+7v6nru9nBRaVHJMy6agCszaZ287Cp/bKIpK31fP86AU9v3iuuoIIcE5H8pyYxEEUs/z8iCk6laQAoOFVc0DQgDHcSpV9RyGRUJvn2debkkjpQRjFhxHJ9zrThcOxixIqQb2oN4rFFWNy8sHYNs2mq3WvA/JMEWMsGcwGMam2+3i8MrhgSYAs6wQSZIYts3heV6ldh0LgiAEYwxra2vzPpRdSdMUjDEEQbDBA1AICWByE2e9UK3WZHJc5OHjSH7nnwC33g6EddBXXy7H/qSFFc/ztnhu9SZaSimHr6QZMv2w9LF68Vmo1127RcSnlMJdOYKLb3w7cO6HA7fTFueKfnt7P7yC3oVnaVDebiB45UV0u9t7ku20YHVdF0qhEqJz73H22yzpHVcuJRBnTkM1Lm8ZZ4uwQB8VKSVc11vYFNdBqKKPYtGmK4SE6+rF9SK06e5n0jSB7weVrbQcBc/zN2ziVJVZdAuMQtXuLbZtw3HcXa1npBRI0/WE+ywTAFSZcu95fh6yN//n+KwoOjhqtRrqtRoajYa5F+9RjLBnMBjGJssyHLniioEmALOuEEmSBIwxeJ5fKS9AHfJhY21tceLo0zQpq6sopWDMhu/7E0+f6ydOLTLpAw9CXXsTAIB875uwP///bJtEPA5FIm6/CqUk0bu2QRCCc44sywa+For0Q3L51V3FeBXUIV9/PeippwCZ9W0X5ZwjuvO9iO//8I4C/5Z22vxciTvvHmpzoGwb++qX4FKy69jarqq4Vquh02lXTiTqt1nSO64sywKTEuKZb+9JAW8ndGv/bDw754XrOhBiPJ+9aVTSSylKWwnOnbJ6Ri/QdTW957lwXS+vKuYgxLTPzYNC0POD7QMnFsmP07IscN7/WWgYHM45gMG6caZNrVZHt9vdtbNlM0WnS1FRnGVp6QtadDMwxrAfWneTJIbjOAjDcCEKCgzDY4Q9g8EwNrZtY3l5eaB2oHlUiKRpAsasyqSkua4Hx3EWStQrWG8H1u0QUorcf28yE2id9OjtqYo9vHYO8kduAfn634J/5t+AtHdu5Rx1AWXbHJZlbXsdFl40lqUrLwkZLEluGDG+NFV/+utgj32x7++5rgdy/gyy1Qs7vuZ27zvs5sB6+m420GKvn1CmW3nsuYVm7MRu52Me7Zrimh9F+jt/BHL6ubLtfB5QSvMAmWoLEeNQhC2N40s6zUr69Tbdrg6tIbr9U4gMSaKfI7p6RuULbh+ASbmcNYUwvN3zfJH8OB3HASHVC35YNIoQt3lXqbuuB8bYyAm9vXMqFXcRxzGiqFta2hBC4Xl6g2Hce2nVSdMUvu9DKYWuEb73HEbYMxgMY+O5LsIwrHRpe5qmIIQiCIKZ+tNtxrIshGGIRmNvRNAX/ntBEIJSq2x7GAfXdStVXTku8idOQL71nWBPPgbrmSd3/fejLqCK6sndJqWFKOt5PjzP37HaRx4+juyDH4f1yOdBVy/segwbRKZ2o6+I73kusk4L6tTJkZJvR90cYIzBtu1dReN+QlkQhBsqVqvEbudjHi1V6e/8EdTRqyGv/zHIm988t8THqrWTTQMtXtpjiRizqqSXUiDLMmRZlt939L2n2DAqKvx8PwDnvNJzir1IlmVgjMF1vS0bAYvkx+l5HtI0q+T9epEoNkbm7eFZzFNGvR9sN6fSlap6zhRFEZKDV6D7q7+LpUvnwJO4vDftNYQQOHjwILrd7p4WMfcjRtgzGAxjEwQBPNedW1LkoGRZCkJInmyZTcxEd5gKq3Xz372zYNEpoRlsmyMI1tsbLIsBwNATI3ZgBdHbfhY493LlFxCDMHSF2QgLqGJcDxrsUHiuKIV8Ee0A2PpdDZvYt5vIxBiD4+gE6HGvv37X3U7XImMMjLHdFyncgXrdtaAvP1+2srru7t4+VYY7s22pIqefg7ruJqC5BnXjmyCPHAfqB2bexqeUyjcK5reZM20IQZmqPvJrVMhrUd+botIXdC9/d1UkSRK4rpunLa/P6ao0RnZDh+Z096QoMwtc14Xn+bmvrKqAsKd9skd9fg06p4o/9D9A3PJWRLVl8Ccfg+/5cF0PnHPYNofjOGDMhhBioe9JhaB5eOUw2q2WEcD3EEbYMxgMY1Or1UrfrqpTHGMYhsiydCITv0ErrDjXE4N5pmpOCyll2W6VJPq8WhYtJ4h6YmSDMQZKKQCUEyN5+DjSBx6Ec/6H8GWG7jvvR/fnddv6AAAgAElEQVS9vwokMaxTT83zY41FITLRl5+H9cyTg4t0IyygHMcFpXToCbgQGaIoAiG0bIOzbRuAghAS5PSpiST2UUoRhjV4npfvEo8vbJfJr8euBv3et0DSeMdEXt8PSmPtQV63uJ5n4dc0bf+qwhNzVhsKdO0i2KMPgf7gu1ArR0DOvABx74fKczpLvy7tszdYa+ci+YgVSCnheXuvKlGPVYIwDAGY1txJQSkF5w4cx4G1dAjixD1gF8/rIJ78mazb9RYzTIMxBs6dhQjOqBqe56FeXyrtC7rd7o5hU7PAcbTI3G6P1oYLDDanUkEd8vBxIIlgf+aTEGuXEEXRho0FISQo1Z0/nPOxvU3niZQSlBJYFkPLJOXuGdi8D8BgMCw+nPOFipCPoghSKtRqdbRazbFL0a3HH97wv/3gnCMIQrTbe/8BKqVAkoiyNYwQCtvWPlCWZcFxbHgeBSEEAHDp7/025I1vQmzZYJ/6JxBZsZBY3B1RABB33IXsA78JAGAPf26q76UrdkafgEdRt/x93/fhHLoC6q3vhPP1vwX9D5+AUgBq9Q271Pr/KxR/tP53+s8IQfl3nqfTSVdXVyd2r7Aef1i3et56O8Qdd+XnmOR/Szb8W845LIsOJKpvvp4L4+2lpeWp+WJuN1ZUUIe4466ytXlU0jQrqzJnCX3tDPi/+j/052g3ynM6y2tDiCw3Rx/g387wuCZBMT7Sk0/Acdpzr6yZNHqjKEEYhuU9TlcaL/azYR5QSsvQLiEEhBBIbn8nuvf8OgLKUPuvf5mHl8jy77UFQbZQoQKe5++562DaUGqhVqtBKYVOp12p0JFB7DMmgbjjLsif/SWwP/8T0NfOrP95fi300m7rOVe9vlS2CMfx6BWF8yJNUywvL+Pc+fPmnrpHMBV7BoNhbFYOHVo4LwpdSi8RBGHp9TMqO+0GMsZQq9XBOUe73dqnfhZ611+HbiS5cXGUL9IikNPPQh46Auszn4RoXIJ6+QV4WQL7K1+EXOAqlFl5ElkWg+M4ExON0zRF5213IbrvwxBrl0B+8HS5My2lglKqFPUAAkJ0KzAhBJTS8sey9I/+b4I4jodq1++tngJ3IE7cAzQbyN55L+T1t4GefhbWt7+64RzTs6d1Au5jf7XhnOsFajrQ9dfvek7TtAzgmcYiY7uxMinDeill3iY/n8Tpzed0ln5duh3XG2ixukg+YsD6+BBRB3jDjZBnTy/EcQ9D0QqYZRlc14Pv+2V67rQWo/LwcSQf/QPIY9eULfmLDGM2arU6hBBoNNYQxzqwRJ59CaS1Bjz2V4iba4iibu6bu34/l3KrsFFVgiCAZbF9sYE6KRzHRa2mLWJarWblKmMdx83Fteke17D3/izL8iIBCcZsBEEAx9Hp3lKqhRDDpZR6bdLpVO57N4yGEfYMBsPYXHH4MJJk8XbRi524MBxf3OtHIerFcYRWq7lQwudMaTVgfePLZasnSWNYLzyD0LYXeud9Vp5EnudBKTnRNstikku/8tcQ3U4pzOqfFFmWlkKZ/kmQpgmSpP+PbfOhJ+eFaIEkgjhxL8SJ+6BWjkC+/b1QN9ymJ+HPPLlRMOpzzgtfv2Zz+1biQVow0zSF67oDpwkPw7ZBIRMUmuI4zisX55/6N0u/rqJVdRBBdqfjqmKbbjE+pOMj/rlfmZp9QRU+u5SyDNfQtgEBLMuaisCXPvAg1C1vhbruloFE9Sqcn+2wLAv1eh3dbmdLW2W/8S6lLH2AC6FvEdCWH9rqZNHmovOAUoparQbbttFsNio717JtG4SQqT+zhnkm9V7vMuogSRJ0u11kWQZKrdLWxHGc/B4lKzsmHceBUmqsVmdDdTDCnsFgGJsjR47M3YdjVIqUvlothJST85OxLAu1Wh2dTmcmbQR7DSkFOHdA6wcQ3fmzlVwwTYJJLAjDsIZ2uzWxieOk2j97cRwHQmRDXV+FaAHLhnz7e0FPPgH22U8B7TXQU09tqcrbjjAMkSQ7J9oOUxnHOR8rgXQYJimAKaWQpgmCYHL+ooNQ+DcSMnyQzqTQ4288P6RJVU9OkmJ8yGtvhLrhNjgvfB945tsTf58qfXalFJJEV37btl0KfPr6nsw9kJx+DvLIcdBvPQb26EO7Xn9VOj+bqdfriOOkUu2VkyYIQnDO0WismQ3UAeDcQa1WR5alaDablRWdAN3yKkS1Eo638/LVoniCOI5yywAJxhh8388DaWwopSo3Rg8cOIDVtbWFEfEN22OEPYPBMBaWZeHQwYMLLV5JKZFlGYIghFIYu+S/EPUKPyDDaMRxDPUz70d8/wOwOi2QH3x33oc0ccZdEHLOQevLaN3+7omJn9NYpLqu09erppciRIWcfg6k0yxFi7K99qE/BV29AOvUSVinnhrosxbVev0SbXtFVfry8wNVxm1OIK1ypU4/ijZq3x+sgm0UGGNwXQ+e5+c/Xh5Awuf2nNCBMONVWs6iTXfU8UTPvgTWaaP+rUeRtCYfzlTNFmUtVEdRt6yQybJsIotm0mmCPfHIwKFH1Tw/WsCxbXuhE713o15fAqXaP7VqgknVIERX6TmOg1arVfl5O6UWfN+vXGu1vP42qBtuAz311A4V0rpQoKh81WEV2s7D83wwZoOQ2SXVb4e2JQJszk2Ixh7ACHsGg2EsHMdBvVabWdritCjaT4IgBEBGXgBSSlGvLyGOoz29Qz4r5NnTsKMOaj/4DtKfvAvqlZcqtXDajkEX6OMuCH3fR+v2dyN5/2+MJMT1O05y/gygAHndzaAvPDtWGm7x+vzSa2VL73akDzwIeevtUCtHYH3jy+t/wR2o1107kteVboWP+17PvQLm5pbe7SjaOgvrgSpX6myHEFnZIjSJ9ibGWCng+X6Qewzp+2kUdcuqZd/384TB2S++KbVg2/ZYlZazaB8edTyRNAb5wdMIbDYVW4xZtk6PQjH/0F6aycwrkKp6fmq1OrrdxWmnHRbb5nAcjrW1tUpXnVUBzjnq9TqEyNBoLIYIWq8vIYq6larWA7Ctl+9OFCEb3W63TPwuLAV0AOH8RD5m20iTBC3TjrvwGGHPYDCMhe955YJt0SlafIIgBCF0BKP/e1HvNJB12uh2O1M80v0DSWPguafRfcsJxPd/BE4SQfW0PlSVQRfo4ywICdEph53nnx1ZHOx3nCSNId71fu0xtVlk68NOImbx+rTdBH3+6R0nruT0c1ArR8A++6kNYuKoYofjOGDM3na3f1RRlTFWimJVrdTZjaJCOUlGE0Fs24bn+XmLkYMsE4jjGJ1OB1HURZomECLb8tqe782lillKCd/3hwoO6a0gBSEzqcwcdzz1js39RtGKO8643kuEYQgA6HT27lykmHtWTfipGkGgU6Xb7fZcwpNGoag2rVq1HjC+kK+UQpZliOM4r5pUpSdflm19bk4b2+ZotauVhmwYDSPsGQyGsQhCPWEYRgSrMuviXgBKB18giRP3IvvAR4HmGpLvfnPKR7n/KBa89e88DktklR9vsxB8XNcBIQRJqzG6ONhznEXyLDl/BvTU031Ftn7sJLwVr1/79lcguu2dhb1Oc0OIigrqSN/3QYgbfgzW3z0G6xuPQtx590DiCiEEtVq9DK3pW5k44uScEArOdbBLVSt1dqNYOAzakus4Tt5eq6vybNuGEAJxHKHdbiNN0zx8aPsFSZFqOg/hSSfjunnF4GCLpqKCVLzt3RDHXg/5M/dDeSGsk09M7TjHHU+E0LErExeZwry+qKrdrwRBCMYYGo21eR/KVAmCEO12Z9+LuDthWdrjbXX18kIktRa4rpdXuVV7rjcJhBCIogiEEIRhDZTSmX1uQoi2F8k35gyLjRH2DAbDWNRqNXDb3lM7pkopRFEE3w/AGEOa7t5mXO80gdYaxJd3N9o2DE+x4M06LQRBMBEvxGkyC8EnCEK0jlyF6OP/COT0c6BrF4d+jd7j3NCaevKJDSLbjq+xg4hZvL5LCdI0G2phIU7cA3Hvh4BDR4EkAmEWsg/8JtSxq0G/960dz613+CjaP30vute/EdmP3Y7sAx+FfMs7oOxcvMx9/EahqARc9N1tLbS5oHSj9QCltBTxvLwim1Kd7JckvVV5wwdwpGkC35/P9WtzrtunB2x3Iqefg3jbXYDrA4ePAZRCHVgBe/hzFfZWVHBdb6Zjs2rnIk1T2LYN13X2pcetZWlhc21tdd6HMlU8zweAyvvEzRulJDzPW5hKvQLP85Ak8Z5tI+9HlmVI0wSu65bC5jRbphljCMMams0mXrtwwQjkewAj7BkMhrGo12qwbbanhL2CwhfKttmOHoJBEMISKaKT36jEwmYvU1RU6jaj0b0QFxXGbHDu5EEvCmsf+5+hjl4Ndd1NYI8+NNZrj1pl2CsObrfIdxx31yTW7MY3I/kf/zmyw8dhvfB90Jefh7jmeuDQ0TKdUh27GvLW23dsy7UsC+pn3o/2e34F6rqbgTfcCAQ1AIBaOQ511RsgrnoD2FcfHvgz9mLbHFIOXkmwORSkSmRZijCsgRAK1/Pgez5c14MOJkgRxxE6nTbiOEaapvkia/TJf9GCFIazTeYFAG5zWJY1sB8s6TQhrroWuPIa4LmnAZuD/ft/CXrhlR2rVOcpdCml4HneUJWJ41JFn8kkSeA4LmybL7z/77DoBGq65ysWgyBAt9utVBVa1UTuAs45gPkHNQyD62phbxG8ACeJUipP1FUIwzCvcJ/8PawQD8+cOYOLly4ZUW+PYIQ9g8EwFrVQt3xUuXpqHOI4gud54Nzpu0Ao/m6v745XiULc8/0AQRCMVDm0SJDaMsi7fx5L3TVwKBBC0Fk6hMYv/begX/oLqGuuB6gF8sIzI1Xtle8zgSrDzYv8YqHjrl5A1mnv+D0lv//PgPoB4OofKQMtrJNfB2mtgbzwDLKP/QNYD/0Z6NkXdhQfa7U6Ii9EduObgG9/FYi7wIEV/Zf5AgcA2CN/MdJnLBZJgwp724aCzAnHccpqPNf1oJQqhcoi7CJJkokljG5GSgkpxcy90FzXAyFkqCqu7L5fB8I6kKVw//CjoBdeAbCzCD5voWtYn71xxYjt2vnnLWzEcQzX9eA4DpIkxTiC9CLheR6yTFTermIcLMuC63qV81+b97W/HdSyYFmDdZ9UBe03Jyol3M4Snagbl8/rSYUCWZaFIAghhMSLp08vfOeBYSNG2DMYDGPh+z4czvd05VQcx7nHlLtB3HNdD67rotEwiWyzRikFy7LAGAPnDhgbvBJn6Pea0y48IQSe7wPvej/a7/s1pJcuIPnuN5EkCeJf+11dueY4gOsBVxyfSNXe2Me8SfDoDc/Ac09vKxRlN74Z8s0/DWQp8LW/gf2lP9dJn7nYmP72H+rKxGt+BPzf/fNtvwfOOTh3sPqxf6ir9MI6rL/7MtQNt+l/0GkBNgfOnwX7yl+N9Bkdx4WUYtd7XjFu6NceAZYODORXOGm2a6vVYRcJOp122VYrhJhdlZcQAAiCIJzZwoIxVqb1Dgp58RTUdTfB/vQnNojmO4ng8w5UIYSAcz6wgDmuGLFdO3+vsD8voS+OY9i2Dd/3IYTcFyKB9p1r7ek5ief5+bVcLaFq3tf+dtAh7wlVgHMHSsk9vbbYDb2JHYNSiiAIxn5Wuq6eA7z22mt45dy5Pb0hvl8xwp7BYBiLYjdpL+8OA0CSxGB5EmSaJuCcw/M8NBpr5uE4J5RSsG2OZrMBzh1Y19+C9m/94ch+c9sxj114zjlqtToICKIXTwHNVdCv/Jf14IeeBFn63W9qUe/TfzzRzz0KmwWP3vCMrNPa9lpJfv+fAbUloNuG82//KcQdd20Mujj9XPkZSZZuIxYQBEeuxKWfvg/SrwHMAvt3/wLWc9+FuOUtWuhrXAb8EOTVM2Bf+9JIn9F1vTz1dXuRQAV1pB/+PYgT94G++jLs//yvpy7qUUrL+5IW8/yyIm9zW61ug52vyJFlGSyLzTApV5uED+PJRdcugj36EOjaxYFFqnkHquigkMF99iYpRmwn7CulIN71/rm0oydJAinV0IFYiwhjDLZtL5yf2rDocJSd78HzYN7X/nboFv3hUsHnjWVZu9rg7BeyLIVlWfD9YJvnF9nx923bRhjWEEURTr/0EtomJGPPYoQ9g8EwFpRS1JfqSPfBwzdNElgWRRjWYNs2ms2GEfXmiJQSdu6b1Wq10Pnt/x3q6OugrrsZ7NEvTOx9ZrkLT6keX47joN1uo9vtAEm0ZbHQmyDbKz6MQq9goZZXJuoHVyx0PIsiTZMN18sGoeSFZyBvehPYv/+XULe8eYuQ2vsZtxNaPc9DdOfPIXrPLwPLB0F+8F3YX/4Csg9+HOoNN+p/lERAlmpBNG+rHBbP8xHHO3v/iBP3aFHv5BNgD/3pRMcNpRY456VHTm9bbVGNl6YJut0uut1OvgCeTlvtuOhNEidvl5zutSWlGDgFuB/DCPzz9FUshL1BW6n/f/bePFiyq77z/J7l7jczXy2vFu0gJLSAACFjBAiZQbItCclt4+5oGGwx9Hh6HJ7GNo7wH9MxjploT09Mu8N2RMfEdNPuiIGZcU83brzQGm+SGQkMlgBTaEGWqtBGlUpVqu3letdz5o9zz6187+XLl8vNzJv57idCIUHVy5fLzXvv+Z7v7/stUozYSdgX198Ceesd+Tj6vN8f3TqpGp1XVywwzawpfUVfn0aLVKvsSiwSnb0ZReHSvGdJkmQuteURI2dJHMfZRMLm3NC1tX2wbVsJoaYJxjg4V/8QQmHbNgzDwKlTp3Du/PlS3gdUFEcl7FVUVEyFEAKH1g/tmZwGtdtPsrbc1c52Wwb0DUwYhsArxyGvvwX7//DfgjUvFTbCMa9deM45arU60jTNROP5uBH6BYv0rvsKyYPb6m6ybXubsNf/e/lTfwX+2JdBz53eVUgd9OdaEO29/CKS624C9h8CefYpYP0I0rsfBM6cVFlptguYNuD5E78+x3FByPCMPf0c+SO/D9JpTvR7AHVMuK6bO/Acx4VlWaogRArEcYIoChEESsTTbrx5jtVOi2oBdMbKhZsUy7ImbhocR+BfdK4iY+Pl7M0Kfe6kL7+YO4xJt7Ww90dl5rogZLmKlwgheXYiIRQ75QW6rrcnmkQdx0WvtxjBRzunarVa1vS+HPeAjuMgDIOluS4A6nytM1krdKu8C0Jo7uJzHAevvPIKur0A7XYHUgi1uZekMDhHr9fDaz/84cqL/RWKStirqKiYCiklGo0GpMTS3OBMi25z9H0fQoiVv4kuKzo7qd1uQUqZubr+M8T5s/A8L2tELNdIzE6YpqmEqV537guWfsGCHn9u0wJ8Ura6m0zTVON4fSU7Owkluwmpg/7ctm1IAKEAxG0/CqwfBTv+LKTfgHRroMefgayvKWGv24bxb/+XiV8fIQTx229H95f/OXDqlYHOv6LEYMdxYBgmer0egiDIMvGCvpZatbBcpsXaINSCxQOAmQouhmFM/DvG+Uz7R+UX0YRMabkytfodxsBi3584juB5fhbMX+57FsY4fN/PnIYGODey+BMXtm2Dcw5KKQACKZFdD8tVKFE0ehNgnpvJlNIsZ9nJ8hoTJEmcRbMkkLI8x9FObljHcdQEwBKhxGy68A2KMhFFMTzPy6/5lmXh1OuvIwxDRFGETreLdqeDdruNSxsbK38+qNhMJexVVFQUgu/7e+rim6aqdc7z/KXb/V8V6vUGer3utuNOStkXmu6BGwZIbR+Su+4HP/cGuEgByNKIIZZlwfM8tNvtheyq9gsWWxfgEz/mFtGO0u35ZsOEErF+JaLP/Drk0etALryJ9AP37phtpt16nXYH8V33Qdz1AOizTwGtSxAf/WnAq0Fe8zaAEIAbQNgDf/TLE4tuUkp0fvmfA7U1NT782JcnepxRiOM4z/Rb5RxTlQOYwPf9zFE3m80SSikM00Q0Y8GrqO/RpOjRu7I66Rf5/kgpISXgeV5phM9B2LYD31fN0a1WE2GoBP0wDBAEPSRJAkppLva5rgtA5m6eVcX3a+ju0rA+Cbp0RkUDqH/btg3f92FZSkRNkgStVhNxHOf3Hb7vl2pcdCc3rOsuzuU4KVKKbOy6nOexRaA2SNN8c8I0TZw7f74097MVi6US9ioqKqYmjCIcOnSosDr2ZUEIgShSThM1mltZ3eeFElSB7pAQ4CiKEMcJCID4rvsRPPjzsKIA7umXs5FGEwDZ5CKbB4SQvOjA83yYpol2u7UQcXhWrZVbRbskSeA49sgO1/jhz6lMrutvgTx4GOndD+6YbVav17NyiHDTCKy8+nrVhnv2dZBTLwOHrwKCLuDWpipCkVLAvXAG0Q3vBP/Cb0+c1TcqaSpKL0IUgZTq2PB8D3Ecz+RakiQJvCyAnFK6stercXP29hppmsAwzMzVXb7rtud5sCwLzebGjvcVuuE5ipTY1+sFEEJk1xX189pl5jgqj9M01Rj/Mo3q9+O6HgjB1AKVKmYwYJpW3hbuOA5M01TnBQBSqM2/Xq+LTkc5pbduIqrrmlMqYW8nN6wq1CnP8xwFIUS2sVUuV+SiUS59kccKbDSblbmgAgBAjl5xxfKd2SsqKkrHkcOH4XnLtyNYFPVGA1LIfCy0YnZQStForGFj49LIi1bp1ZHeeY9ykGWZZ3rRAwCtVmsuOS66nUxKmS/MFjkek9zzM0h++h+B/+G/A390ds4zALAsG7ZtY2Pj0tC/J7064ns+DnHdDWCvHAf7xl9AvOtHN312GsdxYRgGms0NpNe+HcnP/4pqBz53GsndDwAg4I+rIpX0zntAv/fkjo81Dowx1OsNNJvNuQjD+pjpdFZ/rEaPGurG8UHf3UnRnxshBFJKXLx4oaBnXT48z4eUEt1uZ9FPpbQ0GmsQQqDT2bmxe1ao4icK6TUQve8jMJ/6KlivDdM0IKXExsbGVI/PGAelJHMoqnsS1ZprwjAMpGmCTqezVFEia2v7ckFef4c1g/778v+nXJoqo1D/nHIJJ0mSjdaOfx7XG3M6DqHdbpcyD44QgrW1fUt5vvNrNSRxsnSi5DxQrlILQkj84KWXluq7XDEbKsdeRUVFIYRRhPX19aXJNCuaMAxzoaisDZSrQr1ezzPGRmXQ2GeapgjDAIQgG2uY/efm+zVEUYR2u5UXHSySeTb+pmkC27YhxPBsq/TuB5B+7FPgTzwC40//vWr+3WFk1/d9dDpqLCv+7G9CHrkG8vqb1eM89Gmw574F9sKxy59/9lgwramcinrBaNv2XM55URTB87yJix+WiTRNQQjNG2yTez+O9KGHgSgEO/7MRI+p3bGO4yBJYrTbLZjm5EUay4AeLVx1p+c0hGEAwzDgebPPd9QwxtBorMEwDBBCEH7wJ9D72M+BdVswXn0RYRgMdaKPipQiKx4QubiXpimiKMquexS+7wOYz+ueFp0rtrFxKSsL6iEI1D/KtRhmLv0ojy5I0wRpmmb/CIRhmOeUKgfedI3hrutCCIFutwspJXzfL2UmnM4IXMaRVkK2x3hUKNQ9bAhKKQ6tH0KStX9X7F0qYa+ioqIQhBCwLZVJMguxYlYjg0UiRArbtmFZFgC5FDfLy4bjOGCMFxoIrAW9WYt7jDHYto12ezG5W/1Ir474/k8ivftj4I/9Meilc3P5vSoMe/jY+jhio2XZ2WeWqhGk628G/+Lvgr349LbH6A8VF3d8OC/3IGdOTXRuEULAdd25OQmklHBdD0FQzvNfkSRJDNbYD/mRhxBzC/L6W0CPPw12/NmxH0u3TYdhiFariSjSkRF6wbia76cQcq7H57KihSDHUc3TsxR7GWOo1eoIgh46HZWpKl5/DaS9AXz9zxF3WnNz3SRJgjiOl6JoSrWDeztORGjhUjvh9T+XRb10JhuuWnBSQqJqKLcsO8s7JFkbfIKdWoznBSHLK+ylaQrXdRFFYTUNswNJohyn+9bW0Kg30Ol2K/feHqUS9ioqKgqj2+uhUa/DcdzCbxKLcG3Mmlqtjl6viyAIstw9o5T5PcuKLklotZqF3+CpxZzMsvtonoNHKc3+N7aN/oyL47iQUpTimNCuOKwf3RayPdPfmybwPG+o2DBW+yhBLs6oVuRHQDfOD3yM/lBx/sjv58Jfeuc9mxp8R0VKCdOcX05jmqZ5RlbZHCGzoHfnvQgefBjuy88DT/8N2Nf/bKJNHSEEOFdtuP2CssrHcpGmYm7jc/PdoJKwLCsTOZZ/kbdT22cR6MIl1SyrCpeSJCn0OtMv6vULLEU1aE+ClGJT0dQ8vwvj4DguOOeFOBmLolarZ6Pul5+TlBJRFOabPoxx2LYNQhbrilxmxx6gHNfacVoxGHXsReCc49ChQzh3/vyin1LFAqiEvYqKisIQQmQZYn7hNxDihndA3ngbZGM/6Pe/u7C2wZ1Qoc4E3W4XQoh8NNdxnJVZWC0a1/XyXfFZoJqOVcuYZVlZQ56ZhZDbWQi5Ctg2DDPP1hnFBUAIge/7pclgJGdOQUoAUQDjS5+f2/dJSpk7Wou4SdfijP7vYfSHitNL5y43AU85jmxZ83N9aYfNXihF0J+L/eRjqJ88gbjTnvi7o0Pxt587CBzHmduYV3r3AxOJyJPCGFuZYqdBbZ9FC6VpmiAI9HiuX5ggc1nUC0oprkRRlLnWy7khyTkHgNK4CilVUQHN5uAcxDQbiVTtxTEcx1loTIseZy3jsTcKuuykbMdlGRFClWpsbGxUQugepBL2KioqCoUyBs91C78A09dfg3jn+4AjV8/VYTQqnqeyvvqbu/TogOd5K5/nNA905tYs30PddByGQf6PXowFQS8TAPTYj3pOlmWDUjJ0Aaj/TllurEkcgr1wDPypr85dJNdiQ1HniCRJ4Hl+34jlYEi3Bfbtx7e93mkcM1LKrBVxPp+rDo13HHflM4f055L2OpBS5SlOcg71PB+c84GL8CRRuY/zcoPMM9My+x7zHCQAACAASURBVI2wrNXI2RvU9jkroVS3zerx3FHbvAc+b0JRrzeya0l5x6J1XpdpmnBdD0KUxyGlRzHL8nz0eb/X2/0crDd6AQnfrxV67RuVZW/JTpIUbtZmXjEcLYKfffPNBT+TikVQCXsVFRWFEmUlGnEcF+pMInEI+vyxbTf2ZYBzDtO0BrabpnmYLYHvK4EvSdJNAmDFKBC4rotOZzENj/3OkLTXzTJNYgRBACkFbNuBZVk7LqBrtRp6vV5pFiazZicnDSEEnueBMVbYIlctVOS2G/95jD2q3ERnrm3gWoxa9HjXPFEh+ALuoaMIP/gTkKd/ONJnqluThzUxSyngul7h16xBzHvsUkrl3iizoDQqg4R5LZTS7z2J9AP3Fvpdvzyeq84tqoHSQRwP30DYii59WJZ2Yu3eK0ucCKUUjrO4a/8gfN/PNgFHP9YuC6dq7BmY7/lb33su5/SIhGmqspm9cs2bFC3ihlG08O9uxfyphL2KiorCMS0zc6gVewHeyXGzaDg3wBgb6opI0wRhGOYjmYZhIElmv5BcFfS45aJGcYY5Q3S7LuccnrfdVaTGdo1SLUyKZquItvX9Mk0TjuPCdd1c3JRychfMVrTYRSnNy3sGfWZFi32WZefZNvMkSeK8YXmvnEOESNG788cRPvRpmGEXOPHc0L9v2w5s2941k1Mdg+q8TCkFQIZuvDDGYJombNvpcxGWd7FsWdbK5lPlrs4P3DuzEWe9OccYzwuQ4jgZaXOOUgrP83Yc2SwrWoTSjcGEXD6vzht9TS2LSKGjOSaL1VDXCl0IYZrWXDYUAHWtEiJd2vOAZdkwTWslNilmjZTAgf370W63KyF0j1EJexUVFYUjhMS+fftKk4cyawghsKzR8kuSJEEYBqCUwffViFjRId2riJuNd8+jpGAQo4zQxXEM07S2LaQ9z8tb81aVrSIaOXMKrNuGf+yvUbPMbDxEHeOdThuUksIzc5IkzkZylctm0GdW9Oie57mglBQ66jiK+CilBKUUtr2zS3QleeMkaKeFxjN/Ay7Ejtlxtq0yMZvNjW2jZ4PeX9UQGsEwDFiWEqFt287+t5Xla7pwHDcrMKEQQuSZkYQQMMbU4w84lxuGMfTPZwllFMYCxv/myTxGnOM4zh3BnuchinYXZPSxsaz3QnEc5aU9KlJEnctVqRQpdKyTMbbp/bQsKxfby9Akr6nXG2i3p2svFkIgCAIQogrBGKMzL0QyTVWks6z3Ia7rodVqLuUo8bxJ01TlQDoONjaWa1OhYjoqYa+ioqJwCCE4tL4+1/G0RaLDasfZSUwSleHDGM8yoNhKL7ymxXU9dLudhQmgo4zQcc5h2TY6nTYcx4VlWaCUwjQttFqLX5gkN92O6Nd+Czj1Cui504U+tl5Y8795DA6j8E0TzqmXIMMA7XYLQdDLsguV6KZKIC6LcEWgxS7TtBBF0abPTDdq0ie/Cnr25FABYBxXHyEUnPNCs39GFR/jOIZtOyvrxhqE+ky/j7jTzotstoomlmXDcQaLesDO7686LtUxqkLvEwAkWwwrUafb7SAIAoRhmOWwRaBUHQOccziOu2lU03HcPGPVMAxYB9YhfuxB1DqX4DACdsW1CP7LX4F39hSsOIRhFC+acMZB6WpfX+Y54pwkCSzL3jUrTbnzVQRDmR2du6FHTnVOHKUMhmFm3zM3K4awM0eVCctS5VKcczBGszzanc/xyvlaywV0xnjmilPurHI53VXZTlFj1boMzLJsuK4701xD1SyLhTkvp0Vl2faqTfAR4Zyj1yvb96di1lTCXkVFReGsNRqo1WrZTcRy7g6Oi77pGActcERRCM5Vm/A8dm6XDTX6ZpVeKK7V6giDIC/f0PlrUspSBJFHv/ZbQH0fxM3vAX/syxM/ziDhi8QhnFMvo25bAAh6vS663c7QPCrDMArPiVMOKnub0KYbNdHYB+M//uuhAsA4rj7lXiFjiybDxMNx3EdCpPB9P1907xXU+HOYj8Vp1+Juoh4w+vur3S1Jkgwt7VCbNFG2UcMyp58Jz/PQ/10IwwCdH/0oggd/HuG5s0hfeBrtf/hLSG65A/HBIxC1NfBzb8CEyFu4iwi7NwwThJCVaMYtD3JopqppmqjV6oiTeIVGB9U17LL4fblQSjvS01S5WEEuN5nqTS7OGdI03XQ98HwfpmGi02mj2+3m7kDOOdrtdimPWdd1C70X0ecynWvIGgcQfODHC8+GNQwTgFza+0vLspa2/GMRGIaJVrtdmsK2ivlQCXsVFRWFc/TIEaSOh+iu+yFOvTq3oPBFMomwp9FOETUKZsL1PFDKSnEDNo8Cgt2wLLv040yO44Iyuml3NI7jbIcZWbuiA4AgTVXZw9w59YoS9b7w21M59rYKX4ZhoFarZ4sx5c4b5eabEOXW2CrCjXvM9f99RME296z06hDrVwBRCONLn981o3NU4UcVgfiQcvzsx2Hi4TjuIyEEOGeZc618i+BZo3LA1OgsIchEveHjWrN0d8VxlDVgU7RaLQTB5hbv/mNLhgHIK8chDx4GTr6M+L5PILzp3YiPPYnwwllV2nDoKKIP3Qd5+rWJn6+OBijD9WRVSNM0c6UZm8QnNT5ag2EYCIJe6TejikJtXqnM1CRJkGRuVu1+TdMEnKu8PsuyssxVG5SyTSK8bpAd9RoybzzPByGYSfyBzjWM77o/yxHtASeeLezxTXP5hT11jO0Ns8C0WJaFTqezt6I6Kiphr6Kiolg45zh8+DAu/uiPI7z/kyBxBHr8mUU/rZniul4hAfr6MeI4gWmZcN3FhlYD2wUIPdJIXj0xtxIT27aRpklp3Z9KWHB2DOlXxSlBPsLlum6WJyTmunih506D/c2jkLfePpVQq8UJ48m/gm8asG3lkOt02iO9Hi3Eiddfg5M5VPvft3Fz8Lb+/a0ie3LvxyHu+4dgT/0V+Pe+sfvrG1H4sW01CqozNh3Hget6WR6bk+e8KfeVnS1oLViWCfPCmyCdJpzvPAEuBAih6r2ZYMwoiiK4rpcvrPcaUaSz8ewsg2mx74HOWx103t56bOlCKHryJYh3vg/yyDWQBw+DfftxpGmK7vvvRfjQw6DXvR3iwCGQ18ffKLNtKxdcBj9fKxcj9+LxMylRFGbFEgSGYeaZuXp8tHovLyOyPMwwDHL3axzHS9MUbNs2XNeDYXA0m8PLeKZFnn4NtNNC7XvfgMPoULfwODiOgziOl/a45NzInMfLKUzOE0IIXNfDqVOnFv1UKuZMJexVVFQUytraGkzTRHDdjZA33gbr5b8DXji26Kc1UzzPR7fbKUykkVIgiqJMCLLgui4IIXMXtsT6lUh+7EHQ734d/IlHQOIwH2nUi8954Di6OKN8N6SUUtRqNXS7nV0/H51VFAQBTNPIg/ilxNxeWxHlESQO4b7+Crx9+9H50XvQfekFpL3RF2j9z8F87QQY2+xOHTcIv//vc5FkzXmXXYDihndA3ngb6PGnwY4X54AQQsC2bXS7HURRiCRJM4FTjV1GUZgJ9TGSJEaaJhBCLdJkGMB49UXQJAbnKrPKtjdnVhn7DiK9+0G4zQuwiMzGfpUgvHVhmaZp1pJbXGbhMkHr+9G7814kJ19ZuEPcdT30et2xPgcSh6DPH4M8eBj8D34v3zQhZ05CHr0G6c23Q9xwG6wogBzzGFYjvYMX9PV6A4ZhQEqZ5wDuRefn5BDYtg0A2ch1t5TXqTKhNyCW5X2iVBVcBEGQ5SXOdjNO54hG7SYAmQvG034vHcdFGAaldELuBqUUruvmwnDF7pimCSHknnENVygqYa+ioqJQjhw5gjSJIU++DNZto3HsawhbzUU/rZnheT4AzCRHRwtBSZLmi35gfrmF8cOfg7z1DpBeB/wbfwEAIK+e2Lb4nCWWZcEwzNIGAPt+DWmajv35qzHdAISQ3OGlA/MLK5MYlIU3hmg26Od1dhSlFBff82GEDz08tkjY/xzSXgee52eil1pwjOqY08+PnnwJ7IVjKufPUSK4Hj9Jr307kvs/AfKtr8J49A+nFn0IITBNE4ZhwDDMrO2Uo9frbnNW6NB4IcSmxazObYvjGHEc9Y2sbc6s6r7/xxE8+HOQzYtgL7+QlzS4rpuHy5umBdM0QAgFYwycG7uOBZdhvL5ICKEgH/0ptO/75NjHYtHvBeccpmlOtJjS7r3+86oS/L4LRCHYiWfgfuv/Q80yYZomGOOqOMXxh74G23YQRdG2BX2jsQYhBFqtZh4F4brewHOZYRgA1DG9b99+UFo5Z9R30QOA7BpQZVnNkkWdt3QUyCLKu9R4bgDDMPLMTiklCCEY96k4jrs0DsmtNBpreWlRxWjEcYwDBw7gwsWLe3Kzb69SCXsVFRWFwRjDkcOH0e12QOIQ5Affh00pdOjyqqGzdNrt1kwvnDp3Jk3Tvqy22Qt8g0S8QYvPWVKr1dHtlnOsyfdroJSi3Z78vUiS7WO6nLNcDJqGQe68cfLF+n/eePXFvLlQlwGQMyfHctZp+p+DEr9EJpCPd55I7v040oceVqJHNu5fq9WzMUj13Yg/+5vAkatBHBf80ckLQzS1Wi1b6KnzWhiG6HTaUz/uVqSUwBvq/SV//RdIuu1MBAwRRSHSNMmC6AW0ayhNUzDGdh3J1Z+ruOqtkAePgly6gPQD94KcOQW5dnDuo/bT4jgO+Lk3EF84O/axOMzBOomQYNtOPnZYFCRWxzc9/gySbhthGEBKAcYYHMeFuPtBBA/+PIygC5x4btvPq1Zec9Nx0WisIUmSTceuKp6xYBiqlVS7Rx3HBedG7iRVrb200CboZUM5tetZ62QbnucVNjJZMZgi3OaToEtsFhkFospJ0izewc42ep0s/sHNNwf1PzoGQjWHW3mJ1zJ+Z7V4vqyi5KLQESHnz5+vhL09RCXsVVRUFMba2hos09y2k9/fWrgKWJaNWk05tWYt6vVzWeAT+c3bLEXTnUS8ee2cqyY9XsobOt+vgTGKZnOjkMe7PKbbyxbRakx3GoGv3xkH0xr7M1M/34R/7BvwTQNxHKPVaubHW1ElBMrFFsO2nbHyB9Nb3gt5/a0gr7wA9sKx3EGnhVaxfiXSm94DJAmML/w26Mb5qZ6nzq1JkgTtdivLK5rdYm+n93drUL0uaelvVhx2viVnTkEevQby1jsgb7wN8uBhpHc/CNLeQHrXfdtG7fX3Ha1mLgCWxelHCIHv19C+cB7kB98f+3kNc7BOIiQ4jos4nn1sgGonVa5fvPEaWK8D77tfh28aeTmBYXBQSmGaZiY++VmLcg1JEg90QRuGAdNUba/6fNTrdRGGyk2qXaaWZe/ZsW9AbSAkSZw7M6WUu37vKqZj3IiGInBddR0ed7R+FlwuFglyd7cuaNH/rb6nKgYiDEMwxsEYzXMflxHP89HpdLJNrIpRUdEdFBcuXFj4sVsxPyphr6KiojCOHDkCITZnpwiRwnXdmYyqzhu9S68XSosavREizVwbMhvLs/Psrnkwr51z36+h1+uVzq2nRD2GjY1iRL2t6AU7pRSOoz7fSQRcEodAq4nkE78EsX4F0o99aqzPjMQh9p0/DZpEaLWaM83e0ouWKAphGGrEzbIsEAJIiW039Ups+hiwfhT0746BHX8Gtm1vckvFD38O8qb3gL78PIxH/9PUz9G2bTDGQGl53UqX2zr5jqOSl8c7A9Djz4A/+ocgF5XbjR5/bptLV3/f+wXAYcfQPEfmbNvJRq8n+zyGidOTCAmO485dBJBhAJx4DnGnlTeQqnE9mjv1ut1uLupFUbTjZkkURej1ekiSZGAsgBaVGaMwDLNQZ+IyQAhBvV4HQDY5tdM0BecGbNuqxL0ZMcs2663oQhlVyNNauiZWHQPBubHUOWu6mK6s19syI4SAYRg4euQoWu12acvnKoqlEvYqKioKgVKKo0eO7OAC4GCML7TddVo8z4Pn+YiiCO12qxQjN5dzfZRbwDQtJEk6853NeeycO44DStlUbr2iBQYt7BJCCnPqDSNJkvzzVWO6HggZr2hDl50gCsGeegxgBuiIzZqu64FSumPb7yyQUmZlE0meKafzJdWYoMq0Sz58P5IP3gf67FMw/uSLIHEIz/PR63UvZ/UVmAfJOc+cA+2s9bS8CyXV1unn4swg1Hjns2DHnwHptvIF88CcN/19/+pXcgFw2PEzL+GfEIJarTZyG/PYjz+mkMAYy0bVF3tsKDencnKGYXg5bzJz+RUhPEkps/bpvbPgNgyVL5qmKpdwK1GknIymae2ac1lRTny/Bs/zL+dXZhl3y4phmCAES5uHadv2wsegl5k4jiElsNZo4MKFC4t+OhVzoBL2KioqCqFRr8O2rYE3EFKqC/SwGyQdRO26Xua8KUcun2laqNXqAIB2u1XKxkB18xlmY2k+DMNAksQzE2PmsXPu+9Mv2IsUGPRxoMcw54n+fJMkzgU+SmmWsTb4M1b5Khbw8gsQBw7D+NLngfUjSEcsuzAMlanVbKpmvmHMwqGlnXe6RTgIVBshpSpPzrr0Jkh7A2uP/zFckcC2VcB5HMcQIhsVHjMPkhACSnUJhdqMUC4clX3Y6XQQxxEcxyn9GCIhFJZVjMCQf9/7BMChf39OI3Mq740sXEjT6OKMMju2ihJAVSO0gzQV+fdtVWGMZdmaaiSz1+vu+HfDMFSN1oZZynuFip1pNNYgpUS73crGzqOld6SappVvli0jKtpgcKN3xWikqbh8/1IJpCtPJexVVFQUwtGjR/PWx60IoUofBjlIHMeF56mxuziO8zEg3/cXungmhOY3891upxQZK7uhixgYU+4izjmSJCn9896KZVlgjI29YN8qMBUlMHieD9u20W63F7p7r3P4oiiEaVpwXQ+c8/zPgMuCXq1WzxxENkJugr70POjJl0Z6P5QTqo5erzvSTvm8HFpCpNkOtIAMewif+1uErQ0EQQ+WZUNKCcMw8tZYwzBAKcsEOtUYq9psVY6YZVlZwLgLx1EB5LqFWQl7LC+jaLfb+TiWZVlIkrgUrt2dSJIYrusOde2Ny6gC7rxG5pT43ynN56BGn8w95NgihYnHZcW2nexeRDn1RxEYwjDMCkf40gtDewXP80DIfN3p88CyllvY8zxv7hupq4cySRw6dKhqyN0DVMJeRUXFVJimiauvugqmaQ4VYqRUF2mV+6GEJ52fEQQBut1O5jJTDgAV+m0tZNfbth34NR9JnIx8M18m4jhGFIX5+7xsAp9pWqCUjr1g3CowFSEwGIYB23Zw6dLF0ggIUkpEUZQXbSiRz80KVRxwrgoker0ewg/eh+inPo10/Uqkn/zvIJ/5NviJZ4Y+vu/XIIRQY63rV+7akjqNgDrK429FjxT247oums2NvhKJFISQTNTjfUIdzRptVW6fGk1U5x8VQB4gDIM87y+Kwux3Xf7uWNbmhtGyQikr1DmUt+m+832gzx9baGvupOJ/kQwSOqMohO3Y4NxYeVFHFbWsRn7uVgihqNfr4Jyj2dwY+7MMwwCu68IwjMq5V3JsW2fprZaoB6j782UV9jjnMAxzT437zwohBLhhIIljBCV2lFdMTyXsVVRUTIRtWTh69CiOHD6MNE2HjqcAyAO9LdsGZxxhGKLTaeeL8O1/P4XrenO9qFNKUa83wDlHp90u9UjVbuibuSgKl8rBRymF53lZCPyYZREzGAE0DHMikXFe6MysIOghNCy0fuQjCF/9AQQ3VJPpd78J3ryA9EP3AYwDN78H0G7GAe8R33cQ6Yc/ht7LL4LEYZ7R19+SupVpBNRRHn83tMNOCww6GymOY4SGje7770H02kuI2qoAJIqibMxKjfiMK9gahglAlj73J47jPBe0iO+8MB2I2z8ENPZD3PQusO98bWHtuLVaPS+EKIJJxsl3cqqGYZiLOsPG5ZcdKSVM0wQhtPTfhXFpNBoQIp1K7AnDIHcBV+JeOTEMA57n77qBO89CoCJRm1l8KY8/xhhMsxL2isK2HTDG0G63F/1UKmZIJexVVFSMBecc11x9NQ4ePAgpJTqdzsiNYTorLAzDXX9GSgnGKBzHmYvApssxgiCYWRj7Ilg2ga/RWMtcU+N/5rMZAZSwbQdBMNpjSq+O5N6fgbjhtpFLKooi+fD9udAgr36r+u+LZ8H+8g+QXH09cORqoH0J4t0fBKIA7Pizm36eUgp6z0+jdd8nLrseCyygGMSojz9sYeW67kAXHzCbMWGdv7cMiyXO1cKuCMdG/Iu/ATT2A3EENPbPfPR6JyzLAud8qmKdrUxynAzbSAjDIB8LB7Bywlc/lrV6TbCe5wEAwnC673gYhtnYv70U54u9BKUsK9/p7FrsNq+4iaLR0RzLVgDieh4c20GapqXdVF02pARqtRrWDx5Eo1HHpUuXSrkGqJiOStirqKgYi+vf+lYAQKfTHlnQm5Q4TrIQfxdpOn1WFKUUvl/LxhZd2LadZ2wJIdHptFd2fGoZBD7VOLi7+3MUitphl1KCUgbbtke6wUzvfgDpQ5+GvPG2uS8C+oWGrXl67O+OAVdcC3n12wAAsraG5MceAnnlOOjGeQBqBBdvnERy8c3858YtoBj7OY/4+DstrAgh8DxvYEslMBsXJyEUtl3uZlxNkiTwPL+QhR159QTk9TeDf/F3QF9/eeblGDtRq9UncvQOg5w5BUQhwBjo66+N9Lp220hQ59sInueXpgyqaPQ4btnLZMYlCILC7jt0JureyV5cDhqNNfR6vZE+k3kVAhWNEAKOs3wlN7rhvtud/l6wQpGmKYJAGSsYZTh44ACardbKmBgqFJWwV1FRMTKu66LRqBfqlNgNvcvt+z4oJRM7TyhlqNcbSJIEnU47z+IKwxC9XrewcbWyM0jgm3WL7igYhgnLsgoLSi5yhz1JEjiOm494DkILifR7TwKdDdDjz4B//c/mugjoFxr0f8u1g4gf/hzo8efAvv040rvuB7gB1BqAX4d4/0chT58Ee/edsC6eRefM63MpPhgH6dUhrr954HtqWSqPcSfH0CxcnGmawjRNOI4LgJRasNGFIkWMS9KN8+BPPAJ67vTCjhHTNMG5gU6n2GsQiUPIa29A+tCnCxXkpZRZGVQNcbya1xjdIr2MOV47oTIceWHCQhSFcBwHlFEkK/Q+LSO6XErn1I7CvAqBZoFhmPl5aFlwHLfwc3wFAMjsWIjBGMfBgwfR7nSW6tioGE4l7FVUVIzMvrW1XAQal2kcVGmaII4j2LYqB1DNmKMvkHR2Xq/XQxD08p+VUq7kQmsUtMAXhmHmZFycg8+yrGyHtlfYDUbRO+y7ZT7mQuLFszD+/Etgx5+Z+SJglO9Uf4Yd/8ZfAK/9AOKW28Ffeh7iwGGAMch3vR/JzbcjvnAe9KXvz+R5TIN2QbLnvgX2wrFNf+b7NYRhMHdxLQxDJEkC23bgui4IIROdF+eBEPPPK50Vvl9DEAQzcYvPypUjhAAharG6muKehG3bSzfuN4xZuELjOILnektRvLOK2LaTbWSaWVnS6hyvw7BtG3EcLdUx5zjOntlsXxR6M//QoUPwfT9zdqaVyLfkVMJeRUXFrhBCcPjQIRw8eBDdbmeii+20DiopJcIwBCHKvdd/0dcNuoRgm63cNK1sMdhbqYVHcajdu0WO6OpFVBgGhYlERe+wCyGyY2yw82kSUWDa1zrKd6o/ww6EQN56O4z/+19BOg7ELe9Vf4ky0DMnwf7z/zXRyO2s84d2em9N04RpFu/eGhUhRN6e6/t+aUUbIQQsywKApVrcbcUw9Oc9m/DvWbpykiQB5zzLjF2t65Ae90uSy2OrerPGcdylE1CGuUKnOWf3uzeLGPGtGIxlWajXG1nbrco3dF0vc3YHWYzM8p4Hx8V1PfR63VJem3bCMIxsdH01o3HKgs4959yAaSgHn8oQZjAMY6Vc2HuFStirqKgYimmaeMt118G2bbTbrYlvDopyQyhRhcDzfCRJCsdRu7CUUliWrbLzHDt39xmGgW63s3Lh3kWzqAy+RmMNaZrmI0/JvT+D9KFPQ1z1VrDnvlOq0RedJ9WtHUD88OdAXj2RC2GTiAKTCmL9Y7/k4tmh36n+DLv+38e++ShSxwMOXgEICdnYD3Q2thVqjMKs84cGvbc6L7PbLdZVMwm6va+IbMhZYtvLLSqpDZ24tM7I3YjjKB/xXLUFE2M8F9pd1wPnqvmeMQpK2VJ9ZrpJetAGTnLvx5E+9DAQhWDHnxn7sYUQEELA9/2skXvvCEzzQm9idDptJEmS5/Yqp+/eer8JIbBtp/TXpq1EUQjDMOE45SqdIYQs+inMhCRJkCQJ4jiGZdnwPQ/1eh2H1tdhmgaSpHLyLQt80U+goqKivOxbW8ORI0dGDhgeBuk0wR/9ciHPS43TCtRqNcRxjI2NjU03yJRSEELQaKzh4sULS7VTuWiEENmYSg+27aDRWEMcx+h2O4U6DAihqNfreeahRnoN9e+bb0d65z3gj34ZYv1KJD/7X4P/we+BvnmqsOcwLnEcQ4gU4h/8Y4hb3osEgPm//08TPx775qOb/j0q6Z33IPnpfwQOjPWd2vr7+JuvI2ldBA5fBQAgoGM9D02R3+1RcV03F6IXjWlapRdqwlBlfC3rLjznBiilS7dA3Uqz2cS+ffuWzkGzG2mawrIsBEGAVquZCyh6M2Scz22RLbuUUjDGhmSvyS3/Hh9dNOJ5HoJg2O+qmBQ97rzXhLytMMaX1hnabrfg+zXU6w00mxtTnS8JoWBsupzZWq0OzpVsop+LmnYpx31IEajvzOXzEaUUtmXh2muuwYULF3D2zTcH/hwhBAbn2LdvHxqNBkzTxIULF/D66dPzeuoVGZVjr6KiYiCmaeKaq69Gq9Uq5W67anjqDczh0Nl5lmVDyirPZhL6HXycF+vgo5Si0WjkgmE/yX/xU8D6UeDMSRj/8d+AxGGeEyduehfYd762MEOM9AAAIABJREFUMBef9Oro3fnj8H54HOG1bwf7oy+Anhv/xkWsX3m50OLZp8Z+PZM65Pqdb9q9R7/9OKTjwTr213BfewGdX/inEOtXgr56vFRuyX4opXBdD83mxqKfCgCVnRZFYenPM4SQpW3m9Dwfcby8br1+DMNYOhfbbiRJgl6vty3/VkoB1/WQJCkIyRaAhrEt39a27ey/COr1OizLzmIP5vsemaY5tIyHvv4aSHsD/Ot/PtX5UYgUURTBdT2YppmJ7asj9C4S9f0ipXJ6LQp9rlnGcz6gyvO4wfNr7KQ0Gg04joMgCEApBaUUhmGCMTY0a5tz5UB2HBeUUly6dBFBoLKgoyjKJ4Vc1wVjamN0WYXUQej4gDiOUavVcfDgQZiGAcuy4HsefN/HW667DusHD2Lfvn1gTI27SynRC4Kq1XgBVMJeRUXFQEzTRKPRWLp8nH445yCELqVDpSwMEvgonfw9ZUy1EwdBMNDFQV9+EfLgYRhf/B3QS+cAqJw4cdO7II9cM7Mct1FQYthnEB+6CvLAYcDzwb79+NiP019oMcnPF5EFpsVB/tU/hvHofwJ59in0fuGfQh6+CvItb4c8eg3o898tpbhnWRYIIfmN/qS5V0XlObquN9em8ElJkiR3Oi6TW4xznkdBrAJJEsPz9kaJghLyOAzTgG3ZsCwbjKuFOuccURTBcRy4rgfDMGHbNgghaLWasG171zbyorFtG0LIHa9vO517JzmXqNzgIBtfdrPR3NURBRaFdvdWwh7y7Ollfi/iKIKRiXuT5NgSQuA4blaA5ma5iyYY4+DcgG07m757nHMYhgnOOXzfz0T4cJPLWo/UqwK6IBsdNjKRzwFjfKXK+aSUiKIIaZqoyCNbiZm1Wg3N5ga63S7CMMg3/j3Pw+nTp5FW57O5Uwl7FRUVA0mSBKZpZqHwyymM6d00AKXMh9DOrf6strKiBT7VTmzBcVwkyXgLEc45arU6er3ujllf/Zlwm/6/73xtk0ttp4XULBtatRhG/+pPwPYfgvuVL0I0L47/OH2FFv2vc9rnPs7P6wUqTAvx/Z9Ecu/HQf/yyyDXvBXszdNIb3zXQkXUYbiul99kApNnFRZR+mHbdh7KvgwwxsC5gThenoWecnwlS3sd2op2QSgXtMovWpUF4CDCMEQYhgiCAEEQZP87yAo2PDDG0Wo10e12EQQ9BEGQF9OoUV4PlmWrGIQZLxQ9z0cQ9Mb+PdOcS/TUged5cxUxVxXlUquEPUBtgkkplv7cGUUqn9R1PYRhONb50vd9SCnRajXz88vl85Aei/fBGIXjuLAsG5wzMMbR6XTybMZhv1PfHyuRL4Zh8HxjYtoR4DKhr11qBDnKYpE2vy+Mqfdup7HditlSCXsVFRU70mq3YVpW3kK7bEgp4TgOODdKmWMTfebXIW+9A+l771JFCCUX94DL7cQqALwG1aq7+02LYZio1Xx0u52JjqWtTomdQsxn2dCqnwPdOA/jO4+jRuRkO8gDxEtg+uc+yc+ndz+A9GOfUuPPrgfrX3wO7ovHYARd0G/8OWQJBSvX9Ta5tyYeTS6g9MM0rWx8j4FzBkppvjCfpcg8KUmSwvO8POer7DDG4LouWq3mop9KoQghEAQBDMPMxC2KJEmxl8Yxo0gJfMOENBW5EQCQ2diqNTPHKWMMlmVN5L6d9lySpiniOIbn+ZAS+aZFxfgYBq+EvQzbtpGmq1F8EIaqUENv9IwivutW5GGxHWma5mUdANBsbuSi3yQbCf0iXxAEucAnxN4Q7U1TZ62Wfz2zilTCXkVFxVDa7TZ834dt20u366eEPRfdbqeUF1Rx9FrI628FLHviscxFoW4WY7iut2sWknJm+Gi3O4U5hcQN74C88TbQ409vanKdZoGlhRi0mkg/cO9QQUYtLCXsg4fRff89hYg30y4OJ/l5cuYU0mtvAA4cAf3uX4O9cAxJtwPztePwDEO1Cjo+0rsfgDAdxL/4GyCvngDdOD/28ysC5cK1NkUETDqaXMRIs3KxxrkowLmRu/e00IoohLz2hpIIfBKc86VpZnVdLxM9VnORHscRoiiEaSr3GoBM4KvoJ01ThGGYtWH7+RhvkbiuCylFIRtPk6DH3dT43+qPac+KahT3MrZtI0nilTmW9DlAj+5rMU5trKnxV0IIpJRgjMH3a2i3W7sKdEqMi2ZyzKj8XZFt4LCluO5Og2WZ2Gg2lzrGaZmphL2KioqB2LaNw4cPwzAM5ZpwnKUZN+vHth2EYbSpNbcs0JMvKYEoCmF86fNL4djrRwiBKNJ5UYN3I1XmiFd4CctOIebTLLC0ECMPHkZ694O7Ot+SJEF694MIH3p41787intr2sXh1p8f9XeyZ7+l3ssnHrnsiMx2+D3Px6Vf/ZcQd3wY4t0fBNYOQF5/M/gTj0z0HKeFMQbDMEt1LtJZO0mSbBIdtdAKxpA+9OnSjDbrMdAyvYeDoJTC87xs5391nWxa0InjCI4z/1y5ZUKNgIXg3IDv+0jT0Zw7u6GcocoJvEgnq/rcBYwb34n2f7vYTZRlpRL2LqPufydznpWVOI7R66kJHLXRZ2Yin8rhs20blmVlrz1YWMN2P0Io57Hn+QDISjgoB0GI2nhttVoIq+/fQqiEvYqKioHs37cPa40GbNuCbdtLOwolhBo9K+PuEYlDsBeOgT/11aUT9TR6Aer53raGYsdxYNsO2u1W4TcyRTgkNFoAo997EuTiWbCvfkX9ewTnGznzQ9hJBPqNvxg6tjrLEeFpf+dO72WSJGpM5ac/AxACUAq0LoH//v82URtwEajAa66ycUo26iqEgOO4+dh/PrqdidDsm49Crh1ceK6mlBKmaYKQcmaParTAtayNjuOiYw7SNIXjuHAcp3JuDUC7a1xXNWUWIVrU6w2EYVgKZ6gQKTq/+D9CHrl6oZsoywrnBhirhD1AuVAH5aCtAtrJrTM7VY5nD0HQg2kaAEjpCpeiKILn+SBktcQ9nhUiOY6Dbq+H8+fPr+QxtwxUwl5FRcVADhw4gDRN8pDZsrLb4j5NU1DK4LhuqV/HMiOEyJrHnPw9Vu1jShCe98J0XMEnF8AungV/9Msg3dbIoqEMAxivvgjP4EMdUEXkue34HHZ4vdP+TrF+JcJP/TKk1wBMCwgDwKuBvv7ywpxnhsHBGFPjLQsQS3fDcZxt+XX9wum0jchFoUsJyrLhsfUYJkSNXC7aQbUIVHFEACllVhxh5S2MFZexbQe9XjD18eH7NRBC0Om0C3pmBfDKcZAb3gHz//xdIGuHrxgNJeyxPbMhsBOEkOw70l30U5k7juOi1+uWblNEu7NVluZquLJ19um58+dx8uRJbGxs7LlrdpmohL2KioqBHDp0aKJigHkzyuI+juOs6Wq52iCXiSRJsgYwlv1bNR0uYjE6ruAzffC5GsEclltWpMNw2+/f4fVO+zu1CEVeeQH09KtY+6N/B3r2dUS9AMmv/q8QFy+AnXqpqJcxEoZh5mNWo35u83T26ay9nRaVuhGZ/b//D8SP3L0wt6EQApZll2Zx0X8MkzOnQD7699Sx1l5Op3gR6OIIQihc14VhmFk7YyXw2bYDSulUpViEENRqdVBGh4brLwK6cR7+U4/Bj8u9sVpGdCvnXhf2GGN5kcFewjAMmKaFTmf8Epx5oMs1fL+GNE1LGRM0KpxzGIaJ4ydO5OPRFYulEvYqKioGcuTw4aXY6Rt1ca8dKnEcV86HGaJ3Srvd7sJE4XGEOunVkd55j/q7nclFBN1omCTzPb6kV4e4/hbQ409vyxucFi1CGf/hX4M//hUkb56G17qE7j/+DYAbkO98HxLCwI8/Xdjv3A3LsgCoG+NRhcv4/k8g/dinVKD2C8dm+vz0iODW5k6xfiXihz8H+v2/BX/8KxA/cnchbsPpREuZuWyLX/jp1zvqyHH/dza9815EP/VpJBfPgb70/cKf27KRJMo5zzmH67ngnC/MwTdOwdCsUIJcDe12e2KR0zRN1Gp1CCFKGzOSJDEY47Ase8+LVOPA+eW4hr2Mysfee++D79cQhmGpR12llEiSBLWajzQVSyvuOY6Lc+fPV6JeiaiEvYqKim2Ypom1tbWluCEYZXFvmiZ8v4Y4jvbc7uU8UeUBNoKgN/dF5yaBo9Mc2alW1DinlBJSCnieP9djLL37AaQPPQz23LcKF61ItwX27cc3CTPd998Dcct7ASFU5t7bbgX/039f6O8dhut6CMNoLJdZ/JP/ADhwBDJNwJ98bIbPTmGa1rad+K0juEWNZk9z/KosNyd7rsV+X8cdOe4/j9sb58B7Xciv/WkpshPLQhzHCIIAhmHAcdy+42x+59pxC4Zmget6WR7h+OdZQgh8vwbLstHtdkq/II3jCJ7nlb7opkxUo7gK5W4neyprUDfPdrvldOv1ozdnfN/PNgKXy3CgheNTr7++6KdS0Ucl7FVU7GE457ji6FGAEDTqdYAQpGmKK6+4It9RWnZc14NtO+h0OlON7VSMhmGYWETr16QCRxECS+5ieeMkXM4AjF9KMI7DSaxfiegzvw5x9Dqwbz8xctFHEej3Sxy+GnA94MJZiPp+JPd+HPTlF0dyZ03qMlM5ju7YWVjyyDWQ198C9p2vz9yxByhhD8CmFmjZbkHc/B6wP/oC6LnThY1mT3v8EkJhmjuPDk/8vDK3J/+D3xu7JMSQEt7plxG2yjUeWRa0wEcpg+uq2IM0TebikM6PtzEKhoqEMQbPm6y9lnOOer0BIQSazY1SjKCPgmVZS+3qmTeWpYqB9pKgNQiVzSl3jAdZNTjncF1vYREwk6DOQRKe5819k2ZaTNNEt9dDu12ibNKKStirqNhrqAw0B/VaDVddeSUcx4HruqjX62jU6zh48CCklCshgjUaa6CUYmNjA4AEIaT0mYHLDiGAbdtzdxj0CxwwrZHHxYoQWLSoyK66HtaJp9G+cD7/s1EFO+1wEje9C+w7Xxv6fOKHPwd56x2Q199yufBjTotr/X6J+n4lll06B/HuDwDrR0d2Z00qwhqGAc6NsY8tevIlkPYG+BOPbHqfZpW9J6Ua+0+SJL9RT/7+fwN59dsAzy+0NGPa4zdJ4oGjw1M/rwFuz9GfUwLDMIdmFVaozy4IAliWBdf15tJynB9vYxQMFYnn+UjTZGzRhnOOWq2OXq+7FBEjW3Gr8q+R0UJo/8bKXsRxXMTxeO72ZaZWqyMMg6UTdJNEbcp4ng/G6NIIsUIINOoNXLhwoVpXlYhK2KuoWHEc28ba2hoOHzqEK44exYH9+1HzfViWhSRJ0O12EUUhgiBAFIUIw2hlCiZs20aaJqCUoF5v7Mkg4Xmjx/uiqFihYDf6BY55j4uRM6cgj16D5Jb3Aq0m6md/CCFSpI6P+J/8M8i33rKr6EVePQFx07sgj1yz6/Mlr56AuOIa4PwZ8Ef/cCLxZBL6hTD20vMg7Q2kt9yhGnPTFPyLvwO6cX7Xn6ffe3Iit49p6uKM7T8zTKTbSfyaVauuKqawEMdRLuxN42CbNYzx0hULxXEE27ZhGObSLdTmTRRFiKIQjuPCth0kyXzPvfPEsmwA47mxCFHXf32vs2ykaQLOjWzDbPme/7yxbRtJEu8ZQWsnXNddaNbxPNEFQ+12ua6to6KLkhzHyY7f+Tiwp0FKCcYYhBDVuqpEVMJeRcUKc2h9HUePHoVhcKSpQK/XzQS8KLvxSQBcvnionLByX0zGQeXT+ODcQKvVAqV67KxaKM4SwzBn7h4ZKuTMeVyMxCHo898FaW8AX/8zyDCA7/sIP/STiG//MMgbr8H44u8OFXRIt6Wceltch/2vLxfGXv47wLIhPnQfyMWzc8u46hfC2AvH1O89+TLEu+4ETBPWxbPAiWd3//kJXYacG3kj7rDnNur7UVTO3SD0oir/XVM42GZNkiTwPA9RFI58/p9H03AURXAceyajwquGypwLQSnJS6JW6VquUQ7T8Y5Vz/MhpVxKp54miiJYViV0j4K5fx3t990DvHFyz2Z0Ukph23bpMySLwnUdCCGX/joRhiEY4/A8D4SQUrtOTdOEYZrodLuVsFciKmGvomJFMU0TV155JVqtZtYEu/d2L1WtfJSVOaSIYzV2Bsx+ZGkvo8ZxZ9O2qRkm5Mx6XGyQqLHJMZimME0T7OxpxBffhPGlz4NeOrfr4w5yHerXJ9avRPxP/hnEj3zkshg1I1Fqp9c5SAij506D/fWfgXaaqD/9TRhSIFxbHzh+PK2QxjkHY3zgzfvYTch3PwB68iWwF44V/v5xzmGa5hLFGUgYhhJNR11IFOF2HEUc1IKGZVVupVFQ1zUCzyuPuJde+3bEn/1NkFdPDHX0joKUMtugG03golRl8jWby5/XGIYhbNuBaVqlcteWDfmRh9D72M8tpNilLNi2DSn3Ts6gaa5OrmIcx5kD2ymlA9uybLiuC0IIzpw5m0UdVZSFStirqFhRrrrySqRpuucFrK0XxCRJ4Ps1hOHoO/4V45GmKVzXQRRFM3uPZ+W2GkVs2E3UsCwLpmmidf7NiYXFra8vfvhzkG+9Rbn/vvT5sZp/J2Xr69TCY7+bUK4dRPKJXwL7qz9BfOYUXNdB75OfRXrrHdvyAqfNg6OUwjCMgQLPOI89qxFczSTjgouCUgrOOaIohud5I++8F/H9G/VzCMMQhmHCcdyqHXQEyibuxZ/9zazA5mbwJx6Z+vGEEHAcd6Rj1bYdSCmX4rs4CmEYwrIsWJa9Mq+pSHy/BnLmFJKLb8692KVM+H4N3W5nqcoYpsGyrGwjv7wOt3Hod2B7nq+iXUowWs45h23beO2HP8TZs2erzbYSUgl7FRUriOe6OHDgwFJUvs8TQtRFEsASuWmWk1mP4xbVKrqVUcSGYaIGYwy+X0O73Zrqpnrr69MZbcYXf3ck918R7PQ6+9+j9K77IN7xvjxDMAxDOK0NRLe8F3L/Ycij16gx5QI+J0IITNOaXtxpNdXz/epXZjIaqzNyFrWp4jgOPM+H53k7bmBwbsD3a3AcF5ZlwzRNAGpBoSIahlPE928ccTCKInDO4Hn+TDcMVoUyiXvk1RNK1Pvi707t2APUMWqaFgihu37HfN9fGoFj1PH2KFLOPSXIV+IepQy27cDzXFBK0bl4fiHFLmWBUgbLsjZFQaw6Wuhfhu/5OCRJgjRN4XkeTNNCkqSQcrGv0bItnDlzZqHPoWJnKmGvomIFufaaaxBFYSl2eMoDwb59+5CmKVqt5qKfzMozbBx3HvlckzKK2DBM1KjV6ojjuPCdzHlmtOkmX3r8ObBnn9o5w/Cbj4Ief25bKUT47jsh3nUn2NlTEG+5uTBnHCEElmVPlecivTqST/wSxDveN7N8Qtt25t5GSKkKD/c8H5TSLH5AZt/By5+fZVnws/KkMAzQ6bQRBAHiOEKSJHDd0ZxQRTCuOKjcGGpzJo6ThS9wyk5ZxD26cR78iUcKEfX6sW1r6HnWsmxwzpYmZ2wcJ3EYBispcjuOC875UMHWNC3YtgPHcbLCGCsbOw3R6VSb2ZQymKa5Z9zNlFI4jrOyQqYQqlhDxwpwziGEWIiIKaVURVtJUrn1Skol7FVUrBiWZeHA/v1Lc5Gbp8hjmgYIpdUFaQ7odtxBC8pZj0JOwzROJMdRLoplaGbT4t3WHDwAiB/+3CYX3lb636NBgqMW/txH/wBG2IO0XSRvuQn09Ven+o5TSmFZ0zVbp3c/gPTuB0GffQr8kd+fyTnHcVz0er25LLgppfA8H67rIU0Fut0ugqCHNFWZojqfjjEG1/VgGCZ6vR46nXbf4lmVJgmRwrJsSCkWvikk1q9E9Av/PZL3fxT0pb/Ljy/dFuj7qhTJNE0YhgHDMMAYB2MMlFIA22MY9iJJkmSj4eUOYh8XFffgIY4HC1uUUtRqNbTb7aVx8Yw73s45A2N8ZcYPOVelAUqocUEpy18bpRS+X8uFjTRNEUUher0eer0eomi+GynlRmYOtuUQtKdF5WaTlRcykyRGEPTAuQHHcfOyQy30zQvOOcIwrAozSkol7FVUrBi+5+WCSpnRgp64/makD316LiJPFEVwHReGYSx9e9YywLmRNXtt3n0ftICZVuAdJlTNA845fL+GZnNjKQSFYeKdHvvtd+GNgxb+WK8N8tab0bv370PeeBsQhZDX3pB/xjt95jv9/4zxLGNv8htKfezxR34fpDMb564S9ma/scI5R73eQJIk6HTaWVPo5ht8ldPDwDlHEPTQ6XSGLoC1K3LRmx/xw5+DvPl24MCRbcfo5exYAvVVIyCEgnOWi32O44BSWvrr4KwxDAOmaS18s6HIAg2NaZowTWNbazIhBPV6A1EULfw4Hof+DZNRrmd6RG9VBJxarZ6fo5IkgWlacF11v6abkNtt7TCOkabpUlxrF4HKnFv8Bs080GO4e+G1Asq5rprs/SxKw4LjuEjT0XL4KKVjf28YY3AcF47jwjRNnL9wYc9fW8tKJexVVKwYnutmGU/lPulq1xY9/gzYc9+aW9BxGAZwHLXDt9eLRebBoHHcQa64aV18WqhKb/8Q6NNPzl3cU7lP5txyj6YVQoeJd0WM/SrHTB3RD3+AtNeF9eZppO/+ANLb7wKiAOz4szt+5jv9/5zzfLd4UmaVzagxTQuMsbkICq7nIY4i9HrdoTfqSRKPHM2QJAkcx0WSJAt1OpFXT0BccS1w/g0Y/+HfbDsWhRBZjmGMOI4Rx1Eu5IRhkOeQlUGkXCR6XHPR17qiCzQA9dr0YU8pQ5LEIESdd6SU6HTahfyeRRB95tchb70D6c3vAfv2EwPPV1JK2LaNKFp8Qcq06M9M50ILIRBFIeI4BqUMvV63yhMcA0KwTfBeRbS7c6/liQshEAQBer0ekiRFksTZuX7nUkDGOGq1GlzXA2N8ZGHcNE34fg2AzI4ngk67XX0fS0ol7FVUrBgqP8lc+I38buTOma//GdgLx+aatRbHCXx/9fJpysbWcdxhYtQkLr7+P6fHn0N6+4eA+r4dR0gHUeQouBITbBiGOfJNz6S/f1ohtF+8K9rtSClFvd5AEASI2k2w488g+tBPQlz3dgAAe+04xFVvAf3ekyAXz24T9XcaSeNcjVqWebFi22qUdR672bMKDKeUjXUMzwLSbYE/+Rj4k49NdEzqVkHDMLMF7t5chHiel+WOLfY6V3SBBqCcK71eNxvLdSGERK1WQ5IkC3coTos4ei3k9bcCfn3oOd6yLKTpYkX4afF9H4yxgdnHuul0mV/fIkhTkeWlroabcyc8z0eaJnv2/A4gb8zlnA+8bmsHs74XbzY38pZ5y7KzvL7Nm36MsSzL0oZt2+h0Ouj1VMSHLjFrNqus8jJSCXsVFSvG2toaGGUjNRvOm00iRqe50OYytdMdVQHsM4ZzA5RSJEk8VIyaxMXX/+fs2adAn35y7BHSovP+oijKMl9GawSe9PePm8c0jN0y9caDoNFYyzJY1KIiuel2pB95CDj9Q5h/+zh4bR+iez6O9Kq3wPjjL2wbid3JVWcYJhijpb6Jt21nbo24rjsbp0IcxysTzC+EyFx7ey8PyHU9SClLIYTPokBDiz2MMdi2Dc55Xgaz7NCTLwFRCHr8afCv//mO53jLsjN37XKOIXJuwLYdtFrNpT/XlAuZOdyNlR2Z1GOhyy7iF0UURfA8H4A6N1JKYRgqj48Qgo2NS/mxEMdRVshB+kpo1Ka06yqnu8qqlWg2W5vOL2kqUK/X0e12V/bYWmYqYa+iYsXYv29fHoReNspSmlCv15GkyZ5c7M0bIUTetDmuGLXb39/656TbAn3+uxB3fHhkB1yRAplGO0KTZHenwaS/v8iR0mkz9TTSq8P4iZ+FeP01BM2L+f8f/dpvAbU1gFIY/+p/QPj3/ivAqwP7D411LjBNC4C6KS0rjqNaaGftMLEsC5TObuRX5dWVI5h/WletbU/XpLyseJ6PXq+7sm4nxhhqtXpWqNNDu91amddK4hDs+DNgx58deszbtr3UjrZarY4wDEpxnlk1hJBwHGclz306W67Vai7tsT8L4jjqE+ocMMYBYKAbFlCbz0GgoivUBoFyune7HURRuOMmapqmWF9frxy1JaQS9ioqVoxD6+sLz0faabRvFiLKJDiOi7gEuUN7AeWYsSAlIILuJjFqtwX7buLV1j8P7v8U0l/8DYhb3juyYDSLzDUp1WiD5/m73lT3//55NkRveg4FZOoBgPETP4v2fZ9Ecunc5vf+1CsQN78H/Au/DXruNMgrL0K+7R1wvvdN1J98FFF7tJEOPTZS5vxQ151PcYbjOHm2zizQ4dxl2PyYdkNILW5XeyRtK6ZpwTA4ut3ZH4uLwDBMleEZRWi3W3v2Wm7bztIurF1XNeCqUfGKotFuZUCuXLGE4zh5BmPFZXQERRCotmidNzvKzwkhRh7r1/dhvu9jfX0druOg3elUrtsSUAl7FRUrxtEjRxBFs3eMDGOn0b5ZB9ePil60xvHyj5otC667fee4aAdn8tn/GaAUEALG//EvF3qcpWkKShlc1x3ZVZXc/0mkH/sUIAH2wrEZP8NiaTTWQM6cRHzxzW3CPT13GvyxL4OeO63+98Z58Me/AjzzJEwIuK6HoHEQ0c//KvDmGxA/cvdAcVOVOsSlXcRTynL30KxxHBdhWHy+nkZKCcMwQAhd+Ps97YbQXhT2VFtqWMpIjmnhXIXAt1qtUowZLxIdKbJswh7nHK7rodVqVfdgM0WuZIGQlKI0G097Fe3Wi6IQjmODMVaJ9CWgEvYqKlaMw4cOodfrLfRmqajRvlkhhICUciRHVcX0pGkKy1KlAv07x0U7OBPCgLfdCnzjLyEe+ATIqycKzXQalziOYVl2lnOz+/hocu/HgfWjQBSAP/XVmTynWbgCG401pGmKzsXzYwv3URQhWT+K3q/8C8ir3gpx420Q7/3wQLHXsiwkSVIANjNMAAAgAElEQVRa94Fl/f/svXmwZFd95/k9y91v5qvl1aatBEICIbFKbAJRMEgYVJIMCE/YgBFt7I6e6W67DeGeccRMTIzb3dERjGn3Hx12O2i77e4J2w2NHc3IYCxajRCL2CUkg1SFpBKqUlVJVe+9XO92zpk/zr33LfWWzJc3M+/NvJ+ICrGU3svlbud7vr/v1wYhZCJig87XG68bS7tOvalfI0fZEMpCwKf9HiZJ1hRZ5VbY7Wg0GgjDcO5FPSAbxa2esNdoNNNGz9pxNU6yKJTt2lKriJQyLYsoR1zEvKPXUx4uXrw47Zcy99TCXk3NDGEYBvbt3Yt+f7ruhKJG+8aJEAk4N2BZdr1A2IbiGlOVdmatWWAX7eDkJx4F/+KfQ7z/Y1CHr4J81RvBvjXdse84jvPGxp0EKfr0k1CLh2B89o8KOXfE0Zcj/vXfXSdwFu2SbC4sQAo5UoB18OHfgLripQB0g5v5tftA/8cXLvnesqD4Mgt7QqyOx45DRLVtO20CFGN3YUgp81zDsn7mO9FoNJEkcaUWf6MeN67rQghZ6pKZ3WKaJgzDRKdTbdGyqGuDbsUVlTo/9Zi4MbPCc9mglMI0p9tyPg6iKILvN+rJmxKQRe4sLCzAbzTgui4MQxfnZUaKmslQC3s1NRWGUgrbttFsNtFoNLB/3z5YljV1Ya8qxHGcN0ZNe9ysrES/8s+hbrgZ8tDlI7nIhBAwTeuS0b5xiB/k1EnI17xZFzZMeaxVKYUkSdIH0HjbFuaiBfH4138X6vBVUNdcD/7gffp3FOiSXChA1APS7+uyo4DtAl4DVCn433ngEjFG50mV153iODrvKltkFy2iNhpNGIaBfr83kRw/AFAKeflN1chEoHa7vBtMmzHqcTOrpRmUMvh+A0HQr5SQtRlFXRsMwwBAKuV8cxwXcVzeSIVZQ7v2vJmMI2CMwjStenO+BERRBEopKCEwTQOe62JhYQEHDxyAkLJel06IWtirqSkBhBAsLCzAc130N1lAmaYJx3HQaDSwZ88eHFhcxOFDh3DgwAE0fB+2bcE0TSgl0etNdwy3asRxDM8brMF0HpFHroa65pUgj30HuOzoSAKcFrj8dWMh42hKpisXIF7xWuDAEaiDl4E+8vBU3aOro9/DjTUqr4nkjg8huf0e0KefHPo9kFMntaj3Z7+fO/aKckkuLCxAFCDqAamg+dh3IN7wDsBrQL5wBs0ffSt1Gay+ziwwe9TzVB64HOGv/TbEm98F+tRPtv1chxGeHcdFEKxef4sUUT3PA2MMKysrExU1thqjrwKEENi2hSiKK3VP3HjcDHMM6tF/PjHhd5I0Gk0QQmbC6VXUtUEplV53qiO8Zxs0VbueVJUsL5Wx6eelFk0cx7BtG47jpuUP9TE1TTL3cJIkaf5ehCiKsG/fPly8eLFS9+GqUgt7NTUlYHH/flx+2WVoNBpQSuU7Gw3fx0tf8hLs3bsXnufBskwwxiClQBgG6Pf7iKIo3f3UTpH6wjkcug1qsAbTeYQ+9xRIZwVESoi77wXprADt1q7Gc5VSYEwXDGSCTbbAoY88DHHL7YU595LFy3Xenu1cUuIyDYRIwBiH4zgDj1CKY8d1mcaBI+vew6ALfbpyAfzB+wrPGWw2F8A5R6dTXPC5OHYc8uZjIGefhfknv4cwjJC8/Tj8zjKSXiddwOoCllF/Z3zvJ6CuvwnYf3jHY2MY4dlx1ufeFTlq7roe+v3pOJUoJZUMYOecw7JsGIZRKUfHxuNmmGPQ8zyEYTCTC9w4jvMxziRJKv2sU9S1IWs+rZLwrnMB643USaKUgm07M1k2EYZ6o9h1vXr6poRkz24vXrhQ6Wt2VaiFvZqaEuC4LqzUneK6Hg4sLsL1POzftw+9Xhf9fh9xHKX5UkmdWVAwQggwxtKmyeosACdBtgChZ07lDoPkl/7xpq3HW0EpA+ccnBsghKRtm/oBLPv54pbbi23I/af/AmBMN+T+we+UIu8xjiPYtg3GBgt8JudOAwpAFKzL3RtmoV/0qHOzuQClVH6tiqLB8222ei3Ka0Jecz3IM0+CPvcU2MnHIN5yG8K7Pwa5soSFF04DIPkY6qiQUychLrsK5MI58C/8v1u28AKDO2tM0wTnfGwLJ9M08rHuSZMkSdpInExtMT7McWyaJny/kR4vfRCSjf9VM4tp0GMwK83odGazmTC77hiGkW50WgB2zi6dfS7Nry0ztu1Ussm3ykgp4DgOhJCQcvbOFyEEoiiC62pne5UyVWcdwzAhhMDS0tK0X8pcUAt7NTUlII5jLC4uotvtpjdgF0kSz2ROTlnJGkzrvI7NWesw2Kr1OFt8sxeeh28acF0PjuPCsrTLgnOeC3qWZUEp7WQDim/IFd0ucP1rgScehbzx5l2Nso4DXabhQamdF6QkDsGe+CH4tx8A6bXzz5c+8jDI0vmBPqu1IiA5d3okkS8T9drtFpIkAaUUnueDkMHKFbYSJMWx4xB3fwyk34F823tXj4POCsjXvwwZ9GDbNiil4JxDOD7iW9+76/dBem3wh78C/vBXIN9wbFuRdFBnjXbNqLz9uGhBNROmpiViUMpgGNMLYB9EzDZNKxf0gqCPbrcLIRJEUQTG9LFqGAaUkpW6rw5yDHLO0WwuoM9MBLe8u9DM0rIRx1E68i7hOC5su1qOtaLZKr+2rGSu9SqK7FUmc07N6uZ1dv91XQ8AIISE3hmtmSa2bWNpebkyGw9Vpxb2ampKgGWa2Lt3D8JQ50dNa+Rq3omiCIZhpg8GtaV/K7YqecgW304SgT71Y/R6PfR6XQRBgDAMEIZhPjquG818AFjn3NtuMTpMQy8/9SQQR5Bvv+OSUdZpkgl6rjec2w1YI24snQe///MDLdzXCqbiLbft2hW5VtTLyL5Hx3G0G8D1Eb31PQO73y4RKh/4wqpg2W3lx4OUEmEYIo51OLN6x90I7voorCiAcerESNfKogRl23aQJKuB8EVlR1JK4fsNEIJ1Y76TJssiXZuPOVHaLX0OP/CFdee+ztHT+bOc8zWC3vpjQh+rISilaUv1bAlBjuOCUoKVm7YXqmcJ3Qwd5GN4WnieTdFiJ+JY59dWwZWajYSW/XXOGkJo08Agm4pVRYt7uhTPdfWmspQi38jZt28/pFT5hnLNeMlc5KfPnKnP9wlRC3s1NVNmz8ICrrzySvR6ly5GaiZPFGlXTBbIC2CiAt84WmIngeO48DtLUO1lqK/9DaJOe9sGWD1WFcHzfAwqosb3fmKoEWBy7jSUUlCMQ+07BLF4BOzUial/rtlDput6Q41u7kaEWue03KWItZmol6GUQhiGOt/znT+P4K57Qbsd0Kf+ftvXAmwiVPba24q7ehQ1hjj9DGi3Deu7/wMOo3AcB4Zh6p855DW0qKyrjcUeRQiGhmGg2VxAksTodKZfGMA5H3iMvGjELbdDHLsLZOn8OsHKMAz4vo92u4V+v7ft958fP0Ki0WjMVEufZVv63nX6VKHO5yqgBb4QnOsR3VkTbQdBKQVCSCXiRLKSoZrJs9qQO7vuqeyZJAj66UaOHtv3PO3k0waK+bo+TAvX9bC0vFyK55d5oRb2amqmyJ6FBRw+fBjdbqd2h5WIzCEkpYRtO7BtG5PK8hlHS+y4ycbfuksXIZ98FGpAsWqtuDdI6PFWI8Bb/v10lFW8633AwcuBl7x83ec6TRE1SRIYhgHLsrd0mWx8faOKUGv//UHf+3ai3lqklBCnT8GKAng/+Bri7gDfz4Di1+afw99D9LsIwyAVmkgqxmuRb9Dx4KJw3eKLM3xfF/qURYBKkgSe508lgH2rY4UQAtM0h3IzZtls0xorHgeZEyfpdQorbKkacRzlwsXamId5IUlimKaZtomX99h2HKc017R5IxvbprQaY9ujkiQxgqCfPg/I9H3Hcyf8jxNKKQzDzM0QlLJcSO31ejh79uy0X+JcUQt7NTVT5IorrkAURUiSOui1LOiFopVm9zgghIBSmj4wW2Nf1BadNTdush3RlZXlXeVWrRf36LbnwlYjwDtBTp2EvO5VwPOnwP/u87sqoRgHcRzDth1QurmoOc7XN8jPbjSaALCjqJdB4hDW0gsI3/BOyDPP7nj8Dip+7fRas1KJjSKf62qRjzH94GlZJmzbAefFus6yB9miXSh69HV6uXobUUrBNLVoOulF4VbHCqU0/ewHvy7btg0hkpla2FqWBc45HMeFYRiglABApbIEi0AIAUoZbNseOupgFtAZYy5M0yylcy9zINflBtNDCDHzrr2NJEmCOI5BSDUb3ssIYwyu66aj9SEUCDrdLjqdDlZaLZw9dw7LKyvTfplzRy3s1dRMCce2sX///jprpERko2+MMQiRoNvtIAwDEELAGAMhZOwjJEWNBk4Kz/PTh6bdOwRWxT1vR3FvN9CVC1CuD/Xm24DuCtiJxwCUQ0RNEp1dlrVdr2Wcr2+nn91oNEHI4KJehnzHXegd/+Vixcgt8tU2Y63IF0URCEHawkxBKclHdot8sLcsG4SQ3HlZhBPU9xsQQhTSAlwkQpRrlEsLt2yo75MxBsuyASBt6dbHxHbRAWXHcVy0Wiv5/WqtgyJrISdka6FvmPzSsqOUAqUMruvBtu30+53dXLG1NBpNSCnTzchyFYE1mwsAUI/lTRkpJTg3YBjG3AmsWXGbbTuVyKMsI5RS2I4D23Zw4cIFPHf6NFZaLSynI7dBEMzlpkpZqIW9mpqCIYRg//792Ld3LxzHgWWa4JyDUgpA31QJIbjq6NHarVciKKVoNhfQ7XbQ6/UQx7HOZ0vDeIOgX+fCbILn+eh2OyPfxNeJe5QiKfiBU177aqjrXg11/gzE+/8ByKmToC+cmbqIqpSClCJ3Z639HMcp8m73szNRr9UaTtQDAHv5Qtpm+7eFve6t8tV2IhP5oihKP9tsDFM/4BflZtroABvFaUkpQ6PRBKUUnU75BBYpZSqKlUMocV0PQiRDLVCTJAEhFIZhwDQtMKYdXoOIg2XNQHUcF/1+f80xH6YLrDAXtFeFPt1ODiC/3mT5pfIVrwH73tdK9d6GRUqJKNLNuXGcAFBpO7u96QbKLOE4dj6+b1lWKdxJhFAsLCxASoF2u3zXtHkkSQQ8z5vLZ9owDGGaRjqRM3n3edXZu3cfVpZX8OzPfjbVQq+azamFvZqagrn66FH4ngdCdNut47jwGz72LOzB4uIiDh08iIMHD8LgPHUOWEiSpN7dmDKNRgNJkszlg85u0UHlqrCFgw49jtKQ42JbiekZHSov3/oeYN9ByLfcBjz9BOiLzxf2O3aLEAKE6LbOaeSXrcU7dDn6b/k59J/eXcmI6TcRH7kKePZkYeJAUc5FKXXIvlIqHx8pgmz3PxO6dvt6OedoNhcQRSG63W6J7wkqb7acJpxz2La9K7EgSXRLbtbWrUeMd77mTHt8fzMopbBte9N712ZCH2MMpqnH0h3HBecc5GcnEL/sVVCHryrVexsVpWR6X9fHqu/7YIzOrFMpc58mSYwwDGEYBlzXK3QjY1gWFhYQxzG63e5Ufn/NpSil0uvA/Ln2AF2SlwnfZXGfVwXOOVrtdp2TWVJqYa+mpkAWFxfh+9rBJIRAkiR5nkgURQjDAEHQRxiGuVtPP5DX47jTgnOeZompUjpkyorymsA734fo2ZMDl2UM+JPzzL0iA9Azh1ry8x8DCAEIhbz+deBf+XwhP39Uigg+H8VNpLwm+LvvQfSyV6F3+weBqJ+PLA+DOHYn+ncWO4pbpHMxEzocxy2sPVO3PK5ew3fzeimlaDSa6PV6uxLMJukkE0LAcRwIIabqfmo0mgjDsJANACG0g2UnsbcM4/sb4ZyDc2Og4yZzoOvWyMzRx2BFIbzHvw3aa8P9/oOgSQylMFPPJUJogdOybLiuC8bYzIkalDIYhpGP4GYucN9vgHM+8U1k23bAGKufrUqIUjK/d80jWvgebEOnZhXODXQ6nak7gWs2pxb2amoKwnVdXHbkyEBjiXr8TualDPXOx+QhjT2gt70fXnsJUadd7yYPCXnX+9A7/hGo9nLh7g49lhunLsq4UPEgIQx42Q1A2Af/40+VwrGXkQWf73bBOYqbiL/7HnTv+DBEvwccOAJ64kdgJ3409GtwW0tQrSWQr3+5NMLHZmRjuUVkUDmOO9JIim3b8P0GwjDctQtu0k6yrGRoWhlepmnpJu5uMXldUkrwPfuRvP04yLnnYKjNRd8yZqBmLZe7+S600J26F9st4ORj4FLmo2pamOGglOTRFFVG31u0GKyzImfr2Uu3Arvr3pcQ2qnMOYfn+XnRCqUkHcnWGcKU0jwypqjvWbvQo7lrKK4CUkrYtjNVN+e0ye5jtUg1OJ7n49y5c3N7zJSdWtirqSkA27Zx9Kqr0O/3hnKA2LYDKeVIxQM1w2PbDsi73ofuHR9GeOEc5JPDCxjzTqO7ArF8EfQb4xFw9MJCFR7Uz088Cv7FPwf9wTcgjv9S6cLiLcsGpXRXD5q7dRM1Gk3wF88iuvgC+Ff+GmTpPPhDX9rV9+owCnXiMcig3Nkruh1v9JZrzjlM0xzpGPUbDbRb7ZFEsq2++3GVImhhxM2zSCdB5kqk58+gYZno9bqFLi6CW96D4K6Pwo4jeM8/A9u2C3N1jhPLsnIn3qhsdPQlSZKP7jrOqtBHSLWFPiklHMeZOWFPxwzYm5yXWVZwAKVWN5Uty4ZlWalQvtocbts2TFMfV6Mc/9oR1q/scTLrMMZn0rk6KJnAP+1YiSphWTYuLi3Vwl5JqYW9mpoR2bdvH664/PI0qHm4m6PjuIiiqPQLh1mB710Eu+0DMC+eR3TyMaj2cqlGqqoCpQwuZwge++5YP7uswQwghe/4Z2HxavEQ2He/WujPHhTODTiOq0t2LB1sTylFkohdjePuxk2kizII2hdeBH3q70F67ZEcSfbiIbTf8M6xjYQWOXKaxSCMQtauutvxacYYbMtGrzeaY3ir736n43yUz5MxPQI6qY2pzJVohD0Yp54s3ul+9jmQzgrU176IsL0CpfTGgmlaEEKWdiGjSyHEWMbJ9MbjVkKfC9u208Z4Wimhj1IKy7JmcgzRNM1tBTkhxLrvNPujo2J0XExWNuS6LkzT2rWAP6qbuWa8aMeaOdeONcuyph4rUSUYY3nZXVWu9/NELezV1OwSxhiuuvJKLDQb6HQ6u3qodl0P/X6vvjhOAMuygXfcjfZ7fwnRxfMgP/5B6UaqqoLn+YiTuPDm2s0QQsD3d86+GhZy6iTU4iHQB76A5Bf+4USde4QQeJ6f55RpcT9BGAYQQoBzPpERx1zUa7cAjH4NopSmGXsfHdtIaFEjp0qp3E0yKK7rwjAMGIaZ5iFaME0TjDFwznPnSxbKbVkWbDv7zzZs287dMNkfpfTnNq6cn+w455/7zKbH9yifZ5Ik8DwPURRO5B5Gzp0G7bax57FvoXPxxcJ/50ZxVAiBIAjyYhvDMCFE+YqusrbXSWwQrhf6+kgSsYXQV25Hn2Ho83YWBQ09ZjtaQYgWBpP8+Pd9PxW3h5tI2a37vGYy7OY+OGvocfGwFvYGhBCK/fv2Yf++fbAdJ82Lr0fty0It7NXU7ALXdfGSq68GoHbdXmgYBizLnut8i0nSaDQQPntS53+deBzxL/8zyCNHQZ97qhb3hsTzPPR6kxGkpZQwDBOUMiRJcUIi6bXBvvtVJL/wDyfq3DMMIy1rAVqtFcRxDCGE/uP4SG69A9byC4g6rbG+jrWiXlHfIzl8BaJb7wS+9yD4g/eN5bwi504DUQgwBnrm2ZF+B+csXXwyMEbTvKnN86UajSYMw4CUCoTojD5AB/Jn13CltKtLSgEp0+9UZAVKSVqiFCOOI8SxLk9yXRdKqTTnp3j3UHacbyVaj1YGoWAYRuoyHb/IT+IQCy88h6TX3bVDcjdkraqcczgHDiK+9Thw9jkgKofby0kXV9N4jthM6OOcwTStdUIfQIYShcZN1hQ7ieN20mhhjxV2jiRJAiEkfN8f6nnV9xuFj8vXFEs2uj3P6xDHcUZ2zM8TQgj0+/20fITjwOKBtIipjpQqA7WwV1MzBIQQHDxwAEeOHEG/3xtpJ1JKme50W3BdD5wb6YJwPm+u44QxDtu20Vu+CPrUjxH/8j+Duv71UNfcMLGw+VnB931IqSaaSZIkMXzfH4sziJw6CXnocpDTz+wo8o7WOruQl7UEreVNx5PEseOI3/crYN0O5JOPDv1etv/9q6+9aVuFi3oAEN/7SSSveB3gNcY24k7iEOrotRB3f2zkczeOYzDGwJhuktRihJP/yRx2WYNuu91CFEWI43jdnySJU5Fg/Z/MRaXHfEQq+q3/ox+OtTiWiYGTZNQyCCESeJ4/ketBthmmHaaTJ45jdN90G8K7PwYnieCfPZWWDZCp3rcdx0EYBqVwx20l9GXtqGXI8sqeB2a1qdVx3PwaVBTZZoXn+TuO4HGuN68yQbym3Mx7zt4sZm1Oimzzcv/+/VheWanXryWgFvZqagaAUoq9e/fiyiuuSB8IO4UswKIoQhgGCMMQlOpxnzq3YCcIDMME52zLUR9CCBzHget6uWug3+/lD7ryyFGoa24AnnwExn/7s9qxNyC+76dV9+2JHqNKKXC+mudVZM4a6bWhFo9AvvcXgSjctgk2uf0eiLvv3fHvbYRzA/z2D6B7XJe1qBOPbf5aUvfUwo++ibhb3GcsD1yO+J/+C8g3vBNOEsE49eRYvkPr7M+QXPsqqMNXjlUwH81lth7toovyRtog6CMI+gjDAHEcIYpC9Hq9sY5G651ukgqIo4XVTxrtNjQBYOzNl81mE/1+f6qfT3bsqa99ESQOwbkBy7LSLDIzbxWd5ALHcdzi8wYLIhP6giBI8wrNVECY3jOO52m33iwKGVkUQFFt0WsRQoBQCtdxNxXyKWVoNJppKVGIfr/O1qsClM53zl62MVKzO6SUIISg2WxieXl52i9n7uHTfgE1NWWGUoqDBw9i75496cNpf2wB1dlDULO5gN6ER42qAiEUCwsLuaDHGEOS6GyytZ+X47gwDJ6HfW9cCBr3fx6i29LCQHc67o8qwTmH5/mQUmJlZQVKTX5XrtNpY+/efQgChvAttyF5/8f1a7v/8wX8dL3IFO/6AMhTPwH/yfc3/VvS9df9cxCyxWz3G38LHvTAvnn/ln+XdFvg938eqrkAwzAKe9BOPvirUIevAjt/Guyb94/N8cT6XViPfANRHG37PkdBHrgcyQd/VWfGjfHcHbUNcliCoJ+73zjnlRoN6vf78LzxNgtalg2l1NQXn9k5CgAhsO71WJaVuwr1Pb0/9mKRTEiswmbgysoyfN/HwsICut3OVIQ1XfjCsby8NPHfPQlc1911PMwg9Hs9GE0Dvu+j01kVD1c3UPu1+6lixLGOhJhnKKWV2lArG0EQoNFootlsotWq11TTpHbs1dRsw9VHj8JOdz/jePwZNkkS5018hEwmt6hKNBoNSCnQbrfyUR/OWR5UnzW32baTu3A2dfSNOH42T7iul5a89FOxYXoLSEqpdnz87OnCHFsAQM88C3HrHYDtQl7/OvCvbC4Wiv/pfcCBIyBBD/zbD2z7MznnaDYX8pFX0esOfMwVEX6eQSmF/+LzEPsOwvxPn0Zy/szIP3MrkrffgeCOD4M9/h2wJ344lt9RhjbjcSGlRBRFcBw3d71UASlFKrzJsSyOOOfwfR9tRRDfeseWTt0inby7ISvCCYIAlDI4jp22Jo8mEluWlbZnu3BdF3b6c7OSFgCVGXnMJhLsxUOI3nYH1POj5WQOyyy79RqNZl54MU6iKM6jCkzThO/7IISg02lPrCG7pjiyZ+Z5zdnTG9fe3L7/opBSYN++fVhaXq7ERtOsUgt7NTVbcPjQITiug153ss4J3cQXwvd9xHEyFXdUGckaKDe6jXSeT5C7yjjnMAxjYuUOs4peJN8Jv7OEzsUXS/HArneWPYh+Fzj5eGELQhKHwLM/1aLen34a9MXn8/9vrVhAn/wR1OIhGJ/9o20bdB3HhevpprnduCcoZeDcGHn803Vd3WC8dAHiG1+GGnMhh3r+Z7AJAeEG1HNPjydjb4eW16qjXWkBODcqtdgghMCy7JHESM/z04IS/X4Z09lsnueh2+0iuOXdlzT4Kq+J5I4PIbn9HqjFIxB3fqQUualJEqcCi0pzGnVJC6VZYyyw1SaJFvKcXMjLioOCQI83RmG4pnQnQRRVq9FRCIHum25H9PM6qxAnH5/IvZpzDtt2ppbROE6yRu7J5AaqPNPRcRwA2o1ZpWOwZj3znLMXRRFM04SUsm53HQEpJShlsB0H7fbsPZtVhVrYq6nZhL1792Jx/350O8XnlAyKaVp56HoN0mZUuqXYkQXZM0bR7Xbqh8wRIe96H6Kf/xjkylLhRQ6jQAiFbY8mIGz+gynU5VeDfe9r6wSj5PYPQNz9MSAKwB/5xpYNo4SQ1L3QAKUU7XZr9w/JfgPJ2++EOH1qV+IY5xyNRhOU0om6KEgcIrnypYju/IheJLzjLpBTJwsV4HZqeZ0V4lg7m3y/AUCVfsGRJEke2q+UAqV0aLHGNI3cBeQ4DkzTAqDH8JMkSRuRA4AZoGf0uSGOHYe48yPAgSP6HH3ob8ZW3LIbhBAIwyAvkcgy+bKCFtd1c+FvrQsq27Dq9Xrpv78q8OooCpmXrVTxXpdlFdrffRCewSHleNyea/E8Py+7mTUajSa63e5ExwmF0E7dKArr6JiKk5VIzev3mI3oz+v7L4okidFsNNEPgrkUictALezV1Gyg4fu47LLLJl4QsJEsp2fcgeRVQQgB1/W2bUZVSubjuDWj0ey1EC+9CDz0pdIskgH94OA4buEL2mzEUx66HGrxMOS1r0Fj5UXQl74S0Uuvh/uzE2ieeTp3RliWmbpIV8fkOOcIw2DkjKP41uMI7tqqgIkAACAASURBVProrpxHnufDdd18dHrQ11HUGCM5dxq02wJe9iqI618/1pFZeeByxPd+onDxsCwIIZAk2qXKOEdc8kUHIRS+78NxHFiWrf+5/wDksbvgti7ChNJFMpynDhEKQigIIQAyocDC8vJSWmISrCuT0o3I10HcfW9+bpBzp7XxLQpg/OUfgj327VJdrzKyEokoWl/SkmWSBUEfURSCMY44jtHv9yop2A1KFoeR9Dqp80u7ExljECIp/B5uGCYsa1KOtsnieR4ATKWsIooiuK5XudKfmvXoa/L8CntKqdRxXo1IgzIjpcS+fftw8eLFab+UuaQW9mpq1mBZFo4ePYpOp1MCpxyBbdtjbWOsEpRmTq2gFu7GiPKaYLe/H/S5Z5A8+nApF8m6QbTYJrNsxJOcfgbyvb8Idd2rQHttyAf+G0inBfbQ3yDpdXMXrZQqd86EYYRut5M7a7ZiUPGMnDsNJ4nAH/7vkMFgizXDMNFsNqGg0Gm3h3aliGPHLxlz3A3Zgp098xOwQ1fA+us/gWqPpyltlvP2MqSUCMMwF8rKvHGRJDEsy0a320G329Gj6G96F4K7PgrZugj29BOglKSj5joywTTNVRHQslORj2x5/G5sRCZxCPbED8G//UDlxV2lVOr8rU6+YhFkrsYoCmGaBhzHXSfojgohBI1GE/1+b+bEJ0IoPM+f2ka0UgpSSriuV5mcx5pLydzRZYhcmQZSKriuWxe/FICUEqZpIAqjuRWKp0kt7NXUpBBCcPXRo4iisBSjGkIkME3tCprXm20GpRTN5gKiqL5RjBtx7E6Ed38M4eIR0B9/v5TCXpIksO1iw/qzEU92+mlYBDB++vdIvvXfIW66FeybfwfVXsnHxbSTKkGSxOmI3GCvYVDxjMQhGKXo/cr/DjxzAnTlwrY/1/cbsG0bvV4P/f7usiU3CiYj02nB+P6DaFKM7WFZddqQ178O7K//dF0u4riZRklDFIVp3hot/f1gbdZedlyRr38ZSa+Tutai1LmWudfWO9i2u/+uLT6qsmNTF19ox69t27BtG47j5mO48zjGpJRCFEVgjKUbN8WcW56nW8x7vck72saN73sQIpmqECyEgGGYYIyV4tm5Znhc10MYhjMnfA+D4zi1sFcQpmlheWWl9BEis0gt7NXUpFx25AhM0yzVhT2KQliWBdt28sylecQwTHDOZ3KMpmw0e21EBy6DuOHmUoTQb40ai0vAN01Yz/wEwSPfgrjl9lyII+dOjyzmDCOeBf/r70AeugLqmuvBH7xv079jWVbahCjQ6bRHGtsfR1O0lLJwZ+VaUU28716oK18GeP5EHXtFuRuHgTG+aXlQ2dCRCW4emTDOBvLoV/451A03Qx66fMeW6jKRFYJIKfPAdp2pp8sxyiLcTqtlOI6185MyhmQTgdMwzHTk2wVjHIRgy7FlwzBg2w5arZVxv+yJQymF63rodDpTfzaUMjvv5/c5tapwzmFZFrrd6WWKlwE9IVUfv0Vg2w4uXrw410LxtKiFvZoa6Fy9xQOLpbyxRVGYtrnZc+tWk1LCtp06x2XMuAePIHzDOyG//F9Bls6XKoR+I1lwt1LFHROe54FzvroIbLf0mOcDX4C8+e0jiznDiBz8Zz+FetkNYH/6by5x7BFC0Wg0YJpWOvJY3hEoy7IKzUNcK6qxB76QN+Qqrzkx91bh7sYB8H0/F4DKDqEElmmN/X4lj1wNdc0rQX/wdbAnfjjW31Uk2nHs5AU7QmjXr1LlytSbhoCdEccxPNdbd33nnMP3G7AsPaocBP00okPnnBqGAUKychG9OG80mgiCYCazij3PT1uRp/9cmDViZmUaNdXBdb3K3FvGiWXZSJJ4prNNJ4VhmOj1+6W4Ns0btbBXUwPg4IEDgCpv82AcR+nIzvw693SOi1tqEaPKNBpNhG99Dzrv/RDI0nnw+z9fWlEvQ0oJzyvGtacXhiZWVlbz4MQtt0Mcu2tV5JygmEOWL2D/I19HePa5df+7bdu5yKNdeuUWuiklsO3iXHtrRTW6/GLekDvJvL1xutA2QimF53lgjFXGsSzToqNxu9/pc0+BdFbAH7yv9NeqjZimCQAjC07jdNVNQ8DO0IKeTIU8Oy0s0qJR1pKs3Y5xLvIxxtJGZT3SbNsOAJRyw7YIdLbe5N16W43AZ83Y9QZsdaCUwXWd0jvBJ4FlWUgSUYJ89eqjlMLePXuxtLw8l+vVaVILezU1AA4dOlR6C3YUhTAM3ShYtp21SYzsCCHgOLMdbuu6Xpp1Mjnx0nW9VCgSCE+dBDrLpXbqrUVKAdO0QAgZSZS3bQe2baPdbuXXAHngcsTveh/IhXPg9/8V6PKLExNzgPScevudUM8/C0QBKKVoNJrg3EiLOsr//QB6sWdZVt72OSpbiWpZ+Qn/3Gcql7e2EcMw4DgOXNeD4ziQUlRq4aWUSkUWY6z3qkkKrOOgCMF7nK66aX++eoFNYBgGwnBV0NuKtSIfAHBugBAysGOYcyMVELPcQwe27Yx8fxkHlmWBUjaVjc7tNlGEKG6zrWb8WJYFQmjtsoTOhdM5yuU616uIlBKccziui1arOs8us0At7NXUADh86BD6/fIHKydJAs/zS2cXn8TIjhY1jZmto/c8H4ZhAAA4Z2MXbz1PC3pKqVWhKKreQlkIAc/zd31csCtegujDv4HwiUehOnoEN/it34e4+6PA4hFg/2GguwJ24rEiX/amZAI52i0kv/SPEb71PWDdDtwzT8P3/dSt0inVuT8IURTD8zwIIce2G56Vn4CQqeSCFYXn+WnsgEAQBOh2u5UcZ9H5irXDeiv0RtXoLcfTdNVNgiSJYZpmXlg0KFnTbub6Y4zBMDgMw0ynH6xcuHNdF47jwDAMUEpzx1kcR4jjGI6jN350G3o5rr06hkJOZZN3u00UKUVafuJWZvNpntHXoKR0wvU0ME0TqsSTW1UjjmP4vg8CoNefXUNG2eDTfgE1NeOGEJI2zjmwTBOGaYIzBsYYwjDEyspKZazXUkr0ej34fgNxHKPf74EQAkopGGMghIAQmoZJqzRrZjWge1yORPbN+9f9cxwQQkvzUF0sBI1GA5SSfAx0z569sG1R+KJYh23rkdM4jtBqtSo/MqPbaXVLbn/IhwfTNBG+/+MIX/E60A98HOYf/N/6/7jqGoBSQEr9T5DiX/gmiLfchuT9Hwe99lWQN74Rxo+/j4XHvgkYBlqtlcp+V0rp65bneVhZGU3I2A554HLE/+j/gDp8FQCA3//5sfyecWFZNjjnWF5emvZLGRkhkly8Gva8nBeSJIFpWiNtKpJuq3LH+bD0el34fmNXbn19n1tJnXcUgIJUEiJWuVAnhNj2mrSyEsGyLHie3giL42gmG3YHhb5wevVeuQndbhcLC3vg+3pUuKa8UMogRC3AahQImcyz3rzQ6XSwuLgIISWWlqr/XFMFasdezczBOYfrOGg0mzh08CAuO3IEzYYPy7S0+AWV7v7G4JxhcfEAhBCVcUUIkSAIgrQVzoFpmvlOc/bgqhTAGAWlDJxzmKYOl+acI0m2f4jdDeMa2TEMA4Zh5LZuxhmiGdoFJoSg2WwCwDq7ehRFaTB2MQ4n3SLowXFcJEmCbreLMAxLPXo+DEkSw/cbqUNgsPdkmiY8z0f05KMQ+w6ucx8kN74JaO4FKAV97Ntg3/g7JB/6J4UUM0Rvuh3xb30ayc3HkNz0dqhDV+qssDhcdd888AWQpfPY9+AXEF18Ed3u9FsPR0UIkY66GWO71sb3fgLqpa8EOfssjM/+UaUcTIRogb+KjsytUKp27W0HY7wWPgdASgnLsgBgV5sbmRiXOfCSOEaSJEOV+gihN9qUkjAME57ngVI6tVgUwzBBCEoXy5IRRREcx4Zl2SO7UmvGh23r76cq5oZxko3i1o69IlGI4xj79u7D/v37AaXq+92YIUcuu6y+2tZUDkopDh48CM4ZwjCCYRiwbRtWGkitg5UFkkQLeNs9VFBKAWBmFlPb4XkeTNNCEASlHz32fR+ca1GPMQZA7/7EcTUE2J3IMtOEEJuG4uucH2ddmcOwcM7hHDiM4KZ3AN/4WyRLL87sA7bvN1JHa3fHv2sYBny/gU6nveXCSHlNiLfcBnLiccT/6P8EmntBzj4L89P/G0h3uMyQ7Gexb96P8F/+KWCY6/5//lf/YZ3rRnlNkFvfg8Yj30D7+ec2/rjKQilFs7kwNkeaPHA5kg/+KvjnPgP6wumx/I5xYdt6kyZvZJ4RFhb2IAiCmY1QGAVKKRYW9mB5eWlmr8tFkYlpZXGzUsrQaOh7zjTyLzP34CD3u2mix5gdCCFyIZUQpNMlBJkbPosemIfn8DLh+w0IIUq/HpgEzWYTYRjWI+RjgjEGx3WxsryCc+fPT/vlzCy1Y6+mcjR8H1cfPQrOGCghaTA7g0hiBEEfQRAgjqNc3NsJPa46Hw/VcRwjikI4jgPHcceaeTUKWUbL8vJSHoYdBP1SvtbdwBhDs7mAOI63bOzjnIMxvuuHDMdx9ULo9cfQu/MjkCsXxpZ/WAay/Mko2t6JyDlHo9FEt9vdViTOXKjJh/4J1JUvA8IA2LMfUAB74oeDvaZXvB7RJz8FufcA5Lt/AaSzAnzv61A3vkGP+L5wFuzrX1rX6qm8JuKP/ibiW49DriwBJx8f7oMoMUqpsRbgZDl7VSvPWOvWU2q2FrbatVdcK/IsoZRK23HrFtGdKKooqSiUUoiiMJ2GuPT4ZozD89y8mMk0LTBGC3vtOhstKv1xkyQJwjCAUiqPjAEIlMriYmS6ecvhul5auDO+2Jia9VBKYRhGXZ6BrMworMXlMZGd09wwsLIyWxuYZaLO2KspLZRSNBsN2Fk23pqxzCDol3YEoexIKdFqraSZMR6EsNHv9yb+sEwpg+/7uRsvc1vFcQzG2NRvroSQsTxccm7A930EQbCtwGEYxsDuRM553pJHKQWlegHRaq0AD30JXCRjzT8sA1LqIHHLsra0+jPG4PuNtJBgsAdZ9jd/AbV4GKrXBV56PeSVL93x31FeE8lt90C8827AMKFe/Sbwv/oPYN+8H7zbgnrs4dzBt9H9F9/2AZ2v99PHgYe+NNBrrKk2tu2ko4HTFyyKRo/kOfXI6RbEcQTTtGqXyAD0el00Gs3SxEgopdBut+B5Pvbs2Zs+kypwzkEpS90/fQAKlDJYlgXLsnds990JvenHKhMfk4mgO91zCSGwLBsLCwvo9br1OTEB4jiBbTvTfhmlQD83l1sorwrZum7jxgNjHMvLu59CqtmZWtirKR2O42Dfvn1YaDYRxRGkEBBCIgz1+GgZHuhmgcxy7rpebsePoghJEk9kFzjLlovjGJ1OG7btpLlyYqTsGkIoDEM/WK+SFYlkDk0tGmbHUvZPvaPM89zCTqdd6MNzNpYyyEOrXhhs/bs557BtB5zry3gcR4iiKB9Bz97jPISrZ8RxBMvavERDu6KaCIL+ULvT6toboA5fBfLkI8CPvw/jL//wkr+TjYCyv/kL/fdNG+LdH0xfVAT+H38P/CffX30t23wn6spr9M9MYrDObO1qZrEHNasQQmHb9kgj92Wn0+mi2WzMjBti7Wj9sGP5G+n3+9i710nbWKv/2YyTJEnSllq3VCOo3W4HhmHmrfb9frDJPSZGGAYwTRONRnMk4crz/Jl8FlZKIQj6ECKB7zeQJGImNzvKhBBJXsA3z9cfznl6Ps3WOTVpdEGfBwB5EUkYBvk6SkoB13Vx4eLFqb3GWacexa0pDYZh4OjRo9i/bx+QZofE0epI7aw9xJSFOI4RBAEopWmumw3HcWFZFkzTzEdCdTlHMY1RhqFD9JeXl/MLfpLoUhDOGYRIhs78YIzB83x4npc3BGfuNcb0e+Ccp79bvzfT1Dvo2R/DMHNRUTcWmiOPKOjP1YbvN0ApRbvdGmi33nHcfIRlLZZlwff9NJQ6Qr/fQ7/fQxzHECJJH87m81wRQsB1vUuckJmoJ4RY12aovCbEseO6tGKLogVy7jTE0WuB614D+oOvg3//wUv+TnzvJyBvfCPUNddDvuGdoCceBX3mSSAKYP7B74A9++TA74GfOgF26AqQv/iDyo2U7oTrehAiqd3Wa3BdF0qpmXanKCVBKIWTjjpVHXHsOJL3fxyks1JIvIFhGCAEpRgxLTtZ5ELZRrulFIjjOL0Pb70xmhW3eZ4PQiiSZLhroW3r5uytIjxmASkllJLwPL8u3pkA9fVHu+b11Ec1XLBlxfN8XFxaws+eew4XLlxAGIbwG34a/aSPL8aN2rU3RmrHXk0pIITg6FVX5WOiNZMny7HL4JyDcwOMaQccIWYeeJz90S1zOg9lEKdfNkKisyw2v4GuFV4GgXOeN/5GUYilpeJ2gvbu3avzG3fhYMx2rgzDQJIkQ4/frBdRCVzXTR/ACPr93kwskHdCeU0kx+4EoMC/eh9It7WjW0YpteE70/llSqlLSkrEW25D8v6PA8CWDjrSbYEIAQVAbTGGyz/3GSRA7tjLxp7FW24bWpxz20sgf/yvZ3LhZhgG2u3ZEitHIdtMmZRbr0in2bD0ez2YC3vguu7Q1/iykZ3fRcUbhGEA163bgwdBSpkXalVViEiSBO12C41GE4xRdDqDX+tt2xnq71eVMAzBOUezuVCvCcaMlHKu3fSGYcCyLLRaky/BmTU457hw4UL+3zudDjqdDvbu2YPDhw+nZZZTfIFzQO3YqykFruNgz549pRqvmHey2ndduBGlo7tBng0XxzEIIakAqMdCtcDG8ny6tW4z32/Ath0wxhDH8cgtXJzrsGXbdhDHMdrtVuFOoOy9DftzswdSIRK0Wi1E0fAjaLZtp7Z1D57nQSmdLdnrdUsfmF0U4thxiLvvhbru1bk7JnPLqCNXgZw6CXHL7escd6vuSwO27cB13S2bC8m50yCdFS10bOHYAwD69JMQV7wE2HcQ5OknQFf0g0vm+KNP/wT8G18GTQtKSBzu2tWjHYfBzBTFZFiWBc553b63Btu2AZCJuY+KdpoNSxzHcF0PUla7LCIr1tnumjEMQog0Z1HM9TjcIFBK07zGal9HMpeubTuwLHugjbosMqVsbsVxkWXmmqZVlzuMEdu2IURSWaF8FGzbhuf5I+de1uipKUrppmO2et0YYHH/IjjnOP/CC1N4hfNBLezVlIKFhQWYplFfWCtEJvxFUYQoChEEOkchy6jLhD7btuG6Hiil6Pd7EEI7/FZHZVle+kAIBecsvUGw/P/XY7QMnBtp6YcP07Tyne9hx1kGZTdjP5RSNBrNdER292HxmUAVhiG63U6anzdfiz5y7jQQhaAnHgV/6G9B4hDk3GmoI1fp0dfFQxDH7lonVGQ5R3qcOkav19vy+xt0gU56bYjb7wEOXQF1zfXgD94HYHOhJHz7XUg++SnIJx4D/8n3dhQNN+K6Lrrd2dvgsG0HQoiJj+EOMm49LXy/gV6vO7HzelAhe1wopQU93/cQRVEdr7EGQmjt2hsAz/PSDcfZGJkLwxCGYcJx3NSNuLng7XkeLMvadINqlokinZub3T/m7RloEnieh16vO3fXY8uy4DhuLeoVhOt6aLXbWz6/RlGEFy9cQLvTqeNYxkgt7NWUgoWFhXxksaYabLZgVkohjmOEYZg7+6JIj+gypgU7zo00J8ZIc+7W/zEM85L/b3UsWBdiZM61cd8clFLp+Csd+NjUBSDJrkW97HPFuedgSHHJ+Og8QeIQ7MSPwE48lh9jJA5Bf/wDLVA88AUoAOL1bwN55gToygVYlp06TAMIUVw2Jzl1Uot6f/b7uWNvM6Ek+eSnAMaB626E+e/+r4EFFHH05Uh+41+B/eynSF54vpDXXCYopTAMY+LOi2FdapMSAhnTLZkTHUs1LagrXwr63FNDvbciP5NsYe663tw4jwYhSWKYpgXGhneIl4lxnz+zKEJkIrfn6QkE07RgGCYY43m+dKPRRKfTmcsyiczNmH0+WRZyvV4YHf28zS/JJZ4H9MZab2zGgHmBUqY/y34fZ8+e3fbvZmvEmvFRC3s1pSCOY+zbty/NTalP+iow6IJZuzQShGGAMAwhhIBhmFhZWU7/t83+hJv89xBRFCKOJ+tck1LA87yBnRSe5w+d1bF2MZTlvsmVC7CfewqU1ufERnKnXa+N5J6PA4evzJ10juPk7cBFEr31vcBrb4FcWQI/8eiWeWWi2wWufy3I5z4Dfmrw0oz4138X6vCViI5eB/bV/6/Q114GlJKpI2myC4hhXWqTGlc1TQuU0okKnbt9b0V/JkmSpLlGdj1it4YwDOF5PqSUlR1VHuf54zguADKTrkYhRDr1sJpVvBo3YkMpNZO5q4MihC5X02KegmGY8DwPnLO8gK1meBqNBsIwmDuRNBvpn+dzqig8z8eFixdx7ty5ab+UGtTCXk1JEEJgaWkJzUYDpmnO3U2miux2rMvzfCRJAqVQibEKKSVM0wKAgcpBDMMY2omydjHEvnl//s+k14Hv+4jjemxtK9Y66VjrIhzHHcvDWvLr/xKgFHjZDeBf/PMtF7D81JPgX/yLHUW9jc4WcuokyLU3wvrP/wZYerHw1z9tlFJwXRdhGE70WB42D21S46o6Q1NOdPd6t+9tHJ9JHMewbQeEkKnd78s4pp0kCXy/gSSJK3F/3Mg4zx+9wdavrOg5CEopSCnymJNsI4RzYyYFzWFZjYDRG72GYcB1vTqfchdkmdezGP2xE7btQClZi8IjYpoWlFI4c+bMtF9KTUot7NWUBqUU2p0ODh48WAsZFWA3AeKMcbium4+hEYJKiLhKAfbiQXTfdNu2i8BMtBx2sb5uMdRt5Z+rUipvzqydLZtDVy6AP3gf6MqFfKxkHCN+yc3vBPwmoBSSOAExTdATPwJ/6Es7ngPJK16P6JOfAk4/A/qiHrPdKAzy9hL2P/IQ+s//rPDXXgaazQUkSVL6NueiixG2InOWTlKk2O17U3sWIW59L+iJx4dued6OJInh+/7URKyN56Dymkhuvwfy2htBzzw7FbEva331PL+SOYTjOn8457Asay5FCKUULMuqhb0NKKXy7GHfbwCoxvNkGaCUwvcbaLdb664xenPahOPY6bTIbH6e2RTOrJWUTRrHcfH82bP1eG2JqIW9mlKhlIJj2+Ccz/Su7Pyi0vy5HoQQsCyr9At9QDv1xLG7ENx175YjRq7rgXO+q0y87RZDuknSrfR41qRwHAdSjqeggf74+xBvP65dey9/NdTLXwP2+HfAnvjhlv9OJujJ198KNBYgr38d+Fc+D+BSZ4ttOwCA0LBK5yIaFefAEQS3/ByCZ56cmfc0Kq7rVWYMKPq134a6/ibIy64Cf/grhf3czJ3keT6CYPLHxcZzcLMW7mmQZdI6jlvnEKZkQuesCg3bQSmDaZr1sbAFupQpSkdzjdqFNQCu60EIkW8Y+34jLaUzQRkFFGCaJhhjME2rkmU1lmVBKVyyOWKna8xeb/42CYrGth28+OKLtVu2RNTCXk2paDabWNy/H0HQr9xOdc1gZIUGSinYtlOZXWh+4RyYEEigcjcHIQSWZaPRaIAQMlC23m7Gv6SUadh8LYpsh+/76HQ6Y7l2kF4botsBXvl6gFKQs8/C+OwfbfsdRp/8FNDcC8QxEHTB//TTuWNvo5ibObjCt/7cRDLeJoVtOxBvP47OHR+a2nsq28hl5sKtyrUvefO7gP2HgQvnChX2AH0/oJSlY9qT/Tw2noObtXBPiziOYVm6RKEWKmazNGNQKKW1sLcDSimEYZg2nToQIqnFhi0ghMDzfHQ6bSil4Ps+KGVotVZ04V0YplEJNgBd9KTLSqrhyqKUotFowDQt2LYNwzBgmgYAkr/fTqdTHx8jQgiB4zh1tl7JqIW9mtJw6OBBHDxwAN1ufcGdB3TmlgfGeCUWLqLfBX/ZDQju+DBotwXv+Wfg+w1QStHr9dDvD9ZuuZtw8axwpOqNiePEMIw0h2h85QwEBPLlrwbOnQb98Q/Adho5O/2Mdun9x/8H5l/+u1zU24y8WOLscxPJeJsEnHN4no/+M09AtZen9p4mVYgxKJwbMAxeGaGePvUTqMVDMP7y3xc6ipuhRSwzbU2e3r1gsxbuaRKGIRxHR1dM6rpfNhEc0O6iTLiZRyglQ28ElPF7nASrDjQPpmmBEAop5VwKwlthWTYopfnxxBgHpfSS80uXuYSQUsBx3EpsRHmeD8/TbsROp40wDEApBSEEruvCNK28iK9mNAzDgFIKS0tL034pNWuohb2aqUMpxUtf8hLYtl2LenOGLqaozk60tXQeXAhwy4Zx/jS6SxcRBP2hcjp2Gy6eJDE8ry7S2Ao9hqvykZH4tW9D/Fu/B3X+ebCzzxbyO6Lf/NfAgcsAy4Z6xWshrroO4t0fBDl1EnTlwiV/n774PPhXPn+JoLdx0ZVlTvb7vYllvE0Cx3GQJAJRpz3V9zSpQoxBMU0jbcQt/4YGoN2q7LtfHYuolxFFEVzXA1DnZK1Ffy4uOJ+MuFc2ERzQi/V+vze3z4ba4WsPJayU8XucFEKsZrmapgnXdeE4Dmzbhm07sCw7/c8WLMtO/1gwTQuWZeb/2TD0dXpWIlAMw4Tv+7kTzzStXNRTausiJylV+pmYlwhilDIQQqb6TGpZFlzXze8fnU4HYRjkk0FJEiOOIwRBAM45GGO1sFcApmWh3Wqj1xvM1FAzGWphr2bqWKaJxcVFtNs7jzHW7I7y7t5qK3e/Pz6XVZEkvQ7U1S9H7z2/iPjieZCfPj70z9h1gL1SIITAtp25dS5sh+830O2ujuHGv/V7gO1C3XAT+Jc/u+m/s1mpxVYor6kz9hwPYBwgBNh3AGjs0a28D9438GvduOhyHAdKYWChp7zn83r0wohNXcAqm1hqWZNvxK0CSZKkBUTVbIQdDwphGMB1vYmUTZVPBLdg7E7ktwAAIABJREFUGHyuF49Z5Mcwwl7ZvsdpIIRuzw2CPsIwSJt0I0SRFnqSJEGSJBAi0TnKQubuPv0cQfLR3mm2d6+FUgpKKRjjqUjFQQiBlDIf2XYcF7btpMKdFoU9z0s30fXnoZ14EoZhwDAMhGG4rYAZRdo9zPnqhE0WQ5M1vI9DADUMM93Y4DBNE7ZtpyO2DhxHC7acG4jjCGEYoN/vQ6mt7x1JksB1XQgh6uKMETEME71+vzLrt3mhFvZqpk4iBPYsLMAwjHqhMybKunurlITjuJBSl2pUAfX8s0M9MOumxQ9AXvtq0DOnRnrITpIYjuNWsi1xnOgmN2PdA4Y6/zzUDTeB/ad/u6VjL8vAW1tqsRXi2HFdggEA554D/AXgyR+BJCH4n/3+po69rdi46LIsC0LIgTNsyno+bySOtcu0Ko7cSaHz5MJKLSwmISavbYStwtjXJInjCL7fQJKMNzusbCK4bq8MK/N8MA52JexN8Xss68ZTJtgpJfNrjZQiFfUEhEhysU+7vGKEYYAkSeA47tSiAhhjsG0HjUYDlmWl2ZtG7j7LHGu2rZtshUgQxzGkVOCcA1B5XEx2/ciEuCgKEcfRQGuvKIpgGCY8z88dfHrcNYTvN3KxjHOeOyNN09r0M9Muwa2fYU1z9ffEcQzGKACSZnRLJEmCIOgjCLSYN+h1cbWwyaufo0cke+au79Xlohb2akrB8soK/EYDtmXX4t4YKPfurXbtjTMbrUiGfWDWTYsfK6xp0TQtKKVmZjykCCzLBqDWPUCys8+Cf/mz24/hnn4G8sabgSgEeeongGkjvvcTIKdOXjJ2uC5Y//6/Ahb2wvgvfwjji38+lKgHXHoMWZaNJIkH/k7LfT6vJ2vWq6/rq7iuW5lG3IxJiclZmYaTip81mkyQmKcFKaUUjlO9c2UcVOkZqSobT4MipUwda1s797KxXeDSFtZh4ZzDcdzUfeekjn6FXq+LXq+HIAgQhkGeFReGQSpy9RGmxRdCCCRJgijSot12LrZBX69S+hkrEzuzf2qRMIHvN+A4DkzTzIVDQgh838ufARqNJjzPg23bmx7PlmXB9xt5RE+320Ucx+n7WO+yXHVWDkd+j3Hq6ZdRsCwT7U6n/gxLRi3s1ZQCpRRarRb27NkDznkpLO+zRNl24dcipYBt2zNnjZcHLkd87ydAH34AZPkF0BM/An/oSyN/B5zrTJRaKFlFuzqCoY8f+uLzEG++DTh4OdQ110NdfR3kjW+EWjwE9t2vrvu7a4P15RuOQRy7C2TpfCELF+OKq9H6n/8XkGdODJRjVubzOYNSCs/zQQiBaZogpD5mAe2+ME1r3UhTFZikmKzLNOx8xGoryuoMGherDcJeulifbXFPj8zJSp0n48JxHFiWVZqR0O2o0sbTMAihowLWCuuWZaHRaOYjoo7jpG65wV21utjBg2GYEEKi2VzInWlxHKPT6SCKolLFE2wsJJFS5sJiEPRzES5zA+pcQweMMSwvL+WN30kS5xEzvu+Dc44uZWjd/A6I06eAMWXhrd5j6kK63WCa2rH5/NmzM38fqhq1sFdTKlqtFhb37weA2pE043Bu5IG3URRVZjd6UKJf+22o62+COnAY5n/+t2AnflTYQ67e7azt70Dm6rDR7XZ39e+TUyd1Rt6f/T7YI9+CWjwE/rnPbCuwkXOnoQwL4vVvA86dgXztW0YSF8KP/CaSV960qaBYVXy/kQZXJ6lzIJzIA2DZxR6daaSFTqXGk0s0DiYtJkdRDNd1oRS2HMOcNWfQIMRxnAsBk3buTfrcmvfSjLXoki4J27bhOC4oLa8LugobT7shy7HzPA+WZaUjnT6SJEGrtQLbzpx1gz/LGoaBRqMJQggoJWnUSpg71SZxf9jsvN79uX7p9ShrtNYjtHHu8jMMI80D1GUe/X4PvV4P0dveO5HrehYVUme6DgdjHK7r4qdPPVWZ55d5ohb2akqFUgrtTgcHDx6EEOPNkqmZPFlWjN/wYZkWkkSg3W5t68qoKsmb3wXsPwxcOAf+8FcK+7lS6lzCOrdMk7nBdttyRlcugD94H+jKhYHbP0kcIrnn48DhKyGvfx3ka28Z6SG0ceEMgsbeHQXFKmHbdj4qlCSTcxeVXewxDBMAUtdtuVwY2zF5wVSLwr6/9cJrVp1BO5EkCRhj8DwfjLE8M2zcTPLcytw0/f7opRllF/sHRUqBMAyRJAlMU+eqMZZNuNSumUkQx3G6Ca1yR3qn04aUMndUDrrxSilFs7mQClrdNW63yQq2m53X4zjXsyzD7D9nzwf9fi8v8wAmd13XzyQKlmXXLblDYNs2lpaX0enUEQllpBb2akpHlsvgpeMmNdUnywzxPB+UUgT9AN1uZ6a/X/rUT6AWD8H4y39fuFhjWWba4FbvlmVjaduNJ41jYadaK1A33AT6X/8Y7KnHR3oI9SARf+1LMyPqAcjF50mPaZRd7LFtJw8YD4J+ZcZYpiGY6nGvrcs0ZtUZNAg6dypMXS+6ARMY36SD8pqQ17xSZ4w+9Ldj/8x9X8crFPF+yi72D0uW+RbHMTg34HleHmFTletJ1dHClL6/ZRvT2SaWZdk7urEZY2g2F1Ixb7qbtJvdMycrrm14PRO8rgsh4Lpe7dobAsexsXRxCdEMr9+qTC3s1ZQK0zSxf/9+LDSbaUBqLVxUGdM04fuNfGyh0+kU9rBedgZ1f+0Gzo00a2e+b6zZSFqns/1nnC3s1JGrQH/8g4HbjLcTA8X7/wHUZVeDMArjv/zhJX9nGDGxSsHog6ELcXq93sTdMmUQe7Z7z67rod/vw0wdy1UR56clmAohwBhLheL5E/C2IxMVgiDIc6ocx0EUFe+Q1SVQ94I9/h2wJ35Y6M/eSNYCWpQjpOxi/27Jvv8oCsEYh+f5uxrvN4zVWBSdhWaDEJQ+y68MbPyMbFsXbPR6W0eDEEJSUU83uk6bze6ZZbiPTgrDqJ+nB0W3MNt4/uzZab+Umi2ohb2aUnHty14GzhmkFLU1usKYpolGownODYRhiE6nPRdh35OCUj3SPO/juIZhgnO27YJfeU0kr3ojsHgY6sprBnZt7OTyIKdObpvHl9x+D8Td9wKRLt3YCsY4TNOc+q59kVBKYVmWFvGn5JbJyms2azgeN1sJyYRkgmcXUir4vl+d0iDTgrzmesirXw565tREF3yDlmnMM1lLJSE6A0xKCc6Nwo6tSYpjnuenLuxiFtqzLlJogS9O3Ufu0PeSZnMBUurW1TiO8oKuurRkOLLCqHa7te2zbrPZhBByW/GvZjJkhSdCJDM9QVQUSikYhgElJfoz9Mw6S9TCXk1pMAwD+/buRbfbmQtH1yxCCIHn+bBtG/1+D91ut971HQNCCDiOA2C+d9X1A5nMH8g2c0qJY8ch3/tLgGUDnRXwv/qTbYWe7GfQRx4GWTq/5UJ2J0emvPZGqOteDYgE7PHvbbmo5JzDMPhMuZH0ezK00DAlt0x87ye2bDgeN+TcaagjV0He+MZ1gqZpWmCpEJ3lDXmeB6DY83gcLsnk9g9AHP8I1HWvnspIYxzrMg0pVf18sIbsu0a7BXHL7RCnnwFNYnielxe1FLGpNklxzPN8dLudiW0EzlIGn207QxVr+L7OiWu3W5BSZzUyRgsT9mblsx0EwzDBGNtWWPX9BgihaLdb+f82T59R2aCUgRA9BcMYrcW9AWCMIU4S9Hqj55/WFE8t7NWUBsMwsGdhoXbqVZQsMwQAWq2VevE1ZqIogudljp/5zAbx/fULwM3cYeTcaYjX3AJ4DcC0QZbObytK5D9j6Tz4/Z+/5EF7rRMMhGz5QE7PPAt15CqoG27eVggxTTNdRFXrurfdYsQwDDCmxcppuWV2clSO9XfHoXbqbRA0XdeD+P/Ze7cYSbL7vPM7l4gTt7xUVfd09/TcyBFJDTUraWWJEglLs7ZnvLaGHK0pLgRBsoYrcRfah+WuCdgPC3gXxhJ+MGBAwC5gQKBfBIFeSFwKFjW6EGPTQ5GiRY1EikNqTPZwpmu6q3uqqqvyGplxP/sQl67urktWZkRmZOb5AY3qrq7KjIzrOd/5/78vulsZkFamB7AsG7quA5DgXAMgZxI1qqiSTN7zw6mo9/pfQfvCb8/9eOYJy47TyISq9bzn3U9RHXrhEuJnPgIy7CHeuY7wp38WwY03wWUMy7SQJMuRwGyaFgA514WOVfLgi6IYQqTBGrnvnmGYMAxRCHdAWl1mWak3X7/fv+c1hBBFFeCsrNK+PQspkbXCH58Ab9tOtr9793x/nfZR3cifwXEcZYnE800aX0akBNrtNsbj+Qe9KM5GCXuK2sA5R7vdXroJriKl1WrD8zzVXjAnpJQghELT9LVsmdE0DZxr93jTHVsdpgvAakDGIehffgX8yy+dKkqcVWEW/Oo/g/yhH0dy6SpgWicOyE8Sd+4nNb0/fRJVxxX90yYjmqaDUrLQ87JKj8uJ3v8+QZNSBsuy7qnUANLr2Pe9zLtGZEFD5kxt9lVUSdJb20Dgg3T2QbevLeQ8PCtMYxbqeI1NQnGsv/SFosI4/uCz8F94EUnvENHr30QUhZn/GhDH9a7wNgwDlFL4/vzuHavkwZckCXw/DdbIffc0TUMUpcKFYZgQwoBpmpAywXD4YGWkaVmZ2DG7ELxK+/YspJSFYEooRRLHxb41DAO6rqPX6z7we+u0j+pKkiTQND3z2qv3PXLRpCnsMdrtNg4PDxe9OYr7UMKeojY0m00YhljqFYBlnRzMiqbp0DQNrqviz+eLhGEYK+XPNimGkU5Mjt4vjqsOi595HvGHfxn8yy9B+6N/B+jigWv06HULAMmT70fyxHtAb739YCjGlScgn3w/2De+moqEpwzIJ6lWMwwTYRidOuHORTQEHuTj7z1x2+d5zzltMpJWnxHlh3aEtI00OVHsjKIQvu/D9/0sbGj6CqsqqiRJ6EM+/h7EL3x8oZUlaZhGLn6W9/mWtWqmONajQXHM77828/Mub7us88Q1CIJ7fK/mUY2+ih58ecWd73sIw6BIX029+FJ/N99/sLKMEALLtEoby63ivj2NJJEQQgAyrT4NwxCU0qJN97gFm3XbR3WFUgrO+VoulE+DZVk4ODxUFY41Qwl7itqwtbUFSmjtV5RPY1knB9OSpqnZsLIV3mUWZZeRJElgmtaKJapOhm07GI9HZ0787p/khj/7i4g//MuQUhbpjtFzH0X8wsdT4ezhxxG/8OKJXmL05psgw14q6rn9Bwbk5xXaLMuC73unfo78M4BpiF94EWTYS1uMn3keyZPvL743z3vOaZMRXS+vlWsW6rLQkpuqD4eDiQbBUkpYlg3GeK3E0bpUloRhkIVp8NLOsbp8tjI47tqUUhZt34ZhIEnqa+EQBH7m12uDUlZrIXIZOHqcpTzdo1LXzw6kUpxMGmwm0O/3iiptIQQoJfD9QJ3LNYZSCl0Xax9KNwlSSjDGICVqkeysuAtf9AYoFDkNJ534LDPsay/f83XVEUJA0zQMBgNQShe9OWtJ3v5R10laFTDGAEwWOEDcPvjLny/+LR998p6v2U8VX9nXXobUDQDy2Ov4/te7n/iDz6bVdcCpPwekwvgknyN/T2k3QQKvaLeL/tGvgb302+C/929rdc8hhCA0LEQf+m9TocRN20+l3UT8wWfTfWw1EH3sE+Cf+wzo/k7p2yDtJsJf+SdInv4AgLOPRZWkVZnhxNdoEPgIAh+tVhu6vp6t9mcxHA7QbLYgRFSKCHHWdb0KJEmCXq8LwzALf9bRyK2l957njREEPmzbyWw+xsdWmCnKRdcFgkAt0E6DtJvwP/gsnNdfBR8OMBq5yppmiYjjGJRSMMZqeU+sG0kiQQg5+wcVc0VV7ClqgeM4cBxn6VcJ162k3nEaGLou9vb3sbW1pSagC0AIY24tS3VBCAMApjrf6Fvfg7xwCdrv/mbhv0ZvbadVeF/5YxC3D3btNbBr357qOj5P5Y9tOwiCyVfxj95f8vfhX/kTsO9+s1b3HCEMjH/qOQQ/9z/cU0l4tKI5/ul/eGJq7dGAkmk98uJnnkf8zEdAv/118Jc+u7D9QwiF40xerXfv7xIIYdTmuVgENVx5LPWPXOA5l4ZpxHAcB2GoDM/PQxRF8DwPnHPYtl1q5WOZpFWGPqIoTXu1rDRYo+pJ9/2VvnWp/K0aQihs237AB7QM1mEf5vfHuHuI1v4OhBAwDANCiNq3wCuQPUNkJR6uqwZjDKZpYefWLfXsrRlK2FPUgksPPYR5DNgU5ZGGF3C8+dZbCMMQXNPg2E6tWsfWAV3XkSRyqVvYz4tl2QgCf6r7xf2hCuGP/m2E/9u/BPnP/xHsxrWZt+084r5t2xiN3KkGRnVeRBBCILn9NpLe4T0C51HRk177zompteGLnzpR9JuYQb94fdq9M+tHmhrTNAFgqvaeKIpgWXZtWu3J7g7klceQPP2BWthNpGEaaiI2LWEYwvPGcJwGomjyitJ5kwdCJEmSJb7a0DQNhKRVI0C5E8v7LVXWxWIlv1dVEWC3Dvswf76Rr34R/qCPKAoRhmkIiWGYmYCuxsd1JoqizMO1PgtqdcS2Hezv72M0Gi16UxT3oYQ9xcKhlOLqww+rkvUlghCCVquNd3Z3ixv7cDhEu9UC51ytTM6Ru+2c9au4qAJCKCzLwnB4srn3eaoDwn/6rwHDgvyhvwX+xd8FUE7F2Fnk6Y+rKEgYhoFo5AJv3Fv1eE/F4SmptWT7jUKUk3ZzqmMR/TcfRvK3/yHg9sCufbuUz3VeCCFwnAYGg/7Uq9qGYSAMw3P/fhUVMpMmPc+TOI4qCdNYJ3RdP1er+KKI4zgLgRiDUgohdFiWlYX1pBU3ZVSP3F91vUr+i6fRbDanqiyehHXYh/cutkkkSVKEIEVRmPkhr97zftVIF9TW07v6LPIxzWg0wu7e3qI3R3EMyhRLsXDa7TaCQLXSLAuca7BtB4eHhw9EnW+//TZ0XYBzZd85L+I4Buds0ZsxN3RdO7NSL/efiz/47Ik/I+0momc/Cvo7vwl4I5C//s+QdhMAEH3sE0ie/gCij33inp/N/78MGFtdU3hCCKScXiSg+zvQ/82/AN3fmeFYkPu+zh/DMBBFs7XJE0Km+v1JroGptifzost9E+uA6w7TNE/LXvSmLCkEyzb88rwx+v0+Op1DBEEaptJqtTPfRTGT99P953gdz/mySe/Z1XXNrMM+PI04jkEIKfyBFfVFyrQSfB3nMYQQcK49cP9Mg0V0NBpN9Pt93Nwp3xdZUQ6qYk+xcK4+/DCCIKj9avG6o+siS2pkuHPnDu4cHDzwM/nAsNFo1NKzZxVhjIFzbW2qVSzLQhxHp55fk1QHRM/9POIXXgS9+X2w734TybM/X7QJHa0YI6NBqW1EeSWVdrALmrXqrBqmeb6wiNOY9liQ7mH6ey//XmVVl6eRr2zPUgHTaDQRRdFUXpLrUCFzlDBME1+rFCdWFcMwssXV5RyDRVFUVPKlvpTpWCX1NVv8OGQZ/OUY49A0TSWCVkgujigv6vqTilu0FvePeaBpWhaqZBf2FoRQMEZhmhaEMBCGEfb393FwX0GHol6snxytqBWcc+i6rtpwa0xeCREnCXZ2djB0zzhWhCyySGbt0DRtrURUzjW4Z5yDkyVcyuLr/WnWecVYTplp13kllcc1NL76hzO/3rQcTaitoorCcRqQMkEYhgjDaGoPr2mPRfIjP4nk6Q8gufYa6ALSTtNQm3gmkYlSAt+fbhJYVcpr1efNtCRJAtcdwnEaCMMISXL2fm82m4jjZGqfy1UhTVVfDTHU8zx4ngdKKRynASE2MBj0Fyr2nicpfVEwRtf6GpgHnjdGq9VWqatLgOeN0Wg0kSTxSi+aC2HAMFI/wYPDQ/T76b2SMYYrly+DUoo7d25jcIr1jaJeqIo9xUJpNpsQQqyVMLFM6LoOx2mg2+thZ2dnopXGq1evIgpVBea8ME2rMGhedXRdB+e8FO8TeuvtIlWWuP1TgyjKDKrIK6nEq6+AJ3ElRuWTUKWZuWla6HY7iOMYlDLoug7DMGEYJjRNL4J3OOeglIFSCkJI0Q52GhMfiyw8g33pC6VW7OXbSQgFpaT4N6U0+8NAKYHj2HDd4Uz3wbTCQyzsHDmOOpvgp/t68jANzjUIIQqPtnUKIDqKaZrgXEMcRysj7kgpswk5geM4kDJZ2DNyGapnNU0DpaxW95pVQ0oJSmkhpCjqS5IkiKIQjtNAEPhLc19M2705znIiyBc+wijCjRs3cOfgAJ7nFZ9TSon+YIBev68qTJcMcuXhh5fjbFWsJO961xNI4mQl29GWHdt2kEiJnZ2dcxn+Xrx4EZsbG5WZMCvu0my2IKXEYFCfypkqsW0HUsq0wqamlUOTYhgGNE1f2LGrcv9tbGyi0+ng/rRKxlIxjzF6nzBGC0+X/GuaeJpk9xDywP+nX+6OXu//d//v/wLcn/kwrC9/Aa0v/s492zGJgHg28hhfsvR7aQVUgl6vO+N7ABsbG8Uqeh1YhuvOcRxQytDv9079OSEEgiDE/p07ePjKlWLCnVeXrtPzq9FIPStX8VnCOc8qOcOs2nt9juukmKYFxuipoVSKMiBot9sYjUZKRF0CbNsB57yUZ3lVUMpgWRY455BSIgxDcM4Lf97752KapsGybLyzu5uN0xSrhGrFVSwMXddhCKPWN8x1xbYdjEYj7Ny6de7f3d/fB6MUjUYDrqsGiVVAKUWj0UQcR8cOxJdh8j0Nuq4X94tlaG+qM1W1at7lwclzHEcTVUXllW+5AJh7f+Wpl+kYNf2aDljvvldeIedffBgAML54FUlnvp4w7fYGxuNRKa8VhiGEMGpjV1H9eTM7w+EQrVYblmUVqe3HkSSpQXoQBLi+vQ3bsrCxsZGJ7qmBeBAECAJ/ZYNucqSUtfiMVTy7oihCt9tBo9HMRBVXVaHcR74Yoagamd1XlKi3DIzHIzhOAxsbm5nfrV8s+tThfgkQ2LaNg8NDHBwcPLAYdfnyZbSytGtCCAzDBGMM17e3MR6r1N9VRLXiKhbGlcuXAdTl5qgAAEJoFk4Q4+0bN6Z+HXc0wtaFCwCUkXnZcM7RaDQRBMGJk/06t8tNS9q+qRVtuMvQ3nQanGtgjK7kBNM0zZnapaWUSJK0dS6KosKrLo5jJElS/Mkr+o7+yaFvfQ/ywiVov/ubcw3PSNvFtdKEuCiKYNuOMrU/J5OEaQhDYDgcFuJfGIboDwY47HRw584dHHY6SJIE7cIXa3XHKqZpwfe9hYs7VT67gsAHpRSWZatJ7X0YpoEoDBc2XluGgJGyME1zas9ZxXzJK+DyKn9d1zNrEQNxPFvi/aykAV0OBsMh9vb2jv2Z4XAIxhg22hsQQuCw08HNmzeV/dUKo4Q9xUIQQuDypUtnmuAr5kej0YRhGOj3+7h1+/bMbUiu62JrawualgoYmqaDUqKEvhnQdQHHaWA0ck+d6C+76HUcpmkiSWTRtl+m790i0HUBQK7kAGtWYa8UCAEsB/St/zLXc8S2HYRhUNqCVT6ZUIsk5yMX9GzbzhJf732eUUphmRZu7uyc+KyTUsLzPHQ6HRiGQLPRLETlVcI0LWhaeWL0LEzz7DqPKGQYJoIgWJu0y0mxLRuj0Whh7eeruBh5EoQAlmUDgCpsWAJycS8MQ/i+D9/3sgUCC4ZhgGsagPnPbXIv2bM6q1zXxXg8xju7u2rOvQYoYU+xEK5evYpkwrYsRTlomoYkSSCEccS7KoVzDZqm4XvXrmEwHJYyuIuiCIeHh4jiGADByHVh2zZ0XahB9RQYhgnLsjAcDs4Ug5Zd9DoOx3HguquTXpmnpq7iwL4Owt4iJoqMMRiGgeGw/ApBwzBrWbXHOYdt24ii+gUv5AKcZdkP7DvTtHDY6Uw00Ul9TIcYex42NzfBOVuZ61YIAcMwZw56KYtpnl2TX+tp25rrljPGWRXSQAex0CrGVVyMPIlcADJNa+HPScV0hGEIzxsjiiIQkgaiWJYFxthcPOMNwwSlFNe3tyf6+TAM1T1vTVDCnmIhXH344VqsDq8ajDEwxjJ/KpYlT2qwbRumaWainoRl2RDCgG3b0LS0tPzmzk4lSV2+72M4HGI8HqPT7ULTdbSaraKtTnE2tm1DCIHBoL8yE8rTSC5eRfjip0C23wAZDcA5h66L0nzL6oAwDERhtNAqrCran/JB7qInLIuYKJqmBSmT0tur4ziGZVnZ/bleg/M8wEcIUcukxyiKoGkahDDu8bUSwsCdg4Nz3U/DMESn04EuBFqtFpJkuZ9heTKi6w6XunJ40mvdth3E8eKSyOsKIRRCiHOFpJW+DSu4GHka+X2Jc7bU1966k6fn+r6HIPCzEAutUouV3E7gje9/f6mfP4pqUMKeYu4wxnBha2vhE79Vo9lswbIsJInMkiMJkkSCUorBcIjr168jCAK888476HQ6ODw8xO7eHiilODg4mFsa2nA4hOf7uHDhAjRNA6Vs7RIIz0Oj0QRjHINBf20e4uGLn0Ly9AcgL1wCe/UVCGEAkBMPlpbBr8c0zMKIeVFUUdVGKamHsLeAiaLjNCpLAxdCLNzT535arTaiKMRw6MI0zVP97BZJGIZFhUNeLa7rAv3++RdKpJSFL9/mxiY415Z2saXd3kAcR0vvNzfptW7bdhZcEKJuAvkiSdv9BQDU8vpdXSSEMGpZia04P1KmY1RN04uUaUpp6ddU2hHhodtVwZOKB1HCnmLuSCnRbrch5ep51SwKIQSEELh+/Tp29/bQ7XbR7fXQ6/fR7XaLdqO8ouKoT5Drzj8hLggCHBwcwPM8MErRarUgZaIGlffRarWzNrD+WgmfZPsNyAuXwD/3GZDRAI5jYzz2kCSTnR9VtWHeX0k4C5ZlLbQCUdpNJE8+BXrtNfCv/HGJFXsEhrHY6o9FoOsCnPPSBc3L0WgXAAAgAElEQVT48fch+F//JcLLjyF+91OI3vWDoLe2Fy5YNxoNSIliQSitKjzez64OhGEI27aLUBbOtcwvabr9GIYhDjsd6LqOdqudPVOX6/llGAaSJF6pAJ/TFnWCIADnGkzTzD5z/c7TxUGg66I21YzLsDg3K+k900QU1WvBRjE9ubhHCKBpepawriNJZCnPB8dxEMcJbu7sqHNGcSxK2FMshNx4VHmtlYOmaRhkaX7LRBiGGA6HGA6H2NhIU5uAdMCTVh2uJ5TSI9Uw86mkrBNkNAB79ZX0K2MQwjhX635VbZj3VxJOi6bpoM023J98dq4Tl6PCZPLjP4P4hY+DfecvwL77zWN//ujkCrqYaKLFGIOm6WtXhWBZNsIwLP2ZFn7y08DlRxE/8m7E73oK8r0/vHCD+UajCUophkf8WJMkASHkWD+7OpBWEyZFmAalFDKRM5uJD4dDuK6bee8tV/Ue59rK+XyetqiTT7o551mFaZJZkjgwTQtJEq/t4iIhyNrp63HtrkuYBiEUutBXSlxXpK3Wvu8X3na2bc286GXbDoIgwPXtbSXqKU5ECXuKhRAGAS5evFibQcSyQykDCNDvl2/aPg/yoI0wDGFZNprNJnRdwDAMhGE9K0CqpNFoIgxD5UOJdLJBCJ24kiB+/H0If/2fg33pC6D7p6eFnZf7KwmnQdpN4O/+HPxHfwDBh//xXCcuR4VJ/tJnzxQ/j06u5KPvnmiilaZg81r6rVVFvlA1GPRLf22y/QaSH/gh8G99DcabryP5zqulVlieB8Mw0Wg0EcfxsS3HURRBCAHOtbkYiJ+XtGIiFR/zsI/BYPZnZhRFOOx0oGla0Y2wDAKRrovMI2p1hL1JFnXCMBV2hRCQUmI8HiMIfDhOA1EUruWkuW4LMvlxpH/954g/9NzKVu4lSVrpvGjrCkU1HL2/2rYDKTFVaKTjNDAej3FzZ6fsTVSsGErYUyyEJEnQbDRACF269pU6wjkHIRS9Xm/RmzITfhCg2+1if38fd+7cQRLHaLfba7WaSSmDaRqViATLSN7eN8lgSNpNBJ/6V8DWZcgnnwL/8kulbsvRSsJpiZ95Hv4LHwe+9y3Qb399LuEO8ePvQ/jJT4P+h38PIgT45z4D2r1zpi8V2d0BAg9gGthffRVw+wBjoLfePvH3dF1kPlaLvWbn2colhJF95vLfh/YOwF/5A9DX/hztW28ieO3rcw0DEUKH4zRgWRYIIRiN3FMnoWEYwjRNaFq1BuLTcjdMQ8Dz/VKEvRzXdeG6LjbaG9B1PZvQ1XdRStcFpFwxYW9Cv73U8N5HGAZHrElkVnG6egLSWdTlvp2TH8f4Q8+tdOWelDJbDGOqg2mFydNzz1sVy7kGx2lgMBhg51a5C9WK1UQJe4qF4jiOSoQ6AcYYJilUM00Tui6wu7tbm0FZWYw9DxvtDUiJtVlF5xtb8D70D5DUwEdr0aStfRaGwwcn38cJN/EzzyP50Q8B/Q60f/uvQHsH897kM9EOd2EEPuR/+gLYd785l2McfvLTkJcfA64+DvGv/+nEwiQJfSTv+WHEz/8S4PZBAg/xCx8/dZJlGAbiODpWLJiH2Ja/R/LkU2dua1mkq+mjyu9RhmHMxcNOCIFmswVAQkpZpPxNEuCTtjv6MAyRGcPX7x6Whmmk+7JforAHpBO4TqcDxhg2NjZqXb23isLeLKSir16LitMy/VwnwTQtRNHx9+1Fsoh08/kjYRgqRGPViaIQlmVlf5/sOmu3N7C3v4/dvb0qN02xQihhT7EwgiDApUuXajnwXzSmacE0LRiGAUpJ4V/kOA1QSosU2c3NLWiahu9+73srux8pY2vlxxj/9Icx/sh8WzTrihAClDL4vv+AKHScB08+CdA++3+X3oZbFjZnoG++jmg0P+9Esv1GWsH4W79xbrEzec/TkO/9YdBr3wL/yp+cOclK01uP9+2ah29S/h702mupf2DFE0JN06DrGkaj6oNQ8n1bpYCoaRps28FwOMB4PEYYhlmr4vmEDt/3oesCljW7t1AVpNWHo8qOmzsaYTAYoN1OvWOjsH7VeycJe5QyEEJqd8zmQRD494SsLIqy/FwnxbZtjEZu7Y75ItLN500cxzBNc+HnnKJ6NE0DIWTihYMoitFutdDpdGp3bSrqiRL2FAtDSgnTssAZX4uHWZoWaQI4vfosNXFO8P0330S32wXXNLRaLRiGgU6nA9u2QUi64sMYR7fbLb3qoE5EUYSLFy6sz2rmOzdgxSHkn/7RSg9mJ8GyLMRxhDAMHxCFjlvJX4ZJgBAGoiiaymdlGqTdRPIjPwXtd39zKrGT3nobZNhLRT23f+b+FSKt2Dvunj6P6ov8PfhX/nguFZHpokM8l8rzVIiRlVXVpG0/DkYjt5TPEwQ+CCGwbQdRVK0geV50XYfrupWmN8dxnFbvUYqNjQ1EUVirydn9wp5hpEESnHPouoBppuMVKWURMpEn6dbpWJZNkiRZS+7iknPL8HOdFMYYdF1gPFY+b4sijhM4jqPEvRUnjiNYln2Olty0mnN/f7/ybVOsBkrYUywUmSRoNpsLb3uoGl0X2YRpBMdxAJBjJ/aapkHTdLx1/Xrh+zIcDnF4eIggDHFwcIDNjQ2EYVAMvm/dvr3SA4E4jrHRbmdViqs7mcghoY/m3g2E7oPm9OtGWjk0BCAfEIWWQcQ7Dsuy4HnjiY5tGa2rRwVRsrtz7tc7735OA2/CY71T53HM5nle5KJVfo5WjaZxUEorEREpZWg2GxiN3FItHaIoQpIkcJxGlkxbj1Y/IQwcdjpzaT0cjUYIgwBbWxey0I56PMc0TQdAMl/EtEXs+vY29vf3cXBwgH6/j2ajAcdxMBgMcOv2bfT7fVy8eHGlQ63iOIZhmCCELKxToAw/10nRdR2M0dK7PiilME0TpmnCMAzouphJ3C7jeThP79XzkCYyR3AcRwVprDBSSnjeOLsmzDOr2VMPRh1xklS6CKVYHZSwp1goQRjioYceWtlBImMMjuNASom3b9xAp9tFr9/H5uYmGo0GNO1uzH3etnTr1q0HBljpwyC9qV+5fBlCCIRhiL29vbm0gC0cKbG1lbYdW5YNxthKezNO8sBfBU4bZKdeR7wY5J4m2NR1sH4/eQDBpAO0MlpXjwqi8QefrbwVNj13/ZWu6Mm52yo+nwE3pTRLriz/HG+12kU6aNmkrdkhbNuuTJg8D7l35zvvvDO39/R9H57n4eKFC7Xx3ZMyrUwzDANSSrx1/fo92xXHcRpmdecOhsMh4jhGmAm1aahVfe+1s2AYBjjX4Lrzs0tYJEIYkBKlLLAbhgHDMLPzyoSUCYIgyMa5BI7jII6jqZ4PZTwP52EHMS15MrEScFYfz/NACM06sOipCwhRFGJzYzP1m3br1y6vqBdK2FMsHKHr0HW9Niv5ZUAILVZkdnd3cfudd4oBc5IkODw8xMHhITTO0Wq1oOs6AODGjRtwzxDqhsMh9vb3cdjpwF+xsIyTGHtetr802LYN3/dqMTGqCsMws8Hdaj/ATxtkp54zk7U41nmwfhTbduC67sSTmjJaV48KovNohTXN9Nxdh8Gn4zTmei+SUsI0rdIrOmw7XXwaj6tbJEqSdIJvWXZWCbW45z2lFLousH/nzlzfNw0gGWBrcwuM8YX7xuZJsJqm4c23rk98TMbjMcxMwFn0ZygbzjlsO61QXIfFCSC1fwnDYKr7mBAiq8qzioWrKArheV5R/Zv7gkZRWslt285UC5elPA9rGsZBCEGj0cR4PFrpsa3iLlEUFv6KaZHH8eejlBK+70MIgYsXL0LXdYQ1DLpR1ANy5eGHV3/0rag1lmXh0UcewWDQL/218xUwQu79fhzHpSfIpu0MaasU5xydbhd7e3tnDg41TYPGOUbK3+RUhBB497veheFwsPIDn42NTXQ6h4vejMqRdhPxB59NB9nuvdf/xsYG+v3+mcda2k1EzzwPgIC/8gcPvE5d4JzDcRrodjuVvcdp+/N+kotXEf7Cr4PeeBP85f+vtP22LucuYwyNRrPS43kcGxub6HbLNdLe2NhEr9edi5CR7zff9ysVEk9D1wWSJMHbN24s5P0ppbj68MOwLAuj0Whhi5ppR0ED17e3z+2vRinFe9/7HrhZJd+q0Gq14XnjlQ0jO47z3LN1XUDXtWKsG8fp4lsUhRNX4hqGCSEEer3uLJu9UuSVjvN+nigWD6UUjtMAIeTMayKf01qWhcFggG6vh16vN6ctVSwDqmJPsXDiOMblS5dKN+7NV8D6/T48z4fnB/CzP7ZtQ9O0Y1c8HMdJb7KUgjF+ZjpcflNOpEQYRej2eti5dQuDwWQeaUmSIFQrL2fSajah63rpgmzdIITCMIy18Fk5qb02948cj0dnttlGz30U8fO/DHrtW2B/85fz2vQHOGs7LcsuJkBVvd95KhfDFz8F+UM/Dvnk+0urdMx9ula1Re8opmkVbWbzRAhR+NaVgWGYoJTOrf1LSll4ummatpD7ua4L9AeDhYUFSCnR7/cRhiG2NjdBKZ179QUhBI7TwO133sk8Is+HlBJSAs1mY2WeyWkLLofruovelLkhhABj7FQhUwgB23ZgWTY454iiCL7vwXVd+L6fVeJNfj+Kogi6rkPT+MLb8utCFEUQwgDnq20zo3gQKSWCICx8KMPwZB/KPDwrCAIwxtBqtQBABd8oCviiN0Ch4IxVMqjlXMN4PMbu3t4D/3dwcIArly+j1Wrds0JCCAFjHL1eD91eD6ZpwrYsNJuprxsA9Pu9Ynvzto29zGxaUR224xxryL9qMEbXpgXoJDRNL66x3BcOAPjLnz/mp8l9XxfDWdvJOZ948DVJ5d1x78e+9vI9X0+Df+4zCBkHvfHmRD8/CbquL6wKa94IIdDvz3+lXMoErMRnpq5rc08cj+MY/X4PjtNAq9Wee+UOpbQWYlS/34frurhy5QqazRZGo9HcWltt20k9f2eo9jg4OIBj20UL4bK3hglhrNUEOQ23sI71ac7/T9O0wvC/TN9f3/dgGGYpr7UqDAZ9tFrttRKWFSlSJuj1ujBNC81mC77vnXoviuM4a3GXaDYaav6pKFDCnmLhaJpWSSsH5wz9/vGJYlJK3Dk4wMbGxj3fd5wGDg8PCzFwMLj7+4QQXL50Ca1Wq/CQsiwLN27enGrFW3E2lmUVqXyM0bXYz4yxtfAnOw1d14vJxlliFX/lD0ACrzRxalpO2840fXLyRNCzxczj34+4/RN//n7o/g7E//PPJ/rZSUgnaXKhgsl5WpFnQdd1JMliAhDiOAFjHEA5VZGMcQTB/O+rUkoMBn1Ylo12ewPD4WBuwtAiKuROIo5j3Lx5E47j4OrDDyOKtIlTs6fFNC34vo/d3d2ZX2v77bfRajZx5coVBEGwtJXmuq6DELIW1cbA3Y6WMAzu+cxCCAhhgDGGIPAxGAwqaRWPogiM0dJfd5lZ9wXddUdKidHIRRgGsG0HmqafuXgYRSFarfZadDMpJkO14ioWjuM4MAyj1JVqXddhGCbe2d09cfKVJAkuXrxYtBGYpoUgDLFz69aJrzscDuGORrh86RIY53jrrbfWaoV3nrRaLTxy9SooTY3W12U/67rIJhjr+ZAmhMA0rSKR8LQ03En+f16cth22bSMIgonFhEkMvuvyuYG8ctnGcDhc6OQkeu6jiF/4OBB4YNe+Xdn75ObvixCHkiTJzid/ZvEnb8Odd8XeUfK2I8dpzC0t1rIs7O7t1WoBJQgCdDodCCHQarWQJHEl11KeNn59e7vE6isfnW4XtmWh0WgUYQnLQt55MRq5K+UXeBK5qJckSfGczT1gdT1NZXXdYVahV81xTIOATATByW2H6wjnDEKItR3/KdJnvO/7WajG2XYVjDEkiVybOZLidNRyiWLhCF0vdfCQe8fc3Nk51TdESonr29uwbQcbG5sIwxA3b9488/XH4zG+/+abuHbt2loZLM8TzjkuPfQQxuMxPM9bK88RxuhaTC5OgnO+VJPCSeCcn2ugnlfeHVd1Ju0momc/Cmk3z70ds/zuSeQeo67r1qAKqvq2bM555km3mEF0HEfwfR/N5t009WnRdb0WzzDf9zEcDmCaVuHTWBW54X8d7zFJkuD27dvYfvttCGEUCcJlkncZlP354zjGjZs3cevWLViWvTRtloSk9688wXUdECJdPBwOB7AsC61WG47TQBgG6PW68P35pJqHYQQhROXvs0yMRiMwxrMqLLVv1hUpJVx3CE3T0Wy2Tv1Z3w9w6aGH5rRlirqjKvYUC2dzawtpm1p5YoZhmLh1+/aZg5MwDHFwcIC9/X30+v2JBzNRFKlVxgrZ2tyEYYi5GbrXibxNah38BI/jPBWLZwVW1AFN00v1nrs/IOOkfRA//j6En/w0yPYboL2DY3+3DJrNFoLAP7dAVMWxo7e2AQkkT7wX9K3vgYyOt2KYBdM0kSTxQhcbwjBEHKeVe7n3q6bpEEKAcw2axkEIPfMeYll2UbGzaJIkQRCEsKxqQzU4T60/ujVOEgzDEIedDjRNQ7vdLq2SMfVLA/b390vYyuPxgwCdbheO48C2bSRJUksRNcdxHMRxtFZjDUrTqjDTTMVXzxvPbWGGEAJdT+9T6SLJ+nYnHIeUEoZhIo5jCCGyqmqGKIoBqDnHOpEkCcbjMXQ9vVZPqqxPkgSWZWM8HqtrSaGEPcXiuXjhwqkpQOeFMQZCqDITXWK0rDUmDNfrIZWLQKPR+ponm6aFKIrOnGQkF68i/F/+LyQ/8XdKFarKRhii8E2cZXKeC2H0r/8cCHzE7/2vkFx+DPLRdyN+4eMPCH3RR/4xcPlRyCefAvvLPy1+l3T2Tm3xPQ/NZitt5yLs3CJdFSIjCX3Ef/fn0rTfC5fAXn2llNc9iuM0MBwOF76wkyQxPM/PPLF0MMYhZQJKaTFxtywLnKfC3/3nnmGYIIRMVbFXlaCepgP6hegQReW36WmaBj8IlsKv1XVdDIdDbGxsQNd1xPFsC4qGYaLT7VbesiWlRK/XQxiG2NjYKJJU64hl2RiN3IVfz/Mk/6yuO4Tve3PrECCEoN3eAGMMjDFomgZCSOmi6jIs+J0EpQyGYWAw6MPzxojjGJqmwbZt6LqGJJFru+i7rgRB2pYrhHGiuBfHMVqtFg4PD+e8dYq6oYQ9xcK5fPnyTG1Nuq5nkxkKxhg452CM4UDd4JaWIAhmPi+WkUajgfF4tNatuLY92UQrfPFTkO9+P8g7b0P73d+s7QDetmz4vg/LsmbyRSuEsM4e5BPvhXzqb0E++X7Qa6+BfecvCrEu/zn6F/8JME3w3/oNJD/yU8Xv8pc/X8q+sm0HlFIMBv2pRLrcR5D+9Z8j/tBzpU3CyPYbkBcugX/uM6VX7DHGoOuiVl42QRDA99OKyTAMEQRB9j0PQeCDMVa0RR4VV9LzMZjKGL8KUfYoQeCDEBSeX4yxooV2VnRdx9B1a3UMTyOKIhweHoIzhnZ7Y+oFAs45hGHg1q2zOxnKwvd9HB4eQug6Wq3yKg/LgnOeXc/rkeSdI6WsRDSfBNM0MRj0i9TPKiolq74/VYnjNBAEQVERnlYyB5mgQ7LFmuoqmhX1xPcD6LoOTTs+JCOOYxiGURNLFMUiUcKeYqEwxrC1uTn1w90wTHCermJpmg4pJZJEotPprFVrxSqytbk5c5XTMmGaactFnga7jlBKIUQqnJy16p4LONpv/QZo984CtvZsKKUwTRPD4QCUUhiGObWn2dFADRzeQfL+HwN59RVof/I7YN/9ZrGP8p/jX/p98Jc/D9o7mCiM4zwYhgkhBPr9PgA51evn4R/xh54rdRJGRgOwV1+ppA03bx+rgy/dJEgpEYZhUcV3tAJ6lkqlss+n44iiKJvMyqy9WMu82wzougBjHHEcgxByrs8ghECv11u6ibE7GmEwGKDdamVhY5NX7+m6gGXZuHnj5kLO3eFwWFQeappWG89cIQwAWLpzYZnJF96rPAfmcX+qAtt20oWH4RDHtd3m/qp5RXMcR7Vuc1eUiUQURbAs68QFEs45wjBUc981Rwl7ioVimiYajjPRwIoQAsMw0Wy2ilQvCeDNN99Ep9PBYaeDbq+HXq+nbmxLDqUUly5dgpRYm3bcNIBgsamii4ZznrbK+d6Zq+5VCjhlkVcT59VUhmGAUjrViurRFNzov/+fIB99ErR/CP5nXzzx50773rTkk4rBoF+cq7O8/jJNwvJJaRDUezvvR9f17F6aTqZTby0ydRruPBOZ4zguqhI9b4wgCJEkMTi/K/SlbUoCup4mvgI48T5qmibuHBws5YJRHMfodDoAIdjc2MRZ3sSUUti2AwC4vr2N8QLHRVEUodPpwLaswtdu8e2vEqZpZVYw6/vcnSeE0MxDs7p7R50S4yeFcw7LstDr9c48F4PAz65tOxNJ12OMvO7khQ6WZR87x80rOUdLUo2uqAYl7CkWim2nA/M4jiCE8UAiKKUUnGsQQk/NQT0Ph4eHCIIQe/v72N3dXWshZFW5cOECHNsuPJdWHcdpII7jqSfaq0IuhAWBf6LgU6Z/TtVePKZpIY7vBi2EYQjHcRBFs620V9luehqc88JjbpoWzuNYpkkYpRRaTZJkz4OuC0hIRNl5aFk2gsBfSnErn9wEQQDPG8PzxoVPmJQy8xc0YFlWIWje/ZwEpmnind3dhX6GWRmPx+j3+2g1WzAME1EUPyCS6bqAbTu4c3CAnVu3anOs+/0+4ijC1tYWQIB4gW1jSZKAEJJVwaxPd8BiScMhylh8P+n5vYwee41GE+PxGFE0WSVjFIWFH6lhGEv3TFJMR5LEME3rWJsi27bxzu6uuo+tOUrYUyyURqOBdrsNXdfhjkZgnMNxHDDGYJoWdF0giiKMxx5u7uyg2+1i7HkYjUa1aedQlM/jjz2G0WgEXddXXuzinMM0LQwG/UVvysIRQhTtgycJPmX651TtxWPbDlz3btBC/tXKfPemZRHVipRSNBrN7N5b3wqBqid1ZU1K5wkhBKZhwvPS/ZGm4a5WQE+SJIiiCGGY+lHlzw3TMmEaZhEuQihdCYPxOI7R6XYhpcTm5iYoJSCEFM8TEILr29u1DAnxfB/dbhetZhNCiIWO5aIoRBRFcJzGyo81zksV99I89XXWxS1pNxH+yj9B/MxHHnh+5891zXOBN75TxmZXimlaoJSeOzQtX/jWdQFN42pOtCZoGgdj/B4ROPWhZZUmniuWAyXsKRbKeDxGt9vF3t4eBoMBut0uBoMBwiDAnYMDvLO7i16vh6Hrqsq8NUEIgXa7jdFoBMs6fmVqlbi7UqsMb9O2qODYFcejqbAy8JA8+X7Qt743k7hVZRsoYxy6rj9g0h9FETjXSkv9nEd1gqbpaDab8DzvzMnvoqslqhRry5qUzps0WVGHYRjgnENKrEWFRxxH8D0PURQXrW5RFOGw01n0ppXG2PPQ7XbT+42mI0kkDg8Pcfv27VpXbiRJgl6vB8e2U1uVBVbMJUkCxtNKz3XoEJiUqu6ljM3usxc/8zziZz4C+u2vg7/02eJZo2kaGm4PbDSE/Y0/hcVnT6SvmkajgeFwMH2wVpxWcfl+gOO8+RSrRZLIbG50dyyWB0x1VujZppgOJewpFs79D9w4juH5vhI61hBCCK5cuQKCNLVNCIE4jpdqEn0e8om269avqmIRpINT79jjnU8y5IVLkO0LkE/9GOSFS2CvvjL1+1XZBmoYAsDxxuxBEBT+V0kyW1Jk1VWHlDI0Gg24rjvRpHfRiYRVe/ZRyjKPqPpWLR5HEPiZh6VetK6uC0mSIAwDEELgui6GK1it6Lpu6jHc78NbItG21+9jOByi2Wxm1gWL8d4LgwCGYSzltV0VVd1LKSVZN8YMVet5SNRLnwVx73Y7OE4D8diF/52/QjBMfWBN04JhGDjLk3IRGIYJSulMC9hSJqCUwTCUML0OJEkCwzDvmRvpuoDn+xgM6us5rZgPSthTKBS1QNM0vOuJJ8AZw3g8yr7HQSld2RaDNDBj9mpUaTfBnvsorEEHJqXQdQHOq02eKxtCUv+rk9pRyO4O5JXHkDz9AbBvfBVkPJy7x9x5cJwGxuPRicc2ikLEcZpyZpomkmS6SUfVQlar1cZ4PJ54wrDoMIyqPfvyqr1la8cFUo9H07RWrg13UnRdR7fXW4tqxWUiiiJ0ul3EcYytzS0kSYIkmb8A4/s+LMtGHC/m/etGtQtfxkz30JO2Lb+/5eLwXe/iNChFCANJkgoilNKFB7gYhlksPMxCFMUwTROE0Il9+hTLST5W9jyvOH8Nw0S3212qRR1FNShhT6FQzBVCCB595BFceughkOx7jm3j8cceQxgG96xcUkrBGF/JFfRGownO03ZNwzAghJElOwrougbOU1GTEIL02X38AFQIAfr3Pgr3Z38Jsn8Iee3bSJIEmqbBtm0QgqWoftV1HYyzEyfdJPRBX/9Gukr/5ZfA/+yLtRX1GGMQQpzpmZMkCXw/HZyZpvmAwDdJW2uVk69Wq40oCh9oJz6NZQrDmIZ0tdyoZPI/D39AQsjaCluGYeJgSRNx1wHP8zAcDrHRbsM0LSSJnOoa0zStSEimlIExDs45ONfAGM3GFQycawBIkUKah7WZppm1i3IkyYPBJIrZqMrSIB1PiWOfV3EcZ0KihGXZRcCOaVrQNH3qtPppt9M0LViWBc55FrA16xhXIgiCI0m5StxbVYQQoJTB88aglMKyLMRJgr39fXWvUoAvegMUCsV68fCVKzAMAd/3sLGxga2tLUgpj03ajOMYQhgL2tLqcJxG5oeRmrinAh4FpeTI3yl0wUGzvwPpgDh9cEtIAJSk3x985Q/BvRHk114uRFDf98AYQ6PRBCEEo9FoER91YjRNRxSePrAmbh/85c/PaYsyoeWDz6bVZ+7k4Sa6rp9rkuD7Pnw/NcE2TeflQhwAACAASURBVBOWZWE8HsH94LOI/tGvAcBcPzeQCs95i5/iXjzPz0z/y11wiCs+3usQRnQajLGVXCRaJTzPwxvf/z5sy8IjjzwCni325Am2mqZlYl1abTUejyGlBCGkWCDzfb943jHOABDIJEGSJJnAl059Um8yE5qmQUqJJEkwGA7hDofwgwCObePChQvo93tqwlwyYRgW4Xhloev6mYJW/qwVwoBt2/A8LxtnisJjscqxUrPZAqUUQRDAdd1Sq+uSJEG/30Or1UYQBErcW1E450WLua7r6Ha72N3bW1nLIsX5UMKeQqGYC4QQbG1todFooN/vATi7kiyKokLUWgXyZNF8AHa0XQQ4uzKBUlpU8QG4x5/tOCEgjmP0+z00my0kSVLr9kHO+YkVbqcJbNOKb5MwrdAihDGVb2IQ+FnKnZ62Df3NX6DHOPC1l8/9WrNgWWlKX36dKu4lDIPMs6lcWHacWUXHe52FLUop4lhVXy0L7miE77/5JrY2N4vFv9wj0XXdIlxrY2MDvu/BMEz0+31sv33j3GIRIWmi8P0T4/F4DNNKK7qWzbusyudiGYRhWPo9lHNt4mrko8nZ+b8ZY7BtB61WG4NBv3ShpNVqF2OyqkgX44awbQej0WjpzlvF2TCWViF3u110ul0l4CruQbXiKhSKSjGEwEMPPYRHrl6F0DWMRu65JleGYSxdCuVx6LqA4zSyaoLpqqDyqoL8zyT7UUqJMAxh2w4AUtu2XMs62fvrtECGKsMazusXJ+0m8HdegH64i3GvO/X7Fr5AgY/G7g3wJJrb4E3XBQzDxGDQVyLICeStZGE4e6rxUUjog+zuIP7gs6W345qmCWB923DTKgeJbnf661IxX46GghwcHmJ3bw+9Xi8L8gkKf1rDMHBzZweHnc7U44STrmMCoNlsLt3kedEhRmeR2k9YM4VG3E/+etPek6WU8H0fhBDYtoMgCGa+v6etkjZs20YURXMJSstDFWzbyf6urAdWCdO0cPPmzZnud4rVRQl7CoWiMrY2N/HII48AAMbj0VQDJc61pQ/QsG0bhpFWcS1iBfWuuFdP/5U0rVM7sU3wNIGtyrCG8/rFxc88j/C/+1UkvQ7wxndmfv/cF8iyLAghKq+24lyD4zgYDgfKh+wMNC315ypbKC/Sn688lnpKlnROW5aNIPDX9rjqul54uCmWi3wh6zjGnodut1vZgpXnpxXUrVYbjKWev3ctMerLokOMzkJKCV3XQSkrpR2VUgrDMEtpo83PpVnEPc45HKdRJD2PRqO52iDEcYw4juE4DoQQRWCIYvnRdYG9/X11PBXHooQ9hUJRCbZt48rDVzAcDBBF01e2EEKhadrSthQ0Gk0wxjEY9Bc6qZYyNVfOfTmCIIBhmACw8AFCbl590jE+TWCrU1iD6O5D98eIX3mp1O3xfR+apsM0y68Sy8nbxEcjt3bC7yQkF68i+B//d0Q/9fdA3/wvlQer3F1wKFdsPZr+XGa1jWXZa+2XqGk6BoNBre0IFPVkOByi1+shimIkUqLZTJ/pdW7trtNz8STCMILjlFMZZxhmMcYpg1nEPcMwYNsOfN/LFnODIqBlniRJnFUwJnCcBhhLxU/btmGaZuFJaRgGOOeQ8mQBXVEfLMtWQRmKE1HCnkKhKB2Nczz++OMYj8Yzi1mEpClQVa52JhevInzxUyDbb5QqCJhmmnpWF/PtdODrZ4m5DiilEMJY+GTXMERRVbisEELQNATC17+BpMT2opwgCEAphW3bRatNmTSbrcJYfBkJfvWfQf7gjwJblyEvXAJ79ZVK3y9P3Cy7ivJo+nNZ1TZltOFWdY+cF4Zh4LDTqa0VgaLe5B61ruvi4PAQnDG02xuIomghos0qkPomptfmrAu3pmkiisJSr+97xb27C2p5EqkQqSBGCEWSpKFmjtOArgsMh4Pa+JmmAnQCzjWEYYDxeATP8xCGIcIwKLysTdPKktNpqaEeinLRNI7RaLzU42VFdayOK71CoagFtmXhyR94EkHglzI4iOO4sgANaTcRPftRhL/w60ie/gCij32i1Nc3DAPD4aAWol5OnkDc6RwWJs55SmAl75ftY2k3T/wZxjnCUxJxk4tXEfzP/yeSi1er2MRSsCwbYVitF954PMJ4PILjNEo1Hm82W4jjqFS/o3lDbryZ/mXvFvjnPlP9+xFayYS+CtN7XZ99YST62CcquUfOC855bSbaiuVGSom9/X3cOTiArmuL3pylxvO8YpFkFqq6vj3Pw3g8RrPZBOcchmGg1WoDIIjjCIRQGIaBdruNjY1NAECvV11r+LT4vo/BoF+kACdJgiiKEEURwjDAaOSi2+1gMBhACAHHcRa9yYoTkPJkT1CFQqXiKhSK0iCE4LHHHoPrDksb2OSBEZqml972lqeeku/9NcjrfzW1IGCaFjTt7uA0f+hGUVR7T6vUw82uLKltkmRZRtmpK/aFqABA/zf/oorNnAnONWiahm63U/l7+b6PMIzQaDRgGCbG4zHCMJi6gs/OBvDL7j3G/+yLiB5+DPxznwHd36k8FZJzXnoVcSpg/x/ApUcgdQHtD//dzK+paRoIITNPevnnPoMo+7qs1P1erFguBoMBtjY3MR4v74LIopFSFj6yw+F0lcCO00AQTP8MPIv0Pi/RbLaQJAkGg37thLuyiOMIvV4XzWYz89td7nHBKpInvCsUx6GEPYVCUQqbGxu4cOFCUdpfJlEUQte1M4W93IcsFdZkJgrKQhxMv8aIogiNRhP4ztfRf+rH4P/gfw3+e/8WdH/n3NvWarXAGM/EzBiABKW0liEVx+H7HkzTAOdaJe0X7Gsv3/P1gf9n7MzVx7qLCrZtz7XaLUli9HrdLMHWgGVZkFIWrUj5n7MwTQsa19CbIcH3zG29eBXRxz5RCG6Vvc+P/CSSpz+A5NproC9/fiJBeRYYY6W3LUcf+wRw6ZHsX6SU1zQMs5RWe7q/U0tRfRKW5V6sWC7yMBbTtDAezx7asK6klc/TVezlwVtVp137vo8kSSqxwagbUkr0+wM0m000Gk247nDlP/OyoGk64jhWzzPFiSiPPYVCMTO6puHRRx/FeDyqxKOLUgrOzw7QcBwbURRnvjcSUgKUElDKigGgYZiwLAtRFGHc64K+/pfQ/TFar30NiechSSZfCRNCQNP0ovVCyqQQEfNtWAaSRGbiVPlee2eZeGuafqZIQkYDsFdfqaW3l2GY4JwtJJggjmP4vg/PGxc+OZxrEELAslJ/x5MSJQ0jNc2u2v8xfPFTSJ7+QKW+d9JuInny/aDXvgX+lT8BCf1KUyEZY9B1Ufr1QrbfQHLpKtg3vgr+pX8/83bnXlCuu95VF5qmIYoi9PrlV24q1puh6+LC1hY4Tytj41gJIOdFCANSJlOJFY1GE+PxeC6ecPni8HqQ+jFzzmHbTnYPrSa4SzE5hmGg2+2Wkv6sWE2UsKdQKGbGtCzYllVZwAUh5MwADSEMCCGKVM+0ailEGIYIggBB4BfhAGEYwPe9VIjzPchrr0H6Hmzbhq6LE8WQo3DO4TgNDIeDpS+Lj+M4E4RmN7E+L7ouQAjgtS4unTk/pQyO46DfP5+PorSbiJ95PhWfShKdkiTJznUfvu8V3kVpm7iOOL4rNOfhKfM4d8n2G6mo94f/L5KfeKbUz5wTP/M84hdeBPvOX4B995vp+1aYCjmJGD0NZDQA//qXwL77zVK227IsxHFSS2+5Kq6Bk9B1gcFgoFomFaUjpUSn2wUIgdBTbzIpJShl0PVU7FPVTqcjxHThWemiGl/7hYsqCcMQvu+DMQbbthFFkTqfFwAhaXAaANy6fVsJrIoTUcKeQqGYmY12G5zzynxHpJQwTevEdsdGowld1ycUKuSxA5M4jrMKHALLsovB5nGvRwhFs9nEaDRamZL4MAxhmhakTH1W5kWeZjf+pU9WXtlVNo1GA1EUnlsMjZ77KOIXPg4EHti1b1ezcUiPaS7w2bYNztN2J9t24LruXKoc8mrL5CeeSf0shz3QN18v9z0qrM47jrTCRJbu+Vk2tu1gPB7VciIWP/N8ZefD/Qgh0Ol2V+ZeragXUkqMx2N0ez24rgvbskAIwdjzIXQBy7Kz5NR1qvg6DwRCGOdeGHachmoTnQup6ColslANubIeg3WEUopGo4FOt4udnR11D1GcivLYUygUM9NsNitp48yRUiIIgkyQuLs6q+t6lkYalpY+6/sefN/L2hntQlA8Wp3TbDaLKsBVIU3LHcBxGrAss/AmzFuL8/biOC53xTZfcT/OR6/qAIRZSCsNKdyptovc97VaRiMXo5GLVqsNxxEYj0dzF6XO8lqcBeL2K/HROwlK6bla9heBYZjFNVtHqjwfHngvxmpZtahYPcbjMbbffvue7xlCZKmpG0VHgeIuURSCEOtcv2MYRq3vb6uI73uI4yhbSBeVBa4pUiil0HUdQhjY3dvD4eHhojdJsQSQKw8/rKRfhUIxNYwxvPc976nUgD9/n0ajiV6vC03ToOsCnHOMRm6lkzYhBAzDBJCKX4xRBEGwEE+1eUEIBWMUlKZ/0n8zMMZAKQWAu6KfTCCTewVAKdOvsekg+OmfBSDBX3npAXGOUopWq41O5/gBS/izv4j4+V8Ge+m3S0kILYt8uweDwVRVb4sSLIUQME0LSZJk4p6aYE5Du92G69Z7gt5qtTEej5SgBWBjYxN/8/rrqtJBsVBMw8ATTzxRua/pskEpRbPZOleqvOM0EEXRXEOrFCl5W6imaUiStNOlCm/tdYYxDsdx0Ov1cHB4qPavYmJUxZ5CoZgJRulcBql5Glm7vZGt1Ibo93uVt2HkvnyccxBCS69YqyNSJoii0z9jLvpRyoq/M8ay/URAKYX7089j/A9+EQAgdBPWy7+DILjbusoYO3VfSs2452tdSKtEg3OJeveLefOsMMvJz2XTNGHbjhL4piAXuuu8z/JrUIl6qT9rvgihUCySsedhMBhAiPKDd5YZKSUIOV/1OqUkS9NVzBspEwyHAzDGYJoWbNvJfEzr1VWxzGgax2AwwK3btxe9KYolQwl7CoViJpxGA/Gc2tJ834NhmJVXBx6Havm4l7sBIyfvF/kffx/k8fdBPvVjiOIQcZzAsiwwxjAejzJh7+RzJ/dLm4dv2qToug7O+cTVBdJuInrmw0je/RTkUz8GAAsR9Y4yHo8xHo9hGPMV+OrcWj0pjPHah+Wk9gFKOADS46X2haIu7O7t4QeefBJBEKz8AuGkTCO6S5n+USyOOI4xHA5AKYVpWmi3N+C6w1ovei0LaiFKMS0qPEOhUExNu93G5UuX4LrDuVXtGYYBKZPaT64VqSDHvvOXqUH+n/4RolFqdJ0mHPsQwijSXI+D3toGGfbAv/LHtRD3CCFoNNLQlEnPvzyxFRevgH776+AvfbYWnwVA1srkgRAKy7ImToSelnkGJlSFpvHMs60ex/A4bNvGaOTOdE+eZ2ptlaShTjH6/eUUkhWrRZIkgJRoNluqovYIaVjZ5OM6wzAQRaEaB9aAPEgqSSQcx1Ht0SVgmCYODzuqBVdxbpSwp1AopuLK5cu4sLWF4XC+qWSE5Alq6oG3DJDQB33z9UIc0DS9aBO0LAu+7514/tz/u2Uwi2Bh2zYAYDweTfw7ZHcHCHzQa9+C9vu/VctKtXkJfPNOr60CTdMKn806Yts24jiZWXhcBREWSO83o/EYo9Hk16xCUSWj8RgbGxsAoKr2MjhPPXwnrfYyDFNVPdaMOI7BOYcQRq0XvuoOIQSWZWPn1q1Fb4piCVHCnkKhOBcNx8Fjjz4KIURWqTffgVUURTBNq/DcUywXnGuglCKK0urL0chF/Pj7EH7y0yDbb4D2DpBcvIrwxU+BbL8BMhqUWj00rWDBOYdpWueu/CGhD3btNbBr3669mHWcwFfmdVY3oXYaOK+7sOdgPB7NfMxWQYQF0kqgXq8Hv6bHS7GexEmCVktV7eUYpokoiiayPOGcF2MHRb0IwxCmaUFKqaopp4AxlgmjAbrd+VsOKZYfJewpFIqJsSwLjz36KHzfX2i5PSEUui5KWxVclbazZUBKCcuywDlHkiQIggDhJz8NefkxyCefAv/ySwhf/BSSpz8AeeES2KuvlFo9NK1g0Wg04fv+VCm4y0Yu8FFKYVk2GGO19Zicd2VZLkzXcUIuhAHO+bkqSk+iChF2EZimhf07d9QkU1ErfN/HxYsXEYbh2vtp5RVKw+Fgop9vNJoYj8eI43o+k9adOI6zQA0dmqZnC7nqWJ1GKlabMAwDruvind1dVbigmAol7CkUiokghOBdTzwBzxsv3Bw3ikJYloUwjEqpGFyVtrNlQEqJJIlhmiYIIWmC59vfR/TE+8B/6zdAewcg229AXrgE/rnPgIwGp4px5xVlpxEscsHEdYfn/rwnsQxici7wGYYJ07QQRfVLhJ53ZZmm1VfYs20bvu8pEesIpmlhd29v0ZuhUDyAMAzYlg3ONURRDGA9BT5NSwOpfP/skBvDMEt/FivKJV+wTQVrCV0XsCy78FZeJ/JOD13X4DgNcM6zMfDdcZSm6bAsCwcHB7h1+zb6/X7txlmK5UEJewqFYiIeungRQojaJAwyxqBpeikT7FVpO1sWGGNgLB2cE0IhRn04X/8PMBhF9DMfBt/+Lsif/hHIKF3BP02Mq1qUJYSi0WhgOByUOtjKt1tqAtHP/1rRhlxH8spY23ZASL0SomepLJtGXE0rEEjthL18xd91VXtaTnqfYTg4qOd1pVhvhsMh4uxemi5Urm41OGMMup5Wb0kpQQgBIQQAoOv5Ysnp92AhBCzLwmAwmLsFjOJ8pK24aWt13uHDGINt2wiC9ahSzcPW7hwcIE4SbL/9NoIgQLvVzsT8CABBo9HA9e3t7Lxe/f2iqBYl7CkUijPRNA2PXL2K4XCIuqwqh2EI23aOrAxOTxltZ8tQgVUXHKeBIPARBAGiKEQQ+PB9D6Of+vvwPvIrEL4H8f+zd2dBkmXnfdj/Z7nn7plV3dXb9CwYUCABEZYtUBx5IAJjUjMUgSFIgoJsg0ZwLAPhcISXYEDBB72RfvGDgjLtB0shgxEWLQWDQRAM2SJNimNCI9IYEYRAiNsQnKWXmeqtqqsql7svxw83M7u6u5asqpuZ92Z+vwjGEN3Vmacyby73f7/zfe++NdW211mHsq7roizL2gPt8bqL7/k4cOlJlH/puyFf+5e13ked8jyHYUhIaUxVWdEGpwmFlVIAGLKsWcFe9V6YLHU4cFJSGiiKAr1eb9FLIeRAcZIgCENcuHgBeZ4v5Yk95wKdTrV9VkoJz/NhWdaogiuGYRiTgVqHcRwHlmVjOBzQFtyWqj6bGFzXbUyBwCxVhRAJ7ty9i+FwCK01kiTB7t4eDMPA2toaDMNAGIbY2dlZ9HLJkqBgjxByJM45nrhyBVrrxvUXk1JASqMRJ9m0nXc6ruuCMX7gVhp2973q8fvab8FTBvI8O7ZK7iSh7EnD12obhY1+v/5gYLzu4sIV4NkPgv3BVyH/7N/Vfj91U0otzZfy04TCpmlC67JRAdp42EkQBEsZDJyWUgbiJBldkCKkmbTWyLIc586dG7UXWZ7XsBACvu/j9u3buLe1hb29PWxtb2Nrexsd3wdjDEqZyPMcnFcVtkC15VYIjqIo4PsdSCkxGPSpzUDL5Xk+qS5f9m25pmmh1+8/9n1Ja41hEKDf6yHLMtzb2lrQCskyomCPEHKoq088gSevXgVjaOTJfJblo9L+ZOFfhmk77/GUUrAsG73e3mOTb4EHYZdOYuS2C/YDP4Zi83ptj+dJw1f7fR/A7o//18D1v5issW7ixptgwx6Mr/5fjT9uiqKAUiYYY43ajnta04bC+wNhW3CkadaoE8xutwut668qbbuqGiJCFC1u0BMh00iSBGVZ4ty5c5BS1n6x0jAMmKYFpRSUUqOtgLO5ODHedltVZ3m4dfs2egdMkxdSotvpwjAMCCFGE9g1LMtGGIbodDqwbRtFkWM4pG2KyyJNU1iWDc6X43vEQTjnsG0Hm7duHXrcFjPYCUIIBXuEkANZloVLFy+iN7qq1EwaUkoIIRe+xmWZIjkrSplwXXfSq+7RybePSr/vhxB/6idhZSn0m39cyxpOEr5aloXgP//vkX3oI4eusZY1zfG4qWO7+Hji3bJsx53G/kDYu3OzcY3bx9vFl70C4qRM00Sv329cP0RCDhLFMe7fvw/btmvtuWeaJkzTws7ODoZBgMFwCNu2YRjysWCFMQYh5KE97BhjsCwLQohJv7wxKSV8vwPOBdIsh2VZ2Ov1Dt1mGIYhgiBAHMe4e+8etre30ev1cH9nB4PhEIwxeK5LvceWEGPVd8Jl/cwyDIUkSagNBJk7CvYIIQdSSsH3/WMbGi9anueT/lL05a+ZqqmqVX+c8YnEo5NvHzUO4Tp/9DXIsqjlJGfaEI1zDs/zkf3FH6E4d/HQNbZNHdvFy7IcVVgsPkyfl/GxqL7+VZgNrF7O8wJKqVaErfPsRWpZNu7v7DSqupKQ4wyGQ6yvr0OIx4O3k2GwbQdCGrh2/TqGQYAkqXrbBkGACxcujqrkylGFkQ3HccF5tbVfCIGyLB/6XuU4LrK8QJEXkFLCdT1IKSGlgGlauLe1hc3NTfT7fezs7Bw7zCfPc0TxwZO8gyBAUZY4t34ORdG8iezk9ISQkIZc4mDPQJqm1AaCzB0Fe4SQA125fBmAbnypvNZV1R7nonE9AFedEAKe50MphX6/99CXdxYOIL7x2qGB2TiEyxgHvv9Hwbc2Ucbz2VLnuh7KskCys33kGtumru3ieV4NrpmmB+IyGB+LJqv62TXvYoeGbduI5/T6OIv94TK7u4nsk59F/tLfBr9W/3Z3x3Fw9+7dWm+TkHno9ftY63bhOM6pKk4ty4LregjCEDdv3nwsOCvLElEYYmNjA7btQKmquvXmu+/i/v372Nvbg9Ya6+vnJu93UkooZeLatWvo9/vY29vDzs4OsjRFURToDwbY3d2t5fcfi6IIcRRhY+MCOOc0OGNJMFb1oGvaRbK6uK6HXr9PbSDI3FGwRwh5zNWrV+HYVZ+TNsjzHJ63WtsDm0wIAcdxq6v7WTrVVprDKnnyj38S8ad+EsWHn4PxF9+CHj7eq6dOhqFgWRb6+3oCLcvEY722geJjnwB/80/PFKJorSdbspb1ivtBbLvaHte0ix1aV8FeG97/9ofLxfMvovjhzwEXrtS+3Z1zDsNQ2N7eru02CZkXrTV29/YgpUSn20GRF4dujx3jnEMIOdrBkOLmu+9OArqDZFmG+zs72N3dxb179x4avlOWJaIoguAca2vrMAwDhqGwtb39UFihtUaSpgjDcGYhTZpl2N3dhVIK3e4ahBAwDAXGGFXjtlRZlpCyOqaaMPyuTqZpIs8L3L59e9FLISuIgj1CyEOeevJJOI6D4bA9VUpaayilwBgad9K9KhhjME0TruvBsixoXaLfn74/42HbRNndTZT/wXMoLz0FfvEq3D/5tzPbAsoYg+93EEUhiqJA/sGPIP17/wDF2nmUf+s/bf3E4+P6Gp5EnmewbQdlWa7MyZV94RJ63/NCIwNey7KQZdmxJ/+Ltn87PLu7WQUJaQLjV/5JrRV7UhooigJ71OOItNgwCJBnGc6dOwfGOPI8hxDVtteq0k5BKXPy/2sAO/fv487du1NXUx/1c0EQoNfrIQxDhGGIvb29mn6zk9FaYzgcYm9vD3meI4wiuK4Lx6k+g1ahcnzZ5HkOx3GgtV6a7xBSGnCcamjGqrQqIc1CwR4hBEB1tfeZp5+GaZqNaw4/jaIo4Dju0pb2N5UQEo7jwHU9cM6RJAmCYHji7UOHbRNlWQL+xregNy7B+NX/HVaewXGc2iezarcD9jc/Dbl9B1Gv2k6U/r1/AHTWgfULkL/xz9s/8XjrDvR3fAjyy18C790/881prVfmNWcYBtLv+yTiT71SW8BbZyWoUiYMowqzmh7ujbEsgfj2tyC//tXat+Falolef0BboUjrJUmC3b09eK6LbncNUhro9/vY2t7GYDhEr9fD9vY27m1tYXd3F1HN78dlWSLLskZUZ5dliThJEMcxdnd3kSQJ1tbWaUBOC40DPcdxkefL0UPRdhxsb28/tOODkHmiYI8QAs45nn3f+8A5Rxge3ey4qcqyhFImACzN1b8mU0pNqvPKssRwOED8SBPs9K+/hOynfw7l7g7E5jsH3s443ODvvQPx7W8dHHAwBjge2NtvIB32kecFLKuqWADqCfjK/+RHkPzIK8h2tx6ENpvXUX7or0L88j8Gc1zw995pdbBXfu8LKL/3+8HvvVdLMFUUBUzTBMDO1PuoDVudTdOC3L6NbHertoC3jmEmY4xxKKVgmuZKBK3HcV0Pt27dWoqTRUK01uj1+9ja2sL2/fsIggBZlk1aA6zqcc4Yw/raWgP7npJpVNWWGr7fQZo2v+L8OMowIKWBYRCs7GuSLBYFe4QQXLp4EaZpIora0VPvMKtUQbQI1XZbC77vQ0oDWZZiOBwgy9ID+/hkP/1zgKGg//JHIH/zlw+8zWnCjUd/pixLJEmCoihh29XEXa1xpnCpG/Wh+7vA7/3WJLTh27ch/9+vQH/4r9UWwCxSXcMz9iuKAp7nnqmao86Aa1Zc10U67EO/+Se1PXZ1Ph/jk3spjVb02pslzjmkNLC1tbXopRBCZkgKgTUK9lqtqjLHqE9su5/HPM+hlIFz6+eO7G9JyKxQsEfIipNS4urVqwiCAEC7P4SqCiJrqXp2NMU40ONcjPrtBMdWypW7O9B/+SPgv/S/HVqxN1W4MehXfeG++n8/tGWvLAskSYyyHAd81qQP0VEY49h/rFuWBUOXiP/k3x24hlkEYouwv79ZXR5Uyp7+NTd+fPm//30UH32pcZV7jHHYtl17i4K6n4+iKGDb0RrXlgAAIABJREFU9ug1sLr9fbSuJuLu7O7SiRUhS4wxho3z51f+YkbblaUefXax1n925XkOw5AwlMJw2L62RqTdKNgjZMVduXwZjGGpGr22ZUJkG0gp4fsdSCkw0BzD534A+vbNqcIIsfkO5G/+8qGhHjBduFF89CUUL3wKbPfegRVdRVEFfEVRwjAMuK4L0zRhmiYsyx6Ffs6kus+yLJimOQqiGDzPx2DQPzQEmEUgtkzGlZynvdo+fnyLj77UyMo9pRSEEK2oJqjCPWeqquU2bIE+PQbPddGjXkeELK2yLHHp4kXEMfXSbDOtNbIshW07kFIsxfmIIQ0a3kTmjoI9QlaYUgpXLl8eVesth6LIYds2iqKYeY+L5T4xBhzHhW07SJK46unzsU8sJHiZtmKuLAukaToK+QrkeY40TZAkCaIoRhSFiOMIcRxBaw3Pq3oEVv9m+Z6/eamm27mHbsme1mkqI8sLV5G98kWwG2/VPoBhbNxHsg0nG2VZwrKme/9rwxbo08rzHK7rQXCOIGx3iwlCyOG6nQ601tTTbAlYlj3pG9lmhqFQFAUN0SBzR8EeISvsypUrgC5b/yH6qLNWEE1rmU+MPc+HlBK9Xm9yfCxqS+ppKuaqpsxVuFGFTQ8HTuMqP86roQN1T9ldNVJKcH62x/A0z3P2yhdRfvi5aqv2N1479X0fxXWrvp1tOXE0TQtZlh273mXZYn6YLEvR7XZhSInhEl28IoQ8IKSEY9v0+d1ylmWBc1F7y4tFKMsCnufDtCzajkvmioI9QlaUYRhLV603luc5bNuZ+bS4ZT0x9jwPXAj0H9lGsIxbUsdXh23bgWmaS1G5t4hK0rIsFzK4ht14C3rjEuSXvzSTij3GGGzbmen7ZN3P1zioPq7CcBlfz4/KshS+70NIuZSfdYSsuqIocOnSJUQRbcdtM8dxkabp0gS0SZLA93wkSYI0TRe9HLIi+KIXQAhZDN/3Rx82y9lcPE2rfh2zxII+5KtfAQuWp9zeth0IIR8L9ZZZnufo9fZG23P9RS/nzIrnX0T+6c+jeP7Fud1nnufQuoRpmnO7TwDgW5tQ/+hnwbc2Z3L7QsiZV+rV/XzFcQzDULXcVttprREEQ2ycPw/O6SsvIcsmSRLEcQwpjUUvhZySaVrgnC9dr0TGGNIWtPAgy4Mq9ghZUVcuX0ZRzLaibZGyLIPjOMiyjCYjTkkpE7ZtHzlIYpllWQrHcVAU1TbetlpUJanWeiFVe7OklALnHGk6u8ex/udLw7YtGqCxj5QGgjBcmmoQQsgDhlJwHfvEfVBX5f2vyTjn8H0f/f5yfe+UUkJKA3fv3Vv0UsgKocuXhKwgx6m2HT76JUi7HeQv/ji021nQyuo1nrJVp2V7jMbG02SHw8HShr3H0VojiiLYtr3opZzIo8fkoipJ0zRFWZZnfvya9BrjXMw85K37+ar6SlbVhsdZRHXnImhdQsrjHw9CSPtsb28jTTN4vg+ATf3vVuX9r8mUUqO2Oe29mHoQSVNxyQJQxR4hK0IIgY2NDWxsnMeFjQsIguCxAGfZhkFkWQbX9c48rXO/ZXuMgOrY8P0OwjBoxeTPWSrLYlTpWd8xM2tNOiazLIPn+cjzw4c3HFQlsf/PxidbTfh9qil9OYqiXZVeUhrgnCPPj+mzt6R9Qh9lWTZ2dnepYo+QJaS1Rq/Xg2Vak50a01iV978mk1JCCDHTqvhFYIzBUAb29ijcI/NDly8JWQG+5+Hq1avIsgxFkaPf7z0UWmi3g+L5F8H//e9DAhCvv7q4xdYsTVNYll3bpK3xY7MsjxFjDL7fQRxHSzE44qy01ojjGI7jYjBoR+/EJh2TZVkiiiK4rodeb+/AnxkHdwAgX/3KY3922O8jhIBhGOBcgDE2uT+tS5SlHv233DcJeXqMMQghJrddbaOpTjiiKDzRbTVBHEfw/c6xax9XCy47IcRSbREnhDxua3sb3/mBDyCOo6l2HqzK+1+TlWU5+TxfJmVZwjatRS+DrBgK9ghZUkopPPnkk5BSgjOGMAwPrd4Yn1RLYOm+5ATBEOvr5xBF/MxbTMcBqHj91aUZmOH7HWR5RhPl9onjGGtra6i29DS/aq9pJydxHEEphW53DUmSIMtSFMWDbTYHBXf7/+zR30cIAcdxIaWcTLrWunotc87BuQDAwDkHY+yh0K8siwPCPjb5t0IICFGFeWVZotQloIGiyBGGwaj6sH1bhMaPk1Jq5SfySSlX/jEgZBUYhnFktThpnqIolnKw0fhiISHzRMEeIUuIMYannnwSWpcIg+DQ3hXLXKm3X5ZlsCwbYRic6XYOqjRqM9f1AADB8GTVjMsYcO6ndYk0TeF5LoYnfGxmrS2Pfb/fg2maMAwFy6quWmdZiizLUCYR5Ff/xUNh32HhpFIKrushSeITV1AahgEh5CTAA2OT7ktaV89zlqUIw+yhtTyu+eHuQdI0gWmaKx9qVVWXdOGCkGUXBMFUvUVJcxRFsVQVe0opKGVCCIHNW7cWvRyyYujdj5AlwznH1SeeAOccQXDwNqxxOKCVieLlzy1lpd5+YRig211DFIVn6pvWpC2PZ2VZFgzDwN7e7on/7bIFnAeJohCdThemaTZqi3KbHvskSSaPnZQSpmnBtu3Jidfe3u6RlRVKmXDdakv0aXqjZVl2pp6RbT/ZiKII6+vnwBhrTb/IWeBcIIqaG4ITQghpxw6Jo1i2DSkkNm/dQhie7XyDkNOgYI+QJeE6DjY2NuC6LtI0ObKn3DgcEL/+zyF/7ReWIqg6SlmWyPMclmWdqXKjaVseT6uqorLR75+uqe8yBZyHKcsSw+EAvl9NZm1KuNfWx77aGhrC9/1JdZx76QnsfvdzEK+/ChkHcBwXWZYCYFBKgXOO4XCwsIEHyxCIlWU1DXaVh+JIKRFSxR4hS6/tF2NW0YPnrN2ftUopCC7w1ttv01ZwsjAU7BHScq7rYuP8edi2jSSJ0evtHXsy+mg/q1UQhgE6nS7iOG79yfpZCCHgeR6Gw+Gpv3wsS8B5nDzPMRgM4Ps+ylKPQqfFautjb9vOJFiP4ypkkR97GfknfgIAw/o3fqcKoQwDQDX0Zvxzi7OYk8TywlXkn/kC5Je/BL61eabbKoocUhpTBXt13m9TVD0YOQ3OIGQFjC/GcH72nspkPjjnrf5OPh7qZZoWrl2/TscdWSjh+/7PLHoRhJCT45zj2fe9D+trayjLAmEYHNMn6gGWJeDvvAGWNaMKaR601lDKAGNsYRVAi8YYm4SbaTrf5167HeQv/TjKD/wV8Fs3WnPslWWJosjheVWl2WH9KsnBhBDodLqT6rv94ai5uw0e9OF96/+DTiIMBn2kaYo0TRvxGuWcwzTNuYdC2StfRPnh56A3LkF847Uz3ZbW1bb7JDn+d6jzfpvCNC0Mh8PG9cokhNRPaw3XdcG5mPr7MFmsKhhTU31GNYmUEo7jQimF4XCIu/fu0QUksnBUsUdIC126dAnra2vIsvTEDeVXWRRFcF3v1B++bRlccBjf7yDPs4VUQhXPv4ji5c8BAFgat6rqLMsyDIfDSaVjEyr3TmpRx67vdxDH8YHHXHL/Lrqv/xbKskRvOJjbmqa1qK248stfQj7671llWQrOvbnfbxNYlgWlFN59991FL4UQMidKqQZUe5NpGYbRuio3xhg8z8fmrVvo9U7X0oaQWaCKPUJaZn19HefW1xEEQSsDhkUqyxJKmQBwqqu5xQsvI//058GGPfB33qh7eTPluh445xgM6gtQtNtB8cLLYHc3j63AY3c3gTQGf/OPIX/vN1tTsTdWlgWKooDneQB0IyrKTmJRx65tOxgeEtpprRHHUWOv1I+32My7vyILBxDfeA0srOe1Om7TMO/7XRSlFDzPRxzHePe995C17LVKCDk9LgQc20Ger25f0TbxPB9hGLQm3JNSwvc72Nndxf379xe9HEIeQhV7hLTMxvnziOOItgSeUlW1557qZL2tgwvOMgH3KCeZ0MqCPozf+KVa73/esixFv9+H7/swDNWqatnFHLttb2TO0OLWPyvJth0IIXD9+nVEtC2KkJWzt7eHCxsbiKJw0Ushx2CMtao9DmMMruvh5s2bCEI6vkjzUMUeIS2ilMLG+fP0heUMyrKAaVrQWp+4aq+NvQmVUrBtB/1+r/ZthezuJtiwV23vzJIjK/hOUt3XZFqXSJIEvHMO7Ad+DOzee9At2PaziGNXSjmqeGtnwCKlgJTzr9irk5RyZbam2baDsixx7fr1lZ4CTMgqK8sShlLwPBdpSrtammxRfWxPQggJyzLBGIdl2ej1+9jdrfciOSF14YteACFkep7n0ReVGsRxDNu2F72MmRNCwnU9BMHpJ+AeZTyhddyzbVzBVzz/4mM/e9Tf1U27HeQv/ji025nN7WuNwX/4PAaf+Cz4xz452d5NHlVdjW+rRfXYq5OURut/h2kYhgLnHDdu3mzNli5CyGzcunULYRjB8/xFL4UcoenfDxzHheu6GAwDCCEQhAHu3r276GURcijaiktIi7iOQ1twa5AkVbBnGMbSVnZwzuH7PqIonNvveNR2z3luBT3JFuHTGv8e5R98Fb7jgHO+ElVRJ5HnGcqyhOO4CMPgVLdRhbR/G+VT74fxy/8YfGuz5lUeruknHdOwLGslKryVUrh37x6FeoQQAMB7m5t4+qmnYJrTTQUn81cURWM/Z23bQZ7nePudd6C1xr1FL4iQKdBWXEJagnOOJ65cQUh9HWrCYFnWTLfZHbb9tLxwFdkrXwS78dbMGtV3Oh3keT7Xk/qjtnvOcyvoo1uEZ3Ifo99HJzGyLIPrumD+GuKP/mDrtxvXqXpsvEnIN434R/8r5P/d/4hc2WCXnkDxw58DLlxBeekq5Ne/OuMVPyClhBACadrO59LzfJRluRLBnuu6uH3nzkpUJxJCppMkCS5cuEDBXiMx2LYz+pzlKEsNrZtzYcayLNy6fXtpL/6T5URbcQlpibW1NWRZRicuNYnjCJxzSDm7wuVx5Vj+wssPbQ3NP/MFlB9+DvlnvjCT+/U8H1oDQTCcye033aNbhGetKAr0+z3kf31+243boizLUYPsE3zdePHTAOfAi5+uwtm/+CMAAH/3nRmtcvmM+xuuynsAY+xUk84JIcsrThIkSQLTpHYZTSKEQLfbRZwkuHbtGu7v7MJ1XXieB8MwFr08ANVnaJv765LVRBV7hLTEk1evIk2TqapelmVQwaxJKSGlMbO+hePKMQgDxY+8AjbsVVVrN96C3rgE+eUv1V6xN95i3O/3ar3dOszquGzC8a61Bu7chJWnEK//K2iqEJgwTQt5nk0dvOTKBp79IPDqr8H4438L8Sd/ADbsQf6bX5/r82sYCoyxVvY19TwfSRK3ZtrgWRmGgTAMV+b3JYRMJ04SnDt3rrWV18tGCAHP87G5uYnt7W1keY4oinB/ZwdZmmFtbQ2GoVCWxcIKGRhjUKbC1tb2Qu6fkNOiYI+QFrAsC+fW1xFF0/XwKl54GfmnPz8JksjBbNtGmqYoiqNPBk8bHI23a/JbNx7aGsrCAcQ3Xqs91BtPwB0M+o2s7JzVcdmU410nMYwb34YjJW392UdrDc/zp37/kt/+Q8j/55cgv/2HABY3jVopBUC3biuOZVlQykQUhY18H5gFIThKralVBSHkIR3fh+M4rbxAs4w8z8ftO3fQ7z++oyJJU+zs7kIDOLd+DoyxhVysEUJAcIGdnZ253zchZ0HBHiEt4DgObNue+gRzHj3GloHjuFNtVTtrcDSPYEJKCc/zMRwOGrslbVbHZZOO96IooJQaDWZp54lEXRWQhqHg+z6UMqG1RpqmUwdNR61hXhWa43W3KdgzTRO27SAIhitVvcYYh6kU9nrNq1QmhCwQYzh/7hyKoqDhOgvGGINl2Xhv8+ghWFEUYXd3F91OB5Zlzv0zWCmFJEnRH8ymBzYhs0LBHiEtoLXGxsbG6Irj8SfGi6pwaRPOOSzLnKqKqEnB0UGqCbgdhOH8JuCexqyOy6Yd73leDdMoiryVJxJ1VUA6joOyLNHv9xDH8Ymqx45aw7wqNE3TRFlq5HlzX1OPsiwLZVkgjlerYlTrEr7vY/v+/UUvhRDSIHmeg3EO13Fbe7FtWQghwKeshNNaY29vD2vdNUgp53qhyrYd3NvaavT3aUIOQsEeIS3AGUO32wWgG1uN1TamaYFzPlVz3KYFR/uNQ70syxDH0211XAZN6Kt3GK01yrKE67qtDFjqCrKlNE49VfaoNcwraK96A+bHbtVvEsuykef5SlXrjUlpII4iOhkjhDwkjmOsr6+PKumr94fx5xOAIy86CSHgut7k5xzHhWmqSUiltV6ZlgdnVV1Qt9Hr9aa+6DkYDnHhwgUURTm3C6Wu6+HW7dtzuS9C6kTBHiENd/7cOTz11FPIspQmNNWEcw7X9RCGQSsrqh5g6HS6KIocQRAsejGnVl64iuyVL4LdeOvIvoPjMA+DPvLP/rcoXvjUwvvqHaYoChiGgmHI1gUNdQXZhqHAOT9dsLdvDY8eH/MK2i3LQlHkrbqYYts2kiRu+fva6XAuwDnHsMXvhYSQ+mmtJ1s7HceB4zgQQqAs9ajVjQNpGDAMBaUULMuCbduwLAumaaHf78NxXFiWheFwiCiOEScJ1tfWYNs2lDLBOW9VdfcijANQ1/PQm7JtQlmWiOIYG+fPz+UcqBqqJ7G9TYMzSPvIRS+AEHIw0zTx5NWrEEJgMOiv5InarFQTI5PWBS6P8jwPZVliODy+T2CT5Z/5AsoPP4ccgPpHP3vozxXPv1htwfzgX4X+0EfA3vgmxOuvzm+hJxSGIXzfB9CuoEG7HRTPv1hVxAWPN7iellJGLYHztMdH3RhjKMt2VWJwzlf2syLLUvi+jzt37y56KYSQhtFa4+a776Lb6aDX7z90waaqJLMgRFWBV4yqng3DgDQMDAYD3L13D7ZtP/R9axz+OI6DS5cuodtdG+2eiFGW7bkgNE9lWcK2LDDGpq50DIIAcRyj0+kiiqKZbalWyoRlW9jcvDWT2ydk1qhij5AGunjxIq4+8QTSNEUUhSgdv7HbDtvGtm1IKVofhlmWDcMw0O+3v1k8u/EW9MYlyC9/6ehJwYM+9MYlsK3b0O/7Loiv/w7En31jfgs9Ia1LmKYFrctWVX3V0cPONE1Iw6hlSunUx0fNLMtCmiatCsps216pLfn7VdvknBNt8yKErA6tNaID+r2OhySlaYo0TZHnVX/cLM8nVWLjAVAHybIMu7u76Pf7YIxhbW0NeZ7TFt0DlGUB0zRHAd30F9f3ej2EUYTz586BMdT6nUoIAdt2YFkW3nr77al6bxPSRBTsEdIgtm3j6aeeguM4o+mmVZ+keTWLXwWe5yMIhq0+8TMMBcdxMBj0l+KLIwsHEN947djQpvjoSyhe+BQQBRBf/x3I1/5l44NuLjikkI1o2m3bzlRbheroYee6HpI4ruXL97THR91s2wZQbfHc32fPcVwYhmpcxa9pmhBCtrKvY12EECjyfKUfA0LIYhRFgSAMITjHuXPnYJrmJCQkDyilEIYhkkOC0sNkWYZer4dLFy+dqsXHQetQSlXbrQcD3L59+9DwlpA2oGCPkIa4fOkSrly+jCzLEEUPV7k0fSprW3Q6XeR51upehUII+H4HQRC0qql/HdjdTegrT0N/91+D+NM/gPj2txa9pGMxMJimmuqYm+VAkE6nC8MwYFk2GDu6F9BZe9hxLmDbdqv7PgJVgMe5gBBi1DDdhG1XlbKMMSRJs8Ij1/WQJPWEqfNW17HPGIdSCr3+6beQE0LIWQRBgHtbW/B9H47jIstyaE3hHoDR45Hh3tbWqf59WZZwbBtSymM/6xhj4Jw/dgGcMQbHccG4QK/fRxAE2N7ebuVnJyH7UY89QhZAKQXP80bNdnOYSqHb7aLf7x1YgcWCPuSrX1nASpeH73cA6FaHDYwx+H4HcTy7HiNNxoI+jF/8nyf939ogzzNw7k31s+MeggBqfb17XnX/e3u7MAwDtu1AqTUMh8OZhMPjacBtrybt9fYe+qIvpQFAQwgBZZqLW9ghqgnEzaoinFZdx36eZ6P3ekIIWayb776LCxsb6K51AQ0EwfDI8MgwDHDOJ4OAtNYIw3Z8Z52mZ55SJkzTxM7Ozpm+HxRFASH4kT9jmhYs20JZlJPeiYyxyTp3d3dx5+7d1n9PIWQ/CvYImSPbtnHp4kXYtj0q99YAqg+aMAzoA2ZGOp0uAI3BYL5b+ermeT7yPF/p/h9tC7m11ijLcrR18+gwdhxWHhRannaghWXZkNJAr7cHoNrKkmU9WJYF3/cxHA6Q5/WFe+MG5MNhu19rwOM9fMZVjpxzMLBFLOkxnHOYpgXDMFCWZWurQo469k+iLEuUZQnLsmg7LiFkofI8x+07d3D7zh1sbGzgwsYG4jh6qILfMBQMQ0IpE0mSoCiKyXCP9bW1SfuYJp4fVBNkDSilJoUKVa/C5LH1ep6HPC+wubmJ/hm/i4+DusOMt9i++eZbyPMcjLEHg1GoKo8sMQr2CJkxxhjW19fR7XRgWiaSOJ6cZJPZ4pzD9zsoirz1wzKqbYGcjp0WyrIMSh0f7B0VWp6mokkpBdu2D6wErqb2lfA8H3t7u1Pd3mEcx4WUsgq8GKu192NdE3rrNf00v1nx/Q6EEGCMIR81eK+j59Ci1BnY53kGz/Mo2COENMb29jaSJMGVK5chhESSxFDKhFIKu3t72H1v87GWHXt7e3j6qafQ6Ry+o2eWxsEd5xyAHl2o1JBSwjAMpGmKfr+PXr+PNE3hui7Wul10ul0UeQ6ATfoMB0GAa9ev17IuwzCO/D5lmhY2b92aXLTUWtd6AZOQpqJgj5AZu3jxIrqdDtI0Qb/X/gmmbeK6HrIsa81WhsOMv/zt7T0I9ZoZeJCD5HkGy7LPdBsnrWjiXMB13dF224OvUKdpCsuyYZrmqfpOSinheT6KokAcR8jzAmVZ79XwWW1PPgu24GI9wzAghMBg0KfqgwPkeQHPdbG9vb3opRBCyMRgMEAQBHjmmWfQ7a6hP+jj+o0bh76Pa61x4+ZNXLx4EetraxgOB3MJ94SQcF0XRVmit7eHOEnAGINhGDCVqiYADwaPDQUZDocYDocQdwRM06wCtSxDVnOoppQ69MKNEGKyFkJWDQV7hMyY57qjk166WjQPD6qHGBjjjw0iaRspqy9Yg0Ef1dbtShMDD3KwLMvhuuJMt3GSiibOOTqdDsLw+F6MVa8aCWC6YK/q/8NhWRYMQyEIgplWitW1RbNuiwz3xid2FOodLM9zdDrUZ48Q0jxlWeLatWvVBO8p38Pv3bsHzjnWut1Ry4XqMyCOo9o/B0zTgmlZuHWGLbNFUSAMZ/Pde7wz4LC2E4zxxk2sJ2ReKNgjZMZM00Qcr25PtHlaW1tHnueTLztlqVvbcwqotnF7no8wDB8LhpsaeNRtGSoTtS6RZSl8vzMKaGdnXEVX9fE5fitiURQwDOPQvzdNE5Zlj7biANV2nKoKcW9vb+avryb2VKyacB/duHuW9vcMonDvcVKKUQ9bQghpppO+d9+5cweDQVWxxwCYloUrly8jTdPRVtPszO97SikYhoG33nqrscUIx1UsCsHpc5GsLAr2CKmZUgqXL12anHhlWbbwfkyrwLJsaF0uRdP+Mdf1Rv2zHg9omhh4zMKyVCYGQQDf76DbXcNg0H9sC0sdDEPB89xRFd10X/CzLIVt22CMPxbSmaYJ23YQBEO6Ar5PmmZwXb7QYC2OY/h+B73eHn2+PEIpE1tbW4teBiGE1CoIHrSVCcIQw+Fw0prhwsYG1tc9pGmKPM+Q5/mJPp+EELBtB+9cu9bYUA+ogr04jkd99h7/XlIUBXy/c+jfE7LMhO/7P7PoRRCyLBzHwbPve9++UnlN1XpzUk2GVKPpo3nrT3YNw4BlWej3V7svI7u7CTbsVRV7WXuHAwBAkiTgnMN13dqns5mmCdf1MBwGx26/3U9rDSGqyar7t9RWlX8ehsPhZBoseYAxBqXMhVWG5XkGpczJ8AxSYYzBth1s3rq16KUQQshMFUWBLMuQJAl2d3cRBAE4Y9AacF0XpmUCo+8anHPYtgPTtCCEhBACShkwDAXGqjY2t+/ceSg8bCohJVzHfSy4Y4zBdT2EUYTd3bMNBSOkjdiVJ55o99kvIQ3h+z6evHoVQTCkE60FsG0HQnCUZQnTtJBlKdI0Q5alrQz5Op0usixrfY9A8jjDMOC61dTOOoJ/13WhlInBoH+q9x7GGLrdNQRBFQoahgHP805U+bdqOOfodtewu7uzsDUIIdDpdDEcDqgyYcQ0TaRZjs3NzUUvhRBCFspxHFy+dAmmaQIAtra2EIQhHNuGaZnIshycc3iui52dHezuG9DWZIwxfOcHPoA0TZEkMRhjsCwbSincv38f96him6woCvYIqYFpmnj/s89iOBxQb4cFcV0PWmuEYTBp7i9ltUWh2s6ajEKK5r/lCSHg+x3s7dEVx2XFuUCn00EcR4dOdzvKeJot53zUVzI+UaXeo5RScBwXw+EAvu9TqDeFbncNYRgsNFQbb5em94qK7/t4b/NWK6pOCCFkHqSUKIqilRe5D2MYBt7/7LPI8wyGobDX62F7e5sKK8hKox57hJwR5xzPPPMMwjCkUG+BOOeTYKMsy4cmctm2A9u24Lou8jxDUZSjybnV9Kxq0EaJsiwa8aXANK2V3v64DAMzjlOWxShE6yDP8xMfd5Zl1VbxBwBpmkIphU6nS6HelLTW+4aKLEaSJHAcdzQlcHlO2k6j6msrKdQjhJB9mvC9tm5ZluHtd97Bd33nd2Jvbw937txZ9JIIWTgK9gg5o7W1NZRFcaZqGXJ2jDMUxcEDCaIoRBRV4d+4yilJYhRFAaXMUcjHwBgH5xxpmowCvyp6X1psAAAgAElEQVTsm/cJs2ma6PXasSWiLuWFq8g/8wXIL38Jxfd+HMXLn4NWJozf+KVFL21m8jxHEAzheT56vd5UE2ZN0xz1xGG1T6QNghBpmlKoN6WiyCGlRJIsvvfjqod6ACCl8dAFHUIIIcsrz3O88ed/PpNhZIS0EQV7hJzRxvnzNCBj4RgEFyiKo69KlmWJKHr4uXr0SqaUEurcBRTf+wNwvvkaZBxCaz2qqqrCvjyf3aRjwzBG1YOr9UUl/8wXUH74OeQA2I03R3/KFrmkuUjTFFIa6HQ6h4S5DJ7nQQgBzjmKopj0lal7C6jWJYV6J5AkCTzPB7C4CjHbdqhSfGTcX4kQQshqWLXvyoQchYI9Qs7Atm2aStgAlmVOttOeVZ7niP/K88g/+RNIkgjy1a9ASgnDUOCdc8if+350/vB3gWEfaZogzwsURV7blwspjWMDymUkv/wlZEICt25C/MFrYGkM8fqri17WXIRhAN/vwPU8BMPh5M+rybQ+siyjoTwNlOfV9G3TNBdWtWeaJoJgePwPLjnTNKG1bk3zd0IIIYSQOlGwR8gZFEUBxpa/qqjJpJRwHLfWravjQGn833EPtPxv/BDyT/wE4jiC+7u/DsNQVeDH+STgLYpiFDIWkxP/kzAMA0ly8mEKbTXup8fe/FNgfQPlhz6CMuhBvvqVRS9troJgiG53DalhTCrxPM9HGIZI08Vv9WyCJvZejOMYpmktJNgzDAUANBEXQFlqmKakXoOEEEIIWUkU7BFyBmq0bZIshhACnucjSZJat6OxoH9gsLQ/8EuS5KGTec45DENVW3lVFfZxzlGWJbIsQ5qmUwzEYBBCNKJn17wUz7+I/NOfB+7fBc5fAu7fXZlKvf0sy0ZZlnBdD0kSQymFoshPFeo1MQCrw+RYARoT/OZ5Btu2F3LfjuMgiqinHGMMhjIo0COEEELIyqJgj5AzuHDxIvWkWhDLsmDbDqIomluPw8MCP6Dq85EkMR7N5JRSMAwDrutOJmjuPwHVWk966o2DwFUyqYr8wb9T/YFpLVUYNQ3DMKCUQq/Xg+s6sG3nTJV6TQzA6vBoJW0TlGVZBUv7Ki3nwTQtAFipiwAHEULAdT30+n3cuXOHwj1CCCGErCTh+/7PLHoRhLSRaZrYOH8eYbi4xumriDGOTqcDKQ30+/3GTyMuigJZliFJYsRxhDRNRtV+6ajSMEdZajDGIKVEnuen/p2020HxwstgdzfBsmTqv1soZUI/9X6w3//X0B/4MOT/8XPg27cXvaq5YYzB9zuIonCy5ds0LYRhcOqQl93dBBv2qoq9Jj3XZ8SyBPydNya/U1OO6bIs4Loe4nh+W+hd151M9l5VpmnBcVzcun2bhmYQQgghZKXxRS+AkLbyPI96G82ZaZpYW1tDURTo9fZQlu07qR1X55Vl1YdvHPqFYXDmIRzjSq3i+RdP9HeLNF4X27gI6+9/DvLPv7noJc2V63rI83xSeVVt3U5h286pb3NcWbrslY9NOabH2+x9vzO3+xRCrGy1OGMMrutCCIG33n4b/f5yH+eEEEIIIcehij1CTunK5cuTIQlkNgxDQSkFpUy4rgcpJYbD4dIOl1BKQWs9RS++gx1VqTVtFde8q6CWtbpsGkqZME0T/X7voT9P03R04SClrYUjBx2XTTp2siyDbTvQGnOYas1g2zaiaD4tCJpkPCm63+/j3ffeW+mKRUIIIYSQMQr2CDkhxhieevJJmKY5t95uy2w8ZGI/w1DodDowDAPjocNRFCGKwqXuQWcYZwz2HtmqOO3f7Ve88HJVQTfsgb/zxqnWcRLTrmvZcM7h+x0Mh4MDj2khqmEsq1aVdViwfNBx2bRjpygKOI47ly25lmUhz89W4ds2SinYtoP33nsPO7u7i14OIYQQQkhj0PAMQk5ASolnnnkGDMBwOFj0clrrQSWegXFBEhsneKgGSkRRuFSN4dsyqbSJAwqW0Xiac54fXN0VBAHW1tYnfRdXxWGDP05zXM77NZdlGbTWUMo89eCTaeV5DimNRh8bdT7+tu1ACIFr168v1ecCIYQQQkgdKNgjZEq2beOZp58eDT5Yzq2gs8YYg+f5EIIjTTP0+/2HtlKNK/eWsQplukml+qGAcxGOmvxL6mHbNhhjxw7eSdMUpmkhz4dzWtniHRbgnea4XMR04CpwE5h1oWWWZVBKNbpqvI7Hn3MOx3GRJAmuXb++lJ8NhBBCCCFnRcEeIVNYX1/H5UuXEIYBDcw4JSEkfN9HnufY29s78GeW+aRtmoqjoihhGPS2vMyklLAsC71e79ifjeMI3e4aghUavF1nsLy46tPZh/N5nsG27Znfz1mc9fGXUsJ1PWxtb2N7e7vOpRFCCCGELBV25YknqDM3IYdgjOHK5cvwfR9BMFzq4GmWDMOA5/mIonAu/afaatwYfm+P+kctI8YYut01xHE09etgbW0dw+Hw1H0X92v6dvCmr+84Sik4jos0TY+txjwrzjm63TXs7u7M9H4WZdxP7+a77yJYpWSbEEIIIeQU+PE/QshqEkLg2Wefheu6GAwebnDvOA48z4dpmgtcYTtwzuF5VTBKod7R8jwHY+yxYSJkOTiOi6IoTvQ6SJKktsqs8dbI4vkXa7m9ujVtfYwxMMYn/3fcz7quhyzL5vI+Z5oWsmz5BqswxkcT0A1cv3GDQj1CCCGEkCnQni9CDrG+tgbBGYLgQX8rpUw4joM8z1EUBSzLhm07SzfooU62bSPLspWb7gkA8Wf/B+CjLwFf+21Yv/S/TvVviqKAlHIlH69lZpoWDMM4cTVmFIVYXz9XyxqaPhilaetbW1sHoKFRba7VGpOedlpXQ37KskCe5zBNE0VRPPR5MUuGMhBHze2vd1KMMViWBaVM3L9/H/e2tha9JEIIIYSQ1qBgj5BDaDzc880wDLiui+FwMOmzF0UhDEPBdV2YpokwjGrZMrdMDENNJgi3favdiX30JYDz6r9TBnt5nsMwFAV7S8QwDDiOjV7vdMe81rqW6bhNH4zSpPUxxqGhsbf7IIg1TRNKmft+BpDSmLxW9w8CmjXBxdL0ezUMBcdx0Ov1cOPmu42e9EsIIYQQ0kQU7BFyiCSOwc+tT/6347gIgseHZ2RZir29FJZlw/d9pGlC24f2GU/CBYDgYy9j8EOfhW078H7vN8AYg9ZVm8+q+qVEFIVLc8KKr/32pGJvWqs4MGGZcV5tLQzDEGV5uuBHa03bs+eMMVRXd/apJqI/XJktpYTjOGCMYzCYz8UKpRTKspy8d7aZZVkwDIVr169TqwZCCCGEkFOi4RmEHIIxhg9+13eh3+9Ba4319XPHNioXQqDT6SIMA9qaiwcN3nu9agpu6XSQ/8d/E+L1336kYo9BCD7ZigUAg0F/ZSs3Op3uKESgE92263S6KIr8TGG/47hgjNW+zbN45ruQ/+RPQf7iz0Pc+Hatt912Qgj4fqeRg2x8vzPq5dfOrbhCCJimBSE48qLEjRs3Vva9nhBCCCGkDlQCQMghtNboDwZQyoRt21OdeBRFgeFwAMdxYRjGHFbZbFJKlGU5+T8M9yBf/dUDtuHqUX+qAP1+D4wxCCEWsuYmCMMAjmODMbbopZAzqAI5nLmCN44jKKXAeb2vifwnfwr68tPIf/Knar3dZcA5b2hFHIOUsrWhv2XZ8DwfOzs7eG/zFt5++20K9QghhBBCzoiCPUKOwBmDYRiwLBtpOl0FXpZlGA6H8DwPvt9Z6S10tu2c+AR0vMVslSse8zxHluVwXW/RS5mKdjvIX/xxaLez6KU0hmEoKKXQ7w/OfFtlWSLPMziOU8PKHpC/+PNgd25C/uLP13q7y8Aw1Fx75k3LcaphRM0MHQ8mhIDjuPD9DvI8x5tvvYWd3V1qWUEIIYQQUhPh+/7PLHoRhDTVU08+Cc75gb2VjlKWBZIkAeccnuePppyerW9ccytIHmcYBny/g7IsEYYnO3lTyoQQonXBnnY7KF54GezuJlh29rWnaQrHcaE1UBTNrGgpL1xF9soXUV64iuKHPwc27IG/88ZDf8duvAUWnj3cmpc6KkU55/B9H2EY1PbcFbaL8oVPodi8XsvxBQC8dx/y3/w6eO9+Lbe3TCyrCtCa9tpTyoTWulV9SF3XQ6/fx87ODra2tx8aSkUIIYQQQs6OhmcQcoR+vw+lFKIoPPG/1VojiiIkSQLbdrC+vo6iyFGWejQ0okQcx1NtQzJNE67rIc9zhGHQ6K1LruvBMAxEUXiqcE4po5WThYvnX0T+6c8DQG2TPQeD/qRHWxOf8+w/+2+gP/QRMGVC/tovQLz+6uTv8s98AeWHn0MOQP2jn13cIqeklAnXdaH1g9dnllWPe57nJwp4PM9DlqW1TjZOvvf7kX/is5Bx2JjJscuMMdbIACrPc5imefwPNoRSCowx3Lt3b9FLIYQQQghZWhTsEXKE7e1tPPXUU2e6jbIsEQRDRBGHYShwzlGWBTgX8DwfWmukaXpkeFgUxeTnxtuZgmDYuBNP23YgpUSv14PWD69Nux0Uz78I8fqrB/TYe8Aw1GTYRpuMQ6394dZZFUWBMAzgeT76/V5jnu/ywlXkn/kCsLMFAGDX33wobNJuB7h1A0xIyC9/aVHLnJrjuFBKPTSwRUoDSlXbaW276ndYFMVom3SGLEsPPKYtywZjHMERx/hpiNdfhW05KL7+O2jGUbDcqgrp5j3SSRKPpvCyxlRwP7oWIQSEkBBCQEqJa9evL25xhBBCCCErgII9Qo6gAdQ1v6Asy8f6zUVROOnht7a2jizLJtVCSZJMQoZxoBPHEZIkhm076HbXkOfZaDCFHgUO9VUInRyDZVmjKcKPnxBPU9EmpfFg0EbLsKA/k0qqJEkgpQHP89Dv1xsWnda4Go+98U2IX/9nABi025mEW8XzL6L8wb8D+Wu/AL61udjFHoExBs/zwTl/bPppnmePVY6apgkpjVGvOwc7z72I/Mf+LoDqmJbSgGVb6Pd69a816MP81/8CeZ6jnWMTmkdKOblo8qgqyG3m+1BRFDAMNXXf11mybRumaQGo1iWEQJ7niKIIcZJge3u7kdXGhBBCCCHLhHrsEXKEsixxYeMCgNn1OSvLEmmaQGtMqoIYY3AcB1IaSNMUnU53FPRVQUOWZUjTBIxxcM7AuYBlWQs92et0usjz7NDtt+zuJtiwV1U3HdIjzPc7DwWapJJlKSzLBue8EduU2Y23oDcuwfiVfwJcuIziR155qL/eNM/1ogkh0Ol0UZYlBoPpAtOiKJBlKZIkrkLB4S7ycIiSCxjDPfCPv4zsvXdQnLCv5EnYto04pmivDmtr67AsC6ZpgnMOxqr3Y845TNNEHEeLXuKBqko4o9at3ifBWDWZ13EcFEWJd65dw9bWFoZBgHtbW9je3ka/38dw2LyqckIIIYSQZUTBHiFH0Fpj0O/j0qVLMz/JK4pqi994q1+SJLAsE47jTrbzPrq28c+maYokSaCUCdu2Ryd889mmZds2PM8frfHwQINlCfg7bxwa9IyroR79PUkly1K4rouiKGo9Wc7+o+9D9tM/B33vNsSdmwAeHwTy6P9m4QDiG6+BhYMDQ7zjnutFMwwF3+8gjuMTD3cZy/McSBOw938IySf/C/CLTyJ8/iWUvZ1JwFm3oihgrG8g+Rs/BNx5d6aPb1uHn0yLcw6lTOzt7UJrDcOQME0LjuPANE0URdGIiriDFEUBx3EXEjyapjVqIQHs7u7i9p07k/ejPM8bsz2YEEIIIWSVULBHyDE6vg/TVAuZQpgkCRzHAeccUXT8SVyaJpBSwDStmZ+Ucs7R6XTBuUAYBlOt7yi+30EYBq2o8Kh7Au5U96k1tNZwHLfWicHZT/8cYDnQ3/09kP/qVwAAxQsvI//05ydVeI/+7/2aHuI9yrYd2LaNIBie+TVSFAXy3R2wi0/AevVXUd66PvMqxfijfwvpj/6XEOEQ7O0/m9n9ZK98EeWHn4PeuATxjddmdj+Lwti4Ki8ehXhVJWaaJiiK8lQDk+ZFaz0KH/O5vl9KacD3fdy4cQN3790783s+IYQQQgipBwV7hBzj0sWLKMsSRVEs5P7TNEVR5FPff57nsG0HnIuZhpGdThdZlmE4HJz55LKq1pMIw+aeTO93VNA10/stCkgpaw1u9b3b0N/9PRD/5/8yqdh7tAqvDVtrj8O5gO93IKXEYNCv7fVcfPQl5B9/GXL7Nthv/crsH58770FGAdb/9Pehk3hm70vj7dbyy19ayoo9xhhM03psW7PWemHv9Sdhmmpun0umaaLT6QIAtra20B8s3/FACCGEENJm7MoTT9C+CUKO8KEPfhD9fr+RExIPI4SE49iQ0phUo9S5basa3JHXtm12bW0dQTBcSFXkaUw74XdWut01pGlCFTNTsiwbtm0jSeLaw2PtdsA+9gm4f/h7CO7OZlBI/sGPIH/li5D/9B9C/vk3AVSDHzzPR5ZltH39FBhjWFtbx+7uzqKXcirdbhdxHNdavXv4fa2hPxhgc7O5g3AIIYQQQlYZBXuEHMG2bTzz9NPo9+ufcjkPjDEopWCa1mRaYZomZzoZHA8cGA7rqdowTROWZaE3g0miy2q8DToMg4U10G8Dzjk8zwdjDINBf2bbFpVSsGx7JtNwASD+n/4Z0FkH+ruw/v7nHvo7CnlPb339XCuDPdM0YdvOY5OcZ8G2bRiGwl+8+WYr2iQQQgghhKwivugFENJkHd9vdXCitUaSJOj3e+j19ibTVdfW1uF5PqSUJ7o9z/MBoLZQD6iqC4uCThhPYhysuq4HKY1FL6eRTNNCt7uGosjR6+3NNJTI8xycze7jVP7Tfwj0d6v/PmIw6MM0LRgGHQcnpbUG5+37GmTbzpGDiupSXRCSeOvttynUI4QQQghpMKrYI+QIf+k7vgNpmlQTMJeIEAJKVZVyw+EQWXZ8eGlZFizLRq+3V9vkQyEkfN9Hv99HWTa/r1XTjCt36uwZ13acc7iuB845gmA4t9fuIqu/xsdBv9+jAOYEOp0u4jhq1cUb13XBucBgcPYWAIxxGIaEEBJKKXDOHzp+kjTF7du3qRqUEEIIIaThTlauQ8iKUUohDGdfGTFvRVEgikIURQHHcdDrHX1iy7mYBEh1hXpA9fjmeUah3iklSTIZClFn4NpWSik4jossy2oJPk6KMbaQ5yBJEghRHQf9fm/lj4NplWUJISSAdgR7nHMoZdbStsC2bSjTRBzFGAwG2NvbQ5plMAwDUspJb1ZCCCGEENJ8FOwRcgjbtpe++iVNE1iWBc/zMBwe3oDf931EUVhr9RPnHKZpUuP/M4qicBTqVJWPq0a7HZQf/UH4f/Q1qCRCEARTVaDWvg6tFxbsAUAYhvA8Dt/v1B7AL6uiLFq1FdfzfMRxdKYLIaZpwTRNhFGE6zfefKzSN8uy1gwxIoQQQgghlfZ8oyVkzs6fOzeXiYOLNhj0IaUB23YO/HvP81GWJeI4rvV+HcdFnud0ElmD4XAAxjhs5+DncFkxxsA//klkP/Z3EX/Px7G3t7uQUK9SBXuLNBwOobWe9MIkR9Nl2ZpgzzRNcM7PtC3WtCxIKXH79m3cvHmTtu8TQgghhCwJqtgj5BCmaa7EiY/WGv1+D51Od9KXbMw0qxPBXm+v1vsUQsIwjFZOpGyqwaCPTqeLPMsXGG7Nj2lacBwb6Td/F3meofjab2ORsZrWVc8yYLHvGYNBH91u99gqXFJtxV10GPsoKSWEEBBCQmuNKAohpYRtO2dqC6GUCWUovP3OO0vXM5YQQgghZNVRsEfIISzLWkifrkUoyxL9fg+u66HbXUMQDFGWJRyn/r56AOA4Tu0VgKuKcw7btke9wqrm+lHEkSTL+fgahoIzqkwcDAbI812I3/7VBa9qPGG1GSFRr9dDt7sGx3GXskdoXZoW7Nm2AyklhsMhwqgP36vej4UQCMPgVD3vDKOqxmaM4dr16xTqEUIIIYQsIQr2CDnAd7z//SjLEqvUpqosSwwGfZimCd/vAACiKHrsRFC7HRTPvwjx+qtgwcmDT8NQEKKeqY6rTikTrusiTRPEcYSiKCZTYRnDUoWnQgg4jgshBKIoalxwOe6x1xS9Xg9ra2soy2KpjoM6NSHYY4xN+t71BwPcvn590tt1d3cX6+vruPrEE6Nq0JOxbQeGYeDe1hZ2d3ep7yIhhBBCyJKiYI+QA9i2jTiOURSrV92QJMn/z969xEiWpfdh/59zH+e+4pHVXV394AzVPSPSwxnYsAzTaBsWDaEs0yZBeAaEJVmGDWO4kLwzDK9NwUvC8FIbCgS8kGGAaMEL0zJcG8OPtrgwYIAUOSZnpnv6Mf2qyoi479c5XkRGdD0yKyMzI+LeuPf/AwY1VZUV8WVkRGTff37n+6C1RhhGKIpn5zmZcIr6P/7Pob/3qwAA+9F7N7799RHBeC+1jl0QBEiS+Jk5hW3bIo5XmEymcBz35ANUIQSCIIDrKpRl2dvPZx3s9Wle29dH7LU2qKrhzwu9qa6DPdu2EYYRFosFPvr440vnjZ6fn6MoCjx47bXtYpSrCCHgugpKqYsfnsT44MMPRzFSgoiIiGjMGOwRXWK1WvXmWF0X6rrGYnH+wp+37z6E/t6vQv7JH8N6/9Gtbnt9ZLFPAchpCoIQbdteGga0bYvlcoEgCDCfnyHPs5NcBON5Hnw/uHg+LmBMn7dU96tjD1gHV0kSYzKZomnqwW/5vo3N+1EXj00QhPjoo4+QpC8/Lp3nOT748EN8+1vfgm3bL3RRCyHgeR6U8pAkCT748EN2aRIRERGNCIM9oku0bQvLcrsuo3c2Yd5tj+EC645Ax3FPMmjqE9d1X9r5aIxBmqZwnAphGMF1VW+73Z637mQKAQjE8eok5oJp3Z8Ze09bb56u4Hk+5+1dQmsN23aO2tGolAfXXb8HXhfqPS1JUwS+98zrQSkPnudhtVrhw599dBKvFSIiIiLaL7bNEF2iKAp2lV1CpCvYj967dahn2zY8z3vhiC/djOsqGGN2uoiv6xrL5QJat5jPz6CUOkKFtyOlRBRNEEUTVFWF5XJxMkFF44fIf+23YMJp16W8oCwrOI7TdRm9tDnqfSxBECIMQzx+8gQf/uxnN/q3y+Vyu6nccZz1FuymwU8/+ACffPrpybxWiIiIiGi/2LFH9BwhBGbz+ejnEplwiubXfhOAgf2//U+3DvM2fD+A53nIsowXoHfkOM6lR3Cv0vfuPSklPM+HUgpVVV16DLzvqn/130LxG/8R7Kq81ezJQ2rbhj+ouEJVlfD9AFE0OcrsT8dx8LOPPsJqdfPXX57n+PiTT/DmG2/AGIOPP/74Rh1/RERERDRMDPaInmJZFr75jW/AkgJFPu6jou27D9H+xt8FAIg7hhW27cDzvIvOMc75uitpSVS3OMq86d4LghDz+RmyLEVVVQeocDeO40ApBcdxn+osPM3nh/V/P0JkO6hvOXvykLgM9Wqbzd/+Ebr2pLRgWdatQr2NOI7xo5jLh4iIiIjoawz2iJ7yyiuvwLIspOyCgPX+IxjXA2BuvShjw3VdVFV1sqFN31jSunXX47p7L4HrugiCEI7jIk2TPVf41P2FU7TvPoT1/iPILIZtO3BdB67rQmuDpqlxfv7kYPd/LGa1wOT/+CMs7tjZegibpSNdLYnou7bVsKR1ETAfLuhez40kIiIiItovBntET5lOJjc64jhkIl3B+aN/vJfbaprmqHOshkxKCSHEnY+KV1WFum4wmUwwnc6wWi33VOGz9L/+N9H8+/8pPM/H5P/8n6G1RtM0WK1itO1wjmRrrXu3FfdpbdvCdRXnW15C6xZZliKKIqxWyxu9thzHhVIujFmH5sC6PdIYQEoBrTXyPL+4H81ttURERES0dwz2iJ6y2VRI+9U0da9Dj1Piuu7eZhQao7FaLRFFE8xmcyyXi73c7oZlWZj+6T9D4jgw/9f/gvPF6XfmXUcIcRHw9EuSJJjNZqjrelCB6r6s3/cFJpPpjWY82raNoijx5MkTWLaNZ97lhMBsOsVkMkXbNlBK4c/+/M/3XToRERERjZx44803+3cFQtSR+WyG11577ShD1MfE8zw4jturhQ2nKooitG277QLalzCMYNv23sI9y7IxmUxQFPloupRmsznSNOntcpjNgpLlcolNZxk9Kwyjizl4u3WwBkGAx4+f4Hxx9etmMpnA931UZYnF8jCdsUREREQ0XlyTR/SUVutedtucOs/z9x5EjZVlWWia/W9sTtMEbdtgOp3d+bYcx8V0evxQz4RTNA9/ABNOj3afT2vbFo7jdHLfuyiKHMYYhCGPxV8lTZOLLc3eTh8vpYXymgU0cRzjiy++YKhHRERERAfBYI/oKbPptLfdNqfKttcn/puGswv3Qd5hccZ1kmS9RCMMo1vfRhCECMMQaZodvVOvffchmu//EO27D496vxtVVcF1VSf3vavVagnHceG6btel9FaSxPB9f6ePtW2bP7QgIiIiok4x2CN6ShRFB92KOEa2bbMLck82j+Vmy+khxHEMx3F27lh6mu8HcBwHi8U5qur4syqt9x/B/if/6M5bnG+rqkpIKSFlv7+1JkLC/M3/AGIyf+bPPc+H53lwXXfUMzGbpkHTtAiCl2+xtSwLdVPz/Y2IiIiIOtXvqw+iI5JSwrIsaH240GRsPM+D5/lI06TrUgZhvTjjsJ2PxmjEcbwN6XbleR6UUp3OURTpCvaj9yDS7mpo2waO0+9uuOJf+TXE/+7fgfzrv7H9MyklfN+H7TjwPB/z+RxK3TzcHYosy+Cql38djTGwpHWkioiIiIiILsetuEQXtNaoqgqWZaFt9z/DbGyktOD7AZbLBcPSPbEsG9U187z2oW0bpGmCMIx22hDqugqe52O1Wo7+a13X9cV27f4uDNl0NPp/8scQkyniON5u803i9eIg22XJSy8AACAASURBVLYRBCF830eWZZ10YHapbRvUVY3JZHplWK216X13JhERERENH/+LlOgpaZbBtvs7/P6UTCYRyrIYfdCzT+vFGceZAVlVFZqmuXbenlIKQRAgSWJ+rQHkeQ7btnt9lHXT2Zh89jEAYDabwfeDZ75+TdNgtVoizzP4vo/ZbN77TsR9y7J028l4GSEEn/NERERE1DkGe0RPMVqjx9fjJ8PzfAACWZZ1XcpgSCkhhEDbHm+5S5alcF13uwDleb7vw/cDxHHMpTNP0Vr3ejvu0+J4hbIs4DjOpUsgyrLEcrlAWZYIwwCz2bz3C0L2xRiDNE2vPJIsBDhfj4iIiIg6x2CP6Cnr5RnH3d5qwimahz+ACadHvd9DEEIgDEN4nockibsuZ1CUUkcPz7TWyLLsha49x3G2Ac9qtTxq2HgK6ro+qe62oihwfv4EdV1d+X5UFDkWiwWKoth28MkRzJdrmhpCiCuP3DLYIyIiIqKuMdgjuiClhOu6R5+v1777EM33f4j23YdHvd99syx7e7G/XC45p3DPbNvpZGPzZlac53mQUiKKJgjDaNvJxaOILyrLAq57OsHe0657PyrLAsvlAlVVYTqdXtnNOQSuqzCfn0FrfeXznDP2iIiIiKhrw/0vcqIb+iu/+IudDLzfDLLf/HqqJpMJiqJAUbx4nI/uTkrZ2XHXLEsRRRP4foCqKndaqDFmbduiaRvM52fIsvQoC0/2Zdf3ozzPoLXGZDLBahUPqmtTCIHJZAohxEu/flprSClh2zaPohMRERFRZxjsEV3wfR/n50+Ofr+bQfanTCkFYwxDvQMRQnYa7NV1jbqutzPH6HrxanWxWCSEUh6yLD2JLtabvB+VZQEhvg71q6ocRAfnZDKFMQar1fLaj13Pvez/15WIiIiIhotnSIgAvPH660efrTckvh9wUcYBHWK+3k1nO+Z5drLHS7tSluvuxrZtMZ3O4AdBr7fl3kZRFEjTZDt3MQjCk/4cPc+DEAJxvLr2Y4UQaHXLOXtERERE1CkGezR6nudhNp8hTZOuSzlJjuPCGNPJ/LexcBx778HzTWc7tm2LqqoQRZO91jEGWZZiuVzAvphDeUqLNV7GhFPU/95/iOzf/m2sNNafo22f7HPE8zz4frDz9wIpJXR7+h2KRERERHTaeBSXRs+2bbQNuy5uy7IsHkU7MCktNM1+jznfZrZjnmcXC1LkII5cHpPWGnG8Pp4bhiHa1kNZlutNtCf63tO++xDtb/xdAICoSohH72G1WmI2myOKJsjzHFIKaK3Rti1s24Ft26jrqnfvGUII+H6A5XIJrXerzbIslGV54MqIiIiIiF6OwR6NXlkUcByn6zJOljHmpI/enYJDzNe7bJaavv8Wmt/+Hdh/+PuQX37ywr/RWqMockTRZKf5Y/SisixRliWCIITneQjDEGmanNSCjQ3r/UcwrgfAPBMQL5cLTCZTTCaT7fuDMebieVzD932UZXlxfL8foebX4eru9QghUbFTmYiIiIg6xmCPRk9aVtclnLTNhTodhlLe0bqb6r/192C+89dQ3X8T6r/5LyHSF+eMFUUBpTw4jsO5lHeQZeslJJujq23b9q6L7ToiXcH5o3986d89P6PO9wO0bYOqqiClRBRNMJ/PkaZJb55HbdvCcZydu/CEAAw7V4mIiIioY5yxR6NXliWWyyXCMOq6lJPUti079l7ipksqnuc4zlG6uUw4hXHU+jcPfuHK2XvGGOR5hiAID17TGDRNsz2mOmR5nm2fx1prrFZL5HmOMIwQhv1YuNE0zc5fByEEXFchTjiblYiIiIi6xWCPCMAXX37J47h0EDddUvE8y7LQNIfvaKof/gD49ncBAOLP/p+Xzt7bdDR5nnfwusagKHIEQYAwDCHleL4tl2WBxeIcUlq9WCrSNA2sHTu4wzDCkydPkDDYIyIiIqKO8SguEYB7Z2coy6LrMk6WMYZLNK5wmyUVTzvEfL3L6G9/b/1/Hn8O9w9+79JjuE9L0xRRFKEo+Lq5q7qucX5+jiiKMJvNURQ5qqp/CyYO5emlInkuOltI0TQ1LOv6TlTf91GUBb748ssjVEVERERE9HIM9ogAQAgIMZ5OmX0SQkIIMZoQ4qYuW1KxK9/3jxLqAQAm8/WvWl8b6gHrEKRpakRRxK6lvTBIkhhSSoRhBKU8CCFQVRWqqkI98CUNZVlCa4MwDFFV3WwK1lpDaw2l1JXhomVZcBwXP/3gwyNXR0RERER0OSYZRFh3zIzpCNw+ua7DUO8AlFLwPB95nh3l/pw/+D2Iz34G5w9+b+d/k2UZHMfd+fgiXU9rjTheYbE4x3K5hDHrsMt1uz2megx1XaFpGoRhd/Mby7KE66or/95xHCyXS2guzSAiIiKinmCSQQTg9QcPkGXHCVCGREqJIAiPstxhTCaTKXw/QByvDt6xt1nuIb/6OdR//fdhffijnf+t1hp5nnHxzIFo3SLLUqRpgjCMYNvDb7JPkhi27XT2uVZV+dL7tiwLKb9XEBEREVGPMNgjumAMOzBuyrIsGKNRVd3MxBoax3Ewn59B6xbL5eIox3DvutyjKApIKaHU1V1OdDd1XSPLMkwmk1GEe2VZbLcu27Z91A3MWms0TQPfD174O8dxYFk2j54TERERUa8M/wqB6BqO48AY08lMp1O3fswEZrM56rpGksRdl3SyPM+D7wdI0+SoHZB3Xe4BAFmWIgjCzpYejMF6uY/BZDJFnucoirzrkg4mz3Mo5SGKIjiOC2MMhFgvbBFCwHVdCCEv5jzuP/zO8wxRNNkeg3ddF57nQ2uND3/2Mx7DJSIiIqJeEW+8+SbTDBo1y7Lwy7/0S1gszrsu5eQopaCUQhzHCIIQjuMgTRPUdd11aSfFcRxMJlMsl4uTnVc4m81QliW35B6YlBKTyRRCiEG/ZymlEAThNuiez8/QNA0cx0bbahijYVk2hBCo6wp1XaOu672FbtFkAqMNmraBJS188umnyPPhhqlEREREdLrYsUej53se2vZIm0cHxnFcNE0DYwzSNIHjuIiiCZIkZrh3A3Vdwxhz0p1AWbaetcdg73CklNvFDkfbltyRsiyf6QBdrZbwPB9xHD/zuUsp4Xk+lPIQBCG01tstwnd5jLI0xWw2hxIKf/6jHw3+8SYiIiKi08Vgj0bvlVde4fKHW7Is65kgp66r7aD/IXcTHcrZ2b2T7drbdEv5vs/Opj0Lw2i7FbdpGuR5Prq5llprZFl67Z+7rgvXVVBqgrZtURQF6vrm7++bWXtZljHUIyIiIqJe4/IMGrX1YPaAs8FuQUoJKddzrp5WVRWMMSezTEHffwvV3/+voO+/1Wkd5+dP0DTNSS9HyLIUSnldlzE4rutiuVzi/PwJ4ng1ulDvJqqqQpLEWCzO0TQNgiDAfH524/cj11WQUuLnn312oEqJiIiIiPbjdK8gifbg9QcP2K13S7Zto9WXd5Y1TQPLso5c0c3o+2+h+e3fgXYV8Ev/EhoA7j/8B93WpDWEON2ftzRNg7ZtEQThpd1VdDtt20IptV3mQLvJ8wx5nsFxnIuux/VjeFUHnpTr155tOwjDED/56U/ZrUdEREREvXe6V5BEdySEwHw+58XyLRljICAu/Tut9fYiua+a3/4d6O/9KgQE5J/8Mew//P2uSwJgIMTlj+mpyLJ0e2yU9iNJYiilYNtO16WcpLqutx18m8Ujz/M8H7PZHLPZHGEYomka+L7fQbVERERERDfDjj0arVdffZXdGHfgOO6Vs+C01r0/Umr/4e+jufhVfvlJ1+UAALQ2kPK0g722bdE0NcIwQpomXZczCJuFEEqpF46+0+7yPINlWdttu0+zLAtVVSJN152mjuNgNpvhyZMnXZRKRERERLSzfrfUEB3QvbMzHhe8JaUUXNe98vGr66r3wZ788hO4//Af9CbUAwBjTvso7kaWZXBdt/ddm6dECAFtTndrcl8kSQzHceB5X8+CtCwLjuOgbb9+fOu6hu95fA4TERERUe/xv1hplB48eADHcWCM6bqUkyOlRBCEiOMVtL48aNBao64rhGF45OpO2/oI82l37AHrz6MockTRpOtSBsO2bTQ1O4z3YbVaQSkP0+kUnudhOp2hLAsUxbPbnOu6wnQ67ahKIiIiIqLdMNij0fE9D6++8gqWy8WVR0npauvjgM21j12e53A4a+1GTn15xtPyvICUkvP29uSyDdR0O1q3WC4XaJoWSnlI0wR5nr/wcUVR4o3XX2e4R0RERES9NowrSKIbePX+fQghGOrdkud5Oy0cadsWutVHG0Bvwimahz+ACU/3Irxt9ckvz/iaQZZl8P2g60JOnm3bMMaww3jPsizFcrm4cjN62zZIkgRvvPE6vvnNb/Z+0zcRERERjRODPRoVx3EQhSGSJO66lJOklELb6p2XjlRVebRNnu27D9F8/4do3314lPs7BK3bAQV766+/MYbbRe/IdV3UNbv1utC2DeLVCrZl4a9++9s4m8+7LomIiIiI6Bn9nm5PtEdCCLzx+usoy/LKDg26mlIewjBEll3frbehtbk0qHIcF57nbWfx7ePrYb3/6JlfqR+yLEUUTS496ki7sSwbdc33rC4VRY6mafDWW2/hrbfewp/+83/ODkoiIiIi6gUGezQKlmXhnbffBgCkadJxNadnvTAjQJZlLwyYf5m2bbbLNizLgpQSUgoYA5RlASEkfD9AGEbQWkPrFm2rL5ZybC6a18GgMRp1XV+5sEOkK9iP3rvjZ9oPQojBhAZN06Cua0TR5GQ6ZU04RfvuQ1jvP4JIV12XczFfj4szuuT7AZRSiOMYSZoO5vVJRERERKePwR6NQhiGEEKcTLBwW4cKJKIoQlWVNwr1gPWcvaapIcR6w2TbtuvZe8+Fc0II2LYNy7JgWTYcx8Y60DNPfcw6IDTGoG1bxHH3gcshGGMgpRzUDMg8zzCbzSGlBa37/Xnp+2+h+s9+F3jtTehwBvd//IOuS2Kw1yEhBMIwQpbn+ODDDwf1uiQiIiKiYWCwR6PgOM6gL8hs24ZSCtXf+C3Ev/531n+2p+41pRSEkEhvGRQmyfUdksYY1HW90xwxy7IQBCGm0xlWq+WtauozYy4/vnzKtNbI8xxRFPX+a9b89u8Ar70JANB/5a92XA3guurKLlU6vDCMEMcxfv7ZZ12XQkRERER0KS7PoFFYByXDPDrlugpRNAEgoP/3P8Lkn/73e5sztzlG26fjy23boiyLrss4mCEGe8B6RpmUEq6rui7lpew//H3gy08BAAKi8y3Ltm2xW68jQRAiLwqGekRERETUawz2aBR83x/kTCTbthFebPlN0wS61RDYXygUhhGqqupdsCClBWOG2cW0DvaG+dacZSmCIOi6jJeSX34C9Xv/BeSf/DHML/2LJ71l+a5MOEXz8Aedh5tdsG0bnufhM4Z6RERERNRzw7x6JHrKbDpF4PsoiuF1ea23jWbb4K3+1/4GVr/+t2H+jX/nzrftui4sy+pVt96GZclBH0+UcngdewBQVesNyNPp7Eb/7tgBk0hXcP67/xb2P/lHo96y3L77EM33fzjKcLNpGjRNjTdef73rUoiIiIiIXooz9mjQHMfBG2+8gSzLui5l71xXwRjzTGBpvf8Itu1g9qf/DJnjoq6rW922lBJhGPV22YhtO8jz4X1NAVx0lg4z2APWXXuz2Wy7ZXkXm4AJ2N/syOv0ZcuyELKzbuNNqDnGcNNxHEBIfP7FF12XQkRERET0Ugz2aNC++Y1voCxLNM31SxlOje/7L2ypFekK+Kf/AzLHQRhGqGsHWZbdOBjYHMHdZZnFsbmuCyEEqup2oWXfbbbiDlmSJJhMptBa79RJO+aASQjR2eKfvoSbx7ZZ0PPhhx+iLMuuyyEiIiIieqlhXz3SqE2nU1iWNchFC5ZlQQhx5UVnXddYLM4hpYXZbA7XdXe+bddVvT2CC6DXnYT7YIwe5PKMp7VtiziO4Xk+PM+79uM3AZO45WZmol1JKRFFE3z8ySfI8vz6f0BERERE1DEGezRY89lssF1dWq/DH9t+edNtHK+Qpil8P8B0OoNlvfzj10dwQyRJP0M9KdfHEvu2zGOftNaDnbH3tLZttuGeUteHe2NljIZl8Vv1sfh+gC+//BJxPNwfHhARERHRsPBqgQbLsoa9ObUocnief+3H1nWF5XKBuq4xnU4QBOGVHxsE4cUW3P4dwQXWxxKH3s2m9XC34j6vbRskSYwgCG7UVTomZVlBKW+nzka6GyklbNvG4ydPui6FiIiIiGhn47h6pFFq2nbQs8qkvFlwmecZzs8XcBzn0kDQsmzYtt3bI7jA+ghnVVWYzeaQ0uq6nIPQetjP2+c1zTrcC8Po2g7UMWqaGmmaQCkPURR1XU6v3XV7slIenjx50tmyEiIiIiKi2xjP1SONTl1Vg+18EkLAdV3kN54BZZBlKZRSL/yN53m33qJ7TGmaoCgKTKe3u3jvu80x6zGp63V4FUWTowW2dw2BjqksSxRF0dv3s748lpvtye27D2/8bzfvqV89fnyAyoiIiIiIDoftETRYxpjBBiRKeWjbFlrf/Khx06w7wizL2m7blFLCdV2cn5/GEbSyLOC6Lnw/QJ5nXZezV7f5mg5BdRHET6dTrFbLgz8OmxAIwElsfrUs2dtOsr48lnfZnqyUh+Vq2dkGYiIiIiKi22KwR4NVVhVm1vCOawoh4Ps+4vh2G0KN0SiKApPJ9GI76QpKeajrfs7Vu0pZlvB9f3DB3oYQordBzqFsNlhPp7ODh3t3CYG6YFlWb1+jfXksN9uTb0MphY8/+WTPFRERERERHV4/z/UQ7UEcx4McyK+UQts2d9oMm+cZFotzOI4D27ahlEJZlnus8vCqal3vZceKT92Qu02vU5bFxVHr2UHvZxMCifR2AfmxWZbd223Qp/ZYPk8phTRNB7tFnYiIiIiGjcEeDZJt2/jmN74BAINaRLDp1suy/XSptW2LMIxgjDmJ+XrPa9t2kEs01sHecJ63N1UUOZqmQRRNui6lFxzHhYHpbbB36pTy8OVXX3VdBhERERHRrfAoLg3SZDJBGIY4Px/WhsN1t167twv85XKxl9vpiuM4yLK06zIOwEBKgTGP+0rTFPP5HFLK0c4d3HAcGy1DvYNwHBd1Xd9iERERERERUT+MtyWEBk1KiaqqBhXq7btb73l92Wy5K8dxoLUeZOhjDEZ7FHdjMwsyDKOuS+lcXTewLP4c7hCUcrFcneYRYiIiIiIigMEeDdTrDx4Mbrvhvrv1nrfZbNm++/Agt79PUkqEYXRycwF3NfajuBtFkcO2bdj2uEOtuq4gpRx92HsIdV3jtfv3MZ2exg80iIiIiIieN+6rJRqkIAgghEBRFF2XskcCnucjSeKD3UNfNlteRwiByWSKuq5RFMM8Pjfm5RlPM8Ygz3MEQYjVatl1OZ3SuoVt273djHuqyrKElBKTyQQrdu4RERER0QliSwgNzmv370NrDWOGc0TT8xS01gcdnn8Kmy2FEJhOp2jbBmmadF3OwRhjBrX05S6KIoeUEkp5XZfSMQa9hyKEONiIAyIiIiKiQ+OVIw2O4zioqquPaJ7aLDkA8LzDzdY7HetOPa0NkmS4oR6wni/Hjr2vpWkC3/d3+thTfH1fx7IsSCl7263neR7u3XsFnrfb16hvLMvm8gwiIiIiOlkM9mhwPv/iC3ief2Uwckqz5ABAKe+iW6+fF/XHEkUhACCO+9tRuC9aa3bsPaWua9R1hSiaXPuxp/b63oXvB70cLSClxHQ63QZ6h+woPiTLsgY7r5OIiIiIho8z9mhwXMcBgCs34p7KLLkN3/eRpmnXZXTGdRWCIIDWejRz1rTmjL3n5XmO2WwOIeRLj9mf2ut7F5Zl9S7Y8/0AnuehKArk+QphGML3fcTxaf0AwrIs1HU9qA3qRERERDQuDPZocIQQyPOrj61uZsndhWVZR9m667oKxhjUdXXw++qjKIpgWTbSNB3VY6B1y46952itUVUVgiB46XzFfby++6kfwZNt2wjDCMYYrFbL7ftglmWYzeZQykNZ9iuEfBnLsnsXmhIRERER3QSvHGlwHNeB1oe7CHZdhdlsDtte5+KWZR3svoIgGO3spyiawLJsLJeLUYV6wDrEYsfei4oih+s6XZcxWmEYYTKZoijyZ0I9YN0hnSS7z0LsC2P09r2ciIiIiOgUMdijwfGUh0N2t/i+D601LMvehnxhGO49iNl0671sEchQ+X4Ay7KwXC66LqUTWg9no/M+tW2Lum4QBGHXpYyK67qYz88ghMByubhyHl3T1NBaIwiCI1d4NzyGS0RERESnjMEeDYbruvjWO+/Atm1U1WE6vISQF/Oucvi+jzAMkaYJLMvGfH4G3796acdN+b6Pohhft55t2/A8bxRLMq7Drr0X5XkGV7ldl3FUUkpMJtNOts5OJlMEQYgsS5Ek8bWhc5omcF0F3z+NcI9HcYmIiIjo1DHYo8F4/fXXYds2kiQ+WAeGMRp1XUMICSEEtNYoyxKr1RJxvIJtO5jPzxAE4Z1mpDmOCyEwyk2NrqugtR5915oxXKBxGWMMpJCIoqjrUo4mjlcXXcLH+5atlIf5/AxaayyXi51/WNK2LeJ4Bdd1MZ3ODlzl7Qkh4HkelFI4Pz/vuhwiIiIioltjsEeD8fnnn0NKefClA3VdwXEcnJ8/eeaoaNM0iOMVlssFpJSYzeYIgtsd0fV9f5ShHrDuyNpcdI+ZMYYLNJ6zOfpe1zUcxz3ofMs+aZoGQghYln3w54SUEtPp7GIbd4I0TW78g5K2bbFcLtC2Debzs969li3LwnQ6Q1nV+PGPf4zyQB3eRERERETHYE0mk9/tugiifdgMcp9MJ6gPeKGmtYbvB1cek13PxatQVSWU8hAEIYwxaNtmp9u3bQdKKSRJvM+yT0rTNAjDEGVZoS/bQI9NKYWmaUbfubjhui6CIESSxCiKHMYYBEF4UhtYb2szw7Np1vMF1/M9HXieB8/z4TgubNuGMeZOzxffDxBFEaqq2unY7XXqukbbthc1W6jr+k63ty9KeViuVvjss8/Q8vVFRERERCeOq+BoUL766ivMZzO4rnuwOXtaaxhjYNs2mubqsE5rfXE810YQhNsOmOsubsfcrbfRNA3KskIYhqMNOHkU92tSSoRhhDhebV9zZVnAdV1E0WTQzxEpJVxXYblcQusWZVlCKQUhgKZp0TQlLMuCZVmYTKao6/UCC8dxts+fTUBnWRaMMciy7JmlPLZtIwwjGGNe2HZ7V3VdI45jTCYTAOnebvcuLMuCxW5YIiIiIhoIBns0OB99/DHeeftttG271wvUp1VVBaU8NE1y7cc2TYPVaokoiqCU90KwJ6WEbduQ0oKU6+UcXByxPpI7n59BSjnarjUhGD4A6w6ruqlfCNKTJMZsNofjuKjrYR6njKIJiqKA1uv3srZtkGXPPg6bt5QskwiC9QKfPM+2j9fXMzsr2LaFMIzgeR6KIofrunAcF1mWHuwHCm27Pkrcl9dyUeS4d+8efv7ZZ12XQkRERER0Z7xqpMEpyxKfff45guBwWxm1bm8860oIiaZp4DguPM9DFE0wn59hOp3B8/yLcE8iy/rR1dI1Ywzquu7dfK5jGUPHngmnaB7+ACacvvTjlFIo8hePvq+7z1KEYXioEm9l18/rOkopSCl33o5tjEaapkjTBFVVbZfQlGWBoii2y382yzCCIAQgsFwuDt4lXNdVb17Ltu0gTfk+S0RERETDwI49GqTz83PMZzMo5R1kBlfTNPA8/0b/pq6r7by9pmnQtg3iODtYV+EQVFUF3/cBZF2XcnRjWJ7RvvsQzfd/CACwH7136cdsFmRcdex90z0bhmFvwppdPq/rSCnh+8GtlldcxxiDosh3Dgz3oa5rKLUJ9gS6mp3pugq+7+Mvf/zjTu6fiIiIiGjfuDyDBqssCjx48ABlWe79wlhrDdu2oZT3zKyql2maBk3TXnTTlKjreu91DU3bthddSxaaph+D94/FcWwIIQd7xBQAxOefAFUBWA7kpx9C1C++llxXwbKsl3aUNU2NMIxQVft/rd+G+PwTiGQJ6/1Hl35O19lspi2K/GCzQo9ts+zEdRWCIIDv+1BKXRwFXncrH/qHHNPpev6qlBJ5nsNVCoG//gHNy+alEhERERH1GYM9GqymaaDU+iLyEBfHdV3D9wO0rd7Ov7rOrh9HX1tvyI2O2l3UB1JasG175+D4FIm6hPnFX0L7W/8JRLKE/MmfvfAxQeBfhOJXB7vrY8v9WTwj6hLyJ39241BPKYUomsD3/YuOuuFs/N10KldVdTHPr0DbthdfOwnP82DbzsGCzOl0Bq1brFbrBSzT6RRhEGA2m0JdLCchIiIiIjpFDPZo0FarFebz+cG6QbQ2CILgIMd9ac0YA9d1AWBUx5YtS8JxnF4EVYd0XXdbGEY7HUdtmga+H0Brc3LPEynXG21d10WeZ8iydJAdZJuZf0//vmka1HWNpll35x7qvTQIwu1SIq016rpCXdeoqgqz2RzT6RSL5bIXHZ9ERERERDcx7AFORFhvyfV9/yDzyngRSIeitR78jD0AEOkK9qP3INIXN0Hbtv1CGPQyWZYedGnOoYRhiKZpsFico6qqUb6vbDoyD7Fgw7IsGGMufVyNMTg/PwcE8Cvf+Q5euXdv7/dPRERERHRIw79qpNGrqgpffvklfH//F/xBEKCuxzX77diklNfOWBuittWD34p7Hdt2bnR8vaoqtG3buy25LxOG0eCPXO8qTRP4fgDP8zGbzRFFk73crm2/fE+YMRp5lkFrjTfeeOPajyciIiIi6hMGezQKXz1+DP3Ukc59sG0blmUhy/qxiXOIhBCIomiU4akxu3WpDZnrujeeuZamCVxXnUQ4E0XrUG+5XAzy6O1NxCh1hwAAIABJREFUNU2DPM+glEJd13Ac59Zdq66rMJlMMZ+fwfeDa38wYIxBksQwxuzcIUpERERE1Af9v/Ih2pNPPv4Yb7/99t6Gs4dhhCzL9nJb9CLbthFFEzRNgySJuy6nM0KIUR7NFELcqlNTa408zxAEIVar/ixEsG0HSikA687CIAigtUYcrxgkPaUoimeWhgRBeKPX/3rzrgtjDMqyQJpWOz++UkoIIfCNb3wDH330Eb8uRERERHQSGOzRaBRlibwobtUF9LwgCGGMGd2m1mNZbzMOkefZoDaD3tRmY6gxp7UMYh/Wx3BvF6wURQHP8+E4Ti+6PaNoAtu2UVYlpJCIogh5nvP94xpVVV56HFcpD5ZlAfg6AN78vq5rJEl8qw7IqqoQxysEQYizszM8fvz4bp8AEREREdERMNijUVmtVjibzwHcPthzHAeu62K57E830JBsOm7ieDX644nGGEgpMMbGIdd1twsVbiPPcwRBiOVysceqbs5xHDiOg8XifNt5mfL0/k6apoHW+mJbbgnf96GUB631dvOxNhp1UaOu97N0ZBMMvvrKKwz2iIiIiOgkMNijUUmSBK/dv4/8Do0yYRghzzPOQDuAIAgvQpAFgPEdP32RGeUCDSHERXh++1CuLAt4noLv+8jv8oK/AyklwjBCkiSjPE69D8ZoKOXB83wA5tbdeDexCQ1nsxl/gENEREREvcflGTQqmyO4tx3IDqxDh82FH+3PplNvfSHNEAQAtF4fxR0bpbxtt9ZdJEkKz/Pv9Hq/LSEkptMZiiJHXe9nrucYGWNg2zaKIsdyuTxKF6/neZBS8n2eiIiIiE7C+K4YafSSJIHj3H477mZ+F+2P7wdwXReLxTkY6j1LyvF17Hmehzy/+2Katm1QFMWlc9oObTqdoqqqUc+I3Ic0TbFYnN94icptSSmhlIf/7y/+AkmSHOU+iYiIiIjugsEejU6aprDt60+he54Hx3G2v98cq5NyfUyQ9iMIQiilerXBtC/WxzfHFewppWCM2VtnVp5nEELA87y93B6wrjEMQwRBAKUUXFdtOyuVUphOZzDGIMs4TO+ujDFH3U6rlML5YsFuPSIiIiI6GZyxR6NiWRZeffVVNO3loYFtOxczzcy2K69tW5RlAcuyoJQCgKNeaA6ZbdtPderR84zRnRwj7ZLn+XvvckvTBFE0QVGUuGtH6NnZPbRti7ZtIaWEba/D/zBcb8o2xqCqqr10HNJxrWc7Knz4s4+6LoWIiIiIaGcM9mhUPKXgOA7S9PIjVr7vb7v0sixDUaw3a24Gt286ieJ4dcSqh8tx3NFvvn0ZY8Y1Y28TrJflfoO9pmlQ1xWiKEKSxLe+Hc/zIYRAHK9eWIYhhIBl2Xfa5EvdchwHVVVhEkVo2hZxfPvnChERERHRsTDYo1FJswxVVcFxHNT1ixfgUkrEcQwpxXamE4/THY7t2KiONDvrFNV1gyAIui7jaJRS2wU3+5ZlOebzOWzbvnWY7Ps+yrK8dMPtOvRnqHfKqqrGbBbgwYMH0FrjrTffRBzH+PTnP+dWYyIiIiLqrfG0ghBdqKrq4rjtmuM48DwPtu1ASom6ro42qH3sbMu+NGCltbquIKUczXFc13VRFPlBbtsYjTzPEAThrW+jrmsopUbz9Rgfg+VygdVqiSSJkaYJwnAd9BERERER9RU79mh0bMdGe9Gx43kePM9H27bwPIsbLI/IsqyjD8Y/RW3bwrYdVNWww+ZjPB+KooBSHnzfR57fLkAsioLP2ZFo2xZFUeDVV17BJIqQZRk++fTTrssiIiIiInoGgz0atM0mzLZtt51hWhsIIWDbDjzPx2q15IV6B1xXcb7eDpqmuZj9Nexgz7ZtaH34TaRJEmM6naGu6xs//xzH4fbmkWmaBk+ePIZt25hOp8iLAk+ePOm6LCIiIiKiLQZ7NEhCCHz7W9+ClBLGGFiWhbquEccxojDEcrnEZDJBUeQM9TqilLrTIoOxqKoSUTTpuoyDs20HTXP4YK9tW2RZiiia3CjU9/1guw2XxqdpGuR5jiAIGOwRERERUa8w2KPBkVLilXv3AOCZ7bWu62I+n0NrjclkgrquefS2I0IICCHYsbeDzWNkWdagQyXHcY4W9JZlCSklptMZkiS5dumFlBKe53Eb9sgJIaAH/BokIiIiotPEYI8GJQgCvPP226iqEln27AytqqoOtnGTboYbJm+mbVs4jjPYYE8IefSgN89zNE2LyWSCNE0vPeospYTrKriug6qqGESPnBCA5nsXEREREfUMV/vRoAghUJYlkiQ5yrwuur2mqeH7QddlnITNnL2hchy7k9CyriskSYwwDKGU91xNDmazOVzXhTE42LZeOiHsMiYiIiKiHmKwR4Miui6AdlYUJVzX7bqMk1CWBWx7uMGeZR1nccZl1rM3V/B9H2EUbf88CEIURY7Vaok4Xg22W5J2p1uN6WT48y6JiIiI6LQw2KNBCcMQWrfbo33UX3VdQQjxQqcUvUhrDa01bHuY0xMcx9lure5C0zRYLheQQmI+P4PvBxBCoK7ZnUVfq6oStm3hzTfe6LoUIiIiIqKtYV4l0mgZAEp527CoKHKUZcmZbj2Vpgmiiy6psuQik5dp2/Zic+zwwibLslCWL864OyZjDOJ4Bcdx4Hk+pJSwLIkBPtx0B03T4N69e6ibBl9++WXX5RARERERwZpMJr/bdRFE+5KmKYSU+Ozzz/HV48fwPB+z2QxSWgDWM/gY8vWH1hpt2yIIAijlbTe/8mv0onV3o+o8ANs3x3Fg205vgl2tNaqqRNtq+L4Pz/NgjOZRXAKwDoC11giDAPfv34fyPOR5Dq1116URERER0UiJN958k1fQNGiWZWE2m2E6mcBxHdiWjbIs0DQNmqbFus+PuuY4zsUGUvciXKmQ51nXZfXK2dk9LBbngwo+Pc+HbdtIkrjrUi6llILn+ReLeQqUZckQhwCstyYr5aFtW3zw4Yddl0NEREREI8Vgj0bHdV288sorCIMAjuugqWu0bXsR9PHcXR9sjkNalgWtW7Rti6qqOp3D1gfT6QxVVaIo+tHdtg+TyRR1Xfd+66xt2/A8H47joG1blGWBqqphDEO+MRNCYDab48/+/M/hui48pVA3DfI8H1QAT0RERET9xWCPRs2yLIRhiCAIEAYBlFKo6/oiRKq6Lm/0pLTgODZs24ZtO5BSbo/vAusFHEM7mvoyjuMgDCMsFuddl7I3Z2f3sFwuTqoLbj3HU8GyLDRNg6qq0DQ1j+uOVBRNoLXeLoFZz2e08PjxY3zBOXxEREREdGBcnkGj1rYtVqsVVqsVgPXRqslkglfu3UMYnqGu64sLdy7g6ILWLcqy3YZ3QgjYtg3LshEEAQCMKtir6xrGGLiui6o6/eDZsqztzLJTsj6Su+6a9DwfruvC9/2LTbrrztK6rk/u86LbSdMEtm0jy9Ltn0kpce/ePaRZhjRNX/KviYiIiIjuhsEe0VO01lgul1gul5BSIgxDTCcTTKczZFk6+qOgXTPGbEMT3/efuZAei6oq4Xn+3oI9E07RvvsQ1vuPINLVXm5zV7ZtQ+vT7nIrinx7jFhKC56noJSC7wcQQqBt17M817827OoboM370tO01jDGwHGcjqoiIiIiorFgsEd0Ba014jhGHMf46vFjfOudd7BaLdmF0wNKKWjdjvJrkef5xQZhG21795mQ7bsP0Xz/hwAA+9F7d769m7Bte1BBl9YtsuzrhS9Syu3WX/eZsK+9CPma7f+n4amqEq/dv4/FYtF1KUREREQ0YAz2iHZQliXKstzOeKNuKeWN6gju8+q6gud5SNPkzrdlvf/omV+PyXFcJMndP4e+0lpv3zue5roKjuNAKQUhJKSU26UoQwo6x65pWrBhj4iIiIgOjcEeEZ0Uy7IgpRzUZtibyrIc8/kcWSbvvJVVpKujd+oB63mJQgg0zfiOt1dViar6OuyTUsL3A0wmU7Rti6LIeex/AFzXxTm79YiIiIjowBjsEe2IyzP6QSlvlGHQ04zRaJoGSqntfLdTY9vOyc/X2xet9bb70vd9hGEIA6DI81F3pp46x3EG3ZFKRERERP0guy6A6FRorSGE6LqMURNCQCn1zByzscrzDJ7ndV3Grdm2jaZhsPe8PM+xWCxQ5Dl8P4BSp/s1HjPbti+Ww3B0AxEREREdFoM9oh2lWQbb5sCkLrmui7Yd59KM5zVNA2MMXFd1XcqtuK47+s7LlynLEkkSIwgCSMlv1aemaRokSYJ33n6761KIiIiIaOB4tUC0oySOYdtW12WMmuf5KMvxztZ7XlkW8H2/6zJuLpoh++u/icI+zVDyWJqmQV1XCIKg61LoFqqqhNYa3/vud/G9734X3/2VX8F8Nuu6LCIiIiIaGM7YI9pRVdewLL5kumLbDoQQnDn2lKIo4Hn+xbHWputyIIS46CA0MAaQUkBKC1IKWJa9Pcqe/Zu/idWv/23YedbJ4o5TkiQJ5vMzOI7DhRonKI5XcJx1p7GUAm+++SYevP46fvSjH3VdGhERERENBFMKoh2tL8wkHMdFXVddlzM6nqdQVXzcn1fX9cVCke6H9E+nUxjz9aIZYwyM0TDGIMuybbhhv/+/wikyyPcfdVzxaSiKHEEQYrnkhtVTtPl+ofX6+0gfQngiIiIiGg7xxptvctUn0Y5+5TvfQVVVyLK061JGRQiB+fwM5+dPui6ld6SUmM3mnT42QghMJhMAAqvVsrM6hmw6naGqqpPdgkxrlmUhDCOkaYqiLFGVJcqqQlmW3LxORERERLfCjj2iHYVhCK1b5Dk3sh6bUopdLlfQWkNr3Ukn6WZLsef5F8sCVke9/zFJ0+Qi3Cu5POaEtW2LOF5BKQ+O40BOp7AsC7a9PqreNA2+evwYX331VdelEhEREdGJYLBHtKN7Z2fsquiI5/lIU3ZJXqWua7ju8YI9ISQ8z4PneWjb9fZPbrg9rLZtUVUVgiBEksRdl0N3YIy5tPPSsixIKfH6gwewpMTnX3wBKSVs2+YYAiIiIiK6EoM9oh04joMoijjjqgOO48IYw7mGL1GWBSaT6cHvx7IseJ4H1113UC6XS2jdHvx+aS1NE5yd3YMQgj9gGKC2bdG2LZbLBebzOaIogmVZcF0Xn3z6Kc7Pz7sukYiIiIh6SHZdANEpUK7Lo6Ad8TwPVcVNuC9jjMHFwtmDsG0bURRhOp1BCIHlcoE4XjHU68D6a33ALzZ1bnNcd33k2mC1WuL1Bw+6LouIiIiIeoode0S7EAJSMgc/ts3sqTjm7LYuOI4L3/chpURd11guF5zv1jkGe2NRlgW0draLU4iIiIiILsNgj2gH9++/irJk19ixKeXxCO7OxN6OaAohEAQhHMdBWZZcGNMjxoDB3oi0bQutNX78k590XQoRERER9RRbkIh24DFgOrrNxtUsY6h0HcdxYIzBfH6GyWQKpbxbdZgKIeC6LmazOaSUWCzOjx7qmXCK5uEPYMLDzww8ReujuPzWPRZaa1RVhSgMuy6FiIiIiHqKHXtE15BSclh9B1xXoW0bHv3cgesqFEWOoijgeT5c10UQBNBao2lqGAMYs34cjTEXvzeQUsCyLFiWDcuyAKyDhDRNOwuy23cfovn+DwEA9qP3Oqmhzzhjb3xc10WWv7hFl4iIiIgIYLBHdK2vL6QFAIZ7x+L7PrIs7bqMk2DbFtK0BoCLgG8dAjiOC8dxIISAlDaEWD+DBQQg1s9t3WqUZYG6rnsRolrvP3rmV3qRlAz2xoRhLhERERG9DIM9omusO5zW3U1aM9g7BsdxARgOjN+BUgpam0s31NZ1dXJHyEW6YqfeS6w7hxnyjIVtr/8zjVvZiYiIiOgqHNRDdI1XX30VUkoexT0iz/O4rGRHrqtQlkXXZdCRrH/IwG/dYyClRBhG+Ojjj3vRTUtERERE/cSrA6JrzKZTJEnMYO9ILMuCbVvIOVNqJ7ZtD66zkQs0rmaM5rHMkfD9AF9+9RWSJOm6FCIiIiLqMQZ7RC8hpYRSisegjkgpD3Vdd13GSVBKoW3bwXXzbBZotO8+7LqU3tHacMbeSLiui8ePH3ddBhERERH1HGfsEb2E1prHcI9ICAGlFJbLRdelnATP87eLMobEev8RTDhD+y/8y5D/7z+D/PKTrkvqjXXHHn8mN3RhGCFJEn7vISIiIqJr8eqA6BpJkmA6nXVdxihY1vpnDVE0QRhGF0s06DKe5wPAIGcRinQF/Y13YL7z11D/rb/XdTm90rY8ijtkQgiEYYSmafCzjz7quhwiIiIiOgEM9oiukWUZuyaOpGlqLBbnKIocxhgEQYCzs3uYTmcXQZ/TdYm9IKWE53tI0+HO3hIf/fiZX2lN65bB3kAJIRBFE6ziGD/94AN+3yEiIiKinfAoLtE1DIC25Yy9YzHGoKqq7UIIIQQcx4FtOwjDCABQVRWyLO2yzE6FYYSqrAY9+9F59B7adAXr/Uddl9IrWrNjb4gcx4HvB1gsl/j888+7LoeIiIiITgg79oiuEYXhoAOUvtsEfVmWYrE4R5omkFLi7OweJpMpbHtcP59QSsGyLOR51nUpByUuQr323YfcjkuDJaXEZDKF6yp8+umn+Oyzz7ouiYiIiIhOzLiuiIluwbZtlGXRdRl0oa5r1HW93Vg8mUyR5/kgl0hcxvcDpGk6imN6m+24AGA/eq/javrDGAPLstC2bdel0B1YloUomuCLL77A4ydPui6HiIiIiE4Ugz2ia1iWBa1112XQc7TWyPMcVVVtO/eSJO66rIOKogmapkZdV12XchSbY7g8jvustm3hOC7adhxh9lCFYYRPPv0Uq9Wq61KIiIiI6ITxKC7RSzx47TXYtj2K7qhT1bYtlssFhBCYzeaQcphva47jwHEcpOl4ZguKdAX70XsQKYOPpxVFDs/zui6DbkkIiTAMUVUVQz0iIiIiurNhXgET7cGrr7yC+/fvI89zBns9Z4xBHK9QliWm09kg5+6FYYQ0TfhcJNR1DQCwbW6JPjWe52M6nWK1ivHBhx92XQ4RERERDcDwrn6J9uD1Bw9wdnaGNE1QlmXX5dCOiiKH1i0mkwmSJNkGIKcuDEO0bbvdFExU1xWUUmiaYTzHh8yyLFiWBddVaJoGf/GXf8mFTERERES0Nwz2iJ5j2zbu3buHNB1OMDQmm/AriiZI0xRVddrBrGXZcF2F5XLRdSnUI3meYzaboyxthkQd2YR1xhho3UJrA2M0bNuGlBJCyO0oh6Io8PkXX2C5XHZdNhERERENDIM9Gq3NLLbnF2N84xd+AVVVMdQ7YVVVwZgYUTS5+P3phntRFCHPMy5woWesl8dkiKIJlssFj2gfmRAC0+kMX3zxBYSU8JTaBnplWSIvUlRVhTzP+b2EiIiIiA6KwR6N1rfeeQcA8Bd/+ZcA1hdqb735JhzHGfx21TGo6xpxvEIUTSClQFEUXZd0Y77vAzAnWTsdXlEUsG0HUTRBHHMJwzG5roIQAk/Oz9G2bdflEBEREdGIMdijUVJKwXVdaK3xy7/8y4AxkFKirmuGegPSNA3iOMZkMoEQAnmed13SzqSU8DyfWzPppZIkxmw2h+/7J/X8PmWe58G2HXz66acM9YiIiIiocwz2aJRef/AAWZahLIvtkVzgxWO5dPratkEcrzCZTAEI5HnWdUk7iaIIRVGgbTk/jV4ujleYTmdcsHIEnufDtm387KOP2ElLRERERL0gr/8QouHxPA91vb4A1lpv/0fD1LYtVqvlRadN/3+eoZQHKa2TCSGpW1prpGmKMIyglOq6nMFyXQUpJX7y058y1CMiIiKi3mCwR6MjhIBt2wzyRkZrjSzLEARh16Vcy/d9pGnSdRl0Quq6Qhyv4PsBfD/oupxBsiyJpm24hZiIiIiIeoXBHo2ObVncIDlSm6PXfe5qmkymqOuamzTpxpqmwWq1hOu6iP5/9u6kR447X/f78485IiOHYlGcJ6m7j6+988ZAb7zSyrtzlvbybP0i/EL8Eoy788JAw8CFYTRgeOlz7zmnJXVLlFoUKbKGzIiM8R9eZLFabHGoIbMiM+P7AQSqyWLlT9WVZOVTvyFNZYzpu6S9EUWR/CDQ659f910KAAAA8A6CPQyO7/t0XAxYnmdb29EUBIFc11WeZ32Xgh1lrdViMZfn+ZpOZwrDqO+Sdp7vB/I8X3/601eaL+ikBQAAwHYh2MPgVHUt13X7LgM9qapK1lrFcdx3Kb+SJCPleUZHKa4ljhOVZanFYqEoCjWbHSgItrdLdZsZYxTHMRdwAQAAsLUI9jA4bdsyojZweZ5tXSfTaDTiqinWwvd9lWWhpql1cnKi5TJXHMeaTmfyfb/v8nZGHCeaTKc6Pj7WIqOLFgAAANtp+89DAmtGqIemWS3AH43SrTlS4fuBFot532Vgx8Vxoqap3zkOVJalyrJUFEUajVK1bauiWLLH8QMcx9FolGqRZfr2u+9Y3QAAAICtRrCHwWHMEdKqa286nWm5dHq/kOx5qz+KCRBwXUEQfHBHY1EUKopCcZwoSUZyHKOyrFRVJZ97ZzzP02iU6uXLl3r95k3f5QAAAACfRLCHwXkb7DlO/4EO+mOtVVEWGo1SzeenvdYSRZHKsuy1Buy+MAwlo0924i2XuZbLXJ7nKQwjpelY0upqdFVVg90lFwSB4jjR8+fPGb0FAADAziDYw+CMkkRt2xLqQcVyqdnsQJ7n9dqx5Hm+ioIxXFxPGEYqlssLv/1qJH01iu77vsIw0ngcqes6FUWhsiw2VerWieNYruvp62++Yc8lAAAAdgrBHgZnOpuqrnnhhlX3Zp7nGo1SnZwc91LD22MGjELiOhzHkeu6Vw6l6ro+7/QLw1BRFMvzvK3ZQblJQRDIcVx99fXXfMMHAAAAO4eruBic+elcYRjJcfj0h86vh06ns14ePwyjQXVGYTOSJFFZlmvZIVqWpU5OjuV53vmY7r5yHEdxnOi7588J9QAAALCTSDYwOPPFQi9++kmjUdp3KdgSWZapbRtNp9Mbf2zP8xj9w7X5vr/2gPjk5FiO42g8nkjaz2viSTLSy1ev2HEJAACAnUWwh0E6Pl51oxjDUwAri8VC1naaTG4u3AuCUF3XDfZYAdYjjmM1TbuRz6PT0xNJ0mQykTH7Fe5FUay6rvX69eu+SwEAAACujFQDg3RwcKCqqtR1jF7hb1bXcbuzDqXNC8OQMVxcWxCEKorNfR7N56fquk5RFG/sMW6a53kKgkDPv/++71IAAACAayHYwyB9dvv2Rl8IY3fN53MZY25kt5jnXf3YASBJvh/IGLPxg0DLZa4oCjf6GDfHKElG+uGvf+VoDQAAAHYewR4G52A2k7VWbcsLOvxa13Waz0/luu5Gw723x1tY2I/riONIy+Vy44/TNI2s7RQEwcYfa9NGo0Tz+Vzz+bzvUgAAAIBrI9jDoKSjke7du6ei2PwLYeyurut0enoqSZrNDhRF0QYeQ9rXgwS4GY7jyHU9VdXNHH6oqkphuP7nwk15ewikKCv99ccf+y4HAAAAWAuCPQyG53l69uyZsmzBsQJ8UtdZLRZzLRYLhWGk6XQm319ftxL7HXFdcZyoqkp1q5R445bLXJ7nnXeb7hLfDzQeT/Tq1Ss9f/78xj5mAAAAwKZ5fRcA3JSmaVQUxU6+KEV/mqbWycmxgiDQaDSStZEWi0zWEg6jX77vnx18uTlN05wd69idruc4TuR5nv78l7+wWxUAAAB7h4QDg/Ljjz8qSUZ9l4EdVFWVjo+PVFW1ptPp2vbvGcM4Li4vjpOzXaE3GzAvl8uNjKZvwmr0dqymafSnr74i1AMAAMBeomMPg1I3DccKcC1FsVRVlYrjRAcHt1RVldq2PfuHzy/cjCAItFzmN/64TVOr6zr5vq+6rm/88S/CcRyFYaQgCPTy5Uu9fvOm75IAAACAjSHYw6B4nscIJa7NWqssW6goPEVRKN/3FYahjDHnHXhdZ9V1nWzXqbOduq5T19nzELBpGnVdJ2MM+742zHGcvQpcfd+XMUZVVfXy+G+PaGxbsOd5q+eh67p68+aN3hwdqWm4fg4AAID9RrCHQfFcV9YSomA92rZRlv06ODDGyHEcOY4jY85+dIxcx5Xn+XIcI2Oc82APmxOGoZJkJGOMjo+P9iLgi6K41x13y2Wug4NbZ5/D/X88wzBUEISy1urVzz/r5OSEsBwAAACDQbCHQenETjNsXtd15515HzOdzvh8vAFN06iua00mU52enux0uOc4jjzP02Ix77WOpmkUhkFve+uMcRSGocIwVJ7n+v6HH5RlWS+1AAAAAH0i2MOgZFkmz/P2bjQPu6nrOq403wBjzHmH22Qy1WIx39kRzTiOVVVV7x1pRVFoNBrdeLDnup7CcDX+fnx8rO9/+KG3kWQAAABgGxDsYVCstTo6PlYS9zvKBkg6G8Ul2LspRbGUtVbj8Vh5nqssy75LuiQj3w80n/fbrSdJdV1JGsn3g7N/X5+3o+yrMfa3/27kup6MMfr59WsdHe3HWDUAAABwXQR7GJw8z5WORn2XAbBj7wb8/R64qirVdVZpOj4/YrIrJpPJ2RXm7ah5ucyVpiPN5/ZCH8df7Z08OzZjHCPHOHJcR67jylqrpm3U1I2aplFRlKqbRmVZarFY3MB/GQAAALA7CPYwOJ21hCnYCl1nGcXdMNd11bbvdnbVda2iWCqK4t531V3U2wMgeb49e+RWHY9GaTo+q8ucHYZZHYcxxpyHdZLOg9TmLKSrz/69qevVHsSmUdu2vY8ZAwAAALuEYA+DsywKed5qpIsXkOiTtVauyx/Dm+Q4znt3sJVlqek07qGij1vtAHXPu9s8zzsLJ9utDCHLspAxUhwnWmSZlsvyPKRrfvEPY7MAAADAZvCKEoPTNI2Ojo6UpulWdb9geKy18n069jbJdd33jol8YuHLAAAgAElEQVRaa9W2rcIw7GXXnuM4StPx38ZRz7qIu66Ttfb8n6IoVNf9H8v4mNUBDSPf8/T8+fO+ywEAAAAGhWAPg1Q3zVa/UMYwtG3LKO4GOY4rY8wHd9JVVSU/CG482IuiSHGcnId2b0O8XVYUS41Gqe7dvasXP/3UdzkAAADAYBDsYZAmk4mapu67DAxc0zTse9ygOI5UVR8O7eq6UhxHN1iRNB5P5Lqu5vPTnTrccRF5nmk2mynL86243AsAAAAMAa0iGBzHcRRHkeqaYA/YZ77/8W68tm1VVbXSdLzxWsIw1Gx2IGtbnZwc712oJ63GiLMs06OHDxX4ft/lAAAAAINAsIfBGY/HqutfL9MH+tB1HeO4GxBFsay1nwzQ8jyT7/sb/f8gTceK40RZlinLsr1eA9C2jYpiqUePHvVdCgAAADAIjOJicMZpupfdMthNXdfJGEfSbu9Y2zZRFGmxWHzy7bquOwtX3bXuufM8T0mSyHU91XWtk5PjvQ70fqksS81mB1weBwAAAG4AwR4GJwxDOvawNVbhB6HeOqXpWE3TXGiPpuM4MsZce+em53ln4WCrMIwUnB3lmM/ngwy33l4cXl3MBQAAALApBHsYFGPM2YvNZd+lAJJEV9OahWEoz/N0cnJ8obf3fV9t217rMZMkURTF591/VVXp9PT0g9d4h6BpGsVxTLAHAAAAbBjBHgZlMpnIWkuQgq3C5+N6OI5ztstuceGPaRCE1+7WC8NIbdvq9PSE/y/PWNsqSRIdHR31XQoAAACw19jYjkHJ81zGGLmu23cpgDzPIwhao/F4orIsL3zx2hgjz/OU5/m1HtNaS6j3d5qmURLHfZcBAAAA7D2CPQxKXdf66aefFMdJ36UAct31HmwYstFopK7rtFxePKTzPF/WXn0Mdzqdqeu6QR3GuKi2beV5nsIg6LsUAAAAYK8R7GFw3hwdqes6+b7fdykYuHVfYh2qMAzl+4EWi/mlfp/rOrL2aoHceDxR27aXfswhKctSs4ODvssAAAAA9hrBHgbp1c8/KwjCvsvAwDmOIdj7iG40UfPlP6kbTT74No7jKklGWiwWV/hYXv5wied5ms0O5LqusmxxyccblrqudDCb9V0GAAAAsNcI9jBIJycnZx17pu9SMGDGOAR7H9H+/ks1//jPan//5QffZjwea7nMr3QA4yoXiX3fl+M4ms9PGb/9hLZtZa1VOhr1XQoAAACwt7iKi0Hquk5FUcj3vQsv2gfWbRUsEex9iPvHP7zz499L07GstSqK4krv3xgj6XLhnDGOyrJU2159N9+Q1HWtg4MDLbKs71IAAACAvUTHHgbrdD6X57FnD/0xxlx5x9sQmOxU3h/+o0x2+qtfC8NQnuetYcfd5bp2XddV2zbXfMzhqKpS4/FYjsOXGwAAAMAm8JU2Buvo6EhBEMh13b5LwUAREl2N4zjne/WuMw7bNM2ln/+eR5fvZXRdp6qqNJ18eE8iAAAAgKsj2MNgtW2rH374QWk6VhzHfZeDgUmSRE3TsGPvCsbjiZbL5ZX26v1SXVeXCvbG44mqijHcy6rrWjOOaAAAAAAbQbCHQTudz/Wnr76S63ryPFZO4ub4fqCyvNpuuCEbjVJ1nVVRLK/9vrquU9M0Fwr2wzCU67rK8/zajzs0dV0pjmPGcQEAAIAN4KtsDF7TNGf79gj2cDNc15XjOKqqqu9SdkoYhvJ9X4vFYm3vs6pK+X7w0bdxHEdxnCjPMy7hXlFdVxqnad9lAAAAAHuHYA/QalTMcdi1h5sRx7HKsuy7jJ3yNlzLssVax5erqj4PWt/H83xNJlOVZUkQew1N02gynfZdBgAAALB3CPYweEEQ6P69e6oqghbcDM/zCfYuaTweqyzLtR+u6Dqr5TLXZDL9VbgXRZHG47GyLNNyyQjudVRVpXQ0kjGXu0IMAAAA4OMI9jB4juOobVslyYgdUNi4MAzVdR3XcC9hNBqp67SxcK0oCpVlqclkqjhO5DiuJpOpoijWfH6quqZT77pWn/OtkiTpuxQAAABgr5BiYPCKotB/+dd/led5dJNgw4ziOKH76xJ8P5DvB1os5ht9nOUyV5Zlcl1X0+lUTdPo+PhYTUMAuy5NU2syHvddBgAAALBXuBYASDLGnHeU4PJc11UYRvI8T67rylqrpmlUVRXdTr8wmUxUVRW72i7MaDQaKc+zte7V+5C65vN1k+q61mQy0Y8vXvRdCgAAALA3CPYASb7vE+pdQZqOz68J13WtoliqaRq5rivP85UkiRwnVdu2appGRVHI2mF+nJNkJEnK86znStarG03U/v5LuX/8g0x2utb3TRC6X9q2lTFGURiqYMckAAAAsBYEe4BWBzQI9i4nDEO5rqv5/PRXHztrreq61nKZy3Ec+b4vz/M1nU7POyPbdtXRN4RRxyAIFASBTk9P+i5l7drff6nmH/9ZkuT94T+u7f0mSSJj9i8IHbq6rjSeTFS8etV3KQAAAMBeINgDJDnGSOr6LmOnRFGsolh+MhC11qosS5VlqSyTXNeT73vyPE9pOpYxRtbas39a1XW9Vx1ajuMoSUbKspsZJ71p7h//8M6P6+D7vsIw0snJ8Vre3ya7CnE5dV1rOpnoFcEeAAAAsBYczwAkZXkuz/MVhmHfpewE3/dljFF5hXG6tl2N5C4WCx0fH+n4+EhZtjgP8+I40cHBLY3Hk/Mx313lOI4mk6mkbm93t5ns9LxTr/nyn9SNJtd+n6NRqixbrC0IfdtV2P7+y7W8P1xd0zQKgoBDRQAAAMCaEOwBWu1++vqbb+Q4rtJ0LNd1z3/NGLPzAdO6xXGs5XK5lvfVdZ2aplFZFsqyTCcnxzo+PlJd1xqPJ5pMpvJ9fy2PdZM8z9dkMlVRLNV1q8Byn60rPJtMpmvv2jR/+heZF9/J/Olf1vY+cXVt2yoIgr7LAAAAAPaCOx6P/5e+iwC2Qdu2Ojo6ku063bp1S8YYOY6j6XSmMIzWFmTtOtd1FceJsmyx0cd5G/ZJq8MTYRhJ2o3LxWEYKk1T5XmmsixV15VGo5Hatt3LcVxJMj/9ILM4WY271lc7jBBFsTzP03y+3nHZ5n/8n9V98d9I0wO5/+9/Wuv7xuV5nqeqqq7U8QsAAADgXQR7wN8pikLHx8cKo1Ce58vzPOV5rrbd/yMPF5GmY1VVpbqub+Tx3o7udl2nJEkUhpGM0dYe3YjjWFEUa7FYnH+Muq6TtZ1Go5GqqlLX7d8+R1OXcr75L1cO9TzP02iUaj4/XfvHx3z7lbrbd+X9b/+rTD5f6/vG5bmuq852yjIOowAAAADXZe4/eLB/rzCBNfr82TOFYajFYr633VYX9baD8fj4WF3Xz8ciCALFcSJjjIqiUFFsTyflaJTK9/33Xgpe/fpIruvtxXXcdR+kmM0OlOe5qoourn3n+4FkjL799tu+SwEAAAB2Hjv2gE/481/+opevXmkymSpJ9ntP2qckSaKqKnsL9SSpqiqdnBwryxYKgkCz2cFW7K9bHftwdXJy8sFx4SzLZIzZinqva50HKcbjydlePUK9IWjbRhGHigAAAIC14CIAcAFv3rzRZ7dvKwwj5Xnedzm98f1ga7rN6rpWXZ/I8zzFcaLZ7EB1Xd3oeJ/neYqiSJ7nq2kanZzMJX28CXo+P9VkMlXTNDt9Kdf94x/e+fGqoiiW4zhaLBiRHQprrVzXleM4g++CBgAAAK6LUVzggkajkZ4+eaI8z9Z6sXNXJMloqwOY1VGPWL4fqG1bVVW1sTHdOE4UBIEcx6goS1VleamjHkEQKElGOj09GXSw4XmexuOJTk8/3OWI/ZSmYz3//nuOEgEAAADXRMcecEFZlqmuawVBMMhgLwiCrQ31pNVV48ViIcdx5Pu+giBUHMdq21ZNU6soimuFaGEYKgwjua6ruq6V5/mVO+6qqpLv+0rT8dZ0QPYhTcdnh2kI9YambVtFYUiwBwAAAFwTwR5wQcYYBUGgLFv0XcqNc11X0vZeov0la63KslRZljLGyPcDBUGg6XQma+15yHeRMOltF6Dn+eq6TkVRnO0YvH6jc5ZlmkynSpKR8nx410HTdKymaVSWRd+loAddZxVFUd9lAAAAADuPYA+4IGOMmqZRkowUBKHqulJZDmPZv+d5au3udVV1XaeqKs+PMqxCPl+TyfSDv8cY887vL8tS8/lcbbv+UHN+Otd0OlXT1IPqAl3tJfR0cnLcdynoSdu2BHsAAADAGhDsARdkrdW//fu/yxijcZrq8ePHgwn2XNeT3YNxybqubvzAxsd0nVWWZUrTVE1zPIh9e47jKI4Tzeena+l8xG5qmlbj8e5fhwYAAAD65vRdALBruq5TXdfnY55D4DgOe9A25G3nZ5qO+y7lRqTpWEWx3ImxbmxO11k5jnM+5g8AAADgagj2gCsoq0ovX75UGK4ONOw7x3EG0U3WlzzPznY4hn2XslFxnMgYw8EESJKaplYU7vfnPAAAALBpBHvAFVhr9fLVK3319dcyxlG45y9OjTFqW4K9TSrLcq93jnmepyiKtvqyMm5W21qFe/w5DwAAANwEgj3gGqy1+va77xRFsYzZ36fTqmOPUdxNKoqlHMeR5+3n6tM0HSvLFox045y1rWKCPQAAAOBa9jeJAG5IXdc6OTlRGO7nvj3HWf0xwaGDzavrSnG8fwcFJpOp6npYl3/xaVzGBQAAAK6PYA9Yg/liIc/zz0OwfeJ5nlq69W5ElmVnV2P3Z29jHMcyxijLFn2Xgi3Ttu3erzEAAAAANm3/UgigB0VRqOs6jUapptOZgmB/uvc8z5Nlv96Nmc9PFYbRXlxcXu3Vi7d+r143mqj58p/UjSZ9lzIoXdep6zr5vt93KQAAAMDO2s9lTsANq+taf/rqK0lSGIZ68vixHMdRURQ9V3Z9juOobZu+yxgMa62ybKE0Hevk5HinrxGPRqnyPN/6vXrt779U84//LEny/vAfe65mWJqmURiGquu671IAAACAnUSwB6xZWZb6y7ff6re/+c3eBHu86L5ZdV2fBx7L5bLvcq7k7e60stz+54D7xz+88yNujrWtojDUYsGoNgAAAHAVBHvABhhj5LqujDF7cHRiH/4bdk9dV2fjuLsa7MU7s1fPZKd06vWkbe1e7ZQEAAAAbhrBHrABvrd6ak0mU1lrVde16rra+pHE9+tkjOm7iMHpuk67+mEPw1Bd19HpiU+ylgMaAAAAwHUQ7AEbkOW5/r9/+Rf5vi/PdXV4eKjZbKaqqmStVdd1qqpyJ4K+VbPejiZMO2zVJbmbH/cwjFQUu9lpiJvVti3HMwAAAIBrINgDNmjVqVfrxxcvVNe15ouFfN9XEAQ6PLylpm5UFMutPpCw6hzbzYBpl1lr5Ti793F3HEeu66qqqr5LwQ54O+bvuu5OfKMDAAAA2DYEe8ANaNtWP718+c7PvX79WoeHh7p9eKg8zxhbxDuappExjhzH2erg9+8lSaKyLNnLiAtr29U4bp7nfZcCAAAA7Byn7wKAobLW6tWrV3r+/feKog8vj3ecfp+mdOz1p21bue5uff/F8/yduISL7dG27fkVZQAAAACXQ7AH9GyxWKgsy/e+sA2CQLPZQc87qLqdHAndB11n5bpu32VcWBTFstYyUolLaZpaB7NZ32UAAAAAO4lgD9gCP/z1rwrDSJ73t+4sY4ziONFff/xRURRrNjtQkoxuvLZdPuKw69p2t4K9MAxVFHTr4XLqulYQBAo4ogEAAABcGsEesAXqutbz5881GqXnPxdFsU5OTvTmzRv927//u/713/5NRVFoNErluq5c17uR0MdaRnH7UlXlzlwMdV1PjuOoqsq+S8EOqqpKU7r2AAAAgEsj2AO2xCLLzvbZra6KBkGgFz/9dP7r1lp9/8MPmi8WiuNEYRhqPJ680+W3CV1nCfZ60jSNJO1E114cx3Tr4crqumIcFwAAALiC3drKDuy5tm3lOEZRHOvly5fvvYb64sULvXjxQpJ0cHCg24e3zgOgTeg6Eezhk3zf56oprqxpGjmOoziOtVwu+y4HAAAA2Bl07AFbpCzL83Hc12/efPLtj4+P5Xm+jNncU5mOvf543moMd9uPUcRxoqZpZO1214ntVlUlXXsAAADAJRHsAVvkxxcvlOe5nj///kJv33WdyrLc6KjmajyYYK8PYRiqqqq+y/ikIAhUlozh4nqqqtJ0OuXPGwAAAOASCPaALVLXtb57/vxSu8o8z1PX/Xpkd13eNw6Mm+H7/tYfo/A8T8aYnQggsd2stWqaRpPJpO9SAAAAgJ1BsAfsMM/zzoOVzTF00PRgPJ6obduN7k9chyiK6dbD2tR1pVsHB32XAQAAAOwMgj1ghz188EBFUWw0/EnTlGunN2yUpnJdV/P5vO9SPsn3fZXldncVYndUVaUoiuT7ft+lAAAAADuBYA/YUXEcK0kSFcXmLkgGQSDHcTb6GHjXaJTKdVydnJxI6vou56PiOD47msG4NtanqirNOKIBAAAAXAjBHrCjkiTZ+P61JBkpz3N13XYHTPvE931lWbbRvYnrEgQh3ZxYu6oqGccFAAAALohgD9hRURjKcTZ3DTdNx2rbduuPN+wTz1uNH7btdu/Vk1YBpDFGdc3RDKxX27aSVt+8AAAAAPBxBHvAjnr1888qq0rT6exsJ1Ug13XXcuhiNFrteFsstn/H277Zle7IKIrp1sPGrMZxp32XAQAAAGw9r+8CAFxNVVX67rvvFEWRDmYzBUGgKIrPl863bStrW1nbqeus2taqbT+9Dy1JRvI8T6enJzsTMu2LpqnlOI4ko23fr+d5nrJs0XcZ2FN1XWk6merHH1/w5xAAAADwEQR7wI4rikI/vnjxzs85jqMgCOT7vgLfVxAECoJAaTpWXdcqiuV7XyzHcaIgCAj1emStle97quu671I+KI4T1XXN0QxsjLWrb0SkaboT16EBAACAvhDsAXvIWquiKH41Kuk4ju7cuaOD2UzL5fKd/XlRFCkMQ52enhLY9KgsCyXJ6Dxc9TxPnuepLKuzsLX/wDUIAuV51ncZ2HN1XetgNiPYAwAAAD6CYA8YEGutXrx4oaOjIz188EBpOtZymct1PUVRrPn8VNa2fZc5aEVRyPcDTSYTWWvlup6stYrjRMYYLRaLXg+a+H5wdjRjezsKsR+qsx2ijuPwzQYAAADgAzieAQxQWZb65s9/1stXr5SmY41GIy0W8/NrlOjXfH6qsqzUtq2Oj4+U5/n5aHTfI9JRFKkolr3WgGHouk5VXWkymfRdCgAAALC1CPaAATs+Ptb3P/yguq7UNE3f5eAXimKpPM8lScYYOY6j5TJXXVe91rUaC+6vYxDDUlercVwAAAAA70ewBwyctVbcydhuXbcaQ1wu++2US5KR6rrqvWsQw1HXleI4luexOQQAAAB4H4I9YOA815Xv+3Jdt+9S8B6O4yhNx+f/3qcgCFQUdOvhZpVlqc9u3+67DAAAAGArEewBA+f5/nl4RLi3fdJ0rK7rdHx81OsBAd8PJElNw9EM3KyiWGo2mylJkr5LAQAAALYOwR4wcG/evNHX33wjqf/DDHiX7wfyPE95nvV+FTQMQ5Vl0WsNGKau65TnmR4/etR71yoAAACwbfgKGRi4rus0mUxUVVXv4RHe9Xaf3TZcK3ZdV3VNtx76Ude1mqbR/Xv3+i4FAAAA2CoEe8DARVGkw1u36MbaUsYY+b7fdxlyHIfLyehVUSw1Ho8140ouAAAAcI5gDxi4B/fva7lc0q23pbquU5KMeq3B930+P9C7ruu0WMx1/9499u0BAAAAZwj2gAEbjUZKkkSO67C7aksdHb2R1O9FXNf1ZG3/48CAtVZZlunJ48cKgqDvcgAAAIDe8UoeGLC6rnV0dKS2tYqiuO9y8BGz2YHCMOrlsR3HoWMPW6NpahVFoWdPn/INCQAAAAweXxEDA1ZVlX5+/VpxFKko2LG3rcqylKTeuuaMMeJgMrZJVZVq20ZPnzzpuxQAAACgVwR7wEB5nqfbt2//4iIuo5bbKs8zWWt765ozZrXfDNgmy+VSnufpwf37fZcCAAAA9MbruwAA/Xjy+LGiKFJVVYQ2O8IY03cJwFbJskzj8Vi3ylJv3rzpuxwAAADgxtGxBwyQ7/uK41hFUSiKIkkEe9vM83xJUtM0PVcCbJtOWbbQ3Tt3lKZp38UAAAAAN45gDxiguq714sULhWGoPM/Yr7fl2raVMUbT6ayXx6ehE9tsdSl3ocePHikMw77LAQAAAG4UwR4wUFVdS5KKomAUd8t1nVVVVXJdV67r9l0OsHWaplGe53r29CnPEQAAAAwKwR4wMMYYPXnyRA8fPFCWLfouBxdUVavLuEFARxLwPnVdqa4rPX36lH2UAAAAGAyCPWBAwjDUwwcPFIaBTk9P2Nm2IxzHUZKMJPV4nZacBDugKAo5xujhw4d9lwIAAADcCII9YEA+u31bo1GiZZ73XQouyHEcTacz1XWtk5NjFcWy75KArZbnmUZJos9u3+67FAAAAGDjCPaAgXBdV0EQqGlaWWv7LgcXlCSJqqpSnmdq2/Za7+s644mGlj3skMVirsPDQ00mk75LAQAAADaKYA8YiDRN5fs+HV87x8jzvE+/1SdCu/F4ooODWwqCYF2FAVur6zpl2UIPHzxQFEV9lwMAAABszKdfLQLYWb7v69nTpyrLUjJG1lou4O6YxWKu6XSmMAxVlqWMceT7vqy1chyj0ShV27ZyXVdd16ksV1eOfT+QMUZt28hxXPm+r6oqlSQjRbfvKPtv/3sF/8//qW5+LGs7NU0ja6/XEQhsk7ZtleeZnj19qq++/pqdogAAANhLBHvAHguCQK7ryHVdjUYjZVnWd0m4gjzPlKZjxXEicxbQGiMZ45xdAq1V17WCIJDn+XKc1c9ba+V5nuq6UpYtzkewu//uS5X/w/+krrNK/q//XY5x5Dh/a+AuikJFUUh6GwITBmM31XUtxyn17OlTff3NN3xjAwAAAHuHYA/YcVEYynFdFUXxq915eZ7LcVx1ndViMVdVVT1Vieuo61qnpycyxny062gVxhXv/FxZlr9+w//7/5BnW7V//IMW2fz8p1cjv0ZJkigIAs3npwQh2HllWSiOEz15/Fjffvdd3+UAAAAAa2XuP3jAqzZgx0ynU90+PJS0Grftuk6e5+lf/vN/fuftfvfb357t1SvYrYdLGY8ncl1XJyfHSpJEXbfqHAR2VZqOdXJ6qp9++qnvUgAAAIC14XgGsCMcxzk/ojAZjyVJTbPq5HobuNy/d0/T6VTSKvALgkDHx0eEeri0+fxUTdNoNEr7LgVYiyxb6GA202w267sUAAAAYG0YxQV2xKOHDzUej/XV118riiKVZXE+ltm2rU5PTxTHkcbjse7dvSvHdZTnec9VY5ctFnMdHNxSVb1nnBfYMV3XabGY6/69e6qqij8fAQAAsBcI9oAdEYahiqLQF59/LknKsnd3rbVtq7ZtJRVyXZcLuFgjIw5oYB9Ya5VlmZ48fqxvvvlGVV33XRIAAABwLYziAlvu/r17evTo4dmuvKWybKHFYvHR39O2LaEe1qKua4Vh2HcZwNo0Ta2iKPT02bN3rkEDAAAAu4ivaIEeGWP0D7/7nb74/HMdHh4qCIJ3ft11XR0eHsr3vPMLpU3TqG0/fBkVWKfFYv7+y7rADquqUrZt9PTJk75LAQAAAK6FYA/o0aOHDxUEgaxtNZtO9dvf/OadX2/bVnVdn4V5bU9VAp2M6bsGYL2Wy6U8z9OD+/f7LgUAAAC4MoI9oAfGGN25c0dJkuj09ERVVWm5zGXek54ssky+7/dQJbDCVDf2VZ5nGo/HunXrVt+lAAAAAFdCsAfcsDRN9V/9wz9oOpkoyxbnl22l1WJ3z3v3ps3r168VhpFc173pUgFgr3Vdpyxb6O6dO0rTtO9yAAAAgEsj2ANu2ONHj5TnmbJsIWvtr379749etGfBH8cwAGD9VpdyF3r86BGHYgAAALBzCPaAG2KM0b1799S27Ttdem85jqOu6361S+/g1i11XffeMV0AwPU1TaM8z/Xs6VO6owEAALBTCPaAGzAajfQPv/ud0tFIWbZ479sYY847+KIoUhzHkqQ3b97o6PhYaTrmBScAbEhdV6rrSk+fPOEbKQAAANgZBHvAhhlj9OTxYxXFUnmevXek1nEchWGkIAj07NkzPXv6VL/54gu5rqu2bXV8fKw8z+X7QQ//BQAwDEVRyHUdPXzwoO9SAAAAgAsh2AM2yBijp0+enHWC1B98u9EoVafVrid1Vnmeq6oqtW2rJ0+e6PNnz+T7vsqyuLnigXfQwYRhyLJMo1Giz27f7rsUAAAA4JO8T78JgKvwPE8P7t+X53vKs+yjb9s0tcIwUlEUqqpKQRDI93391//hP6jrOp2entxQ1cD7dCLYw5AsFgsdHh6qLEudzud9lwMAAAB8EMEesAF37tzRnc8+U57nnwz1JGm5XKppWjXNqquvqirV9ZEkruECwE3ruk5ZttDDhw9V/eUvKgq6pQEAALCdGMUF1uRgNtNkMpG0OpYh6b3Xbz+krqt3Qryu6wj1AKAnbdueX8r1PL4PCgAAgO3EV6rAGhweHur24aGMMTLGqLP2fEceAGA31XUlx3H07OlTff3NN3yzBQAAAFuHjj1gDSbjsYpiqSxb6MH9+5Kkuq7VdbbnygAA17E6WtTp8ePHfZcCAAAA/ArBHrAGWZbJ8zy1bauiKBTHseq66rssAMAa5HmuKAx19+7dvksBAAAA3kGwB6zB0fGxoiiW4zgqy0InJ8eylm49ANgXWbbQwWym2XTadykAAADAOYI9YA0OZjO1bUuYh71kbSfHMX2XAfSq6zotFgvdv39fSZL0XQ4AAAAgiWAPuJYkjvW73/5Ws9lM8/lp3+VgYLrRRM2X/wK57g4AACAASURBVKRuNNno41hrZQx/XQDWtsqyTE8eP1bg+32XAwAAABDsAVeVpqmePn2qqqq0WMy5logb1/7+SzX/+M9qf//lRh+naWq5rrvRxwB2RdPUKopCT58+lePwZRQAAAD65fVdALCLoijS40ePlGULNU3TdzkYKPePf3jnx015O2LuOA7j5oCkqirluo6ePH6sv3z7bd/lAAAAYMDM/QcPaDMCLmE2nerRo0fKskxlWfRdDnAjJpOpiqJQVZV9lwJsjdEo1SLL9OOPP/ZdCgAAAAaKGRLgEjzP04MHD3R8fEyoh0Gp61pBwE4x4JfyPNNkPNatW7f6LgUAAAADRbAHXILrunIcR13HOCKGpSwL+X7QdxnAVum6Tlm20N07d5Smad/lAAAAYIAI9oALStNUX3z+ufI841AGBsdaK2utgoBwD/gla62ybKHHjx4pDMO+ywEAAMDAEOwBF/Do4UM9evhQWbZQUTCCi2GqqkpBQHAB/L2maZTnuZ49fcoFaQAAANwogj3gE27duqUkSXR6esIFXAxaURTyfV/GmL5LAbZOXVeq60pPnzzhOQIAAIAbQ7AHfMLBwYGKYtl3GUDvus6qbVt27QEfUBSFHNfRwwcP+i4FAAAAA0GwB3yC6zhipR6wUtc1e8SAj8izTGmaajQa9V0KAAAABoBgD/iEVz//rCRJ5Hle36UAvVsuc3mex6gh8BHL5VIP7t/vuwwAAAAMAMEe8AlHR0d6+eqVxuMJ4R4gqW0bruMCH1HXlYwxOjg46LsUAAAA7DmCPeACxuOxmqZR27Z9lwL0rqoqhWHUdxnAVlsuc929c0eOw5daAAAA2By+2gQ+wfc8jZJE8/mpOpbtASqKQq7rElgAH9G2req61p07d/ouBQAAAHuMV2XAJ9RNI0mKIjqUgLeahnFc4FOKYqmD2YznCgAAADaGYA+4IJr1gL+pqpJxXOATuq5TURQc0gAAAMDGEOwBF5BlmYwxchxHQRD2XQ7Qu7IsZYyR67p9lwJstbIsFEWR0jTtuxQAAADsIYI94AL++uOPiuNY0+lMaZrKGNN3SUDvmqaR7zNiCHzKcpnTtQcAAICNINgDLqBpGr346SdZa1UUS45oAFp17bF7Evi0uq7luq48z+u7FAAAAOwZgj3ggl6/fn3+4ixNx3QqYfDqupIkwgrgAtq2UcgRDQAAAKwZwR5wCd/8+c86OTlVEAR0KgGSmqaWT1gBfFJrLddxAQAAsHYEe8AlWGs1SlMtFgstFvO+ywF6VxSFQg7KAJ/U2Y5gDwAAAGtHsAdckus4iuNYvh/o1q1DRnIxaE3TqOs6eZ7fdynAVrO2VUinNwAAANaMYA+4pD999ZVevHihNE11enqqOI4VxwmdGBispqkVhnz+Ax/Tti079gAAALB2bDwHLqnrOh0dH+vk9FTWWnmep9lspoPZTMYYlWXZd4nAjVouC02nU2VZ1ncpwNay1sr36WwFAADAetGxB1yRtVbSahTx559/1tHREWO5GCRr27PQgs9/4EO6rjsbW+d7qgAAAFgfgj1gDXzf12effablMu+7FKAXdV0zjg58Qtu2PE8AAACwVgR7wBq0bStp1ZEBDFFRLAksgE+wtlXAOC4AAADWiGAPWIOu6+S6roIgVBiGcl2375KAG2WtlbVWQRD2XQqwtbquY88eAAAA1opgD1iDruv0/PlzFWWhum4URbEmk2nfZQE3qq4rruMCH7EKv3mOAAAAYH3Y4AysycnpqU5OTxUEgeq61m+++EKe56lpmr5LA25Enuc6OLglYwxj6cB7WGvlE+wBAABgjQj2gDUIfF910yiOY33x+eeaz+fyfV9lWfRdGnCj3h4HKMuy71KArWOtVRxGfZcBAACAPUKwB1xTGIb63W9/q7qutVwuJUnj8VinpyfnRzWAoaiqSmEYEewB79G2Vp7Hl14AAABYH766BK6prms1TaOmaeT7vo6Pj2SMo7ZlBBfDUxRLxXEsx3Fkre27HGDLrEbUeX4AAABgXQj2gGuy1qqua7Vto6qq3v5srzUBfWrbVr4fMIoOAAAAABvGVVxgDV789JPiOOm7DGArlGWhMAr7LgPYWhyXAQAAwLoQ7AFrYCS5rqs4jvsuBehdWZZyHUeOw18xwN/jajQAAADWiVddwBpMJhNJknFcBQGdSkDTtDwXgPcwxvRdAgAAAPYIO/aANXhzdKR8uVQSx4qiqO9ygN6VZak4jlUUy75LAbYK3XoAAABYJzr2gDUoikJRFGk8Hquqyr7LAXpXVaWMMXJdt+9SgK1CsAcAAIB1ItgDrmgymejRw4fyPE9xFOlgNtNiMZe1XMQFJKlpGsZxgV9gDBcAAADrxigucAV37tzRrYMDtW2jZ8+eyfc85XlOJwbwC2VZaDRKtVzmfZcCbA3+ngAAAMA60bEHXFIcxzq8dUvz+anyPJe6TovFXHVd9V0asFXqupYkeR7fQwLeItgDAADAOhHsAZdUFIWaplEYRuq6TnmeqW3bvssCtlJd14zjAmcYxQUAAMC6EewBl2SMkeM4dF0AF1CWhcIw6LsMYGvwdwcAAADWiWAPuKTZdKq2bVWWRd+lAFuvaRpZ28n3/b5LAbYCwR4AAADWiWAPuIRxmuru3buqqrLvUoCdwXVcYMUYo04EewAAAFgfNpoDFxBFkZ4+eSLHcZRlCzVN03dJwM5YLnNNpzNlWd+VAFuAXA8AAABrRLAHfMStgwPdvXtXkpTnOZdvgSuw1spaqyAIVFU8hzBkhlFcAAAArBXBHvARh4eHyvNMTdOq62zf5QA7q6oqBUFIsIdBM4YdewAAAFgvduwBH9G0rSQR6gHXVBSFfN+XMabvUoBeEesBAABgnQj2gA9IkkRRGLJPD1iDrrNq21a+H/RdCtAbY4w6yzeKAAAAsD4Ee8B7jJJEnz97pizLGJsC1qSua4Uh13ExbPydAgAAgHUi2APeYzqdqmkaNU3ddynA3lguc3mexzguBszIEuwBAABgjQj2gL8znUw0Ho+VZVnfpQB7p20bBQFdexgmY8QoLgAAANaKYA/4OwcHByrLQta2fZcC7J2qqhjHxWAZQ8ceAAAA1otgD/iFMAwVx7Gqquq7FGAvFUUh13XlOPz1g2Fixx4AAADWiVdWwBnXdfX0yRMtl3nfpQB7rWkaBQHXcTE8XMUFAADAuhHsAWem06m6rqNbD9iwqioVhlHfZQC9sAR7AAAAWCOCPeDMMs/luq7iOOm7FGCvlWUpY4xc1+27FOBGGWMYxQUAAMBaEewBZ5ZFoW/+/Gf5vt93KcDea5pGvs84LoaH4xkAAABYJ4I94BeCIGBMCrgBq3FcruNieOjYAwAAwDoR7AG/EEWR2rbtuwxg71VVxTguBohRXAAAAKyX13cBwDaYzWYKfF+Hh4daLOZ9lwMMwtvruMvlsu9SgBvDVVwAAACsE8EeBsv3fU0mEx0e3pI6qW0bzeenjOICN6QsC41GKcEeBsMYduwBAABgvQj2MEiO4+i3v/mN6rrWMl+qbZu+SwIGp65rSZLneWoanoMYAkZxAQAAsF7s2MMgjdNU1lrleUaoB/SormsFAUc0MBCG4xkAAABYL4I9DM79e/d0//595XnedynA4BVFoTAM+i4DuBFGhh17AAAAWCtGcTEId+7ckeM4chxH08lEp6cndE0AW6BtG1nbyff989FcYJ+xYw8AAADrRLCHvWeM0We3b6ssC1nbaT4/JdQDtsjbcVyCPew7Y9ixBwAAgPViFBd7r+s6dV2nPM9VFEuu3gJbpiiWCgLGcTEA7NgDAADAmhHsYe95Ho2pwDaz1spaS7iHvWe4igsAAIA1I9jD3huPx6qqqu8yAHxEVVVcx8XeM4bjGQAAAFgvgj3svTzL5Pu+oijuuxQAH7BcLuX7vowxfZcCbIzjOGoJ9gAAALBGBHvYe2VV6ejoiMAA2GqdrG3l+4zjYn8ZY9S2bd9lAAAAYI8Q7GHvjcdjHRzMVBTLvksB8BFVVSsMGcfFfiLUAwAAwCYQ7GHvxXGsqqpZWA5sueUyl+d5dNdiLzmOQ7AHAACAtSPYw14zxmicporjWL7v910OgE9YjePyXMX+MYZgDwAAAOtHsIe9NkoS+b6vpmnoAgJ2QNu2cl2v7zKAtXMco7pp+i4DAAAAe4ZXT9hbjuPo8PBQZVmqLIu+ywFwAXXdKAg4oIH9Y4yjpin7LgMAAAB7ho497K0H9+8rCAJVFS+kgF3Rtq0ch7+asH8cx6ilYw8AAABrxqsn7K0gCFSWJUczgB1irWVsHnup6yTxuQ0AAIA1I9jD3lqFA4R6wG7hOYt91RFaAwAAYO3YsYe9kcSxxpOJ2rbVrYMDua6r5TLvuywAl+C6Ll222FsEewAAAFg3gj3sjVuHh5pNp+q6TvP5qay1fZcE4JI8z1fbtn2XAaxd10nEegAAAFg3RnGxN/7617/qzZs3MsbIWkuwB+wg13XVcGAAe6mT4TAMAAAA1oyvMLE3HMdRHMdaLpeEesCOcl1XbUuwh/3EKC4AAADWjWAPe8H3ff3miy/UdZa9esAOcxxHdV33XQawdl1HsAcAAID1Y8cedt6DBw906+BAWbZQWZZ9lwPgisIwZL8e9ljHjj0AAACsHR172Hl5lqnrOrmuK2P4lAZ2le8Hqqqq7zKAjaFjDwAAAOtGxx523vHJiU7nc312+7Zu3bqluq7Vto3quv7grj3XdeW6ntq2oUMI2BKu66ooir7LADaCUVwAAABsAsEe9oK1Vj+9fKmfX7/WOE01Ho81Hk9krVXT1Oq61e4uz3PlOK7qulZZlhqNUjVNo7Is3gn4HMdRkozk+77qulbT1GeBISEgsCmO46hp2K+HfdXRVQ4AAIC1I9jDXmnbVscnJzo+OZEkRVGkNE3lOI6KolBZlu/s4TPG6ODgQHc+++y808/1PAV+oJcvX+rN0ZGSJNF4PNZkPJbruudBX9u2staq67q+/nOBvRFFkZqGa7jYb3TsAQAAYN3M/QcPSCUweJ7naTabKYljFUWhn1+/fu8Yr+/7StNUk/FYQRjIcz05jnMe8rW2VWet2rblsidwCel4rKZuVBTLvksBNsLzfHmep2/+/Oe+SwEAAMAeoWMPkNQ0jX7++edPvl1d1zo6OtLR0dH5zxlj5HmefM9TGIaKokhRHGuajFQUSy71AhfgOq6KhlAP+4zvowIAAGD9CPaAa+q6TnW92sGXL/8WTIRhqHt372oynapYFqoqAj7g/czZfj1GcbHfGMUFAADAuhHsARtSlqW+/e47RVGke3fvajqdqa4rrVbydWe7+ggyAPbrYQi4igsAAIBNINgDNqwoCv3l22/le55GaSrXceS4rm4fHmqxmMvzVnv6yrI8u95ruL6LQVldn676LgPYKGPEsSUAAACsHcEecEPqptHx8fH5/7bW6v69eyqrUst8qTQdyxgjY4wWi4WahuMbGAbXdbVc0rGH/eZ5nrI877sMAAAA7BmCPaAnr1+/1nK5PN/P99bBbKZ79+7p9PRUUkeHB/aa4zgyxjCKi73nut7/z96dZcdxpFu+3967RwewkShSIpV5sqmqIdT7mcC9U7jzuyOo9zuDOmtVplIUpSQpiUQTrTdmbvchAJCUQIoAAjB3j/9vLS2RSDSbShCI2PjMPq1WK98xAAAAMDAUe4BH60umN45PThTFsb784gspkExjVFXlB+UfMBRZllHqYS8kSXLp13wAAADgJij2gA568+aN3rx5I0k6PDjQo0ePFEWxqqpkgg+DEsfcr4fhi6JIxhjuTwUAAMDOhb4DAPi0k9NTffevf6ksS02nMwUBf20xHGEYyhjKDgxbHCccwwUAAMCtoCEAesAYo5evXunXN280m82UppnvSMBOhGHIFBMGL4oiij0AAADcCoo9oEfevn2rf33/vcIw1Gx2QMGHQXCu9R0BuFVJwkZcAAAA3A6KPaBnqqrSv77/Xj/+9JMkaTY7UJIknlMBAC4ThqGcEwuQAAAAcCtYngH01Gq10mq10ng81rOnT1WWpZqmVtsy/QQAXRHHMdtwAQAAcGuY2AN6brVa6YcXL9SYRtPpTGma+o4EXIFTGPKtCMMVRbGW3K8HAACAW8LEHjAA6/Va6/Vak8lETx4/vpgQ2R7RDdQ0te+IwKXa1imKIiZNMVhJkjCxBwAAgFvDmAQwIMvlUv/6/nsZY3V4eE9JmimKIk0mE9/RgEu1rVUU8TMmDFOapjLGqCxL31EAAAAwUDybAgbGGKPnP/ygOI5ljFEQBPof//2/K0kSLm9H59R1oyzLVJYb31GAncuyXP9++dJ3DAAAAAwYE3vAQBljJEnOOb16/Vp5XijPC8+pgA9VVakoihQEge8owE5lWa6mabRcLn1HAQAAwIBR7AF74Pj4WP/87jsFQaDRaOw7DvABa+3ZfZDAMCRJqizL9ONPP/mOAgAAgIGj2AP2hLX27P49o6IY+Y4DXDDGKEnY5oxhiKJYo9FIz3/4gesPAAAAcOso9oA94pzTix9/VBiGyvPcdxxAklSWG6UpxR76LwxDTSYT/fjTTyzMAAAAwJ2g2AP2TNu2+v75c0VRrMPDezo4OOTuPXjVtq3atlUcs88J/RUEgSaTqV7//DP36gEAAODOBI+fPHG+QwDwI45jBUGgZ0+fqnWtKiZM4MlkMpG1rTabte8owLVMJlPN53O9/vln31EAAACwR5jYA/aYMUZN0+iHFy+UZzn3nMGbqqqUZXz+oZ9Go7E2ZUmpBwAAgDtHsQdAxhi9+PFHRVGk2eyAI5G4c03TKAhCBUHgOwpwJXleqG1b/cQGXAAAAHhAsQdAkrRarfSv77/Xy5cvNR5PfMfBHrLWMjWKXknTTHEc64cXL+QcN5sAAADg7lHsAfjAfLHQer1WUbBQA3erqko+79AbSZIoz3M9f/5c1lrfcQAAALCnKPYA/M5P//63oihWlmW+o2CPVFWlINgWJkCXRVGk0WisH168UN00vuMAAABgj1HsAfgda62+f/5ceV5w5xnuVFlWKoqR7xjAR4VhqPFkon//+9/abDa+4wAAAGDPUewBuFTTNGrblkUauFNluVEYhty1h04KgkDj8US//vpG88XCdxwAAACAYg/Ax/365o1GozFHI3GnyrLUaMTUHrpnNB5rPp/r7du3vqMAAAAAkij2AHzC0dGRXvz4oyaTqfKcpQa4G2W5Pd6YptzxiO4YjUaqq1qvXr/2HQUAAAC4QLEH4JNWq5X+zz/+IWOMDg4OFUUczcXtK8sNU3vojDwv5CS9+PFH31EAAACAD1DsAfhDTdPoxY8/6qefftJkMlGacv8ZbldVVXLOsZkZ3qVpqiRJ9Pz5D3LO+Y4DAAAAfIBiD8BnWyyX+tf33ytJUjaX4tat12s+z+BVHCcqipGeP38ua63vOAAAAMDvUOwBuJKqqvTdv/6lOI5ZqoFb1TS12rZVnue+o2APRVGk8XisH168UFXXvuMAAAAAl6LYA3Blbdvq5atXyrJck8lUQRD4joSBWq9XKoqCzzHcqSAINB5P9PLVK63Xa99xAAAAgI+i2ANwLYvFQv/nH//QyempZrMDJQn37mH3jDGytuWuPdypyWSqt2/f6vT01HcUAAAA4JMo9gDcyC+//KLvnz9XnucczcWtWK9XyvPCdwzsifF4ouVyqV/fvPEdBQAAAPhDFHsAbqwsS73++WeNRmOFIV9WsFvGGDnn2MaMWxdFkcIw1L9fvvQdBQAAAPgsPAMHsBOnp6c6OjpSlrHoYFfceCbzn/+33HjmO4p3TVPzuYVbl6aZ3h4d+Y4BAAAAfDaKPQA7U5YlSw52yP7P/5T5v/4f2f/5n76jeLderxXHMZ9fuEWB0izVycmJ7yAAAADAZ4t9BwAwHGmayrnWd4zBiP6///XBv/edtVZpmqqqKt9RMEBZlmq1WssY4zsKAAAA8NmY2AOwM1mWqW0p9nYlWM0V/6//V8Fq7jtKJxjTcM8ebk2apjp6+9Z3DAAAAOBKKPYA7ESaJJpOp2qaxncUDNT2OG7CcVzcijhOtFytfMcAAAAAroRiD8BO5HkuYxom9nCrbGuVJEztAQAAAIBEsQdgR5zvANgLpuE4Lm4P06AAAADoG4o9ADuRpinTerh1ZVkqSRJJFDDYLeccxR4AAAB6h2IPwE6MikLWUuzhdrVtq7a1StPEdxQMjHNOYcjDIgAAAPQLj2AB7MRkMpExLM7A7Wsaw3Fc7JxzTiETewAAAOgZij0AN7Y9GimO4uJOlOWGBRrYOeecAib2AAAA0DM8ggVwYwcHB6rr2ncM7IntcdyWcg87xVFcAAAA9BGPYAHcSBzHunfvUE1DsYe707AdFzvG8gwAAAD0Uew7AIB+CoJAz54906goVNe1jDG+I2GPlOVGBweHWq18J8GQMLEHAACAvqHYA3AtDx48UJokOj098R0Fe+j8OG4cx5TK2Akm9gAAANBH/GgawJUFQaCHDx6oLDe+o2CPtW2rKOLnU9gdJvYAAADQNzyCBXAlYRjqb3/9q4wxstb6joM9Zq1RHFPsYTeccwqZ2AMAAEDP8IwIwJXEcawoirRaLZVlmYIwVKBAzjlVVSXnWt8RsSestcqyxHcMDEjAxB4AAAB6hkewAK6krms1TaODg0M1xmo+X+jo+Fjr9Vqz2cx3POwRay1HJ7EzTOwBAACgj5jYA3Bl3z9/riiKVNf1By8fjUZKkkRN03hKhn1ijGHZAXaKiT0AAAD0DcUegCuz1l56v15ZlcrSTBLFHoDuStNUURQrDMOzfwKFYSTDvaEAAADoGYo9ADuzmC80fTJVVZW+o2BPOOcUhqHalrsd8WlRFCvLMmVZprZtZa1V21o1jZG1reI4VvObKWQAAACg6yj2AOzMYrlUFEUKgu0yDeAucBwXHxcoyzLlea4gCGRMo9PTU7Xt7yfztlN7HMUFAABAv1DsAdiZ0WgkSZR6uDPOOQVBKIkjlHgnCAJlWa6iyGVtq7LcqKqqT77N+fQnAAAA0CcUewB25puvv9ZqtfQdA3tkW8YwsYetMAyV5bnyLJcxRovFQsaYz3pb51ieAQAAgP6h2AOwM3Eca7lkcQbuzruJPeyzIAhUFCNlWaamaXR6enKNexedQj6XAAAA0DMUewB2hrvOcNe2xR6fd/ssjmNNJlNZa69Z6G055xRFFHsAAADoF4o9ADvD3Xq4a9yLtt/yPFdRjLTZrFWWN9/GHXCsGwAAAD1DsQdgZ9q2VRiG156YAa7KuZajuHsoDEONxxOFYXijKb33OcdRXAAAAPQPj2AB7Exd14qiyHcM7BFrWyb29kySpJrNDtS27c5KPYlj3QAAAOgnng0B2JnT+VxxnPiOgT2ynRKljNkXo9FY4/FY6/XqVjZwUxIDAACgb3gEC2BnyrLkiTHuVNtajuLuiclkoiRJdHJyrLqud/7+mdgDAABAH3HHHoCdmc1mstb6joE9Yq2ljNkDk8n04j6920KxBwAAgD5izAHAToxGIx0eHKiqbr6ZErgqCpmhCjSdzhSGoebz09v/aHweAQAAoGco9gDc2Gg00rfPnmm1Wsk55zsO9oxzTmHI0pahCYJAs9lMku6k1Hv/4wIAAAB9QbEH4EZm06m+ffZM6/VKxjS+42APWWuVJNwsMSTbUm+7+XaxmN/Zx+U4LgAAAPqGYg/AjXz1+CutVks1DaUe/DCmUZKkvmNgR8Iw1Gx2IGONlsvFnX7s7fQnD40AAADQHzx6BXAjSZzIGOM7BvbYZrNRHMcUMgNwUeqZRqvl8s4/vnNOIRN7AAAA6BHOLgE9EsexJuOxVuu1wiBQkqZanj35HRWF4iRRVZaq6vpWc0RRpDRNlSQJd+qhE4wxyrJcm83adxRcUxRFmk5nqutK67Wf/x+dcwooiAEAANAjFHtATzx48ECPv/pKVVXpcbz9qxtFkf753Xf64uFDjcdjGWOUJIlevHih1Y6fGGdZpslkosODA6VpKmutnHNarVY7/TjAdazXK81mByrLDWVzD52XelVVarPZeMvBUVwAAAD0DcUe0BOr1UrGGK1WS0VRJOec4jjRX//yF202m4utkXGc6OmzZ/rpp59U17XqS6b3giBQEscy1qptW02nUx0cHGiz2WixWFwUI0kca3ZwoNlspjAI1DSNjGmYikLnWGtlrVWWZSrL0nccXEEcx5pMpirLjff/71ieAQAAgL6h2AN6IgzDi8LNWitJqutKR0fVB69nTKPNeqUnjx9fTJ68fPVKq9VK4/FYDx88UJ7nattWYRiqaRolSaLNZq3s4EBfPHx48b7atpUxRpv16uJjAl21Xq/OCiKKvb5IkkSTyVSr1Up1Xf3xG9w6JvYAAADQLxR7QE/Uda0wDBXH8R8uq2ia5mJLbRzH+urRo4u3q6pSJyfHF68bRbHW69VFaejxFBxwI8YYOdcqyzJVVRdKInxKkqSaTCZar7tS6knOiWIPAAAAvcKjV6AnjDH68aefNB5PlCTJld5uuVzo5ORYy+XiovA7Z63hTjIMRlXVStPMdwz8gfNSb7lcdqqEbdtWeZ77jgEAAAB8Nib2gB5ZLpc6PjnRqMh/V9ABkMpyo6IoFASB98I6jhPFcawg2E7GNk2jquKYcJpmGo9HWiwWMqZbX8esNRqPRr5jAAAAAJ+NYg/oGWstl7sDn9C2VnGcqGl+vzjmroxGY2VZJmMaObfNlOe5sizTer269Dh9EASKokhRFG//HUcKg3d3a27/7c7e3/b+S2tNr+6/LIqRsiw7K/U+faWAD8YYzWZj3zEAAACAz0axB/TMcrnUg/v3teEyPOBS1raKoki+hlpHo7HSNNVqtfzNVuq1iqLQZDKVMUZN01wUeHG0/Xbctu3FP3VVqW1bBUFwUeYHQaggkMIwUp7nCsNQQRDIWquy3Fy6BbsLwjDUsLzSBwAAIABJREFUZDJVEASaz0/Vtq3vSJdyzsk5pyRJmIoGAABAL1DsAT2z2WzUtu1nLdEA9lHbWkVR5OVjx3GsPM91cnKitv39JN1ms9Fms9F4vC3/zgu8VbO8QdkVKM9zFcVIRTHSZrPpzDIKaXuf3ng8VtPUWq1WvuP8IWOMiqKg2AMAAEAvUOwBPfTm7Vs9uH+PYg+4hDFWef75C2Z2JYoiTaczGdNcWuq9b7cFl1NZblSWG2VZptFopCSJO1GinU8vbjffdnOa8LestRqNRprP576jAAAAAH+IrbhAD1VVpSDgry9wGWMaLxN753fh+SyEqqrSycmx4jjReOzvrrgwDHVwcKAkiXV6etqbUk86K/aKwncMAAAA4LPQDAA9E0WR7t+716sL84G7dH6k9a6XzJzfjZdl2Z1+3Mucnp4ojhNNJlOF4d1+q0/TVAcHh2oao9PTUznXzfv0PsZaozzPfccAAAAAPgvFHtAzh4eHms1mKkuWZwAf45y780JL2paJXVkMcXp6Isnp4OBQ4/H4Tv57jMdjjUZjLZcLrdf+jwJfh3NObWs7UdACAAAAf4Q79oCeOTw4UF3XF8f+APxe2243497lZOv58d8uLV1YLpcKw1Cj0VgHB4eqqkpVVapt2519DYmiSFEUqygKOed0cnK8k/fr0/kCjarqzhISAAAA4DIUe0DP3HVZAfSRc+3OJtTSNJW1VtZaFcVIcRzJOaeyLD9YYJMkSSf/brZtq+VycVHwTafTizs6z/9c1lq1rZUx5pMTh2EYKopixXGkOE4Ux/HZhFurqqoGM0lsbatRUejk5MR3FAAAAOCTKPaAHnlw/77SNNViwbZG4FPatj0r4WItlytJ159Om0ymkqS6rpWmqZqmURgGms0O5JxTEAQqy1JxHMva7m6qPi/4zoVheFbORYrjWGGYKgxDBUEga7cln5NTHEUKw0hhGF6UeG1rVde1VqtlZ44e75K1RqPRyHcMAAAA4A9R7AE9cnxyojzPNZvNzu7PAnCZ1Wola7eLLPI8U1mW13o/70/9RVGo5XJxseE1zwsFQaA8z5XnuYwx2mz6M7HWtq3qutJvF9YGQag0TRTHiQIFahoja8tOHTG+bcYYTSZTBUHAtQcAAADoNIo9oEfattW/X75UEIbK8/zaZQWwD8pyo6ZpNJ1Oz35/tb8vQRAqyzK1bav5/PR3k2nnx07P76wbCufas7v49vt+OWu3CzT4OgsAAIAuYysu0EPOOTFEAvwxa43m87nyvFCaXm3L6eHhgbIs13K5+GRxN6RSD+8YYzQqCt8xAAAAgE+i2AN6JooiTcZjGbM/x+KAm2hbq+VyofF4fLG59vPezqlpmg8WZGB/tK1VwT17AAAA6DiKPaBnZtOp2rbt5PZNoKvO77+bTmd/uC03TTPdu3f/bAPs5xeBGBYm9gAAANAH3LEH9BCXuQNXV5YbxXGsg4NDSVJVVVqv15KcwjBUURRKklSStFwuFIbhXi2MwIestUqShAUaAAAA6DSKPaBn5ouFHj9+rPV65TsK0DvL5ULSdtvtbHagLMtkrVUURXJue/R2tVp6TomuMMZoOplovlj4jgIAAABcimIP6BlrrdbrtdI0VV3XvuMAvdS2rU5OjiVJk8lUxhjKcvxOWW709ddfK3r9WscnJ77jAAAAAL/DHXtAD52eniqOE98xgEFYLheUeriUMUaLxVyPHj3SV1995TsOAAAA8DsUe0APzRcLpWnqOwYADF7btlos5ppOJ/rTt9/+4fIVAAAA4C7x6BToIWutNpsN5R4A3AHnnFbLpaIo1N//9jd99eiRCjbmAgAAoAOCx0+esOoN6KHpZKInT55osZj7jgIAeyOKIiVJerExdz6f69c3b9igDAAAAC+Y2AN6arFcqm1bpvYA4A5Za1WWGy0Wcy2XC+V5rr/+5S969OgRx3QBAABw53gECvTYjz/9pKIYsUgDADxo21ZludF8fqrpZKy//+1vOjw89B0LAAAAe4SjuEDPjYpC3377rZbLhay1vuMAwN6KokhFMVLbtnr56pXW67XvSAAAABg4JvaAnltvNnr58qXG44mCIPAdBwD2lrVWy+VCxjR69vSpnn7zjZKEiWoAAADcHoo9YABO53OdnJxQ7gFAB9R1rfn8VEmS6K9/+Yu+/PJLvjYDAADgVnAUFxiQx199pel0quVy4TsKAEBSGIbK80JxHOvV69c6PT31HQkAAAADwsQeMCA///KL0jRlMgQAOqJtW63XK63XKz3+6isdHhz4jgQAAIABodgDBiQIAm3KUtPpjHudAKBDjDFarZZ6/PixsizzHQcAAAADQbEHDIi1Vt99951e//yz0jT1HQcA8B5rrTabtb599kxhyEMwAAAA3ByPKoEBMk0jieO4ANA1dV3LGKO//+1vevjgAVcnAAAA4EZi3wEA7B4bcQCgu8pyo6apdXh4qIcPH+rNmzd6e3Qk5/jqDQAAgKuh2AMAALhj1lqt1ytFUXRR8P365o2OKPgAAABwBRR7wBDxpBAAeuH9gu/e4aG+oOADAADAFVDsAQPkJHFtEwD0BwUfAAAAroNiDxgi58TyDADon8sKvl9+/VVHR0e+owEAAKCDKPaAAWK2AwD67f2C74uHD5UmiV7//LPvWAAAAOiY0HcAAAAAXM5aq+VyoYODmR5/9ZXvOAAAAOgYij1ggJxznMQFgIFwzmm5XGo6nerJ48e+4wAAAKBDKPaAAXLOKaDZA4DB2JZ7C00mE3399de+4wAAAKAjKPaAAXJtq4C1uAAwOMvlQuPRSF89euQ7CgAAADqAYg8YoJajuAAwWMY0CkIewgEAAIBiDxgkjuICwHAlSarT01PfMQAAANABFHvAQHEUFwCGJ4oiBUGg9XrtOwoAAAA6gGIPGCjnnO8IAIAdS5JUJ0zrAQAA4AzFHjBATOsBwDDFcaz5fO47BgAAADqCYg8YKCcm9gBgaKIoUlVVvmMAAACgIyj2gIFieQYADEsQBAqCQNZa31EAAADQERR7wABxvx4ADE8YhmqaxncMAAAAdAjFHjBAzjnu2QOAgYmiSHVd+44BAACADqHYAwaIYg8Ahmc0Gmu5WvmOAQAAgA6h2AMGiGIPAIanaRrFUeQ7BgAAADqEYg8YKO7ZA4BhaZpGaZr6jgEAAIAOodgDAADogba1KorCdwwAAAB0CMUeMGARR7YAYDCMMYrjWHEc+44CAACAjuCRITBQQRDo4OBQzjktl0s1zc02KWZZJufcBxsZx+OJ4jiSta2stcrzTFIga62qqlRVVTf8UwAA3uecUxjyc1kAAABsUewBA9UYo9VyoSiKNZlMVNe1Vqvltd5XUYyUZZnattV4PFHbtpIk51qt12vFcaIoirRarc7ugMqU54WKYiRjjMpyI2PMLv94ALCXmqbWZDLR0dGR7ygAAADoAIo9YKACbSc7mqbW6empZrOZ0jT9YOLuc+R5oTzPtVjML8q5OI4VBOHFFGDTNB+8zXZar1QURUrTTJPJVJJT0zTabDYXxSAA4GriONFms/EdAwAAAB1BsQcMVBAEF79uW6vNZq3RaKw0TRVFsdq2PTvSFSgIQjnntNmsPyjpkiRRURSaz09lrb14+edO31m7/bibzVpJkihNMx0cHMpaq6apeXIKAFcQx7GiKOJrJwAAAC5Q7AEDFQSBnHv3+6qq5JxTFMeq67XCMDyburOy1iqOY43HE0nbSb8gCBQEgVar1Qel3nU1TaOmabReB0qSVFmW6d69QsYYVVV55UlCANg3aZpdfG1273+BBwAAwN6i2AMG7cMnfnVdSx8p0LZ34ZUKw1BRFKlt250Uer9L5JzqulJdVwrDUGmaqhiNNBqN1TSNynJzKx8XAPqurmvleU6xBwAAgAusVQMG6v2juFfRtq2aprmTcq1tW5VlqdOTEy2XCznnNJsd6ODgUEUxUhDwJQoAzhnTqGlqPX36VHHMz2YBAABAsQegI4wxWq9XOj4+0nq9VhRFOjw81Gx2oKIofMcDgE5omkbTyUR/++tfr/0DHAAAAAwHP+4FBqrPT/iaplbT1AqCQGmaKk3f3cdX15WqqvIdEQC8KMtSVVVpMpnq/v37evv2re9IAAAA8IhiDxioIdy/5JxTVW2LvDAMlSSp8rxQUYzOSr5adU3JB2C/OOdUlqUeffmljo6OBvH1HgAAANdDsQcM0BAvVm/bVlVVqqpKRVGkJElVFIVGo5GstUzyAdgr1pqz7ebD+3oPAACAz0exBwxQGA77+kxrrazdqCw3CsNIaZooy3ONRuOzkq9WWW58xwSAW9O2req60sOHD/XLL7/4jgMAAABPKPaAgdqXCY62tSpLq7Isz47rJkrTTEVRyForYxptNqWca31HBYCdalsna4zvGAAAAPCIYg8YoD4vzriJ7XHd7ZHcd4s3Uh0eHqptWxljVFWlDE+EAfRcFMXK81xVXfuOAgAAAI8o9oABCrQ/E3sf8/7iDUlKkkRJkmoymUraHudtmlplWfqMCQDXEsfbh3BJknhOAgAAAJ8o9oABCgZ+x951NE2jpmm0Xq/Olm+cH9kdnR3Z3U7zWWt9RwWAT4rjWOPxWG3b6vj42HccAAAAeESxBwzUvk/sfcp2+cb2Xr4gCC6m+WazmZyTjDVq6potuwA6KY63U3rWWqVpqprjuAAAAHuLYg8Yqv28Zu/KnHOq61p1XWu12k7CxPH7W3aN6rphyy6AzmiaWtJo+0OJOKbYAwAA2GMUewDwHmOMjDEqy83Zlt3tAo73t+yu1xtJTEQC8MNaq6Ojt7p3774ODw+1Wq99RwIAAIAnFHvAQAWM7N3Ydstuqao6P7K7Lfnu3buntrVqmm0B2Lat76gA9lDTNBqPx75jAAAAwCOKPQD4DNsju5XqupIUKE239/IdHByqbduLKT+WbwC4K1VVKcsy3zEAAADgEcUeAFzZh/fybTfsvrd8wxg1Dcs3ANyuINh+/QmCgIVJAAAAe4piDxigyWTCk7w71DSNmqbRarV6t3wj2y7fOJ/mq6pSxhjfUQEMyHg80Q8vXvD1HgAAYI9R7AEDFEeRjGl8x9hL7y/f2N7LlyhJEk0mU0nbS++bplZZlp6TAuizyWSiIAi0XC59RwEAAIBHFHvAADlJDHD4t72Xb3tkV1opiqKzab5MRTE6K/kabTZstATw+cIwVJpmevnqle8oAAAA8IxiDxgiWr1OstbKWnuxZTdNU6Vppnv37l+UfFVVsmUXwCeNJxNJYloPAAAAFHsA4INzTlVVqaqqiyO7afrhlt3NZqO2ZcsugHfiOFYURvr+++/PpoEBAACwzyj2AMCzD4/s6r2S7+C95RsV9yYCkHNuuywjCHxHAQAAQAdQ7AEDFISh7wi4gQ+37G5LvsnZ0TtjjJqmVlVVnlMC8MFaK+ecAoo9AAAAiGIPGKQkSeQc97QNgTGNjGm0Xm+XbyRJqjwvNBqNZa1VXdcqy43vmADuUNu226k9AAAA7D2KPWCAkjhmAcMAbZdvbFSWG4VhqCRJlaapiqKQba2amuUbwD6w1irLMq1WK99RAAAA4BnFHjBAcRxzVHPg2rZVVZUXG3YvW75RVaWMMb6jAtgx55ziKPIdAwAAAB1AsQcMUBiGHMXdI5ct30iSVJPJVJJkrVFdcy8fMBRhGKqhtAcAAIAo9oBB2hZ7vlPAl/PlG+v1SnEcK44TZVl+cS/f+TSftdZ3VADXkCSJlsul7xgAAADoAIo9YGCCIFAURUzsQdJ2i64xRmW5uTiymySpZrOZnGPLLtA359twm6bxnAQAAABdQLEHDEwYhixPwKXeP7K7WklRFCtJfjvN12izKSmGgc4K2IgLAACACxR7ALCnrDWy9t00X5qmSpJUh4fbBRxN06gsNxTFQIeEYSjDMXoAAACcodgDBmZ7vx7THLga55yqqro4kpsk6e+27G42a0o+wLMwDGQ4hgsAAIAzFHvAwIQBx7Rwc01Tq2m2R3aTJPldyVfXFXd8AR6EYaimYSMuAAAAtij2gKE5u1gd2JXzLbur1epi+cZ4PJEkWWtV17WqqvScEtgPcRxrsWAjLgAAALYo9oCBsdYqDEPfMTBQ5yXfer1SFEVnyzcyjUaji+UbZVlyZBe4BdvN1qneHh35jgIAAICOoNgDBoZiD3fFWitrrcqyvCgcfntkt6pKGcOxQWAXkiTRerPhugUAAABcoNgDBsY5p4DjuLhjzjnVdaW6Pl++sT2yO5lMJUnGGjV1fbGcA8DVRVGk09O57xgAAADoEIo9YICY5oBvvz+ymyrPC41G44t7+cpy4zsm0DMBE9kAAAD4AMUeMEDnU3sUfOiC7ZHdjcpyozAML47sFkUha62aplFVcS8f8EecaxVFke8YAAAA6BCKPWCAWkdBgm5q21ZVVaqqzu/l2x7Z5V4+4I8FYaiS4+wAAAB4D8UeMEROTOyh87b38tWq61qr1SX38hmjpuFePuBca1sdzGY6Pj72HQUAAAAdQbEHDBClHvrosnv5sjw/u5fPqGm2RV/bOkmOo7vYO3Vd6fDwnu8YAAAA6BCKPWCAwjCk2EOvfexevizLJOli8/P7JbaTk84+7d99/ju9+6tw/uuz13fnr+fknLv4vTs7yt62219vX0aRCP/iONZmw9IZAAAAvEOxBwwMpR6G5v17+T4mCIIPyj4pUBD80a8lBYECBQqCUGG4/d+2r/Ph+zt/+W+9/3ftomD8w6LxXcF4Xhr+9h+mEgEAAAB8Doo9YGAo9rCPzguxu/Jh6Xf5r39bKL7/OttXOy8TP14onv/7sgnES0vFS8tEXfq251OI7/7dMpnYcU3TXNxBCQAAAEgUe8DgWGsVhqHvGMCg/XY67y58ziTi5WXixXu4eD9BIIVhpDiO3ysb35WKH/qDMvGD/wbvjjRfdsS5qmpdNI+4tiiKZK31HQMAAAAdQLGHXhkVhf785z9rtVrp9c8/qyw/fjRvXznnZFvLAg1gYN6VZXf3MT//WPOHxeK76cN3R5yTJFWSVFoul3f3Bxgga63G47Hm87nvKAAAAOgAij30yoOHD1TXtYJA+vOf/qRXr17p5PTUd6zOOZ/aY6IDwE3sskzM80JxzMOOmzLGfGSyEgAAAPuIR9jolaOjY3395ImKYqSyLPXo0Zd6+PChFsul4jhWlqZqndNmvdZyudRqvfYd2YsojM4u3weAbnDOUUjtQBAG/NAGAAAAFyj20Cur1UpVVSlJEsVxpMVioSRJNB4Vcs6dTTJI4/FYh4eHstbq5atXWu9RwRcEgaIoknNcgA+gO9q2VRhS7N1Ua1sVRcGRZgAAAEiSuGEfvZOm6QcXwzdNo7IsVVWVjGnOfr/RYjFX0zT69tkzHR4c+A19h5IkYZoDQOdYaxQEPOy4qbqu9fDBA02nbMcFAAAAxR56qKoqlWWp5XLxh6/bNLUWi4UeP36s8Wh0B+n8i+NYbcu0HoBuOf+6FEWR5yT9Zq3RarXU02++YQM6AAAAKPbQL0EQKE1T5Xn+2Xc1ta3Ver3S06dP9+JJUBiGHMMF0ElN0yjLct8xes8YI2OMipz/lgAAAPtu+C0HBiVJEuVnT2TiOPnst2uaRsaYvTiSG4XhTjZYAsCu1XWtJPn8r934uKap9eDhQ98xAAAA4BnFHnqlrmv97//6L1VVdeW3bZpGB4eHt5CqW8IokqPZA9BBTVMrCALFMbu7bso5KeZYMwAAwN6j2EPvfPP11wrDQMaYK71d09QqrnCEFwCwe2VZajQa+47Re2ma6udffvEdAwAAAJ5R7KF3qqpSkqQaXWMZRtu2gz8G1rat6C4BdFVVlYqiiKm9G3Jy/KAKAAAAFHvon59/+UX//Oc/FcfxlZdhBEEw+I2x22O4PNkD0E3OOW02a6b2bsg0jR48eOA7BgAAADyj2EMvlVWl5XKpJNluyE3T7LPfdvD3zw39zweg98qyVBiGSpLUd5TeqqpKeZZpMqYgBQAA2GcUe+it1Xqt8XisOEmVZZnS9POeIA796JJzjoE9AJ23ndq7+pUKeKeuK927f993DAAAAHhEsYfeWq9WkqQ0SfTy1SvlRfGHk3vODf9OIg7iAuiDqqoUBIGy7PMnrvGhuq41nUwG/30NAAAAH0exh94qq0o//PCDfvzpJy0WC3333b9UFIXCMPro24RhKGvtHaa8e0mScBoXQC+s12vleeE7Rm855+ScUxR9/PseAAAAho2VdOi1xXJ58evxaKTGGGVZps1mfenrt22r8Wj0wdu9L4oi3Ts8VJZlKstSp/O5jDG3kn0X4jhWmm7vGUziWHGSaDqZfPTPDwBdUteViqJQnucqy9J3nF6y1ipJkk5/rwIAAMDtodjDIEynU3311VdqmlpN8/EnN+v1St98841evXqlk9PTi5fHcaz79+/rwf37qutabWuV57m+/PJLvf75Zx0fH9/FH+NSSRxv7xDMMsVRpCzLlGWZkiSRtH1SZ609m9xotdms1TSNt7wAcBXrs/tSKfau5/z71Waz8R0FAAAAHgSPnzzh0B56bzqd6qtHj7RaXT6J974oijQeT+ScU1XXSuJYSZKoqipVVam2bS9eNwwjjUYjhWGouq5VVZXKslTTNKqbZidPRIMg2GZIU8VRpCRJNB6Plaap4njbvRtr1NpWzjm1bStrjdq2Hf6GXwB7YTY7UNPUlFPXkOeFlsulfvn1V99RAAAA4AETexiEzWZzMcH2R6y1ms9PFYahoihSWZqPFoJta7VcLhSGocIwUpomyvNcQRAojmNFUSRjjKq6UlXVF+VfXddqmubS4i2OY03GY41GI+V5rqIofjN152StUVmWaltLeQdg8NbrlSaTKcXetXDHHgAAwD6j2MMgGGO0Wq2U54XK8vOeGLZt+8F03ue87mVXGJ0XhHmWaVTkCsNIURRdLOowxmhTllqvVppOp5pMJmqa5qzMMzo5Oaa8A7DXjDEyxmg8nnzW5DXecc5dTHcDAABg//BIEINxcnKiL7/88s4/7ruC8Pf32m0n/ULlWapRkctaq9PTkzvPCABdt16vdHBwqM0m/OwfumBbirJZGAAAYH9R7GEwxuOx2tb6jvGBd5N+bCsEgE9p2+3yn+l0xg9ArqBtWyb2AAAA9ljoOwCwC//x5z9rNpuxDRYAeqwsS1lrNZ3OfEfpDeecwpCHcwAAAPuKR4IYhNVqpTAMmYwDgJ5bLpcKgoBy7wqcY4EGAADAvqLYwyDMFwvuZAKAQXBaLOaUe1dQ17Vm06nvGAAAAPCAYg+9FwSBnn7zDdN6ADAQzlHuXYW1RuPx2HcMAAAAeECxh94Lw1BpmipNU99RAAA74pzTfH4qSZrNDjyn6ba2bZUkie8YAAAA8IBiD72X57nattVyufAdBQCwY4vFXM45yr1PaNtWccJmXAAAgH1EsYfeOzjYPtnjKC4ADBPl3qdZaxVHsSaTie8oAAAAuGMUe+i1v//tb7p/7542m7XvKACAW7RYzCU5TSYsibjMarXU02++Uca1FAAAAHuFYg+9dnxyImm7ERAAMGyLxUJxHCvPc99ROscYo7qu9NXjx76jAAAA4A5R7KG3ptOpHj54cHFECwAwbM45LZcLFcVIYchDmN+qqlrj0ch3DAAAANwhHhWjl6Io0pdffKGyLNU0je84AIA7YoxRWZYcyb1E21pJ0r1791QUBeUnAADAHmCFGnrp6ydPJElVVXpOAgC4a2W5UZ5niuOYxUm/sVwu9PDBA4VhKOecnv/wA9dVAAAADBg/ykUv5XmupuGJCgDsI+ecNptSo9HYd5TOMcZotVpqsZiraWr95T/+Q7PZzHcsAAAA3BKKPfTSfLFQHCe+YwAAPKmqUlEUcdz0E6qq0maz0ZPHj/XgwQPfcQAAAHALeDSMXlqtVopjTpIDwL5yzqmqKo1YFvFJdV1puVzoi4cP9eTJY4pQAACAgeHRHXonSRJ9++yZoohPXwDYZ1VVKklS3zE6r21bLRZzFXmh//b3v+vRl18qSZh6BwAAGILg8ZMnzncI4HM9e/ZM08lEkjSfn8pa6zkRAMCn6XQmY4w2m7XvKL0QhqGyLFee53r1+rWOjo58RwIAAMANcJYRvRGGoSbjsU5OTuRc6zsOAKADqqpUUYwo9j5T27babNaq60pffvGFAklvKfcAAAB6i7OM6IUoivTf/v531XVNqQcAuFDXtYIg4GjpFVlrtV6v9MUXX/iOAgAAgBug2EMvnF/2vV6vPCcBAHRNWW5UFCzRuIo4jjUaj5nWAwAA6DmO4qIXnn7zjaIo8h0DANBBVVWpKEYKw1Bty1T3b23v1csUxbGiMFIURXLO6YcXL7RcLn3HAwAAwA1Q7KEXgiDg/iQAwKWcc6rrbbm3WlFUJUmiNE0VRZHCMFIQBDKmUdM0qmyp8XisX9+8pdQDAAAYAIo9dN5oNFJRFDo5OfYdBQDQUWVZajqd+Y7hRZblSpJYURRfTC0a06iqKhljPtggXxQjLZcr/frrrx4TAwAAYFco9tBpURTpP/78Z0nbqT0AAC5jrVXbtiqKQpvNxnecWxPH8dk0XqwoOpvGs0ameVfkOec+8raJ4jjW98+f321oAAAA3BqKPXRWlmV68vix6rpWVZUfTBwAAPBb50s0hlTspWmmJEkURZGiKJRzOjtWW2u9NrLWfPb7yrJMP//8M/cQAgAADAjFHjrrm6+/VlEUms9PZcznP3EBAOynuq41Go0Vx3Evv2+EYXhW5MUKw+jiWG3TNCrLjYwx1yrlsixXlmUyxmi+WNxCcgAAAPhCsYfOGY/H+tO338o5p+Pjo48eKQIA4LeqqlSeF1ouu19gbY/VZorj7d142yUXRk3TyJhS1n78WO3nGo8nqutaP7x4MahJRgAAAGxR7KFzvnj4UEEQ6OTkmFIPAHAlVVXr4CD3HeNSHx6rjeSc226mTr1BAAAgAElEQVSqrSoZ09zKlRNpmuqf333H91MAAICBothDpyRJotFopNVqyZMQAMCVta1V2zqlaaa6rrzlCMNQWZYpimNFZ8dqbWtlGnOjY7VXZYxRURRar9e3/rEAAABw9yj20CnT6VRhGPbybiQAQDfUda0kSe602EuS5GxbbaQwPNtWa5rt/Xhm4+37WlVVevTokb7//nsvHx8AAAC3i2IPnTKdTiRt7x1iCy4A4DqsNUqS4tbe//mSiziOz4q87ZILY86P1ZrOfA+r60qz2Uyz6ZTFGQAAAANEsYdOmYwnOj4+lnO3fzwJADBM1lqFYbiz93f5NJ45ux+vlDE3X3Jxm9brtZ48eaL1d98xEQ8AADAwFHvojC+/+EJBEFDqAQBupG1bBUFw7bfPsvMlF9tttc61ahrTuWm8z2WMUV1X+vrJE/3w4oXvOAAAANghij10xul8rgcPHlwcaQIA4DquMj0XRdF2yUW0PVYbBIGstWqaWlVVy5im09N4n6ttnYIdTjECAACgGyj20Bl5lp1N7PlOAgAYqjRNlSTpxd14ks6O1dbabMxgj6oWRaHnz5/7jgEAAIAdo9hDJwRBoKdPn2qz2XAUFwBwI+8fw90eq00/WHLRNI3Kcrupdl8mxI0xKkYjbcrSdxQAAADsEMUeOsE5pzdv32oyHvuOAgDouTAMFQSB7t27/96x2u4vubhNVVXq3uGhjo6OfEcBAADADlHsoRPCMJRrW+V5rs1mvbdPvAAAN2et1WIx3+si77fatlUc87APAABgaHiEh0548OCBvvjiCy0WC56EAQBurGka3xG65wabggEAANBNrEdDJ6xWK0lSFPEpCQDAroVhKEPZCQAAMDi0KOiE6Gwz4Wg01nQ6U5IknhMBADAccZxouVz6jgEAAIAdo9hDJ6w3G5VlqTdv3ihJEgUBn5oAAOxKGIbalKXSNNVkMlGR574jAQAAYAe4Yw+d4JzT6Xyug9lMq9VKdV35jgQAwGBYa/Tk8WMFQSBjzHZplXN69eqVNuV2YzAAAAD6h2IPnVDkuR59+aWWyyWlHgAAO1ZVldrWqWnqi5clSaLHjx8riiJJ0j/++U8KPgAAgJ6h2EMnrNZrlVWptrW+owAAMEjvl3rb3zcX24OLYqTZbKajoyMf0QAAAHBNXGSGzrDGKggC3zEAANhPzvlOAAAAgCui2EN3BKLYAwDgjgVBoDRN2ZoLAADQQxR76IyTk1NlGVv6AAC4K2EYajKZ6PjkRPXZsVwAAAD0B8UeOuP4+FiSLi7xBgAAtyvLcp3OF3r9+rXvKAAAALgGij10ShiGctzxAwDArYuiSGma6u3bt76jAAAA4Joo9tApb4+OVBSF7xgAAAzeaDTWy5cvLzbjAgAAoH8o9tApx8fHSpLUdwwAAAYtDEMFQaDT+dx3FAAAANwAxR46JY4iKZCSJPEdBQCAwUqSVIvFwncMAAAA3BDFHjrl2bNnauqaY0EAANwi55zCkIeBAAAAfccjOnTKdlIv8B0DAIBBs9ZoPB4rCPieCwAA0GcUe+iM0WgkScqyzHMSAACGzVorYxo9/eabi++/AAAA6B+KPXRG0zRyzslaqzzPfccBAGDQ1uu1kiTRt8+eaTwe+44DAACAa6DYQ2c0TaP//V//pRcvXsjaVvfvP1Acs0QDAIDbstmsVdeVRkXhOwoAAACugWIPneKc06YsLyYHJpOJ50QAAAybc05RHPuOAQAAgGvgURw6J0kShWGoqqq02ax9xwEAYNDCMFJVVb5jAAAA4Boo9tA5aZqqrmutVkvfUQAA2AvWWt8RAAAAcA0cxUXnVGWpMORTEwCAu9C2ljv2AAAAeor2BJ1TNw3FHgAAdyQIQjXG+I4BAACAa6A9QSc1TaOYi7wBALh1URRps9n4jgEAAIBroNhDJ1VVpSii2AMA4LYFYSDDxB4AAEAvUeyhk+qmURD4TgEAwLAFQaAojCj2AAAAeopiD51U17WCgE9PAABuSxzHGo3GOjk9Udu2vuMAAADgGjjriE7aHsWNfMcAAGBwkiTRaDSWMUanp6f69c0b35EAAABwTRR76KT1eq04jhUEgZxzvuMAADAYeV7oxY8/arVa+Y4CAACAG+KsIzrJOaf5fK4sy31HAQBgUNq2ZSoeAABgICj20FmvXr9WlmUK2KIBAMDOVFWlJ48fK01T31EAAABwQxR76CxrrdabjZIk8R0FAIDBMKZRWZb607ffKuV7LAAAQK9R7KHTlsulooirIAEA2KW6rtQ0jb755hvfUQAAAHADFHvotLZtfUcAAGCQqqpUnudceQEAANBjFHvoNJ5sAABwc0Ux0mQy/d3LjTHKcxZVAQAA9BXFHjrNOUe5BwDADYVhqDRNf3dvbdu2SmKuvAAAAOgrij102nK5ZHkGAAA31LZWZVkqz4sPXu6cU5plnlIBAADgpij20GlN06hpGsUx5R4AANdlrVXTNDLGKE3Ti5fXda0H9+97TAYAAICboNhD5719+5b7fwAAuIG2bRXHsX5980Zp+m5Cz1ojyWkyHvsLBwAAgGuj2EPnHZ+cKAgCRVHkOwoAAP9/e3fe1caVb318n1NzSUIMtmNwOrGTnu67vO/y6XRiwDaTGTVXlWp6/sDmtju2ARsoFfp+1spaNohioxiBts45v1YqikJBEGg6naqqKgX/sf22qmoZy6+EAAAAbcRvcWiFi4uLT7YOAQCA28nzXHEU6e3btwrDSPZDmee6rtIkaTgdAAAAvgXFHlphOBrJ8yj2AAD4FsYYGWPk+b7mea7T01OFYSTf91UUhfKiaDoiAAAAvoHbdADgJrIsU1mWcl1XBU8+AAC4ljFGURTLcR051tFoNNJgMJAknZ6daWNjQ67ramd3t9mgAAAA+GYUe2iN4XCobrdLsQcAwA2EYaQkSXR6eqp5nquu66v31XWt3//4Q3Vdq6qqBlMCAADge7AVF60xmUzkunTRAABIku/7Wl1dU7fb++zPR9/3dXxyomw+/6TU+6gsS0o9AACAlqMlQWskaSprrRzHVVmyag8AsNwcx9Hp6anSNNXW1paKovjw89HI8zxNphPled50TAAAANwjij20Rl3XOjo60rNnzzSZjJuOAwBAo+q6lrVWo/FYk99/V7/fVxxFkqSz83ONRqOGEwIAAOC+UeyhVQbDoTY3N1m1BwBYelVVyfO8qz9fXFzo4uKi4VQAAAB4SJyxh1bpr6yoLEtKPQDA0quq+qrYAwAAwHKi2EOrdLtd5fm86RgAADSuris5jtN0DAAAADSIYg+tcjm9zzQdAwCAxn08Yw8AAADLi98G0SplVckYij0AAKrqcsUePxcBAACWF8UeWqWqKvH8BQCAS2VZyvf9pmMAAACgIRR7aJW6qpqOAADAwqiqUgHFHgAAwNKi2EOrZFkm12UCIAAA0uVK9iAImo4BAACAhlDsoVUm06kmk4m63R4HhgMAll5d13Jdt+kYAAAAaAjNCFpn/+BAo/FYYRg1HQUAgEZVVSXXYyU7AADAsqLYQysNh0M5Dv98AQDLrSgKdTsdVu0BAAAsKZoRtFKapnIcnsQAAJZbVVXKslQvXry4k+s9e/bsTq4DAACAh0Ezglaq61ppmsrzfOX5vOk4AAA0Jk1Traz09cOzZyqKQnVda57nmkwmt77Ws6dPNZ/PNRgM7iEpAAAA7hrFHlrr+OREP754QbEHAFh60+lE3W7nw9+MXNfVZDrV/v7+jT7ecRyFYShJ+vHFC4o9AACAljCbW1t10yGAb/XzTz/JWqMsy5qOAgDAQlldXdO/f/9dRVH86X2u62plZUWe6yqOY0VRpDzP5TiOXNdVWZb6/Y8/PvuxAAAAWBwUe2i1lZUVPXv6VLPZtOkoAAAslI/T4/cPDuQ4jnq9nsIgkOd58n1f83mmqqpVluWfVr/Hcazz8wudX1w0ER0AAAA3xFZctNra6qrKsmw6BgAACydNEwVhqFcvX6qqKhVFobIsNZ9n174gVpblZblHsQcAALDQKPbQWt1OR2EYajweNR0FAICFlKWpsjS99cflea5utydrraqquodkAAAAuAu26QDAt/J9n7N/AAC4B1VVqSwL9fv9pqMAAADgKyj20FpFUcgY03QMAAAeHd/35bqe5nMmzwMAACwytuKitbIsk+vyTxgAgLsUxx0ZY7Szs6OUqfMAAAALjVYErZUXhaxl0SkAAHfFdV0ZY/TH69eq67rpOAAAALgGrQhaK4oi5UX+xfcbYyj+AAC4BcdxlCQJpR4AAEBLsGIPreU6jvSZJx7WWoVhJM/zJF2exVcUuebzOU9UAAD4jI8vhnmep8GQafMAAABtQbGH1hpPJtra2pK1jqqqlCR5nqc47uj09FRn5+eq61q9Xk+rq6vq91dVVZWKolCSzCj5AAD4YGWlr7IqNZvONBgMmo4DAACAG6LYQ2tVVaXjkxNtrK9rOp3I930FQajdN2+UJMnV7UajkUajy9UHvu/rycaGOp2OkmSmqqrkuq6CIJTjOCqKQvN5pqIomvqyAAB4cGVZ6t3e3ic/PwEAALD4nF6v979NhwC+VZIkCsJQq/1V5UWht+/eKfvKBL+yLDWZThWGoXq9nqIolrWOTs/OdHx8rLIstbq6Jtd1Za2VtY6kmtV9AIBHzXEcGWM0nU6bjgIAAIBbMJtbWzQWwH8wxmi131fc6ch1HEVRpLIsNZ1Omo4GAMC9sNaq11vRv3//XWVZNh0HAAAAN0SxB1zDGKMfX7yQ73tsUQIAPFpRFCnL5trb3286CgAAAG7INh0AWHR1Xevg8FBBEH7zNVzXled58jxPruvKGHOHCQEA+H5Jkqjb7WhlZaXpKAAAALghij3gBsqyVF3Xty7kPm5t8v1AxlgZY+V5vvr9VXW7Pfl+cE+JAQC4vdlsph+ePWs6BgAAAG6IqbjADaVpKtf1lOfzG93e8zzFcUdHR0e6GAw+eZ8xRt1OR89+eKbIiZUks/uIDADArRRFoSgyWl1d1eC/fnYBAABg8bBiD7ihi8FAvu/f6La+HyiKYu2+efOnUk+63N47nky0s7MrSQrD6C6jAgDwzWazmTafP5fr8vovAADAoqPYA25oOBzKcRw5jvPF27iuqzjuyA8CbW9vXztso6oq7b55c3X2HgAATSvLUnmeq9vpNB0FAAAA16DYA26ormudnp5+doiGtVYrK30FQaiLwUB//PGH5nl+o+uWZanDw0OFEav2AACLwXVdZfObHT0BAACA5lDsAbdwdn4ua+2fhl5EUaTz83P9/scfOjs7U1VVt7ruaDyWNfarqwEBAHgIcdzRLEmuXXUOAACA5lHsAbdQ17V2dnfl+/7VtNswDCVjdXJ6+l3XPjg8VKfTvfXkXQAA7srlFHejd+/eNR0FAAAAN0CxB9xSnuf69++/a29/X0EQqCwr7e7sqK7r77ruaDTScDhUFMV3lBQAgNspilyu66rX6zUdBQAAADdgNre2vq+NAHBnjDH65dUr1XWtNGULFADg4TmOo06nq3/99lvTUQAAAHANVuwBC6Sua+2+eSPXdRUEwfUfAADAHauqStbyKyIAAEAb8FsbsGDKstTO7q7CMOKJFQDgwfm+rzRNm44BAACAG6A1ABbQx/P6GKQBAHhoURRrb2+v6RgAAAC4AbfpAAD+7MWLF8qyTGVZNh0FALAkPr6YZIxRWVUNpwEAAMBNUOwBCyaKInXiWMPhoOkoAIAl4Pu+4rgj6bLUuxgMeGEJAACgJSj2gAWTJInG47E6nY4mk0nTcQAAj1wYRtre2eFcPQAAgBbijD1gAb3b21NdS1EcKwgChmgAAO6F616+xkupBwAA0E60BcCC2t7Z0XA4UlGU6vVWKPcAAHfCcRzFcUdx3FGn09Xe/n7TkQAAAPCN2IoLLKiyLHV6eipJ2lhf15MnTzSZjK8m5gIA8C3iONb5+YXmea4kSTSfz5uOBAAAgG9EsQe0wNn5uRzH0erqqiaTcdNxAAAt5jiuzi8uGJABAADwCLC3D2iJ45MTWWvlOM4nb7fW+cJHAADwZ/P5XJvPnzcdAwAAAHeAFXtAi5ycnurJxoaKIpfjuHJdV1VVqaxKzaZTtukCAK41m03V661obW1NFxcXTccBAADAd6DYA1rk7OxM8/lcQRAoTRJNZzPVda3N58+1srKiNE2U53nTMQEAC246nej5Dz/IGqOz8/Om4wAAAOAbmc2tLZb4AI9Av9/X0ydP5Lqu5vlcZVHKGCPf9+V5nuq6Vp7nKopCWZY2HRcA0DBrreK4o6qqdHB4qNls1nQkAAAA3BLFHvDIhGGolZUVRWGoqqo0Go00HI3kOI6iKNLTJ09krVWS8AQOACD5vq8wjDSdTvVub6/pOAAAALgFij1gyXiuq7///e+6uGDrFQDg/3Q6XY0nEx0dHTUdBQAAADfEVFxgyTx9+lRpylZcAMCnZrOp1lZXFcdx01EAAABwQwzPAJaI53nq9/sajYZNRwEALJi6rjWbTfXy559ljNHJyYmOT06ajgUAAICvoNgDlsjGxoayLFNdswMfAPBneZ5rNBrK9wN5ntd0HAAAAFyDrbjAkgjDUGurq0zEBQB8VVVVkqSiKBpOAgAAgOtQ7AFL4tmHs/VYrQcAuI4xUlGWTccAAADANSj2gCUxnU4VBIHCMJTjOE3HAQAsMGOs8jxvOgYAAACuQbEHLImz83Pt7e0pSVJ1uz1Zy7c/AOBLahljmg4BAACAazA8A1gik+lUk+lUruvKdV3N5/OmIwEAFlBV1QqDQMxQBwAAWGws2QGWTBzHiuOYs/YAAF80n2daX1/X2tpa01EAAADwFRR7wBLxXFc///ST0jTl7CQAwBdVVaXJZKytzU2FYdh0HAAAAHwBxR6wRIIgUFEWynO24AIAvs7zfGVZpjRNm44CAACAL6DYA5ZIHMeqq6rpGACABef7vhzH0c7ubtNRAAAA8BUUe8CSePb0qTY2Nlh5AQC4VhTFere3p7Ism44CAACAr2AqLrAEer2e1tfXNR6PVLFiDwDwBa7rKgwjjUYjXggCAABoAYo9YAkkSSJjjBzHodgDAPyJMUYrK32VZanT01OdX1w0HQkAAAA3wFZcYAkURaG9/X0FQSBJstZRGEZyHKfhZACARVHXtcaTCaUeAABAi1DsAUsiSRK5rqcwjNTr9SRJvh80nAoA0DRrrYIgUFVVcnnBBwAAoFXYigssiaIodHFxIWOt3r57p26noydPnjQdCwDQINd11el0dTEYaDY713g8bjoSAAAAboFiD1gih0dHV3/OsoytuACw5KIo1t7ensaTSdNRAAAA8A3YigssqX6/r6LIm44BAGhIEIQyxigviqajAAAA4BtR7AFLyFqr9fV1pWnadBQAQEOKIldRFPr5p5/0119/VRiGTUcCAADALVHsAUvI2stvfWNMw0kAAE0py1Kz2VTj8UhlWejlzz9ra3Oz6VgAAAC4BYo9YAkVRaH3x8fq9VaYjAsAUJZlms1mrNoDAABoGYo9YEmdnZ3pj9evFQSBVlfX1O32WMEHAEvMcRylGUc0AAAAtAlTcYEllue5fvv3v2Wt1Q/PnimOYyXJ7Or91lpZa1V85mB1Y4zqun7IuACAe2StVZpmTccAAADALbBiD4CqqtLxyYl835fjOJKkMAzV7a2o2+1dvU26XNHR76+q319VGEZNRQYA3Ln6k8d7AAAALD6KPQCSLg9R39/fV6+3on5/VZLR77//rtFoJNf1rm4Xxx0dHh3pX7/9Jtd1FQScxwQAj0FdU+wBAAC0DVtxAVwZjcf6f//6lxzHudp+O0sSrQWBXNdVGIaaTqcaDAaSpNfb2/r73/4mSQqCQFmWKeN8JgBoJcdxlWVsxQUAAGgTVuwB+ERd15+cqTedThWGocIw0sXFQHv7+1fvK8tSh4eHclxXB4eHcl1XURQ3ERsA8B0+Hq3w8YUbAAAAtIPZ3Nri9HsAX2WtVVVV197OcRz9+OKFfN/XdDp5gGQAgG9hrVUYRnIcR9ZazWYzHRwcKP/MsCQAAAAsLoo9AHfKGKNff/lFeT5XnudyXVfWOiqK/EblIADg/q2s9HV2fq7RaKSyLD87/RwAAACLj624AO5UXdc6PjlRHHfU76/K9wN1u115nt90NADAf7g8FzWj1AMAAGgxhmcAuHOj0Ujz+VxVVckYo1cvXzJUAwAWyHQ60YutLRljNBwOm44DAACAb8SKPQD3Ik1TzedzrfR6yvN503EAAB8EQaAgCGWMUSdm4BEAAECbsWIPwL3yg4Cz9QBgQXS7PWVZprPzE83nc6Upq6kBAADajGIPwL0xxigMQxV53nQUAFh6vh+oKAq9efu26SgAAAC4IxR7AO6FtVY/vnghawxbcQHgHnmepyiKZYyU54XqulKapqrr+pPbWWs1nU4bSgkAAID7QLEH4M4ZY/TrL7+oqipNp5Om4wDAo+J5nlzXVVlWqutKcdzRm7dvVeS5oijSxsaGwjBSksw++bi6ruW4TkOpAQAAcB8YngHgzoVhKGvtn55UAgC+j7VWnU5Xo9FYZVWp0+lq/+BAs9lM8zzXcDTS4dGRPM9Tr7eiKIpkjPm/C9RfvjYAAADahxV7AO5cnueyltcNAOAuua6rTqer9+/f6+z8/Iu3S5JE//rtN0VhqPX1dcVxR9PpRJ7n6fjk5AETAwAA4L7xzBvAnSuKQkmSyPeDpqMAwKPwcaXeu3fvvlrq/ackTXVweChjjDzPk1RLNUv2AAAAHhOKPQD3YjyZyHF4iAGAu9DpdHR8cqLJNwy/cBxHZVmqLCuFUXQP6QAAANAUtuICuBd5nssYij0AuAtlWcl1bj/4IggCWWsVhpFc15W5/kMAAADQIhR7AO5FmqbyPE/GGNVs/QKAW3McR3HcUV3Xcl1Xs9ntBxKlaartnR15nqeiKL7pGgAAAFhcFHsA7sV8PtdwONTq6qpms6nm83nTkQCgVYwxcl1Xu7u7miXJN79IkiSJkiS543QAAABYBOyTA3BvDg4P9Xp7W2EYKQhCGcMmMAC4qSAIdfT+vaazGSufAQAA8FkUewDuVZZl2t7ZUVmWWlnpKwzDpiMBwEIyxshaR9ZaeZ4vx3F0dnbWdCwAAAAsMLO5tcVLwAAehOd52traUuD7mk4nrEABsLS63Z6KIlee53JdV57ny3VdFUUha62KotDR0dE3TcEFAADA8qDYA/DgNjc31e10NJ1Omo4CAA/O8zz5fqD5fK4gCJQkiYajkUajUdPRAAAA0DIMzwDw4A4PD/WPv/9djuOoLMum4wDAg/p4dh5FHgAAAL4XZ+wBaATbcAE8dsYYOY7zyduiKFJRlpR6AAAAuBOs2APQCNd1Wa0H4FGL445831eSJHIcR67rKk1TvXn7puloAAAAeCQo9gA0whjTdAQAuDPWWlVVdfX3j0Xe9s6O1tfXNZlMNJ1OVRRFgykBAADw2FDsAXhwlHoAHpuVlb6qqlKWpbLWyvcD7e3vK0kS7e/vNx0PAAAAjxTFHoBG/OcZe9ZaRVGkvCg0zzIZY+T7gRzHkTGXty2KQvP5vMHEAPB5xlgZY3R2diY/CJSmqZLZTLMkaToaAAAAHjmKPQAPrq5rJUmiIAiUZZl8P1CWzRVFkeqqlud5yvNcFxcXKspSrutqfW1NKyt9zWZsZQOwODzPVxzHOjk91cnpadNxAAAAsGQo9gA0Yv/gQL/+8ovqupbvexqPxzo5OdHLly9ljNHumzefFHiDwUBra2t6srGhopg0mBwALjmOoyiKtLOzozTLmo4DAACAJUSxB6AR8/lc8/lcnU5X+/v7Go3HqqpKOzs7cl33s6vygiBQVTFJF0DzjDGKokinZ2eUegAAAGgMxR6Axuy+eSNjzCclXppl0heeJPdXVjSdTh8qHgB8wlorx3Hkeb48z9NgMNDZ2VnTsQAAALDEKPYANKYsb776zhgj13VZsQfgwTmOqziOJenq/M/BcHirxzAAAADgPlDsAWgFY8wnk3QB4L5Z66jTiSUZHR8f62IwaDoSAAAA8AmKPQALLY5jua6r+XwuiYIPwMNwHEfdbk9H79/r4uKi6TgAAADAZ1HsAVhY1lq9evlSWZbJcRwVRUGpB+DeBUGoMAy1f3Cg0WjUdBwAAADgiyj2ACws3/NUFIVmMwZmALh/nucpDCMVRaE//vhD+WemcwMAAACLhGIPwMKK41hlyRNrAA8j7nR0eHikAWfpAQAAoCVs0wEA4EuCIFBZVk3HALAk0iTR8x9+UOfDBFwAAABg0VHsAVhYZVnKGNN0DABLIssyzWYz/fTTT01HAQAAAG6ErbgAFka329Xa6qok6fDoSGVVUewBeFBFkassS3U6HU2nnO8JAACAxUaxB6BxxhhtPn+uXq+n+TyTMVZ/++tfJYkn1gAeXFkWiqOIxx8AAAAsPIo9AI17/vwHdTodTSZj1XUtSZrPM0lSVXHGHoCHE0WxgiCQ48yajgIAAABci2IPQOM811Oez69KPYlCD0AzwjDU27dvlaRp01EAAACAazE8A0Dj0iyTtU7TMQBAdV1rMp2qKIqmowAAAADXotgD0Lg0SWQtD0cAmldVlTzPazoGAAAAcCM8kwbQuDTLeCINYCHkeX41nRsAAABYdBR7ABo3n881Go3U6XabjgJgyWVZqvX1dfm+33QUAAAA4FoUewAWwsHhoXzPlzGm6SgAllhVVUrTRH/58UcejwAAALDwKPYALIRer6c8zz+ZjAsATciyTNZaPX36tOkoAAAAwFdR7AFYCCu9nvJ83nQMAJAkJclM62tr6nY6TUcBAAAAvohiD0CjPM/T5uamer2u5vO86TgAIOlyS26WpVpbW2s6CgAAAPBFbtMBACyvIAj06tXLq+EZbMMFsEjm87n6/VUZY3h8AgAAwEJixR6Axjx98kRZmilNEp4042uV7PAAABl7SURBVMH4vs/EU9xIXdcqy5J/LwAAAFhYFHsAGtPpdJTnbL/Fw+p0uvI8X0EQNh0FAAAAAL4LxR6ARqysrMgYo6oqm46CJbT75o3CMJQxpukoWHB1XclxnKZjAAAAAJ/FGXsAHlQQBPr5p59krdV0Omk6DpaM5/nK81x5nms8HiuKYqVpImOMrHVUFLmiKJLn+SrLUtPpRI7jyvd9VVUlY4zKstB8zgTnZVGWlcIw1Gw2azoKAAAA8CcUewAeVL/fV1mWmkzGTUfBkonjjhzH0bu9PUnS2fm5Np8/V7+/+mECaqZer6fTszOdnr7VxsaG1lYvByccn5zIc13N81xPnzxRVVUqiqLhrwgPoaouiz0AAABgEVHsAXhwrusoCAJlWdZ0FCyJIAhUVpVeb29fDWpJkkTbOzuKokhFUSjPc1lrVVWVJOn9+/eaTCZSXWv6H6u1rDHq9/sUe0vCcRxladp0DAAAAOCzOGMPwIM6OTnR0ftjRVEs1+W1BTwM1/V0enr62enLSZJcDXH5WOp9NJ1OPyn1JGkymcjzvPsLi4Xi+74Gw2HTMQAAAIDPotgD8KDqupa1VmVZsuIJD8Zae2fn4qVZptlspjCM7uR6WGxVVcnjRQgAAAAsKIo9AA9utd9XmiZNx8ASuZzAXF1/wxs6ODyU7/vqdLqs3nvk5vO51jfWm44BAAAAfBbFHoAH47quPM+7PO+sLJuOgyVj7d39yCuKQr/9+986PjlhW/kjl2WpVvuXQ1QAAACARcMzEQAP4i8//qhut6u6rpXn+Z2ungK+xlorY4xc173TgS11XV8O1/jwZzxOxhjVdc3/YwAAACwkij0ADyIIAk2nE87Vw4Oy1qrb7enk9FTT6fTOr9/r9VSWBStQHzHXdVVVlXq9nsbjcdNxAAAAgE+wFRfAg0iSRI7jNB0DS8RxHHW7PR2fnOj09PRePkee53Ic99Ft0wyCQEEQNh1jIcznc2VZqq3NTf3y6hWPYwAAAFgorNgD8CBq1ZIeV/mBxWWMUbfb08HBgYaj0b19nul0qouLC62vr//HpOdaZVkqz/MbX8daqyAIlGXZZ7epW+soiiLVqlUWhYqiVFl+ffVrEIRyXUd1LdV1pY87Sa21V9uT/3ObaVEUMsbI931NZzN5rqMgCJVl6W3ukkdpPp9rPp8riiL99Je/aGd3t+lIAAAAgCTJbG5tcWgMgDtlrdXm5qZW+33lRaHpZCLP82StUZpSEuDuOI4rz3NljFVVVVclVBRFms4SHR0dPUgOz/PkeZ46nY4cx9FKr6eiKL46/dlaK98PFIaXK+PqulaaJp89B3BlZUUnp2cqi0LdbldRFMnzPJVlqaqqPpRzl+XdVTk3nepiMJAxRp7nybFWtaQiz5Wmqaq6Vl1VMtbKc11FcSzVtUbjsbIsUxAEevXypUaj4X3dba3U7XY1nc60f3DQdBQAAACAYg/A3YqiSD//9JPyPFeaJrLWyvM8xXFH83l2NWwA+F6+7ysMIw1HI2VZpm6no263q7Is5TiOtnd2GiuSHcfRy5c/yxqrLEuvzpb0/UC+78l1PVV1pfForOOTE+V5rmdPn2p9fV15nivPcxXF5Yq/MIxUFIXevnv3yecwxigIAjnWynEceb4vx3FUFIUmk4nm8/l3fx3/889/ajQaMjjiv/R6K5rNZjp6//5WKzMBAACAu0axB+BO/frLLyrL4k+lgrWOjBFDBnAnjDFaWelre3tb2X/8W/u4pTUIAg0GgwYTXmZcW13V06dPr7IlSaKzszNNZ7PPbrnt9XryfV/ra2syxqgsC3merz9ev25k8Myvv/yiosgprz4jDEMFQajTszMNh8M7KVIBAACA26LYA3CnfnzxQp7ncS4Xvsh1XRVFIc/zvrkw8rzLVW+vt7fvON39iMJQxS3P3Vvt9xXHsc7Ozz+7Pfch9LpdvXjxQuPxiFV7n3FZJIfyfV9FUej19vZnC1sAAADgvjAVF8CdOjs/VxAETcfAggqCUL3eilZX19TrrVydL3dTjuOo3++r2+216rzGJE1vXWIOhkMdHB42VupJ0ngy0Wg0uvX/p2VRVZWSZKbRaCjf92Utv1YBAADgYTEVF8CdSpJEk8lEnU5H0+m06ThYAMYYxXFHnuepqiq93t6+GuTw8uefZYz54jTYj3zfl+O48n3/3ifd4lPjyUSdTtx0jIVljFHc6Wg4HDayXRoAAADLjWIPwJ3yPO/DFE5fEsUeLgeqpGmq7Z2dP52xeHJ6KmuM1tfXlSSzP51T9nHwSpKmuhgMNJ1OG13BtoySJJHrek3HWEiO46jT6Wo0Gung8LDpOAAAAFhCFHsA7sRqv6+nT5/KdV1lWdr44AIshjCMVJaVDg4PPzs45eTkRJJ0MRjo119+kWRkP0x5dV1XVVVp980bJUnywMnxUVFcDsP5njMRH5uPE4mDINTB4aGGw2HTkQAAALCkKPYAfDfHcbS5uanpdKIkqTg8HleMMZpMp9dOQ57P59re2dEvr15pMpno+OREaZqytXFBnF9c6MnGxlIWe5clXijXdWWtlTFGxhgNh0O929tfyvsEAAAAi4NiD8B3sdbq+Q8/qCzLR1fCRFEkax1Za1XXlbIs++yTeNd15TiuyrJ4dPfB95rPMz17+lQX5+fKr7lvsizT//vXvx4oGW7j4kOx5/v+n7ZLP2ae5yuOYw0GAw1HIxVFoaqq+D4HAADAwqDYA/BdtjY3FUWhZrPHdZ5eGIYqilKnp+9VFIWCINDm5qY8z78qMcuyUBCE8n1fo/FY3U5Hvl8v1H3hOK4cx1FR5A+6ktJaK8/z5fu+BsPhtaUeFt/e/r5e/vyz8jxXXddNx3kQcRyzFRwAAAALjWIPwHe5nH47eXTbb40xSpJE09lMkpTN55rOZur3+wrDUJ04vjxzrCj0entbRVHIGKP/+ec/lSSzhSg+fN9XGEaazmbq9VY0m82U5w+z2sr3A8VxrJ3dXaYjPxJJkmgwGKjT6Wg2m37YmupIksqyVFk+rvL2cqVuTakHAACAhUaxB+C7zPNcjuM8umIvzwutrq7q+MNwB+myvDg/P7/6u+M4n5wdV9e18g/3R9Nb9ay1iqJYr7e3NZ/PFQSBfv7pJ1nHKkvTe//8eT7XfO5S6j0yR+/f6+XPP2ttbV1ZlinLMtWqFUexrLUf3nb//74egu/7Gk8mTccAAAAAvopiD8B3SWYzxXH0aA6Q931fnu/Lcz2dnp5+9bafGwgxHA7V7XbvvNiz1ioIwg9/qyUZ+b4vY4zKslSWpVdnn1lr1e32dHR0dPW2LMv0entbv/76q+qquvdz0lzXu1rtiMejrmvt7O5+9n1hGOr5Dz+o0+lqOl3sQswYozjuyPd95XmuLEs/eQz7+P22t3/QYEoAAADgehR7AL6LtbbpCDfiOI7qur5aWeg4ruI4VlkWSpJEQRDIGCPfD/Tu3TvNkuSbViEOhkNtbGwoz+fXToK9jTAMNUtSJbPZ5RZBSZPxWPM8V6fT0V9+/FFlWaksC3U6Xb0/PtbFYPDJNcqy1O7urn559UqO4yrL0ntbaek4jmb/9fnxuKVpqt03b/TPf/zjT6tZF4kxRt1uT4PBQMcnJ+p2u9p8/ly+H2g+z1TXteK480kxDgAAACwqp9fr/W/TIQC0k+d52trcXJgz5b4kjjvqdrsfijtfvh9IqpXnheq61srKipIkUZbNdfT+vWazb/96yrJUPp9rY+OJXNeVVN9Jeeb7gc7OzjQajZQkiZIkUfnhunmeaz6f68mTJ/I8T7Mk0fHx8RfzXQwG8jxPq6trSr+4Ldf835+M+cJtPu/jNuDDo6NHt0Ub16vqWv2V/sKWYr1eT4PBUO8/fI/M53OdX1yolhRHsVzX0/HxsQbDYbNBAQAAgBtgxR6AbxaF4YNPW70tz/NUSzo4ONDTZ081uBgojmNFUayzszO9Pz6W67p3unV2OBppPJloZWVFTzY2FMedTyaJFkXx1SEWQRDIWvvJof2e532lhJNG47GqvT0FwWUB+DVlWWo8HqvfX/nCLYxWV1c/3Ce1HOfyR8XHrYp1fbmV93Mrsj6uhjp6/77xcwbRjPPzc/VXVhQEgbIsazrOJ8Iw1GyWXJV6H9V1rfPz80/O0AQAAADagGIPwDeL4nihSz3pcqXb+cXF1X8fdTqdq+LsPgqoqqo0GAw0GAw+TKcNZY2R47raWF+XMfrsiqY47qgsS7muJ9fNVRSFPM9XmqbX5pxMJprc8LD/eZ7LWke+7/8ph+e5StJUk/FYruvq8OhInucpiiJZa/Xjixeq6/pPxZ4xRp1OV8PhUBf/cV9j+RweHenVy5fK80JVtThbci/PzdtuOgYAAABwZ9pxOBaAhbS62leWLeZ2u48cx/nsYI/pdPpgpeR8PtdoNNJgONTZ2Zne7e0piuJPtri6rqt+f1VVVenN27caDAZyXU/S5Sqjk2sGedxWnud6/fq1wjBSEISy1pExRkEQXq20Ojk91eHR0dXtR6ORojBUmqafrB68LP1i9furGo3HVx+D5ZWmqY6OjtTpdJqOcuXjuX+LukUYAAAA+Bas2APwTVzXlWOdhVqN8znz+VydONZoNGo6ypUkSXRxcaGV/ory+VxVVSuMQu3t72s8Hku63M67vr4u13WVZdnV2+/SPM+1++aNNp8/V7fblbVWk+lUpig1/sL91e12ledzhWEkz/PkOI6yLNNgONRwOGT7La5cDAZaX1+/GkrRNNf1NJ1Om44BAAAA3CmzubW1uCfeA1gYl2endRVHkdbW1iRdruJKklnDyS5drm6rr4qlOO7IdV0ZY/Rub+/GW1Qf0vramsIoUhxFyvNcb96+/eT9cRzLc12NxuOFGU6ytramZ0+fajQa6WIwUJZlC5MNiycIAv3y6pXG41Hj2/Y/TotepJIfAAAA+F4UewCuFcexfnzxQtLl4IUsS2WM+ezwhCbE8eV2v49bW9M0URx3tLO7y7Y7oGEb6+vaeLKhyT2sOr0p3w/k+75+/+MPimgAAAA8KmzFBXCtH549U57PF27C5Ueu62pnd1dZlunvf/ubOp2uRuMRpR6wAM7Oz9XpdNTpdDWbTe+1WAuCUK7rqCiKq+//MIzkuq62d3Yo9QAAAPDoOL1e73+bDgFgscXR5Xlqi3p+mjFGcdzRcDjUYDhUmqYaDAY8iQcWxHA0kud5Wl1dlbXmzh9LLo8K6KksS52encn3fPV6KwrDSJPpVO/evVvYxy8AAADge7AVF8C1XNfVX3/9VVmWLuSqPWutut2e/vXbb01HAfAVrutq8/lzRVGkyeRutua6rqs47uji4kLvj4/v5JoAAABAW9imAwBYfEVR6PX2tlzXUxTFTcf5kyAINORAfGDhFUWhd3t7yvNcvu9/83WstQqCQN1uT1EUa39/n1IPAAAAS4liD8CN5Hmu19vbstbK87ym41yx1sr3Ax3zpB5ojdFoJMe53TG/xhgFQaBeb0W93oqKotTR+/f67d//1ngBp14DAAAAD4HhGQBurKoqvT8+1tbmc+V53nQcSZfTLs8vLhZmQi+A62VZJuvc7LXFIAjkeb5c19V4PNb74z3NZrN7TggAAAC0A8UegFvJ81zWOk3HuOL7ng4OBk3HAHAL09lMruPKWquqqj57G8/zFMcdzWYzHRweajq934m6AAAAQBtR7AG4Ecdx9GJrS51OR9Pp4mx7M8aqYLUe0Cp1Xev8/FzdbkdJknzyPmutoiiStY7evH3L6jwAAADgKyj2AFzrh2fPtLGxoTRNNBw2vzqu0+lerfSx1spxHBVF0XQsALcwGA719OnTP5215ziOzs7OdHJ6ygo9AAAA4Bpmc2uL35oBfNHGxoaebGxoMhkvxJNsz/PV6XS0u7sr6zjKsmxhzvsDcDtBEMjaT8/ay/Ocoh4AAAC4IVbsAfiqZ0+fajweLUSp57qewjC83J73X9v3ALRPlmVNRwAAAABa7WYj6QAspdV+X2VZfvFw+4dXq6oqTafTpoMAAAAAANA4VuwBS8xaq163q5WVFUVRpLqu5TjO1dY4a61Go2HDKf9PWVZyXR62AAAAAACQKPaApfbq1StZY1QUuZLkcvJkXV+uiltf35CkhTrrKopCjcbjpmMAAAAAALAQKPaAJeZ7nkaj4WfPz5tOpwszlMIYqygKZYzVwcFB03EAAAAAAFgIFHvAEqvrWsaYzxZ7WZbe++f3PE/GGBlj5Hm+PM/7sGKw1HQ6let6so6V7/m6uLjQ8cnJQgzxAAAAAABgEVDsAUvK930ZYx58MIa1VkEQyvd9pVmmoihUV6VOTs80mUzkuq7++Y9/qN9f1WAw0HQwVZKmStP7LxoBAAAAAGgTij1gSW1sbCjLsgf9nJ7nKY47Oj8/1/nFxWe3+na7XUnSu709DYeLM7gDAAAAAIBFQ7EHLKEoirTa7z/4xNs47mj3zRslSfLF24zHY73e3v7qbQAAAAAAAMUesJR+/eUXSZfbYsuy/O7rOY4j1/VU15Xm8/kXb2eMubawK8uSUg8AAAAAgBug2AOWjLVWaZqqLEsFQaDZbPbN1zLGKI47so7VZDyR5/taWekryy6vH0WxjDHKskx1Xakoijv8SgAAAAAAWG4Ue8CSqapKf7x+rb/99a/ffcZeHHc0mU51dHR0Na02iiI9ffJEcdzRweGhsizTT3/5i4Ig0M7u7h18BQAAAAAAQKLYA5ZWnucKgkB1XX3TdlzHceQ4jg4PDz95e5Ikevvu3Sdv2z840NMnTzSdTr8rMwAAAAAA+D+26QAAmrG3v6/haKROpyvfD2798XEc6+zs7Ea3nc1mevP27a0/BwAAAAAA+DKKPWBJFUWh4+Nj7e3vS5L6/VVZe/1DgjFGnU5XeVHq5PT0vmMCAAAAAIAvMJtbW3XTIQA078XWlnzfV5alX71dEISqqkpv3727OlcPAAAAAAA8PFbsAZAkZVkma82NblsUBaUeAAAAAAANo9gDIElKs0yO8/V5OsYYBUGg0Xj8QKkAAAAAAMCXUOwBkCRNp1M5jiNjvrxqL4piXQwGGlPsAQAAAADQuK8vzwGwNOq61nA4VL/fV1EUms/nKstCxhiVZSlrrTzP08nJSdNRAQAAAACAGJ4B4L94nqcwDPX8hx/kOI5q1aqrWo7j6Oj9e11cXDQdEQAAAAAAiBV7AP5LnufK8/xqu60xRnEUqSxLpVnWcDoAAAAAAPARxR6Ar6rrWtPZrOkYAAAAAADgvzA8A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X+P84L0/mTuNOFAAAAAElFTkSuQmCC"/>
          <p:cNvSpPr>
            <a:spLocks noChangeAspect="1" noChangeArrowheads="1"/>
          </p:cNvSpPr>
          <p:nvPr/>
        </p:nvSpPr>
        <p:spPr bwMode="auto">
          <a:xfrm>
            <a:off x="122515" y="-113763"/>
            <a:ext cx="240030" cy="2400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data:image/png;base64,iVBORw0KGgoAAAANSUhEUgAABPYAAAdnCAYAAABGVvIiAAAABHNCSVQICAgIfAhkiAAAAAlwSFlzAAALEgAACxIB0t1+/AAAADl0RVh0U29mdHdhcmUAbWF0cGxvdGxpYiB2ZXJzaW9uIDMuMC4yLCBodHRwOi8vbWF0cGxvdGxpYi5vcmcvOIA7rQAAIABJREFUeJzs3UlyHGm2punv116thZmhJwF27nHvXULO7yhnVaOc10YyV5GTWkJJTWp6RWqYS6jMCHe2ztZJwFrtmxoAhJNBp7MDoKaG9xEJ8WBj0KMkCJh9ds5/zMHhYS0AAAAAAAAArWI1XQAAAAAAAACAb0ewBwAAAAAAALQQwR4AAAAAAADQQgR7AAAAAAAAQAsR7AEAAAAAAAAtRLAHAAAAAAAAtBDBHgAAwJrL81yvX73Sarm8lI+3XCw0nU4v5WOtk9l0qvl8/sXf9+rlSxVFcQ0VAQAAXC2n6QIAAABugndv3yrPc+3t78sY89WPq+ta8/lc2zs7ms9m8vJcruv+UC29fv+HHv9noijSbDq9uDfLstTt9dTtdi/9Wn8mTVMVRaHxZPLF37t/cHANFQEAAFw9gj0AAIArVhSFsiyTMUZJkigMw69+rDFGk/OwajQeX1WJl8L1PG1vb0uS8izTu3fv5HneDweRX6MsS22NRn8ZmtZ1/U2hKgAAwLoj2AMAALhicRzLdV15nqc4ij4K9qqq0vT0VFmWyXEc+b6vNMsuArIizzWbzZTnuSzLUn8wuHj89PRUxhiVZXnx+K3RSI5z9hQvz3PNzx9rjFG321Wv39diPldRlhqNRpKk05MTZVmmuq7luq4Gw+FFGJckiRbzucqyPPsYvZ56vd4X79n1PDmOo+KDDsO/us733kuWZZrPZiqKQsYYBUGgwXB4EeC9fPFCg+HwYox5d29PL1+80M7urhzH+eT+Op2O+oOBpLMgcDqdKk0SSZLjOBqNx7Jt+3s/FQAAAC4VwR4AAMAVi6NI3V5Pnuvq7du3KsvyIhx6P766t7enoix18u6d7PMwq6oqvXv3Tv3BQOMwVJHnendyIsdxLgKxOI41nkzkuq6m06kW87lG47GqqtLJu3fq9noaTyaq6/qz58r5QaDh1paMMZrP55qenmpnd/eivtFoJM/3VVWVyq88my7LMhVFIdfzvuo6P3Iv7wPCsix1cnKiaLVS94PwMYljbe/s/Gm3njHmIkAsikIn797JdV0FYagoilRXlfb29iRjVJyHigAAAOuC5RkAAABXKEtTlWWpMAjkep5sx1Ecx5LOOsKSJFF/MJCxLLmuq06nc/HYNE1lO446nY6MMXI9T2EQKDnvIJOkIAzleZ6MMQrDUPl54JUmiSzLUq/XkzFGlmXJ+yBk+1Cn05FlWTLGqN/vqygKVVV19ovGKD//sWVZHwV1/yzPMr16+VKvXr7Uu7dvFXY6H3W3/eV1vvNePM+7eIzjOOp2Okqz7KO6ev3+xXX/me/7cl337M/3PNDLzh9vjFFVVSrOu/lcz5Nl8fQZAACsDzr2AAAArlAUx/J9X9Z5wBWGoeIoUq/Xuwi17A/CIuuDIKwsiouw7EMfjvJ++FhjjOrzj1mW5cUY61+p61qLxUJJHH8Usr0P8kajkZbLpRbzuVzXVX8w+GxA+OEZe2VZanp6qsViocFg8MXrfO+9FEWhxXyuPM9Vn9/PP//evxqdzbLsbDS5KFTXteq6vvjzDcPw4j6qqlIYhmchLF17AABgTRDsAQAAXJG6rpWcd+e9fvXq4ufqulae5xcBVFlVcs5DraosLx5v27Y8z9PkPCz7FrZtX3QG/pU4jpUkicaTiWzbVl3XF7VKZx1x4/FYdV1rtVrp9OREe/v7X3X9IAwVrVbSYPDF63zvvcymU7med7E4Y7lcftTR+CXT01N1ul2Nu10ZYzSbzS6Cx/edhe+7C09PTuREkTrXtOkXAADgS5glAAAAuCLvQ72dnR1tn/9vZ3f3YonG+2UPi8VCdVWpyHNFHwRYfhCoLMuzs97OA8Esy5Tn+Rev7QeBqqrSarlUXdeqqupixPRDdV3LSLIs66yrbj7/6NfiKFJVVWcjsMZ8dbdaVVVK4vgivPyr6/zIvbz/uNLZopFotfrqj/v+8e/HdLMsu/g7k85GofM8v/g9kiS69QAAwBqhYw8AAOCKxHGsTqdzsQzjvU63q/lspv5goMFwqNl0qtevX8txnLOz5c5DK8uyNJ5MNJ/NtJjPP9om+yUfPXaxuNgk+89jtGEYKk1TvXn9+uwcu35fiqKP7mE2m0k62wq7tbX12Wt+ODZsjJHn+xqcb5j90nW+9176g4Fms5lWq5Uc1z27zp8EmJ8zGA61mM81n83keZ6CIFBV15LOuidn0+lFsBmE4Udj0AAAAE0zB4eHddNFAAAA4Mx8PldVltoajZouBQAAAGuOUVwAAIAGFXl+Me6ZZZmiKFIQBE2XBQAAgBZgFBcAAKBBVV1renqqsqpkW5Z63a58gj0AAAB8BUZxAQAAAAAAgBZiFBc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afpAgAAAABcvdFopJ3tbVVVpd9//12z+bzpkgAAwA8i2AMAAAA2lOM46nQ62p5M5LqOoiiWMUb7+/saDod6+uxZ0yUCAIAfQLAHAAAAbKD9vT2NRiPlea6iKLRYLC5+bbHI1ev1tD2Z6O27d5881rIshWGouq4Vx7Hqur7O0gEAwFci2AMAAAA2zO7urgaDgebz2WdDuSiKtLOzIxmjOIpUVpUcx1G329V4NFJRFjIysixLp9Op3r17p6IorvlOAADAXzEHh4e8/QYAAABsCNu29beff9Z8PlddV1/8vZ7ny7IsWZalqqpUlqWyLFVVnT3Wsmz5vifP87WKIr17906r1eo6bgUAAHwBwR4AAACwQSaTiUZbQ0VRdMkf2cj3Pfl+oOfPn2uxXF7yxwcAAN/KaroAAAAAAJdnMh4ry7Ir+Mi10jRVksTa3tm+go8PAAC+FcEeAAAAsCE8z5NlWVd6Fl6WZQr8QL7vX9k1AADA1yHYAwAAADZEv99XnudXfp04jnR8dCRjzJVfCwAAfB7BHgAAALAhJuOx8vwqxnA/lmWZ6rrW/t7elV8LAAB8ntN0AQAAAAB+XK/blTHmSsdwPxTHkQaDgeq61snpqYqiuNikCwAArgfBHgAAALABxpOJsiy9tuvVda3lcqFer6etrS0ZY/Ty5UtNZ7NrqwEAgJuOYA8AAABoOdd11e12NL/mUK2ua0XRSpJk27b29/c1Xyzo3AMA4Jpwxh4AAADQYrZt6+j2bSVxorquG6ujLEvleaa7d++yVAMAgGtCsAcAAAC0lGVZenD/voyR0jRpuhzFcSzLGN25c0edTqfpcgAA2HgEewAAAEBL3b51S2VZKo7jpku5EEUrGUlHt2/rwf378ly36ZIAANhYBHsAAABAC+3u7ioIfMVx1HQpn0jTRIvFXFVV6sGDB9rd3WU8FwCAK8DyDAAAAKBljDHankw0W/MNtGmaKstyDQd9bQ2HqqpKz1+8WKsOQwAA2oyOPQAAAKBlOmGooihU1+u/fbauK61WKxVFriAIVJZl0yUBALAxCPYAAACAlul0Oq0LyGzb0fMXL5RlWdOlAACwMRjFBQAAAFpgazjUYDBQGIYyxmi5XDZd0lczxsh13bUfHQYAoG0I9gAAAIA1ZozR3bt35TqOsizTarVUVa3/CO6HgiDUyelp6+oGAGDdMYoLAAAArLG93V05tqXlcqEsS1sXjlmWJc/z9ObNm6ZLAQBg4xDsAQAAAGvK8zyNRiNFUdR0Kd/N83y69QAAuCIEewAAAMAach1Hd46PlSSx6rpuupzv5nmeptNp02UAALCRCPYAAACANeP7vh48eKCiKJSmadPlfDfHcVRWVavvAQCAdcbyDAAAAGCNWJalu3fuKEliZVnWdDk/xLJsQj0AAK4QHXsAAADAGtnb21NRFK0P9SQpzzP1ul3Ztt10KQAAbCSCPQAAAGBNhGGoreFQSRI3XcqlKsuy6RIAANhIBHsAAADAGnAcR8dHR4qiqNXLMj5U17Xqupbnuk2XAgDARiLYAwAAABrmeZ4e3L+vLMuU5+0fwf1QlqUabm01XQYAABuJ5RkAAABAQ4wxmkwm2tneVhxHG3Gu3j+rqlquy8sOAACuAt9hAQAAgGtmWZa2tra0PZmormstFnNVVdV0WVfCcWzN5mzGBQDgKhDsAQAAANckCAJtTybq9/vK81xJEqsoiqbLuhKe58n3AxVFodls1nQ5AABsJII9AAAA4IoFQaCd7W31ej0lSaz5fLYxCzL+TK/XU1GUevHypRaLRdPlAACwsQj2AAAAgCti27b29/c16PeVJMnGB3rvOY6rf/zy6424VwAAmkSwBwAAAFwBz/N07+5dFUV+YwI9SbIsW2VZ3pj7BQCgSQR7AAAAwCULgkB379xRksQbuen2rwRBwJl6AABcE4I9AAAA4BJZlqU7x8eK41h5frNCPd8PZIzR6zdvmi4FAIAbwWq6AAAAAGCT3Do8VFEUNzLU8zxPjx8/ZgwXAIBrQsceAAAAcElu37qlMAy1XN6sTbCdTleS9OvDhyqKouFqAAC4OQj2AAAAsBH+9vPPMsboH7/8oqqqrvXaxhgdHx3J87wbF+p1uz2laapnv/1Gpx4AANeMUVwAAAC0njFGjuOoKArt7e1d+/Vv37olz/O0Wi2v/dpN6nZ7SpJET589I9QDAKABBHsAAABoPWOMJKkoco22tq712vt7ewrD8EaFesYY9Xp/dOoBAIBmEOwBAACg9SzLUl3XyvNcRVHo1uGhgiCQZf3xdNdxHHXCUP1+X77vX8p1x+OxhsPhjQr1LMtSvz/QfL7Q02fPmi4HAIAbjTP2AAAA0Hq2bV+cq7daLRUEoe4cH8m2z57uGmNUVZXKslRdV7Lts7HdxWKhk9NT5Xn+zdd0XVd7u7taLOY3ZgzV83yFYajXr1/r5PS06XIAALjxCPYAAADQerZtq67Pgr26rhXH0Qe/aiR9Grw5jqNer6vRaKRfHz785nBvezJRmqXXvqijCY7jKgxD5Xmux0+eKI7jpksCAAAi2AMAAMAGOBvF/dyv/vkvFEWhoihUVZWOj4706PHjbwrphsPhjdiA2+l0ZYzRq9evNZvNmi4HAAB8gGAPAAAArVcUxUfn6X2LNE0Vhh39/NNPOj09VRzHSrNMWZZ99jGWZcmyrI3v1nMcV7Zt6+//+MeNGTcGAKBNCPYAAADQemmayrbt7358HEdyHEf9fk/D4VC2bausSj18+EhlWX70e40x2t3dVVF8+7l8bWLbjrrdrp4+fUqoBwDAmiLYAwAAQOvVda2yLH+oi+79aO57QRDobz//rCzL5Lquakl5lsnzPRV5odVqdUnVrx9jjHq9nn777TetoujLDwAAAI0g2AMAAMBGODtn7/I6y5IkUZZlsixLaZpcXCO7AQszLMtSnudaLJdNlwIAAP4CwR4AAABar9vtqizLSx8ZrarqoxBv0wM9AADQLgR7AAAAaB3P89TrdtXv9+X7/kdddbgcxpimSwAAAF9AsAcAAIBWuXN8rE6nozzPVBSF4vjsDLh/XnKB72eM9dF5gwAAYD0R7AEAAKA1er2egiDQbDZtupSNRrMeAADtYDVdAAAAAPC1Bv2+8jxruoyNVxSFwjBkHBcAgDVHsAcAAIDWGAwGyvO86TI2Xl3XKstSnuc1XQoAAPgLBHsAAABYe5Zl6fbt2yrLkrP0rklRFOr3+02XAQAA/gLBHgAAANbacDjU337+Wb7nabVaNl3OjZFlqbYnk6bLAAAAf4FgDwAAAGtrtLWlg/19rVari+23uB5lWaquawVB0HQpAADgM9iKCwAAgLVj27a2t7c1Ho20WCxUVYzfNqEsSwW+ryRJmi4FAAD8CYI9AAAArI1Op6PJZKJ+r6c0TTWfz1XXVdNl3Vh1XUtsxgUAYG0R7AEAAKBRnutqOBwqCEN1Ox2laaLZbHoWKqFRxhhVLCsBAGBtEewBAACgMUEQ6N7du8qyTFVVarGYE+itEdd1FTOGCwDA2iLYAwAAQCMcx9HdO3cURSvled50OfgnlmWprmv+bgAAWGNsxQUAAMC1M8bo+OhIWZYRHK0xuicBAFhvBHsAAAC4docHB7JtW0kSN10KPqOqKjkOAz4AAKwzgj0AAABcG2OMDg8O1Ov1tFotmy4HX1CWpXzPa7oMAADwGbwFBwAAgGvR7XR0+/ZtlWWp5XLRdDn4CkVRKAxDpVnWdCkAAOBP0LEHAACAK+d7no6Pj5UksaJoxdltLVGWpcIwbLoMAADwGXTsAQAA4Ep1Ox0dHR0piiIWZbSMMWfj0wAAYD3RsQcAAIArMxqNdHx8fB7qMc7ZJp7nyfN9vTs5aboUAADwGXTsAQAA4NI5jqNbt24p8H0tFgtVVdl0SfgGnufJ9wM9fPhIGefrAQCwtgj2AAAAcKmMMbp3967KqtRiMW+6HHwjY4zCsKNHjx8T6gEAsOYI9gAAAPBdXNeV7/vyPE/GGKVpKse2NRwOVde1kjhuukR8B9t2lKapkiRpuhQAAPAFBHsAAAD4av1+X/1+X71uV7ZtqyhyVVUtqZZl2arrWmVZKIpWTZeK72SMYWsxAAAtQbAHAACArzKZTLQ9mSjLMsVxpLLk3LxNY4xRpxPqxYuXTZcCAAC+AltxAciyLA0GA1kWXxIAAH+u0+lod2dHq9VSaZoQ6m0gy7LU7fZ0cjrVbM7ZiAAAtAEde8ANF4ahjo+OJElRHOvZs2cNVwQAWDdhEOj46EhRtFJVVU2Xgyvguq46na5+f/tWb9++bbocAADwlQj2gBvMtm3dOT5WksRyXZfNdwCAj7iuq+3JRFtbW4qilfI8b7okXIGz8duuHj95opiFJwAAtArBHnCD7e3uKs8zWZalsqp1cnIiy7L+tBsjCAJtTyZ6/eYNL+wAYMPZtq3dnR1tbW0py1LN5zOWKWywIAh1enpKqAcAQAsR7AE31GAw0HA41Hw+U6fTkeO4+vmnnySdjeS+fvVKcZJIOnsn//joSMZIBwcHOjk50c72tlzXVV4UWq1WyrNMWZ4riiJe/AFAiw2HQx0eHCjLMgK9G8CyLHmep0ePHzddCgAA+A7m4PCQZ2vADdDr9TTo91UUhRzH0WAw0Gq1vDj8/MNOPd/3FQShFouFXr56pa2tLY1HI61WSw0GQ9V1rTRNVBSlbNuSbdsy5uy/dV3r97dvNZvxYhAA2mY4HOpgf/+j7w/YbN1uT9PpVL9zrh4AAK1EsAfcAIHv6969e0qSRMYYSVKaJn8ZvBljFASBXNeTMUaLxfyrDkx3XU+e58l1XZ2cnGixXMp1HE1ns0u7HwDA1fi3f/1XLZcLQr0botPpqCgrPXnyhDfjAABoKUZxgQ1njNHt27cVx7GyLP3qx9V1rTiOlaaZpPqrtyDmeaY8z2SMpW63q8FgINu2JWM0nU6/8y4AAFftrPvaEOrdEGHYUVXVhHoAALSc1XQBAK5Wv9eTbdvfFOp9qKrKrw71PlTXleI40nK5UJqmGvT733X96+Y6jg4PDnT/3j2FYdh0OQBwbcqyvOjqxmYLw45qSY8J9QAAaD2CPWDDGGO0NRxqd3dXtm1ruVrJGCPHcRurKctSdTod9dc43LMsS/v7+/rpp5/U6YSq60p379zRcDhsujQAuDZ5nsuy7KbLwBXqdLqqqkqPHz/+rjfuAADAemEUF9ggxhj99ODB+Y9q9ft9PXz4UK9evdLOzraKIm+krqqqFEUr3To81C+//qqiKBqp40Oe5ykIAnmep36vpzAMlWXpJxsgJ+OxZpwPCOCGSNJEjmMryxjH3UTdbk95nuvJ06d06gEAsCEI9oANMh6PJUmr1VLS2RP40daWbNtWVTX7BL4oCqVpqnt37+rFixdaRdE3PX7Q76uWtFqtVFWVXNdVp9NRVVXKs0xBEGgwGKiqKlVVpeVyqVUUqd/raWs0UrfTUV3XqutalmWpLEsVRaGqqlSWpWaz6ScvcrIs03C4pSAIlCTJJf5pAMB6ms/m2t/fl2WdHeFAR9emMOr2ukriRL89f06oBwDABmErLrBBHty/rzzPLjribNtWr3c2/hpFK+V5Mx17H/J9X74fKIoivXz5UvkH3XuDfl+D4VBBEGi1WinPMk0mE5VlKc/zlOe5bNtWkiQKw1B5nssYcxbUVaWK8x8bY+S63tnZgnmmIs+VZZmks67Gb3lB4/u+jLH08NGjS/+zAIB11O101B8MNNraUpqmSpK46ZLwAyzLUrfb02Kx0IuXL5suBwAAXDKCPWCD/O1vPys672h7733QtW5dF0EQyvd9vXz1SkmSaDwaqd/vqyhyZVku13VkjKUsy2RZluq6UlEUsm37ouPuuu6p3+9rPl/o5atX13I9AFgHtm3r+OhIlmUpjr+tyxrr4ay7vatXr1/r9PS06XIAAMAVYBQX2CBGn24zfD9+um6SJFZZltrd2ZYxZ8Hdcrm4qLUs/+jkKz846qksS5Xl9Z79tFwuNR6P9fvbt2txPiAAXIeyLPXk6VP97eeflWX2tX/txY/x/UC+7+vJ06eKvvH4CwAA0B4Ee8AGqepKxnwa7q2rPM+U51nTZXxRXddKkkSTyUSvX79uuhwAuDZVVWk6m6kTBgR7LRIEgSzL1q8PH67FMRwAAODqWE0XAABtkKaJticT9Xq9pksBgGuVxLEsi6eMbWGMJd8P9OjxY0I9AABuAJ6lARvEtuy1HLvdBFVVaT6f6+j2bfm+33Q5AHBt8qKQMTxlbAvf9zWbzeiwBADghuBZGrBBbNsmdLpCZVkoSRId3b4tx+EkAwA3g/WN28TRLM/39O7kpOkyAADANSHYAzbI4ydPFAQhI1NXKE0T1XWlO8fHsm276XIA4Mo5rkuw1xK+7ytNUqVp2nQpAADgmvDqH9gQruPoYH9fZVnyAuyKxXEsSfrXf/kXjcfjVi0sAYBvFQaB6rpqugx8gWVZCoJQz1+8aLoUAABwjZglAzbEwcGB6rrSfD5rupQbIUnODpOfjMcaj0ZarVYqylJv374lWAWwUfr9vqJo1XQZ+IJOp6vXb94oy9Z/2zwAALg8BHvAhgiCQJ7nqa7PQidcrbqutVotJUme5ysIArmuI9u29erVq4arA4DLEQSBjDEsYlhz3W5XSZrqhLP1AAC4cRjFBTbEP375RQ8fPZLruk2XcuNkWao0TRRFkUZbW/I8r+mSAOBSbG1t0QG25rrdnvK80LNnz5ouBQAANICOPWBD1HWt0WikosibLuXGqqpKcRzrwf37F+O4qyhSlmV68+bNxc9ZlqW6rhnZBbDWhsOhRltbms/nTZeCz+h0usqyTE+fPeN7CgAANxTBHrBBfM9TURRNl3GjZVmqPM8kGRkjua6noN/X9mSiqjo7fN4YI2OMiqLQ69evNZ1xLiKA62OMkeu6MsYoz/OLr03v+b6v3Z0ddbtdLZcLFmesqTDsqKwqQj0AAG44gj1ggziOQ7C3Bs5eYNWqaylNE6WptFr9Eei9fxHtOI729va0s7Oj0+lUs9lMeU7HJYCr43me7t65I2MZqZZs29ZyudS7kxN1u10NBwM5jqM0TVjGtMY8z5dlWXr08CGhHgAAN5w5ODzk2QDW0vb2tsIg0G/Pn/Ok9StsTyba2dnRcrngkPOWcRxHruvJ8zy9fffubOytrlVLnG0F4FKEYahut6ud7W3FcfTB1xYj3/fl+77yPFeeZ7xBtOZs21av19evDx/yPQIAANCxh/WytbWlw4MDlWUp27ZlWZaiKFKaplquVk2Xt9a2t7cJ9VqqKAoVRaEkSTQcDDQejWSMkeM4evLkiRbLZdMlAmipwWCgw4MD1XWtoij+5PtEfd5ZnDRWI75Nt9vT8xcvCPUAAIAkgj2sEWOMbh0eKopWqqpa3vl5cZPJRJZltFiu9Px2G0ptAAAgAElEQVT586bLXFtpmsqybIK9FqvrSlH0R4AdhKF6vR7BHoDvduvwUMvlUmVJF94m6Ha7WiyXLDQBAAAXrKYLAN6r61rT2UyW7ajb7SrPc6VpouVyofl8rn6vp26323SZa6uuaxljmi4Dl6mWXM9rugoALWXbtowxhHobwLZtDQYDxXGiFy9eNF0OAABYI3a/3/+vTRcBvLdYLHR6eqrpbKbdnR2VZXmxaKCua/V7fZ1Opw1XeX1cx1Gv11NRFB+dM2hZlhzH+WiTYafbkeM4vIDbIEVRqNvtansyUV3XiuO46ZIAtMh4PJbnuizlaSnLss7PPwwUBKFevnql33//vemyAADAmmEUF41yHEe2bStNU9m2rX6/r163q263K8dxZFm2pLOgKssyDQZDdTodRVHUbOHXoNPp6PjoSFVVyRij0+lUtmWp3+9fhHqWZWm1Wuntu3dKk1RhEDZdNi7ZYjGX4zg6PDhQnmWM5QL4KpZlaWd7W6sVXzPaKAhC+b6v2Wym+eKtoij66M08AACA99iKi8a4jqMHDx7IGKO6rmVZlrIsU1kWyvNCVfXpWXGe58nzfP368OFGniXnOI7CMNR4PFYYBEqSWFmWyXEcOY57fvh5/sG9G3mepyAIJJ2ds8cB6Jup0+lovljqzZs3TZcCoAVu37ol3/cVx5v/Rtim8YNARkZPnj7dyOc6AADgctGxh0YYY3R8fHwRRFmW9VXvRGdZJsuy9eD+fT16/Hjjxose3L+vqqpUFIXm89nFz7/fmvqpWlmWKstSOY6rotisPw/8IU1TjcdjzWYzpWnadDkA1li/31ev1/vo+wjawRijwA/0y6+/EuoBAICvwvIMXKtbh4fa3dnRvbt3ZYy56C77lvGSJImV55l+evBAg8Hgqkq9VL1uV//2r/+qn356IN/3P/v7zjbbWn/arfglhHqbrSxLpUmse3fvNl0KgDUWhuHFhnm0j23bKopCxhjZtt10OQAAoAXo2MO1McZoNBpJkuI4/qEXHWmaqigK3To8VFmWWq3W5wWMMWfjse+7qnzf19HRkVarpSzL0v179ySddeFFcaxotZLtOHIcR69ev5bnebp1eKg0TZUkLEvAH96ftwgA/8xxHO3t7mowGCiKVp/p8sa6K4pCnlfr/r17sixLURTp6bNnnK8HAAA+izP28MOCIJBt218M1yzL0v7ensbjsZbLhbIs++FrO46jTqer//X3v3+0NbYplmXp+PhY3U5HWZZpvlhoazhUkiTK8z/u1xhzvtnWlWVZkmrV9VkI+P4+kiRRljFyiT+4rivHcfXrw4dNlwJgjRhj9PNPP6ksCyVJshbfD3E5wrAj13V1enqqN7//zt8tAAD4BB17+CFhGOrunTsqy1LGGD377bfPbqx9vxRitVpdSqgnnb2zXVWVOmGo1Rpsyj0+OpJj2zo9PZHjOOp2Oorj+JMx2bquVZblJ+fnJEn81ecN4uaxLIvz9QB8ot/vq65rxTFd3psmjiOlqa3BYCDP8/Tst9+aLgkAAKwZztjDha2tLXmep8l4rPv37snzvC8+ZndnR3Eca7lcKEli3Tk+1uHBgRzHkWVZ51tsPYVhKMe2z4Osy323ua7rrx5PNMZoZ2dHo/N7dZzLy7Yty1K3270YMS6KQknyaaj3JYR6+BzHcbRYLpsuA8Ca6XW7KktGbzdVVZVarZYX5ycCAAB8iI49yBij/b09DYdDSWcBVRzHenD/vqIo0nyx0HQ6/WT8YzAYKAzDi617eZ5rPp8pCAL97eefJUnl+RKIuqpVVZWSJL70jiPXdVV95WjKeDzWeLSlqqq1Z9syxuiXX3+9lO26VVUpzTK5rrtx23rRPGOMHMfVkmAPwD8Jw/Cj4x6wmZbLpbrdru7euaMnT58ylgsAACQR7N1oW8OhHMfRYDCQbdtaLOZyXVeSlGWZ8jyT4zjanky0t7urVRSpyHPZtq1+v6+qqj5ZgFHX9Xl4l1z8+Ko4jiPX9WRZljqdzp+OAFuWpcODA4VhKNuxZWS0WCwuts4GQaid7W29ePnyUmp6/fq1Dvb3CfZw6RzHVRzHn4xvA8DZwqak6TJw5WqtVkt1Ol3dvnWLsVwAACCJYO/GOjw8VL/XVVGUqqpKq9VZF9CHZ99VVaUsy5RlmWzblm3bcoJAUq3FYv6XI6NX/S6y7/sKglC///67fnv+/E+7AC3L0mQyURiGSpJYVVXprKw/aiuKXJ1u59LqWiwWOrp9W8YY3knHpbJtS1HE+VkAPnY2hltyjMMNEkUrDQZDBUGgJCHQBQDgpiPY23Ce5110+HzY6TPa2lIUrb56LPbPFj00JQgCWZatZ8+eafmZTbxbW1u6dXioqqq0XC4+W3tRFArDjm4dHur1mzcqih8/o2g6m6nb6V6EpcBlsCxbEQfjA/iAbdva39+/tIVUaI88zwn2AACAJIK9jbY9mWh/f19lWcq2bb1580bL1UpBEOjNmzfa29tTlmWt6ywLglC//PrrZ1/I3Dk+VqfT0Xw++6owcrVaajQaaWtrS//f//yfP9z18OLFCx0fHSkMO4rj5jf1YjPUdX3+eT1vuhQAa+Lw4EBSrSxjW/ZN9LWLwwAAwGZjK+4GGw6HWizmms2mSpJEnuddbK0djUZarVatC/WksxHhfr9/8eP3Z/45jiNjjDqdjoqi+OqAzvf9i826X7MJ+Gv89vy5fN+/lI8FSFKSxJqMx7yQAyDpbAT3bBM7byDdRFVVqROGTZcBAADWAB17G8p1HHmed9ExliSxgiCUbduSpDiO1ma09lstlwtNxmOFYagXL17owf37qutaruvq8ZMn+l9//7vu3b0r13W/ajzJth1Np1N5vn92Lt94rCAM5bmufn/79ru2kFZVRQCDS/U+hG9jGA/g8h0cHNAVfoPlefbRm5wAAODmItjbUDu7O58swoiilZIkluM4rQ31JF2cmzcYDHX71q2Le+v1+rp/757evHmjVRRpOBh8VbCXpsn5uX1GR7dvn3f7lbJtS4eHBzIyKstSvz58+E2hSlVVsiyLA81xaaq6UhiGijlrD7jROp2OLMtiA/sNdvYGouS6Lp8HAADccIzibiBjjEZbIyXJpy/+32+63QRxHCkMA+X52f0slwvNZlMNh0MN+r0/vf8/k+e54jjSarXSYjFXHEdK01RRFKsqKxVFLsuytLO9/U31vTs5URAE33xfwOfEUaSj27dlWXzpBm6y8Xi8Md/L8f2MsVr9Ri0AALgcvDrcQHVdq1atTZ/Yy/Nci8Xio3eqy7LUarXUcrn84XewHcdWEAQy5uyfybeGKXVVXTwWuAxZlqksS92+davpUgA0pNvpqN/rsTDjhns/EcBUAAAAYBR3wwwGA+1sbyvPckkbnuxdgyzLZDu23rx+o1u3bsmyLL14+fKj3+M6jibb23IdR1mWKYpjhWGo8Wik5XLRUOXYVHEcqd8faDwa6eT0tOlyAFwjy7J0dHTU2uVXuDzvj/sAAAAg2NsgO9vbGo/HStNEccyIzo8qikLL5UK+7+vWrVsqy1L9fl+H0kW4Z4zR3bt3VVWVyrJUt9vRYDBQXddaLBaqa95Jx+VbrZba29vTKjobGwdwM+zt7irPcxUFZ6rddMYYwl0AACCJYG+jTCYTLZdLVRXnrVymNE1VlqWMOTuovNfr6f69e3rx8qVGo5HqumYzIa7V2cKYSHeOj/Xrw4ecsQTcAK7ramtrS/P5rOlSsAZs2+GcRQAAIIkz9jaGMUa2bRPqXZGiKM6XdNRaLheqqkr37t7VZDyWbVvq9Xrq9XpyXVe2bcsY03TJ2HB5nqkoCt25c+eHPt+MMfJ9n89ZYM31ul1leUaXFmSMURiGendy0nQpAABgDdCxtyHqulZZlheHKeNqZVmqLEvlOI48zzv/WaNOpytjjIwxKstSZVmeLTOpa9m2pbo+W/BRFLmKomj0Hq5S3R2o/E//Lvt//IfMat50ORsrSWJ1Oh3dOT7Wk6dPv/kF/2hrS/v7+zoLrFd69ttvV1MogB9WVpUsFjJBUrfb02w+13Q6bboUAACwBgj2NsjpdKp+r6soYiz0uhRF8dmAzveD8+49yZg/AlfHcRQEgYqiUBStNjKILf/Tv6v43/4PSZLzH/93w9VstiiK1Ol2def4WE+fPfvi55Nt2xoOh5pMJjKSlsuFyrLUcLgl3/c5sw9YU8vlUrcOD3kD74ZzHEd1XevVq1dNlwIAANaE3e/3/2vTReByxHGsyfZEOu8WQ7PKslCe5+f/yy7+f5ZlSpJEruup2+0q38DRqrqsVD/4N9n/7/8ja/au6XI2Xp7n8jxfO9vbiuNYef7pwfqO4+jo9m0dHBzI8zxlaaIkST743KvV7XY1m3F+F7CO6rqWbVnqdDosz7jBbNtRWZZ8rQYAABfo2NsgVVXp6dNnunN8rIyum7W3Wi3lOFvqdrvnG3Q3J9wr//N/Ub1/rPI//xfZ//2/NV3OjRDHkVzXPfv3n50FybZty/d9WdbZ+F6SJJpOT//08WmaajjcUhiGiuP4OksH8JXenZxoPB6zsOkGsyyjvODNWwAA8AeCvQ1TVRWH4LfIYjFXr9dXp9PRarVqupxL4/xf/6eK8//i+uR5rtlsKsdxzsf1yotlL8aYL4bHcRzpYH9fDx89uqaKAXyLs0VOuRzH2ehzWvHnjLHk+4HenbxsuhQAALBGOIV5w3D2TrtUVaX5fCbX9eS63pcf0BLW78/l/ff/Juv355LOlmkU//6/q+4OGq7sZiiK4qJr7/3Xg6/pCC2K4oNlMADWURTHsm3el70pLOsszOt0OhoMBvr97VvN5yylAgAAf+CZ4QYxxmg8GhHstVAURep2u5pOs6ZLuRIs02iHDZoGBzZWtFqpE4ZNl4Er1ul05XmeyrLUcrnUKooURZGybDOfJwAAgO9HsLchbNvW8dGRHMdRFG3OSOdNkWWpwjCU63rK88170m7/j//46L9YT3VdybIsuY6jnDE/YC0laSrbtpsuA1fEsix1Ol0lSaInT5/+6TIkAACAD5mDw0N6NFrO8zzdv3fvfNsqh963le/76nQ6Wi6XPJFHY4IgVJImevGCM5yAdeA4jnrdrsJOR2EQyPd9pWnK9/sNFIYdeZ6nN2/e6N3JSdPlAACAlqBjr+WMMdrb3SXU2wDp+SbjXq+n1SpSlrHZGNevKHKFAWN+QNNc19XhwYE6nY7yPFdZlirLQvN5slFb1HEmDM/+nh8/eaKyZOstAAD4egR7LTcZj8+7vBZNl4JLkKapyrJUr9eXbVvKsown+LhWxhjO6QQa9r4TP01TzWbTpsvBFXMcV47j6NHjx3z9BQAA34ytuC23iiJZliXHIaPdFEVRaLlcyHU99fsDDQZDGcM/VVwXgj2gaYcHB0rTVGmaNF0Krpht2+p2u/rt+XO+9gIAgO9CWtBycRzr6dOnF+eyYDMURaH5fKbp9FTS2fl7wHWwLKOCLlGgUUEYcBzDDeC6rnq9vp6/eKHVisVnAADg+xDsbYBVFOn58+dyXYK9TZSmCcEerk1d17JtvjUATaqrWsaYpsvAFev3B0rTVPP5vOlSAABAi/HqbUOsokiO49C1t4HSNJUxRrZtN10KboCiKFieATRstVrJdd2my8AVOz09keu6Gg4GTZcCAABajGBvQ1RVpSdPn6rT6cqy+GvdNGVZyveDpsvADVBVFWd2Ag2L4pg3c26Auq6VJLF2dnaaLgUAALQYCdAGiaJIr9+8Ub8/OA/4eFGwKVarpTzPU7fbbboUAMAVm8/ncl2PcdwbIM9z2batra2tpksBAAAtRbC3Yd69e6dffv1VJ6en6vf76nZ76vX6vPPfclVVaTo9leO46vcZ2cHVMYatuEDTiqJQkiR0z94QSRJrZ3u76TIAAEBL8YxxA+V5rpOTE8VxrMD3VUva39vTfD5rujT8oNlsqq2tkSzLInzBlbBtRynbOIHG+b6v5XLRdBm4BnVdy/d9OY6joiiaLgcAALQMHXsbLI5jnU6nmk6ndOxtEGOM6rpuugxsKMsyKnJeWAJNsm1btm1zZu4N4Lqeut2enjx9SqgHAAC+C88YgZZhuQGuHOd6AY0qy1IvXrxQp9Nl2/0GC4JAnU5Hj5880WJBdyYAAPg+pAM3RBzHcl1XeZ43XQp+UFVV8jxfZVkyjotLV9cSsd7XMcboYH9fMkbRaqXZfE43LS7N6XSqVRTp7t27MsYoTRmR3yRBEMq2bf3jl1/o1AMAAD+Ejr0b4u27dwqCsOkycAniOJJt2xoOt1ikgStQy2J0/6vcvXNHo9FIg35fu7s7unfvHqOTuFRZlunhw4cKglDG8Lm1KXq9vjzP08NHjwj1AADAD+NZ4g0xP+8kCYKg6VLwg4qi0Hw+0+npiSzLkuO4TZeEDVIUhQLfl+/7TZey1oaDgTzPUxxHMsZouVzK6CzsI9y7WTzX1cH+voaDgcwVjLGffc2fM5K7ITqdjpI01d//8Q+VZdl0OQAAYAPw6uMGefTokSzLVhh2mi4Fl+TsvD26q3B56rpWksS6dXjYdClry3VdHRwcKI4jJUkiY4wsyzoP+aQHDx4Q7t0go/FYg8FAu7u7+pe//U2HhwcaDAaXehZqFMd8Tm0A1/UUBKGeP3/OURoAAODS8CzxBsmLQg8fPVJVVYR7G8K2bcZ4cOnSNJXjOBqPRk2XsnY8z9P9e/eUpsnFv70PN1XHcSzVlba2tposE9douVzKGKPVaqnlciHf87W3u6Off/pJ//K3v2nQ7//Qxw+CQN1Oh2BvA4RhqPliQaceAAC4VCzPuGGqqtKTp0/14P59ua6nPM+aLgnfqdvtqaoqgj1ciSha6fDwUIPBQEEYyLZsVVWlp0+fahVFTZd37Wzb1vZkovF4rDiOlGVnXzvfhy0fLs1wHJd/lzfIarVSkibyfV9pmipNE73fc+G6rnb39jT/i42nxhiNx2NtDYeKokiv37z5qJvr7p07KopcWcbyjLZL04TlRAAA4NIR7N1AVVVpOp1qMOiLJbnt5bquVqtl02VgQ1VVpSzLFAS+louFqqqS67o6OjrS4ydP5Hueer2eBoOzBS6r1UonJydarlYNV345fN8/61g0Ro5tq9frKcsyLRbzj0IX13U/6b4py1K3b93SC2M0nc2uu3Q04PWr1zo+Pv5kc21RFOp0uhc/tm1bnucpTdPzDeee7t29q7IslWWZut2ubt++rdl0qn6/r7wo5DiOomhFWLwBqqpikRkAALh0BHs3lGXbH3WYoH2yLFUQBMpJZ3FFjJGyLL8IsvI8l21nunN8rLIsVZalFouzxTye5+nw8FC2bSvLMhVlqd//f/bu5ceRK88X+/eceL9IZmW9pJJarxmv7sXdGPdCMIzZyLBxB7DR7ZW98QX0j8w/4q03Bto7GxfQyhigMRsbAy9mMS21XlVStaoyk2S848Q5XgRJVaqyqvJBRgTJ7wcolJSVSZ4kg0GeX/wev/yCfA+z+05PT/HwwQNUVQljumy8xWL+hnOmeO3rabqEZVl47733kBfFJruPDldZVbCumCZtjIHWGlEUQWuNj373O2itIS2J87NzTKdTVFW1ycZrW4XpdAbPdaFUA9ftLuAwqHcYmqZBEISI4xhpygtzREREtB1WkiT/MPQiqH+B7yMIQgaF9ljbtgjDCL7vw7JsllXT1gVBiLquLmWoKaVQ1xWapkHbqk1Qa51xVNcVjDGQQuL+/ftI0/0KSiRJgsePH2G5WEKp7nd8Wz8s27Zg285rmVrGGBij8eDBA0AIVFXFiykH7vT0FE3TvPY8W5aFKIpw//R0NXCl6KZP+8GqxPbyubssSzRNjbZtodTbjz/aP22rcXp6ipdnZ0MvhYiIiA4EM/aO1MV8jgcPHlxq+k77RWvdNepH15D7QCogaURuc34wxqwCeV0w7/Hjx/j222+3v7gdeHD//ioYuYQx15tYWVUVwjCClPK1KZd13QVnZtMJHj54gDTL8PPPP78WyHEcB48ePoTrulgslzg/P2cwZw9lWQbHeT3IGwRd6eV8frF5XruM16L3NdLwlGoghIBt27y4SkRERFvBjL0jte6X5fv+XmXT0GVKqVXmh4+mUdcORhBdh+8HqOv6tYDVdWmtEUcxXrx4seWVbY8QAnEc48MPPkAYBkjT9Ma/r23bkNKCUq9v0o0xaJoGVVXBsW08fPBwldnYBfdOTk7wuw8/BGDQti2iMMSjh48gpETGaP1eaZoG9+/fR1WVl76utUGW3fy4osO1DuqVFQeiEBER0d0xY++IvXz5Ep99+inKklkDh8CyJJjkQ9um9e0zeo0xm6mxYyOEwMcffYQgCDblxUVxu3L2siyQJBNUVfnG4I0xBlVVoW1bPH70EB88eQKtNbTWSNPlJpOraRoURYHZdArbsvDsp59u/TtSv4qiQJ7n8P3g0vvqbwN9REIKOK479DKIiIjoQIxzx0W9qOu6yyJxnKGXQndUFPmmHPAmoiji809vJIS4c5aRMebKoQJDm04msG0bFxfnSNPlnQZcKKVQVRUmk+mm7PJt35umKS4uLpCmy0tBvTVjDNJ0iclkgulq6jDth6fPnsFxHNg2r5vSmwkIDs8gIiKirWFg78h1/bPE0MugO6qqCk1TYzqdIQhC2LYNIa5+edu2Ddd14TguXNdDHCfwfb/nFdPYCbE+L9ytB+cYe3haloWHDx9udVptnmfIshSe58NxrpOJY94ZNM2yFO+//z7ee+89eJ63nYXSTiml8PPz5/B4TqW3cBwHAY8RIiIi2hJeUj5iQRDA8zwsFvOhl0JbkGUZqqqC7wdw3fhS9t665G+dObUukWyaBk1Tw/cDTu2kS6SUW+nZ2LYtfN8fVb+4+/fvQ+t265Okm6aB1i2k3M7FkrZtsVwuEPgePvnkY3z99Tdstr8HFosFPnjyBOM54mlsmqZ55eIJERER0d0wsHfE7t27x94/B6Yr81u+9nXHcSClRNu2rw1LkVIiCELMZicwpmvyzuABIISEZcmjHS7TBfbufjtN0+D09HRUgT0Yc6fegW+33c261hplWQJC4PTePfz8/PlWb5+2z3EcDsqgtzLGAAzsERER0ZawFPeIhaum8XT41lM5r3q+tda4uDjH+fkZqqpCHCfwvOMoEXJdF0kyQRwncF0PnufB9wPYto3pdIo4TjCdzuD7PhzHOaoMCyG2k7FXVSXiKBpVn72L+Rye5+3k+azrGkEQbv2266rCycnJqB5HutrpvXuoOO2U3kIIgSgMh14GERERHQgG9o5UEATMKqDXFEWO5XKJMAwOOohl2zbiOEEYRlBKwRgN3/c3wb0kmaBpalxcnKMsSziOizCMMJudIEkmBzNwRAixClq+3hPOceytnR+aphlVP6mqqvDy7AxxHGPbGXZlWUAphThOtnq7WmtUVYUPP/hgq7dL22VZFmazGeqagT16szzPMJlMcHp6OvRSiIiI6ACwFPdISCkxSRIkSYIoimCMQVmW7KlGr1GqgVItwjBClh3G1D7LsjZDRdq2hW1bqKoucPcuVVVeKlkPghBRFENrjSxLX5toOjZCCEgpXxmmYjZlxp7nb/otAtHmfNCV4Zqt9d/UWsN1XWBE5bh//etfEfg+PM/bekuCNF1iOp0hiuKtvobKskAcJ7h3coKz83cfu9SvJEnw+NEjVFXFi2Z0Jcuy0LYt2rZFmi7x3uPHODs742cxIiIiuhMG9o7Exx99BNu20TQ10nTJTQe9VZalmEymsCwbbbtf5dq2bWMymSLPuyCSlNYqeFMhTVN4noc8r25dKlcUOYoiRxCEmEymyLJsdNk5tm3D94NNZqEx5tLGcf3/dV2hKAoA3YZzPXClbds7nyOklJvbtG17lFmOruvurM/ofH6B2ewErutt9fgoihyPHj3CMmUvzL4kcYyTkxM4jgOlFGzbBgQg0AXN18f6uuXBtoey0GHwPG9zUQjApjXGuv8tERER0W0xsHcEbNuG53mYzy+GXgrtCa01lFIIwxDL5WLo5dzIOji1Li/VWmO5XGw2UUptJxhSFDmapkYcJ3AcG3meXwqerYeS1HXd20ZfCIEkmUBKibqucX5+du2fXWeR3IXn+fB9f5Pxt/4jhMC9e/fw4uXL0WxgZ7MZpNztcJQsyxBFEZqm3lpGTtu2qKoKjx4+xI9Pn27lNulqjm3jgw8+WAWAu4CdEHL1fHbf0z2vhhfL6J2UUqjrGn/++uvXLrYQERER3QUDe0fg5ORka8EMOh7rcsIwjDbZb2MmpUSSTCCEQFEUKIp85/eplMLFxTmSZILpdIY0XUIpBSklptPpqtdajPn84sqN/zqbrWmarWzyugEfuFaJ8bbZto0gCJDn2ZW/j+8H+N2HH+Lb77678+8qhLjTbUgp8d7jx1dOkN6mpqnRtj58P9jq8ViWJSaTCZIkwXK529/hWE0nE7z//vuoqnLvLm7QOHVtILqP3QzqERER0TZZSZL8w9CLoN2RUmI2ncKyLE7ApRtrmhphGEFrPZpMq6usy28b1WC5WPQeyO5KLQWiKN5MknVdD4vFHLZtXVmOuR7SYds2wjDalM62rbr1ps9xXAgpUNf9lwL6vg+tDcqyuPLflVLwPA+TJMF8cfNAiW3bePz4ET784EM8fPAAD+7fRxzHKIrixsem53mYTiYoy92U4b6qbRWiKH7j43JbSrW4f/8+5vM5s8W27OGDB3j48CGyjOXOtF2WZaNVCiWnJhMREdEWcSrugfvgyRMkSXzrfmJ03LTWyPMcYRgNvZQ3siwLSZKgKApk6XDDPsqywHK5WAVCzWptNtI0hZQCk8kUnvfr1N0g6Mqc5/MLnJ29xHx+AcuyMJ3Obt2PznVdNAME9YDrZdHleQbHsfHxRx/B87xr33YQBPibzz6D7/mYzy9wfn6G+fwCxhh8+sknmMENvhQAACAASURBVE2nN1qr1rq3qc+7Coi3rUJZFvjod7+DZVk7uY9j9OjhQ5ycnGC5XIz6YgbtF8uyEMdJN0SIiIiIaMtYinvgJpMJzs/PN1lERDdV1xXCMISUFrQe30bX933UdbP1jKjbUEptyiTbtl0N6lCYz+cIgmAVzBJQqnmtvG/dm64sy70MKHS99N59rSjLMnieh08/+QRZluH8/BxFWV6ZUWzbNh49eoRJkmxKfF+9v7quoJTC48ePYYy5diagZVm9ZrkZY+A4ztazv6qqgu8LfPbpp/jLt98yu+yOLMvC6enpJmhMtC2u6yHNMjx79mzopRAREdEBYmDvgHVlfS2DenQn62EUUgqMreJPCAHbdgYpPX2Toshh2zYsy7qUFdb1/bs6+LgeeJGmyzv9Lk3TwHGcQTJ0tdZwnOu9pVRVN5XYdT08fvwYtm3DGAOlFLQxEOiOO8dxUJYlFov5GwMtWrfIshTvv/8+GqWQ5+/uZWfbNnSP58WiyBFFMRaL7ZfNlmUJzzP4m88+Q5qmqOoanuuibVu8PDtjtvYNJEmCut7eoBOitbquMJ1MGNgjIiKinWBg74Ctm/gT3ZaUEpPJFFV1dUbV0CaTKbTWvQzKuImiyDGZ3Kw8tCzLOwcobdse7HnqMhRvdr6p62rTe1BKCSEk1rFQYwyy7Hql1W3bIssy/O53v8M333zzzsfR933otr/AXlVVsCwbcZxgsZjv5PbruobrunCcaBNk/fSTT/Dz8+c4P+9/mMq+8H0fcRzDdR1MJ1Nk2fgHBdH+WZf/SynZE5OIiIi2joG9A2aMQVVVcBwXTTOejCbaH74fwBjzxkyzIUhpwXXd1bAGPcqJlUqpVebP9TZwWmtEUYSqut0wByEk/MCHZVmDPR5dKe7t+9Z1m93bb3iValAWOT7++GN8/fXXby1njqMIbdtvADTPM0ynMwRBuJNA9Pp8/6q6rvHo4UM0TYN0wP6TY3X/9BQPHjxAXdfQWiNNl3tZBk/j53k+LjjohoiIiHaE6VwH7vnz5wiCYOhl0J4aW3ZBEIaYTqcIwxBCiJ1kP21Lmi6vnf3TlcybW2fYxnEMx3ZG/Xj0oa5rNE2NTz/55I0DSIQQCIJgkMzG5XIBz/N6a6DfDb/J8OT995m9/RuO4+DBgwdYLBYoihxVtZ+9LWk/eJ6Hly9eDL0MIiIiOlD8pH/glqssDdtmcibdjBASruuOqjRtPRX17Owlzs/Phl7O1pRlscrai2/8s5bV9fPbRf+2mxhLX7KqLKFUg88+/RRJ/PrjOZ1M0DTNIOvVWiPLMkRR3NskW6UUlGrw8Ucf4eTkBNPpFHE03inXfZlMJjfKqiW6LSlll1E7ol6wREREdFgY2DsCT589QxhyI0c3Y4xG26prD0TYNcuyYIwZVQbhNs3nF7AsC67rXftn1sHXMUwrHklcD0DXcy7PMzx58gQfPHmyKREWQuDhw4eDDpRomhplWSKOkzuVLt9EUXSB43snJ3hw/z6ePHmCJ++/38t978I2HjfXcQ72XELjsi7DJSIiItqVcezYaaeUUqPJpqH9UpYlgiCEUmrwMjWt79bDbR/keZfNpVRzZdBhPQVYSgHHceGsghN5PoasynE9P0opLBZzhGGIv/nsM7x4+RJJkkBrDaWaQddWFDksy0KSTJCmS1iWDdu2UNfNznr/rYeUAF2W5z61aLAsC5MkwenpKTyvC3wbY7BcLvHTzz/fqqx6TMcqHS4hBFzXxV++/XbopRAREdEBY2DvCEghGNijW6mqajMZN8+zQTOdXNcdPLi4a3VdIwg0HMe9NEhDSokgCDfZeVp3mYtjKkfWWsMYA8uyRvU85XkO13Vx7+QExpiRBEG7HoxxnGA6na0eu+5576NPopRidFOupZR48OABppMJhJTAehiLAKSQaJoadV1vnj8hBDzPx2effoqnT59CSInZbAbf8/Dy7AxnZ29/bTCwR9vw6qTbqz5nua6HxXLJ7FAiIiLaKQb2jkBeFDDGwPP8W0/dpOO1LuMLw2jQwJ5t26MLRuyKEOvsPBuu68J1PTRNPapA3lXatoVtO6MK7AFdwBQYX3+rNF1e+v+Tk3u93K8QYtBAgxACYRjCsW20bYs4jjGbzVDXNYoivxQgMcZcGTAxxqAsC7Rti/fffx/GGDRNg6oq8fDBA1RVhSzLcHJygsD3UVYVWqXgOA5msxkcx3nt8Se6Dsdx4fsebLsb0LOeCN40DcpVj0+gm+Du+z5++vnnIZdLRERER4CBvSNgjMFfvv0Wn336KbRu0TTDlqHR/qmqCkEQDhZck7LrJbdcLnq/775VVVf+HAThqmxUYT6/2JOMj3GV4+4j0UOGtVIKSTK589RrIQSSOIY2Bnmev/O2At/H/fv3kSQJlFJdb0ghoFuNxWJxq0EWTdNNQn5VXVe4f3qK2XSK6XQKpRoEQbB6bDWaph5N5ibtH9/3YVkW0jS9dOyFYYQ4jlHVFcqiQJIk+Onnn1GWvKBKREREu8XA3pFQSuHps2f44MkTNM0CAEtz6WbWWQlDcl334LP2yrLc240gK/7vRmsNy7J33gNQ6y649fDhQ/x8y2wiKSU++fjjzVAb27bx4uVLvHz58soA3+npKR4+eICyLDCfX+w0eFmWFeI43kyDL4pidFmktL/yPMNkMn0toJznGYqiwHQ6hSUtVFWFi4uLgVZJREREx4SBvSOSpikWiwWSJDmKzCfariHL97TWq3JKGjNjDKTksPXbWk+hfltgb92Mv+u3qJHn+a2CZEVRYDabYrlcIstulr3mOA4+/ugjaN1uylmllJhOEjx88KALHCoFgW7whWVZaJoGy+Wip3OI2azL8zz2mKWtatsWdV0jimJkWXrp34zRWC4XmE5nPBcSERFRbxjYOzLPfvoJH1oWgiBEUeRDL4f2QBwncBwHxphBs14cxzn4bL19p1QD39+faatj0zQNPM9HURSv/ZsQAkEQwvM8tG3XUsG2bUynMywW8xsHzIwxKPIC7z1+jD9//fU7v9/zPJzeu4ckSWBZFooiv9Rzcx1kzPN8NVDAAmCgtblVie02DZ1pTIenLAtMJlNcFRNv2xZVVaJu+H5FRERE/WBg7wg9ffYM/8Xf/i2a5niGEdDtOY79Wi+hvnmeBykl+0OOXFVVCMOolz5xh2jdy3Jdci6lBSklLMvaBPR+228xjhMEQXDjrDug60/nui4eP378xpJcz3Xx3nvvIQiC1UCK9J1BxO4iwDjeW7TWkHJck5pp/62D62EYvaFfo2AZLhEREfWGdQJHSGuNZz/9hCAIh14K7YGmUYjjGI7jDnL/QghEUbzJgqBx6/rEWUMvY2+laYowjDCZTBFFETy/C2pnWXplKWueZ3Bd79aPeZ5nmE2nePjgwWu3EQQBPvn0UwgBzOcXKMtiT4a4/OquA0KI3qQsC7ju6++L668tl5y6TERERP1gxt6RWvfam05nKIoCdV29+4foKKXpEnGcwLbtQbL2jDGrYAcD0XT4lGpwcXF+7e9f95/0ff9WWXvd62uJJElwenqK+XyOqq7hOg5OT09R1zWEEJjOZpBCIk2Xe5M5G4YR2rYdTfYgHZZusrOG7/ubgUdSSgRBiO9/+IEBZSIiIuoNM/aO2NOnT/Htd9/BsixMJtMrrzwTAcNnvdR1BaUUZrPZYGug61mXPlJ/yrK8U0at1hpFkWOxWMDzPMymk1WwooCUEo7josgL5HmGOE7gut4WV78762Eu7LFHu1JV5aXXQxwneP78+a2C7ERERES3xYy9I1cUBb7+5hsEvo/33nsPSTJBVVWrK9HsSUQdacnBj4duwiA36GNnDEtx+9a2aivBK2P0O8vd27bdZPBe3VtsPIoih+M4cF330qAPom2pqhphGK0C4A7yosDZ+fUzbomIiIi2gRl7BAAoyhLf/OUvePr0KSzbwmQyQZJMuEEnAEBZlIiiuPfMFyEELMuC67qwbftGJYo0jC5jj28tferz8VZK4eLiAo7j7MUEZCEEtOYgF9oVg7quEQQBhBAQAMIwZJYoERER9YoZe3RJmmVIv/4GAHBycoJHDx8iTZfsFXPk6rpCEASQUm5luqQQYlUiJyGl2Ez/fPXPemNkjIEx3eaJiF4XBEHPrw+D5XKB6XSGqipHPQGZ07Rp1+q6mwaeZRmCIMAHT56gbVt8/c03Qy+NiIiIjgQDe/RG5+fnsC0Ls9kMWZYOvRwaUBiGUKrZBPWEkKvgnFgF4Lq/hcAr/3/5+7rgXfdvwK8BO2MMtNYwRqNtWzRNjbZtoRQb3v+WiSZoP/8C1p++gsgWQy/nSl3wlxcC+mTbTu9lsVp3r1fX9UY7rdr3g9V5ZLyBR9p/TdNsLkgVRQEAODm5B8uytnIhjIiIiOhdGNijt3rx8iXu3bsHy7I5WfCoCTiOi5OTe5uvrINy6/9+09/GGDRNi7at0LaK2Z930H7+BdTvvwQA2F/9ceDVXE0ICWN4ruhLEHTToofISmvbdtTtGozRLImkXnSTqYNNgL0oCnzy8cf45i9/4XseERER7RwDe/RWxhicnZ1hOp0iz7lZP1aWZSHPc5RlMfRSjpr1p68u/T1GXU8zbmR3wfM8OI4LIQBjutelEALL5TizN4dWVV2JJDOnaNeapoHv+5v/L8sCURRhOp3inMM0iIiIaMcY2KN3enl2htPTU26OjpiUkj3uRkBki9Fm6q0xsLddtm3D83w4jg1jumDVOgmtriu+Lt9hnUnFdhK0S0o1sKzoN19TCMOQgT0iIiLaOY4upHfSWuNiPofjOEMvhQZijFn1xyN6Owb2tieKIiTJBMYYZFmG+fwCZVmgKLo/Qwf1jDEYe6VrUeSbqdpEtyWlhOu6l74mhEAQhJfOea8eZ03TYJIkeO+99xC8ks1HREREtG38pEvXUhYF4igcehnUM8dxEQQBjDEcZkHXwsDedkwmUwgBzOcXI348DcZ+fVBrjSzLEMcJlssFs87p2oQQ8H0fruttJrVXVYW2bVGWBcIwguu68DzvyuNKa43lcoHA9zD7+GPM53Msl0ssU2aPEhER0XYxsEfXUpYlbJsZe8ckjhPYtgWtDebzi6GXQ3tAynEHefbFdDpD2yqkIw8AdIMpxj9xtq4rWJZEHCc8l9ElXTanA6UUmqZeTXGXsG0HQdBNVc7zHE1Tw7ZtRFEMx3EQhiG01jg/P4Pv+/D94MogvNYaZVmuSsI9TKdT/OXbb1GW45wkTURERPuJgT26lrKq0DQNXNcdvPyLdi+Ou83L+fnZ0EuhPWJZ1oizy/aDlBJSSszn4w7qOY4Dx3H3pnddURTwPB+2bTP7mOC6HoIgAND1wvMDH1EUbSa5r7PtXj1WlFKbwLDvB1Cqm0RdluU7A3XrAF83/Gbk9etERES0dxjYo2t7/vw5PvjgAyilNh9+6fBIacFxXAb16MaklAzs3ZHWGsYYWJaNth1vACqKYuR5hqZphl7KtQkBHp8Ex3EQRRHKskRR5Le6jdtMiF9PsS4KTpcnIiKi7WLdFF1bmmW4mM8xm51gNjthM/IDJaVg0JZuRQiJfSjNHLu2bWFZ1tDLeCPP86C13qvs7a5MnP0fCZtgdFX1Ww4rpcWgHhEREe0EIzN0Iz///DN++eUXhGGIDz/8AEYbVNW7y1BoP0gpEQQhG8zTrQghwJjw3Y0983Hs2YREbydWWbH9tg4QAjw/EhER0U4wY49urG1bLJdLfP3nr/H999/D83xIOd7sErq+KIoBGCyXi6GXQnuo27hy53oXtm1DSrHp3zVGXa/V8a7vKq7rsrceAQB834MxuvcyciktXgQlIiKinWBgj26tqmtkeY40TeG6nJi77yzLgm3bWC6XQy+F6GiFYTTqcr04TqB1i6bZnzJcoBt8YNs2kiRhG4kj17btqm1Av4QQaEeciUtERET7i4E9urMXL1/C94Ohl0F35Hk+y+voSnGcII4TAN00yDCMVj3LLjMGnPh4B1JKWJaFsqyGXsoltm0jjhPMZieQUmK53I9JuK9SSuH8/AxKtUiSBI7jDr0kGkjTNNBab6bi9sWyLJQjDtoTERHR/uJla7qzoijQNA3CMERRFCzF21NKNfA8b+hl0MjEcQIpBWzbwWx2spraqjGdzmCMQVkWm/Kytm3hOMzevS3P81eZcOM5h0ZRBNf1UJYFiiLf+/6b6ymovu/vXdYhbU9VlfA8v9fsWNu2UbAUl4iIiHaAgT3aih9+/BGffPwxtNbsIbOn6rpGGBq4roe6HlfGEA3HsixkWZehpbWB1r8GdmzbQRzHkNJCnmdQqoFlhUMtde95nrd5rMfAcRw4jov5/GLUwzxuqqpK+P5s6GXQgNpWQ0rZ66AapRSCIECajuc1TkRERIeBpbi0FWVZYj6fw/P8oZdCt+Q4DoQYd9N+6p+UEm3bQil1KagHdFmei8UClmXh5OQe4jiBEJLluLcQhhHatu29of/bBEGIsiwOKqgHYPP7DNFnjcZBqWZ1MSvq7T6Z0UxERES7wow92posz3FycjL0MuiW4jhBlmUHt4mn25tMJmjb9q3l9Vq3WC4XkFLCtm0Yw8m4t+G6LtJ0XINrLMtCVR1u9q4xPNcdM61bWJbV4z0a2L3eHxERER0LBvZoa/I8Z6bOnlo/byzBpTAMIWU3IdnAYH5xca2f01qjrtmz7LaklKPKIAvDEEo1BxmkTZIJj1WCbfedPSd44YyIiIh2Yjy7CNp7TdOVtkjJK9L7i4HZYxXHCU5O7sGybLRtizzPrx3Uo7vLshRxHPecQXR8PM+DZXU9Iem45XkOKeVm4veuSSlQj6jUnoiIiA4HA3u0VU3TwLJ4WO0by7JWmTmHl51D7zaZTCGlxMXFOZbLBYoiZ/Zmz6qqQtPUo+lTmuc5bNuBbR9OYr+UEkEQIs+zg8xEpJvRukWaLuG6Llx39xPhhZBQSu38foiIiOj4MAJDW1U3DaTkYbVv1lladHy6bBWDxWLBYMfAxvb4l2XR63CBXQvDCHVdswyXNtq23el7nxACjuOuWhxIHntERES0E4zA0FY5tg2tx7U5pXeTUowuqEC7J6WE4zhYLpdgtubwHMcd1VTqoiggpTyI8uD1sV6WxdBLoRERQqwCbrvJUE6SBEIInF/M8a9//jMvoBEREdFOHE6NDY2C53nIsnToZdANGWM4+OQIOY4LYHyZYscoCAIYY0aX0aO1hpTW3gckgiBEXdccXkCXuK63s2O7y4TX+Pa773Zy+0RERERrzNijrbJtmxunPaSUOoisHLqZphlXEOlYOY4D3w+Qpsuhl/IaY8ze9021bRuu66Io8qGXQiPj+z6qqtzJbVuWhbLczW0TERERvWq/P63T6Git4bru0MugG1o39D6kRvn0blpraK3hOM7QSzlanuchjhNkWTrKrLiqquD7wd5m9Pq+v3p8M150okvW/SOrajdluJYlURQs/SYiIqLdY2CPtuqbb76B7wfw/WDopdANaa2ZtXeElFKbklzqTxTFODm5t8nUG1sJ7lpdV1BKIYr2a4iGlBYmkyk8z189vpzyTL+KohiO42A+n+/sPoQQowzWExER0eFhYI+2qqrrTYPoOE72NsvjGEkpuQk5QmVZwvM8BnV7Zts2lssF5vMLNM14BmZcJU2XsG0Htr0fmZ22bWMymaBpaszn801GMtGa53mYzy+w26FBAi2zRImIiKgHDOzR1rVti+++/x7L5XJT6kLjJwQ40fgIta1CURRIkgmk5FsCvdk+XKdxHAdJMkGe56sySJ7T6DLbtnsZGGSMYZsDIiIi6gV3cbQzP/38M7TW8Dxv6KXQtXETfIzKskDTNEiShMG9nhizP6XvSTKBUmr0mYVA1zcty1KW3tIbWVY/U56VajCdTHZ+P0RERETcwdFO/fj0Kfvt7QljwKDOEcuyFEq1mEymzDLpgZTWXgyrWZdpZ1k69FLeaf1eM9Z+hTQOQoheMva0NnxPJSIiol7wEwftVFVVaNt2bzJTjtW6MX7bsh/QMcuyFHmeI45jJMlkLwJP+2gymcIYsxcTM13XQ1kWvQRC7sJxHASBjyzLhl4KjVzbaki5+7pyx3GQ8ngkIiKiHnDXRjunlOJghhFzXReO42KxmMMYBvaOXV1XqOsKQRBsBuAopbBcLoZe2sFYX+zQe9BY3xi9F0OQwjBCnhdQavzlwjSstlW9ZNIJIZg9SkRERL1gxh7tlBACnucxqDdSQgj4foCqqvYiyED9KYoCFxfnOD8/g2VZmM1O4Pv+0Ms6CMaYvXm91XUD1x1/n9R1AJrobWzbRhiGEKKfwB4/+xAREVEfGNijnfI8D1rrvdnEHpsk6Rp7F0U+8EpozC4uzpGmKXw/YM/MLbBte28yeeq6ghBi1O0UJpMpmqZB2zKwR28mpcRkMoXWBhcX5zu/L9uxUVUc4kJERES7x8Ae7dS+lJsdo/VmfbGYD70U2gNKNVgs5vB9H47jDr2cvdZX8/5tqaoKk8kUJyf3MJudwHXH8/xPp12/wn0Y7kFXM9EE6os/wES7nSC7/iwihNj555IwjPDixUuUZbnT+yEiIiICGNijHWuahg34R8p1XZYJ0Y1orZHn2WbYCt2cZVmQUkLr/XntFUWO8/MzzOcXyLIUURSPou9eVxou2P9xz7WffwH1+y/Rfv7FTu/H9wMYY3ae2blub/HixYud3g8RERHRGiMutFN1XaMoCniej6rilesxadu2lwbidFi03o9hCmMUBCF830dR5HsZVB9bWwXHcZkRdQCsP3116e9d6NoI+JjPL3Z6DAsh4Xke/vXPf97ZfRARERH9Fnf1tHNPnz2D7/uj7tF0jJRSUEohiuKhl0J7xPd9NM1+9IcbG8/3sFwu9joYtb4YMIZS4q6keTyBRrodkS1gf/VHiGw3mZe2bSMIAiwW850Hpj3PxXw+5yAXIiIi6hUDe7RzTdPglxcv9mKy4rGp6wq2zYArXV8Xz2HG3k0lyQRNXe/9hn+dtTeePns8Ful6+sg2dRwXF3P2rSUiIqJ+sRSXeiH3rFn8MZDSgu8HUGr/SgJpOE1TIwjCoZexV1zXg2VZSNPl0EvZCq01pBz+gkBd1wjDEEEQwLIsFEXBCd/0Gtu2e/n8IaUFIQTynMcgERER9YuBPepFEAR71Sz+0CXJBLZto64rZFk29HJoj+zbRNcxCMMQWZYdxOMWBCFs20aeD3/eKMsCgEHbarStwmQyhdaa/VzpEtf1VsfKru/HwZzZekRERDQAluJSL8Iw3PsStEOxnmh5fn7GoB7dmGVZezn4YSi+H0BrfRB9CV3Xhed5WCzmozkGyrJE09TQWiNNlwhDZpPSryzLgmVZPfW1FNj/0D0RERHtIwb2aOc8z4MxZlTTFI+RbduYTKZwHAeLBbMK6HaEkHwt34DjOKjrauhlbIVSCkIIaD3O8EUQ8AISXRaGUW+vv7qucDKbwff9Xu6PiIiIaI2BPerFIZSg7SvLshAEIZIkQdM0uLg4H3pJtMeEEADzUq5FSrkqed//bD0Aq8zDBkEQDL2U18RxAiHEwfQxpLvzvK63ZV+Z6Vpr1HU9ytcHERERHTYG9mjn6rqGZVkQgodb3yzLwmQyhWVZmM/nbCxPdybEejIuvUuSTFAUxUFlOOZ5Bs/zIOW4zueWZSHPD6OPId2d63oIwwhZlvZ6v5Zloeql7JeIiIjoV+P6ZE4HyRiDFy9fIozY+6hvnuejrmuk6fKgggt9MtEE6os/wESToZcyClJaPJauIY4TGGN6adrfp3VWUhTFQy/lEq01LIvzwI6dEBLT6QxBECDPMzRN0+v927aNsjqM0nsiIiLaHwzsUS8W8zkc2xl6GUfHsiz2nLqj9vMvoH7/JdrPvxh6KYObTqerwA43ru9i2/ZoBkxsW5alkFLCdd2hl7LRtgqOw8DeMRNCIEkStK3CfH6BqucAm+M4aJqGFz6IiIiod/wUTL3wfP9g+kztCyEEbNtGnrP89i7kP/8T5N/+W8h//qehl3IjruvB930YY2CMQdPUd97oWpaN+fzlllZ42Oq6gut6Qy9jZ7TWo2qvoFQL3+fFo2Pm+11vuzTtt/wW6PpphmGE777/vvf7JiIiIhrPp3I6aLZts/dRz1zXhdYabcuMvbvQ/+4/QP+bfw/97/7D0Eu5EdvurtvUdQ2lFHw/QJLcvpzY9wMeSzeQ5zm01gjCw2xBIKUYVWaS4zgHmyFJ72bbNnzfR573Myjjt8IwwvO//pUX0oiIiGgQzNijXjRNAynF0Ms4Kk3TIAyjoZex96w/fXXp733hOA7Ksthk6ZVlgel0iiAIbzxERUoJ3/dGlaG1D9J0iel0imYVXD0kQkhoPZ5AmuM4nIh7pFzXQxSFKIpikNdZEASoqgpnZ2e93zcRERERwIw96kmWZXAcF0IwuNeXLluvhe/7Qy9lr4lsAfurP0Jki6GXci2+72M6ncEY81rpbZqm8H0flmVd+/Y8z0OSTNA0Dc7PuXG9Ca01yrIc3aCJbRBCjCpDbmzroX54no8wDLFcLgcZVBPFMSAkfnz6tPf7JiIiIlpjYI960bbtKmuPh1yfpJTc7B4Jz/Nx794pHNdFWRZYLOavfU/btsjzHHGcXOs2wzBEGEaoqhJZNkyJ274rii7YYB/Q8KAxtlZo23ZUwzxo97q+diGWy8UgmXqe56GpG3z99dd8nyUiIqJBsRSXelPXNSzL4gfgnkhpQQiBpmmGXgrtiIkmMP/Vf4vo//1HeKpEmi7fOaSmqkq4ros4jl9rMm/b9qZ8ex0UzrKUg2/uyBhzUK0IbNsZXb/Fqirh+0Hvk1BpGEIIxHGCuq4H+0whpcR8wfJvIiIiGh7Tp6g3eVFsptbR7nmey6DeLZhoAvXFH2Ci2w+a6Iv4r/871P/Df0L5X/4d0uW7g3praZrCth143q9TW23bRhwnqKoKjAPKPgAAIABJREFUZVkgTZdYLhcM6m2BZVlomnEFwu7Ctm0oNa4LNFVVrSaBH05mJL3Zurw9y/qfgPsrAc0LlURERDQCzNij3rx48QKTJIHrugwW7MC6f+G6RM51PU7ou4X28y+gfv8lAMD+6o8Dr+btwv/nHyGEgP6//y+YG5SiGaORpimSJIZSCm3bIopiFEWBqip3uOLj000TbmHMeCbI3tVYe6XWdQ3f95GmvKBxyIIggGVZmM8vBl6JYXsRIiIiGgUG9qg3xhgsl0vMZjMopaD14Wx0h2JZFhzHget6m4EISik0TQ0pJZqGAdSb2ocpuFJKRFEMqy5Q/uf/HeIWryWlGuR5scrSKyGEYFBvB1zXObjHtaq6gSCWJVEUxWjaK+R5hpOTe2z5cKDWbQI8zxtBUA8wBhAM7BEREdEIiPfef39cHbDp4D18+BCz6RRpyt40NyWEgOM4cBwXruvAmK5pfF3Xm+CB7wdwHAda64HLlGgXpLQwnU5RliXKsrjTEAMhBGazEwAYrAH9oTs5uYeLi/PRDZvYhiiK4LoeyrLYDAkZWhiGcBwH8/nrw2Nof02ns1VJe42mUYNMwP0tz/PQthrf//DD0EshIiKiI8eMPepd0zQYaSXXaEkpEcfJJhNFKYXFYnFlVkpZFqPY9NBuRFG0tUBKEIQwxiDLMgb1dsD3AyilDjKoBwBZlqEoCiTJBLbtIE2Xg/+ueZ5jMpkiCEIUBVsRHAIpJaQUODt7OfRSLtFaw7b5MZqIiIiGxxoC6l2e52hbjSSZjLZX09isNzbn52dYLObI84ylZkeqy1q5ew8xy7JXJW1zlmzvyDH0E9VaYz6/gDFmk1U1tDRdwvc9OA4HaRyCro+dwGQyxWQyRRzHo3hubdseTaYqERERHTcG9qh3VVXhz19/jbOzM0wm01FsBPfBgSb90A0JIe6cXSeERJIkKIrioIY6jI1lWajrauhl9CJNu6nM62mlQ9JaI89zRFHM4QYHQCmF+XyOsuyG+6yH/Zyc3FsF+hKEYdjrZwkhBDzPx19/+aW3+yQiIiJ6E37ipcH88uIFnj59ijhOhl4K0V5Y9068C8vqevQ1TcOS7R1aB5SGLk3tU55nkFLCdb2hl4KqqtA0Dd9fDoTW616yFYqiwMXFOebzC5RlAaUUpJSYTmc4ObnXy3qklJuJ4kRERERDY2CPBrVYLld9aoYvqyEaO8dx7pStJ6XEZNIN3uBgld1aB2CPrd1AlmWroRru0EtBlqWQUoyibJO2T2uNuq5RlgWaputlmab9nNfatoVt26w4ICIiolFgYI8G9+PTp4iiaOhlEI2elPJOGSJBEKJpambq9eQYm+s3TY26rkYTTKuqCr7vD72MS0w0gfriD9APnqD5j/8zmv/4P8FEk6GXtZccx8F0OoPv+1guF732C23bdjTHORERER2349px0Cgd8tRIou0St54o3ZVIupjPL7a7JHqrYzy3GWMgxDiuG3aBvWDoZVzSfv4F1O+/hPzbfwv9b/49AEDUFeyv/jjwyvZHEATwvC5g202CLwdZxzG+vomIiGh8GNijwXmed+e+YUTHoCwLxHEC3w9gjMFyuUTbXq80d52tx9daf6QUaNvje7yVUgiCcOhlAPi1JFpKOZpj3/rTVwAA+c//hPa7fwVgYP3pK5hogvbzL2D96SuIbDHsIkcsjhNYloU0Xd55kNBdtG2LIAhQVccxIIeIiIjGi4E9GtxyucTjR49g2w6UaoZeDtFoKaVwcXEOAAjDCEHgX6unlOu6cBxn87PUD60NLEtCqXEElPpS1zXCMIJlWaMYLqC1HlVgT2SLTXae/D//t83X1Rd/gPr9lwDA7L03cF0Xtm2P4lzWtgpJHOPiglnQRERENKxx1MrQUTPGoGmao2syT3QXbauuNX1UCIEoipBlWQ+rolfVdY0oigEc37mtbdvRlMB2mVXDZBCu++ldp4ee9aevYP8f/+smo48uE0IgDCPkeT70UgB0F1qiKOIADSIiIhqclSTJPwy9CCLLshCGITP23mDdH62qhukjROMQBCHCsPtjWTaqqnrna8ZxugyXsWyGj4lSDVzXheu6qOv+mvqPgdZdmaLWevCsvbquEccxbNuBlBJCSEgpAIid90hr/+7voX7/JUQ6h/zmX976vaKpIL/5F4iGpZ1XCcNuyFZRjONctu4lOZ1MmLVHREREg2IpLo1CqxQz9oh+w7ZteJ4P27YhpYRSClVV3ahXnpS7D17Qmy2XC0ynM3ief1SBeaUUsixFHCdQ6mLwMtiLi3O4rgfbtuG6LoQQEKJ7bWRZurNebevsO2bh3Y1lWfA8b3TDf8qyQBTF+ODJE/z49OnQyyEiIqIjxcAejcI6s4PouAkEQQDbtjflXU1TI89zNM3tMr5s2+Fra2BpusRkMoHW+tbP4z5qmgZN08DzPBRFMehatNYoy9fX4PsBkmSCxWK+k8zCV/vp0e2FYYSqqkZ5LsuyFEkyYcsDIiIiGgwDezQKSik4jnPlxovokDmOs8kkWmflNU2NLGug9d0CDZZlwXUdnJ8P32j+mLVtizTNEMcx0nSJpjmelgPrSc5DB/bepCwLCAFEUYzFYj70cugKjuPAsiwsl+OdFNw0DaIwZGCPiIiIBsHAHo1CVddsQP0WrKQ8LL4fbDargEFV18jzbOsBnzFNAj12XbA2QxTFo5jo2Zd1ieuYj8V1ViGNUxhGKMtxl7Fr3SIIhxnQQkRERMTAHo3CMTaXp+MhpYTv/1piq5RCXddomrtn5b1N11uPvSvHoq6rTan1rnq6jZExZtSBvQ5fJ2PkOA6EEKPP5m+aBpPpdNO3kYiIiKhPDOzRKDR1PejwDNf1oFQz8o0n7RPP8zYTaYUQqOsaZVmgaZreNn5t20JKiS5o8bb7fNe/07ZorY8usDf2oJ7W+tIwjbFwHAe+H6BtFTzPhzEGdV0d1YTrrrfeuLP1gC543SqFOI6xXC6HXg4REREdGQb2aBQWyyUeP34My7J20sD8bSzLQhiG0FpjuVzCmPFuQGncgiCE49iwLBtt226CeUMFcYwxaJoGcRwhTdPX/t22bURRDCkljDHXLBEVcBxn0xNw/bNFUcAYPeoAzhhorSHl8bQdWAekxnxcdENNGpyc3EPTNIP1cvM8b5XFq+F5HqIoRtsqSOmuJmKX8Dwfs9nJVsq5xx5gDoJwc27ZB3Vd4+HDhwzsERERUe8Y2KNRWJdqDcH3A/z8/DmkEDg9PUWaLkeVtdEZ23oI6CbOet7lwRdVVaGu09EEiPM8x3Q6fW0TH4YRPM9DnmeoqgpRFGM2O9n8+/o1YIyBMRpCyE0fTK012rZF27ZQSkFKiclkAiEEtNaoqnJvNuN9a9sWjnM8b73rYNXYpekSQRAgCEKcnNxDWZYoirdnxklpba2Ufh1kXwdBLctCWZbI88vDGOq6RhwniKIYWfZ6sP66giBEEARo2xZlWayyAcfTDsOyLPi+j/n8YuilXFtd10g8H3EUIeUQDSIiIurR8ewuaNSiMIQQovdsvXVA5vz8HMYYWLaN6WSCNB3fFfchS5XpV5cHX3SbuV0MvtgWrVvkebaZTOp53qbP33x+scmkyrIUjuNAa7MKtItNeeK6lFIp9cbMq7quNgH6KIrguh7KskBVVX3+uqPXlVUex6AG27Zh2/Yoz6dXKYoCvh8gTVNEUQSt29eOX8/zN6//9etiG8e57wcoigJFka/elyzU9dW3mecZptMZyvLdGe7dc+DAti0IKSFFl2Xbti3m8zksSyKOEwDAYjHvNYPPsizYto26rl+7mBbHMcqyHHWm51XquuouEDKwR0RERD1iYI9GY4gsuXW23vq+nz9/Dkt2G5192YzSbkkpu82868CSvw6+UKrpPRB9W1VVwXFcBEGAosg35X6/9Wpw8qb76fVjobXGfD6H63oIwxCe5yPL0r15rHbt176H+8tEE7SffwHrT19BZG8uW/X9AE1T711wRqkGWZYiiuLNa8V1PURR9EqJfQmlms1x3v2uzWbIw/p3DoIQtv3rR622VVf2yLMsa9NLrguuvTnAprVGURSI42ST0SalhOt2QXvLkhDi1zL5dWatbprNf/+6HuDs7CU8z0ccJ8iyFE3TbAb97Cowv84Y1lqvgqnLzTnC930A4p0Zk2NUVRWm0xl83x/9JF8iIiI6HAzs0Sg0SvWekeY4DowxmM/nl77+7Kef8OEHH9y51In2m+8H8DwPUko0TY2y6HfwxbZVVQnLinrLoKvrCnVdwfcDTKez3rOBxkprvcps3F4ZZ9/az7+A+v2XAAD7qz++8fscxxmsX91trbNOm6bpSiuTyWbgSZouX8vMXR/njuPC81xMpzMYYzbvZ+sLAessWNt2cHJyD23boqrKzetxXcp/XWVZIAxDRFG8CuZ1Fx262602pfLXPV9VVQljDKIo3gwR0VojDCMURbG1qbRSSiTJZNXT8wLGdPeRJJPNY2aM2bvj5lVVVWE6mTCwR0RERL1hYI9GoStnzOF5Xm+BB98P8OzZsyv/7Ycff8THH32EMIxe63E0hD2NJe2tOE5g2/Yme+UQNE2zGXbRZwZVWRarYRsOA3srbdvCdR2U5X4G9qw/fXXp76usgzf79pwr1U2gzfMMeZ4hDCNord/Ze7VpajTNb3vUXTVtuoQQAq7rwvcDBEGwec+76UWD+fwC0+kMdV1juVzc+aLDOkj5KsuyMJlMoVRz5+dSCIEkmUApdemi2fqxXmey3uT8dN3s0T41TYPZbIYXL18yU5mIiIh6sd/1QHRQFsslbNvp5b5c10WjGiyvmBS69t3330NrjSAIe1nT2zGy1wcpJabTGYQQmM8vDiaot1bX1SDHs2oVHKef1/Y+KMuul9u+EtkC9ld/fGsgxbbtvRp8sNY0zaVjNc+zzXCJm7v6Z4wxqKoK8/kFsiyH63qbfpY30bYtzs5e3mngk4kmUF/8ASaavPE+8jxHFMW3uv1XxXGCtm3fmAmv9c2naq+zR9vPv7jz+ralbbsszb/57LOj6adJREREw7KSJPmHoRdBBKwmyiUJkiR5a5P+bYiiGE+fPXtn4Ga+WODeycmmzGk4An7Anj27ZNsOkmSCuq4PugTb94Pej6NWKQRBCGO6Te+xW/dssyz74ILHQFeC63n+pox9X/i+jzAMkWVZb2XS3YCO8o19L3et/bu/h/r9lxDpHPKbf7n6e1oF1+16dDqOswp8ims/RkIIxHECKeXWS2zF86cQ6bzL2GvGM6inO88ZPHzwEEWeH+TrnIiIiMaDgT0ajXXPnaIscf/+/Z2V5Hqeh0YpvHjx4lprmi8WuH96f5CpvWtCAIEfbK3PEV3m+z6iKEaeZ5sG9ofo14CS1ftGUymFOI72uk/hNjVNgzDshjHs23CJd1lnXq2HZ+zL850kEyyXCyjVfxBmqGPguoGxbuq13vQg9P0Aruu98fi1LGvzvK+DeovF/LXvu/P6mwrym38ZVVBvbd3n8P79+3jx8uXQyyEiIqIDxsAejU5d1wiDbnDBLjZYcZzghx9/vHaQzhiDxWKB+/cfADCDBPeEEKtMKwb2ti2OE7iuh+VyOciGvm9KKURRDKX6zRDqhkZ02bLMPO3OK8YYhGF/A0361LYtLMuCbTt7kbXXTb/2rpxYe8huEhhbT9Ttpv92vQKjKIZt26jrX5/jIAgRx8kq+OfCsqy9LMveBq01HNdFWZTM2iMiIqKdYY89GqVnP/0EY8zW+4H5vo9lmt54I90ohb98+y18P4DjuFtd03XsS8bLPvltP71jKRHtemZliOOk9/vuSg5rTKbT3u97jKqqQqOaQZ6LPqwHIq2HIozZeko6XV9ZlpjPL2CMwcnJPQRBuMrm83FxcY75/AJVVeLi4nzopQ6qqWs8ePBg6GUQERHRARv/p206SkopfPvdd7AsC667nUCaEAKe5+Ovz5/f6ufrusa3332HMAx7G/Lxqps2Vqc3s20Hk8l0a9Mk901VVWjbFnF894b4N5VlGWDMwQazbipL01W2mD/0UrbOGL0p/x4zy7IRBCEzom9Ba40sS7FcLuA4DqbT2aY8V2t9kNmoN1VVFTzPw2w2G3opREREdKAY2KPR0lrju+++21qWnO/7mM/nqO9QDlOWJb777jtEUQTbtu+8pps4tuDTVdYBkDCMEIYhgiBcTRe9ftDT8zwkSYI8z1AUx1V296o0TWHbziBBl+VyCdu293oy7DZlWYowDA8yeF8U+ah/NyEkkiRBURQMQt2BUgqLxRxZlkFKiSS5esruscrzDI8fPRp6GURERHSgGNijUavqGn/59luE4d1KcqWUcF0Pf/3llzuvKS8K/PDjj4iiGJZl3fn26O0sy0YYRkiSCSaTKTzPgxACQkhYloUwDBGG1wsQeZ6HMIywXC4v9YQ6RsZoZFl259fW7e7bYLlcrKZs9l/aPjZKKbRtu7Xs5DGpqgpKKXjeOLP2gsCHUuqgh+b0qa6rTT+96ZQZamtt20II0fsFQSIiIjoO/IRBo1dVFcqyhOM4t24+7Xk+zs7OoNR2+qilaYqnz57hyfvvX9oQ/ppUdzm77iZf11pfOaBjrBkvuyKlRBhGcBwHdV2jaWoUhXrtOTw5ObnWMAbXdRGGEdL0OIZkXEfT1GgaZzMNtE9t2yLLUkRRhIuL4w6yAl1AxPP8g8way/MMSZKgqqrRZR5rbcDrM9u1DtyHYYTZ7ARFkb/1uJZS3mqQj4kmaD//opvom/V7/rqN9URhIiIiom3jVFzaC67rYpJM0DTNjTeGUnZZXd//8MNWN5VVVaGqKggINKqbFqiUgmpbtFqjbTV0q9FqA6M19GoK5noNxgAQYlVE2mWgOY6DKIpe6/Vk2zYcxz2aaaK2bSNJJmjbFmm6RF13WT+/3fytpwW/q6TW8zxEUYw0XXIy4W8opRAEIYzpf+JzNznVRhAEBxnQugmt9cH2edNaw/cDSClH+frrJo4fx7m1T03TbI5r3/chhLh0YSYMI8RxAs/zbvX4q//mf0T73/8vQF3B+tf/b5tL3wkpLTiOgzRNh14KERERHRhm7NFeePHiBbTWeHD/PrIsu1HGle/7+OWXX26VEfAuy+USy+Vya7c3nU7x8MH9175uWXbvQZeh+H6AIAiQZelWymXDMITregzqvYExBmVZwHW9QYJrWZZiOp2tgiv7GdTaRubQ+vwkhBhdVts2ZFmKJJmgqspRncuUUqvS/sN83IdW1zXquobrevB9H0EQQGu9CfIuFgtMJpNbZu2Z3/w9bmVZYJIkkFLi6dOnQy+HiIiu4DgOnjx5AkvK1cXv7uLzTz/9hPLIL0LTuDFjj/aCMQZ5nqMoCtw/PYWU1rWCe5Zlw/d9/PDjjz2s8u7ee/wYWrevbXzDMETTNFsrJR6zyWR6o6BeELw5IJQkE9i2jeVyMapgwtisM0mGypprW4UoiqFUs5MA/K61f/f3UL//EiKdQ37zL7e+ne5YPszMsS6YY42y3NjzPCjV7uWxty/atl1luZdQSqEsi1Vptobj2LAs68YXXuSz7yHSOex//M8QzbiOqTep6wpxFENaFvL8eIc3ERGN0em9e/jwww/RKgWlGkgpNu2gwijEfD4feolEb8TAHu2Vpmlwdn6OeycnsG3nncG9MAzxy4sXKIrxZwLZto1Hjx4hz7P/n713i5Elyc/7voiMyHtmVfXtnD63mZ3hrmh5uWsD4lJLwRhR2iVEDElxSRq2RNprcfkiwA8GHwz7xaDe/CQ/GXpZG6Bh0S8L2rC1FAkvJK14A2WS5nJpLcXZuZ+5nGt3V1Vm5SUufsjKnL6f6u66ZFbFDzjomXO6u6KqsiIjvvj/v+/MvwVBsDHtO5zbEOKsuHkRruueadOllCKOe1BKYTwemUqcF1C14qqVBYoopaC1QhhGnazaI48+ABkfVRV7NxAYPM+by1ylgxjytdercbVI8CjLAp7nVTYFqj1CexVaojfi4KQNVJ/343MymQq+VxO1SZmDvvW9Vl3js1CWAv1+H4wxjJOz93uDwWAwLBfXdfGpl1+edgwlzUGzlBJaa7iui+fPD9b28NWwHhgXX0PnUErh7XfegW3blxpRM8ZBCMHBwcESR3d9er3eC4SV9RenXNe9sg9XWRYnEjc5txHHPeR5bkS9GaCUgnO2cuG4y23SJBmCfes3bmTgzzmfW8WY/OKXIL7yNcgvfmkuv28+kOnnlCAMw1UP5gRSCvh+gF6vhzjuIYriqfebu+qhbQRFkcOyLPT7A7ju+r/mWiuMRsPKemNvb9XDMRgMho2mFvXKskCSjM89eBRCYHdnBzs7O9PDQIOhfRiPPUMnkVLiaHgE9xLTbc9z8dHHj5Y8suuzNRi8oGKBYJ3FPUopPM/HaDSE1rMLHHmeIwwjAAk8z4PrehiPxyhLk7Q6C4wxSLn6FkTP8zc6rZhzDinnUzFm/cG3TnxdFa7rgjEOy7JAKYWUEmVZtK4tPk1TFEXZeO0RgmnbcOULNxqNWlVhuI4kSQLLsuB5HgCsfVWE1hrj8QhbgwHEtBPBYDAYNhXHcRBFEfIsw2iJB81hEODevXtI0/TSfUOWTcA5Ry+OsbuzU1lK5DmUUvj4449bt64xbCamFdfQWSi1EAbhuZU+nNsghOKjjz9ewciujuu62BoMLmzD8zwPRZGvdfVZGEZTo/WrtVUppcC5jSAIQKmF0WhoWuquiOu6K99IU0pg2w6Koljr6/wiHMdtkrVvyqpbFBljiOMeKK1804oiR5IkyPO8tV6hSqnG31RKCSFK5HkO27bhuldvEzVcDSkFyrJEWQoEQQCtcULoVrt3UX71V0De/T5IOr/AqlVTliW2trYxGo3MxnCDsCwLjDET2mPYeCil2L99G/u3b4Mzhl6vh0G/j6Is59bJ4Xketra2YJ/ykt7b3cWtW7cwmaQzPZZSaro2yKCUgmVROLYDx7aXKkYaDBdhKvYMneWyxZDnuXj4sDupc/0XtOFW4tXqwg0WheM48P2geS/H4+tt2JJkDNf1MJmkZpF8RWr/kF6vj7Isz/V4XAZ5noOQyhvx8HDzqleumgo6jyTeRRAEAWzbQZIkVxbpV8lFr2eSjNHvD1Y4ss1CSoHxeIQoiqG1bq4h8fO/DPXZL0AAsP/JP1rtIOeIUgqTSYoH9+/j+2++ae5fG0C/38ed/X0opUAIAVCloSul8P0332zlwYfBsAjCMMTdu3chyhLD4VEz/9m2jTv7+7AsC8PRCJM0rQ59UVVzz3oIYlkW7t69i8D3kec5rDjG9vY23n7nHbiui52dnWuH60kpICUa/711x3Vd+L6PrcEAnHM8efoUT58+XfWwDKcwwp6hs9i2fe4i2HEc5HnRKVNq3/cvbcMrihyu662VsMc5h+8HmEwmKMvyRm2ISqmVCVLrwNHRIWzbRhCEUEqtLMCibnXwfX9DEyPJzN8pXvtJyNd/Adp2wX/z1xc4ptlwtm9BffHL0P/mX+Do6aPOta7WvoQAwL71G83fW5a1qiFtLEIIjEZDRFEEQirRn33j6xAA2De+vurhzZ2iKMC5jVu3buHjjnQZGK7P3u4uxuNRI+DVVXuu62FvdxcffvTRikdoMCwWy7Jw984deJ6H7Jxquap7pwClFDa34Q4GoJSCEALLskAIgVQKRZ7j2fPnGA7PP9x8cP8+KCXTJNtqv+h5Hu7s7+Px48eYZBnCKIIoBdI0ufLBSmUf4a/9Z9b3PLzyyitNsn2WTbC7s4PJZIKkQ3vtTcAIe4ZOQgjBzvY2kuRs6bPjuHj3vfdWMKrr86J2jCzLYNvOtZID2wrnHGVZdDIFdR0pigJBgJVXWQlRbqSYorUCpbMLe5/4ba6uwocxhjAMQQjF8K//LSQ/8ffAsvSEMNYVzvMlrJ5ftFYHKl2hEvfGiKIISmmUTz5Yq0q906Rpgn6vhyRJMBqtT6ux4SS3b90CIThRlVev/YoiRxzHay8SGDab+/fvIQojFEWO0ejybgOl1IV7HkopLMvCnf19BL6PR48fn+h6qD1bT3eAZFmGXq+Phx98gLfffhuEENy7exfOJZ7tp2GMwXU9UErx0UcfXSgsrgO9Xg939vcxGg1PCLBlWYKSq6xZDcvACHuGTtLv9xsvpOM4jot0MrnQq66tlGV5acKv1hqTyQS+76+NsFe1npi2o7ZgWRa01nNLZr0uSmlwvnmB7UopUDq7oMm+/U2QIl9pQAalFgihODg4gP5X3wTLVzuem1AnGx/HsioPLCHKK7dKG26OECXG4xHCMGpNIBLnHGEY4eDg+Vx/r9YaSZLg3t27ePOtty615jB0C8uyMBgMsL21Ba3VhQn0lWeXZXz3DGtLr9eD554V265D5YurIMQQQRDgB//KX4GUEodHR3jy5Elzvz79edJaoyxLDPp9PD84gNa6aYl/EYQQ+L4PSi08evQIh0dHN34ebeP067V/+zbG47MesEop+L5vvAVbhgnPMHSS+/fuIZ+mEdUQQhAEIR4+fNg5E2pCCKIovnTjIqWEbTvNf3cdx3GhlDR+Mi2BMQ7O2cqrk2ybg7HVj2PZWBYDY9YLN/Q6iCFfex304Vuw/t2friwgA6jmIcexwTlDmYxWGtixCAjBNNWXwfN8MMZgWWy6+b7c53VW6veTPPpgrV67eaGUgpQCYRhBSrF0cbVeVwRBAM/zm3twNa753oe1ViAEsB3HVO11lLpV0LZtxFGEvb093NnfB2MMWTZ54X3NdV08e/bMCHuGtWRne7tqo72B9c55lGU59d4T8LyqpV1rjcD3UZYCWp+8b2it0O8PwG0b+7dvg3GGyQz2L1EUYzRO8O577608cG7e+L6PH3j1Vezs7CBJkmZvFgQBfD8AYxxaqxP3YM/zcGAS3VuFqdgzdA7XdWFZFoQ46cngOA6Go1EnBYGj4RB7t26Bc/tSce/atK8aAAAgAElEQVSqVT2tZk4bY8O80LiKx9uikFJBbeB1IaWA4zgv/r4LvOBWxdHREeK4h16vj9FouFZVbUIIHB0dNv8fRTFc14XWClp/EngipUBRFCjL8spzWtvezzZSliWSZIwwDDEajc/c++cBIQS2bQP4ZNNJKa3eb+CEJ1qdwr4I2wIhBLwNMGJfR15+6SUEQQClFLRWEEI2c8gs80JVAU3Wag41GI6z6GpUKeU04Zah3+shyybniohCVJ56ruOgKPKZEnHrrpaPpq3ylFLYtg3HtmHbNobDIfIOV1rvbG8jyzJorXDv7t0mzOnd996D67oIwxBbg0ETciilRBDYKx614TRG2DN0jvMSZAkhcBwX73coCfc4Wmu89957+NTLLyNNcaG4J6VcG/8xAoIN1G9aS72wCYLwXO/KZaG1AmmBwLhsXtSOX3OeF9yqGQ6PEIYRfN+/sM1sHTjPD4hzDsdx4HkewjCatgZVAp+UchoMdHFl1+n3s61px6umKApoDURRhNFoOLdKb9t2YNs2OOeQUkwF20pYq95DccYcvCwLKOUtxPNWa8zcFmZoD3WL3lVatAkh4NyGZVFQaoExhg8+6OYa1mCYhcrfrrfwxxFCvPAeMcv3HKfef93Z34dt203ooZQKWmvs7u7i+2++2VkbhdFohFu39jAcDmFZDJ/59Kfx5MkTJGkKrTV6vZNdZccTjLv6nNcRI+wZOodt201LVH0S47oeDg4PZzp1aStZluGdd9/F/Xv3psm+2ZnnQyk5U1LeVczJdPsYj0eIonilIS1a65kErnN/dg1EkctOtNv8/MbjEQaDrY3zoivL8sQ8XZlqu9MEPwrX9aC1bqoCGGPw/QBJkiDPszPefqaC72LKsphW7kXX8miqqv1Zk65YC2hlWWA4PL+y4yLSNEUYhiiKfK4VKFWbWvetNjYNSumVrgPHceC6HpIkwThJkGUZJpOJee8Na81wNMLu7i4mkxe3vbaR0WgI13WglGoqcTnn4Jy3wqP6JhwcHmJnZwec25hMUjDGsLW1hd3dXRBCpom4J6vU8zzH3u4uHpoDidZgPPYMneNoOIRUCluDASyLQeuqz//999/vfGunEALPnj+HkBJhWPn61AKY1hpBEGIymXT65lHjuh6KIl+L57IuaK2htZ4Ky6tpaddaw/M82LZ95THI116H+MrXQMZHoG99b0EjXByu607bOc//TLT9+XHOzyQ+bhpKKRRF0fypWluqxb/rerDtalNQ+UieFc/Jow9AxkeVeGs8985QVU0wOM7sVQK1h21dlSeEgJQCZVkiTZNLP3MXoZSCbTvTcJX5Xe/VmkbjaA1N2deROIrgBwH2dndBCGZu6fM8H2+9/TaeHxwgTdNpRWq316+GzYAQgt2dHWxvbcH3PBBKIYSY6fqVUqIXxwDQybW/1np6/6gEeM/zYVkMBweH+PCjj07cC7pWeX3nzh24joMsq8InlVIoyxJFUQl6F7U0h2EESinSGTwKDYvHVOwZOsnh4SGOjo6ws72N3d1dPH36dK1OOo+OjnB0dATHcbA1GKDf7wNAk9C4alzXhW0703Sp4tomsl278W0CQgj4frCyx9da4/DwAP3+4Mo/28Y21atQeWhSXDSVtf35FUUB27bXzlT6phRF3vixUUoRRfGFye3npfMaTjKZpOj1+jN9L6UUcdw745c4D5IkQRzHyPNsbqKMUhJBEG5c5WsX2dvbw6DfhxACSskzLdsXUVdlFkUBy7LAOTdzpqEz7GxvYzAYoCgKcM4QRdH00ERiNB7j448/Phmw4Lrwg6pKvU5+XpfWTc453n777RPeepwxvPypT4Ezhvfff78TqbGe5yGOIgyHVz9QGo/H2BoMUBbFWqYEdw1TsWfoNGma4tnz5xjPuKDqGlJKjMfjJiWtbt8ACJRajZDpuh5c18NkMoHWVdWC7wfwPA+e58FxnGacjuNMW6bliY1P1aJW+Rh1uX16HXGcKpxmVa24n4zDaXzKZoWUeSeSWTnnTcpYff0zVnm1na76OJGamgxb/fwYs2BZbCGhAutCVW3mrNTH8jK6kNKrtQa3OQhelK5YVeoJIRbyemutwDkHpWfDvK7/OzUoteD7PobDdrXbGz7Bsizcv3cPo9EIZVlc6T6llKo8OaMIt2/dwqDfx2QyWflaiFKKIAjQ6/XQi+PGO8tUEhqOMxgMQFDZSwghmsN9IUr4vg/OWLMnY4zh1VdeAeccW4MBtgYDCFGujbBn2zbSSXbi+ezu7oKzyipKKt2JSrbBYADOrGtWn2soJRHHPTx/PrvHqGExmIo9Q+fZhFNtrTWePnuGp8+ewXVd7Gxvo9frT9u98qW0vtm2Dc/zQQjBaDRsFrJZlp3wBWOMgRAKrasEX9vm6PX60/TI6mc45xBCwHVdZNl6tBavA4QQeJ53bkjAspFSgjELa7L+a/B9H7btNNUag8EWgE+8BU/7C3bJc61KjTOf5cvwPK/V1Tldud5EKcA5w0Xd+tWBkw8p5UJF1CQZo9frI8+zud3HJpMUcdyb3h/be61sMnt7e9dq4a5JkjEsy8JweATXdeF53swVf/PAtm1408etOjAq7+qyLKGUhFIaQRDg1t4eDg4O8GTNumIM1yebTOC5ZyumlVLIsgxhFAGPHgGo1jWEEGTZZC0F4slkgnt37+L9hw+b4LAwCFCWJRzHwaQDoh4AUHKzMMOqJZfDsiwzT6wYI+wZDB0jyzI8/OAD0I8+Qr/fx/bWFjyPIs/zuVXKUErh+/5UZCBNzPtkkp7re3b8hn1SZBTNmBjj4JwBIEjTqiQ/CAJ4nt/a6pVNw7ZtSClb4ZHGOcfR0XpV4gZBCMYYhsOjc0WAfn+APD+pZNLv/CHop38I9Dt/uKxhXhvbdpCm7XjP2ho0whi79ny3jOfU9nbvmuqec76VQy3qXXS/mie1D9G8hZmiKNDv9fCxEfZah23b6MXxjdYtUspmA1yWJXZ3djAejxci5FaHslVHhT8V8qr07qqFWEqJNE3P7QKpq/i2trYwHo8xGo+RjMcorlhdSClt0qcty4JFKTANsCGE1HHQzX2RUoqiKDAcDtdSEOoyh0dHVVUat0+kpAJVFTOzqorjsiggpMTB4QF6cQ9pmrbCSmie1NXg9+7dxcHzAyRpCtuuwids20Ycx02qbJsZjUbo9/uNv951KIoCcRzj4ODqwVaG+WGEPYOhoyil8Pz5czx//hxBEOD2rVsIwwhJMr7RTSSK4qmxe46yzKE1IER542oEIcozN/UsyxFF0Y1+r2F+XJbIukzqhMF1quR0XW8qVh6dqfKwLAtBEEApeUacV5//EajPfgHqje+CtriCyvO8JjiiDbSx8szz/Olm+nrX9TKeU1c8/i5KISWEIAh8jMfjpbU2pmmCXq+PySSbm0WGECWCYHVep4aLeXD/PvI8m1tlihACaZriUy+/jHfeffdC/82LIITA5hx8KpzZnMO27WZtVYt49aFdneY5C0opTCYpsmwC27axvbWF27duQUqJ4WiEg4ODM+I5IQS+7yOKIoRhCM7Y1FdQQE6D4I6XBx0fSm27rHV1X9y/fRuPnzwxLX4tQkqJd959Fy89eDD11P0kzbmu2rt39y4sywIAPHr8GB98+CHu37t3rTTztiOEwGg4RBRFGAwGzQHPZJIiCAK88soreOedd1pdyZZOJiCE3MjbtSwL7O7sIEmS1qwDNxEj7BkMa0CSJHjzrbewt7eHrcEAo9HoWi0iYRgB0Dg6OlyKqFL7IzHGWlEltukIIeE49MXfuGDWLVSFcw7P8zAcnhT1KKXwPB+2zVEUxbkVP12poKqq9drTdtLG160+yb8ubXxOq4Jzfq4A4roepJRzE/XqKkn6nT+E+vyPnFstWQvavu817Vg3RanKv8/QLuK4Ovicd2VyWRYoCoYgCC4V9hzHQRgECIKgqYCrwziUUlBT4cy2ObTW03vOzQ/rtNZTAa8S8SzLgu95GPQrS5jRaFR1egQ+XMeFEKLyUsszTFJ57TFYloWd7W1sDQYYj8fIiwKiLFEKgTzPW3EQuYlkWYa/fOMN9Pt93L5160Qw0emwqJ3tbTC23t67Wuszc4LWGkkyRhCE2NnZwaNpe3JbOTw8nM4/11ujlGUJQghefeUVPHr82IjxK8IIewbDGvH48WNopbC1tXVlnzTHccAYu9Jp7jwoyxK27RhhrwVIKc54vK1mHNVGwHW9G7UGtIGqlSlEkoxPnNgyxhCGEYQoL21d6EoFVV2R0Rba9rpV1Vf6RifZbXtOq4RSeqYCvA5vuk6y30XUVZL00z8E9dkvADi/WjJJxuj3B3PzGKq9qQztIY5j3L1zB+PxaCG/v654kULg4LASSiilCMMQ8bT6rfq+ElJWwtZkcrbNr7ZSWeRarmolniDLJuCcT8emIUqBw8khgPk8bhUgN5oGTvkIggCEVPYwlmWhKEuMRiM8f/585eEjm4bWGoeHh7i1twdKrXOrlZVSGI9HrekGWSbV/citBL4OJOM+efoUg8HgRn6xRVFACIHdnR1wzlsvZq4jRtgzGNaMJ0+fIggCOI47c7JpXTl00zbe6yCEgG3bS31Mw/nU7a+e59+osmgeJEmCMAw7LuxVqZyV/+VJQScMI2RZ1vHn9wl1+Mc6tU/Pi6oN256r4HQctXsX4ud/GewbXwd98sFCHqNt5HmOOO5hOBxCKQnObTiOe6F/5XWpqyPpd/4Q6o3vXlotWVXtBXMJH6o/T4Z2sLuzg+3tbYzHo4W11AkhMB6PsLe3h16vB6UUwjBEWVY2JuPx6ErX9rLm4rIsFy6qXfQYlsUQBj62BgMMh0M8fvLECHxLgFKKrcEA29vbjVfjZWyaqFf5WGr85RtvdKZoQUqJg4MD+L5/o3WpUgpJMsag3zfC3gqwoij61VUPwmAwzJfJZILd3d2Zhb0oilGUxcKNxs+Dc94YJRtWjxAlPM+H4zgruR5qlFJwXRdSqrn5Vs0Dxhgsi8GyLhexHMdBFEUoy/KMSMp51UK1TqExjmOfSL5uGzqIIV97HeTRByDl8q7rquImwmg0Wth1XH71V6A++wXonVuw/ujbC3mMtlElkgJhGB6bK856VN4UUuagb30PJB1VXy+5dsqyhO/fzEexhlIKzjmePnt2o99juBmu6+KlBw/g+/6VhbXroLVGUeRgjIHSKmisKIqmin0WPM+HZVlX9urrIlpX/oFFkcNxXOzt7iIMgqpltyOCyqq5amXw1tbWCX+9dW6xvS6EVPP3wcFBp0RNzjmCwL+xOK61hu8HePLkyZxGZpgVU7FnMKwheVGJdJzzF07Qvl+1Nqwqlv0iE3TDapBS4ujoEGEYodfrI0nGK1sgF0UJxzmbvLZsXNcD628j/+G/Ce+Pvz312PrEaLjadCloDVBKQKkFSimS5HwDf8652XQsGfHaT0K+/gvQtgv+m7++tMcNghBZni20TZl94+sQ06+bRJ5nx1raRSuE8jzP4PvBjaszHcfB4dFiKjwNL4ZSir29PQz6fUwm6dIr2G9yqFYUReO/tynVa1prZFnVGuw4Dl568ABpmuKjjz/emNfgKriui16vh36vB8YqKaCctjU/evz4XAHbsW3s7e3B932MRkNTnX8JZVnAsih+4NVX8fY773SicMG2bezu7s5NqDX7utVghD2DYU0ZjUaI4ujMosZ1XXBuw7IsEEIaD4xVYVkUZWlEjrYxHo/gOC6iKJ6mXC3/VLaugKlZRatnHPdACMHRf/CjyP7O38Nkkp7w2GKMT6srKAgBpFQoyxJFUVy4sLFte24m+22AUgrLYiiK1c0jL0af+rp4KLXAGFv4/EqffAD7n/yjC/+9DoA4L/ihuxAEQdBUvk7iHYh/+F+tvB15MpnAcap77E0OJGzbwXvvP5zjyAyzUJv9b29voyiKuYVPLBMhymkiZ4jDw/n53XWFPM+R5zlc18UPvPoqnj59iqfPnnXufZw3tZjX6/VACUFRFkjTpKmytywLYRgiiiK8//AhLErheR5834fruqCUIs+zuVgNbAJZVnnVvfKpT+G9999feriYY9sglCLLZuvcenD//jTE5+YiJKW0td0b644R9gyGNSUvCvTISY+eOO4BqFKr0lS0wuxeKQ1KjUl4G8mnlUZRFAPA0sU9IcpmsckYb4S9LMugtZpWxhEQQptT5zoVsPqjIIScuSX9NHHc+yRZ8Hd+C0yIMx5bQpRnTPwvo/bNusrPtB3Xdaetke3dOLFvfxOkyJeaKOvv7ePwP/wbkH/0uxcmqi6DOgACOD/4oWtQajVBAoeHVfCM+PlfhvrsFyCAS0XOZZBl2TS84HobJMY48iI3lUZL5LSg1/WKpDyvWlN93597gm9XyLIMRVGg3+9jMBjgo48+wmiNDtRm4XhlHpmKeZNjYt5xqkAUAc/zcf/ePWhoSCGhlESSjDv9eVgVRVFAKY2XHjzA+w8fLuVAN44i3L59u1lrHh0d4aOPP770Z6IoAqUUaTqfNT4hBEqb62UVGGHPYFhXTm2yXdetKo+OxdK3AZP+126EEFX1ZxTCcZylLvC01ijLAlIqZNkIQgi4rgvHcRsBTykFpSqRuixLEEIbsc+yKIIggBBXF7GjKIbWujmdnlciKef22i2QKbVaL1QuO1GW338FB7/030Du3QV9+QcvTVRdNLWYuUxRc1G4rgvP85Hn+QnBok3tyHU7oG3b16p+oJSYKvYlQQjBzvY2dnZ2UJbdF/SOMx6P0Ov1UBT5xlo/1Eb+nHPcuXsHohR4+vQpjobrW3XmeR56cYzeMTEvvUDMOw0hFGVZrFVHwaoghE4Pl0tkWYZBv7/w13X/9m30ej2kaQIhBAghiKIISik8evz4wp+rDjTmd3CvtYZFrbn9PsPsGGHPYFhTLMZOVNC4rtcKD6LTWJa1sYvOriBEiaOjI8RxD57nIUmWVwEwGp1sY6ySZGevwHMcF3EcH6vi09OT/IsXMZRWFYAHB8+vPe6LsG3eehHsKnBetSIbA+2TFD/zS5Wo9+gh3P/jf0bxgkTVRbJsUXMRWJaFIAhBCMFweHRmk3pZO/IqWpGzbALfD64l7CmlYHOTFL9IKKXo9XrY292FUnKtBL0apRQmkwxBELbuQHfZ1Km6nHPs3drD/v4+nj57hoODg063DFYHHR48z4Xv+bBtG1JKlGU5s5hXQymF67orteZZB2rf13r/JYQAYwzvP1yctQIhBA8ePIDNOUajYfPYWusqoXYwQBAEODg8xMHBwZnx+p7XVL/PA6UUGGPwPG8jQnzahBH2DIY1xfc8ABr9/qA6tSuKVrb2MMaMZ0dHIIQsVdSbB8+fV6mSlQceBWMWgiBYmRDFGO/ca3gejuM2VcCTyaQT5tDLgjEG75//Uxwoheib/xR2OgL9438FxSjEtIK0qiJdzoay6x57n1TpZdfyKVpFK3Ll8eVdK11cSokwdBY0ss3meMtt7UW3zgeLVfWoDdf1kGVmg10LfJZlYW93F7dv3cLjx49xcHjYyvXxaTjnCMMQcRTBD3woqSClgJRqarFz/bWFbTsQQnTidWgznHM8efIET54+hc05HNdFlmULe10ZY3jpwYPp+vxs8UZtJ8M5x+7ONna2t/H+w4fIsgye6+LOnTvXtqs5jeO4cBwHlmVBa429vT28++67c/ndhtkwwp7BsKbUZfhlWSBN01aeRjPGWjkuw1kY450+2a6us2oR7PsB+v3Bham1ddKtO12QzYt6sdPla97zfDiOA601JpPUCHrnQAgBffIR2P/432ECoN5Oc27Dtjkcx4Hn+SCEQEo5FfpKiKmf0bxpEoGDHkhy1BmBj1KKMIwurNKblVW1IqdpiiAIrizs1ZXFjLG1Fp2WzdZggL29vam9xPpV6F3EaDRGr9eb2lp09x4+T6oke400TRBFUdWKWJY4PDzEcDhsjbhl2zZcx0EQhojCEJZloSwLCCEwPJpvsIvruktPf153irJEscBrKYoi3Lt7F1mWvVCcq0Vt27bxqZdfRpZlzXt+k3UcpRS+XwVZSSmR5znKsvIW7PV6G5XO3QaMsGcwrCG2XbXxHB0dtnrxWgsdhvZT3bTXY5N5eHiAwWDr0u+pUwXnLewBq0n3vRkEYRg2C7SLBNF1pmor8cGYBaDyBNVaQwhxpnVJSnmub2hZFmeSUh3HAWMcrutNq0rJCaFPSjGHa6WaY+XLnwY+83lo2wH/zf/thr9zsXDOEQQhiqK4sfn/qlqRq82NB8dxr1wRIYSA4zhG2JsDlFI8uH8ftm0jScYbJ24pVW22gyDEcHi06uG0hirlNW8OqRjj6E/bs1ch8tUJtJ5bVcPbtj09ZBQQQmIySRd+7VZp3mIhB0ybAiF0oWJeTb/fx+1btzAej650XRRF0bQH37RFPwhC2LaNsiwxGg3P3K+KIsf21hY+fvToRo9jmB0j7BkMa0g4bTVss3jgut7Ur619vn+Gs3DO18Z7xbJY40NzEXXK6zxPG/nUNyuK4k55HgVB0ATvtHlOWRR1hV2WZUiScXMYUXkSeRgMtk60iSqlZg4EyvP8REUXpRS2bYMxBs7t5vCjCocR002euNKBSJ0IrIMe5Gc+j1qYXAZXbQOuTv99MMaRpmnnvRvTNEUUhSiK/ErvmVJqKkR1v21/1dy9cweMsbW5f12HNE3Q6/Wv1Rq+jjiO01Tt1dQJ96dFvrIsMRyNkKYpJpPJlUQUz/OwNRjAcRyMxmOMRlUImGVZcBynqsYLAnie11RvKyWnbbUp6kOZZTAcHsF1PfR6PSilkOe5ad++BsuYtz3Pw/7t29euPFZK3ahKz3U9uK4LIcSl68I8zzEYDPDo8WNTxLEkjLBnMKwhcRy3+qS/qlBxN1Yo6Bp0mm7V5mvqKnB7tupDpdT0ud9c2LNtG5xX/nq+79/49y2TuiVw0z6r7rRyQutqY3x6ISylRJKMkWVWk6J83CiaEHLlxaxS6kyVKKXWtLKvMqMG9BkD7MuoK9Z0EDetuDU6iCFeex0AAfv2PwNJhnP15JvV345zG4wzuI6LsiznauS9SoQoIaWE47hX2iRTStdmvl0lt2/dgu/7xscXQJKMEUUxyrLcuLkcqD5T9UEd55cnVp8U+RjCIEAvjsE5b0SRoiwb7+r6q9Yajm0jCAL0+30AVYWUlAK9OJqGtahpWqpsKvKOjg5XLnwopZCmCdI0Aec2fL+y3SiKwrTozgjnNrIsW+jczRjDg/v3kabJ0j/Htm3D83wAGuPx+IVBcEpVqcD9fv9KaxbD9THCnsGwZhBC4Pt+qyuCCEHnvcY2Cc7ZWrVmeK4HrXXT6ne8PZJSC77vwbIsUGrduKLUsqxpCydrqr1mreZaNYRQxHE8TVfcrIV9EIRTIfbFbcdSVqmacdyD1rrZMM5ro6aUbF7/fn9w7dbU81pS5Re/BPn6L1b/XmRg3/oNiNdeh3z9F+fSsjuLv12vV22AhRAYDodr0/JfU1XtxcjzbKZrghAyrTAz1ew3YX9/H3EUbnSl3nGEECiKAkEQbqTQGYYRGGPNPXhWob0OO6qhlIJSCmZZsAMfhFT/b1kUQOWbKqU8k0pbliUotUAIaf3rX5YFjo4K2LYDx3EwGGw1h07zClpYRxhjODhc3N7Lsix86uWXlx6GSKmFMAxAqXXuIedlFEWBrcHACHtLwgh7BsOa4fv+lVu1lg2lFEobUa8rcM7Xqnrk4OA5GGNgjMP3fVAaNu2ThBDkeQ7bZkiS65+IUkrheR5su6oMqCuQah+1F0FItVGoBEYKSi0oJZFls4kDN+F4sllZlhu3MY6iGJRSDIdHM7//UkoMh0NEUQTX9Ray6PY8/8YtNKex/uBb0LYDgBwT38ipr9fnMn87QgiCIAQhBIeHB1Wl4I/9dGfCPWalFgZc15tJIKfUaqp/DNdjf38fURhiPB6b1/EYSTJGvz9o7kubRD0nj0ZDUEqv7VenlJreF66+JkqSMeK4B9/3r5XwvWyKIkdR5CCEgHMO3w+uJIpuIosqWCCE4KUHD6aemcsTV8MwAucck8kEWXb1+3JZlvA8H2EQYGysJRaOEfYMhjWj8uporwhjWWzqV2UWBl3BshiybH1uyFrrJiFsMkkbEe2TBTuuXxVFSOM/UpYljo5OikPH/5sQckK4sywLFrNgTVuf65YdpTSUkmCMo9erfq+UVfXFZYtIzm24btVKM4uvUp1CSinFZJI2Xm/XaSntKr1eVXU3HF49cVBKgeHwCFEUL2TT7DjO3EVWkgzPVOWxb/8zkCJbaIosYwxhGEFK2Yjes7btdpEkGaPX6yPPsxdu/LRWTdCO4ers376NKAxP+GEaPiFJxgiCcOPE48kkBec9RFG8soo5rTVGoxF6vR6y7MVzQVuoK9GllFPbCbUUr8Z52kIsB72QuZsQggf374Mxa2mV3JzbiKIIeZ7f2DYpyybY3d01wt4SsKIo+tVVD8JgMMyPwWAASknrkt8qfxMbYVgljc4zbdSwWGqRqiuL0KujpyLa9Tc5taAXRRGAqiqgTtw7je/7U/HPA+f8hHhWFDmSJEGWTZDnGfI8P+bjk0+Nt2lTbai1OvezTmndRqvBGIfn+dMQhvPnBdd1EYZRk24mpURRFGCMT3121s9wnTEG161SS23bhu8H0wrF6y+ctdbI82zu828QhND6rP/eIiBlDvrW90DKxb3ncdxDlk1OCOjk0Qcg48oDcJGPvQq01tMqYfbCas7KJiDAkydPljS69tPv9/HSgwfY3t7GeHxxsu3tW7fQ68VG1LsEpVQzrwMX3xPWkTzPwbkNz/NQlsVKrpH6MT3P61yQSb2GCIIARXH1108HMeRrr1dz/QxzvHztdYivfA1kfAT61veuO+ylwRiHFOJMeEbg+3j1lVfgBwFGo9GVXzfOOfb395ckSBNEUQzXdTGZpJhM0ht/Tqprxh8z3nEAACAASURBVEdRlp275ruGEfYMhjVjMBiAAK1arBFC0Ov1wRhDnhtRr2twzkEIeaFR7qbiOC7iuAdCyDRMYXLpQqgyo84wmaRnxLsXfW6VUsdEvhJBEJ4rFlTCSYY0TZDnebMYPy3uUUoRRTEYq1KPTy+6iqJoAhvmMadcdWF/XQih8Dx3KtxVPkGVX1AViOF5PmzbOVYRqadiavsWnZZlwfcDjMdX3xC0kaoSlJ/xr1yGoLhKiqJEGIYv3BAzVjXTPDeeRA2fevllpGlS2RgQcm4b4629PfT7fdN+OwP1vO667oUHUOtKdWBlNQc5q3juUsrp469GXLwJ1QEvge8HV24JvapQ17XDHkIIbMfF4SmfvcFgAM4ZLIsiimMMh8Mrve+39vZg2/bCW3A9z0cURRCibBKc54WUEltbWzg4XH1QzDpjhD2DYc2Io6h1FXu1X9dweLRWXm2bAmMclJKlmvV2Ac454rjXtEdMJulMVY3VoubmC5vazNpxXPh+AM45OOdTIQ4nhJMqfU9OA0OqjZzregjDCEVRYDweXTh2peR0EX/zhfWiT+DrduIqebg2MldNm7VSctqCPcFkMmkEVSHaWZFaC69ZNlmbz18UxUjTdK0CeWbFsizYNr+0Vdu2baTpxIRnHGNrMEBRFLAsCinVmddme3sbW1tbayN+Lxrf98F5dZjTprXisijLEoRQ+P71Ks/mASEEjuN2shpeCNEktV/lvnRVoa5rhz1KKQTTtVI9xzPGcPfOnWnwSA7btrG3u4s0TVGe2g/V4YeWZZ2warl/795C5zbP85rD6fMOeOeBUgqUUrieh9Fos3ybl4nx2DMY1oyyLMG5t+phnKIbKaCG86k2msYb4ziO48LzvGnV3WoXnbUZuG3bsG2nCX44TVmWSNMUcdyD0goEVTrfi8T2SvgSCIKbJ0zOkpJ6XRzHge8HyLJsLTb4tu0gCAJMJunaVDn7fjAVVzfLuL8mScYYDAawLOtCQYUQiqyFlaOrRAgBSi1orWFReuLftra2sLuzsxaf+XlBCMXpjCbLssC5DdvmUKryEd1EUa9mMkmnIVf+merhZZDnGVy3v/THnRfj8Qi9Xh+TyWTmQ7HLwpTWhTRNcO/evcpfWWv0ejHyPG/WWZNJCiE4XnrpJbz51luNAOg4Dl5+6aUqtZkSWNP5rvI8nizksxoEITjnUEphNBou/PBwMskQx7EJ0lggRtgzGNaMPM8RhuGqh3GCosjhed500z37IsCwelzXhdbzTeLsOrZdefQMh8PWVB0ppWDbDggh03Gd/xnL8wxaVyenVxGLxuMR4jv3of/GTwC/+1vXNrJe1MK+Tuwbj0drUdlWB7DMIrx2BUopHMfB0dHhi795janv0Ze1Y82SnL1JSCmndhACYfTJ+mZnexs7U1Fv09YVrlulrlsWBUAuDTnSWkNrDTH1/1qHOXIeTCYper0+VqExKKUghOhMQu5pqvGXcBx3prTvTUEIgdFoCMdxQAiQJumZQMOyLJFlGfZ2d/Hwgw8AAHu7uyjL4sy6bBHhZY7jwPN8KKWQpskS1/cak0mKO3fu4I3vf98cxCwAI+wZDGvG0XCI/f39uRiezos6ZbLfH8BxHCilNn5z1wXq0+zzqr82FcYYgiDEaNQeUQ+oPPWklDNVHlx3ETf83BeR/9RXwaRo3al7EFQpmOuwYXVdF77v4+jocK0qauo28E0TYE6TpinCMJoKCmevWa01ODPL8/OQUkIrhQf376MoCvT7/akZ/eZcU3V7frVJzlprI9AFansGx3FWUnmf5xk8zwfQTWGsCvMyCd6nUUq90A+vLAvEcQ+f4hxCCPR6vSYh/jjz3sfFcQ+U0qnAv/wD+7IsYdsOtre38fTp06U//rpjPPYMhjVDaw1uc7iO26pKD6319JRqAtu2mzTQOhmUUgLG2Fw3sjqIIb78c1Cf/izoh+91xqejLQRBCCnlyltNX8SyAhnqDdVkkrZKQKo+Ry6Gw8UmpumP3ocvStDf/23oBZs4z4oOYlhf/lmQRx8gG3b/sEAHMcR/9Dqcg8ewpGjVdXYTOLfhOM6SUv3aT+3r5fsBKLVOvM+UUlDLWvjnuUvcvn2rCXkoigK2XV1PSZK05gBzGVRp5z3keY4kqdKBN+n5LwJC6MqEvSpEw298b7sGYwyWxTrpE7hqtNbI8xyEEFBqIcsW025bY1kWBoMtSCkwHB6t9GBaSoHBYIDDw0NzKDFnjLBnMKwhk0mG3b09CLGaxK+LUEo1Ah/nNgihEKIEIQScc9h2lVwppbzRZO+6HjzPh3ztp5C//gvQn/kc7HwCfP/P5/hs1hvO7aYVsO2IL/8c5E9/FShyWG98dyGPQQhBHPfObZVYNUEQIs+LhQv5pMwRfvwudJ6faS1ZFeRv/wwmP/mfQRw+nWsYx7LE4tPI115H+TP/APnTR3AfvgXf9288H7aBKIqQZVlrrps2UB2a1OmkHoQQTeWZ67l4/vz5ikfYDhzHwaA/QJZNmr8TYn1E76sQxz0URX7itTDcjKodNliZuEYpBed2J31HCaHgnLf+8LfN1MFmi7zHWxZDr9dvgtJWjdYahAC9fv9MgrDhZphaf4NhDRFC4MMPP8Sd/f3pqX97xD2gupFddHNxHBdhGDVthefd7Cil5/597TlTm82S3/9tcFJ5z3h//K9h9wet8kVrK4SQxrS/G+hTX+dPFFXXZNu8cCilYIwtbbGWZRk8z3thm8niIYiiCOTPfh9SStDf/7/n+tvlF78E8ZWvAcDC247V7l2In/9lsG98/US4yDgZwXEcBEE4DT7pZnUSYwyEkBZcM+1Da4Xh8Aiu6yGOY0wmE2RZBs74qoe2FPr9PqA1Do8utnuwbdsIwkDj2TWZGFFv3gghYNvOSgTTosgRhtHSH3ceaK2MH2jLqTpNIqRp0qpD6SzLEAQhdra38cS05M4NU7FnMKwpeZ5PUyL9Tp1sSymQ53njZeY4DizLaja0vV6/ad9V6pNTrjjugTGGPM+nqVMlVJaC/uWfgfzln6FMRtAaCMNwLSpgFkkUxVBKdULY00EM9fJnQN/4Lti3v7mQ6qogCEAtq5XVi74fQEqxNPNjKeVU9F3d5tL3fYRhBCFKJAfPQN78t3N/38mjD0DGR7D+4FsLr9grfum/hv73/xrUrbtgv/dboG99r3lMKSWyLGvm8vp0v0vYdlWdbdq1LkYIgaLI4ftBc887Gg47915fhZcePEAvjhEEPuJe78LKDdu2EYVRJyua5kkQBNOq1/W9JlaFUgq+769E+FBKwXU9SKk6d+hMKYVt2+bQpsVUVb5FK6t865bcg4ODTh5athH64m8xGAxd5cOPPgIA2Laz4pFcDa01kiTBwcEBJpMUhKAxG8+yDIeHB5BSIgwj9PsD9PuDJpAjz7NLE0GTJEEYRvA8b8nPqhsEQQhCSCvK9WdBfvFLkK//IkiRXTup9TJc1wXnNoaXVJSsEotZS08sXlW7kud56PcHsCyG4fBoof5adXrvvK4pHcQQX/pZ6CA++1jvv3ni63mMxyMkSQLfDxAE7Uo9fxG27ZhU7Rmo72FCVAdxvfjstbIuMMbg+z7G4xHG4zEYs7CzvX3u9yplqoIATL3MzOdoEdS2NZyvplI2z6vDm67BGDOH5C0mjnutPqRXSqEoigvnfsPVMa24BsMao7XGe++/j1dfeQVSig6e9FZG2dViNjnxL2maIE0TMMZAqTVzNUhZFhgOjxCGERjjrazCWhWMcXDOz03maivHWxfnjW3bcF2v1anAWmlQutwzOq01KLVuVF1QnfQ7oJSCTNvlqz8AQJqNfP33QLX56mry7WWtvfxbvwGZDF94DZdlgcPDAlEUo98fIE0TEEJQlu1NxbQsC5RSU9FxBdI0hVJq6Z/rZeL7fiNgAsAkTbG7u4tnz5+fEOsJmbbcb7iwV3ttmqqWxbHKSyzPc/R6XTtsJnBdD0mSvPhbDUsnCAIQQlq/x8nzDFtbW3j2/HmrAh+7imnFNRjWHCkliqLA9tb2WhrcXqc1rUrWy8G5Dd8PmhCPTcd1PSilOtHyVIcb0Idvwfp3fzr3dknLYoiiCEmStNrfybY5ALLU67cKvsG1FmGu6yIIQnie12zWlVZQ0zak2hS/FvTzPEOWTTCZTFAURWsFrBdxWWsvKfMT7bcvojZ5D4KwSRavKid0614f3/ehtTKVRleGwPU8HBx055DlKmxvbcGyaDOHaK1hWRZ8z8N4Wonr2DZeeeUV2JxjMkk3WtSi1JomtxqBfF5UVeA+PM+fWlrIlVlM1NWClmV1Zi3qed7Uz7qd1WCbjOu6cJwq/K7t82Z1UEym4+1Gp1CbMcKewbAB5HkO1/Pguo45ETlGURSQUk39qwLYtg3GeCeErUXgOC6UUp1YWMrXXof4ytdAxkdzTUMFqgV/HMfIsknrfcEYY7AsunThxPOu7kcURTFs20aapkiSMYoiR1kWEGUJIQSEEFP/SzlN0FatX5TOylXFuxdRee9VQQtZNgFjHL7vgTHeGhGtCuEJMR6PFvo+rirBeJEopeC5HmzOMR6PVz2cubO7uwshTnrdlmUJ1/Vwa28PYRBgb29vKuxnazMPXBcpBTjn4Nxuzed7Gegghvjyz0J9+nOgH7471893HPdACEFR5EjTtAWiqYbrui0Yx4shhCAMo04IR5sGY7y573alS0tKiTiKUZblWhagLBMj7BkMG0KSJNjb20NZluZGfAylJPI8R1HkUErBttu5eF7G5pUxDkppJ4TNxYUbEMRxDCHKTqQPep6PoiiXWlUopbySCG5ZVuP1YlKpF0NZlmCMQ0rZGmHe9wMAWPhGdZEi/yopy2JqGcHWrt1td3cXRVGcWYsIUaIsCxBCMJlkra6WXjZFkcPzPPh+ME2apgD0Wq/n5GuvQ/70fwH9mc/N/fPt+x6GwxGEEK14DaWU8Dy3EyEalmXBtp1OrJE2jTjuIU2TzlmWCCGwvb2D0ag7gmQbMcKewbAhaK0BrRGGYecm/JpFiltaa0gpIaWE63oLTUe7zvOoN696/wHo9/7fc39O7d5F+dVfAXn3+yDp1UvaKaXg3O7Eidm8K6BqwjACgE5UydRtmEmy/LHmeQ7f98GYhcL2muuZawnHceG6LlzXg+f5cF0XWZYhTddLnGgbQRAgSdrRsmhZFoIgWEpFx7xE/tPzchsqActSoN/v49mzZyt5/EUR93pwbBtKnfWN07puKV/9ddw26kPISlixm3mWc3v6uq3Xhpg8+gAosir1/nd/a66fQ9f1GluDtkAIaeXB8nl4ntfKpNVNptfroyzLlaQ735R63t/e2cHz589XPZzOYoQ9g2GDyPJ8WrV39qS8C4gv/xzkT38VKHJYb3x3IY+hlJpWQS3uNbpWhcloCPWDn4d+5a82P3d641l+9VegPvsF6J1bsP7o21ceFyEEtr25Pj6e54Nz3uqwjOPEcQ+TSbqy9vqM2dA/9ndBP/M55K//AnxZIvz4XQDV6WvtkZemqxvjMmiDAOS6ld/R8Y3WKsdVe1Yto5V9XiL/6Xm5HZWAGo7jYDgcrlUVw2g0AgjBoD9oWu8Ns6G1blrWsixDWZYghMDzfBBC1mquJWUO640/h/XGd+c+h1XCXvvWwos+WJ4Xntc+YXST6fcHUEqt5KB3XiglwTkD43ztqtSXhUnFNRg2CKUUDg4O4Pt+R0/a9Kmvi6FqeXEXdmO5TpKr+vyPQN9+APrn/6b5udNJm+wbX4cAwL7x9WuNSym1semDtu1MN9DzE/V0EEN+8UtVJVEy32SyWjhZZXWl/OKXkP/E30f4L34Dzv/5ayh/77dxOO6GKDpPLku8XRaO45wxMV/VuOr20aOjbl0Lp+flRSZuXwWt9drNy1JKPH36FFpr9Hu9znYRtIE69CHPc4RhBMdxO5sevkza+LkSQoAQAkpp68VuKSWCIERR5FMLiPURlLtGFMUAsBbhE2maYtDvQ0mJJ0+frno4ncNU7BkMG0YpBHa2u5mQSz98D2R8BPa7v73QChSt6zaDxZyaXqfCpG43Y9/89U9EotGwqs77l/8XSDoCSUew/ujb12rDBaqFbhWK0EXR9/pYloUoiuZuNrzIip/qtLxYqQdVfU1Gf/Kvof+/P4bKNi8dTwcx1Kt/FfSNP1v4vHQRjDE4jnPmIGJxPpTn4zjOdIOhp6Jetyo5Ts/Li2r3vyqO6+Dg4HCtKvZq7uzvQ0qxls9t2Witm3Wd7wdwXQ+WZR1rbTYcx/M85Hn7Ks5s226sYa7LMqq1HccF55Uvs+O404Rhr0lkdRwbjuPAth0wZoEQCq3X2xNyFQRBAMti00Pp9Xhti6JAr99HWRTIO9CW3iaMsGcwbBhSSmxtbUHKs942bWdZGy2lFBzXBW64uJon5z13+aNfhnztp0AOHs9NOHIcB0q137x5nkRRjKIo5t42uEhhhTEGSq2VBp3U1yRTEoyxToSuzBvx5Z+DfP0XQN/4Lqx/+0crGUMQhFW68KmKiWXNl7ZtI4piMMaQZROk6eYJvIvEcz08e/ZsrcQZz/NwZ38ftm0bA/45I4RAlmUQopqXK7HFa/7NUOF5fiuvPUIoOL9ZuvlpT2bYztyFvipEy0GWTTCZpNOU9ry5F1WCcrXHsCwLnPPGd9fzTnrwcm43gVyWtRnBMPPAdT04jrOW6cRaaQRhiMPDw1UPpVOYVlyDYQMZjkbwPQ9Stm9R0xYm6aQ50W0ri2gVk1KA880RaTi3QSk908Y4D0gyXFgLpJQKvu+3wk8lyybo9weYTNK1Eh9mYzn2AJdRpaaevA4W2QZeQ6k1rRagSNN0KX56m8i6bNgopej3+9je2gK1KIq8wHjc/daxtiJE2SRkc84RhhHKsmzNYeUqcRyntYfbUgo4jnOj32H9wbegPv1DUJ/9AuQXvwQAM9syzHrvEEJgNBoiCEJ4vg+CT9qaax/IosjPTR2mlIIQMv1Dm/+3LArOqwr0+t/r39cE6hACJRW0VlBKQUq1kVW/VXCOi9FouJbrLiFK9IIAhJBWfk7bihH2DIYN5PDwEP1eb+NaLq9CUVSpn47jtFbcW4RwJIQE53yuv7PNuK7bSUHCcZzWVEYppZDnGaIoxtHRZp2usm9/E6TIV+bD5nk+hCjPLOwX7a9n2/bUX6nAaLQY4dDwCW3zArsq/V4Pt2/fhhACeZ43gpNhOZRlCaUkKKUbJ4CcB+e8pR6EBL7v37iykiRD8P/lf2gEOgAQu3cgvvRzwMN3wP7iTwCcL+Jd5d4hhDj3nl/bQ/h+AEop0jRBUZSoq/CuIkTVnoP1n0oIJAAILIuB80+EQeCTg5BKUKyFPwkpxdoIYGEYgjGO0Wi+9jFtQmsNIQSiKMJwaNYYs2KEPYNhA6m94yi1Nqrl8qqkaQLfD1or7C0CpSQIsVc9jKVACAFjbCHCxKKDM7TWrRLmkyRBr9eH7wdI081JM1tkVeYs2LZ97us972peSils24FlVabujuNiPB5vTGXvKiGEdHpD2otj3L59G0kyXttNaBfQuvsC8bywLAt53r65K4oiKKXnUol/5t70ub8ORH2Ir/4K2H/7iwA+EfG07UJzB+rlT4N++B6sb/6vN7p3CCEacZIxhjAM4fsBAEzbdmf3r679BmeZO6qqP2vazntRBaCG1oDSCpi2C7e5+q8SNC0wxsA4A2cMZSkwHB51+r4wC1k2wd07d1CWZSvb5tuIEfYMhg3laDiE6zjI8/bcwNpGURRwHBdBELai5XEZSFmd6reNRQhllsUWtjBaVMUU5xyO47SyMm40GiKOexCivJE/kGE2GKs2L+dVntxUcHQcB5xzWJYFSi0AGkJIEELAOUVZFkbUM7yQra0t3Nrbm3swkeHqaK1h246Zm1H52K0yeOo8wjACIWQagjB/2K/940rU+7V/3PxdLd5p24H68Z8HAKjPfB7sf/+f5rbOEkI0PmmUUsRxD5ZlnQl7mgd1lddlFY91dd/JCkB6pvqvbgE9+6cWAeXcDv2rAJLqnksIPdGGXD8vKWUlcKXpxsylQgikaYqXHjzA999803iEzoAR9gyGDWU4HCK+ewd5vpjk13UhScbo9fooCnsjNrJSytac6h8X8xYhlFkWXZh3x7wrphhj08TRqjqujSe1SikkSYIwDCHEYSvHuE64roeMOVA//h+D/N5v32gjRimF67qwLNYkaRZFgTwvzrQw2bYN3w8QRZZpw10CWuvOtVBGUYT927cB6LX1gOoaQtzcu20VLOJQr21VsJ7nw7KshR7Ysb/4k6ZSr6Y+ANJBDPnpHwI+83mQv/yzhVlLKKVweHiAfn8AxvKVCDX1+y7c4NLrqhL/LGitTrUCV3/v+25ThXg87bf+b8uyTvjDaa2aqtl6jX1avCuKAmU5mQbYKeMtB6AsC1gWxb27d/HOu++uejitxwh7BsOGkiRJc1LVpgVO26jEijGCIMBwuD4eHZehtQJjfOU+SMfFvEUEhQCLM+Wdd4tmfd0dHDyf2+9cBGVZIM9zRFGEo6PFVB4YKhhjKL74ZRR/5z9F5DgIfuebTaJ1fbp/0capqhBwwRhrNiCV2XkBIS432K82HyV8P0C/P8Dh4cGinuJKWUYAyUzjgG7NYcssDPp93Lp1C2mamAqLFiFECdvuns3G/A/1PhFV2iCc1H50i6rUmwWSDOF8/b9f2nwnpZiuMa83P8xjbn7RdVVVyVXjO2/dXxccnvYABAgIATgPMCYUxQ//Ldj/z78EGR8dq/pDU/nXhmuw7WRZhjCMsLOzg6dPn656OK3GiqLoV1c9CIPBsBocx4Ft261rSWgbdRVb5be3/hWOdXjGqjdl5NEHIOOjZvFG3/oeSDk/v8PKf4XfuJ1CBzHka69X453j+E48htbwPA9lWbR+IViWJRzHBY0HyH70xxf6umwqjDHYtoPxm9+rNgy/888h0nHjmcoYg+t68LwqAMhxbNi2A89z4Xk+XNcDoBvvmirVtqrOm/X6UkrBtu21nRPla69DfOVrIOMj0Le+t7JxOLaDo8PDzlTsvfzSS8ZPr4VUPpnd+7yeWAfM6T5iWVbjVbvq6zQIwqm1wWoPUkmZz32NdRGcc1BKr90FM4+5eZ7XVR0IUod0VBYWFMO/9jdR/N1/AHn4DPqNP4eU0lTjXRMpJaIwwvPn7T7cXjVG2DMYNpiyLLGzvb1R4RDXRQgBxhh83+/cwviqWBYDY9bKvXiWsdB0XfdKRs7nsSwBwHGcmU2kV02e5yB/62eQ/dR/vnJhZB1xXRdaa5TJqPmM1JtUIQSKokCWZcjzDEKIxhi8KEpk2QSTSTqtzptdyDsN5wyMsbW9fyxCULgOjuPgoCPCHqUUu7u7mEzakdhtOInnea0KXZqFRawDyrKAlAqe58O2V2ezQimF7/sYjUYrefybcJ0Dzfpn8PH78Blrqsuvyjzm5kWuL30/gJQC4uE71frnO38I+aNfNoecN0BrjSAI8PzgwIiil2CEPYNhgxFCIIwiMGZ1YtOwasqyAOccnuet7WYWmF8lW9upquD8G290liUAcF65Z6y6knJW7OePYU3GUH/xHYi//18CTz6G+uHXWrG4XUaV5SJxXQ9CXNxqe5zjlQRKybktijm3QQhZ+QHAolhmBctl+L6Px0+edGIzMxgM4HkeiqJ7n6l1p676Loq8E9fSolFKIs+zaUWzu5L1Tp3W2sXPy3UONOuf0cMDWG//BTjn17p/tGVuPo+6u2c0GjbjlD/65ea1Io8+6PTaY5VYFkNeFGu75pgHRtgzGDacNE2xt7sHIUqz2JuBoihg2w5cdzULwWWg9dSY/4aVbF2g9hy6ibC9rEUmpdZ0ITz746xSwAptDvEXf4r8P/mHUJ/9AvSr/x7UD/9YKyr42tJmeV08z0VRFI33zyreZ8dxobVaeQvZOkMpBec2nnTAV+junTsY9PtIkrFZS7QU2+bQGsZ+5RhFkcNxquCgZc9lvh80Fghd4zoHmsd/RmUpfD/4/9l792BJrvu+73se/e553H1gF7uLB0kRNCWQjmQLMmA5kO2FHAoiFVKo2JIcgg5RFSlVUSRW+b+4IpVVSVUqfyipSrHKgSsuJRX9EYSJLNGlSJBoKAppUlD0IE1aAghyCSzAxQK7985MTz/POfnjdPd97H3N3Jnp7pnzqbp1d/fenemZ6T59zvd8f9/f2s0zObfKjfHd17X3dVfZfur+B0G/8SdG3JsBznkdH2I4HCPsGQwbThWyfu7cOeS5EfdOg54IOrBtp5M7rSehlILjuCCkO+6weaGMlRP69u8ASinh+7M5DJsUsFzX0908v/l1yPOXwD7/60AQgn75C40799pSZjkvnqcjAarxuonPWbt/jm+0sUwcx4Hn+fA8r/zuw3Vd2LYDy7JhWTZs2yr/bIEx7XjtUgMkzjmEENhucSMaQggeuHYNvu9jMhmbOUSLqYTidZy3nIUsyxGG4UpjVrSzS18zXWSeDc29/0fPMx0oJdeqYigMe5BS7HOV7X3d5NZNqPsfhHz0sc5uLDYF5xxZlmFqhL0jMcKewWBAmqaQSuHcuXNluVZ3Fj5NkWUZHMctJ8ntF4VmRSlZ5vGsdjd11c4jSkgZKN7+hc5cpVTjEdSFS2Bf+E2Q6WoXEEmSwLZtBJCgX/nXyD/0gxBPfhQYbOnvWQL10CONCHxtLuU5DZ7n79u1bkKo9P0AcTxtRMjp9wewLKvu5JskMZIkRp5nu+XGBKg6FBJCwTmD67oHBEDrTDmDy8a2bUynMaKqBWMLeejBB+E4DqJo0vShGE5ACL05ZMpxD6LqDNtVzX9t2wFj7NC5R78/aKw8eJXo2Jf1Epo9z8d0Gh95HpE81U69Dm8sNgWlFK7r4e72dtOH0lqMsGcwGAAAcRwjSRKcP39eu2zWaAdtWWRZBs/zwBhbu3I0IUTtdFmlm23V/gH1KwAAIABJREFUziOlVKfKjh3HmSlwWjzxFMSTHwW5+3YjO8O6QUMO3/fhbt9GfuddsN//DZC7bwPMgvjYs63Yte5a5p7nefuFvRULlYQQuK7XSJOEXq8PABiNdsrGILu5gXsbiBR5jrz+yuqGIloAzCGlACEUQRCWC/r23fNs28FoPG7lAr9y6rmuEfW6gwKlpHb8GnaxbbvOI10FrutBynujDHq9PijVGxJV6eG6kuc5giBYm3OREALP8zCdHr8Rc9L9umvzkVUhhIDn+QBgynGPwAh7BoOhJssy3N3ehuM4GAwGoJQCwKE7u5RSMMYA6JsZIRRK6T9vEnmewfcDAOtXtloUetJVFPnKdrFX7TyqGmh0xcGgG2gQFMXpJvttKDmVUiJNEzCRo//262BxBPmXXwV580bjx1bRpcw9Sikcx2lUjOacw7btlR9DGPZAKcV4PDrT41QCYJ7nEKJAGPZaWRLmeT7eeeed1h0XALzn4Ydh27YR9TpGnudwHAecr3bTru04jg2l1MrmcWEY7sujpJSi3x9AKYXxeIwsW/38qwm0U1K2cmNlVizLAufWmYXKLs1HVk1R5Di3dQ7T6XStRe95McKewWDYh1IK48kE29vboITA832EQQjX9eA4bp1nxDmvd6cqZ1cQBOXv6J9r558E0H7BZF6UUsjzAmEYrl0Zs1IKSkn4/up2VJsokbQsC4SQTgizszbQaFPJaVEUdVC55/lQaQz1ytdacWxtEEBPi2XZR5ZwrQrdYEeXs64qmzUIQ3DGzizqHUS7dAoEQdgqcY9SBtu2cevWraYPZR+UUjz80ENgjJ3oTDG0kzRNEQQBpFStOd+bxrJsAGQlYgHnHJZl1Xm5lmWh1+sjy7JaKFdKgZRRIesY91JhWXxt8pxt21lIp/guzUdWjVIKUgpcOH+hjpC6eOECJlG0VuuveSH3X7myvitug8GwMAghoJSWg+rJg2cQBBgMBhj0+6CUYjqNWllOtCgsy0YQBNje3sa6CZn9/gCZ7WHy7z2hJxrRYhfWTeO6HjjnnQixdl0PlmUtXNxYNVXjgyiKWuUaUUEf4vHrrT7PfT8AIWhF7prneXVJ7jLde0EQgnOO0WhnaSIi5xy9Xq+OpWgaz/MxmUxw6+23mz6UGkop3vOehwGFRsqwDYtDn+995HmGycS4Lh3HhW3bK7m3+n4ASgmm0xhBEIBzjiia3CMI2bYD13UxGu02z6k2zgFVbkpIFEXeWWHM83wwxjox/zoJfT3lMzU4M8yHzsjlKIoClmXh7bdvt7rJ1KqgTR+AwWDoBlXp0ml3RKIowptvvolvf/vbAPTN27adJR5hs1QZTv1+v+lDWThRNIF4/DqKj38a4vHrTR/OwpFS1GXnbYdSAqW6vyuZpmnZgMZu+lD20YXzvGoa0QbiOEYUTeA47tKew/cDWJaF0Wi0VGdgURQYj8dwXQ+uu7zXcxoopbBtG7ffeafR49gL5xzvfc97AKWMqLcGFEWB6XRaikde04fTOHmelYLZ8rFtG7atI28y28Ptv/a3kVr3jjl5noFSCt8P0Ov1sbV1rszdy5DnBZTSjrcw7NXZo12jKIo61qfr6K6t62tgaBNZliKKtGGkKAq4nhnDAGA1I5jBYNhY4iRBFEXgnCEIAuR51okss3mYTiMMBsOym1nzjo9FIYQA++LvIFQK+ZdebPpwFo6UsjPZkEmSYDAYwnXdVriKzkKSxBgMhk0fxj5YeX6zlp7nnFsLKfVZJMssf9EbQnbp1Fu+oK3FvRF6vT4IIY0FdLuuh9vvvNOa0iLLsvDe97wHeZ51ftwx7JKmCYoi1678LG3N+XYUy3RU69euQCld+vuwvX0XhBCd6Xf9Eyg+/p8AUOAvfm7f7ymlMJ1G8DwfSZIgiiZHHtvW1hYY4xCiW849IYrOzL+OY5aKJsPioJTC83xIuZ7rylkxGXsGg2H5EIIwDMvMENrZkoHToDPp/LVb/Ig4Qu/W6yB5tnafH2OsDDxu/06rznTM4Hk+XNfrdK6jUgqO47Qq16xNmYSH0ev1kSRxa94vDYHrusiyrF6sLgLH0U6i0Whnpee4vsZy+H4AGfSR/s2/t9LuhIxxuK6L1994YyXPdxyu66Lf7+OBa9eQpmknxkjDbCilwBiD4zitdxsts6lAlRedZdlKx5uT8tSEEEjTBEIUx46tlmWXlTXdmp9VHda7Xr66qKZWpiPubFBK4boe3rh5szWVDE1ihD2DwbBUwjBE4PvwfR9xHMPzvLVysx1ECFGXpXVtgnUSUoq1FC1t2wGh7XJBHYdSCmmaghCdZUkp6+yEhlJaNgPpxnvfJL4fgDHaimy9g/i+D8dx4bpOuXt+NrGWUoow7GEymTQiYlbiHvnb/yGSj35ypd0JgyDA27dvN+YWrLhy5Qou3XcfHMdBHMen7sRt6B55nsF1XTiOu7JmOPOwjKYCVTdaxjjG4/HK522L2kzyPG9m12UbRCSl9LF3XdhjjMGybNMRd8XosYpACoFpw/fMNmCEPYPBsDQC38eDDzwAQnTZXVEU8H1/rYU9YH1de1JKOI7bKofVIgiCEFmadu416S6zGTzPg223321xGFosDtbuWlk0nHP4foDRaNzKRbduOKGbTghxti7hlmUjDENkeYas0c6/CuTWG3DzFOzf/C7UChaenFtgjOHmm28u/blO4sr999eB/uuQ62k4njRNwTlHEIQoiryVTvBFO6pd10MY9uoy1y6f577vz7zp0xYRaR2EPaUUPM8vx8v579GmI+7sUEpg245pngEj7BkMhiXheR4eeughRFG070bnuu5a5+wB2rXneR6kVJ0Ti06CUlqHN68DlmXDtm1EUTe7Albuvcpt0bVSOV2Oa6+dWLxoqhLcLjgztVuvQBj2wBg91TGHYQ++H9QdH7MsbdyxBgAqjcG//e/Qs+2ViB2O42J7e7sVzoOLFy90bjwxnA19rWqBYt03YIMggOM4GI9Hjc9n5MWryJ/9DMiNV0Gms3eHZYzBtmcvA22DiKRLKc9ewtoOFHw/ONO10/Y4kDYihEAY9jAejTZ+HtmNNoAGg6FTEELwwLVrmE6n95TvKKU604H0LIzHYwRBsLIua6tCiPXpYEYIQRAEa9HhMU2TzgZQZ1kO225Xd9w24Xk+lFKdWvjkeY6dnW0QQjEcbsGyrEN/z3EcDIdbUEphPB7h7t072NnZboWoV5FlGaJoUgqVyxv7bNspy+nasWnCKFvrDTjD4SRJsvZzNNfVeXqj0U4rhIDimecgH30MxTPPzfX/KWVzbTqQaAT+4ucW3ohkFji3IER3nZJ7SZIESimEYa/pQ9k40jTF5cuXmz6MxlnvkdtgMDTC+fPnIaU8dBdUN9DopgAxC0VRIIqitbvBCy/A9N//caig3/ShnJkqC2wdXCm27XTWYZGmCSzLCHuHwRiD67qddJRKKTGZjDGd6nEwCML6Z1Wulefp8rEoaiZL77RkWYY4nqLX64PSxYt7QRDA930IIeC67sIffx424T5tuBfLslpZhrsodBaoi/F41JrXyV94HvRrXwF/4fm5/j9jtLMivGVZa9OQjVIGzrkZOxsgSWK4routra2mD6VRjLBnMBgWDue8NROmJsmytLSIhyf/ckdIf/DvYPKRn4Z4/HrTh3ImOOdwHAeTyexlL21Ely+2w+kzK1JKSCmPdHW1DRX0UVz/xErE7TDsIY6nrRa9TiLLMuR5DsdxMBgMEYYhBoNh7eo7uAG0yvd3FtJUlwf3+/2FOpr6/QE45xiNdjAajXDu/DmEQbCwx5+XKIpaIzIaVodlWWvX+KvCtm34vo/JZNyqMZXevgn7s78MevvmXP+fkO4Ke+sU7cIYhRAC43FzDshNJoomuHzpEnq99TJUzIIR9gwGw8KZd4LR1gXdWZhMJuDcguM4TR/KQmBf+l30fvvXYX3595s+lDOhGzbEayFAB0GAPG9n2Plpr+miKDrj2hOPX0fx8U8vXdwOgqBzJbhHQSnFZDJBHE+hlMJotFP/+SDV+5t/8hdbdy9I0wRJEqPfH5xZ3KOUYTjcgpQCOzs7kFJCKYl4OsWVK1cWdMTz88bNm2CMo9frw/O8pg/HsDJIZ0Wik/D9AJPJZG0cYhVd/bwYY6D0dDmsBsNJ6CqBCa5dvbqx8S6meYbBYFg4ruvCc9178vUAnalUFOLQ3dK2dOhaLLqBhu8HZ+6W1QZIniL87g2oNGnVjvcsWJa1Nm49zq3agdDGc+u017TuKOd1Q8Qaj6AuXAL7wm/OFXR+GizLgnP+Ptz9/r+lA847HqTtOC7yPEeea/fececquXUT6v4HIR99DMgSqIceadV7oEUBgiAIodR8DZIcx0GvFyJJYkyn+zM+pZSwbRuyYVFXSom7d+/qzKheH6IoWjnGGBYL5xYoZZ11gB+F67qglHUiU1cFfYgnnz71uEcpg2VZnYsV8f0ARVGsjbAnpSxdzuvXOK8rKCVBiO4SvTPaPOekEfYMBsOZ8TwPruMAhNQL9CAIDp0YWpbugHnYjmkbOnQtAyklCCFn7pbVFvTEn3R2MhYEIfI8W4td+35/gOk0au1rOe01rSfE3omiTxsQTzwF8eRHQe6+vbQNiH5/gLt/40eR//h/DGQJ2CtfW8rzrArbdiDE4Rs6ByF5CvqNPwGZ7ADMgvjYs1D3P6j/rSX3haIooJQeS3QX4NMv4sIwhOO4mEzGR4onQghsbW3hTimsNUkcx7AsC57rHbpZZ1gvGGN1Z+p1opp/dUFwmXWTW0oJz/MgZbcEJd/316ZyokJKiSAIwRhbmxLjriGEQL/fx+133mn6UFaOEfYMBsPc+L6P9733vRj0ewjDEOfPncPFixfhOg7iOIZS996sq3K7wxYITbV5n3V3dB6KooBt27Btu/M74YwxMNbNHX3djMBbC7der9eHEAJJ0p4OogeZ5ZrWgjFtvXiw7A0ISik8z8fk6vsgH/kQ6CtfBXvlq/XPVzFeLRrXdVEUxakXndV5Q9+8Ubv32ubkFqIoOzqeTrCsGoYQAoxGY0h59P9RStUCSxRFizzsuYjjGBcvXiwFzXYL74azQSntpPvrODi34LouJpNuNCGa5x5T5TnrzbH2C2VVzvFBx3LXkVIgz7M67mVd6Nq8g3MLaZZ1cp1yFoywZzAY5ubqlSsQQmA6nSLPM6RpiiRJypLTwycWVe5Bm9xeqyoBzvMMnud1Qrw4Dt35y1r4jv4qJg6+HxzZsblLuK4H27bXQqCsKIoCYRgiy9JWiwfL3oBQSsF1PYjvvAI1ugv+h7+977m6GFngedqZMevnute910Ynd5WdetL9zLYdhGEPWZaWQt3J70NRCAyHQ4x2diAadrQopXDhwgXkeffjJAzHQymB47jdiEU4BfraCzGZTI4V09vEPPeYKqMzCEKkaYbTjDFN4vs+8qJA0aK1wKJQSsGyLDDGOj3X30vX5h2WZSGKpkbYMxgMhtNAKcX999+PKJptB9RxHEgpji0dTH7q51H8p/8liuFF8K99+ayHeiKrLAHO87wOxe9SycReCCFwHGfhZcXLnjhQShEEQWvz6E4L5xaCIMB4PFqrEhalFDhnsKzuu1rPimVZkEkC9crX7hmTuhZZ0O8PIKWcWyhoysl9GqSU8P0AQogjRYMgCOC6LqJoMqMLSo9RYRhiZ2dnAUc7P+fOnYPneWsRJWE4Gdf11sJt5Lpu2TBj3KrN5GUhhAClDL7vt/5a9f0ASbxeZbj7UfC89RHIuzbvsG0H48lk4+aSpiuuwWCYGdu2ce3atbkGTC2okON/6YmnAEr19xVAohH4i58DiZYftCqlwGQyge8H4Jwv/fmWgZ48Lv72wb70Ivj/+c/BvvTivn+XF68i+cX/Fskv/U8QD31g7sfXjVuKzk8kwzBEFE06Kwwfh+4izTvTIXdZ6FLMw6+xVY5XZ6Hq+iqEwHjc7mOdl6LIMZlMEIbhoedsvz8A5xyj0c5cwkKaJvA8D2EYLuJw58JzXVy67z5Mp82XBBuWj3Z+qaXc41eJ7wdwXW/ua6+rTKcRCEGru4JWc9+2ZgMvAr0+Ip2d5x+kK/OOCkrJWp9fR9HtUdtgMKycq1ev4n3vfS84o3NN9KUU4Jwd/0tV5saaZW9UFEWOKJogDHudnDxXbjdCFnvsR00cimeeA77n+4CLV5D/7D+BCvpzPb7rep3oiHcc/f4A2ZrnhsTxFEEQ4MQNgENQQR/F9U/MfY60BSEEGJttQSAvXkX2c/8V5MWrSzqq0+M4DgaDAeI4ntnV3TXyPKvFvSDQAlwlakopsLOzc6bNhDie4sr994OQ2a+HRXDlyhXEa+2sMRyEEAIpu+tqD8MeLMvCaLSzlhtgJ5Fleas3x3T+3Ho42Y4jyzK4rtf0YWwklLKNFPZMKa7BYDg1w+EQW8MhxuPR3ANmVbp0bJnHG69BfvD7wf/Ffwf6zltzHm27EUKAEIIgCDs5wXEcB0Ksxv1GbrwKce29gO0CveFcXUIdxwGlDHHc3fKiIAhBKV2rXL3DEELAtp1TZVEezGXcW85Nbt1E8dRPQr7/UdA3v3Pm8hF58SryZz8DcuNVkOlyPwNCMHO5e/7sZyAffQzqwiWwl19a4tEdTxj24DgOomhzymCkFMiyFLZtIQhCuK6LOI4XspEgpQTnViONNM6dO4deGHR+Q8RweizL0sHzLS/lPAxCKPr9PgghGI9HnY7cOAs6B7mdnY0553Bdb+03fAC9Ce44bievpS6jG/xx0xXXYDAYjuPypUsQ4vSdDQ9DB8O7KApxpChE33kL/Pc+d6io17XOTMdRFEXZrc3rXAc627YhpVzJbjiZjsH/ze9C2Q7UIx++p0voaej1+ojjaWd37x3HgeO4G7NYyfO87PB3fFh/8dRPQnzsWSBLwV756r4cGPH4dYiPPQv1yIfnym08ONZUwpn8K38V7I//n6WOP3oDxJ8p54rceBXqwiXwF55fuvB4FIPBEEpJjMfjzl5r86KUQpZlSNMESZIs1C0ghMBwa4h33313YY95Gh5+6CFMJpONGHMMGtd1oZTqXIOpIAgQBLor7Lpvfp0G121nvpuei8Ub4aaa5z5uODucW5BSYrvhbNomMMKewWA4FZxzXL58eSGOAUoZLMuay83Rtc5MJ5FlGRzH6VzDANu2QAhZaXYNffMGyGTnni6hJ2HbNji3OpsRRSlFr9df21y9w1BKgRByougt3/9oKfb+OVjZaKJqtEBu3QSyFPSVPwf/w/97ZiHu4FhDbrwK8cHvBy4/UAuJy8R13bLD+OlEFTIdg7380qGi3io2RCzLhm3bGI26kcHTJZRS8FwPd+7cOZPI1uv18Mj734/77rsPjuse+1lRSnHxwgWkabu7VBsWi+t6KIq8M8JLEITw77uM6IeeQnrjFWRG1INSsvwcj95Ab4IgCEAI6excbB4syyqrD7pxPa0DjmNjMplguqZxTsexHomOBoNh6WwNhwtzlU2nEYbDLXDOZ77ZVY0VDjZY6DLj8Rj9/gC+H3RmwiOlaizzaVZc1+uUaHqQaod7kwLAAZ0tZttD2LZzZEkRf+nzIFl66HhAohGsf/W/zf38B8caevsmyNf/GOrSNUh/Fc0MFneNicevo/j4pwEA/MXPLeQxD6IdIsaZsAwIIWfupG5xjmtXryLLMliWhUG/D/rQQ3j99dcPXfxLKXHr1i2cP3/eOKA2CMYYptP2ixBBEMK29Ybone99DPnT/xA8S5c2vnWNNE3gui4mk3bMGyilsG2n8Q7fqybLUjiOuTeuEsuyMZ6sf6n3YXQvtd1gMKwcQgjOnz+/0LyOJEnqoPGZjqVjnZlOg1IK4/EItm3DcdymD+dUSCkX3jzjJCpxQjx+/dT/hzEOSmlnM6I45yCEbOykcDqNEIbhkQLXMseDQx/78gP7vy8VsjCn1FEdpxeJznTqroDeZhhjZ35vh8MhsiyrN4/u3HkXnDF8z/veB9c9/L7z7p07IISAsRMaXq2QvQ1y1qVZTluwLBsKCo5jt7axVxCEGFx9EPGTH8WOkIiiCegXf2fp41vXyLKsVR1ZgyBEmqaQcjOqDiqyLANjrLXX0zqyiPtlVzGluAaD4UQuXboEa8FBvEVRwHEccG51LstlGSilUBQFwjBEUaymKcVZYIyvPJx5b37aacsJ9YJVteomP0tZpO8HKIpi49x6Ff59VxD90HWot74DZM3nBdFv/SXUhUuw/vd/tvQcO8/zFyZI7y1R3suiSnQ9zwNAOhcS3pXMVkr1wvDu9vbcj3Hl/vuR5xmEEPA8r8wB1OPKfffdhzt3794jJFNKsTUcQgjZmntS8dQnID72KSBLoK48tFbRHE3heT5834Nta0HPsqy6tN62bRRF0Xg5tnfxftC/+3GQWzex86HHkX7sWajxdj2uHTa+bTJKKXDLgmVZjc8fOOfwPG9jnb+c6/ly05/DJqCdoTZu377d9KE0QnukfIPB0Eocx8G5rS2MRou3z49GOxgOt44ttdskiqJAFE0QhiG2t+82fTjHopRceSlu5aCaBdu2W+fWK67/JMSPPgMVDGD9xv985O9VC6ydnfkX812m3x9g8gN/C9OP/DR4Em9UidWq3LCLKtG1baeTrtLiyR+HePpnoGz3TGXby0aIonauziOwXLp0aV/OkxACjmMjTdOyNNdGGARIkgSO68J1XfieB8/zkOc5hGhTaSapv69jNMeqoJQiDHtgjKEoCqRpBkABICiKvG5EQSnFYDCElLJsmFUgy7L6XFJBH+pv/j3Yf/QF8DgCpRSUEhBCoYI+kr/+JLw/fgmYjEqnv64CIYSW33fnEVJKKKUgpYAQAkqpWmTc+cEfwfQ/+AfgcQT2xd8BV9J87icQT6fo9wdI07TRjDff1521mxaHmyKO9eew6q7mm8im5xkaYc9gMBzLlStXEMfx0m7Ik8kYvV4fSkmzmwXU+Uf9/mApYuqi6ELGHiEElNJWufUAQDz8/vq7dcTvVA0zkiRpjVNmlfT7AwCAeOnz4Edk6DVB8cxzkI8+hgKA/dlfXtrzMEah1PI/973CiAr6EI9f147Ysvz4sH87jDzP4Thu57p7ayFj7/d2oruU6k7R4/HpXS8W57h06VL5/3Y/vzzPYVlW/XkJUeCBBx4omyaIuuP5aLTTusU4f+m3QLKkPic3SfCfFd/3kaYphBDg3ILrOvXPONcNzI7qtL53/jGdRrXryHFcuK6nz5ELl3HnZ34R4r6rsCwb1h/8y/rcUapA/FefQPqRn0aeZXBf+k2Q3hDpD/4IrK/8HjAeQSlZi3n6fs3AGC0brNkAtAi9s7MD8dLnEVIK9UdfgDCf+6kQQmA6nSIIwsY2CC1Lu0Db2KF3VVQiNedW7ZI2LAfLsjdaQDWluAaD4UjObW2h3wuX6niqdoDDsDdTB8h1Js9zuK5X7jy1cxJACIHjOK2erHFulYvXdh2jfOB7oN7zAdA//wrY1//4np9zztHr9ZFlWevchsuEUgrXdRGGPRRFjslk3LoSK3LjVagLl8BfeH6ppbiWZYExvnShbO/7e1jH8dN2Ia/GrLM2eFglKuhDPvwI6Ctf1U1YWnKOHQUhBL1eiO1TluMGvo+H3/MwAC3M7L23UkpgWXZ9fhVFgTiOkaYp8jwv4yDa+Tm2bUxoK77vw7YduK4Lz/PKkloBISSU0qH+x92/D5apSylLZ1+CPM+RJAnG/9F/BvmeD4J89zsgv/4/IpuM6/OnKArgu6/rseOLvwsRR0ie+FFkP/EpiO13oV75Wi3qVV9Sijp6IstSZJk+H5VSIHmK4K0bUGnaMgdpuxGigOu6IASNOJl6vR6SJO7MfWFZ6PgaZgwMS8ayLYxH41avTZaJEfYMBsOhOI6DB65dw2QyWbrYJqUEpQSe57dOhDmKZWczVe4MIdqbt+d5fqvL76q8oLaVecuHPwD1yIdBv/4y2Ctf3fczx3EQhj1Mp1FnroV5YYzB8zy4rgff9+G6OqdNv/Z2fWYVZDoGufEqimeeA7nx6tLEPdt2QAhZqdv0sAzL6t/on30Z4omnjh3vpJQIgqC1n91BxJNPQ3zsU2D/9o/A/uJPmz6cExFCwLZs9Ho9jEbHN4sZDga4du0aplF06DmklILrehu7+Ok6jDHYtl0LYocRBCGm0wjTaYQ4jpEkyR7RLT9RaDlO1K9dduVGh/Vrvwq6/c49j3FQhJ0nJ3cvnHMwxkwu84xU1/uq5xSO45QOqs3sULoX13VQFGKjy0RXgcU5ikIgmm7OpvhejLBnMBgO5aEHH0SeZyu7CeV5Dsd1QBlD0YEdrdM6Weal2r0OgrC1iy/btgGQ1u6eu64LKUXrdkjpmzdAJjvgf/jb+xY3hOjy20npelg3LMuGV+Z2eZ4Px3HqEsMkiTGdTpFlaWuF7Ir82c9APvoY1IVLYC+/tJTncBwbgFrpeXCYE6r6N/HEUyeOd1KKsuyKtdZpvJezigxNoJ2RLra2tjCdTg8VZzzPwwPXrmE8Hh8p3iil4Hk+siw1LvmO0Ov14Xle7cTTGyM+XNcFY7zuXFzFOBRFPvPcYe+GJX3jtROvDzIdg7380qk3OBbhttQl/+2cE7UVIQR8f/XXexAESBLjsAR0BQlji42G6Urzp1VCiG6esb3T3iijZWKEPYPBcChXrlxZ+S5bnucI/ACUtt+uvopFoRACjHG4rts61xmgS8Ns227lsQG6FCmO25dRd9TiJgh8CCFbK+TOAqUUjuPAdb2y46IPzjmEEHWJcRzHyLIMQjTfcfG0qKAPefEqkCVL7YzrOG5dltYGTjveVbEKadr+WIWulnTmeQ5KCO67eB+EEPeMFwTA1tYWlJLHurJs2wKltPX32k0mCMK6lFZKWY+bSaLLppMkRlEUdaMl13XhOC7iOEYcz+6m37thyf7iT1t3fUgp4fvtrhRoK4yxskP81DXvAAAgAElEQVTu6tyOVVVH2+8Fq0AICd8PFnruLttg0EV0Ric9dWTFumGEPYPBcCjnzm1BlV3QVoVSCmmawfO9Opx503N+iiKH5/nln9uxyN+L4zit3T33PB/TaXdCdF3XK4Wudp7zp2U43ILreiCEoCgKZFmK6XRal4JVQdJdpHjqJyE/8g/AvvL74H/2xaU9j+O4EKJFwt4px7sqIFyPC+0RBNYNIQTyPMO5rXNgnO8LC9fRFhT9fu/Yz4BSCsZ465oLbSKUMti2U863VCnm+WCMIk0z5HmOOJ7WP9+Lzr7L68w8nWd2/LhxlNOnCy5Wx3FaHVHSVqQUpdC2uvma47jI89x8VqjKoV3ortOLua934XpdNbbtII5jTDa0gYbpimswGA7ljTdu4oFr15DnI6yyY6BSEqOdnTp3i5CgFgN0rouElApKyWPzZdYFpRQmkzHCnm4u0qYJkpSytZ1xKWWdOzcIIZ075sPQ16XEdBp1XqS8l+V3UaWUgnPe2Vyi8XiEra0tUMpauzGzDkgpMR6PMOjrEs3XX38dQgi4rovz58/v64J7GHuHmqrbKaWkfGxVlslnxtG3RCzLRhiGZfSGdqMBqJ3NaZos5Z4gHr+O4uOfBoB93WW70GVYSgnGeGs2PbqCEAJCaHFvVU25pJRlJ1jzWQHQc/mwB9u2TsxJPQ1duF5XDSEE2Qbfs4ywZzAYDiWKIownE3ie10hnziTR5Sacc9i2A8viAAgopQD04F2JStXEV0pRi37VwuSgGNgmYey0FEWBNEkRhj2MRifnRhBCQQiWLnzOI+xRqm3yhNDyzwSUsj3/vvt41fHrUs3qOXVXv6IooNTRnyVjtHMimX7tzR2zCvoQj1/Xu7/RfJNOSmnp2tKZT+sm7PGXPg+SpWBfenE5j88thGG4x53TTYpCwLZtUzK3ZKqNH8/z8J6HH8Y3X3sN165ePdX5U12n/f6gbDKUIc/19UqIvteGYQ93795ZxUvZGIIgBGOsfo+n02ntej84p6lYxNi8l2r8WtY4tkyEEOCcwxiCZydJYgRBuLI5fZIkZc6euQ8Aei6/vb2NIPAxHG5hMhkb0XMPjuMA0O8T5xY4ZyCEgjFWd9o+qfHPonMMu4YR9gwGw5G89dZbeOT970eWNbdArwbz46hEIcZYKRKRWjQCCAglICD7xEAApWgk9n0H1AFxsB3OwCSJ4TjOocHRlmXDtm1YlrVvYbD3tVZd7JTSYpyU+0XPqsRH/w5O/bqVUqCU1uVfewU7fUOmoJTVC5nqMXe/9PNXbsTqOAGAUgLGGBjjqF6K7nS7+1hFke+54e+eJ4zxTopKTZ5nR7k4ZmEwGKIoCty9e6fxa2YZkGgE9qUXF7rIBvT5GgRBvdBva27laUnTFJ7nmQXdiojjGJ7n45FHHoEs3V4nkaYJXNetyzwPg9IefD/oVKRBW6maWgghkKZpWYUg9gmwR42Zixib99Jlp0+e57Wz0TAblftWu+iW72rK8wxK+WUW8+aKLftRiKIIjlOg1+vvE/Y3GX1NE+RFoUvG0wTv3nq3di+7nod+v4+gzGvWJd6i7jRcrW04t/ZFU2waRtgzGAxHIqXE3bt30ev1Wj2xrwShWXa+DoqBjFFgj/hXiWIHnYF7BSkhZOkgq24syxMyKmdGr9dDnmsRzLIs+H4AQE/Yjtr92/taCaFQSu5xyTFwTsvXCejo9YOve1f8qxYhhKAW8YbDrUMEu13HZNUgYdadSSmrXMFdkcPzPDCm3wvt5rRhWXZZRkbL3TwJ13VRFAUsy15pWPRZWHUprrx4FcUzz4G/8Dzo7ZsLcXEkSQzbdhZ1iK1kkYtsSimCIATnHHEcL630btUURQ5Kg6YPY6OI4ymGzhbSGcTUnZ3jA8bjOEYYnu7+v9dVBmDh4nfXqErRKWUIwwCMcSRpgnh6uIh6nCuvyw67RZPnGSgNmz6MzpLnOWzbXlnn8izL6vxgwy6VuB+GPRCCtWiaNi++H0AIgW/fuHHk/CcfjzEe62ZluiO4B8/zEPg++v0+AJQNhja7WYsR9gwGw7HcfucdhGGIIAgxnUZrM2DOIwYyxms3YOVG06ISrV1rWZYurQFCURSI4wS9Xh9JkpRl0vGJu33zvNa9VGWVlRsSIKVoJzCZTFAUqwxH3nUhHnTpEULhujonKkliEELh+z4oDfeJsVXwfBMlECeVVK3y+iqeeQ7y0cdQALA/+8tndnF4ng/LssAYg+s2U8K/ChazyCYIwxCWZSFJE0wm47UZW4F252+uK4wxAFjoAroaY0/j2tsreANYqMOsK1BK63Fw7/mv79PHX+PHbRh02WG3DJRSaxn1sAqqmJZVEcdT2Pbw0GqTTacoCuR5Xo/dm4ZlWQjDHqIowo3vfOfU56UQeu0xmUxwe89jVWuiTcYIewaD4ViklPj2jRu4//JlBEGAyaT5QPdF582cFiEKHDePtG0brqs7+moRbrpw8agqyfU8D+PxaCUT29OUQ6+Koihg2/ahP1NKHlNSpjtAMsbKoPheWZIs65LeJEmWLlAeu3hbsWOPv/A8ivL7InBdF9NphDieX0TuAmddZAdBWJcm7exsdzpL7yjW3bXZRizLXsr9oMrJOonDBO9NcZg5jgPbdsC57jJcuednGdONK+/0CKlz9oywNztN7B9F0QS9Xs8Ie4dgWRYmk3HTh7FyCCHo9fp45913cevWrTPPffM8N42eALBer/dLTR+EwWBoN0opjMZjuK6Lfr8PpdDohEo8+TSKj38aZLID+to3GjuOg1TZOUkSgzEG3/dhWbrkYVGCjeM4sCwbo9HOWgoCJ2HbVhn0PlsGWeUwLIoCWZYhSRIkSQIhCkipQ+R9P4Druns67i1+Bkxu3QSZ7GhROt//Gla920imY7CXXwKZLmZS6bou4nhqFltH4Ps+gjCEkgpRNEGapmvl0tuL7welG8GUX62KIAjLMW2x15+UEp6nN6uOu+eQPAV97Rsgebrvz+tMEAR1M4yiKBBFE2RZOte9eVPes0VgcQuEULOQn4MqpkSI1W2+SSnhOO49mZIGlO+LXOnn0QYopeBcu+wUgOkREQWG2TCOPYPBcCqqjDbGGMIwxJ07zU0+u7CzHcdTxPEUQRBgMBgiiqIzB+JX4tOminoAFlzep2o3YrWTrN18LobDIbIsQxQt1qG6ziVVexupGHZxXReu60EIgfFovDET+FVlOBmqHFWytKYrcay7aZ6Uybcp2LZdi9fj8eZc021BCJ2fa5iDsI/kQ08A/+9vr7TiRUoJxpgRYw+Qpgkcx9k4N6OUEqPRDiiluHD+PFzHwRs3bzZ9WJ2HNn0ABoOhG/ieB9/3MRqNsL19t9FjqcSRLoRyR1GE8XgE3/fheWfr5BaGvY13RMVxXJfTLoPKdbGzoyccg8EQlC7/VrmK59iLeOgDSP/JZyEe+sDCHrMS9gy7UErh+wEmk3FZOm8EAMPiYYwvVVBP06Te3NtkqmY3vh8giiJMJkbUa4KiKDb+XJyX5K//CNKfeBbi8eurfd4kget6Zo6wB0pp2Vhkc126YdgD5xyu6zZ9KGuBuboMBsOpiKZT5EWOMAwRhr0jc86aQAV9FNc/ARX0mz6UQymKAqPRDhzHgePMd/PyfB9Syo3unFVx2synsyClwHg8Qpqm6PcHS88Mo5SutCwz/0f/GOryg8j/0T9e2GNW3ZYN+9EZjpu1+F9F34xliNNdRTcSWK5TdtOF+zDsYTAYghBgNNoxZeYNUuUXGjSEEFCqNzxt24bjuLpjaBCg19Pn7XC4ha2tc/D/vz+A/Rv/YuUVL3meIc9z+L7pll4Rhj3keb7R83opJe7cuYNXv/nNpg9lLTCluAaD4VQopfDNb75W76zcf/kyOLdO7JS3Co5rSNAWpJQYj0fo9/sQYrZmFJRSuI5ryqBKqgYiunxhuTudSRJDiAJhqJttLKtcYpWNM+TFq4BXTq533l3c40q50Qv/w5ByPTP0TkKp5Ye0F5/8BajLD6L45C+A/dOfW+6TtZxVNBIghHS+jI5SCsdxwTkHIaTsEKrHrjzPDx3fKaXo9fR9e3v77trmYnaNTYp+4NwCYxSE0LLsfverEjiVUge+JKRUyPMCQqRlnrDEUClYv/e5Rio/4jhGv9/ODfgmYIxhNNpp+jAaJYom2Nrawq23397oaqRFYYQ9g8EwE0VRYDKZ4NVvfhPve+97YVl24zvXXcjcA3Rzjek0Rhj2Zipn9v0AeZ5vxAT2tERRhF4vRJZlS19o5XmO8XhUi3tJsvgGF6t07BXPPAeEfWB0F/b/+j8s7HGFkLAsa2GPtx4YEWBZ8F/7VRSf/AXwX/vVpg+lcSilK7kPd01I0UKeUwojDIQQFEWOPM9Kh6Oq3U5Vt/k8zxBFesPSsiwEQYg0SxGbcPdWoZTObOvS+TgLhBDYtj4ndfMvCaUklFIQQpTnsJjLDd6UOC2lME5Lwz4opRBCGFFvQRhhz2AwzIVSCt+9dQvXrl5tXNjrUkOCKijXcdxTub9s2wHnvPFcw7ZRFDmkVGUH2+W7SHRI+gi9Xh+MsYU31QBW59jjLzyPovxOby8urLgoCvj+2XIk15FNXMjo17zc85nd+Auwf/pzdRQD+9KLnchdXQaEkKUvjJRSsCyrbKLFa3eudr7tP8d3HcgKUqq6K7l2xS3WZV11V+SclQ6mXTcTgLoTelHkx75HVTd7z/MxHG6VIqYoO6ivrlu54XRIqcroh267SA/CGIPrurBtp9wMnq5dBtsqKxTaTtc2SxaBbdvl61awbRt37txp+pDWBiPsGQyGuZlMJsjzHJZldb5EZ5WkaXqqLliMcQSBDt433IsuxVmdaCKEwGi0gyAI607HixIVV+nYo7dvwv7sLy/8cYsi36jyqNNiFjCLQTz0gdqhx278xe6/dyCKYdnohfLyn8P3A2RZVruFtGgn6/K/e/8PBWMUlDIwxuA4Lnw/qIU+IWTpoDvakV79X/1F94h3BIRo8U4fi348KfPaATLrtSeEwGQyhuvqZmFTZmH6w39no0XjtrJO0Q+EEFiWVTeXyPMcOzvbS7mPKqXW2unYFTjntRNzE9CbLVq0FkIgmk7BOcfo3Xdx964xLiwKI+wZDIYzUQhhhL0ZSdMEvu+BUgYpD3cQcM7rLrjmvT0cKQU4t5Blq3OMVlmJjuMgDEMopZCmyZnDj3XWU/cFICnXuzyqi6igD/H49c6LE0dl6nUlimH5LHf8uHt3dleFUhJFIQHocsG4NL5Vnc0Z47XYp39/9zUczA6rhLs8z0sBT5TliYt/3UkSI8tSsB/7aRQf+SkAmysatxUhBDhf7TK2cqvq81eXdku/j/ivPQnvj18Ci3ed/Pe6WAHg3o3Iyr0mpUSWZYjj5ZZ8CyHAGG9sXlnNETatodS96HNhnTZCHceBZdn1ayKEgDFWl9tmWYa3b9/G9rbJC18WRtgzGAxn4q233sLVK1fQ7w9QiAJSSKRpshYixTIpCgHbtpAk9wp7juPA9wPE8XSju2WdxHQ6xWAwRJIkRwqkyyJN09p5qTvQ+RCigBCyzL3JZ5q4rktpinZRrF951Flp8vNdF0fbUZl6XYpiMGh2M5V2SwwPlvTqxjPNjYlSSogv/EsESiL4+h8hddyyjLj74/Q6IEQBx1lOt3pCSCk8ayGPc1676qWUZcZdAaUk0ieeQPJjP42iyGH//v8FYL979eB5rBsLNSfkVMJak89vWdbGC3tFoWMJer1+5xvjcc7h+wGmcYx33noLaZbB4hxCVhsxJj9vVZD7r1wxdyiDwXBmXMeBZds4t7UFzvnSdx27juu6sGwb49Gug4YxjjAMAehOUZs+8TkNQRCAENp4uTKltMyf4mCMlkHtdI/bRJZfOuz64G55EGj3Xxu6TJ+FIAghpTTX/x76/T6yLG8sp6sJx16/P0Acx43nr66Kpl2R/f4AaZosvUv4pmJZFjzPB2O0zNwzm5dtYGvr3FxO0qNwXReu62knXnnP1iJefuRY1vS1PytBEEApNDbXoJRiMBhiNNoxgg/02C1EUTfs6Rq2bcN1Pdx8802MxyY2qGmMY89gMCyEJE2RpCmCIIBl8bVxIC2LJEngeX79PnmeB9f1kCQx4vheAUAFfRRPPg2AgL/0W52YQK6CKIowHG41Xg4upSwX1fsX1pTSshSBlX/msG2nzAbaDZbXWYEEeZ6ViwndsbFrNO0GaCNRFGlH84wuzkVhHG3Lp2lXZFEU4Nwywt6S0MLODjjnZXMNzzjqW4DC4jJdOedwXQ+TyXg2t33HxtdVNNo5Dj2/KcA5N8IegMlkjF6vjzAMMZksuinbcnEcB7bt4LVvfWulkTiGo2G9Xu+Xmj4Ig8GwPlBCcP78BTDGzEB/Ao7jgBCKIPDBGMNoNDpSnBJPPg3xsU9BPfJhyA89BvqNPwWZdnN3TAV9iCefBrl1EyRfzELU8/xTdRleNbulOwWKIkeWZWUmX7yvU6MQOgjctq2ytNeD53llZokFxjk4q7o+7mZPtQ1CcKrGMJtE1R3U94ONEV4cx0VRFGcqkV/GOLEsyK2bIJMd7dpp4FgJIbBte2POr6bQOWgp8jwvx2i/dnUZVo/n+WWzibPPNcOwhyzL1q4D7UEcxy1jQ5o7Zz3PQ5Zla5MtdxaUUsiyFJ7nwbLszqybHMcB5xa+9e1vmxzwFmGEPYPBsFDSLEOv16sFC8PhcM7L3S69GJtMJscKNeTWTSBLoAbngMsPQF24BPbySys84sUhnnwaxcc/DTLZAX3tG2d+vKLQWTtNBkLPw968nqIo6tw+Xeqlw9uFECBEd4bknMOyLNi2A8/TuX6u68K29QSrygSqOgWvQvjzfb92m1bHQikxTpYDVI4q2+7OxP0suK57bKfT07DocWKZkDwFfe0bIHlaC5IYjyCeeGolwqR2ffuNlXtvGkpph7ZSCr7vw3GcunTTsDoYY7AsC47jnGlctSwbjuM0HumxCjzPbVRUqwSh6dTEdewlyzJ4nu6KXBTtnsdSShEEIV771rc6NefeBEwprsFgWCicc9i2jZ0dc9M+ijDswbIsEEKQpump8shINIL1r34d7I/+AMUzz4G/8PwKjnQ57O1iuah8mjieIgjCzmfU7UUvFDMcN2/Swd6sDPmmdch3FUSvlNLCoSig6pw/OdciVAuKHpRSIITUE9A0TevulE0Hg7eZyWSMwWAIx3GNo/EUdLXbbVWWS9//IchHHwOw/PLc6vo7rtO6YfFUmzGe59X5otNpZPJxV0RR5GCMQint3pv3/u/7/qERKOsIIc12YfU8v7N5cstEKYXxeIx+v192kG2vc9TzfNx+5x0j6rUQI+wZDIaF0sbywLZQlVjmeY7t7e2yk5Q/02PQ2zdhf/aXl3SEq2FvJk1x/RMLyabK87x2rZxGKO1a4PVR6JKaoxeRnPPSycdBy+zLvV97XYNCiLpsuBIK9mLbFoQo6nK/oijM9T4jk8m4Dste78U/wbynhrx4Ffnf/1mQ11+D9eL/0bnrsxIi6Z99GfKVr65MmCyKAq7rGCdMA8Sxzsb1PB+9Xg9pmpWfgxkfl0lRCHgew2i0g8FgiCSJ59qwArAxmy2EVJ16V08QBGXzsPV3rc+DlKLO3KsarbWNavP43XffbfpQDIdghD2DwbBQhBBlYwDDXnq9PhhjiKJJvctVFPnGv1eLdOWMxyMMBsO6hPU4mg67XxVFcbyAtNvNl4FzBkrte3L8tPgnwBhHURSglJbNPQjMwnU2hBCI4ynCsIedne19wui6iM27zHduFM88B/XBH4D64A9ARDuduz73blzQFR57nuewbXtlz2e4lzieIk0ThGEPw+Fw3/3esHiEKOoOtlmWwfeDmcppCSHwfR9R1K2mBWeDNOaqrz4rw9EURYHpVFeg7OxsN3049+A47onRQYbmMMKewWBYOHmem3KzEt0AwUWeZ5hMxvsX8qVbSjcbaK/tfpkssqOclBJJkiAIQoxGO8f+blfL/BbNbjffw6G0KvNlYKzK8NNNXypRetftJ2r3n8mbOpokSWDbupvc3jFyU8Tmk+AvPI+ccZDXX9v463MWhChAqdv0YWw8UkqMRjtwHAdh2MNkMjEOpSWilATnHFE0wXC4NUOOKUEY9iCE2BjxVd+zmxNkptMpBoMBsixFURSwbfvIzW2lgCxLN1JAStMEnufBtp3WlOTqCqMAWZ7j3Tt3mj4cwxGQ+69c2bwrxmAwLBXbsnDlyhV4nleW68k9zp/dsr91xrZt+H5wYuaO67qwLBvj8To4dNrBcLiF6TTaiCYFq2Q43MJ4PNp37VJKy8YdDJTqxh2E3Jvxd5jwt4kT9oogCEAIwWSy6xRZJ8feYDBEFEWtDwFfJwghGA63cPeuWXS1Bc4t9Ho9xHGMNE02esxbFpU4F8dTWJaNIPBBiBaL9AaT7jpfFHk9D7NtG67rQQixUXMvy7Lh+36jTrB+f4A0TcCYzuMWQkCVYiPZ83uEUDBGMZ3GG2kScF0PlsUxHq+moYtlWej1+phOp8jzbN88jxCKra0tvP7GG9jZOX7T3NAsxrFnMBgWTpbn+PaNG3XnV4tzMM5hcQ7LthEEYdniPUMyuID8Jz8N/sLzoLdvNn3oZ6bqFsUYw3Q6PXG3TXd0NS6LRRLHU3ieb4S9BeE4Tn2Ocm7tm/DpEqgUR73Vuxl/DNyyQEunX1XqWwl+u/l+m+H2O6zJwSLdq11knYTNJqg2zzjnrcxm2kSKIsdotIMgCOF53p6NzaIMyDf3qLOiO47r5WyeZ9je1u8ppbR2mTPG4LrePpf5Jm7+MdZ8cx3GGAAtrm5vb+M4ByHnFoIggOd5iKLo1M5XQsg9jviuIYSA4ywnWsG27TqXeu/zAcA0jtHv90EJQZ5nyPO8jnRJk+6+n5uCEfYMBsPSOC7fKwgCbA2HUH//ZyH/yvejAJbaFKISE/beyBYpHliWBdf1wDlHmqb3lN0eRZVZZroZLo40TeG63gwlOYbDsCwLvh8AAJIkhlIKvh+Ac3bqrnbHjQF73X6McVjWQbefhBC7Yh9jDIRUJeyqvL5U3Y1398+73Xmrv7cBXcasF5a6o3CB9c0pVCDk5N+qfzvoI//kL66si6zBsCqEEHU0hGVZ4Nwq3UoOfD9AmqYoihx5XmA9x4LlIoQ4NFvyNF3lNw1Km+2I67oupJRlk7MYJ53vRZFjZ2cbjuMgCAJI6Z3Yddp1dZO6yv/XVXFPRyuwhT+u5/nl5yAwGo3q+VG16bB99y6++93vwnEc9Pt9DAcD9PuOjrrZ0MigLmGEPYPB0AhRFCGKIpz7X/578J/5z0FfeH6hj6+FHQuUstIdVC3+US44D1917ooAu7+/998VVD0XqQQISnUHyCRJTi3o7UXnwgUbVRKybJIkNq69M1BN/qJosu89LIoCvV4fQRCcWtw7itO5/arGHhxSivKaJLuuPwKQ8lqurseKg3/fFf0UlJK1OKgXOurAz+/9mhV93BYsS38dfCzXdeG62gmZZRnSNNlYp5V4/Drko4+Bfu0rJlfvjLRFyDbcS57n+/LcOLfgug5sOwClFHmeI02TuTLf9MYBA2Paqaa7VxJIqasj8jxby/FFCyCb3YRsNmbYcVkw1X0QmE1wS9MUaZrC83yEYQ9KKaRpgjTdzeDTQrkPKSXG4zEopaVw3k1hbxkCrDYguBiPR/A8H/3+AHme13MsQgi2zp3DW2+9hTRNcfv2bdy+fbv+maH9GGHPYDA0Cn/nuwj/+X+DJIkX8niu68F1XSilkCQx8rw4tRNurxBw8M8AOUQQVHXZ4FluwkkSYzAYwnVdJMbqvhCMa29+XNeF4zjY2dm+57zWk2bdfVg7TZa3UDypo++sVM5YxmjZ/EM7BKtJa3V977/ucYw4uCsS7t00qMq/dvMFC+zsREeOEZRSuK5XZ0VF0WQNSpFnWwTsbWZjynDnhxCy9vm160RR5JhMdkU83w/g+1rkO3xDodqM0N91uSmrqxF25yMC0+kUQhRgjJdxCj0AehMhy7K1yb+UUhrR4ZRkWYYwDBt7fiEEXNeeu1lJHE8Rx1PYtg3HceF5fl31Qgi5J/5GVxhYnT7Xj3JZEkJ01JFllRUKR29C6tJkG0opxHGMoigwHo/gOA44t5BlGaJoUpas3xsNtI4bAuuKEfYMBkOjcMuCUmdfxFJK0ev1AQBRNJlr4tBU2Z5SCuPxGL1eD5QyTKdnc0IZNLqzmHHtzYLjOHDO34d3v/cx0C/+zqEii5QScTyF7wcndh9uE9Wi9yxzVC0OaoEwDEPEcbxnE0C7fCsnwSzHNZ1GmE4jBEGAwWCIOJ52XuQ/aSg9mKlnym/PBmPcuPU6zt57f5Ubp9ndeKB017Gc5wXi+PgNEF2OmtWP6TgugiAApQRZlpcuwqzT547OI3NmGnc3kaLIy1JYryyFXTWLEWArcRrQ1QXVRv5hv+e6zj7xvEtkWYZ+f4Dt7bv7/t1xXPi+ByEksiyrNyb1d7rHhFBWGimFyWR8zzhROSErpJQYBmHjJduG+THCnsFgaBSLc0h5tgkl5xxh2EOSJAtz/q0aIQqMRiOEYYjBYIjxeNTZG6u8eBXFM8813hAlSZKy67A19w7xJsE5h+8HuPN9P4T8Jz4FruSRYot+bzfPEbnrzi2gVIA4ni708aMoQpIkCMMeLMueq7S/DeiFwfHOMfH4dRQf/zQAk6m3CBzHMc6KNWIZn6V2QetO3JWTz3W10JemKeJ42snxRoiizjc2HM9kMsZgMESWZSt391qWhaIoFnqOHXcPjuMYw+HwnnztrhBFE/T7g33VPEGgXYjj8b1C3SLI87yMBlpNN17DYmG9Xu+Xmj4Ig8GwuVy4cB5CFHOLWIwx9Hp9xPG0s1kaFTo3JAUhQBj2QAhpdQmBeOgDyP6L/xryvmugN/4SJNeT6vzZz0A++shm1n4AACAASURBVBjUhUtgL7/U8FESuK7b6gm/CvoQTz4Ncutm/R6umsrxOp1GEDdvgEx2tJPqmOOpQrC7ft3Ngy6fdZbiqqvyg2zbhu/7yLK8U4uSXq+PoihO7AhObt081XlmOBlCKMIw7KwQvEj2jqdqeAH5s58BufEqyNQsVPeilCwz/VJkWQrHcVt/rzyKKs/0pDHHgLpztp5frnYjwPf98jnVijZbFWzbAoDORhQQQmBZdn1u+77ON17WZ0cIQb/Xw86exhqG7mCEPYPB0CgXL1y4p+36LOiytbiTk9GjKIqi3jWr/t5G8p//FeDyA1APfwBksgP62jcAAOTGq1AXLoG/8Hzji6miKOoclrY6IMWTT6P4+Kf3vYerZjAYIkl0CSnJU9DXvnGi2KLzclwQ0t5zdFkQQuC63lIdwrrEhiIIAhSFaO35uxfHcWDbDiaTk6/7055nhpPp9XqnElNnRTz0AeQ//ysgN14F3Xl3oY+9LPaOp8Xf/TjUB38A8spD4F/+vaYPrbUopZBlOpcWUJ0TQXSGmLORm0zzYFl2Wcq92o3jKr9NylUJewAbnEPyIz+B/H3fC/rmdzp3v9FZeruOPduxoaSCEMuZcwkhwBjH5UuXMBgM0Ov1wDnvfDTIpmCEPYPB0Cie59W7eLOKe71eH0KIhZfDtQGlZB2M3dZSR3LjVcjv+T7Ql18C/8Jv1BMmMh2DvfxS46JeBSEUjuO0dje/aefSYDBEnudzXUdSCvh+sHGTviq4etmvuyj0pkcYhhBCnLoRUFOEYQ9xPO2cMNBlXNeDZVlL6aqe//yvQF1+EOp9HwT/g88v/PHPwlFO573jafEDPwycvwzcvQ2E/UZd0V2gGte6tlGqlJ5LdjWKZdVoJ/jqS3EdxwWlFEIUKxP2xJMfRfyRn4J65MONbp7Oi1Jq37lNCYVlW0tdFxRFgTRNIaUEpQTnz50v11rm+mo7RtgzGAyNMhqPAUJwbutc3UXyMDi3wLkFy9JfjuOCc77WORBCiDoYuI0LZbrzLvhLvwX29Zf3LZbaUFq6l6LI4fv+mZyhy6RJ51K/P4CUAlE0X8MWKSUsywbnfKNyDCuxeBWCphACRVEgDEMohaXt1C8C3/cRRZOmD2NDIPD9AI7jYDxeTtkUufGqFvV+7Vdb59g7yum8dzylr/07qAuXQL7zTYgf/4crW9i37R54WiqHu5SylXOOo9HiR5alrbzHt4kgCMAYb2Sctm0LnPO6KmUlz3nnNiwlYH3z6whe/tdgQnfRBdCZc8W2bQCkvvc7jrsSd6pSEq6rG61899atpT+f4ewYYc9gMDROHMeYTCYYDofwPB+McXBu1S3tfT+AVLLeRZrGMSzbRpHnrV7knpVK0PP9AFnWna51s5SWrmoBxBiDbbfXtXcUR70/KuijeOoTkO//MOibN+Z673RnRHqoOD7L5yJEgSDYLNceYxxssIXp37i+ksW7lBJZliMMQ3De3mYwxjWzGhjjGAwGIIQstdES3XkX/A8+35iod9w4dBqnc+Uep2+8tlJXdBviFeZFCIEw7HVO3LNtu/UbH03CGEO/PwAhdGkbAcehN+MtUEqRZfnK4jtEHEF+40/AXv0qaJGDcw7LsuG6LjzPh23rjUnGGADSysgLShkYY8jzDFLK0nG5fBE7DHuIkwSvv/76Up/HsDiMsGcwGFpBURS4c/cuxpNJGeacYTyZYHtnB7fefht37tzBaDTCpOwaef/ly5hO53MZdQkpJQih8DyvM+Uxs5SWrmoBlOc5XNeF47itLW0+jKPeH/Hk0xAf+9Tc5SWWZcHz/CMn+DOJs0qBMVaWO3fnvT0LnHNkP/xjSD/27OpcQEohSRI4jlu6amZ38hJCwBiHZfFygWPVQeqLWCS4rtupTYiuwRiH5+12MY2iydLea3nxat14AoQ04kA7bhyaxem8ald00/EKZ0FKiaLIEQQhGGOtz0+1LAu+78OybAhRtP54m4BSisFggCRJEEVRI6Ke53lQSkEp1YhbsDqvsyxDmqZIkgRJEkMpgDEKzi04jlOeSxbalDVJqW4Cp5TOUyWEIE2TpX6OYdhDFEW4efPm0p7DsHh40wdgMBgMe0nT9EQBq9/vt7aschnkeV5a8buBvHA/xONPgbzyb8Gi43Of2Jde3Pd9mYxGO+j1+uj1+o3sWM/DUe8P+9KLULYDgJzqvZMXr6J45jnwF54HvX0Tvh9gOp0euTs96+cSx1MMBv8/e+8eZNlR33l+M0+ePM97q7q7Wt2tFhJIlqyXhXlYRjKmMUjGoAfGdtiDjRHGbKwd7NpreccTu7Pr3Z3xzEbsPPB/M8PgiBl2x54ZWBwOkMN4hGW0GgQCg0AtQGohqYW61S31o+o+zysz948859StqltV933PrcpPRAWou+vec8/Nc07mN3+/73cZlmVVZjI8TQgh8P7uy4jj7kzGbi/NZgOO48B1tcCTJHFeAbH1nkgpBWOstDGglEJKWS6wChyHglKap2RGI1cEFiJvFaseqoZt89JaglJaiqu9P4Aea8WPUqqsXLdtG9O0PMp+6WOQt96ODAA99RSyD/wmAIA9/LnpvekmZvl8mCSk3ZjpeZo0WZZhdXUVtVoN9frSVKtCR4FSbYXgOC6UUmW6L6XWvA+tkgRBiCiKp1ZVX9zDiorJzXMAznkppFUN/fzcuObQ3t8BGLMrUUCQJAlcV/uRdzrtqW/ye56HKI5w5uzZqb6PYfKQY1deWf2VjcFgMPTwhje8HkrKfVMdRAjB8vIBXL58ad6HsoXNghEAxP/rv4I6ejXIuZfg/OPfnvMRbiUMa3kL6mKIe5Mg+e3/DfLW20FPPoHwT/5P+H6A1dXLE30Pz9Mm/o3G5E38q0axqGw01uZ6HJRa8Lz1FqdCECqEIF11IEtRaKfjJYTmVa0OhBBot1tDL+bDWg1Zmu6rtuxh0N+XB855XkGivaZ6F5ZFaBIhFMC6yLe5Eml5+QC63c7UFnny8HGkv/JboD98HtZX/hryjT+pK9B22awxjI4K6hB33FWe583/PQ+CIIBtczSbzbm3uRYtlIVPW7fbRZal5d/5vo+1tdW5HmMVOXDgIFZXV6GUvp/rzR5WCqFKqbz1evCKR9u24boeGGOQUpbPCr2xI9BqtfLwBYqlpeVKzl93Y2lpGVJKtFqt8tzNC0IIDhw4iEuXpmuLwDkHd1z84Ac/2BebtHsN04prMBgWCm7buOLwFZXYRZslxY5o1dpM0gcehLz1dqiVI7C+8WX9h6++Annzm4FTJ6GuesPIHnDTIkkS2DaH53lI0/3RNkhOPwe1cgTss59CAIkkiSc+loqwF53eWp3qjmlQePLM27NxvVpFV0NooShBkiTodDqIoi7iOIYQGRzH3UVwU8gyLcrZto0gCCClGGpyTwiB63ozMfZeJCil8P2gPKetVhNR1EWabk2mXF9ki/Ja6nc9CSGnm0hNCORtPwl5x90gl18Fe/hzlbqP70U2tx73/jc5f2Yu7dBF9a5O5s4mcm+3rKJhbPdnr67OcxGGNdi2jTRN0Gw2kSTxhmPRCe1+JavC5om+5+hnPucctVodts1BqN74IURvODDG4DgOPM8DIaSs7O6lSE0OazVwzsvvIo6jsvItiiJYFiu9oW2bg1K6MFYyvcRxBM7tuYevFRs9ReXjNN8nCEKcfvHFyvr4GnbGCHsGg2GhWFlZgWVVT+CaNoQQcM7nLiRsplcwIh0dwiB//A7IN94JXHXtyB5w0yZJEliWXmxn2WQWK1WmMJEnnSZ830e3253KJFUpBc/zBxJ2FjU5EtBCexWEvc0UItDm8SylhOcNbritBaes9NkadJIvhMi9gKrjTzRvXNfNwwgEGo21iXkQSingOA4IGf15uN01mP7425H+/v8Fdexq0JNPgD30pwt3jS4im735ev9b3HEXsg/8pv5OvvetmX4f+hmpQzXGeV5aloUwrOXBBR70ZkL/sau98wL4fgBCCLrdDjqdzo5j3XXdfWXTMghFIB3nDjh30O120G63kSQJ0jTNK4YTJEmMOI6QZVkeWueXzznbZnBdLw/cshDnXn3bfRdpmoJSq6zoS9NkYefsujOIIAyDmW9a2raNMKzB9/2yMnIacw7L0t+V5/k4c/Ys2p3OxN/DMBuMsGcwGBaKq44fRxRN1zS2mii4rle5FrdewahYJNJvfw1oN0BefAb0+0+CPfZXlVwUpmkKKVXZmrsfdigp1e2WnSlN3AphZxDj6UVOjmTMhmXRhbIDsG0bhJCBF1hSSkRRBN8PyuqMwVB55Uy17lWzhjGGWq0Oy7LQajWnUrFSpKaPeq63uwbTv/8vAMcF0gT8E//AtN/OiM0hH73/Tc6fgTp2NeStt8/lnimEgFIy9/XsL04XFT9pmqG3Gq+oWNWVTxmazQbSNIXneWUQkBaQbNg2RxiGsG0bQgg0m40t1XnbwbkzdJXxXieOYxBCc5uMtV3v/4V4FEXd0qNVe7Nqe4YoigY6v2malqJsq9Wc1MeZC1mWQSmFIAhnMr48z0MY1sC5jSTR/pGu6yKKuhN/b98P4Hke1hoNnDl7Ft1pGrcapo4R9gwGw8IQ+D7q9fq+XDAqpYW9qlaXycPHkf73/xjyJ34G5PKrsL/4n2E98ySsU09NVdQbt+pLL4x9ACgFjHEqYKoO5w4IpUim2Baj1GAtgkU1Cv321yDuvBtoNiDuvHshKvi0SLZYwh6lBLY9fNVvHEd5WMdgretCiNzUXu7LBTYhJF8s6crVaaZQSilhWSxPIx7+mtkuvVW9+grULW+B9elPwPrhqUkesmFESBrrSr05pu0KIcrqnn5CdSFk680dklteuPD9IK9YbZQbaEpJxHGcz20Kn1ALhADdboROpz30ZptOMyWl755BU1gsDHsfyrIsr+ZLRqqEzLIUjlNUUVZv3joMQogNadFa6J7Mfb2wsGCM5a/P0Om08wrVFEIIxHEy0XFNCEUQ6BbjHzz/fOmJaFhsjLBnMBgWhmNHj+7bxSKgd8MZs4eonJkOKqgjfd8Hkd39i6AvPAvSaSJ94EGoa28GOfcS7M98cmaLjklUfbmuh7W1VcRxVC4yXNfdk15xnudBZIMbZI+CEAKM2eDc2VH4KqpRxJ136xazlSMQJ+5biAq+wjdokYQ9QId+jOJ/lyQxGGMDew15nockSSHl/rlXF0mdYVgDADSbzZkIDFmWllVPwz4bN1eIFVjnXgL768/AOvfSJA/VMCbbfV+zJE1TuK63pfqXcw7OHayuXoZSKvcFJhBCoNVqbys8a9EiRhzHuU9bMvJ9g1Jd9Vc1i4T9ipQShACOM9rGQ9XQVewxHMeB7wewLDq2wMcYQ72+VFasZlnWN4V6kptD+j3rWFtbwyvnzu3DDqi9ixH2DAbDQhCGIVZWVtBu76/QjM3Mqx1XBXVkd/8C5PW3Qb7+esj3fhA4fKwMzSi89uxP/zHo6oWhXlecuGdLtdYglXgqqENedzPIi88A3IW48U2Q190EevaljdUnO7xWkQRaGG7rRUYEQE3ULLwq6CqiwdqaxkG34QwWpFFWDT3yeZDLr86tGmUY2PJBRHe+B3LTWKsyUsqxzOX1hgJBEOzsS1n4yS2Sif16G6ANxuzcW4rBsigopXnC8EYKw3nOHXieD9/3Sy8w3c40u8WS/m6nGKRhMPSQpgnCsFZW8FJKUavV0em0y9CXotJLi3+zuRaKzgZzHVSHwi5gUH/XRaDwJOScw/eDkYPtLMtCvb6EOI7Qauk252lv3HPO4Xk+XnnlFVy4eHHPfCcGjRH2DAbD1CGEgFI68gNkZWUFx44eRbu9v0vFpZRwXQ9CyIlXwuwmpIkT90Dc/xGoG24DPfWUFtOSWFfndZobvPaGoai421ytNUglnj6mB0C6bcg77oa67ua+YR07vRalZIOwV/5O7ic0aBDEouD7/tT89TYzaJBGWYXSac69GmVQxIn70L331xeiurAXzjkAAiFGq9gsvIbCsNZX9LZtG57nodlsYpbC1rBYlgXOHfi+hyAIwbkDy2Kg1AKlFJQSMMZg2zY4t+E4bu4Htv7jOA5sm4FSgjTN0GptTeqcFUWVrG0P44VomDe9wrCuFPfgui4ch8Oy2ETb/SaJUjpN1fN0S26tpkM15i3mDxPeZJgdlkXz8Le9c29SSpUCn34+DLaRCeiQF84dBEGAbrc7s+umaPV9/oUX9n2RxF6F7f5PDAaDYXQopbj2DW8oH+prjQaazeZAO6qccxw9egSu46LRaMzFo0MFdYg77tJVRBUwEC88biad81Ak7gEAe/hzW/7eevxhKO4AIGBf/sLEzoX1+MMAAPrtr0Geeqr8783/u9vvitOnoGwHJI22/M5Or7XTmilJknI3dpTFetXGznaVR9NCGz57efvnZMW6eZ9b5+t/C0IAscP4rCJCZCO34xYUvlhhWEO73dqwWAuCEO12q5J+SoUxvxY3C8+kDO12e6jre9T7wbTpdNpYWlpGHNsDtwDP+zraL1BKy4rQQjwmhOTp0Vnp3yWEbl0sKkiXlpYhpUQcR5WrQut2u+DcwfLyASil0K7I+JFS5kmse9tnb5Gu3SiKUK8vzfswpoKUEs1mA47j5MExSV/RzHEcUErBuQNAP4tbreZMx6nn+Xjl3LmpBDkZqoGp2DMYDFMlDEPUazU0GmtQSsH3PBw8eBBXHD6Meq0GP9CJTJ7rwvN9LNXrWDm8gqNHjmJlZQVSSHQ6bcyr+qNqyZ2EkFwkneyDeTsT9fLv0xjWqZOgZ09D3HHXxAIOtqvW2slLqEzfffl5WM88qasFTz2Vh3Wc3Npum7+WJTLUajU4jlv+uK4LSum2SWCFCDBsm4UK6kg//HuV8oyr15fyVsHZVVUMGqQxCPLwcaQPPAhy+jnIt75jrtelQxTYi88i67Rm/t6bGSZAJssyBEEAxthY1RO9RuKF11atVoeUojKpesW90nU9hGEIxmwopdDtdtDpdJAkMbJseEP4KlZQAfq4pBQIgnDg661qz7e9guvqtFfP8+D7fv6csZBlAmmaII5jdLsdRFG3DCYoqsSllGUraxR1oZQsK/mkrJbva5ZlcF0Xa2ur8z6UEs45lFJ7NgCrYJGu3cJz0bL2bjCZEAJRFMHzfDiODo/xfR+2baNWq5XBLkWgkvaSnN21XNhLnD17dmbvaZg9pmLPYDBMFUoIiiKhrDDt73ZBCIFlMXCbweEcIAAB8h1sgVariXp9ae7pZoNUjs0SbZTuTfx1SbvRt1JvM7tV9s2CUY+haBfa3Kq200K92+2WnmLDTEjFHXdB3no76MknKjF2GGMghGB19fJM3zdJknxR6o3VbqKCOtLf+l+gjl6NDID96U8AqM51OU+GuR4KS4QkGf++mmUZGo011Gr1fCEDrK0N14o/SQjR7bM6uEWHmwgpkKUZ1tZWKyWITIskSeA4blk5uRtVe74tOnpR70BKiSSJy6rQccTgwquOcx3MkiTJQN/tLBAiQ5rq8Ba9ATt/dFfD3l/eLtq1G0URgsCvzMbPtGg01hAEYX4fECCEoNFYm6qgSQgBIWTbZxylFJ7n45wJytjzmIo9g8EwVQ6vrOSto1sXksXOdCGaFD9SSiilwJi9JXlt1lQhha6Xwhx6Gj57g7BbZV9Vj8HzPFgWQ7PZKM29i5+dFvxFhUQY1oZKZC6OkT30p5Vokyl2y+fTgkFKL5lRESfugfyJnwE59xKsh/4M4ucfgPXI54cKapkknDt5Vcj8270GvR4IoajXlxBF0cQ8qJRSiOMIjuOCEJKPr9ktHCzLguO48P0Avu+DMRuAQhzHaLdbiON4oBTfvYSupAyQZenuwTUVe74tKroqtAZKCdrtNrrd7o4BM6Ogq/h0IqfneZUZ1zocwa9QqzAZ225gEVi0a1dKkW8ADZ/evWgUVbmFKD+tTSVKKcKwBs/zYds8rwpOt/ybWq2Oixcv4tLl2W7sGmaPEfYMBsPUOHToEJbq9bF2lz2vShPGaiCERBiGQwlNk6IKk8lhj6GY/DSbjZEWQloAzBAEISilA3miVOE89eK6ujVkHubVts1gWWys67gQr+zPfBLi5x+AvPX2MpF5HjgOr46wN8BYI4TkFdAZut3Jh6fEcQTLYvB9f+KCxmYYY3AcF2EYlIJiksRotVqI4whJkuz5heNOKKW07YVvQgSmjePoKjrGGDodLehNc+zratsYhCDfbFIjB+FM8piKJOkq+NpJKcZK/zZME70xbe5Lk8F1XbTbHbzw4ou4ePEiarUawjAEUAQqMfh+gAsXL+LChflsghpmixH2DAbDVDh06BAOr6zkRuqj7SoLIcC503cXaj9TVJG5rmtMcAegVqsjSeKxRK2itUqnYbqVqZYYFL2ja8+lDYZSCstiY43VXvGKnH4OauUI2Gc/NXQK86TQFXtyZtXEvf6Co3zmen0JUsqptvClaQKlkG86TFZwKNJ2iwRbAGUFbhRF+1rI64cQGVxXm7XvVU+reaJ9s+qwbZ57Ng4XwDIuurtBV2ba9uQ9d4dFV+0FlRHTXHfxntH7ASEEPG9+HSd7Dcd1cfnS5XJutba2hnang1q9jiAIwDnHK+fO4bKp1Ns3GGHPYDBMnAMHDuCKw4fRajXHnuymaVp6nO0Hj6RBKVpyTTXjzriuC8ZstFrjCxq67TAGpVY+JqtlZL4blM6nFVeHGDhI0wS2bYNzB46jf3RKJB1KmCGdpq7UI2Tg0IhJw7n20ZqVaJI+8ODAVYqbwzRqtToIIWg2p98SXnhuFYLDKOEUQNFi68B1tZjHmA0pe4MvktIkf94VS1Uly4ogjY1iyzBhK4aNMMYQhjU4joMo6qLdbs1NVNZpuTEYsxEEQelPPA8IIXBdd6D271lQ3J+N4F89lILZlJ4AhQ3F2Vde2fDnWZbh8uXLWFtbw2sXLpg1wj7DCHsGg2GiLC8t4djRoxMR9QAtplBqgTF7S+jBfkYpBc/zkCRmV3o7CKEIQ20iP8nFRrF4CcMaLKt/a+64FVaTRocK9K+a613ogztTWfT7vjaVtyxWmjwrJQHo5FLfD8C5ne/kD/ZdFamASGKoa66fqVAx64q9YaoUe9MSa+d/CMuy0GiszeQ4AZ2EHEURbNvOE3gtAKRsEe0HIQS2zeF5LsJQV+URQiGlQLvdQhR1kaYbvYosi42d7ruXUUqCMd0G31vxvkhpmlVh3cvKQxzHaLWalRGN0jQpK+YYs2d+PRRt/kkSV0asKRJITadH9VBK5hY71ajuXFQIIXAcFxcvXer7XC28yg37CyPsGQyGibG8vIxjx46h2ZyMqFdQiFh7eedplCoKxuxthSXDegruNBYb60bmLnzfh5QbqyWGqbCaBTsJe70LffW6aye+6FdKodvt5qENuiU6y9I8oThFHMeIGEf8U+9FrX0ZtlKDLU6bDaiVI0CnDXHvh2Yq8HHuIPMCxD/1npm8X1GlOIhIXPgRhk9+BRwSa2urUz227UjTBEkS6/RzzuF5fl5Bq5NrGbPhOPrPdfCFBSFk7lXWQZLsHHxRiBm6BdgsYPpBCIHNOZKe6743bGVaQv7egaBWq+XjLEWr1aykWFRU7xViuha1ZrHpQFCv1/M2/2qk4gIApRZs2557i7JhK0opcM4BEFNtPQZKKRBKcOjQIXDOJ9KVYlh8jLBnMBgmwtLSEq48dgzNZmPirRhS6h2+JImntoCbd3vSKFUUhdeUEfa24jgOOHfQak2vWq4wMpdS5RVpLmybIU0zkBdPTcwHbhJjcydhr3ehT19+fi6px9k77kHy/t9AfOFVeGeeh+vt3qqT3v1LkHfcDbz0HNiTjwGWBXH/R2ZSieQ4Drpv+1kk7/+Nqb7fKN89SWP4Z1+ESwnW1mZXqdcPpdS6eBvppFBKKQihoJQA0AKgDr4YLsFWm/ZbsCxm7oHboBTgbbJs6PWrNNV7G2GM5VYBLjzPg+/7EEJ7Uy6CSKTtDjg453Acd6hW+FGqzGu1OgBM9Tk7ClLu/c3gnZj3fHZ3dKX+IlxTVSbLMiipw/REliGqSMWsYX4YYc9gMIxNvV7H8SuvnFj7bT8cx4EQ0/PZm/cCp1dcGWQiVrSZzrLFbpGo1epot9szaZcSQiCKIiglQakF3/eRrl4A/frfTqQNdxJjc0dhrzeYYoppvjstNnrHf9JqwLb1wnSniX/2c78MHDoKhDXY/+lfg54+NTNR0nFc4PwPIVYvTvX9RvnuHceB53loNNYqV8kmpUSapnk1X4I0Tce6RoUQCMNwLqEwi4CudvdzwXTrs3PY585ewLY5XNfJPRxduK4Hz/PgeT44t/MWcIkkSdDptKe6oTgNgiBAo9EAIUAQhJBSDHSNDVtlHgQhLIui0Zi+d+ewFON+v6avzns+uxtKSfj+/hVeJ4mUEoQQWIyh2ayWwG6YPUbYMxgMYxGGIa46fnzqnjOOwyHE9MyQ573AGV5QUaVBtEkX20gYhpBSzdzDRQiBhLuIf+rnEMgMyU++C+qVH449niYxNgs/snl6IPVbbBRiH335eVjPPFl+viRJ4HkeCNm+pUwevRrqupuBoKbPzzNPTk2U3IzjOJDdLtSpp6b6fsN+97bNEQRBboew9+8LSqm8MsmEK20HIcg9LJ0tXrXTFPLHhTGWC28uHEf/bxG8Y9s2LEt7N273vbuuV/6uFu60eMcYA6Dv14VVQxRF6HY7iKKobAGviofesOhNUIE4jpFlGYIgBKXWrlWtw/h4+n4A27bnXhG8E/aBQ+je8R7g3MuVHN/TZN7z2d0o7ttm/joZCAFcx8Ulk3677zHCnsFgGBnP83DN1Vej1Zp+Mpxt6wTEafnGVHmBsx3UomCMmVCRHhiz4Xk+Wq3mXKosxIm8pbR+COnb3wd61XWwvvdNIBl9Z3oSY3Onir1Z0W+xsVNlQZZlCMNw24oZ+vLzQBKDy5nGVQAAIABJREFUnvoO2GNfnOm1Wyyep+ER1NsSR1cvDPzdM2ajVquh1WpX0gdsWjBWGOUbv6Z+ZFlWjlXHcSr7zChSkH3fy4XI9We+/kkhpSgrVBjTycm+78PzvPz3dRWerr7jSJIUWZYiSRJEURfdbgdxHOU+n/q87DWTecuyYNs6VEZKHWSj/S29HVtzB/XxdF19rnWlXnXPmzhxH6L7fr2yVWvTZBHms5TScpwaxkNKiSAIceny5T11LzMMjxH2DAbDyBy54goAmMkiwbY5CCEz8VKahj/JNF6TQLcE7td2k37UanV0Op25LfLJ+TOAAsShw8DF85A3/ji8LIH78nNz9QGjlIJzPtex0rvYKCv1vv01kMuv9q0sKFoHdUvVNi3EZ09DXXmN9gacsbAnpZjKOIv/m/8J6qa3QFx5NdjXvjTQ71gWQ71ez1sH99dCSacDOpVJ5KwiUupq9zRNShFsGD/DSWNZFjzPK9tgfd8HpVZeaZag0+kgirobBLjipwjdSZIEcRwhirqlP+P638XodDpl5d1eE+92Qkq5JVQmjmNQSodqze3Hxjb/alfIBs3LEGuXQL/y15UWuPYrlkXhOK5px50QlmWBUIpOpzPvQzHMETbvAzAYDItLkiRwXWcm76WUBCF0Ju8l7rgL2Qd+EwDAHv7c2K+ngjqS3/j7UDe9GYo7sP/yz8Z+TUCHZlBKQSk1bWjQ7UFKybkaMpN2A+rKq4Eb3gjyvW/C+vM/gXjib+AxhuXlA2i323OpllFKgZCZv+22FNcYw87XWBxH8Dxv2zE+yrWqgjrEHXdpMbE9mj+UEBk4d6ayKCHQdTCDfl2UWqjVank10v5bwMZxDN8P5n0YU2USYxbQok+jsQbX9bC0tJyLfSm63ekuBjlfb5+lVD/HtQiXlBV546CUzK06JnG0i40QAp1OB7VaHaur66153W4HaZogDGuwbXvoFNsi2XoaAWnTwOo2wf/mz02wTkUo5qrFvYDkExIzf50McRxjeWkJr7322rwPxTBHTMWewWAYGcYYwiCcycSJUgrG7JmINpPyJyla6tTh45BvezcAgJ56CtappyZ1qLBtBkqtfdV61w9KrdJbbN6VGYVXkf2ZT8I6+QRUHCGO47xdIoBtzz4NrphQV2V3XAkJdd1NsB75POjaxR3/bbGg7Hfso1yrkzAWT9MUnudDSjVxGwL6/Pf1+PlP/2bXtjhKKer1pTJ1dr9StEbv1QXipM3wsyzNq3dV6cvImDWRak9KaY+vnQ/f1752QggkSYxut4tud70ab69+Z/NEiCz3KPQ2iP2bW3P1973789K2OcIwnLqX8iQpPp8ZX/ODEALP8xGGIVzXg23bABSSJEa73YJtczC2u//jfmLU7p4iMObChQtTPDpD1THCnsFgGBlCCA4cWJ5J61chTMyilXBS/iTJR/8A6pa3QokU1le/pL3AvvzQRNtCCKHg3N53lTqMsQ0T9np9CVHUrcQEcTuvosLQnDGGIAhBCBm7Rax3EgjubDsh9P0AQmSVOD8AkP3qfwd17c3A0oFdExiFEGCMwXH4lnE+yrU6KeFeewDWJi6o7eR1RXrKLgkhqNeXkGXpvm+/cV0392Cb7SJ+GhYL/SDnz0AyDvnmnwZ58dSuYvigFGJbksSwbRu+HyBJkqHuSbZtbwincF0vt83QwRRFKEXRFjvvjZf9QpIkcBw391TceN8vnkOe5+26yeQ4LoIgQKvVWqgNRN/3p16JauiPbvsOEAQhAKDTaaPTaZf+loU4nCQxgiCEUpPfIFtURt3EKexWLlyczLPBsJgYYc9gMIyMUgorKysz8+1y3cXy45DHXg913c2gf/cY+Bf+b1inTk588aeUhOd5C3VexsWyLCwtLcN1PViWBcYsWBZDu92a96H1ZYP4lqx7QTmOC9/3y7THoj1FKTXw4rd3Eqhed+22E8IgCNFqtSqzqB4mgVFKiTiO4boeKB0/JGFSwr2UsvTam4Wg5Dgu6vWl0musXl+ClLKy436W9AYtzJJRFmGjiIEkjSF+8WPA0ddBXXcT2KMPjXPYW49JKSRJAkIIfD/Y9plOCC191tar8WxIKZGmKaKoi06ngySJTTVeBUjTNLeo2CqcpGmSi3v+tqEalmUhDGtoNhsLJepZlpVXqO/fKuZ5YdsctVoNQki0Wk3EcbTjfSBNB09u3g+MuvFo2zaEkFhdXZ3i0RmqjhH2DAbDyCilcOSKK2YyeSrKzBdpokZffh6ktQb26GSr9HpZn8DuH2GPMRuMMTQaa3AcB47j5i241VxE9lv8S6m9AAuDeD3xJbA5h+9tFPsopRBCol/LVO8ksBhvmyeEjuOAUmtiY2QYYaI34bVXwBs0gbGXLEsRBOEGU/h5w7k9NUFJBXVkd/8C5PW3wblwFgFj6HTa8P0Avh9ASolmc3S/tb2EZVHYtj3z4JBZtoKT089pUe/Tfzyxir3N6A0HB5RSZJn2kXRdD67rlumzhBKITFfj6ZALU41XVfS9SSAM+98301SLuWEYghBsEf90m3+0cIE8nueVYrVh+hQBRmFYA+cc3W4H3W53oPuB9kVO8vuMByH294bAqBuPRTKuacXd3xhhz2AwjMWhgwdnlq7nee7QbULzZFKVQTvhODq8ZD9NYD3Pg5QCSZIgSeLcv666bRy7Lf6LaoosS5HkXmlpmpafybb5hso+y2JQSkFKqV+v2UD2wY+Dnnoa1skntrxHEISI42ioVpedxLthhIn0gQchb70d8shxoH5grJZFfd2rqbS/jkohvE6j0kCcuAfi/o9A3XAbnCRC8t1vIk1TpGkGznkpDhvWk0BnPS5m2QpO1y7C+rv/D/KNb5tq66+UehPN89a98bKspxovNtV4i0Rh9xAEYd/NnSzLkCTxBj9ESq38WWOh1Vq8imCdpJ6Y9s4pY1kWfN8vK+7iOEK73Rr6vCulEMcxCCEIggCE0IWqEK0Kvm889vY7RtgzGAwjY9s2Dh08OLPFFGN2WUlg0Og2mvFTBReJIAjQ7XbKhWXVhd5RFv/rYl9WVvYVArplWWUrnONwdH799yBuegvkkeNgTzyy4XUKA/VWa7gExJ3Eu2GEiaLllpx5AeLeD41t/p9lGWybwXHcSohaWtibTOjAZsj5M6BZCv+lU8CjX0DW0d+hUro1uahW3W/+mv1QSsF13ZltMo3DOBs+kw7R6Ic2vNf2Dt2ubqs11XiLjRAZLEt76vW7XxTCSpLEoNQCYwyWZaHT6SyggEvg+z46neGeeVVhVr6d46GrPIvK8VariSgabvOwH3q+k8DzdPXedi3ihv5wztFoNIygvY8xwp7BYBiZWhiWi6lZsF6VsX/aTndDp0Fm++JBzhhDvb5UVuntN7TYlyFNE0RRhDiOkLoBxJvfAXnwCvCnHgf53rc2/E4QhLnf1XDXaK94tzmUYxhhomy5vfQa1MoRWI98fqj2234UibRK6QXrPCmqmlzXhWVZZSDKJGAyw/L5lyC++02kra3nLI5j2DbPq1PMPdG2OQAMtMmxefHcbzFdxQX2pIJfemGM5cnTHoIgBOccQghYlrVwvraG7UnTBI7jgHNn200R3bqbIkmSMsl90QjDsKzoX0RmId6PA2M2wjAEQLC2tjrxLpre6r3iu9wP89tJ4Dgu2p3Owo59w/gYYc9gMIzMgQMHwJg1s2oxKSU4d0DI+Ab6ewXbZlNrBawSnGv/liJh0aBJ3vP3IH7inaCnnsLBL/5H2D2+QqS2DPnO+xCffh5IhjtnveLdJBYa4s67IU7cB3L51bEWK0EQwnH0PcC2bQAElmWBUgpCCBizAQwePjIuuhqyhSSJwZgNznXbtOPoNjbLYuWxAYNXl1JK86TnaEfRLkkSMGblAu7i2BRMA0ppXsG4+1jfPKb7jfHiz9Sxq0G/961KiHuTsHcofFl7hTzd+ibQbrfQ7XYRx3EZWJNlswmHMUwfXQ3lQ8q9mUJa2FWsuXWkH/69Ld6u/aiagD8N8X4SWBZDvV6H4zhI03TqoU1ZlkEInTxvxL3B4NzB2tranl8PGLbHCHsGg2FkjlxxBbIsnemkXwiBIAiNx0+OToW1K9GWOC6UUiwvH8iF2/WJCecOgsBHs9k0E5ZNZHf/InD4GPDqGci/+QvYto0gCLTw/a73o/2+XwNaq2OJaZNYaIz7GpRS1I5dhc7b7oY690Mg7kJK3ZZs21pQcxwXtm3D8zw4znrKcLEgGHYBtyHNeFPVIlC0OTvodNp5KqiuctHWBAqWRcGYBdvmeQiBm3uXeeUClHMO2+awbR0IwxgDqS+DvOvnoV55CVFj94S7NE1zb6IQSbJ/W5eyLIPneUjTbNcgnc3jsd/4JOfPQB27GvLW24Ekgrrmhsos/oeBMZb7dBZCnpMH8qwLeUVV7+axU6SOm/vu3mGvdj7oTZVAJ7F+6Hchb71dV4l/48s7/l7VKuRm4c08Cr7vQymJRqMx0y6dLEsRhrV9H6oxCJZlQUqJTqcz70MxzAkj7BkMhpE5dvQoOp3ZmpVrI2iJMAwr8aCf924vIQScO3uiFa/wdrIsC47jlj5ynHM0m01TpdkH+sKzUCtHYH/mkyDtBtJUV2SkaYKgeQnJpddgPf5f+od2DDh2J7HQGOc17IMroO/+ADrHr0X03l+FWL0I8cx3kKZJ2TIWx1FZ3RZF3bxFVyf1+X4Ax3GQveMexPc/ANpuDLSA613wqdddu2Xx5/sB0jTpOy6FEEjTdMvxRVEXURSVGyJSKhACEEJBqa7wS97+XrTf92vILl8YeKGZZRmU0m1o+3nTQ7fj7p5SvHk89hufJI11pV5rDbBsiPsfqMzifzsopWDMhuPoFu0gCMA5z71pdxfyNlNspFUlrMYwPkKIXNy19lRAgb4fp7qNM/d2ZZ/91K4Ve1WpkJv3XHInilCLeXguFnN+3w/2pQXLcCiEYYhLly7N+0AMc8IIewaDYSRc10W9Xp9LpZgQuixf7+KJuSSiysPHdeLn4eMTCQUYFaV0guEwCy/G7J42weFaBKeJNsD30Gw2crN2oNVqbQjKMKyPPXL6OdDXzmgPu3zxwjkHYzo1l2Yp0h1aCKtWqdBLscjxG5cgTtyH1s/+MvD892F95/GBFmB6pz8rRTUhBMirZ+HEXdSfehyeRXcN4+ld8NGXn9+y+AuCEO12Z6RrR0pZhqPopNtcpLQdJNfcAHrqO2CPfXGoBV6x0bGfqxt0hRmbmMdQIfjRs6crsfjvpWg9L/zxfD+A63q51yPydrk2omhwIW8zSik4jgOl5MK3wlVZOJk1WSYQBLNPkZ42jqM3OUtv1wH8XKtSIVfl57Hn+SCEotudz3gRQpT3OuMftz26Gtc3ARr7GCPsGQyGkajXaroKZk47vlLqRbE21529X0z6wINlixZ77C/nuuBbT7rbuGhjzIbrunAcF67r5W2APmzbhm1zWEsHIN5xL8LWZfjMgn3gEMSJe+FcfhUy6s5F7OPchsp94nS7x2SPQR4+juSjfwB5zY9Cvv560LMvzX1CPyzF2OvXZuR5HqQU4JzvKohuV6nQKxxutzCa9iK5WOSwqI04yyCvvw30+9+E/cXPjPR+UkrIbgf8pVOgWVImJtqcI8gr+hhjIATlvaR3wbd58ed5HgAy8UrZ7O5fhLjn1wCRwXryK0N/1mKjY7/6Ekkp8jbDyS5Aq7L4LyCEYHn5QJ7KTJBlAnEcod1u5+mmSV61Ov79kxDtJbnoVeFVFk5mjVIyr4wfXSipmlAqhIDneQtbsUzOn4FSCvK6m0FfeHbskKlJYVnaw7XZbMx1AzhJkjyFd2/6Q04KQghqtRoajfl+X4b5YIQ9g8EwEsvLy7Asa66plEVVThCEAAZLQ5wURauH/ZlPwjr5xEgT20lNjF3XhVIyF+/cUsArRLIsy5AkKaKoi263gzjWLYudt92F6L4PI75wHun3voXuHe9BdN+HQTtNLL12Bo7jAJjtJIpS7Zk2rV3Z9IEHoW55K9TrfxTqhtsWcpG3U5sRIQSO40Ip7Oqzsp1YsZNwWDCJRfJ2458xhnqnAdVcRfa3XwB98VmQ1trQFWx9ue4WND72DyGffwby4nkkuSeelAKEULiuC9/X7d+WpSsf+y0SgyCcSiWpvP5WqBtuAw4fG/nc6opmbTo+aw/UeaOrfnVS+15f1Liui3a7taG1expkWVamqabp4lbLVKXlsioIkcH3AyRJPNK1UkWhtLiHL1rLpgrqEHfcBXndzVA3vXkgb8BZUavVSluJWbDTvFhv5tcWfpNhmmRZBtd1wJiNdrs978MxzBgj7BkMhpEovHvm7XsmpUSSJAiCME/2m00F4TCtHtsxqYmx63rld5GmKaIoQqfTRhRFSJIk38EWWybvvQsdJDFw7mXtJ/XYFxE1VqGUgu/7eRXQbMSBIvBgWpNIcvo5yCPHQZ/+BsizT0FxR++Qnz29MIu9ncaelBKe56Hb7YwsyA7iTzSJRXK/8e84LsIwRNRYRfb9J/tWywGji+LRx/8R5JGroK67CezRh8o/L0y6C9FbV7SwPOjCA2M2CKEQIsvDOpyy6m+S0LMvAUkEeuopsMf+auRzK6Us/dYWWYwZBc4dKKXmuuk0CyyLwbJmE2wRx3GZ+LywFVF5SIq4467KVJnNE6UUKKXg3BntedtsaAHqkc9Xprosy1K4rpcHcFX/+i+eY/K6myHufwD0W/8VpNsayBtwFnCug5+azcbM3nOnebGUsgyaWoTvd55wzrG6unv4lmFvYYQ9g8EwEg7n8AO/Eml5RetmEAQzW+hsOYYRhIZJiCOU0tKXLo7j3JtusEXXbgbyQghQqj2rZiUO6FaadGqTNtJpgj3xCKzvfgPqdddC3PshqBtu00LAu96/Y/vpIkApzSstMfJ3NohoPZFAjU3jPwxD2AcO4fKb3gFx5sUdX3tUUdw7fwbp628A+/QnoJZXkP7OH2mvwrWLG19fCKRpgiiKkKaZDqlxdNuuDquJp7KJQNIY1qmTsE49NRHhwXHcfVfdMGmfvaqig5P4zKqTivMZBCFs28asq7knQXb3L0Dc/xEgiWCdOjnvw5k7uuNBhwANW7Un7rwb4sR9UCtHdMhMRYTSNE0Wxme0eI7RU9+B9fTXwR59COwrf12ZOUitVke73Z6pj/Vu8+IsS+H7AXzf12FTe/w+PypBEODy5ct7vnLdsBEj7BkMhpGIkwQHDxwEpaQSk3ulFKIogu8HsO3ZP+yLCRqSCOqaGwYS+PqJI5Zl5R54dm6CTgH0D7covDSEEIii6SzedVunmplY6ji8bLGeNuT8mbI6Sr3+Bt2iW6EWmFFwHBeEkHIcDXMdzNozqRj/lkhRry+BEODSj78D6c//xq6C3bCieBnGcfpZ2F/6fyEvnkf6O38EdfRqyB+7HfQ7X4O48+6+n10pPR6TPIjD8/y5BboM8x0VRtp7zSB/N9I0RRCEI4kVi8QowUnjkmUZoqgLy6K59YP2mqzCHGAQ5PW3Qd1wG+ipp2Cdemreh1MZPG+49lUV1CGvuwkQGdQtb61UO65SqkxRTZJq3wOK5xh77IuwnnmyMuIogHIeOo3K9J3YbdOwCFnrdjsghCIIAgCzteKpOkopEEqwcugQVtfWKn0NGCaLEfYMBsNIKKXQarVwxeErKrWAiuMIrufl7SWzmyQVEzRYNsT9Dww90eWcIwxrcBw3T6vVVSecO3Bd7ZunfY7sPB3MQRCEEEKg1Zre7q6UKm+/mo1XV9FGNxNhr6c6ir7w7K7tp+MySCjFuBSeSe12G67nwbYHN0efh2eSbduo1epIkgTtdmtgwW7Xyf8mAaz4bFanCTx3ElJK3Zb9Y7cD9QNQK0cgTty3qzBfeO91uzv7F06L9Q2EGOqa63cV+PQGwfbJv1UzwJ8UhBB4nr+nqxWLxFopZ2eVUKATpyNkmYDjOPD9AJRSSCkrMxfoR5FuPE6b+16j8CnW3pyDCbTixD0Q938E1hNfgvX01yvnWyiE6GnJr67oTNIYaDaQffDjlesWsG0OSulM59GD4PtayOt02kjTBELowCSd3l3t73uWZFmWB58EWGvMrpXaMF+MsGcwGEZGCAGCwly3OuXwcRznabAjeseMQCE0FAuHYSa6QRDCdV1EUYR2u5WnGsaI8wqhKIoQRV19volut1RKotNpT33hqhdqEkEQIoqmP8GzbQ6AzLydehKeibvRL5Ri0sKK7/vodDpQSuXXweAi93ai2rDHOOi/9zwfvh9sGMc7CXbDHMdmkbL4bPXvPI64qXew6dpFWF99WH/mRz4PcvnVXYV53w+Qpunc0sDXNxAsiPs/su1xlufq1TNwCBAxp++5q6IB/iTQXlvOwnhtjUrRdjyv56/2uNXPK855HtpU3QV21dKNq0Dho5am6cDfWZUrzQpc10OSJJVvxx0krGoeMKY9PKsk7FFKEQQhWq1muYEgpSw7VrTA58KyLABkpi3EVSTLMniej5WVQ2AWM2Ea+wAj7BkMhrHodrs4ePAgCMFAk8JZVYhos28HjuPOtC132IVDGNbAmIW1tdVdzd6LFtU0TWaa+lh47fn+9Ctg9ELV2nO+KSqoQ1z5esAPwT77b0tPt0kLK0WbaEEhcg+SaLnd2B32GAfxsarVamDMRrPZGFh4GeY4NgTDcAfijrtgPf4wQsgNacHlZ+40dxXmKaXwfX+mRuKbWd9AeGnHDYTiXKnGJYTnTqN1+7v6nru9nBRaVHJMy6agCszaZ287Cp/bKIpK31fP86AU9v3iuuoIIcE5H8pyYxEEUs/z8iCk6laQAoOFVc0DQgDHcSpV9RyGRUJvn2debkkjpQRjFhxHJ9zrThcOxixIqQb2oN4rFFWNy8sHYNs2mq3WvA/JMEWMsGcwGMam2+3i8MrhgSYAs6wQSZIYts3heV6ldh0LgiAEYwxra2vzPpRdSdMUjDEEQbDBA1AICWByE2e9UK3WZHJc5OHjSH7nnwC33g6EddBXXy7H/qSFFc/ztnhu9SZaSimHr6QZMv2w9LF68Vmo1127RcSnlMJdOYKLb3w7cO6HA7fTFueKfnt7P7yC3oVnaVDebiB45UV0u9t7ku20YHVdF0qhEqJz73H22yzpHVcuJRBnTkM1Lm8ZZ4uwQB8VKSVc11vYFNdBqKKPYtGmK4SE6+rF9SK06e5n0jSB7weVrbQcBc/zN2ziVJVZdAuMQtXuLbZtw3HcXa1npBRI0/WE+ywTAFSZcu95fh6yN//n+KwoOjhqtRrqtRoajYa5F+9RjLBnMBjGJssyHLniioEmALOuEEmSBIwxeJ5fKS9AHfJhY21tceLo0zQpq6sopWDMhu/7E0+f6ydOLTLpAw9CXXsTAIB875uwP///bJtEPA5FIm6/CqUk0bu2QRCCc44sywa+For0Q3L51V3FeBXUIV9/PeippwCZ9W0X5ZwjuvO9iO//8I4C/5Z22vxciTvvHmpzoGwb++qX4FKy69jarqq4Vquh02lXTiTqt1nSO64sywKTEuKZb+9JAW8ndGv/bDw754XrOhBiPJ+9aVTSSylKWwnOnbJ6Ri/QdTW957lwXS+vKuYgxLTPzYNC0POD7QMnFsmP07IscN7/WWgYHM45gMG6caZNrVZHt9vdtbNlM0WnS1FRnGVp6QtadDMwxrAfWneTJIbjOAjDcCEKCgzDY4Q9g8EwNrZtY3l5eaB2oHlUiKRpAsasyqSkua4Hx3EWStQrWG8H1u0QUorcf28yE2id9OjtqYo9vHYO8kduAfn634J/5t+AtHdu5Rx1AWXbHJZlbXsdFl40lqUrLwkZLEluGDG+NFV/+utgj32x7++5rgdy/gyy1Qs7vuZ27zvs5sB6+m420GKvn1CmW3nsuYVm7MRu52Me7Zrimh9F+jt/BHL6ubLtfB5QSvMAmWoLEeNQhC2N40s6zUr69Tbdrg6tIbr9U4gMSaKfI7p6RuULbh+ASbmcNYUwvN3zfJH8OB3HASHVC35YNIoQt3lXqbuuB8bYyAm9vXMqFXcRxzGiqFta2hBC4Xl6g2Hce2nVSdMUvu9DKYWuEb73HEbYMxgMY+O5LsIwrHRpe5qmIIQiCIKZ+tNtxrIshGGIRmNvRNAX/ntBEIJSq2x7GAfXdStVXTku8idOQL71nWBPPgbrmSd3/fejLqCK6sndJqWFKOt5PjzP37HaRx4+juyDH4f1yOdBVy/segwbRKZ2o6+I73kusk4L6tTJkZJvR90cYIzBtu1dReN+QlkQhBsqVqvEbudjHi1V6e/8EdTRqyGv/zHIm988t8THqrWTTQMtXtpjiRizqqSXUiDLMmRZlt939L2n2DAqKvx8PwDnvNJzir1IlmVgjMF1vS0bAYvkx+l5HtI0q+T9epEoNkbm7eFZzFNGvR9sN6fSlap6zhRFEZKDV6D7q7+LpUvnwJO4vDftNYQQOHjwILrd7p4WMfcjRtgzGAxjEwQBPNedW1LkoGRZCkJInmyZTcxEd5gKq3Xz372zYNEpoRlsmyMI1tsbLIsBwNATI3ZgBdHbfhY493LlFxCDMHSF2QgLqGJcDxrsUHiuKIV8Ee0A2PpdDZvYt5vIxBiD4+gE6HGvv37X3U7XImMMjLHdFyncgXrdtaAvP1+2srru7t4+VYY7s22pIqefg7ruJqC5BnXjmyCPHAfqB2bexqeUyjcK5reZM20IQZmqPvJrVMhrUd+botIXdC9/d1UkSRK4rpunLa/P6ao0RnZDh+Z096QoMwtc14Xn+bmvrKqAsKd9skd9fg06p4o/9D9A3PJWRLVl8Ccfg+/5cF0PnHPYNofjOGDMhhBioe9JhaB5eOUw2q2WEcD3EEbYMxgMY1Or1UrfrqpTHGMYhsiydCITv0ErrDjXE4N5pmpOCyll2W6VJPq8WhYtJ4h6YmSDMQZKKQCUEyN5+DjSBx6Ec/6H8GWG7jvvR/fnddv6AAAgAElEQVS9vwokMaxTT83zY41FITLRl5+H9cyTg4t0IyygHMcFpXToCbgQGaIoAiG0bIOzbRuAghAS5PSpiST2UUoRhjV4npfvEo8vbJfJr8euBv3et0DSeMdEXt8PSmPtQV63uJ5n4dc0bf+qwhNzVhsKdO0i2KMPgf7gu1ArR0DOvABx74fKczpLvy7tszdYa+ci+YgVSCnheXuvKlGPVYIwDAGY1txJQSkF5w4cx4G1dAjixD1gF8/rIJ78mazb9RYzTIMxBs6dhQjOqBqe56FeXyrtC7rd7o5hU7PAcbTI3G6P1oYLDDanUkEd8vBxIIlgf+aTEGuXEEXRho0FISQo1Z0/nPOxvU3niZQSlBJYFkPLJOXuGdi8D8BgMCw+nPOFipCPoghSKtRqdbRazbFL0a3HH97wv/3gnCMIQrTbe/8BKqVAkoiyNYwQCtvWPlCWZcFxbHgeBSEEAHDp7/025I1vQmzZYJ/6JxBZsZBY3B1RABB33IXsA78JAGAPf26q76UrdkafgEdRt/x93/fhHLoC6q3vhPP1vwX9D5+AUgBq9Q271Pr/KxR/tP53+s8IQfl3nqfTSVdXVyd2r7Aef1i3et56O8Qdd+XnmOR/Szb8W845LIsOJKpvvp4L4+2lpeWp+WJuN1ZUUIe4466ytXlU0jQrqzJnCX3tDPi/+j/052g3ynM6y2tDiCw3Rx/g387wuCZBMT7Sk0/Acdpzr6yZNHqjKEEYhuU9TlcaL/azYR5QSsvQLiEEhBBIbn8nuvf8OgLKUPuvf5mHl8jy77UFQbZQoQKe5++562DaUGqhVqtBKYVOp12p0JFB7DMmgbjjLsif/SWwP/8T0NfOrP95fi300m7rOVe9vlS2CMfx6BWF8yJNUywvL+Pc+fPmnrpHMBV7BoNhbFYOHVo4LwpdSi8RBGHp9TMqO+0GMsZQq9XBOUe73dqnfhZ611+HbiS5cXGUL9IikNPPQh46Auszn4RoXIJ6+QV4WQL7K1+EXOAqlFl5ElkWg+M4ExON0zRF5213IbrvwxBrl0B+8HS5My2lglKqFPUAAkJ0KzAhBJTS8sey9I/+b4I4jodq1++tngJ3IE7cAzQbyN55L+T1t4GefhbWt7+64RzTs6d1Au5jf7XhnOsFajrQ9dfvek7TtAzgmcYiY7uxMinDeill3iY/n8Tpzed0ln5duh3XG2ixukg+YsD6+BBRB3jDjZBnTy/EcQ9D0QqYZRlc14Pv+2V67rQWo/LwcSQf/QPIY9eULfmLDGM2arU6hBBoNNYQxzqwRJ59CaS1Bjz2V4iba4iibu6bu34/l3KrsFFVgiCAZbF9sYE6KRzHRa2mLWJarWblKmMdx83Fteke17D3/izL8iIBCcZsBEEAx9Hp3lKqhRDDpZR6bdLpVO57N4yGEfYMBsPYXHH4MJJk8XbRi524MBxf3OtHIerFcYRWq7lQwudMaTVgfePLZasnSWNYLzyD0LYXeud9Vp5EnudBKTnRNstikku/8tcQ3U4pzOqfFFmWlkKZ/kmQpgmSpP+PbfOhJ+eFaIEkgjhxL8SJ+6BWjkC+/b1QN9ymJ+HPPLlRMOpzzgtfv2Zz+1biQVow0zSF67oDpwkPw7ZBIRMUmuI4zisX55/6N0u/rqJVdRBBdqfjqmKbbjE+pOMj/rlfmZp9QRU+u5SyDNfQtgEBLMuaisCXPvAg1C1vhbruloFE9Sqcn+2wLAv1eh3dbmdLW2W/8S6lLH2AC6FvEdCWH9rqZNHmovOAUoparQbbttFsNio717JtG4SQqT+zhnkm9V7vMuogSRJ0u11kWQZKrdLWxHGc/B4lKzsmHceBUmqsVmdDdTDCnsFgGJsjR47M3YdjVIqUvlothJST85OxLAu1Wh2dTmcmbQR7DSkFOHdA6wcQ3fmzlVwwTYJJLAjDsIZ2uzWxieOk2j97cRwHQmRDXV+FaAHLhnz7e0FPPgH22U8B7TXQU09tqcrbjjAMkSQ7J9oOUxnHOR8rgXQYJimAKaWQpgmCYHL+ooNQ+DcSMnyQzqTQ4288P6RJVU9OkmJ8yGtvhLrhNjgvfB945tsTf58qfXalFJJEV37btl0KfPr6nsw9kJx+DvLIcdBvPQb26EO7Xn9VOj+bqdfriOOkUu2VkyYIQnDO0WismQ3UAeDcQa1WR5alaDablRWdAN3yKkS1Eo638/LVoniCOI5yywAJxhh8388DaWwopSo3Rg8cOIDVtbWFEfEN22OEPYPBMBaWZeHQwYMLLV5JKZFlGYIghFIYu+S/EPUKPyDDaMRxDPUz70d8/wOwOi2QH3x33oc0ccZdEHLOQevLaN3+7omJn9NYpLqu09erppciRIWcfg6k0yxFi7K99qE/BV29AOvUSVinnhrosxbVev0SbXtFVfry8wNVxm1OIK1ypU4/ijZq3x+sgm0UGGNwXQ+e5+c/Xh5Awuf2nNCBMONVWs6iTXfU8UTPvgTWaaP+rUeRtCYfzlTNFmUtVEdRt6yQybJsIotm0mmCPfHIwKFH1Tw/WsCxbXuhE713o15fAqXaP7VqgknVIERX6TmOg1arVfl5O6UWfN+vXGu1vP42qBtuAz311A4V0rpQoKh81WEV2s7D83wwZoOQ2SXVb4e2JQJszk2Ixh7ACHsGg2EsHMdBvVabWdritCjaT4IgBEBGXgBSSlGvLyGOoz29Qz4r5NnTsKMOaj/4DtKfvAvqlZcqtXDajkEX6OMuCH3fR+v2dyN5/2+MJMT1O05y/gygAHndzaAvPDtWGm7x+vzSa2VL73akDzwIeevtUCtHYH3jy+t/wR2o1107kteVboWP+17PvQLm5pbe7SjaOgvrgSpX6myHEFnZIjSJ9ibGWCng+X6Qewzp+2kUdcuqZd/384TB2S++KbVg2/ZYlZazaB8edTyRNAb5wdMIbDYVW4xZtk6PQjH/0F6aycwrkKp6fmq1OrrdxWmnHRbb5nAcjrW1tUpXnVUBzjnq9TqEyNBoLIYIWq8vIYq6larWA7Ctl+9OFCEb3W63TPwuLAV0AOH8RD5m20iTBC3TjrvwGGHPYDCMhe955YJt0SlafIIgBCF0BKP/e1HvNJB12uh2O1M80v0DSWPguafRfcsJxPd/BE4SQfW0PlSVQRfo4ywICdEph53nnx1ZHOx3nCSNId71fu0xtVlk68NOImbx+rTdBH3+6R0nruT0c1ArR8A++6kNYuKoYofjOGDM3na3f1RRlTFWimJVrdTZjaJCOUlGE0Fs24bn+XmLkYMsE4jjGJ1OB1HURZomECLb8tqe782lillKCd/3hwoO6a0gBSEzqcwcdzz1js39RtGKO8643kuEYQgA6HT27lykmHtWTfipGkGgU6Xb7fZcwpNGoag2rVq1HjC+kK+UQpZliOM4r5pUpSdflm19bk4b2+ZotauVhmwYDSPsGQyGsQhCPWEYRgSrMuviXgBKB18giRP3IvvAR4HmGpLvfnPKR7n/KBa89e88DktklR9vsxB8XNcBIQRJqzG6ONhznEXyLDl/BvTU031Ftn7sJLwVr1/79lcguu2dhb1Oc0OIigrqSN/3QYgbfgzW3z0G6xuPQtx590DiCiEEtVq9DK3pW5k44uScEArOdbBLVSt1dqNYOAzakus4Tt5eq6vybNuGEAJxHKHdbiNN0zx8aPsFSZFqOg/hSSfjunnF4GCLpqKCVLzt3RDHXg/5M/dDeSGsk09M7TjHHU+E0LErExeZwry+qKrdrwRBCMYYGo21eR/KVAmCEO12Z9+LuDthWdrjbXX18kIktRa4rpdXuVV7rjcJhBCIogiEEIRhDZTSmX1uQoi2F8k35gyLjRH2DAbDWNRqNXDb3lM7pkopRFEE3w/AGEOa7t5mXO80gdYaxJd3N9o2DE+x4M06LQRBMBEvxGkyC8EnCEK0jlyF6OP/COT0c6BrF4d+jd7j3NCaevKJDSLbjq+xg4hZvL5LCdI0G2phIU7cA3Hvh4BDR4EkAmEWsg/8JtSxq0G/960dz613+CjaP30vute/EdmP3Y7sAx+FfMs7oOxcvMx9/EahqARc9N1tLbS5oHSj9QCltBTxvLwim1Kd7JckvVV5wwdwpGkC35/P9WtzrtunB2x3Iqefg3jbXYDrA4ePAZRCHVgBe/hzFfZWVHBdb6Zjs2rnIk1T2LYN13X2pcetZWlhc21tdd6HMlU8zweAyvvEzRulJDzPW5hKvQLP85Ak8Z5tI+9HlmVI0wSu65bC5jRbphljCMMams0mXrtwwQjkewAj7BkMhrGo12qwbbanhL2CwhfKttmOHoJBEMISKaKT36jEwmYvU1RU6jaj0b0QFxXGbHDu5EEvCmsf+5+hjl4Ndd1NYI8+NNZrj1pl2CsObrfIdxx31yTW7MY3I/kf/zmyw8dhvfB90Jefh7jmeuDQ0TKdUh27GvLW23dsy7UsC+pn3o/2e34F6rqbgTfcCAQ1AIBaOQ511RsgrnoD2FcfHvgz9mLbHFIOXkmwORSkSmRZijCsgRAK1/Pgez5c14MOJkgRxxE6nTbiOEaapvkia/TJf9GCFIazTeYFAG5zWJY1sB8s6TQhrroWuPIa4LmnAZuD/ft/CXrhlR2rVOcpdCml4HneUJWJ41JFn8kkSeA4LmybL7z/77DoBGq65ysWgyBAt9utVBVa1UTuAs45gPkHNQyD62phbxG8ACeJUipP1FUIwzCvcJ/8PawQD8+cOYOLly4ZUW+PYIQ9g8EwFrVQt3xUuXpqHOI4gud54Nzpu0Ao/m6v745XiULc8/0AQRCMVDm0SJDaMsi7fx5L3TVwKBBC0Fk6hMYv/begX/oLqGuuB6gF8sIzI1Xtle8zgSrDzYv8YqHjrl5A1mnv+D0lv//PgPoB4OofKQMtrJNfB2mtgbzwDLKP/QNYD/0Z6NkXdhQfa7U6Ii9EduObgG9/FYi7wIEV/Zf5AgcA2CN/MdJnLBZJgwp724aCzAnHccpqPNf1oJQqhcoi7CJJkokljG5GSgkpxcy90FzXAyFkqCqu7L5fB8I6kKVw//CjoBdeAbCzCD5voWtYn71xxYjt2vnnLWzEcQzX9eA4DpIkxTiC9CLheR6yTFTermIcLMuC63qV81+b97W/HdSyYFmDdZ9UBe03Jyol3M4Snagbl8/rSYUCWZaFIAghhMSLp08vfOeBYSNG2DMYDGPh+z4czvd05VQcx7nHlLtB3HNdD67rotEwiWyzRikFy7LAGAPnDhgbvBJn6Pea0y48IQSe7wPvej/a7/s1pJcuIPnuN5EkCeJf+11dueY4gOsBVxyfSNXe2Me8SfDoDc/Ac09vKxRlN74Z8s0/DWQp8LW/gf2lP9dJn7nYmP72H+rKxGt+BPzf/fNtvwfOOTh3sPqxf6ir9MI6rL/7MtQNt+l/0GkBNgfOnwX7yl+N9Bkdx4WUYtd7XjFu6NceAZYODORXOGm2a6vVYRcJOp122VYrhJhdlZcQAAiCIJzZwoIxVqb1Dgp58RTUdTfB/vQnNojmO4ng8w5UIYSAcz6wgDmuGLFdO3+vsD8voS+OY9i2Dd/3IYTcFyKB9p1r7ek5ief5+bVcLaFq3tf+dtAh7wlVgHMHSsk9vbbYDb2JHYNSiiAIxn5Wuq6eA7z22mt45dy5Pb0hvl8xwp7BYBiLYjdpL+8OA0CSxGB5EmSaJuCcw/M8NBpr5uE4J5RSsG2OZrMBzh1Y19+C9m/94ch+c9sxj114zjlqtToICKIXTwHNVdCv/Jf14IeeBFn63W9qUe/TfzzRzz0KmwWP3vCMrNPa9lpJfv+fAbUloNuG82//KcQdd20Mujj9XPkZSZZuIxYQBEeuxKWfvg/SrwHMAvt3/wLWc9+FuOUtWuhrXAb8EOTVM2Bf+9JIn9F1vTz1dXuRQAV1pB/+PYgT94G++jLs//yvpy7qUUrL+5IW8/yyIm9zW61ug52vyJFlGSyLzTApV5uED+PJRdcugj36EOjaxYFFqnkHquigkMF99iYpRmwn7CulIN71/rm0oydJAinV0IFYiwhjDLZtL5yf2rDocJSd78HzYN7X/nboFv3hUsHnjWVZu9rg7BeyLIVlWfD9YJvnF9nx923bRhjWEEURTr/0EtomJGPPYoQ9g8EwFpRS1JfqSPfBwzdNElgWRRjWYNs2ms2GEfXmiJQSdu6b1Wq10Pnt/x3q6OugrrsZ7NEvTOx9ZrkLT6keX47joN1uo9vtAEm0ZbHQmyDbKz6MQq9goZZXJuoHVyx0PIsiTZMN18sGoeSFZyBvehPYv/+XULe8eYuQ2vsZtxNaPc9DdOfPIXrPLwPLB0F+8F3YX/4Csg9+HOoNN+p/lERAlmpBNG+rHBbP8xHHO3v/iBP3aFHv5BNgD/3pRMcNpRY456VHTm9bbVGNl6YJut0uut1OvgCeTlvtuOhNEidvl5zutSWlGDgFuB/DCPzz9FUshL1BW6n/f/bePFiyq77z/J7l7jczXy2vFu0gJLSAACFjBAiZQbItCclt4+5oGGwx9Hh6HJ7GNo7wH9MxjploT09Mu8N2RMfEdNPuiIGZcU83brzQGm+SGQkMlgBTaEGWqtBGlUpVqu3letdz5o9zz6187+XLl8vNzJv57idCIUHVy5fLzXvv+Z7v7/stUozYSdgX198Ceesd+Tj6vN8f3TqpGp1XVywwzawpfUVfn0aLVKvsSiwSnb0ZReHSvGdJkmQuteURI2dJHMfZRMLm3NC1tX2wbVsJoaYJxjg4V/8QQmHbNgzDwKlTp3Du/PlS3gdUFEcl7FVUVEyFEAKH1g/tmZwGtdtPsrbc1c52Wwb0DUwYhsArxyGvvwX7//DfgjUvFTbCMa9deM45arU60jTNROP5uBH6BYv0rvsKyYPb6m6ybXubsNf/e/lTfwX+2JdBz53eVUgd9OdaEO29/CKS624C9h8CefYpYP0I0rsfBM6cVFlptguYNuD5E78+x3FByPCMPf0c+SO/D9JpTvR7AHVMuK6bO/Acx4VlWaogRArEcYIoChEESsTTbrx5jtVOi2oBdMbKhZsUy7ImbhocR+BfdK4iY+Pl7M0Kfe6kL7+YO4xJt7Ww90dl5rogZLmKlwgheXYiIRQ75QW6rrcnmkQdx0WvtxjBRzunarVa1vS+HPeAjuMgDIOluS4A6nytM1krdKu8C0Jo7uJzHAevvPIKur0A7XYHUgi1uZekMDhHr9fDaz/84cqL/RWKStirqKiYCiklGo0GpMTS3OBMi25z9H0fQoiVv4kuKzo7qd1uQUqZubr+M8T5s/A8L2tELNdIzE6YpqmEqV537guWfsGCHn9u0wJ8Ura6m0zTVON4fSU7Owkluwmpg/7ctm1IAKEAxG0/CqwfBTv+LKTfgHRroMefgayvKWGv24bxb/+XiV8fIQTx229H95f/OXDqlYHOv6LEYMdxYBgmer0egiDIMvGCvpZatbBcpsXaINSCxQOAmQouhmFM/DvG+Uz7R+UX0YRMabkytfodxsBi3584juB5fhbMX+57FsY4fN/PnIYGODey+BMXtm2Dcw5KKQACKZFdD8tVKFE0ehNgnpvJlNIsZ9nJ8hoTJEmcRbMkkLI8x9FObljHcdQEwBKhxGy68A2KMhFFMTzPy6/5lmXh1OuvIwxDRFGETreLdqeDdruNSxsbK38+qNhMJexVVFQUgu/7e+rim6aqdc7z/KXb/V8V6vUGer3utuNOStkXmu6BGwZIbR+Su+4HP/cGuEgByNKIIZZlwfM8tNvtheyq9gsWWxfgEz/mFtGO0u35ZsOEErF+JaLP/Drk0etALryJ9AP37phtpt16nXYH8V33Qdz1AOizTwGtSxAf/WnAq0Fe8zaAEIAbQNgDf/TLE4tuUkp0fvmfA7U1NT782JcnepxRiOM4z/Rb5RxTlQOYwPf9zFE3m80SSikM00Q0Y8GrqO/RpOjRu7I66Rf5/kgpISXgeV5phM9B2LYD31fN0a1WE2GoBP0wDBAEPSRJAkppLva5rgtA5m6eVcX3a+ju0rA+Cbp0RkUDqH/btg3f92FZSkRNkgStVhNxHOf3Hb7vl2pcdCc3rOsuzuU4KVKKbOy6nOexRaA2SNN8c8I0TZw7f74097MVi6US9ioqKqYmjCIcOnSosDr2ZUEIgShSThM1mltZ3eeFElSB7pAQ4CiKEMcJCID4rvsRPPjzsKIA7umXs5FGEwDZ5CKbB4SQvOjA83yYpol2u7UQcXhWrZVbRbskSeA49sgO1/jhz6lMrutvgTx4GOndD+6YbVav17NyiHDTCKy8+nrVhnv2dZBTLwOHrwKCLuDWpipCkVLAvXAG0Q3vBP/Cb0+c1TcqaSpKL0IUgZTq2PB8D3Ecz+RakiQJvCyAnFK6stercXP29hppmsAwzMzVXb7rtud5sCwLzebGjvcVuuE5ipTY1+sFEEJk1xX189pl5jgqj9M01Rj/Mo3q9+O6HgjB1AKVKmYwYJpW3hbuOA5M01TnBQBSqM2/Xq+LTkc5pbduIqrrmlMqYW8nN6wq1CnP8xwFIUS2sVUuV+SiUS59kccKbDSblbmgAgBAjl5xxfKd2SsqKkrHkcOH4XnLtyNYFPVGA1LIfCy0YnZQStForGFj49LIi1bp1ZHeeY9ykGWZZ3rRAwCtVmsuOS66nUxKmS/MFjkek9zzM0h++h+B/+G/A390ds4zALAsG7ZtY2Pj0tC/J7064ns+DnHdDWCvHAf7xl9AvOtHN312GsdxYRgGms0NpNe+HcnP/4pqBz53GsndDwAg4I+rIpX0zntAv/fkjo81Dowx1OsNNJvNuQjD+pjpdFZ/rEaPGurG8UHf3UnRnxshBFJKXLx4oaBnXT48z4eUEt1uZ9FPpbQ0GmsQQqDT2bmxe1ao4icK6TUQve8jMJ/6KlivDdM0IKXExsbGVI/PGAelJHMoqnsS1ZprwjAMpGmCTqezVFEia2v7ckFef4c1g/778v+nXJoqo1D/nHIJJ0mSjdaOfx7XG3M6DqHdbpcyD44QgrW1fUt5vvNrNSRxsnSi5DxQrlILQkj84KWXluq7XDEbKsdeRUVFIYRRhPX19aXJNCuaMAxzoaisDZSrQr1ezzPGRmXQ2GeapgjDAIQgG2uY/efm+zVEUYR2u5UXHSySeTb+pmkC27YhxPBsq/TuB5B+7FPgTzwC40//vWr+3WFk1/d9dDpqLCv+7G9CHrkG8vqb1eM89Gmw574F9sKxy59/9lgwramcinrBaNv2XM55URTB87yJix+WiTRNQQjNG2yTez+O9KGHgSgEO/7MRI+p3bGO4yBJYrTbLZjm5EUay4AeLVx1p+c0hGEAwzDgebPPd9QwxtBorMEwDBBCEH7wJ9D72M+BdVswXn0RYRgMdaKPipQiKx4QubiXpimiKMquexS+7wOYz+ueFp0rtrFxKSsL6iEI1D/KtRhmLv0ojy5I0wRpmmb/CIRhmOeUKgfedI3hrutCCIFutwspJXzfL2UmnM4IXMaRVkK2x3hUKNQ9bAhKKQ6tH0KStX9X7F0qYa+ioqIQhBCwLZVJMguxYlYjg0UiRArbtmFZFgC5FDfLy4bjOGCMFxoIrAW9WYt7jDHYto12ezG5W/1Ir474/k8ivftj4I/9Meilc3P5vSoMe/jY+jhio2XZ2WeWqhGk628G/+Lvgr349LbH6A8VF3d8OC/3IGdOTXRuEULAdd25OQmklHBdD0FQzvNfkSRJDNbYD/mRhxBzC/L6W0CPPw12/NmxH0u3TYdhiFariSjSkRF6wbia76cQcq7H57KihSDHUc3TsxR7GWOo1eoIgh46HZWpKl5/DaS9AXz9zxF3WnNz3SRJgjiOl6JoSrWDeztORGjhUjvh9T+XRb10JhuuWnBSQqJqKLcsO8s7JFkbfIKdWoznBSHLK+ylaQrXdRFFYTUNswNJohyn+9bW0Kg30Ol2K/feHqUS9ioqKgqj2+uhUa/DcdzCbxKLcG3Mmlqtjl6viyAIstw9o5T5PcuKLklotZqF3+CpxZzMsvtonoNHKc3+N7aN/oyL47iQUpTimNCuOKwf3RayPdPfmybwPG+o2DBW+yhBLs6oVuRHQDfOD3yM/lBx/sjv58Jfeuc9mxp8R0VKCdOcX05jmqZ5RlbZHCGzoHfnvQgefBjuy88DT/8N2Nf/bKJNHSEEOFdtuP2CssrHcpGmYm7jc/PdoJKwLCsTOZZ/kbdT22cR6MIl1SyrCpeSJCn0OtMv6vULLEU1aE+ClGJT0dQ8vwvj4DguOOeFOBmLolarZ6Pul5+TlBJRFOabPoxx2LYNQhbrilxmxx6gHNfacVoxGHXsReCc49ChQzh3/vyin1LFAqiEvYqKisIQQmQZYn7hNxDihndA3ngbZGM/6Pe/u7C2wZ1Qoc4E3W4XQoh8NNdxnJVZWC0a1/XyXfFZoJqOVcuYZVlZQ56ZhZDbWQi5Ctg2DDPP1hnFBUAIge/7pclgJGdOQUoAUQDjS5+f2/dJSpk7Wou4SdfijP7vYfSHitNL5y43AU85jmxZ83N9aYfNXihF0J+L/eRjqJ88gbjTnvi7o0Pxt587CBzHmduYV3r3AxOJyJPCGFuZYqdBbZ9FC6VpmiAI9HiuX5ggc1nUC0oprkRRlLnWy7khyTkHgNK4CilVUQHN5uAcxDQbiVTtxTEcx1loTIseZy3jsTcKuuykbMdlGRFClWpsbGxUQugepBL2KioqCoUyBs91C78A09dfg3jn+4AjV8/VYTQqnqeyvvqbu/TogOd5K5/nNA905tYs30PddByGQf6PXowFQS8TAPTYj3pOlmWDUjJ0Aaj/TllurEkcgr1wDPypr85dJNdiQ1HniCRJ4Hl+34jlYEi3Bfbtx7e93mkcM1LKrBVxPp+rDo13HHflM4f055L2OpBS5SlOcg71PB+c84GL8CRRuY/zcoPMM9My+x7zHCQAACAASURBVI2wrNXI2RvU9jkroVS3zerx3FHbvAc+b0JRrzeya0l5x6J1XpdpmnBdD0KUxyGlRzHL8nz0eb/X2/0crDd6AQnfrxV67RuVZW/JTpIUbtZmXjEcLYKfffPNBT+TikVQCXsVFRWFEmUlGnEcF+pMInEI+vyxbTf2ZYBzDtO0BrabpnmYLYHvK4EvSdJNAmDFKBC4rotOZzENj/3OkLTXzTJNYgRBACkFbNuBZVk7LqBrtRp6vV5pFiazZicnDSEEnueBMVbYIlctVOS2G/95jD2q3ERnrm3gWoxa9HjXPFEh+ALuoaMIP/gTkKd/ONJnqluThzUxSyngul7h16xBzHvsUkrl3iizoDQqg4R5LZTS7z2J9AP3Fvpdvzyeq84tqoHSQRwP30DYii59WJZ2Yu3eK0ucCKUUjrO4a/8gfN/PNgFHP9YuC6dq7BmY7/lb33su5/SIhGmqspm9cs2bFC3ihlG08O9uxfyphL2KiorCMS0zc6gVewHeyXGzaDg3wBgb6opI0wRhGOYjmYZhIElmv5BcFfS45aJGcYY5Q3S7LuccnrfdVaTGdo1SLUyKZquItvX9Mk0TjuPCdd1c3JRychfMVrTYRSnNy3sGfWZFi32WZefZNvMkSeK8YXmvnEOESNG788cRPvRpmGEXOPHc0L9v2w5s2941k1Mdg+q8TCkFQIZuvDDGYJombNvpcxGWd7FsWdbK5lPlrs4P3DuzEWe9OccYzwuQ4jgZaXOOUgrP83Yc2SwrWoTSjcGEXD6vzht9TS2LSKGjOSaL1VDXCl0IYZrWXDYUAHWtEiJd2vOAZdkwTWslNilmjZTAgf370W63KyF0j1EJexUVFYUjhMS+fftKk4cyawghsKzR8kuSJEEYBqCUwffViFjRId2riJuNd8+jpGAQo4zQxXEM07S2LaQ9z8tb81aVrSIaOXMKrNuGf+yvUbPMbDxEHeOdThuUksIzc5IkzkZylctm0GdW9Oie57mglBQ66jiK+CilBKUUtr2zS3QleeMkaKeFxjN/Ay7Ejtlxtq0yMZvNjW2jZ4PeX9UQGsEwDFiWEqFt287+t5Xla7pwHDcrMKEQQuSZkYQQMMbU4w84lxuGMfTPZwllFMYCxv/myTxGnOM4zh3BnuchinYXZPSxsaz3QnEc5aU9KlJEnctVqRQpdKyTMbbp/bQsKxfby9Akr6nXG2i3p2svFkIgCAIQogrBGKMzL0QyTVWks6z3Ia7rodVqLuUo8bxJ01TlQDoONjaWa1OhYjoqYa+ioqJwCCE4tL4+1/G0RaLDasfZSUwSleHDGM8yoNhKL7ymxXU9dLudhQmgo4zQcc5h2TY6nTYcx4VlWaCUwjQttFqLX5gkN92O6Nd+Czj1Cui504U+tl5Y8795DA6j8E0TzqmXIMMA7XYLQdDLsguV6KZKIC6LcEWgxS7TtBBF0abPTDdq0ie/Cnr25FABYBxXHyEUnPNCs39GFR/jOIZtOyvrxhqE+ky/j7jTzotstoomlmXDcQaLesDO7686LtUxqkLvEwAkWwwrUafb7SAIAoRhmOWwRaBUHQOccziOu2lU03HcPGPVMAxYB9YhfuxB1DqX4DACdsW1CP7LX4F39hSsOIRhFC+acMZB6WpfX+Y54pwkCSzL3jUrTbnzVQRDmR2du6FHTnVOHKUMhmFm3zM3K4awM0eVCctS5VKcczBGszzanc/xyvlaywV0xnjmilPurHI53VXZTlFj1boMzLJsuK4701xD1SyLhTkvp0Vl2faqTfAR4Zyj1yvb96di1lTCXkVFReGsNRqo1WrZTcRy7g6Oi77pGActcERRCM5Vm/A8dm6XDTX6ZpVeKK7V6giDIC/f0PlrUspSBJFHv/ZbQH0fxM3vAX/syxM/ziDhi8QhnFMvo25bAAh6vS663c7QPCrDMArPiVMOKnub0KYbNdHYB+M//uuhAsA4rj7lXiFjiybDxMNx3EdCpPB9P1907xXU+HOYj8Vp1+Juoh4w+vur3S1Jkgwt7VCbNFG2UcMyp58Jz/PQ/10IwwCdH/0oggd/HuG5s0hfeBrtf/hLSG65A/HBIxC1NfBzb8CEyFu4iwi7NwwThJCVaMYtD3JopqppmqjV6oiTeIVGB9U17LL4fblQSjvS01S5WEEuN5nqTS7OGdI03XQ98HwfpmGi02mj2+3m7kDOOdrtdimPWdd1C70X0ecynWvIGgcQfODHC8+GNQwTgFza+0vLspa2/GMRGIaJVrtdmsK2ivlQCXsVFRWFc/TIEaSOh+iu+yFOvTq3oPBFMomwp9FOETUKZsL1PFDKSnEDNo8Cgt2wLLv040yO44Iyuml3NI7jbIcZWbuiA4AgTVXZw9w59YoS9b7w21M59rYKX4ZhoFarZ4sx5c4b5eabEOXW2CrCjXvM9f99RME296z06hDrVwBRCONLn981o3NU4UcVgfiQcvzsx2Hi4TjuIyEEOGeZc618i+BZo3LA1OgsIchEveHjWrN0d8VxlDVgU7RaLQTB5hbv/mNLhgHIK8chDx4GTr6M+L5PILzp3YiPPYnwwllV2nDoKKIP3Qd5+rWJn6+OBijD9WRVSNM0c6UZm8QnNT5ag2EYCIJe6TejikJtXqnM1CRJkGRuVu1+TdMEnKu8PsuyssxVG5SyTSK8bpAd9RoybzzPByGYSfyBzjWM77o/yxHtASeeLezxTXP5hT11jO0Ns8C0WJaFTqezt6I6Kiphr6Kiolg45zh8+DAu/uiPI7z/kyBxBHr8mUU/rZniul4hAfr6MeI4gWmZcN3FhlYD2wUIPdJIXj0xtxIT27aRpklp3Z9KWHB2DOlXxSlBPsLlum6WJyTmunih506D/c2jkLfePpVQq8UJ48m/gm8asG3lkOt02iO9Hi3Eiddfg5M5VPvft3Fz8Lb+/a0ie3LvxyHu+4dgT/0V+Pe+sfvrG1H4sW01CqozNh3Hget6WR6bk+e8KfeVnS1oLViWCfPCmyCdJpzvPAEuBAih6r2ZYMwoiiK4rpcvrPcaUaSz8ewsg2mx74HOWx103t56bOlCKHryJYh3vg/yyDWQBw+DfftxpGmK7vvvRfjQw6DXvR3iwCGQ18ffKLNtKxdcBj9fKxcj9+LxMylRFGbFEgSGYeaZuXp8tHovLyOyPMwwDHL3axzHS9MUbNs2XNeDYXA0m8PLeKZFnn4NtNNC7XvfgMPoULfwODiOgziOl/a45NzInMfLKUzOE0IIXNfDqVOnFv1UKuZMJexVVFQUytraGkzTRHDdjZA33gbr5b8DXji26Kc1UzzPR7fbKUykkVIgiqJMCLLgui4IIXMXtsT6lUh+7EHQ734d/IlHQOIwH2nUi8954Di6OKN8N6SUUtRqNXS7nV0/H51VFAQBTNPIg/ilxNxeWxHlESQO4b7+Crx9+9H50XvQfekFpL3RF2j9z8F87QQY2+xOHTcIv//vc5FkzXmXXYDihndA3ngb6PGnwY4X54AQQsC2bXS7HURRiCRJM4FTjV1GUZgJ9TGSJEaaJhBCLdJkGMB49UXQJAbnKrPKtjdnVhn7DiK9+0G4zQuwiMzGfpUgvHVhmaZp1pJbXGbhMkHr+9G7814kJ19ZuEPcdT30et2xPgcSh6DPH4M8eBj8D34v3zQhZ05CHr0G6c23Q9xwG6wogBzzGFYjvYMX9PV6A4ZhQEqZ5wDuRefn5BDYtg0A2ch1t5TXqTKhNyCW5X2iVBVcBEGQ5SXOdjNO54hG7SYAmQvG034vHcdFGAaldELuBqUUruvmwnDF7pimCSHknnENVygqYa+ioqJQjhw5gjSJIU++DNZto3HsawhbzUU/rZnheT4AzCRHRwtBSZLmi35gfrmF8cOfg7z1DpBeB/wbfwEAIK+e2Lb4nCWWZcEwzNIGAPt+DWmajv35qzHdAISQ3OGlA/MLK5MYlIU3hmg26Od1dhSlFBff82GEDz08tkjY/xzSXgee52eil1pwjOqY08+PnnwJ7IVjKufPUSK4Hj9Jr307kvs/AfKtr8J49A+nFn0IITBNE4ZhwDDMrO2Uo9frbnNW6NB4IcSmxazObYvjGHEc9Y2sbc6s6r7/xxE8+HOQzYtgL7+QlzS4rpuHy5umBdM0QAgFYwycG7uOBZdhvL5ICKEgH/0ptO/75NjHYtHvBeccpmlOtJjS7r3+86oS/L4LRCHYiWfgfuv/Q80yYZomGOOqOMXxh74G23YQRdG2BX2jsQYhBFqtZh4F4brewHOZYRgA1DG9b99+UFo5Z9R30QOA7BpQZVnNkkWdt3QUyCLKu9R4bgDDMPLMTiklCCEY96k4jrs0DsmtNBpreWlRxWjEcYwDBw7gwsWLe3Kzb69SCXsVFRWFwRjDkcOH0e12QOIQ5Affh00pdOjyqqGzdNrt1kwvnDp3Jk3Tvqy22Qt8g0S8QYvPWVKr1dHtlnOsyfdroJSi3Z78vUiS7WO6nLNcDJqGQe68cfLF+n/eePXFvLlQlwGQMyfHctZp+p+DEr9EJpCPd55I7v040oceVqJHNu5fq9WzMUj13Yg/+5vAkatBHBf80ckLQzS1Wi1b6KnzWhiG6HTaUz/uVqSUwBvq/SV//RdIuu1MBAwRRSHSNMmC6AW0ayhNUzDGdh3J1Z+ruOqtkAePgly6gPQD94KcOQW5dnDuo/bT4jgO+Lk3EF84O/axOMzBOomQYNtOPnZYFCRWxzc9/gySbhthGEBKAcYYHMeFuPtBBA/+PIygC5x4btvPq1Zec9Nx0WisIUmSTceuKp6xYBiqlVS7Rx3HBedG7iRVrb200CboZUM5tetZ62QbnucVNjJZMZgi3OaToEtsFhkFospJ0izewc42ep0s/sHNNwf1PzoGQjWHW3mJ1zJ+Z7V4vqyi5KLQESHnz5+vhL09RCXsVVRUFMba2hos09y2k9/fWrgKWJaNWk05tWYt6vVzWeAT+c3bLEXTnUS8ee2cqyY9XsobOt+vgTGKZnOjkMe7PKbbyxbRakx3GoGv3xkH0xr7M1M/34R/7BvwTQNxHKPVaubHW1ElBMrFFsO2nbHyB9Nb3gt5/a0gr7wA9sKx3EGnhVaxfiXSm94DJAmML/w26Mb5qZ6nzq1JkgTtdivLK5rdYm+n93drUL0uaelvVhx2viVnTkEevQby1jsgb7wN8uBhpHc/CNLeQHrXfdtG7fX3Ha1mLgCWxelHCIHv19C+cB7kB98f+3kNc7BOIiQ4jos4nn1sgGonVa5fvPEaWK8D77tfh28aeTmBYXBQSmGaZiY++VmLcg1JEg90QRuGAdNUba/6fNTrdRGGyk2qXaaWZe/ZsW9AbSAkSZw7M6WUu37vKqZj3IiGInBddR0ed7R+FlwuFglyd7cuaNH/rb6nKgYiDEMwxsEYzXMflxHP89HpdLJNrIpRUdEdFBcuXFj4sVsxPyphr6KiojCOHDkCITZnpwiRwnXdmYyqzhu9S68XSosavREizVwbMhvLs/Psrnkwr51z36+h1+uVzq2nRD2GjY1iRL2t6AU7pRSOoz7fSQRcEodAq4nkE78EsX4F0o99aqzPjMQh9p0/DZpEaLWaM83e0ouWKAphGGrEzbIsEAJIiW039Ups+hiwfhT0746BHX8Gtm1vckvFD38O8qb3gL78PIxH/9PUz9G2bTDGQGl53UqX2zr5jqOSl8c7A9Djz4A/+ocgF5XbjR5/bptLV3/f+wXAYcfQPEfmbNvJRq8n+zyGidOTCAmO485dBJBhAJx4DnGnlTeQqnE9mjv1ut1uLupFUbTjZkkURej1ekiSZGAsgBaVGaMwDLNQZ+IyQAhBvV4HQDY5tdM0BecGbNuqxL0ZMcs2663oQhlVyNNauiZWHQPBubHUOWu6mK6s19syI4SAYRg4euQoWu12acvnKoqlEvYqKioKgVKKo0eO7OAC4GCML7TddVo8z4Pn+YiiCO12qxQjN5dzfZRbwDQtJEk6853NeeycO44DStlUbr2iBQYt7BJCCnPqDSNJkvzzVWO6HggZr2hDl50gCsGeegxgBuiIzZqu64FSumPb7yyQUmZlE0meKafzJdWYoMq0Sz58P5IP3gf67FMw/uSLIHEIz/PR63UvZ/UVmAfJOc+cA+2s9bS8CyXV1unn4swg1Hjns2DHnwHptvIF88CcN/19/+pXcgFw2PEzL+GfEIJarTZyG/PYjz+mkMAYy0bVF3tsKDencnKGYXg5bzJz+RUhPEkps/bpvbPgNgyVL5qmKpdwK1GknIymae2ac1lRTny/Bs/zL+dXZhl3y4phmCAES5uHadv2wsegl5k4jiElsNZo4MKFC4t+OhVzoBL2KioqCqFRr8O2rYE3EFKqC/SwGyQdRO26Xua8KUcun2laqNXqAIB2u1XKxkB18xlmY2k+DMNAksQzE2PmsXPu+9Mv2IsUGPRxoMcw54n+fJMkzgU+SmmWsTb4M1b5Khbw8gsQBw7D+NLngfUjSEcsuzAMlanVbKpmvmHMwqGlnXe6RTgIVBshpSpPzrr0Jkh7A2uP/zFckcC2VcB5HMcQIhsVHjMPkhACSnUJhdqMUC4clX3Y6XQQxxEcxyn9GCIhFJZVjMCQf9/7BMChf39OI3Mq740sXEjT6OKMMju2ihJAVSO0gzQV+fdtVWGMZdmaaiSz1+vu+HfDMFSN1oZZynuFip1pNNYgpUS73crGzqOld6SappVvli0jKtpgcKN3xWikqbh8/1IJpCtPJexVVFQUwtGjR/PWx60IoUofBjlIHMeF56mxuziO8zEg3/cXungmhOY3891upxQZK7uhixgYU+4izjmSJCn9896KZVlgjI29YN8qMBUlMHieD9u20W63F7p7r3P4oiiEaVpwXQ+c8/zPgMuCXq1WzxxENkJugr70POjJl0Z6P5QTqo5erzvSTvm8HFpCpNkOtIAMewif+1uErQ0EQQ+WZUNKCcMw8tZYwzBAKcsEOtUYq9psVY6YZVlZwLgLx1EB5LqFWQl7LC+jaLfb+TiWZVlIkrgUrt2dSJIYrusOde2Ny6gC7rxG5pT43ynN56BGn8w95NgihYnHZcW2nexeRDn1RxEYwjDMCkf40gtDewXP80DIfN3p88CyllvY8zxv7hupq4cySRw6dKhqyN0DVMJeRUXFVJimiauvugqmaQ4VYqRUF2mV+6GEJ52fEQQBut1O5jJTDgAV+m0tZNfbth34NR9JnIx8M18m4jhGFIX5+7xsAp9pWqCUjr1g3CowFSEwGIYB23Zw6dLF0ggIUkpEUZQXbSiRz80KVRxwrgoker0ewg/eh+inPo10/Uqkn/zvIJ/5NviJZ4Y+vu/XIIRQY63rV+7akjqNgDrK429FjxT247oums2NvhKJFISQTNTjfUIdzRptVW6fGk1U5x8VQB4gDIM87y+Kwux3Xf7uWNbmhtGyQikr1DmUt+m+832gzx9baGvupOJ/kQwSOqMohO3Y4NxYeVFHFbWsRn7uVgihqNfr4Jyj2dwY+7MMwwCu68IwjMq5V3JsW2fprZaoB6j782UV9jjnMAxzT437zwohBLhhIIljBCV2lFdMTyXsVVRUTIRtWTh69CiOHD6MNE2HjqcAyAO9LdsGZxxhGKLTaeeL8O1/P4XrenO9qFNKUa83wDlHp90u9UjVbuibuSgKl8rBRymF53lZCPyYZREzGAE0DHMikXFe6MysIOghNCy0fuQjCF/9AQQ3VJPpd78J3ryA9EP3AYwDN78H0G7GAe8R33cQ6Yc/ht7LL4LEYZ7R19+SupVpBNRRHn83tMNOCww6GymOY4SGje7770H02kuI2qoAJIqibMxKjfiMK9gahglAlj73J47jPBe0iO+8MB2I2z8ENPZD3PQusO98bWHtuLVaPS+EKIJJxsl3cqqGYZiLOsPG5ZcdKSVM0wQhtPTfhXFpNBoQIp1K7AnDIHcBV+JeOTEMA57n77qBO89CoCJRm1l8KY8/xhhMsxL2isK2HTDG0G63F/1UKmZIJexVVFSMBecc11x9NQ4ePAgpJTqdzsiNYTorLAzDXX9GSgnGKBzHmYvApssxgiCYWRj7Ilg2ga/RWMtcU+N/5rMZAZSwbQdBMNpjSq+O5N6fgbjhtpFLKooi+fD9udAgr36r+u+LZ8H+8g+QXH09cORqoH0J4t0fBKIA7Pizm36eUgp6z0+jdd8nLrseCyygGMSojz9sYeW67kAXHzCbMWGdv7cMiyXO1cKuCMdG/Iu/ATT2A3EENPbPfPR6JyzLAud8qmKdrUxynAzbSAjDIB8LB7Bywlc/lrV6TbCe5wEAwnC673gYhtnYv70U54u9BKUsK9/p7FrsNq+4iaLR0RzLVgDieh4c20GapqXdVF02pARqtRrWDx5Eo1HHpUuXSrkGqJiOStirqKgYi+vf+lYAQKfTHlnQm5Q4TrIQfxdpOn1WFKUUvl/LxhZd2LadZ2wJIdHptFd2fGoZBD7VOLi7+3MUitphl1KCUgbbtke6wUzvfgDpQ5+GvPG2uS8C+oWGrXl67O+OAVdcC3n12wAAsraG5MceAnnlOOjGeQBqBBdvnERy8c3858YtoBj7OY/4+DstrAgh8DxvYEslMBsXJyEUtl3uZlxNkiTwPL+QhR159QTk9TeDf/F3QF9/eeblGDtRq9UncvQOg5w5BUQhwBjo66+N9Lp220hQ59sInueXpgyqaPQ4btnLZMYlCILC7jt0JureyV5cDhqNNfR6vZE+k3kVAhWNEAKOs3wlN7rhvtud/l6wQpGmKYJAGSsYZTh44ACardbKmBgqFJWwV1FRMTKu66LRqBfqlNgNvcvt+z4oJRM7TyhlqNcbSJIEnU47z+IKwxC9XrewcbWyM0jgm3WL7igYhgnLsgoLSi5yhz1JEjiOm494DkILifR7TwKdDdDjz4B//c/mugjoFxr0f8u1g4gf/hzo8efAvv040rvuB7gB1BqAX4d4/0chT58Ee/edsC6eRefM63MpPhgH6dUhrr954HtqWSqPcSfH0CxcnGmawjRNOI4LgJRasNGFIkWMS9KN8+BPPAJ67vTCjhHTNMG5gU6n2GsQiUPIa29A+tCnCxXkpZRZGVQNcbya1xjdIr2MOV47oTIceWHCQhSFcBwHlFEkK/Q+LSO6XErn1I7CvAqBZoFhmPl5aFlwHLfwc3wFAMjsWIjBGMfBgwfR7nSW6tioGE4l7FVUVIzMvrW1XAQal2kcVGmaII4j2LYqB1DNmKMvkHR2Xq/XQxD08p+VUq7kQmsUtMAXhmHmZFycg8+yrGyHtlfYDUbRO+y7ZT7mQuLFszD+/Etgx5+Z+SJglO9Uf4Yd/8ZfAK/9AOKW28Ffeh7iwGGAMch3vR/JzbcjvnAe9KXvz+R5TIN2QbLnvgX2wrFNf+b7NYRhMHdxLQxDJEkC23bgui4IIROdF+eBEPPPK50Vvl9DEAQzcYvPypUjhAAharG6muKehG3bSzfuN4xZuELjOILnektRvLOK2LaTbWSaWVnS6hyvw7BtG3EcLdUx5zjOntlsXxR6M//QoUPwfT9zdqaVyLfkVMJeRUXFrhBCcPjQIRw8eBDdbmeii+20DiopJcIwBCHKvdd/0dcNuoRgm63cNK1sMdhbqYVHcajdu0WO6OpFVBgGhYlERe+wCyGyY2yw82kSUWDa1zrKd6o/ww6EQN56O4z/+19BOg7ELe9Vf4ky0DMnwf7z/zXRyO2s84d2em9N04RpFu/eGhUhRN6e6/t+aUUbIQQsywKApVrcbcUw9Oc9m/DvWbpykiQB5zzLjF2t65Ae90uSy2OrerPGcdylE1CGuUKnOWf3uzeLGPGtGIxlWajXG1nbrco3dF0vc3YHWYzM8p4Hx8V1PfR63VJem3bCMIxsdH01o3HKgs4959yAaSgHn8oQZjAMY6Vc2HuFStirqKgYimmaeMt118G2bbTbrYlvDopyQyhRhcDzfCRJCsdRu7CUUliWrbLzHDt39xmGgW63s3Lh3kWzqAy+RmMNaZrmI0/JvT+D9KFPQ1z1VrDnvlOq0RedJ9WtHUD88OdAXj2RC2GTiAKTCmL9Y7/k4tmh36n+DLv+38e++ShSxwMOXgEICdnYD3Q2thVqjMKs84cGvbc6L7PbLdZVMwm6va+IbMhZYtvLLSqpDZ24tM7I3YjjKB/xXLUFE2M8F9pd1wPnqvmeMQpK2VJ9ZrpJetAGTnLvx5E+9DAQhWDHnxn7sYUQEELA9/2skXvvCEzzQm9idDptJEmS5/Yqp+/eer8JIbBtp/TXpq1EUQjDMOE45SqdIYQs+inMhCRJkCQJ4jiGZdnwPQ/1eh2H1tdhmgaSpHLyLQt80U+goqKivOxbW8ORI0dGDhgeBuk0wR/9ciHPS43TCtRqNcRxjI2NjU03yJRSEELQaKzh4sULS7VTuWiEENmYSg+27aDRWEMcx+h2O4U6DAihqNfreeahRnoN9e+bb0d65z3gj34ZYv1KJD/7X4P/we+BvnmqsOcwLnEcQ4gU4h/8Y4hb3osEgPm//08TPx775qOb/j0q6Z33IPnpfwQOjPWd2vr7+JuvI2ldBA5fBQAgoGM9D02R3+1RcV03F6IXjWlapRdqwlBlfC3rLjznBiilS7dA3Uqz2cS+ffuWzkGzG2mawrIsBEGAVquZCyh6M2Scz22RLbuUUjDGhmSvyS3/Hh9dNOJ5HoJg2O+qmBQ97rzXhLytMMaX1hnabrfg+zXU6w00mxtTnS8JoWBsupzZWq0OzpVsop+LmnYpx31IEajvzOXzEaUUtmXh2muuwYULF3D2zTcH/hwhBAbn2LdvHxqNBkzTxIULF/D66dPzeuoVGZVjr6KiYiCmaeKaq69Gq9Uq5W67anjqDczh0Nl5lmVDyirPZhL6HXycF+vgo5Si0WjkgmE/yX/xU8D6UeDMSRj/8d+AxGGeEyduehfYd762MEOM9AAAIABJREFUMBef9Oro3fnj8H54HOG1bwf7oy+Anhv/xkWsX3m50OLZp8Z+PZM65Pqdb9q9R7/9OKTjwTr213BfewGdX/inEOtXgr56vFRuyX4opXBdD83mxqKfCgCVnRZFYenPM4SQpW3m9Dwfcby8br1+DMNYOhfbbiRJgl6vty3/VkoB1/WQJCkIyRaAhrEt39a27ey/COr1OizLzmIP5vsemaY5tIyHvv4aSHsD/Ot/PtX5UYgUURTBdT2YppmJ7asj9C4S9f0ipXJ6LQp9rlnGcz6gyvO4wfNr7KQ0Gg04joMgCEApBaUUhmGCMTY0a5tz5UB2HBeUUly6dBFBoLKgoyjKJ4Vc1wVjamN0WYXUQej4gDiOUavVcfDgQZiGAcuy4HsefN/HW667DusHD2Lfvn1gTI27SynRC4Kq1XgBVMJeRUXFQEzTRKPRWLp8nH445yCELqVDpSwMEvgonfw9ZUy1EwdBMNDFQV9+EfLgYRhf/B3QS+cAqJw4cdO7II9cM7Mct1FQYthnEB+6CvLAYcDzwb79+NiP019oMcnPF5EFpsVB/tU/hvHofwJ59in0fuGfQh6+CvItb4c8eg3o898tpbhnWRYIIfmN/qS5V0XlObquN9em8ElJkiR3Oi6TW4xznkdBrAJJEsPz9kaJghLyOAzTgG3ZsCwbjKuFOuccURTBcRy4rgfDMGHbNgghaLWasG171zbyorFtG0LIHa9vO517JzmXqNzgIBtfdrPR3NURBRaFdvdWwh7y7Ollfi/iKIKRiXuT5NgSQuA4blaA5ma5iyYY4+DcgG07m757nHMYhgnOOXzfz0T4cJPLWo/UqwK6IBsdNjKRzwFjfKXK+aSUiKIIaZqoyCNbiZm1Wg3N5ga63S7CMMg3/j3Pw+nTp5FW57O5Uwl7FRUVA0mSBKZpZqHwyymM6d00AKXMh9DOrf6strKiBT7VTmzBcVwkyXgLEc45arU6er3ujllf/Zlwm/6/73xtk0ttp4XULBtatRhG/+pPwPYfgvuVL0I0L47/OH2FFv2vc9rnPs7P6wUqTAvx/Z9Ecu/HQf/yyyDXvBXszdNIb3zXQkXUYbiul99kApNnFRZR+mHbdh7KvgwwxsC5gThenoWecnwlS3sd2op2QSgXtMovWpUF4CDCMEQYhgiCAEEQZP87yAo2PDDG0Wo10e12EQQ9BEGQF9OoUV4PlmWrGIQZLxQ9z0cQ9Mb+PdOcS/TUged5cxUxVxXlUquEPUBtgkkplv7cGUUqn9R1PYRhONb50vd9SCnRajXz88vl85Aei/fBGIXjuLAsG5wzMMbR6XTybMZhv1PfHyuRL4Zh8HxjYtoR4DKhr11qBDnKYpE2vy+Mqfdup7HditlSCXsVFRU70mq3YVpW3kK7bEgp4TgOODdKmWMTfebXIW+9A+l771JFCCUX94DL7cQqALwG1aq7+02LYZio1Xx0u52JjqWtTomdQsxn2dCqnwPdOA/jO4+jRuRkO8gDxEtg+uc+yc+ndz+A9GOfUuPPrgfrX3wO7ovHYARd0G/8OWQJBSvX9Ta5tyYeTS6g9MM0rWx8j4FzBkppvjCfpcg8KUmSwvO8POer7DDG4LouWq3mop9KoQghEAQBDMPMxC2KJEmxl8Yxo0gJfMOENBW5EQCQ2diqNTPHKWMMlmVN5L6d9lySpiniOIbn+ZAS+aZFxfgYBq+EvQzbtpGmq1F8EIaqUENv9IwivutW5GGxHWma5mUdANBsbuSi3yQbCf0iXxAEucAnxN4Q7U1TZ62Wfz2zilTCXkVFxVDa7TZ834dt20u366eEPRfdbqeUF1Rx9FrI628FLHviscxFoW4WY7iut2sWknJm+Gi3O4U5hcQN74C88TbQ409vanKdZoGlhRi0mkg/cO9QQUYtLCXsg4fRff89hYg30y4OJ/l5cuYU0mtvAA4cAf3uX4O9cAxJtwPztePwDEO1Cjo+0rsfgDAdxL/4GyCvngDdOD/28ysC5cK1NkUETDqaXMRIs3KxxrkowLmRu/e00IoohLz2hpIIfBKc86VpZnVdLxM9VnORHscRoiiEaSr3GoBM4KvoJ01ThGGYtWH7+RhvkbiuCylFIRtPk6DH3dT43+qPac+KahT3MrZtI0nilTmW9DlAj+5rMU5trKnxV0IIpJRgjMH3a2i3W7sKdEqMi2ZyzKj8XZFt4LCluO5Og2WZ2Gg2lzrGaZmphL2KioqB2LaNw4cPwzAM5ZpwnKUZN+vHth2EYbSpNbcs0JMvKYEoCmF86fNL4djrRwiBKNJ5UYN3I1XmiFd4CctOIebTLLC0ECMPHkZ694O7Ot+SJEF694MIH3p41787intr2sXh1p8f9XeyZ7+l3ssnHrnsiMx2+D3Px6Vf/ZcQd3wY4t0fBNYOQF5/M/gTj0z0HKeFMQbDMEt1LtJZO0mSbBIdtdAKxpA+9OnSjDbrMdAyvYeDoJTC87xs5391nWxa0InjCI4z/1y5ZUKNgIXg3IDv+0jT0Zw7u6GcocoJvEgnq/rcBYwb34n2f7vYTZRlpRL2LqPufydznpWVOI7R66kJHLXRZ2Yin8rhs20blmVlrz1YWMN2P0Io57Hn+QDISjgoB0GI2nhttVoIq+/fQqiEvYqKioHs37cPa40GbNuCbdtLOwolhBo9K+PuEYlDsBeOgT/11aUT9TR6Aer53raGYsdxYNsO2u1W4TcyRTgkNFoAo997EuTiWbCvfkX9ewTnGznzQ9hJBPqNvxg6tjrLEeFpf+dO72WSJGpM5ac/AxACUAq0LoH//v82URtwEajAa66ycUo26iqEgOO4+dh/PrqdidDsm49Crh1ceK6mlBKmaYKQcmaParTAtayNjuOiYw7SNIXjuHAcp3JuDUC7a1xXNWUWIVrU6w2EYVgKZ6gQKTq/+D9CHrl6oZsoywrnBhirhD1AuVAH5aCtAtrJrTM7VY5nD0HQg2kaAEjpCpeiKILn+SBktcQ9nhUiOY6Dbq+H8+fPr+QxtwxUwl5FRcVADhw4gDRN8pDZsrLb4j5NU1DK4LhuqV/HMiOEyJrHnPw9Vu1jShCe98J0XMEnF8AungV/9Msg3dbIoqEMAxivvgjP4EMdUEXkue34HHZ4vdP+TrF+JcJP/TKk1wBMCwgDwKuBvv7ywpxnhsHBGFPjLQsQS3fDcZxt+XX9wum0jchFoUsJyrLhsfUYJkSNXC7aQbUIVHFEACllVhxh5S2MFZexbQe9XjD18eH7NRBC0Om0C3pmBfDKcZAb3gHz//xdIGuHrxgNJeyxPbMhsBOEkOw70l30U5k7juOi1+uWblNEu7NVluZquLJ19um58+dx8uRJbGxs7LlrdpmohL2KioqBHDp0aKJigHkzyuI+juOs6Wq52iCXiSRJsgYwlv1bNR0uYjE6ruAzffC5GsEclltWpMNw2+/f4fVO+zu1CEVeeQH09KtY+6N/B3r2dUS9AMmv/q8QFy+AnXqpqJcxEoZh5mNWo35u83T26ay9nRaVuhGZ/b//D8SP3L0wt6EQApZll2Zx0X8MkzOnQD7699Sx1l5Op3gR6OIIQihc14VhmFk7YyXw2bYDSulUpViEENRqdVBGh4brLwK6cR7+U4/Bj8u9sVpGdCvnXhf2GGN5kcFewjAMmKaFTmf8Epx5oMs1fL+GNE1LGRM0KpxzGIaJ4ydO5OPRFYulEvYqKioGcuTw4aXY6Rt1ca8dKnEcV86HGaJ3Srvd7sJE4XGEOunVkd55j/q7nclFBN1omCTzPb6kV4e4/hbQ409vyxucFi1CGf/hX4M//hUkb56G17qE7j/+DYAbkO98HxLCwI8/Xdjv3A3LsgCoG+NRhcv4/k8g/dinVKD2C8dm+vz0iODW5k6xfiXihz8H+v2/BX/8KxA/cnchbsPpREuZuWyLX/jp1zvqyHH/dza9815EP/VpJBfPgb70/cKf27KRJMo5zzmH67ngnC/MwTdOwdCsUIJcDe12e2KR0zRN1Gp1CCFKGzOSJDEY47Ase8+LVOPA+eW4hr2Mysfee++D79cQhmGpR12llEiSBLWajzQVSyvuOY6Lc+fPV6JeiaiEvYqKim2Ypom1tbWluCEYZXFvmiZ8v4Y4jvbc7uU8UeUBNoKgN/dF5yaBo9Mc2alW1DinlBJSCnieP9djLL37AaQPPQz23LcKF61ItwX27cc3CTPd998Dcct7ASFU5t7bbgX/039f6O8dhut6CMNoLJdZ/JP/ADhwBDJNwJ98bIbPTmGa1rad+K0juEWNZk9z/KosNyd7rsV+X8cdOe4/j9sb58B7Xciv/WkpshPLQhzHCIIAhmHAcdy+42x+59pxC4Zmget6WR7h+OdZQgh8vwbLstHtdkq/II3jCJ7nlb7opkxUo7gK5W4neyprUDfPdrvldOv1ozdnfN/PNgKXy3CgheNTr7++6KdS0Ucl7FVU7GE457ji6FGAEDTqdYAQpGmKK6+4It9RWnZc14NtO+h0OlON7VSMhmGYWETr16QCRxECS+5ieeMkXM4AjF9KMI7DSaxfiegzvw5x9Dqwbz8xctFHEej3Sxy+GnA94MJZiPp+JPd+HPTlF0dyZ03qMlM5ju7YWVjyyDWQ198C9p2vz9yxByhhD8CmFmjZbkHc/B6wP/oC6LnThY1mT3v8EkJhmjuPDk/8vDK3J/+D3xu7JMSQEt7plxG2yjUeWRa0wEcpg+uq2IM0TebikM6PtzEKhoqEMQbPm6y9lnOOer0BIQSazY1SjKCPgmVZS+3qmTeWpYqB9pKgNQiVzSl3jAdZNTjncF1vYREwk6DOQRKe5819k2ZaTNNEt9dDu12ibNKKStirqNhrqAw0B/VaDVddeSUcx4HruqjX62jU6zh48CCklCshgjUaa6CUYmNjA4AEIaT0mYHLDiGAbdtzdxj0CxwwrZHHxYoQWLSoyK66HtaJp9G+cD7/s1EFO+1wEje9C+w7Xxv6fOKHPwd56x2Q199yufBjTotr/X6J+n4lll06B/HuDwDrR0d2Z00qwhqGAc6NsY8tevIlkPYG+BOPbHqfZpW9J6Ua+0+SJL9RT/7+fwN59dsAzy+0NGPa4zdJ4oGjw1M/rwFuz9GfUwLDMIdmFVaozy4IAliWBdf15tJynB9vYxQMFYnn+UjTZGzRhnOOWq2OXq+7FBEjW3Gr8q+R0UJo/8bKXsRxXMTxeO72ZaZWqyMMg6UTdJNEbcp4ng/G6NIIsUIINOoNXLhwoVpXlYhK2KuoWHEc28ba2hoOHzqEK44exYH9+1HzfViWhSRJ0O12EUUhgiBAFIUIw2hlCiZs20aaJqCUoF5v7Mkg4Xmjx/uiqFihYDf6BY55j4uRM6cgj16D5Jb3Aq0m6md/CCFSpI6P+J/8M8i33rKr6EVePQFx07sgj1yz6/Mlr56AuOIa4PwZ8Ef/cCLxZBL6hTD20vMg7Q2kt9yhGnPTFPyLvwO6cX7Xn6ffe3Iit49p6uKM7T8zTKTbSfyaVauuKqawEMdRLuxN42CbNYzx0hULxXEE27ZhGObSLdTmTRRFiKIQjuPCth0kyXzPvfPEsmwA47mxCFHXf32vs2ykaQLOjWzDbPme/7yxbRtJEu8ZQWsnXNddaNbxPNEFQ+12ua6to6KLkhzHyY7f+Tiwp0FKCcYYhBDVuqpEVMJeRcUKc2h9HUePHoVhcKSpQK/XzQS8KLvxSQBcvnionLByX0zGQeXT+ODcQKvVAqV67KxaKM4SwzBn7h4ZKuTMeVyMxCHo898FaW8AX/8zyDCA7/sIP/STiG//MMgbr8H44u8OFXRIt6Wceltch/2vLxfGXv47wLIhPnQfyMWzc8u46hfC2AvH1O89+TLEu+4ETBPWxbPAiWd3//kJXYacG3kj7rDnNur7UVTO3SD0oir/XVM42GZNkiTwPA9RFI58/p9H03AURXAceyajwquGypwLQSnJS6JW6VquUQ7T8Y5Vz/MhpVxKp54miiJYViV0j4K5fx3t990DvHFyz2Z0Ukph23bpMySLwnUdCCGX/joRhiEY4/A8D4SQUrtOTdOEYZrodLuVsFciKmGvomJFMU0TV155JVqtZtYEu/d2L1WtfJSVOaSIYzV2Bsx+ZGkvo8ZxZ9O2qRkm5Mx6XGyQqLHJMZimME0T7OxpxBffhPGlz4NeOrfr4w5yHerXJ9avRPxP/hnEj3zkshg1I1Fqp9c5SAij506D/fWfgXaaqD/9TRhSIFxbHzh+PK2QxjkHY3zgzfvYTch3PwB68iWwF44V/v5xzmGa5hLFGUgYhhJNR11IFOF2HEUc1IKGZVVupVFQ1zUCzyuPuJde+3bEn/1NkFdPDHX0joKUMtugG03golRl8jWby5/XGIYhbNuBaVqlcteWDfmRh9D72M8tpNilLNi2DSn3Ts6gaa5OrmIcx5kD2ymlA9uybLiuC0IIzpw5m0UdVZSFStirqFhRrrrySqRpuucFrK0XxCRJ4Ps1hOHoO/4V45GmKVzXQRRFM3uPZ+W2GkVs2E3UsCwLpmmidf7NiYXFra8vfvhzkG+9Rbn/vvT5sZp/J2Xr69TCY7+bUK4dRPKJXwL7qz9BfOYUXNdB75OfRXrrHdvyAqfNg6OUwjCMgQLPOI89qxFczSTjgouCUgrOOaIohud5I++8F/H9G/VzCMMQhmHCcdyqHXQEyibuxZ/9zazA5mbwJx6Z+vGEEHAcd6Rj1bYdSCmX4rs4CmEYwrIsWJa9Mq+pSHy/BnLmFJKLb8692KVM+H4N3W5nqcoYpsGyrGwjv7wOt3Hod2B7nq+iXUowWs45h23beO2HP8TZs2erzbYSUgl7FRUriOe6OHDgwFJUvs8TQtRFEsASuWmWk1mP4xbVKrqVUcSGYaIGYwy+X0O73Zrqpnrr69MZbcYXf3ck918R7PQ6+9+j9K77IN7xvjxDMAxDOK0NRLe8F3L/Ycij16gx5QI+J0IITNOaXtxpNdXz/epXZjIaqzNyFrWp4jgOPM+H53k7bmBwbsD3a3AcF5ZlwzRNAGpBoSIahlPE928ccTCKInDO4Hn+TDcMVoUyiXvk1RNK1Pvi707t2APUMWqaFgihu37HfN9fGoFj1PH2KFLOPSXIV+IepQy27cDzXFBK0bl4fiHFLmWBUgbLsjZFQaw6Wuhfhu/5OCRJgjRN4XkeTNNCkqSQcrGv0bItnDlzZqHPoWJnKmGvomIFufaaaxBFYSl2eMoDwb59+5CmKVqt5qKfzMozbBx3HvlckzKK2DBM1KjV6ojjuPCdzHlmtOkmX3r8ObBnn9o5w/Cbj4Ief25bKUT47jsh3nUn2NlTEG+5uTBnHCEElmVPlecivTqST/wSxDveN7N8Qtt25t5GSKkKD/c8H5TSLH5AZt/By5+fZVnws/KkMAzQ6bQRBAHiOEKSJHDd0ZxQRTCuOKjcGGpzJo6ThS9wyk5ZxD26cR78iUcKEfX6sW1r6HnWsmxwzpYmZ2wcJ3EYBispcjuOC875UMHWNC3YtgPHcbLCGCsbOw3R6VSb2ZQymKa5Z9zNlFI4jrOyQqYQqlhDxwpwziGEWIiIKaVURVtJUrn1Skol7FVUrBiWZeHA/v1Lc5Gbp8hjmgYIpdUFaQ7odtxBC8pZj0JOwzROJMdRLoplaGbT4t3WHDwAiB/+3CYX3lb636NBgqMW/txH/wBG2IO0XSRvuQn09Ven+o5TSmFZ0zVbp3c/gPTuB0GffQr8kd+fyTnHcVz0er25LLgppfA8H67rIU0Fut0ugqCHNFWZojqfjjEG1/VgGCZ6vR46nXbf4lmVJgmRwrJsSCkWvikk1q9E9Av/PZL3fxT0pb/Ljy/dFuj7qhTJNE0YhgHDMMAYB2MMlFIA22MY9iJJkmSj4eUOYh8XFffgIY4HC1uUUtRqNbTb7aVx8Yw73s45A2N8ZcYPOVelAUqocUEpy18bpRS+X8uFjTRNEUUher0eer0eomi+GynlRmYOtuUQtKdF5WaTlRcykyRGEPTAuQHHcfOyQy30zQvOOcIwrAozSkol7FVUrBi+5+WCSpnRgp64/makD316LiJPFEVwHReGYSx9e9YywLmRNXtt3n0ftICZVuAdJlTNA845fL+GZnNjKQSFYeKdHvvtd+GNgxb+WK8N8tab0bv370PeeBsQhZDX3pB/xjt95jv9/4zxLGNv8htKfezxR34fpDMb564S9ma/scI5R73eQJIk6HTaWVPo5ht8ldPDwDlHEPTQ6XSGLoC1K3LRmx/xw5+DvPl24MCRbcfo5exYAvVVIyCEgnOWi32O44BSWvrr4KwxDAOmaS18s6HIAg2NaZowTWNbazIhBPV6A1EULfw4Hof+DZNRrmd6RG9VBJxarZ6fo5IkgWlacF11v6abkNtt7TCOkabpUlxrF4HKnFv8Bs080GO4e+G1Asq5rprs/SxKw4LjuEjT0XL4KKVjf28YY3AcF47jwjRNnL9wYc9fW8tKJexVVKwYnutmGU/lPulq1xY9/gzYc9+aW9BxGAZwHLXDt9eLRebBoHHcQa64aV18WqhKb/8Q6NNPzl3cU7lP5txyj6YVQoeJd0WM/SrHTB3RD3+AtNeF9eZppO/+ANLb7wKiAOz4szt+5jv9/5zzfLd4UmaVzagxTQuMsbkICq7nIY4i9HrdoTfqSRKPHM2QJAkcx0WSJAt1OpFXT0BccS1w/g0Y/+HfbDsWhRBZjmGMOI4Rx1Eu5IRhkOeQlUGkXCR6XHPR17qiCzQA9dr0YU8pQ5LEIESdd6SU6HTahfyeRRB95tchb70D6c3vAfv2EwPPV1JK2LaNKFp8Qcq06M9M50ILIRBFIeI4BqUMvV63yhMcA0KwTfBeRbS7c6/liQshEAQBer0ekiRFksTZuX7nUkDGOGq1GlzXA2N8ZGHcNE34fg2AzI4ngk67XX0fS0ol7FVUrBgqP8lc+I38buTOma//GdgLx+aatRbHCXx/9fJpysbWcdxhYtQkLr7+P6fHn0N6+4eA+r4dR0gHUeQouBITbBiGOfJNz6S/f1ohtF+8K9rtSClFvd5AEASI2k2w488g+tBPQlz3dgAAe+04xFVvAf3ekyAXz24T9XcaSeNcjVqWebFi22qUdR672bMKDKeUjXUMzwLSbYE/+Rj4k49NdEzqVkHDMLMF7t5chHiel+WOLfY6V3SBBqCcK71eNxvLdSGERK1WQ5IkC3coTos4ei3k9bcCfn3oOd6yLKTpYkX4afF9H4yxgdnHuul0mV/fIkhTkeWlroabcyc8z0eaJnv2/A4gb8zlnA+8bmsHs74XbzY38pZ5y7KzvL7Nm36MsSzL0oZt2+h0Ouj1VMSHLjFrNqus8jJSCXsVFSvG2toaGGUjNRvOm00iRqe50OYytdMdVQHsM4ZzA5RSJEk8VIyaxMXX/+fs2adAn35y7BHSovP+oijKMl9GawSe9PePm8c0jN0y9caDoNFYyzJY1KIiuel2pB95CDj9Q5h/+zh4bR+iez6O9Kq3wPjjL2wbid3JVWcYJhijpb6Jt21nbo24rjsbp0IcxysTzC+EyFx7ey8PyHU9SClLIYTPokBDiz2MMdi2Dc55Xgaz7NCTLwFRCHr8afCv//mO53jLsjN37XKOIXJuwLYdtFrNpT/XlAuZOdyNlR2Z1GOhyy7iF0UURfA8H4A6N1JKYRgqj48Qgo2NS/mxEMdRVshB+kpo1Ka06yqnu8qqlWg2W5vOL2kqUK/X0e12V/bYWmYqYa+iYsXYv29fHoReNspSmlCv15GkyZ5c7M0bIUTetDmuGLXb39/656TbAn3+uxB3fHhkB1yRAplGO0KTZHenwaS/v8iR0mkz9TTSq8P4iZ+FeP01BM2L+f8f/dpvAbU1gFIY/+p/QPj3/ivAqwP7D411LjBNC4C6KS0rjqNaaGftMLEsC5TObuRX5dWVI5h/WletbU/XpLyseJ6PXq+7sm4nxhhqtXpWqNNDu91amddK4hDs+DNgx58deszbtr3UjrZarY4wDEpxnlk1hJBwHGclz306W67Vai7tsT8L4jjqE+ocMMYBYKAbFlCbz0GgoivUBoFyune7HURRuOMmapqmWF9frxy1JaQS9ioqVoxD6+sLz0faabRvFiLKJDiOi7gEuUN7AeWYsSAlIILuJjFqtwX7buLV1j8P7v8U0l/8DYhb3juyYDSLzDUp1WiD5/m73lT3//55NkRveg4FZOoBgPETP4v2fZ9Ecunc5vf+1CsQN78H/Au/DXruNMgrL0K+7R1wvvdN1J98FFF7tJEOPTZS5vxQ151PcYbjOHm2zizQ4dxl2PyYdkNILW5XeyRtK6ZpwTA4ut3ZH4uLwDBMleEZRWi3W3v2Wm7bztIurF1XNeCqUfGKotFuZUCuXLGE4zh5BmPFZXQERRCotmidNzvKzwkhRh7r1/dhvu9jfX0druOg3elUrtsSUAl7FRUrxtEjRxBFs3eMDGOn0b5ZB9ePil60xvHyj5otC667fee4aAdn8tn/GaAUEALG//EvF3qcpWkKShlc1x3ZVZXc/0mkH/sUIAH2wrEZP8NiaTTWQM6cRHzxzW3CPT13GvyxL4OeO63+98Z58Me/AjzzJEwIuK6HoHEQ0c//KvDmGxA/cvdAcVOVOsSlXcRTynL30KxxHBdhWHy+nkZKCcMwQAhd+Ps97YbQXhT2VFtqWMpIjmnhXIXAt1qtUowZLxIdKbJswh7nHK7rodVqVfdgM0WuZIGQlKI0G097Fe3Wi6IQjmODMVaJ9CWgEvYqKlaMw4cOodfrLfRmqajRvlkhhICUciRHVcX0pGkKy1KlAv07x0U7OBPCgLfdCnzjLyEe+ATIqycKzXQalziOYVl2lnOz+/hocu/HgfWjQBSAP/XVmTynWbgCG401pGmKzsXzYwv3URQhWT+K3q/8C8ir3gpx420Q7/3wQLHXsiwkSVIANjNMAAAgAElEQVRa94Fl/f/svXmwZFd95/k9y91v5qvl1aatBEICIbFKbAJRMEgYVJIMCE/YgBFt7I6e6W67DeGeccRMTIzb3dERjGn3Hx12O2i77e4J2w2NHc3IYCxajRCL2CUkg1SFpBKqUlVJVe+9XO92zpk/zr33LfWWzJc3M+/NvJ+ICrGU3svlbud7vr/v1wYhZCJig87XG68bS7tOvalfI0fZEMpCwKf9HiZJ1hRZ5VbY7Wg0GgjDcO5FPSAbxa2esNdoNNNGz9pxNU6yKJTt2lKriJQyLYsoR1zEvKPXUx4uXrw47Zcy99TCXk3NDGEYBvbt3Yt+f7ruhKJG+8aJEAk4N2BZdr1A2IbiGlOVdmatWWAX7eDkJx4F/+KfQ7z/Y1CHr4J81RvBvjXdse84jvPGxp0EKfr0k1CLh2B89o8KOXfE0Zcj/vXfXSdwFu2SbC4sQAo5UoB18OHfgLripQB0g5v5tftA/8cXLvnesqD4Mgt7QqyOx45DRLVtO20CFGN3YUgp81zDsn7mO9FoNJEkcaUWf6MeN67rQghZ6pKZ3WKaJgzDRKdTbdGyqGuDbsUVlTo/9Zi4MbPCc9mglMI0p9tyPg6iKILvN+rJmxKQRe4sLCzAbzTgui4MQxfnZUaKmslQC3s1NRWGUgrbttFsNtFoNLB/3z5YljV1Ya8qxHGcN0ZNe9ysrES/8s+hbrgZ8tDlI7nIhBAwTeuS0b5xiB/k1EnI17xZFzZMeaxVKYUkSdIH0HjbFuaiBfH4138X6vBVUNdcD/7gffp3FOiSXChA1APS7+uyo4DtAl4DVCn433ngEjFG50mV153iODrvKltkFy2iNhpNGIaBfr83kRw/AFAKeflN1chEoHa7vBtMmzHqcTOrpRmUMvh+A0HQr5SQtRlFXRsMwwBAKuV8cxwXcVzeSIVZQ7v2vJmMI2CMwjStenO+BERRBEopKCEwTQOe62JhYQEHDxyAkLJel06IWtirqSkBhBAsLCzAc130N1lAmaYJx3HQaDSwZ88eHFhcxOFDh3DgwAE0fB+2bcE0TSgl0etNdwy3asRxDM8brMF0HpFHroa65pUgj30HuOzoSAKcFrj8dWMh42hKpisXIF7xWuDAEaiDl4E+8vBU3aOro9/DjTUqr4nkjg8huf0e0KefHPo9kFMntaj3Z7+fO/aKckkuLCxAFCDqAamg+dh3IN7wDsBrQL5wBs0ffSt1Gay+ziwwe9TzVB64HOGv/TbEm98F+tRPtv1chxGeHcdFEKxef4sUUT3PA2MMKysrExU1thqjrwKEENi2hSiKK3VP3HjcDHMM6tF/PjHhd5I0Gk0QQmbC6VXUtUEplV53qiO8Zxs0VbueVJUsL5Wx6eelFk0cx7BtG47jpuUP9TE1TTL3cJIkaf5ehCiKsG/fPly8eLFS9+GqUgt7NTUlYHH/flx+2WVoNBpQSuU7Gw3fx0tf8hLs3bsXnufBskwwxiClQBgG6Pf7iKIo3f3UTpH6wjkcug1qsAbTeYQ+9xRIZwVESoi77wXprADt1q7Gc5VSYEwXDGSCTbbAoY88DHHL7YU595LFy3Xenu1cUuIyDYRIwBiH4zgDj1CKY8d1mcaBI+vew6ALfbpyAfzB+wrPGWw2F8A5R6dTXPC5OHYc8uZjIGefhfknv4cwjJC8/Tj8zjKSXiddwOoCllF/Z3zvJ6CuvwnYf3jHY2MY4dlx1ufeFTlq7roe+v3pOJUoJZUMYOecw7JsGIZRKUfHxuNmmGPQ8zyEYTCTC9w4jvMxziRJKv2sU9S1IWs+rZLwrnMB643USaKUgm07M1k2EYZ6o9h1vXr6poRkz24vXrhQ6Wt2VaiFvZqaEuC4LqzUneK6Hg4sLsL1POzftw+9Xhf9fh9xHKX5UkmdWVAwQggwxtKmyeosACdBtgChZ07lDoPkl/7xpq3HW0EpA+ccnBsghKRtm/oBLPv54pbbi23I/af/AmBMN+T+we+UIu8xjiPYtg3GBgt8JudOAwpAFKzL3RtmoV/0qHOzuQClVH6tiqLB8222ei3Ka0Jecz3IM0+CPvcU2MnHIN5yG8K7Pwa5soSFF04DIPkY6qiQUychLrsK5MI58C/8v1u28AKDO2tM0wTnfGwLJ9M08rHuSZMkSdpInExtMT7McWyaJny/kR4vfRCSjf9VM4tp0GMwK83odGazmTC77hiGkW50WgB2zi6dfS7Nry0ztu1Ussm3ykgp4DgOhJCQcvbOFyEEoiiC62pne5UyVWcdwzAhhMDS0tK0X8pcUAt7NTUlII5jLC4uotvtpjdgF0kSz2ROTlnJGkzrvI7NWesw2Kr1OFt8sxeeh28acF0PjuPCsrTLgnOeC3qWZUEp7WQDim/IFd0ucP1rgScehbzx5l2Nso4DXabhQamdF6QkDsGe+CH4tx8A6bXzz5c+8jDI0vmBPqu1IiA5d3okkS8T9drtFpIkAaUUnueDkMHKFbYSJMWx4xB3fwyk34F823tXj4POCsjXvwwZ9GDbNiil4JxDOD7iW9+76/dBem3wh78C/vBXIN9wbFuRdFBnjXbNqLz9uGhBNROmpiViUMpgGNMLYB9EzDZNKxf0gqCPbrcLIRJEUQTG9LFqGAaUkpW6rw5yDHLO0WwuoM9MBLe8u9DM0rIRx1E68i7hOC5su1qOtaLZKr+2rGSu9SqK7FUmc07N6uZ1dv91XQ8AIISE3hmtmSa2bWNpebkyGw9Vpxb2ampKgGWa2Lt3D8JQ50dNa+Rq3omiCIZhpg8GtaV/K7YqecgW304SgT71Y/R6PfR6XQRBgDAMEIZhPjquG818AFjn3NtuMTpMQy8/9SQQR5Bvv+OSUdZpkgl6rjec2w1YI24snQe///MDLdzXCqbiLbft2hW5VtTLyL5Hx3G0G8D1Eb31PQO73y4RKh/4wqpg2W3lx4OUEmEYIo51OLN6x90I7voorCiAcerESNfKogRl23aQJKuB8EVlR1JK4fsNEIJ1Y76TJssiXZuPOVHaLX0OP/CFdee+ztHT+bOc8zWC3vpjQh+rISilaUv1bAlBjuOCUoKVm7YXqmcJ3Qwd5GN4WnieTdFiJ+JY59dWwZWajYSW/XXOGkJo08Agm4pVRYt7uhTPdfWmspQi38jZt28/pFT5hnLNeMlc5KfPnKnP9wlRC3s1NVNmz8ICrrzySvR6ly5GaiZPFGlXTBbIC2CiAt84WmIngeO48DtLUO1lqK/9DaJOe9sGWD1WFcHzfAwqosb3fmKoEWBy7jSUUlCMQ+07BLF4BOzUial/rtlDput6Q41u7kaEWue03KWItZmol6GUQhiGOt/znT+P4K57Qbsd0Kf+ftvXAmwiVPba24q7ehQ1hjj9DGi3Deu7/wMOo3AcB4Zh6p855DW0qKyrjcUeRQiGhmGg2VxAksTodKZfGMA5H3iMvGjELbdDHLsLZOn8OsHKMAz4vo92u4V+v7ft958fP0Ki0WjMVEufZVv63nX6VKHO5yqgBb4QnOsR3VkTbQdBKQVCSCXiRLKSoZrJs9qQO7vuqeyZJAj66UaOHtv3PO3k0waK+bo+TAvX9bC0vFyK55d5oRb2amqmyJ6FBRw+fBjdbqd2h5WIzCEkpYRtO7BtG5PK8hlHS+y4ycbfuksXIZ98FGpAsWqtuDdI6PFWI8Bb/v10lFW8633AwcuBl7x83ec6TRE1SRIYhgHLsrd0mWx8faOKUGv//UHf+3ai3lqklBCnT8GKAng/+Bri7gDfz4Di1+afw99D9LsIwyAVmkgqxmuRb9Dx4KJw3eKLM3xfF/qURYBKkgSe508lgH2rY4UQAtM0h3IzZtls0xorHgeZEyfpdQorbKkacRzlwsXamId5IUlimKaZtomX99h2HKc017R5IxvbprQaY9ujkiQxgqCfPg/I9H3Hcyf8jxNKKQzDzM0QlLJcSO31ejh79uy0X+JcUQt7NTVT5IorrkAURUiSOui1LOiFopVm9zgghIBSmj4wW2Nf1BadNTdush3RlZXlXeVWrRf36LbnwlYjwDtBTp2EvO5VwPOnwP/u87sqoRgHcRzDth1QurmoOc7XN8jPbjSaALCjqJdB4hDW0gsI3/BOyDPP7nj8Dip+7fRas1KJjSKf62qRjzH94GlZJmzbAefFus6yB9miXSh69HV6uXobUUrBNLVoOulF4VbHCqU0/ewHvy7btg0hkpla2FqWBc45HMeFYRiglABApbIEi0AIAUoZbNseOupgFtAZYy5M0yylcy9zINflBtNDCDHzrr2NJEmCOI5BSDUb3ssIYwyu66aj9SEUCDrdLjqdDlZaLZw9dw7LKyvTfplzRy3s1dRMCce2sX///jprpERko2+MMQiRoNvtIAwDEELAGAMhZOwjJEWNBk4Kz/PTh6bdOwRWxT1vR3FvN9CVC1CuD/Xm24DuCtiJxwCUQ0RNEp1dlrVdr2Wcr2+nn91oNEHI4KJehnzHXegd/+Vixcgt8tU2Y63IF0URCEHawkxBKclHdot8sLcsG4SQ3HlZhBPU9xsQQhTSAlwkQpRrlEsLt2yo75MxBsuyASBt6dbHxHbRAWXHcVy0Wiv5/WqtgyJrISdka6FvmPzSsqOUAqUMruvBtu30+53dXLG1NBpNSCnTzchyFYE1mwsAUI/lTRkpJTg3YBjG3AmsWXGbbTuVyKMsI5RS2I4D23Zw4cIFPHf6NFZaLSynI7dBEMzlpkpZqIW9mpqCIYRg//792Ld3LxzHgWWa4JyDUgpA31QJIbjq6NHarVciKKVoNhfQ7XbQ6/UQx7HOZ0vDeIOgX+fCbILn+eh2OyPfxNeJe5QiKfiBU177aqjrXg11/gzE+/8ByKmToC+cmbqIqpSClCJ3Z639HMcp8m73szNRr9UaTtQDAHv5Qtpm+7eFve6t8tV2IhP5oihKP9tsDFM/4BflZtroABvFaUkpQ6PRBKUUnU75BBYpZSqKlUMocV0PQiRDLVCTJAEhFIZhwDQtMKYdXoOIg2XNQHUcF/1+f80xH6YLrDAXtFeFPt1ODiC/3mT5pfIVrwH73tdK9d6GRUqJKNLNuXGcAFBpO7u96QbKLOE4dj6+b1lWKdxJhFAsLCxASoF2u3zXtHkkSQQ8z5vLZ9owDGGaRjqRM3n3edXZu3cfVpZX8OzPfjbVQq+azamFvZqagrn66FH4ngdCdNut47jwGz72LOzB4uIiDh08iIMHD8LgPHUOWEiSpN7dmDKNRgNJkszlg85u0UHlqrCFgw49jtKQ42JbiekZHSov3/oeYN9ByLfcBjz9BOiLzxf2O3aLEAKE6LbOaeSXrcU7dDn6b/k59J/eXcmI6TcRH7kKePZkYeJAUc5FKXXIvlIqHx8pgmz3PxO6dvt6OedoNhcQRSG63W6J7wkqb7acJpxz2La9K7EgSXRLbtbWrUeMd77mTHt8fzMopbBte9N712ZCH2MMpqnH0h3HBecc5GcnEL/sVVCHryrVexsVpWR6X9fHqu/7YIzOrFMpc58mSYwwDGEYBlzXK3QjY1gWFhYQxzG63e5Ufn/NpSil0uvA/Ln2AF2SlwnfZXGfVwXOOVrtdp2TWVJqYa+mpkAWFxfh+9rBJIRAkiR5nkgURQjDAEHQRxiGuVtPP5DX47jTgnOeZompUjpkyorymsA734fo2ZMDl2UM+JPzzL0iA9Azh1ry8x8DCAEIhbz+deBf+XwhP39Uigg+H8VNpLwm+LvvQfSyV6F3+weBqJ+PLA+DOHYn+ncWO4pbpHMxEzocxy2sPVO3PK5ew3fzeimlaDSa6PV6uxLMJukkE0LAcRwIIabqfmo0mgjDsJANACG0g2UnsbcM4/sb4ZyDc2Og4yZzoOvWyMzRx2BFIbzHvw3aa8P9/oOgSQylMFPPJUJogdOybLiuC8bYzIkalDIYhpGP4GYucN9vgHM+8U1k23bAGKufrUqIUjK/d80jWvgebEOnZhXODXQ6nak7gWs2pxb2amoKwnVdXHbkyEBjiXr8TualDPXOx+QhjT2gt70fXnsJUadd7yYPCXnX+9A7/hGo9nLh7g49lhunLsq4UPEgIQx42Q1A2Af/40+VwrGXkQWf73bBOYqbiL/7HnTv+DBEvwccOAJ64kdgJ3409GtwW0tQrSWQr3+5NMLHZmRjuUVkUDmOO9JIim3b8P0GwjDctQtu0k6yrGRoWhlepmnpJu5uMXldUkrwPfuRvP04yLnnYKjNRd8yZqBmLZe7+S600J26F9st4ORj4FLmo2pamOGglOTRFFVG31u0GKyzImfr2Uu3Arvr3pcQ2qnMOYfn+XnRCqUkHcnWGcKU0jwypqjvWbvQo7lrKK4CUkrYtjNVN+e0ye5jtUg1OJ7n49y5c3N7zJSdWtirqSkA27Zx9Kqr0O/3hnKA2LYDKeVIxQM1w2PbDsi73ofuHR9GeOEc5JPDCxjzTqO7ArF8EfQb4xFw9MJCFR7Uz088Cv7FPwf9wTcgjv9S6cLiLcsGpXRXD5q7dRM1Gk3wF88iuvgC+Ff+GmTpPPhDX9rV9+owCnXiMcig3Nkruh1v9JZrzjlM0xzpGPUbDbRb7ZFEsq2++3GVImhhxM2zSCdB5kqk58+gYZno9bqFLi6CW96D4K6Pwo4jeM8/A9u2C3N1jhPLsnIn3qhsdPQlSZKP7jrOqtBHSLWFPiklHMeZOWFPxwzYm5yXWVZwAKVWN5Uty4ZlWalQvtocbts2TFMfV6Mc/9oR1q/scTLrMMZn0rk6KJnAP+1YiSphWTYuLi3Vwl5JqYW9mpoR2bdvH664/PI0qHm4m6PjuIiiqPQLh1mB710Eu+0DMC+eR3TyMaj2cqlGqqoCpQwuZwge++5YP7uswQwghe/4Z2HxavEQ2He/WujPHhTODTiOq0t2LB1sTylFkohdjePuxk2kizII2hdeBH3q70F67ZEcSfbiIbTf8M6xjYQWOXKaxSCMQtauutvxacYYbMtGrzeaY3ir736n43yUz5MxPQI6qY2pzJVohD0Yp54s3ul+9jmQzgrU176IsL0CpfTGgmlaEEKWdiGjSyHEWMbJ9MbjVkKfC9u208Z4Wimhj1IKy7JmcgzRNM1tBTkhxLrvNPujo2J0XExWNuS6LkzT2rWAP6qbuWa8aMeaOdeONcuyph4rUSUYY3nZXVWu9/NELezV1OwSxhiuuvJKLDQb6HQ6u3qodl0P/X6vvjhOAMuygXfcjfZ7fwnRxfMgP/5B6UaqqoLn+YiTuPDm2s0QQsD3d86+GhZy6iTU4iHQB76A5Bf+4USde4QQeJ6f55RpcT9BGAYQQoBzPpERx1zUa7cAjH4NopSmGXsfHdtIaFEjp0qp3E0yKK7rwjAMGIaZ5iFaME0TjDFwznPnSxbKbVkWbDv7zzZs287dMNkfpfTnNq6cn+w455/7zKbH9yifZ5Ik8DwPURRO5B5Gzp0G7bax57FvoXPxxcJ/50ZxVAiBIAjyYhvDMCFE+YqusrbXSWwQrhf6+kgSsYXQV25Hn2Ho83YWBQ09ZjtaQYgWBpP8+Pd9PxW3h5tI2a37vGYy7OY+OGvocfGwFvYGhBCK/fv2Yf++fbAdJ82Lr0fty0It7NXU7ALXdfGSq68GoHbdXmgYBizLnut8i0nSaDQQPntS53+deBzxL/8zyCNHQZ97qhb3hsTzPPR6kxGkpZQwDBOUMiRJcUIi6bXBvvtVJL/wDyfq3DMMIy1rAVqtFcRxDCGE/uP4SG69A9byC4g6rbG+jrWiXlHfIzl8BaJb7wS+9yD4g/eN5bwi504DUQgwBnrm2ZF+B+csXXwyMEbTvKnN86UajSYMw4CUCoTojD5AB/Jn13CltKtLSgEp0+9UZAVKSVqiFCOOI8SxLk9yXRdKqTTnp3j3UHacbyVaj1YGoWAYRuoyHb/IT+IQCy88h6TX3bVDcjdkraqcczgHDiK+9Thw9jkgKofby0kXV9N4jthM6OOcwTStdUIfQIYShcZN1hQ7ieN20mhhjxV2jiRJAiEkfN8f6nnV9xuFj8vXFEs2uj3P6xDHcUZ2zM8TQgj0+/20fITjwOKBtIipjpQqA7WwV1MzBIQQHDxwAEeOHEG/3xtpJ1JKme50W3BdD5wb6YJwPm+u44QxDtu20Vu+CPrUjxH/8j+Duv71UNfcMLGw+VnB931IqSaaSZIkMXzfH4sziJw6CXnocpDTz+wo8o7WOruQl7UEreVNx5PEseOI3/crYN0O5JOPDv1etv/9q6+9aVuFi3oAEN/7SSSveB3gNcY24k7iEOrotRB3f2zkczeOYzDGwJhuktRihJP/yRx2WYNuu91CFEWI43jdnySJU5Fg/Z/MRaXHfEQq+q3/ox+OtTiWiYGTZNQyCCESeJ4/ketBthmmHaaTJ45jdN90G8K7PwYnieCfPZWWDZCp3rcdx0EYBqVwx20l9GXtqGXI8sqeB2a1qdVx3PwaVBTZZoXn+TuO4HGuN68yQbym3Mx7zt4sZm1Oimzzcv/+/VheWanXryWgFvZqagaAUoq9e/fiyiuuSB8IO4UswKIoQhgGCMMQlOpxnzq3YCcIDMME52zLUR9CCBzHget6uWug3+/lD7ryyFGoa24AnnwExn/7s9qxNyC+76dV9+2JHqNKKXC+mudVZM4a6bWhFo9AvvcXgSjctgk2uf0eiLvv3fHvbYRzA/z2D6B7XJe1qBOPbf5aUvfUwo++ibhb3GcsD1yO+J/+C8g3vBNOEsE49eRYvkPr7M+QXPsqqMNXjlUwH81lth7toovyRtog6CMI+gjDAHEcIYpC9Hq9sY5G651ukgqIo4XVTxrtNjQBYOzNl81mE/1+f6qfT3bsqa99ESQOwbkBy7LSLDIzbxWd5ALHcdzi8wYLIhP6giBI8wrNVECY3jOO52m33iwKGVkUQFFt0WsRQoBQCtdxNxXyKWVoNJppKVGIfr/O1qsClM53zl62MVKzO6SUIISg2WxieXl52i9n7uHTfgE1NWWGUoqDBw9i75496cNpf2wB1dlDULO5gN6ER42qAiEUCwsLuaDHGEOS6GyytZ+X47gwDJ6HfW9cCBr3fx6i29LCQHc67o8qwTmH5/mQUmJlZQVKTX5XrtNpY+/efQgChvAttyF5/8f1a7v/8wX8dL3IFO/6AMhTPwH/yfc3/VvS9df9cxCyxWz3G38LHvTAvnn/ln+XdFvg938eqrkAwzAKe9BOPvirUIevAjt/Guyb94/N8cT6XViPfANRHG37PkdBHrgcyQd/VWfGjfHcHbUNcliCoJ+73zjnlRoN6vf78LzxNgtalg2l1NQXn9k5CgAhsO71WJaVuwr1Pb0/9mKRTEiswmbgysoyfN/HwsICut3OVIQ1XfjCsby8NPHfPQlc1911PMwg9Hs9GE0Dvu+j01kVD1c3UPu1+6lixLGOhJhnKKWV2lArG0EQoNFootlsotWq11TTpHbs1dRsw9VHj8JOdz/jePwZNkkS5018hEwmt6hKNBoNSCnQbrfyUR/OWR5UnzW32baTu3A2dfSNOH42T7iul5a89FOxYXoLSEqpdnz87OnCHFsAQM88C3HrHYDtQl7/OvCvbC4Wiv/pfcCBIyBBD/zbD2z7MznnaDYX8pFX0esOfMwVEX6eQSmF/+LzEPsOwvxPn0Zy/szIP3MrkrffgeCOD4M9/h2wJ344lt9RhjbjcSGlRBRFcBw3d71UASlFKrzJsSyOOOfwfR9tRRDfeseWTt0inby7ISvCCYIAlDI4jp22Jo8mEluWlbZnu3BdF3b6c7OSFgCVGXnMJhLsxUOI3nYH1POj5WQOyyy79RqNZl54MU6iKM6jCkzThO/7IISg02lPrCG7pjiyZ+Z5zdnTG9fe3L7/opBSYN++fVhaXq7ERtOsUgt7NTVbcPjQITiug153ss4J3cQXwvd9xHEyFXdUGckaKDe6jXSeT5C7yjjnMAxjYuUOs4peJN8Jv7OEzsUXS/HArneWPYh+Fzj5eGELQhKHwLM/1aLen34a9MXn8/9vrVhAn/wR1OIhGJ/9o20bdB3HhevpprnduCcoZeDcGHn803Vd3WC8dAHiG1+GGnMhh3r+Z7AJAeEG1HNPjydjb4eW16qjXWkBODcqtdgghMCy7JHESM/z04IS/X4Z09lsnueh2+0iuOXdlzT4Kq+J5I4PIbn9HqjFIxB3fqQUualJEqcCi0pzGnVJC6VZYyyw1SaJFvKcXMjLioOCQI83RmG4pnQnQRRVq9FRCIHum25H9PM6qxAnH5/IvZpzDtt2ppbROE6yRu7J5AaqPNPRcRwA2o1ZpWOwZj3znLMXRRFM04SUsm53HQEpJShlsB0H7fbsPZtVhVrYq6nZhL1792Jx/350O8XnlAyKaVp56HoN0mZUuqXYkQXZM0bR7Xbqh8wRIe96H6Kf/xjkylLhRQ6jQAiFbY8mIGz+gynU5VeDfe9r6wSj5PYPQNz9MSAKwB/5xpYNo4SQ1L3QAKUU7XZr9w/JfgPJ2++EOH1qV+IY5xyNRhOU0om6KEgcIrnypYju/IheJLzjLpBTJwsV4HZqeZ0V4lg7m3y/AUCVfsGRJEke2q+UAqV0aLHGNI3cBeQ4DkzTAqDH8JMkSRuRA4AZoGf0uSGOHYe48yPAgSP6HH3ob8ZW3LIbhBAIwyAvkcgy+bKCFtd1c+FvrQsq27Dq9Xrpv78q8OooCpmXrVTxXpdlFdrffRCewSHleNyea/E8Py+7mTUajSa63e5ExwmF0E7dKArr6JiKk5VIzev3mI3oz+v7L4okidFsNNEPgrkUictALezV1Gyg4fu47LLLJl4QsJEsp2fcgeRVQQgB1/W2bUZVSubjuDWj0ey1EC+9CDz0pdIskgH94OA4buEL2mzEUx66HGrxMOS1r0Fj5UXQl74S0Uuvh/uzE2ieeTp3RliWmbpIV8fkOOcIw2DkjKP41uMI7tqqgIkAACAASURBVProrpxHnufDdd18dHrQ11HUGCM5dxq02wJe9iqI618/1pFZeeByxPd+onDxsCwIIZAk2qXKOEdc8kUHIRS+78NxHFiWrf+5/wDksbvgti7ChNJFMpynDhEKQigIIQAyocDC8vJSWmISrCuT0o3I10HcfW9+bpBzp7XxLQpg/OUfgj327VJdrzKyEokoWl/SkmWSBUEfURSCMY44jtHv9yop2A1KFoeR9Dqp80u7ExljECIp/B5uGCYsa1KOtsnieR4ATKWsIooiuK5XudKfmvXoa/L8CntKqdRxXo1IgzIjpcS+fftw8eLFab+UuaQW9mpq1mBZFo4ePYpOp1MCpxyBbdtjbWOsEpRmTq2gFu7GiPKaYLe/H/S5Z5A8+nApF8m6QbTYJrNsxJOcfgbyvb8Idd2rQHttyAf+G0inBfbQ3yDpdXMXrZQqd86EYYRut5M7a7ZiUPGMnDsNJ4nAH/7vkMFgizXDMNFsNqGg0Gm3h3aliGPHLxlz3A3Zgp098xOwQ1fA+us/gWqPpyltlvP2MqSUCMMwF8rKvHGRJDEsy0a320G329Gj6G96F4K7PgrZugj29BOglKSj5joywTTNVRHQslORj2x5/G5sRCZxCPbED8G//UDlxV2lVOr8rU6+YhFkrsYoCmGaBhzHXSfojgohBI1GE/1+b+bEJ0IoPM+f2ka0UgpSSriuV5mcx5pLydzRZYhcmQZSKriuWxe/FICUEqZpIAqjuRWKp0kt7NXUpBBCcPXRo4iisBSjGkIkME3tCprXm20GpRTN5gKiqL5RjBtx7E6Ed38M4eIR0B9/v5TCXpIksO1iw/qzEU92+mlYBDB++vdIvvXfIW66FeybfwfVXsnHxbSTKkGSxOmI3GCvYVDxjMQhGKXo/cr/DjxzAnTlwrY/1/cbsG0bvV4P/f7usiU3CiYj02nB+P6DaFKM7WFZddqQ178O7K//dF0u4riZRklDFIVp3hot/f1gbdZedlyRr38ZSa+Tutai1LmWudfWO9i2u/+uLT6qsmNTF19ox69t27BtG47j5mO48zjGpJRCFEVgjKUbN8WcW56nW8x7vck72saN73sQIpmqECyEgGGYYIyV4tm5Znhc10MYhjMnfA+D4zi1sFcQpmlheWWl9BEis0gt7NXUpFx25AhM0yzVhT2KQliWBdt28sylecQwTHDOZ3KMpmw0e21EBy6DuOHmUoTQb40ai0vAN01Yz/wEwSPfgrjl9lyII+dOjyzmDCOeBf/r70AeugLqmuvBH7xv079jWVbahCjQ6bRHGtsfR1O0lLJwZ+VaUU28716oK18GeP5EHXtFuRuHgTG+aXlQ2dCRCW4emTDOBvLoV/451A03Qx66fMeW6jKRFYJIKfPAdp2pp8sxyiLcTqtlOI6185MyhmQTgdMwzHTk2wVjHIRgy7FlwzBg2w5arZVxv+yJQymF63rodDpTfzaUMjvv5/c5tapwzmFZFrrd6WWKlwE9IVUfv0Vg2w4uXrw410LxtKiFvZoa6Fy9xQOLpbyxRVGYtrnZc+tWk1LCtp06x2XMuAePIHzDOyG//F9Bls6XKoR+I1lwt1LFHROe54FzvroIbLf0mOcDX4C8+e0jiznDiBz8Zz+FetkNYH/6by5x7BFC0Wg0YJpWOvJY3hEoy7IKzUNcK6qxB76QN+Qqrzkx91bh7sYB8H0/F4DKDqEElmmN/X4lj1wNdc0rQX/wdbAnfjjW31Uk2nHs5AU7QmjXr1LlytSbhoCdEccxPNdbd33nnMP3G7AsPaocBP00okPnnBqGAUKychG9OG80mgiCYCazij3PT1uRp/9cmDViZmUaNdXBdb3K3FvGiWXZSJJ4prNNJ4VhmOj1+6W4Ns0btbBXUwPg4IEDgCpv82AcR+nIzvw693SOi1tqEaPKNBpNhG99Dzrv/RDI0nnw+z9fWlEvQ0oJzyvGtacXhiZWVlbz4MQtt0Mcu2tV5JygmEOWL2D/I19HePa5df+7bdu5yKNdeuUWuiklsO3iXHtrRTW6/GLekDvJvL1xutA2QimF53lgjFXGsSzToqNxu9/pc0+BdFbAH7yv9NeqjZimCQAjC07jdNVNQ8DO0IKeTIU8Oy0s0qJR1pKs3Y5xLvIxxtJGZT3SbNsOAJRyw7YIdLbe5N16W43AZ83Y9QZsdaCUwXWd0jvBJ4FlWUgSUYJ89eqjlMLePXuxtLw8l+vVaVILezU1AA4dOlR6C3YUhTAM3ShYtp21SYzsCCHgOLMdbuu6Xpp1Mjnx0nW9VCgSCE+dBDrLpXbqrUVKAdO0QAgZSZS3bQe2baPdbuXXAHngcsTveh/IhXPg9/8V6PKLExNzgPScevudUM8/C0QBKKVoNJrg3EiLOsr//QB6sWdZVt72OSpbiWpZ+Qn/3Gcql7e2EcMw4DgOXNeD4ziQUlRq4aWUSkUWY6z3qkkKrOOgCMF7nK66aX++eoFNYBgGwnBV0NuKtSIfAHBugBAysGOYcyMVELPcQwe27Yx8fxkHlmWBUjaVjc7tNlGEKG6zrWb8WJYFQmjtsoTOhdM5yuU616uIlBKccziui1arOs8us0At7NXUADh86BD6/fIHKydJAs/zS2cXn8TIjhY1jZmto/c8H4ZhAAA4Z2MXbz1PC3pKqVWhKKreQlkIAc/zd31csCtegujDv4HwiUehOnoEN/it34e4+6PA4hFg/2GguwJ24rEiX/amZAI52i0kv/SPEb71PWDdDtwzT8P3/dSt0inVuT8IURTD8zwIIce2G56Vn4CQqeSCFYXn+WnsgEAQBOh2u5UcZ9H5irXDeiv0RtXoLcfTdNVNgiSJYZpmXlg0KFnTbub6Y4zBMDgMw0ynH6xcuHNdF47jwDAMUEpzx1kcR4jjGI6jN350G3o5rr06hkJOZZN3u00UKUVafuJWZvNpntHXoKR0wvU0ME0TqsSTW1UjjmP4vg8CoNefXUNG2eDTfgE1NeOGEJI2zjmwTBOGaYIzBsYYwjDEyspKZazXUkr0ej34fgNxHKPf74EQAkopGGMghIAQmoZJqzRrZjWge1yORPbN+9f9cxwQQkvzUF0sBI1GA5SSfAx0z569sG1R+KJYh23rkdM4jtBqtSo/MqPbaXVLbn/IhwfTNBG+/+MIX/E60A98HOYf/N/6/7jqGoBSQEr9T5DiX/gmiLfchuT9Hwe99lWQN74Rxo+/j4XHvgkYBlqtlcp+V0rp65bneVhZGU3I2A554HLE/+j/gDp8FQCA3//5sfyecWFZNjjnWF5emvZLGRkhkly8Gva8nBeSJIFpWiNtKpJuq3LH+bD0el34fmNXbn19n1tJnXcUgIJUEiJWuVAnhNj2mrSyEsGyLHie3giL42gmG3YHhb5wevVeuQndbhcLC3vg+3pUuKa8UMogRC3AahQImcyz3rzQ6XSwuLgIISWWlqr/XFMFasdezczBOYfrOGg0mzh08CAuO3IEzYYPy7S0+AWV7v7G4JxhcfEAhBCVcUUIkSAIgrQVzoFpmvlOc/bgqhTAGAWlDJxzmKYOl+acI0m2f4jdDeMa2TEMA4Zh5LZuxhmiGdoFJoSg2WwCwDq7ehRFaTB2MQ4n3SLowXFcJEmCbreLMAxLPXo+DEkSw/cbqUNgsPdkmiY8z0f05KMQ+w6ucx8kN74JaO4FKAV97Ntg3/g7JB/6J4UUM0Rvuh3xb30ayc3HkNz0dqhDV+qssDhcdd888AWQpfPY9+AXEF18Ed3u9FsPR0UIkY66GWO71sb3fgLqpa8EOfssjM/+UaUcTIRogb+KjsytUKp27W0HY7wWPgdASgnLsgBgV5sbmRiXOfCSOEaSJEOV+gihN9qUkjAME57ngVI6tVgUwzBBCEoXy5IRRREcx4Zl2SO7UmvGh23r76cq5oZxko3i1o69IlGI4xj79u7D/v37AaXq+92YIUcuu6y+2tZUDkopDh48CM4ZwjCCYRiwbRtWGkitg5UFkkQLeNs9VFBKAWBmFlPb4XkeTNNCEASlHz32fR+ca1GPMQZA7/7EcTUE2J3IMtOEEJuG4uucH2ddmcOwcM7hHDiM4KZ3AN/4WyRLL87sA7bvN1JHa3fHv2sYBny/gU6nveXCSHlNiLfcBnLiccT/6P8EmntBzj4L89P/G0h3uMyQ7Gexb96P8F/+KWCY6/5//lf/YZ3rRnlNkFvfg8Yj30D7+ec2/rjKQilFs7kwNkeaPHA5kg/+KvjnPgP6wumx/I5xYdt6kyZvZJ4RFhb2IAiCmY1QGAVKKRYW9mB5eWlmr8tFkYlpZXGzUsrQaOh7zjTyLzP34CD3u2mix5gdCCFyIZUQpNMlBJkbPosemIfn8DLh+w0IIUq/HpgEzWYTYRjWI+RjgjEGx3WxsryCc+fPT/vlzCy1Y6+mcjR8H1cfPQrOGCghaTA7g0hiBEEfQRAgjqNc3NsJPa46Hw/VcRwjikI4jgPHcceaeTUKWUbL8vJSHoYdBP1SvtbdwBhDs7mAOI63bOzjnIMxvuuHDMdx9ULo9cfQu/MjkCsXxpZ/WAay/Mko2t6JyDlHo9FEt9vdViTOXKjJh/4J1JUvA8IA2LMfUAB74oeDvaZXvB7RJz8FufcA5Lt/AaSzAnzv61A3vkGP+L5wFuzrX1rX6qm8JuKP/ibiW49DriwBJx8f7oMoMUqpsRbgZDl7VSvPWOvWU2q2FrbatVdcK/IsoZRK23HrFtGdKKooqSiUUoiiMJ2GuPT4ZozD89y8mMk0LTBGC3vtOhstKv1xkyQJwjCAUiqPjAEIlMriYmS6ecvhul5auDO+2Jia9VBKYRhGXZ6BrMworMXlMZGd09wwsLIyWxuYZaLO2KspLZRSNBsN2Fk23pqxzCDol3YEoexIKdFqraSZMR6EsNHv9yb+sEwpg+/7uRsvc1vFcQzG2NRvroSQsTxccm7A930EQbCtwGEYxsDuRM553pJHKQWlegHRaq0AD30JXCRjzT8sA1LqIHHLsra0+jPG4PuNtJBgsAdZ9jd/AbV4GKrXBV56PeSVL93x31FeE8lt90C8827AMKFe/Sbwv/oPYN+8H7zbgnrs4dzBt9H9F9/2AZ2v99PHgYe+NNBrrKk2tu2ko4HTFyyKRo/kOfXI6RbEcQTTtGqXyAD0el00Gs3SxEgopdBut+B5Pvbs2Zs+kypwzkEpS90/fQAKlDJYlgXLsnds990JvenHKhMfk4mgO91zCSGwLBsLCwvo9br1OTEB4jiBbTvTfhmlQD83l1sorwrZum7jxgNjHMvLu59CqtmZWtirKR2O42Dfvn1YaDYRxRGkEBBCIgz1+GgZHuhmgcxy7rpebsePoghJEk9kFzjLlovjGJ1OG7btpLlyYqTsGkIoDEM/WK+SFYlkDk0tGmbHUvZPvaPM89zCTqdd6MNzNpYyyEOrXhhs/bs557BtB5zry3gcR4iiKB9Bz97jPISrZ8RxBMvavERDu6KaCIL+ULvT6toboA5fBfLkI8CPvw/jL//wkr+TjYCyv/kL/fdNG+LdH0xfVAT+H38P/CffX30t23wn6spr9M9MYrDObO1qZrEHNasQQmHb9kgj92Wn0+mi2WzMjBti7Wj9sGP5G+n3+9i710nbWKv/2YyTJEnSllq3VCOo3W4HhmHmrfb9frDJPSZGGAYwTRONRnMk4crz/Jl8FlZKIQj6ECKB7zeQJGImNzvKhBBJXsA3z9cfznl6Ps3WOTVpdEGfBwB5EUkYBvk6SkoB13Vx4eLFqb3GWacexa0pDYZh4OjRo9i/bx+QZofE0epI7aw9xJSFOI4RBAEopWmumw3HcWFZFkzTzEdCdTlHMY1RhqFD9JeXl/MLfpLoUhDOGYRIhs78YIzB83x4npc3BGfuNcb0e+Ccp79bvzfT1Dvo2R/DMHNRUTcWmiOPKOjP1YbvN0ApRbvdGmi33nHcfIRlLZZlwff9NJQ6Qr/fQ7/fQxzHECJJH87m81wRQsB1vUuckJmoJ4RY12aovCbEseO6tGKLogVy7jTE0WuB614D+oOvg3//wUv+TnzvJyBvfCPUNddDvuGdoCceBX3mSSAKYP7B74A9++TA74GfOgF26AqQv/iDyo2U7oTrehAiqd3Wa3BdF0qpmXanKCVBKIWTjjpVHXHsOJL3fxyks1JIvIFhGCAEpRgxLTtZ5ELZRrulFIjjOL0Pb70xmhW3eZ4PQiiSZLhroW3r5uytIjxmASkllJLwPL8u3pkA9fVHu+b11Ec1XLBlxfN8XFxaws+eew4XLlxAGIbwG34a/aSPL8aN2rU3RmrHXk0pIITg6FVX5WOiNZMny7HL4JyDcwOMaQccIWYeeJz90S1zOg9lEKdfNkKisyw2v4GuFV4GgXOeN/5GUYilpeJ2gvbu3avzG3fhYMx2rgzDQJIkQ4/frBdRCVzXTR/ACPr93kwskHdCeU0kx+4EoMC/eh9It7WjW0YpteE70/llSqlLSkrEW25D8v6PA8CWDjrSbYEIAQVAbTGGyz/3GSRA7tjLxp7FW24bWpxz20sgf/yvZ3LhZhgG2u3ZEitHIdtMmZRbr0in2bD0ez2YC3vguu7Q1/iykZ3fRcUbhGEA163bgwdBSpkXalVViEiSBO12C41GE4xRdDqDX+tt2xnq71eVMAzBOUezuVCvCcaMlHKu3fSGYcCyLLRaky/BmTU457hw4UL+3zudDjqdDvbu2YPDhw+nZZZTfIFzQO3YqykFruNgz549pRqvmHey2ndduBGlo7tBng0XxzEIIakAqMdCtcDG8ny6tW4z32/Ath0wxhDH8cgtXJzrsGXbdhDHMdrtVuFOoOy9DftzswdSIRK0Wi1E0fAjaLZtp7Z1D57nQSmdLdnrdUsfmF0U4thxiLvvhbru1bk7JnPLqCNXgZw6CXHL7escd6vuSwO27cB13S2bC8m50yCdFS10bOHYAwD69JMQV7wE2HcQ5OknQFf0g0vm+KNP/wT8G18GTQtKSBzu2tWjHYfBzBTFZFiWBc553b63Btu2AZCJuY+KdpoNSxzHcF0PUla7LCIr1tnumjEMQog0Z1HM9TjcIFBK07zGal9HMpeubTuwLHugjbosMqVsbsVxkWXmmqZVlzuMEdu2IURSWaF8FGzbhuf5I+de1uipKUrppmO2et0YYHH/IjjnOP/CC1N4hfNBLezVlIKFhQWYplFfWCtEJvxFUYQoChEEOkchy6jLhD7btuG6Hiil6Pd7EEI7/FZHZVle+kAIBecsvUGw/P/XY7QMnBtp6YcP07Tyne9hx1kGZTdjP5RSNBrNdER292HxmUAVhiG63U6anzdfiz5y7jQQhaAnHgV/6G9B4hDk3GmoI1fp0dfFQxDH7lonVGQ5R3qcOkav19vy+xt0gU56bYjb7wEOXQF1zfXgD94HYHOhJHz7XUg++SnIJx4D/8n3dhQNN+K6Lrrd2dvgsG0HQoiJj+EOMm49LXy/gV6vO7HzelAhe1wopQU93/cQRVEdr7EGQmjt2hsAz/PSDcfZGJkLwxCGYcJx3NSNuLng7XkeLMvadINqlokinZub3T/m7RloEnieh16vO3fXY8uy4DhuLeoVhOt6aLXbWz6/RlGEFy9cQLvTqeNYxkgt7NWUgoWFhXxksaYabLZgVkohjmOEYZg7+6JIj+gypgU7zo00J8ZIc+7W/zEM85L/b3UsWBdiZM61cd8clFLp+Csd+NjUBSDJrkW97HPFuedgSHHJ+Og8QeIQ7MSPwE48lh9jJA5Bf/wDLVA88AUoAOL1bwN55gToygVYlp06TAMIUVw2Jzl1Uot6f/b7uWNvM6Ek+eSnAMaB626E+e/+r4EFFHH05Uh+41+B/eynSF54vpDXXCYopTAMY+LOi2FdapMSAhnTLZkTHUs1LagrXwr63FNDvbciP5NsYe663tw4jwYhSWKYpgXGhneIl4lxnz+zKEJkIrfn6QkE07RgGCYY43m+dKPRRKfTmcsyiczNmH0+WRZyvV4YHf28zS/JJZ4H9MZab2zGgHmBUqY/y34fZ8+e3fbvZmvEmvFRC3s1pSCOY+zbty/NTalP+iow6IJZuzQShGGAMAwhhIBhmFhZWU7/t83+hJv89xBRFCKOJ+tck1LA87yBnRSe5w+d1bF2MZTlvsmVC7CfewqU1ufERnKnXa+N5J6PA4evzJ10juPk7cBFEr31vcBrb4FcWQI/8eiWeWWi2wWufy3I5z4Dfmrw0oz4138X6vCViI5eB/bV/6/Q114GlJKpI2myC4hhXWqTGlc1TQuU0okKnbt9b0V/JkmSpLlGdj1it4YwDOF5PqSUlR1VHuf54zguADKTrkYhRDr1sJpVvBo3YkMpNZO5q4MihC5X02KegmGY8DwPnLO8gK1meBqNBsIwmDuRNBvpn+dzqig8z8eFixdx7ty5ab+UGtTCXk1JEEJgaWkJzUYDpmnO3U2miux2rMvzfCRJAqVQibEKKSVM0wKAgcpBDMMY2omydjHEvnl//s+k14Hv+4jjemxtK9Y66VjrIhzHHcvDWvLr/xKgFHjZDeBf/PMtF7D81JPgX/yLHUW9jc4WcuokyLU3wvrP/wZYerHw1z9tlFJwXRdhGE70WB42D21S46o6Q1NOdPd6t+9tHJ9JHMewbQeEkKnd78s4pp0kCXy/gSSJK3F/3Mg4zx+9wdavrOg5CEopSCnymJNsI4RzYyYFzWFZjYDRG72GYcB1vTqfchdkmdezGP2xE7btQClZi8IjYpoWlFI4c+bMtF9KTUot7NWUBqUU2p0ODh48WAsZFWA3AeKMcbium4+hEYJKiLhKAfbiQXTfdNu2i8BMtBx2sb5uMdRt5Z+rUipvzqydLZtDVy6AP3gf6MqFfKxkHCN+yc3vBPwmoBSSOAExTdATPwJ/6Es7ngPJK16P6JOfAk4/A/qiHrPdKAzy9hL2P/IQ+s//rPDXXgaazQUkSVL6NueiixG2InOWTlKk2O17U3sWIW59L+iJx4dued6OJInh+/7URKyN56Dymkhuvwfy2htBzzw7FbEva331PL+SOYTjOn8457Asay5FCKUULMuqhb0NKKXy7GHfbwCoxvNkGaCUwvcbaLdb664xenPahOPY6bTIbH6e2RTOrJWUTRrHcfH82bP1eG2JqIW9mlKhlIJj2+Ccz/Su7Pyi0vy5HoQQsCyr9At9QDv1xLG7ENx175YjRq7rgXO+q0y87RZDuknSrfR41qRwHAdSjqeggf74+xBvP65dey9/NdTLXwP2+HfAnvjhlv9OJujJ198KNBYgr38d+Fc+D+BSZ4ttOwCA0LBK5yIaFefAEQS3/ByCZ56cmfc0Kq7rVWYMKPq134a6/ibIy64Cf/grhf3czJ3keT6CYPLHxcZzcLMW7mmQZdI6jlvnEKZkQuesCg3bQSmDaZr1sbAFupQpSkdzjdqFNQCu60EIkW8Y+34jLaUzQRkFFGCaJhhjME2rkmU1lmVBKVyyOWKna8xeb/42CYrGth28+OKLtVu2RNTCXk2paDabWNy/H0HQr9xOdc1gZIUGSinYtlOZXWh+4RyYEEigcjcHIQSWZaPRaIAQMlC23m7Gv6SUadh8LYpsh+/76HQ6Y7l2kF4botsBXvl6gFKQs8/C+OwfbfsdRp/8FNDcC8QxEHTB//TTuWNvo5ibObjCt/7cRDLeJoVtOxBvP47OHR+a2nsq28hl5sKtyrUvefO7gP2HgQvnChX2AH0/oJSlY9qT/Tw2noObtXBPiziOYVm6RKEWKmazNGNQKKW1sLcDSimEYZg2nToQIqnFhi0ghMDzfHQ6bSil4Ps+KGVotVZ04V0YplEJNgBd9KTLSqrhyqKUotFowDQt2LYNwzBgmgYAkr/fTqdTHx8jQgiB4zh1tl7JqIW9mtJw6OBBHDxwAN1ufcGdB3TmlgfGeCUWLqLfBX/ZDQju+DBotwXv+Wfg+w1QStHr9dDvD9ZuuZtw8axwpOqNiePEMIw0h2h85QwEBPLlrwbOnQb98Q/Adho5O/2Mdun9x/8H5l/+u1zU24y8WOLscxPJeJsEnHN4no/+M09AtZen9p4mVYgxKJwbMAxeGaGePvUTqMVDMP7y3xc6ipuhRSwzbU2e3r1gsxbuaRKGIRxHR1dM6rpfNhEc0O6iTLiZRyglQ28ElPF7nASrDjQPpmmBEAop5VwKwlthWTYopfnxxBgHpfSS80uXuYSQUsBx3EpsRHmeD8/TbsROp40wDEApBSEEruvCNK28iK9mNAzDgFIKS0tL034pNWuohb2aqUMpxUtf8hLYtl2LenOGLqaozk60tXQeXAhwy4Zx/jS6SxcRBP2hcjp2Gy6eJDE8ry7S2Ao9hqvykZH4tW9D/Fu/B3X+ebCzzxbyO6Lf/NfAgcsAy4Z6xWshrroO4t0fBDl1EnTlwiV/n774PPhXPn+JoLdx0ZVlTvb7vYllvE0Cx3GQJAJRpz3V9zSpQoxBMU0jbcQt/4YGoN2q7LtfHYuolxFFEVzXA1DnZK1Ffy4uOJ+MuFc2ERzQi/V+vze3z4ba4WsPJayU8XucFEKsZrmapgnXdeE4Dmzbhm07sCw7/c8WLMtO/1gwTQuWZeb/2TD0dXpWIlAMw4Tv+7kTzzStXNRTausiJylV+pmYlwhilDIQQqb6TGpZFlzXze8fnU4HYRjkk0FJEiOOIwRBAM45GGO1sFcApmWh3Wqj1xvM1FAzGWphr2bqWKaJxcVFtNs7jzHW7I7y7t5qK3e/Pz6XVZEkvQ7U1S9H7z2/iPjieZCfPj70z9h1gL1SIITAtp25dS5sh+830O2ujuHGv/V7gO1C3XAT+Jc/u+m/s1mpxVYor6kz9hwPYBwgBNh3AGjs0a28D9438GvduOhyHAdKYWChp7zn83r0wohNXcAqm1hqWZNvxK0CSZKkBUTVbIQdDwphGMB1vYmUTZVPBLdg7E7ktwAAIABJREFUGHyuF49Z5Mcwwl7ZvsdpIIRuzw2CPsIwSJt0I0SRFnqSJEGSJBAi0TnKQubuPv0cQfLR3mm2d6+FUgpKKRjjqUjFQQiBlDIf2XYcF7btpMKdFoU9z0s30fXnoZ14EoZhwDAMhGG4rYAZRdo9zPnqhE0WQ5M1vI9DADUMM93Y4DBNE7ZtpyO2DhxHC7acG4jjCGEYoN/vQ6mt7x1JksB1XQgh6uKMETEME71+vzLrt3mhFvZqpk4iBPYsLMAwjHqhMybKunurlITjuJBSl2pUAfX8s0M9MOumxQ9AXvtq0DOnRnrITpIYjuNWsi1xnOgmN2PdA4Y6/zzUDTeB/ad/u6VjL8vAW1tqsRXi2HFdggEA554D/AXgyR+BJCH4n/3+po69rdi46LIsC0LIgTNsyno+bySOtcu0Ko7cSaHz5MJKLSwmISavbYStwtjXJInjCL7fQJKMNzusbCK4bq8MK/N8MA52JexN8Xss68ZTJtgpJfNrjZQiFfUEhEhysU+7vGKEYYAkSeA47tSiAhhjsG0HjUYDlmWl2ZtG7j7LHGu2rZtshUgQxzGkVOCcA1B5XEx2/ciEuCgKEcfRQGuvKIpgGCY8z88dfHrcNYTvN3KxjHOeOyNN09r0M9Muwa2fYU1z9ffEcQzGKACSZnRLJEmCIOgjCLSYN+h1cbWwyaufo0cke+au79Xlohb2akrB8soK/EYDtmXX4t4YKPfurXbtjTMbrUiGfWDWTYsfK6xp0TQtKKVmZjykCCzLBqDWPUCys8+Cf/mz24/hnn4G8sabgSgEeeongGkjvvcTIKdOXjJ2uC5Y//6/Ahb2wvgvfwjji38+lKgHXHoMWZaNJIkH/k7LfT6vJ2vWq6/rq7iuW5lG3IxJiclZmYaTip81mkyQmKcFKaUUjlO9c2UcVOkZqSobT4MipUwda1s797KxXeDSFtZh4ZzDcdzUfeekjn6FXq+LXq+HIAgQhkGeFReGQSpy9RGmxRdCCCRJgijSot12LrZBX69S+hkrEzuzf2qRMIHvN+A4DkzTzIVDQgh838ufARqNJjzPg23bmx7PlmXB9xt5RE+320Ucx+n7WO+yXHVWDkd+j3Hq6ZdRsCwT7U6n/gxLRi3s1ZQCpRRarRb27NkDznkpLO+zRNl24dcipYBt2zNnjZcHLkd87ydAH34AZPkF0BM/An/oSyN/B5zrTJRaKFlFuzqCoY8f+uLzEG++DTh4OdQ110NdfR3kjW+EWjwE9t2vrvu7a4P15RuOQRy7C2TpfCELF+OKq9H6n/8XkGdODJRjVubzOYNSCs/zQQiBaZogpD5mAe2+ME1r3UhTFZikmKzLNOx8xGoryuoMGherDcJeulifbXFPj8zJSp0n48JxHFiWVZqR0O2o0sbTMAihowLWCuuWZaHRaOYjoo7jpG65wV21utjBg2GYEEKi2VzInWlxHKPT6SCKolLFE2wsJJFS5sJiEPRzES5zA+pcQweMMSwvL+WN30kS5xEzvu+Dc44uZWjd/A6I06eAMWXhrd5j6kK63WCa2rH5/NmzM38fqhq1sFdTKlqtFhb37weA2pE043Bu5IG3URRVZjd6UKJf+22o62+COnAY5n/+t2AnflTYQ67e7azt70Dm6rDR7XZ39e+TUyd1Rt6f/T7YI9+CWjwE/rnPbCuwkXOnoQwL4vVvA86dgXztW0YSF8KP/CaSV960qaBYVXy/kQZXJ6lzIJzIA2DZxR6daaSFTqXGk0s0DiYtJkdRDNd1oRS2HMOcNWfQIMRxnAsBk3buTfrcmvfSjLXoki4J27bhOC4oLa8LugobT7shy7HzPA+WZaUjnT6SJEGrtQLbzpx1gz/LGoaBRqMJQggoJWnUSpg71SZxf9jsvN79uX7p9ShrtNYjtHHu8jMMI80D1GUe/X4PvV4P0dveO5HrehYVUme6DgdjHK7r4qdPPVWZ55d5ohb2akqFUgrtTgcHDx6EEOPNkqmZPFlWjN/wYZkWkkSg3W5t68qoKsmb3wXsPwxcOAf+8FcK+7lS6lzCOrdMk7nBdttyRlcugD94H+jKhYHbP0kcIrnn48DhKyGvfx3ka28Z6SG0ceEMgsbeHQXFKmHbdj4qlCSTcxeVXewxDBMAUtdtuVwY2zF5wVSLwr6/9cJrVp1BO5EkCRhj8DwfjLE8M2zcTPLcytw0/f7opRllF/sHRUqBMAyRJAlMU+eqMZZNuNSumUkQx3G6Ca1yR3qn04aUMndUDrrxSilFs7mQClrdNW63yQq2m53X4zjXsyzD7D9nzwf9fi8v8wAmd13XzyQKlmXXLblDYNs2lpaX0enUEQllpBb2akpHlsvgpeMmNdUnywzxPB+UUgT9AN1uZ6a/X/rUT6AWD8H4y39fuFhjWWba4FbvlmVjaduNJ41jYadaK1A33AT6X/8Y7KnHR3oI9SARf+1LMyPqAcjF50mPaZRd7LFtJw8YD4J+ZcZYpiGY6nGvrcs0ZtUZNAg6dypMXS+6ARMY36SD8pqQ17xSZ4w+9Ldj/8x9X8crFPF+yi72D0uW+RbHMTg34HleHmFTletJ1dHClL6/ZRvT2SaWZdk7urEZY2g2F1Ixb7qbtJvdMycrrm14PRO8rgsh4Lpe7dobAsexsXRxCdEMr9+qTC3s1ZQK0zSxf/9+LDSbaUBqLVxUGdM04fuNfGyh0+kU9rBedgZ1f+0Gzo00a2e+b6zZSFqns/1nnC3s1JGrQH/8g4HbjLcTA8X7/wHUZVeDMArjv/zhJX9nGDGxSsHog6ELcXq93sTdMmUQe7Z7z67rod/vw0wdy1UR56clmAohwBhLheL5E/C2IxMVgiDIc6ocx0EUFe+Q1SVQ94I9/h2wJ35Y6M/eSNYCWpQjpOxi/27Jvv8oCsEYh+f5uxrvN4zVWBSdhWaDEJQ+y68MbPyMbFsXbPR6W0eDEEJSUU83uk6bze6ZZbiPTgrDqJ+nB0W3MNt4/uzZab+Umi2ohb2aUnHty14GzhmkFLU1usKYpolGownODYRhiE6nPRdh35OCUj3SPO/juIZhgnO27YJfeU0kr3ojsHgY6sprBnZt7OTyIKdObpvHl9x+D8Td9wKRLt3YCsY4TNOc+q59kVBKYVmWFvGn5JbJyms2azgeN1sJyYRkgmcXUir4vl+d0iDTgrzmesirXw565tREF3yDlmnMM1lLJSE6A0xKCc6Nwo6tSYpjnuenLuxiFtqzLlJogS9O3Ufu0PeSZnMBUurW1TiO8oKuurRkOLLCqHa7te2zbrPZhBByW/GvZjJkhSdCJDM9QVQUSikYhgElJfoz9Mw6S9TCXk1pMAwD+/buRbfbmQtH1yxCCIHn+bBtG/1+D91ut971HQNCCDiOA2C+d9X1A5nMH8g2c0qJY8ch3/tLgGUDnRXwv/qTbYWe7GfQRx4GWTq/5UJ2J0emvPZGqOteDYgE7PHvbbmo5JzDMPhMuZH0ezK00DAlt0x87ye2bDgeN+TcaagjV0He+MZ1gqZpWmCpEJ3lDXmeB6DY83gcLsnk9g9AHP8I1HWvnspIYxzrMg0pVf18sIbsu0a7BXHL7RCnnwFNYnielxe1FLGpNklxzPN8dLudiW0EzlIGn207QxVr+L7OiWu3W5BSZzUyRgsT9mblsx0EwzDBGNtWWPX9BgihaLdb+f82T59R2aCUgRA9BcMYrcW9AWCMIU4S9Hqj55/WFE8t7NWUBsMwsGdhoXbqVZQsMwQAWq2VevE1ZqIogudljp/5zAbx/fULwM3cYeTcaYjX3AJ4DcC0QZbObytK5D9j6Tz4/Z+/5EF7rRMMhGz5QE7PPAt15CqoG27eVggxTTNdRFXrurfdYsQwDDCmxcppuWV2clSO9XfHoXbqbRA0XdeD+P/Ze7cYSbL7vPM7l4gTt7xUVfd09/TcyBFJDTUraWWJEglLs7ZnvLaGHK0pLgRBsoYrcRfah+WuCdgPC3gXxhJ+MGBAwC5gQKBfBIFeSFwKFjW6EGPTQ5GiRY1EikNqTPZwpmu6q3uqqqvyGplxP/sQl67urktWZkRmZOb5AY3qrq7KjIzrOd/5/78vulsZkFamB7AsG7quA5DgXAMgZxI1qqiSTN7zw6mo9/pfQfvCb8/9eOYJy47TyISq9bzn3U9RHXrhEuJnPgIy7CHeuY7wp38WwY03wWUMy7SQJMuRwGyaFgA514WOVfLgi6IYQqTBGrnvnmGYMAxRCHdAWl1mWak3X7/fv+c1hBBFFeCsrNK+PQspkbXCH58Ab9tOtr9793x/nfZR3cifwXEcZYnE800aX0akBNrtNsbj+Qe9KM5GCXuK2sA5R7vdXroJriKl1WrD8zzVXjAnpJQghELT9LVsmdE0DZxr93jTHVsdpgvAakDGIehffgX8yy+dKkqcVWEW/Oo/g/yhH0dy6SpgWicOyE8Sd+4nNb0/fRJVxxX90yYjmqaDUrLQ87JKj8uJ3v8+QZNSBsuy7qnUANLr2Pe9zLtGZEFD5kxt9lVUSdJb20Dgg3T2QbevLeQ8PCtMYxbqeI1NQnGsv/SFosI4/uCz8F94EUnvENHr30QUhZn/GhDH9a7wNgwDlFL4/vzuHavkwZckCXw/DdbIffc0TUMUpcKFYZgQwoBpmpAywXD4YGWkaVmZ2DG7ELxK+/YspJSFYEooRRLHxb41DAO6rqPX6z7we+u0j+pKkiTQND3z2qv3PXLRpCnsMdrtNg4PDxe9OYr7UMKeojY0m00YhljqFYBlnRzMiqbp0DQNrqviz+eLhGEYK+XPNimGkU5Mjt4vjqsOi595HvGHfxn8yy9B+6N/B+jigWv06HULAMmT70fyxHtAb739YCjGlScgn3w/2De+moqEpwzIJ6lWMwwTYRidOuHORTQEHuTj7z1x2+d5zzltMpJWnxHlh3aEtI00OVHsjKIQvu/D9/0sbGj6CqsqqiRJ6EM+/h7EL3x8oZUlaZhGLn6W9/mWtWqmONajQXHM77828/Mub7us88Q1CIJ7fK/mUY2+ih58ecWd73sIw6BIX029+FJ/N99/sLKMEALLtEoby63ivj2NJJEQQgAyrT4NwxCU0qJN97gFm3XbR3WFUgrO+VoulE+DZVk4ODxUFY41Qwl7itqwtbUFSmjtV5RPY1knB9OSpqnZsLIV3mUWZZeRJElgmtaKJapOhm07GI9HZ0787p/khj/7i4g//MuQUhbpjtFzH0X8wsdT4ezhxxG/8OKJXmL05psgw14q6rn9Bwbk5xXaLMuC73unfo78M4BpiF94EWTYS1uMn3keyZPvL743z3vOaZMRXS+vlWsW6rLQkpuqD4eDiQbBUkpYlg3GeK3E0bpUloRhkIVp8NLOsbp8tjI47tqUUhZt34ZhIEnqa+EQBH7m12uDUlZrIXIZOHqcpTzdo1LXzw6kUpxMGmwm0O/3iiptIQQoJfD9QJ3LNYZSCl0Xax9KNwlSSjDGICVqkeysuAtf9AYoFDkNJ534LDPsay/f83XVEUJA0zQMBgNQShe9OWtJ3v5R10laFTDGAEwWOEDcPvjLny/+LR998p6v2U8VX9nXXobUDQDy2Ov4/te7n/iDz6bVdcCpPwekwvgknyN/T2k3QQKvaLeL/tGvgb302+C/929rdc8hhCA0LEQf+m9TocRN20+l3UT8wWfTfWw1EH3sE+Cf+wzo/k7p2yDtJsJf+SdInv4AgLOPRZWkVZnhxNdoEPgIAh+tVhu6vp6t9mcxHA7QbLYgRFSKCHHWdb0KJEmCXq8LwzALf9bRyK2l957njREEPmzbyWw+xsdWmCnKRdcFgkAt0E6DtJvwP/gsnNdfBR8OMBq5yppmiYjjGJRSMMZqeU+sG0kiQQg5+wcVc0VV7ClqgeM4cBxn6VcJ162k3nEaGLou9vb3sbW1pSagC0AIY24tS3VBCAMApjrf6Fvfg7xwCdrv/mbhv0ZvbadVeF/5YxC3D3btNbBr357qOj5P5Y9tOwiCyVfxj95f8vfhX/kTsO9+s1b3HCEMjH/qOQQ/9z/cU0l4tKI5/ul/eGJq7dGAkmk98uJnnkf8zEdAv/118Jc+u7D9QwiF40xerXfv7xIIYdTmuVgENVx5LPWPXOA5l4ZpxHAcB2GoDM/PQxRF8DwPnHPYtl1q5WOZpFWGPqIoTXu1rDRYo+pJ9/2VvnWp/K0aQihs237AB7QM1mEf5vfHuHuI1v4OhBAwDANCiNq3wCuQPUNkJR6uqwZjDKZpYefWLfXsrRlK2FPUgksPPYR5DNgU5ZGGF3C8+dZbCMMQXNPg2E6tWsfWAV3XkSRyqVvYz4tl2QgCf6r7xf2hCuGP/m2E/9u/BPnP/xHsxrWZt+084r5t2xiN3KkGRnVeRBBCILn9NpLe4T0C51HRk177zompteGLnzpR9JuYQb94fdq9M+tHmhrTNAFgqvaeKIpgWXZtWu3J7g7klceQPP2BWthNpGEaaiI2LWEYwvPGcJwGomjyitJ5kwdCJEmSJb7a0DQNhKRVI0C5E8v7LVXWxWIlv1dVEWC3Dvswf76Rr34R/qCPKAoRhmkIiWGYmYCuxsd1JoqizMO1PgtqdcS2Hezv72M0Gi16UxT3oYQ9xcKhlOLqww+rkvUlghCCVquNd3Z3ixv7cDhEu9UC51ytTM6Ru+2c9au4qAJCKCzLwnB4srn3eaoDwn/6rwHDgvyhvwX+xd8FUE7F2Fnk6Y+rKEgYhoFo5AJv3Fv1eE/F4SmptWT7jUKUk3ZzqmMR/TcfRvK3/yHg9sCufbuUz3VeCCFwnAYGg/7Uq9qGYSAMw3P/fhUVMpMmPc+TOI4qCdNYJ3RdP1er+KKI4zgLgRiDUgohdFiWlYX1pBU3ZVSP3F91vUr+i6fRbDanqiyehHXYh/cutkkkSVKEIEVRmPkhr97zftVIF9TW07v6LPIxzWg0wu7e3qI3R3EMyhRLsXDa7TaCQLXSLAuca7BtB4eHhw9EnW+//TZ0XYBzZd85L+I4Buds0ZsxN3RdO7NSL/efiz/47Ik/I+0momc/Cvo7vwl4I5C//s+QdhMAEH3sE0ie/gCij33inp/N/78MGFtdU3hCCKScXiSg+zvQ/82/AN3fmeFYkPu+zh/DMBBFs7XJE0Km+v1JroGptifzost9E+uA6w7TNE/LXvSmLCkEyzb88rwx+v0+Op1DBEEaptJqtTPfRTGT99P953gdz/mySe/Z1XXNrMM+PI04jkEIKfyBFfVFyrQSfB3nMYQQcK49cP9Mg0V0NBpN9Pt93Nwp3xdZUQ6qYk+xcK4+/DCCIKj9avG6o+siS2pkuHPnDu4cHDzwM/nAsNFo1NKzZxVhjIFzbW2qVSzLQhxHp55fk1QHRM/9POIXXgS9+X2w734TybM/X7QJHa0YI6NBqW1EeSWVdrALmrXqrBqmeb6wiNOY9liQ7mH6ey//XmVVl6eRr2zPUgHTaDQRRdFUXpLrUCFzlDBME1+rFCdWFcMwssXV5RyDRVFUVPKlvpTpWCX1NVv8OGQZ/OUY49A0TSWCVkgujigv6vqTilu0FvePeaBpWhaqZBf2FoRQMEZhmhaEMBCGEfb393FwX0GHol6snxytqBWcc+i6rtpwa0xeCREnCXZ2djB0zzhWhCyySGbt0DRtrURUzjW4Z5yDkyVcyuLr/WnWecVYTplp13kllcc1NL76hzO/3rQcTaitoorCcRqQMkEYhgjDaGoPr2mPRfIjP4nk6Q8gufYa6ALSTtNQm3gmkYlSAt+fbhJYVcpr1efNtCRJAtcdwnEaCMMISXL2fm82m4jjZGqfy1UhTVVfDTHU8zx4ngdKKRynASE2MBj0Fyr2nicpfVEwRtf6GpgHnjdGq9VWqatLgOeN0Wg0kSTxSi+aC2HAMFI/wYPDQ/T76b2SMYYrly+DUoo7d25jcIr1jaJeqIo9xUJpNpsQQqyVMLFM6LoOx2mg2+thZ2dnopXGq1evIgpVBea8ME2rMGhedXRdB+e8FO8TeuvtIlWWuP1TgyjKDKrIK6nEq6+AJ3ElRuWTUKWZuWla6HY7iOMYlDLoug7DMGEYJjRNL4J3OOeglIFSCkJI0Q52GhMfiyw8g33pC6VW7OXbSQgFpaT4N6U0+8NAKYHj2HDd4Uz3wbTCQyzsHDmOOpvgp/t68jANzjUIIQqPtnUKIDqKaZrgXEMcRysj7kgpswk5geM4kDJZ2DNyGapnNU0DpaxW95pVQ0oJSmkhpCjqS5IkiKIQjtNAEPhLc19M2705znIiyBc+wijCjRs3cOfgAJ7nFZ9TSon+YIBev68qTJcMcuXhh5fjbFWsJO961xNI4mQl29GWHdt2kEiJnZ2dcxn+Xrx4EZsbG5WZMCvu0my2IKXEYFCfypkqsW0HUsq0wqamlUOTYhgGNE1f2LGrcv9tbGyi0+ng/rRKxlIxjzF6nzBGC0+X/GuaeJpk9xDywP+nX+6OXu//d//v/wLcn/kwrC9/Aa0v/s492zGJgHg28hhfsvR7aQVUgl6vO+N7ABsbG8Uqeh1YhuvOcRxQytDv9079OSEEgiDE/p07ePjKlWLCnVeXrtPzq9FIPStX8VnCOc8qOcOs2nt9juukmKYFxuipoVSKMiBot9sYjUZKRF0CbNsB57yUZ3lVUMpgWRY455BSIgxDcM4Lf97752KapsGybLyzu5uN0xSrhGrFVSwMXddhCKPWN8x1xbYdjEYj7Ny6de7f3d/fB6MUjUYDrqsGiVVAKUWj0UQcR8cOxJdh8j0Nuq4X94tlaG+qM1W1at7lwclzHEcTVUXllW+5AJh7f+Wpl+kYNf2aDljvvldeIedffBgAML54FUlnvp4w7fYGxuNRKa8VhiGEMGpjV1H9eTM7w+EQrVYblmUVqe3HkSSpQXoQBLi+vQ3bsrCxsZGJ7qmBeBAECAJ/ZYNucqSUtfiMVTy7oihCt9tBo9HMRBVXVaHcR74Yoagamd1XlKi3DIzHIzhOAxsbm5nfrV8s+tThfgkQ2LaNg8NDHBwcPLAYdfnyZbSytGtCCAzDBGMM17e3MR6r1N9VRLXiKhbGlcuXAdTl5qgAAEJoFk4Q4+0bN6Z+HXc0wtaFCwCUkXnZcM7RaDQRBMGJk/06t8tNS9q+qRVtuMvQ3nQanGtgjK7kBNM0zZnapaWUSJK0dS6KosKrLo5jJElS/Mkr+o7+yaFvfQ/ywiVov/ubcw3PSNvFtdKEuCiKYNuOMrU/J5OEaQhDYDgcFuJfGIboDwY47HRw584dHHY6SJIE7cIXa3XHKqZpwfe9hYs7VT67gsAHpRSWZatJ7X0YpoEoDBc2XluGgJGyME1zas9ZxXzJK+DyKn9d1zNrEQNxPFvi/aykAV0OBsMh9vb2jv2Z4XAIxhg22hsQQuCw08HNmzeV/dUKo4Q9xUIQQuDypUtnmuAr5kej0YRhGOj3+7h1+/bMbUiu62JrawualgoYmqaDUqKEvhnQdQHHaWA0ck+d6C+76HUcpmkiSWTRtl+m790i0HUBQK7kAGtWYa8UCAEsB/St/zLXc8S2HYRhUNqCVT6ZUIsk5yMX9GzbzhJf732eUUphmRZu7uyc+KyTUsLzPHQ6HRiGQLPRLETlVcI0LWhaeWL0LEzz7DqPKGQYJoIgWJu0y0mxLRuj0Whh7eeruBh5EoQAlmUDgCpsWAJycS8MQ/i+D9/3sgUCC4ZhgGsagPnPbXIv2bM6q1zXxXg8xju7u2rOvQYoYU+xEK5evYpkwrYsRTlomoYkSSCEccS7KoVzDZqm4XvXrmEwHJYyuIuiCIeHh4jiGADByHVh2zZ0XahB9RQYhgnLsjAcDs4Ug5Zd9DoOx3HguquTXpmnpq7iwL4Owt4iJoqMMRiGgeGw/ApBwzBrWbXHOYdt24ii+gUv5AKcZdkP7DvTtHDY6Uw00Ul9TIcYex42NzfBOVuZ61YIAcMwZw56KYtpnl2TX+tp25rrljPGWRXSQAex0CrGVVyMPIlcADJNa+HPScV0hGEIzxsjiiIQkgaiWJYFxthcPOMNwwSlFNe3tyf6+TAM1T1vTVDCnmIhXH344VqsDq8ajDEwxjJ/KpYlT2qwbRumaWainoRl2RDCgG3b0LS0tPzmzk4lSV2+72M4HGI8HqPT7ULTdbSaraKtTnE2tm1DCIHBoL8yE8rTSC5eRfjip0C23wAZDcA5h66L0nzL6oAwDERhtNAqrCran/JB7qInLIuYKJqmBSmT0tur4ziGZVnZ/bleg/M8wEcIUcukxyiKoGkahDDu8bUSwsCdg4Nz3U/DMESn04EuBFqtFpJkuZ9heTKi6w6XunJ40mvdth3E8eKSyOsKIRRCiHOFpJW+DSu4GHka+X2Jc7bU1966k6fn+r6HIPCzEAutUouV3E7gje9/f6mfP4pqUMKeYu4wxnBha2vhE79Vo9lswbIsJInMkiMJkkSCUorBcIjr168jCAK888476HQ6ODw8xO7eHiilODg4mFsa2nA4hOf7uHDhAjRNA6Vs7RIIz0Oj0QRjHINBf20e4uGLn0Ly9AcgL1wCe/UVCGEAkBMPlpbBr8c0zMKIeVFUUdVGKamHsLeAiaLjNCpLAxdCLNzT535arTaiKMRw6MI0zVP97BZJGIZFhUNeLa7rAv3++RdKpJSFL9/mxiY415Z2saXd3kAcR0vvNzfptW7bdhZcEKJuAvkiSdv9BQDU8vpdXSSEMGpZia04P1KmY1RN04uUaUpp6ddU2hHhodtVwZOKB1HCnmLuSCnRbrch5ep51SwKIQSEELh+/Tp29/bQ7XbR7fXQ6/fR7XaLdqO8ouKoT5Drzj8hLggCHBwcwPM8MErRarUgZaIGlffRarWzNrD+WgmfZPsNyAuXwD/3GZDRAI5jYzz2kCSTnR9VtWHeX0k4C5ZlLbQCUdpNJE8+BXrtNfCv/HGJFXsEhrHY6o9FoOsCnPPSBc3L0WgXAAAgAElEQVT48fch+F//JcLLjyF+91OI3vWDoLe2Fy5YNxoNSIliQSitKjzez64OhGEI27aLUBbOtcwvabr9GIYhDjsd6LqOdqudPVOX6/llGAaSJF6pAJ/TFnWCIADnGkzTzD5z/c7TxUGg66I21YzLsDg3K+k900QU1WvBRjE9ubhHCKBpepawriNJZCnPB8dxEMcJbu7sqHNGcSxK2FMshNx4VHmtlYOmaRhkaX7LRBiGGA6HGA6H2NhIU5uAdMCTVh2uJ5TSI9Uw86mkrBNkNAB79ZX0K2MQwjhX635VbZj3VxJOi6bpoM023J98dq4Tl6PCZPLjP4P4hY+DfecvwL77zWN//ujkCrqYaKLFGIOm6WtXhWBZNsIwLP2ZFn7y08DlRxE/8m7E73oK8r0/vHCD+UajCUophkf8WJMkASHkWD+7OpBWEyZFmAalFDKRM5uJD4dDuK6bee8tV/Ue59rK+XyetqiTT7o551mFaZJZkjgwTQtJEq/t4iIhyNrp63HtrkuYBiEUutBXSlxXpK3Wvu8X3na2bc286GXbDoIgwPXtbSXqKU5ECXuKhRAGAS5evFibQcSyQykDCNDvl2/aPg/yoI0wDGFZNprNJnRdwDAMhGE9K0CqpNFoIgxD5UOJdLJBCJ24kiB+/H0If/2fg33pC6D7p6eFnZf7KwmnQdpN4O/+HPxHfwDBh//xXCcuR4VJ/tJnzxQ/j06u5KPvnmiilaZg81r6rVVFvlA1GPRLf22y/QaSH/gh8G99DcabryP5zqulVlieB8Mw0Wg0EcfxsS3HURRBCAHOtbkYiJ+XtGIiFR/zsI/BYPZnZhRFOOx0oGla0Y2wDAKRrovMI2p1hL1JFnXCMBV2hRCQUmI8HiMIfDhOA1EUruWkuW4LMvlxpH/954g/9NzKVu4lSVrpvGjrCkU1HL2/2rYDKTFVaKTjNDAej3FzZ6fsTVSsGErYUyyEJEnQbDRACF269pU6wjkHIRS9Xm/RmzITfhCg2+1if38fd+7cQRLHaLfba7WaSSmDaRqViATLSN7eN8lgSNpNBJ/6V8DWZcgnnwL/8kulbsvRSsJpiZ95Hv4LHwe+9y3Qb399LuEO8ePvQ/jJT4P+h38PIgT45z4D2r1zpi8V2d0BAg9gGthffRVw+wBjoLfePvH3dF1kPlaLvWbn2colhJF95vLfh/YOwF/5A9DX/hztW28ieO3rcw0DEUKH4zRgWRYIIRiN3FMnoWEYwjRNaFq1BuLTcjdMQ8Dz/VKEvRzXdeG6LjbaG9B1PZvQ1XdRStcFpFwxYW9Cv73U8N5HGAZHrElkVnG6egLSWdTlvp2TH8f4Q8+tdOWelDJbDGOqg2mFydNzz1sVy7kGx2lgMBhg51a5C9WK1UQJe4qF4jiOSoQ6AcYYJilUM00Tui6wu7tbm0FZWYw9DxvtDUiJtVlF5xtb8D70D5DUwEdr0aStfRaGwwcn38cJN/EzzyP50Q8B/Q60f/uvQHsH897kM9EOd2EEPuR/+gLYd785l2McfvLTkJcfA64+DvGv/+nEwiQJfSTv+WHEz/8S4PZBAg/xCx8/dZJlGAbiODpWLJiH2Ja/R/LkU2dua1mkq+mjyu9RhmHMxcNOCIFmswVAQkpZpPxNEuCTtjv6MAyRGcPX7x6Whmmk+7JforAHpBO4TqcDxhg2NjZqXb23isLeLKSir16LitMy/VwnwTQtRNHx9+1Fsoh08/kjYRgqRGPViaIQlmVlf5/sOmu3N7C3v4/dvb0qN02xQihhT7EwgiDApUuXajnwXzSmacE0LRiGAUpJ4V/kOA1QSosU2c3NLWiahu9+73srux8pY2vlxxj/9Icx/sh8WzTrihAClDL4vv+AKHScB08+CdA++3+X3oZbFjZnoG++jmg0P+9Esv1GWsH4W79xbrEzec/TkO/9YdBr3wL/yp+cOclK01uP9+2ah29S/h702mupf2DFE0JN06DrGkaj6oNQ8n1bpYCoaRps28FwOMB4PEYYhlmr4vmEDt/3oesCljW7t1AVpNWHo8qOmzsaYTAYoN1OvWOjsH7VeycJe5QyEEJqd8zmQRD494SsLIqy/FwnxbZtjEZu7Y75ItLN500cxzBNc+HnnKJ6NE0DIWTihYMoitFutdDpdGp3bSrqiRL2FAtDSgnTssAZX4uHWZoWaQI4vfosNXFO8P0330S32wXXNLRaLRiGgU6nA9u2QUi64sMYR7fbLb3qoE5EUYSLFy6sz2rmOzdgxSHkn/7RSg9mJ8GyLMRxhDAMHxCFjlvJX4ZJgBAGoiiaymdlGqTdRPIjPwXtd39zKrGT3nobZNhLRT23f+b+FSKt2Dvunj6P6ov8PfhX/nguFZHpokM8l8rzVIiRlVXVpG0/DkYjt5TPEwQ+CCGwbQdRVK0geV50XYfrupWmN8dxnFbvUYqNjQ1EUVirydn9wp5hpEESnHPouoBppuMVKWURMpEn6dbpWJZNkiRZS+7iknPL8HOdFMYYdF1gPFY+b4sijhM4jqPEvRUnjiNYln2Olty0mnN/f7/ybVOsBkrYUywUmSRoNpsLb3uoGl0X2YRpBMdxAJBjJ/aapkHTdLx1/Xrh+zIcDnF4eIggDHFwcIDNjQ2EYVAMvm/dvr3SA4E4jrHRbmdViqs7mcghoY/m3g2E7oPm9OtGWjk0BCAfEIWWQcQ7Dsuy4HnjiY5tGa2rRwVRsrtz7tc7735OA2/CY71T53HM5nle5KJVfo5WjaZxUEorEREpZWg2GxiN3FItHaIoQpIkcJxGlkxbj1Y/IQwcdjpzaT0cjUYIgwBbWxey0I56PMc0TQdAMl/EtEXs+vY29vf3cXBwgH6/j2ajAcdxMBgMcOv2bfT7fVy8eHGlQ63iOIZhmCCELKxToAw/10nRdR2M0dK7PiilME0TpmnCMAzouphJ3C7jeThP79XzkCYyR3AcRwVprDBSSnjeOLsmzDOr2VMPRh1xklS6CKVYHZSwp1goQRjioYceWtlBImMMjuNASom3b9xAp9tFr9/H5uYmGo0GNO1uzH3etnTr1q0HBljpwyC9qV+5fBlCCIRhiL29vbm0gC0cKbG1lbYdW5YNxthKezNO8sBfBU4bZKdeR7wY5J4m2NR1sH4/eQDBpAO0MlpXjwqi8QefrbwVNj13/ZWu6Mm52yo+nwE3pTRLriz/HG+12kU6aNmkrdkhbNuuTJg8D7l35zvvvDO39/R9H57n4eKFC7Xx3ZMyrUwzDANSSrx1/fo92xXHcRpmdecOhsMh4jhGmAm1aahVfe+1s2AYBjjX4Lrzs0tYJEIYkBKlLLAbhgHDMLPzyoSUCYIgyMa5BI7jII6jqZ4PZTwP52EHMS15MrEScFYfz/NACM06sOipCwhRFGJzYzP1m3br1y6vqBdK2FMsHKHr0HW9Niv5ZUAILVZkdnd3cfudd4oBc5IkODw8xMHhITTO0Wq1oOs6AODGjRtwzxDqhsMh9vb3cdjpwF+xsIyTGHtetr802LYN3/dqMTGqCsMws8Hdaj/ATxtkp54zk7U41nmwfhTbduC67sSTmjJaV48KovNohTXN9Nxdh8Gn4zTmei+SUsI0rdIrOmw7XXwaj6tbJEqSdIJvWXZWCbW45z2lFLousH/nzlzfNw0gGWBrcwuM8YX7xuZJsJqm4c23rk98TMbjMcxMwFn0ZygbzjlsO61QXIfFCSC1fwnDYKr7mBAiq8qzioWrKArheV5R/Zv7gkZRWslt285UC5elPA9rGsZBCEGj0cR4PFrpsa3iLlEUFv6KaZHH8eejlBK+70MIgYsXL0LXdYQ1DLpR1ANy5eGHV3/0rag1lmXh0UcewWDQL/218xUwQu79fhzHpSfIpu0MaasU5xydbhd7e3tnDg41TYPGOUbK3+RUhBB497veheFwsPIDn42NTXQ6h4vejMqRdhPxB59NB9nuvdf/xsYG+v3+mcda2k1EzzwPgIC/8gcPvE5d4JzDcRrodjuVvcdp+/N+kotXEf7Cr4PeeBP85f+vtP22LucuYwyNRrPS43kcGxub6HbLNdLe2NhEr9edi5CR7zff9ysVEk9D1wWSJMHbN24s5P0ppbj68MOwLAuj0Whhi5ppR0ED17e3z+2vRinFe9/7HrhZJd+q0Gq14XnjlQ0jO47z3LN1XUDXtWKsG8fp4lsUhRNX4hqGCSEEer3uLJu9UuSVjvN+nigWD6UUjtMAIeTMayKf01qWhcFggG6vh16vN6ctVSwDqmJPsXDiOMblS5dKN+7NV8D6/T48z4fnB/CzP7ZtQ9O0Y1c8HMdJb7KUgjF+ZjpcflNOpEQYRej2eti5dQuDwWQeaUmSIFQrL2fSajah63rpgmzdIITCMIy18Fk5qb02948cj0dnttlGz30U8fO/DHrtW2B/85fz2vQHOGs7LcsuJkBVvd95KhfDFz8F+UM/Dvnk+0urdMx9ula1Re8opmkVbWbzRAhR+NaVgWGYoJTOrf1LSll4ummatpD7ua4L9AeDhYUFSCnR7/cRhiG2NjdBKZ179QUhBI7TwO133sk8Is+HlBJSAs1mY2WeyWkLLofruovelLkhhABj7FQhUwgB23ZgWTY454iiCL7vwXVd+L6fVeJNfj+Kogi6rkPT+MLb8utCFEUQwgDnq20zo3gQKSWCICx8KMPwZB/KPDwrCAIwxtBqtQBABd8oCviiN0Ch4IxVMqjlXMN4PMbu3t4D/3dwcIArly+j1Wrds0JCCAFjHL1eD91eD6ZpwrYsNJuprxsA9Pu9Ynvzto29zGxaUR224xxryL9qMEbXpgXoJDRNL66x3BcOAPjLnz/mp8l9XxfDWdvJOZ948DVJ5d1x78e+9vI9X0+Df+4zCBkHvfHmRD8/CbquL6wKa94IIdDvz3+lXMoErMRnpq5rc08cj+MY/X4PjtNAq9Wee+UOpbQWYlS/34frurhy5QqazRZGo9HcWltt20k9f2eo9jg4OIBj20UL4bK3hglhrNUEOQ23sI71ac7/T9O0wvC/TN9f3/dgGGYpr7UqDAZ9tFrttRKWFSlSJuj1ujBNC81mC77vnXoviuM4a3GXaDYaav6pKFDCnmLhaJpWSSsH5wz9/vGJYlJK3Dk4wMbGxj3fd5wGDg8PCzFwMLj7+4QQXL50Ca1Wq/CQsiwLN27enGrFW3E2lmUVqXyM0bXYz4yxtfAnOw1d14vJxlliFX/lD0ACrzRxalpO2840fXLyRNCzxczj34+4/RN//n7o/g7E//PPJ/rZSUgnaXKhgsl5WpFnQdd1JMliAhDiOAFjHEA5VZGMcQTB/O+rUkoMBn1Ylo12ewPD4WBuwtAiKuROIo5j3Lx5E47j4OrDDyOKtIlTs6fFNC34vo/d3d2ZX2v77bfRajZx5coVBEGwtJXmuq6DELIW1cbA3Y6WMAzu+cxCCAhhgDGGIPAxGAwqaRWPogiM0dJfd5lZ9wXddUdKidHIRRgGsG0HmqafuXgYRSFarfZadDMpJkO14ioWjuM4MAyj1JVqXddhGCbe2d09cfKVJAkuXrxYtBGYpoUgDLFz69aJrzscDuGORrh86RIY53jrrbfWaoV3nrRaLTxy9SooTY3W12U/67rIJhjr+ZAmhMA0rSKR8LQ03En+f16cth22bSMIgonFhEkMvuvyuYG8ctnGcDhc6OQkeu6jiF/4OBB4YNe+Xdn75ObvixCHkiTJzid/ZvEnb8Odd8XeUfK2I8dpzC0t1rIs7O7t1WoBJQgCdDodCCHQarWQJHEl11KeNn59e7vE6isfnW4XtmWh0WgUYQnLQt55MRq5K+UXeBK5qJckSfGczT1gdT1NZXXdYVahV81xTIOATATByW2H6wjnDEKItR3/KdJnvO/7WajG2XYVjDEkiVybOZLidNRyiWLhCF0vdfCQe8fc3Nk51TdESonr29uwbQcbG5sIwxA3b9488/XH4zG+/+abuHbt2loZLM8TzjkuPfQQxuMxPM9bK88RxuhaTC5OgnO+VJPCSeCcn2ugnlfeHVd1Ju0momc/Cmk3z70ds/zuSeQeo67r1qAKqvq2bM555km3mEF0HEfwfR/N5t009WnRdb0WzzDf9zEcDmCaVuHTWBW54X8d7zFJkuD27dvYfvttCGEUCcJlkncZlP354zjGjZs3cevWLViWvTRtloSk9688wXUdECJdPBwOB7AsC61WG47TQBgG6PW68P35pJqHYQQhROXvs0yMRiMwxrMqLLVv1hUpJVx3CE3T0Wy2Tv1Z3w9w6aGH5rRlirqjKvYUC2dzawtpm1p5YoZhmLh1+/aZg5MwDHFwcIC9/X30+v2JBzNRFKlVxgrZ2tyEYYi5GbrXibxNah38BI/jPBWLZwVW1AFN00v1nrs/IOOkfRA//j6En/w0yPYboL2DY3+3DJrNFoLAP7dAVMWxo7e2AQkkT7wX9K3vgYyOt2KYBdM0kSTxQhcbwjBEHKeVe7n3q6bpEEKAcw2axkEIPfMeYll2UbGzaJIkQRCEsKxqQzU4T60/ujVOEgzDEIedDjRNQ7vdLq2SMfVLA/b390vYyuPxgwCdbheO48C2bSRJUksRNcdxHMRxtFZjDUrTqjDTTMVXzxvPbWGGEAJdT+9T6SLJ+nYnHIeUEoZhIo5jCCGyqmqGKIoBqDnHOpEkCcbjMXQ9vVZPqqxPkgSWZWM8HqtrSaGEPcXiuXjhwqkpQOeFMQZCqDITXWK0rDUmDNfrIZWLQKPR+ponm6aFKIrOnGQkF68i/F/+LyQ/8XdKFarKRhii8E2cZXKeC2H0r/8cCHzE7/2vkFx+DPLRdyN+4eMPCH3RR/4xcPlRyCefAvvLPy1+l3T2Tm3xPQ/NZitt5yLs3CJdFSIjCX3Ef/fn0rTfC5fAXn2llNc9iuM0MBwOF76wkyQxPM/PPLF0MMYhZQJKaTFxtywLnKfC3/3nnmGYIIRMVbFXlaCepgP6hegQReW36WmaBj8IlsKv1XVdDIdDbGxsQNd1xPFsC4qGYaLT7VbesiWlRK/XQxiG2NjYKJJU64hl2RiN3IVfz/Mk/6yuO4Tve3PrECCEoN3eAGMMjDFomgZCSOmi6jIs+J0EpQyGYWAw6MPzxojjGJqmwbZt6LqGJJFru+i7rgRB2pYrhHGiuBfHMVqtFg4PD+e8dYq6oYQ9xcK5fPnyTG1Nuq5nkxkKxhg452CM4UDd4JaWIAhmPi+WkUajgfF4tNatuLY92UQrfPFTkO9+P8g7b0P73d+s7QDetmz4vg/LsmbyRSuEsM4e5BPvhXzqb0E++X7Qa6+BfecvCrEu/zn6F/8JME3w3/oNJD/yU8Xv8pc/X8q+sm0HlFIMBv2pRLrcR5D+9Z8j/tBzpU3CyPYbkBcugX/uM6VX7DHGoOuiVl42QRDA99OKyTAMEQRB9j0PQeCDMVa0RR4VV9LzMZjKGL8KUfYoQeCDEBSeX4yxooV2VnRdx9B1a3UMTyOKIhweHoIzhnZ7Y+oFAs45hGHg1q2zOxnKwvd9HB4eQug6Wq3yKg/LgnOeXc/rkeSdI6WsRDSfBNM0MRj0i9TPKiolq74/VYnjNBAEQVERnlYyB5mgQ7LFmuoqmhX1xPcD6LoOTTs+JCOOYxiGURNLFMUiUcKeYqEwxrC1uTn1w90wTHCermJpmg4pJZJEotPprFVrxSqytbk5c5XTMmGaactFnga7jlBKIUQqnJy16p4LONpv/QZo984CtvZsKKUwTRPD4QCUUhiGObWn2dFADRzeQfL+HwN59RVof/I7YN/9ZrGP8p/jX/p98Jc/D9o7mCiM4zwYhgkhBPr9PgA51evn4R/xh54rdRJGRgOwV1+ppA03bx+rgy/dJEgpEYZhUcV3tAJ6lkqlss+n44iiKJvMyqy9WMu82wzougBjHHEcgxByrs8ghECv11u6ibE7GmEwGKDdamVhY5NX7+m6gGXZuHnj5kLO3eFwWFQeappWG89cIQwAWLpzYZnJF96rPAfmcX+qAtt20oWH4RDHtd3m/qp5RXMcR7Vuc1eUiUQURbAs68QFEs45wjBUc981Rwl7ioVimiYajjPRwIoQAsMw0Wy2ilQvCeDNN99Ep9PBYaeDbq+HXq+nbmxLDqUUly5dgpRYm3bcNIBgsamii4ZznrbK+d6Zq+5VCjhlkVcT59VUhmGAUjrViurRFNzov/+fIB99ErR/CP5nXzzx50773rTkk4rBoF+cq7O8/jJNwvJJaRDUezvvR9f17F6aTqZTby0ydRruPBOZ4zguqhI9b4wgCJEkMTi/K/SlbUoCup4mvgI48T5qmibuHBws5YJRHMfodDoAIdjc2MRZ3sSUUti2AwC4vr2N8QLHRVEUodPpwLaswtdu8e2vEqZpZVYw6/vcnSeE0MxDs7p7R50S4yeFcw7LstDr9c48F4PAz65tOxNJ12OMvO7khQ6WZR87x80rOUdLUo2uqAYl7CkWim2nA/M4jiCE8UAiKKUUnGsQQk/NQT0Ph4eHCIIQe/v72N3dXWshZFW5cOECHNsuPJdWHcdpII7jqSfaq0IuhAWBf6LgU6Z/TtVePKZpIY7vBi2EYQjHcRBFs620V9luehqc88JjbpoWzuNYpkkYpRRaTZJkz4OuC0hIRNl5aFk2gsBfSnErn9wEQQDPG8PzxoVPmJQy8xc0YFlWIWje/ZwEpmnind3dhX6GWRmPx+j3+2g1WzAME1EUPyCS6bqAbTu4c3CAnVu3anOs+/0+4ijC1tYWQIB4gW1jSZKAEJJVwaxPd8BiScMhylh8P+n5vYwee41GE+PxGFE0WSVjFIWFH6lhGEv3TFJMR5LEME3rWJsi27bxzu6uuo+tOUrYUyyURqOBdrsNXdfhjkZgnMNxHDDGYJoWdF0giiKMxx5u7uyg2+1i7HkYjUa1aedQlM/jjz2G0WgEXddXXuzinMM0LQwG/UVvysIRQhTtgycJPmX651TtxWPbDlz3btBC/tXKfPemZRHVipRSNBrN7N5b3wqBqid1ZU1K5wkhBKZhwvPS/ZGm4a5WQE+SJIiiCGGY+lHlzw3TMmEaZhEuQihdCYPxOI7R6XYhpcTm5iYoJSCEFM8TEILr29u1DAnxfB/dbhetZhNCiIWO5aIoRBRFcJzGyo81zksV99I89XXWxS1pNxH+yj9B/MxHHnh+5891zXOBN75TxmZXimlaoJSeOzQtX/jWdQFN42pOtCZoGgdj/B4ROPWhZZUmniuWAyXsKRbKeDxGt9vF3t4eBoMBut0uBoMBwiDAnYMDvLO7i16vh6Hrqsq8NUEIgXa7jdFoBMs6fmVqlbi7UqsMb9O2qODYFcejqbAy8JA8+X7Qt743k7hVZRsoYxy6rj9g0h9FETjXSkv9nEd1gqbpaDab8DzvzMnvoqslqhRry5qUzps0WVGHYRjgnENKrEWFRxxH8D0PURQXrW5RFOGw01n0ppXG2PPQ7XbT+42mI0kkDg8Pcfv27VpXbiRJgl6vB8e2U1uVBVbMJUkCxtNKz3XoEJiUqu6ljM3usxc/8zziZz4C+u2vg7/02eJZo2kaGm4PbDSE/Y0/hcVnT6SvmkajgeFwMH2wVpxWcfl+gOO8+RSrRZLIbG50dyyWB0x1VujZppgOJewpFs79D9w4juH5vhI61hBCCK5cuQKCNLVNCIE4jpdqEn0e8om269avqmIRpINT79jjnU8y5IVLkO0LkE/9GOSFS2CvvjL1+1XZBmoYAsDxxuxBEBT+V0kyW1Jk1VWHlDI0Gg24rjvRpHfRiYRVe/ZRyjKPqPpWLR5HEPiZh6VetK6uC0mSIAwDEELgui6GK1it6Lpu6jHc78NbItG21+9jOByi2Wxm1gWL8d4LgwCGYSzltV0VVd1LKSVZN8YMVet5SNRLnwVx73Y7OE4D8diF/52/QjBMfWBN04JhGDjLk3IRGIYJSulMC9hSJqCUwTCUML0OJEkCwzDvmRvpuoDn+xgM6us5rZgPSthTKBS1QNM0vOuJJ8AZw3g8yr7HQSld2RaDNDBj9mpUaTfBnvsorEEHJqXQdQHOq02eKxtCUv+rk9pRyO4O5JXHkDz9AbBvfBVkPJy7x9x5cJwGxuPRicc2ikLEcZpyZpomkmS6SUfVQlar1cZ4PJ54wrDoMIyqPfvyqr1la8cFUo9H07RWrg13UnRdR7fXW4tqxWUiiiJ0ul3EcYytzS0kSYIkmb8A4/s+LMtGHC/m/etGtQtfxkz30JO2Lb+/5eLwXe/iNChFCANJkgoilNKFB7gYhlksPMxCFMUwTROE0Il9+hTLST5W9jyvOH8Nw0S3212qRR1FNShhT6FQzBVCCB595BFceughkOx7jm3j8cceQxgG96xcUkrBGF/JFfRGownO03ZNwzAghJElOwrougbOU1GTEIL02X38AFQIAfr3Pgr3Z38Jsn8Iee3bSJIEmqbBtm0QgqWoftV1HYyzEyfdJPRBX/9Gukr/5ZfA/+yLtRX1GGMQQpzpmZMkCXw/HZyZpvmAwDdJW2uVk69Wq40oCh9oJz6NZQrDmIZ0tdyoZPI/D39AQsjaCluGYeJgSRNx1wHP8zAcDrHRbsM0LSSJnOoa0zStSEimlIExDs45ONfAGM3GFQycawBIkUKah7WZppm1i3IkyYPBJIrZqMrSIB1PiWOfV3EcZ0KihGXZRcCOaVrQNH3qtPppt9M0LViWBc55FrA16xhXIgiCI0m5StxbVYQQoJTB88aglMKyLMRJgr39fXWvUoAvegMUCsV68fCVKzAMAd/3sLGxga2tLUgpj03ajOMYQhgL2tLqcJxG5oeRmrinAh4FpeTI3yl0wUGzvwPpgDh9cEtIAJSk3x985Q/BvRHk114uRFDf98AYQ6PRBCEEo9FoER91YjRNRxSePrAmbh/85c/PaYsyoeWDz6bVZ+7k4Sa6rp9rkuD7Pnw/NcE2TeflQhwAACAASURBVBOWZWE8HsH94LOI/tGvAcBcPzeQCs95i5/iXjzPz0z/y11wiCs+3usQRnQajLGVXCRaJTzPwxvf/z5sy8IjjzwCni325Am2mqZlYl1abTUejyGlBCGkWCDzfb943jHOABDIJEGSJJnAl059Um8yE5qmQUqJJEkwGA7hDofwgwCObePChQvo93tqwlwyYRgW4Xhloev6mYJW/qwVwoBt2/A8LxtnisJjscqxUrPZAqUUQRDAdd1Sq+uSJEG/30Or1UYQBErcW1E450WLua7r6Ha72N3bW1nLIsX5UMKeQqGYC4QQbG1todFooN/vATi7kiyKokLUWgXyZNF8AHa0XQQ4uzKBUlpU8QG4x5/tOCEgjmP0+z00my0kSVLr9kHO+YkVbqcJbNOKb5MwrdAihDGVb2IQ+FnKnZ62Df3NX6DHOPC1l8/9WrNgWWlKX36dKu4lDIPMs6lcWHacWUXHe52FLUop4lhVXy0L7miE77/5JrY2N4vFv9wj0XXdIlxrY2MDvu/BMEz0+31sv33j3GIRIWmi8P0T4/F4DNNKK7qWzbusyudiGYRhWPo9lHNt4mrko8nZ+b8ZY7BtB61WG4NBv3ShpNVqF2OyqkgX44awbQej0WjpzlvF2TCWViF3u110ul0l4CruQbXiKhSKSjGEwEMPPYRHrl6F0DWMRu65JleGYSxdCuVx6LqA4zSyaoLpqqDyqoL8zyT7UUqJMAxh2w4AUtu2XMs62fvrtECGKsMazusXJ+0m8HdegH64i3GvO/X7Fr5AgY/G7g3wJJrb4E3XBQzDxGDQVyLICeStZGE4e6rxUUjog+zuIP7gs6W345qmCWB923DTKgeJbnf661IxX46GghwcHmJ3bw+9Xi8L8gkKf1rDMHBzZweHnc7U44STrmMCoNlsLt3kedEhRmeR2k9YM4VG3E/+etPek6WU8H0fhBDYtoMgCGa+v6etkjZs20YURXMJSstDFWzbyf6urAdWCdO0cPPmzZnud4rVRQl7CoWiMrY2N/HII48AAMbj0VQDJc61pQ/QsG0bhpFWcS1iBfWuuFdP/5U0rVM7sU3wNIGtyrCG8/rFxc88j/C/+1UkvQ7wxndmfv/cF8iyLAghKq+24lyD4zgYDgfKh+wMNC315ypbKC/Sn688lnpKlnROW5aNIPDX9rjqul54uCmWi3wh6zjGnodut1vZgpXnpxXUrVYbjKWev3ctMerLokOMzkJKCV3XQSkrpR2VUgrDMEtpo83PpVnEPc45HKdRJD2PRqO52iDEcYw4juE4DoQQRWCIYvnRdYG9/X11PBXHooQ9hUJRCbZt48rDVzAcDBBF01e2EEKhadrSthQ0Gk0wxjEY9Bc6qZYyNVfOfTmCIIBhmACw8AFCbl590jE+TWCrU1iD6O5D98eIX3mp1O3xfR+apsM0y68Sy8nbxEcjt3bC7yQkF68i+B//d0Q/9fdA3/wvlQer3F1wKFdsPZr+XGa1jWXZa+2XqGk6BoNBre0IFPVkOByi1+shimIkUqLZTJ/pdW7trtNz8STCMILjlFMZZxhmMcYpg1nEPcMwYNsOfN/LFnODIqBlniRJnFUwJnCcBhhLxU/btmGaZuFJaRgGOOeQ8mQBXVEfLMtWQRmKE1HCnkKhKB2Nczz++OMYj8Yzi1mEpClQVa52JhevInzxUyDbb5QqCJhmmnpWF/PtdODrZ4m5DiilEMJY+GTXMERRVbisEELQNATC17+BpMT2opwgCEAphW3bRatNmTSbrcJYfBkJfvWfQf7gjwJblyEvXAJ79ZVK3y9P3Cy7ivJo+nNZ1TZltOFWdY+cF4Zh4LDTqa0VgaLe5B61ruvi4PAQnDG02xuIomghos0qkPomptfmrAu3pmkiisJSr+97xb27C2p5EqkQqSBGCEWSpKFmjtOArgsMh4Pa+JmmAnQCzjWEYYDxeATP8xCGIcIwKLysTdPKktNpqaEeinLRNI7RaLzU42VFdayOK71CoagFtmXhyR94EkHglzI4iOO4sgANaTcRPftRhL/w60ie/gCij32i1Nc3DAPD4aAWol5OnkDc6RwWJs55SmAl75ftY2k3T/wZxjnCUxJxk4tXEfzP/yeSi1er2MRSsCwbYVitF954PMJ4PILjNEo1Hm82W4jjqFS/o3lDbryZ/mXvFvjnPlP9+xFayYS+CtN7XZ99YST62CcquUfOC855bSbaiuVGSom9/X3cOTiArmuL3pylxvO8YpFkFqq6vj3Pw3g8RrPZBOcchmGg1WoDIIjjCIRQGIaBdruNjY1NAECvV11r+LT4vo/BoF+kACdJgiiKEEURwjDAaOSi2+1gMBhACAHHcRa9yYoTkPJkT1CFQqXiKhSK0iCE4LHHHoPrDksb2OSBEZqml972lqeeku/9NcjrfzW1IGCaFjTt7uA0f+hGUVR7T6vUw82uLKltkmRZRtmpK/aFqABA/zf/oorNnAnONWiahm63U/l7+b6PMIzQaDRgGCbG4zHCMJi6gs/OBvDL7j3G/+yLiB5+DPxznwHd36k8FZJzXnoVcSpg/x/ApUcgdQHtD//dzK+paRoIITNPevnnPoMo+7qs1P1erFguBoMBtjY3MR4v74LIopFSFj6yw+F0lcCO00AQTP8MPIv0Pi/RbLaQJAkGg37thLuyiOMIvV4XzWYz89td7nHBKpInvCsUx6GEPYVCUQqbGxu4cOFCUdpfJlEUQte1M4W93IcsFdZkJgrKQhxMv8aIogiNRhP4ztfRf+rH4P/gfw3+e/8WdH/n3NvWarXAGM/EzBiABKW0liEVx+H7HkzTAOdaJe0X7Gsv3/P1gf9n7MzVx7qLCrZtz7XaLUli9HrdLMHWgGVZkFIWrUj5n7MwTQsa19CbIcH3zG29eBXRxz5RCG6Vvc+P/CSSpz+A5NproC9/fiJBeRYYY6W3LUcf+wRw6ZHsX6SU1zQMs5RWe7q/U0tRfRKW5V6sWC7yMBbTtDAezx7asK6klc/TVezlwVtVp137vo8kSSqxwagbUkr0+wM0m000Gk247nDlP/OyoGk64jhWzzPFiSiPPYVCMTO6puHRRx/FeDyqxKOLUgrOzw7QcBwbURRnvjcSUgKUElDKigGgYZiwLAtRFGHc64K+/pfQ/TFar30NiechSSZfCRNCQNP0ovVCyqQQEfNtWAaSRGbiVPlee2eZeGuafqZIQkYDsFdfqaW3l2GY4JwtJJggjmP4vg/PGxc+OZxrEELAslJ/x5MSJQ0jNc2u2v8xfPFTSJ7+QKW+d9JuInny/aDXvgX+lT8BCf1KUyEZY9B1Ufr1QrbfQHLpKtg3vgr+pX8/83bnXlCuu95VF5qmIYoi9PrlV24q1puh6+LC1hY4Tytj41gJIOdFCANSJlOJFY1GE+PxeC6ecPni8HqQ+jFzzmHbTnYPrSa4SzE5hmGg2+2Wkv6sWE2UsKdQKGbGtCzYllVZwAUh5MwADSEMCCGKVM+0ailEGIYIggBB4BfhAGEYwPe9VIjzPchrr0H6Hmzbhq6LE8WQo3DO4TgNDIeDpS+Lj+M4E4RmN7E+L7ouQAjgtS4unTk/pQyO46DfP5+PorSbiJ95PhWfShKdkiTJznUfvu8V3kVpm7iOOL4rNOfhKfM4d8n2G6mo94f/L5KfeKbUz5wTP/M84hdeBPvOX4B995vp+1aYCjmJGD0NZDQA//qXwL77zVK227IsxHFSS2+5Kq6Bk9B1gcFgoFomFaUjpUSn2wUIgdBTbzIpJShl0PVU7FPVTqcjxHThWemiGl/7hYsqCcMQvu+DMQbbthFFkTqfFwAhaXAaANy6fVsJrIoTUcKeQqGYmY12G5zzynxHpJQwTevEdsdGowld1ycUKuSxA5M4jrMKHALLsovB5nGvRwhFs9nEaDRamZL4MAxhmhakTH1W5kWeZjf+pU9WXtlVNo1GA1EUnlsMjZ77KOIXPg4EHti1b1ezcUiPaS7w2bYNztN2J9t24LruXKoc8mrL5CeeSf0shz3QN18v9z0qrM47jrTCRJbu+Vk2tu1gPB7VciIWP/N8ZefD/Qgh0Ol2V+ZeragXUkqMx2N0ez24rgvbskAIwdjzIXQBy7Kz5NR1qvg6DwRCGOdeGHachmoTnQup6ColslANubIeg3WEUopGo4FOt4udnR11D1GcivLYUygUM9NsNitp48yRUiIIgkyQuLs6q+t6lkYalpY+6/sefN/L2hntQlA8Wp3TbDaLKsBVIU3LHcBxGrAss/AmzFuL8/biOC53xTZfcT/OR6/qAIRZSCsNKdyptovc97VaRiMXo5GLVqsNxxEYj0dzF6XO8lqcBeL2K/HROwlK6bla9heBYZjFNVtHqjwfHngvxmpZtahYPcbjMbbffvue7xlCZKmpG0VHgeIuURSCEOtcv2MYRq3vb6uI73uI4yhbSBeVBa4pUiil0HUdQhjY3dvD4eHhojdJsQSQKw8/rKRfhUIxNYwxvPc976nUgD9/n0ajiV6vC03ToOsCnHOMRm6lkzYhBAzDBJCKX4xRBEGwEE+1eUEIBWMUlKZ/0n8zMMZAKQWAu6KfTCCTewVAKdOvsekg+OmfBSDBX3npAXGOUopWq41O5/gBS/izv4j4+V8Ge+m3S0kILYt8uweDwVRVb4sSLIUQME0LSZJk4p6aYE5Du92G69Z7gt5qtTEej5SgBWBjYxN/8/rrqtJBsVBMw8ATTzxRua/pskEpRbPZOleqvOM0EEXRXEOrFCl5W6imaUiStNOlCm/tdYYxDsdx0Ov1cHB4qPavYmJUxZ5CoZgJRulcBql5Glm7vZGt1Ibo93uVt2HkvnyccxBCS69YqyNSJoii0z9jLvpRyoq/M8ay/URAKYX7089j/A9+EQAgdBPWy7+DILjbusoYO3VfSs2452tdSKtEg3OJeveLefOsMMvJz2XTNGHbjhL4piAXuuu8z/JrUIl6qT9rvgihUCySsedhMBhAiPKDd5YZKSUIOV/1OqUkS9NVzBspEwyHAzDGYJoWbNvJfEzr1VWxzGgax2AwwK3btxe9KYolQwl7CoViJpxGA/Gc2tJ834NhmJVXBx6Havm4l7sBIyfvF/kffx/k8fdBPvVjiOIQcZzAsiwwxjAejzJh7+RzJ/dLm4dv2qToug7O+cTVBdJuInrmw0je/RTkUz8GAAsR9Y4yHo8xHo9hGPMV+OrcWj0pjPHah+Wk9gFKOADS46X2haIu7O7t4QeefBJBEKz8AuGkTCO6S5n+USyOOI4xHA5AKYVpWmi3N+C6w1ovei0LaiFKMS0qPEOhUExNu93G5UuX4LrDuVXtGYYBKZPaT64VqSDHvvOXqUH+n/4RolFqdJ0mHPsQwijSXI+D3toGGfbAv/LHtRD3CCFoNNLQlEnPvzyxFRevgH776+AvfbYWnwVA1srkgRAKy7ImToSelnkGJlSFpvHMs60ex/A4bNvGaOTOdE+eZ2ptlaShTjH6/eUUkhWrRZIkgJRoNluqovYIaVjZ5OM6wzAQRaEaB9aAPEgqSSQcx1Ht0SVgmCYODzuqBVdxbpSwp1AopuLK5cu4sLWF4XC+qWSE5Alq6oG3DJDQB33z9UIc0DS9aBO0LAu+7514/tz/u2Uwi2Bh2zYAYDweTfw7ZHcHCHzQa9+C9vu/VctKtXkJfPNOr60CTdMKn806Yts24jiZWXhcBREWSO83o/EYo9Hk16xCUSWj8RgbGxsAoKr2MjhPPXwnrfYyDFNVPdaMOI7BOYcQRq0XvuoOIQSWZWPn1q1Fb4piCVHCnkKhOBcNx8Fjjz4KIURWqTffgVUURTBNq/DcUywXnGuglCKK0urL0chF/Pj7EH7y0yDbb4D2DpBcvIrwxU+BbL8BMhqUWj00rWDBOYdpWueu/CGhD3btNbBr3669mHWcwFfmdVY3oXYaOK+7sOdgPB7NfMxWQYQF0kqgXq8Hv6bHS7GexEmCVktV7eUYpokoiiayPOGcF2MHRb0IwxCmaUFKqaopp4AxlgmjAbrd+VsOKZYfJewpFIqJsSwLjz36KHzfX2i5PSEUui5KWxVclbazZUBKCcuywDlHkiQIggDhJz8NefkxyCefAv/ySwhf/BSSpz8AeeES2KuvlFo9NK1g0Wg04fv+VCm4y0Yu8FFKYVk2GGO19Zicd2VZLkzXcUIuhAHO+bkqSk+iChF2EZimhf07d9QkU1ErfN/HxYsXEYbh2vtp5RVKw+Fgop9vNJoYj8eI43o+k9adOI6zQA0dmqZnC7nqWJ1GKlabMAwDruvind1dVbigmAol7CkUiokghOBdTzwBzxsv3Bw3ikJYloUwjEqpGFyVtrNlQEqJJIlhmiYIIWmC59vfR/TE+8B/6zdAewcg229AXrgE/rnPgIwGp4px5xVlpxEscsHEdYfn/rwnsQxici7wGYYJ07QQRfVLhJ53ZZmm1VfYs20bvu8pEesIpmlhd29v0ZuhUDyAMAzYlg3ONURRDGA9BT5NSwOpfP/skBvDMEt/FivKJV+wTQVrCV0XsCy78FZeJ/JOD13X4DgNcM6zMfDdcZSm6bAsCwcHB7h1+zb6/X7txlmK5UEJewqFYiIeungRQojaJAwyxqBpeikT7FVpO1sWGGNgLB2cE0IhRn04X/8PMBhF9DMfBt/+Lsif/hHIKF3BP02Mq1qUJYSi0WhgOByUOtjKt1tqAtHP/1rRhlxH8spY23ZASL0SomepLJtGXE0rEEjthL18xd91VXtaTnqfYTg4qOd1pVhvhsMh4uxemi5Urm41OGMMup5Wb0kpQQgBIQQAoOv5Ysnp92AhBCzLwmAwmLsFjOJ8pK24aWt13uHDGINt2wiC9ahSzcPW7hwcIE4SbL/9NoIgQLvVzsT8CABBo9HA9e3t7Lxe/f2iqBYl7CkUijPRNA2PXL2K4XCIuqwqh2EI23aOrAxOTxltZ8tQgVUXHKeBIPARBAGiKEQQ+PB9D6Of+vvwPvIrEL4H8f+zd2dBkmXnfdj/Z7nn7plV3dXb9CwYUCABEZYtUBx5IAJjUjMUgSFIgoJsg0ZwLAPhcISXYEDBB72RfvGDgjLtB0shgxEWLQWDQRAM2SJNimNCI9IYEYRAiNsQnKWXmeqtqqsql7svxw83M7u6u5asqpuZ92Z+vwjGEN3Vmacyby73f7/zfe++NdW211mHsq7roizL2gPt8bqL7/k4cOlJlH/puyFf+5e13ked8jyHYUhIaUxVWdEGpwmFlVIAGLKsWcFe9V6YLHU4cFJSGiiKAr1eb9FLIeRAcZIgCENcuHgBeZ4v5Yk95wKdTrV9VkoJz/NhWdaogiuGYRiTgVqHcRwHlmVjOBzQFtyWqj6bGFzXbUyBwCxVhRAJ7ty9i+FwCK01kiTB7t4eDMPA2toaDMNAGIbY2dlZ9HLJkqBgjxByJM45nrhyBVrrxvUXk1JASqMRJ9m0nXc6ruuCMX7gVhp2973q8fvab8FTBvI8O7ZK7iSh7EnD12obhY1+v/5gYLzu4sIV4NkPgv3BVyH/7N/Vfj91U0otzZfy04TCpmlC67JRAdp42EkQBEsZDJyWUgbiJBldkCKkmbTWyLIc586dG7UXWZ7XsBACvu/j9u3buLe1hb29PWxtb2Nrexsd3wdjDEqZyPMcnFcVtkC15VYIjqIo4PsdSCkxGPSpzUDL5Xk+qS5f9m25pmmh1+8/9n1Ja41hEKDf6yHLMtzb2lrQCskyomCPEHKoq088gSevXgVjaOTJfJblo9L+ZOFfhmk77/GUUrAsG73e3mOTb4EHYZdOYuS2C/YDP4Zi83ptj+dJw1f7fR/A7o//18D1v5issW7ixptgwx6Mr/5fjT9uiqKAUiYYY43ajnta04bC+wNhW3CkadaoE8xutwut668qbbuqGiJCFC1u0BMh00iSBGVZ4ty5c5BS1n6x0jAMmKYFpRSUUqOtgLO5ODHedltVZ3m4dfs2egdMkxdSotvpwjAMCCFGE9g1LMtGGIbodDqwbRtFkWM4pG2KyyJNU1iWDc6X43vEQTjnsG0Hm7duHXrcFjPYCUIIBXuEkANZloVLFy+iN7qq1EwaUkoIIRe+xmWZIjkrSplwXXfSq+7RybePSr/vhxB/6idhZSn0m39cyxpOEr5aloXgP//vkX3oI4eusZY1zfG4qWO7+Hji3bJsx53G/kDYu3OzcY3bx9vFl70C4qRM00Sv329cP0RCDhLFMe7fvw/btmvtuWeaJkzTws7ODoZBgMFwCNu2YRjysWCFMQYh5KE97BhjsCwLQohJv7wxKSV8vwPOBdIsh2VZ2Ov1Dt1mGIYhgiBAHMe4e+8etre30ev1cH9nB4PhEIwxeK5LvceWEGPVd8Jl/cwyDIUkSagNBJk7CvYIIQdSSsH3/WMbGi9anueT/lL05a+ZqqmqVX+c8YnEo5NvHzUO4Tp/9DXIsqjlJGfaEI1zDs/zkf3FH6E4d/HQNbZNHdvFy7IcVVgsPkyfl/GxqL7+VZgNrF7O8wJKqVaErfPsRWpZNu7v7DSqupKQ4wyGQ6yvr0OIx4O3k2GwbQdCGrh2/TqGQYAkqXrbBkGACxcujqrkylGFkQ3HccF5tbVfCIGyLB/6XuU4LrK8QJEXkFLCdT1IKSGlgGlauLe1hc3NTfT7fezs7Bw7zCfPc0TxwZO8gyBAUZY4t34ORdG8iezk9ISQkIZc4mDPQJqm1AaCzB0Fe4SQA125fBmAbnypvNZV1R7nonE9AFedEAKe50MphX6/99CXdxYOIL7x2qGB2TiEyxgHvv9Hwbc2Ucbz2VLnuh7KskCys33kGtumru3ieV4NrpmmB+IyGB+LJqv62TXvYoeGbduI5/T6OIv94TK7u4nsk59F/tLfBr9W/3Z3x3Fw9+7dWm+TkHno9ftY63bhOM6pKk4ty4LregjCEDdv3nwsOCvLElEYYmNjA7btQKmquvXmu+/i/v372Nvbg9Ya6+vnJu93UkooZeLatWvo9/vY29vDzs4OsjRFURToDwbY3d2t5fcfi6IIcRRhY+MCOOc0OGNJMFb1oGvaRbK6uK6HXr9PbSDI3FGwRwh5zNWrV+HYVZ+TNsjzHJ63WtsDm0wIAcdxq6v7WTrVVprDKnnyj38S8ad+EsWHn4PxF9+CHj7eq6dOhqFgWRb6+3oCLcvEY722geJjnwB/80/PFKJorSdbspb1ivtBbLvaHte0ix1aV8FeG97/9ofLxfMvovjhzwEXrtS+3Z1zDsNQ2N7eru02CZkXrTV29/YgpUSn20GRF4dujx3jnEMIOdrBkOLmu+9OArqDZFmG+zs72N3dxb179x4avlOWJaIoguAca2vrMAwDhqGwtb39UFihtUaSpgjDcGYhTZpl2N3dhVIK3e4ahBAwDAXGGFXjtlRZlpCyOqaaMPyuTqZpIs8L3L59e9FLISuIgj1CyEOeevJJOI6D4bA9VUpaayilwBgad9K9KhhjME0TruvBsixoXaLfn74/42HbRNndTZT/wXMoLz0FfvEq3D/5tzPbAsoYg+93EEUhiqJA/sGPIP17/wDF2nmUf+s/bf3E4+P6Gp5EnmewbQdlWa7MyZV94RJ63/NCIwNey7KQZdmxJ/+Ltn87PLu7WQUJaQLjV/5JrRV7UhooigJ71OOItNgwCJBnGc6dOwfGOPI8hxDVtteq0k5BKXPy/2sAO/fv487du1NXUx/1c0EQoNfrIQxDhGGIvb29mn6zk9FaYzgcYm9vD3meI4wiuK4Lx6k+g1ahcnzZ5HkOx3GgtV6a7xBSGnCcamjGqrQqIc1CwR4hBEB1tfeZp5+GaZqNaw4/jaIo4Dju0pb2N5UQEo7jwHU9cM6RJAmCYHji7UOHbRNlWQL+xregNy7B+NX/HVaewXGc2iezarcD9jc/Dbl9B1Gv2k6U/r1/AHTWgfULkL/xz9s/8XjrDvR3fAjyy18C790/881prVfmNWcYBtLv+yTiT71SW8BbZyWoUiYMowqzmh7ujbEsgfj2tyC//tXat+Falolef0BboUjrJUmC3b09eK6LbncNUhro9/vY2t7GYDhEr9fD9vY27m1tYXd3F1HN78dlWSLLskZUZ5dliThJEMcxdnd3kSQJ1tbWaUBOC40DPcdxkefL0UPRdhxsb28/tOODkHmiYI8QAs45nn3f+8A5Rxge3ey4qcqyhFImACzN1b8mU0pNqvPKssRwOED8SBPs9K+/hOynfw7l7g7E5jsH3s443ODvvQPx7W8dHHAwBjge2NtvIB32kecFLKuqWADqCfjK/+RHkPzIK8h2tx6ENpvXUX7or0L88j8Gc1zw995pdbBXfu8LKL/3+8HvvVdLMFUUBUzTBMDO1PuoDVudTdOC3L6NbHertoC3jmEmY4xxKKVgmuZKBK3HcV0Pt27dWoqTRUK01uj1+9ja2sL2/fsIggBZlk1aA6zqcc4Yw/raWgP7npJpVNWWGr7fQZo2v+L8OMowIKWBYRCs7GuSLBYFe4QQXLp4EaZpIora0VPvMKtUQbQI1XZbC77vQ0oDWZZiOBwgy9ID+/hkP/1zgKGg//JHIH/zlw+8zWnCjUd/pixLJEmCoihh29XEXa1xpnCpG/Wh+7vA7/3WJLTh27ch/9+vQH/4r9UWwCxSXcMz9iuKAp7nnqmao86Aa1Zc10U67EO/+Se1PXZ1Ph/jk3spjVb02pslzjmkNLC1tbXopRBCZkgKgTUK9lqtqjLHqE9su5/HPM+hlIFz6+eO7G9JyKxQsEfIipNS4urVqwiCAEC7P4SqCiJrqXp2NMU40ONcjPrtBMdWypW7O9B/+SPgv/S/HVqxN1W4MehXfeG++n8/tGWvLAskSYyyHAd81qQP0VEY49h/rFuWBUOXiP/k3x24hlkEYouwv79ZXR5Uyp7+NTd+fPm//30UH32pcZV7jHHYtl17i4K6n4+iKGDb0RrXlgAAIABJREFU9ug1sLr9fbSuJuLu7O7SiRUhS4wxho3z51f+YkbblaUefXax1n925XkOw5AwlMJw2L62RqTdKNgjZMVduXwZjGGpGr22ZUJkG0gp4fsdSCkw0BzD534A+vbNqcIIsfkO5G/+8qGhHjBduFF89CUUL3wKbPfegRVdRVEFfEVRwjAMuK4L0zRhmiYsyx6Ffs6kus+yLJimOQqiGDzPx2DQPzQEmEUgtkzGlZynvdo+fnyLj77UyMo9pRSEEK2oJqjCPWeqquU2bIE+PQbPddGjXkeELK2yLHHp4kXEMfXSbDOtNbIshW07kFIsxfmIIQ0a3kTmjoI9QlaYUgpXLl8eVesth6LIYds2iqKYeY+L5T4xBhzHhW07SJK46unzsU8sJHiZtmKuLAukaToK+QrkeY40TZAkCaIoRhSFiOMIcRxBaw3Pq3oEVv9m+Z6/eamm27mHbsme1mkqI8sLV5G98kWwG2/VPoBhbNxHsg0nG2VZwrKme/9rwxbo08rzHK7rQXCOIGx3iwlCyOG6nQ601tTTbAlYlj3pG9lmhqFQFAUN0SBzR8EeISvsypUrgC5b/yH6qLNWEE1rmU+MPc+HlBK9Xm9yfCxqS+ppKuaqpsxVuFGFTQ8HTuMqP86roQN1T9ldNVJKcH62x/A0z3P2yhdRfvi5aqv2N1479X0fxXWrvp1tOXE0TQtZlh273mXZYn6YLEvR7XZhSInhEl28IoQ8IKSEY9v0+d1ylmWBc1F7y4tFKMsCnufDtCzajkvmioI9QlaUYRhLV603luc5bNuZ+bS4ZT0x9jwPXAj0H9lGsIxbUsdXh23bgWmaS1G5t4hK0rIsFzK4ht14C3rjEuSXvzSTij3GGGzbmen7ZN3P1zioPq7CcBlfz4/KshS+70NIuZSfdYSsuqIocOnSJUQRbcdtM8dxkabp0gS0SZLA93wkSYI0TRe9HLIi+KIXQAhZDN/3Rx82y9lcPE2rfh2zxII+5KtfAQuWp9zeth0IIR8L9ZZZnufo9fZG23P9RS/nzIrnX0T+6c+jeP7Fud1nnufQuoRpmnO7TwDgW5tQ/+hnwbc2Z3L7QsiZV+rV/XzFcQzDULXcVttprREEQ2ycPw/O6SsvIcsmSRLEcQwpjUUvhZySaVrgnC9dr0TGGNIWtPAgy4Mq9ghZUVcuX0ZRzLaibZGyLIPjOMiyjCYjTkkpE7ZtHzlIYpllWQrHcVAU1TbetlpUJanWeiFVe7OklALnHGk6u8ex/udLw7YtGqCxj5QGgjBcmmoQQsgDhlJwHfvEfVBX5f2vyTjn8H0f/f5yfe+UUkJKA3fv3Vv0UsgKocuXhKwgx6m2HT76JUi7HeQv/ji021nQyuo1nrJVp2V7jMbG02SHw8HShr3H0VojiiLYtr3opZzIo8fkoipJ0zRFWZZnfvya9BrjXMw85K37+ar6SlbVhsdZRHXnImhdQsrjHw9CSPtsb28jTTN4vg+ATf3vVuX9r8mUUqO2Oe29mHoQSVNxyQJQxR4hK0IIgY2NDWxsnMeFjQsIguCxAGfZhkFkWQbX9c48rXO/ZXuMgOrY8P0OwjBoxeTPWSrLYlTpWd8xM2tNOiazLIPn+cjzw4c3HFQlsf/PxidbTfh9qil9OYqiXZVeUhrgnCPPj+mzt6R9Qh9lWTZ2dnepYo+QJaS1Rq/Xg2Vak50a01iV978mk1JCCDHTqvhFYIzBUAb29ijcI/NDly8JWQG+5+Hq1avIsgxFkaPf7z0UWmi3g+L5F8H//e9DAhCvv7q4xdYsTVNYll3bpK3xY7MsjxFjDL7fQRxHSzE44qy01ojjGI7jYjBoR+/EJh2TZVkiiiK4rodeb+/AnxkHdwAgX/3KY3922O8jhIBhGOBcgDE2uT+tS5SlHv233DcJeXqMMQghJrddbaOpTjiiKDzRbTVBHEfw/c6xax9XCy47IcRSbREnhDxua3sb3/mBDyCOo6l2HqzK+1+TlWU5+TxfJmVZwjatRS+DrBgK9ghZUkopPPnkk5BSgjOGMAwPrd4Yn1RLYOm+5ATBEOvr5xBF/MxbTMcBqHj91aUZmOH7HWR5RhPl9onjGGtra6i29DS/aq9pJydxHEEphW53DUmSIMtSFMWDbTYHBXf7/+zR30cIAcdxIaWcTLrWunotc87BuQDAwDkHY+yh0K8siwPCPjb5t0IICFGFeWVZotQloIGiyBGGwaj6sH1bhMaPk1Jq5SfySSlX/jEgZBUYhnFktThpnqIolnKw0fhiISHzRMEeIUuIMYannnwSWpcIg+DQ3hXLXKm3X5ZlsCwbYRic6XYOqjRqM9f1AADB8GTVjMsYcO6ndYk0TeF5LoYnfGxmrS2Pfb/fg2maMAwFy6quWmdZiizLUCYR5Ff/xUNh32HhpFIKrushSeITV1AahgEh5CTAA2OT7ktaV89zlqUIw+yhtTyu+eHuQdI0gWmaKx9qVVWXdOGCkGUXBMFUvUVJcxRFsVQVe0opKGVCCIHNW7cWvRyyYujdj5AlwznH1SeeAOccQXDwNqxxOKCVieLlzy1lpd5+YRig211DFIVn6pvWpC2PZ2VZFgzDwN7e7on/7bIFnAeJohCdThemaTZqi3KbHvskSSaPnZQSpmnBtu3Jidfe3u6RlRVKmXDdakv0aXqjZVl2pp6RbT/ZiKII6+vnwBhrTb/IWeBcIIqaG4ITQghpxw6Jo1i2DSkkNm/dQhie7XyDkNOgYI+QJeE6DjY2NuC6LtI0ObKn3DgcEL/+zyF/7ReWIqg6SlmWyPMclmWdqXKjaVseT6uqorLR75+uqe8yBZyHKcsSw+EAvl9NZm1KuNfWx77aGhrC9/1JdZx76QnsfvdzEK+/ChkHcBwXWZYCYFBKgXOO4XCwsIEHyxCIlWU1DXaVh+JIKRFSxR4hS6/tF2NW0YPnrN2ftUopCC7w1ttv01ZwsjAU7BHScq7rYuP8edi2jSSJ0evtHXsy+mg/q1UQhgE6nS7iOG79yfpZCCHgeR6Gw+Gpv3wsS8B5nDzPMRgM4Ps+ylKPQqfFautjb9vOJFiP4ypkkR97GfknfgIAw/o3fqcKoQwDQDX0Zvxzi7OYk8TywlXkn/kC5Je/BL61eabbKoocUhpTBXt13m9TVD0YOQ3OIGQFjC/GcH72nspkPjjnrf5OPh7qZZoWrl2/TscdWSjh+/7PLHoRhJCT45zj2fe9D+trayjLAmEYHNMn6gGWJeDvvAGWNaMKaR601lDKAGNsYRVAi8YYm4SbaTrf5167HeQv/TjKD/wV8Fs3WnPslWWJosjheVWl2WH9KsnBhBDodLqT6rv94ai5uw0e9OF96/+DTiIMBn2kaYo0TRvxGuWcwzTNuYdC2StfRPnh56A3LkF847Uz3ZbW1bb7JDn+d6jzfpvCNC0Mh8PG9cokhNRPaw3XdcG5mPr7MFmsKhhTU31GNYmUEo7jQimF4XCIu/fu0QUksnBUsUdIC126dAnra2vIsvTEDeVXWRRFcF3v1B++bRlccBjf7yDPs4VUQhXPv4ji5c8BAFgat6rqLMsyDIfDSaVjEyr3TmpRx67vdxDH8YHHXHL/Lrqv/xbKskRvOJjbmqa1qK248stfQj7671llWQrOvbnfbxNYlgWlFN59991FL4UQMidKqQZUe5NpGYbRuio3xhg8z8fmrVvo9U7X0oaQWaCKPUJaZn19HefW1xEEQSsDhkUqyxJKmQBwqqu5xQsvI//058GGPfB33qh7eTPluh445xgM6gtQtNtB8cLLYHc3j63AY3c3gTQGf/OPIX/vN1tTsTdWlgWKooDneQB0IyrKTmJRx65tOxgeEtpprRHHUWOv1I+32My7vyILBxDfeA0srOe1Om7TMO/7XRSlFDzPRxzHePe995C17LVKCDk9LgQc20Ger25f0TbxPB9hGLQm3JNSwvc72Nndxf379xe9HEIeQhV7hLTMxvnziOOItgSeUlW1557qZL2tgwvOMgH3KCeZ0MqCPozf+KVa73/esixFv9+H7/swDNWqatnFHLttb2TO0OLWPyvJth0IIXD9+nVEtC2KkJWzt7eHCxsbiKJw0Ushx2CMtao9DmMMruvh5s2bCEI6vkjzUMUeIS2ilMLG+fP0heUMyrKAaVrQWp+4aq+NvQmVUrBtB/1+r/ZthezuJtiwV23vzJIjK/hOUt3XZFqXSJIEvHMO7Ad+DOzee9At2PaziGNXSjmqeGtnwCKlgJTzr9irk5RyZbam2baDsixx7fr1lZ4CTMgqK8sShlLwPBdpSrtammxRfWxPQggJyzLBGIdl2ej1+9jdrfciOSF14YteACFkep7n0ReVGsRxDNu2F72MmRNCwnU9BMHpJ+AeZTyhddyzbVzBVzz/4mM/e9Tf1U27HeQv/ji025nN7WuNwX/4PAaf+Cz4xz452d5NHlVdjW+rRfXYq5OURut/h2kYhgLnHDdu3mzNli5CyGzcunULYRjB8/xFL4UcoenfDxzHheu6GAwDCCEQhAHu3r276GURcijaiktIi7iOQ1twa5AkVbBnGMbSVnZwzuH7PqIonNvveNR2z3luBT3JFuHTGv8e5R98Fb7jgHO+ElVRJ5HnGcqyhOO4CMPgVLdRhbR/G+VT74fxy/8YfGuz5lUeruknHdOwLGslKryVUrh37x6FeoQQAMB7m5t4+qmnYJrTTQUn81cURWM/Z23bQZ7nePudd6C1xr1FL4iQKdBWXEJagnOOJ65cQUh9HWrCYFnWTLfZHbb9tLxwFdkrXwS78dbMGtV3Oh3keT7Xk/qjtnvOcyvoo1uEZ3Ifo99HJzGyLIPrumD+GuKP/mDrtxvXqXpsvEnIN434R/8r5P/d/4hc2WCXnkDxw58DLlxBeekq5Ne/OuMVPyClhBACadrO59LzfJRluRLBnuu6uH3nzkpUJxJCppMkCS5cuEDBXiMx2LYz+pzlKEsNrZtzYcayLNy6fXtpL/6T5URbcQlpibW1NWRZRicuNYnjCJxzSDm7wuVx5Vj+wssPbQ3NP/MFlB9+DvlnvjCT+/U8H1oDQTCcye033aNbhGetKAr0+z3kf31+243boizLUYPsE3zdePHTAOfAi5+uwtm/+CMAAH/3nRmtcvmM+xuuynsAY+xUk84JIcsrThIkSQLTpHYZTSKEQLfbRZwkuHbtGu7v7MJ1XXieB8MwFr08ANVnaJv765LVRBV7hLTEk1evIk2TqapelmVQwaxJKSGlMbO+hePKMQgDxY+8AjbsVVVrN96C3rgE+eUv1V6xN95i3O/3ar3dOszquGzC8a61Bu7chJWnEK//K2iqEJgwTQt5nk0dvOTKBp79IPDqr8H4438L8Sd/ADbsQf6bX5/r82sYCoyxVvY19TwfSRK3ZtrgWRmGgTAMV+b3JYRMJ04SnDt3rrWV18tGCAHP87G5uYnt7W1keY4oinB/ZwdZmmFtbQ2GoVCWxcIKGRhjUKbC1tb2Qu6fkNOiYI+QFrAsC+fW1xFF0/XwKl54GfmnPz8JksjBbNtGmqYoiqNPBk8bHI23a/JbNx7aGsrCAcQ3Xqs91BtPwB0M+o2s7JzVcdmU410nMYwb34YjJW392UdrDc/zp37/kt/+Q8j/55cgv/2HABY3jVopBUC3biuOZVlQykQUhY18H5gFIThKralVBSHkIR3fh+M4rbxAs4w8z8ftO3fQ7z++oyJJU+zs7kIDOLd+DoyxhVysEUJAcIGdnZ253zchZ0HBHiEt4DgObNue+gRzHj3GloHjuFNtVTtrcDSPYEJKCc/zMRwOGrslbVbHZZOO96IooJQaDWZp54lEXRWQhqHg+z6UMqG1RpqmUwdNR61hXhWa43W3KdgzTRO27SAIhitVvcYYh6kU9nrNq1QmhCwQYzh/7hyKoqDhOgvGGINl2Xhv8+ghWFEUYXd3F91OB5Zlzv0zWCmFJEnRH8ymBzYhs0LBHiEtoLXGxsbG6Irj8SfGi6pwaRPOOSzLnKqKqEnB0UGqCbgdhOH8JuCexqyOy6Yd73leDdMoiryVJxJ1VUA6joOyLNHv9xDH8Ymqx45aw7wqNE3TRFlq5HlzX1OPsiwLZVkgjlerYlTrEr7vY/v+/UUvhRDSIHmeg3EO13Fbe7FtWQghwKeshNNaY29vD2vdNUgp53qhyrYd3NvaavT3aUIOQsEeIS3AGUO32wWgG1uN1TamaYFzPlVz3KYFR/uNQ70syxDH0211XAZN6Kt3GK01yrKE67qtDFjqCrKlNE49VfaoNcwraK96A+bHbtVvEsuykef5SlXrjUlpII4iOhkjhDwkjmOsr6+PKumr94fx5xOAIy86CSHgut7k5xzHhWmqSUiltV6ZlgdnVV1Qt9Hr9aa+6DkYDnHhwgUURTm3C6Wu6+HW7dtzuS9C6kTBHiENd/7cOTz11FPIspQmNNWEcw7X9RCGQSsrqh5g6HS6KIocQRAsejGnVl64iuyVL4LdeOvIvoPjMA+DPvLP/rcoXvjUwvvqHaYoChiGgmHI1gUNdQXZhqHAOT9dsLdvDY8eH/MK2i3LQlHkrbqYYts2kiRu+fva6XAuwDnHsMXvhYSQ+mmtJ1s7HceB4zgQQqAs9ajVjQNpGDAMBaUULMuCbduwLAumaaHf78NxXFiWheFwiCiOEScJ1tfWYNs2lDLBOW9VdfcijANQ1/PQm7JtQlmWiOIYG+fPz+UcqBqqJ7G9TYMzSPvIRS+AEHIw0zTx5NWrEEJgMOiv5InarFQTI5PWBS6P8jwPZVliODy+T2CT5Z/5AsoPP4ccgPpHP3vozxXPv1htwfzgX4X+0EfA3vgmxOuvzm+hJxSGIXzfB9CuoEG7HRTPv1hVxAWPN7iellJGLYHztMdH3RhjKMt2VWJwzlf2syLLUvi+jzt37y56KYSQhtFa4+a776Lb6aDX7z90waaqJLMgRFWBV4yqng3DgDQMDAYD3L13D7ZtP/R9axz+OI6DS5cuodtdG+2eiFGW7bkgNE9lWcK2LDDGpq50DIIAcRyj0+kiiqKZbalWyoRlW9jcvDWT2ydk1qhij5AGunjxIq4+8QTSNEUUhSgdv7HbDtvGtm1IKVofhlmWDcMw0O+3v1k8u/EW9MYlyC9/6ehJwYM+9MYlsK3b0O/7Loiv/w7En31jfgs9Ia1LmKYFrctWVX3V0cPONE1Iw6hlSunUx0fNLMtCmiatCsps216pLfn7VdvknBNt8yKErA6tNaID+r2OhySlaYo0TZHnVX/cLM8nVWLjAVAHybIMu7u76Pf7YIxhbW0NeZ7TFt0DlGUB0zRHAd30F9f3ej2EUYTz586BMdT6nUoIAdt2YFkW3nr77al6bxPSRBTsEdIgtm3j6aeeguM4o+mmVZ+keTWLXwWe5yMIhq0+8TMMBcdxMBj0l+KLIwsHEN947djQpvjoSyhe+BQQBRBf/x3I1/5l44NuLjikkI1o2m3bzlRbheroYee6HpI4ruXL97THR91s2wZQbfHc32fPcVwYhmpcxa9pmhBCtrKvY12EECjyfKUfA0LIYhRFgSAMITjHuXPnYJrmJCQkDyilEIYhkkOC0sNkWYZer4dLFy+dqsXHQetQSlXbrQcD3L59+9DwlpA2oGCPkIa4fOkSrly+jCzLEEUPV7k0fSprW3Q6XeR51upehUII+H4HQRC0qql/HdjdTegrT0N/91+D+NM/gPj2txa9pGMxMJimmuqYm+VAkE6nC8MwYFk2GDu6F9BZe9hxLmDbdqv7PgJVgMe5gBBi1DDdhG1XlbKMMSRJs8Ij1/WQJPWEqfNW17HPGIdSCr3+6beQE0LIWQRBgHtbW/B9H47jIstyaE3hHoDR45Hh3tbWqf59WZZwbBtSymM/6xhj4Jw/dgGcMQbHccG4QK/fRxAE2N7ebuVnJyH7UY89QhZAKQXP80bNdnOYSqHb7aLf7x1YgcWCPuSrX1nASpeH73cA6FaHDYwx+H4HcTy7HiNNxoI+jF/8nyf939ogzzNw7k31s+MeggBqfb17XnX/e3u7MAwDtu1AqTUMh8OZhMPjacBtrybt9fYe+qIvpQFAQwgBZZqLW9ghqgnEzaoinFZdx36eZ6P3ekIIWayb776LCxsb6K51AQ0EwfDI8MgwDHDOJ4OAtNYIw3Z8Z52mZ55SJkzTxM7Ozpm+HxRFASH4kT9jmhYs20JZlJPeiYyxyTp3d3dx5+7d1n9PIWQ/CvYImSPbtnHp4kXYtj0q99YAqg+aMAzoA2ZGOp0uAI3BYL5b+ermeT7yPF/p/h9tC7m11ijLcrR18+gwdhxWHhRannaghWXZkNJAr7cHoNrKkmU9WJYF3/cxHA6Q5/WFe+MG5MNhu19rwOM9fMZVjpxzMLBFLOkxnHOYpgXDMFCWZWurQo469k+iLEuUZQnLsmg7LiFkofI8x+07d3D7zh1sbGzgwsYG4jh6qILfMBQMQ0IpE0mSoCiKyXCP9bW1SfuYJp4fVBNkDSilJoUKVa/C5LH1ep6HPC+wubmJ/hm/i4+DusOMt9i++eZbyPMcjLEHg1GoKo8sMQr2CJkxxhjW19fR7XRgWiaSOJ6cZJPZ4pzD9zsoirz1wzKqbYGcjp0WyrIMSh0f7B0VWp6mokkpBdu2D6wErqb2lfA8H3t7u1Pd3mEcx4WUsgq8GKu192NdE3rrNf00v1nx/Q6EEGCMIR81eK+j59Ci1BnY53kGz/Mo2COENMb29jaSJMGVK5chhESSxFDKhFIKu3t72H1v87GWHXt7e3j6qafQ6Ry+o2eWxsEd5xyAHl2o1JBSwjAMpGmKfr+PXr+PNE3hui7Wul10ul0UeQ6ATfoMB0GAa9ev17IuwzCO/D5lmhY2b92aXLTUWtd6AZOQpqJgj5AZu3jxIrqdDtI0Qb/X/gmmbeK6HrIsa81WhsOMv/zt7T0I9ZoZeJCD5HkGy7LPdBsnrWjiXMB13dF224OvUKdpCsuyYZrmqfpOSinheT6KokAcR8jzAmVZ79XwWW1PPgu24GI9wzAghMBg0KfqgwPkeQHPdbG9vb3opRBCyMRgMEAQBHjmmWfQ7a6hP+jj+o0bh76Pa61x4+ZNXLx4EetraxgOB3MJ94SQcF0XRVmit7eHOEnAGINhGDCVqiYADwaPDQUZDocYDocQdwRM06wCtSxDVnOoppQ69MKNEGKyFkJWDQV7hMyY57qjk166WjQPD6qHGBjjjw0iaRspqy9Yg0Ef1dbtShMDD3KwLMvhuuJMt3GSiibOOTqdDsLw+F6MVa8aCWC6YK/q/8NhWRYMQyEIgplWitW1RbNuiwz3xid2FOodLM9zdDrUZ48Q0jxlWeLatWvVBO8p38Pv3bsHzjnWut1Ry4XqMyCOo9o/B0zTgmlZuHWGLbNFUSAMZ/Pde7wz4LC2E4zxxk2sJ2ReKNgjZMZM00Qcr25PtHlaW1tHnueTLztlqVvbcwqotnF7no8wDB8LhpsaeNRtGSoTtS6RZSl8vzMKaGdnXEVX9fE5fitiURQwDOPQvzdNE5Zlj7biANV2nKoKcW9vb+avryb2VKyacB/duHuW9vcMonDvcVKKUQ9bQghpppO+d9+5cweDQVWxxwCYloUrly8jTdPRVtPszO97SikYhoG33nqrscUIx1UsCsHpc5GsLAr2CKmZUgqXL12anHhlWbbwfkyrwLJsaF0uRdP+Mdf1Rv2zHg9omhh4zMKyVCYGQQDf76DbXcNg0H9sC0sdDEPB89xRFd10X/CzLIVt22CMPxbSmaYJ23YQBEO6Ar5PmmZwXb7QYC2OY/h+B73eHn2+PEIpE1tbW4teBiGE1CoIHrSVCcIQw+Fw0prhwsYG1tc9pGmKPM+Q5/mJPp+EELBtB+9cu9bYUA+ogr04jkd99h7/XlIUBXy/c+jfE7LMhO/7P7PoRRCyLBzHwbPve9++UnlN1XpzUk2GVKPpo3nrT3YNw4BlWej3V7svI7u7CTbsVRV7WXuHAwBAkiTgnMN13dqns5mmCdf1MBwGx26/3U9rDSGqyar7t9RWlX8ehsPhZBoseYAxBqXMhVWG5XkGpczJ8AxSYYzBth1s3rq16KUQQshMFUWBLMuQJAl2d3cRBAE4Y9AacF0XpmUCo+8anHPYtgPTtCCEhBACShkwDAXGqjY2t+/ceSg8bCohJVzHfSy4Y4zBdT2EUYTd3bMNBSOkjdiVJ55o99kvIQ3h+z6evHoVQTCkE60FsG0HQnCUZQnTtJBlKdI0Q5alrQz5Op0usixrfY9A8jjDMOC61dTOOoJ/13WhlInBoH+q9x7GGLrdNQRBFQoahgHP805U+bdqOOfodtewu7uzsDUIIdDpdDEcDqgyYcQ0TaRZjs3NzUUvhRBCFspxHFy+dAmmaQIAtra2EIQhHNuGaZnIshycc3iui52dHezuG9DWZIwxfOcHPoA0TZEkMRhjsCwbSincv38f96him6woCvYIqYFpmnj/s89iOBxQb4cFcV0PWmuEYTBp7i9ltUWh2s6ajEKK5r/lCSHg+x3s7dEVx2XFuUCn00EcR4dOdzvKeJot53zUVzI+UaXeo5RScBwXw+EAvu9TqDeFbncNYRgsNFQbb5em94qK7/t4b/NWK6pOCCFkHqSUKIqilRe5D2MYBt7/7LPI8wyGobDX62F7e5sKK8hKox57hJwR5xzPPPMMwjCkUG+BOOeTYKMsy4cmctm2A9u24Lou8jxDUZSjybnV9Kxq0EaJsiwa8aXANK2V3v64DAMzjlOWxShE6yDP8xMfd5Zl1VbxBwBpmkIphU6nS6HelLTW+4aKLEaSJHAcdzQlcHlO2k6j6msrKdQjhJB9mvC9tm5ZluHtd97Bd33nd2Jvbw937txZ9JIIWTgK9gg5o7W1NZRFcaZqGXJ2jDMUxcEDCaIoRBRV4d+4yilJYhRFAaXMUcjHwBgH5xxpmowCvyp6X1psAAAgAElEQVTsm/cJs2ma6PXasSWiLuWFq8g/8wXIL38Jxfd+HMXLn4NWJozf+KVFL21m8jxHEAzheT56vd5UE2ZN0xz1xGG1T6QNghBpmlKoN6WiyCGlRJIsvvfjqod6ACCl8dAFHUIIIcsrz3O88ed/PpNhZIS0EQV7hJzRxvnzNCBj4RgEFyiKo69KlmWJKHr4uXr0SqaUEurcBRTf+wNwvvkaZBxCaz2qqqrCvjyf3aRjwzBG1YOr9UUl/8wXUH74OeQA2I03R3/KFrmkuUjTFFIa6HQ6h4S5DJ7nQQgBzjmKopj0lal7C6jWJYV6J5AkCTzPB7C4CjHbdqhSfGTcX4kQQshqWLXvyoQchYI9Qs7Atm2aStgAlmVOttOeVZ7niP/K88g/+RNIkgjy1a9ASgnDUOCdc8if+350/vB3gWEfaZogzwsURV7blwspjWMDymUkv/wlZEICt25C/MFrYGkM8fqri17WXIRhAN/vwPU8BMPh5M+rybQ+siyjoTwNlOfV9G3TNBdWtWeaJoJgePwPLjnTNKG1bk3zd0IIIYSQOlGwR8gZFEUBxpa/qqjJpJRwHLfWravjQGn833EPtPxv/BDyT/wE4jiC+7u/DsNQVeDH+STgLYpiFDIWkxP/kzAMA0ly8mEKbTXup8fe/FNgfQPlhz6CMuhBvvqVRS9troJgiG53DalhTCrxPM9HGIZI08Vv9WyCJvZejOMYpmktJNgzDAUANBEXQFlqmKakXoOEEEIIWUkU7BFyBmq0bZIshhACnucjSZJat6OxoH9gsLQ/8EuS5KGTec45DENVW3lVFfZxzlGWJbIsQ5qmUwzEYBBCNKJn17wUz7+I/NOfB+7fBc5fAu7fXZlKvf0sy0ZZlnBdD0kSQymFoshPFeo1MQCrw+RYARoT/OZ5Btu2F3LfjuMgiqinHGMMhjIo0COEEELIyqJgj5AzuHDxIvWkWhDLsmDbDqIomluPw8MCP6Dq85EkMR7N5JRSMAwDrutOJmjuPwHVWk966o2DwFUyqYr8wb9T/YFpLVUYNQ3DMKCUQq/Xg+s6sG3nTJV6TQzA6vBoJW0TlGVZBUv7Ki3nwTQtAFipiwAHEULAdT30+n3cuXOHwj1CCCGErCTh+/7PLHoRhLSRaZrYOH8eYbi4xumriDGOTqcDKQ30+/3GTyMuigJZliFJYsRxhDRNRtV+6ajSMEdZajDGIKVEnuen/p2020HxwstgdzfBsmTqv1soZUI/9X6w3//X0B/4MOT/8XPg27cXvaq5YYzB9zuIonCy5ds0LYRhcOqQl93dBBv2qoq9Jj3XZ8SyBPydNya/U1OO6bIs4Loe4nh+W+hd151M9l5VpmnBcVzcun2bhmYQQgghZKXxRS+AkLbyPI96G82ZaZpYW1tDURTo9fZQlu07qR1X55Vl1YdvHPqFYXDmIRzjSq3i+RdP9HeLNF4X27gI6+9/DvLPv7noJc2V63rI83xSeVVt3U5h286pb3NcWbrslY9NOabH2+x9vzO3+xRCrGy1OGMMrutCCIG33n4b/f5yH+eEEEIIIcehij1CTunK5cuTIQlkNgxDQSkFpUy4rgcpJYbD4dIOl1BKQWs9RS++gx1VqTVtFde8q6CWtbpsGkqZME0T/X7voT9P03R04SClrYUjBx2XTTp2siyDbTvQGnOYas1g2zaiaD4tCJpkPCm63+/j3ffeW+mKRUIIIYSQMQr2CDkhxhieevJJmKY5t95uy2w8ZGI/w1DodDowDAPjocNRFCGKwqXuQWcYZwz2HtmqOO3f7Ve88HJVQTfsgb/zxqnWcRLTrmvZcM7h+x0Mh4MDj2khqmEsq1aVdViwfNBx2bRjpygKOI47ly25lmUhz89W4ds2SinYtoP33nsPO7u7i14OIYQQQkhj0PAMQk5ASolnnnkGDMBwOFj0clrrQSWegXFBEhsneKgGSkRRuFSN4dsyqbSJAwqW0Xiac54fXN0VBAHW1tYnfRdXxWGDP05zXM77NZdlGbTWUMo89eCTaeV5DimNRh8bdT7+tu1ACIFr168v1ecCIYQQQkgdKNgjZEq2beOZp58eDT5Yzq2gs8YYg+f5EIIjTTP0+/2HtlKNK/eWsQplukml+qGAcxGOmvxL6mHbNhhjxw7eSdMUpmkhz4dzWtniHRbgnea4XMR04CpwE5h1oWWWZVBKNbpqvI7Hn3MOx3GRJAmuXb++lJ8NhBBCCCFnRcEeIVNYX1/H5UuXEIYBDcw4JSEkfN9HnufY29s78GeW+aRtmoqjoihhGPS2vMyklLAsC71e79ifjeMI3e4aghUavF1nsLy46tPZh/N5nsG27Znfz1mc9fGXUsJ1PWxtb2N7e7vOpRFCCCGELBV25YknqDM3IYdgjOHK5cvwfR9BMFzq4GmWDMOA5/mIonAu/afaatwYfm+P+kctI8YYut01xHE09etgbW0dw+Hw1H0X92v6dvCmr+84Sik4jos0TY+txjwrzjm63TXs7u7M9H4WZdxP7+a77yJYpWSbEEIIIeQU+PE/QshqEkLg2Wefheu6GAwebnDvOA48z4dpmgtcYTtwzuF5VTBKod7R8jwHY+yxYSJkOTiOi6IoTvQ6SJKktsqs8dbI4vkXa7m9ujVtfYwxMMYn/3fcz7quhyzL5vI+Z5oWsmz5BqswxkcT0A1cv3GDQj1CCCGEkCnQni9CDrG+tgbBGYLgQX8rpUw4joM8z1EUBSzLhm07SzfooU62bSPLspWb7gkA8Wf/B+CjLwFf+21Yv/S/TvVviqKAlHIlH69lZpoWDMM4cTVmFIVYXz9XyxqaPhilaetbW1sHoKFRba7VGpOedlpXQ37KskCe5zBNE0VRPPR5MUuGMhBHze2vd1KMMViWBaVM3L9/H/e2tha9JEIIIYSQ1qBgj5BDaDzc880wDLiui+FwMOmzF0UhDEPBdV2YpokwjGrZMrdMDENNJgi3favdiX30JYDz6r9TBnt5nsMwFAV7S8QwDDiOjV7vdMe81rqW6bhNH4zSpPUxxqGhsbf7IIg1TRNKmft+BpDSmLxW9w8CmjXBxdL0ezUMBcdx0Ov1cOPmu42e9EsIIYQQ0kQU7BFyiCSOwc+tT/6347gIgseHZ2RZir29FJZlw/d9pGlC24f2GU/CBYDgYy9j8EOfhW078H7vN8AYg9ZVm8+q+qVEFIVLc8KKr/32pGJvWqs4MGGZcV5tLQzDEGV5uuBHa03bs+eMMVRXd/apJqI/XJktpYTjOGCMYzCYz8UKpRTKspy8d7aZZVkwDIVr169TqwZCCCGEkFOi4RmEHIIxhg9+13eh3+9Ba4319XPHNioXQqDT6SIMA9qaiwcN3nu9agpu6XSQ/8d/E+L1336kYo9BCD7ZigUAg0F/ZSs3Op3uKESgE92263S6KIr8TGG/47hgjNW+zbN45ruQ/+RPQf7iz0Pc+Hatt912Qgj4fqeRg2x8vzPq5dfOrbhCCJimBSE48qLEjRs3Vva9nhBCCCGkDlQCQMghtNboDwZQyoRt21OdeBRFgeFwAMdxYRjGHFbZbFJKlGU5+T8M9yBf/dUDtuHqUX+qAP1+D4wxCCEWsuYmCMMAjmODMbbopZAzqAI5nLmCN44jKKXAeb2vifwnfwr68tPIf/Knar3dZcA5b2hFHIOUsrWhv2XZ8DwfOzs7eG/zFt5++20K9QghhBBCzoiCPUKOwBmDYRiwLBtpOl0FXpZlGA6H8DwPvt9Z6S10tu2c+AR0vMVslSse8zxHluVwXW/RS5mKdjvIX/xxaLez6KU0hmEoKKXQ7w/OfFtlWSLPMziOU8PKHpC/+PNgd25C/uLP13q7y8Aw1Fx75k3LcaphRM0MHQ8mhIDjuPD9DvI8x5tvvYWd3V1qWUEIIYQQUhPh+/7PLHoRhDTVU08+Cc75gb2VjlKWBZIkAeccnuePppyerW9ccytIHmcYBny/g7IsEYYnO3lTyoQQonXBnnY7KF54GezuJlh29rWnaQrHcaE1UBTNrGgpL1xF9soXUV64iuKHPwc27IG/88ZDf8duvAUWnj3cmpc6KkU55/B9H2EY1PbcFbaL8oVPodi8XsvxBQC8dx/y3/w6eO9+Lbe3TCyrCtCa9tpTyoTWulV9SF3XQ6/fx87ODra2tx8aSkUIIYQQQs6OhmcQcoR+vw+lFKIoPPG/1VojiiIkSQLbdrC+vo6iyFGWejQ0okQcx1NtQzJNE67rIc9zhGHQ6K1LruvBMAxEUXiqcE4po5WThYvnX0T+6c8DQG2TPQeD/qRHWxOf8+w/+2+gP/QRMGVC/tovQLz+6uTv8s98AeWHn0MOQP2jn13cIqeklAnXdaH1g9dnllWPe57nJwp4PM9DlqW1TjZOvvf7kX/is5Bx2JjJscuMMdbIACrPc5imefwPNoRSCowx3Lt3b9FLIYQQQghZWhTsEXKE7e1tPPXUU2e6jbIsEQRDRBGHYShwzlGWBTgX8DwfWmukaXpkeFgUxeTnxtuZgmDYuBNP23YgpUSv14PWD69Nux0Uz78I8fqrB/TYe8Aw1GTYRpuMQ6394dZZFUWBMAzgeT76/V5jnu/ywlXkn/kCsLMFAGDX33wobNJuB7h1A0xIyC9/aVHLnJrjuFBKPTSwRUoDSlXbaW276ndYFMVom3SGLEsPPKYtywZjHMERx/hpiNdfhW05KL7+O2jGUbDcqgrp5j3SSRKPpvCyxlRwP7oWIQSEkBBCQEqJa9evL25xhBBCCCErgII9Qo6gAdQ1v6Asy8f6zUVROOnht7a2jizLJtVCSZJMQoZxoBPHEZIkhm076HbXkOfZaDCFHgUO9VUInRyDZVmjKcKPnxBPU9EmpfFg0EbLsKA/k0qqJEkgpQHP89Dv1xsWnda4Go+98U2IX/9nABi025mEW8XzL6L8wb8D+Wu/AL61udjFHoExBs/zwTl/bPppnmePVY6apgkpjVGvOwc7z72I/Mf+LoDqmJbSgGVb6Pd69a816MP81/8CeZ6jnWMTmkdKOblo8qgqyG3m+1BRFDAMNXXf11mybRumaQGo1iWEQJ7niKIIcZJge3u7kdXGhBBCCCHLhHrsEXKEsixxYeMCgNn1OSvLEmmaQGtMqoIYY3AcB1IaSNMUnU53FPRVQUOWZUjTBIxxcM7AuYBlWQs92et0usjz7NDtt+zuJtiwV1U3HdIjzPc7DwWapJJlKSzLBue8EduU2Y23oDcuwfiVfwJcuIziR155qL/eNM/1ogkh0Ol0UZYlBoPpAtOiKJBlKZIkrkLB4S7ycIiSCxjDPfCPv4zsvXdQnLCv5EnYto04pmivDmtr67AsC6ZpgnMOxqr3Y845TNNEHEeLXuKBqko4o9at3ifBWDWZ13EcFEWJd65dw9bWFoZBgHtbW9je3ka/38dw2LyqckIIIYSQZUTBHiFH0Fpj0O/j0qVLMz/JK4pqi994q1+SJLAsE47jTrbzPrq28c+maYokSaCUCdu2Ryd889mmZds2PM8frfHwQINlCfg7bxwa9IyroR79PUkly1K4rouiKGo9Wc7+o+9D9tM/B33vNsSdmwAeHwTy6P9m4QDiG6+BhYMDQ7zjnutFMwwF3+8gjuMTD3cZy/McSBOw938IySf/C/CLTyJ8/iWUvZ1JwFm3oihgrG8g+Rs/BNx5d6aPb1uHn0yLcw6lTOzt7UJrDcOQME0LjuPANE0URdGIiriDFEUBx3EXEjyapjVqIQHs7u7i9p07k/ejPM8bsz2YEEIIIWSVULBHyDE6vg/TVAuZQpgkCRzHAeccUXT8SVyaJpBSwDStmZ+Ucs7R6XTBuUAYBlOt7yi+30EYBq2o8Kh7Au5U96k1tNZwHLfWicHZT/8cYDnQ3/09kP/qVwAAxQsvI//05ydVeI/+7/2aHuI9yrYd2LaNIBie+TVSFAXy3R2wi0/AevVXUd66PvMqxfijfwvpj/6XEOEQ7O0/m9n9ZK98EeWHn4PeuATxjddmdj+Lwti4Ki8ehXhVJWaaJiiK8lQDk+ZFaz0KH/O5vl9KacD3fdy4cQN3790783s+IYQQQgipBwV7hBzj0sWLKMsSRVEs5P7TNEVR5FPff57nsG0HnIuZhpGdThdZlmE4HJz55LKq1pMIw+aeTO93VNA10/stCkgpaw1u9b3b0N/9PRD/5/8yqdh7tAqvDVtrj8O5gO93IKXEYNCv7fVcfPQl5B9/GXL7Nthv/crsH58770FGAdb/9Pehk3hm70vj7dbyy19ayoo9xhhM03psW7PWemHv9Sdhmmpun0umaaLT6QIAtra20B8s3/FACCGEENJm7MoTT9C+CUKO8KEPfhD9fr+RExIPI4SE49iQ0phUo9S5basa3JHXtm12bW0dQTBcSFXkaUw74XdWut01pGlCFTNTsiwbtm0jSeLaw2PtdsA+9gm4f/h7CO7OZlBI/sGPIH/li5D/9B9C/vk3AVSDHzzPR5ZltH39FBhjWFtbx+7uzqKXcirdbhdxHNdavXv4fa2hPxhgc7O5g3AIIYQQQlYZBXuEHMG2bTzz9NPo9+ufcjkPjDEopWCa1mRaYZomZzoZHA8cGA7rqdowTROWZaE3g0miy2q8DToMg4U10G8Dzjk8zwdjDINBf2bbFpVSsGx7JtNwASD+n/4Z0FkH+ruw/v7nHvo7CnlPb339XCuDPdM0YdvOY5OcZ8G2bRiGwl+8+WYr2iQQQgghhKwivugFENJkHd9vdXCitUaSJOj3e+j19ibTVdfW1uF5PqSUJ7o9z/MBoLZQD6iqC4uCThhPYhysuq4HKY1FL6eRTNNCt7uGosjR6+3NNJTI8xycze7jVP7Tfwj0d6v/PmIw6MM0LRgGHQcnpbUG5+37GmTbzpGDiupSXRCSeOvttynUI4QQQghpMKrYI+QIf+k7vgNpmlQTMJeIEAJKVZVyw+EQWXZ8eGlZFizLRq+3V9vkQyEkfN9Hv99HWTa/r1XTjCt36uwZ13acc7iuB845gmA4t9fuIqu/xsdBv9+jAOYEOp0u4jhq1cUb13XBucBgcPYWAIxxGIaEEBJKKXDOHzp+kjTF7du3qRqUEEIIIaThTlauQ8iKUUohDGdfGTFvRVEgikIURQHHcdDrHX1iy7mYBEh1hXpA9fjmeUah3iklSTIZClFn4NpWSik4jossy2oJPk6KMbaQ5yBJEghRHQf9fm/lj4NplWUJISSAdgR7nHMoZdbStsC2bSjTRBzFGAwG2NvbQ5plMAwDUspJb1ZCCCGEENJ8FOwRcgjbtpe++iVNE1iWBc/zMBwe3oDf931EUVhr9RPnHKZpUuP/M4qicBTqVJWPq0a7HZQf/UH4f/Q1qCRCEARTVaDWvg6tFxbsAUAYhvA8Dt/v1B7AL6uiLFq1FdfzfMRxdKYLIaZpwTRNhFGE6zfefKzSN8uy1gwxIoQQQgghlfZ8oyVkzs6fOzeXiYOLNhj0IaUB23YO/HvP81GWJeI4rvV+HcdFnud0ElmD4XAAxjhs5+DncFkxxsA//klkP/Z3EX/Px7G3t7uQUK9SBXuLNBwOobWe9MIkR9Nl2ZpgzzRNcM7PtC3WtCxIKXH79m3cvHmTtu8TQgghhCwJqtgj5BCmaa7EiY/WGv1+D51Od9KXbMw0qxPBXm+v1vsUQsIwjFZOpGyqwaCPTqeLPMsXGG7Nj2lacBwb6Td/F3meofjab2ORsZrWVc8yYLHvGYNBH91u99gqXFJtxV10GPsoKSWEEBBCQmuNKAohpYRtO2dqC6GUCWUovP3OO0vXM5YQQgghZNVRsEfIISzLWkifrkUoyxL9fg+u66HbXUMQDFGWJRyn/r56AOA4Tu0VgKuKcw7btke9wqrm+lHEkSTL+fgahoIzqkwcDAbI812I3/7VBa9qPGG1GSFRr9dDt7sGx3GXskdoXZoW7Nm2AyklhsMhwqgP36vej4UQCMPgVD3vDKOqxmaM4dr16xTqEUIIIYQsIQr2CDnAd7z//SjLEqvUpqosSwwGfZimCd/vAACiKHrsRFC7HRTPvwjx+qtgwcmDT8NQEKKeqY6rTikTrusiTRPEcYSiKCZTYRnDUoWnQgg4jgshBKIoalxwOe6x1xS9Xg9ra2soy2KpjoM6NSHYY4xN+t71BwPcvn590tt1d3cX6+vruPrEE6Nq0JOxbQeGYeDe1hZ2d3ep7yIhhBBCyJKiYI+QA9i2jTiOURSrV92QJMn/z969xEiWpfdh/59zH+e+4pHVXV394AzVPSPSwxnYsAzTaBsWDaEs0yZBeAaEJVmGDWO4kLwzDK9NwUvC8FIbCgS8kGGAaMEL0zJcG8OPtrgwYIAUOSZnpnv6Mf2qyoi479c5XkRGdD0yKyMzI+LeuPf/AwY1VZUV8WVkRGTff37n+6C1RhhGKIpn5zmZcIr6P/7Pob/3qwAA+9F7N7799RHBeC+1jl0QBEiS+Jk5hW3bIo5XmEymcBz35ANUIQSCIIDrKpRl2dvPZx3s9Wle29dH7LU2qKrhzwu9qa6DPdu2EYYRFosFPvr440vnjZ6fn6MoCjx47bXtYpSrCCHgugpKqYsfnsT44MMPRzFSgoiIiGjMGOwRXWK1WvXmWF0X6rrGYnH+wp+37z6E/t6vQv7JH8N6/9Gtbnt9ZLFPAchpCoIQbdteGga0bYvlcoEgCDCfnyHPs5NcBON5Hnw/uHg+LmBMn7dU96tjD1gHV0kSYzKZomnqwW/5vo3N+1EXj00QhPjoo4+QpC8/Lp3nOT748EN8+1vfgm3bL3RRCyHgeR6U8pAkCT748EN2aRIRERGNCIM9oku0bQvLcrsuo3c2Yd5tj+EC645Ax3FPMmjqE9d1X9r5aIxBmqZwnAphGMF1VW+73Z637mQKAQjE8eok5oJp3Z8Ze09bb56u4Hk+5+1dQmsN23aO2tGolAfXXb8HXhfqPS1JUwS+98zrQSkPnudhtVrhw599dBKvFSIiIiLaL7bNEF2iKAp2lV1CpCvYj967dahn2zY8z3vhiC/djOsqGGN2uoiv6xrL5QJat5jPz6CUOkKFtyOlRBRNEEUTVFWF5XJxMkFF44fIf+23YMJp16W8oCwrOI7TdRm9tDnqfSxBECIMQzx+8gQf/uxnN/q3y+Vyu6nccZz1FuymwU8/+ACffPrpybxWiIiIiGi/2LFH9BwhBGbz+ejnEplwiubXfhOAgf2//U+3DvM2fD+A53nIsowXoHfkOM6lR3Cv0vfuPSklPM+HUgpVVV16DLzvqn/130LxG/8R7Kq81ezJQ2rbhj+ouEJVlfD9AFE0OcrsT8dx8LOPPsJqdfPXX57n+PiTT/DmG2/AGIOPP/74Rh1/RERERDRMDPaInmJZFr75jW/AkgJFPu6jou27D9H+xt8FAIg7hhW27cDzvIvOMc75uitpSVS3OMq86d4LghDz+RmyLEVVVQeocDeO40ApBcdxn+osPM3nh/V/P0JkO6hvOXvykLgM9Wqbzd/+Ebr2pLRgWdatQr2NOI7xo5jLh4iIiIjoawz2iJ7yyiuvwLIspOyCgPX+IxjXA2BuvShjw3VdVFV1sqFN31jSunXX47p7L4HrugiCEI7jIk2TPVf41P2FU7TvPoT1/iPILIZtO3BdB67rQmuDpqlxfv7kYPd/LGa1wOT/+CMs7tjZegibpSNdLYnou7bVsKR1ETAfLuhez40kIiIiItovBntET5lOJjc64jhkIl3B+aN/vJfbaprmqHOshkxKCSHEnY+KV1WFum4wmUwwnc6wWi33VOGz9L/+N9H8+/8pPM/H5P/8n6G1RtM0WK1itO1wjmRrrXu3FfdpbdvCdRXnW15C6xZZliKKIqxWyxu9thzHhVIujFmH5sC6PdIYQEoBrTXyPL+4H81ttURERES0dwz2iJ6y2VRI+9U0da9Dj1Piuu7eZhQao7FaLRFFE8xmcyyXi73c7oZlWZj+6T9D4jgw/9f/gvPF6XfmXUcIcRHw9EuSJJjNZqjrelCB6r6s3/cFJpPpjWY82raNoijx5MkTWLaNZ97lhMBsOsVkMkXbNlBK4c/+/M/3XToRERERjZx44803+3cFQtSR+WyG11577ShD1MfE8zw4jturhQ2nKooitG277QLalzCMYNv23sI9y7IxmUxQFPloupRmsznSNOntcpjNgpLlcolNZxk9Kwyjizl4u3WwBkGAx4+f4Hxx9etmMpnA931UZYnF8jCdsUREREQ0XlyTR/SUVutedtucOs/z9x5EjZVlWWia/W9sTtMEbdtgOp3d+bYcx8V0evxQz4RTNA9/ABNOj3afT2vbFo7jdHLfuyiKHMYYhCGPxV8lTZOLLc3eTh8vpYXymgU0cRzjiy++YKhHRERERAfBYI/oKbPptLfdNqfKttcn/puGswv3Qd5hccZ1kmS9RCMMo1vfRhCECMMQaZodvVOvffchmu//EO27D496vxtVVcF1VSf3vavVagnHceG6btel9FaSxPB9f6ePtW2bP7QgIiIiok4x2CN6ShRFB92KOEa2bbMLck82j+Vmy+khxHEMx3F27lh6mu8HcBwHi8U5qur4syqt9x/B/if/6M5bnG+rqkpIKSFlv7+1JkLC/M3/AGIyf+bPPc+H53lwXXfUMzGbpkHTtAiCl2+xtSwLdVPz/Y2IiIiIOtXvqw+iI5JSwrIsaH240GRsPM+D5/lI06TrUgZhvTjjsJ2PxmjEcbwN6XbleR6UUp3OURTpCvaj9yDS7mpo2waO0+9uuOJf+TXE/+7fgfzrv7H9MyklfN+H7TjwPB/z+RxK3TzcHYosy+Cql38djTGwpHWkioiIiIiILsetuEQXtNaoqgqWZaFt9z/DbGyktOD7AZbLBcPSPbEsG9U187z2oW0bpGmCMIx22hDqugqe52O1Wo7+a13X9cV27f4uDNl0NPp/8scQkyniON5u803i9eIg22XJSy8AACAASURBVLYRBCF830eWZZ10YHapbRvUVY3JZHplWK216X13JhERERENH/+LlOgpaZbBtvs7/P6UTCYRyrIYfdCzT+vFGceZAVlVFZqmuXbenlIKQRAgSWJ+rQHkeQ7btnt9lHXT2Zh89jEAYDabwfeDZ75+TdNgtVoizzP4vo/ZbN77TsR9y7J028l4GSEEn/NERERE1DkGe0RPMVqjx9fjJ8PzfAACWZZ1XcpgSCkhhEDbHm+5S5alcF13uwDleb7vw/cDxHHMpTNP0Vr3ejvu0+J4hbIs4DjOpUsgyrLEcrlAWZYIwwCz2bz3C0L2xRiDNE2vPJIsBDhfj4iIiIg6x2CP6Cnr5RnH3d5qwimahz+ACadHvd9DEEIgDEN4nockibsuZ1CUUkcPz7TWyLLsha49x3G2Ac9qtTxq2HgK6ro+qe62oihwfv4EdV1d+X5UFDkWiwWKoth28MkRzJdrmhpCiCuP3DLYIyIiIqKuMdgjuiClhOu6R5+v1777EM33f4j23YdHvd99syx7e7G/XC45p3DPbNvpZGPzZlac53mQUiKKJgjDaNvJxaOILyrLAq57OsHe0657PyrLAsvlAlVVYTqdXtnNOQSuqzCfn0FrfeXznDP2iIiIiKhrw/0vcqIb+iu/+IudDLzfDLLf/HqqJpMJiqJAUbx4nI/uTkrZ2XHXLEsRRRP4foCqKndaqDFmbduiaRvM52fIsvQoC0/2Zdf3ozzPoLXGZDLBahUPqmtTCIHJZAohxEu/flprSClh2zaPohMRERFRZxjsEV3wfR/n50+Ofr+bQfanTCkFYwxDvQMRQnYa7NV1jbqutzPH6HrxanWxWCSEUh6yLD2JLtabvB+VZQEhvg71q6ocRAfnZDKFMQar1fLaj13Pvez/15WIiIiIhotnSIgAvPH660efrTckvh9wUcYBHWK+3k1nO+Z5drLHS7tSluvuxrZtMZ3O4AdBr7fl3kZRFEjTZDt3MQjCk/4cPc+DEAJxvLr2Y4UQaHXLOXtERERE1CkGezR6nudhNp8hTZOuSzlJjuPCGNPJ/LexcBx778HzTWc7tm2LqqoQRZO91jEGWZZiuVzAvphDeUqLNV7GhFPU/95/iOzf/m2sNNafo22f7HPE8zz4frDz9wIpJXR7+h2KRERERHTaeBSXRs+2bbQNuy5uy7IsHkU7MCktNM1+jznfZrZjnmcXC1LkII5cHpPWGnG8Pp4bhiHa1kNZlutNtCf63tO++xDtb/xdAICoSohH72G1WmI2myOKJsjzHFIKaK3Rti1s24Ft26jrqnfvGUII+H6A5XIJrXerzbIslGV54MqIiIiIiF6OwR6NXlkUcByn6zJOljHmpI/enYJDzNe7bJaavv8Wmt/+Hdh/+PuQX37ywr/RWqMockTRZKf5Y/SisixRliWCIITneQjDEGmanNSCjQ3r/UcwrgfAPBMQL5cLTCZTTCaT7fuDMebieVzD932UZXlxfL8foebX4eru9QghUbFTmYiIiIg6xmCPRk9aVtclnLTNhTodhlLe0bqb6r/192C+89dQ3X8T6r/5LyHSF+eMFUUBpTw4jsO5lHeQZeslJJujq23b9q6L7ToiXcH5o3986d89P6PO9wO0bYOqqiClRBRNMJ/PkaZJb55HbdvCcZydu/CEAAw7V4mIiIioY5yxR6NXliWWyyXCMOq6lJPUti079l7ipksqnuc4zlG6uUw4hXHU+jcPfuHK2XvGGOR5hiAID17TGDRNsz2mOmR5nm2fx1prrFZL5HmOMIwQhv1YuNE0zc5fByEEXFchTjiblYiIiIi6xWCPCMAXX37J47h0EDddUvE8y7LQNIfvaKof/gD49ncBAOLP/p+Xzt7bdDR5nnfwusagKHIEQYAwDCHleL4tl2WBxeIcUlq9WCrSNA2sHTu4wzDCkydPkDDYIyIiIqKO8SguEYB7Z2coy6LrMk6WMYZLNK5wmyUVTzvEfL3L6G9/b/1/Hn8O9w9+79JjuE9L0xRRFKEo+Lq5q7qucX5+jiiKMJvNURQ5qqp/CyYO5emlInkuOltI0TQ1LOv6TlTf91GUBb748ssjVEVERERE9HIM9ogAQAgIMZ5OmX0SQkIIMZoQ4qYuW1KxK9/3jxLqAQAm8/WvWl8b6gHrEKRpakRRxK6lvTBIkhhSSoRhBKU8CCFQVRWqqkI98CUNZVlCa4MwDFFV3WwK1lpDaw2l1JXhomVZcBwXP/3gwyNXR0RERER0OSYZRFh3zIzpCNw+ua7DUO8AlFLwPB95nh3l/pw/+D2Iz34G5w9+b+d/k2UZHMfd+fgiXU9rjTheYbE4x3K5hDHrsMt1uz2megx1XaFpGoRhd/Mby7KE66or/95xHCyXS2guzSAiIiKinmCSQQTg9QcPkGXHCVCGREqJIAiPstxhTCaTKXw/QByvDt6xt1nuIb/6OdR//fdhffijnf+t1hp5nnHxzIFo3SLLUqRpgjCMYNvDb7JPkhi27XT2uVZV+dL7tiwLKb9XEBEREVGPMNgjumAMOzBuyrIsGKNRVd3MxBoax3Ewn59B6xbL5eIox3DvutyjKApIKaHU1V1OdDd1XSPLMkwmk1GEe2VZbLcu27Z91A3MWms0TQPfD174O8dxYFk2j54TERERUa8M/wqB6BqO48AY08lMp1O3fswEZrM56rpGksRdl3SyPM+D7wdI0+SoHZB3Xe4BAFmWIgjCzpYejMF6uY/BZDJFnucoirzrkg4mz3Mo5SGKIjiOC2MMhFgvbBFCwHVdCCEv5jzuP/zO8wxRNNkeg3ddF57nQ2uND3/2Mx7DJSIiIqJeEW+8+SbTDBo1y7Lwy7/0S1gszrsu5eQopaCUQhzHCIIQjuMgTRPUdd11aSfFcRxMJlMsl4uTnVc4m81QliW35B6YlBKTyRRCiEG/ZymlEAThNuiez8/QNA0cx0bbahijYVk2hBCo6wp1XaOu672FbtFkAqMNmraBJS188umnyPPhhqlEREREdLrYsUej53se2vZIm0cHxnFcNE0DYwzSNIHjuIiiCZIkZrh3A3Vdwxhz0p1AWbaetcdg73CklNvFDkfbltyRsiyf6QBdrZbwPB9xHD/zuUsp4Xk+lPIQBCG01tstwnd5jLI0xWw2hxIKf/6jHw3+8SYiIiKi08Vgj0bvlVde4fKHW7Is65kgp66r7aD/IXcTHcrZ2b2T7drbdEv5vs/Opj0Lw2i7FbdpGuR5Prq5llprZFl67Z+7rgvXVVBqgrZtURQF6vrm7++bWXtZljHUIyIiIqJe4/IMGrX1YPaAs8FuQUoJKddzrp5WVRWMMSezTEHffwvV3/+voO+/1Wkd5+dP0DTNSS9HyLIUSnldlzE4rutiuVzi/PwJ4ng1ulDvJqqqQpLEWCzO0TQNgiDAfH524/cj11WQUuLnn312oEqJiIiIiPbjdK8gifbg9QcP2K13S7Zto9WXd5Y1TQPLso5c0c3o+2+h+e3fgXYV8Ev/EhoA7j/8B93WpDWEON2ftzRNg7ZtEQThpd1VdDtt20IptV3mQLvJ8wx5nsFxnIuux/VjeFUHnpTr155tOwjDED/56U/ZrUdEREREvXe6V5BEdySEwHw+58XyLRljICAu/Tut9fYiua+a3/4d6O/9KgQE5J/8Mew//P2uSwJgIMTlj+mpyLJ0e2yU9iNJYiilYNtO16WcpLqutx18m8Ujz/M8H7PZHLPZHGEYomka+L7fQbVERERERDfDjj0arVdffZXdGHfgOO6Vs+C01r0/Umr/4e+jufhVfvlJ1+UAALQ2kPK0g722bdE0NcIwQpomXZczCJuFEEqpF46+0+7yPINlWdttu0+zLAtVVSJN152mjuNgNpvhyZMnXZRKRERERLSzfrfUEB3QvbMzHhe8JaUUXNe98vGr66r3wZ788hO4//Af9CbUAwBjTvso7kaWZXBdt/ddm6dECAFtTndrcl8kSQzHceB5X8+CtCwLjuOgbb9+fOu6hu95fA4TERERUe/xv1hplB48eADHcWCM6bqUkyOlRBCEiOMVtL48aNBao64rhGF45OpO2/oI82l37AHrz6MockTRpOtSBsO2bTQ1O4z3YbVaQSkP0+kUnudhOp2hLAsUxbPbnOu6wnQ67ahKIiIiIqLdMNij0fE9D6++8gqWy8WVR0npauvjgM21j12e53A4a+1GTn15xtPyvICUkvP29uSyDdR0O1q3WC4XaJoWSnlI0wR5nr/wcUVR4o3XX2e4R0RERES9NowrSKIbePX+fQghGOrdkud5Oy0cadsWutVHG0Bvwimahz+ACU/3Irxt9ckvz/iaQZZl8P2g60JOnm3bMMaww3jPsizFcrm4cjN62zZIkgRvvPE6vvnNb/Z+0zcRERERjRODPRoVx3EQhSGSJO66lJOklELb6p2XjlRVebRNnu27D9F8/4do3314lPs7BK3bAQV766+/MYbbRe/IdV3UNbv1utC2DeLVCrZl4a9++9s4m8+7LomIiIiI6Bn9nm5PtEdCCLzx+usoy/LKDg26mlIewjBEll3frbehtbk0qHIcF57nbWfx7ePrYb3/6JlfqR+yLEUUTS496ki7sSwbdc33rC4VRY6mafDWW2/hrbfewp/+83/ODkoiIiIi6gUGezQKlmXhnbffBgCkadJxNadnvTAjQJZlLwyYf5m2bbbLNizLgpQSUgoYA5RlASEkfD9AGEbQWkPrFm2rL5ZybC6a18GgMRp1XV+5sEOkK9iP3rvjZ9oPQojBhAZN06Cua0TR5GQ6ZU04RfvuQ1jvP4JIV12XczFfj4szuuT7AZRSiOMYSZoO5vVJRERERKePwR6NQhiGEEKcTLBwW4cKJKIoQlWVNwr1gPWcvaapIcR6w2TbtuvZe8+Fc0II2LYNy7JgWTYcx8Y60DNPfcw6IDTGoG1bxHH3gcshGGMgpRzUDMg8zzCbzSGlBa37/Xnp+2+h+s9+F3jtTehwBvd//IOuS2Kw1yEhBMIwQpbn+ODDDwf1uiQiIiKiYWCwR6PgOM6gL8hs24ZSCtXf+C3Ev/531n+2p+41pRSEkEhvGRQmyfUdksYY1HW90xwxy7IQBCGm0xlWq+WtauozYy4/vnzKtNbI8xxRFPX+a9b89u8Ar70JANB/5a92XA3guurKLlU6vDCMEMcxfv7ZZ12XQkRERER0KS7PoFFYByXDPDrlugpRNAEgoP/3P8Lkn/73e5sztzlG26fjy23boiyLrss4mCEGe8B6RpmUEq6rui7lpew//H3gy08BAAKi8y3Ltm2xW68jQRAiLwqGekRERETUawz2aBR83x/kTCTbthFebPlN0wS61RDYXygUhhGqqupdsCClBWOG2cW0DvaG+dacZSmCIOi6jJeSX34C9Xv/BeSf/DHML/2LJ71l+a5MOEXz8Aedh5tdsG0bnufhM4Z6RERERNRzw7x6JHrKbDpF4PsoiuF1ea23jWbb4K3+1/4GVr/+t2H+jX/nzrftui4sy+pVt96GZclBH0+UcngdewBQVesNyNPp7Eb/7tgBk0hXcP67/xb2P/lHo96y3L77EM33fzjKcLNpGjRNjTdef73rUoiIiIiIXooz9mjQHMfBG2+8gSzLui5l71xXwRjzTGBpvf8Itu1g9qf/DJnjoq6rW922lBJhGPV22YhtO8jz4X1NAVx0lg4z2APWXXuz2Wy7ZXkXm4AJ2N/syOv0ZcuyELKzbuNNqDnGcNNxHEBIfP7FF12XQkRERET0Ugz2aNC++Y1voCxLNM31SxlOje/7L2ypFekK+Kf/AzLHQRhGqGsHWZbdOBjYHMHdZZnFsbmuCyEEqup2oWXfbbbiDlmSJJhMptBa79RJO+aASQjR2eKfvoSbx7ZZ0PPhhx+iLMuuyyEiIiIieqlhXz3SqE2nU1iWNchFC5ZlQQhx5UVnXddYLM4hpYXZbA7XdXe+bddVvT2CC6DXnYT7YIwe5PKMp7VtiziO4Xk+PM+79uM3AZO45WZmol1JKRFFE3z8ySfI8vz6f0BERERE1DEGezRY89lssF1dWq/DH9t+edNtHK+Qpil8P8B0OoNlvfzj10dwQyRJP0M9KdfHEvu2zGOftNaDnbH3tLZttuGeUteHe2NljIZl8Vv1sfh+gC+//BJxPNwfHhARERHRsPBqgQbLsoa9ObUocnief+3H1nWF5XKBuq4xnU4QBOGVHxsE4cUW3P4dwQXWxxKH3s2m9XC34j6vbRskSYwgCG7UVTomZVlBKW+nzka6GyklbNvG4ydPui6FiIiIiGhn47h6pFFq2nbQs8qkvFlwmecZzs8XcBzn0kDQsmzYtt3bI7jA+ghnVVWYzeaQ0uq6nIPQetjP2+c1zTrcC8Po2g7UMWqaGmmaQCkPURR1XU6v3XV7slIenjx50tmyEiIiIiKi2xjP1SONTl1Vg+18EkLAdV3kN54BZZBlKZRSL/yN53m33qJ7TGmaoCgKTKe3u3jvu80x6zGp63V4FUWTowW2dw2BjqksSxRF0dv3s748lpvtye27D2/8bzfvqV89fnyAyoiIiIiIDoftETRYxpjBBiRKeWjbFlrf/Khx06w7wizL2m7blFLCdV2cn5/GEbSyLOC6Lnw/QJ5nXZezV7f5mg5BdRHET6dTrFbLgz8OmxAIwElsfrUs2dtOsr48lnfZnqyUh+Vq2dkGYiIiIiKi22KwR4NVVhVm1vCOawoh4Ps+4vh2G0KN0SiKApPJ9GI76QpKeajrfs7Vu0pZlvB9f3DB3oYQordBzqFsNlhPp7ODh3t3CYG6YFlWb1+jfXksN9uTb0MphY8/+WTPFRERERERHV4/z/UQ7UEcx4McyK+UQts2d9oMm+cZFotzOI4D27ahlEJZlnus8vCqal3vZceKT92Qu02vU5bFxVHr2UHvZxMCifR2AfmxWZbd223Qp/ZYPk8phTRNB7tFnYiIiIiGjcEeDZJt2/jmN74BAINaRLDp1suy/XSptW2LMIxgjDmJ+XrPa9t2kEs01sHecJ63N1UUOZqmQRRNui6lFxzHhYHpbbB36pTy8OVXX3VdBhERERHRrfAoLg3SZDJBGIY4Px/WhsN1t167twv85XKxl9vpiuM4yLK06zIOwEBKgTGP+0rTFPP5HFLK0c4d3HAcGy1DvYNwHBd1Xd9iERERERERUT+MtyWEBk1KiaqqBhXq7btb73l92Wy5K8dxoLUeZOhjDEZ7FHdjMwsyDKOuS+lcXTewLP4c7hCUcrFcneYRYiIiIiIigMEeDdTrDx4Mbrvhvrv1nrfZbNm++/Agt79PUkqEYXRycwF3NfajuBtFkcO2bdj2uEOtuq4gpRx92HsIdV3jtfv3MZ2exg80iIiIiIieN+6rJRqkIAgghEBRFF2XskcCnucjSeKD3UNfNlteRwiByWSKuq5RFMM8Pjfm5RlPM8Ygz3MEQYjVatl1OZ3SuoVt273djHuqyrKElBKTyQQrdu4RERER0QliSwgNzmv370NrDWOGc0TT8xS01gcdnn8Kmy2FEJhOp2jbBmmadF3OwRhjBrX05S6KIoeUEkp5XZfSMQa9hyKEONiIAyIiIiKiQ+OVIw2O4zioqquPaJ7aLDkA8LzDzdY7HetOPa0NkmS4oR6wni/Hjr2vpWkC3/d3+thTfH1fx7IsSCl7263neR7u3XsFnrfb16hvLMvm8gwiIiIiOlkM9mhwPv/iC3ief2Uwckqz5ABAKe+iW6+fF/XHEkUhACCO+9tRuC9aa3bsPaWua9R1hSiaXPuxp/b63oXvB70cLSClxHQ63QZ6h+woPiTLsgY7r5OIiIiIho8z9mhwXMcBgCs34p7KLLkN3/eRpmnXZXTGdRWCIIDWejRz1rTmjL3n5XmO2WwOIeRLj9mf2ut7F5Zl9S7Y8/0AnuehKArk+QphGML3fcTxaf0AwrIs1HU9qA3qRERERDQuDPZocIQQyPOrj61uZsndhWVZR9m667oKxhjUdXXw++qjKIpgWTbSNB3VY6B1y46952itUVUVgiB46XzFfby++6kfwZNt2wjDCMYYrFbL7ftglmWYzeZQykNZ9iuEfBnLsnsXmhIRERER3QSvHGlwHNeB1oe7CHZdhdlsDtte5+KWZR3svoIgGO3spyiawLJsLJeLUYV6wDrEYsfei4oih+s6XZcxWmEYYTKZoijyZ0I9YN0hnSS7z0LsC2P09r2ciIiIiOgUMdijwfGUh0N2t/i+D601LMvehnxhGO49iNl0671sEchQ+X4Ay7KwXC66LqUTWg9no/M+tW2Lum4QBGHXpYyK67qYz88ghMByubhyHl3T1NBaIwiCI1d4NzyGS0RERESnjMEeDYbruvjWO+/Atm1U1WE6vISQF/Oucvi+jzAMkaYJLMvGfH4G3796acdN+b6Pohhft55t2/A8bxRLMq7Drr0X5XkGV7ldl3FUUkpMJtNOts5OJlMEQYgsS5Ek8bWhc5omcF0F3z+NcI9HcYmIiIjo1DHYo8F4/fXXYds2kiQ+WAeGMRp1XUMICSEEtNYoyxKr1RJxvIJtO5jPzxAE4Z1mpDmOCyEwyk2NrqugtR5915oxXKBxGWMMpJCIoqjrUo4mjlcXXcLH+5atlIf5/AxaayyXi51/WNK2LeJ4Bdd1MZ3ODlzl7Qkh4HkelFI4Pz/vuhwiIiIioltjsEeD8fnnn0NKefClA3VdwXEcnJ8/eeaoaNM0iOMVlssFpJSYzeYIgtsd0fV9f5ShHrDuyNpcdI+ZMYYLNJ6zOfpe1zUcxz3ofMs+aZoGQghYln3w54SUEtPp7GIbd4I0TW78g5K2bbFcLtC2Debzs969li3LwnQ6Q1nV+PGPf4zyQB3eRERERETHYE0mk9/tugiifdgMcp9MJ6gPeKGmtYbvB1cek13PxatQVSWU8hAEIYwxaNtmp9u3bQdKKSRJvM+yT0rTNAjDEGVZoS/bQI9NKYWmaUbfubjhui6CIESSxCiKHMYYBEF4UhtYb2szw7Np1vMF1/M9HXieB8/z4TgubNuGMeZOzxffDxBFEaqq2unY7XXqukbbthc1W6jr+k63ty9KeViuVvjss8/Q8vVFRERERCeOq+BoUL766ivMZzO4rnuwOXtaaxhjYNs2mubqsE5rfXE810YQhNsOmOsubsfcrbfRNA3KskIYhqMNOHkU92tSSoRhhDhebV9zZVnAdV1E0WTQzxEpJVxXYblcQusWZVlCKQUhgKZp0TQlLMuCZVmYTKao6/UCC8dxts+fTUBnWRaMMciy7JmlPLZtIwwjGGNe2HZ7V3VdI45jTCYTAOnebvcuLMuCxW5YIiIiIhoIBns0OB99/DHeeftttG271wvUp1VVBaU8NE1y7cc2TYPVaokoiqCU90KwJ6WEbduQ0oKU6+UcXByxPpI7n59BSjnarjUhGD4A6w6ruqlfCNKTJMZsNofjuKjrYR6njKIJiqKA1uv3srZtkGXPPg6bt5QskwiC9QKfPM+2j9fXMzsr2LaFMIzgeR6KIofrunAcF1mWHuwHCm27Pkrcl9dyUeS4d+8efv7ZZ12XQkRERER0Z7xqpMEpyxKfff45guBwWxm1bm8860oIiaZp4DguPM9DFE0wn59hOp3B8/yLcE8iy/rR1dI1Ywzquu7dfK5jGUPHngmnaB7+ACacvvTjlFIo8hePvq+7z1KEYXioEm9l18/rOkopSCl33o5tjEaapkjTBFVVbZfQlGWBoii2y382yzCCIAQgsFwuDt4lXNdVb17Ltu0gTfk+S0RERETDwI49GqTz83PMZzMo5R1kBlfTNPA8/0b/pq6r7by9pmnQtg3iODtYV+EQVFUF3/cBZF2XcnRjWJ7RvvsQzfd/CACwH7136cdsFmRcdex90z0bhmFvwppdPq/rSCnh+8GtlldcxxiDosh3Dgz3oa5rKLUJ9gS6mp3pugq+7+Mvf/zjTu6fiIiIiGjfuDyDBqssCjx48ABlWe79wlhrDdu2oZT3zKyql2maBk3TXnTTlKjreu91DU3bthddSxaaph+D94/FcWwIIQd7xBQAxOefAFUBWA7kpx9C1C++llxXwbKsl3aUNU2NMIxQVft/rd+G+PwTiGQJ6/1Hl35O19lspi2K/GCzQo9ts+zEdRWCIIDv+1BKXRwFXncrH/qHHNPpev6qlBJ5nsNVCoG//gHNy+alEhERERH1GYM9GqymaaDU+iLyEBfHdV3D9wO0rd7Ov7rOrh9HX1tvyI2O2l3UB1JasG175+D4FIm6hPnFX0L7W/8JRLKE/MmfvfAxQeBfhOJXB7vrY8v9WTwj6hLyJ39241BPKYUomsD3/YuOuuFs/N10KldVdTHPr0DbthdfOwnP82DbzsGCzOl0Bq1brFbrBSzT6RRhEGA2m0JdLCchIiIiIjpFDPZo0FarFebz+cG6QbQ2CILgIMd9ac0YA9d1AWBUx5YtS8JxnF4EVYd0XXdbGEY7HUdtmga+H0Brc3LPEynXG21d10WeZ8iydJAdZJuZf0//vmka1HWNpll35x7qvTQIwu1SIq016rpCXdeoqgqz2RzT6RSL5bIXHZ9ERERERDcx7AFORFhvyfV9/yDzyngRSIeitR78jD0AEOkK9qP3INIXN0Hbtv1CGPQyWZYedGnOoYRhiKZpsFico6qqUb6vbDoyD7Fgw7IsGGMufVyNMTg/PwcE8Cvf+Q5euXdv7/dPRERERHRIw79qpNGrqgpffvklfH//F/xBEKCuxzX77diklNfOWBuittWD34p7Hdt2bnR8vaoqtG3buy25LxOG0eCPXO8qTRP4fgDP8zGbzRFFk73crm2/fE+YMRp5lkFrjTfeeOPajyciIiIi6hMGezQKXz1+DP3Ukc59sG0blmUhy/qxiXOIhBCIomiU4akxu3WpDZnrujeeuZamCVxXnUQ4E0XrUG+5XAzy6O1NxCh1hwAAIABJREFUNU2DPM+glEJd13Ac59Zdq66rMJlMMZ+fwfeDa38wYIxBksQwxuzcIUpERERE1Af9v/Ih2pNPPv4Yb7/99t6Gs4dhhCzL9nJb9CLbthFFEzRNgySJuy6nM0KIUR7NFELcqlNTa408zxAEIVar/ixEsG0HSikA687CIAigtUYcrxgkPaUoimeWhgRBeKPX/3rzrgtjDMqyQJpWOz++UkoIIfCNb3wDH330Eb8uRERERHQSGOzRaBRlibwobtUF9LwgCGGMGd2m1mNZbzMOkefZoDaD3tRmY6gxp7UMYh/Wx3BvF6wURQHP8+E4Ti+6PaNoAtu2UVYlpJCIogh5nvP94xpVVV56HFcpD5ZlAfg6AN78vq5rJEl8qw7IqqoQxysEQYizszM8fvz4bp8AEREREdERMNijUVmtVjibzwHcPthzHAeu62K57E830JBsOm7ieDX644nGGEgpMMbGIdd1twsVbiPPcwRBiOVysceqbs5xHDiOg8XifNt5mfL0/k6apoHW+mJbbgnf96GUB631dvOxNhp1UaOu97N0ZBMMvvrKKwz2iIiIiOgkMNijUUmSBK/dv4/8Do0yYRghzzPOQDuAIAgvQpAFgPEdP32RGeUCDSHERXh++1CuLAt4noLv+8jv8oK/AyklwjBCkiSjPE69D8ZoKOXB83wA5tbdeDexCQ1nsxl/gENEREREvcflGTQqmyO4tx3IDqxDh82FH+3PplNvfSHNEAQAtF4fxR0bpbxtt9ZdJEkKz/Pv9Hq/LSEkptMZiiJHXe9nrucYGWNg2zaKIsdyuTxKF6/neZBS8n2eiIiIiE7C+K4YafSSJIHj3H477mZ+F+2P7wdwXReLxTkY6j1LyvF17Hmehzy/+2Katm1QFMWlc9oObTqdoqqqUc+I3Ic0TbFYnN94icptSSmhlIf/7y/+AkmSHOU+iYiIiIjugsEejU6aprDt60+he54Hx3G2v98cq5NyfUyQ9iMIQiilerXBtC/WxzfHFewppWCM2VtnVp5nEELA87y93B6wrjEMQwRBAKUUXFdtOyuVUphOZzDGIMs4TO+ujDFH3U6rlML5YsFuPSIiIiI6GZyxR6NiWRZeffVVNO3loYFtOxczzcy2K69tW5RlAcuyoJQCgKNeaA6ZbdtPderR84zRnRwj7ZLn+XvvckvTBFE0QVGUuGtH6NnZPbRti7ZtIaWEba/D/zBcb8o2xqCqqr10HNJxrWc7Knz4s4+6LoWIiIiIaGcM9mhUPKXgOA7S9PIjVr7vb7v0sixDUaw3a24Gt286ieJ4dcSqh8tx3NFvvn0ZY8Y1Y28TrJflfoO9pmlQ1xWiKEKSxLe+Hc/zIYRAHK9eWIYhhIBl2Xfa5EvdchwHVVVhEkVo2hZxfPvnChERERHRsTDYo1FJswxVVcFxHNT1ixfgUkrEcQwpxXamE4/THY7t2KiONDvrFNV1gyAIui7jaJRS2wU3+5ZlOebzOWzbvnWY7Ps+yrK8dMPtOvRnqHfKqqrGbBbgwYMH0FrjrTffRBzH+PTnP+dWYyIiIiLqrfG0ghBdqKrq4rjtmuM48DwPtu1ASom6ro42qH3sbMu+NGCltbquIKUczXFc13VRFPlBbtsYjTzPEAThrW+jrmsopUbz9Rgfg+VygdVqiSSJkaYJwnAd9BERERER9RU79mh0bMdGe9Gx43kePM9H27bwPIsbLI/IsqyjD8Y/RW3bwrYdVNWww+ZjPB+KooBSHnzfR57fLkAsioLP2ZFo2xZFUeDVV17BJIqQZRk++fTTrssiIiIiInoGgz0atM0mzLZtt51hWhsIIWDbDjzPx2q15IV6B1xXcb7eDpqmuZj9Nexgz7ZtaH34TaRJEmM6naGu6xs//xzH4fbmkWmaBk+ePIZt25hOp8iLAk+ePOm6LCIiIiKiLQZ7NEhCCHz7W9+ClBLGGFiWhbquEccxojDEcrnEZDJBUeQM9TqilLrTIoOxqKoSUTTpuoyDs20HTXP4YK9tW2RZiiia3CjU9/1guw2XxqdpGuR5jiAIGOwRERERUa8w2KPBkVLilXv3AOCZ7bWu62I+n0NrjclkgrquefS2I0IICCHYsbeDzWNkWdagQyXHcY4W9JZlCSklptMZkiS5dumFlBKe53Eb9sgJIaAH/BokIiIiotPEYI8GJQgCvPP226iqEln27AytqqoOtnGTboYbJm+mbVs4jjPYYE8IefSgN89zNE2LyWSCNE0vPeospYTrKriug6qqGESPnBCA5nsXEREREfUMV/vRoAghUJYlkiQ5yrwuur2mqeH7QddlnITNnL2hchy7k9CyriskSYwwDKGU91xNDmazOVzXhTE42LZeOiHsMiYiIiKiHmKwR4Miui6AdlYUJVzX7bqMk1CWBWx7uMGeZR1nccZl1rM3V/B9H2EUbf88CEIURY7Vaok4Xg22W5J2p1uN6WT48y6JiIiI6LQw2KNBCcMQWrfbo33UX3VdQQjxQqcUvUhrDa01bHuY0xMcx9lure5C0zRYLheQQmI+P4PvBxBCoK7ZnUVfq6oStm3hzTfe6LoUIiIiIqKtYV4l0mgZAEp527CoKHKUZcmZbj2Vpgmiiy6psuQik5dp2/Zic+zwwibLslCWL864OyZjDOJ4Bcdx4Hk+pJSwLIkBPtx0B03T4N69e6ibBl9++WXX5RARERERwZpMJr/bdRFE+5KmKYSU+Ozzz/HV48fwPB+z2QxSWgDWM/gY8vWH1hpt2yIIAijlbTe/8mv0onV3o+o8ANs3x3Fg205vgl2tNaqqRNtq+L4Pz/NgjOZRXAKwDoC11giDAPfv34fyPOR5Dq1116URERER0UiJN958k1fQNGiWZWE2m2E6mcBxHdiWjbIs0DQNmqbFus+PuuY4zsUGUvciXKmQ51nXZfXK2dk9LBbngwo+Pc+HbdtIkrjrUi6llILn+ReLeQqUZckQhwCstyYr5aFtW3zw4Yddl0NEREREI8Vgj0bHdV288sorCIMAjuugqWu0bXsR9PHcXR9sjkNalgWtW7Rti6qqOp3D1gfT6QxVVaIo+tHdtg+TyRR1Xfd+66xt2/A8H47joG1blGWBqqphDEO+MRNCYDab48/+/M/hui48pVA3DfI8H1QAT0RERET9xWCPRs2yLIRhiCAIEAYBlFKo6/oiRKq6Lm/0pLTgODZs24ZtO5BSbo/vAusFHEM7mvoyjuMgDCMsFuddl7I3Z2f3sFwuTqoLbj3HU8GyLDRNg6qq0DQ1j+uOVBRNoLXeLoFZz2e08PjxY3zBOXxEREREdGBcnkGj1rYtVqsVVqsVgPXRqslkglfu3UMYnqGu64sLdy7g6ILWLcqy3YZ3QgjYtg3LshEEAQCMKtir6xrGGLiui6o6/eDZsqztzLJTsj6Su+6a9DwfruvC9/2LTbrrztK6rk/u86LbSdMEtm0jy9Ltn0kpce/ePaRZhjRNX/KviYiIiIjuhsEe0VO01lgul1gul5BSIgxDTCcTTKczZFk6+qOgXTPGbEMT3/efuZAei6oq4Xn+3oI9E07RvvsQ1vuPINLVXm5zV7ZtQ+vT7nIrinx7jFhKC56noJSC7wcQQqBt17M817827OoboM370tO01jDGwHGcjqoiIiIiorFgsEd0Ba014jhGHMf46vFjfOudd7BaLdmF0wNKKWjdjvJrkef5xQZhG21795mQ7bsP0Xz/hwAA+9F7d769m7Bte1BBl9YtsuzrhS9Syu3WX/eZsK+9CPma7f+n4amqEq/dv4/FYtF1KUREREQ0YAz2iHZQliXKstzOeKNuKeWN6gju8+q6gud5SNPkzrdlvf/omV+PyXFcJMndP4e+0lpv3zue5roKjuNAKQUhJKSU26UoQwo6x65pWrBhj4iIiIgOjcEeEZ0Uy7IgpRzUZtibyrIc8/kcWSbvvJVVpKujd+oB63mJQgg0zfiOt1dViar6OuyTUsL3A0wmU7Rti6LIeex/AFzXxTm79YiIiIjowBjsEe2IyzP6QSlvlGHQ04zRaJoGSqntfLdTY9vOyc/X2xet9bb70vd9hGEIA6DI81F3pp46x3EG3ZFKRERERP0guy6A6FRorSGE6LqMURNCQCn1zByzscrzDJ7ndV3Grdm2jaZhsPe8PM+xWCxQ5Dl8P4BSp/s1HjPbti+Ww3B0AxEREREdFoM9oh2lWQbb5sCkLrmui7Yd59KM5zVNA2MMXFd1XcqtuK47+s7LlynLEkkSIwgCSMlv1aemaRokSYJ33n6761KIiIiIaOB4tUC0oySOYdtW12WMmuf5KMvxztZ7XlkW8H2/6zJuLpoh++u/icI+zVDyWJqmQV1XCIKg61LoFqqqhNYa3/vud/G9734X3/2VX8F8Nuu6LCIiIiIaGM7YI9pRVdewLL5kumLbDoQQnDn2lKIo4Hn+xbHWputyIIS46CA0MAaQUkBKC1IKWJa9Pcqe/Zu/idWv/23YedbJ4o5TkiQJ5vMzOI7DhRonKI5XcJx1p7GUAm+++SYevP46fvSjH3VdGhERERENBFMKoh2tL8wkHMdFXVddlzM6nqdQVXzcn1fX9cVCke6H9E+nUxjz9aIZYwyM0TDGIMuybbhhv/+/wikyyPcfdVzxaSiKHEEQYrnkhtVTtPl+ofX6+0gfQngiIiIiGg7xxptvctUn0Y5+5TvfQVVVyLK061JGRQiB+fwM5+dPui6ld6SUmM3mnT42QghMJhMAAqvVsrM6hmw6naGqqpPdgkxrlmUhDCOkaYqiLFGVJcqqQlmW3LxORERERLfCjj2iHYVhCK1b5Dk3sh6bUopdLlfQWkNr3Ukn6WZLsef5F8sCVke9/zFJ0+Qi3Cu5POaEtW2LOF5BKQ+O40BOp7AsC7a9PqreNA2+evwYX331VdelEhEREdGJYLBHtKN7Z2fsquiI5/lIU3ZJXqWua7ju8YI9ISQ8z4PneWjb9fZPbrg9rLZtUVUVgiBEksRdl0N3YIy5tPPSsixIKfH6gwewpMTnX3wBKSVs2+YYAiIiIiK6EoM9oh04joMoijjjqgOO48IYw7mGL1GWBSaT6cHvx7IseJ4H1113UC6XS2jdHvx+aS1NE5yd3YMQgj9gGKC2bdG2LZbLBebzOaIogmVZcF0Xn3z6Kc7Pz7sukYiIiIh6SHZdANEpUK7Lo6Ad8TwPVcVNuC9jjMHFwtmDsG0bURRhOp1BCIHlcoE4XjHU68D6a33ALzZ1bnNcd33k2mC1WuL1Bw+6LouIiIiIeoode0S7EAJSMgc/ts3sqTjm7LYuOI4L3/chpURd11guF5zv1jkGe2NRlgW0draLU4iIiIiILsNgj2gH9++/irJk19ixKeXxCO7OxN6OaAohEAQhHMdBWZZcGNMjxoDB3oi0bQutNX78k590XQoRERER9RRbkIh24DFgOrrNxtUsY6h0HcdxYIzBfH6GyWQKpbxbdZgKIeC6LmazOaSUWCzOjx7qmXCK5uEPYMLDzww8ReujuPzWPRZaa1RVhSgMuy6FiIiIiHqKHXtE15BSclh9B1xXoW0bHv3cgesqFEWOoijgeT5c10UQBNBao2lqGAMYs34cjTEXvzeQUsCyLFiWDcuyAKyDhDRNOwuy23cfovn+DwEA9qP3Oqmhzzhjb3xc10WWv7hFl4iIiIgIYLBHdK2vL6QFAIZ7x+L7PrIs7bqMk2DbFtK0BoCLgG8dAjiOC8dxIISAlDaEWD+DBQQg1s9t3WqUZYG6rnsRolrvP3rmV3qRlAz2xoRhLhERERG9DIM9omusO5zW3U1aM9g7BsdxARgOjN+BUgpam0s31NZ1dXJHyEW6YqfeS6w7hxnyjIVtr/8zjVvZiYiIiOgqHNRDdI1XX30VUkoexT0iz/O4rGRHrqtQlkXXZdCRrH/IwG/dYyClRBhG+Ojjj3vRTUtERERE/cSrA6JrzKZTJEnMYO9ILMuCbVvIOVNqJ7ZtD66zkQs0rmaM5rHMkfD9AF9+9RWSJOm6FCIiIiLqMQZ7RC8hpYRSisegjkgpD3Vdd13GSVBKoW3bwXXzbBZotO8+7LqU3tHacMbeSLiui8ePH3ddBhERERH1HGfsEb2E1prHcI9ICAGlFJbLRdelnATP87eLMobEev8RTDhD+y/8y5D/7z+D/PKTrkvqjXXHHn8mN3RhGCFJEn7vISIiIqJr8eqA6BpJkmA6nXVdxihY1vpnDVE0QRhGF0s06DKe5wPAIGcRinQF/Y13YL7z11D/rb/XdTm90rY8ijtkQgiEYYSmafCzjz7quhwiIiIiOgEM9oiukWUZuyaOpGlqLBbnKIocxhgEQYCzs3uYTmcXQZ/TdYm9IKWE53tI0+HO3hIf/fiZX2lN65bB3kAJIRBFE6ziGD/94AN+3yEiIiKinfAoLtE1DIC25Yy9YzHGoKqq7UIIIQQcx4FtOwjDCABQVRWyLO2yzE6FYYSqrAY9+9F59B7adAXr/Uddl9IrWrNjb4gcx4HvB1gsl/j888+7LoeIiIiITgg79oiuEYXhoAOUvtsEfVmWYrE4R5omkFLi7OweJpMpbHtcP59QSsGyLOR51nUpByUuQr323YfcjkuDJaXEZDKF6yp8+umn+Oyzz7ouiYiIiIhOzLiuiIluwbZtlGXRdRl0oa5r1HW93Vg8mUyR5/kgl0hcxvcDpGk6imN6m+24AGA/eq/javrDGAPLstC2bdel0B1YloUomuCLL77A4ydPui6HiIiIiE4Ugz2ia1iWBa1112XQc7TWyPMcVVVtO/eSJO66rIOKogmapkZdV12XchSbY7g8jvustm3hOC7adhxh9lCFYYRPPv0Uq9Wq61KIiIiI6ITxKC7RSzx47TXYtj2K7qhT1bYtlssFhBCYzeaQcphva47jwHEcpOl4ZguKdAX70XsQKYOPpxVFDs/zui6DbkkIiTAMUVUVQz0iIiIiurNhXgET7cGrr7yC+/fvI89zBns9Z4xBHK9QliWm09kg5+6FYYQ0TfhcJNR1DQCwbW6JPjWe52M6nWK1ivHBhx92XQ4RERERDcDwrn6J9uD1Bw9wdnaGNE1QlmXX5dCOiiKH1i0mkwmSJNkGIKcuDEO0bbvdFExU1xWUUmiaYTzHh8yyLFiWBddVaJoGf/GXf8mFTERERES0Nwz2iJ5j2zbu3buHNB1OMDQmm/AriiZI0xRVddrBrGXZcF2F5XLRdSnUI3meYzaboyxthkQd2YR1xhho3UJrA2M0bNuGlBJCyO0oh6Io8PkXX2C5XHZdNhERERENDIM9Gq3NLLbnF2N84xd+AVVVMdQ7YVVVwZgYUTS5+P3phntRFCHPMy5woWesl8dkiKIJlssFj2gfmRAC0+kMX3zxBYSU8JTaBnplWSIvUlRVhTzP+b2EiIiIiA6KwR6N1rfeeQcA8Bd/+ZcA1hdqb735JhzHGfx21TGo6xpxvEIUTSClQFEUXZd0Y77vAzAnWTsdXlEUsG0HUTRBHHMJwzG5roIQAk/Oz9G2bdflEBEREdGIMdijUVJKwXVdaK3xy7/8y4AxkFKirmuGegPSNA3iOMZkMoEQAnmed13SzqSU8DyfWzPppZIkxmw2h+/7J/X8PmWe58G2HXz66acM9YiIiIiocwz2aJRef/AAWZahLIvtkVzgxWO5dPratkEcrzCZTAEI5HnWdUk7iaIIRVGgbTk/jV4ujleYTmdcsHIEnufDtm387KOP2ElLRERERL0gr/8QouHxPA91vb4A1lpv/0fD1LYtVqvlRadN/3+eoZQHKa2TCSGpW1prpGmKMIyglOq6nMFyXQUpJX7y058y1CMiIiKi3mCwR6MjhIBt2wzyRkZrjSzLEARh16Vcy/d9pGnSdRl0Quq6Qhyv4PsBfD/oupxBsiyJpm24hZiIiIiIeoXBHo2ObVncIDlSm6PXfe5qmkymqOuamzTpxpqmwWq1hOu6iP5/9u6kR447X/f78485IiOHYlGcJ6m7j6+988ZAb7zSyrtzlvbybP0i/EL8Eoy788JAw8CFYTRgeOlz7zmnJXVLlFoUKbKGzIiM8R9eZLFabHGoIbMiM+P7AQSqyWLlT9WVZOVTvyFNZYzpu6S9EUWR/CDQ659f910KAAAA8A6CPQyO7/t0XAxYnmdb29EUBIFc11WeZ32Xgh1lrdViMZfn+ZpOZwrDqO+Sdp7vB/I8X3/601eaL+ikBQAAwHYh2MPgVHUt13X7LgM9qapK1lrFcdx3Kb+SJCPleUZHKa4ljhOVZanFYqEoCjWbHSgItrdLdZsZYxTHMRdwAQAAsLUI9jA4bdsyojZweZ5tXSfTaDTiqinWwvd9lWWhpql1cnKi5TJXHMeaTmfyfb/v8nZGHCeaTKc6Pj7WIqOLFgAAANtp+89DAmtGqIemWS3AH43SrTlS4fuBFot532Vgx8Vxoqap3zkOVJalyrJUFEUajVK1bauiWLLH8QMcx9FolGqRZfr2u+9Y3QAAAICtRrCHwWHMEdKqa286nWm5dHq/kOx5qz+KCRBwXUEQfHBHY1EUKopCcZwoSUZyHKOyrFRVJZ97ZzzP02iU6uXLl3r95k3f5QAAAACfRLCHwXkb7DlO/4EO+mOtVVEWGo1SzeenvdYSRZHKsuy1Buy+MAwlo0924i2XuZbLXJ7nKQwjpelY0upqdFVVg90lFwSB4jjR8+fPGb0FAADAziDYw+CMkkRt2xLqQcVyqdnsQJ7n9dqx5Hm+ioIxXFxPGEYqlssLv/1qJH01iu77vsIw0ngcqes6FUWhsiw2VerWieNYruvp62++Yc8lAAAAdgrBHgZnOpuqrnnhhlX3Zp7nGo1SnZwc91LD22MGjELiOhzHkeu6Vw6l6ro+7/QLw1BRFMvzvK3ZQblJQRDIcVx99fXXfMMHAAAAO4eruBic+elcYRjJcfj0h86vh06ns14ePwyjQXVGYTOSJFFZlmvZIVqWpU5OjuV53vmY7r5yHEdxnOi7588J9QAAALCTSDYwOPPFQi9++kmjUdp3KdgSWZapbRtNp9Mbf2zP8xj9w7X5vr/2gPjk5FiO42g8nkjaz2viSTLSy1ev2HEJAACAnUWwh0E6Pl51oxjDUwAri8VC1naaTG4u3AuCUF3XDfZYAdYjjmM1TbuRz6PT0xNJ0mQykTH7Fe5FUay6rvX69eu+SwEAAACujFQDg3RwcKCqqtR1jF7hb1bXcbuzDqXNC8OQMVxcWxCEKorNfR7N56fquk5RFG/sMW6a53kKgkDPv/++71IAAACAayHYwyB9dvv2Rl8IY3fN53MZY25kt5jnXf3YASBJvh/IGLPxg0DLZa4oCjf6GDfHKElG+uGvf+VoDQAAAHYewR4G52A2k7VWbcsLOvxa13Waz0/luu5Gw723x1tY2I/riONIy+Vy44/TNI2s7RQEwcYfa9NGo0Tz+Vzz+bzvUgAAAIBrI9jDoKSjke7du6ei2PwLYeyurut0enoqSZrNDhRF0QYeQ9rXgwS4GY7jyHU9VdXNHH6oqkphuP7nwk15ewikKCv99ccf+y4HAAAAWAuCPQyG53l69uyZsmzBsQJ8UtdZLRZzLRYLhWGk6XQm319ftxL7HXFdcZyoqkp1q5R445bLXJ7nnXeb7hLfDzQeT/Tq1Ss9f/78xj5mAAAAwKZ5fRcA3JSmaVQUxU6+KEV/mqbWycmxgiDQaDSStZEWi0zWEg6jX77vnx18uTlN05wd69idruc4TuR5nv78l7+wWxUAAAB7h4QDg/Ljjz8qSUZ9l4EdVFWVjo+PVFW1ptPp2vbvGcM4Li4vjpOzXaE3GzAvl8uNjKZvwmr0dqymafSnr74i1AMAAMBeomMPg1I3DccKcC1FsVRVlYrjRAcHt1RVldq2PfuHzy/cjCAItFzmN/64TVOr6zr5vq+6rm/88S/CcRyFYaQgCPTy5Uu9fvOm75IAAACAjSHYw6B4nscIJa7NWqssW6goPEVRKN/3FYahjDHnHXhdZ9V1nWzXqbOduq5T19nzELBpGnVdJ2MM+742zHGcvQpcfd+XMUZVVfXy+G+PaGxbsOd5q+eh67p68+aN3hwdqWm4fg4AAID9RrCHQfFcV9YSomA92rZRlv06ODDGyHEcOY4jY85+dIxcx5Xn+XIcI2Oc82APmxOGoZJkJGOMjo+P9iLgi6K41x13y2Wug4NbZ5/D/X88wzBUEISy1urVzz/r5OSEsBwAAACDQbCHQenETjNsXtd15515HzOdzvh8vAFN06iua00mU52enux0uOc4jjzP02Ix77WOpmkUhkFve+uMcRSGocIwVJ7n+v6HH5RlWS+1AAAAAH0i2MOgZFkmz/P2bjQPu6nrOq403wBjzHmH22Qy1WIx39kRzTiOVVVV7x1pRVFoNBrdeLDnup7CcDX+fnx8rO9/+KG3kWQAAABgGxDsYVCstTo6PlYS9zvKBkg6G8Ul2LspRbGUtVbj8Vh5nqssy75LuiQj3w80n/fbrSdJdV1JGsn3g7N/X5+3o+yrMfa3/27kup6MMfr59WsdHe3HWDUAAABwXQR7GJw8z5WORn2XAbBj7wb8/R64qirVdVZpOj4/YrIrJpPJ2RXm7ah5ucyVpiPN5/ZCH8df7Z08OzZjHCPHOHJcR67jylqrpm3U1I2aplFRlKqbRmVZarFY3MB/GQAAALA7CPYwOJ21hCnYCl1nGcXdMNd11bbvdnbVda2iWCqK4t531V3U2wMgeb49e+RWHY9GaTo+q8ucHYZZHYcxxpyHdZLOg9TmLKSrz/69qevVHsSmUdu2vY8ZAwAAALuEYA+DsywKed5qpIsXkOiTtVauyx/Dm+Q4znt3sJVlqek07qGij1vtAHXPu9s8zzsLJ9utDCHLspAxUhwnWmSZlsvyPKRrfvEPY7MAAADAZvCKEoPTNI2Ojo6UpulWdb9geKy18n069jbJdd33jol8YuHLAAAgAElEQVRaa9W2rcIw7GXXnuM4StPx38ZRz7qIu66Ttfb8n6IoVNf9H8v4mNUBDSPf8/T8+fO+ywEAAAAGhWAPg1Q3zVa/UMYwtG3LKO4GOY4rY8wHd9JVVSU/CG482IuiSHGcnId2b0O8XVYUS41Gqe7dvasXP/3UdzkAAADAYBDsYZAmk4mapu67DAxc0zTse9ygOI5UVR8O7eq6UhxHN1iRNB5P5Lqu5vPTnTrccRF5nmk2mynL86243AsAAAAMAa0iGBzHcRRHkeqaYA/YZ77/8W68tm1VVbXSdLzxWsIw1Gx2IGtbnZwc712oJ63GiLMs06OHDxX4ft/lAAAAAINAsIfBGY/HqutfL9MH+tB1HeO4GxBFsay1nwzQ8jyT7/sb/f8gTceK40RZlinLsr1eA9C2jYpiqUePHvVdCgAAADAIjOJicMZpupfdMthNXdfJGEfSbu9Y2zZRFGmxWHzy7bquOwtX3bXuufM8T0mSyHU91XWtk5PjvQ70fqksS81mB1weBwAAAG4AwR4GJwxDOvawNVbhB6HeOqXpWE3TXGiPpuM4MsZce+em53ln4WCrMIwUnB3lmM/ngwy33l4cXl3MBQAAALApBHsYFGPM2YvNZd+lAJJEV9OahWEoz/N0cnJ8obf3fV9t217rMZMkURTF591/VVXp9PT0g9d4h6BpGsVxTLAHAAAAbBjBHgZlMpnIWkuQgq3C5+N6OI5ztstuceGPaRCE1+7WC8NIbdvq9PSE/y/PWNsqSRIdHR31XQoAAACw19jYjkHJ81zGGLmu23cpgDzPIwhao/F4orIsL3zx2hgjz/OU5/m1HtNaS6j3d5qmURLHfZcBAAAA7D2CPQxKXdf66aefFMdJ36UAct31HmwYstFopK7rtFxePKTzPF/WXn0Mdzqdqeu6QR3GuKi2beV5nsIg6LsUAAAAYK8R7GFw3hwdqes6+b7fdykYuHVfYh2qMAzl+4EWi/mlfp/rOrL2aoHceDxR27aXfswhKctSs4ODvssAAAAA9hrBHgbp1c8/KwjCvsvAwDmOIdj7iG40UfPlP6kbTT74No7jKklGWiwWV/hYXv5wied5ms0O5LqusmxxyccblrqudDCb9V0GAAAAsNcI9jBIJycnZx17pu9SMGDGOAR7H9H+/ks1//jPan//5QffZjwea7nMr3QA4yoXiX3fl+M4ms9PGb/9hLZtZa1VOhr1XQoAAACwt7iKi0Hquk5FUcj3vQsv2gfWbRUsEex9iPvHP7zz499L07GstSqK4krv3xgj6XLhnDGOyrJU2159N9+Q1HWtg4MDLbKs71IAAACAvUTHHgbrdD6X57FnD/0xxlx5x9sQmOxU3h/+o0x2+qtfC8NQnuetYcfd5bp2XddV2zbXfMzhqKpS4/FYjsOXGwAAAMAm8JU2Buvo6EhBEMh13b5LwUAREl2N4zjne/WuMw7bNM2ln/+eR5fvZXRdp6qqNJ18eE8iAAAAgKsj2MNgtW2rH374QWk6VhzHfZeDgUmSRE3TsGPvCsbjiZbL5ZX26v1SXVeXCvbG44mqijHcy6rrWjOOaAAAAAAbQbCHQTudz/Wnr76S63ryPFZO4ub4fqCyvNpuuCEbjVJ1nVVRLK/9vrquU9M0Fwr2wzCU67rK8/zajzs0dV0pjmPGcQEAAIAN4KtsDF7TNGf79gj2cDNc15XjOKqqqu9SdkoYhvJ9X4vFYm3vs6pK+X7w0bdxHEdxnCjPMy7hXlFdVxqnad9lAAAAAHuHYA/QalTMcdi1h5sRx7HKsuy7jJ3yNlzLssVax5erqj4PWt/H83xNJlOVZUkQew1N02gynfZdBgAAALB3CPYweEEQ6P69e6oqghbcDM/zCfYuaTweqyzLtR+u6Dqr5TLXZDL9VbgXRZHG47GyLNNyyQjudVRVpXQ0kjGXu0IMAAAA4OMI9jB4juOobVslyYgdUNi4MAzVdR3XcC9hNBqp67SxcK0oCpVlqclkqjhO5DiuJpOpoijWfH6quqZT77pWn/OtkiTpuxQAAABgr5BiYPCKotB/+dd/led5dJNgw4ziOKH76xJ8P5DvB1os5ht9nOUyV5Zlcl1X0+lUTdPo+PhYTUMAuy5NU2syHvddBgAAALBXuBYASDLGnHeU4PJc11UYRvI8T67rylqrpmlUVRXdTr8wmUxUVRW72i7MaDQaKc+zte7V+5C65vN1k+q61mQy0Y8vXvRdCgAAALA3CPYASb7vE+pdQZqOz68J13WtoliqaRq5rivP85UkiRwnVdu2appGRVHI2mF+nJNkJEnK86znStarG03U/v5LuX/8g0x2utb3TRC6X9q2lTFGURiqYMckAAAAsBYEe4BWBzQI9i4nDEO5rqv5/PRXHztrreq61nKZy3Ec+b4vz/M1nU7POyPbdtXRN4RRxyAIFASBTk9P+i5l7drff6nmH/9ZkuT94T+u7f0mSSJj9i8IHbq6rjSeTFS8etV3KQAAAMBeINgDJDnGSOr6LmOnRFGsolh+MhC11qosS5VlqSyTXNeT73vyPE9pOpYxRtbas39a1XW9Vx1ajuMoSUbKspsZJ71p7h//8M6P6+D7vsIw0snJ8Vre3ya7CnE5dV1rOpnoFcEeAAAAsBYczwAkZXkuz/MVhmHfpewE3/dljFF5hXG6tl2N5C4WCx0fH+n4+EhZtjgP8+I40cHBLY3Hk/Mx313lOI4mk6mkbm93t5ns9LxTr/nyn9SNJtd+n6NRqixbrC0IfdtV2P7+y7W8P1xd0zQKgoBDRQAAAMCaEOwBWu1++vqbb+Q4rtJ0LNd1z3/NGLPzAdO6xXGs5XK5lvfVdZ2aplFZFsqyTCcnxzo+PlJd1xqPJ5pMpvJ9fy2PdZM8z9dkMlVRLNV1q8Byn60rPJtMpmvv2jR/+heZF9/J/Olf1vY+cXVt2yoIgr7LAAAAAPaCOx6P/5e+iwC2Qdu2Ojo6ku063bp1S8YYOY6j6XSmMIzWFmTtOtd1FceJsmyx0cd5G/ZJq8MTYRhJ2o3LxWEYKk1T5XmmsixV15VGo5Hatt3LcVxJMj/9ILM4WY271lc7jBBFsTzP03y+3nHZ5n/8n9V98d9I0wO5/+9/Wuv7xuV5nqeqqq7U8QsAAADgXQR7wN8pikLHx8cKo1Ce58vzPOV5rrbd/yMPF5GmY1VVpbqub+Tx3o7udl2nJEkUhpGM0dYe3YjjWFEUa7FYnH+Muq6TtZ1Go5GqqlLX7d8+R1OXcr75L1cO9TzP02iUaj4/XfvHx3z7lbrbd+X9b/+rTD5f6/vG5bmuq852yjIOowAAAADXZe4/eLB/rzCBNfr82TOFYajFYr633VYX9baD8fj4WF3Xz8ciCALFcSJjjIqiUFFsTyflaJTK9/33Xgpe/fpIruvtxXXcdR+kmM0OlOe5qoourn3n+4FkjL799tu+SwEAAAB2Hjv2gE/481/+opevXmkymSpJ9ntP2qckSaKqKnsL9SSpqiqdnBwryxYKgkCz2cFW7K9bHftwdXJy8sFx4SzLZIzZinqva50HKcbjydlePUK9IWjbRhGHigAAAIC14CIAcAFv3rzRZ7dvKwwj5Xnedzm98f1ga7rN6rpWXZ/I8zzFcaLZ7EB1Xd3oeJ/neYqiSJ7nq2kanZzMJX28CXo+P9VkMlXTNDt9Kdf94x/e+fGqoiiW4zhaLBiRHQprrVzXleM4g++CBgAAAK6LUVzggkajkZ4+eaI8z9Z6sXNXJMloqwOY1VGPWL4fqG1bVVW1sTHdOE4UBIEcx6goS1VleamjHkEQKElGOj09GXSw4XmexuOJTk8/3OWI/ZSmYz3//nuOEgEAAADXRMcecEFZlqmuawVBMMhgLwiCrQ31pNVV48ViIcdx5Pu+giBUHMdq21ZNU6soimuFaGEYKgwjua6ruq6V5/mVO+6qqpLv+0rT8dZ0QPYhTcdnh2kI9YambVtFYUiwBwAAAFwTwR5wQcYYBUGgLFv0XcqNc11X0vZeov0la63KslRZljLGyPcDBUGg6XQma+15yHeRMOltF6Dn+eq6TkVRnO0YvH6jc5ZlmkynSpKR8nx410HTdKymaVSWRd+loAddZxVFUd9lAAAAADuPYA+4IGOMmqZRkowUBKHqulJZDmPZv+d5au3udVV1XaeqKs+PMqxCPl+TyfSDv8cY887vL8tS8/lcbbv+UHN+Otd0OlXT1IPqAl3tJfR0cnLcdynoSdu2BHsAAADAGhDsARdkrdW//fu/yxijcZrq8ePHgwn2XNeT3YNxybqubvzAxsd0nVWWZUrTVE1zPIh9e47jKI4Tzeena+l8xG5qmlbj8e5fhwYAAAD65vRdALBruq5TXdfnY55D4DgOe9A25G3nZ5qO+y7lRqTpWEWx3ImxbmxO11k5jnM+5g8AAADgagj2gCsoq0ovX75UGK4ONOw7x3EG0U3WlzzPznY4hn2XslFxnMgYw8EESJKaplYU7vfnPAAAALBpBHvAFVhr9fLVK3319dcyxlG45y9OjTFqW4K9TSrLcq93jnmepyiKtvqyMm5W21qFe/w5DwAAANwEgj3gGqy1+va77xRFsYzZ36fTqmOPUdxNKoqlHMeR5+3n6tM0HSvLFox045y1rWKCPQAAAOBa9jeJAG5IXdc6OTlRGO7nvj3HWf0xwaGDzavrSnG8fwcFJpOp6npYl3/xaVzGBQAAAK6PYA9Yg/liIc/zz0OwfeJ5nlq69W5ElmVnV2P3Z29jHMcyxijLFn2Xgi3Ttu3erzEAAAAANm3/UgigB0VRqOs6jUapptOZgmB/uvc8z5Nlv96Nmc9PFYbRXlxcXu3Vi7d+r143mqj58p/UjSZ9lzIoXdep6zr5vt93KQAAAMDO2s9lTsANq+taf/rqK0lSGIZ68vixHMdRURQ9V3Z9juOobZu+yxgMa62ybKE0Hevk5HinrxGPRqnyPN/6vXrt779U84//LEny/vAfe65mWJqmURiGquu671IAAACAnUSwB6xZWZb6y7ff6re/+c3eBHu86L5ZdV2fBx7L5bLvcq7k7e60stz+54D7xz+88yNujrWtojDUYsGoNgAAAHAVBHvABhhj5LqujDF7cHRiH/4bdk9dV2fjuLsa7MU7s1fPZKd06vWkbe1e7ZQEAAAAbhrBHrABvrd6ak0mU1lrVde16rra+pHE9+tkjOm7iMHpuk67+mEPw1Bd19HpiU+ylgMaAAAAwHUQ7AEbkOW5/r9/+Rf5vi/PdXV4eKjZbKaqqmStVdd1qqpyJ4K+VbPejiZMO2zVJbmbH/cwjFQUu9lpiJvVti3HMwAAAIBrINgDNmjVqVfrxxcvVNe15ouFfN9XEAQ6PLylpm5UFMutPpCw6hzbzYBpl1lr5Ti793F3HEeu66qqqr5LwQ54O+bvuu5OfKMDAAAA2DYEe8ANaNtWP718+c7PvX79WoeHh7p9eKg8zxhbxDuappExjhzH2erg9+8lSaKyLNnLiAtr29U4bp7nfZcCAAAA7Byn7wKAobLW6tWrV3r+/feKog8vj3ecfp+mdOz1p21bue5uff/F8/yduISL7dG27fkVZQAAAACXQ7AH9GyxWKgsy/e+sA2CQLPZQc87qLqdHAndB11n5bpu32VcWBTFstYyUolLaZpaB7NZ32UAAAAAO4lgD9gCP/z1rwrDSJ73t+4sY4ziONFff/xRURRrNjtQkoxuvLZdPuKw69p2t4K9MAxVFHTr4XLqulYQBAo4ogEAAABcGsEesAXqutbz5881GqXnPxdFsU5OTvTmzRv927//u/713/5NRVFoNErluq5c17uR0MdaRnH7UlXlzlwMdV1PjuOoqsq+S8EOqqpKU7r2AAAAgEsj2AO2xCLLzvbZra6KBkGgFz/9dP7r1lp9/8MPmi8WiuNEYRhqPJ680+W3CV1nCfZ60jSNJO1E114cx3Tr4crqumIcFwAAALiC3drKDuy5tm3lOEZRHOvly5fvvYb64sULvXjxQpJ0cHCg24e3zgOgTeg6Eezhk3zf56oprqxpGjmOoziOtVwu+y4HAAAA2Bl07AFbpCzL83Hc12/efPLtj4+P5Xm+jNncU5mOvf543moMd9uPUcRxoqZpZO1214ntVlUlXXsAAADAJRHsAVvkxxcvlOe5nj///kJv33WdyrLc6KjmajyYYK8PYRiqqqq+y/ikIAhUlozh4nqqqtJ0OuXPGwAAAOASCPaALVLXtb57/vxSu8o8z1PX/Xpkd13eNw6Mm+H7/tYfo/A8T8aYnQggsd2stWqaRpPJpO9SAAAAgJ1BsAfsMM/zzoOVzTF00PRgPJ6obduN7k9chyiK6dbD2tR1pVsHB32XAQAAAOwMgj1ghz188EBFUWw0/EnTlGunN2yUpnJdV/P5vO9SPsn3fZXldncVYndUVaUoiuT7ft+lAAAAADuBYA/YUXEcK0kSFcXmLkgGQSDHcTb6GHjXaJTKdVydnJxI6vou56PiOD47msG4NtanqirNOKIBAAAAXAjBHrCjkiTZ+P61JBkpz3N13XYHTPvE931lWbbRvYnrEgQh3ZxYu6oqGccFAAAALohgD9hRURjKcTZ3DTdNx2rbduuPN+wTz1uNH7btdu/Vk1YBpDFGdc3RDKxX27aSVt+8AAAAAPBxBHvAjnr1888qq0rT6exsJ1Ug13XXcuhiNFrteFsstn/H277Zle7IKIrp1sPGrMZxp32XAQAAAGw9r+8CAFxNVVX67rvvFEWRDmYzBUGgKIrPl863bStrW1nbqeus2taqbT+9Dy1JRvI8T6enJzsTMu2LpqnlOI4ko23fr+d5nrJs0XcZ2FN1XWk6merHH1/w5xAAAADwEQR7wI4rikI/vnjxzs85jqMgCOT7vgLfVxAECoJAaTpWXdcqiuV7XyzHcaIgCAj1emStle97quu671I+KI4T1XXN0QxsjLWrb0SkaboT16EBAACAvhDsAXvIWquiKH41Kuk4ju7cuaOD2UzL5fKd/XlRFCkMQ52enhLY9KgsCyXJ6Dxc9TxPnuepLKuzsLX/wDUIAuV51ncZ2HN1XetgNiPYAwAAAD6CYA8YEGutXrx4oaOjIz188EBpOtZymct1PUVRrPn8VNa2fZc5aEVRyPcDTSYTWWvlup6stYrjRMYYLRaLXg+a+H5wdjRjezsKsR+qsx2ijuPwzQYAAADgAzieAQxQWZb65s9/1stXr5SmY41GIy0W8/NrlOjXfH6qsqzUtq2Oj4+U5/n5aHTfI9JRFKkolr3WgGHouk5VXWkymfRdCgAAALC1CPaAATs+Ptb3P/yguq7UNE3f5eAXimKpPM8lScYYOY6j5TJXXVe91rUaC+6vYxDDUlercVwAAAAA70ewBwyctVbcydhuXbcaQ1wu++2US5KR6rrqvWsQw1HXleI4luexOQQAAAB4H4I9YOA815Xv+3Jdt+9S8B6O4yhNx+f/3qcgCFQUdOvhZpVlqc9u3+67DAAAAGArEewBA+f5/nl4RLi3fdJ0rK7rdHx81OsBAd8PJElNw9EM3KyiWGo2mylJkr5LAQAAALYOwR4wcG/evNHX33wjqf/DDHiX7wfyPE95nvV+FTQMQ5Vl0WsNGKau65TnmR4/etR71yoAAACwbfgKGRi4rus0mUxUVVXv4RHe9Xaf3TZcK3ZdV3VNtx76Ude1mqbR/Xv3+i4FAAAA2CoEe8DARVGkw1u36MbaUsYY+b7fdxlyHIfLyehVUSw1Ho8140ouAAAAcI5gDxi4B/fva7lc0q23pbquU5KMeq3B930+P9C7ruu0WMx1/9499u0BAAAAZwj2gAEbjUZKkkSO67C7aksdHb2R1O9FXNf1ZG3/48CAtVZZlunJ48cKgqDvcgAAAIDe8UoeGLC6rnV0dKS2tYqiuO9y8BGz2YHCMOrlsR3HoWMPW6NpahVFoWdPn/INCQAAAAweXxEDA1ZVlX5+/VpxFKko2LG3rcqylKTeuuaMMeJgMrZJVZVq20ZPnzzpuxQAAACgVwR7wEB5nqfbt2//4iIuo5bbKs8zWWt765ozZrXfDNgmy+VSnufpwf37fZcCAAAA9MbruwAA/Xjy+LGiKFJVVYQ2O8IY03cJwFbJskzj8Vi3ylJv3rzpuxwAAADgxtGxBwyQ7/uK41hFUSiKIkkEe9vM83xJUtM0PVcCbJtOWbbQ3Tt3lKZp38UAAAAAN45gDxiguq714sULhWGoPM/Yr7fl2raVMUbT6ayXx6ehE9tsdSl3ocePHikMw77LAQAAAG4UwR4wUFVdS5KKomAUd8t1nVVVVXJdV67r9l0OsHWaplGe53r29CnPEQAAAAwKwR4wMMYYPXnyRA8fPFCWLfouBxdUVavLuEFARxLwPnVdqa4rPX36lH2UAAAAGAyCPWBAwjDUwwcPFIaBTk9P2Nm2IxzHUZKMJPV4nZacBDugKAo5xujhw4d9lwIAAADcCII9YEA+u31bo1GiZZ73XQouyHEcTacz1XWtk5NjFcWy75KArZbnmUZJos9u3+67FAAAAGDjCPaAgXBdV0EQqGlaWWv7LgcXlCSJqqpSnmdq2/Za7+s644mGlj3skMVirsPDQ00mk75LAQAAADaKYA8YiDRN5fs+HV87x8jzvE+/1SdCu/F4ooODWwqCYF2FAVur6zpl2UIPHzxQFEV9lwMAAABszKdfLQLYWb7v69nTpyrLUjJG1lou4O6YxWKu6XSmMAxVlqWMceT7vqy1chyj0ShV27ZyXVdd16ksV1eOfT+QMUZt28hxXPm+r6oqlSQjRbfvKPtv/3sF/8//qW5+LGs7NU0ja6/XEQhsk7ZtleeZnj19qq++/pqdogAAANhLBHvAHguCQK7ryHVdjUYjZVnWd0m4gjzPlKZjxXEicxbQGiMZ45xdAq1V17WCIJDn+XKc1c9ba+V5nuq6UpYtzkewu//uS5X/w/+krrNK/q//XY5x5Dh/a+AuikJFUUh6GwITBmM31XUtxyn17OlTff3NN3xjAwAAAHuHYA/YcVEYynFdFUXxq915eZ7LcVx1ndViMVdVVT1Vieuo61qnpycyxny062gVxhXv/FxZlr9+w//7/5BnW7V//IMW2fz8p1cjv0ZJkigIAs3npwQh2HllWSiOEz15/Fjffvdd3+UAAAAAa2XuP3jAqzZgx0ynU90+PJS0Grftuk6e5+lf/vN/fuftfvfb357t1SvYrYdLGY8ncl1XJyfHSpJEXbfqHAR2VZqOdXJ6qp9++qnvUgAAAIC14XgGsCMcxzk/ojAZjyVJTbPq5HobuNy/d0/T6VTSKvALgkDHx0eEeri0+fxUTdNoNEr7LgVYiyxb6GA202w267sUAAAAYG0YxQV2xKOHDzUej/XV118riiKVZXE+ltm2rU5PTxTHkcbjse7dvSvHdZTnec9VY5ctFnMdHNxSVb1nnBfYMV3XabGY6/69e6qqij8fAQAAsBcI9oAdEYahiqLQF59/LknKsnd3rbVtq7ZtJRVyXZcLuFgjIw5oYB9Ya5VlmZ48fqxvvvlGVV33XRIAAABwLYziAlvu/r17evTo4dmuvKWybKHFYvHR39O2LaEe1qKua4Vh2HcZwNo0Ta2iKPT02bN3rkEDAAAAu4ivaIEeGWP0D7/7nb74/HMdHh4qCIJ3ft11XR0eHsr3vPMLpU3TqG0/fBkVWKfFYv7+y7rADquqUrZt9PTJk75LAQAAAK6FYA/o0aOHDxUEgaxtNZtO9dvf/OadX2/bVnVdn4V5bU9VAp2M6bsGYL2Wy6U8z9OD+/f7LgUAAAC4MoI9oAfGGN25c0dJkuj09ERVVWm5zGXek54ssky+7/dQJbDCVDf2VZ5nGo/HunXrVt+lAAAAAFdCsAfcsDRN9V/9wz9oOpkoyxbnl22l1WJ3z3v3ps3r168VhpFc173pUgFgr3Vdpyxb6O6dO0rTtO9yAAAAgEsj2ANu2ONHj5TnmbJsIWvtr379749etGfBH8cwAGD9VpdyF3r86BGHYgAAALBzCPaAG2KM0b1799S27Ttdem85jqOu6361S+/g1i11XffeMV0AwPU1TaM8z/Xs6VO6owEAALBTCPaAGzAajfQPv/ud0tFIWbZ479sYY847+KIoUhzHkqQ3b97o6PhYaTrmBScAbEhdV6rrSk+fPOEbKQAAANgZBHvAhhlj9OTxYxXFUnmevXek1nEchWGkIAj07NkzPXv6VL/54gu5rqu2bXV8fKw8z+X7QQ//BQAwDEVRyHUdPXzwoO9SAAAAgAsh2AM2yBijp0+enHWC1B98u9EoVafVrid1Vnmeq6oqtW2rJ0+e6PNnz+T7vsqyuLnigXfQwYRhyLJMo1Giz27f7rsUAAAA4JO8T78JgKvwPE8P7t+X53vKs+yjb9s0tcIwUlEUqqpKQRDI93391//hP6jrOp2entxQ1cD7dCLYw5AsFgsdHh6qLEudzud9lwMAAAB8EMEesAF37tzRnc8+U57nnwz1JGm5XKppWjXNqquvqirV9ZEkruECwE3ruk5ZttDDhw9V/eUvKgq6pQEAALCdGMUF1uRgNtNkMpG0OpYh6b3Xbz+krqt3Qryu6wj1AKAnbdueX8r1PL4PCgAAgO3EV6rAGhweHur24aGMMTLGqLP2fEceAGA31XUlx3H07OlTff3NN3yzBQAAAFuHjj1gDSbjsYpiqSxb6MH9+5Kkuq7VdbbnygAA17E6WtTp8ePHfZcCAAAA/ArBHrAGWZbJ8zy1bauiKBTHseq66rssAMAa5HmuKAx19+7dvksBAAAA3kGwB6zB0fGxoiiW4zgqy0InJ8eylm49ANgXWbbQwWym2XTadykAAADAOYI9YA0OZjO1bUuYh71kbSfHMX2XAfSq6zotFgvdv39fSZL0XQ4AAAAgiWAPuJYkjvW73/5Ws9lM8/lp3+VgYLrRRM2X/wK57g4AACAASURBVKRuNNno41hrZQx/XQDWtsqyTE8eP1bg+32XAwAAABDsAVeVpqmePn2qqqq0WMy5logb1/7+SzX/+M9qf//lRh+naWq5rrvRxwB2RdPUKopCT58+lePwZRQAAAD65fVdALCLoijS40ePlGULNU3TdzkYKPePf3jnx015O2LuOA7j5oCkqirluo6ePH6sv3z7bd/lAAAAYMDM/QcPaDMCLmE2nerRo0fKskxlWfRdDnAjJpOpiqJQVZV9lwJsjdEo1SLL9OOPP/ZdCgAAAAaKGRLgEjzP04MHD3R8fEyoh0Gp61pBwE4x4JfyPNNkPNatW7f6LgUAAAADRbAHXILrunIcR13HOCKGpSwL+X7QdxnAVum6Tlm20N07d5Smad/lAAAAYIAI9oALStNUX3z+ufI841AGBsdaK2utgoBwD/gla62ybKHHjx4pDMO+ywEAAMDAEOwBF/Do4UM9evhQWbZQUTCCi2GqqkpBQHAB/L2maZTnuZ49fcoFaQAAANwogj3gE27duqUkSXR6esIFXAxaURTyfV/GmL5LAbZOXVeq60pPnzzhOQIAAIAbQ7AHfMLBwYGKYtl3GUDvus6qbVt27QEfUBSFHNfRwwcP+i4FAAAAA0GwB3yC6zhipR6wUtc1e8SAj8izTGmaajQa9V0KAAAABoBgD/iEVz//rCRJ5Hle36UAvVsuc3mex6gh8BHL5VIP7t/vuwwAAAAMAMEe8AlHR0d6+eqVxuMJ4R4gqW0bruMCH1HXlYwxOjg46LsUAAAA7DmCPeACxuOxmqZR27Z9lwL0rqoqhWHUdxnAVlsuc929c0eOw5daAAAA2By+2gQ+wfc8jZJE8/mpOpbtASqKQq7rElgAH9G2req61p07d/ouBQAAAHuMV2XAJ9RNI0mKIjqUgLeahnFc4FOKYqmD2YznCgAAADaGYA+4IJr1gL+pqpJxXOATuq5TURQc0gAAAMDGEOwBF5BlmYwxchxHQRD2XQ7Qu7IsZYyR67p9lwJstbIsFEWR0jTtuxQAAADsIYI94AL++uOPiuNY0+lMaZrKGNN3SUDvmqaR7zNiCHzKcpnTtQcAAICNINgDLqBpGr346SdZa1UUS45oAFp17bF7Evi0uq7luq48z+u7FAAAAOwZgj3ggl6/fn3+4ixNx3QqYfDqupIkwgrgAtq2UcgRDQAAAKwZwR5wCd/8+c86OTlVEAR0KgGSmqaWT1gBfFJrLddxAQAAsHYEe8AlWGs1SlMtFgstFvO+ywF6VxSFQg7KAJ/U2Y5gDwAAAGtHsAdckus4iuNYvh/o1q1DRnIxaE3TqOs6eZ7fdynAVrO2VUinNwAAANaMYA+4pD999ZVevHihNE11enqqOI4VxwmdGBispqkVhnz+Ax/Tti079gAAALB2bDwHLqnrOh0dH+vk9FTWWnmep9lspoPZTMYYlWXZd4nAjVouC02nU2VZ1ncpwNay1sr36WwFAADAetGxB1yRtVbSahTx559/1tHREWO5GCRr27PQgs9/4EO6rjsbW+d7qgAAAFgfgj1gDXzf12effablMu+7FKAXdV0zjg58Qtu2PE8AAACwVgR7wBq0bStp1ZEBDFFRLAksgE+wtlXAOC4AAADWiGAPWIOu6+S6roIgVBiGcl2375KAG2WtlbVWQRD2XQqwtbquY88eAAAA1opgD1iDruv0/PlzFWWhum4URbEmk2nfZQE3qq4rruMCH7EKv3mOAAAAYH3Y4AysycnpqU5OTxUEgeq61m+++EKe56lpmr5LA25Enuc6OLglYwxj6cB7WGvlE+wBAABgjQj2gDUIfF910yiOY33x+eeaz+fyfV9lWfRdGnCj3h4HKMuy71KArWOtVRxGfZcBAACAPUKwB1xTGIb63W9/q7qutVwuJUnj8VinpyfnRzWAoaiqSmEYEewB79G2Vp7Hl14AAABYH766BK6prms1TaOmaeT7vo6Pj2SMo7ZlBBfDUxRLxXEsx3Fkre27HGDLrEbUeX4AAABgXQj2gGuy1qqua7Vto6qq3v5srzUBfWrbVr4fMIoOAAAAABvGVVxgDV789JPiOOm7DGArlGWhMAr7LgPYWhyXAQAAwLoQ7AFrYCS5rqs4jvsuBehdWZZyHUeOw18xwN/jajQAAADWiVddwBpMJhNJknFcBQGdSkDTtDwXgPcwxvRdAgAAAPYIO/aANXhzdKR8uVQSx4qiqO9ygN6VZak4jlUUy75LAbYK3XoAAABYJzr2gDUoikJRFGk8Hquqyr7LAXpXVaWMMXJdt+9SgK1CsAcAAIB1ItgDrmgymejRw4fyPE9xFOlgNtNiMZe1XMQFJKlpGsZxgV9gDBcAAADrxigucAV37tzRrYMDtW2jZ8+eyfc85XlOJwbwC2VZaDRKtVzmfZcCbA3+ngAAAMA60bEHXFIcxzq8dUvz+anyPJe6TovFXHVd9V0asFXqupYkeR7fQwLeItgDAADAOhHsAZdUFIWaplEYRuq6TnmeqW3bvssCtlJd14zjAmcYxQUAAMC6EewBl2SMkeM4dF0AF1CWhcIw6LsMYGvwdwcAAADWiWAPuKTZdKq2bVWWRd+lAFuvaRpZ28n3/b5LAbYCwR4AAADWiWAPuIRxmuru3buqqrLvUoCdwXVcYMUYo04EewAAAFgfNpoDFxBFkZ4+eSLHcZRlCzVN03dJwM5YLnNNpzNlWd+VAFuAXA8AAABrRLAHfMStgwPdvXtXkpTnOZdvgSuw1spaqyAIVFU8hzBkhlFcAAAArBXBHvARh4eHyvNMTdOq62zf5QA7q6oqBUFIsIdBM4YdewAAAFgvduwBH9G0rSQR6gHXVBSFfN+XMabvUoBeEesBAABgnQj2gA9IkkRRGLJPD1iDrrNq21a+H/RdCtAbY4w6yzeKAAAAsD4Ee8B7jJJEnz97pizLGJsC1qSua4Uh13ExbPydAgAAgHUi2APeYzqdqmkaNU3ddynA3lguc3mexzguBszIEuwBAABgjQj2gL8znUw0Ho+VZVnfpQB7p20bBQFdexgmY8QoLgAAANaKYA/4OwcHByrLQta2fZcC7J2qqhjHxWAZQ8ceAAAA1otgD/iFMAwVx7Gqquq7FGAvFUUh13XlOPz1g2Fixx4AAADWiVdWwBnXdfX0yRMtl3nfpQB7rWkaBQHXcTE8XMUFAADAuhHsAWem06m6rqNbD9iwqioVhlHfZQC9sAR7AAAAWCOCPeDMMs/luq7iOOm7FGCvlWUpY4xc1+27FOBGGWMYxQUAAMBaEewBZ5ZFoW/+/Gf5vt93KcDea5pGvs84LoaH4xkAAABYJ4I94BeCIGBMCrgBq3FcruNieOjYAwAAwDoR7AG/EEWR2rbtuwxg71VVxTguBohRXAAAAKyX13cBwDaYzWYKfF+Hh4daLOZ9lwMMwtvruMvlsu9SgBvDVVwAAACsE8EeBsv3fU0mEx0e3pI6qW0bzeenjOICN6QsC41GKcEeBsMYduwBAABgvQj2MEiO4+i3v/mN6rrWMl+qbZu+SwIGp65rSZLneWoanoMYAkZxAQAAsF7s2MMgjdNU1lrleUaoB/SormsFAUc0MBCG4xkAAABYL4I9DM79e/d0//595XnedynA4BVFoTAM+i4DuBFGhh17AAAAWCtGcTEId+7ckeM4chxH08lEp6cndE0AW6BtG1nbyff989FcYJ+xYw8AAADrRLCHvWeM0We3b6ssC1nbaT4/JdQDtsjbcVyCPew7Y9ixBwAAgPViFBd7r+s6dV2nPM9VFEuu3gJbpiiWCgLGcTEA7NgDAADAmhHsYe95Ho2pwDaz1spaS7iHvWe4igsAAIA1I9jD3huPx6qqqu8yAHxEVVVcx8XeM4bjGQAAAFgvgj3svTzL5Pu+oijuuxQAH7BcLuX7vowxfZcCbIzjOGoJ9gAAALBGBHvYe2VV6ejoiMAA2GqdrG3l+4zjYn8ZY9S2bd9lAAAAYI8Q7GHvjcdjHRzMVBTLvksB8BFVVSsMGcfFfiLUAwAAwCYQ7GHvxXGsqqpZWA5sueUyl+d5dNdiLzmOQ7AHAACAtSPYw14zxmicporjWL7v910OgE9YjePyXMX+MYZgDwAAAOtHsIe9NkoS+b6vpmnoAgJ2QNu2cl2v7zKAtXMco7pp+i4DAAAAe4ZXT9hbjuPo8PBQZVmqLIu+ywFwAXXdKAg4oIH9Y4yjpin7LgMAAAB7ho497K0H9+8rCAJVFS+kgF3Rtq0ch7+asH8cx6ilYw8AAABrxqsn7K0gCFSWJUczgB1irWVsHnup6yTxuQ0AAIA1I9jD3lqFA4R6wG7hOYt91RFaAwAAYO3YsYe9kcSxxpOJ2rbVrYMDua6r5TLvuywAl+C6Ll222FsEewAAAFg3gj3sjVuHh5pNp+q6TvP5qay1fZcE4JI8z1fbtn2XAaxd10nEegAAAFg3RnGxN/7617/qzZs3MsbIWkuwB+wg13XVcGAAe6mT4TAMAAAA1oyvMLE3HMdRHMdaLpeEesCOcl1XbUuwh/3EKC4AAADWjWAPe8H3ff3miy/UdZa9esAOcxxHdV33XQawdl1HsAcAAID1Y8cedt6DBw906+BAWbZQWZZ9lwPgisIwZL8e9ljHjj0AAACsHR172Hl5lqnrOrmuK2P4lAZ2le8Hqqqq7zKAjaFjDwAAAOtGxx523vHJiU7nc312+7Zu3bqluq7Vto3quv7grj3XdeW6ntq2oUMI2BKu66ooir7LADaCUVwAAABsAsEe9oK1Vj+9fKmfX7/WOE01Ho81Hk9krVXT1Oq61e4uz3PlOK7qulZZlhqNUjVNo7Is3gn4HMdRkozk+77qulbT1GeBISEgsCmO46hp2K+HfdXRVQ4AAIC1I9jDXmnbVscnJzo+OZEkRVGkNE3lOI6KolBZlu/s4TPG6ODgQHc+++y808/1PAV+oJcvX+rN0ZGSJNF4PNZkPJbruudBX9u2staq67q+/nOBvRFFkZqGa7jYb3TsAQAAYN3M/QcPSCUweJ7naTabKYljFUWhn1+/fu8Yr+/7StNUk/FYQRjIcz05jnMe8rW2VWet2rblsidwCel4rKZuVBTLvksBNsLzfHmep2/+/Oe+SwEAAMAeoWMPkNQ0jX7++edPvl1d1zo6OtLR0dH5zxlj5HmefM9TGIaKokhRHGuajFQUSy71AhfgOq6KhlAP+4zvowIAAGD9CPaAa+q6TnW92sGXL/8WTIRhqHt372oynapYFqoqAj7g/czZfj1GcbHfGMUFAADAuhHsARtSlqW+/e47RVGke3fvajqdqa4rrVbydWe7+ggyAPbrYQi4igsAAIBNINgDNqwoCv3l22/le55GaSrXceS4rm4fHmqxmMvzVnv6yrI8u95ruL6LQVldn676LgPYKGPEsSUAAACsHcEecEPqptHx8fH5/7bW6v69eyqrUst8qTQdyxgjY4wWi4WahuMbGAbXdbVc0rGH/eZ5nrI877sMAAAA7BmCPaAnr1+/1nK5PN/P99bBbKZ79+7p9PRUUkeHB/aa4zgyxjCKi73nut7/z96dZcdxpFu+3967RwewkShSIpV5sqmqIdT7mcC9U7jzuyOo9zuDOmtVplIUpSQpiUQTrTdmbvchAJCUQIoAAjB3j/9vLS2RSDSbShCI2PjMPq1WK98xAAAAMDAUe4BH60umN45PThTFsb784gspkExjVFXlB+UfMBRZllHqYS8kSXLp13wAAADgJij2gA568+aN3rx5I0k6PDjQo0ePFEWxqqpkgg+DEsfcr4fhi6JIxhjuTwUAAMDOhb4DAPi0k9NTffevf6ksS02nMwUBf20xHGEYyhjKDgxbHCccwwUAAMCtoCEAesAYo5evXunXN280m82UppnvSMBOhGHIFBMGL4oiij0AAADcCoo9oEfevn2rf33/vcIw1Gx2QMGHQXCu9R0BuFVJwkZcAAAA3A6KPaBnqqrSv77/Xj/+9JMkaTY7UJIknlMBAC4ThqGcEwuQAAAAcCtYngH01Gq10mq10ng81rOnT1WWpZqmVtsy/QQAXRHHMdtwAQAAcGuY2AN6brVa6YcXL9SYRtPpTGma+o4EXIFTGPKtCMMVRbGW3K8HAACAW8LEHjAA6/Va6/Vak8lETx4/vpgQ2R7RDdQ0te+IwKXa1imKIiZNMVhJkjCxBwAAgFvDmAQwIMvlUv/6/nsZY3V4eE9JmimKIk0mE9/RgEu1rVUU8TMmDFOapjLGqCxL31EAAAAwUDybAgbGGKPnP/ygOI5ljFEQBPof//2/K0kSLm9H59R1oyzLVJYb31GAncuyXP9++dJ3DAAAAAwYE3vAQBljJEnOOb16/Vp5XijPC8+pgA9VVakoihQEge8owE5lWa6mabRcLn1HAQAAwIBR7AF74Pj4WP/87jsFQaDRaOw7DvABa+3ZfZDAMCRJqizL9ONPP/mOAgAAgIGj2AP2hLX27P49o6IY+Y4DXDDGKEnY5oxhiKJYo9FIz3/4gesPAAAAcOso9oA94pzTix9/VBiGyvPcdxxAklSWG6UpxR76LwxDTSYT/fjTTyzMAAAAwJ2g2AP2TNu2+v75c0VRrMPDezo4OOTuPXjVtq3atlUcs88J/RUEgSaTqV7//DP36gEAAODOBI+fPHG+QwDwI45jBUGgZ0+fqnWtKiZM4MlkMpG1rTabte8owLVMJlPN53O9/vln31EAAACwR5jYA/aYMUZN0+iHFy+UZzn3nMGbqqqUZXz+oZ9Go7E2ZUmpBwAAgDtHsQdAxhi9+PFHRVGk2eyAI5G4c03TKAhCBUHgOwpwJXleqG1b/cQGXAAAAHhAsQdAkrRarfSv77/Xy5cvNR5PfMfBHrLWMjWKXknTTHEc64cXL+QcN5sAAADg7lHsAfjAfLHQer1WUbBQA3erqko+79AbSZIoz3M9f/5c1lrfcQAAALCnKPYA/M5P//63oihWlmW+o2CPVFWlINgWJkCXRVGk0WisH168UN00vuMAAABgj1HsAfgda62+f/5ceV5w5xnuVFlWKoqR7xjAR4VhqPFkon//+9/abDa+4wAAAGDPUewBuFTTNGrblkUauFNluVEYhty1h04KgkDj8US//vpG88XCdxwAAACAYg/Ax/365o1GozFHI3GnyrLUaMTUHrpnNB5rPp/r7du3vqMAAAAAkij2AHzC0dGRXvz4oyaTqfKcpQa4G2W5Pd6YptzxiO4YjUaqq1qvXr/2HQUAAAC4QLEH4JNWq5X+zz/+IWOMDg4OFUUczcXtK8sNU3vojDwv5CS9+PFH31EAAACAD1DsAfhDTdPoxY8/6qefftJkMlGacv8ZbldVVXLOsZkZ3qVpqiRJ9Pz5D3LO+Y4DAAAAfIBiD8BnWyyX+tf33ytJUjaX4tat12s+z+BVHCcqipGeP38ua63vOAAAAMDvUOwBuJKqqvTdv/6lOI5ZqoFb1TS12rZVnue+o2APRVGk8XisH168UFXXvuMAAAAAl6LYA3Blbdvq5atXyrJck8lUQRD4joSBWq9XKoqCzzHcqSAINB5P9PLVK63Xa99xAAAAgI+i2ANwLYvFQv/nH//QyempZrMDJQn37mH3jDGytuWuPdypyWSqt2/f6vT01HcUAAAA4JMo9gDcyC+//KLvnz9XnucczcWtWK9XyvPCdwzsifF4ouVyqV/fvPEdBQAAAPhDFHsAbqwsS73++WeNRmOFIV9WsFvGGDnn2MaMWxdFkcIw1L9fvvQdBQAAAPgsPAMHsBOnp6c6OjpSlrHoYFfceCbzn/+33HjmO4p3TVPzuYVbl6aZ3h4d+Y4BAAAAfDaKPQA7U5YlSw52yP7P/5T5v/4f2f/5n76jeLderxXHMZ9fuEWB0izVycmJ7yAAAADAZ4t9BwAwHGmayrnWd4zBiP6///XBv/edtVZpmqqqKt9RMEBZlmq1WssY4zsKAAAA8NmY2AOwM1mWqW0p9nYlWM0V/6//V8Fq7jtKJxjTcM8ebk2apjp6+9Z3DAAAAOBKKPYA7ESaJJpOp2qaxncUDNT2OG7CcVzcijhOtFytfMcAAAAAroRiD8BO5HkuYxom9nCrbGuVJEztAQAAAIBEsQdgR5zvANgLpuE4Lm4P06AAAADoG4o9ADuRpinTerh1ZVkqSRJJFDDYLeccxR4AAAB6h2IPwE6MikLWUuzhdrVtq7a1StPEdxQMjHNOYcjDIgAAAPQLj2AB7MRkMpExLM7A7Wsaw3Fc7JxzTiETewAAAOgZij0AN7Y9GimO4uJOlOWGBRrYOeecAib2AAAA0DM8ggVwYwcHB6rr2ncM7IntcdyWcg87xVFcAAAA9BGPYAHcSBzHunfvUE1DsYe707AdFzvG8gwAAAD0Uew7AIB+CoJAz54906goVNe1jDG+I2GPlOVGBweHWq18J8GQMLEHAACAvqHYA3AtDx48UJokOj098R0Fe+j8OG4cx5TK2Akm9gAAANBH/GgawJUFQaCHDx6oLDe+o2CPtW2rKOLnU9gdJvYAAADQNzyCBXAlYRjqb3/9q4wxstb6joM9Zq1RHFPsYTeccwqZ2AMAAEDP8IwIwJXEcawoirRaLZVlmYIwVKBAzjlVVSXnWt8RsSestcqyxHcMDEjAxB4AAAB6hkewAK6krms1TaODg0M1xmo+X+jo+Fjr9Vqz2cx3POwRay1HJ7EzTOwBAACgj5jYA3Bl3z9/riiKVNf1By8fjUZKkkRN03hKhn1ijGHZAXaKiT0AAAD0DcUegCuz1l56v15ZlcrSTBLFHoDuStNUURQrDMOzfwKFYSTDvaEAAADoGYo9ADuzmC80fTJVVZW+o2BPOOcUhqHalrsd8WlRFCvLMmVZprZtZa1V21o1jZG1reI4VvObKWQAAACg6yj2AOzMYrlUFEUKgu0yDeAucBwXHxcoyzLlea4gCGRMo9PTU7Xt7yfztlN7HMUFAABAv1DsAdiZ0WgkSZR6uDPOOQVBKIkjlHgnCAJlWa6iyGVtq7LcqKqqT77N+fQnAAAA0CcUewB25puvv9ZqtfQdA3tkW8YwsYetMAyV5bnyLJcxRovFQsaYz3pb51ieAQAAgP6h2AOwM3Eca7lkcQbuzruJPeyzIAhUFCNlWaamaXR6enKNexedQj6XAAAA0DMUewB2hrvOcNe2xR6fd/ssjmNNJlNZa69Z6G055xRFFHsAAADoF4o9ADvD3Xq4a9yLtt/yPFdRjLTZrFWWN9/GHXCsGwAAAD1DsQdgZ9q2VRiG156YAa7KuZajuHsoDEONxxOFYXijKb33OcdRXAAAAPQPj2AB7Exd14qiyHcM7BFrWyb29kySpJrNDtS27c5KPYlj3QAAAOgnng0B2JnT+VxxnPiOgT2ynRKljNkXo9FY4/FY6/XqVjZwUxIDAACgb3gEC2BnyrLkiTHuVNtajuLuiclkoiRJdHJyrLqud/7+mdgDAABAH3HHHoCdmc1mstb6joE9Yq2ljNkDk8n04j6920KxBwAAgD5izAHAToxGIx0eHKiqbr6ZErgqCpmhCjSdzhSGoebz09v/aHweAQAAoGco9gDc2Gg00rfPnmm1Wsk55zsO9oxzTmHI0pahCYJAs9lMku6k1Hv/4wIAAAB9QbEH4EZm06m+ffZM6/VKxjS+42APWWuVJNwsMSTbUm+7+XaxmN/Zx+U4LgAAAPqGYg/AjXz1+CutVks1DaUe/DCmUZKkvmNgR8Iw1Gx2IGONlsvFnX7s7fQnD40AAADQHzx6BXAjSZzIGOM7BvbYZrNRHMcUMgNwUeqZRqvl8s4/vnNOIRN7AAAA6BHOLgE9EsexJuOxVuu1wiBQkqZanj35HRWF4iRRVZaq6vpWc0RRpDRNlSQJd+qhE4wxyrJcm83adxRcUxRFmk5nqutK67Wf/x+dcwooiAEAANAjFHtATzx48ECPv/pKVVXpcbz9qxtFkf753Xf64uFDjcdjGWOUJIlevHih1Y6fGGdZpslkosODA6VpKmutnHNarVY7/TjAdazXK81mByrLDWVzD52XelVVarPZeMvBUVwAAAD0DcUe0BOr1UrGGK1WS0VRJOec4jjRX//yF202m4utkXGc6OmzZ/rpp59U17XqS6b3giBQEscy1qptW02nUx0cHGiz2WixWFwUI0kca3ZwoNlspjAI1DSNjGmYikLnWGtlrVWWZSrL0nccXEEcx5pMpirLjff/71ieAQAAgL6h2AN6IgzDi8LNWitJqutKR0fVB69nTKPNeqUnjx9fTJ68fPVKq9VK4/FYDx88UJ7nattWYRiqaRolSaLNZq3s4EBfPHx48b7atpUxRpv16uJjAl21Xq/OCiKKvb5IkkSTyVSr1Up1Xf3xG9w6JvYAAADQLxR7QE/Uda0wDBXH8R8uq2ia5mJLbRzH+urRo4u3q6pSJyfHF68bRbHW69VFaejxFBxwI8YYOdcqyzJVVRdKInxKkqSaTCZar7tS6knOiWIPAAAAvcKjV6AnjDH68aefNB5PlCTJld5uuVzo5ORYy+XiovA7Z63hTjIMRlXVStPMdwz8gfNSb7lcdqqEbdtWeZ77jgEAAAB8Nib2gB5ZLpc6PjnRqMh/V9ABkMpyo6IoFASB98I6jhPFcawg2E7GNk2jquKYcJpmGo9HWiwWMqZbX8esNRqPRr5jAAAAAJ+NYg/oGWstl7sDn9C2VnGcqGl+vzjmroxGY2VZJmMaObfNlOe5sizTer269Dh9EASKokhRFG//HUcKg3d3a27/7c7e3/b+S2tNr+6/LIqRsiw7K/U+faWAD8YYzWZj3zEAAACAz0axB/TMcrnUg/v3teEyPOBS1raKoki+hlpHo7HSNNVqtfzNVuq1iqLQZDKVMUZN01wUeHG0/Xbctu3FP3VVqW1bBUFwUeYHQaggkMIwUp7nCsNQQRDIWquy3Fy6BbsLwjDUsLzSBwAAIABJREFUZDJVEASaz0/Vtq3vSJdyzsk5pyRJmIoGAABAL1DsAT2z2WzUtu1nLdEA9lHbWkVR5OVjx3GsPM91cnKitv39JN1ms9Fms9F4vC3/zgu8VbO8QdkVKM9zFcVIRTHSZrPpzDIKaXuf3ng8VtPUWq1WvuP8IWOMiqKg2AMAAEAvUOwBPfTm7Vs9uH+PYg+4hDFWef75C2Z2JYoiTaczGdNcWuq9b7cFl1NZblSWG2VZptFopCSJO1GinU8vbjffdnOa8LestRqNRprP576jAAAAAH+IrbhAD1VVpSDgry9wGWMaLxN753fh+SyEqqrSycmx4jjReOzvrrgwDHVwcKAkiXV6etqbUk86K/aKwncMAAAA4LPQDAA9E0WR7t+716sL84G7dH6k9a6XzJzfjZdl2Z1+3Mucnp4ojhNNJlOF4d1+q0/TVAcHh2oao9PTUznXzfv0PsZaozzPfccAAAAAPgvFHtAzh4eHms1mKkuWZwAf45y780JL2paJXVkMcXp6Isnp4OBQ4/H4Tv57jMdjjUZjLZcLrdf+jwJfh3NObWs7UdACAAAAf4Q79oCeOTw4UF3XF8f+APxe2243497lZOv58d8uLV1YLpcKw1Cj0VgHB4eqqkpVVapt2519DYmiSFEUqygKOed0cnK8k/fr0/kCjarqzhISAAAA4DIUe0DP3HVZAfSRc+3OJtTSNJW1VtZaFcVIcRzJOaeyLD9YYJMkSSf/brZtq+VycVHwTafTizs6z/9c1lq1rZUx5pMTh2EYKopixXGkOE4Ux/HZhFurqqoGM0lsbatRUejk5MR3FAAAAOCTKPaAHnlw/77SNNViwbZG4FPatj0r4WItlytJ159Om0ymkqS6rpWmqZqmURgGms0O5JxTEAQqy1JxHMva7m6qPi/4zoVheFbORYrjWGGYKgxDBUEga7cln5NTHEUKw0hhGF6UeG1rVde1VqtlZ44e75K1RqPRyHcMAAAA4A9R7AE9cnxyojzPNZvNzu7PAnCZ1Wola7eLLPI8U1mW13o/70/9RVGo5XJxseE1zwsFQaA8z5XnuYwx2mz6M7HWtq3qutJvF9YGQag0TRTHiQIFahoja8tOHTG+bcYYTSZTBUHAtQcAAADoNIo9oEfattW/X75UEIbK8/zaZQWwD8pyo6ZpNJ1Oz35/tb8vQRAqyzK1bav5/PR3k2nnx07P76wbCufas7v49vt+OWu3CzT4OgsAAIAuYysu0EPOOTFEAvwxa43m87nyvFCaXm3L6eHhgbIs13K5+GRxN6RSD+8YYzQqCt8xAAAAgE+i2AN6JooiTcZjGbM/x+KAm2hbq+VyofF4fLG59vPezqlpmg8WZGB/tK1VwT17AAAA6DiKPaBnZtOp2rbt5PZNoKvO77+bTmd/uC03TTPdu3f/bAPs5xeBGBYm9gAAANAH3LEH9BCXuQNXV5YbxXGsg4NDSVJVVVqv15KcwjBUURRKklSStFwuFIbhXi2MwIestUqShAUaAAAA6DSKPaBn5ouFHj9+rPV65TsK0DvL5ULSdtvtbHagLMtkrVUURXJue/R2tVp6TomuMMZoOplovlj4jgIAAABcimIP6BlrrdbrtdI0VV3XvuMAvdS2rU5OjiVJk8lUxhjKcvxOWW709ddfK3r9WscnJ77jAAAAAL/DHXtAD52eniqOE98xgEFYLheUeriUMUaLxVyPHj3SV1995TsOAAAA8DsUe0APzRcLpWnqOwYADF7btlos5ppOJ/rTt9/+4fIVAAAA4C7x6BToIWutNpsN5R4A3AHnnFbLpaIo1N//9jd99eiRCjbmAgAAoAOCx0+esOoN6KHpZKInT55osZj7jgIAeyOKIiVJerExdz6f69c3b9igDAAAAC+Y2AN6arFcqm1bpvYA4A5Za1WWGy0Wcy2XC+V5rr/+5S969OgRx3QBAABw53gECvTYjz/9pKIYsUgDADxo21ZludF8fqrpZKy//+1vOjw89B0LAAAAe4SjuEDPjYpC3377rZbLhay1vuMAwN6KokhFMVLbtnr56pXW67XvSAAAABg4JvaAnltvNnr58qXG44mCIPAdBwD2lrVWy+VCxjR69vSpnn7zjZKEiWoAAADcHoo9YABO53OdnJxQ7gFAB9R1rfn8VEmS6K9/+Yu+/PJLvjYDAADgVnAUFxiQx199pel0quVy4TsKAEBSGIbK80JxHOvV69c6PT31HQkAAAADwsQeMCA///KL0jRlMgQAOqJtW63XK63XKz3+6isdHhz4jgQAAIABodgDBiQIAm3KUtPpjHudAKBDjDFarZZ6/PixsizzHQcAAAADQbEHDIi1Vt99951e//yz0jT1HQcA8B5rrTabtb599kxhyEMwAAAA3ByPKoEBMk0jieO4ANA1dV3LGKO//+1vevjgAVcnAAAA4EZi3wEA7B4bcQCgu8pyo6apdXh4qIcPH+rNmzd6e3Qk5/jqDQAAgKuh2AMAALhj1lqt1ytFUXRR8P365o2OKPgAAABwBRR7wBDxpBAAeuH9gu/e4aG+oOADAADAFVDsAQPkJHFtEwD0BwUfAAAAroNiDxgi58TyDADon8sKvl9+/VVHR0e+owEAAKCDKPaAAWK2AwD67f2C74uHD5UmiV7//LPvWAAAAOiY0HcAAAAAXM5aq+VyoYODmR5/9ZXvOAAAAOgYij1ggJxznMQFgIFwzmm5XGo6nerJ48e+4wAAAKBDKPaAAXLOKaDZA4DB2JZ7C00mE3399de+4wAAAKAjKPaAAXJtq4C1uAAwOMvlQuPRSF89euQ7CgAAADqAYg8YoJajuAAwWMY0CkIewgEAAIBiDxgkjuICwHAlSarT01PfMQAAANABFHvAQHEUFwCGJ4oiBUGg9XrtOwoAAAA6gGIPGCjnnO8IAIAdS5JUJ0zrAQAA4AzFHjBATOsBwDDFcaz5fO47BgAAADqCYg8YKCcm9gBgaKIoUlVVvmMAAACgIyj2gIFieQYADEsQBAqCQNZa31EAAADQERR7wABxvx4ADE8YhmqaxncMAAAAdAjFHjBAzjnu2QOAgYmiSHVd+44BAACADqHYAwaIYg8Ahmc0Gmu5WvmOAQAAgA6h2AMGiGIPAIanaRrFUeQ7BgAAADqEYg8YKO7ZA4BhaZpGaZr6jgEAAIAOodgDAADogba1KorCdwwAAAB0CMUeMGARR7YAYDCMMYrjWHEc+44CAACAjuCRITBQQRDo4OBQzjktl0s1zc02KWZZJufcBxsZx+OJ4jiSta2stcrzTFIga62qqlRVVTf8UwAA3uecUxjyc1kAAABsUewBA9UYo9VyoSiKNZlMVNe1Vqvltd5XUYyUZZnattV4PFHbtpIk51qt12vFcaIoirRarc7ugMqU54WKYiRjjMpyI2PMLv94ALCXmqbWZDLR0dGR7ygAAADoAIo9YKACbSc7mqbW6empZrOZ0jT9YOLuc+R5oTzPtVjML8q5OI4VBOHFFGDTNB+8zXZar1QURUrTTJPJVJJT0zTabDYXxSAA4GriONFms/EdAwAAAB1BsQcMVBAEF79uW6vNZq3RaKw0TRVFsdq2PTvSFSgIQjnntNmsPyjpkiRRURSaz09lrb14+edO31m7/bibzVpJkihNMx0cHMpaq6apeXIKAFcQx7GiKOJrJwAAAC5Q7AEDFQSBnHv3+6qq5JxTFMeq67XCMDyburOy1iqOY43HE0nbSb8gCBQEgVar1Qel3nU1TaOmabReB0qSVFmW6d69QsYYVVV55UlCANg3aZpdfG1273+BBwAAwN6i2AMG7cMnfnVdSx8p0LZ34ZUKw1BRFKlt250Uer9L5JzqulJdVwrDUGmaqhiNNBqN1TSNynJzKx8XAPqurmvleU6xBwAAgAusVQMG6v2juFfRtq2aprmTcq1tW5VlqdOTEy2XCznnNJsd6ODgUEUxUhDwJQoAzhnTqGlqPX36VHHMz2YBAABAsQegI4wxWq9XOj4+0nq9VhRFOjw81Gx2oKIofMcDgE5omkbTyUR/++tfr/0DHAAAAAwHP+4FBqrPT/iaplbT1AqCQGmaKk3f3cdX15WqqvIdEQC8KMtSVVVpMpnq/v37evv2re9IAAAA8IhiDxioIdy/5JxTVW2LvDAMlSSp8rxQUYzOSr5adU3JB2C/OOdUlqUeffmljo6OBvH1HgAAANdDsQcM0BAvVm/bVlVVqqpKRVGkJElVFIVGo5GstUzyAdgr1pqz7ebD+3oPAACAz0exBwxQGA77+kxrrazdqCw3CsNIaZooy3ONRuOzkq9WWW58xwSAW9O2req60sOHD/XLL7/4jgMAAABPKPaAgdqXCY62tSpLq7Isz47rJkrTTEVRyForYxptNqWca31HBYCdalsna4zvGAAAAPCIYg8YoD4vzriJ7XHd7ZHcd4s3Uh0eHqptWxljVFWlDE+EAfRcFMXK81xVXfuOAgAAAI8o9oABCrQ/E3sf8/7iDUlKkkRJkmoymUraHudtmlplWfqMCQDXEsfbh3BJknhOAgAAAJ8o9oABCgZ+x951NE2jpmm0Xq/Olm+cH9kdnR3Z3U7zWWt9RwWAT4rjWOPxWG3b6vj42HccAAAAeESxBwzUvk/sfcp2+cb2Xr4gCC6m+WazmZyTjDVq6potuwA6KY63U3rWWqVpqprjuAAAAHuLYg8Yqv28Zu/KnHOq61p1XWu12k7CxPH7W3aN6rphyy6AzmiaWtJo+0OJOKbYAwAA2GMUewDwHmOMjDEqy83Zlt3tAo73t+yu1xtJTEQC8MNaq6Ojt7p3774ODw+1Wq99RwIAAIAnFHvAQAWM7N3Ydstuqao6P7K7Lfnu3buntrVqmm0B2Lat76gA9lDTNBqPx75jAAAAwCOKPQD4DNsju5XqupIUKE239/IdHByqbduLKT+WbwC4K1VVKcsy3zEAAADgEcUeAFzZh/fybTfsvrd8wxg1Dcs3ANyuINh+/QmCgIVJAAAAe4piDxigyWTCk7w71DSNmqbRarV6t3wj2y7fOJ/mq6pSxhjfUQEMyHg80Q8vXvD1HgAAYI9R7AEDFEeRjGl8x9hL7y/f2N7LlyhJEk0mU0nbS++bplZZlp6TAuizyWSiIAi0XC59RwEAAIBHFHvAADlJDHD4t72Xb3tkV1opiqKzab5MRTE6K/kabTZstATw+cIwVJpmevnqle8oAAAA8IxiDxgiWr1OstbKWnuxZTdNU6Vppnv37l+UfFVVsmUXwCeNJxNJYloPAAAAFHsA4INzTlVVqaqqiyO7afrhlt3NZqO2ZcsugHfiOFYURvr+++/PpoEBAACwzyj2AMCzD4/s6r2S7+C95RsV9yYCkHNuuywjCHxHAQAAQAdQ7AEDFISh7wi4gQ+37G5LvsnZ0TtjjJqmVlVVnlMC8MFaK+ecAoo9AAAAiGIPGKQkSeQc97QNgTGNjGm0Xm+XbyRJqjwvNBqNZa1VXdcqy43vmADuUNu226k9AAAA7D2KPWCAkjhmAcMAbZdvbFSWG4VhqCRJlaapiqKQba2amuUbwD6w1irLMq1WK99RAAAA4BnFHjBAcRxzVHPg2rZVVZUXG3YvW75RVaWMMb6jAtgx55ziKPIdAwAAAB1AsQcMUBiGHMXdI5ct30iSVJPJVJJkrVFdcy8fMBRhGKqhtAcAAIAo9oBB2hZ7vlPAl/PlG+v1SnEcK44TZVl+cS/f+TSftdZ3VADXkCSJlsul7xgAAADoAIo9YGCCIFAURUzsQdJ2i64xRmW5uTiymySpZrOZnGPLLtA359twm6bxnAQAAABdQLEHDEwYhixPwKXeP7K7WklRFCtJfjvN12izKSmGgc4K2IgLAACACxR7ALCnrDWy9t00X5qmSpJUh4fbBRxN06gsNxTFQIeEYSjDMXoAAACcodgDBmZ7vx7THLga55yqqro4kpsk6e+27G42a0o+wLMwDGQ4hgsAAIAzFHvAwIQBx7Rwc01Tq2m2R3aTJPldyVfXFXd8AR6EYaimYSMuAAAAtij2gKE5u1gd2JXzLbur1epi+cZ4PJEkWWtV17WqqvScEtgPcRxrsWAjLgAAALYo9oCBsdYqDEPfMTBQ5yXfer1SFEVnyzcyjUaji+UbZVlyZBe4BdvN1qneHh35jgIAAICOoNgDBoZiD3fFWitrrcqyvCgcfntkt6pKGcOxQWAXkiTRerPhugUAAABcoNgDBsY5p4DjuLhjzjnVdaW6Pl++sT2yO5lMJUnGGjV1fbGcA8DVRVGk09O57xgAAADoEIo9YICY5oBvvz+ymyrPC41G44t7+cpy4zsm0DMBE9kAAAD4AMUeMEDnU3sUfOiC7ZHdjcpyozAML47sFkUha62aplFVcS8f8EecaxVFke8YAAAA6BCKPWCAWkdBgm5q21ZVVaqqzu/l2x7Z5V4+4I8FYaiS4+wAAAB4D8UeMEROTOyh87b38tWq61qr1SX38hmjpuFePuBca1sdzGY6Pj72HQUAAAAdQbEHDBClHvrosnv5sjw/u5fPqGm2RV/bOkmOo7vYO3Vd6fDwnu8YAAAA6BCKPWCAwjCk2EOvfexevizLJOli8/P7JbaTk84+7d99/ju9+6tw/uuz13fnr+fknLv4vTs7yt62219vX0aRCP/iONZmw9IZAAAAvEOxBwwMpR6G5v17+T4mCIIPyj4pUBD80a8lBYECBQqCUGG4/d+2r/Ph+zt/+W+9/3ftomD8w6LxXcF4Xhr+9h+mEgEAAAB8Doo9YGAo9rCPzguxu/Jh6Xf5r39bKL7/OttXOy8TP14onv/7sgnES0vFS8tEXfq251OI7/7dMpnYcU3TXNxBCQAAAEgUe8DgWGsVhqHvGMCg/XY67y58ziTi5WXixXu4eD9BIIVhpDiO3ysb35WKH/qDMvGD/wbvjjRfdsS5qmpdNI+4tiiKZK31HQMAAAAdQLGHXhkVhf785z9rtVrp9c8/qyw/fjRvXznnZFvLAg1gYN6VZXf3MT//WPOHxeK76cN3R5yTJFWSVFoul3f3Bxgga63G47Hm87nvKAAAAOgAij30yoOHD1TXtYJA+vOf/qRXr17p5PTUd6zOOZ/aY6IDwE3sskzM80JxzMOOmzLGfGSyEgAAAPuIR9jolaOjY3395ImKYqSyLPXo0Zd6+PChFsul4jhWlqZqndNmvdZyudRqvfYd2YsojM4u3weAbnDOUUjtQBAG/NAGAAAAFyj20Cur1UpVVSlJEsVxpMVioSRJNB4Vcs6dTTJI4/FYh4eHstbq5atXWu9RwRcEgaIoknNcgA+gO9q2VRhS7N1Ua1sVRcGRZgAAAEiSuGEfvZOm6QcXwzdNo7IsVVWVjGnOfr/RYjFX0zT69tkzHR4c+A19h5IkYZoDQOdYaxQEPOy4qbqu9fDBA02nbMcFAAAAxR56qKoqlWWp5XLxh6/bNLUWi4UeP36s8Wh0B+n8i+NYbcu0HoBuOf+6FEWR5yT9Zq3RarXU02++YQM6AAAAKPbQL0EQKE1T5Xn+2Xc1ta3Ver3S06dP9+JJUBiGHMMF0ElN0yjLct8xes8YI2OMipz/lgAAAPtu+C0HBiVJEuVnT2TiOPnst2uaRsaYvTiSG4XhTjZYAsCu1XWtJPn8r934uKap9eDhQ98xAAAA4BnFHnqlrmv97//6L1VVdeW3bZpGB4eHt5CqW8IokqPZA9BBTVMrCALFMbu7bso5KeZYMwAAwN6j2EPvfPP11wrDQMaYK71d09QqrnCEFwCwe2VZajQa+47Re2ma6udffvEdAwAAAJ5R7KF3qqpSkqQaXWMZRtu2gz8G1rat6C4BdFVVlYqiiKm9G3Jy/KAKAAAAFHvon59/+UX//Oc/FcfxlZdhBEEw+I2x22O4PNkD0E3OOW02a6b2bsg0jR48eOA7BgAAADyj2EMvlVWl5XKpJNluyE3T7LPfdvD3zw39zweg98qyVBiGSpLUd5TeqqpKeZZpMqYgBQAA2GcUe+it1Xqt8XisOEmVZZnS9POeIA796JJzjoE9AJ23ndq7+pUKeKeuK927f993DAAAAHhEsYfeWq9WkqQ0SfTy1SvlRfGHk3vODf9OIg7iAuiDqqoUBIGy7PMnrvGhuq41nUwG/30NAAAAH0exh94qq0o//PCDfvzpJy0WC3333b9UFIXCMPro24RhKGvtHaa8e0mScBoXQC+s12vleeE7Rm855+ScUxR9/PseAAAAho2VdOi1xXJ58evxaKTGGGVZps1mfenrt22r8Wj0wdu9L4oi3Ts8VJZlKstSp/O5jDG3kn0X4jhWmm7vGUziWHGSaDqZfPTPDwBdUteViqJQnucqy9J3nF6y1ipJkk5/rwIAAMDtodjDIEynU3311VdqmlpN8/EnN+v1St98841evXqlk9PTi5fHcaz79+/rwf37qutabWuV57m+/PJLvf75Zx0fH9/FH+NSSRxv7xDMMsVRpCzLlGWZkiSRtH1SZ609m9xotdms1TSNt7wAcBXrs/tSKfau5/z71Waz8R0FAAAAHgSPnzzh0B56bzqd6qtHj7RaXT6J974oijQeT+ScU1XXSuJYSZKoqipVVam2bS9eNwwjjUYjhWGouq5VVZXKslTTNKqbZidPRIMg2GZIU8VRpCRJNB6Plaap4njbvRtr1NpWzjm1bStrjdq2Hf6GXwB7YTY7UNPUlFPXkOeFlsulfvn1V99RAAAA4AETexiEzWZzMcH2R6y1ms9PFYahoihSWZqPFoJta7VcLhSGocIwUpomyvNcQRAojmNFUSRjjKq6UlXVF+VfXddqmubS4i2OY03GY41GI+V5rqIofjN152StUVmWaltLeQdg8NbrlSaTKcXetXDHHgAAwD6j2MMgGGO0Wq2U54XK8vOeGLZt+8F03ue87mVXGJ0XhHmWaVTkCsNIURRdLOowxmhTllqvVppOp5pMJmqa5qzMMzo5Oaa8A7DXjDEyxmg8nnzW5DXecc5dTHcDAABg//BIEINxcnKiL7/88s4/7ruC8Pf32m0n/ULlWapRkctaq9PTkzvPCABdt16vdHBwqM0m/OwfumBbirJZGAAAYH9R7GEwxuOx2tb6jvGBd5N+bCsEgE9p2+3yn+l0xg9ArqBtWyb2AAAA9ljoOwCwC//x5z9rNpuxDRYAeqwsS1lrNZ3OfEfpDeecwpCHcwAAAPuKR4IYhNVqpTAMmYwDgJ5bLpcKgoBy7wqcY4EGAADAvqLYwyDMFwvuZAKAQXBaLOaUe1dQ17Vm06nvGAAAAPCAYg+9FwSBnn7zDdN6ADAQzlHuXYW1RuPx2HcMAAAAeECxh94Lw1BpmipNU99RAAA74pzTfH4qSZrNDjyn6ba2bZUkie8YAAAA8IBiD72X57nattVyufAdBQCwY4vFXM45yr1PaNtWccJmXAAAgH1EsYfeOzjYPtnjKC4ADBPl3qdZaxVHsSaTie8oAAAAuGMUe+i1v//tb7p/7542m7XvKACAW7RYzCU5TSYsibjMarXU02++Uca1FAAAAHuFYg+9dnxyImm7ERAAMGyLxUJxHCvPc99ROscYo7qu9NXjx76jAAAA4A5R7KG3ptOpHj54cHFECwAwbM45LZcLFcVIYchDmN+qqlrj0ch3DAAAANwhHhWjl6Io0pdffKGyLNU0je84AIA7YoxRWZYcyb1E21pJ0r1791QUBeUnAADAHmCFGnrp6ydPJElVVXpOAgC4a2W5UZ5niuOYxUm/sVwu9PDBA4VhKOecnv/wA9dVAAAADBg/ykUv5XmupuGJCgDsI+ecNptSo9HYd5TOMcZotVpqsZiraWr95T/+Q7PZzHcsAAAA3BKKPfTSfLFQHCe+YwAAPKmqUlEUcdz0E6qq0maz0ZPHj/XgwQPfcQAAAHALeDSMXlqtVopjTpIDwL5yzqmqKo1YFvFJdV1puVzoi4cP9eTJY4pQAACAgeHRHXonSRJ9++yZoohPXwDYZ1VVKklS3zE6r21bLRZzFXmh//b3v+vRl18qSZh6BwAAGILg8ZMnzncI4HM9e/ZM08lEkjSfn8pa6zkRAMCn6XQmY4w2m7XvKL0QhqGyLFee53r1+rWOjo58RwIAAMANcJYRvRGGoSbjsU5OTuRc6zsOAKADqqpUUYwo9j5T27babNaq60pffvGFAklvKfcAAAB6i7OM6IUoivTf/v531XVNqQcAuFDXtYIg4GjpFVlrtV6v9MUXX/iOAgAAgBug2EMvnF/2vV6vPCcBAHRNWW5UFCzRuIo4jjUaj5nWAwAA6DmO4qIXnn7zjaIo8h0DANBBVVWpKEYKw1Bty1T3b23v1csUxbGiMFIURXLO6YcXL7RcLn3HAwAAwA1Q7KEXgiDg/iQAwKWcc6rrbbm3WlFUJUmiNE0VRZHCMFIQBDKmUdM0qmyp8XisX9+8pdQDAAAYAIo9dN5oNFJRFDo5OfYdBQDQUWVZajqd+Y7hRZblSpJYURRfTC0a06iqKhljPtggXxQjLZcr/frrrx4TAwAAYFco9tBpURTpP/78Z0nbqT0AAC5jrVXbtiqKQpvNxnecWxPH8dk0XqwoOpvGs0ameVfkOec+8raJ4jjW98+f321oAAAA3BqKPXRWlmV68vix6rpWVZUfTBwAAPBb50s0hlTspWmmJEkURZGiKJRzOjtWW2u9NrLWfPb7yrJMP//8M/cQAgAADAjFHjrrm6+/VlEUms9PZcznP3EBAOynuq41Go0Vx3Evv2+EYXhW5MUKw+jiWG3TNCrLjYwx1yrlsixXlmUyxmi+WNxCcgAAAPhCsYfOGY/H+tO338o5p+Pjo48eKQIA4LeqqlSeF1ouu19gbY/VZorj7d142yUXRk3TyJhS1n78WO3nGo8nqutaP7x4MahJRgAAAGxR7KFzvnj4UEEQ6OTkmFIPAHAlVVXr4CD3HeNSHx6rjeSc226mTr1BAAAgAElEQVSqrSoZ09zKlRNpmuqf333H91MAAICBothDpyRJotFopNVqyZMQAMCVta1V2zqlaaa6rrzlCMNQWZYpimNFZ8dqbWtlGnOjY7VXZYxRURRar9e3/rEAAABw9yj20CnT6VRhGPbybiQAQDfUda0kSe602EuS5GxbbaQwPNtWa5rt/Xhm4+37WlVVevTokb7//nsvHx8AAAC3i2IPnTKdTiRt7x1iCy4A4DqsNUqS4tbe//mSiziOz4q87ZILY86P1ZrOfA+r60qz2Uyz6ZTFGQAAAANEsYdOmYwnOj4+lnO3fzwJADBM1lqFYbiz93f5NJ45ux+vlDE3X3Jxm9brtZ48eaL1d98xEQ8AADAwFHvojC+/+EJBEFDqAQBupG1bBUFw7bfPsvMlF9tttc61ahrTuWm8z2WMUV1X+vrJE/3w4oXvOAAAANghij10xul8rgcPHlwcaQIA4DquMj0XRdF2yUW0PVYbBIGstWqaWlVVy5im09N4n6ttnYIdTjECAACgGyj20Bl5lp1N7PlOAgAYqjRNlSTpxd14ks6O1dbabMxgj6oWRaHnz5/7jgEAAIAdo9hDJwRBoKdPn2qz2XAUFwBwI+8fw90eq00/WHLRNI3Kcrupdl8mxI0xKkYjbcrSdxQAAADsEMUeOsE5pzdv32oyHvuOAgDouTAMFQSB7t27/96x2u4vubhNVVXq3uGhjo6OfEcBAADADlHsoRPCMJRrW+V5rs1mvbdPvAAAN2et1WIx3+si77fatlUc87APAABgaHiEh0548OCBvvjiCy0WC56EAQBurGka3xG65wabggEAANBNrEdDJ6xWK0lSFPEpCQDAroVhKEPZCQAAMDi0KOiE6Gwz4Wg01nQ6U5IknhMBADAccZxouVz6jgEAAIAdo9hDJ6w3G5VlqTdv3ihJEgUBn5oAAOxKGIbalKXSNNVkMlGR574jAQAAYAe4Yw+d4JzT6Xyug9lMq9VKdV35jgQAwGBYa/Tk8WMFQSBjzHZplXN69eqVNuV2YzAAAAD6h2IPnVDkuR59+aWWyyWlHgAAO1ZVldrWqWnqi5clSaLHjx8riiJJ0j/++U8KPgAAgJ6h2EMnrNZrlVWptrW+owAAMEjvl3rb3zcX24OLYqTZbKajoyMf0QAAAHBNXGSGzrDGKggC3zEAANhPzvlOAAAAgCui2EN3BKLYAwDgjgVBoDRN2ZoLAADQQxR76IyTk1NlGVv6AAC4K2EYajKZ6PjkRPXZsVwAAAD0B8UeOuP4+FiSLi7xBgAAtyvLcp3OF3r9+rXvKAAAALgGij10ShiGctzxAwDArYuiSGma6u3bt76jAAAA4Joo9tApb4+OVBSF7xgAAAzeaDTWy5cvLzbjAgAAoH8o9tApx8fHSpLUdwwAAAYtDEMFQaDT+dx3FAAAANwAxR46JY4iKZCSJPEdBQCAwUqSVIvFwncMAAAA3BDFHjrl2bNnauqaY0EAANwi55zCkIeBAAAAfccjOnTKdlIv8B0DAIBBs9ZoPB4rCPieCwAA0GcUe+iM0WgkScqyzHMSAACGzVorYxo9/eabi++/AAAA6B+KPXRG0zRyzslaqzzPfccBAGDQ1uu1kiTRt8+eaTwe+44DAACAa6DYQ2c0TaP//V//pRcvXsjaVvfvP1Acs0QDAIDbstmsVdeVRkXhOwoAAACugWIPneKc06YsLyYHJpOJ50QAAAybc05RHPuOAQAAgGvgURw6J0kShWGoqqq02ax9xwEAYNDCMFJVVb5jAAAA4Boo9tA5aZqqrmutVkvfUQAA2AvWWt8RAAAAcA0cxUXnVGWpMORTEwCAu9C2ljv2AAAAeor2BJ1TNw3FHgAAdyQIQjXG+I4BAACAa6A9QSc1TaOYi7wBALh1URRps9n4jgEAAIBroNhDJ1VVpSii2AMA4LYFYSDDxB4AAEAvUeyhk+qmURD4TgEAwLAFQaAojCj2AAAAeopiD51U17WCgE9PAABuSxzHGo3GOjk9Udu2vuMAAADgGjjriE7aHsWNfMcAAGBwkiTRaDSWMUanp6f69c0b35EAAABwTRR76KT1eq04jhUEgZxzvuMAADAYeV7oxY8/arVa+Y4CAACAG+KsIzrJOaf5fK4sy31HAQBgUNq2ZSoeAABgICj20FmvXr9WlmUK2KIBAMDOVFWlJ48fK01T31EAAABwQxR76CxrrdabjZIk8R0FAIDBMKZRWZb607ffKuV7LAAAQK9R7KHTlsulooirIAEA2KW6rtQ0jb755hvfUQAAAHADFHvotLZtfUcAAGCQqqpUnudceQEAANBjFHvoNJ5sAABwc0Ux0mQy/d3LjTHKcxZVAQAA9BXFHjrNOUe5BwDADYVhqDRNf3dvbdu2SmKuvAAAAOgrij102nK5ZHkGAAA31LZWZVkqz4sPXu6cU5plnlIBAADgpij20GlN06hpGsUx5R4AANdlrVXTNDLGKE3Ti5fXda0H9+97TAYAAICboNhD5719+5b7fwAAuIG2bRXHsX5980Zp+m5Cz1ojyWkyHvsLBwAAgGuj2EPnHZ+cKAgCRVHkOwoAAP9/e3fe1caVb318n1NzSUIMtmNwOrGTnu67vO/y6XRiwDaTGTVXlWp6/sDmtju2ARsoFfp+1spaNohioxiBts45v1YqikJBEGg6naqqKgX/sf22qmoZy6+EAAAAbcRvcWiFi4uLT7YOAQCA28nzXHEU6e3btwrDSPZDmee6rtIkaTgdAAAAvgXFHlphOBrJ8yj2AAD4FsYYGWPk+b7mea7T01OFYSTf91UUhfKiaDoiAAAAvoHbdADgJrIsU1mWcl1XBU8+AAC4ljFGURTLcR051tFoNNJgMJAknZ6daWNjQ67ramd3t9mgAAAA+GYUe2iN4XCobrdLsQcAwA2EYaQkSXR6eqp5nquu66v31XWt3//4Q3Vdq6qqBlMCAADge7AVF60xmUzkunTRAABIku/7Wl1dU7fb++zPR9/3dXxyomw+/6TU+6gsS0o9AACAlqMlQWskaSprrRzHVVmyag8AsNwcx9Hp6anSNNXW1paKovjw89HI8zxNphPled50TAAAANwjij20Rl3XOjo60rNnzzSZjJuOAwBAo+q6lrVWo/FYk99/V7/fVxxFkqSz83ONRqOGEwIAAOC+UeyhVQbDoTY3N1m1BwBYelVVyfO8qz9fXFzo4uKi4VQAAAB4SJyxh1bpr6yoLEtKPQDA0quq+qrYAwAAwHKi2EOrdLtd5fm86RgAADSuris5jtN0DAAAADSIYg+tcjm9zzQdAwCAxn08Yw8AAADLi98G0SplVckYij0AAKrqcsUePxcBAACWF8UeWqWqKvH8BQCAS2VZyvf9pmMAAACgIRR7aJW6qpqOAADAwqiqUgHFHgAAwNKi2EOrZFkm12UCIAAA0uVK9iAImo4BAACAhlDsoVUm06kmk4m63R4HhgMAll5d13Jdt+kYAAAAaAjNCFpn/+BAo/FYYRg1HQUAgEZVVSXXYyU7AADAsqLYQysNh0M5Dv98AQDLrSgKdTsdVu0BAAAsKZoRtFKapnIcnsQAAJZbVVXKslQvXry4k+s9e/bsTq4DAACAh0Ezglaq61ppmsrzfOX5vOk4AAA0Jk1Traz09cOzZyqKQnVda57nmkwmt77Ws6dPNZ/PNRgM7iEpAAAA7hrFHlrr+OREP754QbEHAFh60+lE3W7nw9+MXNfVZDrV/v7+jT7ecRyFYShJ+vHFC4o9AACAljCbW1t10yGAb/XzTz/JWqMsy5qOAgDAQlldXdO/f/9dRVH86X2u62plZUWe6yqOY0VRpDzP5TiOXNdVWZb6/Y8/PvuxAAAAWBwUe2i1lZUVPXv6VLPZtOkoAAAslI/T4/cPDuQ4jnq9nsIgkOd58n1f83mmqqpVluWfVr/Hcazz8wudX1w0ER0AAAA3xFZctNra6qrKsmw6BgAACydNEwVhqFcvX6qqKhVFobIsNZ9n174gVpblZblHsQcAALDQKPbQWt1OR2EYajweNR0FAICFlKWpsjS99cflea5utydrraqquodkAAAAuAu26QDAt/J9n7N/AAC4B1VVqSwL9fv9pqMAAADgKyj20FpFUcgY03QMAAAeHd/35bqe5nMmzwMAACwytuKitbIsk+vyTxgAgLsUxx0ZY7Szs6OUqfMAAAALjVYErZUXhaxl0SkAAHfFdV0ZY/TH69eq67rpOAAAALgGrQhaK4oi5UX+xfcbYyj+AAC4BcdxlCQJpR4AAEBLsGIPreU6jvSZJx7WWoVhJM/zJF2exVcUuebzOU9UAAD4jI8vhnmep8GQafMAAABtQbGH1hpPJtra2pK1jqqqlCR5nqc47uj09FRn5+eq61q9Xk+rq6vq91dVVZWKolCSzCj5AAD4YGWlr7IqNZvONBgMmo4DAACAG6LYQ2tVVaXjkxNtrK9rOp3I930FQajdN2+UJMnV7UajkUajy9UHvu/rycaGOp2OkmSmqqrkuq6CIJTjOCqKQvN5pqIomvqyAAB4cGVZ6t3e3ic/PwEAALD4nF6v979NhwC+VZIkCsJQq/1V5UWht+/eKfvKBL+yLDWZThWGoXq9nqIolrWOTs/OdHx8rLIstbq6Jtd1Za2VtY6kmtV9AIBHzXEcGWM0nU6bjgIAAIBbMJtbWzQWwH8wxmi131fc6ch1HEVRpLIsNZ1Omo4GAMC9sNaq11vRv3//XWVZNh0HAAAAN0SxB1zDGKMfX7yQ73tsUQIAPFpRFCnL5trb3286CgAAAG7INh0AWHR1Xevg8FBBEH7zNVzXled58jxPruvKGHOHCQEA+H5Jkqjb7WhlZaXpKAAAALghij3gBsqyVF3Xty7kPm5t8v1AxlgZY+V5vvr9VXW7Pfl+cE+JAQC4vdlsph+ePWs6BgAAAG6IqbjADaVpKtf1lOfzG93e8zzFcUdHR0e6GAw+eZ8xRt1OR89+eKbIiZUks/uIDADArRRFoSgyWl1d1eC/fnYBAABg8bBiD7ihi8FAvu/f6La+HyiKYu2+efOnUk+63N47nky0s7MrSQrD6C6jAgDwzWazmTafP5fr8vovAADAoqPYA25oOBzKcRw5jvPF27iuqzjuyA8CbW9vXztso6oq7b55c3X2HgAATSvLUnmeq9vpNB0FAAAA16DYA26ormudnp5+doiGtVYrK30FQaiLwUB//PGH5nl+o+uWZanDw0OFEav2AACLwXVdZfObHT0BAACA5lDsAbdwdn4ua+2fhl5EUaTz83P9/scfOjs7U1VVt7ruaDyWNfarqwEBAHgIcdzRLEmuXXUOAACA5lHsAbdQ17V2dnfl+/7VtNswDCVjdXJ6+l3XPjg8VKfTvfXkXQAA7srlFHejd+/eNR0FAAAAN0CxB9xSnuf69++/a29/X0EQqCwr7e7sqK7r77ruaDTScDhUFMV3lBQAgNspilyu66rX6zUdBQAAADdgNre2vq+NAHBnjDH65dUr1XWtNGULFADg4TmOo06nq3/99lvTUQAAAHANVuwBC6Sua+2+eSPXdRUEwfUfAADAHauqStbyKyIAAEAb8FsbsGDKstTO7q7CMOKJFQDgwfm+rzRNm44BAACAG6A1ABbQx/P6GKQBAHhoURRrb2+v6RgAAAC4AbfpAAD+7MWLF8qyTGVZNh0FALAkPr6YZIxRWVUNpwEAAMBNUOwBCyaKInXiWMPhoOkoAIAl4Pu+4rgj6bLUuxgMeGEJAACgJSj2gAWTJInG47E6nY4mk0nTcQAAj1wYRtre2eFcPQAAgBbijD1gAb3b21NdS1EcKwgChmgAAO6F616+xkupBwAA0E60BcCC2t7Z0XA4UlGU6vVWKPcAAHfCcRzFcUdx3FGn09Xe/n7TkQAAAPCN2IoLLKiyLHV6eipJ2lhf15MnTzSZjK8m5gIA8C3iONb5+YXmea4kSTSfz5uOBAAAgG9EsQe0wNn5uRzH0erqqiaTcdNxAAAt5jiuzi8uGJABAADwCLC3D2iJ45MTWWvlOM4nb7fW+cJHAADwZ/P5XJvPnzcdAwAAAHeAFXtAi5ycnurJxoaKIpfjuHJdV1VVqaxKzaZTtukCAK41m03V661obW1NFxcXTccBAADAd6DYA1rk7OxM8/lcQRAoTRJNZzPVda3N58+1srKiNE2U53nTMQEAC246nej5Dz/IGqOz8/Om4wAAAOAbmc2tLZb4AI9Av9/X0ydP5Lqu5vlcZVHKGCPf9+V5nuq6Vp7nKopCWZY2HRcA0DBrreK4o6qqdHB4qNls1nQkAAAA3BLFHvDIhGGolZUVRWGoqqo0Go00HI3kOI6iKNLTJ09krVWS8AQOACD5vq8wjDSdTvVub6/pOAAAALgFij1gyXiuq7///e+6uGDrFQDg/3Q6XY0nEx0dHTUdBQAAADfEVFxgyTx9+lRpylZcAMCnZrOp1lZXFcdx01EAAABwQwzPAJaI53nq9/sajYZNRwEALJi6rjWbTfXy559ljNHJyYmOT06ajgUAAICvoNgDlsjGxoayLFNdswMfAPBneZ5rNBrK9wN5ntd0HAAAAFyDrbjAkgjDUGurq0zEBQB8VVVVkqSiKBpOAgAAgOtQ7AFL4tmHs/VYrQcAuI4xUlGWTccAAADANSj2gCUxnU4VBIHCMJTjOE3HAQAsMGOs8jxvOgYAAACuQbEHLImz83Pt7e0pSVJ1uz1Zy7c/AOBLahljmg4BAACAazA8A1gik+lUk+lUruvKdV3N5/OmIwEAFlBV1QqDQMxQBwAAWGws2QGWTBzHiuOYs/YAAF80n2daX1/X2tpa01EAAADwFRR7wBLxXFc///ST0jTl7CQAwBdVVaXJZKytzU2FYdh0HAAAAHwBxR6wRIIgUFEWynO24AIAvs7zfGVZpjRNm44CAACAL6DYA5ZIHMeqq6rpGACABef7vhzH0c7ubtNRAAAA8BUUe8CSePb0qTY2Nlh5AQC4VhTFere3p7Ism44CAACAr2AqLrAEer2e1tfXNR6PVLFiDwDwBa7rKgwjjUYjXggCAABoAYo9YAkkSSJjjBzHodgDAPyJMUYrK32VZanT01OdX1w0HQkAAAA3wFZcYAkURaG9/X0FQSBJstZRGEZyHKfhZACARVHXtcaTCaUeAABAi1DsAUsiSRK5rqcwjNTr9SRJvh80nAoA0DRrrYIgUFVVcnnBBwAAoFXYigssiaIodHFxIWOt3r57p26noydPnjQdCwDQINd11el0dTEYaDY713g8bjoSAAAAboFiD1gih0dHV3/OsoytuACw5KIo1t7ensaTSdNRAAAA8A3YigssqX6/r6LIm44BAGhIEIQyxigviqajAAAA4BtR7AFLyFqr9fV1pWnadBQAQEOKIldRFPr5p5/0119/VRiGTUcCAADALVHsAUvI2stvfWNMw0kAAE0py1Kz2VTj8UhlWejlzz9ra3Oz6VgAAAC4BYo9YAkVRaH3x8fq9VaYjAsAUJZlms1mrNoDAABoGYo9YEmdnZ3pj9evFQSBVlfX1O32WMEHAEvMcRylGUc0AAAAtAlTcYEllue5fvv3v2Wt1Q/PnimOYyXJ7Or91lpZa1V85mB1Y4zqun7IuACAe2StVZpmTccAAADALbBiD4CqqtLxyYl835fjOJKkMAzV7a2o2+1dvU26XNHR76+q319VGEZNRQYA3Ln6k8d7AAAALD6KPQCSLg9R39/fV6+3on5/VZLR77//rtFoJNf1rm4Xxx0dHh3pX7/9Jtd1FQScxwQAj0FdU+wBAAC0DVtxAVwZjcf6f//6lxzHudp+O0sSrQWBXNdVGIaaTqcaDAaSpNfb2/r73/4mSQqCQFmWKeN8JgBoJcdxlWVsxQUAAGgTVuwB+ERd15+cqTedThWGocIw0sXFQHv7+1fvK8tSh4eHclxXB4eHcl1XURQ3ERsA8B0+Hq3w8YUbAAAAtIPZ3Nri9HsAX2WtVVVV197OcRz9+OKFfN/XdDp5gGQAgG9hrVUYRnIcR9ZazWYzHRwcKP/MsCQAAAAsLoo9AHfKGKNff/lFeT5XnudyXVfWOiqK/EblIADg/q2s9HV2fq7RaKSyLD87/RwAAACLj624AO5UXdc6PjlRHHfU76/K9wN1u115nt90NADAf7g8FzWj1AMAAGgxhmcAuHOj0Ujz+VxVVckYo1cvXzJUAwAWyHQ60YutLRljNBwOm44DAACAb8SKPQD3Ik1TzedzrfR6yvN503EAAB8EQaAgCGWMUSdm4BEAAECbsWIPwL3yg4Cz9QBgQXS7PWVZprPzE83nc6Upq6kBAADajGIPwL0xxigMQxV53nQUAFh6vh+oKAq9efu26SgAAAC4IxR7AO6FtVY/vnghawxbcQHgHnmepyiKZYyU54XqulKapqrr+pPbWWs1nU4bSgkAAID7QLEH4M4ZY/TrL7+oqipNp5Om4wDAo+J5nlzXVVlWqutKcdzRm7dvVeS5oijSxsaGwjBSksw++bi6ruW4TkOpAQAAcB8YngHgzoVhKGvtn55UAgC+j7VWnU5Xo9FYZVWp0+lq/+BAs9lM8zzXcDTS4dGRPM9Tr7eiKIpkjPm/C9RfvjYAAADahxV7AO5cnueyltcNAOAuua6rTqer9+/f6+z8/Iu3S5JE//rtN0VhqPX1dcVxR9PpRJ7n6fjk5AETAwAA4L7xzBvAnSuKQkmSyPeDpqMAwKPwcaXeu3fvvlrq/ackTXVweChjjDzPk1RLNUv2AAAAHhOKPQD3YjyZyHF4iAGAu9DpdHR8cqLJNwy/cBxHZVmqLCuFUXQP6QAAANAUtuICuBd5nssYij0AuAtlWcl1bj/4IggCWWsVhpFc15W5/kMAAADQIhR7AO5FmqbyPE/GGNVs/QKAW3McR3HcUV3Xcl1Xs9ntBxKlaartnR15nqeiKL7pGgAAAFhcFHsA7sV8PtdwONTq6qpms6nm83nTkQCgVYwxcl1Xu7u7miXJN79IkiSJkiS543QAAABYBOyTA3BvDg4P9Xp7W2EYKQhCGcMmMAC4qSAIdfT+vaazGSufAQAA8FkUewDuVZZl2t7ZUVmWWlnpKwzDpiMBwEIyxshaR9ZaeZ4vx3F0dnbWdCwAAAAsMLO5tcVLwAAehOd52traUuD7mk4nrEABsLS63Z6KIlee53JdV57ny3VdFUUha62KotDR0dE3TcEFAADA8qDYA/DgNjc31e10NJ1Omo4CAA/O8zz5fqD5fK4gCJQkiYajkUajUdPRAAAA0DIMzwDw4A4PD/WPv/9djuOoLMum4wDAg/p4dh5FHgAAAL4XZ+wBaATbcAE8dsYYOY7zyduiKFJRlpR6AAAAuBOs2APQCNd1Wa0H4FGL445831eSJHIcR67rKk1TvXn7puloAAAAeCQo9gA0whjTdAQAuDPWWlVVdfX3j0Xe9s6O1tfXNZlMNJ1OVRRFgykBAADw2FDsAXhwlHoAHpuVlb6qqlKWpbLWyvcD7e3vK0kS7e/vNx0PAAAAjxTFHoBG/OcZe9ZaRVGkvCg0zzIZY+T7gRzHkTGXty2KQvP5vMHEAPB5xlgZY3R2diY/CJSmqZLZTLMkaToaAAAAHjmKPQAPrq5rJUmiIAiUZZl8P1CWzRVFkeqqlud5yvNcFxcXKspSrutqfW1NKyt9zWZsZQOwODzPVxzHOjk91cnpadNxAAAAsGQo9gA0Yv/gQL/+8ovqupbvexqPxzo5OdHLly9ljNHumzefFHiDwUBra2t6srGhopg0mBwALjmOoyiKtLOzozTLmo4DAACAJUSxB6AR8/lc8/lcnU5X+/v7Go3HqqpKOzs7cl33s6vygiBQVTFJF0DzjDGKokinZ2eUegAAAGgMxR6Axuy+eSNjzCclXppl0heeJPdXVjSdTh8qHgB8wlorx3Hkeb48z9NgMNDZ2VnTsQAAALDEKPYANKYsb776zhgj13VZsQfgwTmOqziOJenq/M/BcHirxzAAAADgPlDsAWgFY8wnk3QB4L5Z66jTiSUZHR8f62IwaDoSAAAA8AmKPQALLY5jua6r+XwuiYIPwMNwHEfdbk9H79/r4uKi6TgAAADAZ1HsAVhY1lq9evlSWZbJcRwVRUGpB+DeBUGoMAy1f3Cg0WjUdBwAAADgiyj2ACws3/NUFIVmMwZmALh/nucpDCMVRaE//vhD+WemcwMAAACLhGIPwMKK41hlyRNrAA8j7nR0eHikAWfpAQAAoCVs0wEA4EuCIFBZVk3HALAk0iTR8x9+UOfDBFwAAABg0VHsAVhYZVnKGNN0DABLIssyzWYz/fTTT01HAQAAAG6ErbgAFka329Xa6qok6fDoSGVVUewBeFBFkassS3U6HU2nnO8JAACAxUaxB6BxxhhtPn+uXq+n+TyTMVZ/++tfJYkn1gAeXFkWiqOIxx8AAAAsPIo9AI17/vwHdTodTSZj1XUtSZrPM0lSVXHGHoCHE0WxgiCQ48yajgIAAABci2IPQOM811Oez69KPYlCD0AzwjDU27dvlaRp01EAAACAazE8A0Dj0iyTtU7TMQBAdV1rMp2qKIqmowAAAADXotgD0Lg0SWQtD0cAmldVlTzPazoGAAAAcCM8kwbQuDTLeCINYCHkeX41nRsAAABYdBR7ABo3n881Go3U6XabjgJgyWVZqvX1dfm+33QUAAAA4FoUewAWwsHhoXzPlzGm6SgAllhVVUrTRH/58UcejwAAALDwKPYALIRer6c8zz+ZjAsATciyTNZaPX36tOkoAAAAwFdR7AFYCCu9nvJ83nQMAJAkJclM62tr6nY6TUcBAAAAvohiD0CjPM/T5uamer2u5vO86TgAIOlyS26WpVpbW2s6CgAAAPBFbtMBACyvIAj06tXLq+EZbMMFsEjm87n6/VUZY3h8AgAAwEJixR6Axjx98kRZmilNEp4042uV7PAAABl7SURBVMH4vs/EU9xIXdcqy5J/LwAAAFhYFHsAGtPpdJTnbL/Fw+p0uvI8X0EQNh0FAAAAAL4LxR6ARqysrMgYo6oqm46CJbT75o3CMJQxpukoWHB1XclxnKZjAAAAAJ/FGXsAHlQQBPr5p59krdV0Omk6DpaM5/nK81x5nms8HiuKYqVpImOMrHVUFLmiKJLn+SrLUtPpRI7jyvd9VVUlY4zKstB8zgTnZVGWlcIw1Gw2azoKAAAA8CcUewAeVL/fV1mWmkzGTUfBkonjjhzH0bu9PUnS2fm5Np8/V7+/+mECaqZer6fTszOdnr7VxsaG1lYvByccn5zIc13N81xPnzxRVVUqiqLhrwgPoaouiz0AAABgEVHsAXhwrusoCAJlWdZ0FCyJIAhUVpVeb29fDWpJkkTbOzuKokhFUSjPc1lrVVWVJOn9+/eaTCZSXWv6H6u1rDHq9/sUe0vCcRxladp0DAAAAOCzOGMPwIM6OTnR0ftjRVEs1+W1BTwM1/V0enr62enLSZJcDXH5WOp9NJ1OPyn1JGkymcjzvPsLi4Xi+74Gw2HTMQAAAIDPotgD8KDqupa1VmVZsuIJD8Zae2fn4qVZptlspjCM7uR6WGxVVcnjRQgAAAAsKIo9AA9utd9XmiZNx8ASuZzAXF1/wxs6ODyU7/vqdLqs3nvk5vO51jfWm44BAAAAfBbFHoAH47quPM+7PO+sLJuOgyVj7d39yCuKQr/9+986PjlhW/kjl2WpVvuXQ1QAAACARcMzEQAP4i8//qhut6u6rpXn+Z2ungK+xlorY4xc173TgS11XV8O1/jwZzxOxhjVdc3/YwAAACwkij0ADyIIAk2nE87Vw4Oy1qrb7enk9FTT6fTOr9/r9VSWBStQHzHXdVVVlXq9nsbjcdNxAAAAgE+wFRfAg0iSRI7jNB0DS8RxHHW7PR2fnOj09PRePkee53Ic99Ft0wyCQEEQNh1jIcznc2VZqq3NTf3y6hWPYwAAAFgorNgD8CBq1ZIeV/mBxWWMUbfb08HBgYaj0b19nul0qouLC62vr//HpOdaZVkqz/MbX8daqyAIlGXZZ7epW+soiiLVqlUWhYqiVFl+ffVrEIRyXUd1LdV1pY87Sa21V9uT/3ObaVEUMsbI931NZzN5rqMgCJVl6W3ukkdpPp9rPp8riiL99Je/aGd3t+lIAAAAgCTJbG5tcWgMgDtlrdXm5qZW+33lRaHpZCLP82StUZpSEuDuOI4rz3NljFVVVVclVBRFms4SHR0dPUgOz/PkeZ46nY4cx9FKr6eiKL46/dlaK98PFIaXK+PqulaaJp89B3BlZUUnp2cqi0LdbldRFMnzPJVlqaqqPpRzl+XdVTk3nepiMJAxRp7nybFWtaQiz5Wmqaq6Vl1VMtbKc11FcSzVtUbjsbIsUxAEevXypUaj4X3dba3U7XY1nc60f3DQdBQAAACAYg/A3YqiSD//9JPyPFeaJrLWyvM8xXFH83l2NWwA+F6+7ysMIw1HI2VZpm6no263q7Is5TiOtnd2GiuSHcfRy5c/yxqrLEuvzpb0/UC+78l1PVV1pfForOOTE+V5rmdPn2p9fV15nivPcxXF5Yq/MIxUFIXevnv3yecwxigIAjnWynEceb4vx3FUFIUmk4nm8/l3fx3/889/ajQaMjjiv/R6K5rNZjp6//5WKzMBAACAu0axB+BO/frLLyrL4k+lgrWOjBFDBnAnjDFaWelre3tb2X/8W/u4pTUIAg0GgwYTXmZcW13V06dPr7IlSaKzszNNZ7PPbrnt9XryfV/ra2syxqgsC3merz9ev25k8Myvv/yiosgprz4jDEMFQajTszMNh8M7KVIBAACA26LYA3CnfnzxQp7ncS4Xvsh1XRVFIc/zvrkw8rzLVW+vt7fvON39iMJQxS3P3Vvt9xXHsc7Ozz+7Pfch9LpdvXjxQuPxiFV7n3FZJIfyfV9FUej19vZnC1sAAADgvjAVF8CdOjs/VxAETcfAggqCUL3eilZX19TrrVydL3dTjuOo3++r2+216rzGJE1vXWIOhkMdHB42VupJ0ngy0Wg0uvX/p2VRVZWSZKbRaCjf92Utv1YBAADgYTEVF8CdSpJEk8lEnU5H0+m06ThYAMYYxXFHnuepqiq93t6+GuTw8uefZYz54jTYj3zfl+O48n3/3ifd4lPjyUSdTtx0jIVljFHc6Wg4HDayXRoAAADLjWIPwJ3yPO/DFE5fEsUeLgeqpGmq7Z2dP52xeHJ6KmuM1tfXlSSzP51T9nHwSpKmuhgMNJ1OG13BtoySJJHrek3HWEiO46jT6Wo0Gung8LDpOAAAAFhCFHsA7sRqv6+nT5/KdV1lWdr44AIshjCMVJaVDg4PPzs45eTkRJJ0MRjo119+kWRkP0x5dV1XVVVp980bJUnywMnxUVFcDsP5njMRH5uPE4mDINTB4aGGw2HTkQAAALCkKPYAfDfHcbS5uanpdKIkqTg8HleMMZpMp9dOQ57P59re2dEvr15pMpno+OREaZqytXFBnF9c6MnGxlIWe5clXijXdWWtlTFGxhgNh0O929tfyvsEAAAAi4NiD8B3sdbq+Q8/qCzLR1fCRFEkax1Za1XXlbIs++yTeNd15TiuyrJ4dPfB95rPMz17+lQX5+fKr7lvsizT//vXvx4oGW7j4kOx5/v+n7ZLP2ae5yuOYw0GAw1HIxVFoaqq+D4HAADAwqDYA/BdtjY3FUWhZrPHdZ5eGIYqilKnp+9VFIWCINDm5qY8z78qMcuyUBCE8n1fo/FY3U5Hvl8v1H3hOK4cx1FR5A+6ktJaK8/z5fu+BsPhtaUeFt/e/r5e/vyz8jxXXddNx3kQcRyzFRwAAAALjWIPwHe5nH47eXTbb40xSpJE09lMkpTN55rOZur3+wrDUJ04vjxzrCj0entbRVHIGKP/+ec/lSSzhSg+fN9XGEaazmbq9VY0m82U5w+z2sr3A8VxrJ3dXaYjPxJJkmgwGKjT6Wg2m37YmupIksqyVFk+rvL2cqVuTakHAACAhUaxB+C7zPNcjuM8umIvzwutrq7q+MNwB+myvDg/P7/6u+M4n5wdV9e18g/3R9Nb9ay1iqJYr7e3NZ/PFQSBfv7pJ1nHKkvTe//8eT7XfO5S6j0yR+/f6+XPP2ttbV1ZlinLMtWqFUexrLUf3nb//74egu/7Gk8mTccAAAAAvopiD8B3SWYzxXH0aA6Q931fnu/Lcz2dnp5+9bafGwgxHA7V7XbvvNiz1ioIwg9/qyUZ+b4vY4zKslSWpVdnn1lr1e32dHR0dPW2LMv0entbv/76q+qquvdz0lzXu1rtiMejrmvt7O5+9n1hGOr5Dz+o0+lqOl3sQswYozjuyPd95XmuLEs/eQz7+P22t3/QYEoAAADgehR7AL6LtbbpCDfiOI7qur5aWeg4ruI4VlkWSpJEQRDIGCPfD/Tu3TvNkuSbViEOhkNtbGwoz+fXToK9jTAMNUtSJbPZ5RZBSZPxWPM8V6fT0V9+/FFlWaksC3U6Xb0/PtbFYPDJNcqy1O7urn559UqO4yrL0ntbaek4jmb/9fnxuKVpqt03b/TPf/zjT6tZF4kxRt1uT4PBQMcnJ+p2u9p8/ly+H2g+z1TXteK480kxDgAAACwqp9fr/W/TIQC0k+d52trcXJgz5b4kjjvqdrsfijtfvh9IqpXnheq61srKipIkUZbNdfT+vWazb/96yrJUPp9rY+OJXNeVVN9Jeeb7gc7OzjQajZQkiZIkUfnhunmeaz6f68mTJ/I8T7Mk0fHx8RfzXQwG8jxPq6trSr+4Ldf835+M+cJtPu/jNuDDo6NHt0Ub16vqWv2V/sKWYr1eT4PBUO8/fI/M53OdX1yolhRHsVzX0/HxsQbDYbNBAQAAgBtgxR6AbxaF4YNPW70tz/NUSzo4ONDTZ081uBgojmNFUayzszO9Pz6W67p3unV2OBppPJloZWVFTzY2FMedTyaJFkXx1SEWQRDIWvvJof2e532lhJNG47GqvT0FwWUB+DVlWWo8HqvfX/nCLYxWV1c/3Ce1HOfyR8XHrYp1fbmV93Mrsj6uhjp6/77xcwbRjPPzc/VXVhQEgbIsazrOJ8Iw1GyWXJV6H9V1rfPz80/O0AQAAADagGIPwDeL4nihSz3pcqXb+cXF1X8fdTqdq+LsPgqoqqo0GAw0GAw+TKcNZY2R47raWF+XMfrsiqY47qgsS7muJ9fNVRSFPM9XmqbX5pxMJprc8LD/eZ7LWke+7/8ph+e5StJUk/FYruvq8OhInucpiiJZa/Xjixeq6/pPxZ4xRp1OV8PhUBf/cV9j+RweHenVy5fK80JVtThbci/PzdtuOgYAAABwZ9pxOBaAhbS62leWLeZ2u48cx/nsYI/pdPpgpeR8PtdoNNJgONTZ2Zne7e0piuJPtri6rqt+f1VVVenN27caDAZyXU/S5Sqjk2sGedxWnud6/fq1wjBSEISy1pExRkEQXq20Ojk91eHR0dXtR6ORojBUmqafrB68LP1i9furGo3HVx+D5ZWmqY6OjtTpdJqOcuXjuX+LukUYAAAA+Bas2APwTVzXlWOdhVqN8znz+VydONZoNGo6ypUkSXRxcaGV/ory+VxVVSuMQu3t72s8Hku63M67vr4u13WVZdnV2+/SPM+1++aNNp8/V7fblbVWk+lUpig1/sL91e12ledzhWEkz/PkOI6yLNNgONRwOGT7La5cDAZaX1+/GkrRNNf1NJ1Om44BAAAA3CmzubW1uCfeA1gYl2endRVHkdbW1iRdruJKklnDyS5drm6rr4qlOO7IdV0ZY/Rub+/GW1Qf0vramsIoUhxFyvNcb96+/eT9cRzLc12NxuOFGU6ytramZ0+fajQa6WIwUJZlC5MNiycIAv3y6pXG41Hj2/Y/TotepJIfAAAA+F4UewCuFcexfnzxQtLl4IUsS2WM+ezwhCbE8eV2v49bW9M0URx3tLO7y7Y7oGEb6+vaeLKhyT2sOr0p3w/k+75+/+MPimgAAAA8KmzFBXCtH549U57PF27C5Ueu62pnd1dZlunvf/ubOp2uRuMRpR6wAM7Oz9XpdNTpdDWbTe+1WAuCUK7rqCiKq+//MIzkuq62d3Yo9QAAAPDoOL1e73+bDgFgscXR5Xlqi3p+mjFGcdzRcDjUYDhUmqYaDAY8iQcWxHA0kud5Wl1dlbXmzh9LLo8K6KksS52encn3fPV6KwrDSJPpVO/evVvYxy8AAADge7AVF8C1XNfVX3/9VVmWLuSqPWutut2e/vXbb01HAfAVrutq8/lzRVGkyeRutua6rqs47uji4kLvj4/v5JoAAABAW9imAwBYfEVR6PX2tlzXUxTFTcf5kyAINORAfGDhFUWhd3t7yvNcvu9/83WstQqCQN1uT1EUa39/n1IPAAAAS4liD8CN5Hmu19vbstbK87ym41yx1sr3Ax3zpB5ojdFoJMe53TG/xhgFQaBeb0W93oqKotTR+/f67d//1ngBp14DAAAAD4HhGQBurKoqvT8+1tbmc+V53nQcSZfTLs8vLhZmQi+A62VZJuvc7LXFIAjkeb5c19V4PNb74z3NZrN7TggAAAC0A8UegFvJ81zWOk3HuOL7ng4OBk3HAHAL09lMruPKWquqqj57G8/zFMcdzWYzHRweajq934m6AAAAQBtR7AG4Ecdx9GJrS51OR9Pp4mx7M8aqYLUe0Cp1Xev8/FzdbkdJknzyPmutoiiStY7evH3L6jwAAADgKyj2AFzrh2fPtLGxoTRNNBw2vzqu0+lerfSx1spxHBVF0XQsALcwGA719OnTP5215ziOzs7OdHJ6ygo9AAAA4Bpmc2uL35oBfNHGxoaebGxoMhkvxJNsz/PV6XS0u7sr6zjKsmxhzvsDcDtBEMjaT8/ay/Ocoh4AAAC4IVbsAfiqZ0+fajweLUSp57qewjC83J73X9v3ALRPlmVNRwAAAABa7WYj6QAspdV+X2VZfvFw+4dXq6oqTafTpoMAAAAAANA4VuwBS8xaq163q5WVFUVRpLqu5TjO1dY4a61Go2HDKf9PWVZyXR62AAAAAACQKPaApfbq1StZY1QUuZLkcvJkXV+uiltf35CkhTrrKopCjcbjpmMAAAAAALAQKPaAJeZ7nkaj4WfPz5tOpwszlMIYqygKZYzVwcFB03EAAAAAAFgIFHvAEqvrWsaYzxZ7WZbe++f3PE/GGBlj5Hm+PM/7sGKw1HQ6let6so6V7/m6uLjQ8cnJQgzxAAAAAABgEVDsAUvK930ZYx58MIa1VkEQyvd9pVmmoihUV6VOTs80mUzkuq7++Y9/qN9f1WAw0HQwVZKmStP7LxoBAAAAAGgTij1gSW1sbCjLsgf9nJ7nKY47Oj8/1/nFxWe3+na7XUnSu709DYeLM7gDAAAAAIBFQ7EHLKEoirTa7z/4xNs47mj3zRslSfLF24zHY73e3v7qbQAAAAAAAMUesJR+/eUXSZfbYsuy/O7rOY4j1/VU15Xm8/kXb2eMubawK8uSUg8AAAAAgBug2AOWjLVWaZqqLEsFQaDZbPbN1zLGKI47so7VZDyR5/taWekryy6vH0WxjDHKskx1Xakoijv8SgAAAAAAWG4Ue8CSqapKf7x+rb/99a/ffcZeHHc0mU51dHR0Na02iiI9ffJEcdzRweGhsizTT3/5i4Ig0M7u7h18BQAAAAAAQKLYA5ZWnucKgkB1XX3TdlzHceQ4jg4PDz95e5Ikevvu3Sdv2z840NMnTzSdTr8rMwAAAAAA+D+26QAAmrG3v6/haKROpyvfD2798XEc6+zs7Ea3nc1mevP27a0/BwAAAAAA+DKKPWBJFUWh4+Nj7e3vS5L6/VVZe/1DgjFGnU5XeVHq5PT0vmMCAAAAAIAvMJtbW3XTIQA078XWlnzfV5alX71dEISqqkpv3727OlcPAAAAAAA8PFbsAZAkZVkma82NblsUBaUeAAAAAAANo9gDIElKs0yO8/V5OsYYBUGg0Xj8QKkAAAAAAMCXUOwBkCRNp1M5jiNjvrxqL4piXQwGGlPsAQAAAADQuK8vzwGwNOq61nA4VL/fV1EUms/nKstCxhiVZSlrrTzP08nJSdNRAQAAAACAGJ4B4L94nqcwDPX8hx/kOI5q1aqrWo7j6Oj9e11cXDQdEQAAAAAAiBV7AP5LnufK8/xqu60xRnEUqSxLpVnWcDoAAAAAAPARxR6Ar6rrWtPZrOkYAAAAAADgvzA8A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X+P84L0/mTuNOFAAAAAElFTkSuQmCC"/>
          <p:cNvSpPr>
            <a:spLocks noChangeAspect="1" noChangeArrowheads="1"/>
          </p:cNvSpPr>
          <p:nvPr/>
        </p:nvSpPr>
        <p:spPr bwMode="auto">
          <a:xfrm>
            <a:off x="122515" y="-113763"/>
            <a:ext cx="240030" cy="2400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2" name="AutoShape 8" descr="data:image/png;base64,iVBORw0KGgoAAAANSUhEUgAABPYAAAdnCAYAAABGVvIiAAAABHNCSVQICAgIfAhkiAAAAAlwSFlzAAALEgAACxIB0t1+/AAAADl0RVh0U29mdHdhcmUAbWF0cGxvdGxpYiB2ZXJzaW9uIDMuMC4yLCBodHRwOi8vbWF0cGxvdGxpYi5vcmcvOIA7rQAAIABJREFUeJzs3UlyHGm2punv116thZmhJwF27nHvXULO7yhnVaOc10YyV5GTWkJJTWp6RWqYS6jMCHe2ztZJwFrtmxoAhJNBp7MDoKaG9xEJ8WBj0KMkCJh9ds5/zMHhYS0AAAAAAAAArWI1XQAAAAAAAACAb0ewBwAAAAAAALQQwR4AAAAAAADQQgR7AAAAAAAAQAsR7AEAAAAAAAAtRLAHAAAAAAAAtBDBHgAAwJrL81yvX73Sarm8lI+3XCw0nU4v5WOtk9l0qvl8/sXf9+rlSxVFcQ0VAQAAXC2n6QIAAABugndv3yrPc+3t78sY89WPq+ta8/lc2zs7ms9m8vJcruv+UC29fv+HHv9noijSbDq9uDfLstTt9dTtdi/9Wn8mTVMVRaHxZPLF37t/cHANFQEAAFw9gj0AAIArVhSFsiyTMUZJkigMw69+rDFGk/OwajQeX1WJl8L1PG1vb0uS8izTu3fv5HneDweRX6MsS22NRn8ZmtZ1/U2hKgAAwLoj2AMAALhicRzLdV15nqc4ij4K9qqq0vT0VFmWyXEc+b6vNMsuArIizzWbzZTnuSzLUn8wuHj89PRUxhiVZXnx+K3RSI5z9hQvz3PNzx9rjFG321Wv39diPldRlhqNRpKk05MTZVmmuq7luq4Gw+FFGJckiRbzucqyPPsYvZ56vd4X79n1PDmOo+KDDsO/us733kuWZZrPZiqKQsYYBUGgwXB4EeC9fPFCg+HwYox5d29PL1+80M7urhzH+eT+Op2O+oOBpLMgcDqdKk0SSZLjOBqNx7Jt+3s/FQAAAC4VwR4AAMAVi6NI3V5Pnuvq7du3KsvyIhx6P766t7enoix18u6d7PMwq6oqvXv3Tv3BQOMwVJHnendyIsdxLgKxOI41nkzkuq6m06kW87lG47GqqtLJu3fq9noaTyaq6/qz58r5QaDh1paMMZrP55qenmpnd/eivtFoJM/3VVWVyq88my7LMhVFIdfzvuo6P3Iv7wPCsix1cnKiaLVS94PwMYljbe/s/Gm3njHmIkAsikIn797JdV0FYagoilRXlfb29iRjVJyHigAAAOuC5RkAAABXKEtTlWWpMAjkep5sx1Ecx5LOOsKSJFF/MJCxLLmuq06nc/HYNE1lO446nY6MMXI9T2EQKDnvIJOkIAzleZ6MMQrDUPl54JUmiSzLUq/XkzFGlmXJ+yBk+1Cn05FlWTLGqN/vqygKVVV19ovGKD//sWVZHwV1/yzPMr16+VKvXr7Uu7dvFXY6H3W3/eV1vvNePM+7eIzjOOp2Okqz7KO6ev3+xXX/me/7cl337M/3PNDLzh9vjFFVVSrOu/lcz5Nl8fQZAACsDzr2AAAArlAUx/J9X9Z5wBWGoeIoUq/Xuwi17A/CIuuDIKwsiouw7EMfjvJ++FhjjOrzj1mW5cUY61+p61qLxUJJHH8Usr0P8kajkZbLpRbzuVzXVX8w+GxA+OEZe2VZanp6qsViocFg8MXrfO+9FEWhxXyuPM9Vn9/PP//evxqdzbLsbDS5KFTXteq6vvjzDcPw4j6qqlIYhmchLF17AABgTRDsAQAAXJG6rpWcd+e9fvXq4ufqulae5xcBVFlVcs5DraosLx5v27Y8z9PkPCz7FrZtX3QG/pU4jpUkicaTiWzbVl3XF7VKZx1x4/FYdV1rtVrp9OREe/v7X3X9IAwVrVbSYPDF63zvvcymU7med7E4Y7lcftTR+CXT01N1ul2Nu10ZYzSbzS6Cx/edhe+7C09PTuREkTrXtOkXAADgS5glAAAAuCLvQ72dnR1tn/9vZ3f3YonG+2UPi8VCdVWpyHNFHwRYfhCoLMuzs97OA8Esy5Tn+Rev7QeBqqrSarlUXdeqqupixPRDdV3LSLIs66yrbj7/6NfiKFJVVWcjsMZ8dbdaVVVK4vgivPyr6/zIvbz/uNLZopFotfrqj/v+8e/HdLMsu/g7k85GofM8v/g9kiS69QAAwBqhYw8AAOCKxHGsTqdzsQzjvU63q/lspv5goMFwqNl0qtevX8txnLOz5c5DK8uyNJ5MNJ/NtJjPP9om+yUfPXaxuNgk+89jtGEYKk1TvXn9+uwcu35fiqKP7mE2m0k62wq7tbX12Wt+ODZsjJHn+xqcb5j90nW+9176g4Fms5lWq5Uc1z27zp8EmJ8zGA61mM81n83keZ6CIFBV15LOuidn0+lFsBmE4Udj0AAAAE0zB4eHddNFAAAA4Mx8PldVltoajZouBQAAAGuOUVwAAIAGFXl+Me6ZZZmiKFIQBE2XBQAAgBZgFBcAAKBBVV1renqqsqpkW5Z63a58gj0AAAB8BUZxAQAAAAAAgBZiFBc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afpAgAAAABcvdFopJ3tbVVVpd9//12z+bzpkgAAwA8i2AMAAAA2lOM46nQ62p5M5LqOoiiWMUb7+/saDod6+uxZ0yUCAIAfQLAHAAAAbKD9vT2NRiPlea6iKLRYLC5+bbHI1ev1tD2Z6O27d5881rIshWGouq4Vx7Hqur7O0gEAwFci2AMAAAA2zO7urgaDgebz2WdDuSiKtLOzIxmjOIpUVpUcx1G329V4NFJRFjIysixLp9Op3r17p6IorvlOAADAXzEHh4e8/QYAAABsCNu29beff9Z8PlddV1/8vZ7ny7IsWZalqqpUlqWyLFVVnT3Wsmz5vifP87WKIr17906r1eo6bgUAAHwBwR4AAACwQSaTiUZbQ0VRdMkf2cj3Pfl+oOfPn2uxXF7yxwcAAN/KaroAAAAAAJdnMh4ry7Ir+Mi10jRVksTa3tm+go8PAAC+FcEeAAAAsCE8z5NlWVd6Fl6WZQr8QL7vX9k1AADA1yHYAwAAADZEv99XnudXfp04jnR8dCRjzJVfCwAAfB7BHgAAALAhJuOx8vwqxnA/lmWZ6rrW/t7elV8LAAB8ntN0AQAAAAB+XK/blTHmSsdwPxTHkQaDgeq61snpqYqiuNikCwAArgfBHgAAALABxpOJsiy9tuvVda3lcqFer6etrS0ZY/Ty5UtNZ7NrqwEAgJuOYA8AAABoOdd11e12NL/mUK2ua0XRSpJk27b29/c1Xyzo3AMA4Jpwxh4AAADQYrZt6+j2bSVxorquG6ujLEvleaa7d++yVAMAgGtCsAcAAAC0lGVZenD/voyR0jRpuhzFcSzLGN25c0edTqfpcgAA2HgEewAAAEBL3b51S2VZKo7jpku5EEUrGUlHt2/rwf378ly36ZIAANhYBHsAAABAC+3u7ioIfMVx1HQpn0jTRIvFXFVV6sGDB9rd3WU8FwCAK8DyDAAAAKBljDHankw0W/MNtGmaKstyDQd9bQ2HqqpKz1+8WKsOQwAA2oyOPQAAAKBlOmGooihU1+u/fbauK61WKxVFriAIVJZl0yUBALAxCPYAAACAlul0Oq0LyGzb0fMXL5RlWdOlAACwMRjFBQAAAFpgazjUYDBQGIYyxmi5XDZd0lczxsh13bUfHQYAoG0I9gAAAIA1ZozR3bt35TqOsizTarVUVa3/CO6HgiDUyelp6+oGAGDdMYoLAAAArLG93V05tqXlcqEsS1sXjlmWJc/z9ObNm6ZLAQBg4xDsAQAAAGvK8zyNRiNFUdR0Kd/N83y69QAAuCIEewAAAMAach1Hd46PlSSx6rpuupzv5nmeptNp02UAALCRCPYAAACANeP7vh48eKCiKJSmadPlfDfHcVRWVavvAQCAdcbyDAAAAGCNWJalu3fuKEliZVnWdDk/xLJsQj0AAK4QHXsAAADAGtnb21NRFK0P9SQpzzP1ul3Ztt10KQAAbCSCPQAAAGBNhGGoreFQSRI3XcqlKsuy6RIAANhIBHsAAADAGnAcR8dHR4qiqNXLMj5U17Xqupbnuk2XAgDARiLYAwAAABrmeZ4e3L+vLMuU5+0fwf1QlqUabm01XQYAABuJ5RkAAABAQ4wxmkwm2tneVhxHG3Gu3j+rqlquy8sOAACuAt9hAQAAgGtmWZa2tra0PZmormstFnNVVdV0WVfCcWzN5mzGBQDgKhDsAQAAANckCAJtTybq9/vK81xJEqsoiqbLuhKe58n3AxVFodls1nQ5AABsJII9AAAA4IoFQaCd7W31ej0lSaz5fLYxCzL+TK/XU1GUevHypRaLRdPlAACwsQj2AAAAgCti27b29/c16PeVJMnGB3rvOY6rf/zy6424VwAAmkSwBwAAAFwBz/N07+5dFUV+YwI9SbIsW2VZ3pj7BQCgSQR7AAAAwCULgkB379xRksQbuen2rwRBwJl6AABcE4I9AAAA4BJZlqU7x8eK41h5frNCPd8PZIzR6zdvmi4FAIAbwWq6AAAAAGCT3Do8VFEUNzLU8zxPjx8/ZgwXAIBrQsceAAAAcElu37qlMAy1XN6sTbCdTleS9OvDhyqKouFqAAC4OQj2AAAAsBH+9vPPMsboH7/8oqqqrvXaxhgdHx3J87wbF+p1uz2laapnv/1Gpx4AANeMUVwAAAC0njFGjuOoKArt7e1d+/Vv37olz/O0Wi2v/dpN6nZ7SpJET589I9QDAKABBHsAAABoPWOMJKkoco22tq712vt7ewrD8EaFesYY9Xp/dOoBAIBmEOwBAACg9SzLUl3XyvNcRVHo1uGhgiCQZf3xdNdxHHXCUP1+X77vX8p1x+OxhsPhjQr1LMtSvz/QfL7Q02fPmi4HAIAbjTP2AAAA0Hq2bV+cq7daLRUEoe4cH8m2z57uGmNUVZXKslRdV7Lts7HdxWKhk9NT5Xn+zdd0XVd7u7taLOY3ZgzV83yFYajXr1/r5PS06XIAALjxCPYAAADQerZtq67Pgr26rhXH0Qe/aiR9Grw5jqNer6vRaKRfHz785nBvezJRmqXXvqijCY7jKgxD5Xmux0+eKI7jpksCAAAi2AMAAMAGOBvF/dyv/vkvFEWhoihUVZWOj4706PHjbwrphsPhjdiA2+l0ZYzRq9evNZvNmi4HAAB8gGAPAAAArVcUxUfn6X2LNE0Vhh39/NNPOj09VRzHSrNMWZZ99jGWZcmyrI3v1nMcV7Zt6+//+MeNGTcGAKBNCPYAAADQemmayrbt7358HEdyHEf9fk/D4VC2bausSj18+EhlWX70e40x2t3dVVF8+7l8bWLbjrrdrp4+fUqoBwDAmiLYAwAAQOvVda2yLH+oi+79aO57QRDobz//rCzL5Lquakl5lsnzPRV5odVqdUnVrx9jjHq9nn777TetoujLDwAAAI0g2AMAAMBGODtn7/I6y5IkUZZlsixLaZpcXCO7AQszLMtSnudaLJdNlwIAAP4CwR4AAABar9vtqizLSx8ZrarqoxBv0wM9AADQLgR7AAAAaB3P89TrdtXv9+X7/kdddbgcxpimSwAAAF9AsAcAAIBWuXN8rE6nozzPVBSF4vjsDLh/XnKB72eM9dF5gwAAYD0R7AEAAKA1er2egiDQbDZtupSNRrMeAADtYDVdAAAAAPC1Bv2+8jxruoyNVxSFwjBkHBcAgDVHsAcAAIDWGAwGyvO86TI2Xl3XKstSnuc1XQoAAPgLBHsAAABYe5Zl6fbt2yrLkrP0rklRFOr3+02XAQAA/gLBHgAAANbacDjU337+Wb7nabVaNl3OjZFlqbYnk6bLAAAAf4FgDwAAAGtrtLWlg/19rVari+23uB5lWaquawVB0HQpAADgM9iKCwAAgLVj27a2t7c1Ho20WCxUVYzfNqEsSwW+ryRJmi4FAAD8CYI9AAAArI1Op6PJZKJ+r6c0TTWfz1XXVdNl3Vh1XUtsxgUAYG0R7AEAAKBRnutqOBwqCEN1Ox2laaLZbHoWKqFRxhhVLCsBAGBtEewBAACgMUEQ6N7du8qyTFVVarGYE+itEdd1FTOGCwDA2iLYAwAAQCMcx9HdO3cURSvled50OfgnlmWprmv+bgAAWGNsxQUAAMC1M8bo+OhIWZYRHK0xuicBAFhvBHsAAAC4docHB7JtW0kSN10KPqOqKjkOAz4AAKwzgj0AAABcG2OMDg8O1Ov1tFotmy4HX1CWpXzPa7oMAADwGbwFBwAAgGvR7XR0+/ZtlWWp5XLRdDn4CkVRKAxDpVnWdCkAAOBP0LEHAACAK+d7no6Pj5UksaJoxdltLVGWpcIwbLoMAADwGXTsAQAA4Ep1Ox0dHR0piiIWZbSMMWfj0wAAYD3RsQcAAIArMxqNdHx8fB7qMc7ZJp7nyfN9vTs5aboUAADwGXTsAQAA4NI5jqNbt24p8H0tFgtVVdl0SfgGnufJ9wM9fPhIGefrAQCwtgj2AAAAcKmMMbp3967KqtRiMW+6HHwjY4zCsKNHjx8T6gEAsOYI9gAAAPBdXNeV7/vyPE/GGKVpKse2NRwOVde1kjhuukR8B9t2lKapkiRpuhQAAPAFBHsAAAD4av1+X/1+X71uV7ZtqyhyVVUtqZZl2arrWmVZKIpWTZeK72SMYWsxAAAtQbAHAACArzKZTLQ9mSjLMsVxpLLk3LxNY4xRpxPqxYuXTZcCAAC+AltxAciyLA0GA1kWXxIAAH+u0+lod2dHq9VSaZoQ6m0gy7LU7fZ0cjrVbM7ZiAAAtAEde8ANF4ahjo+OJElRHOvZs2cNVwQAWDdhEOj46EhRtFJVVU2Xgyvguq46na5+f/tWb9++bbocAADwlQj2gBvMtm3dOT5WksRyXZfNdwCAj7iuq+3JRFtbW4qilfI8b7okXIGz8duuHj95opiFJwAAtArBHnCD7e3uKs8zWZalsqp1cnIiy7L+tBsjCAJtTyZ6/eYNL+wAYMPZtq3dnR1tbW0py1LN5zOWKWywIAh1enpKqAcAQAsR7AE31GAw0HA41Hw+U6fTkeO4+vmnnySdjeS+fvVKcZJIOnsn//joSMZIBwcHOjk50c72tlzXVV4UWq1WyrNMWZ4riiJe/AFAiw2HQx0eHCjLMgK9G8CyLHmep0ePHzddCgAA+A7m4PCQZ2vADdDr9TTo91UUhRzH0WAw0Gq1vDj8/MNOPd/3FQShFouFXr56pa2tLY1HI61WSw0GQ9V1rTRNVBSlbNuSbdsy5uy/dV3r97dvNZvxYhAA2mY4HOpgf/+j7w/YbN1uT9PpVL9zrh4AAK1EsAfcAIHv6969e0qSRMYYSVKaJn8ZvBljFASBXNeTMUaLxfyrDkx3XU+e58l1XZ2cnGixXMp1HE1ns0u7HwDA1fi3f/1XLZcLQr0botPpqCgrPXnyhDfjAABoKUZxgQ1njNHt27cVx7GyLP3qx9V1rTiOlaaZpPqrtyDmeaY8z2SMpW63q8FgINu2JWM0nU6/8y4AAFftrPvaEOrdEGHYUVXVhHoAALSc1XQBAK5Wv9eTbdvfFOp9qKrKrw71PlTXleI40nK5UJqmGvT733X96+Y6jg4PDnT/3j2FYdh0OQBwbcqyvOjqxmYLw45qSY8J9QAAaD2CPWDDGGO0NRxqd3dXtm1ruVrJGCPHcRurKctSdTod9dc43LMsS/v7+/rpp5/U6YSq60p379zRcDhsujQAuDZ5nsuy7KbLwBXqdLqqqkqPHz/+rjfuAADAemEUF9ggxhj99ODB+Y9q9ft9PXz4UK9evdLOzraKIm+krqqqFEUr3To81C+//qqiKBqp40Oe5ykIAnmep36vpzAMlWXpJxsgJ+OxZpwPCOCGSNJEjmMryxjH3UTdbk95nuvJ06d06gEAsCEI9oANMh6PJUmr1VLS2RP40daWbNtWVTX7BL4oCqVpqnt37+rFixdaRdE3PX7Q76uWtFqtVFWVXNdVp9NRVVXKs0xBEGgwGKiqKlVVpeVyqVUUqd/raWs0UrfTUV3XqutalmWpLEsVRaGqqlSWpWaz6ScvcrIs03C4pSAIlCTJJf5pAMB6ms/m2t/fl2WdHeFAR9emMOr2ukriRL89f06oBwDABmErLrBBHty/rzzPLjribNtWr3c2/hpFK+V5Mx17H/J9X74fKIoivXz5UvkH3XuDfl+D4VBBEGi1WinPMk0mE5VlKc/zlOe5bNtWkiQKw1B5nssYcxbUVaWK8x8bY+S63tnZgnmmIs+VZZmks67Gb3lB4/u+jLH08NGjS/+zAIB11O101B8MNNraUpqmSpK46ZLwAyzLUrfb02Kx0IuXL5suBwAAXDKCPWCD/O1vPys672h7733QtW5dF0EQyvd9vXz1SkmSaDwaqd/vqyhyZVku13VkjKUsy2RZluq6UlEUsm37ouPuuu6p3+9rPl/o5atX13I9AFgHtm3r+OhIlmUpjr+tyxrr4ay7vatXr1/r9PS06XIAAMAVYBQX2CBGn24zfD9+um6SJFZZltrd2ZYxZ8Hdcrm4qLUs/+jkKz846qksS5Xl9Z79tFwuNR6P9fvbt2txPiAAXIeyLPXk6VP97eeflWX2tX/txY/x/UC+7+vJ06eKvvH4CwAA0B4Ee8AGqepKxnwa7q2rPM+U51nTZXxRXddKkkSTyUSvX79uuhwAuDZVVWk6m6kTBgR7LRIEgSzL1q8PH67FMRwAAODqWE0XAABtkKaJticT9Xq9pksBgGuVxLEsi6eMbWGMJd8P9OjxY0I9AABuAJ6lARvEtuy1HLvdBFVVaT6f6+j2bfm+33Q5AHBt8qKQMTxlbAvf9zWbzeiwBADghuBZGrBBbNsmdLpCZVkoSRId3b4tx+EkAwA3g/WN28TRLM/39O7kpOkyAADANSHYAzbI4ydPFAQhI1NXKE0T1XWlO8fHsm276XIA4Mo5rkuw1xK+7ytNUqVp2nQpAADgmvDqH9gQruPoYH9fZVnyAuyKxXEsSfrXf/kXjcfjVi0sAYBvFQaB6rpqugx8gWVZCoJQz1+8aLoUAABwjZglAzbEwcGB6rrSfD5rupQbIUnODpOfjMcaj0ZarVYqylJv374lWAWwUfr9vqJo1XQZ+IJOp6vXb94oy9Z/2zwAALg8BHvAhgiCQJ7nqa7PQidcrbqutVotJUme5ysIArmuI9u29erVq4arA4DLEQSBjDEsYlhz3W5XSZrqhLP1AAC4cRjFBTbEP375RQ8fPZLruk2XcuNkWao0TRRFkUZbW/I8r+mSAOBSbG1t0QG25rrdnvK80LNnz5ouBQAANICOPWBD1HWt0WikosibLuXGqqpKcRzrwf37F+O4qyhSlmV68+bNxc9ZlqW6rhnZBbDWhsOhRltbms/nTZeCz+h0usqyTE+fPeN7CgAANxTBHrBBfM9TURRNl3GjZVmqPM8kGRkjua6noN/X9mSiqjo7fN4YI2OMiqLQ69evNZ1xLiKA62OMkeu6MsYoz/OLr03v+b6v3Z0ddbtdLZcLFmesqTDsqKwqQj0AAG44gj1ggziOQ7C3Bs5eYNWqaylNE6WptFr9Eei9fxHtOI729va0s7Oj0+lUs9lMeU7HJYCr43me7t65I2MZqZZs29ZyudS7kxN1u10NBwM5jqM0TVjGtMY8z5dlWXr08CGhHgAAN5w5ODzk2QDW0vb2tsIg0G/Pn/Ok9StsTyba2dnRcrngkPOWcRxHruvJ8zy9fffubOytrlVLnG0F4FKEYahut6ud7W3FcfTB1xYj3/fl+77yPFeeZ7xBtOZs21av19evDx/yPQIAANCxh/WytbWlw4MDlWUp27ZlWZaiKFKaplquVk2Xt9a2t7cJ9VqqKAoVRaEkSTQcDDQejWSMkeM4evLkiRbLZdMlAmipwWCgw4MD1XWtoij+5PtEfd5ZnDRWI75Nt9vT8xcvCPUAAIAkgj2sEWOMbh0eKopWqqpa3vl5cZPJRJZltFiu9Px2G0ptAAAgAElEQVT586bLXFtpmsqybIK9FqvrSlH0R4AdhKF6vR7BHoDvduvwUMvlUmVJF94m6Ha7WiyXLDQBAAAXrKYLAN6r61rT2UyW7ajb7SrPc6VpouVyofl8rn6vp26323SZa6uuaxljmi4Dl6mWXM9rugoALWXbtowxhHobwLZtDQYDxXGiFy9eNF0OAABYI3a/3/+vTRcBvLdYLHR6eqrpbKbdnR2VZXmxaKCua/V7fZ1Opw1XeX1cx1Gv11NRFB+dM2hZlhzH+WiTYafbkeM4vIDbIEVRqNvtansyUV3XiuO46ZIAtMh4PJbnuizlaSnLss7PPwwUBKFevnql33//vemyAADAmmEUF41yHEe2bStNU9m2rX6/r163q263K8dxZFm2pLOgKssyDQZDdTodRVHUbOHXoNPp6PjoSFVVyRij0+lUtmWp3+9fhHqWZWm1Wuntu3dKk1RhEDZdNi7ZYjGX4zg6PDhQnmWM5QL4KpZlaWd7W6sVXzPaKAhC+b6v2Wym+eKtoij66M08AACA99iKi8a4jqMHDx7IGKO6rmVZlrIsU1kWyvNCVfXpWXGe58nzfP368OFGniXnOI7CMNR4PFYYBEqSWFmWyXEcOY57fvh5/sG9G3mepyAIJJ2ds8cB6Jup0+lovljqzZs3TZcCoAVu37ol3/cVx5v/Rtim8YNARkZPnj7dyOc6AADgctGxh0YYY3R8fHwRRFmW9VXvRGdZJsuy9eD+fT16/Hjjxose3L+vqqpUFIXm89nFz7/fmvqpWlmWKstSOY6rotisPw/8IU1TjcdjzWYzpWnadDkA1li/31ev1/vo+wjawRijwA/0y6+/EuoBAICvwvIMXKtbh4fa3dnRvbt3ZYy56C77lvGSJImV55l+evBAg8Hgqkq9VL1uV//2r/+qn356IN/3P/v7zjbbWn/arfglhHqbrSxLpUmse3fvNl0KgDUWhuHFhnm0j23bKopCxhjZtt10OQAAoAXo2MO1McZoNBpJkuI4/qEXHWmaqigK3To8VFmWWq3W5wWMMWfjse+7qnzf19HRkVarpSzL0v179ySddeFFcaxotZLtOHIcR69ev5bnebp1eKg0TZUkLEvAH96ftwgA/8xxHO3t7mowGCiKVp/p8sa6K4pCnlfr/r17sixLURTp6bNnnK8HAAA+izP28MOCIJBt218M1yzL0v7ensbjsZbLhbIs++FrO46jTqer//X3v3+0NbYplmXp+PhY3U5HWZZpvlhoazhUkiTK8z/u1xhzvtnWlWVZkmrV9VkI+P4+kiRRljFyiT+4rivHcfXrw4dNlwJgjRhj9PNPP6ksCyVJshbfD3E5wrAj13V1enqqN7//zt8tAAD4BB17+CFhGOrunTsqy1LGGD377bfPbqx9vxRitVpdSqgnnb2zXVWVOmGo1Rpsyj0+OpJj2zo9PZHjOOp2Oorj+JMx2bquVZblJ+fnJEn81ecN4uaxLIvz9QB8ot/vq65rxTFd3psmjiOlqa3BYCDP8/Tst9+aLgkAAKwZztjDha2tLXmep8l4rPv37snzvC8+ZndnR3Eca7lcKEli3Tk+1uHBgRzHkWVZ51tsPYVhKMe2z4Osy323ua7rrx5PNMZoZ2dHo/N7dZzLy7Yty1K3270YMS6KQknyaaj3JYR6+BzHcbRYLpsuA8Ca6XW7KktGbzdVVZVarZYX5ycCAAB8iI49yBij/b09DYdDSWcBVRzHenD/vqIo0nyx0HQ6/WT8YzAYKAzDi617eZ5rPp8pCAL97eefJUnl+RKIuqpVVZWSJL70jiPXdVV95WjKeDzWeLSlqqq1Z9syxuiXX3+9lO26VVUpzTK5rrtx23rRPGOMHMfVkmAPwD8Jw/Cj4x6wmZbLpbrdru7euaMnT58ylgsAACQR7N1oW8OhHMfRYDCQbdtaLOZyXVeSlGWZ8jyT4zjanky0t7urVRSpyHPZtq1+v6+qqj5ZgFHX9Xl4l1z8+Ko4jiPX9WRZljqdzp+OAFuWpcODA4VhKNuxZWS0WCwuts4GQaid7W29ePnyUmp6/fq1Dvb3CfZw6RzHVRzHn4xvA8DZwqak6TJw5WqtVkt1Ol3dvnWLsVwAACCJYO/GOjw8VL/XVVGUqqpKq9VZF9CHZ99VVaUsy5RlmWzblm3bcoJAUq3FYv6XI6NX/S6y7/sKglC///67fnv+/E+7AC3L0mQyURiGSpJYVVXprKw/aiuKXJ1u59LqWiwWOrp9W8YY3knHpbJtS1HE+VkAPnY2hltyjMMNEkUrDQZDBUGgJCHQBQDgpiPY23Ce5110+HzY6TPa2lIUrb56LPbPFj00JQgCWZatZ8+eafmZTbxbW1u6dXioqqq0XC4+W3tRFArDjm4dHur1mzcqih8/o2g6m6nb6V6EpcBlsCxbEQfjA/iAbdva39+/tIVUaI88zwn2AACAJIK9jbY9mWh/f19lWcq2bb1580bL1UpBEOjNmzfa29tTlmWt6ywLglC//PrrZ1/I3Dk+VqfT0Xw++6owcrVaajQaaWtrS//f//yfP9z18OLFCx0fHSkMO4rj5jf1YjPUdX3+eT1vuhQAa+Lw4EBSrSxjW/ZN9LWLwwAAwGZjK+4GGw6HWizmms2mSpJEnuddbK0djUZarVatC/WksxHhfr9/8eP3Z/45jiNjjDqdjoqi+OqAzvf9i826X7MJ+Gv89vy5fN+/lI8FSFKSxJqMx7yQAyDpbAT3bBM7byDdRFVVqROGTZcBAADWAB17G8p1HHmed9ExliSxgiCUbduSpDiO1ma09lstlwtNxmOFYagXL17owf37qutaruvq8ZMn+l9//7vu3b0r13W/ajzJth1Np1N5vn92Lt94rCAM5bmufn/79ru2kFZVRQCDS/U+hG9jGA/g8h0cHNAVfoPlefbRm5wAAODmItjbUDu7O58swoiilZIkluM4rQ31JF2cmzcYDHX71q2Le+v1+rp/757evHmjVRRpOBh8VbCXpsn5uX1GR7dvn3f7lbJtS4eHBzIyKstSvz58+E2hSlVVsiyLA81xaaq6UhiGijlrD7jROp2OLMtiA/sNdvYGouS6Lp8HAADccIzibiBjjEZbIyXJpy/+32+63QRxHCkMA+X52f0slwvNZlMNh0MN+r0/vf8/k+e54jjSarXSYjFXHEdK01RRFKsqKxVFLsuytLO9/U31vTs5URAE33xfwOfEUaSj27dlWXzpBm6y8Xi8Md/L8f2MsVr9Ri0AALgcvDrcQHVdq1atTZ/Yy/Nci8Xio3eqy7LUarXUcrn84XewHcdWEAQy5uyfybeGKXVVXTwWuAxZlqksS92+davpUgA0pNvpqN/rsTDjhns/EcBUAAAAYBR3wwwGA+1sbyvPckkbnuxdgyzLZDu23rx+o1u3bsmyLL14+fKj3+M6jibb23IdR1mWKYpjhWGo8Wik5XLRUOXYVHEcqd8faDwa6eT0tOlyAFwjy7J0dHTU2uVXuDzvj/sAAAAg2NsgO9vbGo/HStNEccyIzo8qikLL5UK+7+vWrVsqy1L9fl+H0kW4Z4zR3bt3VVWVyrJUt9vRYDBQXddaLBaqa95Jx+VbrZba29vTKjobGwdwM+zt7irPcxUFZ6rddMYYwl0AACCJYG+jTCYTLZdLVRXnrVymNE1VlqWMOTuovNfr6f69e3rx8qVGo5HqumYzIa7V2cKYSHeOj/Xrw4ecsQTcAK7ramtrS/P5rOlSsAZs2+GcRQAAIIkz9jaGMUa2bRPqXZGiKM6XdNRaLheqqkr37t7VZDyWbVvq9Xrq9XpyXVe2bcsY03TJ2HB5nqkoCt25c+eHPt+MMfJ9n89ZYM31ul1leUaXFmSMURiGendy0nQpAABgDdCxtyHqulZZlheHKeNqZVmqLEvlOI48zzv/WaNOpytjjIwxKstSZVmeLTOpa9m2pbo+W/BRFLmKomj0Hq5S3R2o/E//Lvt//IfMat50ORsrSWJ1Oh3dOT7Wk6dPv/kF/2hrS/v7+zoLrFd69ttvV1MogB9WVpUsFjJBUrfb02w+13Q6bboUAACwBgj2NsjpdKp+r6soYiz0uhRF8dmAzveD8+49yZg/AlfHcRQEgYqiUBStNjKILf/Tv6v43/4PSZLzH/93w9VstiiK1Ol2def4WE+fPfvi55Nt2xoOh5pMJjKSlsuFyrLUcLgl3/c5sw9YU8vlUrcOD3kD74ZzHEd1XevVq1dNlwIAANaE3e/3/2vTReByxHGsyfZEOu8WQ7PKslCe5+f/yy7+f5ZlSpJEruup2+0q38DRqrqsVD/4N9n/7/8ja/au6XI2Xp7n8jxfO9vbiuNYef7pwfqO4+jo9m0dHBzI8zxlaaIkST743KvV7XY1m3F+F7CO6rqWbVnqdDosz7jBbNtRWZZ8rQYAABfo2NsgVVXp6dNnunN8rIyum7W3Wi3lOFvqdrvnG3Q3J9wr//N/Ub1/rPI//xfZ//2/NV3OjRDHkVzXPfv3n50FybZty/d9WdbZ+F6SJJpOT//08WmaajjcUhiGiuP4OksH8JXenZxoPB6zsOkGsyyjvODNWwAA8AeCvQ1TVRWH4LfIYjFXr9dXp9PRarVqupxL4/xf/6eK8//i+uR5rtlsKsdxzsf1yotlL8aYL4bHcRzpYH9fDx89uqaKAXyLs0VOuRzH2ehzWvHnjLHk+4HenbxsuhQAALBGOIV5w3D2TrtUVaX5fCbX9eS63pcf0BLW78/l/ff/Juv355LOlmkU//6/q+4OGq7sZiiK4qJr7/3Xg6/pCC2K4oNlMADWURTHsm3el70pLOsszOt0OhoMBvr97VvN5yylAgAAf+CZ4QYxxmg8GhHstVAURep2u5pOs6ZLuRIs02iHDZoGBzZWtFqpE4ZNl4Er1ul05XmeyrLUcrnUKooURZGybDOfJwAAgO9HsLchbNvW8dGRHMdRFG3OSOdNkWWpwjCU63rK88170m7/j//46L9YT3VdybIsuY6jnDE/YC0laSrbtpsuA1fEsix1Ol0lSaInT5/+6TIkAACAD5mDw0N6NFrO8zzdv3fvfNsqh963le/76nQ6Wi6XPJFHY4IgVJImevGCM5yAdeA4jnrdrsJOR2EQyPd9pWnK9/sNFIYdeZ6nN2/e6N3JSdPlAACAlqBjr+WMMdrb3SXU2wDp+SbjXq+n1SpSlrHZGNevKHKFAWN+QNNc19XhwYE6nY7yPFdZlirLQvN5slFb1HEmDM/+nh8/eaKyZOstAAD4egR7LTcZj8+7vBZNl4JLkKapyrJUr9eXbVvKsown+LhWxhjO6QQa9r4TP01TzWbTpsvBFXMcV47j6NHjx3z9BQAA34ytuC23iiJZliXHIaPdFEVRaLlcyHU99fsDDQZDGcM/VVwXgj2gaYcHB0rTVGmaNF0Krpht2+p2u/rt+XO+9gIAgO9CWtBycRzr6dOnF+eyYDMURaH5fKbp9FTS2fl7wHWwLKOCLlGgUUEYcBzDDeC6rnq9vp6/eKHVisVnAADg+xDsbYBVFOn58+dyXYK9TZSmCcEerk1d17JtvjUATaqrWsaYpsvAFev3B0rTVPP5vOlSAABAi/HqbUOsokiO49C1t4HSNJUxRrZtN10KboCiKFieATRstVrJdd2my8AVOz09keu6Gg4GTZcCAABajGBvQ1RVpSdPn6rT6cqy+GvdNGVZyveDpsvADVBVFWd2Ag2L4pg3c26Auq6VJLF2dnaaLgUAALQYCdAGiaJIr9+8Ub8/OA/4eFGwKVarpTzPU7fbbboUAMAVm8/ncl2PcdwbIM9z2batra2tpksBAAAtRbC3Yd69e6dffv1VJ6en6vf76nZ76vX6vPPfclVVaTo9leO46vcZ2cHVMYatuEDTiqJQkiR0z94QSRJrZ3u76TIAAEBL8YxxA+V5rpOTE8VxrMD3VUva39vTfD5rujT8oNlsqq2tkSzLInzBlbBtRynbOIHG+b6v5XLRdBm4BnVdy/d9OY6joiiaLgcAALQMHXsbLI5jnU6nmk6ndOxtEGOM6rpuugxsKMsyKnJeWAJNsm1btm1zZu4N4Lqeut2enjx9SqgHAAC+C88YgZZhuQGuHOd6AY0qy1IvXrxQp9Nl2/0GC4JAnU5Hj5880WJBdyYAAPg+pAM3RBzHcl1XeZ43XQp+UFVV8jxfZVkyjotLV9cSsd7XMcboYH9fMkbRaqXZfE43LS7N6XSqVRTp7t27MsYoTRmR3yRBEMq2bf3jl1/o1AMAAD+Ejr0b4u27dwqCsOkycAniOJJt2xoOt1ikgStQy2J0/6vcvXNHo9FIg35fu7s7unfvHqOTuFRZlunhw4cKglDG8Lm1KXq9vjzP08NHjwj1AADAD+NZ4g0xP+8kCYKg6VLwg4qi0Hw+0+npiSzLkuO4TZeEDVIUhQLfl+/7TZey1oaDgTzPUxxHMsZouVzK6CzsI9y7WTzX1cH+voaDgcwVjLGffc2fM5K7ITqdjpI01d//8Q+VZdl0OQAAYAPw6uMGefTokSzLVhh2mi4Fl+TsvD26q3B56rpWksS6dXjYdClry3VdHRwcKI4jJUkiY4wsyzoP+aQHDx4Q7t0go/FYg8FAu7u7+pe//U2HhwcaDAaXehZqFMd8Tm0A1/UUBKGeP3/OURoAAODS8CzxBsmLQg8fPVJVVYR7G8K2bcZ4cOnSNJXjOBqPRk2XsnY8z9P9e/eUpsnFv70PN1XHcSzVlba2tposE9douVzKGKPVaqnlciHf87W3u6Off/pJ//K3v2nQ7//Qxw+CQN1Oh2BvA4RhqPliQaceAAC4VCzPuGGqqtKTp0/14P59ua6nPM+aLgnfqdvtqaoqgj1ciSha6fDwUIPBQEEYyLZsVVWlp0+fahVFTZd37Wzb1vZkovF4rDiOlGVnXzvfhy0fLs1wHJd/lzfIarVSkibyfV9pmipNE73fc+G6rnb39jT/i42nxhiNx2NtDYeKokiv37z5qJvr7p07KopcWcbyjLZL04TlRAAA4NIR7N1AVVVpOp1qMOiLJbnt5bquVqtl02VgQ1VVpSzLFAS+louFqqqS67o6OjrS4ydP5Hueer2eBoOzBS6r1UonJydarlYNV345fN8/61g0Ro5tq9frKcsyLRbzj0IX13U/6b4py1K3b93SC2M0nc2uu3Q04PWr1zo+Pv5kc21RFOp0uhc/tm1bnucpTdPzDeee7t29q7IslWWZut2ubt++rdl0qn6/r7wo5DiOomhFWLwBqqpikRkAALh0BHs3lGXbH3WYoH2yLFUQBMpJZ3FFjJGyLL8IsvI8l21nunN8rLIsVZalFouzxTye5+nw8FC2bSvLMhVlqd//f/bu5ceRK88X+/eceL9IZmW9pJJarxmv7sXdGPdCMIzZyLBxB7DR7ZW98QX0j8w/4q03Bto7GxfQyhigMRsbAy9mMS21XlVStaoyk2S848Q5XgRJVaqyqvJBRgTJ7wcolJSVSZ4kg0GeX/wev/yCfA+z+05PT/HwwQNUVQljumy8xWL+hnOmeO3rabqEZVl47733kBfFJruPDldZVbCumCZtjIHWGlEUQWuNj373O2itIS2J87NzTKdTVFW1ycZrW4XpdAbPdaFUA9ftLuAwqHcYmqZBEISI4xhpygtzREREtB1WkiT/MPQiqH+B7yMIQgaF9ljbtgjDCL7vw7JsllXT1gVBiLquLmWoKaVQ1xWapkHbqk1Qa51xVNcVjDGQQuL+/ftI0/0KSiRJgsePH2G5WEKp7nd8Wz8s27Zg285rmVrGGBij8eDBA0AIVFXFiykH7vT0FE3TvPY8W5aFKIpw//R0NXCl6KZP+8GqxPbyubssSzRNjbZtodTbjz/aP22rcXp6ipdnZ0MvhYiIiA4EM/aO1MV8jgcPHlxq+k77RWvdNepH15D7QCogaURuc34wxqwCeV0w7/Hjx/j222+3v7gdeHD//ioYuYQx15tYWVUVwjCClPK1KZd13QVnZtMJHj54gDTL8PPPP78WyHEcB48ePoTrulgslzg/P2cwZw9lWQbHeT3IGwRd6eV8frF5XruM16L3NdLwlGoghIBt27y4SkRERFvBjL0jte6X5fv+XmXT0GVKqVXmh4+mUdcORhBdh+8HqOv6tYDVdWmtEUcxXrx4seWVbY8QAnEc48MPPkAYBkjT9Ma/r23bkNKCUq9v0o0xaJoGVVXBsW08fPBwldnYBfdOTk7wuw8/BGDQti2iMMSjh48gpETGaP1eaZoG9+/fR1WVl76utUGW3fy4osO1DuqVFQeiEBER0d0xY++IvXz5Ep99+inKklkDh8CyJJjkQ9um9e0zeo0xm6mxYyOEwMcffYQgCDblxUVxu3L2siyQJBNUVfnG4I0xBlVVoW1bPH70EB88eQKtNbTWSNPlJpOraRoURYHZdArbsvDsp59u/TtSv4qiQJ7n8P3g0vvqbwN9REIKOK479DKIiIjoQIxzx0W9qOu6yyJxnKGXQndUFPmmHPAmoiji809vJIS4c5aRMebKoQJDm04msG0bFxfnSNPlnQZcKKVQVRUmk+mm7PJt35umKS4uLpCmy0tBvTVjDNJ0iclkgulq6jDth6fPnsFxHNg2r5vSmwkIDs8gIiKirWFg78h1/bPE0MugO6qqCk1TYzqdIQhC2LYNIa5+edu2Ddd14TguXNdDHCfwfb/nFdPYCbE+L9ytB+cYe3haloWHDx9udVptnmfIshSe58NxrpOJY94ZNM2yFO+//z7ee+89eJ63nYXSTiml8PPz5/B4TqW3cBwHAY8RIiIi2hJeUj5iQRDA8zwsFvOhl0JbkGUZqqqC7wdw3fhS9t665G+dObUukWyaBk1Tw/cDTu2kS6SUW+nZ2LYtfN8fVb+4+/fvQ+t265Okm6aB1i2k3M7FkrZtsVwuEPgePvnkY3z99Tdstr8HFosFPnjyBOM54mlsmqZ55eIJERER0d0wsHfE7t27x94/B6Yr81u+9nXHcSClRNu2rw1LkVIiCELMZicwpmvyzuABIISEZcmjHS7TBfbufjtN0+D09HRUgT0Yc6fegW+33c261hplWQJC4PTePfz8/PlWb5+2z3EcDsqgtzLGAAzsERER0ZawFPeIhaum8XT41lM5r3q+tda4uDjH+fkZqqpCHCfwvOMoEXJdF0kyQRwncF0PnufB9wPYto3pdIo4TjCdzuD7PhzHOaoMCyG2k7FXVSXiKBpVn72L+Rye5+3k+azrGkEQbv2266rCycnJqB5HutrpvXuoOO2U3kIIgSgMh14GERERHQgG9o5UEATMKqDXFEWO5XKJMAwOOohl2zbiOEEYRlBKwRgN3/c3wb0kmaBpalxcnKMsSziOizCMMJudIEkmBzNwRAixClq+3hPOceytnR+aphlVP6mqqvDy7AxxHGPbGXZlWUAphThOtnq7WmtUVYUPP/hgq7dL22VZFmazGeqagT16szzPMJlMcHp6OvRSiIiI6ACwFPdISCkxSRIkSYIoimCMQVmW7KlGr1GqgVItwjBClh3G1D7LsjZDRdq2hW1bqKoucPcuVVVeKlkPghBRFENrjSxLX5toOjZCCEgpXxmmYjZlxp7nb/otAtHmfNCV4Zqt9d/UWsN1XWBE5bh//etfEfg+PM/bekuCNF1iOp0hiuKtvobKskAcJ7h3coKz83cfu9SvJEnw+NEjVFXFi2Z0Jcuy0LYt2rZFmi7x3uPHODs742cxIiIiuhMG9o7Exx99BNu20TQ10nTJTQe9VZalmEymsCwbbbtf5dq2bWMymSLPuyCSlNYqeFMhTVN4noc8r25dKlcUOYoiRxCEmEymyLJsdNk5tm3D94NNZqEx5tLGcf3/dV2hKAoA3YZzPXClbds7nyOklJvbtG17lFmOruvurM/ofH6B2ewErutt9fgoihyPHj3CMmUvzL4kcYyTkxM4jgOlFGzbBgQg0AXN18f6uuXBtoey0GHwPG9zUQjApjXGuv8tERER0W0xsHcEbNuG53mYzy+GXgrtCa01lFIIwxDL5WLo5dzIOji1Li/VWmO5XGw2UUptJxhSFDmapkYcJ3AcG3meXwqerYeS1HXd20ZfCIEkmUBKibqucX5+du2fXWeR3IXn+fB9f5Pxt/4jhMC9e/fw4uXL0WxgZ7MZpNztcJQsyxBFEZqm3lpGTtu2qKoKjx4+xI9Pn27lNulqjm3jgw8+WAWAu4CdEHL1fHbf0z2vhhfL6J2UUqjrGn/++uvXLrYQERER3QUDe0fg5ORka8EMOh7rcsIwjDbZb2MmpUSSTCCEQFEUKIp85/eplMLFxTmSZILpdIY0XUIpBSklptPpqtdajPn84sqN/zqbrWmarWzyugEfuFaJ8bbZto0gCJDn2ZW/j+8H+N2HH+Lb77678+8qhLjTbUgp8d7jx1dOkN6mpqnRtj58P9jq8ViWJSaTCZIkwXK529/hWE0nE7z//vuoqnLvLm7QOHVtILqP3QzqERER0TZZSZL8w9CLoN2RUmI2ncKyLE7ApRtrmhphGEFrPZpMq6usy28b1WC5WPQeyO5KLQWiKN5MknVdD4vFHLZtXVmOuR7SYds2wjDalM62rbr1ps9xXAgpUNf9lwL6vg+tDcqyuPLflVLwPA+TJMF8cfNAiW3bePz4ET784EM8fPAAD+7fRxzHKIrixsem53mYTiYoy92U4b6qbRWiKH7j43JbSrW4f/8+5vM5s8W27OGDB3j48CGyjOXOtF2WZaNVCiWnJhMREdEWcSrugfvgyRMkSXzrfmJ03LTWyPMcYRgNvZQ3siwLSZKgKApk6XDDPsqywHK5WAVCzWptNtI0hZQCk8kUnvfr1N0g6Mqc5/MLnJ29xHx+AcuyMJ3Obt2PznVdNAME9YDrZdHleQbHsfHxRx/B87xr33YQBPibzz6D7/mYzy9wfn6G+fwCxhh8+sknmMENvhQAACAASURBVE2nN1qr1rq3qc+7Coi3rUJZFvjod7+DZVk7uY9j9OjhQ5ycnGC5XIz6YgbtF8uyEMdJN0SIiIiIaMtYinvgJpMJzs/PN1lERDdV1xXCMISUFrQe30bX933UdbP1jKjbUEptyiTbtl0N6lCYz+cIgmAVzBJQqnmtvG/dm64sy70MKHS99N59rSjLMnieh08/+QRZluH8/BxFWV6ZUWzbNh49eoRJkmxKfF+9v7quoJTC48ePYYy5diagZVm9ZrkZY+A4ztazv6qqgu8LfPbpp/jLt98yu+yOLMvC6enpJmhMtC2u6yHNMjx79mzopRAREdEBYmDvgHVlfS2DenQn62EUUgqMreJPCAHbdgYpPX2Toshh2zYsy7qUFdb1/bs6+LgeeJGmyzv9Lk3TwHGcQTJ0tdZwnOu9pVRVN5XYdT08fvwYtm3DGAOlFLQxEOiOO8dxUJYlFov5GwMtWrfIshTvv/8+GqWQ5+/uZWfbNnSP58WiyBFFMRaL7ZfNlmUJzzP4m88+Q5qmqOoanuuibVu8PDtjtvYNJEmCut7eoBOitbquMJ1MGNgjIiKinWBg74Ctm/gT3ZaUEpPJFFV1dUbV0CaTKbTWvQzKuImiyDGZ3Kw8tCzLOwcobdse7HnqMhRvdr6p62rTe1BKCSEk1rFQYwyy7Hql1W3bIssy/O53v8M333zzzsfR933otr/AXlVVsCwbcZxgsZjv5PbruobrunCcaBNk/fSTT/Dz8+c4P+9/mMq+8H0fcRzDdR1MJ1Nk2fgHBdH+WZf/SynZE5OIiIi2joG9A2aMQVVVcBwXTTOejCbaH74fwBjzxkyzIUhpwXXd1bAGPcqJlUqpVebP9TZwWmtEUYSqut0wByEk/MCHZVmDPR5dKe7t+9Z1m93bb3iValAWOT7++GN8/fXXby1njqMIbdtvADTPM0ynMwRBuJNA9Pp8/6q6rvHo4UM0TYN0wP6TY3X/9BQPHjxAXdfQWiNNl3tZBk/j53k+LjjohoiIiHaE6VwH7vnz5wiCYOhl0J4aW3ZBEIaYTqcIwxBCiJ1kP21Lmi6vnf3TlcybW2fYxnEMx3ZG/Xj0oa5rNE2NTz/55I0DSIQQCIJgkMzG5XIBz/N6a6DfDb/J8OT995m9/RuO4+DBgwdYLBYoihxVtZ+9LWk/eJ6Hly9eDL0MIiIiOlD8pH/glqssDdtmcibdjBASruuOqjRtPRX17Owlzs/Phl7O1pRlscrai2/8s5bV9fPbRf+2mxhLX7KqLKFUg88+/RRJ/PrjOZ1M0DTNIOvVWiPLMkRR3NskW6UUlGrw8Ucf4eTkBNPpFHE03inXfZlMJjfKqiW6LSlll1E7ol6wREREdFgY2DsCT589QxhyI0c3Y4xG26prD0TYNcuyYIwZVQbhNs3nF7AsC67rXftn1sHXMUwrHklcD0DXcy7PMzx58gQfPHmyKREWQuDhw4eDDpRomhplWSKOkzuVLt9EUXSB43snJ3hw/z6ePHmCJ++/38t978I2HjfXcQ72XELjsi7DJSIiItqVcezYaaeUUqPJpqH9UpYlgiCEUmrwMjWt79bDbR/keZfNpVRzZdBhPQVYSgHHceGsghN5PoasynE9P0opLBZzhGGIv/nsM7x4+RJJkkBrDaWaQddWFDksy0KSTJCmS1iWDdu2UNfNznr/rYeUAF2W5z61aLAsC5MkwenpKTyvC3wbY7BcLvHTzz/fqqx6TMcqHS4hBFzXxV++/XbopRAREdEBY2DvCEghGNijW6mqajMZN8+zQTOdXNcdPLi4a3VdIwg0HMe9NEhDSokgCDfZeVp3mYtjKkfWWsMYA8uyRvU85XkO13Vx7+QExpiRBEG7HoxxnGA6na0eu+5576NPopRidFOupZR48OABppMJhJTAehiLAKSQaJoadV1vnj8hBDzPx2effoqnT59CSInZbAbf8/Dy7AxnZ29/bTCwR9vw6qTbqz5nua6HxXLJ7FAiIiLaKQb2jkBeFDDGwPP8W0/dpOO1LuMLw2jQwJ5t26MLRuyKEOvsPBuu68J1PTRNPapA3lXatoVtO6MK7AFdwBQYX3+rNF1e+v+Tk3u93K8QYtBAgxACYRjCsW20bYs4jjGbzVDXNYoivxQgMcZcGTAxxqAsC7Rti/fffx/GGDRNg6oq8fDBA1RVhSzLcHJygsD3UVYVWqXgOA5msxkcx3nt8Se6Dsdx4fsebLsb0LOeCN40DcpVj0+gm+Du+z5++vnnIZdLRERER4CBvSNgjMFfvv0Wn336KbRu0TTDlqHR/qmqCkEQDhZck7LrJbdcLnq/775VVVf+HAThqmxUYT6/2JOMj3GV4+4j0UOGtVIKSTK589RrIQSSOIY2Bnmev/O2At/H/fv3kSQJlFJdb0ghoFuNxWJxq0EWTdNNQn5VXVe4f3qK2XSK6XQKpRoEQbB6bDWaph5N5ibtH9/3YVkW0jS9dOyFYYQ4jlHVFcqiQJIk+Onnn1GWvKBKREREu8XA3pFQSuHps2f44MkTNM0CAEtz6WbWWQlDcl334LP2yrLc240gK/7vRmsNy7J33gNQ6y649fDhQ/x8y2wiKSU++fjjzVAb27bx4uVLvHz58soA3+npKR4+eICyLDCfX+w0eFmWFeI43kyDL4pidFmktL/yPMNkMn0toJznGYqiwHQ6hSUtVFWFi4uLgVZJREREx4SBvSOSpikWiwWSJDmKzCfariHL97TWq3JKGjNjDKTksPXbWk+hfltgb92Mv+u3qJHn+a2CZEVRYDabYrlcIstulr3mOA4+/ugjaN1uylmllJhOEjx88KALHCoFgW7whWVZaJoGy+Wip3OI2azL8zz2mKWtatsWdV0jimJkWXrp34zRWC4XmE5nPBcSERFRbxjYOzLPfvoJH1oWgiBEUeRDL4f2QBwncBwHxphBs14cxzn4bL19p1QD39+faatj0zQNPM9HURSv/ZsQAkEQwvM8tG3XUsG2bUynMywW8xsHzIwxKPIC7z1+jD9//fU7v9/zPJzeu4ckSWBZFooiv9Rzcx1kzPN8NVDAAmCgtblVie02DZ1pTIenLAtMJlNcFRNv2xZVVaJu+H5FRERE/WBg7wg9ffYM/8Xf/i2a5niGEdDtOY79Wi+hvnmeBykl+0OOXFVVCMOolz5xh2jdy3Jdci6lBSklLMvaBPR+228xjhMEQXDjrDug60/nui4eP378xpJcz3Xx3nvvIQiC1UCK9J1BxO4iwDjeW7TWkHJck5pp/62D62EYvaFfo2AZLhEREfWGdQJHSGuNZz/9hCAIh14K7YGmUYjjGI7jDnL/QghEUbzJgqBx6/rEWUMvY2+laYowjDCZTBFFETy/C2pnWXplKWueZ3Bd79aPeZ5nmE2nePjgwWu3EQQBPvn0UwgBzOcXKMtiT4a4/OquA0KI3qQsC7ju6++L668tl5y6TERERP1gxt6RWvfam05nKIoCdV29+4foKKXpEnGcwLbtQbL2jDGrYAcD0XT4lGpwcXF+7e9f95/0ff9WWXvd62uJJElwenqK+XyOqq7hOg5OT09R1zWEEJjOZpBCIk2Xe5M5G4YR2rYdTfYgHZZusrOG7/ubgUdSSgRBiO9/+IEBZSIiIuoNM/aO2NOnT/Htd9/BsixMJtMrrzwTAcNnvdR1BaUUZrPZYGug61mXPlJ/yrK8U0at1hpFkWOxWMDzPMymk1WwooCUEo7josgL5HmGOE7gut4WV78762Eu7LFHu1JV5aXXQxwneP78+a2C7ERERES3xYy9I1cUBb7+5hsEvo/33nsPSTJBVVWrK9HsSUQdacnBj4duwiA36GNnDEtx+9a2aivBK2P0O8vd27bdZPBe3VtsPIoih+M4cF330qAPom2pqhphGK0C4A7yosDZ+fUzbomIiIi2gRl7BAAoyhLf/OUvePr0KSzbwmQyQZJMuEEnAEBZlIiiuPfMFyEELMuC67qwbftGJYo0jC5jj28tferz8VZK4eLiAo7j7MUEZCEEtOYgF9oVg7quEQQBhBAQAMIwZJYoERER9YoZe3RJmmVIv/4GAHBycoJHDx8iTZfsFXPk6rpCEASQUm5luqQQYlUiJyGl2Ez/fPXPemNkjIEx3eaJiF4XBEHPrw+D5XKB6XSGqipHPQGZ07Rp1+q6mwaeZRmCIMAHT56gbVt8/c03Qy+NiIiIjgQDe/RG5+fnsC0Ls9kMWZYOvRwaUBiGUKrZBPWEkKvgnFgF4Lq/hcAr/3/5+7rgXfdvwK8BO2MMtNYwRqNtWzRNjbZtoRQb3v+WiSZoP/8C1p++gsgWQy/nSl3wlxcC+mTbTu9lsVp3r1fX9UY7rdr3g9V5ZLyBR9p/TdNsLkgVRQEAODm5B8uytnIhjIiIiOhdGNijt3rx8iXu3bsHy7I5WfCoCTiOi5OTe5uvrINy6/9+09/GGDRNi7at0LaK2Z930H7+BdTvvwQA2F/9ceDVXE0ICWN4ruhLEHTToofISmvbdtTtGozRLImkXnSTqYNNgL0oCnzy8cf45i9/4XseERER7RwDe/RWxhicnZ1hOp0iz7lZP1aWZSHPc5RlMfRSjpr1p68u/T1GXU8zbmR3wfM8OI4LIQBjutelEALL5TizN4dWVV2JJDOnaNeapoHv+5v/L8sCURRhOp3inMM0iIiIaMcY2KN3enl2htPTU26OjpiUkj3uRkBki9Fm6q0xsLddtm3D83w4jg1jumDVOgmtriu+Lt9hnUnFdhK0S0o1sKzoN19TCMOQgT0iIiLaOY4upHfSWuNiPofjOEMvhQZijFn1xyN6Owb2tieKIiTJBMYYZFmG+fwCZVmgKLo/Qwf1jDEYe6VrUeSbqdpEtyWlhOu6l74mhEAQhJfOea8eZ03TYJIkeO+99xC8ks1HREREtG38pEvXUhYF4igcehnUM8dxEQQBjDEcZkHXwsDedkwmUwgBzOcXI348DcZ+fVBrjSzLEMcJlssFs87p2oQQ8H0fruttJrVXVYW2bVGWBcIwguu68DzvyuNKa43lcoHA9zD7+GPM53Msl0ssU2aPEhER0XYxsEfXUpYlbJsZe8ckjhPYtgWtDebzi6GXQ3tAynEHefbFdDpD2yqkIw8AdIMpxj9xtq4rWJZEHCc8l9ElXTanA6UUmqZeTXGXsG0HQdBNVc7zHE1Tw7ZtRFEMx3EQhiG01jg/P4Pv+/D94MogvNYaZVmuSsI9TKdT/OXbb1GW45wkTURERPuJgT26lrKq0DQNXNcdvPyLdi+Ou83L+fnZ0EuhPWJZ1oizy/aDlBJSSszn4w7qOY4Dx3H3pnddURTwPB+2bTP7mOC6HoIgAND1wvMDH1EUbSa5r7PtXj1WlFKbwLDvB1Cqm0RdluU7A3XrAF83/Gbk9etERES0dxjYo2t7/vw5PvjgAyilNh9+6fBIacFxXAb16MaklAzs3ZHWGsYYWJaNth1vACqKYuR5hqZphl7KtQkBHp8Ex3EQRRHKskRR5Le6jdtMiF9PsS4KTpcnIiKi7WLdFF1bmmW4mM8xm51gNjthM/IDJaVg0JZuRQiJfSjNHLu2bWFZ1tDLeCPP86C13qvs7a5MnP0fCZtgdFX1Ww4rpcWgHhEREe0EIzN0Iz///DN++eUXhGGIDz/8AEYbVNW7y1BoP0gpEQQhG8zTrQghwJjw3Y0983Hs2YREbydWWbH9tg4QAjw/EhER0U4wY49urG1bLJdLfP3nr/H999/D83xIOd7sErq+KIoBGCyXi6GXQnuo27hy53oXtm1DSrHp3zVGXa/V8a7vKq7rsrceAQB834MxuvcyciktXgQlIiKinWBgj26tqmtkeY40TeG6nJi77yzLgm3bWC6XQy+F6GiFYTTqcr04TqB1i6bZnzJcoBt8YNs2kiRhG4kj17btqm1Av4QQaEeciUtERET7i4E9urMXL1/C94Ohl0F35Hk+y+voSnGcII4TAN00yDCMVj3LLjMGnPh4B1JKWJaFsqyGXsoltm0jjhPMZieQUmK53I9JuK9SSuH8/AxKtUiSBI7jDr0kGkjTNNBab6bi9sWyLJQjDtoTERHR/uJla7qzoijQNA3CMERRFCzF21NKNfA8b+hl0MjEcQIpBWzbwWx2spraqjGdzmCMQVkWm/Kytm3hOMzevS3P81eZcOM5h0ZRBNf1UJYFiiLf+/6b6ymovu/vXdYhbU9VlfA8v9fsWNu2UbAUl4iIiHaAgT3aih9+/BGffPwxtNbsIbOn6rpGGBq4roe6HlfGEA3HsixkWZehpbWB1r8GdmzbQRzHkNJCnmdQqoFlhUMtde95nrd5rMfAcRw4jov5/GLUwzxuqqpK+P5s6GXQgNpWQ0rZ66AapRSCIECajuc1TkRERIeBpbi0FWVZYj6fw/P8oZdCt+Q4DoQYd9N+6p+UEm3bQil1KagHdFmei8UClmXh5OQe4jiBEJLluLcQhhHatu29of/bBEGIsiwOKqgHYPP7DNFnjcZBqWZ1MSvq7T6Z0UxERES7wow92posz3FycjL0MuiW4jhBlmUHt4mn25tMJmjb9q3l9Vq3WC4XkFLCtm0Yw8m4t+G6LtJ0XINrLMtCVR1u9q4xPNcdM61bWJbV4z0a2L3eHxERER0LBvZoa/I8Z6bOnlo/byzBpTAMIWU3IdnAYH5xca2f01qjrtmz7LaklKPKIAvDEEo1BxmkTZIJj1WCbfedPSd44YyIiIh2Yjy7CNp7TdOVtkjJK9L7i4HZYxXHCU5O7sGybLRtizzPrx3Uo7vLshRxHPecQXR8PM+DZXU9Iem45XkOKeVm4veuSSlQj6jUnoiIiA4HA3u0VU3TwLJ4WO0by7JWmTmHl51D7zaZTCGlxMXFOZbLBYoiZ/Zmz6qqQtPUo+lTmuc5bNuBbR9OYr+UEkEQIs+zg8xEpJvRukWaLuG6Llx39xPhhZBQSu38foiIiOj4MAJDW1U3DaTkYbVv1lladHy6bBWDxWLBYMfAxvb4l2XR63CBXQvDCHVdswyXNtq23el7nxACjuOuWhxIHntERES0E4zA0FY5tg2tx7U5pXeTUowuqEC7J6WE4zhYLpdgtubwHMcd1VTqoiggpTyI8uD1sV6WxdBLoRERQqwCbrvJUE6SBEIInF/M8a9//jMvoBEREdFOHE6NDY2C53nIsnToZdANGWM4+OQIOY4LYHyZYscoCAIYY0aX0aO1hpTW3gckgiBEXdccXkCXuK63s2O7y4TX+Pa773Zy+0RERERrzNijrbJtmxunPaSUOoisHLqZphlXEOlYOY4D3w+Qpsuhl/IaY8ze9021bRuu66Io8qGXQiPj+z6qqtzJbVuWhbLczW0TERERvWq/P63T6Git4bru0MugG1o39D6kRvn0blpraK3hOM7QSzlanuchjhNkWTrKrLiqquD7wd5m9Pq+v3p8M150okvW/SOrajdluJYlURQs/SYiIqLdY2CPtuqbb76B7wfw/WDopdANaa2ZtXeElFKbklzqTxTFODm5t8nUG1sJ7lpdV1BKIYr2a4iGlBYmkyk8z189vpzyTL+KohiO42A+n+/sPoQQowzWExER0eFhYI+2qqrrTYPoOE72NsvjGEkpuQk5QmVZwvM8BnV7Zts2lssF5vMLNM14BmZcJU2XsG0Htr0fmZ22bWMymaBpaszn801GMtGa53mYzy+w26FBAi2zRImIiKgHDOzR1rVti+++/x7L5XJT6kLjJwQ40fgIta1CURRIkgmk5FsCvdk+XKdxHAdJMkGe56sySJ7T6DLbtnsZGGSMYZsDIiIi6gV3cbQzP/38M7TW8Dxv6KXQtXETfIzKskDTNEiShMG9nhizP6XvSTKBUmr0mYVA1zcty1KW3tIbWVY/U56VajCdTHZ+P0RERETcwdFO/fj0Kfvt7QljwKDOEcuyFEq1mEymzDLpgZTWXgyrWZdpZ1k69FLeaf1eM9Z+hTQOQoheMva0NnxPJSIiol7wEwftVFVVaNt2bzJTjtW6MX7bsh/QMcuyFHmeI45jJMlkLwJP+2gymcIYsxcTM13XQ1kWvQRC7sJxHASBjyzLhl4KjVzbaki5+7pyx3GQ8ngkIiKiHnDXRjunlOJghhFzXReO42KxmMMYBvaOXV1XqOsKQRBsBuAopbBcLoZe2sFYX+zQe9BY3xi9F0OQwjBCnhdQavzlwjSstlW9ZNIJIZg9SkRERL1gxh7tlBACnucxqDdSQgj4foCqqvYiyED9KYoCFxfnOD8/g2VZmM1O4Pv+0Ms6CMaYvXm91XUD1x1/n9R1AJrobWzbRhiGEKKfwB4/+xAREVEfGNijnfI8D1rrvdnEHpsk6Rp7F0U+8EpozC4uzpGmKXw/YM/MLbBte28yeeq6ghBi1O0UJpMpmqZB2zKwR28mpcRkMoXWBhcX5zu/L9uxUVUc4kJERES7x8Ae7dS+lJsdo/VmfbGYD70U2gNKNVgs5vB9H47jDr2cvdZX8/5tqaoKk8kUJyf3MJudwHXH8/xPp12/wn0Y7kFXM9EE6os/wES7nSC7/iwihNj555IwjPDixUuUZbnT+yEiIiICGNijHWuahg34R8p1XZYJ0Y1orZHn2WbYCt2cZVmQUkLr/XntFUWO8/MzzOcXyLIUURSPou9eVxou2P9xz7WffwH1+y/Rfv7FTu/H9wMYY3ae2blub/HixYud3g8RERHRGiMutFN1XaMoCniej6rilesxadu2lwbidFi03o9hCmMUBCF830dR5HsZVB9bWwXHcZkRdQCsP3116e9d6NoI+JjPL3Z6DAsh4Xke/vXPf97ZfRARERH9Fnf1tHNPnz2D7/uj7tF0jJRSUEohiuKhl0J7xPd9NM1+9IcbG8/3sFwu9joYtb4YMIZS4q6keTyBRrodkS1gf/VHiGw3mZe2bSMIAiwW850Hpj3PxXw+5yAXIiIi6hUDe7RzTdPglxcv9mKy4rGp6wq2zYArXV8Xz2HG3k0lyQRNXe/9hn+dtTeePns8Ful6+sg2dRwXF3P2rSUiIqJ+sRSXeiH3rFn8MZDSgu8HUGr/SgJpOE1TIwjCoZexV1zXg2VZSNPl0EvZCq01pBz+gkBd1wjDEEEQwLIsFEXBCd/0Gtu2e/n8IaUFIQTynMcgERER9YuBPepFEAR71Sz+0CXJBLZto64rZFk29HJoj+zbRNcxCMMQWZYdxOMWBCFs20aeD3/eKMsCgEHbarStwmQyhdaa/VzpEtf1VsfKru/HwZzZekRERDQAluJSL8Iw3PsStEOxnmh5fn7GoB7dmGVZezn4YSi+H0BrfRB9CV3Xhed5WCzmozkGyrJE09TQWiNNlwhDZpPSryzLgmVZPfW1FNj/0D0RERHtIwb2aOc8z4MxZlTTFI+RbduYTKZwHAeLBbMK6HaEkHwt34DjOKjrauhlbIVSCkIIaD3O8EUQ8AISXRaGUW+vv7qucDKbwff9Xu6PiIiIaI2BPerFIZSg7SvLshAEIZIkQdM0uLg4H3pJtMeEEADzUq5FSrkqed//bD0Aq8zDBkEQDL2U18RxAiHEwfQxpLvzvK63ZV+Z6Vpr1HU9ytcHERERHTYG9mjn6rqGZVkQgodb3yzLwmQyhWVZmM/nbCxPdybEejIuvUuSTFAUxUFlOOZ5Bs/zIOW4zueWZSHPD6OPId2d63oIwwhZlvZ6v5Zloeql7JeIiIjoV+P6ZE4HyRiDFy9fIozY+6hvnuejrmuk6fKgggt9MtEE6os/wESToZcyClJaPJauIY4TGGN6adrfp3VWUhTFQy/lEq01LIvzwI6dEBLT6QxBECDPMzRN0+v927aNsjqM0nsiIiLaHwzsUS8W8zkc2xl6GUfHsiz2nLqj9vMvoH7/JdrPvxh6KYObTqerwA43ru9i2/ZoBkxsW5alkFLCdd2hl7LRtgqOw8DeMRNCIEkStK3CfH6BqucAm+M4aJqGFz6IiIiod/wUTL3wfP9g+kztCyEEbNtGnrP89i7kP/8T5N/+W8h//qehl3IjruvB930YY2CMQdPUd97oWpaN+fzlllZ42Oq6gut6Qy9jZ7TWo2qvoFQL3+fFo2Pm+11vuzTtt/wW6PpphmGE777/vvf7JiIiIhrPp3I6aLZts/dRz1zXhdYabcuMvbvQ/+4/QP+bfw/97/7D0Eu5EdvurtvUdQ2lFHw/QJLcvpzY9wMeSzeQ5zm01gjCw2xBIKUYVWaS4zgHmyFJ72bbNnzfR573Myjjt8IwwvO//pUX0oiIiGgQzNijXjRNAynF0Ms4Kk3TIAyjoZex96w/fXXp733hOA7Ksthk6ZVlgel0iiAIbzxERUoJ3/dGlaG1D9J0iel0imYVXD0kQkhoPZ5AmuM4nIh7pFzXQxSFKIpikNdZEASoqgpnZ2e93zcRERERwIw96kmWZXAcF0IwuNeXLluvhe/7Qy9lr4lsAfurP0Jki6GXci2+72M6ncEY81rpbZqm8H0flmVd+/Y8z0OSTNA0Dc7PuXG9Ca01yrIc3aCJbRBCjCpDbmzroX54no8wDLFcLgcZVBPFMSAkfnz6tPf7JiIiIlpjYI960bbtKmuPh1yfpJTc7B4Jz/Nx794pHNdFWRZYLOavfU/btsjzHHGcXOs2wzBEGEaoqhJZNkyJ274rii7YYB/Q8KAxtlZo23ZUwzxo97q+diGWy8UgmXqe56GpG3z99dd8nyUiIqJBsRSXelPXNSzL4gfgnkhpQQiBpmmGXgrtiIkmMP/Vf4vo//1HeKpEmi7fOaSmqkq4ros4jl9rMm/b9qZ8ex0UzrKUg2/uyBhzUK0IbNsZXb/Fqirh+0Hvk1BpGEIIxHGCuq4H+0whpcR8wfJvIiIiGh7Tp6g3eVFsptbR7nmey6DeLZhoAvXFH2Ci2w+a6Iv4r/871P/Df0L5X/4d0uW7g3praZrCth143q9TW23bRhwnqKoKjAPKPgAAIABJREFUZVkgTZdYLhcM6m2BZVlomnEFwu7Ctm0oNa4LNFVVrSaBH05mJL3Zurw9y/qfgPsrAc0LlURERDQCzNij3rx48QKTJIHrugwW7MC6f+G6RM51PU7ou4X28y+gfv8lAMD+6o8Dr+btwv/nHyGEgP6//y+YG5SiGaORpimSJIZSCm3bIopiFEWBqip3uOLj000TbmHMeCbI3tVYe6XWdQ3f95GmvKBxyIIggGVZmM8vBl6JYXsRIiIiGgUG9qg3xhgsl0vMZjMopaD14Wx0h2JZFhzHget6m4EISik0TQ0pJZqGAdSb2ocpuFJKRFEMqy5Q/uf/HeIWryWlGuR5scrSKyGEYFBvB1zXObjHtaq6gSCWJVEUxWjaK+R5hpOTe2z5cKDWbQI8zxtBUA8wBhAM7BEREdEIiPfef39cHbDp4D18+BCz6RRpyt40NyWEgOM4cBwXruvAmK5pfF3Xm+CB7wdwHAda64HLlGgXpLQwnU5RliXKsrjTEAMhBGazEwAYrAH9oTs5uYeLi/PRDZvYhiiK4LoeyrLYDAkZWhiGcBwH8/nrw2Nof02ns1VJe42mUYNMwP0tz/PQthrf//DD0EshIiKiI8eMPepd0zQYaSXXaEkpEcfJJhNFKYXFYnFlVkpZFqPY9NBuRFG0tUBKEIQwxiDLMgb1dsD3AyilDjKoBwBZlqEoCiTJBLbtIE2Xg/+ueZ5jMpkiCEIUBVsRHAIpJaQUODt7OfRSLtFaw7b5MZqIiIiGxxoC6l2e52hbjSSZjLZX09isNzbn52dYLObI84ylZkeqy1q5ew8xy7JXJW1zlmzvyDH0E9VaYz6/gDFmk1U1tDRdwvc9OA4HaRyCro+dwGQyxWQyRRzHo3hubdseTaYqERERHTcG9qh3VVXhz19/jbOzM0wm01FsBPfBgSb90A0JIe6cXSeERJIkKIrioIY6jI1lWajrauhl9CJNu6nM62mlQ9JaI89zRFHM4QYHQCmF+XyOsuyG+6yH/Zyc3FsF+hKEYdjrZwkhBDzPx19/+aW3+yQiIiJ6E37ipcH88uIFnj59ijhOhl4K0V5Y9068C8vqevQ1TcOS7R1aB5SGLk3tU55nkFLCdb2hl4KqqtA0Dd9fDoTW616yFYqiwMXFOebzC5RlAaUUpJSYTmc4ObnXy3qklJuJ4kRERERDY2CPBrVYLld9aoYvqyEaO8dx7pStJ6XEZNIN3uBgld1aB2CPrd1AlmWroRru0EtBlqWQUoyibJO2T2uNuq5RlgWaputlmab9nNfatoVt26w4ICIiolFgYI8G9+PTp4iiaOhlEI2elPJOGSJBEKJpambq9eQYm+s3TY26rkYTTKuqCr7vD72MS0w0gfriD9APnqD5j/8zmv/4P8FEk6GXtZccx8F0OoPv+1guF732C23bdjTHORERER2349px0Cgd8tRIou0St54o3ZVIupjPL7a7JHqrYzy3GWMgxDiuG3aBvWDoZVzSfv4F1O+/hPzbfwv9b/49AEDUFeyv/jjwyvZHEATwvC5g202CLwdZxzG+vomIiGh8GNijwXmed+e+YUTHoCwLxHEC3w9gjMFyuUTbXq80d52tx9daf6QUaNvje7yVUgiCcOhlAPi1JFpKOZpj3/rTVwAA+c//hPa7fwVgYP3pK5hogvbzL2D96SuIbDHsIkcsjhNYloU0Xd55kNBdtG2LIAhQVccxIIeIiIjGi4E9GtxyucTjR49g2w6UaoZeDtFoKaVwcXEOAAjDCEHgX6unlOu6cBxn87PUD60NLEtCqXEElPpS1zXCMIJlWaMYLqC1HlVgT2SLTXae/D//t83X1Rd/gPr9lwDA7L03cF0Xtm2P4lzWtgpJHOPiglnQRERENKxx1MrQUTPGoGmao2syT3QXbauuNX1UCIEoipBlWQ+rolfVdY0oigEc37mtbdvRlMB2mVXDZBCu++ldp4ee9aevYP8f/+smo48uE0IgDCPkeT70UgB0F1qiKOIADSIiIhqclSTJPwy9CCLLshCGITP23mDdH62qhukjROMQBCHCsPtjWTaqqnrna8ZxugyXsWyGj4lSDVzXheu6qOv+mvqPgdZdmaLWevCsvbquEccxbNuBlBJCSEgpAIid90hr/+7voX7/JUQ6h/zmX976vaKpIL/5F4iGpZ1XCcNuyFZRjONctu4lOZ1MmLVHREREg2IpLo1CqxQz9oh+w7ZteJ4P27YhpYRSClVV3ahXnpS7D17Qmy2XC0ynM3ief1SBeaUUsixFHCdQ6mLwMtiLi3O4rgfbtuG6LoQQEKJ7bWRZurNebevsO2bh3Y1lWfA8b3TDf8qyQBTF+ODJE/z49OnQyyEiIqIjxcAejcI6s4PouAkEQQDbtjflXU1TI89zNM3tMr5s2+Fra2BpusRkMoHW+tbP4z5qmgZN08DzPBRFMehatNYoy9fX4PsBkmSCxWK+k8zCV/vp0e2FYYSqqkZ5LsuyFEkyYcsDIiIiGgwDezQKSik4jnPlxovokDmOs8kkWmflNU2NLGug9d0CDZZlwXUdnJ8P32j+mLVtizTNEMcx0nSJpjmelgPrSc5DB/bepCwLCAFEUYzFYj70cugKjuPAsiwsl+OdFNw0DaIwZGCPiIiIBsHAHo1CVddsQP0WrKQ8LL4fbDargEFV18jzbOsBnzFNAj12XbA2QxTFo5jo2Zd1ieuYj8V1ViGNUxhGKMtxl7Fr3SIIhxnQQkRERMTAHo3CMTaXp+MhpYTv/1piq5RCXddomrtn5b1N11uPvSvHoq6rTan1rnq6jZExZtSBvQ5fJ2PkOA6EEKPP5m+aBpPpdNO3kYiIiKhPDOzRKDR1PejwDNf1oFQz8o0n7RPP8zYTaYUQqOsaZVmgaZreNn5t20JKiS5o8bb7fNe/07ZorY8usDf2oJ7W+tIwjbFwHAe+H6BtFTzPhzEGdV0d1YTrrrfeuLP1gC543SqFOI6xXC6HXg4REREdGQb2aBQWyyUeP34My7J20sD8bSzLQhiG0FpjuVzCmPFuQGncgiCE49iwLBtt226CeUMFcYwxaJoGcRwhTdPX/t22bURRDCkljDHXLBEVcBxn0xNw/bNFUcAYPeoAzhhorSHl8bQdWAekxnxcdENNGpyc3EPTNIP1cvM8b5XFq+F5HqIoRtsqSOmuJmKX8Dwfs9nJVsq5xx5gDoJwc27ZB3Vd4+HDhwzsERERUe8Y2KNRWJdqDcH3A/z8/DmkEDg9PUWaLkeVtdEZ23oI6CbOet7lwRdVVaGu09EEiPM8x3Q6fW0TH4YRPM9DnmeoqgpRFGM2O9n8+/o1YIyBMRpCyE0fTK012rZF27ZQSkFKiclkAiEEtNaoqnJvNuN9a9sWjnM8b73rYNXYpekSQRAgCEKcnNxDWZYoirdnxklpba2Ufh1kXwdBLctCWZbI88vDGOq6RhwniKIYWfZ6sP66giBEEARo2xZlWayyAcfTDsOyLPi+j/n8YuilXFtd10g8H3EUIeUQDSIiIurR8ewuaNSiMIQQovdsvXVA5vz8HMYYWLaN6WSCNB3fFfchS5XpV5cHX3SbuV0MvtgWrVvkebaZTOp53qbP33x+scmkyrIUjuNAa7MKtItNeeK6lFIp9cbMq7quNgH6KIrguh7KskBVVX3+uqPXlVUex6AG27Zh2/Yoz6dXKYoCvh8gTVNEUQSt29eOX8/zN6//9etiG8e57wcoigJFka/elyzU9dW3mecZptMZyvLdGe7dc+DAti0IKSFFl2Xbti3m8zksSyKOEwDAYjHvNYPPsizYto26rl+7mBbHMcqyHHWm51XquuouEDKwR0RERD1iYI9GY4gsuXW23vq+nz9/Dkt2G5192YzSbkkpu82868CSvw6+UKrpPRB9W1VVwXFcBEGAosg35X6/9Wpw8qb76fVjobXGfD6H63oIwxCe5yPL0r15rHbt176H+8tEE7SffwHrT19BZG8uW/X9AE1T711wRqkGWZYiiuLNa8V1PURR9EqJfQmlms1x3v2uzWbIw/p3DoIQtv3rR622VVf2yLMsa9NLrguuvTnAprVGURSI42ST0SalhOt2QXvLkhDi1zL5dWatbprNf/+6HuDs7CU8z0ccJ8iyFE3TbAb97Cowv84Y1lqvgqnLzTnC930A4p0Zk2NUVRWm0xl83x/9JF8iIiI6HAzs0Sg0SvWekeY4DowxmM/nl77+7Kef8OEHH9y51In2m+8H8DwPUko0TY2y6HfwxbZVVQnLinrLoKvrCnVdwfcDTKez3rOBxkprvcps3F4ZZ9/az7+A+v2XAAD7qz++8fscxxmsX91trbNOm6bpSiuTyWbgSZouX8vMXR/njuPC81xMpzMYYzbvZ+sLAessWNt2cHJyD23boqrKzetxXcp/XWVZIAxDRFG8CuZ1Fx262602pfLXPV9VVQljDKIo3gwR0VojDCMURbG1qbRSSiTJZNXT8wLGdPeRJJPNY2aM2bvj5lVVVWE6mTCwR0RERL1hYI9GoStnzOF5Xm+BB98P8OzZsyv/7Ycff8THH32EMIxe63E0hD2NJe2tOE5g2/Yme+UQNE2zGXbRZwZVWRarYRsOA3srbdvCdR2U5X4G9qw/fXXp76usgzf79pwr1U2gzfMMeZ4hDCNord/Ze7VpajTNb3vUXTVtuoQQAq7rwvcDBEGwec+76UWD+fwC0+kMdV1juVzc+aLDOkj5KsuyMJlMoVRz5+dSCIEkmUApdemi2fqxXmey3uT8dN3s0T41TYPZbIYXL18yU5mIiIh6sd/1QHRQFsslbNvp5b5c10WjGiyvmBS69t3330NrjSAIe1nT2zGy1wcpJabTGYQQmM8vDiaot1bX1SDHs2oVHKef1/Y+KMuul9u+EtkC9ld/fGsgxbbtvRp8sNY0zaVjNc+zzXCJm7v6Z4wxqKoK8/kFsiyH63qbfpY30bYtzs5e3mngk4kmUF/8ASaavPE+8jxHFMW3uv1XxXGCtm3fmAmv9c2naq+zR9vPv7jz+ralbbsszb/57LOj6adJREREw7KSJPmHoRdBBKwmyiUJkiR5a5P+bYiiGE+fPXtn4Ga+WODeycmmzGk4An7Anj27ZNsOkmSCuq4PugTb94Pej6NWKQRBCGO6Te+xW/dssyz74ILHQFeC63n+pox9X/i+jzAMkWVZb2XS3YCO8o19L3et/bu/h/r9lxDpHPKbf7n6e1oF1+16dDqOswp8ims/RkIIxHECKeXWS2zF86cQ6bzL2GvGM6inO88ZPHzwEEWeH+TrnIiIiMaDgT0ajXXPnaIscf/+/Z2V5Hqeh0YpvHjx4lprmi8WuH96f5CpvWtCAIEfbK3PEV3m+z6iKEaeZ5sG9ofo14CS1ftGUymFOI72uk/hNjVNgzDshjHs23CJd1lnXq2HZ+zL850kEyyXCyjVfxBmqGPguoGxbuq13vQg9P0Aruu98fi1LGvzvK+DeovF/LXvu/P6mwrym38ZVVBvbd3n8P79+3jx8uXQyyEiIqIDxsAejU5d1wiDbnDBLjZYcZzghx9/vHaQzhiDxWKB+/cfADCDBPeEEKtMKwb2ti2OE7iuh+VyOciGvm9KKURRDKX6zRDqhkZ02bLMPO3OK8YYhGF/A0361LYtLMuCbTt7kbXXTb/2rpxYe8huEhhbT9Ttpv92vQKjKIZt26jrX5/jIAgRx8kq+OfCsqy9LMveBq01HNdFWZTM2iMiIqKdYY89GqVnP/0EY8zW+4H5vo9lmt54I90ohb98+y18P4DjuFtd03XsS8bLPvltP71jKRHtemZliOOk9/vuSg5rTKbT3u97jKqqQqOaQZ6LPqwHIq2HIozZeko6XV9ZlpjPL2CMwcnJPQRBuMrm83FxcY75/AJVVeLi4nzopQ6qqWs8ePBg6GUQERHRARv/p206SkopfPvdd7AsC667nUCaEAKe5+Ovz5/f6ufrusa3332HMAx7G/Lxqps2Vqc3s20Hk8l0a9Mk901VVWjbFnF894b4N5VlGWDMwQazbipL01W2mD/0UrbOGL0p/x4zy7IRBCEzom9Ba40sS7FcLuA4DqbT2aY8V2t9kNmoN1VVFTzPw2w2G3opREREdKAY2KPR0lrju+++21qWnO/7mM/nqO9QDlOWJb777jtEUQTbtu+8pps4tuDTVdYBkDCMEIYhgiBcTRe9ftDT8zwkSYI8z1AUx1V296o0TWHbziBBl+VyCdu293oy7DZlWYowDA8yeF8U+ah/NyEkkiRBURQMQt2BUgqLxRxZlkFKiSS5esruscrzDI8fPRp6GURERHSgGNijUavqGn/59luE4d1KcqWUcF0Pf/3llzuvKS8K/PDjj4iiGJZl3fn26O0sy0YYRkiSCSaTKTzPgxACQkhYloUwDBGG1wsQeZ6HMIywXC4v9YQ6RsZoZFl259fW7e7bYLlcrKZs9l/aPjZKKbRtu7Xs5DGpqgpKKXjeOLP2gsCHUuqgh+b0qa6rTT+96ZQZamtt20II0fsFQSIiIjoO/IRBo1dVFcqyhOM4t24+7Xk+zs7OoNR2+qilaYqnz57hyfvvX9oQ/ppUdzm77iZf11pfOaBjrBkvuyKlRBhGcBwHdV2jaWoUhXrtOTw5ObnWMAbXdRGGEdL0OIZkXEfT1GgaZzMNtE9t2yLLUkRRhIuL4w6yAl1AxPP8g8way/MMSZKgqqrRZR5rbcDrM9u1DtyHYYTZ7ARFkb/1uJZS3mqQj4kmaD//opvom/V7/rqN9URhIiIiom3jVFzaC67rYpJM0DTNjTeGUnZZXd//8MNWN5VVVaGqKggINKqbFqiUgmpbtFqjbTV0q9FqA6M19GoK5noNxgAQYlVE2mWgOY6DKIpe6/Vk2zYcxz2aaaK2bSNJJmjbFmm6RF13WT+/3fytpwW/q6TW8zxEUYw0XXIy4W8opRAEIYzpf+JzNznVRhAEBxnQugmt9cH2edNaw/cDSClH+frrJo4fx7m1T03TbI5r3/chhLh0YSYMI8RxAs/zbvX4q//mf0T73/8vQF3B+tf/b5tL3wkpLTiOgzRNh14KERERHRhm7NFeePHiBbTWeHD/PrIsu1HGle/7+OWXX26VEfAuy+USy+Vya7c3nU7x8MH9175uWXbvQZeh+H6AIAiQZelWymXDMITregzqvYExBmVZwHW9QYJrWZZiOp2tgiv7GdTaRubQ+vwkhBhdVts2ZFmKJJmgqspRncuUUqvS/sN83IdW1zXquobrevB9H0EQQGu9CfIuFgtMJpNbZu2Z3/w9bmVZYJIkkFLi6dOnQy+HiIiu4DgOnjx5AkvK1cXv7uLzTz/9hPLIL0LTuDFjj/aCMQZ5nqMoCtw/PYWU1rWCe5Zlw/d9/PDjjz2s8u7ee/wYWrevbXzDMETTNFsrJR6zyWR6o6BeELw5IJQkE9i2jeVyMapgwtisM0mGypprW4UoiqFUs5MA/K61f/f3UL//EiKdQ37zL7e+ne5YPszMsS6YY42y3NjzPCjV7uWxty/atl1luZdQSqEsi1Vptobj2LAs68YXXuSz7yHSOex//M8QzbiOqTep6wpxFENaFvL8eIc3ERGN0em9e/jwww/RKgWlGkgpNu2gwijEfD4feolEb8TAHu2Vpmlwdn6OeycnsG3nncG9MAzxy4sXKIrxZwLZto1Hjx4hz7P/n713i5Elyc/7voiMyHtmVfXtnD63mZ3hrmh5uWsD4lJLwRhR2iVEDElxSRq2RNprcfkiwA8GHwz7xaDe/CQ/GXpZG6Bh0S8L2rC1FAkvJK14A2WS5nJpLcXZuZ+5nGt3V1Vm5SUufsjKnL6f6u66ZFbFDzjomXO6u6KqsiIjvvj/v+/MvwVBsDHtO5zbEOKsuHkRruueadOllCKOe1BKYTwemUqcF1C14qqVBYoopaC1QhhGnazaI48+ABkfVRV7NxAYPM+by1ylgxjytdercbVI8CjLAp7nVTYFqj1CexVaojfi4KQNVJ/343MymQq+VxO1SZmDvvW9Vl3js1CWAv1+H4wxjJOz93uDwWAwLBfXdfGpl1+edgwlzUGzlBJaa7iui+fPD9b28NWwHhgXX0PnUErh7XfegW3blxpRM8ZBCMHBwcESR3d9er3eC4SV9RenXNe9sg9XWRYnEjc5txHHPeR5bkS9GaCUgnO2cuG4y23SJBmCfes3bmTgzzmfW8WY/OKXIL7yNcgvfmkuv28+kOnnlCAMw1UP5gRSCvh+gF6vhzjuIYriqfebu+qhbQRFkcOyLPT7A7ju+r/mWiuMRsPKemNvb9XDMRgMho2mFvXKskCSjM89eBRCYHdnBzs7O9PDQIOhfRiPPUMnkVLiaHgE9xLTbc9z8dHHj5Y8suuzNRi8oGKBYJ3FPUopPM/HaDSE1rMLHHmeIwwjAAk8z4PrehiPxyhLk7Q6C4wxSLn6FkTP8zc6rZhzDinnUzFm/cG3TnxdFa7rgjEOy7JAKYWUEmVZtK4tPk1TFEXZeO0RgmnbcOULNxqNWlVhuI4kSQLLsuB5HgCsfVWE1hrj8QhbgwHEtBPBYDAYNhXHcRBFEfIsw2iJB81hEODevXtI0/TSfUOWTcA5Ry+OsbuzU1lK5DmUUvj4449bt64xbCamFdfQWSi1EAbhuZU+nNsghOKjjz9ewciujuu62BoMLmzD8zwPRZGvdfVZGEZTo/WrtVUppcC5jSAIQKmF0WhoWuquiOu6K99IU0pg2w6Koljr6/wiHMdtkrVvyqpbFBljiOMeKK1804oiR5IkyPO8tV6hSqnG31RKCSFK5HkO27bhuldvEzVcDSkFyrJEWQoEQQCtcULoVrt3UX71V0De/T5IOr/AqlVTliW2trYxGo3MxnCDsCwLjDET2mPYeCil2L99G/u3b4Mzhl6vh0G/j6Is59bJ4Xketra2YJ/ykt7b3cWtW7cwmaQzPZZSaro2yKCUgmVROLYDx7aXKkYaDBdhKvYMneWyxZDnuXj4sDupc/0XtOFW4tXqwg0WheM48P2geS/H4+tt2JJkDNf1MJmkZpF8RWr/kF6vj7Isz/V4XAZ5noOQyhvx8HDzqleumgo6jyTeRRAEAWzbQZIkVxbpV8lFr2eSjNHvD1Y4ss1CSoHxeIQoiqG1bq4h8fO/DPXZL0AAsP/JP1rtIOeIUgqTSYoH9+/j+2++ae5fG0C/38ed/X0opUAIAVCloSul8P0332zlwYfBsAjCMMTdu3chyhLD4VEz/9m2jTv7+7AsC8PRCJM0rQ59UVVzz3oIYlkW7t69i8D3kec5rDjG9vY23n7nHbiui52dnWuH60kpICUa/711x3Vd+L6PrcEAnHM8efoUT58+XfWwDKcwwp6hs9i2fe4i2HEc5HnRKVNq3/cvbcMrihyu662VsMc5h+8HmEwmKMvyRm2ISqmVCVLrwNHRIWzbRhCEUEqtLMCibnXwfX9DEyPJzN8pXvtJyNd/Adp2wX/z1xc4ptlwtm9BffHL0P/mX+Do6aPOta7WvoQAwL71G83fW5a1qiFtLEIIjEZDRFEEQirRn33j6xAA2De+vurhzZ2iKMC5jVu3buHjjnQZGK7P3u4uxuNRI+DVVXuu62FvdxcffvTRikdoMCwWy7Jw984deJ6H7Jxquap7pwClFDa34Q4GoJSCEALLskAIgVQKRZ7j2fPnGA7PP9x8cP8+KCXTJNtqv+h5Hu7s7+Px48eYZBnCKIIoBdI0ufLBSmUf4a/9Z9b3PLzyyitNsn2WTbC7s4PJZIKkQ3vtTcAIe4ZOQgjBzvY2kuRs6bPjuHj3vfdWMKrr86J2jCzLYNvOtZID2wrnHGVZdDIFdR0pigJBgJVXWQlRbqSYorUCpbMLe5/4ba6uwocxhjAMQQjF8K//LSQ/8ffAsvSEMNYVzvMlrJ5ftFYHKl2hEvfGiKIISmmUTz5Yq0q906Rpgn6vhyRJMBqtT6ux4SS3b90CIThRlVev/YoiRxzHay8SGDab+/fvIQojFEWO0ejybgOl1IV7HkopLMvCnf19BL6PR48fn+h6qD1bT3eAZFmGXq+Phx98gLfffhuEENy7exfOJZ7tp2GMwXU9UErx0UcfXSgsrgO9Xg939vcxGg1PCLBlWYKSq6xZDcvACHuGTtLv9xsvpOM4jot0MrnQq66tlGV5acKv1hqTyQS+76+NsFe1npi2o7ZgWRa01nNLZr0uSmlwvnmB7UopUDq7oMm+/U2QIl9pQAalFgihODg4gP5X3wTLVzuem1AnGx/HsioPLCHKK7dKG26OECXG4xHCMGpNIBLnHGEY4eDg+Vx/r9YaSZLg3t27ePOtty615jB0C8uyMBgMsL21Ba3VhQn0lWeXZXz3DGtLr9eD554V265D5YurIMQQQRDgB//KX4GUEodHR3jy5Elzvz79edJaoyxLDPp9PD84gNa6aYl/EYQQ+L4PSi08evQIh0dHN34ebeP067V/+zbG47MesEop+L5vvAVbhgnPMHSS+/fuIZ+mEdUQQhAEIR4+fNg5E2pCCKIovnTjIqWEbTvNf3cdx3GhlDR+Mi2BMQ7O2cqrk2ybg7HVj2PZWBYDY9YLN/Q6iCFfex304Vuw/t2friwgA6jmIcexwTlDmYxWGtixCAjBNNWXwfN8MMZgWWy6+b7c53VW6veTPPpgrV67eaGUgpQCYRhBSrF0cbVeVwRBAM/zm3twNa753oe1ViAEsB3HVO11lLpV0LZtxFGEvb093NnfB2MMWTZ54X3NdV08e/bMCHuGtWRne7tqo72B9c55lGU59d4T8LyqpV1rjcD3UZYCWp+8b2it0O8PwG0b+7dvg3GGyQz2L1EUYzRO8O577608cG7e+L6PH3j1Vezs7CBJkmZvFgQBfD8AYxxaqxP3YM/zcGAS3VuFqdgzdA7XdWFZFoQ46cngOA6Go1EnBYGj4RB7t26Bc/tSce/atK8aAAAgAElEQVSqVT2tZk4bY8O80LiKx9uikFJBbeB1IaWA4zgv/r4LvOBWxdHREeK4h16vj9FouFZVbUIIHB0dNv8fRTFc14XWClp/EngipUBRFCjL8spzWtvezzZSliWSZIwwDDEajc/c++cBIQS2bQP4ZNNJKa3eb+CEJ1qdwr4I2wIhBLwNMGJfR15+6SUEQQClFLRWEEI2c8gs80JVAU3Wag41GI6z6GpUKeU04Zah3+shyybniohCVJ56ruOgKPKZEnHrrpaPpq3ylFLYtg3HtmHbNobDIfIOV1rvbG8jyzJorXDv7t0mzOnd996D67oIwxBbg0ETciilRBDYKx614TRG2DN0jvMSZAkhcBwX73coCfc4Wmu89957+NTLLyNNcaG4J6VcG/8xAoIN1G9aS72wCYLwXO/KZaG1AmmBwLhsXtSOX3OeF9yqGQ6PEIYRfN+/sM1sHTjPD4hzDsdx4HkewjCatgZVAp+UchoMdHFl1+n3s61px6umKApoDURRhNFoOLdKb9t2YNs2OOeQUkwF20pYq95DccYcvCwLKOUtxPNWa8zcFmZoD3WL3lVatAkh4NyGZVFQaoExhg8+6OYa1mCYhcrfrrfwxxFCvPAeMcv3HKfef93Z34dt203ooZQKWmvs7u7i+2++2VkbhdFohFu39jAcDmFZDJ/59Kfx5MkTJGkKrTV6vZNdZccTjLv6nNcRI+wZOodt201LVH0S47oeDg4PZzp1aStZluGdd9/F/Xv3psm+2ZnnQyk5U1LeVczJdPsYj0eIonilIS1a65kErnN/dg1EkctOtNv8/MbjEQaDrY3zoivL8sQ8XZlqu9MEPwrX9aC1bqoCGGPw/QBJkiDPszPefqaC72LKsphW7kXX8miqqv1Zk65YC2hlWWA4PL+y4yLSNEUYhiiKfK4VKFWbWvetNjYNSumVrgPHceC6HpIkwThJkGUZJpOJee8Na81wNMLu7i4mkxe3vbaR0WgI13WglGoqcTnn4Jy3wqP6JhwcHmJnZwec25hMUjDGsLW1hd3dXRBCpom4J6vU8zzH3u4uHpoDidZgPPYMneNoOIRUCluDASyLQeuqz//999/vfGunEALPnj+HkBJhWPn61AKY1hpBEGIymXT65lHjuh6KIl+L57IuaK2htZ4Ky6tpaddaw/M82LZ95THI116H+MrXQMZHoG99b0EjXByu607bOc//TLT9+XHOzyQ+bhpKKRRF0fypWluqxb/rerDtalNQ+UieFc/Jow9AxkeVeGs8985QVU0wOM7sVQK1h21dlSeEgJQCZVkiTZNLP3MXoZSCbTvTcJX5Xe/VmkbjaA1N2deROIrgBwH2dndBCGZu6fM8H2+9/TaeHxwgTdNpRWq316+GzYAQgt2dHWxvbcH3PBBKIYSY6fqVUqIXxwDQybW/1np6/6gEeM/zYVkMBweH+PCjj07cC7pWeX3nzh24joMsq8InlVIoyxJFUQl6F7U0h2EESinSGTwKDYvHVOwZOsnh4SGOjo6ws72N3d1dPH36dK1OOo+OjnB0dATHcbA1GKDf7wNAk9C4alzXhW0703Sp4tomsl278W0CQgj4frCyx9da4/DwAP3+4Mo/28Y21atQeWhSXDSVtf35FUUB27bXzlT6phRF3vixUUoRRfGFye3npfMaTjKZpOj1+jN9L6UUcdw745c4D5IkQRzHyPNsbqKMUhJBEG5c5WsX2dvbw6DfhxACSskzLdsXUVdlFkUBy7LAOTdzpqEz7GxvYzAYoCgKcM4QRdH00ERiNB7j448/Phmw4Lrwg6pKvU5+XpfWTc453n777RPeepwxvPypT4Ezhvfff78TqbGe5yGOIgyHVz9QGo/H2BoMUBbFWqYEdw1TsWfoNGma4tnz5xjPuKDqGlJKjMfjJiWtbt8ACJRajZDpuh5c18NkMoHWVdWC7wfwPA+e58FxnGacjuNMW6bliY1P1aJW+Rh1uX16HXGcKpxmVa24n4zDaXzKZoWUeSeSWTnnTcpYff0zVnm1na76OJGamgxb/fwYs2BZbCGhAutCVW3mrNTH8jK6kNKrtQa3OQhelK5YVeoJIRbyemutwDkHpWfDvK7/OzUoteD7PobDdrXbGz7Bsizcv3cPo9EIZVlc6T6llKo8OaMIt2/dwqDfx2QyWflaiFKKIAjQ6/XQi+PGO8tUEhqOMxgMQFDZSwghmsN9IUr4vg/OWLMnY4zh1VdeAeccW4MBtgYDCFGujbBn2zbSSXbi+ezu7oKzyipKKt2JSrbBYADOrGtWn2soJRHHPTx/PrvHqGExmIo9Q+fZhFNtrTWePnuGp8+ewXVd7Gxvo9frT9u98qW0vtm2Dc/zQQjBaDRsFrJZlp3wBWOMgRAKrasEX9vm6PX60/TI6mc45xBCwHVdZNl6tBavA4QQeJ53bkjAspFSgjELa7L+a/B9H7btNNUag8EWgE+8BU/7C3bJc61KjTOf5cvwPK/V1Tldud5EKcA5w0Xd+tWBkw8p5UJF1CQZo9frI8+zud3HJpMUcdyb3h/be61sMnt7e9dq4a5JkjEsy8JweATXdeF53swVf/PAtm1408etOjAq7+qyLKGUhFIaQRDg1t4eDg4O8GTNumIM1yebTOC5ZyumlVLIsgxhFAGPHgGo1jWEEGTZZC0F4slkgnt37+L9hw+b4LAwCFCWJRzHwaQDoh4AUHKzMMOqJZfDsiwzT6wYI+wZDB0jyzI8/OAD0I8+Qr/fx/bWFjyPIs/zuVXKUErh+/5UZCBNzPtkkp7re3b8hn1SZBTNmBjj4JwBIEjTqiQ/CAJ4nt/a6pVNw7ZtSClb4ZHGOcfR0XpV4gZBCMYYhsOjc0WAfn+APD+pZNLv/CHop38I9Dt/uKxhXhvbdpCm7XjP2ho0whi79ny3jOfU9nbvmuqec76VQy3qXXS/mie1D9G8hZmiKNDv9fCxEfZah23b6MXxjdYtUspmA1yWJXZ3djAejxci5FaHslVHhT8V8qr07qqFWEqJNE3P7QKpq/i2trYwHo8xGo+RjMcorlhdSClt0qcty4JFKTANsCGE1HHQzX2RUoqiKDAcDtdSEOoyh0dHVVUat0+kpAJVFTOzqorjsiggpMTB4QF6cQ9pmrbCSmie1NXg9+7dxcHzAyRpCtuuwids20Ycx02qbJsZjUbo9/uNv951KIoCcRzj4ODqwVaG+WGEPYOhoyil8Pz5czx//hxBEOD2rVsIwwhJMr7RTSSK4qmxe46yzKE1IER542oEIcozN/UsyxFF0Y1+r2F+XJbIukzqhMF1quR0XW8qVh6dqfKwLAtBEEApeUacV5//EajPfgHqje+CtriCyvO8JjiiDbSx8szz/Olm+nrX9TKeU1c8/i5KISWEIAh8jMfjpbU2pmmCXq+PySSbm0WGECWCYHVep4aLeXD/PvI8m1tlihACaZriUy+/jHfeffdC/82LIITA5hx8KpzZnMO27WZtVYt49aFdneY5C0opTCYpsmwC27axvbWF27duQUqJ4WiEg4ODM+I5IQS+7yOKIoRhCM7Y1FdQQE6D4I6XBx0fSm27rHV1X9y/fRuPnzwxLX4tQkqJd959Fy89eDD11P0kzbmu2rt39y4sywIAPHr8GB98+CHu37t3rTTztiOEwGg4RBRFGAwGzQHPZJIiCAK88soreOedd1pdyZZOJiCE3MjbtSwL7O7sIEmS1qwDNxEj7BkMa0CSJHjzrbewt7eHrcEAo9HoWi0iYRgB0Dg6OlyKqFL7IzHGWlEltukIIeE49MXfuGDWLVSFcw7P8zAcnhT1KKXwPB+2zVEUxbkVP12poKqq9drTdtLG160+yb8ubXxOq4Jzfq4A4roepJRzE/XqKkn6nT+E+vyPnFstWQvavu817Vg3RanKv8/QLuK4Ovicd2VyWRYoCoYgCC4V9hzHQRgECIKgqYCrwziUUlBT4cy2ObTW03vOzQ/rtNZTAa8S8SzLgu95GPQrS5jRaFR1egQ+XMeFEKLyUsszTFJ57TFYloWd7W1sDQYYj8fIiwKiLFEKgTzPW3EQuYlkWYa/fOMN9Pt93L5160Qw0emwqJ3tbTC23t67Wuszc4LWGkkyRhCE2NnZwaNpe3JbOTw8nM4/11ujlGUJQghefeUVPHr82IjxK8IIewbDGvH48WNopbC1tXVlnzTHccAYu9Jp7jwoyxK27RhhrwVIKc54vK1mHNVGwHW9G7UGtIGqlSlEkoxPnNgyxhCGEYQoL21d6EoFVV2R0Rba9rpV1Vf6RifZbXtOq4RSeqYCvA5vuk6y30XUVZL00z8E9dkvADi/WjJJxuj3B3PzGKq9qQztIY5j3L1zB+PxaCG/v654kULg4LASSiilCMMQ8bT6rfq+ElJWwtZkcrbNr7ZSWeRarmolniDLJuCcT8emIUqBw8khgPk8bhUgN5oGTvkIggCEVPYwlmWhKEuMRiM8f/585eEjm4bWGoeHh7i1twdKrXOrlZVSGI9HrekGWSbV/citBL4OJOM+efoUg8HgRn6xRVFACIHdnR1wzlsvZq4jRtgzGNaMJ0+fIggCOI47c7JpXTl00zbe6yCEgG3bS31Mw/nU7a+e59+osmgeJEmCMAw7LuxVqZyV/+VJQScMI2RZ1vHn9wl1+Mc6tU/Pi6oN256r4HQctXsX4ud/GewbXwd98sFCHqNt5HmOOO5hOBxCKQnObTiOe6F/5XWpqyPpd/4Q6o3vXlotWVXtBXMJH6o/T4Z2sLuzg+3tbYzHo4W11AkhMB6PsLe3h16vB6UUwjBEWVY2JuPx6ErX9rLm4rIsFy6qXfQYlsUQBj62BgMMh0M8fvLECHxLgFKKrcEA29vbjVfjZWyaqFf5WGr85RtvdKZoQUqJg4MD+L5/o3WpUgpJMsag3zfC3gqwoij61VUPwmAwzJfJZILd3d2Zhb0oilGUxcKNxs+Dc94YJRtWjxAlPM+H4zgruR5qlFJwXRdSqrn5Vs0Dxhgsi8GyLhexHMdBFEUoy/KMSMp51UK1TqExjmOfSL5uGzqIIV97HeTRByDl8q7rquImwmg0Wth1XH71V6A++wXonVuw/ujbC3mMtlElkgJhGB6bK856VN4UUuagb30PJB1VXy+5dsqyhO/fzEexhlIKzjmePnt2o99juBmu6+KlBw/g+/6VhbXroLVGUeRgjIHSKmisKIqmin0WPM+HZVlX9urrIlpX/oFFkcNxXOzt7iIMgqpltyOCyqq5amXw1tbWCX+9dW6xvS6EVPP3wcFBp0RNzjmCwL+xOK61hu8HePLkyZxGZpgVU7FnMKwheVGJdJzzF07Qvl+1Nqwqlv0iE3TDapBS4ujoEGEYodfrI0nGK1sgF0UJxzmbvLZsXNcD628j/+G/Ce+Pvz312PrEaLjadCloDVBKQKkFSimS5HwDf8652XQsGfHaT0K+/gvQtgv+m7++tMcNghBZni20TZl94+sQ06+bRJ5nx1raRSuE8jzP4PvBjaszHcfB4dFiKjwNL4ZSir29PQz6fUwm6dIr2G9yqFYUReO/tynVa1prZFnVGuw4Dl568ABpmuKjjz/emNfgKriui16vh36vB8YqKaCctjU/evz4XAHbsW3s7e3B932MRkNTnX8JZVnAsih+4NVX8fY773SicMG2bezu7s5NqDX7utVghD2DYU0ZjUaI4ujMosZ1XXBuw7IsEEIaD4xVYVkUZWlEjrYxHo/gOC6iKJ6mXC3/VLaugKlZRatnHPdACMHRf/CjyP7O38Nkkp7w2GKMT6srKAgBpFQoyxJFUVy4sLFte24m+22AUgrLYiiK1c0jL0af+rp4KLXAGFv4/EqffAD7n/yjC/+9DoA4L/ihuxAEQdBUvk7iHYh/+F+tvB15MpnAcap77E0OJGzbwXvvP5zjyAyzUJv9b29voyiKuYVPLBMhymkiZ4jDw/n53XWFPM+R5zlc18UPvPoqnj59iqfPnnXufZw3tZjX6/VACUFRFkjTpKmytywLYRgiiiK8//AhLErheR5834fruqCUIs+zuVgNbAJZVnnVvfKpT+G9999feriYY9sglCLLZuvcenD//jTE5+YiJKW0td0b644R9gyGNSUvCvTISY+eOO4BqFKr0lS0wuxeKQ1KjUl4G8mnlUZRFAPA0sU9IcpmsckYb4S9LMugtZpWxhEQQptT5zoVsPqjIIScuSX9NHHc+yRZ8Hd+C0yIMx5bQpRnTPwvo/bNusrPtB3Xdaetke3dOLFvfxOkyJeaKOvv7ePwP/wbkH/0uxcmqi6DOgACOD/4oWtQajVBAoeHVfCM+PlfhvrsFyCAS0XOZZBl2TS84HobJMY48iI3lUZL5LSg1/WKpDyvWlN93597gm9XyLIMRVGg3+9jMBjgo48+wmiNDtRm4XhlHpmKeZNjYt5xqkAUAc/zcf/ePWhoSCGhlESSjDv9eVgVRVFAKY2XHjzA+w8fLuVAN44i3L59u1lrHh0d4aOPP770Z6IoAqUUaTqfNT4hBEqb62UVGGHPYFhXTm2yXdetKo+OxdK3AZP+126EEFX1ZxTCcZylLvC01ijLAlIqZNkIQgi4rgvHcRsBTykFpSqRuixLEEIbsc+yKIIggBBXF7GjKIbWujmdnlciKef22i2QKbVaL1QuO1GW338FB7/030Du3QV9+QcvTVRdNLWYuUxRc1G4rgvP85Hn+QnBok3tyHU7oG3b16p+oJSYKvYlQQjBzvY2dnZ2UJbdF/SOMx6P0Ov1UBT5xlo/1Eb+nHPcuXsHohR4+vQpjobrW3XmeR56cYzeMTEvvUDMOw0hFGVZrFVHwaoghE4Pl0tkWYZBv7/w13X/9m30ej2kaQIhBAghiKIISik8evz4wp+rDjTmd3CvtYZFrbn9PsPsGGHPYFhTLMZOVNC4rtcKD6LTWJa1sYvOriBEiaOjI8RxD57nIUmWVwEwGp1sY6ySZGevwHMcF3EcH6vi09OT/IsXMZRWFYAHB8+vPe6LsG3eehHsKnBetSIbA+2TFD/zS5Wo9+gh3P/jf0bxgkTVRbJsUXMRWJaFIAhBCMFweHRmk3pZO/IqWpGzbALfD64l7CmlYHOTFL9IKKXo9XrY292FUnKtBL0apRQmkwxBELbuQHfZ1Km6nHPs3drD/v4+nj57hoODg063DFYHHR48z4Xv+bBtG1JKlGU5s5hXQymF67orteZZB2rf13r/JYQAYwzvP1yctQIhBA8ePIDNOUajYfPYWusqoXYwQBAEODg8xMHBwZnx+p7XVL/PA6UUGGPwPG8jQnzahBH2DIY1xfc8ABr9/qA6tSuKVrb2MMaMZ0dHIIQsVdSbB8+fV6mSlQceBWMWgiBYmRDFGO/ca3gejuM2VcCTyaQT5tDLgjEG75//Uxwoheib/xR2OgL9438FxSjEtIK0qiJdzoay6x57n1TpZdfyKVpFK3Ll8eVdK11cSokwdBY0ss3meMtt7UW3zgeLVfWoDdf1kGVmg10LfJZlYW93F7dv3cLjx49xcHjYyvXxaTjnCMMQcRTBD3woqSClgJRqarFz/bWFbTsQQnTidWgznHM8efIET54+hc05HNdFlmULe10ZY3jpwYPp+vxs8UZtJ8M5x+7ONna2t/H+w4fIsgye6+LOnTvXtqs5jeO4cBwHlmVBa429vT28++67c/ndhtkwwp7BsKbUZfhlWSBN01aeRjPGWjkuw1kY450+2a6us2oR7PsB+v3Bham1ddKtO12QzYt6sdPla97zfDiOA601JpPUCHrnQAgBffIR2P/432ECoN5Oc27Dtjkcx4Hn+SCEQEo5FfpKiKmf0bxpEoGDHkhy1BmBj1KKMIwurNKblVW1IqdpiiAIrizs1ZXFjLG1Fp2WzdZggL29vam9xPpV6F3EaDRGr9eb2lp09x4+T6oke400TRBFUdWKWJY4PDzEcDhsjbhl2zZcx0EQhojCEJZloSwLCCEwPJpvsIvruktPf153irJEscBrKYoi3Lt7F1mWvVCcq0Vt27bxqZdfRpZlzXt+k3UcpRS+XwVZSSmR5znKsvIW7PV6G5XO3QaMsGcwrCG2XbXxHB0dtnrxWgsdhvZT3bTXY5N5eHiAwWDr0u+pUwXnLewBq0n3vRkEYRg2C7SLBNF1pmor8cGYBaDyBNVaQwhxpnVJSnmub2hZFmeSUh3HAWMcrutNq0rJCaFPSjGHa6WaY+XLnwY+83lo2wH/zf/thr9zsXDOEQQhiqK4sfn/qlqRq82NB8dxr1wRIYSA4zhG2JsDlFI8uH8ftm0jScYbJ24pVW22gyDEcHi06uG0hirlNW8OqRjj6E/bs1ch8tUJtJ5bVcPbtj09ZBQQQmIySRd+7VZp3mIhB0ybAiF0oWJeTb/fx+1btzAej650XRRF0bQH37RFPwhC2LaNsiwxGg3P3K+KIsf21hY+fvToRo9jmB0j7BkMa0g4bTVss3jgut7Ur619vn+Gs3DO18Z7xbJY40NzEXXK6zxPG/nUNyuK4k55HgVB0ATvtHlOWRR1hV2WZUiScXMYUXkSeRgMtk60iSqlZg4EyvP8REUXpRS2bYMxBs7t5vCjCocR002euNKBSJ0IrIMe5Gc+j1qYXAZXbQOuTv99MMaRpmnnvRvTNEUUhSiK/ErvmVJqKkR1v21/1dy9cweMsbW5f12HNE3Q6/Wv1Rq+jjiO01Tt1dQJ96dFvrIsMRyNkKYpJpPJlUQUz/OwNRjAcRyMxmOMRlUImGVZcBynqsYLAnie11RvKyWnbbUp6kOZZTAcHsF1PfR6PSilkOe5ad++BsuYtz3Pw/7t29euPFZK3ahKz3U9uK4LIcSl68I8zzEYDPDo8WNTxLEkjLBnMKwhcRy3+qS/qlBxN1Yo6Bp0mm7V5mvqKnB7tupDpdT0ud9c2LNtG5xX/nq+79/49y2TuiVw0z6r7rRyQutqY3x6ISylRJKMkWVWk6J83CiaEHLlxaxS6kyVKKXWtLKvMqMG9BkD7MuoK9Z0EDetuDU6iCFeex0AAfv2PwNJhnP15JvV345zG4wzuI6LsiznauS9SoQoIaWE47hX2iRTStdmvl0lt2/dgu/7xscXQJKMEUUxyrLcuLkcqD5T9UEd55cnVp8U+RjCIEAvjsE5b0SRoiwb7+r6q9Yajm0jCAL0+30AVYWUlAK9OJqGtahpWqpsKvKOjg5XLnwopZCmCdI0Aec2fL+y3SiKwrTozgjnNrIsW+jczRjDg/v3kabJ0j/Htm3D83wAGuPx+IVBcEpVqcD9fv9KaxbD9THCnsGwZhBC4Pt+qyuCCEHnvcY2Cc7ZWrVmeK4HrXXT6ne8PZJSC77vwbIsUGrduKLUsqxpCydrqr1mreZaNYRQxHE8TVfcrIV9EIRTIfbFbcdSVqmacdyD1rrZMM5ro6aUbF7/fn9w7dbU81pS5Re/BPn6L1b/XmRg3/oNiNdeh3z9F+fSsjuLv12vV22AhRAYDodr0/JfU1XtxcjzbKZrghAyrTAz1ew3YX9/H3EUbnSl3nGEECiKAkEQbqTQGYYRGGPNPXhWob0OO6qhlIJSCmZZsAMfhFT/b1kUQOWbKqU8k0pbliUotUAIaf3rX5YFjo4K2LYDx3EwGGw1h07zClpYRxhjODhc3N7Lsix86uWXlx6GSKmFMAxAqXXuIedlFEWBrcHACHtLwgh7BsOa4fv+lVu1lg2lFEobUa8rcM7Xqnrk4OA5GGNgjMP3fVAaNu2ThBDkeQ7bZkiS65+IUkrheR5su6oMqCuQah+1F0FItVGoBEYKSi0oJZFls4kDN+F4sllZlhu3MY6iGJRSDIdHM7//UkoMh0NEUQTX9Ray6PY8/8YtNKex/uBb0LYDgBwT38ipr9fnMn87QgiCIAQhBIeHB1Wl4I/9dGfCPWalFgZc15tJIKfUaqp/DNdjf38fURhiPB6b1/EYSTJGvz9o7kubRD0nj0ZDUEqv7VenlJreF66+JkqSMeK4B9/3r5XwvWyKIkdR5CCEgHMO3w+uJIpuIosqWCCE4KUHD6aemcsTV8MwAucck8kEWXb1+3JZlvA8H2EQYGysJRaOEfYMhjWj8uporwhjWWzqV2UWBl3BshiybH1uyFrrJiFsMkkbEe2TBTuuXxVFSOM/UpYljo5OikPH/5sQckK4sywLFrNgTVuf65YdpTSUkmCMo9erfq+UVfXFZYtIzm24btVKM4uvUp1CSinFZJI2Xm/XaSntKr1eVXU3HF49cVBKgeHwCFEUL2TT7DjO3EVWkgzPVOWxb/8zkCJbaIosYwxhGEFK2Yjes7btdpEkGaPX6yPPsxdu/LRWTdCO4ers376NKAxP+GEaPiFJxgiCcOPE48kkBec9RFG8soo5rTVGoxF6vR6y7MVzQVuoK9GllFPbCbUUr8Z52kIsB72QuZsQggf374Mxa2mV3JzbiKIIeZ7f2DYpyybY3d01wt4SsKIo+tVVD8JgMMyPwWAASknrkt8qfxMbYVgljc4zbdSwWGqRqiuL0KujpyLa9Tc5taAXRRGAqiqgTtw7je/7U/HPA+f8hHhWFDmSJEGWTZDnGfI8P+bjk0+Nt2lTbai1OvezTmndRqvBGIfn+dMQhvPnBdd1EYZRk24mpURRFGCMT3121s9wnTEG161SS23bhu8H0wrF6y+ctdbI82zu828QhND6rP/eIiBlDvrW90DKxb3ncdxDlk1OCOjk0Qcg48oDcJGPvQq01tMqYfbCas7KJiDAkydPljS69tPv9/HSgwfY3t7GeHxxsu3tW7fQ68VG1LsEpVQzrwMX3xPWkTzPwbkNz/NQlsVKrpH6MT3P61yQSb2GCIIARXH1108HMeRrr1dz/QxzvHztdYivfA1kfAT61veuO+ylwRiHFOJMeEbg+3j1lVfgBwFGo9GVXzfOOfb395ckSBNEUQzXdTGZpJhM0ht/Tqprxh8z3nEAACAASURBVEdRlp275ruGEfYMhjVjMBiAAK1arBFC0Ov1wRhDnhtRr2twzkEIeaFR7qbiOC7iuAdCyDRMYXLpQqgyo84wmaRnxLsXfW6VUsdEvhJBEJ4rFlTCSYY0TZDnebMYPy3uUUoRRTEYq1KPTy+6iqJoAhvmMadcdWF/XQih8Dx3KtxVPkGVX1AViOF5PmzbOVYRqadiavsWnZZlwfcDjMdX3xC0kaoSlJ/xr1yGoLhKiqJEGIYv3BAzVjXTPDeeRA2fevllpGlS2RgQcm4b4629PfT7fdN+OwP1vO667oUHUOtKdWBlNQc5q3juUsrp469GXLwJ1QEvge8HV24JvapQ17XDHkIIbMfF4SmfvcFgAM4ZLIsiimMMh8Mrve+39vZg2/bCW3A9z0cURRCibBKc54WUEltbWzg4XH1QzDpjhD2DYc2Io6h1FXu1X9dweLRWXm2bAmMclJKlmvV2Ac454rjXtEdMJulMVY3VoubmC5vazNpxXPh+AM45OOdTIQ4nhJMqfU9OA0OqjZzregjDCEVRYDweXTh2peR0EX/zhfWiT+DrduIqebg2MldNm7VSctqCPcFkMmkEVSHaWZFaC69ZNlmbz18UxUjTdK0CeWbFsizYNr+0Vdu2baTpxIRnHGNrMEBRFLAsCinVmddme3sbW1tbayN+Lxrf98F5dZjTprXisijLEoRQ+P71Ks/mASEEjuN2shpeCNEktV/lvnRVoa5rhz1KKQTTtVI9xzPGcPfOnWnwSA7btrG3u4s0TVGe2g/V4YeWZZ2warl/795C5zbP85rD6fMOeOeBUgqUUrieh9Fos3ybl4nx2DMY1oyyLMG5t+phnKIbKaCG86k2msYb4ziO48LzvGnV3WoXnbUZuG3bsG2nCX44TVmWSNMUcdyD0goEVTrfi8T2SvgSCIKbJ0zOkpJ6XRzHge8HyLJsLTb4tu0gCAJMJunaVDn7fjAVVzfLuL8mScYYDAawLOtCQYUQiqyFlaOrRAgBSi1orWFReuLftra2sLuzsxaf+XlBCMXpjCbLssC5DdvmUKryEd1EUa9mMkmnIVf+merhZZDnGVy3v/THnRfj8Qi9Xh+TyWTmQ7HLwpTWhTRNcO/evcpfWWv0ejHyPG/WWZNJCiE4XnrpJbz51luNAOg4Dl5+6aUqtZkSWNP5rvI8nizksxoEITjnUEphNBou/PBwMskQx7EJ0lggRtgzGNaMPM8RhuGqh3GCosjhed500z37IsCwelzXhdbzTeLsOrZdefQMh8PWVB0ppWDbDggh03Gd/xnL8wxaVyenVxGLxuMR4jv3of/GTwC/+1vXNrJe1MK+Tuwbj0drUdlWB7DMIrx2BUopHMfB0dHhi795janv0Ze1Y82SnL1JSCmndhACYfTJ+mZnexs7U1Fv09YVrlulrlsWBUAuDTnSWkNrDTH1/1qHOXIeTCYper0+VqExKKUghOhMQu5pqvGXcBx3prTvTUEIgdFoCMdxQAiQJumZQMOyLJFlGfZ2d/Hwgw8AAHu7uyjL4sy6bBHhZY7jwPN8KKWQpskS1/cak0mKO3fu4I3vf98cxCwAI+wZDGvG0XCI/f39uRiezos6ZbLfH8BxHCilNn5z1wXq0+zzqr82FcYYgiDEaNQeUQ+oPPWklDNVHlx3ETf83BeR/9RXwaRo3al7EFQpmOuwYXVdF77v4+jocK0qauo28E0TYE6TpinCMJoKCmevWa01ODPL8/OQUkIrhQf376MoCvT7/akZ/eZcU3V7frVJzlprI9AFansGx3FWUnmf5xk8zwfQTWGsCvMyCd6nUUq90A+vLAvEcQ+f4hxCCPR6vSYh/jjz3sfFcQ+U0qnAv/wD+7IsYdsOtre38fTp06U//rpjPPYMhjVDaw1uc7iO26pKD6319JRqAtu2mzTQOhmUUgLG2Fw3sjqIIb78c1Cf/izoh+91xqejLQRBCCnlyltNX8SyAhnqDdVkkrZKQKo+Ry6Gw8UmpumP3ocvStDf/23oBZs4z4oOYlhf/lmQRx8gG3b/sEAHMcR/9Dqcg8ewpGjVdXYTOLfhOM6SUv3aT+3r5fsBKLVOvM+UUlDLWvjnuUvcvn2rCXkoigK2XV1PSZK05gBzGVRp5z3keY4kqdKBN+n5LwJC6MqEvSpEw298b7sGYwyWxTrpE7hqtNbI8xyEEFBqIcsW025bY1kWBoMtSCkwHB6t9GBaSoHBYIDDw0NzKDFnjLBnMKwhk0mG3b09CLGaxK+LUEo1Ah/nNgihEKIEIQScc9h2lVwppbzRZO+6HjzPh3ztp5C//gvQn/kc7HwCfP/P5/hs1hvO7aYVsO2IL/8c5E9/FShyWG98dyGPQQhBHPfObZVYNUEQIs+LhQv5pMwRfvwudJ6faS1ZFeRv/wwmP/mfQRw+nWsYx7LE4tPI115H+TP/APnTR3AfvgXf9288H7aBKIqQZVlrrps2UB2a1OmkHoQQTeWZ67l4/vz5ikfYDhzHwaA/QJZNmr8TYn1E76sQxz0URX7itTDcjKodNliZuEYpBed2J31HCaHgnLf+8LfN1MFmi7zHWxZDr9dvgtJWjdYahAC9fv9MgrDhZphaf4NhDRFC4MMPP8Sd/f3pqX97xD2gupFddHNxHBdhGDVthefd7Cil5/597TlTm82S3/9tcFJ5z3h//K9h9wet8kVrK4SQxrS/G+hTX+dPFFXXZNu8cCilYIwtbbGWZRk8z3thm8niIYiiCOTPfh9SStDf/7/n+tvlF78E8ZWvAcDC247V7l2In/9lsG98/US4yDgZwXEcBEE4DT7pZnUSYwyEkBZcM+1Da4Xh8Aiu6yGOY0wmE2RZBs74qoe2FPr9PqA1Do8utnuwbdsIwkDj2TWZGFFv3gghYNvOSgTTosgRhtHSH3ceaK2MH2jLqTpNIqRp0qpD6SzLEAQhdra38cS05M4NU7FnMKwpeZ5PUyL9Tp1sSymQ53njZeY4DizLaja0vV6/ad9V6pNTrjjugTGGPM+nqVMlVJaC/uWfgfzln6FMRtAaCMNwLSpgFkkUxVBKdULY00EM9fJnQN/4Lti3v7mQ6qogCEAtq5XVi74fQEqxNPNjKeVU9F3d5tL3fYRhBCFKJAfPQN78t3N/38mjD0DGR7D+4FsLr9grfum/hv73/xrUrbtgv/dboG99r3lMKSWyLGvm8vp0v0vYdlWdbdq1LkYIgaLI4ftBc887Gg47915fhZcePEAvjhEEPuJe78LKDdu2EYVRJyua5kkQBNOq1/W9JlaFUgq+769E+FBKwXU9SKk6d+hMKYVt2+bQpsVUVb5FK6t865bcg4ODTh5athH64m8xGAxd5cOPPgIA2Laz4pFcDa01kiTBwcEBJpMUhKAxG8+yDIeHB5BSIgwj9PsD9PuDJpAjz7NLE0GTJEEYRvA8b8nPqhsEQQhCSCvK9WdBfvFLkK//IkiRXTup9TJc1wXnNoaXVJSsEotZS08sXlW7kud56PcHsCyG4fBoof5adXrvvK4pHcQQX/pZ6CA++1jvv3ni63mMxyMkSQLfDxAE7Uo9fxG27ZhU7Rmo72FCVAdxvfjstbIuMMbg+z7G4xHG4zEYs7CzvX3u9yplqoIATL3MzOdoEdS2NZyvplI2z6vDm67BGDOH5C0mjnutPqRXSqEoigvnfsPVMa24BsMao7XGe++/j1dfeQVSig6e9FZG2dViNjnxL2maIE0TMMZAqTVzNUhZFhgOjxCGERjjrazCWhWMcXDOz03maivHWxfnjW3bcF2v1anAWmlQutwzOq01KLVuVF1QnfQ7oJSCTNvlqz8AQJqNfP33QLX56mry7WWtvfxbvwGZDF94DZdlgcPDAlEUo98fIE0TEEJQlu1NxbQsC5RSU9FxBdI0hVJq6Z/rZeL7fiNgAsAkTbG7u4tnz5+fEOsJmbbcb7iwV3ttmqqWxbHKSyzPc/R6XTtsJnBdD0mSvPhbDUsnCAIQQlq/x8nzDFtbW3j2/HmrAh+7imnFNRjWHCkliqLA9tb2WhrcXqc1rUrWy8G5Dd8PmhCPTcd1PSilOtHyVIcb0Idvwfp3fzr3dknLYoiiCEmStNrfybY5ALLU67cKvsG1FmGu6yIIQnie12zWlVZQ0zak2hS/FvTzPEOWTTCZTFAURWsFrBdxWWsvKfMT7bcvojZ5D4KwSRavKid0614f3/ehtTKVRleGwPU8HBx055DlKmxvbcGyaDOHaK1hWRZ8z8N4Wonr2DZeeeUV2JxjMkk3WtSi1JomtxqBfF5UVeA+PM+fWlrIlVlM1NWClmV1Zi3qed7Uz7qd1WCbjOu6cJwq/K7t82Z1UEym4+1Gp1CbMcKewbAB5HkO1/Pguo45ETlGURSQUk39qwLYtg3GeCeErUXgOC6UUp1YWMrXXof4ytdAxkdzTUMFqgV/HMfIsknrfcEYY7AsunThxPOu7kcURTFs20aapkiSMYoiR1kWEGUJIQSEEFP/SzlN0FatX5TOylXFuxdRee9VQQtZNgFjHL7vgTHeGhGtCuEJMR6PFvo+rirBeJEopeC5HmzOMR6PVz2cubO7uwshTnrdlmUJ1/Vwa28PYRBgb29vKuxnazMPXBcpBTjn4Nxuzed7Gegghvjyz0J9+nOgH7471893HPdACEFR5EjTtAWiqYbrui0Yx4shhCAMo04IR5sGY7y573alS0tKiTiKUZblWhagLBMj7BkMG0KSJNjb20NZluZGfAylJPI8R1HkUErBttu5eF7G5pUxDkppJ4TNxYUbEMRxDCHKTqQPep6PoiiXWlUopbySCG5ZVuP1YlKpF0NZlmCMQ0rZGmHe9wMAWPhGdZEi/yopy2JqGcHWrt1td3cXRVGcWYsIUaIsCxBCMJlkra6WXjZFkcPzPPh+ME2apgD0Wq/n5GuvQ/70fwH9mc/N/fPt+x6GwxGEEK14DaWU8Dy3EyEalmXBtp1OrJE2jTjuIU2TzlmWCCGwvb2D0ag7gmQbMcKewbAhaK0BrRGGYecm/JpFiltaa0gpIaWE63oLTUe7zvOoN696/wHo9/7fc39O7d5F+dVfAXn3+yDp1UvaKaXg3O7Eidm8K6BqwjACgE5UydRtmEmy/LHmeQ7f98GYhcL2muuZawnHceG6LlzXg+f5cF0XWZYhTddLnGgbQRAgSdrRsmhZFoIgWEpFx7xE/tPzchsqActSoN/v49mzZyt5/EUR93pwbBtKnfWN07puKV/9ddw26kPISlixm3mWc3v6uq3Xhpg8+gAosir1/nd/a66fQ9f1GluDtkAIaeXB8nl4ntfKpNVNptfroyzLlaQ735R63t/e2cHz589XPZzOYoQ9g2GDyPJ8WrV39qS8C4gv/xzkT38VKHJYb3x3IY+hlJpWQS3uNbpWhcloCPWDn4d+5a82P3d641l+9VegPvsF6J1bsP7o21ceFyEEtr25Pj6e54Nz3uqwjOPEcQ+TSbqy9vqM2dA/9ndBP/M55K//AnxZIvz4XQDV6WvtkZemqxvjMmiDAOS6ld/R8Y3WKsdVe1Yto5V9XiL/6Xm5HZWAGo7jYDgcrlUVw2g0AgjBoD9oWu8Ns6G1blrWsixDWZYghMDzfBBC1mquJWUO640/h/XGd+c+h1XCXvvWwos+WJ4Xntc+YXST6fcHUEqt5KB3XiglwTkD43ztqtSXhUnFNRg2CKUUDg4O4Pt+R0/a9Kmvi6FqeXEXdmO5TpKr+vyPQN9+APrn/6b5udNJm+wbX4cAwL7x9WuNSym1semDtu1MN9DzE/V0EEN+8UtVJVEy32SyWjhZZXWl/OKXkP/E30f4L34Dzv/5ayh/77dxOO6GKDpPLku8XRaO45wxMV/VuOr20aOjbl0Lp+flRSZuXwWt9drNy1JKPH36FFpr9Hu9znYRtIE69CHPc4RhBMdxO5sevkza+LkSQoAQAkpp68VuKSWCIERR5FMLiPURlLtGFMUAsBbhE2maYtDvQ0mJJ0+frno4ncNU7BkMG0YpBHa2u5mQSz98D2R8BPa7v73QChSt6zaDxZyaXqfCpG43Y9/89U9EotGwqs77l/8XSDoCSUew/ujb12rDBaqFbhWK0EXR9/pYloUoiuZuNrzIip/qtLxYqQdVfU1Gf/Kvof+/P4bKNi8dTwcx1Kt/FfSNP1v4vHQRjDE4jnPmIGJxPpTn4zjOdIOhp6Jetyo5Ts/Li2r3vyqO6+Dg4HCtKvZq7uzvQ0qxls9t2Witm3Wd7wdwXQ+WZR1rbTYcx/M85Hn7Ks5s226sYa7LMqq1HccF55Uvs+O404Rhr0lkdRwbjuPAth0wZoEQCq3X2xNyFQRBAMti00Pp9Xhti6JAr99HWRTIO9CW3iaMsGcwbBhSSmxtbUHKs942bWdZGy2lFBzXBW64uJon5z13+aNfhnztp0AOHs9NOHIcB0q137x5nkRRjKIo5t42uEhhhTEGSq2VBp3U1yRTEoyxToSuzBvx5Z+DfP0XQN/4Lqx/+0crGUMQhFW68KmKiWXNl7ZtI4piMMaQZROk6eYJvIvEcz08e/ZsrcQZz/NwZ38ftm0bA/45I4RAlmUQopqXK7HFa/7NUOF5fiuvPUIoOL9ZuvlpT2bYztyFvipEy0GWTTCZpNOU9ry5F1WCcrXHsCwLnPPGd9fzTnrwcm43gVyWtRnBMPPAdT04jrOW6cRaaQRhiMPDw1UPpVOYVlyDYQMZjkbwPQ9Stm9R0xYm6aQ50W0ri2gVk1KA880RaTi3QSk908Y4D0gyXFgLpJQKvu+3wk8lyybo9weYTNK1Eh9mYzn2AJdRpaaevA4W2QZeQ6k1rRagSNN0KX56m8i6bNgopej3+9je2gK1KIq8wHjc/daxtiJE2SRkc84RhhHKsmzNYeUqcRyntYfbUgo4jnOj32H9wbegPv1DUJ/9AuQXvwQAM9syzHrvEEJgNBoiCEJ4vg+CT9qaax/IosjPTR2mlIIQMv1Dm/+3LArOqwr0+t/r39cE6hACJRW0VlBKQUq1kVW/VXCOi9FouJbrLiFK9IIAhJBWfk7bihH2DIYN5PDwEP1eb+NaLq9CUVSpn47jtFbcW4RwJIQE53yuv7PNuK7bSUHCcZzWVEYppZDnGaIoxtHRZp2usm9/E6TIV+bD5nk+hCjPLOwX7a9n2/bUX6nAaLQY4dDwCW3zArsq/V4Pt2/fhhACeZ43gpNhOZRlCaUkKKUbJ4CcB+e8pR6EBL7v37iykiRD8P/lf2gEOgAQu3cgvvRzwMN3wP7iTwCcL+Jd5d4hhDj3nl/bQ/h+AEop0jRBUZSoq/CuIkTVnoP1n0oIJAAILIuB80+EQeCTg5BKUKyFPwkpxdoIYGEYgjGO0Wi+9jFtQmsNIQSiKMJwaNYYs2KEPYNhA6m94yi1Nqrl8qqkaQLfD1or7C0CpSQIsVc9jKVACAFjbCHCxKKDM7TWrRLmkyRBr9eH7wdI081JM1tkVeYs2LZ97us972peSils24FlVabujuNiPB5vTGXvKiGEdHpD2otj3L59G0kyXttNaBfQuvsC8bywLAt53r65K4oiKKXnUol/5t70ub8ORH2Ir/4K2H/7iwA+EfG07UJzB+rlT4N++B6sb/6vN7p3CCEacZIxhjAM4fsBAEzbdmf3r679BmeZO6qqP2vazntRBaCG1oDSCpi2C7e5+q8SNC0wxsA4A2cMZSkwHB51+r4wC1k2wd07d1CWZSvb5tuIEfYMhg3laDiE6zjI8/bcwNpGURRwHBdBELai5XEZSFmd6reNRQhllsUWtjBaVMUU5xyO47SyMm40GiKOexCivJE/kGE2GKs2L+dVntxUcHQcB5xzWJYFSi0AGkJIEELAOUVZFkbUM7yQra0t3Nrbm3swkeHqaK1h246Zm1H52K0yeOo8wjACIWQagjB/2K/940rU+7V/3PxdLd5p24H68Z8HAKjPfB7sf/+f5rbOEkI0PmmUUsRxD5ZlnQl7mgd1lddlFY91dd/JCkB6pvqvbgE9+6cWAeXcDv2rAJLqnksIPdGGXD8vKWUlcKXpxsylQgikaYqXHjzA999803iEzoAR9gyGDWU4HCK+ewd5vpjk13UhScbo9fooCnsjNrJSytac6h8X8xYhlFkWXZh3x7wrphhj08TRqjqujSe1SikkSYIwDCHEYSvHuE64roeMOVA//h+D/N5v32gjRimF67qwLNYkaRZFgTwvzrQw2bYN3w8QRZZpw10CWuvOtVBGUYT927cB6LX1gOoaQtzcu20VLOJQr21VsJ7nw7KshR7Ysb/4k6ZSr6Y+ANJBDPnpHwI+83mQv/yzhVlLKKVweHiAfn8AxvKVCDX1+y7c4NLrqhL/LGitTrUCV3/v+25ThXg87bf+b8uyTvjDaa2aqtl6jX1avCuKAmU5mQbYKeMtB6AsC1gWxb27d/HOu++uejitxwh7BsOGkiRJc1LVpgVO26jEijGCIMBwuD4eHZehtQJjfOU+SMfFvEUEhQCLM+Wdd4tmfd0dHDyf2+9cBGVZIM9zRFGEo6PFVB4YKhhjKL74ZRR/5z9F5DgIfuebTaJ1fbp/0capqhBwwRhrNiCV2XkBIS432K82HyV8P0C/P8Dh4cGinuJKWUYAyUzjgG7NYcssDPp93Lp1C2mamAqLFiFECdvuns3G/A/1PhFV2iCc1H50i6rUmwWSDOF8/b9f2nwnpZiuMa83P8xjbn7RdVVVyVXjO2/dXxccnvYABAgIATgPMCYUxQ//Ldj/z78EGR8dq/pDU/nXhmuw7WRZhjCMsLOzg6dPn656OK3GiqLoV1c9CIPBsBocx4Ft261rSWgbdRVb5be3/hWOdXjGqjdl5NEHIOOjZvFG3/oeSDk/v8PKf4XfuJ1CBzHka69X453j+E48htbwPA9lWbR+IViWJRzHBY0HyH70xxf6umwqjDHYtoPxm9+rNgy/888h0nHjmcoYg+t68LwqAMhxbNi2A89z4Xk+XNcDoBvvmirVtqrOm/X6UkrBtu21nRPla69DfOVrIOMj0Le+t7JxOLaDo8PDzlTsvfzSS8ZPr4VUPpnd+7yeWAfM6T5iWVbjVbvq6zQIwqm1wWoPUkmZz32NdRGcc1BKr90FM4+5eZ7XVR0IUod0VBYWFMO/9jdR/N1/AHn4DPqNP4eU0lTjXRMpJaIwwvPn7T7cXjVG2DMYNpiyLLGzvb1R4RDXRQgBxhh83+/cwviqWBYDY9bKvXiWsdB0XfdKRs7nsSwBwHGcmU2kV02e5yB/62eQ/dR/vnJhZB1xXRdaa5TJqPmM1JtUIQSKokCWZcjzDEKIxhi8KEpk2QSTSTqtzptdyDsN5wyMsbW9fyxCULgOjuPgoCPCHqUUu7u7mEzakdhtOInnea0KXZqFRawDyrKAlAqe58O2V2ezQimF7/sYjUYrefybcJ0Dzfpn8PH78Blrqsuvyjzm5kWuL30/gJQC4uE71frnO38I+aNfNoecN0BrjSAI8PzgwIiil2CEPYNhgxFCIIwiMGZ1YtOwasqyAOccnuet7WYWmF8lW9upquD8G290liUAcF65Z6y6knJW7OePYU3GUH/xHYi//18CTz6G+uHXWrG4XUaV5SJxXQ9CXNxqe5zjlQRKybktijm3QQhZ+QHAolhmBctl+L6Px0+edGIzMxgM4HkeiqJ7n6l1p676Loq8E9fSolFKIs+zaUWzu5L1Tp3W2sXPy3UONOuf0cMDWG//BTjn17p/tGVuPo+6u2c0GjbjlD/65ea1Io8+6PTaY5VYFkNeFGu75pgHRtgzGDacNE2xt7sHIUqz2JuBoihg2w5cdzULwWWg9dSY/4aVbF2g9hy6ibC9rEUmpdZ0ITz746xSwAptDvEXf4r8P/mHUJ/9AvSr/x7UD/9YKyr42tJmeV08z0VRFI33zyreZ8dxobVaeQvZOkMpBec2nnTAV+junTsY9PtIkrFZS7QU2+bQGsZ+5RhFkcNxquCgZc9lvh80Fghd4zoHmsd/RmUpfD/4/9l792BJrvu+73se/e553H1gF7uLB0kRNCWQjmQLMmA5kO2FHAoiFVKo2JIcgg5RFSlVUSRW+b+4IpVVSVUqfyipSrHKgSsuJRX9EYSJLNGlSJBoKAppUlD0IE1aAghyCSzAxQK7985MTz/POfnjdPd97H3N3Jnp7pnzqbp1d/fenemZ6T59zvd8f9/f2s0zObfKjfHd17X3dVfZfur+B0G/8SdG3JsBznkdH2I4HCPsGQwbThWyfu7cOeS5EfdOg54IOrBtp5M7rSehlILjuCCkO+6weaGMlRP69u8ASinh+7M5DJsUsFzX0908v/l1yPOXwD7/60AQgn75C40799pSZjkvnqcjAarxuonPWbt/jm+0sUwcx4Hn+fA8r/zuw3Vd2LYDy7JhWTZs2yr/bIEx7XjtUgMkzjmEENhucSMaQggeuHYNvu9jMhmbOUSLqYTidZy3nIUsyxGG4UpjVrSzS18zXWSeDc29/0fPMx0oJdeqYigMe5BS7HOV7X3d5NZNqPsfhHz0sc5uLDYF5xxZlmFqhL0jMcKewWBAmqaQSuHcuXNluVZ3Fj5NkWUZHMctJ8ntF4VmRSlZ5vGsdjd11c4jSkgZKN7+hc5cpVTjEdSFS2Bf+E2Q6WoXEEmSwLZtBJCgX/nXyD/0gxBPfhQYbOnvWQL10CONCHxtLuU5DZ7n79u1bkKo9P0AcTxtRMjp9wewLKvu5JskMZIkRp5nu+XGBKg6FBJCwTmD67oHBEDrTDmDy8a2bUynMaKqBWMLeejBB+E4DqJo0vShGE5ACL05ZMpxD6LqDNtVzX9t2wFj7NC5R78/aKw8eJXo2Jf1Epo9z8d0Gh95HpE81U69Dm8sNgWlFK7r4e72dtOH0lqMsGcwGAAAcRwjSRKcP39eu2zWaAdtWWRZBs/zwBhbu3I0IUTtdFmlm23V/gH1KwAAIABJREFUziOlVKfKjh3HmSlwWjzxFMSTHwW5+3YjO8O6QUMO3/fhbt9GfuddsN//DZC7bwPMgvjYs63Yte5a5p7nefuFvRULlYQQuK7XSJOEXq8PABiNdsrGILu5gXsbiBR5jrz+yuqGIloAzCGlACEUQRCWC/r23fNs28FoPG7lAr9y6rmuEfW6gwKlpHb8GnaxbbvOI10FrutBynujDHq9PijVGxJV6eG6kuc5giBYm3OREALP8zCdHr8Rc9L9umvzkVUhhIDn+QBgynGPwAh7BoOhJssy3N3ehuM4GAwGoJQCwKE7u5RSMMYA6JsZIRRK6T9vEnmewfcDAOtXtloUetJVFPnKdrFX7TyqGmh0xcGgG2gQFMXpJvttKDmVUiJNEzCRo//262BxBPmXXwV580bjx1bRpcw9Sikcx2lUjOacw7btlR9DGPZAKcV4PDrT41QCYJ7nEKJAGPZaWRLmeT7eeeed1h0XALzn4Ydh27YR9TpGnudwHAecr3bTru04jg2l1MrmcWEY7sujpJSi3x9AKYXxeIwsW/38qwm0U1K2cmNlVizLAufWmYXKLs1HVk1R5Di3dQ7T6XStRe95McKewWDYh1IK48kE29vboITA832EQQjX9eA4bp1nxDmvd6cqZ1cQBOXv6J9r558E0H7BZF6UUsjzAmEYrl0Zs1IKSkn4/up2VJsokbQsC4SQTgizszbQaFPJaVEUdVC55/lQaQz1ytdacWxtEEBPi2XZR5ZwrQrdYEeXs64qmzUIQ3DGzizqHUS7dAoEQdgqcY9SBtu2cevWraYPZR+UUjz80ENgjJ3oTDG0kzRNEQQBpFStOd+bxrJsAGQlYgHnHJZl1Xm5lmWh1+sjy7JaKFdKgZRRIesY91JhWXxt8pxt21lIp/guzUdWjVIKUgpcOH+hjpC6eOECJlG0VuuveSH3X7myvitug8GwMAghoJSWg+rJg2cQBBgMBhj0+6CUYjqNWllOtCgsy0YQBNje3sa6CZn9/gCZ7WHy7z2hJxrRYhfWTeO6HjjnnQixdl0PlmUtXNxYNVXjgyiKWuUaUUEf4vHrrT7PfT8AIWhF7prneXVJ7jLde0EQgnOO0WhnaSIi5xy9Xq+OpWgaz/MxmUxw6+23mz6UGkop3vOehwGFRsqwDYtDn+995HmGycS4Lh3HhW3bK7m3+n4ASgmm0xhBEIBzjiia3CMI2bYD13UxGu02z6k2zgFVbkpIFEXeWWHM83wwxjox/zoJfT3lMzU4M8yHzsjlKIoClmXh7bdvt7rJ1KqgTR+AwWDoBlXp0ml3RKIowptvvolvf/vbAPTN27adJR5hs1QZTv1+v+lDWThRNIF4/DqKj38a4vHrTR/OwpFS1GXnbYdSAqW6vyuZpmnZgMZu+lD20YXzvGoa0QbiOEYUTeA47tKew/cDWJaF0Wi0VGdgURQYj8dwXQ+uu7zXcxoopbBtG7ffeafR49gL5xzvfc97AKWMqLcGFEWB6XRaikde04fTOHmelYLZ8rFtG7atI28y28Ptv/a3kVr3jjl5noFSCt8P0Ov1sbV1rszdy5DnBZTSjrcw7NXZo12jKIo61qfr6K6t62tgaBNZliKKtGGkKAq4nhnDAGA1I5jBYNhY4iRBFEXgnCEIAuR51okss3mYTiMMBsOym1nzjo9FIYQA++LvIFQK+ZdebPpwFo6UsjPZkEmSYDAYwnXdVriKzkKSxBgMhk0fxj5YeX6zlp7nnFsLKfVZJMssf9EbQnbp1Fu+oK3FvRF6vT4IIY0FdLuuh9vvvNOa0iLLsvDe97wHeZ51ftwx7JKmCYoi1678LG3N+XYUy3RU69euQCld+vuwvX0XhBCd6Xf9Eyg+/p8AUOAvfm7f7ymlMJ1G8DwfSZIgiiZHHtvW1hYY4xCiW849IYrOzL+OY5aKJsPioJTC83xIuZ7rylkxGXsGg2H5EIIwDMvMENrZkoHToDPp/LVb/Ig4Qu/W6yB5tnafH2OsDDxu/06rznTM4Hk+XNfrdK6jUgqO47Qq16xNmYSH0ev1kSRxa94vDYHrusiyrF6sLgLH0U6i0Whnpee4vsZy+H4AGfSR/s2/t9LuhIxxuK6L1994YyXPdxyu66Lf7+OBa9eQpmknxkjDbCilwBiD4zitdxsts6lAlRedZdlKx5uT8tSEEEjTBEIUx46tlmWXlTXdmp9VHda7Xr66qKZWpiPubFBK4boe3rh5szWVDE1ihD2DwbBUwjBE4PvwfR9xHMPzvLVysx1ECFGXpXVtgnUSUoq1FC1t2wGh7XJBHYdSCmmaghCdZUkp6+yEhlJaNgPpxnvfJL4fgDHaimy9g/i+D8dx4bpOuXt+NrGWUoow7GEymTQiYlbiHvnb/yGSj35ypd0JgyDA27dvN+YWrLhy5Qou3XcfHMdBHMen7sRt6B55nsF1XTiOu7JmOPOwjKYCVTdaxjjG4/HK522L2kzyPG9m12UbRCSl9LF3XdhjjMGybNMRd8XosYpACoFpw/fMNmCEPYPBsDQC38eDDzwAQnTZXVEU8H1/rYU9YH1de1JKOI7bKofVIgiCEFmadu416S6zGTzPg223321xGFosDtbuWlk0nHP4foDRaNzKRbduOKGbTghxti7hlmUjDENkeYas0c6/CuTWG3DzFOzf/C7UChaenFtgjOHmm28u/blO4sr999eB/uuQ62k4njRNwTlHEIQoiryVTvBFO6pd10MY9uoy1y6f577vz7zp0xYRaR2EPaUUPM8vx8v579GmI+7sUEpg245pngEj7BkMhiXheR4eeughRFG070bnuu5a5+wB2rXneR6kVJ0Ti06CUlqHN68DlmXDtm1EUTe7Albuvcpt0bVSOV2Oa6+dWLxoqhLcLjgztVuvQBj2wBg91TGHYQ++H9QdH7MsbdyxBgAqjcG//e/Qs+2ViB2O42J7e7sVzoOLFy90bjwxnA19rWqBYt03YIMggOM4GI9Hjc9n5MWryJ/9DMiNV0Gms3eHZYzBtmcvA22DiKRLKc9ewtoOFHw/ONO10/Y4kDYihEAY9jAejTZ+HtmNNoAGg6FTEELwwLVrmE6n95TvKKU604H0LIzHYwRBsLIua6tCiPXpYEYIQRAEa9HhMU2TzgZQZ1kO225Xd9w24Xk+lFKdWvjkeY6dnW0QQjEcbsGyrEN/z3EcDIdbUEphPB7h7t072NnZboWoV5FlGaJoUgqVyxv7bNspy+nasWnCKFvrDTjD4SRJsvZzNNfVeXqj0U4rhIDimecgH30MxTPPzfX/KWVzbTqQaAT+4ucW3ohkFji3IER3nZJ7SZIESimEYa/pQ9k40jTF5cuXmz6MxlnvkdtgMDTC+fPnIaU8dBdUN9DopgAxC0VRIIqitbvBCy/A9N//caig3/ShnJkqC2wdXCm27XTWYZGmCSzLCHuHwRiD67qddJRKKTGZjDGd6nEwCML6Z1Wulefp8rEoaiZL77RkWYY4nqLX64PSxYt7QRDA930IIeC67sIffx424T5tuBfLslpZhrsodBaoi/F41JrXyV94HvRrXwF/4fm5/j9jtLMivGVZa9OQjVIGzrkZOxsgSWK4routra2mD6VRjLBnMBgWDue8NROmJsmytLSIhyf/ckdIf/DvYPKRn4Z4/HrTh3ImOOdwHAeTyexlL21Ely+2w+kzK1JKSCmPdHW1DRX0UVz/xErE7TDsIY6nrRa9TiLLMuR5DsdxMBgMEYYhBoNh7eo7uAG0yvd3FtJUlwf3+/2FOpr6/QE45xiNdjAajXDu/DmEQbCwx5+XKIpaIzIaVodlWWvX+KvCtm34vo/JZNyqMZXevgn7s78MevvmXP+fkO4Ke+sU7cIYhRAC43FzDshNJoomuHzpEnq99TJUzIIR9gwGw8KZd4LR1gXdWZhMJuDcguM4TR/KQmBf+l30fvvXYX3595s+lDOhGzbEayFAB0GAPG9n2Plpr+miKDrj2hOPX0fx8U8vXdwOgqBzJbhHQSnFZDJBHE+hlMJotFP/+SDV+5t/8hdbdy9I0wRJEqPfH5xZ3KOUYTjcgpQCOzs7kFJCKYl4OsWVK1cWdMTz88bNm2CMo9frw/O8pg/HsDJIZ0Wik/D9AJPJZG0cYhVd/bwYY6D0dDmsBsNJ6CqBCa5dvbqx8S6meYbBYFg4ruvCc9178vUAnalUFOLQ3dK2dOhaLLqBhu8HZ+6W1QZIniL87g2oNGnVjvcsWJa1Nm49zq3agdDGc+u017TuKOd1Q8Qaj6AuXAL7wm/OFXR+GizLgnP+Ptz9/r+lA847HqTtOC7yPEeea/fececquXUT6v4HIR99DMgSqIceadV7oEUBgiAIodR8DZIcx0GvFyJJYkyn+zM+pZSwbRuyYVFXSom7d+/qzKheH6IoWjnGGBYL5xYoZZ11gB+F67qglHUiU1cFfYgnnz71uEcpg2VZnYsV8f0ARVGsjbAnpSxdzuvXOK8rKCVBiO4SvTPaPOekEfYMBsOZ8TwPruMAhNQL9CAIDp0YWpbugHnYjmkbOnQtAyklCCFn7pbVFvTEn3R2MhYEIfI8W4td+35/gOk0au1rOe01rSfE3omiTxsQTzwF8eRHQe6+vbQNiH5/gLt/40eR//h/DGQJ2CtfW8rzrArbdiDE4Rs6ByF5CvqNPwGZ7ADMgvjYs1D3P6j/rSX3haIooJQeS3QX4NMv4sIwhOO4mEzGR4onQghsbW3hTimsNUkcx7AsC57rHbpZZ1gvGGN1Z+p1opp/dUFwmXWTW0oJz/MgZbcEJd/316ZyokJKiSAIwRhbmxLjriGEQL/fx+133mn6UFaOEfYMBsPc+L6P9733vRj0ewjDEOfPncPFixfhOg7iOIZS996sq3K7wxYITbV5n3V3dB6KooBt27Btu/M74YwxMNbNHX3djMBbC7der9eHEAJJ0p4OogeZ5ZrWgjFtvXiw7A0ISik8z8fk6vsgH/kQ6CtfBXvlq/XPVzFeLRrXdVEUxakXndV5Q9+8Ubv32ubkFqIoOzqeTrCsGoYQAoxGY0h59P9RStUCSxRFizzsuYjjGBcvXiwFzXYL74azQSntpPvrODi34LouJpNuNCGa5x5T5TnrzbH2C2VVzvFBx3LXkVIgz7M67mVd6Nq8g3MLaZZ1cp1yFoywZzAY5ubqlSsQQmA6nSLPM6RpiiRJypLTwycWVe5Bm9xeqyoBzvMMnud1Qrw4Dt35y1r4jv4qJg6+HxzZsblLuK4H27bXQqCsKIoCYRgiy9JWiwfL3oBQSsF1PYjvvAI1ugv+h7+977m6GFngedqZMevnute910Ynd5WdetL9zLYdhGEPWZaWQt3J70NRCAyHQ4x2diAadrQopXDhwgXkeffjJAzHQymB47jdiEU4BfraCzGZTI4V09vEPPeYKqMzCEKkaYbTjDFN4vs+8qJA0aK1wKJQSsGyLDDGOj3X30vX5h2WZSGKpkbYMxgMhtNAKcX999+PKJptB9RxHEgpji0dTH7q51H8p/8liuFF8K99+ayHeiKrLAHO87wOxe9SycReCCFwHGfhZcXLnjhQShEEQWvz6E4L5xaCIMB4PFqrEhalFDhnsKzuu1rPimVZkEkC9crX7hmTuhZZ0O8PIKWcWyhoysl9GqSU8P0AQogjRYMgCOC6LqJoMqMLSo9RYRhiZ2dnAUc7P+fOnYPneWsRJWE4Gdf11sJt5Lpu2TBj3KrN5GUhhAClDL7vt/5a9f0ASbxeZbj7UfC89RHIuzbvsG0H48lk4+aSpiuuwWCYGdu2ce3atbkGTC2okON/6YmnAEr19xVAohH4i58DiZYftCqlwGQyge8H4Jwv/fmWgZ48Lv72wb70Ivj/+c/BvvTivn+XF68i+cX/Fskv/U8QD31g7sfXjVuKzk8kwzBEFE06Kwwfh+4izTvTIXdZ6FLMw6+xVY5XZ6Hq+iqEwHjc7mOdl6LIMZlMEIbhoedsvz8A5xyj0c5cwkKaJvA8D2EYLuJw58JzXVy67z5Mp82XBBuWj3Z+qaXc41eJ7wdwXW/ua6+rTKcRCEGru4JWc9+2ZgMvAr0+Ip2d5x+kK/OOCkrJWp9fR9HtUdtgMKycq1ev4n3vfS84o3NN9KUU4Jwd/0tV5saaZW9UFEWOKJogDHudnDxXbjdCFnvsR00cimeeA77n+4CLV5D/7D+BCvpzPb7rep3oiHcc/f4A2ZrnhsTxFEEQ4MQNgENQQR/F9U/MfY60BSEEGJttQSAvXkX2c/8V5MWrSzqq0+M4DgaDAeI4ntnV3TXyPKvFvSDQAlwlakopsLOzc6bNhDie4sr994OQ2a+HRXDlyhXEa+2sMRyEEAIpu+tqD8MeLMvCaLSzlhtgJ5Fleas3x3T+3Ho42Y4jyzK4rtf0YWwklLKNFPZMKa7BYDg1w+EQW8MhxuPR3ANmVbp0bJnHG69BfvD7wf/Ffwf6zltzHm27EUKAEIIgCDs5wXEcB0Ksxv1GbrwKce29gO0CveFcXUIdxwGlDHHc3fKiIAhBKV2rXL3DEELAtp1TZVEezGXcW85Nbt1E8dRPQr7/UdA3v3Pm8hF58SryZz8DcuNVkOlyPwNCMHO5e/7sZyAffQzqwiWwl19a4tEdTxj24DgOomhzymCkFMiyFLZtIQhCuK6LOI4XspEgpQTnViONNM6dO4deGHR+Q8RweizL0sHzLS/lPAxCKPr9PgghGI9HnY7cOAs6B7mdnY0553Bdb+03fAC9Ce44bievpS6jG/xx0xXXYDAYjuPypUsQ4vSdDQ9DB8O7KApxpChE33kL/Pc+d6io17XOTMdRFEXZrc3rXAc627YhpVzJbjiZjsH/ze9C2Q7UIx++p0voaej1+ojjaWd37x3HgeO4G7NYyfO87PB3fFh/8dRPQnzsWSBLwV756r4cGPH4dYiPPQv1yIfnym08ONZUwpn8K38V7I//n6WOP3oDxJ8p54rceBXqwiXwF55fuvB4FIPBEEpJjMfjzl5r86KUQpZlSNMESZIs1C0ghMBwa4h33313YY95Gh5+6CFMJpONGHMMGtd1oZTqXIOpIAgQBLor7Lpvfp0G121nvpuei8Ub4aaa5z5uODucW5BSYrvhbNomMMKewWA4FZxzXL58eSGOAUoZLMuay83Rtc5MJ5FlGRzH6VzDANu2QAhZaXYNffMGyGTnni6hJ2HbNji3OpsRRSlFr9df21y9w1BKgRByougt3/9oKfb+OVjZaKJqtEBu3QSyFPSVPwf/w/97ZiHu4FhDbrwK8cHvBy4/UAuJy8R13bLD+OlEFTIdg7380qGi3io2RCzLhm3bGI26kcHTJZRS8FwPd+7cOZPI1uv18Mj734/77rsPjuse+1lRSnHxwgWkabu7VBsWi+t6KIq8M8JLEITw77uM6IeeQnrjFWRG1INSsvwcj95Ab4IgCEAI6excbB4syyqrD7pxPa0DjmNjMplguqZxTsexHomOBoNh6WwNhwtzlU2nEYbDLXDOZ77ZVY0VDjZY6DLj8Rj9/gC+H3RmwiOlaizzaVZc1+uUaHqQaod7kwLAAZ0tZttD2LZzZEkRf+nzIFl66HhAohGsf/W/zf38B8caevsmyNf/GOrSNUh/Fc0MFneNicevo/j4pwEA/MXPLeQxD6IdIsaZsAwIIWfupG5xjmtXryLLMliWhUG/D/rQQ3j99dcPXfxLKXHr1i2cP3/eOKA2CMYYptP2ixBBEMK29Ybone99DPnT/xA8S5c2vnWNNE3gui4mk3bMGyilsG2n8Q7fqybLUjiOuTeuEsuyMZ6sf6n3YXQvtd1gMKwcQgjOnz+/0LyOJEnqoPGZjqVjnZlOg1IK4/EItm3DcdymD+dUSCkX3jzjJCpxQjx+/dT/hzEOSmlnM6I45yCEbOykcDqNEIbhkQLXMseDQx/78gP7vy8VsjCn1FEdpxeJznTqroDeZhhjZ35vh8MhsiyrN4/u3HkXnDF8z/veB9c9/L7z7p07IISAsRMaXq2QvQ1y1qVZTluwLBsKCo5jt7axVxCEGFx9EPGTH8WOkIiiCegXf2fp41vXyLKsVR1ZgyBEmqaQcjOqDiqyLANjrLXX0zqyiPtlVzGluAaD4UQuXboEa8FBvEVRwHEccG51LstlGSilUBQFwjBEUaymKcVZYIyvPJx5b37aacsJ9YJVteomP0tZpO8HKIpi49x6Ff59VxD90HWot74DZM3nBdFv/SXUhUuw/vd/tvQcO8/zFyZI7y1R3suiSnQ9zwNAOhcS3pXMVkr1wvDu9vbcj3Hl/vuR5xmEEPA8r8wB1OPKfffdhzt3794jJFNKsTUcQgjZmntS8dQnID72KSBLoK48tFbRHE3heT5834Nta0HPsqy6tN62bRRF0Xg5tnfxftC/+3GQWzex86HHkX7sWajxdj2uHTa+bTJKKXDLgmVZjc8fOOfwPG9jnb+c6/ly05/DJqCdoTZu377d9KE0QnukfIPB0Eocx8G5rS2MRou3z49GOxgOt44ttdskiqJAFE0QhiG2t+82fTjHopRceSlu5aCaBdu2W+fWK67/JMSPPgMVDGD9xv985O9VC6ydnfkX812m3x9g8gN/C9OP/DR4Em9UidWq3LCLKtG1baeTrtLiyR+HePpnoGz3TGXby0aIonauziOwXLp0aV/OkxACjmMjTdOyNNdGGARIkgSO68J1XfieB8/zkOc5hGhTaSapv69jNMeqoJQiDHtgjKEoCqRpBkABICiKvG5EQSnFYDCElLJsmFUgy7L6XFJBH+pv/j3Yf/QF8DgCpRSUEhBCoYI+kr/+JLw/fgmYjEqnv64CIYSW33fnEVJKKKUgpYAQAkqpWmTc+cEfwfQ/+AfgcQT2xd8BV9J87icQT6fo9wdI07TRjDff1521mxaHmyKO9eew6q7mm8im5xkaYc9gMBzLlStXEMfx0m7Ik8kYvV4fSkmzmwXU+Uf9/mApYuqi6ELGHiEElNJWufUAQDz8/vq7dcTvVA0zkiRpjVNmlfT7AwCAeOnz4Edk6DVB8cxzkI8+hgKA/dlfXtrzMEah1PI/973CiAr6EI9f147Ysvz4sH87jDzP4Thu57p7ayFj7/d2oruU6k7R4/HpXS8W57h06VL5/3Y/vzzPYVlW/XkJUeCBBx4omyaIuuP5aLTTusU4f+m3QLKkPic3SfCfFd/3kaYphBDg3ILrOvXPONcNzI7qtL53/jGdRrXryHFcuK6nz5ELl3HnZ34R4r6rsCwb1h/8y/rcUapA/FefQPqRn0aeZXBf+k2Q3hDpD/4IrK/8HjAeQSlZi3n6fs3AGC0brNkAtAi9s7MD8dLnEVIK9UdfgDCf+6kQQmA6nSIIwsY2CC1Lu0Db2KF3VVQiNedW7ZI2LAfLsjdaQDWluAaD4UjObW2h3wuX6niqdoDDsDdTB8h1Js9zuK5X7jy1cxJACIHjOK2erHFulYvXdh2jfOB7oN7zAdA//wrY1//4np9zztHr9ZFlWevchsuEUgrXdRGGPRRFjslk3LoSK3LjVagLl8BfeH6ppbiWZYExvnShbO/7e1jH8dN2Ia/GrLM2eFglKuhDPvwI6Ctf1U1YWnKOHQUhBL1eiO1TluMGvo+H3/MwAC3M7L23UkpgWXZ9fhVFgTiOkaYp8jwv4yDa+Tm2bUxoK77vw7YduK4Lz/PKkloBISSU0qH+x92/D5apSylLZ1+CPM+RJAnG/9F/BvmeD4J89zsgv/4/IpuM6/OnKArgu6/rseOLvwsRR0ie+FFkP/EpiO13oV75Wi3qVV9Sijp6IstSZJk+H5VSIHmK4K0bUGnaMgdpuxGigOu6IASNOJl6vR6SJO7MfWFZ6PgaZgwMS8ayLYxH41avTZaJEfYMBsOhOI6DB65dw2QyWbrYJqUEpQSe57dOhDmKZWczVe4MIdqbt+d5fqvL76q8oLaVecuHPwD1yIdBv/4y2Ctf3fczx3EQhj1Mp1FnroV5YYzB8zy4rgff9+G6OqdNv/Z2fWYVZDoGufEqimeeA7nx6tLEPdt2QAhZqdv0sAzL6t/on30Z4omnjh3vpJQIgqC1n91BxJNPQ3zsU2D/9o/A/uJPmz6cExFCwLZs9Ho9jEbHN4sZDga4du0aplF06DmklILrehu7+Ok6jDHYtl0LYocRBCGm0wjTaYQ4jpEkyR7RLT9RaDlO1K9dduVGh/Vrvwq6/c49j3FQhJ0nJ3cvnHMwxkwu84xU1/uq5xSO45QOqs3sULoX13VQFGKjy0RXgcU5ikIgmm7OpvhejLBnMBgO5aEHH0SeZyu7CeV5Dsd1QBlD0YEdrdM6Weal2r0OgrC1iy/btgGQ1u6eu64LKUXrdkjpmzdAJjvgf/jb+xY3hOjy20npelg3LMuGV+Z2eZ4Px3HqEsMkiTGdTpFlaWuF7Ir82c9APvoY1IVLYC+/tJTncBwbgFrpeXCYE6r6N/HEUyeOd1KKsuyKtdZpvJezigxNoJ2RLra2tjCdTg8VZzzPwwPXrmE8Hh8p3iil4Hk+siw1LvmO0Ov14Xle7cTTGyM+XNcFY7zuXFzFOBRFPvPcYe+GJX3jtROvDzIdg7380qk3OBbhttQl/+2cE7UVIQR8f/XXexAESBLjsAR0BQlji42G6Urzp1VCiG6esb3T3iijZWKEPYPBcChXrlxZ+S5bnucI/ACUtt+uvopFoRACjHG4rts61xmgS8Ns227lsQG6FCmO25dRd9TiJgh8CCFbK+TOAqUUjuPAdb2y46IPzjmEEHWJcRzHyLIMQjTfcfG0qKAPefEqkCVL7YzrOG5dltYGTjveVbEKadr+WIWulnTmeQ5KCO67eB+EEPeMFwTA1tYWlJLHurJs2wKltPX32k0mCMK6lFZKWY+bSaLLppMkRlEUdaMl13XhOC7iOEYcz+6m37thyf7iT1t3fUgp4fvtrhRoK4yxskP81DXvAAAgAElEQVTu6tyOVVVH2+8Fq0AICd8PFnruLttg0EV0Ric9dWTFumGEPYPBcCjnzm1BlV3QVoVSCmmawfO9Opx503N+iiKH5/nln9uxyN+L4zit3T33PB/TaXdCdF3XK4Wudp7zp2U43ILreiCEoCgKZFmK6XRal4JVQdJdpHjqJyE/8g/AvvL74H/2xaU9j+O4EKJFwt4px7sqIFyPC+0RBNYNIQTyPMO5rXNgnO8LC9fRFhT9fu/Yz4BSCsZ465oLbSKUMti2U863VCnm+WCMIk0z5HmOOJ7WP9+Lzr7L68w8nWd2/LhxlNOnCy5Wx3FaHVHSVqQUpdC2uvma47jI89x8VqjKoV3ortOLua934XpdNbbtII5jTDa0gYbpimswGA7ljTdu4oFr15DnI6yyY6BSEqOdnTp3i5CgFgN0rouElApKyWPzZdYFpRQmkzHCnm4u0qYJkpSytZ1xKWWdOzcIIZ075sPQ16XEdBp1XqS8l+V3UaWUgnPe2Vyi8XiEra0tUMpauzGzDkgpMR6PMOjrEs3XX38dQgi4rovz58/v64J7GHuHmqrbKaWkfGxVlslnxtG3RCzLRhiGZfSGdqMBqJ3NaZos5Z4gHr+O4uOfBoB93WW70GVYSgnGeGs2PbqCEAJCaHFvVU25pJRlJ1jzWQHQc/mwB9u2TsxJPQ1duF5XDSEE2Qbfs4ywZzAYDiWKIownE3ie10hnziTR5Sacc9i2A8viAAgopQD04F2JStXEV0pRi37VwuSgGNgmYey0FEWBNEkRhj2MRifnRhBCQQiWLnzOI+xRqm3yhNDyzwSUsj3/vvt41fHrUs3qOXVXv6IooNTRnyVjtHMimX7tzR2zCvoQj1/Xu7/RfJNOSmnp2tKZT+sm7PGXPg+SpWBfenE5j88thGG4x53TTYpCwLZtUzK3ZKqNH8/z8J6HH8Y3X3sN165ePdX5U12n/f6gbDKUIc/19UqIvteGYQ93795ZxUvZGIIgBGOsfo+n02ntej84p6lYxNi8l2r8WtY4tkyEEOCcwxiCZydJYgRBuLI5fZIkZc6euQ8Aei6/vb2NIPAxHG5hMhkb0XMPjuMA0O8T5xY4ZyCEgjFWd9o+qfHPonMMu4YR9gwGw5G89dZbeOT970eWNbdArwbz46hEIcZYKRKRWjQCCAglICD7xEAApWgk9n0H1AFxsB3OwCSJ4TjOocHRlmXDtm1YlrVvYbD3tVZd7JTSYpyU+0XPqsRH/w5O/bqVUqCU1uVfewU7fUOmoJTVC5nqMXe/9PNXbsTqOAGAUgLGGBjjqF6K7nS7+1hFke+54e+eJ4zxTopKTZ5nR7k4ZmEwGKIoCty9e6fxa2YZkGgE9qUXF7rIBvT5GgRBvdBva27laUnTFJ7nmQXdiojjGJ7n45FHHoEs3V4nkaYJXNetyzwPg9IefD/oVKRBW6maWgghkKZpWYUg9gmwR42Zixib99Jlp0+e57Wz0TAblftWu+iW72rK8wxK+WUW8+aKLftRiKIIjlOg1+vvE/Y3GX1NE+RFoUvG0wTv3nq3di+7nod+v4+gzGvWJd6i7jRcrW04t/ZFU2waRtgzGAxHIqXE3bt30ev1Wj2xrwShWXa+DoqBjFFgj/hXiWIHnYF7BSkhZOkgq24syxMyKmdGr9dDnmsRzLIs+H4AQE/Yjtr92/taCaFQSu5xyTFwTsvXCejo9YOve1f8qxYhhKAW8YbDrUMEu13HZNUgYdadSSmrXMFdkcPzPDCm3wvt5rRhWXZZRkbL3TwJ13VRFAUsy15pWPRZWHUprrx4FcUzz4G/8Dzo7ZsLcXEkSQzbdhZ1iK1kkYtsSimCIATnHHEcL630btUURQ5Kg6YPY6OI4ymGzhbSGcTUnZ3jA8bjOEYYnu7+v9dVBmDh4nfXqErRKWUIwwCMcSRpgnh6uIh6nCuvyw67RZPnGSgNmz6MzpLnOWzbXlnn8izL6vxgwy6VuB+GPRCCtWiaNi++H0AIgW/fuHHk/CcfjzEe62ZluiO4B8/zEPg++v0+AJQNhja7WYsR9gwGw7HcfucdhGGIIAgxnUZrM2DOIwYyxms3YOVG06ISrV1rWZYurQFCURSI4wS9Xh9JkpRl0vGJu33zvNa9VGWVlRsSIKVoJzCZTFAUqwxH3nUhHnTpEULhujonKkliEELh+z4oDfeJsVXwfBMlECeVVK3y+iqeeQ7y0cdQALA/+8tndnF4ng/LssAYg+s2U8K/ChazyCYIwxCWZSFJE0wm47UZW4F252+uK4wxAFjoAroaY0/j2tsreANYqMOsK1BK63Fw7/mv79PHX+PHbRh02WG3DJRSaxn1sAqqmJZVEcdT2Pbw0GqTTacoCuR5Xo/dm4ZlWQjDHqIowo3vfOfU56UQeu0xmUxwe89jVWuiTcYIewaD4ViklPj2jRu4//JlBEGAyaT5QPdF582cFiEKHDePtG0brqs7+moRbrpw8agqyfU8D+PxaCUT29OUQ6+Koihg2/ahP1NKHlNSpjtAMsbKoPheWZIs65LeJEmWLlAeu3hbsWOPv/A8ivL7InBdF9NphDieX0TuAmddZAdBWJcm7exsdzpL7yjW3bXZRizLXsr9oMrJOonDBO9NcZg5jgPbdsC57jJcuednGdONK+/0CKlz9oywNztN7B9F0QS9Xs8Ie4dgWRYmk3HTh7FyCCHo9fp45913cevWrTPPffM8N42eALBer/dLTR+EwWBoN0opjMZjuK6Lfr8PpdDohEo8+TSKj38aZLID+to3GjuOg1TZOUkSgzEG3/dhWbrkYVGCjeM4sCwbo9HOWgoCJ2HbVhn0PlsGWeUwLIoCWZYhSRIkSQIhCkipQ+R9P4Druns67i1+Bkxu3QSZ7GhROt//Gla920imY7CXXwKZLmZS6bou4nhqFltH4Ps+gjCEkgpRNEGapmvl0tuL7welG8GUX62KIAjLMW2x15+UEp6nN6uOu+eQPAV97Rsgebrvz+tMEAR1M4yiKBBFE2RZOte9eVPes0VgcQuEULOQn4MqpkSI1W2+SSnhOO49mZIGlO+LXOnn0QYopeBcu+wUgOkREQWG2TCOPYPBcCqqjDbGGMIwxJ07zU0+u7CzHcdTxPEUQRBgMBgiiqIzB+JX4tOminoAFlzep2o3YrWTrN18LobDIbIsQxQt1qG6ziVVexupGHZxXReu60EIgfFovDET+FVlOBmqHFWytKYrcay7aZ6Uybcp2LZdi9fj8eZc021BCJ2fa5iDsI/kQ08A/+9vr7TiRUoJxpgRYw+Qpgkcx9k4N6OUEqPRDiiluHD+PFzHwRs3bzZ9WJ2HNn0ABoOhG/ieB9/3MRqNsL19t9FjqcSRLoRyR1GE8XgE3/fheWfr5BaGvY13RMVxXJfTLoPKdbGzoyccg8EQlC7/VrmK59iLeOgDSP/JZyEe+sDCHrMS9gy7UErh+wEmk3FZOm8EAMPiYYwvVVBP06Te3NtkqmY3vh8giiJMJkbUa4KiKDb+XJyX5K//CNKfeBbi8eurfd4kget6Zo6wB0pp2Vhkc126YdgD5xyu6zZ9KGuBuboMBsOpiKZT5EWOMAwRhr0jc86aQAV9FNc/ARX0mz6UQymKAqPRDhzHgePMd/PyfB9Syo3unFVx2synsyClwHg8Qpqm6PcHS88Mo5SutCwz/0f/GOryg8j/0T9e2GNW3ZYN+9EZjpu1+F9F34xliNNdRTcSWK5TdtOF+zDsYTAYghBgNNoxZeYNUuUXGjSEEFCqNzxt24bjuLpjaBCg19Pn7XC4ha2tc/D/vz+A/Rv/YuUVL3meIc9z+L7pll4Rhj3keb7R83opJe7cuYNXv/nNpg9lLTCluAaD4VQopfDNb75W76zcf/kyOLdO7JS3Co5rSNAWpJQYj0fo9/sQYrZmFJRSuI5ryqBKqgYiunxhuTudSRJDiAJhqJttLKtcYpWNM+TFq4BXTq533l3c40q50Qv/w5ByPTP0TkKp5Ye0F5/8BajLD6L45C+A/dOfW+6TtZxVNBIghHS+jI5SCsdxwTkHIaTsEKrHrjzPDx3fKaXo9fR9e3v77trmYnaNTYp+4NwCYxSE0LLsfverEjiVUge+JKRUyPMCQqRlnrDEUClYv/e5Rio/4jhGv9/ODfgmYIxhNNpp+jAaJYom2Nrawq23397oaqRFYYQ9g8EwE0VRYDKZ4NVvfhPve+97YVl24zvXXcjcA3Rzjek0Rhj2Zipn9v0AeZ5vxAT2tERRhF4vRJZlS19o5XmO8XhUi3tJsvgGF6t07BXPPAeEfWB0F/b/+j8s7HGFkLAsa2GPtx4YEWBZ8F/7VRSf/AXwX/vVpg+lcSilK7kPd01I0UKeUwojDIQQFEWOPM9Kh6Oq3U5Vt/k8zxBFesPSsiwEQYg0SxGbcPdWoZTObOvS+TgLhBDYtj4ndfMvCaUklFIQQpTnsJjLDd6UOC2lME5Lwz4opRBCGFFvQRhhz2AwzIVSCt+9dQvXrl5tXNjrUkOCKijXcdxTub9s2wHnvPFcw7ZRFDmkVGUH2+W7SHRI+gi9Xh+MsYU31QBW59jjLzyPovxOby8urLgoCvj+2XIk15FNXMjo17zc85nd+Auwf/pzdRQD+9KLnchdXQaEkKUvjJRSsCyrbKLFa3eudr7tP8d3HcgKUqq6K7l2xS3WZV11V+SclQ6mXTcTgLoTelHkx75HVTd7z/MxHG6VIqYoO6ivrlu54XRIqcroh267SA/CGIPrurBtp9wMnq5dBtsqKxTaTtc2SxaBbdvl61awbRt37txp+pDWBiPsGQyGuZlMJsjzHJZldb5EZ5WkaXqqLliMcQSBDt433IsuxVmdaCKEwGi0gyAI607HixIVV+nYo7dvwv7sLy/8cYsi36jyqNNiFjCLQTz0gdqhx278xe6/dyCKYdnohfLyn8P3A2RZVruFtGgn6/K/e/8PBWMUlDIwxuA4Lnw/qIU+IWTpoDvakV79X/1F94h3BIRo8U4fi348KfPaATLrtSeEwGQyhuvqZmFTZmH6w39no0XjtrJO0Q+EEFiWVTeXyPMcOzvbS7mPKqXW2unYFTjntRNzE9CbLVq0FkIgmk7BOcfo3Xdx964xLiwKI+wZDIYzUQhhhL0ZSdMEvu+BUgYpD3cQcM7rLrjmvT0cKQU4t5Blq3OMVlmJjuMgDEMopZCmyZnDj3XWU/cFICnXuzyqi6igD/H49c6LE0dl6nUlimH5LHf8uHt3dleFUhJFIQHocsG4NL5Vnc0Z47XYp39/9zUczA6rhLs8z0sBT5TliYt/3UkSI8tSsB/7aRQf+SkAmysatxUhBDhf7TK2cqvq81eXdku/j/ivPQnvj18Ci3ed/Pe6WAHg3o3Iyr0mpUSWZYjj5ZZ8CyHAGG9sXlnNETatodS96HNhnTZCHceBZdn1ayKEgDFWl9tmWYa3b9/G9rbJC18WRtgzGAxn4q233sLVK1fQ7w9QiAJSSKRpshYixTIpCgHbtpAk9wp7juPA9wPE8XSju2WdxHQ6xWAwRJIkRwqkyyJN09p5qTvQ+RCigBCyzL3JZ5q4rktpinZRrF951Flp8vNdF0fbUZl6XYpiMGh2M5V2SwwPlvTqxjPNjYlSSogv/EsESiL4+h8hddyyjLj74/Q6IEQBx1lOt3pCSCk8ayGPc1676qWUZcZdAaUk0ieeQPJjP42iyGH//v8FYL979eB5rBsLNSfkVMJak89vWdbGC3tFoWMJer1+5xvjcc7h+wGmcYx33noLaZbB4hxCVhsxJj9vVZD7r1wxdyiDwXBmXMeBZds4t7UFzvnSdx27juu6sGwb49Gug4YxjjAMAehOUZs+8TkNQRCAENp4uTKltMyf4mCMlkHtdI/bRJZfOuz64G55EGj3Xxu6TJ+FIAghpTTX/x76/T6yLG8sp6sJx16/P0Acx43nr66Kpl2R/f4AaZosvUv4pmJZFjzPB2O0zNwzm5dtYGvr3FxO0qNwXReu62knXnnP1iJefuRY1vS1PytBEEApNDbXoJRiMBhiNNoxgg/02C1EUTfs6Rq2bcN1Pdx8802MxyY2qGmMY89gMCyEJE2RpCmCIIBl8bVxIC2LJEngeX79PnmeB9f1kCQx4vheAUAFfRRPPg2AgL/0W52YQK6CKIowHG41Xg4upSwX1fsX1pTSshSBlX/msG2nzAbaDZbXWYEEeZ6ViwndsbFrNO0GaCNRFGlH84wuzkVhHG3Lp2lXZFEU4Nwywt6S0MLODjjnZXMNzzjqW4DC4jJdOedwXQ+TyXg2t33HxtdVNNo5Dj2/KcA5N8IegMlkjF6vjzAMMZksuinbcnEcB7bt4LVvfWulkTiGo2G9Xu+Xmj4Ig8GwPlBCcP78BTDGzEB/Ao7jgBCKIPDBGMNoNDpSnBJPPg3xsU9BPfJhyA89BvqNPwWZdnN3TAV9iCefBrl1EyRfzELU8/xTdRleNbulOwWKIkeWZWUmX7yvU6MQOgjctq2ytNeD53llZokFxjk4q7o+7mZPtQ1CcKrGMJtE1R3U94ONEV4cx0VRFGcqkV/GOLEsyK2bIJMd7dpp4FgJIbBte2POr6bQOWgp8jwvx2i/dnUZVo/n+WWzibPPNcOwhyzL1q4D7UEcxy1jQ5o7Zz3PQ5Zla5MtdxaUUsiyFJ7nwbLszqybHMcB5xa+9e1vmxzwFmGEPYPBsFDSLEOv16sFC8PhcM7L3S69GJtMJscKNeTWTSBLoAbngMsPQF24BPbySys84sUhnnwaxcc/DTLZAX3tG2d+vKLQWTtNBkLPw968nqIo6tw+Xeqlw9uFECBEd4bknMOyLNi2A8/TuX6u68K29QSrygSqOgWvQvjzfb92m1bHQikxTpYDVI4q2+7OxP0suK57bKfT07DocWKZkDwFfe0bIHlaC5IYjyCeeGolwqR2ffuNlXtvGkpph7ZSCr7vw3GcunTTsDoYY7AsC47jnGlctSwbjuM0HumxCjzPbVRUqwSh6dTEdewlyzJ4nu6KXBTtnsdSShEEIV771rc6NefeBEwprsFgWCicc9i2jZ0dc9M+ijDswbIsEEKQpump8shINIL1r34d7I/+AMUzz4G/8PwKjnQ57O1iuah8mjieIgjCzmfU7UUvFDMcN2/Swd6sDPmmdch3FUSvlNLCoSig6pw/OdciVAuKHpRSIITUE9A0TevulE0Hg7eZyWSMwWAIx3GNo/EUdLXbbVWWS9//IchHHwOw/PLc6vo7rtO6YfFUmzGe59X5otNpZPJxV0RR5GCMQint3pv3/u/7/qERKOsIIc12YfU8v7N5cstEKYXxeIx+v192kG2vc9TzfNx+5x0j6rUQI+wZDIaF0sbywLZQlVjmeY7t7e2yk5Q/02PQ2zdhf/aXl3SEq2FvJk1x/RMLyabK87x2rZxGKO1a4PVR6JKaoxeRnPPSycdBy+zLvV97XYNCiLpsuBIK9mLbFoQo6nK/oijM9T4jk8m4Dste78U/wbynhrx4Ffnf/1mQ11+D9eL/0bnrsxIi6Z99GfKVr65MmCyKAq7rGCdMA8Sxzsb1PB+9Xg9pmpWfgxkfl0lRCHgew2i0g8FgiCSJ59qwArAxmy2EVJ16V08QBGXzsPV3rc+DlKLO3KsarbWNavP43XffbfpQDIdghD2DwbBQhBBlYwDDXnq9PhhjiKJJvctVFPnGv1eLdOWMxyMMBsO6hPU4mg67XxVFcbyAtNvNl4FzBkrte3L8tPgnwBhHURSglJbNPQjMwnU2hBCI4ynCsIedne19wui6iM27zHduFM88B/XBH4D64A9ARDuduz73blzQFR57nuewbXtlz2e4lzieIk0ThGEPw+Fw3/3esHiEKOoOtlmWwfeDmcppCSHwfR9R1K2mBWeDNOaqrz4rw9EURYHpVFeg7OxsN3049+A47onRQYbmMMKewWBYOHmem3KzEt0AwUWeZ5hMxvsX8qVbSjcbaK/tfpkssqOclBJJkiAIQoxGO8f+blfL/BbNbjffw6G0KvNlYKzK8NNNXypRetftJ2r3n8mbOpokSWDbupvc3jFyU8Tmk+AvPI+ccZDXX9v463MWhChAqdv0YWw8UkqMRjtwHAdh2MNkMjEOpSWilATnHFE0wXC4NUOOKUEY9iCE2BjxVd+zmxNkptMpBoMBsixFURSwbfvIzW2lgCxLN1JAStMEnufBtp3WlOTqCqMAWZ7j3Tt3mj4cwxGQ+69c2bwrxmAwLBXbsnDlyhV4nleW68k9zp/dsr91xrZt+H5wYuaO67qwLBvj8To4dNrBcLiF6TTaiCYFq2Q43MJ4PNp37VJKy8YdDJTqxh2E3Jvxd5jwt4kT9oogCEAIwWSy6xRZJ8feYDBEFEWtDwFfJwghGA63cPeuWXS1Bc4t9Ho9xHGMNE02esxbFpU4F8dTWJaNIPBBiBaL9AaT7jpfFHk9D7NtG67rQQixUXMvy7Lh+36jTrB+f4A0TcCYzuMWQkCVYiPZ83uEUDBGMZ3GG2kScF0PlsUxHq+moYtlWej1+phOp8jzbN88jxCKra0tvP7GG9jZOX7T3NAsxrFnMBgWTpbn+PaNG3XnV4tzMM5hcQ7LthEEYdniPUMyuID8Jz8N/sLzoLdvNn3oZ6bqFsUYw3Q6PXG3TXd0NS6LRRLHU3ieb4S9BeE4Tn2Ocm7tm/DpEqgUR73Vuxl/DNyyQEunX1XqWwl+u/l+m+H2O6zJwSLdq11knYTNJqg2zzjnrcxm2kSKIsdotIMgCOF53p6NzaIMyDf3qLOiO47r5WyeZ9je1u8ppbR2mTPG4LrePpf5Jm7+MdZ8cx3GGAAtrm5vb+M4ByHnFoIggOd5iKLo1M5XQsg9jviuIYSA4ywnWsG27TqXeu/zAcA0jtHv90EJQZ5nyPO8jnRJk+6+n5uCEfYMBsPSOC7fKwgCbA2HUH//ZyH/yvejAJbaFKISE/beyBYpHliWBdf1wDlHmqb3lN0eRZVZZroZLo40TeG63gwlOYbDsCwLvh8AAJIkhlIKvh+Ac3bqrnbHjQF73X6McVjWQbefhBC7Yh9jDIRUJeyqvL5U3Y1398+73Xmrv7cBXcasF5a6o3CB9c0pVCDk5N+qfzvoI//kL66si6zBsCqEEHU0hGVZ4Nwq3UoOfD9AmqYoihx5XmA9x4LlIoQ4NFvyNF3lNw1Km+2I67oupJRlk7MYJ53vRZFjZ2cbjuMgCAJI6Z3Yddp1dZO6yv/XVXFPRyuwhT+u5/nl5yAwGo3q+VG16bB99y6++93vwnEc9Pt9DAcD9PuOjrrZ0MigLmGEPYPB0AhRFCGKIpz7X/578J/5z0FfeH6hj6+FHQuUstIdVC3+US44D1917ooAu7+/998VVD0XqQQISnUHyCRJTi3o7UXnwgUbVRKybJIkNq69M1BN/qJosu89LIoCvV4fQRCcWtw7itO5/arGHhxSivKaJLuuPwKQ8lqurseKg3/fFf0UlJK1OKgXOurAz+/9mhV93BYsS38dfCzXdeG62gmZZRnSNNlYp5V4/Drko4+Bfu0rJlfvjLRFyDbcS57n+/LcOLfgug5sOwClFHmeI02TuTLf9MYBA2Paqaa7VxJIqasj8jxby/FFCyCb3YRsNmbYcVkw1X0QmE1wS9MUaZrC83yEYQ9KKaRpgjTdzeDTQrkPKSXG4zEopaVw3k1hbxkCrDYguBiPR/A8H/3+AHme13MsQgi2zp3DW2+9hTRNcfv2bdy+fbv+maH9GGHPYDA0Cn/nuwj/+X+DJIkX8niu68F1XSilkCQx8rw4tRNurxBw8M8AOUQQVHXZ4FluwkkSYzAYwnVdJMbqvhCMa29+XNeF4zjY2dm+57zWk2bdfVg7TZa3UDypo++sVM5YxmjZ/EM7BKtJa3V977/ucYw4uCsS7t00qMq/dvMFC+zsREeOEZRSuK5XZ0VF0WQNSpFnWwTsbWZjynDnhxCy9vm160RR5JhMdkU83w/g+1rkO3xDodqM0N91uSmrqxF25yMC0+kUQhRgjJdxCj0AehMhy7K1yb+UUhrR4ZRkWYYwDBt7fiEEXNeeu1lJHE8Rx1PYtg3HceF5fl31Qgi5J/5GVxhYnT7Xj3JZEkJ01JFllRUKR29C6tJkG0opxHGMoigwHo/gOA44t5BlGaJoUpas3xsNtI4bAuuKEfYMBkOjcMuCUmdfxFJK0ev1AQBRNJlr4tBU2Z5SCuPxGL1eD5QyTKdnc0IZNLqzmHHtzYLjOHDO34d3v/cx0C/+zqEii5QScTyF7wcndh9uE9Wi9yxzVC0OaoEwDEPEcbxnE0C7fCsnwSzHNZ1GmE4jBEGAwWCIOJ52XuQ/aSg9mKlnym/PBmPcuPU6zt57f5Ubp9ndeKB017Gc5wXi+PgNEF2OmtWP6TgugiAApQRZlpcuwqzT547OI3NmGnc3kaLIy1JYryyFXTWLEWArcRrQ1QXVRv5hv+e6zj7xvEtkWYZ+f4Dt7bv7/t1xXPi+ByEksiyrNyb1d7rHhFBWGimFyWR8zzhROSErpJQYBmHjJduG+THCnsFgaBSLc0h5tgkl5xxh2EOSJAtz/q0aIQqMRiOEYYjBYIjxeNTZG6u8eBXFM8813hAlSZKy67A19w7xJsE5h+8HuPN9P4T8Jz4FruSRYot+bzfPEbnrzi2gVIA4ni708aMoQpIkCMMeLMueq7S/DeiFwfHOMfH4dRQf/zQAk6m3CBzHMc6KNWIZn6V2QetO3JWTz3W10JemKeJ42snxRoiizjc2HM9kMsZgMESWZSt391qWhaIoFnqOHXcPjuMYw+HwnnztrhBFE/T7g33VPEGgXYjj8b1C3SLI87yMBlpNN17DYmG9Xu+Xmj4Ig8GwuVy4cB5CFHOLWIwx9Hp9xPG0s1kaFTo3JAUhQBj2QAhpdQmBeOgDyP6L/xryvmugN/4SJNeT6vzZz0A++shm1n4AACAASURBVBjUhUtgL7/U8FESuK7b6gm/CvoQTz4Ncutm/R6umsrxOp1GEDdvgEx2tJPqmOOpQrC7ft3Ngy6fdZbiqqvyg2zbhu/7yLK8U4uSXq+PoihO7AhObt081XlmOBlCKMIw7KwQvEj2jqdqeAH5s58BufEqyNQsVPeilCwz/VJkWQrHcVt/rzyKKs/0pDHHgLpztp5frnYjwPf98jnVijZbFWzbAoDORhQQQmBZdn1u+77ON17WZ0cIQb/Xw86exhqG7mCEPYPB0CgXL1y4p+36LOiytbiTk9GjKIqi3jWr/t5G8p//FeDyA1APfwBksgP62jcAAOTGq1AXLoG/8Hzji6miKOoclrY6IMWTT6P4+Kf3vYerZjAYIkl0CSnJU9DXvnGi2KLzclwQ0t5zdFkQQuC63lIdwrrEhiIIAhSFaO35uxfHcWDbDiaTk6/7055nhpPp9XqnElNnRTz0AeQ//ysgN14F3Xl3oY+9LPaOp8Xf/TjUB38A8spD4F/+vaYPrbUopZBlOpcWUJ0TQXSGmLORm0zzYFl2Wcq92o3jKr9NylUJewAbnEPyIz+B/H3fC/rmdzp3v9FZeruOPduxoaSCEMuZcwkhwBjH5UuXMBgM0Ov1wDnvfDTIpmCEPYPB0Cie59W7eLOKe71eH0KIhZfDtQGlZB2M3dZSR3LjVcjv+T7Ql18C/8Jv1BMmMh2DvfxS46JeBSEUjuO0dje/aefSYDBEnudzXUdSCvh+sHGTviq4etmvuyj0pkcYhhBCnLoRUFOEYQ9xPO2cMNBlXNeDZVlL6aqe//yvQF1+EOp9HwT/g88v/PHPwlFO573jafEDPwycvwzcvQ2E/UZd0V2gGte6tlGqlJ5LdjWKZdVoJ/jqS3EdxwWlFEIUKxP2xJMfRfyRn4J65MONbp7Oi1Jq37lNCYVlW0tdFxRFgTRNIaUEpQTnz50v11rm+mo7RtgzGAyNMhqPAUJwbutc3UXyMDi3wLkFy9JfjuOCc77WORBCiDoYuI0LZbrzLvhLvwX29Zf3LZbaUFq6l6LI4fv+mZyhy6RJ51K/P4CUAlE0X8MWKSUsywbnfKNyDCuxeBWCphACRVEgDEMohaXt1C8C3/cRRZOmD2NDIPD9AI7jYDxeTtkUufGqFvV+7Vdb59g7yum8dzylr/07qAuXQL7zTYgf/4crW9i37R54WiqHu5SylXOOo9HiR5alrbzHt4kgCMAYb2Sctm0LnPO6KmUlz3nnNiwlYH3z6whe/tdgQnfRBdCZc8W2bQCkvvc7jrsSd6pSEq6rG61899atpT+f4ewYYc9gMDROHMeYTCYYDofwPB+McXBu1S3tfT+AVLLeRZrGMSzbRpHnrV7knpVK0PP9AFnWna51s5SWrmoBxBiDbbfXtXcUR70/KuijeOoTkO//MOibN+Z673RnRHqoOD7L5yJEgSDYLNceYxxssIXp37i+ksW7lBJZliMMQ3De3mYwxjWzGhjjGAwGIIQstdES3XkX/A8+35iod9w4dBqnc+Uep2+8tlJXdBviFeZFCIEw7HVO3LNtu/UbH03CGEO/PwAhdGkbAcehN+MtUEqRZfnK4jtEHEF+40/AXv0qaJGDcw7LsuG6LjzPh23rjUnGGADSysgLShkYY8jzDFLK0nG5fBE7DHuIkwSvv/76Up/HsDiMsGcwGFpBURS4c/cuxpNJGeacYTyZYHtnB7fefht37tzBaDTCpOwaef/ly5hO53MZdQkpJQih8DyvM+Uxs5SWrmoBlOc5XNeF47itLW0+jKPeH/Hk0xAf+9Tc5SWWZcHz/CMn+DOJs0qBMVaWO3fnvT0LnHNkP/xjSD/27OpcQEohSRI4jlu6amZ38hJCwBiHZfFygWPVQeqLWCS4rtupTYiuwRiH5+12MY2iydLea3nxat14AoQ04kA7bhyaxem8ald00/EKZ0FKiaLIEQQhGGOtz0+1LAu+78OybAhRtP54m4BSisFggCRJEEVRI6Ke53lQSkEp1YhbsDqvsyxDmqZIkgRJEkMpgDEKzi04jlOeSxbalDVJqW4Cp5TOUyWEIE2TpX6OYdhDFEW4efPm0p7DsHh40wdgMBgMe0nT9EQBq9/vt7aschnkeV5a8buBvHA/xONPgbzyb8Gi43Of2Jde3Pd9mYxGO+j1+uj1+o3sWM/DUe8P+9KLULYDgJzqvZMXr6J45jnwF54HvX0Tvh9gOp0euTs96+cSx1MMBv8/e+8eZNlR33l+M0+ePM97q7q7Wt2tFhJIlqyXhXlYRjKmMUjGoAfGdtiDjRHGbKwd7NpreccTu7Pr3Z3xzEbsPPB/M8PgiBl2x54ZWBwOkMN4hGW0GgQCg0AtQGohqYW61S31o+o+zysz948859StqltV933PrcpPRAWou+vec8/Nc07mN3+/73cZlmVVZjI8TQgh8P7uy4jj7kzGbi/NZgOO48B1tcCTJHFeAbH1nkgpBWOstDGglEJKWS6wChyHglKap2RGI1cEFiJvFaseqoZt89JaglJaiqu9P4Aea8WPUqqsXLdtG9O0PMp+6WOQt96ODAA99RSyD/wmAIA9/LnpvekmZvl8mCSk3ZjpeZo0WZZhdXUVtVoN9frSVKtCR4FSbYXgOC6UUmW6L6XWvA+tkgRBiCiKp1ZVX9zDiorJzXMAznkppFUN/fzcuObQ3t8BGLMrUUCQJAlcV/uRdzrtqW/ye56HKI5w5uzZqb6PYfKQY1deWf2VjcFgMPTwhje8HkrKfVMdRAjB8vIBXL58ad6HsoXNghEAxP/rv4I6ejXIuZfg/OPfnvMRbiUMa3kL6mKIe5Mg+e3/DfLW20FPPoHwT/5P+H6A1dXLE30Pz9Mm/o3G5E38q0axqGw01uZ6HJRa8Lz1FqdCECqEIF11IEtRaKfjJYTmVa0OhBBot1tDL+bDWg1Zmu6rtuxh0N+XB855XkGivaZ6F5ZFaBIhFMC6yLe5Eml5+QC63c7UFnny8HGkv/JboD98HtZX/hryjT+pK9B22awxjI4K6hB33FWe583/PQ+CIIBtczSbzbm3uRYtlIVPW7fbRZal5d/5vo+1tdW5HmMVOXDgIFZXV6GUvp/rzR5WCqFKqbz1evCKR9u24boeGGOQUpbPCr2xI9BqtfLwBYqlpeVKzl93Y2lpGVJKtFqt8tzNC0IIDhw4iEuXpmuLwDkHd1z84Ac/2BebtHsN04prMBgWCm7buOLwFZXYRZslxY5o1dpM0gcehLz1dqiVI7C+8WX9h6++Annzm4FTJ6GuesPIHnDTIkkS2DaH53lI0/3RNkhOPwe1cgTss59CAIkkiSc+loqwF53eWp3qjmlQePLM27NxvVpFV0NooShBkiTodDqIoi7iOIYQGRzH3UVwU8gyLcrZto0gCCClGGpyTwiB63ozMfZeJCil8P2gPKetVhNR1EWabk2mXF9ki/Ja6nc9CSGnm0hNCORtPwl5x90gl18Fe/hzlbqP70U2tx73/jc5f2Yu7dBF9a5O5s4mcm+3rKJhbPdnr67OcxGGNdi2jTRN0Gw2kSTxhmPRCe1+JavC5om+5+hnPucctVodts1BqN74IURvODDG4DgOPM8DIaSs7O6lSE0OazVwzsvvIo6jsvItiiJYFiu9oW2bg1K6MFYyvcRxBM7tuYevFRs9ReXjNN8nCEKcfvHFyvr4GnbGCHsGg2GhWFlZgWVVT+CaNoQQcM7nLiRsplcwIh0dwiB//A7IN94JXHXtyB5w0yZJEliWXmxn2WQWK1WmMJEnnSZ830e3253KJFUpBc/zBxJ2FjU5EtBCexWEvc0UItDm8SylhOcNbritBaes9NkadJIvhMi9gKrjTzRvXNfNwwgEGo21iXkQSingOA4IGf15uN01mP7425H+/v8Fdexq0JNPgD30pwt3jS4im735ev9b3HEXsg/8pv5OvvetmX4f+hmpQzXGeV5aloUwrOXBBR70ZkL/sau98wL4fgBCCLrdDjqdzo5j3XXdfWXTMghFIB3nDjh30O120G63kSQJ0jTNK4YTJEmMOI6QZVkeWueXzznbZnBdLw/cshDnXn3bfRdpmoJSq6zoS9NkYefsujOIIAyDmW9a2raNMKzB9/2yMnIacw7L0t+V5/k4c/Ys2p3OxN/DMBuMsGcwGBaKq44fRxRN1zS2mii4rle5FrdewahYJNJvfw1oN0BefAb0+0+CPfZXlVwUpmkKKVXZmrsfdigp1e2WnSlN3AphZxDj6UVOjmTMhmXRhbIDsG0bhJCBF1hSSkRRBN8PyuqMwVB55Uy17lWzhjGGWq0Oy7LQajWnUrFSpKaPeq63uwbTv/8vAMcF0gT8E//AtN/OiM0hH73/Tc6fgTp2NeStt8/lnimEgFIy9/XsL04XFT9pmqG3Gq+oWNWVTxmazQbSNIXneWUQkBaQbNg2RxiGsG0bQgg0m40t1XnbwbkzdJXxXieOYxBCc5uMtV3v/4V4FEXd0qNVe7Nqe4YoigY6v2malqJsq9Wc1MeZC1mWQSmFIAhnMr48z0MY1sC5jSTR/pGu6yKKuhN/b98P4Hke1hoNnDl7Ft1pGrcapo4R9gwGw8IQ+D7q9fq+XDAqpYW9qlaXycPHkf73/xjyJ34G5PKrsL/4n2E98ySsU09NVdQbt+pLL4x9ACgFjHEqYKoO5w4IpUim2Baj1GAtgkU1Cv321yDuvBtoNiDuvHshKvi0SLZYwh6lBLY9fNVvHEd5WMdgretCiNzUXu7LBTYhJF8s6crVaaZQSilhWSxPIx7+mtkuvVW9+grULW+B9elPwPrhqUkesmFESBrrSr05pu0KIcrqnn5CdSFk680dklteuPD9IK9YbZQbaEpJxHGcz20Kn1ALhADdboROpz30ZptOMyWl755BU1gsDHsfyrIsr+ZLRqqEzLIUjlNUUVZv3joMQogNadFa6J7Mfb2wsGCM5a/P0Om08wrVFEIIxHEy0XFNCEUQ6BbjHzz/fOmJaFhsjLBnMBgWhmNHj+7bxSKgd8MZs4eonJkOKqgjfd8Hkd39i6AvPAvSaSJ94EGoa28GOfcS7M98cmaLjklUfbmuh7W1VcRxVC4yXNfdk15xnudBZIMbZI+CEAKM2eDc2VH4KqpRxJ136xazlSMQJ+5biAq+wjdokYQ9QId+jOJ/lyQxGGMDew15nockSSHl/rlXF0mdYVgDADSbzZkIDFmWllVPwz4bN1eIFVjnXgL768/AOvfSJA/VMCbbfV+zJE1TuK63pfqXcw7OHayuXoZSKvcFJhBCoNVqbys8a9EiRhzHuU9bMvJ9g1Jd9Vc1i4T9ipQShACOM9rGQ9XQVewxHMeB7wewLDq2wMcYQ72+VFasZlnWN4V6kptD+j3rWFtbwyvnzu3DDqi9ixH2DAbDQhCGIVZWVtBu76/QjM3Mqx1XBXVkd/8C5PW3Qb7+esj3fhA4fKwMzSi89uxP/zHo6oWhXlecuGdLtdYglXgqqENedzPIi88A3IW48U2Q190EevaljdUnO7xWkQRaGG7rRUYEQE3ULLwq6CqiwdqaxkG34QwWpFFWDT3yeZDLr86tGmUY2PJBRHe+B3LTWKsyUsqxzOX1hgJBEOzsS1n4yS2Sif16G6ANxuzcW4rBsigopXnC8EYKw3nOHXieD9/3Sy8w3c40u8WS/m6nGKRhMPSQpgnCsFZW8FJKUavV0em0y9CXotJLi3+zuRaKzgZzHVSHwi5gUH/XRaDwJOScw/eDkYPtLMtCvb6EOI7Qauk252lv3HPO4Xk+XnnlFVy4eHHPfCcGjRH2DAbD1CGEgFI68gNkZWUFx44eRbu9v0vFpZRwXQ9CyIlXwuwmpIkT90Dc/xGoG24DPfWUFtOSWFfndZobvPaGoai421ytNUglnj6mB0C6bcg77oa67ua+YR07vRalZIOwV/5O7ic0aBDEouD7/tT89TYzaJBGWYXSac69GmVQxIn70L331xeiurAXzjkAAiFGq9gsvIbCsNZX9LZtG57nodlsYpbC1rBYlgXOHfi+hyAIwbkDy2Kg1AKlFJQSMMZg2zY4t+E4bu4Htv7jOA5sm4FSgjTN0GptTeqcFUWVrG0P44VomDe9wrCuFPfgui4ch8Oy2ETb/SaJUjpN1fN0S26tpkM15i3mDxPeZJgdlkXz8Le9c29SSpUCn34+DLaRCeiQF84dBEGAbrc7s+umaPV9/oUX9n2RxF6F7f5PDAaDYXQopbj2DW8oH+prjQaazeZAO6qccxw9egSu46LRaMzFo0MFdYg77tJVRBUwEC88biad81Ak7gEAe/hzW/7eevxhKO4AIGBf/sLEzoX1+MMAAPrtr0Geeqr8783/u9vvitOnoGwHJI22/M5Or7XTmilJknI3dpTFetXGznaVR9NCGz57efvnZMW6eZ9b5+t/C0IAscP4rCJCZCO34xYUvlhhWEO73dqwWAuCEO12q5J+SoUxvxY3C8+kDO12e6jre9T7wbTpdNpYWlpGHNsDtwDP+zraL1BKy4rQQjwmhOTp0Vnp3yWEbl0sKkiXlpYhpUQcR5WrQut2u+DcwfLyASil0K7I+JFS5kmse9tnb5Gu3SiKUK8vzfswpoKUEs1mA47j5MExSV/RzHEcUErBuQNAP4tbreZMx6nn+Xjl3LmpBDkZqoGp2DMYDFMlDEPUazU0GmtQSsH3PBw8eBBXHD6Meq0GP9CJTJ7rwvN9LNXrWDm8gqNHjmJlZQVSSHQ6bcyr+qNqyZ2EkFwkneyDeTsT9fLv0xjWqZOgZ09D3HHXxAIOtqvW2slLqEzfffl5WM88qasFTz2Vh3Wc3Npum7+WJTLUajU4jlv+uK4LSum2SWCFCDBsm4UK6kg//HuV8oyr15fyVsHZVVUMGqQxCPLwcaQPPAhy+jnIt75jrtelQxTYi88i67Rm/t6bGSZAJssyBEEAxthY1RO9RuKF11atVoeUojKpesW90nU9hGEIxmwopdDtdtDpdJAkMbJseEP4KlZQAfq4pBQIgnDg661qz7e9guvqtFfP8+D7fv6csZBlAmmaII5jdLsdRFG3DCYoqsSllGUraxR1oZQsK/mkrJbva5ZlcF0Xa2ur8z6UEs45lFJ7NgCrYJGu3cJz0bL2bjCZEAJRFMHzfDiODo/xfR+2baNWq5XBLkWgkvaSnN21XNhLnD17dmbvaZg9pmLPYDBMFUoIiiKhrDDt73ZBCIFlMXCbweEcIAAB8h1sgVariXp9ae7pZoNUjs0SbZTuTfx1SbvRt1JvM7tV9s2CUY+haBfa3Kq200K92+2WnmLDTEjFHXdB3no76MknKjF2GGMghGB19fJM3zdJknxR6o3VbqKCOtLf+l+gjl6NDID96U8AqM51OU+GuR4KS4QkGf++mmUZGo011Gr1fCEDrK0N14o/SQjR7bM6uEWHmwgpkKUZ1tZWKyWITIskSeA4blk5uRtVe74tOnpR70BKiSSJy6rQccTgwquOcx3MkiTJQN/tLBAiQ5rq8Ba9ATt/dFfD3l/eLtq1G0URgsCvzMbPtGg01hAEYX4fECCEoNFYm6qgSQgBIWTbZxylFJ7n45wJytjzmIo9g8EwVQ6vrOSto1sXksXOdCGaFD9SSiilwJi9JXlt1lQhha6Xwhx6Gj57g7BbZV9Vj8HzPFgWQ7PZKM29i5+dFvxFhUQY1oZKZC6OkT30p5Vokyl2y+fTgkFKL5lRESfugfyJnwE59xKsh/4M4ucfgPXI54cKapkknDt5Vcj8270GvR4IoajXlxBF0cQ8qJRSiOMIjuOCEJKPr9ktHCzLguO48P0Avu+DMRuAQhzHaLdbiON4oBTfvYSupAyQZenuwTUVe74tKroqtAZKCdrtNrrd7o4BM6Ogq/h0IqfneZUZ1zocwa9QqzAZ225gEVi0a1dKkW8ADZ/evWgUVbmFKD+tTSVKKcKwBs/zYds8rwpOt/ybWq2Oixcv4tLl2W7sGmaPEfYMBsPUOHToEJbq9bF2lz2vShPGaiCERBiGQwlNk6IKk8lhj6GY/DSbjZEWQloAzBAEISilA3miVOE89eK6ujVkHubVts1gWWys67gQr+zPfBLi5x+AvPX2MpF5HjgOr46wN8BYI4TkFdAZut3Jh6fEcQTLYvB9f+KCxmYYY3AcF2EYlIJiksRotVqI4whJkuz5heNOKKW07YVvQgSmjePoKjrGGDodLehNc+zratsYhCDfbFIjB+FM8piKJOkq+NpJKcZK/zZME70xbe5Lk8F1XbTbHbzw4ou4ePEiarUawjAEUAQqMfh+gAsXL+LChflsghpmixH2DAbDVDh06BAOr6zkRuqj7SoLIcC503cXaj9TVJG5rmtMcAegVqsjSeKxRK2itUqnYbqVqZYYFL2ja8+lDYZSCstiY43VXvGKnH4OauUI2Gc/NXQK86TQFXtyZtXEvf6Co3zmen0JUsqptvClaQKlkG86TFZwKNJ2iwRbAGUFbhRF+1rI64cQGVxXm7XvVU+reaJ9s+qwbZ57Ng4XwDIuurtBV2ba9uQ9d4dFV+0FlRHTXHfxntH7ASEEPG9+HSd7Dcd1cfnS5XJutba2hnang1q9jiAIwDnHK+fO4bKp1Ns3GGHPYDBMnAMHDuCKw4fRajXHnuymaVp6nO0Hj6RBKVpyTTXjzriuC8ZstFrjCxq67TAGpVY+JqtlZL4blM6nFVeHGDhI0wS2bYNzB46jf3RKJB1KmCGdpq7UI2Tg0IhJw7n20ZqVaJI+8ODAVYqbwzRqtToIIWg2p98SXnhuFYLDKOEUQNFi68B1tZjHmA0pe4MvktIkf94VS1Uly4ogjY1iyzBhK4aNMMYQhjU4joMo6qLdbs1NVNZpuTEYsxEEQelPPA8IIXBdd6D271lQ3J+N4F89lILZlJ4AhQ3F2Vde2fDnWZbh8uXLWFtbw2sXLpg1wj7DCHsGg2GiLC8t4djRoxMR9QAtplBqgTF7S+jBfkYpBc/zkCRmV3o7CKEIQ20iP8nFRrF4CcMaLKt/a+64FVaTRocK9K+a613ogztTWfT7vjaVtyxWmjwrJQHo5FLfD8C5ne/kD/ZdFamASGKoa66fqVAx64q9YaoUe9MSa+d/CMuy0GiszeQ4AZ2EHEURbNvOE3gtAKRsEe0HIQS2zeF5LsJQV+URQiGlQLvdQhR1kaYbvYosi42d7ruXUUqCMd0G31vxvkhpmlVh3cvKQxzHaLWalRGN0jQpK+YYs2d+PRRt/kkSV0asKRJITadH9VBK5hY71ajuXFQIIXAcFxcvXer7XC28yg37CyPsGQyGibG8vIxjx46h2ZyMqFdQiFh7eedplCoKxuxthSXDegruNBYb60bmLnzfh5QbqyWGqbCaBTsJe70LffW6aye+6FdKodvt5qENuiU6y9I8oThFHMeIGEf8U+9FrX0ZtlKDLU6bDaiVI0CnDXHvh2Yq8HHuIPMCxD/1npm8X1GlOIhIXPgRhk9+BRwSa2urUz227UjTBEkS6/RzzuF5fl5Bq5NrGbPhOPrPdfCFBSFk7lXWQZLsHHxRiBm6BdgsYPpBCIHNOZKe6743bGVaQv7egaBWq+XjLEWr1aykWFRU7xViuha1ZrHpQFCv1/M2/2qk4gIApRZs2557i7JhK0opcM4BEFNtPQZKKRBKcOjQIXDOJ9KVYlh8jLBnMBgmwtLSEq48dgzNZmPirRhS6h2+JImntoCbd3vSKFUUhdeUEfa24jgOOHfQak2vWq4wMpdS5RVpLmybIU0zkBdPTcwHbhJjcydhr3ehT19+fi6px9k77kHy/t9AfOFVeGeeh+vt3qqT3v1LkHfcDbz0HNiTjwGWBXH/R2ZSieQ4Drpv+1kk7/+Nqb7fKN89SWP4Z1+ESwnW1mZXqdcPpdS6eBvppFBKKQihoJQA0AKgDr4YLsFWm/ZbsCxm7oHboBTgbbJs6PWrNNV7G2GM5VYBLjzPg+/7EEJ7Uy6CSKTtDjg453Acd6hW+FGqzGu1OgBM9Tk7ClLu/c3gnZj3fHZ3dKX+IlxTVSbLMiipw/REliGqSMWsYX4YYc9gMIxNvV7H8SuvnFj7bT8cx4EQ0/PZm/cCp1dcGWQiVrSZzrLFbpGo1epot9szaZcSQiCKIiglQakF3/eRrl4A/frfTqQNdxJjc0dhrzeYYoppvjstNnrHf9JqwLb1wnSniX/2c78MHDoKhDXY/+lfg54+NTNR0nFc4PwPIVYvTvX9RvnuHceB53loNNYqV8kmpUSapnk1X4I0Tce6RoUQCMNwLqEwi4CudvdzwXTrs3PY585ewLY5XNfJPRxduK4Hz/PgeT44t/MWcIkkSdDptKe6oTgNgiBAo9EAIUAQhJBSDHSNDVtlHgQhLIui0Zi+d+ewFON+v6avzns+uxtKSfj+/hVeJ4mUEoQQWIyh2ayWwG6YPUbYMxgMYxGGIa46fnzqnjOOwyHE9MyQ573AGV5QUaVBtEkX20gYhpBSzdzDRQiBhLuIf+rnEMgMyU++C+qVH449niYxNgs/snl6IPVbbBRiH335eVjPPFl+viRJ4HkeCNm+pUwevRrqupuBoKbPzzNPTk2U3IzjOJDdLtSpp6b6fsN+97bNEQRBboew9+8LSqm8MsmEK20HIcg9LJ0tXrXTFPLHhTGWC28uHEf/bxG8Y9s2LEt7N273vbuuV/6uFu60eMcYA6Dv14VVQxRF6HY7iKKobAGviofesOhNUIE4jpFlGYIgBKXWrlWtw/h4+n4A27bnXhG8E/aBQ+je8R7g3MuVHN/TZN7z2d0o7ttm/joZCAFcx8Ulk3677zHCnsFgGBnP83DN1Vej1Zp+Mpxt6wTEafnGVHmBsx3UomCMmVCRHhiz4Xk+Wq3mXKosxIm8pbR+COnb3wd61XWwvvdNIBl9Z3oSY3Onir1Z0W+xsVNlQZZlCMNw24oZ+vLzQBKDy5nGVQAAIABJREFUnvoO2GNfnOm1Wyyep+ER1NsSR1cvDPzdM2ajVquh1WpX0gdsWjBWGOUbv6Z+ZFlWjlXHcSr7zChSkH3fy4XI9We+/kkhpSgrVBjTycm+78PzvPz3dRWerr7jSJIUWZYiSRJEURfdbgdxHOU+n/q87DWTecuyYNs6VEZKHWSj/S29HVtzB/XxdF19rnWlXnXPmzhxH6L7fr2yVWvTZBHms5TScpwaxkNKiSAIceny5T11LzMMjxH2DAbDyBy54goAmMkiwbY5CCEz8VKahj/JNF6TQLcE7td2k37UanV0Op25LfLJ+TOAAsShw8DF85A3/ji8LIH78nNz9QGjlIJzPtex0rvYKCv1vv01kMuv9q0sKFoHdUvVNi3EZ09DXXmN9gacsbAnpZjKOIv/m/8J6qa3QFx5NdjXvjTQ71gWQ71ez1sH99dCSacDOpVJ5KwiUupq9zRNShFsGD/DSWNZFjzPK9tgfd8HpVZeaZag0+kgirobBLjipwjdSZIEcRwhirqlP+P638XodDpl5d1eE+92Qkq5JVQmjmNQSodqze3Hxjb/alfIBs3LEGuXQL/y15UWuPYrlkXhOK5px50QlmWBUIpOpzPvQzHMETbvAzAYDItLkiRwXWcm76WUBCF0Ju8l7rgL2Qd+EwDAHv7c2K+ngjqS3/j7UDe9GYo7sP/yz8Z+TUCHZlBKQSk1bWjQ7UFKybkaMpN2A+rKq4Eb3gjyvW/C+vM/gXjib+AxhuXlA2i323OpllFKgZCZv+22FNcYw87XWBxH8Dxv2zE+yrWqgjrEHXdpMbE9mj+UEBk4d6ayKCHQdTCDfl2UWqjVank10v5bwMZxDN8P5n0YU2USYxbQok+jsQbX9bC0tJyLfSm63ekuBjlfb5+lVD/HtQiXlBV546CUzK06JnG0i40QAp1OB7VaHaur66153W4HaZogDGuwbXvoFNsi2XoaAWnTwOo2wf/mz02wTkUo5qrFvYDkExIzf50McRxjeWkJr7322rwPxTBHTMWewWAYGcYYwiCcycSJUgrG7JmINpPyJyla6tTh45BvezcAgJ56CtappyZ1qLBtBkqtfdV61w9KrdJbbN6VGYVXkf2ZT8I6+QRUHCGO47xdIoBtzz4NrphQV2V3XAkJdd1NsB75POjaxR3/bbGg7Hfso1yrkzAWT9MUnudDSjVxGwL6/Pf1+PlP/2bXtjhKKer1pTJ1dr9StEbv1QXipM3wsyzNq3dV6cvImDWRak9KaY+vnQ/f1752QggkSYxut4tud70ab69+Z/NEiCz3KPQ2iP2bW3P1973789K2OcIwnLqX8iQpPp8ZX/ODEALP8xGGIVzXg23bABSSJEa73YJtczC2u//jfmLU7p4iMObChQtTPDpD1THCnsFgGBlCCA4cWJ5J61chTMyilXBS/iTJR/8A6pa3QokU1le/pL3AvvzQRNtCCKHg3N53lTqMsQ0T9np9CVHUrcQEcTuvosLQnDGGIAhBCBm7Rax3EgjubDsh9P0AQmSVOD8AkP3qfwd17c3A0oFdExiFEGCMwXH4lnE+yrU6KeFeewDWJi6o7eR1RXrKLgkhqNeXkGXpvm+/cV0392Cb7SJ+GhYL/SDnz0AyDvnmnwZ58dSuYvigFGJbksSwbRu+HyBJkqHuSbZtbwincF0vt83QwRRFKEXRFjvvjZf9QpIkcBw391TceN8vnkOe5+26yeQ4LoIgQKvVWqgNRN/3p16JauiPbvsOEAQhAKDTaaPTaZf+loU4nCQxgiCEUpPfIFtURt3EKexWLlyczLPBsJgYYc9gMIyMUgorKysz8+1y3cXy45DHXg913c2gf/cY+Bf+b1inTk588aeUhOd5C3VexsWyLCwtLcN1PViWBcYsWBZDu92a96H1ZYP4lqx7QTmOC9/3y7THoj1FKTXw4rd3Eqhed+22E8IgCNFqtSqzqB4mgVFKiTiO4boeKB0/JGFSwr2UsvTam4Wg5Dgu6vWl0musXl+ClLKy436W9AYtzJJRFmGjiIEkjSF+8WPA0ddBXXcT2KMPjXPYW49JKSRJAkIIfD/Y9plOCC191tar8WxIKZGmKaKoi06ngySJTTVeBUjTNLeo2CqcpGmSi3v+tqEalmUhDGtoNhsLJepZlpVXqO/fKuZ5YdsctVoNQki0Wk3EcbTjfSBNB09u3g+MuvFo2zaEkFhdXZ3i0RmqjhH2DAbDyCilcOSKK2YyeSrKzBdpokZffh6ktQb26GSr9HpZn8DuH2GPMRuMMTQaa3AcB47j5i241VxE9lv8S6m9AAuDeD3xJbA5h+9tFPsopRBCol/LVO8ksBhvmyeEjuOAUmtiY2QYYaI34bVXwBs0gbGXLEsRBOEGU/h5w7k9NUFJBXVkd/8C5PW3wblwFgFj6HTa8P0Avh9ASolmc3S/tb2EZVHYtj3z4JBZtoKT089pUe/Tfzyxir3N6A0HB5RSZJn2kXRdD67rlumzhBKITFfj6ZALU41XVfS9SSAM+98301SLuWEYghBsEf90m3+0cIE8nueVYrVh+hQBRmFYA+cc3W4H3W53oPuB9kVO8vuMByH294bAqBuPRTKuacXd3xhhz2AwjMWhgwdnlq7nee7QbULzZFKVQTvhODq8ZD9NYD3Pg5QCSZIgSeLcv666bRy7Lf6LaoosS5HkXmlpmpafybb5hso+y2JQSkFKqV+v2UD2wY+Dnnoa1skntrxHEISI42ioVpedxLthhIn0gQchb70d8shxoH5grJZFfd2rqbS/jkohvE6j0kCcuAfi/o9A3XAbnCRC8t1vIk1TpGkGznkpDhvWk0BnPS5m2QpO1y7C+rv/D/KNb5tq66+UehPN89a98bKspxovNtV4i0Rh9xAEYd/NnSzLkCTxBj9ESq38WWOh1Vq8imCdpJ6Y9s4pY1kWfN8vK+7iOEK73Rr6vCulEMcxCCEIggCE0IWqEK0Kvm889vY7RtgzGAwjY9s2Dh08OLPFFGN2WUlg0Og2mvFTBReJIAjQ7XbKhWXVhd5RFv/rYl9WVvYVArplWWUrnONwdH799yBuegvkkeNgTzyy4XUKA/VWa7gExJ3Eu2GEiaLllpx5AeLeD41t/p9lGWybwXHcSohaWtibTOjAZsj5M6BZCv+lU8CjX0DW0d+hUro1uahW3W/+mv1QSsF13ZltMo3DOBs+kw7R6Ic2vNf2Dt2ubqs11XiLjRAZLEt76vW7XxTCSpLEoNQCYwyWZaHT6SyggEvg+z46neGeeVVhVr6d46GrPIvK8VariSgabvOwH3q+k8DzdPXedi3ihv5wztFoNIygvY8xwp7BYBiZWhiWi6lZsF6VsX/aTndDp0Fm++JBzhhDvb5UVuntN7TYlyFNE0RRhDiOkLoBxJvfAXnwCvCnHgf53rc2/E4QhLnf1XDXaK94tzmUYxhhomy5vfQa1MoRWI98fqj2234UibRK6QXrPCmqmlzXhWVZZSDKJGAyw/L5lyC++02kra3nLI5j2DbPq1PMPdG2OQAMtMmxefHcbzFdxQX2pIJfemGM5cnTHoIgBOccQghYlrVwvraG7UnTBI7jgHNn200R3bqbIkmSMsl90QjDsKzoX0RmId6PA2M2wjAEQLC2tjrxLpre6r3iu9wP89tJ4Dgu2p3Owo59w/gYYc9gMIzMgQMHwJg1s2oxKSU4d0DI+Ab6ewXbZlNrBawSnGv/liJh0aBJ3vP3IH7inaCnnsLBL/5H2D2+QqS2DPnO+xCffh5IhjtnveLdJBYa4s67IU7cB3L51bEWK0EQwnH0PcC2bQAElmWBUgpCCBizAQwePjIuuhqyhSSJwZgNznXbtOPoNjbLYuWxAYNXl1JK86TnaEfRLkkSMGblAu7i2BRMA0ppXsG4+1jfPKb7jfHiz9Sxq0G/961KiHuTsHcofFl7hTzd+ibQbrfQ7XYRx3EZWJNlswmHMUwfXQ3lQ8q9mUJa2FWsuXWkH/69Ld6u/aiagD8N8X4SWBZDvV6H4zhI03TqoU1ZlkEInTxvxL3B4NzB2tranl8PGLbHCHsGg2FkjlxxBbIsnemkXwiBIAiNx0+OToW1K9GWOC6UUiwvH8iF2/WJCecOgsBHs9k0E5ZNZHf/InD4GPDqGci/+QvYto0gCLTw/a73o/2+XwNaq2OJaZNYaIz7GpRS1I5dhc7b7oY690Mg7kJK3ZZs21pQcxwXtm3D8zw4znrKcLEgGHYBtyHNeFPVIlC0OTvodNp5KqiuctHWBAqWRcGYBdvmeQiBm3uXeeUClHMO2+awbR0IwxgDqS+DvOvnoV55CVFj94S7NE1zb6IQSbJ/W5eyLIPneUjTbNcgnc3jsd/4JOfPQB27GvLW24Ekgrrmhsos/oeBMZb7dBZCnpMH8qwLeUVV7+axU6SOm/vu3mGvdj7oTZVAJ7F+6Hchb71dV4l/48s7/l7VKuRm4c08Cr7vQymJRqMx0y6dLEsRhrV9H6oxCJZlQUqJTqcz70MxzAkj7BkMhpE5dvQoOp3ZmpVrI2iJMAwr8aCf924vIQScO3uiFa/wdrIsC47jlj5ynHM0m01TpdkH+sKzUCtHYH/mkyDtBtJUV2SkaYKgeQnJpddgPf5f+od2DDh2J7HQGOc17IMroO/+ADrHr0X03l+FWL0I8cx3kKZJ2TIWx1FZ3RZF3bxFVyf1+X4Ax3GQveMexPc/ANpuDLSA613wqdddu2Xx5/sB0jTpOy6FEEjTdMvxRVEXURSVGyJSKhACEEJBqa7wS97+XrTf92vILl8YeKGZZRmU0m1o+3nTQ7fj7p5SvHk89hufJI11pV5rDbBsiPsfqMzifzsopWDMhuPoFu0gCMA5z71pdxfyNlNspFUlrMYwPkKIXNy19lRAgb4fp7qNM/d2ZZ/91K4Ve1WpkJv3XHInilCLeXguFnN+3w/2pQXLcCiEYYhLly7N+0AMc8IIewaDYSRc10W9Xp9LpZgQuixf7+KJuSSiysPHdeLn4eMTCQUYFaV0guEwCy/G7J42weFaBKeJNsD30Gw2crN2oNVqbQjKMKyPPXL6OdDXzmgPu3zxwjkHYzo1l2Yp0h1aCKtWqdBLscjxG5cgTtyH1s/+MvD892F95/GBFmB6pz8rRTUhBMirZ+HEXdSfehyeRXcN4+ld8NGXn9+y+AuCEO12Z6RrR0pZhqPopNtcpLQdJNfcAHrqO2CPfXGoBV6x0bGfqxt0hRmbmMdQIfjRs6crsfjvpWg9L/zxfD+A63q51yPydrk2omhwIW8zSik4jgOl5MK3wlVZOJk1WSYQBLNPkZ42jqM3OUtv1wH8XKtSIVfl57Hn+SCEotudz3gRQpT3OuMftz26Gtc3ARr7GCPsGQyGkajXaroKZk47vlLqRbE21529X0z6wINlixZ77C/nuuBbT7rbuGhjzIbrunAcF67r5W2APmzbhm1zWEsHIN5xL8LWZfjMgn3gEMSJe+FcfhUy6s5F7OPchsp94nS7x2SPQR4+juSjfwB5zY9Cvv560LMvzX1CPyzF2OvXZuR5HqQU4JzvKohuV6nQKxxutzCa9iK5WOSwqI04yyCvvw30+9+E/cXPjPR+UkrIbgf8pVOgWVImJtqcI8gr+hhjIATlvaR3wbd58ed5HgAy8UrZ7O5fhLjn1wCRwXryK0N/1mKjY7/6Ekkp8jbDyS5Aq7L4LyCEYHn5QJ7KTJBlAnEcod1u5+mmSV61Ov79kxDtJbnoVeFVFk5mjVIyr4wfXSipmlAqhIDneQtbsUzOn4FSCvK6m0FfeHbskKlJYVnaw7XZbMx1AzhJkjyFd2/6Q04KQghqtRoajfl+X4b5YIQ9g8EwEsvLy7Asa66plEVVThCEAAZLQ5wURauH/ZlPwjr5xEgT20lNjF3XhVIyF+/cUsArRLIsy5AkKaKoi263gzjWLYudt92F6L4PI75wHun3voXuHe9BdN+HQTtNLL12Bo7jAJjtJIpS7Zk2rV3Z9IEHoW55K9TrfxTqhtsWcpG3U5sRIQSO40Ip7Oqzsp1YsZNwWDCJRfJ2458xhnqnAdVcRfa3XwB98VmQ1trQFWx9ue4WND72DyGffwby4nkkuSeelAKEULiuC9/X7d+WpSsf+y0SgyCcSiWpvP5WqBtuAw4fG/nc6opmbTo+aw/UeaOrfnVS+15f1Liui3a7taG1expkWVamqabp4lbLVKXlsioIkcH3AyRJPNK1UkWhtLiHL1rLpgrqEHfcBXndzVA3vXkgb8BZUavVSluJWbDTvFhv5tcWfpNhmmRZBtd1wJiNdrs978MxzBgj7BkMhpEovHvm7XsmpUSSJAiCME/2m00F4TCtHtsxqYmx63rld5GmKaIoQqfTRhRFSJIk38EWWybvvQsdJDFw7mXtJ/XYFxE1VqGUgu/7eRXQbMSBIvBgWpNIcvo5yCPHQZ/+BsizT0FxR++Qnz29MIu9ncaelBKe56Hb7YwsyA7iTzSJRXK/8e84LsIwRNRYRfb9J/tWywGji+LRx/8R5JGroK67CezRh8o/L0y6C9FbV7SwPOjCA2M2CKEQIsvDOpyy6m+S0LMvAUkEeuopsMf+auRzK6Us/dYWWYwZBc4dKKXmuuk0CyyLwbJmE2wRx3GZ+LywFVF5SIq4467KVJnNE6UUKKXg3BntedtsaAHqkc9Xprosy1K4rpcHcFX/+i+eY/K6myHufwD0W/8VpNsayBtwFnCug5+azcbM3nOnebGUsgyaWoTvd55wzrG6unv4lmFvYYQ9g8EwEg7n8AO/Eml5RetmEAQzW+hsOYYRhIZJiCOU0tKXLo7j3JtusEXXbgbyQghQqj2rZiUO6FaadGqTNtJpgj3xCKzvfgPqdddC3PshqBtu00LAu96/Y/vpIkApzSstMfJ3NohoPZFAjU3jPwxD2AcO4fKb3gFx5sUdX3tUUdw7fwbp628A+/QnoJZXkP7OH2mvwrWLG19fCKRpgiiKkKaZDqlxdNuuDquJp7KJQNIY1qmTsE49NRHhwXHcfVfdMGmfvaqig5P4zKqTivMZBCFs28asq7knQXb3L0Dc/xEgiWCdOjnvw5k7uuNBhwANW7Un7rwb4sR9UCtHdMhMRYTSNE0Wxme0eI7RU9+B9fTXwR59COwrf12ZOUitVke73Z6pj/Vu8+IsS+H7AXzf12FTe/w+PypBEODy5ct7vnLdsBEj7BkMhpGIkwQHDxwEpaQSk3ulFKIogu8HsO3ZP+yLCRqSCOqaGwYS+PqJI5Zl5R54dm6CTgH0D7covDSEEIii6SzedVunmplY6ji8bLGeNuT8mbI6Sr3+Bt2iW6EWmFFwHBeEkHIcDXMdzNozqRj/lkhRry+BEODSj78D6c//xq6C3bCieBnGcfpZ2F/6fyEvnkf6O38EdfRqyB+7HfQ7X4O48+6+n10pPR6TPIjD8/y5BboM8x0VRtp7zSB/N9I0RRCEI4kVi8QowUnjkmUZoqgLy6K59YP2mqzCHGAQ5PW3Qd1wG+ipp2Cdemreh1MZPG+49lUV1CGvuwkQGdQtb61UO65SqkxRTZJq3wOK5xh77IuwnnmyMuIogHIeOo3K9J3YbdOwCFnrdjsghCIIAgCzteKpOkopEEqwcugQVtfWKn0NGCaLEfYMBsNIKKXQarVwxeErKrWAiuMIrufl7SWzmyQVEzRYNsT9Dww90eWcIwxrcBw3T6vVVSecO3Bd7ZunfY7sPB3MQRCEEEKg1Zre7q6UKm+/mo1XV9FGNxNhr6c6ir7w7K7tp+MySCjFuBSeSe12G67nwbYHN0efh2eSbduo1epIkgTtdmtgwW7Xyf8mAaz4bFanCTx3ElJK3Zb9Y7cD9QNQK0cgTty3qzBfeO91uzv7F06L9Q2EGOqa63cV+PQGwfbJv1UzwJ8UhBB4nr+nqxWLxFopZ2eVUKATpyNkmYDjOPD9AJRSSCkrMxfoR5FuPE6b+16j8CnW3pyDCbTixD0Q938E1hNfgvX01yvnWyiE6GnJr67oTNIYaDaQffDjlesWsG0OSulM59GD4PtayOt02kjTBELowCSd3l3t73uWZFmWB58EWGvMrpXaMF+MsGcwGEZGCAGCwly3OuXwcRznabAjeseMQCE0FAuHYSa6QRDCdV1EUYR2u5WnGsaI8wqhKIoQRV19volut1RKotNpT33hqhdqEkEQIoqmP8GzbQ6AzLydehKeibvRL5Ri0sKK7/vodDpQSuXXweAi93ai2rDHOOi/9zwfvh9sGMc7CXbDHMdmkbL4bPXvPI64qXew6dpFWF99WH/mRz4PcvnVXYV53w+Qpunc0sDXNxAsiPs/su1xlufq1TNwCBAxp++5q6IB/iTQXlvOwnhtjUrRdjyv56/2uNXPK855HtpU3QV21dKNq0Dho5am6cDfWZUrzQpc10OSJJVvxx0krGoeMKY9PKsk7FFKEQQhWq1muYEgpSw7VrTA58KyLABkpi3EVSTLMniej5WVQ2AWM2Ea+wAj7BkMhrHodrs4ePAgCMFAk8JZVYhos28HjuPOtC132IVDGNbAmIW1tdVdzd6LFtU0TWaa+lh47fn+9Ctg9ELV2nO+KSqoQ1z5esAPwT77b0tPt0kLK0WbaEEhcg+SaLnd2B32GAfxsarVamDMRrPZGFh4GeY4NgTDcAfijrtgPf4wQsgNacHlZ+40dxXmKaXwfX+mRuKbWd9AeGnHDYTiXKnGJYTnTqN1+7v6nru9nBRaVHJMy6agCszaZ287Cp/bKIpK31fP86AU9v3iuuoIIcE5H8pyYxEEUs/z8iCk6laQAoOFVc0DQgDHcSpV9RyGRUJvn2debkkjpQRjFhxHJ9zrThcOxixIqQb2oN4rFFWNy8sHYNs2mq3WvA/JMEWMsGcwGMam2+3i8MrhgSYAs6wQSZIYts3heV6ldh0LgiAEYwxra2vzPpRdSdMUjDEEQbDBA1AICWByE2e9UK3WZHJc5OHjSH7nnwC33g6EddBXXy7H/qSFFc/ztnhu9SZaSimHr6QZMv2w9LF68Vmo1127RcSnlMJdOYKLb3w7cO6HA7fTFueKfnt7P7yC3oVnaVDebiB45UV0u9t7ku20YHVdF0qhEqJz73H22yzpHVcuJRBnTkM1Lm8ZZ4uwQB8VKSVc11vYFNdBqKKPYtGmK4SE6+rF9SK06e5n0jSB7weVrbQcBc/zN2ziVJVZdAuMQtXuLbZtw3HcXa1npBRI0/WE+ywTAFSZcu95fh6yN//n+KwoOjhqtRrqtRoajYa5F+9RjLBnMBjGJssyHLniioEmALOuEEmSBIwxeJ5fKS9AHfJhY21tceLo0zQpq6sopWDMhu/7E0+f6ydOLTLpAw9CXXsTAIB875uwP///bJtEPA5FIm6/CqUk0bu2QRCCc44sywa+For0Q3L51V3FeBXUIV9/PeippwCZ9W0X5ZwjuvO9iO//8I4C/5Z22vxciTvvHmpzoGwb++qX4FKy69jarqq4Vquh02lXTiTqt1nSO64sywKTEuKZb+9JAW8ndGv/bDw754XrOhBiPJ+9aVTSSylKWwnOnbJ6Ri/QdTW957lwXS+vKuYgxLTPzYNC0POD7QMnFsmP07IscN7/WWgYHM45gMG6caZNrVZHt9vdtbNlM0WnS1FRnGVp6QtadDMwxrAfWneTJIbjOAjDcCEKCgzDY4Q9g8EwNrZtY3l5eaB2oHlUiKRpAsasyqSkua4Hx3EWStQrWG8H1u0QUorcf28yE2id9OjtqYo9vHYO8kduAfn634J/5t+AtHdu5Rx1AWXbHJZlbXsdFl40lqUrLwkZLEluGDG+NFV/+utgj32x7++5rgdy/gyy1Qs7vuZ27zvs5sB6+m420GKvn1CmW3nsuYVm7MRu52Me7Zrimh9F+jt/BHL6ubLtfB5QSvMAmWoLEeNQhC2N40s6zUr69Tbdrg6tIbr9U4gMSaKfI7p6RuULbh+ASbmcNYUwvN3zfJH8OB3HASHVC35YNIoQt3lXqbuuB8bYyAm9vXMqFXcRxzGiqFta2hBC4Xl6g2Hce2nVSdMUvu9DKYWuEb73HEbYMxgMY+O5LsIwrHRpe5qmIIQiCIKZ+tNtxrIshGGIRmNvRNAX/ntBEIJSq2x7GAfXdStVXTku8idOQL71nWBPPgbrmSd3/fejLqCK6sndJqWFKOt5PjzP37HaRx4+juyDH4f1yOdBVy/segwbRKZ2o6+I73kusk4L6tTJkZJvR90cYIzBtu1dReN+QlkQhBsqVqvEbudjHi1V6e/8EdTRqyGv/zHIm988t8THqrWTTQMtXtpjiRizqqSXUiDLMmRZlt939L2n2DAqKvx8PwDnvNJzir1IlmVgjMF1vS0bAYvkx+l5HtI0q+T9epEoNkbm7eFZzFNGvR9sN6fSlap6zhRFEZKDV6D7q7+LpUvnwJO4vDftNYQQOHjwILrd7p4WMfcjRtgzGAxjEwQBPNedW1LkoGRZCkJInmyZTcxEd5gKq3Xz372zYNEpoRlsmyMI1tsbLIsBwNATI3ZgBdHbfhY493LlFxCDMHSF2QgLqGJcDxrsUHiuKIV8Ee0A2PpdDZvYt5vIxBiD4+gE6HGvv37X3U7XImMMjLHdFyncgXrdtaAvP1+2srru7t4+VYY7s22pIqefg7ruJqC5BnXjmyCPHAfqB2bexqeUyjcK5reZM20IQZmqPvJrVMhrUd+botIXdC9/d1UkSRK4rpunLa/P6ao0RnZDh+Z096QoMwtc14Xn+bmvrKqAsKd9skd9fg06p4o/9D9A3PJWRLVl8Ccfg+/5cF0PnHPYNofjOGDMhhBioe9JhaB5eOUw2q2WEcD3EEbYMxgMY1Or1UrfrqpTHGMYhsiydCITv0ErrDjXE4N5pmpOCyll2W6VJPq8WhYtJ4h6YmSDMQZKKQCUEyN5+DjSBx6Ec/6H8GWG7jvvR/fnddv6AAAgAElEQVS9vwokMaxTT83zY41FITLRl5+H9cyTg4t0IyygHMcFpXToCbgQGaIoAiG0bIOzbRuAghAS5PSpiST2UUoRhjV4npfvEo8vbJfJr8euBv3et0DSeMdEXt8PSmPtQV63uJ5n4dc0bf+qwhNzVhsKdO0i2KMPgf7gu1ArR0DOvABx74fKczpLvy7tszdYa+ci+YgVSCnheXuvKlGPVYIwDAGY1txJQSkF5w4cx4G1dAjixD1gF8/rIJ78mazb9RYzTIMxBs6dhQjOqBqe56FeXyrtC7rd7o5hU7PAcbTI3G6P1oYLDDanUkEd8vBxIIlgf+aTEGuXEEXRho0FISQo1Z0/nPOxvU3niZQSlBJYFkPLJOXuGdi8D8BgMCw+nPOFipCPoghSKtRqdbRazbFL0a3HH97wv/3gnCMIQrTbe/8BKqVAkoiyNYwQCtvWPlCWZcFxbHgeBSEEAHDp7/025I1vQmzZYJ/6JxBZsZBY3B1RABB33IXsA78JAGAPf26q76UrdkafgEdRt/x93/fhHLoC6q3vhPP1vwX9D5+AUgBq9Q271Pr/KxR/tP53+s8IQfl3nqfTSVdXVyd2r7Aef1i3et56O8Qdd+XnmOR/Szb8W845LIsOJKpvvp4L4+2lpeWp+WJuN1ZUUIe4466ytXlU0jQrqzJnCX3tDPi/+j/052g3ynM6y2tDiCw3Rx/g387wuCZBMT7Sk0/Acdpzr6yZNHqjKEEYhuU9TlcaL/azYR5QSsvQLiEEhBBIbn8nuvf8OgLKUPuvf5mHl8jy77UFQbZQoQKe5++562DaUGqhVqtBKYVOp12p0JFB7DMmgbjjLsif/SWwP/8T0NfOrP95fi300m7rOVe9vlS2CMfx6BWF8yJNUywvL+Pc+fPmnrpHMBV7BoNhbFYOHVo4LwpdSi8RBGHp9TMqO+0GMsZQq9XBOUe73dqnfhZ611+HbiS5cXGUL9IikNPPQh46Auszn4RoXIJ6+QV4WQL7K1+EXOAqlFl5ElkWg+M4ExON0zRF5213IbrvwxBrl0B+8HS5My2lglKqFPUAAkJ0KzAhBJTS8sey9I/+b4I4jodq1++tngJ3IE7cAzQbyN55L+T1t4GefhbWt7+64RzTs6d1Au5jf7XhnOsFajrQ9dfvek7TtAzgmcYiY7uxMinDeill3iY/n8Tpzed0ln5duh3XG2ixukg+YsD6+BBRB3jDjZBnTy/EcQ9D0QqYZRlc14Pv+2V67rQWo/LwcSQf/QPIY9eULfmLDGM2arU6hBBoNNYQxzqwRJ59CaS1Bjz2V4iba4iibu6bu34/l3KrsFFVgiCAZbF9sYE6KRzHRa2mLWJarWblKmMdx83Fteke17D3/izL8iIBCcZsBEEAx9Hp3lKqhRDDpZR6bdLpVO57N4yGEfYMBsPYXHH4MJJk8XbRi524MBxf3OtHIerFcYRWq7lQwudMaTVgfePLZasnSWNYLzyD0LYXeud9Vp5EnudBKTnRNstikku/8tcQ3U4pzOqfFFmWlkKZ/kmQpgmSpP+PbfOhJ+eFaIEkgjhxL8SJ+6BWjkC+/b1QN9ymJ+HPPLlRMOpzzgtfv2Zz+1biQVow0zSF67oDpwkPw7ZBIRMUmuI4zisX55/6N0u/rqJVdRBBdqfjqmKbbjE+pOMj/rlfmZp9QRU+u5SyDNfQtgEBLMuaisCXPvAg1C1vhbruloFE9Sqcn+2wLAv1eh3dbmdLW2W/8S6lLH2AC6FvEdCWH9rqZNHmovOAUoparQbbttFsNio717JtG4SQqT+zhnkm9V7vMuogSRJ0u11kWQZKrdLWxHGc/B4lKzsmHceBUmqsVmdDdTDCnsFgGJsjR47M3YdjVIqUvlothJST85OxLAu1Wh2dTmcmbQR7DSkFOHdA6wcQ3fmzlVwwTYJJLAjDsIZ2uzWxieOk2j97cRwHQmRDXV+FaAHLhnz7e0FPPgH22U8B7TXQU09tqcrbjjAMkSQ7J9oOUxnHOR8rgXQYJimAKaWQpgmCYHL+ooNQ+DcSMnyQzqTQ4288P6RJVU9OkmJ8yGtvhLrhNjgvfB945tsTf58qfXalFJJEV37btl0KfPr6nsw9kJx+DvLIcdBvPQb26EO7Xn9VOj+bqdfriOOkUu2VkyYIQnDO0WismQ3UAeDcQa1WR5alaDablRWdAN3yKkS1Eo638/LVoniCOI5yywAJxhh8388DaWwopSo3Rg8cOIDVtbWFEfEN22OEPYPBMBaWZeHQwYMLLV5JKZFlGYIghFIYu+S/EPUKPyDDaMRxDPUz70d8/wOwOi2QH3x33oc0ccZdEHLOQevLaN3+7omJn9NYpLqu09erppciRIWcfg6k0yxFi7K99qE/BV29AOvUSVinnhrosxbVev0SbXtFVfry8wNVxm1OIK1ypU4/ijZq3x+sgm0UGGNwXQ+e5+c/Xh5Awuf2nNCBMONVWs6iTXfU8UTPvgTWaaP+rUeRtCYfzlTNFmUtVEdRt6yQybJsIotm0mmCPfHIwKFH1Tw/WsCxbXuhE713o15fAqXaP7VqgknVIERX6TmOg1arVfl5O6UWfN+vXGu1vP42qBtuAz311A4V0rpQoKh81WEV2s7D83wwZoOQ2SXVb4e2JQJszk2Ixh7ACHsGg2EsHMdBvVabWdritCjaT4IgBEBGXgBSSlGvLyGOoz29Qz4r5NnTsKMOaj/4DtKfvAvqlZcqtXDajkEX6OMuCH3fR+v2dyN5/2+MJMT1O05y/gygAHndzaAvPDtWGm7x+vzSa2VL73akDzwIeevtUCtHYH3jy+t/wR2o1107kteVboWP+17PvQLm5pbe7SjaOgvrgSpX6myHEFnZIjSJ9ibGWCng+X6Qewzp+2kUdcuqZd/384TB2S++KbVg2/ZYlZazaB8edTyRNAb5wdMIbDYVW4xZtk6PQjH/0F6aycwrkKp6fmq1OrrdxWmnHRbb5nAcjrW1tUpXnVUBzjnq9TqEyNBoLIYIWq8vIYq6larWA7Ctl+9OFCEb3W63TPwuLAV0AOH8RD5m20iTBC3TjrvwGGHPYDCMhe955YJt0SlafIIgBCF0BKP/e1HvNJB12uh2O1M80v0DSWPguafRfcsJxPd/BE4SQfW0PlSVQRfo4ywICdEph53nnx1ZHOx3nCSNId71fu0xtVlk68NOImbx+rTdBH3+6R0nruT0c1ArR8A++6kNYuKoYofjOGDM3na3f1RRlTFWimJVrdTZjaJCOUlGE0Fs24bn+XmLkYMsE4jjGJ1OB1HURZomECLb8tqe782lillKCd/3hwoO6a0gBSEzqcwcdzz1js39RtGKO8643kuEYQgA6HT27lykmHtWTfipGkGgU6Xb7fZcwpNGoag2rVq1HjC+kK+UQpZliOM4r5pUpSdflm19bk4b2+ZotauVhmwYDSPsGQyGsQhCPWEYRgSrMuviXgBKB18giRP3IvvAR4HmGpLvfnPKR7n/KBa89e88DktklR9vsxB8XNcBIQRJqzG6ONhznEXyLDl/BvTU031Ftn7sJLwVr1/79lcguu2dhb1Oc0OIigrqSN/3QYgbfgzW3z0G6xuPQtx590DiCiEEtVq9DK3pW5k44uScEArOdbBLVSt1dqNYOAzakus4Tt5eq6vybNuGEAJxHKHdbiNN0zx8aPsFSZFqOg/hSSfjunnF4GCLpqKCVLzt3RDHXg/5M/dDeSGsk09M7TjHHU+E0LErExeZwry+qKrdrwRBCMYYGo21eR/KVAmCEO12Z9+LuDthWdrjbXX18kIktRa4rpdXuVV7rjcJhBCIogiEEIRhDZTSmX1uQoi2F8k35gyLjRH2DAbDWNRqNXDb3lM7pkopRFEE3w/AGEOa7t5mXO80gdYaxJd3N9o2DE+x4M06LQRBMBEvxGkyC8EnCEK0jlyF6OP/COT0c6BrF4d+jd7j3NCaevKJDSLbjq+xg4hZvL5LCdI0G2phIU7cA3Hvh4BDR4EkAmEWsg/8JtSxq0G/960dz613+CjaP30vute/EdmP3Y7sAx+FfMs7oOxcvMx9/EahqARc9N1tLbS5oHSj9QCltBTxvLwim1Kd7JckvVV5wwdwpGkC35/P9WtzrtunB2x3Iqefg3jbXYDrA4ePAZRCHVgBe/hzFfZWVHBdb6Zjs2rnIk1T2LYN13X2pcetZWlhc21tdd6HMlU8zweAyvvEzRulJDzPW5hKvQLP85Ak8Z5tI+9HlmVI0wSu65bC5jRbphljCMMams0mXrtwwQjkewAj7BkMhrGo12qwbbanhL2CwhfKttmOHoJBEMISKaKT36jEwmYvU1RU6jaj0b0QFxXGbHDu5EEvCmsf+5+hjl4Ndd1NYI8+NNZrj1pl2CsObrfIdxx31yTW7MY3I/kf/zmyw8dhvfB90Jefh7jmeuDQ0TKdUh27GvLW23dsy7UsC+pn3o/2e34F6rqbgTfcCAQ1AIBaOQ511RsgrnoD2FcfHvgz9mLbHFIOXkmwORSkSmRZijCsgRAK1/Pgez5c14MOJkgRxxE6nTbiOEaapvkia/TJf9GCFIazTeYFAG5zWJY1sB8s6TQhrroWuPIa4LmnAZuD/ft/CXrhlR2rVOcpdCml4HneUJWJ41JFn8kkSeA4LmybL7z/77DoBGq65ysWgyBAt9utVBVa1UTuAs45gPkHNQyD62phbxG8ACeJUipP1FUIwzCvcJ/8PawQD8+cOYOLly4ZUW+PYIQ9g8EwFrVQt3xUuXpqHOI4gud54Nzpu0Ao/m6v745XiULc8/0AQRCMVDm0SJDaMsi7fx5L3TVwKBBC0Fk6hMYv/begX/oLqGuuB6gF8sIzI1Xtle8zgSrDzYv8YqHjrl5A1mnv+D0lv//PgPoB4OofKQMtrJNfB2mtgbzwDLKP/QNYD/0Z6NkXdhQfa7U6Ii9EduObgG9/FYi7wIEV/Zf5AgcA2CN/MdJnLBZJgwp724aCzAnHccpqPNf1oJQqhcoi7CJJkokljG5GSgkpxcy90FzXAyFkqCqu7L5fB8I6kKVw//CjoBdeAbCzCD5voWtYn71xxYjt2vnnLWzEcQzX9eA4DpIkxTiC9CLheR6yTFTermIcLMuC63qV81+b97W/HdSyYFmDdZ9UBe03Jyol3M4Snagbl8/rSYUCWZaFIAghhMSLp08vfOeBYSNG2DMYDGPh+z4czvd05VQcx7nHlLtB3HNdD67rotEwiWyzRikFy7LAGAPnDhgbvBJn6Pea0y48IQSe7wPvej/a7/s1pJcuIPnuN5EkCeJf+11dueY4gOsBVxyfSNXe2Me8SfDoDc/Ac09vKxRlN74Z8s0/DWQp8LW/gf2lP9dJn7nYmP72H+rKxGt+BPzf/fNtvwfOOTh3sPqxf6ir9MI6rL/7MtQNt+l/0GkBNgfOnwX7yl+N9Bkdx4WUYtd7XjFu6NceAZYODORXOGm2a6vVYRcJOp122VYrhJhdlZcQAAiCIJzZwoIxVqb1Dgp58RTUdTfB/vQnNojmO4ng8w5UIYSAcz6wgDmuGLFdO3+vsD8voS+OY9i2Dd/3IYTcFyKB9p1r7ek5ief5+bVcLaFq3tf+dtAh7wlVgHMHSsk9vbbYDb2JHYNSiiAIxn5Wuq6eA7z22mt45dy5Pb0hvl8xwp7BYBiLYjdpL+8OA0CSxGB5EmSaJuCcw/M8NBpr5uE4J5RSsG2OZrMBzh1Y19+C9m/94ch+c9sxj114zjlqtToICKIXTwHNVdCv/Jf14IeeBFn63W9qUe/TfzzRzz0KmwWP3vCMrNPa9lpJfv+fAbUloNuG82//KcQdd20Mujj9XPkZSZZuIxYQBEeuxKWfvg/SrwHMAvt3/wLWc9+FuOUtWuhrXAb8EOTVM2Bf+9JIn9F1vTz1dXuRQAV1pB/+PYgT94G++jLs//yvpy7qUUrL+5IW8/yyIm9zW61ug52vyJFlGSyLzTApV5uED+PJRdcugj36EOjaxYFFqnkHquigkMF99iYpRmwn7CulIN71/rm0oydJAinV0IFYiwhjDLZtL5yf2rDocJSd78HzYN7X/nboFv3hUsHnjWVZu9rg7BeyLIVlWfD9YJvnF9nx923bRhjWEEURTr/0EtomJGPPYoQ9g8EwFpRS1JfqSPfBwzdNElgWRRjWYNs2ms2GEfXmiJQSdu6b1Wq10Pnt/x3q6OugrrsZ7NEvTOx9ZrkLT6keX47joN1uo9vtAEm0ZbHQmyDbKz6MQq9goZZXJuoHVyx0PIsiTZMN18sGoeSFZyBvehPYv/+XULe8eYuQ2vsZtxNaPc9DdOfPIXrPLwPLB0F+8F3YX/4Csg9+HOoNN+p/lERAlmpBNG+rHBbP8xHHO3v/iBP3aFHv5BNgD/3pRMcNpRY456VHTm9bbVGNl6YJut0uut1OvgCeTlvtuOhNEidvl5zutSWlGDgFuB/DCPzz9FUshL1BW6n/f/bePFiyq77z/J7l7jczXy2vFu0gJLSAACFjBAiZQbItCclt4+5oGGwx9Hh6HJ7GNo7wH9MxjploT09Mu8N2RMfEdNPuiIGZcU83brzQGm+SGQkMlgBTaEGWqtBGlUpVqu3letdz5o9zz6187+XLl8vNzJv57idCIUHVy5fLzXvv+Z7v7/stUozYSdgX198Ceesd+Tj6vN8f3TqpGp1XVywwzawpfUVfn0aLVKvsSiwSnb0ZReHSvGdJkmQuteURI2dJHMfZRMLm3NC1tX2wbVsJoaYJxjg4V/8QQmHbNgzDwKlTp3Du/PlS3gdUFEcl7FVUVEyFEAKH1g/tmZwGtdtPsrbc1c52Wwb0DUwYhsArxyGvvwX7//DfgjUvFTbCMa9deM45arU60jTNROP5uBH6BYv0rvsKyYPb6m6ybXubsNf/e/lTfwX+2JdBz53eVUgd9OdaEO29/CKS624C9h8CefYpYP0I0rsfBM6cVFlptguYNuD5E78+x3FByPCMPf0c+SO/D9JpTvR7AHVMuK6bO/Acx4VlWaogRArEcYIoChEESsTTbrx5jtVOi2oBdMbKhZsUy7ImbhocR+BfdK4iY+Pl7M0Kfe6kL7+YO4xJt7Ww90dl5rogZLmKlwgheXYiIRQ75QW6rrcnmkQdx0WvtxjBRzunarVa1vS+HPeAjuMgDIOluS4A6nytM1krdKu8C0Jo7uJzHAevvPIKur0A7XYHUgi1uZekMDhHr9fDaz/84cqL/RWKStirqKiYCiklGo0GpMTS3OBMi25z9H0fQoiVv4kuKzo7qd1uQUqZubr+M8T5s/A8L2tELNdIzE6YpqmEqV537guWfsGCHn9u0wJ8Ura6m0zTVON4fSU7Owkluwmpg/7ctm1IAKEAxG0/CqwfBTv+LKTfgHRroMefgayvKWGv24bxb/+XiV8fIQTx229H95f/OXDqlYHOv6LEYMdxYBgmer0egiDIMvGCvpZatbBcpsXaINSCxQOAmQouhmFM/DvG+Uz7R+UX0YRMabkytfodxsBi3584juB5fhbMX+57FsY4fN/PnIYGODey+BMXtm2Dcw5KKQACKZFdD8tVKFE0ehNgnpvJlNIsZ9nJ8hoTJEmcRbMkkLI8x9FObljHcdQEwBKhxGy68A2KMhFFMTzPy6/5lmXh1OuvIwxDRFGETreLdqeDdruNSxsbK38+qNhMJexVVFQUgu/7e+rim6aqdc7z/KXb/V8V6vUGer3utuNOStkXmu6BGwZIbR+Su+4HP/cGuEgByNKIIZZlwfM8tNvtheyq9gsWWxfgEz/mFtGO0u35ZsOEErF+JaLP/Drk0etALryJ9AP37phtpt16nXYH8V33Qdz1AOizTwGtSxAf/WnAq0Fe8zaAEIAbQNgDf/TLE4tuUkp0fvmfA7U1NT782JcnepxRiOM4z/Rb5RxTlQOYwPf9zFE3m80SSikM00Q0Y8GrqO/RpOjRu7I66Rf5/kgpISXgeV5phM9B2LYD31fN0a1WE2GoBP0wDBAEPSRJAkppLva5rgtA5m6eVcX3a+ju0rA+Cbp0RkUDqH/btg3f92FZSkRNkgStVhNxHOf3Hb7vl2pcdCc3rOsuzuU4KVKKbOy6nOexRaA2SNN8c8I0TZw7f74097MVi6US9ioqKqYmjCIcOnSosDr2ZUEIgShSThM1mltZ3eeFElSB7pAQ4CiKEMcJCID4rvsRPPjzsKIA7umXs5FGEwDZ5CKbB4SQvOjA83yYpol2u7UQcXhWrZVbRbskSeA49sgO1/jhz6lMrutvgTx4GOndD+6YbVav17NyiHDTCKy8+nrVhnv2dZBTLwOHrwKCLuDWpipCkVLAvXAG0Q3vBP/Cb0+c1TcqaSpKL0IUgZTq2PB8D3Ecz+RakiQJvCyAnFK6stercXP29hppmsAwzMzVXb7rtud5sCwLzebGjvcVuuE5ipTY1+sFEEJk1xX189pl5jgqj9M01Rj/Mo3q9+O6HgjB1AKVKmYwYJpW3hbuOA5M01TnBQBSqM2/Xq+LTkc5pbduIqrrmlMqYW8nN6wq1CnP8xwFIUS2sVUuV+SiUS59kccKbDSblbmgAgBAjl5xxfKd2SsqKkrHkcOH4XnLtyNYFPVGA1LIfCy0YnZQStForGFj49LIi1bp1ZHeeY9ykGWZZ3rRAwCtVmsuOS66nUxKmS/MFjkek9zzM0h++h+B/+G/A390ds4zALAsG7ZtY2Pj0tC/J7064ns+DnHdDWCvHAf7xl9AvOtHN312GsdxYRgGms0NpNe+HcnP/4pqBz53GsndDwAg4I+rIpX0zntAv/fkjo81Dowx1OsNNJvNuQjD+pjpdFZ/rEaPGurG8UHf3UnRnxshBFJKXLx4oaBnXT48z4eUEt1uZ9FPpbQ0GmsQQqDT2bmxe1ao4icK6TUQve8jMJ/6KlivDdM0IKXExsbGVI/PGAelJHMoqnsS1ZprwjAMpGmCTqezVFEia2v7ckFef4c1g/778v+nXJoqo1D/nHIJJ0mSjdaOfx7XG3M6DqHdbpcyD44QgrW1fUt5vvNrNSRxsnSi5DxQrlILQkj84KWXluq7XDEbKsdeRUVFIYRRhPX19aXJNCuaMAxzoaisDZSrQr1ezzPGRmXQ2GeapgjDAIQgG2uY/efm+zVEUYR2u5UXHSySeTb+pmkC27YhxPBsq/TuB5B+7FPgTzwC40//vWr+3WFk1/d9dDpqLCv+7G9CHrkG8vqb1eM89Gmw574F9sKxy59/9lgwramcinrBaNv2XM55URTB87yJix+WiTRNQQjNG2yTez+O9KGHgSgEO/7MRI+p3bGO4yBJYrTbLZjm5EUay4AeLVx1p+c0hGEAwzDgebPPd9QwxtBorMEwDBBCEH7wJ9D72M+BdVswXn0RYRgMdaKPipQiKx4QubiXpimiKMquexS+7wOYz+ueFp0rtrFxKSsL6iEI1D/KtRhmLv0ojy5I0wRpmmb/CIRhmOeUKgfedI3hrutCCIFutwspJXzfL2UmnM4IXMaRVkK2x3hUKNQ9bAhKKQ6tH0KStX9X7F0qYa+ioqIQhBCwLZVJMguxYlYjg0UiRArbtmFZFgC5FDfLy4bjOGCMFxoIrAW9WYt7jDHYto12ezG5W/1Ir474/k8ivftj4I/9Meilc3P5vSoMe/jY+jhio2XZ2WeWqhGk628G/+Lvgr349LbH6A8VF3d8OC/3IGdOTXRuEULAdd25OQmklHBdD0FQzvNfkSRJDNbYD/mRhxBzC/L6W0CPPw12/NmxH0u3TYdhiFariSjSkRF6wbia76cQcq7H57KihSDHUc3TsxR7GWOo1eoIgh46HZWpKl5/DaS9AXz9zxF3WnNz3SRJgjiOl6JoSrWDeztORGjhUjvh9T+XRb10JhuuWnBSQqJqKLcsO8s7JFkbfIKdWoznBSHLK+ylaQrXdRFFYTUNswNJohyn+9bW0Kg30Ol2K/feHqUS9ioqKgqj2+uhUa/DcdzCbxKLcG3Mmlqtjl6viyAIstw9o5T5PcuKLklotZqF3+CpxZzMsvtonoNHKc3+N7aN/oyL47iQUpTimNCuOKwf3RayPdPfmybwPG+o2DBW+yhBLs6oVuRHQDfOD3yM/lBx/sjv58Jfeuc9mxp8R0VKCdOcX05jmqZ5RlbZHCGzoHfnvQgefBjuy88DT/8N2Nf/bKJNHSEEOFdtuP2CssrHcpGmYm7jc/PdoJKwLCsTOZZ/kbdT22cR6MIl1SyrCpeSJCn0OtMv6vULLEU1aE+ClGJT0dQ8vwvj4DguOOeFOBmLolarZ6Pul5+TlBJRFOabPoxx2LYNQhbrilxmxx6gHNfacVoxGHXsReCc49ChQzh3/vyin1LFAqiEvYqKisIQQmQZYn7hNxDihndA3ngbZGM/6Pe/u7C2wZ1Qoc4E3W4XQoh8NNdxnJVZWC0a1/XyXfFZoJqOVcuYZVlZQ56ZhZDbWQi5Ctg2DDPP1hnFBUAIge/7pclgJGdOQUoAUQDjS5+f2/dJSpk7Wou4SdfijP7vYfSHitNL5y43AU85jmxZ83N9aYfNXihF0J+L/eRjqJ88gbjTnvi7o0Pxt587CBzHmduYV3r3AxOJyJPCGFuZYqdBbZ9FC6VpmiAI9HiuX5ggc1nUC0oprkRRlLnWy7khyTkHgNK4CilVUQHN5uAcxDQbiVTtxTEcx1loTIseZy3jsTcKuuykbMdlGRFClWpsbGxUQugepBL2KioqCoUyBs91C78A09dfg3jn+4AjV8/VYTQqnqeyvvqbu/TogOd5K5/nNA905tYs30PddByGQf6PXowFQS8TAPTYj3pOlmWDUjJ0Aaj/TllurEkcgr1wDPypr85dJNdiQ1HniCRJ4Hl+34jlYEi3Bfbtx7e93mkcM1LKrBVxPp+rDo13HHflM4f055L2OpBS5SlOcg71PB+c84GL8CRRuY/zcoPMM9My+x7zHCQAACAASURBVI2wrNXI2RvU9jkroVS3zerx3FHbvAc+b0JRrzeya0l5x6J1XpdpmnBdD0KUxyGlRzHL8nz0eb/X2/0crDd6AQnfrxV67RuVZW/JTpIUbtZmXjEcLYKfffPNBT+TikVQCXsVFRWFEmUlGnEcF+pMInEI+vyxbTf2ZYBzDtO0BrabpnmYLYHvK4EvSdJNAmDFKBC4rotOZzENj/3OkLTXzTJNYgRBACkFbNuBZVk7LqBrtRp6vV5pFiazZicnDSEEnueBMVbYIlctVOS2G/95jD2q3ERnrm3gWoxa9HjXPFEh+ALuoaMIP/gTkKd/ONJnqluThzUxSyngul7h16xBzHvsUkrl3iizoDQqg4R5LZTS7z2J9AP3Fvpdvzyeq84tqoHSQRwP30DYii59WJZ2Yu3eK0ucCKUUjrO4a/8gfN/PNgFHP9YuC6dq7BmY7/lb33su5/SIhGmqspm9cs2bFC3ihlG08O9uxfyphL2KiorCMS0zc6gVewHeyXGzaDg3wBgb6opI0wRhGOYjmYZhIElmv5BcFfS45aJGcYY5Q3S7LuccnrfdVaTGdo1SLUyKZquItvX9Mk0TjuPCdd1c3JRychfMVrTYRSnNy3sGfWZFi32WZefZNvMkSeK8YXmvnEOESNG788cRPvRpmGEXOPHc0L9v2w5s2941k1Mdg+q8TCkFQIZuvDDGYJombNvpcxGWd7FsWdbK5lPlrs4P3DuzEWe9OccYzwuQ4jgZaXOOUgrP83Yc2SwrWoTSjcGEXD6vzht9TS2LSKGjOSaL1VDXCl0IYZrWXDYUAHWtEiJd2vOAZdkwTWslNilmjZTAgf370W63KyF0j1EJexUVFYUjhMS+fftKk4cyawghsKzR8kuSJEEYBqCUwffViFjRId2riJuNd8+jpGAQo4zQxXEM07S2LaQ9z8tb81aVrSIaOXMKrNuGf+yvUbPMbDxEHeOdThuUksIzc5IkzkZylctm0GdW9Oie57mglBQ66jiK+CilBKUUtr2zS3QleeMkaKeFxjN/Ay7Ejtlxtq0yMZvNjW2jZ4PeX9UQGsEwDFiWEqFt287+t5Xla7pwHDcrMKEQQuSZkYQQMMbU4w84lxuGMfTPZwllFMYCxv/myTxGnOM4zh3BnuchinYXZPSxsaz3QnEc5aU9KlJEnctVqRQpdKyTMbbp/bQsKxfby9Akr6nXG2i3p2svFkIgCAIQogrBGKMzL0QyTVWks6z3Ia7rodVqLuUo8bxJ01TlQDoONjaWa1OhYjoqYa+ioqJwCCE4tL4+1/G0RaLDasfZSUwSleHDGM8yoNhKL7ymxXU9dLudhQmgo4zQcc5h2TY6nTYcx4VlWaCUwjQttFqLX5gkN92O6Nd+Czj1Cui504U+tl5Y8795DA6j8E0TzqmXIMMA7XYLQdDLsguV6KZKIC6LcEWgxS7TtBBF0abPTDdq0ie/Cnr25FABYBxXHyEUnPNCs39GFR/jOIZtOyvrxhqE+ky/j7jTzotstoomlmXDcQaLesDO7686LtUxqkLvEwAkWwwrUafb7SAIAoRhmOWwRaBUHQOccziOu2lU03HcPGPVMAxYB9YhfuxB1DqX4DACdsW1CP7LX4F39hSsOIRhFC+acMZB6WpfX+Y54pwkCSzL3jUrTbnzVQRDmR2du6FHTnVOHKUMhmFm3zM3K4awM0eVCctS5VKcczBGszzanc/xyvlaywV0xnjmilPurHI53VXZTlFj1boMzLJsuK4701xD1SyLhTkvp0Vl2faqTfAR4Zyj1yvb96di1lTCXkVFReGsNRqo1WrZTcRy7g6Oi77pGActcERRCM5Vm/A8dm6XDTX6ZpVeKK7V6giDIC/f0PlrUspSBJFHv/ZbQH0fxM3vAX/syxM/ziDhi8QhnFMvo25bAAh6vS663c7QPCrDMArPiVMOKnub0KYbNdHYB+M//uuhAsA4rj7lXiFjiybDxMNx3EdCpPB9P1907xXU+HOYj8Vp1+Juoh4w+vur3S1Jkgwt7VCbNFG2UcMyp58Jz/PQ/10IwwCdH/0oggd/HuG5s0hfeBrtf/hLSG65A/HBIxC1NfBzb8CEyFu4iwi7NwwThJCVaMYtD3JopqppmqjV6oiTeIVGB9U17LL4fblQSjvS01S5WEEuN5nqTS7OGdI03XQ98HwfpmGi02mj2+3m7kDOOdrtdimPWdd1C70X0ecynWvIGgcQfODHC8+GNQwTgFza+0vLspa2/GMRGIaJVrtdmsK2ivlQCXsVFRWFc/TIEaSOh+iu+yFOvTq3oPBFMomwp9FOETUKZsL1PFDKSnEDNo8Cgt2wLLv040yO44Iyuml3NI7jbIcZWbuiA4AgTVXZw9w59YoS9b7w21M59rYKX4ZhoFarZ4sx5c4b5eabEOXW2CrCjXvM9f99RME296z06hDrVwBRCONLn981o3NU4UcVgfiQcvzsx2Hi4TjuIyEEOGeZc618i+BZo3LA1OgsIchEveHjWrN0d8VxlDVgU7RaLQTB5hbv/mNLhgHIK8chDx4GTr6M+L5PILzp3YiPPYnwwllV2nDoKKIP3Qd5+rWJn6+OBijD9WRVSNM0c6UZm8QnNT5ag2EYCIJe6TejikJtXqnM1CRJkGRuVu1+TdMEnKu8PsuyssxVG5SyTSK8bpAd9RoybzzPByGYSfyBzjWM77o/yxHtASeeLezxTXP5hT11jO0Ns8C0WJaFTqezt6I6Kiphr6Kiolg45zh8+DAu/uiPI7z/kyBxBHr8mUU/rZniul4hAfr6MeI4gWmZcN3FhlYD2wUIPdJIXj0xtxIT27aRpklp3Z9KWHB2DOlXxSlBPsLlum6WJyTmunih506D/c2jkLfePpVQq8UJ48m/gm8asG3lkOt02iO9Hi3Eiddfg5M5VPvft3Fz8Lb+/a0ie3LvxyHu+4dgT/0V+Pe+sfvrG1H4sW01CqozNh3Hget6WR6bk+e8KfeVnS1oLViWCfPCmyCdJpzvPAEuBAih6r2ZYMwoiiK4rpcvrPcaUaSz8ewsg2mx74HOWx103t56bOlCKHryJYh3vg/yyDWQBw+DfftxpGmK7vvvRfjQw6DXvR3iwCGQ18ffKLNtKxdcBj9fKxcj9+LxMylRFGbFEgSGYeaZuXp8tHovLyOyPMwwDHL3axzHS9MUbNs2XNeDYXA0m8PLeKZFnn4NtNNC7XvfgMPoULfwODiOgziOl/a45NzInMfLKUzOE0IIXNfDqVOnFv1UKuZMJexVVFQUytraGkzTRHDdjZA33gbr5b8DXji26Kc1UzzPR7fbKUykkVIgiqJMCLLgui4IIXMXtsT6lUh+7EHQ734d/IlHQOIwH2nUi8954Di6OKN8N6SUUtRqNXS7nV0/H51VFAQBTNPIg/ilxNxeWxHlESQO4b7+Crx9+9H50XvQfekFpL3RF2j9z8F87QQY2+xOHTcIv//vc5FkzXmXXYDihndA3ngb6PGnwY4X54AQQsC2bXS7HURRiCRJM4FTjV1GUZgJ9TGSJEaaJhBCLdJkGMB49UXQJAbnKrPKtjdnVhn7DiK9+0G4zQuwiMzGfpUgvHVhmaZp1pJbXGbhMkHr+9G7814kJ19ZuEPcdT30et2xPgcSh6DPH4M8eBj8D34v3zQhZ05CHr0G6c23Q9xwG6wogBzzGFYjvYMX9PV6A4ZhQEqZ5wDuRefn5BDYtg0A2ch1t5TXqTKhNyCW5X2iVBVcBEGQ5SXOdjNO54hG7SYAmQvG034vHcdFGAaldELuBqUUruvmwnDF7pimCSHknnENVygqYa+ioqJQjhw5gjSJIU++DNZto3HsawhbzUU/rZnheT4AzCRHRwtBSZLmi35gfrmF8cOfg7z1DpBeB/wbfwEAIK+e2Lb4nCWWZcEwzNIGAPt+DWmajv35qzHdAISQ3OGlA/MLK5MYlIU3hmg26Od1dhSlFBff82GEDz08tkjY/xzSXgee52eil1pwjOqY08+PnnwJ7IVjKufPUSK4Hj9Jr307kvs/AfKtr8J49A+nFn0IITBNE4ZhwDDMrO2Uo9frbnNW6NB4IcSmxazObYvjGHEc9Y2sbc6s6r7/xxE8+HOQzYtgL7+QlzS4rpuHy5umBdM0QAgFYwycG7uOBZdhvL5ICKEgH/0ptO/75NjHYtHvBeccpmlOtJjS7r3+86oS/L4LRCHYiWfgfuv/Q80yYZomGOOqOMXxh74G23YQRdG2BX2jsQYhBFqtZh4F4brewHOZYRgA1DG9b99+UFo5Z9R30QOA7BpQZVnNkkWdt3QUyCLKu9R4bgDDMPLMTiklCCEY96k4jrs0DsmtNBpreWlRxWjEcYwDBw7gwsWLe3Kzb69SCXsVFRWFwRjDkcOH0e12QOIQ5Affh00pdOjyqqGzdNrt1kwvnDp3Jk3Tvqy22Qt8g0S8QYvPWVKr1dHtlnOsyfdroJSi3Z78vUiS7WO6nLNcDJqGQe68cfLF+n/eePXFvLlQlwGQMyfHctZp+p+DEr9EJpCPd55I7v040oceVqJHNu5fq9WzMUj13Yg/+5vAkatBHBf80ckLQzS1Wi1b6KnzWhiG6HTaUz/uVqSUwBvq/SV//RdIuu1MBAwRRSHSNMmC6AW0ayhNUzDGdh3J1Z+ruOqtkAePgly6gPQD94KcOQW5dnDuo/bT4jgO+Lk3EF84O/axOMzBOomQYNtOPnZYFCRWxzc9/gySbhthGEBKAcYYHMeFuPtBBA/+PIygC5x4btvPq1Zec9Nx0WisIUmSTceuKp6xYBiqlVS7Rx3HBedG7iRVrb200CboZUM5tetZ62QbnucVNjJZMZgi3OaToEtsFhkFospJ0izewc42ep0s/sHNNwf1PzoGQjWHW3mJ1zJ+Z7V4vqyi5KLQESHnz5+vhL09RCXsVVRUFMba2hos09y2k9/fWrgKWJaNWk05tWYt6vVzWeAT+c3bLEXTnUS8ee2cqyY9XsobOt+vgTGKZnOjkMe7PKbbyxbRakx3GoGv3xkH0xr7M1M/34R/7BvwTQNxHKPVaubHW1ElBMrFFsO2nbHyB9Nb3gt5/a0gr7wA9sKx3EGnhVaxfiXSm94DJAmML/w26Mb5qZ6nzq1JkgTtdivLK5rdYm+n93drUL0uaelvVhx2viVnTkEevQby1jsgb7wN8uBhpHc/CNLeQHrXfdtG7fX3Ha1mLgCWxelHCIHv19C+cB7kB98f+3kNc7BOIiQ4jos4nn1sgGonVa5fvPEaWK8D77tfh28aeTmBYXBQSmGaZiY++VmLcg1JEg90QRuGAdNUba/6fNTrdRGGyk2qXaaWZe/ZsW9AbSAkSZw7M6WUu37vKqZj3IiGInBddR0ed7R+FlwuFglyd7cuaNH/rb6nKgYiDEMwxsEYzXMflxHP89HpdLJNrIpRUdEdFBcuXFj4sVsxPyphr6KiojCOHDkCITZnpwiRwnXdmYyqzhu9S68XSosavREizVwbMhvLs/Psrnkwr51z36+h1+uVzq2nRD2GjY1iRL2t6AU7pRSOoz7fSQRcEodAq4nkE78EsX4F0o99aqzPjMQh9p0/DZpEaLWaM83e0ouWKAphGGrEzbIsEAJIiW039Ups+hiwfhT0746BHX8Gtm1vckvFD38O8qb3gL78PIxH/9PUz9G2bTDGQGl53UqX2zr5jqOSl8c7A9Djz4A/+ocgF5XbjR5/bptLV3/f+wXAYcfQPEfmbNvJRq8n+zyGidOTCAmO485dBJBhAJx4DnGnlTeQqnE9mjv1ut1uLupFUbTjZkkURej1ekiSZGAsgBaVGaMwDLNQZ+IyQAhBvV4HQDY5tdM0BecGbNuqxL0ZMcs2663oQhlVyNNauiZWHQPBubHUOWu6mK6s19syI4SAYRg4euQoWu12acvnKoqlEvYqKioKgVKKo0eO7OAC4GCML7TddVo8z4Pn+YiiCO12qxQjN5dzfZRbwDQtJEk6853NeeycO44DStlUbr2iBQYt7BJCCnPqDSNJkvzzVWO6HggZr2hDl50gCsGeegxgBuiIzZqu64FSumPb7yyQUmZlE0meKafzJdWYoMq0Sz58P5IP3gf67FMw/uSLIHEIz/PR63UvZ/UVmAfJOc+cA+2s9bS8CyXV1unn4swg1Hjns2DHnwHptvIF88CcN/19/+pXcgFw2PEzL+GfEIJarTZyG/PYjz+mkMAYy0bVF3tsKDencnKGYXg5bzJz+RUhPEkps/bpvbPgNgyVL5qmKpdwK1GknIymae2ac1lRTny/Bs/zL+dXZhl3y4phmCAES5uHadv2wsegl5k4jiElsNZo4MKFC4t+OhVzoBL2KioqCqFRr8O2rYE3EFKqC/SwGyQdRO26Xua8KUcun2laqNXqAIB2u1XKxkB18xlmY2k+DMNAksQzE2PmsXPu+9Mv2IsUGPRxoMcw54n+fJMkzgU+SmmWsTb4M1b5Khbw8gsQBw7D+NLngfUjSEcsuzAMlanVbKpmvmHMwqGlnXe6RTgIVBshpSpPzrr0Jkh7A2uP/zFckcC2VcB5HMcQIhsVHjMPkhACSnUJhdqMUC4clX3Y6XQQxxEcxyn9GCIhFJZVjMCQf9/7BMChf39OI3Mq740sXEjT6OKMMju2ihJAVSO0gzQV+fdtVWGMZdmaaiSz1+vu+HfDMFSN1oZZynuFip1pNNYgpUS73crGzqOld6SappVvli0jKtpgcKN3xWikqbh8/1IJpCtPJexVVFQUwtGjR/PWx60IoUofBjlIHMeF56mxuziO8zEg3/cXungmhOY3891upxQZK7uhixgYU+4izjmSJCn9896KZVlgjI29YN8qMBUlMHieD9u20W63F7p7r3P4oiiEaVpwXQ+c8/zPgMuCXq1WzxxENkJugr70POjJl0Z6P5QTqo5erzvSTvm8HFpCpNkOtIAMewif+1uErQ0EQQ+WZUNKCcMw8tZYwzBAKcsEOtUYq9psVY6YZVlZwLgLx1EB5LqFWQl7LC+jaLfb+TiWZVlIkrgUrt2dSJIYrusOde2Ny6gC7rxG5pT43ynN56BGn8w95NgihYnHZcW2nexeRDn1RxEYwjDMCkf40gtDewXP80DIfN3p88CyllvY8zxv7hupq4cySRw6dKhqyN0DVMJeRUXFVJimiauvugqmaQ4VYqRUF2mV+6GEJ52fEQQBut1O5jJTDgAV+m0tZNfbth34NR9JnIx8M18m4jhGFIX5+7xsAp9pWqCUjr1g3CowFSEwGIYB23Zw6dLF0ggIUkpEUZQXbSiRz80KVRxwrgoker0ewg/eh+inPo10/Uqkn/zvIJ/5NviJZ4Y+vu/XIIRQY63rV+7akjqNgDrK429FjxT247oums2NvhKJFISQTNTjfUIdzRptVW6fGk1U5x8VQB4gDIM87y+Kwux3Xf7uWNbmhtGyQikr1DmUt+m+832gzx9baGvupOJ/kQwSOqMohO3Y4NxYeVFHFbWsRn7uVgihqNfr4Jyj2dwY+7MMwwCu68IwjMq5V3JsW2fprZaoB6j782UV9jjnMAxzT437zwohBLhhIIljBCV2lFdMTyXsVVRUTIRtWTh69CiOHD6MNE2HjqcAyAO9LdsGZxxhGKLTaeeL8O1/P4XrenO9qFNKUa83wDlHp90u9UjVbuibuSgKl8rBRymF53lZCPyYZREzGAE0DHMikXFe6MysIOghNCy0fuQjCF/9AQQ3VJPpd78J3ryA9EP3AYwDN78H0G7GAe8R33cQ6Yc/ht7LL4LEYZ7R19+SupVpBNRRHn83tMNOCww6GymOY4SGje7770H02kuI2qoAJIqibMxKjfiMK9gahglAlj73J47jPBe0iO+8MB2I2z8ENPZD3PQusO98bWHtuLVaPS+EKIJJxsl3cqqGYZiLOsPG5ZcdKSVM0wQhtPTfhXFpNBoQIp1K7AnDIHcBV+JeOTEMA57n77qBO89CoCJRm1l8KY8/xhhMsxL2isK2HTDG0G63F/1UKmZIJexVVFSMBecc11x9NQ4ePAgpJTqdzsiNYTorLAzDXX9GSgnGKBzHmYvApssxgiCYWRj7Ilg2ga/RWMtcU+N/5rMZAZSwbQdBMNpjSq+O5N6fgbjhtpFLKooi+fD9udAgr36r+u+LZ8H+8g+QXH09cORqoH0J4t0fBKIA7Pizm36eUgp6z0+jdd8nLrseCyygGMSojz9sYeW67kAXHzCbMWGdv7cMiyXO1cKuCMdG/Iu/ATT2A3EENPbPfPR6JyzLAud8qmKdrUxynAzbSAjDIB8LB7Bywlc/lrV6TbCe5wEAwnC673gYhtnYv70U54u9BKUsK9/p7FrsNq+4iaLR0RzLVgDieh4c20GapqXdVF02pARqtRrWDx5Eo1HHpUuXSrkGqJiOStirqKgYi+vf+lYAQKfTHlnQm5Q4TrIQfxdpOn1WFKUUvl/LxhZd2LadZ2wJIdHptFd2fGoZBD7VOLi7+3MUitphl1KCUgbbtke6wUzvfgDpQ5+GvPG2uS8C+oWGrXl67O+OAVdcC3n12wAAsraG5MceAnnlOOjGeQBqBBdvnERy8c3858YtoBj7OY/4+DstrAgh8DxvYEslMBsXJyEUtl3uZlxNkiTwPL+QhR159QTk9TeDf/F3QF9/eeblGDtRq9UncvQOg5w5BUQhwBjo66+N9Lp220hQ59sInueXpgyqaPQ4btnLZMYlCILC7jt0JureyV5cDhqNNfR6vZE+k3kVAhWNEAKOs3wlN7rhvtud/l6wQpGmKYJAGSsYZTh44ACardbKmBgqFJWwV1FRMTKu66LRqBfqlNgNvcvt+z4oJRM7TyhlqNcbSJIEnU47z+IKwxC9XrewcbWyM0jgm3WL7igYhgnLsgoLSi5yhz1JEjiOm494DkILifR7TwKdDdDjz4B//c/mugjoFxr0f8u1g4gf/hzo8efAvv040rvuB7gB1BqAX4d4/0chT58Ee/edsC6eRefM63MpPhgH6dUhrr954HtqWSqPcSfH0CxcnGmawjRNOI4LgJRasNGFIkWMS9KN8+BPPAJ67vTCjhHTNMG5gU6n2GsQiUPIa29A+tCnCxXkpZRZGVQNcbya1xjdIr2MOV47oTIceWHCQhSFcBwHlFEkK/Q+LSO6XErn1I7CvAqBZoFhmPl5aFlwHLfwc3wFAMjsWIjBGMfBgwfR7nSW6tioGE4l7FVUVIzMvrW1XAQal2kcVGmaII4j2LYqB1DNmKMvkHR2Xq/XQxD08p+VUq7kQmsUtMAXhmHmZFycg8+yrGyHtlfYDUbRO+y7ZT7mQuLFszD+/Etgx5+Z+SJglO9Uf4Yd/8ZfAK/9AOKW28Ffeh7iwGGAMch3vR/JzbcjvnAe9KXvz+R5TIN2QbLnvgX2wrFNf+b7NYRhMHdxLQxDJEkC23bgui4IIROdF+eBEPPPK50Vvl9DEAQzcYvPypUjhAAharG6muKehG3bSzfuN4xZuELjOILnektRvLOK2LaTbWSaWVnS6hyvw7BtG3EcLdUx5zjOntlsXxR6M//QoUPwfT9zdqaVyLfkVMJeRUXFrhBCcPjQIRw8eBDdbmeii+20DiopJcIwBCHKvdd/0dcNuoRgm63cNK1sMdhbqYVHcajdu0WO6OpFVBgGhYlERe+wCyGyY2yw82kSUWDa1zrKd6o/ww6EQN56O4z/+19BOg7ELe9Vf4ky0DMnwf7z/zXRyO2s84d2em9N04RpFu/eGhUhRN6e6/t+aUUbIQQsywKApVrcbcUw9Oc9m/DvWbpykiQB5zzLjF2t65Ae90uSy2OrerPGcdylE1CGuUKnOWf3uzeLGPGtGIxlWajXG1nbrco3dF0vc3YHWYzM8p4Hx8V1PfR63VJem3bCMIxsdH01o3HKgs4959yAaSgHn8oQZjAMY6Vc2HuFStirqKgYimmaeMt118G2bbTbrYlvDopyQyhRhcDzfCRJCsdRu7CUUliWrbLzHDt39xmGgW63s3Lh3kWzqAy+RmMNaZrmI0/JvT+D9KFPQ1z1VrDnvlOq0RedJ9WtHUD88OdAXj2RC2GTiAKTCmL9Y7/k4tmh36n+DLv+38e++ShSxwMOXgEICdnYD3Q2thVqjMKs84cGvbc6L7PbLdZVMwm6va+IbMhZYtvLLSqpDZ24tM7I3YjjKB/xXLUFE2M8F9pd1wPnqvmeMQpK2VJ9ZrpJetAGTnLvx5E+9DAQhWDHnxn7sYUQEELA9/2skXvvCEzzQm9idDptJEmS5/Yqp+/eer8JIbBtp/TXpq1EUQjDMOE45SqdIYQs+inMhCRJkCQJ4jiGZdnwPQ/1eh2H1tdhmgaSpHLyLQt80U+goqKivOxbW8ORI0dGDhgeBuk0wR/9ciHPS43TCtRqNcRxjI2NjU03yJRSEELQaKzh4sULS7VTuWiEENmYSg+27aDRWEMcx+h2O4U6DAihqNfreeahRnoN9e+bb0d65z3gj34ZYv1KJD/7X4P/we+BvnmqsOcwLnEcQ4gU4h/8Y4hb3osEgPm//08TPx775qOb/j0q6Z33IPnpfwQOjPWd2vr7+JuvI2ldBA5fBQAgoGM9D02R3+1RcV03F6IXjWlapRdqwlBlfC3rLjznBiilS7dA3Uqz2cS+ffuWzkGzG2mawrIsBEGAVquZCyh6M2Scz22RLbuUUjDGhmSvyS3/Hh9dNOJ5HoJg2O+qmBQ97rzXhLytMMaX1hnabrfg+zXU6w00mxtTnS8JoWBsupzZWq0OzpVsop+LmnYpx31IEajvzOXzEaUUtmXh2muuwYULF3D2zTcH/hwhBAbn2LdvHxqNBkzTxIULF/D66dPzeuoVGZVjr6KiYiCmaeKaq69Gq9Uq5W67anjqDczh0Nl5lmVDyirPZhL6HXycF+vgo5Si0WjkgmE/yX/xU8D6UeDMSRj/8d+AxGGeEyduehfYd762MEOM9AAAIABJREFUMBef9Oro3fnj8H54HOG1bwf7oy+Anhv/xkWsX3m50OLZp8Z+PZM65Pqdb9q9R7/9OKTjwTr213BfewGdX/inEOtXgr56vFRuyX4opXBdD83mxqKfCgCVnRZFYenPM4SQpW3m9Dwfcby8br1+DMNYOhfbbiRJgl6vty3/VkoB1/WQJCkIyRaAhrEt39a27ey/COr1OizLzmIP5vsemaY5tIyHvv4aSHsD/Ot/PtX5UYgUURTBdT2YppmJ7asj9C4S9f0ipXJ6LQp9rlnGcz6gyvO4wfNr7KQ0Gg04joMgCEApBaUUhmGCMTY0a5tz5UB2HBeUUly6dBFBoLKgoyjKJ4Vc1wVjamN0WYXUQej4gDiOUavVcfDgQZiGAcuy4HsefN/HW667DusHD2Lfvn1gTI27SynRC4Kq1XgBVMJeRUXFQEzTRKPRWLp8nH445yCELqVDpSwMEvgonfw9ZUy1EwdBMNDFQV9+EfLgYRhf/B3QS+cAqJw4cdO7II9cM7Mct1FQYthnEB+6CvLAYcDzwb79+NiP019oMcnPF5EFpsVB/tU/hvHofwJ59in0fuGfQh6+CvItb4c8eg3o898tpbhnWRYIIfmN/qS5V0XlObquN9em8ElJkiR3Oi6TW4xznkdBrAJJEsPz9kaJghLyOAzTgG3ZsCwbjKuFOuccURTBcRy4rgfDMGHbNgghaLWasG171zbyorFtG0LIHa9vO517JzmXqNzgIBtfdrPR3NURBRaFdvdWwh7y7Ollfi/iKIKRiXuT5NgSQuA4blaA5ma5iyYY4+DcgG07m757nHMYhgnOOXzfz0T4cJPLWo/UqwK6IBsdNjKRzwFjfKXK+aSUiKIIaZqoyCNbiZm1Wg3N5ga63S7CMMg3/j3Pw+nTp5FW57O5Uwl7FRUVA0mSBKZpZqHwyymM6d00AKXMh9DOrf6strKiBT7VTmzBcVwkyXgLEc45arU6er3ujllf/Zlwm/6/73xtk0ttp4XULBtatRhG/+pPwPYfgvuVL0I0L47/OH2FFv2vc9rnPs7P6wUqTAvx/Z9Ecu/HQf/yyyDXvBXszdNIb3zXQkXUYbiul99kApNnFRZR+mHbdh7KvgwwxsC5gThenoWecnwlS3sd2op2QSgXtMovWpUF4CDCMEQYhgiCAEEQZP87yAo2PDDG0Wo10e12EQQ9BEGQF9OoUV4PlmWrGIQZLxQ9z0cQ9Mb+PdOcS/TUged5cxUxVxXlUquEPUBtgkkplv7cGUUqn9R1PYRhONb50vd9SCnRajXz88vl85Aei/fBGIXjuLAsG5wzMMbR6XTybMZhv1PfHyuRL4Zh8HxjYtoR4DKhr11qBDnKYpE2vy+Mqfdup7HditlSCXsVFRU70mq3YVpW3kK7bEgp4TgOODdKmWMTfebXIW+9A+l771JFCCUX94DL7cQqALwG1aq7+02LYZio1Xx0u52JjqWtTomdQsxn2dCqnwPdOA/jO4+jRuRkO8gDxEtg+uc+yc+ndz+A9GOfUuPPrgfrX3wO7ovHYARd0G/8OWQJBSvX9Ta5tyYeTS6g9MM0rWx8j4FzBkppvjCfpcg8KUmSwvO8POer7DDG4LouWq3mop9KoQghEAQBDMPMxC2KJEmxl8Yxo0gJfMOENBW5EQCQ2diqNTPHKWMMlmVN5L6d9lySpiniOIbn+ZAS+aZFxfgYBq+EvQzbtpGmq1F8EIaqUENv9IwivutW5GGxHWma5mUdANBsbuSi3yQbCf0iXxAEucAnxN4Q7U1TZ62Wfz2zilTCXkVFxVDa7TZ834dt20u366eEPRfdbqeUF1Rx9FrI628FLHviscxFoW4WY7iut2sWknJm+Gi3O4U5hcQN74C88TbQ409vanKdZoGlhRi0mkg/cO9QQUYtLCXsg4fRff89hYg30y4OJ/l5cuYU0mtvAA4cAf3uX4O9cAxJtwPztePwDEO1Cjo+0rsfgDAdxL/4GyCvngDdOD/28ysC5cK1NkUETDqaXMRIs3KxxrkowLmRu/e00IoohLz2hpIIfBKc86VpZnVdLxM9VnORHscRoiiEaSr3GoBM4KvoJ01ThGGYtWH7+RhvkbiuCylFIRtPk6DH3dT43+qPac+KahT3MrZtI0nilTmW9DlAj+5rMU5trKnxV0IIpJRgjMH3a2i3W7sKdEqMi2ZyzKj8XZFt4LCluO5Og2WZ2Gg2lzrGaZmphL2KioqB2LaNw4cPwzAM5ZpwnKUZN+vHth2EYbSpNbcs0JMvKYEoCmF86fNL4djrRwiBKNJ5UYN3I1XmiFd4CctOIebTLLC0ECMPHkZ694O7Ot+SJEF694MIH3p41787intr2sXh1p8f9XeyZ7+l3ssnHrnsiMx2+D3Px6Vf/ZcQd3wY4t0fBNYOQF5/M/gTj0z0HKeFMQbDMEt1LtJZO0mSbBIdtdAKxpA+9OnSjDbrMdAyvYeDoJTC87xs5391nWxa0InjCI4z/1y5ZUKNgIXg3IDv+0jT0Zw7u6GcocoJvEgnq/rcBYwb34n2f7vYTZRlpRL2LqPufydznpWVOI7R66kJHLXRZ2Yin8rhs20blmVlrz1YWMN2P0Io57Hn+QDISjgoB0GI2nhttVoIq+/fQqiEvYqKioHs37cPa40GbNuCbdtLOwolhBo9K+PuEYlDsBeOgT/11aUT9TR6Aer53raGYsdxYNsO2u1W4TcyRTgkNFoAo997EuTiWbCvfkX9ewTnGznzQ9hJBPqNvxg6tjrLEeFpf+dO72WSJGpM5ac/AxACUAq0LoH//v82URtwEajAa66ycUo26iqEgOO4+dh/PrqdidDsm49Crh1ceK6mlBKmaYKQcmaParTAtayNjuOiYw7SNIXjuHAcp3JuDUC7a1xXNWUWIVrU6w2EYVgKZ6gQKTq/+D9CHrl6oZsoywrnBhirhD1AuVAH5aCtAtrJrTM7VY5nD0HQg2kaAEjpCpeiKILn+SBktcQ9nhUiOY6Dbq+H8+fPr+QxtwxUwl5FRcVADhw4gDRN8pDZsrLb4j5NU1DK4LhuqV/HMiOEyJrHnPw9Vu1jShCe98J0XMEnF8AungV/9Msg3dbIoqEMAxivvgjP4EMdUEXkue34HHZ4vdP+TrF+JcJP/TKk1wBMCwgDwKuBvv7ywpxnhsHBGFPjLQsQS3fDcZxt+XX9wum0jchFoUsJyrLhsfUYJkSNXC7aQbUIVHFEACllVhxh5S2MFZexbQe9XjD18eH7NRBC0Om0C3pmBfDKcZAb3gHz//xdIGuHrxgNJeyxPbMhsBOEkOw70l30U5k7juOi1+uWblNEu7NVluZquLJ19um58+dx8uRJbGxs7LlrdpmohL2KioqBHDp0aKJigHkzyuI+juOs6Wq52iCXiSRJsgYwlv1bNR0uYjE6ruAzffC5GsEclltWpMNw2+/f4fVO+zu1CEVeeQH09KtY+6N/B3r2dUS9AMmv/q8QFy+AnXqpqJcxEoZh5mNWo35u83T26ay9nRaVuhGZ/b//D8SP3L0wt6EQApZll2Zx0X8MkzOnQD7699Sx1l5Op3gR6OIIQihc14VhmFk7YyXw2bYDSulUpViEENRqdVBGh4brLwK6cR7+U4/Bj8u9sVpGdCvnXhf2GGN5kcFewjAMmKaFTmf8Epx5oMs1fL+GNE1LGRM0KpxzGIaJ4ydO5OPRFYulEvYqKioGcuTw4aXY6Rt1ca8dKnEcV86HGaJ3Srvd7sJE4XGEOunVkd55j/q7nclFBN1omCTzPb6kV4e4/hbQ409vyxucFi1CGf/hX4M//hUkb56G17qE7j/+DYAbkO98HxLCwI8/Xdjv3A3LsgCoG+NRhcv4/k8g/dinVKD2C8dm+vz0iODW5k6xfiXihz8H+v2/BX/8KxA/cnchbsPpREuZuWyLX/jp1zvqyHH/dza9815EP/VpJBfPgb70/cKf27KRJMo5zzmH67ngnC/MwTdOwdCsUIJcDe12e2KR0zRN1Gp1CCFKGzOSJDEY47Ase8+LVOPA+eW4hr2Mysfee++D79cQhmGpR12llEiSBLWajzQVSyvuOY6Lc+fPV6JeiaiEvYqKim2Ypom1tbWluCEYZXFvmiZ8v4Y4jvbc7uU8UeUBNoKgN/dF5yaBo9Mc2alW1DinlBJSCnieP9djLL37AaQPPQz23LcKF61ItwX27cc3CTPd998Dcct7ASFU5t7bbgX/039f6O8dhut6CMNoLJdZ/JP/ADhwBDJNwJ98bIbPTmGa1rad+K0juEWNZk9z/KosNyd7rsV+X8cdOe4/j9sb58B7Xciv/WkpshPLQhzHCIIAhmHAcdy+42x+59pxC4Zmget6WR7h+OdZQgh8vwbLstHtdkq/II3jCJ7nlb7opkxUo7gK5W4neyprUDfPdrvldOv1ozdnfN/PNgKXy3CgheNTr7++6KdS0Ucl7FVU7GE457ji6FGAEDTqdYAQpGmKK6+4It9RWnZc14NtO+h0OlON7VSMhmGYWETr16QCRxECS+5ieeMkXM4AjF9KMI7DSaxfiegzvw5x9Dqwbz8xctFHEej3Sxy+GnA94MJZiPp+JPd+HPTlF0dyZ03qMlM5ju7YWVjyyDWQ198C9p2vz9yxByhhD8CmFmjZbkHc/B6wP/oC6LnThY1mT3v8EkJhmjuPDk/8vDK3J/+D3xu7JMSQEt7plxG2yjUeWRa0wEcpg+uq2IM0TebikM6PtzEKhoqEMQbPm6y9lnOOer0BIQSazY1SjKCPgmVZS+3qmTeWpYqB9pKgNQiVzSl3jAdZNTjncF1vYREwk6DOQRKe5819k2ZaTNNEt9dDu12ibNKKStirqNhrqAw0B/VaDVddeSUcx4HruqjX62jU6zh48CCklCshgjUaa6CUYmNjA4AEIaT0mYHLDiGAbdtzdxj0CxwwrZHHxYoQWLSoyK66HtaJp9G+cD7/s1EFO+1wEje9C+w7Xxv6fOKHPwd56x2Q199yufBjTotr/X6J+n4lll06B/HuDwDrR0d2Z00qwhqGAc6NsY8tevIlkPYG+BOPbHqfZpW9J6Ua+0+SJL9RT/7+fwN59dsAzy+0NGPa4zdJ4oGjw1M/rwFuz9GfUwLDMIdmFVaozy4IAliWBdf15tJynB9vYxQMFYnn+UjTZGzRhnOOWq2OXq+7FBEjW3Gr8q+R0UJo/8bKXsRxXMTxeO72ZaZWqyMMg6UTdJNEbcp4ng/G6NIIsUIINOoNXLhwoVpXlYhK2KuoWHEc28ba2hoOHzqEK44exYH9+1HzfViWhSRJ0O12EUUhgiBAFIUIw2hlCiZs20aaJqCUoF5v7Mkg4Xmjx/uiqFihYDf6BY55j4uRM6cgj16D5Jb3Aq0m6md/CCFSpI6P+J/8M8i33rKr6EVePQFx07sgj1yz6/Mlr56AuOIa4PwZ8Ef/cCLxZBL6hTD20vMg7Q2kt9yhGnPTFPyLvwO6cX7Xn6ffe3Iit49p6uKM7T8zTKTbSfyaVauuKqawEMdRLuxN42CbNYzx0hULxXEE27ZhGObSLdTmTRRFiKIQjuPCth0kyXzPvfPEsmwA47mxCFHXf32vs2ykaQLOjWzDbPme/7yxbRtJEu8ZQWsnXNddaNbxPNEFQ+12ua6to6KLkhzHyY7f+Tiwp0FKCcYYhBDVuqpEVMJeRcUKc2h9HUePHoVhcKSpQK/XzQS8KLvxSQBcvnionLByX0zGQeXT+ODcQKvVAqV67KxaKM4SwzBn7h4ZKuTMeVyMxCHo898FaW8AX/8zyDCA7/sIP/STiG//MMgbr8H44u8OFXRIt6Wceltch/2vLxfGXv47wLIhPnQfyMWzc8u46hfC2AvH1O89+TLEu+4ETBPWxbPAiWd3//kJXYacG3kj7rDnNur7UVTO3SD0oir/XVM42GZNkiTwPA9RFI58/p9H03AURXAceyajwquGypwLQSnJS6JW6VquUQ7T8Y5Vz/MhpVxKp54miiJYViV0j4K5fx3t990DvHFyz2Z0Ukph23bpMySLwnUdCCGX/joRhiEY4/A8D4SQUrtOTdOEYZrodLuVsFciKmGvomJFMU0TV155JVqtZtYEu/d2L1WtfJSVOaSIYzV2Bsx+ZGkvo8ZxZ9O2qRkm5Mx6XGyQqLHJMZimME0T7OxpxBffhPGlz4NeOrfr4w5yHerXJ9avRPxP/hnEj3zkshg1I1Fqp9c5SAij506D/fWfgXaaqD/9TRhSIFxbHzh+PK2QxjkHY3zgzfvYTch3PwB68iWwF44V/v5xzmGa5hLFGUgYhhJNR11IFOF2HEUc1IKGZVVupVFQ1zUCzyuPuJde+3bEn/1NkFdPDHX0joKUMtugG03golRl8jWby5/XGIYhbNuBaVqlcteWDfmRh9D72M8tpNilLNi2DSn3Ts6gaa5OrmIcx5kD2ymlA9uybLiuC0IIzpw5m0UdVZSFStirqFhRrrrySqRpuucFrK0XxCRJ4Ps1hOHoO/4V45GmKVzXQRRFM3uPZ+W2GkVs2E3UsCwLpmmidf7NiYXFra8vfvhzkG+9Rbn/vvT5sZp/J2Xr69TCY7+bUK4dRPKJXwL7qz9BfOYUXNdB75OfRXrrHdvyAqfNg6OUwjCMgQLPOI89qxFczSTjgouCUgrOOaIohud5I++8F/H9G/VzCMMQhmHCcdyqHXQEyibuxZ/9zazA5mbwJx6Z+vGEEHAcd6Rj1bYdSCmX4rs4CmEYwrIsWJa9Mq+pSHy/BnLmFJKLb8692KVM+H4N3W5nqcoYpsGyrGwjv7wOt3Hod2B7nq+iXUowWs45h23beO2HP8TZs2erzbYSUgl7FRUriOe6OHDgwFJUvs8TQtRFEsASuWmWk1mP4xbVKrqVUcSGYaIGYwy+X0O73Zrqpnrr69MZbcYXf3ck918R7PQ6+9+j9K77IN7xvjxDMAxDOK0NRLe8F3L/Ycij16gx5QI+J0IITNOaXtxpNdXz/epXZjIaqzNyFrWp4jgOPM+H53k7bmBwbsD3a3AcF5ZlwzRNAGpBoSIahlPE928ccTCKInDO4Hn+TDcMVoUyiXvk1RNK1Pvi707t2APUMWqaFgihu37HfN9fGoFj1PH2KFLOPSXIV+IepQy27cDzXFBK0bl4fiHFLmWBUgbLsjZFQaw6Wuhfhu/5OCRJgjRN4XkeTNNCkqSQcrGv0bItnDlzZqHPoWJnKmGvomIFufaaaxBFYSl2eMoDwb59+5CmKVqt5qKfzMozbBx3HvlckzKK2DBM1KjV6ojjuPCdzHlmtOkmX3r8ObBnn9o5w/Cbj4Ief25bKUT47jsh3nUn2NlTEG+5uTBnHCEElmVPlecivTqST/wSxDveN7N8Qtt25t5GSKkKD/c8H5TSLH5AZt/By5+fZVnws/KkMAzQ6bQRBAHiOEKSJHDd0ZxQRTCuOKjcGGpzJo6ThS9wyk5ZxD26cR78iUcKEfX6sW1r6HnWsmxwzpYmZ2wcJ3EYBispcjuOC875UMHWNC3YtgPHcbLCGCsbOw3R6VSb2ZQymKa5Z9zNlFI4jrOyQqYQqlhDxwpwziGEWIiIKaVURVtJUrn1Skol7FVUrBiWZeHA/v1Lc5Gbp8hjmgYIpdUFaQ7odtxBC8pZj0JOwzROJMdRLoplaGbT4t3WHDwAiB/+3CYX3lb636NBgqMW/txH/wBG2IO0XSRvuQn09Ven+o5TSmFZ0zVbp3c/gPTuB0GffQr8kd+fyTnHcVz0er25LLgppfA8H67rIU0Fut0ugqCHNFWZojqfjjEG1/VgGCZ6vR46nXbf4lmVJgmRwrJsSCkWvikk1q9E9Av/PZL3fxT0pb/Ljy/dFuj7qhTJNE0YhgHDMMAYB2MMlFIA22MY9iJJkmSj4eUOYh8XFffgIY4HC1uUUtRqNbTb7aVx8Yw73s45A2N8ZcYPOVelAUqocUEpy18bpRS+X8uFjTRNEUUher0eer0eomi+GynlRmYOtuUQtKdF5WaTlRcykyRGEPTAuQHHcfOyQy30zQvOOcIwrAozSkol7FVUrBi+5+WCSpnRgp64/makD316LiJPFEVwHReGYSx9e9YywLmRNXtt3n0ftICZVuAdJlTNA845fL+GZnNjKQSFYeKdHvvtd+GNgxb+WK8N8tab0bv370PeeBsQhZDX3pB/xjt95jv9/4zxLGNv8htKfezxR34fpDMb564S9ma/scI5R73eQJIk6HTaWVPo5ht8ldPDwDlHEPTQ6XSGLoC1K3LRmx/xw5+DvPl24MCRbcfo5exYAvVVIyCEgnOWi32O44BSWvrr4KwxDAOmaS18s6HIAg2NaZowTWNbazIhBPV6A1EULfw4Hof+DZNRrmd6RG9VBJxarZ6fo5IkgWlacF11v6abkNtt7TCOkabpUlxrF4HKnFv8Bs080GO4e+G1Asq5rprs/SxKw4LjuEjT0XL4KKVjf28YY3AcF47jwjRNnL9wYc9fW8tKJexVVKwYnutmGU/lPulq1xY9/gzYc9+aW9BxGAZwHLXDt9eLRebBoHHcQa64aV18WqhKb/8Q6NNPzl3cU7lP5txyj6YVQoeJd0WM/SrHTB3RD3+AtNeF9eZppO/+ANLb7wKiAOz4szt+5jv9/5zzfLd4UmaVzagxTQuMsbkICq7nIY4i9HrdoTfqSRKPHM2QJAkcx0WSJAt1OpFXT0BccS1w/g0Y/+HfbDsWhRBZjmGMOI4Rx1Eu5IRhkOeQlUGkXCR6XHPR17qiCzQA9dr0YU8pQ5LEIESdd6SU6HTahfyeRRB95tchb70D6c3vAfv2EwPPV1JK2LaNKFp8Qcq06M9M50ILIRBFIeI4BqUMvV63yhMcA0KwTfBeRbS7c6/liQshEAQBer0ekiRFksTZuX7nUkDGOGq1GlzXA2N8ZGHcNE34fg2AzI4ngk67XX0fS0ol7FVUrBgqP8lc+I38buTOma//GdgLx+aatRbHCXx/9fJpysbWcdxhYtQkLr7+P6fHn0N6+4eA+r4dR0gHUeQouBITbBiGOfJNz6S/f1ohtF+8K9rtSClFvd5AEASI2k2w488g+tBPQlz3dgAAe+04xFVvAf3ekyAXz24T9XcaSeNcjVqWebFi22qUdR672bMKDKeUjXUMzwLSbYE/+Rj4k49NdEzqVkHDMLMF7t5chHiel+WOLfY6V3SBBqCcK71eNxvLdSGERK1WQ5IkC3coTos4ei3k9bcCfn3oOd6yLKTpYkX4afF9H4yxgdnHuul0mV/fIkhTkeWlroabcyc8z0eaJnv2/A4gb8zlnA+8bmsHs74XbzY38pZ5y7KzvL7Nm36MsSzL0oZt2+h0Ouj1VMSHLjFrNqus8jJSCXsVFSvG2toaGGUjNRvOm00iRqe50OYytdMdVQHsM4ZzA5RSJEk8VIyaxMXX/+fs2adAn35y7BHSovP+oijKMl9GawSe9PePm8c0jN0y9caDoNFYyzJY1KIiuel2pB95CDj9Q5h/+zh4bR+iez6O9Kq3wPjjL2wbid3JVWcYJhijpb6Jt21nbo24rjsbp0IcxysTzC+EyFx7ey8PyHU9SClLIYTPokBDiz2MMdi2Dc55Xgaz7NCTLwFRCHr8afCv//mO53jLsjN37XKOIXJuwLYdtFrNpT/XlAuZOdyNlR2Z1GOhyy7iF0UURfA8H4A6N1JKYRgqj48Qgo2NS/mxEMdRVshB+kpo1Ka06yqnu8qqlWg2W5vOL2kqUK/X0e12V/bYWmYqYa+iYsXYv29fHoReNspSmlCv15GkyZ5c7M0bIUTetDmuGLXb39/656TbAn3+uxB3fHhkB1yRAplGO0KTZHenwaS/v8iR0mkz9TTSq8P4iZ+FeP01BM2L+f8f/dpvAbU1gFIY/+p/QPj3/ivAqwP7D411LjBNC4C6KS0rjqNaaGftMLEsC5TObuRX5dWVI5h/WletbU/XpLyseJ6PXq+7sm4nxhhqtXpWqNNDu91amddK4hDs+DNgx58deszbtr3UjrZarY4wDEpxnlk1hJBwHGclz306W67Vai7tsT8L4jjqE+ocMMYBYKAbFlCbz0GgoivUBoFyune7HURRuOMmapqmWF9frxy1JaQS9ioqVoxD6+sLz0faabRvFiLKJDiOi7gEuUN7AeWYsSAlIILuJjFqtwX7buLV1j8P7v8U0l/8DYhb3juyYDSLzDUp1WiD5/m73lT3//55NkRveg4FZOoBgPETP4v2fZ9Ecunc5vf+1CsQN78H/Au/DXruNMgrL0K+7R1wvvdN1J98FFF7tJEOPTZS5vxQ151PcYbjOHm2zizQ4dxl2PyYdkNILW5XeyRtK6ZpwTA4ut3ZH4uLwDBMleEZRWi3W3v2Wm7bztIurF1XNeCqUfGKotFuZUCuXLGE4zh5BmPFZXQERRCotmidNzvKzwkhRh7r1/dhvu9jfX0druOg3elUrtsSUAl7FRUrxtEjRxBFs3eMDGOn0b5ZB9ePil60xvHyj5otC667fee4aAdn8tn/GaAUEALG//EvF3qcpWkKShlc1x3ZVZXc/0mkH/sUIAH2wrEZP8NiaTTWQM6cRHzxzW3CPT13GvyxL4OeO63+98Z58Me/AjzzJEwIuK6HoHEQ0c//KvDmGxA/cvdAcVOVOsSlXcRTynL30KxxHBdhWHy+nkZKCcMwQAhd+Ps97YbQXhT2VFtqWMpIjmnhXIXAt1qtUowZLxIdKbJswh7nHK7rodVqVfdgM0WuZIGQlKI0G097Fe3Wi6IQjmODMVaJ9CWgEvYqKlaMw4cOodfrLfRmqajRvlkhhICUciRHVcX0pGkKy1KlAv07x0U7OBPCgLfdCnzjLyEe+ATIqycKzXQalziOYVl2lnOz+/hocu/HgfWjQBSAP/XVmTynWbgCG401pGmKzsXzYwv3URQhWT+K3q/8C8ir3gpx420Q7/3wQLHXsiwkSVIANjNMAAAgAElEQVRa94Fl/f/svXmwZFd95/k9y91v5qvl1aatBEICIbFKbAJRMEgYVJIMCE/YgBFt7I6e6W67DeGeccRMTIzb3dERjGn3Hx12O2i77e4J2w2NHc3IYCxajRCL2CUkg1SFpBKqUlVJVe+9XO92zpk/zr33LfWWzJc3M+/NvJ+ICrGU3svlbud7vr/v1wYhZCJig87XG68bS7tOvalfI0fZEMpCwKf9HiZJ1hRZ5VbY7Wg0GgjDcO5FPSAbxa2esNdoNNNGz9pxNU6yKJTt2lKriJQyLYsoR1zEvKPXUx4uXrw47Zcy99TCXk3NDGEYBvbt3Yt+f7ruhKJG+8aJEAk4N2BZdr1A2IbiGlOVdmatWWAX7eDkJx4F/+KfQ7z/Y1CHr4J81RvBvjXdse84jvPGxp0EKfr0k1CLh2B89o8KOXfE0Zcj/vXfXSdwFu2SbC4sQAo5UoB18OHfgLripQB0g5v5tftA/8cXLvnesqD4Mgt7QqyOx45DRLVtO20CFGN3YUgp81zDsn7mO9FoNJEkcaUWf6MeN67rQghZ6pKZ3WKaJgzDRKdTbdGyqGuDbsUVlTo/9Zi4MbPCc9mglMI0p9tyPg6iKILvN+rJmxKQRe4sLCzAbzTgui4MQxfnZUaKmslQC3s1NRWGUgrbttFsNtFoNLB/3z5YljV1Ya8qxHGcN0ZNe9ysrES/8s+hbrgZ8tDlI7nIhBAwTeuS0b5xiB/k1EnI17xZFzZMeaxVKYUkSdIH0HjbFuaiBfH4138X6vBVUNdcD/7gffp3FOiSXChA1APS7+uyo4DtAl4DVCn433ngEjFG50mV153iODrvKltkFy2iNhpNGIaBfr83kRw/AFAKeflN1chEoHa7vBtMmzHqcTOrpRmUMvh+A0HQr5SQtRlFXRsMwwBAKuV8cxwXcVzeSIVZQ7v2vJmMI2CMwjStenO+BERRBEopKCEwTQOe62JhYQEHDxyAkLJel06IWtirqSkBhBAsLCzAc130N1lAmaYJx3HQaDSwZ88eHFhcxOFDh3DgwAE0fB+2bcE0TSgl0etNdwy3asRxDM8brMF0HpFHroa65pUgj30HuOzoSAKcFrj8dWMh42hKpisXIF7xWuDAEaiDl4E+8vBU3aOro9/DjTUqr4nkjg8huf0e0KefHPo9kFMntaj3Z7+fO/aKckkuLCxAFCDqAamg+dh3IN7wDsBrQL5wBs0ffSt1Gay+ziwwe9TzVB64HOGv/TbEm98F+tRPtv1chxGeHcdFEKxef4sUUT3PA2MMKysrExU1thqjrwKEENi2hSiKK3VP3HjcDHMM6tF/PjHhd5I0Gk0QQmbC6VXUtUEplV53qiO8Zxs0VbueVJUsL5Wx6eelFk0cx7BtG47jpuUP9TE1TTL3cJIkaf5ehCiKsG/fPly8eLFS9+GqUgt7NTUlYHH/flx+2WVoNBpQSuU7Gw3fx0tf8hLs3bsXnufBskwwxiClQBgG6Pf7iKIo3f3UTpH6wjkcug1qsAbTeYQ+9xRIZwVESoi77wXprADt1q7Gc5VSYEwXDGSCTbbAoY88DHHL7YU595LFy3Xenu1cUuIyDYRIwBiH4zgDj1CKY8d1mcaBI+vew6ALfbpyAfzB+wrPGWw2F8A5R6dTXPC5OHYc8uZjIGefhfknv4cwjJC8/Tj8zjKSXiddwOoCllF/Z3zvJ6CuvwnYf3jHY2MY4dlx1ufeFTlq7roe+v3pOJUoJZUMYOecw7JsGIZRKUfHxuNmmGPQ8zyEYTCTC9w4jvMxziRJKv2sU9S1IWs+rZLwrnMB643USaKUgm07M1k2EYZ6o9h1vXr6poRkz24vXrhQ6Wt2VaiFvZqaEuC4LqzUneK6Hg4sLsL1POzftw+9Xhf9fh9xHKX5UkmdWVAwQggwxtKmyeosACdBtgChZ07lDoPkl/7xpq3HW0EpA+ccnBsghKRtm/oBLPv54pbbi23I/af/AmBMN+T+we+UIu8xjiPYtg3GBgt8JudOAwpAFKzL3RtmoV/0qHOzuQClVH6tiqLB8222ei3Ka0Jecz3IM0+CPvcU2MnHIN5yG8K7Pwa5soSFF04DIPkY6qiQUychLrsK5MI58C/8v1u28AKDO2tM0wTnfGwLJ9M08rHuSZMkSdpInExtMT7McWyaJny/kR4vfRCSjf9VM4tp0GMwK83odGazmTC77hiGkW50WgB2zi6dfS7Nry0ztu1Ussm3ykgp4DgOhJCQcvbOFyEEoiiC62pne5UyVWcdwzAhhMDS0tK0X8pcUAt7NTUlII5jLC4uotvtpjdgF0kSz2ROTlnJGkzrvI7NWesw2Kr1OFt8sxeeh28acF0PjuPCsrTLgnOeC3qWZUEp7WQDim/IFd0ucP1rgScehbzx5l2Nso4DXabhQamdF6QkDsGe+CH4tx8A6bXzz5c+8jDI0vmBPqu1IiA5d3okkS8T9drtFpIkAaUUnueDkMHKFbYSJMWx4xB3fwyk34F823tXj4POCsjXvwwZ9GDbNiil4JxDOD7iW9+76/dBem3wh78C/vBXIN9wbFuRdFBnjXbNqLz9uGhBNROmpiViUMpgGNMLYB9EzDZNKxf0gqCPbrcLIRJEUQTG9LFqGAaUkpW6rw5yDHLO0WwuoM9MBLe8u9DM0rIRx1E68i7hOC5su1qOtaLZKr+2rGSu9SqK7FUmc07N6uZ1dv91XQ8AIISE3hmtmSa2bWNpebkyGw9Vpxb2ampKgGWa2Lt3D8JQ50dNa+Rq3omiCIZhpg8GtaV/K7YqecgW304SgT71Y/R6PfR6XQRBgDAMEIZhPjquG818AFjn3NtuMTpMQy8/9SQQR5Bvv+OSUdZpkgl6rjec2w1YI24snQe///MDLdzXCqbiLbft2hW5VtTLyL5Hx3G0G8D1Eb31PQO73y4RKh/4wqpg2W3lx4OUEmEYIo51OLN6x90I7voorCiAcerESNfKogRl23aQJKuB8EVlR1JK4fsNEIJ1Y76TJssiXZuPOVHaLX0OP/CFdee+ztHT+bOc8zWC3vpjQh+rISilaUv1bAlBjuOCUoKVm7YXqmcJ3Qwd5GN4WnieTdFiJ+JY59dWwZWajYSW/XXOGkJo08Agm4pVRYt7uhTPdfWmspQi38jZt28/pFT5hnLNeMlc5KfPnKnP9wlRC3s1NVNmz8ICrrzySvR6ly5GaiZPFGlXTBbIC2CiAt84WmIngeO48DtLUO1lqK/9DaJOe9sGWD1WFcHzfAwqosb3fmKoEWBy7jSUUlCMQ+07BLF4BOzUial/rtlDput6Q41u7kaEWue03KWItZmol6GUQhiGOt/znT+P4K57Qbsd0Kf+ftvXAmwiVPba24q7ehQ1hjj9DGi3Deu7/wMOo3AcB4Zh6p855DW0qKyrjcUeRQiGhmGg2VxAksTodKZfGMA5H3iMvGjELbdDHLsLZOn8OsHKMAz4vo92u4V+v7ft958fP0Ki0WjMVEufZVv63nX6VKHO5yqgBb4QnOsR3VkTbQdBKQVCSCXiRLKSoZrJs9qQO7vuqeyZJAj66UaOHtv3PO3k0waK+bo+TAvX9bC0vFyK55d5oRb2amqmyJ6FBRw+fBjdbqd2h5WIzCEkpYRtO7BtG5PK8hlHS+y4ycbfuksXIZ98FGpAsWqtuDdI6PFWI8Bb/v10lFW8633AwcuBl7x83ec6TRE1SRIYhgHLsrd0mWx8faOKUGv//UHf+3ai3lqklBCnT8GKAng/+Bri7gDfz4Di1+afw99D9LsIwyAVmkgqxmuRb9Dx4KJw3eKLM3xfF/qURYBKkgSe508lgH2rY4UQAtM0h3IzZtls0xorHgeZEyfpdQorbKkacRzlwsXamId5IUlimKaZtomX99h2HKc017R5IxvbprQaY9ujkiQxgqCfPg/I9H3Hcyf8jxNKKQzDzM0QlLJcSO31ejh79uy0X+JcUQt7NTVT5IorrkAURUiSOui1LOiFopVm9zgghIBSmj4wW2Nf1BadNTdush3RlZXlXeVWrRf36LbnwlYjwDtBTp2EvO5VwPOnwP/u87sqoRgHcRzDth1QurmoOc7XN8jPbjSaALCjqJdB4hDW0gsI3/BOyDPP7nj8Dip+7fRas1KJjSKf62qRjzH94GlZJmzbAefFus6yB9miXSh69HV6uXobUUrBNLVoOulF4VbHCqU0/ewHvy7btg0hkpla2FqWBc45HMeFYRiglABApbIEi0AIAUoZbNseOupgFtAZYy5M0yylcy9zINflBtNDCDHzrr2NJEmCOI5BSDUb3ssIYwyu66aj9SEUCDrdLjqdDlZaLZw9dw7LKyvTfplzRy3s1dRMCce2sX///jprpERko2+MMQiRoNvtIAwDEELAGAMhZOwjJEWNBk4Kz/PTh6bdOwRWxT1vR3FvN9CVC1CuD/Xm24DuCtiJxwCUQ0RNEp1dlrVdr2Wcr2+nn91oNEHI4KJehnzHXegd/+Vixcgt8tU2Y63IF0URCEHawkxBKclHdot8sLcsG4SQ3HlZhBPU9xsQQhTSAlwkQpRrlEsLt2yo75MxBsuyASBt6dbHxHbRAWXHcVy0Wiv5/WqtgyJrISdka6FvmPzSsqOUAqUMruvBtu30+53dXLG1NBpNSCnTzchyFYE1mwsAUI/lTRkpJTg3YBjG3AmsWXGbbTuVyKMsI5RS2I4D23Zw4cIFPHf6NFZaLSynI7dBEMzlpkpZqIW9mpqCIYRg//792Ld3LxzHgWWa4JyDUgpA31QJIbjq6NHarVciKKVoNhfQ7XbQ6/UQx7HOZ0vDeIOgX+fCbILn+eh2OyPfxNeJe5QiKfiBU177aqjrXg11/gzE+/8ByKmToC+cmbqIqpSClCJ3Z639HMcp8m73szNRr9UaTtQDAHv5Qtpm+7eFve6t8tV2IhP5oihKP9tsDFM/4BflZtroABvFaUkpQ6PRBKUUnU75BBYpZSqKlUMocV0PQiRDLVCTJAEhFIZhwDQtMKYdXoOIg2XNQHUcF/1+f80xH6YLrDAXtFeFPt1ODiC/3mT5pfIVrwH73tdK9d6GRUqJKNLNuXGcAFBpO7u96QbKLOE4dj6+b1lWKdxJhFAsLCxASoF2u3zXtHkkSQQ8z5vLZ9owDGGaRjqRM3n3edXZu3cfVpZX8OzPfjbVQq+azamFvZqagrn66FH4ngdCdNut47jwGz72LOzB4uIiDh08iIMHD8LgPHUOWEiSpN7dmDKNRgNJkszlg85u0UHlqrCFgw49jtKQ42JbiekZHSov3/oeYN9ByLfcBjz9BOiLzxf2O3aLEAKE6LbOaeSXrcU7dDn6b/k59J/eXcmI6TcRH7kKePZkYeJAUc5FKXXIvlIqHx8pgmz3PxO6dvt6OedoNhcQRSG63W6J7wkqb7acJpxz2La9K7EgSXRLbtbWrUeMd77mTHt8fzMopbBte9N712ZCH2MMpqnH0h3HBecc5GcnEL/sVVCHryrVexsVpWR6X9fHqu/7YIzOrFMpc58mSYwwDGEYBlzXK3QjY1gWFhYQxzG63e5Ufn/NpSil0uvA/Ln2AF2SlwnfZXGfVwXOOVrtdp2TWVJqYa+mpkAWFxfh+9rBJIRAkiR5nkgURQjDAEHQRxiGuVtPP5DX47jTgnOeZompUjpkyorymsA734fo2ZMDl2UM+JPzzL0iA9Azh1ry8x8DCAEIhbz+deBf+XwhP39Uigg+H8VNpLwm+LvvQfSyV6F3+weBqJ+PLA+DOHYn+ncWO4pbpHMxEzocxy2sPVO3PK5ew3fzeimlaDSa6PV6uxLMJukkE0LAcRwIIabqfmo0mgjDsJANACG0g2UnsbcM4/sb4ZyDc2Og4yZzoOvWyMzRx2BFIbzHvw3aa8P9/oOgSQylMFPPJUJogdOybLiuC8bYzIkalDIYhpGP4GYucN9vgHM+8U1k23bAGKufrUqIUjK/d80jWvgebEOnZhXODXQ6nak7gWs2pxb2amoKwnVdXHbkyEBjiXr8TualDPXOx+QhjT2gt70fXnsJUadd7yYPCXnX+9A7/hGo9nLh7g49lhunLsq4UPEgIQx42Q1A2Af/40+VwrGXkQWf73bBOYqbiL/7HnTv+DBEvwccOAJ64kdgJ3409GtwW0tQrSWQr3+5NMLHZmRjuUVkUDmOO9JIim3b8P0GwjDctQtu0k6yrGRoWhlepmnpJu5uMXldUkrwPfuRvP04yLnnYKjNRd8yZqBmLZe7+S600J26F9st4ORj4FLmo2pamOGglOTRFFVG31u0GKyzImfr2Uu3Arvr3pcQ2qnMOYfn+XnRCqUkHcnWGcKU0jwypqjvWbvQo7lrKK4CUkrYtjNVN+e0ye5jtUg1OJ7n49y5c3N7zJSdWtirqSkA27Zx9Kqr0O/3hnKA2LYDKeVIxQM1w2PbDsi73ofuHR9GeOEc5JPDCxjzTqO7ArF8EfQb4xFw9MJCFR7Uz088Cv7FPwf9wTcgjv9S6cLiLcsGpXRXD5q7dRM1Gk3wF88iuvgC+Ff+GmTpPPhDX9rV9+owCnXiMcig3Nkruh1v9JZrzjlM0xzpGPUbDbRb7ZFEsq2++3GVImhhxM2zSCdB5kqk58+gYZno9bqFLi6CW96D4K6Pwo4jeM8/A9u2C3N1jhPLsnIn3qhsdPQlSZKP7jrOqtBHSLWFPiklHMeZOWFPxwzYm5yXWVZwAKVWN5Uty4ZlWalQvtocbts2TFMfV6Mc/9oR1q/scTLrMMZn0rk6KJnAP+1YiSphWTYuLi3Vwl5JqYW9mpoR2bdvH664/PI0qHm4m6PjuIiiqPQLh1mB710Eu+0DMC+eR3TyMaj2cqlGqqoCpQwuZwge++5YP7uswQwghe/4Z2HxavEQ2He/WujPHhTODTiOq0t2LB1sTylFkohdjePuxk2kizII2hdeBH3q70F67ZEcSfbiIbTf8M6xjYQWOXKaxSCMQtauutvxacYYbMtGrzeaY3ir736n43yUz5MxPQI6qY2pzJVohD0Yp54s3ul+9jmQzgrU176IsL0CpfTGgmlaEEKWdiGjSyHEWMbJ9MbjVkKfC9u208Z4Wimhj1IKy7JmcgzRNM1tBTkhxLrvNPujo2J0XExWNuS6LkzT2rWAP6qbuWa8aMeaOdeONcuyph4rUSUYY3nZXVWu9/NELezV1OwSxhiuuvJKLDQb6HQ6u3qodl0P/X6vvjhOAMuygXfcjfZ7fwnRxfMgP/5B6UaqqoLn+YiTuPDm2s0QQsD3d86+GhZy6iTU4iHQB76A5Bf+4USde4QQeJ6f55RpcT9BGAYQQoBzPpERx1zUa7cAjH4NopSmGXsfHdtIaFEjp0qp3E0yKK7rwjAMGIaZ5iFaME0TjDFwznPnSxbKbVkWbDv7zzZs287dMNkfpfTnNq6cn+w455/7zKbH9yifZ5Ik8DwPURRO5B5Gzp0G7bax57FvoXPxxcJ/50ZxVAiBIAjyYhvDMCFE+YqusrbXSWwQrhf6+kgSsYXQV25Hn2Ho83YWBQ09ZjtaQYgWBpP8+Pd9PxW3h5tI2a37vGYy7OY+OGvocfGwFvYGhBCK/fv2Yf++fbAdJ82Lr0fty0It7NXU7ALXdfGSq68GoHbdXmgYBizLnut8i0nSaDQQPntS53+deBzxL/8zyCNHQZ97qhb3hsTzPPR6kxGkpZQwDBOUMiRJcUIi6bXBvvtVJL/wDyfq3DMMIy1rAVqtFcRxDCGE/uP4SG69A9byC4g6rbG+jrWiXlHfIzl8BaJb7wS+9yD4g/eN5bwi504DUQgwBnrm2ZF+B+csXXwyMEbTvKnN86UajSYMw4CUCoTojD5AB/Jn13CltKtLSgEp0+9UZAVKSVqiFCOOI8SxLk9yXRdKqTTnp3j3UHacbyVaj1YGoWAYRuoyHb/IT+IQCy88h6TX3bVDcjdkraqcczgHDiK+9Thw9jkgKofby0kXV9N4jthM6OOcwTStdUIfQIYShcZN1hQ7ieN20mhhjxV2jiRJAiEkfN8f6nnV9xuFj8vXFEs2uj3P6xDHcUZ2zM8TQgj0+/20fITjwOKBtIipjpQqA7WwV1MzBIQQHDxwAEeOHEG/3xtpJ1JKme50W3BdD5wb6YJwPm+u44QxDtu20Vu+CPrUjxH/8j+Duv71UNfcMLGw+VnB931IqSaaSZIkMXzfH4sziJw6CXnocpDTz+wo8o7WOruQl7UEreVNx5PEseOI3/crYN0O5JOPDv1etv/9q6+9aVuFi3oAEN/7SSSveB3gNcY24k7iEOrotRB3f2zkczeOYzDGwJhuktRihJP/yRx2WYNuu91CFEWI43jdnySJU5Fg/Z/MRaXHfEQq+q3/ox+OtTiWiYGTZNQyCCESeJ4/ketBthmmHaaTJ45jdN90G8K7PwYnieCfPZWWDZCp3rcdx0EYBqVwx20l9GXtqGXI8sqeB2a1qdVx3PwaVBTZZoXn+TuO4HGuN68yQbym3Mx7zt4sZm1Oimzzcv/+/VheWanXryWgFvZqagaAUoq9e/fiyiuuSB8IO4UswKIoQhgGCMMQlOpxnzq3YCcIDMME52zLUR9CCBzHget6uWug3+/lD7ryyFGoa24AnnwExn/7s9qxNyC+76dV9+2JHqNKKXC+mudVZM4a6bWhFo9AvvcXgSjctgk2uf0eiLvv3fHvbYRzA/z2D6B7XJe1qBOPbf5aUvfUwo++ibhb3GcsD1yO+J/+C8g3vBNOEsE49eRYvkPr7M+QXPsqqMNXjlUwH81lth7toovyRtog6CMI+gjDAHEcIYpC9Hq9sY5G651ukgqIo4XVTxrtNjQBYOzNl81mE/1+f6qfT3bsqa99ESQOwbkBy7LSLDIzbxWd5ALHcdzi8wYLIhP6giBI8wrNVECY3jOO52m33iwKGVkUQFFt0WsRQoBQCtdxNxXyKWVoNJppKVGIfr/O1qsClM53zl62MVKzO6SUIISg2WxieXl52i9n7uHTfgE1NWWGUoqDBw9i75496cNpf2wB1dlDULO5gN6ER42qAiEUCwsLuaDHGEOS6GyytZ+X47gwDJ6HfW9cCBr3fx6i29LCQHc67o8qwTmH5/mQUmJlZQVKTX5XrtNpY+/efQgChvAttyF5/8f1a7v/8wX8dL3IFO/6AMhTPwH/yfc3/VvS9df9cxCyxWz3G38LHvTAvnn/ln+XdFvg938eqrkAwzAKe9BOPvirUIevAjt/Guyb94/N8cT6XViPfANRHG37PkdBHrgcyQd/VWfGjfHcHbUNcliCoJ+73zjnlRoN6vf78LzxNgtalg2l1NQXn9k5CgAhsO71WJaVuwr1Pb0/9mKRTEiswmbgysoyfN/HwsICut3OVIQ1XfjCsby8NPHfPQlc1911PMwg9Hs9GE0Dvu+j01kVD1c3UPu1+6lixLGOhJhnKKWV2lArG0EQoNFootlsotWq11TTpHbs1dRsw9VHj8JOdz/jePwZNkkS5018hEwmt6hKNBoNSCnQbrfyUR/OWR5UnzW32baTu3A2dfSNOH42T7iul5a89FOxYXoLSEqpdnz87OnCHFsAQM88C3HrHYDtQl7/OvCvbC4Wiv/pfcCBIyBBD/zbD2z7MznnaDYX8pFX0esOfMwVEX6eQSmF/+LzEPsOwvxPn0Zy/szIP3MrkrffgeCOD4M9/h2wJ344lt9RhjbjcSGlRBRFcBw3d71UASlFKrzJsSyOOOfwfR9tRRDfeseWTt0inby7ISvCCYIAlDI4jp22Jo8mEluWlbZnu3BdF3b6c7OSFgCVGXnMJhLsxUOI3nYH1POj5WQOyyy79RqNZl54MU6iKM6jCkzThO/7IISg02lPrCG7pjiyZ+Z5zdnTG9fe3L7/opBSYN++fVhaXq7ERtOsUgt7NTVbcPjQITiug153ss4J3cQXwvd9xHEyFXdUGckaKDe6jXSeT5C7yjjnMAxjYuUOs4peJN8Jv7OEzsUXS/HArneWPYh+Fzj5eGELQhKHwLM/1aLen34a9MXn8/9vrVhAn/wR1OIhGJ/9o20bdB3HhevpprnduCcoZeDcGHn803Vd3WC8dAHiG1+GGnMhh3r+Z7AJAeEG1HNPjydjb4eW16qjXWkBODcqtdgghMCy7JHESM/z04IS/X4Z09lsnueh2+0iuOXdlzT4Kq+J5I4PIbn9HqjFIxB3fqQUualJEqcCi0pzGnVJC6VZYyyw1SaJFvKcXMjLioOCQI83RmG4pnQnQRRVq9FRCIHum25H9PM6qxAnH5/IvZpzDtt2ppbROE6yRu7J5AaqPNPRcRwA2o1ZpWOwZj3znLMXRRFM04SUsm53HQEpJShlsB0H7fbsPZtVhVrYq6nZhL1792Jx/350O8XnlAyKaVp56HoN0mZUuqXYkQXZM0bR7Xbqh8wRIe96H6Kf/xjkylLhRQ6jQAiFbY8mIGz+gynU5VeDfe9r6wSj5PYPQNz9MSAKwB/5xpYNo4SQ1L3QAKUU7XZr9w/JfgPJ2++EOH1qV+IY5xyNRhOU0om6KEgcIrnypYju/IheJLzjLpBTJwsV4HZqeZ0V4lg7m3y/AUCVfsGRJEke2q+UAqV0aLHGNI3cBeQ4DkzTAqDH8JMkSRuRA4AZoGf0uSGOHYe48yPAgSP6HH3ob8ZW3LIbhBAIwyAvkcgy+bKCFtd1c+FvrQsq27Dq9Xrpv78q8OooCpmXrVTxXpdlFdrffRCewSHleNyea/E8Py+7mTUajSa63e5ExwmF0E7dKArr6JiKk5VIzev3mI3oz+v7L4okidFsNNEPgrkUictALezV1Gyg4fu47LLLJl4QsJEsp2fcgeRVQQgB1/W2bUZVSubjuDWj0ey1EC+9CDz0pdIskgH94OA4buEL2mzEUx66HGrxMOS1r0Fj5UXQl74S0Uuvh/uzE2ieeTp3RliWmbpIV8fkOOcIw2DkjKP41uMI7tqqgIkAACAASURBVProrpxHnufDdd18dHrQ11HUGCM5dxq02wJe9iqI618/1pFZeeByxPd+onDxsCwIIZAk2qXKOEdc8kUHIRS+78NxHFiWrf+5/wDksbvgti7ChNJFMpynDhEKQigIIQAyocDC8vJSWmISrCuT0o3I10HcfW9+bpBzp7XxLQpg/OUfgj327VJdrzKyEokoWl/SkmWSBUEfURSCMY44jtHv9yop2A1KFoeR9Dqp80u7ExljECIp/B5uGCYsa1KOtsnieR4ATKWsIooiuK5XudKfmvXoa/L8CntKqdRxXo1IgzIjpcS+fftw8eLFab+UuaQW9mpq1mBZFo4ePYpOp1MCpxyBbdtjbWOsEpRmTq2gFu7GiPKaYLe/H/S5Z5A8+nApF8m6QbTYJrNsxJOcfgbyvb8Idd2rQHttyAf+G0inBfbQ3yDpdXMXrZQqd86EYYRut5M7a7ZiUPGMnDsNJ4nAH/7vkMFgizXDMNFsNqGg0Gm3h3aliGPHLxlz3A3Zgp098xOwQ1fA+us/gWqPpyltlvP2MqSUCMMwF8rKvHGRJDEsy0a320G329Gj6G96F4K7PgrZugj29BOglKSj5joywTTNVRHQslORj2x5/G5sRCZxCPbED8G//UDlxV2lVOr8rU6+YhFkrsYoCmGaBhzHXSfojgohBI1GE/1+b+bEJ0IoPM+f2ka0UgpSSriuV5mcx5pLydzRZYhcmQZSKriuWxe/FICUEqZpIAqjuRWKp0kt7NXUpBBCcPXRo4iisBSjGkIkME3tCprXm20GpRTN5gKiqL5RjBtx7E6Ed38M4eIR0B9/v5TCXpIksO1iw/qzEU92+mlYBDB++vdIvvXfIW66FeybfwfVXsnHxbSTKkGSxOmI3GCvYVDxjMQhGKXo/cr/DjxzAnTlwrY/1/cbsG0bvV4P/f7usiU3CiYj02nB+P6DaFKM7WFZddqQ178O7K//dF0u4riZRklDFIVp3hot/f1gbdZedlyRr38ZSa+Tutai1LmWudfWO9i2u/+uLT6qsmNTF19ox69t27BtG47j5mO48zjGpJRCFEVgjKUbN8WcW56nW8x7vck72saN73sQIpmqECyEgGGYYIyV4tm5Znhc10MYhjMnfA+D4zi1sFcQpmlheWWl9BEis0gt7NXUpFx25AhM0yzVhT2KQliWBdt28sylecQwTHDOZ3KMpmw0e21EBy6DuOHmUoTQb40ai0vAN01Yz/wEwSPfgrjl9lyII+dOjyzmDCOeBf/r70AeugLqmuvBH7xv079jWVbahCjQ6bRHGtsfR1O0lLJwZ+VaUU28716oK18GeP5EHXtFuRuHgTG+aXlQ2dCRCW4emTDOBvLoV/451A03Qx66fMeW6jKRFYJIKfPAdp2pp8sxyiLcTqtlOI6185MyhmQTgdMwzHTk2wVjHIRgy7FlwzBg2w5arZVxv+yJQymF63rodDpTfzaUMjvv5/c5tapwzmFZFrrd6WWKlwE9IVUfv0Vg2w4uXrw410LxtKiFvZoa6Fy9xQOLpbyxRVGYtrnZc+tWk1LCtp06x2XMuAePIHzDOyG//F9Bls6XKoR+I1lwt1LFHROe54FzvroIbLf0mOcDX4C8+e0jiznDiBz8Zz+FetkNYH/6by5x7BFC0Wg0YJpWOvJY3hEoy7IKzUNcK6qxB76QN+Qqrzkx91bh7sYB8H0/F4DKDqEElmmN/X4lj1wNdc0rQX/wdbAnfjjW31Uk2nHs5AU7QmjXr1LlytSbhoCdEccxPNdbd33nnMP3G7AsPaocBP00okPnnBqGAUKychG9OG80mgiCYCazij3PT1uRp/9cmDViZmUaNdXBdb3K3FvGiWXZSJJ4prNNJ4VhmOj1+6W4Ns0btbBXUwPg4IEDgCpv82AcR+nIzvw693SOi1tqEaPKNBpNhG99Dzrv/RDI0nnw+z9fWlEvQ0oJzyvGtacXhiZWVlbz4MQtt0Mcu2tV5JygmEOWL2D/I19HePa5df+7bdu5yKNdeuUWuiklsO3iXHtrRTW6/GLekDvJvL1xutA2QimF53lgjFXGsSzToqNxu9/pc0+BdFbAH7yv9NeqjZimCQAjC07jdNVNQ8DO0IKeTIU8Oy0s0qJR1pKs3Y5xLvIxxtJGZT3SbNsOAJRyw7YIdLbe5N16W43AZ83Y9QZsdaCUwXWd0jvBJ4FlWUgSUYJ89eqjlMLePXuxtLw8l+vVaVILezU1AA4dOlR6C3YUhTAM3ShYtp21SYzsCCHgOLMdbuu6Xpp1Mjnx0nW9VCgSCE+dBDrLpXbqrUVKAdO0QAgZSZS3bQe2baPdbuXXAHngcsTveh/IhXPg9/8V6PKLExNzgPScevudUM8/C0QBKKVoNJrg3EiLOsr//QB6sWdZVt72OSpbiWpZ+Qn/3Gcql7e2EcMw4DgOXNeD4ziQUlRq4aWUSkUWY6z3qkkKrOOgCMF7nK66aX++eoFNYBgGwnBV0NuKtSIfAHBugBAysGOYcyMVELPcQwe27Yx8fxkHlmWBUjaVjc7tNlGEKG6zrWb8WJYFQmjtsoTOhdM5yuU616uIlBKccziui1arOs8us0At7NXUADh86BD6/fIHKydJAs/zS2cXn8TIjhY1jZmto/c8H4ZhAAA4Z2MXbz1PC3pKqVWhKKreQlkIAc/zd31csCtegujDv4HwiUehOnoEN/it34e4+6PA4hFg/2GguwJ24rEiX/amZAI52i0kv/SPEb71PWDdDtwzT8P3/dSt0inVuT8IURTD8zwIIce2G56Vn4CQqeSCFYXn+WnsgEAQBOh2u5UcZ9H5irXDeiv0RtXoLcfTdNVNgiSJYZpmXlg0KFnTbub6Y4zBMDgMw0ynH6xcuHNdF47jwDAMUEpzx1kcR4jjGI6jN350G3o5rr06hkJOZZN3u00UKUVafuJWZvNpntHXoKR0wvU0ME0TqsSTW1UjjmP4vg8CoNefXUNG2eDTfgE1NeOGEJI2zjmwTBOGaYIzBsYYwjDEyspKZazXUkr0ej34fgNxHKPf74EQAkopGGMghIAQmoZJqzRrZjWge1yORPbN+9f9cxwQQkvzUF0sBI1GA5SSfAx0z569sG1R+KJYh23rkdM4jtBqtSo/MqPbaXVLbn/IhwfTNBG+/+MIX/E60A98HOYf/N/6/7jqGoBSQEr9T5DiX/gmiLfchuT9Hwe99lWQN74Rxo+/j4XHvgkYBlqtlcp+V0rp65bneVhZGU3I2A554HLE/+j/gDp8FQCA3//5sfyecWFZNjjnWF5emvZLGRkhkly8Gva8nBeSJIFpWiNtKpJuq3LH+bD0el34fmNXbn19n1tJnXcUgIJUEiJWuVAnhNj2mrSyEsGyLHie3giL42gmG3YHhb5wevVeuQndbhcLC3vg+3pUuKa8UMogRC3AahQImcyz3rzQ6XSwuLgIISWWlqr/XFMFasdezczBOYfrOGg0mzh08CAuO3IEzYYPy7S0+AWV7v7G4JxhcfEAhBCVcUUIkSAIgrQVzoFpmvlOc/bgqhTAGAWlDJxzmKYOl+acI0m2f4jdDeMa2TEMA4Zh5LZuxhmiGdoFJoSg2WwCwDq7ehRFaTB2MQ4n3SLowXFcJEmCbreLMAxLPXo+DEkSw/cbqUNgsPdkmiY8z0f05KMQ+w6ucx8kN74JaO4FKAV97Ntg3/g7JB/6J4UUM0Rvuh3xb30ayc3HkNz0dqhDV+qssDhcdd888AWQpfPY9+AXEF18Ed3u9FsPR0UIkY66GWO71sb3fgLqpa8EOfssjM/+UaUcTIRogb+KjsytUKp27W0HY7wWPgdASgnLsgBgV5sbmRiXOfCSOEaSJEOV+gihN9qUkjAME57ngVI6tVgUwzBBCEoXy5IRRREcx4Zl2SO7UmvGh23r76cq5oZxko3i1o69IlGI4xj79u7D/v37AaXq+92YIUcuu6y+2tZUDkopDh48CM4ZwjCCYRiwbRtWGkitg5UFkkQLeNs9VFBKAWBmFlPb4XkeTNNCEASlHz32fR+ca1GPMQZA7/7EcTUE2J3IMtOEEJuG4uucH2ddmcOwcM7hHDiM4KZ3AN/4WyRLL87sA7bvN1JHa3fHv2sYBny/gU6nveXCSHlNiLfcBnLiccT/6P8EmntBzj4L89P/G0h3uMyQ7Gexb96P8F/+KWCY6/5//lf/YZ3rRnlNkFvfg8Yj30D7+ec2/rjKQilFs7kwNkeaPHA5kg/+KvjnPgP6wumx/I5xYdt6kyZvZJ4RFhb2IAiCmY1QGAVKKRYW9mB5eWlmr8tFkYlpZXGzUsrQaOh7zjTyLzP34CD3u2mix5gdCCFyIZUQpNMlBJkbPosemIfn8DLh+w0IIUq/HpgEzWYTYRjWI+RjgjEGx3WxsryCc+fPT/vlzCy1Y6+mcjR8H1cfPQrOGCghaTA7g0hiBEEfQRAgjqNc3NsJPa46Hw/VcRwjikI4jgPHcceaeTUKWUbL8vJSHoYdBP1SvtbdwBhDs7mAOI63bOzjnIMxvuuHDMdx9ULo9cfQu/MjkCsXxpZ/WAay/Mko2t6JyDlHo9FEt9vdViTOXKjJh/4J1JUvA8IA2LMfUAB74oeDvaZXvB7RJz8FufcA5Lt/AaSzAnzv61A3vkGP+L5wFuzrX1rX6qm8JuKP/ibiW49DriwBJx8f7oMoMUqpsRbgZDl7VSvPWOvWU2q2FrbatVdcK/IsoZRK23HrFtGdKKooqSiUUoiiMJ2GuPT4ZozD89y8mMk0LTBGC3vtOhstKv1xkyQJwjCAUiqPjAEIlMriYmS6ecvhul5auDO+2Jia9VBKYRhGXZ6BrMworMXlMZGd09wwsLIyWxuYZaLO2KspLZRSNBsN2Fk23pqxzCDol3YEoexIKdFqraSZMR6EsNHv9yb+sEwpg+/7uRsvc1vFcQzG2NRvroSQsTxccm7A930EQbCtwGEYxsDuRM553pJHKQWlegHRaq0AD30JXCRjzT8sA1LqIHHLsra0+jPG4PuNtJBgsAdZ9jd/AbV4GKrXBV56PeSVL93x31FeE8lt90C8827AMKFe/Sbwv/oPYN+8H7zbgnrs4dzBt9H9F9/2AZ2v99PHgYe+NNBrrKk2tu2ko4HTFyyKRo/kOfXI6RbEcQTTtGqXyAD0el00Gs3SxEgopdBut+B5Pvbs2Zs+kypwzkEpS90/fQAKlDJYlgXLsnds990JvenHKhMfk4mgO91zCSGwLBsLCwvo9br1OTEB4jiBbTvTfhmlQD83l1sorwrZum7jxgNjHMvLu59CqtmZWtirKR2O42Dfvn1YaDYRxRGkEBBCIgz1+GgZHuhmgcxy7rpebsePoghJEk9kFzjLlovjGJ1OG7btpLlyYqTsGkIoDEM/WK+SFYlkDk0tGmbHUvZPvaPM89zCTqdd6MNzNpYyyEOrXhhs/bs557BtB5zry3gcR4iiKB9Bz97jPISrZ8RxBMvavERDu6KaCIL+ULvT6toboA5fBfLkI8CPvw/jL//wkr+TjYCyv/kL/fdNG+LdH0xfVAT+H38P/CffX30t23wn6spr9M9MYrDObO1qZrEHNasQQmHb9kgj92Wn0+mi2WzMjBti7Wj9sGP5G+n3+9i710nbWKv/2YyTJEnSllq3VCOo3W4HhmHmrfb9frDJPSZGGAYwTRONRnMk4crz/Jl8FlZKIQj6ECKB7zeQJGImNzvKhBBJXsA3z9cfznl6Ps3WOTVpdEGfBwB5EUkYBvk6SkoB13Vx4eLFqb3GWacexa0pDYZh4OjRo9i/bx+QZofE0epI7aw9xJSFOI4RBAEopWmumw3HcWFZFkzTzEdCdTlHMY1RhqFD9JeXl/MLfpLoUhDOGYRIhs78YIzB83x4npc3BGfuNcb0e+Ccp79bvzfT1Dvo2R/DMHNRUTcWmiOPKOjP1YbvN0ApRbvdGmi33nHcfIRlLZZlwff9NJQ6Qr/fQ7/fQxzHECJJH87m81wRQsB1vUuckJmoJ4RY12aovCbEseO6tGKLogVy7jTE0WuB614D+oOvg3//wUv+TnzvJyBvfCPUNddDvuGdoCceBX3mSSAKYP7B74A9++TA74GfOgF26AqQv/iDyo2U7oTrehAiqd3Wa3BdF0qpmXanKCVBKIWTjjpVHXHsOJL3fxyks1JIvIFhGCAEpRgxLTtZ5ELZRrulFIjjOL0Pb70xmhW3eZ4PQiiSZLhroW3r5uytIjxmASkllJLwPL8u3pkA9fVHu+b11Ec1XLBlxfN8XFxaws+eew4XLlxAGIbwG34a/aSPL8aN2rU3RmrHXk0pIITg6FVX5WOiNZMny7HL4JyDcwOMaQccIWYeeJz90S1zOg9lEKdfNkKisyw2v4GuFV4GgXOeN/5GUYilpeJ2gvbu3avzG3fhYMx2rgzDQJIkQ4/frBdRCVzXTR/ACPr93kwskHdCeU0kx+4EoMC/eh9It7WjW0YpteE70/llSqlLSkrEW25D8v6PA8CWDjrSbYEIAQVAbTGGyz/3GSRA7tjLxp7FW24bWpxz20sgf/yvZ3LhZhgG2u3ZEitHIdtMmZRbr0in2bD0ez2YC3vguu7Q1/iykZ3fRcUbhGEA163bgwdBSpkXalVViEiSBO12C41GE4xRdDqDX+tt2xnq71eVMAzBOUezuVCvCcaMlHKu3fSGYcCyLLRaky/BmTU457hw4UL+3zudDjqdDvbu2YPDhw+nZZZTfIFzQO3YqykFruNgz549pRqvmHey2ndduBGlo7tBng0XxzEIIakAqMdCtcDG8ny6tW4z32/Ath0wxhDH8cgtXJzrsGXbdhDHMdrtVuFOoOy9DftzswdSIRK0Wi1E0fAjaLZtp7Z1D57nQSmdLdnrdUsfmF0U4thxiLvvhbru1bk7JnPLqCNXgZw6CXHL7escd6vuSwO27cB13S2bC8m50yCdFS10bOHYAwD69JMQV7wE2HcQ5OknQFf0g0vm+KNP/wT8G18GTQtKSBzu2tWjHYfBzBTFZFiWBc553b63Btu2AZCJuY+KdpoNSxzHcF0PUla7LCIr1tnumjEMQog0Z1HM9TjcIFBK07zGal9HMpeubTuwLHugjbosMqVsbsVxkWXmmqZVlzuMEdu2IURSWaF8FGzbhuf5I+de1uipKUrppmO2et0YYHH/IjjnOP/CC1N4hfNBLezVlIKFhQWYplFfWCtEJvxFUYQoChEEOkchy6jLhD7btuG6Hiil6Pd7EEI7/FZHZVle+kAIBecsvUGw/P/XY7QMnBtp6YcP07Tyne9hx1kGZTdjP5RSNBrNdER292HxmUAVhiG63U6anzdfiz5y7jQQhaAnHgV/6G9B4hDk3GmoI1fp0dfFQxDH7lonVGQ5R3qcOkav19vy+xt0gU56bYjb7wEOXQF1zfXgD94HYHOhJHz7XUg++SnIJx4D/8n3dhQNN+K6Lrrd2dvgsG0HQoiJj+EOMm49LXy/gV6vO7HzelAhe1wopQU93/cQRVEdr7EGQmjt2hsAz/PSDcfZGJkLwxCGYcJx3NSNuLng7XkeLMvadINqlokinZub3T/m7RloEnieh16vO3fXY8uy4DhuLeoVhOt6aLXbWz6/RlGEFy9cQLvTqeNYxkgt7NWUgoWFhXxksaYabLZgVkohjmOEYZg7+6JIj+gypgU7zo00J8ZIc+7W/zEM85L/b3UsWBdiZM61cd8clFLp+Csd+NjUBSDJrkW97HPFuedgSHHJ+Og8QeIQ7MSPwE48lh9jJA5Bf/wDLVA88AUoAOL1bwN55gToygVYlp06TAMIUVw2Jzl1Uot6f/b7uWNvM6Ek+eSnAMaB626E+e/+r4EFFHH05Uh+41+B/eynSF54vpDXXCYopTAMY+LOi2FdapMSAhnTLZkTHUs1LagrXwr63FNDvbciP5NsYe663tw4jwYhSWKYpgXGhneIl4lxnz+zKEJkIrfn6QkE07RgGCYY43m+dKPRRKfTmcsyiczNmH0+WRZyvV4YHf28zS/JJZ4H9MZab2zGgHmBUqY/y34fZ8+e3fbvZmvEmvFRC3s1pSCOY+zbty/NTalP+iow6IJZuzQShGGAMAwhhIBhmFhZWU7/t83+hJv89xBRFCKOJ+tck1LA87yBnRSe5w+d1bF2MZTlvsmVC7CfewqU1ufERnKnXa+N5J6PA4evzJ10juPk7cBFEr31vcBrb4FcWQI/8eiWeWWi2wWufy3I5z4Dfmrw0oz4138X6vCViI5eB/bV/6/Q114GlJKpI2myC4hhXWqTGlc1TQuU0okKnbt9b0V/JkmSpLlGdj1it4YwDOF5PqSUlR1VHuf54zguADKTrkYhRDr1sJpVvBo3YkMpNZO5q4MihC5X02KegmGY8DwPnLO8gK1meBqNBsIwmDuRNBvpn+dzqig8z8eFixdx7ty5ab+UGtTCXk1JEEJgaWkJzUYDpmnO3U2miux2rMvzfCRJAqVQibEKKSVM0wKAgcpBDMMY2omydjHEvnl//s+k14Hv+4jjemxtK9Y66VjrIhzHHcvDWvLr/xKgFHjZDeBf/PMtF7D81JPgX/yLHUW9jc4WcuokyLU3wvrP/wZYerHw1z9tlFJwXRdhGE70WB42D21S46o6Q1NOdPd6t+9tHJ9JHMewbQeEkKnd78s4pp0kCXy/gSSJK3F/3Mg4zx+9wdavrOg5CEopSCnymJNsI4RzYyYFzWFZjYDRG72GYcB1vTqfchdkmdezGP2xE7btQClZi8IjYpoWlFI4c+bMtF9KTUot7NWUBqUU2p0ODh48WAsZFWA3AeKMcbium4+hEYJKiLhKAfbiQXTfdNu2i8BMtBx2sb5uMdRt5Z+rUipvzqydLZtDVy6AP3gf6MqFfKxkHCN+yc3vBPwmoBSSOAExTdATPwJ/6Es7ngPJK16P6JOfAk4/A/qiHrPdKAzy9hL2P/IQ+s//rPDXXgaazQUkSVL6NueiixG2InOWTlKk2O17U3sWIW59L+iJx4dued6OJInh+/7URKyN56Dymkhuvwfy2htBzzw7FbEva331PL+SOYTjOn8457Asay5FCKUULMuqhb0NKKXy7GHfbwCoxvNkGaCUwvcbaLdb664xenPahOPY6bTIbH6e2RTOrJWUTRrHcfH82bP1eG2JqIW9mlKhlIJj2+Ccz/Su7Pyi0vy5HoQQsCyr9At9QDv1xLG7ENx175YjRq7rgXO+q0y87RZDuknSrfR41qRwHAdSjqeggf74+xBvP65dey9/NdTLXwP2+HfAnvjhlv9OJujJ198KNBYgr38d+Fc+D+BSZ4ttOwCA0LBK5yIaFefAEQS3/ByCZ56cmfc0Kq7rVWYMKPq134a6/ibIy64Cf/grhf3czJ3keT6CYPLHxcZzcLMW7mmQZdI6jlvnEKZkQuesCg3bQSmDaZr1sbAFupQpSkdzjdqFNQCu60EIkW8Y+34jLaUzQRkFFGCaJhhjME2rkmU1lmVBKVyyOWKna8xeb/42CYrGth28+OKLtVu2RNTCXk2paDabWNy/H0HQr9xOdc1gZIUGSinYtlOZXWh+4RyYEEigcjcHIQSWZaPRaIAQMlC23m7Gv6SUadh8LYpsh+/76HQ6Y7l2kF4botsBXvl6gFKQs8/C+OwfbfsdRp/8FNDcC8QxEHTB//TTuWNvo5ibObjCt/7cRDLeJoVtOxBvP47OHR+a2nsq28hl5sKtyrUvefO7gP2HgQvnChX2AH0/oJSlY9qT/Tw2noObtXBPiziOYVm6RKEWKmazNGNQKKW1sLcDSimEYZg2nToQIqnFhi0ghMDzfHQ6bSil4Ps+KGVotVZ04V0YplEJNgBd9KTLSqrhyqKUotFowDQt2LYNwzBgmgYAkr/fTqdTHx8jQgiB4zh1tl7JqIW9mtJw6OBBHDxwAN1ufcGdB3TmlgfGeCUWLqLfBX/ZDQju+DBotwXv+Wfg+w1QStHr9dDvD9ZuuZtw8axwpOqNiePEMIw0h2h85QwEBPLlrwbOnQb98Q/Adho5O/2Mdun9x/8H5l/+u1zU24y8WOLscxPJeJsEnHN4no/+M09AtZen9p4mVYgxKJwbMAxeGaGePvUTqMVDMP7y3xc6ipuhRSwzbU2e3r1gsxbuaRKGIRxHR1dM6rpfNhEc0O6iTLiZRyglQ28ElPF7nASrDjQPpmmBEAop5VwKwlthWTYopfnxxBgHpfSS80uXuYSQUsBx3EpsRHmeD8/TbsROp40wDEApBSEEruvCNK28iK9mNAzDgFIKS0tL034pNWuohb2aqUMpxUtf8hLYtl2LenOGLqaozk60tXQeXAhwy4Zx/jS6SxcRBP2hcjp2Gy6eJDE8ry7S2Ao9hqvykZH4tW9D/Fu/B3X+ebCzzxbyO6Lf/NfAgcsAy4Z6xWshrroO4t0fBDl1EnTlwiV/n774PPhXPn+JoLdx0ZVlTvb7vYllvE0Cx3GQJAJRpz3V9zSpQoxBMU0jbcQt/4YGoN2q7LtfHYuolxFFEVzXA1DnZK1Ffy4uOJ+MuFc2ERzQi/V+vze3z4ba4WsPJayU8XucFEKsZrmapgnXdeE4Dmzbhm07sCw7/c8WLMtO/1gwTQuWZeb/2TD0dXpWIlAMw4Tv+7kTzzStXNRTausiJylV+pmYlwhilDIQQqb6TGpZFlzXze8fnU4HYRjkk0FJEiOOIwRBAM45GGO1sFcApmWh3Wqj1xvM1FAzGWphr2bqWKaJxcVFtNs7jzHW7I7y7t5qK3e/Pz6XVZEkvQ7U1S9H7z2/iPjieZCfPj70z9h1gL1SIITAtp25dS5sh+830O2ujuHGv/V7gO1C3XAT+Jc/u+m/s1mpxVYor6kz9hwPYBwgBNh3AGjs0a28D9438GvduOhyHAdKYWChp7zn83r0wohNXcAqm1hqWZNvxK0CSZKkBUTVbIQdDwphGMB1vYmUTZVPBLdg7E7ktwAAIABJREFUGHyuF49Z5Mcwwl7ZvsdpIIRuzw2CPsIwSJt0I0SRFnqSJEGSJBAi0TnKQubuPv0cQfLR3mm2d6+FUgpKKRjjqUjFQQiBlDIf2XYcF7btpMKdFoU9z0s30fXnoZ14EoZhwDAMhGG4rYAZRdo9zPnqhE0WQ5M1vI9DADUMM93Y4DBNE7ZtpyO2DhxHC7acG4jjCGEYoN/vQ6mt7x1JksB1XQgh6uKMETEME71+vzLrt3mhFvZqpk4iBPYsLMAwjHqhMybKunurlITjuJBSl2pUAfX8s0M9MOumxQ9AXvtq0DOnRnrITpIYjuNWsi1xnOgmN2PdA4Y6/zzUDTeB/ad/u6VjL8vAW1tqsRXi2HFdggEA554D/AXgyR+BJCH4n/3+po69rdi46LIsC0LIgTNsyno+bySOtcu0Ko7cSaHz5MJKLSwmISavbYStwtjXJInjCL7fQJKMNzusbCK4bq8MK/N8MA52JexN8Xss68ZTJtgpJfNrjZQiFfUEhEhysU+7vGKEYYAkSeA47tSiAhhjsG0HjUYDlmWl2ZtG7j7LHGu2rZtshUgQxzGkVOCcA1B5XEx2/ciEuCgKEcfRQGuvKIpgGCY8z88dfHrcNYTvN3KxjHOeOyNN09r0M9Muwa2fYU1z9ffEcQzGKACSZnRLJEmCIOgjCLSYN+h1cbWwyaufo0cke+au79Xlohb2akrB8soK/EYDtmXX4t4YKPfurXbtjTMbrUiGfWDWTYsfK6xp0TQtKKVmZjykCCzLBqDWPUCys8+Cf/mz24/hnn4G8sabgSgEeeongGkjvvcTIKdOXjJ2uC5Y//6/Ahb2wvgvfwjji38+lKgHXHoMWZaNJIkH/k7LfT6vJ2vWq6/rq7iuW5lG3IxJiclZmYaTip81mkyQmKcFKaUUjlO9c2UcVOkZqSobT4MipUwda1s797KxXeDSFtZh4ZzDcdzUfeekjn6FXq+LXq+HIAgQhkGeFReGQSpy9RGmxRdCCCRJgijSot12LrZBX69S+hkrEzuzf2qRMIHvN+A4DkzTzIVDQgh838ufARqNJjzPg23bmx7PlmXB9xt5RE+320Ucx+n7WO+yXHVWDkd+j3Hq6ZdRsCwT7U6n/gxLRi3s1ZQCpRRarRb27NkDznkpLO+zRNl24dcipYBt2zNnjZcHLkd87ydAH34AZPkF0BM/An/oSyN/B5zrTJRaKFlFuzqCoY8f+uLzEG++DTh4OdQ110NdfR3kjW+EWjwE9t2vrvu7a4P15RuOQRy7C2TpfCELF+OKq9H6n/8XkGdODJRjVubzOYNSCs/zQQiBaZogpD5mAe2+ME1r3UhTFZikmKzLNOx8xGoryuoMGherDcJeulifbXFPj8zJSp0n48JxHFiWVZqR0O2o0sbTMAihowLWCuuWZaHRaOYjoo7jpG65wV21utjBg2GYEEKi2VzInWlxHKPT6SCKolLFE2wsJJFS5sJiEPRzES5zA+pcQweMMSwvL+WN30kS5xEzvu+Dc44uZWjd/A6I06eAMWXhrd5j6kK63WCa2rH5/NmzM38fqhq1sFdTKlqtFhb37weA2pE043Bu5IG3URRVZjd6UKJf+22o62+COnAY5n/+t2AnflTYQ67e7azt70Dm6rDR7XZ39e+TUyd1Rt6f/T7YI9+CWjwE/rnPbCuwkXOnoQwL4vVvA86dgXztW0YSF8KP/CaSV960qaBYVXy/kQZXJ6lzIJzIA2DZxR6daaSFTqXGk0s0DiYtJkdRDNd1oRS2HMOcNWfQIMRxnAsBk3buTfrcmvfSjLXoki4J27bhOC4oLa8LugobT7shy7HzPA+WZaUjnT6SJEGrtQLbzpx1gz/LGoaBRqMJQggoJWnUSpg71SZxf9jsvN79uX7p9ShrtNYjtHHu8jMMI80D1GUe/X4PvV4P0dveO5HrehYVUme6DgdjHK7r4qdPPVWZ55d5ohb2akqFUgrtTgcHDx6EEOPNkqmZPFlWjN/wYZkWkkSg3W5t68qoKsmb3wXsPwxcOAf+8FcK+7lS6lzCOrdMk7nBdttyRlcugD94H+jKhYHbP0kcIrnn48DhKyGvfx3ka28Z6SG0ceEMgsbeHQXFKmHbdj4qlCSTcxeVXewxDBMAUtdtuVwY2zF5wVSLwr6/9cJrVp1BO5EkCRhj8DwfjLE8M2zcTPLcytw0/f7opRllF/sHRUqBMAyRJAlMU+eqMZZNuNSumUkQx3G6Ca1yR3qn04aUMndUDrrxSilFs7mQClrdNW63yQq2m53X4zjXsyzD7D9nzwf9fi8v8wAmd13XzyQKlmXXLblDYNs2lpaX0enUEQllpBb2akpHlsvgpeMmNdUnywzxPB+UUgT9AN1uZ6a/X/rUT6AWD8H4y39fuFhjWWba4FbvlmVjaduNJ41jYadaK1A33AT6X/8Y7KnHR3oI9SARf+1LMyPqAcjF50mPaZRd7LFtJw8YD4J+ZcZYpiGY6nGvrcs0ZtUZNAg6dypMXS+6ARMY36SD8pqQ17xSZ4w+9Ldj/8x9X8crFPF+yi72D0uW+RbHMTg34HleHmFTletJ1dHClL6/ZRvT2SaWZdk7urEZY2g2F1Ixb7qbtJvdMycrrm14PRO8rgsh4Lpe7dobAsexsXRxCdEMr9+qTC3s1ZQK0zSxf/9+LDSbaUBqLVxUGdM04fuNfGyh0+kU9rBedgZ1f+0Gzo00a2e+b6zZSFqns/1nnC3s1JGrQH/8g4HbjLcTA8X7/wHUZVeDMArjv/zhJX9nGDGxSsHog6ELcXq93sTdMmUQe7Z7z67rod/vw0wdy1UR56clmAohwBhLheL5E/C2IxMVgiDIc6ocx0EUFe+Q1SVQ94I9/h2wJ35Y6M/eSNYCWpQjpOxi/27Jvv8oCsEYh+f5uxrvN4zVWBSdhWaDEJQ+y68MbPyMbFsXbPR6W0eDEEJSUU83uk6bze6ZZbiPTgrDqJ+nB0W3MNt4/uzZab+Umi2ohb2aUnHty14GzhmkFLU1usKYpolGownODYRhiE6nPRdh35OCUj3SPO/juIZhgnO27YJfeU0kr3ojsHgY6sprBnZt7OTyIKdObpvHl9x+D8Td9wKRLt3YCsY4TNOc+q59kVBKYVmWFvGn5JbJyms2azgeN1sJyYRkgmcXUir4vl+d0iDTgrzmesirXw565tREF3yDlmnMM1lLJSE6A0xKCc6Nwo6tSYpjnuenLuxiFtqzLlJogS9O3Ufu0PeSZnMBUurW1TiO8oKuurRkOLLCqHa7te2zbrPZhBByW/GvZjJkhSdCJDM9QVQUSikYhgElJfoz9Mw6S9TCXk1pMAwD+/buRbfbmQtH1yxCCIHn+bBtG/1+D91ut971HQNCCDiOA2C+d9X1A5nMH8g2c0qJY8ch3/tLgGUDnRXwv/qTbYWe7GfQRx4GWTq/5UJ2J0emvPZGqOteDYgE7PHvbbmo5JzDMPhMuZH0ezK00DAlt0x87ye2bDgeN+TcaagjV0He+MZ1gqZpWmCpEJ3lDXmeB6DY83gcLsnk9g9AHP8I1HWvnspIYxzrMg0pVf18sIbsu0a7BXHL7RCnnwFNYnielxe1FLGpNklxzPN8dLudiW0EzlIGn207QxVr+L7OiWu3W5BSZzUyRgsT9mblsx0EwzDBGNtWWPX9BgihaLdb+f82T59R2aCUgRA9BcMYrcW9AWCMIU4S9Hqj55/WFE8t7NWUBsMwsGdhoXbqVZQsMwQAWq2VevE1ZqIogudljp/5zAbx/fULwM3cYeTcaYjX3AJ4DcC0QZbObytK5D9j6Tz4/Z+/5EF7rRMMhGz5QE7PPAt15CqoG27eVggxTTNdRFXrurfdYsQwDDCmxcppuWV2clSO9XfHoXbqbRA0XdeD+P/Ze7cYSbL7vPM7l4gTt7xUVfd09/TcyBFJDTUraWWJEglLs7ZnvLaGHK0pLgRBsoYrcRfah+WuCdgPC3gXxhJ+MGBAwC5gQKBfBIFeSFwKFjW6EGPTQ5GiRY1EikNqTPZwpmu6q3uqqqvyGplxP/sQl67urktWZkRmZOb5AY3qrq7KjIzrOd/5/78vulsZkFamB7AsG7quA5DgXAMgZxI1qqiSTN7zw6mo9/pfQfvCb8/9eOYJy47TyISq9bzn3U9RHXrhEuJnPgIy7CHeuY7wp38WwY03wWUMy7SQJMuRwGyaFgA514WOVfLgi6IYQqTBGrnvnmGYMAxRCHdAWl1mWak3X7/fv+c1hBBFFeCsrNK+PQspkbXCH58Ab9tOtr9793x/nfZR3cifwXEcZYnE800aX0akBNrtNsbj+Qe9KM5GCXuK2sA5R7vdXroJriKl1WrD8zzVXjAnpJQghELT9LVsmdE0DZxr93jTHVsdpgvAakDGIehffgX8yy+dKkqcVWEW/Oo/g/yhH0dy6SpgWicOyE8Sd+4nNb0/fRJVxxX90yYjmqaDUrLQ87JKj8uJ3v8+QZNSBsuy7qnUANLr2Pe9zLtGZEFD5kxt9lVUSdJb20Dgg3T2QbevLeQ8PCtMYxbqeI1NQnGsv/SFosI4/uCz8F94EUnvENHr30QUhZn/GhDH9a7wNgwDlFL4/vzuHavkwZckCXw/DdbIffc0TUMUpcKFYZgQwoBpmpAywXD4YGWkaVmZ2DG7ELxK+/YspJSFYEooRRLHxb41DAO6rqPX6z7we+u0j+pKkiTQND3z2qv3PXLRpCnsMdrtNg4PDxe9OYr7UMKeojY0m00YhljqFYBlnRzMiqbp0DQNrqviz+eLhGEYK+XPNimGkU5Mjt4vjqsOi595HvGHfxn8yy9B+6N/B+jigWv06HULAMmT70fyxHtAb739YCjGlScgn3w/2De+moqEpwzIJ6lWMwwTYRidOuHORTQEHuTj7z1x2+d5zzltMpJWnxHlh3aEtI00OVHsjKIQvu/D9/0sbGj6CqsqqiRJ6EM+/h7EL3x8oZUlaZhGLn6W9/mWtWqmONajQXHM77828/Mub7us88Q1CIJ7fK/mUY2+ih58ecWd73sIw6BIX029+FJ/N99/sLKMEALLtEoby63ivj2NJJEQQgAyrT4NwxCU0qJN97gFm3XbR3WFUgrO+VoulE+DZVk4ODxUFY41Qwl7itqwtbUFSmjtV5RPY1knB9OSpqnZsLIV3mUWZZeRJElgmtaKJapOhm07GI9HZ0787p/khj/7i4g//MuQUhbpjtFzH0X8wsdT4ezhxxG/8OKJXmL05psgw14q6rn9Bwbk5xXaLMuC73unfo78M4BpiF94EWTYS1uMn3keyZPvL743z3vOaZMRXS+vlWsW6rLQkpuqD4eDiQbBUkpYlg3GeK3E0bpUloRhkIVp8NLOsbp8tjI47tqUUhZt34ZhIEnqa+EQBH7m12uDUlZrIXIZOHqcpTzdo1LXzw6kUpxMGmwm0O/3iiptIQQoJfD9QJ3LNYZSCl0Xax9KNwlSSjDGICVqkeysuAtf9AYoFDkNJ534LDPsay/f83XVEUJA0zQMBgNQShe9OWtJ3v5R10laFTDGAEwWOEDcPvjLny/+LR998p6v2U8VX9nXXobUDQDy2Ov4/te7n/iDz6bVdcCpPwekwvgknyN/T2k3QQKvaLeL/tGvgb302+C/929rdc8hhCA0LEQf+m9TocRN20+l3UT8wWfTfWw1EH3sE+Cf+wzo/k7p2yDtJsJf+SdInv4AgLOPRZWkVZnhxNdoEPgIAh+tVhu6vp6t9mcxHA7QbLYgRFSKCHHWdb0KJEmCXq8LwzALf9bRyK2l957njREEPmzbyWw+xsdWmCnKRdcFgkAt0E6DtJvwP/gsnNdfBR8OMBq5yppmiYjjGJRSMMZqeU+sG0kiQQg5+wcVc0VV7ClqgeM4cBxn6VcJ162k3nEaGLou9vb3sbW1pSagC0AIY24tS3VBCAMApjrf6Fvfg7xwCdrv/mbhv0ZvbadVeF/5YxC3D3btNbBr357qOj5P5Y9tOwiCyVfxj95f8vfhX/kTsO9+s1b3HCEMjH/qOQQ/9z/cU0l4tKI5/ul/eGJq7dGAkmk98uJnnkf8zEdAv/118Jc+u7D9QwiF40xerXfv7xIIYdTmuVgENVx5LPWPXOA5l4ZpxHAcB2GoDM/PQxRF8DwPnHPYtl1q5WOZpFWGPqIoTXu1rDRYo+pJ9/2VvnWp/K0aQihs237AB7QM1mEf5vfHuHuI1v4OhBAwDANCiNq3wCuQPUNkJR6uqwZjDKZpYefWLfXsrRlK2FPUgksPPYR5DNgU5ZGGF3C8+dZbCMMQXNPg2E6tWsfWAV3XkSRyqVvYz4tl2QgCf6r7xf2hCuGP/m2E/9u/BPnP/xHsxrWZt+084r5t2xiN3KkGRnVeRBBCILn9NpLe4T0C51HRk177zompteGLnzpR9JuYQb94fdq9M+tHmhrTNAFgqvaeKIpgWXZtWu3J7g7klceQPP2BWthNpGEaaiI2LWEYwvPGcJwGomjyitJ5kwdCJEmSJb7a0DQNhKRVI0C5E8v7LVXWxWIlv1dVEWC3Dvswf76Rr34R/qCPKAoRhmkIiWGYmYCuxsd1JoqizMO1PgtqdcS2Hezv72M0Gi16UxT3oYQ9xcKhlOLqww+rkvUlghCCVquNd3Z3ixv7cDhEu9UC51ytTM6Ru+2c9au4qAJCKCzLwnB4srn3eaoDwn/6rwHDgvyhvwX+xd8FUE7F2Fnk6Y+rKEgYhoFo5AJv3Fv1eE/F4SmptWT7jUKUk3ZzqmMR/TcfRvK3/yHg9sCufbuUz3VeCCFwnAYGg/7Uq9qGYSAMw3P/fhUVMpMmPc+TOI4qCdNYJ3RdP1er+KKI4zgLgRiDUgohdFiWlYX1pBU3ZVSP3F91vUr+i6fRbDanqiyehHXYh/cutkkkSVKEIEVRmPkhr97zftVIF9TW07v6LPIxzWg0wu7e3qI3R3EMyhRLsXDa7TaCQLXSLAuca7BtB4eHhw9EnW+//TZ0XYBzZd85L+I4Buds0ZsxN3RdO7NSL/efiz/47Ik/I+0momc/Cvo7vwl4I5C//s+QdhMAEH3sE0ie/gCij33inp/N/78MGFtdU3hCCKScXiSg+zvQ/82/AN3fmeFYkPu+zh/DMBBFs7XJE0Km+v1JroGptifzost9E+uA6w7TNE/LXvSmLCkEyzb88rwx+v0+Op1DBEEaptJqtTPfRTGT99P953gdz/mySe/Z1XXNrMM+PI04jkEIKfyBFfVFyrQSfB3nMYQQcK49cP9Mg0V0NBpN9Pt93Nwp3xdZUQ6qYk+xcK4+/DCCIKj9avG6o+siS2pkuHPnDu4cHDzwM/nAsNFo1NKzZxVhjIFzbW2qVSzLQhxHp55fk1QHRM/9POIXXgS9+X2w734TybM/X7QJHa0YI6NBqW1EeSWVdrALmrXqrBqmeb6wiNOY9liQ7mH6ey//XmVVl6eRr2zPUgHTaDQRRdFUXpLrUCFzlDBME1+rFCdWFcMwssXV5RyDRVFUVPKlvpTpWCX1NVv8OGQZ/OUY49A0TSWCVkgujigv6vqTilu0FvePeaBpWhaqZBf2FoRQMEZhmhaEMBCGEfb393FwX0GHol6snxytqBWcc+i6rtpwa0xeCREnCXZ2djB0zzhWhCyySGbt0DRtrURUzjW4Z5yDkyVcyuLr/WnWecVYTplp13kllcc1NL76hzO/3rQcTaitoorCcRqQMkEYhgjDaGoPr2mPRfIjP4nk6Q8gufYa6ALSTtNQm3gmkYlSAt+fbhJYVcpr1efNtCRJAtcdwnEaCMMISXL2fm82m4jjZGqfy1UhTVVfDTHU8zx4ngdKKRynASE2MBj0Fyr2nicpfVEwRtf6GpgHnjdGq9VWqatLgOeN0Wg0kSTxSi+aC2HAMFI/wYPDQ/T76b2SMYYrly+DUoo7d25jcIr1jaJeqIo9xUJpNpsQQqyVMLFM6LoOx2mg2+thZ2dnopXGq1evIgpVBea8ME2rMGhedXRdB+e8FO8TeuvtIlWWuP1TgyjKDKrIK6nEq6+AJ3ElRuWTUKWZuWla6HY7iOMYlDLoug7DMGEYJjRNL4J3OOeglIFSCkJI0Q52GhMfiyw8g33pC6VW7OXbSQgFpaT4N6U0+8NAKYHj2HDd4Uz3wbTCQyzsHDmOOpvgp/t68jANzjUIIQqPtnUKIDqKaZrgXEMcRysj7kgpswk5geM4kDJZ2DNyGapnNU0DpaxW95pVQ0oJSmkhpCjqS5IkiKIQjtNAEPhLc19M2705znIiyBc+wijCjRs3cOfgAJ7nFZ9TSon+YIBev68qTJcMcuXhh5fjbFWsJO961xNI4mQl29GWHdt2kEiJnZ2dcxn+Xrx4EZsbG5WZMCvu0my2IKXEYFCfypkqsW0HUsq0wqamlUOTYhgGNE1f2LGrcv9tbGyi0+ng/rRKxlIxjzF6nzBGC0+X/GuaeJpk9xDywP+nX+6OXu//d//v/wLcn/kwrC9/Aa0v/s492zGJgHg28hhfsvR7aQVUgl6vO+N7ABsbG8Uqeh1YhuvOcRxQytDv9079OSEEgiDE/p07ePjKlWLCnVeXrtPzq9FIPStX8VnCOc8qOcOs2nt9juukmKYFxuipoVSKMiBot9sYjUZKRF0CbNsB57yUZ3lVUMpgWRY455BSIgxDcM4Lf97752KapsGybLyzu5uN0xSrhGrFVSwMXddhCKPWN8x1xbYdjEYj7Ny6de7f3d/fB6MUjUYDrqsGiVVAKUWj0UQcR8cOxJdh8j0Nuq4X94tlaG+qM1W1at7lwclzHEcTVUXllW+5AJh7f+Wpl+kYNf2aDljvvldeIedffBgAML54FUlnvp4w7fYGxuNRKa8VhiGEMGpjV1H9eTM7w+EQrVYblmUVqe3HkSSpQXoQBLi+vQ3bsrCxsZGJ7qmBeBAECAJ/ZYNucqSUtfiMVTy7oihCt9tBo9HMRBVXVaHcR74Yoagamd1XlKi3DIzHIzhOAxsbm5nfrV8s+tThfgkQ2LaNg8NDHBwcPLAYdfnyZbSytGtCCAzDBGMM17e3MR6r1N9VRLXiKhbGlcuXAdTl5qgAAEJoFk4Q4+0bN6Z+HXc0wtaFCwCUkXnZcM7RaDQRBMGJk/06t8tNS9q+qRVtuMvQ3nQanGtgjK7kBNM0zZnapaWUSJK0dS6KosKrLo5jJElS/Mkr+o7+yaFvfQ/ywiVov/ubcw3PSNvFtdKEuCiKYNuOMrU/J5OEaQhDYDgcFuJfGIboDwY47HRw584dHHY6SJIE7cIXa3XHKqZpwfe9hYs7VT67gsAHpRSWZatJ7X0YpoEoDBc2XluGgJGyME1zas9ZxXzJK+DyKn9d1zNrEQNxPFvi/aykAV0OBsMh9vb2jv2Z4XAIxhg22hsQQuCw08HNmzeV/dUKo4Q9xUIQQuDypUtnmuAr5kej0YRhGOj3+7h1+/bMbUiu62JrawualgoYmqaDUqKEvhnQdQHHaWA0ck+d6C+76HUcpmkiSWTRtl+m790i0HUBQK7kAGtWYa8UCAEsB/St/zLXc8S2HYRhUNqCVT6ZUIsk5yMX9GzbzhJf732eUUphmRZu7uyc+KyTUsLzPHQ6HRiGQLPRLETlVcI0LWhaeWL0LEzz7DqPKGQYJoIgWJu0y0mxLRuj0Whh7eeruBh5EoQAlmUDgCpsWAJycS8MQ/i+D9/3sgUCC4ZhgGsagPnPbXIv2bM6q1zXxXg8xju7u2rOvQYoYU+xEK5evYpkwrYsRTlomoYkSSCEccS7KoVzDZqm4XvXrmEwHJYyuIuiCIeHh4jiGADByHVh2zZ0XahB9RQYhgnLsjAcDs4Ug5Zd9DoOx3HguquTXpmnpq7iwL4Owt4iJoqMMRiGgeGw/ApBwzBrWbXHOYdt24ii+gUv5AKcZdkP7DvTtHDY6Uw00Ul9TIcYex42NzfBOVuZ61YIAcMwZw56KYtpnl2TX+tp25rrljPGWRXSQAex0CrGVVyMPIlcADJNa+HPScV0hGEIzxsjiiIQkgaiWJYFxthcPOMNwwSlFNe3tyf6+TAM1T1vTVDCnmIhXH344VqsDq8ajDEwxjJ/KpYlT2qwbRumaWainoRl2RDCgG3b0LS0tPzmzk4lSV2+72M4HGI8HqPT7ULTdbSaraKtTnE2tm1DCIHBoL8yE8rTSC5eRfjip0C23wAZDcA5h66L0nzL6oAwDERhtNAqrCran/JB7qInLIuYKJqmBSmT0tur4ziGZVnZ/bleg/M8wEcIUcukxyiKoGkahDDu8bUSwsCdg4Nz3U/DMESn04EuBFqtFpJkuZ9heTKi6w6XunJ40mvdth3E8eKSyOsKIRRCiHOFpJW+DSu4GHka+X2Jc7bU1966k6fn+r6HIPCzEAutUouV3E7gje9/f6mfP4pqUMKeYu4wxnBha2vhE79Vo9lswbIsJInMkiMJkkSCUorBcIjr168jCAK888476HQ6ODw8xO7eHiilODg4mFsa2nA4hOf7uHDhAjRNA6Vs7RIIz0Oj0QRjHINBf20e4uGLn0Ly9AcgL1wCe/UVCGEAkBMPlpbBr8c0zMKIeVFUUdVGKamHsLeAiaLjNCpLAxdCLNzT535arTaiKMRw6MI0zVP97BZJGIZFhUNeLa7rAv3++RdKpJSFL9/mxiY415Z2saXd3kAcR0vvNzfptW7bdhZcEKJuAvkiSdv9BQDU8vpdXSSEMGpZia04P1KmY1RN04uUaUpp6ddU2hHhodtVwZOKB1HCnmLuSCnRbrch5ep51SwKIQSEELh+/Tp29/bQ7XbR7fXQ6/fR7XaLdqO8ouKoT5Drzj8hLggCHBwcwPM8MErRarUgZaIGlffRarWzNrD+WgmfZPsNyAuXwD/3GZDRAI5jYzz2kCSTnR9VtWHeX0k4C5ZlLbQCUdpNJE8+BXrtNfCv/HGJFXsEhrHY6o9FoOsCnPPSBc3L0WgXAAAgAElEQVT48fch+F//JcLLjyF+91OI3vWDoLe2Fy5YNxoNSIliQSitKjzez64OhGEI27aLUBbOtcwvabr9GIYhDjsd6LqOdqudPVOX6/llGAaSJF6pAJ/TFnWCIADnGkzTzD5z/c7TxUGg66I21YzLsDg3K+k900QU1WvBRjE9ubhHCKBpepawriNJZCnPB8dxEMcJbu7sqHNGcSxK2FMshNx4VHmtlYOmaRhkaX7LRBiGGA6HGA6H2NhIU5uAdMCTVh2uJ5TSI9Uw86mkrBNkNAB79ZX0K2MQwjhX635VbZj3VxJOi6bpoM023J98dq4Tl6PCZPLjP4P4hY+DfecvwL77zWN//ujkCrqYaKLFGIOm6WtXhWBZNsIwLP2ZFn7y08DlRxE/8m7E73oK8r0/vHCD+UajCUophkf8WJMkASHkWD+7OpBWEyZFmAalFDKRM5uJD4dDuK6bee8tV/Ue59rK+XyetqiTT7o551mFaZJZkjgwTQtJEq/t4iIhyNrp63HtrkuYBiEUutBXSlxXpK3Wvu8X3na2bc286GXbDoIgwPXtbSXqKU5ECXuKhRAGAS5evFibQcSyQykDCNDvl2/aPg/yoI0wDGFZNprNJnRdwDAMhGE9K0CqpNFoIgxD5UOJdLJBCJ24kiB+/H0If/2fg33pC6D7p6eFnZf7KwmnQdpN4O/+HPxHfwDBh//xXCcuR4VJ/tJnzxQ/j06u5KPvnmiilaZg81r6rVVFvlA1GPRLf22y/QaSH/gh8G99DcabryP5zqulVlieB8Mw0Wg0EcfxsS3HURRBCAHOtbkYiJ+XtGIiFR/zsI/BYPZnZhRFOOx0oGla0Y2wDAKRrovMI2p1hL1JFnXCMBV2hRCQUmI8HiMIfDhOA1EUruWkuW4LMvlxpH/954g/9NzKVu4lSVrpvGjrCkU1HL2/2rYDKTFVaKTjNDAej3FzZ6fsTVSsGErYUyyEJEnQbDRACF269pU6wjkHIRS9Xm/RmzITfhCg2+1if38fd+7cQRLHaLfba7WaSSmDaRqViATLSN7eN8lgSNpNBJ/6V8DWZcgnnwL/8kulbsvRSsJpiZ95Hv4LHwe+9y3Qb399LuEO8ePvQ/jJT4P+h38PIgT45z4D2r1zpi8V2d0BAg9gGthffRVw+wBjoLfePvH3dF1kPlaLvWbn2colhJF95vLfh/YOwF/5A9DX/hztW28ieO3rcw0DEUKH4zRgWRYIIRiN3FMnoWEYwjRNaFq1BuLTcjdMQ8Dz/VKEvRzXdeG6LjbaG9B1PZvQ1XdRStcFpFwxYW9Cv73U8N5HGAZHrElkVnG6egLSWdTlvp2TH8f4Q8+tdOWelDJbDGOqg2mFydNzz1sVy7kGx2lgMBhg51a5C9WK1UQJe4qF4jiOSoQ6AcYYJilUM00Tui6wu7tbm0FZWYw9DxvtDUiJtVlF5xtb8D70D5DUwEdr0aStfRaGwwcn38cJN/EzzyP50Q8B/Q60f/uvQHsH897kM9EOd2EEPuR/+gLYd785l2McfvLTkJcfA64+DvGv/+nEwiQJfSTv+WHEz/8S4PZBAg/xCx8/dZJlGAbiODpWLJiH2Ja/R/LkU2dua1mkq+mjyu9RhmHMxcNOCIFmswVAQkpZpPxNEuCTtjv6MAyRGcPX7x6Whmmk+7JforAHpBO4TqcDxhg2NjZqXb23isLeLKSir16LitMy/VwnwTQtRNHx9+1Fsoh08/kjYRgqRGPViaIQlmVlf5/sOmu3N7C3v4/dvb0qN02xQihhT7EwgiDApUuXajnwXzSmacE0LRiGAUpJ4V/kOA1QSosU2c3NLWiahu9+73srux8pY2vlxxj/9Icx/sh8WzTrihAClDL4vv+AKHScB08+CdA++3+X3oZbFjZnoG++jmg0P+9Esv1GWsH4W79xbrEzec/TkO/9YdBr3wL/yp+cOclK01uP9+2ah29S/h702mupf2DFE0JN06DrGkaj6oNQ8n1bpYCoaRps28FwOMB4PEYYhlmr4vmEDt/3oesCljW7t1AVpNWHo8qOmzsaYTAYoN1OvWOjsH7VeycJe5QyEEJqd8zmQRD494SsLIqy/FwnxbZtjEZu7Y75ItLN500cxzBNc+HnnKJ6NE0DIWTihYMoitFutdDpdGp3bSrqiRL2FAtDSgnTssAZX4uHWZoWaQI4vfosNXFO8P0330S32wXXNLRaLRiGgU6nA9u2QUi64sMYR7fbLb3qoE5EUYSLFy6sz2rmOzdgxSHkn/7RSg9mJ8GyLMRxhDAMHxCFjlvJX4ZJgBAGoiiaymdlGqTdRPIjPwXtd39zKrGT3nobZNhLRT23f+b+FSKt2Dvunj6P6ov8PfhX/nguFZHpokM8l8rzVIiRlVXVpG0/DkYjt5TPEwQ+CCGwbQdRVK0geV50XYfrupWmN8dxnFbvUYqNjQ1EUVirydn9wp5hpEESnHPouoBppuMVKWURMpEn6dbpWJZNkiRZS+7iknPL8HOdFMYYdF1gPFY+b4sijhM4jqPEvRUnjiNYln2Olty0mnN/f7/ybVOsBkrYUywUmSRoNpsLb3uoGl0X2YRpBMdxAJBjJ/aapkHTdLx1/Xrh+zIcDnF4eIggDHFwcIDNjQ2EYVAMvm/dvr3SA4E4jrHRbmdViqs7mcghoY/m3g2E7oPm9OtGWjk0BCAfEIWWQcQ7Dsuy4HnjiY5tGa2rRwVRsrtz7tc7735OA2/CY71T53HM5nle5KJVfo5WjaZxUEorEREpZWg2GxiN3FItHaIoQpIkcJxGlkxbj1Y/IQwcdjpzaT0cjUYIgwBbWxey0I56PMc0TQdAMl/EtEXs+vY29vf3cXBwgH6/j2ajAcdxMBgMcOv2bfT7fVy8eHGlQ63iOIZhmCCELKxToAw/10nRdR2M0dK7PiilME0TpmnCMAzouphJ3C7jeThP79XzkCYyR3AcRwVprDBSSnjeOLsmzDOr2VMPRh1xklS6CKVYHZSwp1goQRjioYceWtlBImMMjuNASom3b9xAp9tFr9/H5uYmGo0GNO1uzH3etnTr1q0HBljpwyC9qV+5fBlCCIRhiL29vbm0gC0cKbG1lbYdW5YNxthKezNO8sBfBU4bZKdeR7wY5J4m2NR1sH4/eQDBpAO0MlpXjwqi8QefrbwVNj13/ZWu6Mm52yo+nwE3pTRLriz/HG+12kU6aNmkrdkhbNuuTJg8D7l35zvvvDO39/R9H57n4eKFC7Xx3ZMyrUwzDANSSrx1/fo92xXHcRpmdecOhsMh4jhGmAm1aahVfe+1s2AYBjjX4Lrzs0tYJEIYkBKlLLAbhgHDMLPzyoSUCYIgyMa5BI7jII6jqZ4PZTwP52EHMS15MrEScFYfz/NACM06sOipCwhRFGJzYzP1m3br1y6vqBdK2FMsHKHr0HW9Niv5ZUAILVZkdnd3cfudd4oBc5IkODw8xMHhITTO0Wq1oOs6AODGjRtwzxDqhsMh9vb3cdjpwF+xsIyTGHtetr802LYN3/dqMTGqCsMws8Hdaj/ATxtkp54zk7U41nmwfhTbduC67sSTmjJaV48KovNohTXN9Nxdh8Gn4zTmei+SUsI0rdIrOmw7XXwaj6tbJEqSdIJvWXZWCbW45z2lFLousH/nzlzfNw0gGWBrcwuM8YX7xuZJsJqm4c23rk98TMbjMcxMwFn0ZygbzjlsO61QXIfFCSC1fwnDYKr7mBAiq8qzioWrKArheV5R/Zv7gkZRWslt285UC5elPA9rGsZBCEGj0cR4PFrpsa3iLlEUFv6KaZHH8eejlBK+70MIgYsXL0LXdYQ1DLpR1ANy5eGHV3/0rag1lmXh0UcewWDQL/218xUwQu79fhzHpSfIpu0MaasU5xydbhd7e3tnDg41TYPGOUbK3+RUhBB497veheFwsPIDn42NTXQ6h4vejMqRdhPxB59NB9nuvdf/xsYG+v3+mcda2k1EzzwPgIC/8gcPvE5d4JzDcRrodjuVvcdp+/N+kotXEf7Cr4PeeBP85f+vtP22LucuYwyNRrPS43kcGxub6HbLNdLe2NhEr9edi5CR7zff9ysVEk9D1wWSJMHbN24s5P0ppbj68MOwLAuj0Whhi5ppR0ED17e3z+2vRinFe9/7HrhZJd+q0Gq14XnjlQ0jO47z3LN1XUDXtWKsG8fp4lsUhRNX4hqGCSEEer3uLJu9UuSVjvN+nigWD6UUjtMAIeTMayKf01qWhcFggG6vh16vN6ctVSwDqmJPsXDiOMblS5dKN+7NV8D6/T48z4fnB/CzP7ZtQ9O0Y1c8HMdJb7KUgjF+ZjpcflNOpEQYRej2eti5dQuDwWQeaUmSIFQrL2fSajah63rpgmzdIITCMIy18Fk5qb02948cj0dnttlGz30U8fO/DHrtW2B/85fz2vQHOGs7LcsuJkBVvd95KhfDFz8F+UM/Dvnk+0urdMx9ula1Re8opmkVbWbzRAhR+NaVgWGYoJTOrf1LSll4ummatpD7ua4L9AeDhYUFSCnR7/cRhiG2NjdBKZ179QUhBI7TwO133sk8Is+HlBJSAs1mY2WeyWkLLofruovelLkhhABj7FQhUwgB23ZgWTY454iiCL7vwXVd+L6fVeJNfj+Kogi6rkPT+MLb8utCFEUQwgDnq20zo3gQKSWCICx8KMPwZB/KPDwrCAIwxtBqtQBABd8oCviiN0Ch4IxVMqjlXMN4PMbu3t4D/3dwcIArly+j1Wrds0JCCAFjHL1eD91eD6ZpwrYsNJuprxsA9Pu9Ynvzto29zGxaUR224xxryL9qMEbXpgXoJDRNL66x3BcOAPjLnz/mp8l9XxfDWdvJOZ948DVJ5d1x78e+9vI9X0+Df+4zCBkHvfHmRD8/CbquL6wKa94IIdDvz3+lXMoErMRnpq5rc08cj+MY/X4PjtNAq9Wee+UOpbQWYlS/34frurhy5QqazRZGo9HcWltt20k9f2eo9jg4OIBj20UL4bK3hglhrNUEOQ23sI71ac7/T9O0wvC/TN9f3/dgGGYpr7UqDAZ9tFrttRKWFSlSJuj1ujBNC81mC77vnXoviuM4a3GXaDYaav6pKFDCnmLhaJpWSSsH5wz9/vGJYlJK3Dk4wMbGxj3fd5wGDg8PCzFwMLj7+4QQXL50Ca1Wq/CQsiwLN27enGrFW3E2lmUVqXyM0bXYz4yxtfAnOw1d14vJxlliFX/lD0ACrzRxalpO2840fXLyRNCzxczj34+4/RN//n7o/g7E//PPJ/rZSUgnaXKhgsl5WpFnQdd1JMliAhDiOAFjHEA5VZGMcQTB/O+rUkoMBn1Ylo12ewPD4WBuwtAiKuROIo5j3Lx5E47j4OrDDyOKtIlTs6fFNC34vo/d3d2ZX2v77bfRajZx5coVBEGwtJXmuq6DELIW1cbA3Y6WMAzu+cxCCAhhgDGGIPAxGAwqaRWPogiM0dJfd5lZ9wXddUdKidHIRRgGsG0HmqafuXgYRSFarfZadDMpJkO14ioWjuM4MAyj1JVqXddhGCbe2d09cfKVJAkuXrxYtBGYpoUgDLFz69aJrzscDuGORrh86RIY53jrrbfWaoV3nrRaLTxy9SooTY3W12U/67rIJhjr+ZAmhMA0rSKR8LQ03En+f16cth22bSMIgonFhEkMvuvyuYG8ctnGcDhc6OQkeu6jiF/4OBB4YNe+Xdn75ObvixCHkiTJzid/ZvEnb8Odd8XeUfK2I8dpzC0t1rIs7O7t1WoBJQgCdDodCCHQarWQJHEl11KeNn59e7vE6isfnW4XtmWh0WgUYQnLQt55MRq5K+UXeBK5qJckSfGczT1gdT1NZXXdYVahV81xTIOATATByW2H6wjnDEKItR3/KdJnvO/7WajG2XYVjDEkiVybOZLidNRyiWLhCF0vdfCQe8fc3Nk51TdESonr29uwbQcbG5sIwxA3b9488/XH4zG+/+abuHbt2loZLM8TzjkuPfQQxuMxPM9bK88RxuhaTC5OgnO+VJPCSeCcn2ugnlfeHVd1Ju0momc/Cmk3z70ds/zuSeQeo67r1qAKqvq2bM555km3mEF0HEfwfR/N5t009WnRdb0WzzDf9zEcDmCaVuHTWBW54X8d7zFJkuD27dvYfvttCGEUCcJlkncZlP354zjGjZs3cevWLViWvTRtloSk9688wXUdECJdPBwOB7AsC61WG47TQBgG6PW68P35pJqHYQQhROXvs0yMRiMwxrMqLLVv1hUpJVx3CE3T0Wy2Tv1Z3w9w6aGH5rRlirqjKvYUC2dzawtpm1p5YoZhmLh1+/aZg5MwDHFwcIC9/X30+v2JBzNRFKlVxgrZ2tyEYYi5GbrXibxNah38BI/jPBWLZwVW1AFN00v1nrs/IOOkfRA//j6En/w0yPYboL2DY3+3DJrNFoLAP7dAVMWxo7e2AQkkT7wX9K3vgYyOt2KYBdM0kSTxQhcbwjBEHKeVe7n3q6bpEEKAcw2axkEIPfMeYll2UbGzaJIkQRCEsKxqQzU4T60/ujVOEgzDEIedDjRNQ7vdLq2SMfVLA/b390vYyuPxgwCdbheO48C2bSRJUksRNcdxHMRxtFZjDUrTqjDTTMVXzxvPbWGGEAJdT+9T6SLJ+nYnHIeUEoZhIo5jCCGyqmqGKIoBqDnHOpEkCcbjMXQ9vVZPqqxPkgSWZWM8HqtrSaGEPcXiuXjhwqkpQOeFMQZCqDITXWK0rDUmDNfrIZWLQKPR+ponm6aFKIrOnGQkF68i/F/+LyQ/8XdKFarKRhii8E2cZXKeC2H0r/8cCHzE7/2vkFx+DPLRdyN+4eMPCH3RR/4xcPlRyCefAvvLPy1+l3T2Tm3xPQ/NZitt5yLs3CJdFSIjCX3Ef/fn0rTfC5fAXn2llNc9iuM0MBwOF76wkyQxPM/PPLF0MMYhZQJKaTFxtywLnKfC3/3nnmGYIIRMVbFXlaCepgP6hegQReW36WmaBj8IlsKv1XVdDIdDbGxsQNd1xPFsC4qGYaLT7VbesiWlRK/XQxiG2NjYKJJU64hl2RiN3IVfz/Mk/6yuO4Tve3PrECCEoN3eAGMMjDFomgZCSOmi6jIs+J0EpQyGYWAw6MPzxojjGJqmwbZt6LqGJJFru+i7rgRB2pYrhHGiuBfHMVqtFg4PD+e8dYq6oYQ9xcK5fPnyTG1Nuq5nkxkKxhg452CM4UDd4JaWIAhmPi+WkUajgfF4tNatuLY92UQrfPFTkO9+P8g7b0P73d+s7QDetmz4vg/LsmbyRSuEsM4e5BPvhXzqb0E++X7Qa6+BfecvCrEu/zn6F/8JME3w3/oNJD/yU8Xv8pc/X8q+sm0HlFIMBv2pRLrcR5D+9Z8j/tBzpU3CyPYbkBcugX/uM6VX7DHGoOuiVl42QRDA99OKyTAMEQRB9j0PQeCDMVa0RR4VV9LzMZjKGL8KUfYoQeCDEBSeX4yxooV2VnRdx9B1a3UMTyOKIhweHoIzhnZ7Y+oFAs45hGHg1q2zOxnKwvd9HB4eQug6Wq3yKg/LgnOeXc/rkeSdI6WsRDSfBNM0MRj0i9TPKiolq74/VYnjNBAEQVERnlYyB5mgQ7LFmuoqmhX1xPcD6LoOTTs+JCOOYxiGURNLFMUiUcKeYqEwxrC1uTn1w90wTHCermJpmg4pJZJEotPprFVrxSqytbk5c5XTMmGaactFnga7jlBKIUQqnJy16p4LONpv/QZo984CtvZsKKUwTRPD4QCUUhiGObWn2dFADRzeQfL+HwN59RVof/I7YN/9ZrGP8p/jX/p98Jc/D9o7mCiM4zwYhgkhBPr9PgA51evn4R/xh54rdRJGRgOwV1+ppA03bx+rgy/dJEgpEYZhUcV3tAJ6lkqlss+n44iiKJvMyqy9WMu82wzougBjHHEcgxByrs8ghECv11u6ibE7GmEwGKDdamVhY5NX7+m6gGXZuHnj5kLO3eFwWFQeappWG89cIQwAWLpzYZnJF96rPAfmcX+qAtt20oWH4RDHtd3m/qp5RXMcR7Vuc1eUiUQURbAs68QFEs45wjBUc981Rwl7ioVimiYajjPRwIoQAsMw0Wy2ilQvCeDNN99Ep9PBYaeDbq+HXq+nbmxLDqUUly5dgpRYm3bcNIBgsamii4ZznrbK+d6Zq+5VCjhlkVcT59VUhmGAUjrViurRFNzov/+fIB99ErR/CP5nXzzx50773rTkk4rBoF+cq7O8/jJNwvJJaRDUezvvR9f17F6aTqZTby0ydRruPBOZ4zguqhI9b4wgCJEkMTi/K/SlbUoCup4mvgI48T5qmibuHBws5YJRHMfodDoAIdjc2MRZ3sSUUti2AwC4vr2N8QLHRVEUodPpwLaswtdu8e2vEqZpZVYw6/vcnSeE0MxDs7p7R50S4yeFcw7LstDr9c48F4PAz65tOxNJ12OMvO7khQ6WZR87x80rOUdLUo2uqAYl7CkWim2nA/M4jiCE8UAiKKUUnGsQQk/NQT0Ph4eHCIIQe/v72N3dXWshZFW5cOECHNsuPJdWHcdpII7jqSfaq0IuhAWBf6LgU6Z/TtVePKZpIY7vBi2EYQjHcRBFs620V9luehqc88JjbpoWzuNYpkkYpRRaTZJkz4OuC0hIRNl5aFk2gsBfSnErn9wEQQDPG8PzxoVPmJQy8xc0YFlWIWje/ZwEpmnind3dhX6GWRmPx+j3+2g1WzAME1EUPyCS6bqAbTu4c3CAnVu3anOs+/0+4ijC1tYWQIB4gW1jSZKAEJJVwaxPd8BiScMhylh8P+n5vYwee41GE+PxGFE0WSVjFIWFH6lhGEv3TFJMR5LEME3rWJsi27bxzu6uuo+tOUrYUyyURqOBdrsNXdfhjkZgnMNxHDDGYJoWdF0giiKMxx5u7uyg2+1i7HkYjUa1aedQlM/jjz2G0WgEXddXXuzinMM0LQwG/UVvysIRQhTtgycJPmX651TtxWPbDlz3btBC/tXKfPemZRHVipRSNBrN7N5b3wqBqid1ZU1K5wkhBKZhwvPS/ZGm4a5WQE+SJIiiCGGY+lHlzw3TMmEaZhEuQihdCYPxOI7R6XYhpcTm5iYoJSCEFM8TEILr29u1DAnxfB/dbhetZhNCiIWO5aIoRBRFcJzGyo81zksV99I89XXWxS1pNxH+yj9B/MxHHnh+5891zXOBN75TxmZXimlaoJSeOzQtX/jWdQFN42pOtCZoGgdj/B4ROPWhZZUmniuWAyXsKRbKeDxGt9vF3t4eBoMBut0uBoMBwiDAnYMDvLO7i16vh6Hrqsq8NUEIgXa7jdFoBMs6fmVqlbi7UqsMb9O2qODYFcejqbAy8JA8+X7Qt743k7hVZRsoYxy6rj9g0h9FETjXSkv9nEd1gqbpaDab8DzvzMnvoqslqhRry5qUzps0WVGHYRjgnENKrEWFRxxH8D0PURQXrW5RFOGw01n0ppXG2PPQ7XbT+42mI0kkDg8Pcfv27VpXbiRJgl6vB8e2U1uVBVbMJUkCxtNKz3XoEJiUqu6ljM3usxc/8zziZz4C+u2vg7/02eJZo2kaGm4PbDSE/Y0/hcVnT6SvmkajgeFwMH2wVpxWcfl+gOO8+RSrRZLIbG50dyyWB0x1VujZppgOJewpFs79D9w4juH5vhI61hBCCK5cuQKCNLVNCIE4jpdqEn0e8om269avqmIRpINT79jjnU8y5IVLkO0LkE/9GOSFS2CvvjL1+1XZBmoYAsDxxuxBEBT+V0kyW1Jk1VWHlDI0Gg24rjvRpHfRiYRVe/ZRyjKPqPpWLR5HEPiZh6VetK6uC0mSIAwDEELgui6GK1it6Lpu6jHc78NbItG21+9jOByi2Wxm1gWL8d4LgwCGYSzltV0VVd1LKSVZN8YMVet5SNRLnwVx73Y7OE4D8diF/52/QjBMfWBN04JhGDjLk3IRGIYJSulMC9hSJqCUwTCUML0OJEkCwzDvmRvpuoDn+xgM6us5rZgPSthTKBS1QNM0vOuJJ8AZw3g8yr7HQSld2RaDNDBj9mpUaTfBnvsorEEHJqXQdQHOq02eKxtCUv+rk9pRyO4O5JXHkDz9AbBvfBVkPJy7x9x5cJwGxuPRicc2ikLEcZpyZpomkmS6SUfVQlar1cZ4PJ54wrDoMIyqPfvyqr1la8cFUo9H07RWrg13UnRdR7fXW4tqxWUiiiJ0ul3EcYytzS0kSYIkmb8A4/s+LMtGHC/m/etGtQtfxkz30JO2Lb+/5eLwXe/iNChFCANJkgoilNKFB7gYhlksPMxCFMUwTROE0Il9+hTLST5W9jyvOH8Nw0S3212qRR1FNShhT6FQzBVCCB595BFceughkOx7jm3j8cceQxgG96xcUkrBGF/JFfRGownO03ZNwzAghJElOwrougbOU1GTEIL02X38AFQIAfr3Pgr3Z38Jsn8Iee3bSJIEmqbBtm0QgqWoftV1HYyzEyfdJPRBX/9Gukr/5ZfA/+yLtRX1GGMQQpzpmZMkCXw/HZyZpvmAwDdJW2uVk69Wq40oCh9oJz6NZQrDmIZ0tdyoZPI/D39AQsjaCluGYeJgSRNx1wHP8zAcDrHRbsM0LSSJnOoa0zStSEimlIExDs45ONfAGM3GFQycawBIkUKah7WZppm1i3IkyYPBJIrZqMrSIB1PiWOfV3EcZ0KihGXZRcCOaVrQNH3qtPppt9M0LViWBc55FrA16xhXIgiCI0m5StxbVYQQoJTB88aglMKyLMRJgr39fXWvUoAvegMUCsV68fCVKzAMAd/3sLGxga2tLUgpj03ajOMYQhgL2tLqcJxG5oeRmrinAh4FpeTI3yl0wUGzvwPpgDh9cEtIAJSk3x985Q/BvRHk114uRFDf98AYQ6PRBCEEo9FoER91YjRNRxSePrAmbh/85c/PaYsyoeWDz6bVZ+7k4Sa6rp9rkuD7Pnw/NcE2TeflQhwAACAASURBVBOWZWE8HsH94LOI/tGvAcBcPzeQCs95i5/iXjzPz0z/y11wiCs+3usQRnQajLGVXCRaJTzPwxvf/z5sy8IjjzwCni325Am2mqZlYl1abTUejyGlBCGkWCDzfb943jHOABDIJEGSJJnAl059Um8yE5qmQUqJJEkwGA7hDofwgwCObePChQvo93tqwlwyYRgW4Xhloev6mYJW/qwVwoBt2/A8LxtnisJjscqxUrPZAqUUQRDAdd1Sq+uSJEG/30Or1UYQBErcW1E450WLua7r6Ha72N3bW1nLIsX5UMKeQqGYC4QQbG1todFooN/vATi7kiyKokLUWgXyZNF8AHa0XQQ4uzKBUlpU8QG4x5/tOCEgjmP0+z00my0kSVLr9kHO+YkVbqcJbNOKb5MwrdAihDGVb2IQ+FnKnZ62Df3NX6DHOPC1l8/9WrNgWWlKX36dKu4lDIPMs6lcWHacWUXHe52FLUop4lhVXy0L7miE77/5JrY2N4vFv9wj0XXdIlxrY2MDvu/BMEz0+31sv33j3GIRIWmi8P0T4/F4DNNKK7qWzbusyudiGYRhWPo9lHNt4mrko8nZ+b8ZY7BtB61WG4NBv3ShpNVqF2OyqkgX44awbQej0WjpzlvF2TCWViF3u110ul0l4CruQbXiKhSKSjGEwEMPPYRHrl6F0DWMRu65JleGYSxdCuVx6LqA4zSyaoLpqqDyqoL8zyT7UUqJMAxh2w4AUtu2XMs62fvrtECGKsMazusXJ+0m8HdegH64i3GvO/X7Fr5AgY/G7g3wJJrb4E3XBQzDxGDQVyLICeStZGE4e6rxUUjog+zuIP7gs6W345qmCWB923DTKgeJbnf661IxX46GghwcHmJ3bw+9Xi8L8gkKf1rDMHBzZweHnc7U44STrmMCoNlsLt3kedEhRmeR2k9YM4VG3E/+etPek6WU8H0fhBDYtoMgCGa+v6etkjZs20YURXMJSstDFWzbyf6urAdWCdO0cPPmzZnud4rVRQl7CoWiMrY2N/HII48AAMbj0VQDJc61pQ/QsG0bhpFWcS1iBfWuuFdP/5U0rVM7sU3wNIGtyrCG8/rFxc88j/C/+1UkvQ7wxndmfv/cF8iyLAghKq+24lyD4zgYDgfKh+wMNC315ypbKC/Sn688lnpKlnROW5aNIPDX9rjqul54uCmWi3wh6zjGnodut1vZgpXnpxXUrVYbjKWev3ctMerLokOMzkJKCV3XQSkrpR2VUgrDMEtpo83PpVnEPc45HKdRJD2PRqO52iDEcYw4juE4DoQQRWCIYvnRdYG9/X11PBXHooQ9hUJRCbZt48rDVzAcDBBF01e2EEKhadrSthQ0Gk0wxjEY9Bc6qZYyNVfOfTmCIIBhmACw8AFCbl590jE+TWCrU1iD6O5D98eIX3mp1O3xfR+apsM0y68Sy8nbxEcjt3bC7yQkF68i+B//d0Q/9fdA3/wvlQer3F1wKFdsPZr+XGa1jWXZa+2XqGk6BoNBre0IFPVkOByi1+shimIkUqLZTJ/pdW7trtNz8STCMILjlFMZZxhmMcYpg1nEPcMwYNsOfN/LFnODIqBlniRJnFUwJnCcBhhLxU/btmGaZuFJaRgGOOeQ8mQBXVEfLMtWQRmKE1HCnkKhKB2Nczz++OMYj8Yzi1mEpClQVa52JhevInzxUyDbb5QqCJhmmnpWF/PtdODrZ4m5DiilEMJY+GTXMERRVbisEELQNATC17+BpMT2opwgCEAphW3bRatNmTSbrcJYfBkJfvWfQf7gjwJblyEvXAJ79ZVK3y9P3Cy7ivJo+nNZ1TZltOFWdY+cF4Zh4LDTqa0VgaLe5B61ruvi4PAQnDG02xuIomghos0qkPomptfmrAu3pmkiisJSr+97xb27C2p5EqkQqSBGCEWSpKFmjtOArgsMh4Pa+JmmAnQCzjWEYYDxeATP8xCGIcIwKLysTdPKktNpqaEeinLRNI7RaLzU42VFdayOK71CoagFtmXhyR94EkHglzI4iOO4sgANaTcRPftRhL/w60ie/gCij32i1Nc3DAPD4aAWol5OnkDc6RwWJs55SmAl75ftY2k3T/wZxjnCUxJxk4tXEfzP/yeSi1er2MRSsCwbYVitF954PMJ4PILjNEo1Hm82W4jjqFS/o3lDbryZ/mXvFvjnPlP9+xFayYS+CtN7XZ99YST62CcquUfOC855bSbaiuVGSom9/X3cOTiArmuL3pylxvO8YpFkFqq6vj3Pw3g8RrPZBOcchmGg1WoDIIjjCIRQGIaBdruNjY1NAECvV11r+LT4vo/BoF+kACdJgiiKEEURwjDAaOSi2+1gMBhACAHHcRa9yYoTkPJkT1CFQqXiKhSK0iCE4LHHHoPrDksb2OSBEZqml972lqeeku/9NcjrfzW1IGCaFjTt7uA0f+hGUVR7T6vUw82uLKltkmRZRtmpK/aFqABA/zf/oorNnAnONWiahm63U/l7+b6PMIzQaDRgGCbG4zHCMJi6gs/OBvDL7j3G/+yLiB5+DPxznwHd36k8FZJzXnoVcSpg/x/ApUcgdQHtD//dzK+paRoIITNPevnnPoMo+7qs1P1erFguBoMBtjY3MR4v74LIopFSFj6yw+F0lcCO00AQTP8MPIv0Pi/RbLaQJAkGg37thLuyiOMIvV4XzWYz89td7nHBKpInvCsUx6GEPYVCUQqbGxu4cOFCUdpfJlEUQte1M4W93IcsFdZkJgrKQhxMv8aIogiNRhP4ztfRf+rH4P/gfw3+e/8WdH/n3NvWarXAGM/EzBiABKW0liEVx+H7HkzTAOdaJe0X7Gsv3/P1gf9n7MzVx7qLCrZtz7XaLUli9HrdLMHWgGVZkFIWrUj5n7MwTQsa19CbIcH3zG29eBXRxz5RCG6Vvc+P/CSSpz+A5NproC9/fiJBeRYYY6W3LUcf+wRw6ZHsX6SU1zQMs5RWe7q/U0tRfRKW5V6sWC7yMBbTtDAezx7asK6klc/TVezlwVtVp137vo8kSSqxwagbUkr0+wM0m000Gk247nDlP/OyoGk64jhWzzPFiSiPPYVCMTO6puHRRx/FeDyqxKOLUgrOzw7QcBwbURRnvjcSUgKUElDKigGgYZiwLAtRFGHc64K+/pfQ/TFar30NiechSSZfCRNCQNP0ovVCyqQQEfNtWAaSRGbiVPlee2eZeGuafqZIQkYDsFdfqaW3l2GY4JwtJJggjmP4vg/PGxc+OZxrEELAslJ/x5MSJQ0jNc2u2v8xfPFTSJ7+QKW+d9JuInny/aDXvgX+lT8BCf1KUyEZY9B1Ufr1QrbfQHLpKtg3vgr+pX8/83bnXlCuu95VF5qmIYoi9PrlV24q1puh6+LC1hY4Tytj41gJIOdFCANSJlOJFY1GE+PxeC6ecPni8HqQ+jFzzmHbTnYPrSa4SzE5hmGg2+2Wkv6sWE2UsKdQKGbGtCzYllVZwAUh5MwADSEMCCGKVM+0ailEGIYIggBB4BfhAGEYwPe9VIjzPchrr0H6Hmzbhq6LE8WQo3DO4TgNDIeDpS+Lj+M4E4RmN7E+L7ouQAjgtS4unTk/pQyO46DfP5+PorSbiJ95PhWfShKdkiTJznUfvu8V3kVpm7iOOL4rNOfhKfM4d8n2G6mo94f/L5KfeKbUz5wTP/M84hdeBPvOX4B995vp+1aYCjmJGD0NZDQA//qXwL77zVK227IsxHFSS2+5Kq6Bk9B1gcFgoFomFaUjpUSn2wUIgdBTbzIpJShl0PVU7FPVTqcjxHThWemiGl/7hYsqCcMQvu+DMQbbthFFkTqfFwAhaXAaANy6fVsJrIoTUcKeQqGYmY12G5zzynxHpJQwTevEdsdGowld1ycUKuSxA5M4jrMKHALLsovB5nGvRwhFs9nEaDRamZL4MAxhmhakTH1W5kWeZjf+pU9WXtlVNo1GA1EUnlsMjZ77KOIXPg4EHti1b1ezcUiPaS7w2bYNztN2J9t24LruXKoc8mrL5CeeSf0shz3QN18v9z0qrM47jrTCRJbu+Vk2tu1gPB7VciIWP/N8ZefD/Qgh0Ol2V+ZeragXUkqMx2N0ez24rgvbskAIwdjzIXQBy7Kz5NR1qvg6DwRCGOdeGHachmoTnQup6ColslANubIeg3WEUopGo4FOt4udnR11D1GcivLYUygUM9NsNitp48yRUiIIgkyQuLs6q+t6lkYalpY+6/sefN/L2hntQlA8Wp3TbDaLKsBVIU3LHcBxGrAss/AmzFuL8/biOC53xTZfcT/OR6/qAIRZSCsNKdyptovc97VaRiMXo5GLVqsNxxEYj0dzF6XO8lqcBeL2K/HROwlK6bla9heBYZjFNVtHqjwfHngvxmpZtahYPcbjMbbffvue7xlCZKmpG0VHgeIuURSCEOtcv2MYRq3vb6uI73uI4yhbSBeVBa4pUiil0HUdQhjY3dvD4eHhojdJsQSQKw8/rKRfhUIxNYwxvPc976nUgD9/n0ajiV6vC03ToOsCnHOMRm6lkzYhBAzDBJCKX4xRBEGwEE+1eUEIBWMUlKZ/0n8zMMZAKQWAu6KfTCCTewVAKdOvsekg+OmfBSDBX3npAXGOUopWq41O5/gBS/izv4j4+V8Ge+m3S0kILYt8uweDwVRVb4sSLIUQME0LSZJk4p6aYE5Du92G69Z7gt5qtTEej5SgBWBjYxN/8/rrqtJBsVBMw8ATTzxRua/pskEpRbPZOleqvOM0EEXRXEOrFCl5W6imaUiStNOlCm/tdYYxDsdx0Ov1cHB4qPavYmJUxZ5CoZgJRulcBql5Glm7vZGt1Ibo93uVt2HkvnyccxBCS69YqyNSJoii0z9jLvpRyoq/M8ay/URAKYX7089j/A9+EQAgdBPWy7+DILjbusoYO3VfSs2452tdSKtEg3OJeveLefOsMMvJz2XTNGHbjhL4piAXuuu8z/JrUIl6qT9rvgihUCySsedhMBhAiPKDd5YZKSUIOV/1OqUkS9NVzBspEwyHAzDGYJoWbNvJfEzr1VWxzGgax2AwwK3btxe9KYolQwl7CoViJpxGA/Gc2tJ834NhmJVXBx6Havm4l7sBIyfvF/kffx/k8fdBPvVjiOIQcZzAsiwwxjAejzJh7+RzJ/dLm4dv2qToug7O+cTVBdJuInrmw0je/RTkUz8GAAsR9Y4yHo8xHo9hGPMV+OrcWj0pjPHah+Wk9gFKOADS46X2haIu7O7t4QeefBJBEKz8AuGkTCO6S5n+USyOOI4xHA5AKYVpWmi3N+C6w1ovei0LaiFKMS0qPEOhUExNu93G5UuX4LrDuVXtGYYBKZPaT64VqSDHvvOXqUH+n/4RolFqdJ0mHPsQwijSXI+D3toGGfbAv/LHtRD3CCFoNNLQlEnPvzyxFRevgH776+AvfbYWnwVA1srkgRAKy7ImToSelnkGJlSFpvHMs60ex/A4bNvGaOTOdE+eZ2ptlaShTjH6/eUUkhWrRZIkgJRoNluqovYIaVjZ5OM6wzAQRaEaB9aAPEgqSSQcx1Ht0SVgmCYODzuqBVdxbpSwp1AopuLK5cu4sLWF4XC+qWSE5Alq6oG3DJDQB33z9UIc0DS9aBO0LAu+7514/tz/u2Uwi2Bh2zYAYDweTfw7ZHcHCHzQa9+C9vu/VctKtXkJfPNOr60CTdMKn806Yts24jiZWXhcBREWSO83o/EYo9Hk16xCUSWj8RgbGxsAoKr2MjhPPXwnrfYyDFNVPdaMOI7BOYcQRq0XvuoOIQSWZWPn1q1Fb4piCVHCnkKhOBcNx8Fjjz4KIURWqTffgVUURTBNq/DcUywXnGuglCKK0urL0chF/Pj7EH7y0yDbb4D2DpBcvIrwxU+BbL8BMhqUWj00rWDBOYdpWueu/CGhD3btNbBr3669mHWcwFfmdVY3oXYaOK+7sOdgPB7NfMxWQYQF0kqgXq8Hv6bHS7GexEmCVktV7eUYpokoiiayPOGcF2MHRb0IwxCmaUFKqaopp4AxlgmjAbrd+VsOKZYfJewpFIqJsSwLjz36KHzfX2i5PSEUui5KWxVclbazZUBKCcuywDlHkiQIggDhJz8NefkxyCefAv/ySwhf/BSSpz8AeeES2KuvlFo9NK1g0Wg04fv+VCm4y0Yu8FFKYVk2GGO19Zicd2VZLkzXcUIuhAHO+bkqSk+iChF2EZimhf07d9QkU1ErfN/HxYsXEYbh2vtp5RVKw+Fgop9vNJoYj8eI43o+k9adOI6zQA0dmqZnC7nqWJ1GKlabMAwDruvind1dVbigmAol7CkUiokghOBdTzwBzxsv3Bw3ikJYloUwjEqpGFyVtrNlQEqJJIlhmiYIIWmC59vfR/TE+8B/6zdAewcg229AXrgE/rnPgIwGp4px5xVlpxEscsHEdYfn/rwnsQxici7wGYYJ07QQRfVLhJ53ZZmm1VfYs20bvu8pEesIpmlhd29v0ZuhUDyAMAzYlg3ONURRDGA9BT5NSwOpfP/skBvDMEt/FivKJV+wTQVrCV0XsCy78FZeJ/JOD13X4DgNcM6zMfDdcZSm6bAsCwcHB7h1+zb6/X7txlmK5UEJewqFYiIeungRQojaJAwyxqBpeikT7FVpO1sWGGNgLB2cE0IhRn04X/8PMBhF9DMfBt/+Lsif/hHIKF3BP02Mq1qUJYSi0WhgOByUOtjKt1tqAtHP/1rRhlxH8spY23ZASL0SomepLJtGXE0rEEjthL18xd91VXtaTnqfYTg4qOd1pVhvhsMh4uxemi5Urm41OGMMup5Wb0kpQQgBIQQAoOv5Ysnp92AhBCzLwmAwmLsFjOJ8pK24aWt13uHDGINt2wiC9ahSzcPW7hwcIE4SbL/9NoIgQLvVzsT8CABBo9HA9e3t7Lxe/f2iqBYl7CkUijPRNA2PXL2K4XCIuqwqh2EI23aOrAxOTxltZ8tQgVUXHKeBIPARBAGiKEQQ+PB9D6Of+vvwPvIrEL4H8f+zd2dBkmXnfdj/Z7nn7plV3dXb9CwYUCABEZYtUBx5IAJjUjMUgSFIgoJsg0ZwLAPhcISXYEDBB72RfvGDgjLtB0shgxEWLQWDQRAM2SJNimNCI9IYEYRAiNsQnKWXmeqtqqsql7svxw83M7u6u5asqpuZ92Z+vwjGEN3Vmacyby73f7/zfe++NdW211mHsq7roizL2gPt8bqL7/k4cOlJlH/puyFf+5e13ked8jyHYUhIaUxVWdEGpwmFlVIAGLKsWcFe9V6YLHU4cFJSGiiKAr1eb9FLIeRAcZIgCENcuHgBeZ4v5Yk95wKdTrV9VkoJz/NhWdaogiuGYRiTgVqHcRwHlmVjOBzQFtyWqj6bGFzXbUyBwCxVhRAJ7ty9i+FwCK01kiTB7t4eDMPA2toaDMNAGIbY2dlZ9HLJkqBgjxByJM45nrhyBVrrxvUXk1JASqMRJ9m0nXc6ruuCMX7gVhp2973q8fvab8FTBvI8O7ZK7iSh7EnD12obhY1+v/5gYLzu4sIV4NkPgv3BVyH/7N/Vfj91U0otzZfy04TCpmlC67JRAdp42EkQBEsZDJyWUgbiJBldkCKkmbTWyLIc586dG7UXWZ7XsBACvu/j9u3buLe1hb29PWxtb2Nrexsd3wdjDEqZyPMcnFcVtkC15VYIjqIo4PsdSCkxGPSpzUDL5Xk+qS5f9m25pmmh1+8/9n1Ja41hEKDf6yHLMtzb2lrQCskyomCPEHKoq088gSevXgVjaOTJfJblo9L+ZOFfhmk77/GUUrAsG73e3mOTb4EHYZdOYuS2C/YDP4Zi83ptj+dJw1f7fR/A7o//18D1v5issW7ixptgwx6Mr/5fjT9uiqKAUiYYY43ajnta04bC+wNhW3CkadaoE8xutwut668qbbuqGiJCFC1u0BMh00iSBGVZ4ty5c5BS1n6x0jAMmKYFpRSUUqOtgLO5ODHedltVZ3m4dfs2egdMkxdSotvpwjAMCCFGE9g1LMtGGIbodDqwbRtFkWM4pG2KyyJNU1iWDc6X43vEQTjnsG0Hm7duHXrcFjPYCUIIBXuEkANZloVLFy+iN7qq1EwaUkoIIRe+xmWZIjkrSplwXXfSq+7RybePSr/vhxB/6idhZSn0m39cyxpOEr5aloXgP//vkX3oI4eusZY1zfG4qWO7+Hji3bJsx53G/kDYu3OzcY3bx9vFl70C4qRM00Sv329cP0RCDhLFMe7fvw/btmvtuWeaJkzTws7ODoZBgMFwCNu2YRjysWCFMQYh5KE97BhjsCwLQohJv7wxKSV8vwPOBdIsh2VZ2Ov1Dt1mGIYhgiBAHMe4e+8etre30ev1cH9nB4PhEIwxeK5LvceWEGPVd8Jl/cwyDIUkSagNBJk7CvYIIQdSSsH3/WMbGi9anueT/lL05a+ZqqmqVX+c8YnEo5NvHzUO4Tp/9DXIsqjlJGfaEI1zDs/zkf3FH6E4d/HQNbZNHdvFy7IcVVgsPkyfl/GxqL7+VZgNrF7O8wJKqVaErfPsRWpZNu7v7DSqupKQ4wyGQ6yvr0OIx4O3k2GwbQdCGrh2/TqGQYAkqXrbBkGACxcujqrkylGFkQ3HccF5tbVfCIGyLB/6XuU4LrK8QJEXkFLCdT1IKSGlgGlauLe1hc3NTfT7fezs7Bw7zCfPc0TxwZO8gyBAUZY4t34ORdG8iezk9ISQkIZc4mDPQJqm1AaCzB0Fe4SQA125fBmAbnypvNZV1R7nonE9AFedEAKe50MphX6/99CXdxYOIL7x2qGB2TiEyxgHvv9Hwbc2Ucbz2VLnuh7KskCys33kGtumru3ieV4NrpmmB+IyGB+LJqv62TXvYoeGbduI5/T6OIv94TK7u4nsk59F/tLfBr9W/3Z3x3Fw9+7dWm+TkHno9ftY63bhOM6pKk4ty4LregjCEDdv3nwsOCvLElEYYmNjA7btQKmquvXmu+/i/v372Nvbg9Ya6+vnJu93UkooZeLatWvo9/vY29vDzs4OsjRFURToDwbY3d2t5fcfi6IIcRRhY+MCOOc0OGNJMFb1oGvaRbK6uK6HXr9PbSDI3FGwRwh5zNWrV+HYVZ+TNsjzHJ63WtsDm0wIAcdxq6v7WTrVVprDKnnyj38S8ad+EsWHn4PxF9+CHj7eq6dOhqFgWRb6+3oCLcvEY722geJjnwB/80/PFKJorSdbspb1ivtBbLvaHte0ix1aV8FeG97/9ofLxfMvovjhzwEXrtS+3Z1zDsNQ2N7eru02CZkXrTV29/YgpUSn20GRF4dujx3jnEMIOdrBkOLmu+9OArqDZFmG+zs72N3dxb179x4avlOWJaIoguAca2vrMAwDhqGwtb39UFihtUaSpgjDcGYhTZpl2N3dhVIK3e4ahBAwDAXGGFXjtlRZlpCyOqaaMPyuTqZpIs8L3L59e9FLISuIgj1CyEOeevJJOI6D4bA9VUpaayilwBgad9K9KhhjME0TruvBsixoXaLfn74/42HbRNndTZT/wXMoLz0FfvEq3D/5tzPbAsoYg+93EEUhiqJA/sGPIP17/wDF2nmUf+s/bf3E4+P6Gp5EnmewbQdlWa7MyZV94RJ63/NCIwNey7KQZdmxJ/+Ltn87PLu7WQUJaQLjV/5JrRV7UhooigJ71OOItNgwCJBnGc6dOwfGOPI8hxDVtteq0k5BKXPy/2sAO/fv487du1NXUx/1c0EQoNfrIQxDhGGIvb29mn6zk9FaYzgcYm9vD3meI4wiuK4Lx6k+g1ahcnzZ5HkOx3GgtV6a7xBSGnCcamjGqrQqIc1CwR4hBEB1tfeZp5+GaZqNaw4/jaIo4Dju0pb2N5UQEo7jwHU9cM6RJAmCYHji7UOHbRNlWQL+xregNy7B+NX/HVaewXGc2iezarcD9jc/Dbl9B1Gv2k6U/r1/AHTWgfULkL/xz9s/8XjrDvR3fAjyy18C790/881prVfmNWcYBtLv+yTiT71SW8BbZyWoUiYMowqzmh7ujbEsgfj2tyC//tXat+Falolef0BboUjrJUmC3b09eK6LbncNUhro9/vY2t7GYDhEr9fD9vY27m1tYXd3F1HN78dlWSLLskZUZ5dliThJEMcxdnd3kSQJ1tbWaUBOC40DPcdxkefL0UPRdhxsb28/tOODkHmiYI8QAs45nn3f+8A5Rxge3ey4qcqyhFImACzN1b8mU0pNqvPKssRwOED8SBPs9K+/hOynfw7l7g7E5jsH3s443ODvvQPx7W8dHHAwBjge2NtvIB32kecFLKuqWADqCfjK/+RHkPzIK8h2tx6ENpvXUX7or0L88j8Gc1zw995pdbBXfu8LKL/3+8HvvVdLMFUUBUzTBMDO1PuoDVudTdOC3L6NbHertoC3jmEmY4xxKKVgmuZKBK3HcV0Pt27dWoqTRUK01uj1+9ja2sL2/fsIggBZlk1aA6zqcc4Yw/raWgP7npJpVNWWGr7fQZo2v+L8OMowIKWBYRCs7GuSLBYFe4QQXLp4EaZpIora0VPvMKtUQbQI1XZbC77vQ0oDWZZiOBwgy9ID+/hkP/1zgKGg//JHIH/zlw+8zWnCjUd/pixLJEmCoihh29XEXa1xpnCpG/Wh+7vA7/3WJLTh27ch/9+vQH/4r9UWwCxSXcMz9iuKAp7nnqmao86Aa1Zc10U67EO/+Se1PXZ1Ph/jk3spjVb02pslzjmkNLC1tbXopRBCZkgKgTUK9lqtqjLHqE9su5/HPM+hlIFz6+eO7G9JyKxQsEfIipNS4urVqwiCAEC7P4SqCiJrqXp2NMU40ONcjPrtBMdWypW7O9B/+SPgv/S/HVqxN1W4MehXfeG++n8/tGWvLAskSYyyHAd81qQP0VEY49h/rFuWBUOXiP/k3x24hlkEYouwv79ZXR5Uyp7+NTd+fPm//30UH32pcZV7jHHYtl17i4K6n4+iKGDb0RrXlgAAIABJREFU9ug1sLr9fbSuJuLu7O7SiRUhS4wxho3z51f+YkbblaUefXax1n925XkOw5AwlMJw2L62RqTdKNgjZMVduXwZjGGpGr22ZUJkG0gp4fsdSCkw0BzD534A+vbNqcIIsfkO5G/+8qGhHjBduFF89CUUL3wKbPfegRVdRVEFfEVRwjAMuK4L0zRhmiYsyx6Ffs6kus+yLJimOQqiGDzPx2DQPzQEmEUgtkzGlZynvdo+fnyLj77UyMo9pRSEEK2oJqjCPWeqquU2bIE+PQbPddGjXkeELK2yLHHp4kXEMfXSbDOtNbIshW07kFIsxfmIIQ0a3kTmjoI9QlaYUgpXLl8eVesth6LIYds2iqKYeY+L5T4xBhzHhW07SJK46unzsU8sJHiZtmKuLAukaToK+QrkeY40TZAkCaIoRhSFiOMIcRxBaw3Pq3oEVv9m+Z6/eamm27mHbsme1mkqI8sLV5G98kWwG2/VPoBhbNxHsg0nG2VZwrKme/9rwxbo08rzHK7rQXCOIGx3iwlCyOG6nQ601tTTbAlYlj3pG9lmhqFQFAUN0SBzR8EeISvsypUrgC5b/yH6qLNWEE1rmU+MPc+HlBK9Xm9yfCxqS+ppKuaqpsxVuFGFTQ8HTuMqP86roQN1T9ldNVJKcH62x/A0z3P2yhdRfvi5aqv2N1479X0fxXWrvp1tOXE0TQtZlh273mXZYn6YLEvR7XZhSInhEl28IoQ8IKSEY9v0+d1ylmWBc1F7y4tFKMsCnufDtCzajkvmioI9QlaUYRhLV603luc5bNuZ+bS4ZT0x9jwPXAj0H9lGsIxbUsdXh23bgWmaS1G5t4hK0rIsFzK4ht14C3rjEuSXvzSTij3GGGzbmen7ZN3P1zioPq7CcBlfz4/KshS+70NIuZSfdYSsuqIocOnSJUQRbcdtM8dxkabp0gS0SZLA93wkSYI0TRe9HLIi+KIXQAhZDN/3Rx82y9lcPE2rfh2zxII+5KtfAQuWp9zeth0IIR8L9ZZZnufo9fZG23P9RS/nzIrnX0T+6c+jeP7Fud1nnufQuoRpmnO7TwDgW5tQ/+hnwbc2Z3L7QsiZV+rV/XzFcQzDULXcVttprREEQ2ycPw/O6SsvIcsmSRLEcQwpjUUvhZySaVrgnC9dr0TGGNIWtPAgy4Mq9ghZUVcuX0ZRzLaibZGyLIPjOMiyjCYjTkkpE7ZtHzlIYpllWQrHcVAU1TbetlpUJanWeiFVe7OklALnHGk6u8ex/udLw7YtGqCxj5QGgjBcmmoQQsgDhlJwHfvEfVBX5f2vyTjn8H0f/f5yfe+UUkJKA3fv3Vv0UsgKocuXhKwgx6m2HT76JUi7HeQv/ji021nQyuo1nrJVp2V7jMbG02SHw8HShr3H0VojiiLYtr3opZzIo8fkoipJ0zRFWZZnfvya9BrjXMw85K37+ar6SlbVhsdZRHXnImhdQsrjHw9CSPtsb28jTTN4vg+ATf3vVuX9r8mUUqO2Oe29mHoQSVNxyQJQxR4hK0IIgY2NDWxsnMeFjQsIguCxAGfZhkFkWQbX9c48rXO/ZXuMgOrY8P0OwjBoxeTPWSrLYlTpWd8xM2tNOiazLIPn+cjzw4c3HFQlsf/PxidbTfh9qil9OYqiXZVeUhrgnCPPj+mzt6R9Qh9lWTZ2dnepYo+QJaS1Rq/Xg2Vak50a01iV978mk1JCCDHTqvhFYIzBUAb29ijcI/NDly8JWQG+5+Hq1avIsgxFkaPf7z0UWmi3g+L5F8H//e9DAhCvv7q4xdYsTVNYll3bpK3xY7MsjxFjDL7fQRxHSzE44qy01ojjGI7jYjBoR+/EJh2TZVkiiiK4rodeb+/AnxkHdwAgX/3KY3922O8jhIBhGOBcgDE2uT+tS5SlHv233DcJeXqMMQghJrddbaOpTjiiKDzRbTVBHEfw/c6xax9XCy47IcRSbREnhDxua3sb3/mBDyCOo6l2HqzK+1+TlWU5+TxfJmVZwjatRS+DrBgK9ghZUkopPPnkk5BSgjOGMAwPrd4Yn1RLYOm+5ATBEOvr5xBF/MxbTMcBqHj91aUZmOH7HWR5RhPl9onjGGtra6i29DS/aq9pJydxHEEphW53DUmSIMtSFMWDbTYHBXf7/+zR30cIAcdxIaWcTLrWunotc87BuQDAwDkHY+yh0K8siwPCPjb5t0IICFGFeWVZotQloIGiyBGGwaj6sH1bhMaPk1Jq5SfySSlX/jEgZBUYhnFktThpnqIolnKw0fhiISHzRMEeIUuIMYannnwSWpcIg+DQ3hXLXKm3X5ZlsCwbYRic6XYOqjRqM9f1AADB8GTVjMsYcO6ndYk0TeF5LoYnfGxmrS2Pfb/fg2maMAwFy6quWmdZiizLUCYR5Ff/xUNh32HhpFIKrushSeITV1AahgEh5CTAA2OT7ktaV89zlqUIw+yhtTyu+eHuQdI0gWmaKx9qVVWXdOGCkGUXBMFUvUVJcxRFsVQVe0opKGVCCIHNW7cWvRyyYujdj5AlwznH1SeeAOccQXDwNqxxOKCVieLlzy1lpd5+YRig211DFIVn6pvWpC2PZ2VZFgzDwN7e7on/7bIFnAeJohCdThemaTZqi3KbHvskSSaPnZQSpmnBtu3Jidfe3u6RlRVKmXDdakv0aXqjZVl2pp6RbT/ZiKII6+vnwBhrTb/IWeBcIIqaG4ITQghpxw6Jo1i2DSkkNm/dQhie7XyDkNOgYI+QJeE6DjY2NuC6LtI0ObKn3DgcEL/+zyF/7ReWIqg6SlmWyPMclmWdqXKjaVseT6uqorLR75+uqe8yBZyHKcsSw+EAvl9NZm1KuNfWx77aGhrC9/1JdZx76QnsfvdzEK+/ChkHcBwXWZYCYFBKgXOO4XCwsIEHyxCIlWU1DXaVh+JIKRFSxR4hS6/tF2NW0YPnrN2ftUopCC7w1ttv01ZwsjAU7BHScq7rYuP8edi2jSSJ0evtHXsy+mg/q1UQhgE6nS7iOG79yfpZCCHgeR6Gw+Gpv3wsS8B5nDzPMRgM4Ps+ylKPQqfFautjb9vOJFiP4ypkkR97GfknfgIAw/o3fqcKoQwDQDX0Zvxzi7OYk8TywlXkn/kC5Je/BL61eabbKoocUhpTBXt13m9TVD0YOQ3OIGQFjC/GcH72nspkPjjnrf5OPh7qZZoWrl2/TscdWSjh+/7PLHoRhJCT45zj2fe9D+trayjLAmEYHNMn6gGWJeDvvAGWNaMKaR601lDKAGNsYRVAi8YYm4SbaTrf5167HeQv/TjKD/wV8Fs3WnPslWWJosjheVWl2WH9KsnBhBDodLqT6rv94ai5uw0e9OF96/+DTiIMBn2kaYo0TRvxGuWcwzTNuYdC2StfRPnh56A3LkF847Uz3ZbW1bb7JDn+d6jzfpvCNC0Mh8PG9cokhNRPaw3XdcG5mPr7MFmsKhhTU31GNYmUEo7jQimF4XCIu/fu0QUksnBUsUdIC126dAnra2vIsvTEDeVXWRRFcF3v1B++bRlccBjf7yDPs4VUQhXPv4ji5c8BAFgat6rqLMsyDIfDSaVjEyr3TmpRx67vdxDH8YHHXHL/Lrqv/xbKskRvOJjbmqa1qK248stfQj7671llWQrOvbnfbxNYlgWlFN59991FL4UQMidKqQZUe5NpGYbRuio3xhg8z8fmrVvo9U7X0oaQWaCKPUJaZn19HefW1xEEQSsDhkUqyxJKmQBwqqu5xQsvI//058GGPfB33qh7eTPluh445xgM6gtQtNtB8cLLYHc3j63AY3c3gTQGf/OPIX/vN1tTsTdWlgWKooDneQB0IyrKTmJRx65tOxgeEtpprRHHUWOv1I+32My7vyILBxDfeA0srOe1Om7TMO/7XRSlFDzPRxzHePe995C17LVKCDk9LgQc20Ger25f0TbxPB9hGLQm3JNSwvc72Nndxf379xe9HEIeQhV7hLTMxvnziOOItgSeUlW1557qZL2tgwvOMgH3KCeZ0MqCPozf+KVa73/esixFv9+H7/swDNWqatnFHLttb2TO0OLWPyvJth0IIXD9+nVEtC2KkJWzt7eHCxsbiKJw0Ushx2CMtao9DmMMruvh5s2bCEI6vkjzUMUeIS2ilMLG+fP0heUMyrKAaVrQWp+4aq+NvQmVUrBtB/1+r/ZthezuJtiwV23vzJIjK/hOUt3XZFqXSJIEvHMO7Ad+DOzee9At2PaziGNXSjmqeGtnwCKlgJTzr9irk5RyZbam2baDsixx7fr1lZ4CTMgqK8sShlLwPBdpSrtammxRfWxPQggJyzLBGIdl2ej1+9jdrfciOSF14YteACFkep7n0ReVGsRxDNu2F72MmRNCwnU9BMHpJ+AeZTyhddyzbVzBVzz/4mM/e9Tf1U27HeQv/ji025nN7WuNwX/4PAaf+Cz4xz452d5NHlVdjW+rRfXYq5OURut/h2kYhgLnHDdu3mzNli5CyGzcunULYRjB8/xFL4UcoenfDxzHheu6GAwDCCEQhAHu3r276GURcijaiktIi7iOQ1twa5AkVbBnGMbSVnZwzuH7PqIonNvveNR2z3luBT3JFuHTGv8e5R98Fb7jgHO+ElVRJ5HnGcqyhOO4CMPgVLdRhbR/G+VT74fxy/8YfGuz5lUeruknHdOwLGslKryVUrh37x6FeoQQAMB7m5t4+qmnYJrTTQUn81cURWM/Z23bQZ7nePudd6C1xr1FL4iQKdBWXEJagnOOJ65cQUh9HWrCYFnWTLfZHbb9tLxwFdkrXwS78dbMGtV3Oh3keT7Xk/qjtnvOcyvoo1uEZ3Ifo99HJzGyLIPrumD+GuKP/mDrtxvXqXpsvEnIN434R/8r5P/d/4hc2WCXnkDxw58DLlxBeekq5Ne/OuMVPyClhBACadrO59LzfJRluRLBnuu6uH3nzkpUJxJCppMkCS5cuEDBXiMx2LYz+pzlKEsNrZtzYcayLNy6fXtpL/6T5URbcQlpibW1NWRZRicuNYnjCJxzSDm7wuVx5Vj+wssPbQ3NP/MFlB9+DvlnvjCT+/U8H1oDQTCcye033aNbhGetKAr0+z3kf31+243boizLUYPsE3zdePHTAOfAi5+uwtm/+CMAAH/3nRmtcvmM+xuuynsAY+xUk84JIcsrThIkSQLTpHYZTSKEQLfbRZwkuHbtGu7v7MJ1XXieB8MwFr08ANVnaJv765LVRBV7hLTEk1evIk2TqapelmVQwaxJKSGlMbO+hePKMQgDxY+8AjbsVVVrN96C3rgE+eUv1V6xN95i3O/3ar3dOszquGzC8a61Bu7chJWnEK//K2iqEJgwTQt5nk0dvOTKBp79IPDqr8H4438L8Sd/ADbsQf6bX5/r82sYCoyxVvY19TwfSRK3ZtrgWRmGgTAMV+b3JYRMJ04SnDt3rrWV18tGCAHP87G5uYnt7W1keY4oinB/ZwdZmmFtbQ2GoVCWxcIKGRhjUKbC1tb2Qu6fkNOiYI+QFrAsC+fW1xFF0/XwKl54GfmnPz8JksjBbNtGmqYoiqNPBk8bHI23a/JbNx7aGsrCAcQ3Xqs91BtPwB0M+o2s7JzVcdmU410nMYwb34YjJW392UdrDc/zp37/kt/+Q8j/55cgv/2HABY3jVopBUC3biuOZVlQykQUhY18H5gFIThKralVBSHkIR3fh+M4rbxAs4w8z8ftO3fQ7z++oyJJU+zs7kIDOLd+DoyxhVysEUJAcIGdnZ253zchZ0HBHiEt4DgObNue+gRzHj3GloHjuFNtVTtrcDSPYEJKCc/zMRwOGrslbVbHZZOO96IooJQaDWZp54lEXRWQhqHg+z6UMqG1RpqmUwdNR61hXhWa43W3KdgzTRO27SAIhitVvcYYh6kU9nrNq1QmhCwQYzh/7hyKoqDhOgvGGINl2Xhv8+ghWFEUYXd3F91OB5Zlzv0zWCmFJEnRH8ymBzYhs0LBHiEtoLXGxsbG6Irj8SfGi6pwaRPOOSzLnKqKqEnB0UGqCbgdhOH8JuCexqyOy6Yd73leDdMoiryVJxJ1VUA6joOyLNHv9xDH8Ymqx45aw7wqNE3TRFlq5HlzX1OPsiwLZVkgjlerYlTrEr7vY/v+/UUvhRDSIHmeg3EO13Fbe7FtWQghwKeshNNaY29vD2vdNUgp53qhyrYd3NvaavT3aUIOQsEeIS3AGUO32wWgG1uN1TamaYFzPlVz3KYFR/uNQ70syxDH0211XAZN6Kt3GK01yrKE67qtDFjqCrKlNE49VfaoNcwraK96A+bHbtVvEsuykef5SlXrjUlpII4iOhkjhDwkjmOsr6+PKumr94fx5xOAIy86CSHgut7k5xzHhWmqSUiltV6ZlgdnVV1Qt9Hr9aa+6DkYDnHhwgUURTm3C6Wu6+HW7dtzuS9C6kTBHiENd/7cOTz11FPIspQmNNWEcw7X9RCGQSsrqh5g6HS6KIocQRAsejGnVl64iuyVL4LdeOvIvoPjMA+DPvLP/rcoXvjUwvvqHaYoChiGgmHI1gUNdQXZhqHAOT9dsLdvDY8eH/MK2i3LQlHkrbqYYts2kiRu+fva6XAuwDnHsMXvhYSQ+mmtJ1s7HceB4zgQQqAs9ajVjQNpGDAMBaUULMuCbduwLAumaaHf78NxXFiWheFwiCiOEScJ1tfWYNs2lDLBOW9VdfcijANQ1/PQm7JtQlmWiOIYG+fPz+UcqBqqJ7G9TYMzSPvIRS+AEHIw0zTx5NWrEEJgMOiv5InarFQTI5PWBS6P8jwPZVliODy+T2CT5Z/5AsoPP4ccgPpHP3vozxXPv1htwfzgX4X+0EfA3vgmxOuvzm+hJxSGIXzfB9CuoEG7HRTPv1hVxAWPN7iellJGLYHztMdH3RhjKMt2VWJwzlf2syLLUvi+jzt37y56KYSQhtFa4+a776Lb6aDX7z90waaqJLMgRFWBV4yqng3DgDQMDAYD3L13D7ZtP/R9axz+OI6DS5cuodtdG+2eiFGW7bkgNE9lWcK2LDDGpq50DIIAcRyj0+kiiqKZbalWyoRlW9jcvDWT2ydk1qhij5AGunjxIq4+8QTSNEUUhSgdv7HbDtvGtm1IKVofhlmWDcMw0O+3v1k8u/EW9MYlyC9/6ehJwYM+9MYlsK3b0O/7Loiv/w7En31jfgs9Ia1LmKYFrctWVX3V0cPONE1Iw6hlSunUx0fNLMtCmiatCsps216pLfn7VdvknBNt8yKErA6tNaID+r2OhySlaYo0TZHnVX/cLM8nVWLjAVAHybIMu7u76Pf7YIxhbW0NeZ7TFt0DlGUB0zRHAd30F9f3ej2EUYTz586BMdT6nUoIAdt2YFkW3nr77al6bxPSRBTsEdIgtm3j6aeeguM4o+mmVZ+keTWLXwWe5yMIhq0+8TMMBcdxMBj0l+KLIwsHEN947djQpvjoSyhe+BQQBRBf/x3I1/5l44NuLjikkI1o2m3bzlRbheroYee6HpI4ruXL97THR91s2wZQbfHc32fPcVwYhmpcxa9pmhBCtrKvY12EECjyfKUfA0LIYhRFgSAMITjHuXPnYJrmJCQkDyilEIYhkkOC0sNkWYZer4dLFy+dqsXHQetQSlXbrQcD3L59+9DwlpA2oGCPkIa4fOkSrly+jCzLEEUPV7k0fSprW3Q6XeR51upehUII+H4HQRC0qql/HdjdTegrT0N/91+D+NM/gPj2txa9pGMxMJimmuqYm+VAkE6nC8MwYFk2GDu6F9BZe9hxLmDbdqv7PgJVgMe5gBBi1DDdhG1XlbKMMSRJs8Ij1/WQJPWEqfNW17HPGIdSCr3+6beQE0LIWQRBgHtbW/B9H47jIstyaE3hHoDR45Hh3tbWqf59WZZwbBtSymM/6xhj4Jw/dgGcMQbHccG4QK/fRxAE2N7ebuVnJyH7UY89QhZAKQXP80bNdnOYSqHb7aLf7x1YgcWCPuSrX1nASpeH73cA6FaHDYwx+H4HcTy7HiNNxoI+jF/8nyf939ogzzNw7k31s+MeggBqfb17XnX/e3u7MAwDtu1AqTUMh8OZhMPjacBtrybt9fYe+qIvpQFAQwgBZZqLW9ghqgnEzaoinFZdx36eZ6P3ekIIWayb776LCxsb6K51AQ0EwfDI8MgwDHDOJ4OAtNYIw3Z8Z52mZ55SJkzTxM7Ozpm+HxRFASH4kT9jmhYs20JZlJPeiYyxyTp3d3dx5+7d1n9PIWQ/CvYImSPbtnHp4kXYtj0q99YAqg+aMAzoA2ZGOp0uAI3BYL5b+ermeT7yPF/p/h9tC7m11ijLcrR18+gwdhxWHhRannaghWXZkNJAr7cHoNrKkmU9WJYF3/cxHA6Q5/WFe+MG5MNhu19rwOM9fMZVjpxzMLBFLOkxnHOYpgXDMFCWZWurQo469k+iLEuUZQnLsmg7LiFkofI8x+07d3D7zh1sbGzgwsYG4jh6qILfMBQMQ0IpE0mSoCiKyXCP9bW1SfuYJp4fVBNkDSilJoUKVa/C5LH1ep6HPC+wubmJ/hm/i4+DusOMt9i++eZbyPMcjLEHg1GoKo8sMQr2CJkxxhjW19fR7XRgWiaSOJ6cZJPZ4pzD9zsoirz1wzKqbYGcjp0WyrIMSh0f7B0VWp6mokkpBdu2D6wErqb2lfA8H3t7u1Pd3mEcx4WUsgq8GKu192NdE3rrNf00v1nx/Q6EEGCMIR81eK+j59Ci1BnY53kGz/Mo2COENMb29jaSJMGVK5chhESSxFDKhFIKu3t72H1v87GWHXt7e3j6qafQ6Ry+o2eWxsEd5xyAHl2o1JBSwjAMpGmKfr+PXr+PNE3hui7Wul10ul0UeQ6ATfoMB0GAa9ev17IuwzCO/D5lmhY2b92aXLTUWtd6AZOQpqJgj5AZu3jxIrqdDtI0Qb/X/gmmbeK6HrIsa81WhsOMv/zt7T0I9ZoZeJCD5HkGy7LPdBsnrWjiXMB13dF224OvUKdpCsuyYZrmqfpOSinheT6KokAcR8jzAmVZ79XwWW1PPgu24GI9wzAghMBg0KfqgwPkeQHPdbG9vb3opRBCyMRgMEAQBHjmmWfQ7a6hP+jj+o0bh76Pa61x4+ZNXLx4EetraxgOB3MJ94SQcF0XRVmit7eHOEnAGINhGDCVqiYADwaPDQUZDocYDocQdwRM06wCtSxDVnOoppQ69MKNEGKyFkJWDQV7hMyY57qjk166WjQPD6qHGBjjjw0iaRspqy9Yg0Ef1dbtShMDD3KwLMvhuuJMt3GSiibOOTqdDsLw+F6MVa8aCWC6YK/q/8NhWRYMQyEIgplWitW1RbNuiwz3xid2FOodLM9zdDrUZ48Q0jxlWeLatWvVBO8p38Pv3bsHzjnWut1Ry4XqMyCOo9o/B0zTgmlZuHWGLbNFUSAMZ/Pde7wz4LC2E4zxxk2sJ2ReKNgjZMZM00Qcr25PtHlaW1tHnueTLztlqVvbcwqotnF7no8wDB8LhpsaeNRtGSoTtS6RZSl8vzMKaGdnXEVX9fE5fitiURQwDOPQvzdNE5Zlj7biANV2nKoKcW9vb+avryb2VKyacB/duHuW9vcMonDvcVKKUQ9bQghpppO+d9+5cweDQVWxxwCYloUrly8jTdPRVtPszO97SikYhoG33nqrscUIx1UsCsHpc5GsLAr2CKmZUgqXL12anHhlWbbwfkyrwLJsaF0uRdP+Mdf1Rv2zHg9omhh4zMKyVCYGQQDf76DbXcNg0H9sC0sdDEPB89xRFd10X/CzLIVt22CMPxbSmaYJ23YQBEO6Ar5PmmZwXb7QYC2OY/h+B73eHn2+PEIpE1tbW4teBiGE1CoIHrSVCcIQw+Fw0prhwsYG1tc9pGmKPM+Q5/mJPp+EELBtB+9cu9bYUA+ogr04jkd99h7/XlIUBXy/c+jfE7LMhO/7P7PoRRCyLBzHwbPve9++UnlN1XpzUk2GVKPpo3nrT3YNw4BlWej3V7svI7u7CTbsVRV7WXuHAwBAkiTgnMN13dqns5mmCdf1MBwGx26/3U9rDSGqyar7t9RWlX8ehsPhZBoseYAxBqXMhVWG5XkGpczJ8AxSYYzBth1s3rq16KUQQshMFUWBLMuQJAl2d3cRBAE4Y9AacF0XpmUCo+8anHPYtgPTtCCEhBACShkwDAXGqjY2t+/ceSg8bCohJVzHfSy4Y4zBdT2EUYTd3bMNBSOkjdiVJ55o99kvIQ3h+z6evHoVQTCkE60FsG0HQnCUZQnTtJBlKdI0Q5alrQz5Op0usixrfY9A8jjDMOC61dTOOoJ/13WhlInBoH+q9x7GGLrdNQRBFQoahgHP805U+bdqOOfodtewu7uzsDUIIdDpdDEcDqgyYcQ0TaRZjs3NzUUvhRBCFspxHFy+dAmmaQIAtra2EIQhHNuGaZnIshycc3iui52dHezuG9DWZIwxfOcHPoA0TZEkMRhjsCwbSincv38f96him6woCvYIqYFpmnj/s89iOBxQb4cFcV0PWmuEYTBp7i9ltUWh2s6ajEKK5r/lCSHg+x3s7dEVx2XFuUCn00EcR4dOdzvKeJot53zUVzI+UaXeo5RScBwXw+EAvu9TqDeFbncNYRgsNFQbb5em94qK7/t4b/NWK6pOCCFkHqSUKIqilRe5D2MYBt7/7LPI8wyGobDX62F7e5sKK8hKox57hJwR5xzPPPMMwjCkUG+BOOeTYKMsy4cmctm2A9u24Lou8jxDUZSjybnV9Kxq0EaJsiwa8aXANK2V3v64DAMzjlOWxShE6yDP8xMfd5Zl1VbxBwBpmkIphU6nS6HelLTW+4aKLEaSJHAcdzQlcHlO2k6j6msrKdQjhJB9mvC9tm5ZluHtd97Bd33nd2Jvbw937txZ9JIIWTgK9gg5o7W1NZRFcaZqGXJ2jDMUxcEDCaIoRBRV4d+4yilJYhRFAaXMUcjHwBgH5xxpmowCvyp6X1psAAAgAElEQVTsm/cJs2ma6PXasSWiLuWFq8g/8wXIL38Jxfd+HMXLn4NWJozf+KVFL21m8jxHEAzheT56vd5UE2ZN0xz1xGG1T6QNghBpmlKoN6WiyCGlRJIsvvfjqod6ACCl8dAFHUIIIcsrz3O88ed/PpNhZIS0EQV7hJzRxvnzNCBj4RgEFyiKo69KlmWJKHr4uXr0SqaUEurcBRTf+wNwvvkaZBxCaz2qqqrCvjyf3aRjwzBG1YOr9UUl/8wXUH74OeQA2I03R3/KFrmkuUjTFFIa6HQ6h4S5DJ7nQQgBzjmKopj0lal7C6jWJYV6J5AkCTzPB7C4CjHbdqhSfGTcX4kQQshqWLXvyoQchYI9Qs7Atm2aStgAlmVOttOeVZ7niP/K88g/+RNIkgjy1a9ASgnDUOCdc8if+350/vB3gWEfaZogzwsURV7blwspjWMDymUkv/wlZEICt25C/MFrYGkM8fqri17WXIRhAN/vwPU8BMPh5M+rybQ+siyjoTwNlOfV9G3TNBdWtWeaJoJgePwPLjnTNKG1bk3zd0IIIYSQOlGwR8gZFEUBxpa/qqjJpJRwHLfWravjQGn833EPtPxv/BDyT/wE4jiC+7u/DsNQVeDH+STgLYpiFDIWkxP/kzAMA0ly8mEKbTXup8fe/FNgfQPlhz6CMuhBvvqVRS9troJgiG53DalhTCrxPM9HGIZI08Vv9WyCJvZejOMYpmktJNgzDAUANBEXQFlqmKakXoOEEEIIWUkU7BFyBmq0bZIshhACnucjSZJat6OxoH9gsLQ/8EuS5KGTec45DENVW3lVFfZxzlGWJbIsQ5qmUwzEYBBCNKJn17wUz7+I/NOfB+7fBc5fAu7fXZlKvf0sy0ZZlnBdD0kSQymFoshPFeo1MQCrw+RYARoT/OZ5Btu2F3LfjuMgiqinHGMMhjIo0COEEELIyqJgj5AzuHDxIvWkWhDLsmDbDqIomluPw8MCP6Dq85EkMR7N5JRSMAwDrutOJmjuPwHVWk966o2DwFUyqYr8wb9T/YFpLVUYNQ3DMKCUQq/Xg+s6sG3nTJV6TQzA6vBoJW0TlGVZBUv7Ki3nwTQtAFipiwAHEULAdT30+n3cuXOHwj1CCCGErCTh+/7PLHoRhLSRaZrYOH8eYbi4xumriDGOTqcDKQ30+/3GTyMuigJZliFJYsRxhDRNRtV+6ajSMEdZajDGIKVEnuen/p2020HxwstgdzfBsmTqv1soZUI/9X6w3//X0B/4MOT/8XPg27cXvaq5YYzB9zuIonCy5ds0LYRhcOqQl93dBBv2qoq9Jj3XZ8SyBPydNya/U1OO6bIs4Loe4nh+W+hd151M9l5VpmnBcVzcun2bhmYQQgghZKXxRS+AkLbyPI96G82ZaZpYW1tDURTo9fZQlu07qR1X55Vl1YdvHPqFYXDmIRzjSq3i+RdP9HeLNF4X27gI6+9/DvLPv7noJc2V63rI83xSeVVt3U5h286pb3NcWbrslY9NOabH2+x9vzO3+xRCrGy1OGMMrutCCIG33n4b/f5yH+eEEEIIIcehij1CTunK5cuTIQlkNgxDQSkFpUy4rgcpJYbD4dIOl1BKQWs9RS++gx1VqTVtFde8q6CWtbpsGkqZME0T/X7voT9P03R04SClrYUjBx2XTTp2siyDbTvQGnOYas1g2zaiaD4tCJpkPCm63+/j3ffeW+mKRUIIIYSQMQr2CDkhxhieevJJmKY5t95uy2w8ZGI/w1DodDowDAPjocNRFCGKwqXuQWcYZwz2HtmqOO3f7Ve88HJVQTfsgb/zxqnWcRLTrmvZcM7h+x0Mh4MDj2khqmEsq1aVdViwfNBx2bRjpygKOI47ly25lmUhz89W4ds2SinYtoP33nsPO7u7i14OIYQQQkhj0PAMQk5ASolnnnkGDMBwOFj0clrrQSWegXFBEhsneKgGSkRRuFSN4dsyqbSJAwqW0Xiac54fXN0VBAHW1tYnfRdXxWGDP05zXM77NZdlGbTWUMo89eCTaeV5DimNRh8bdT7+tu1ACIFr168v1ecCIYQQQkgdKNgjZEq2beOZp58eDT5Yzq2gs8YYg+f5EIIjTTP0+/2HtlKNK/eWsQplukml+qGAcxGOmvxL6mHbNhhjxw7eSdMUpmkhz4dzWtniHRbgnea4XMR04CpwE5h1oWWWZVBKNbpqvI7Hn3MOx3GRJAmuXb++lJ8NhBBCCCFnRcEeIVNYX1/H5UuXEIYBDcw4JSEkfN9HnufY29s78GeW+aRtmoqjoihhGPS2vMyklLAsC71e79ifjeMI3e4aghUavF1nsLy46tPZh/N5nsG27Znfz1mc9fGXUsJ1PWxtb2N7e7vOpRFCCCGELBV25YknqDM3IYdgjOHK5cvwfR9BMFzq4GmWDMOA5/mIonAu/afaatwYfm+P+kctI8YYut01xHE09etgbW0dw+Hw1H0X92v6dvCmr+84Sik4jos0TY+txjwrzjm63TXs7u7M9H4WZdxP7+a77yJYpWSbEEIIIeQU+PE/QshqEkLg2Wefheu6GAwebnDvOA48z4dpmgtcYTtwzuF5VTBKod7R8jwHY+yxYSJkOTiOi6IoTvQ6SJKktsqs8dbI4vkXa7m9ujVtfYwxMMYn/3fcz7quhyzL5vI+Z5oWsmz5BqswxkcT0A1cv3GDQj1CCCGEkCnQni9CDrG+tgbBGYLgQX8rpUw4joM8z1EUBSzLhm07SzfooU62bSPLspWb7gkA8Wf/B+CjLwFf+21Yv/S/TvVviqKAlHIlH69lZpoWDMM4cTVmFIVYXz9XyxqaPhilaetbW1sHoKFRba7VGpOedlpXQ37KskCe5zBNE0VRPPR5MUuGMhBHze2vd1KMMViWBaVM3L9/H/e2tha9JEIIIYSQ1qBgj5BDaDzc880wDLiui+FwMOmzF0UhDEPBdV2YpokwjGrZMrdMDENNJgi3favdiX30JYDz6r9TBnt5nsMwFAV7S8QwDDiOjV7vdMe81rqW6bhNH4zSpPUxxqGhsbf7IIg1TRNKmft+BpDSmLxW9w8CmjXBxdL0ezUMBcdx0Ov1cOPmu42e9EsIIYQQ0kQU7BFyiCSOwc+tT/6347gIgseHZ2RZir29FJZlw/d9pGlC24f2GU/CBYDgYy9j8EOfhW078H7vN8AYg9ZVm8+q+qVEFIVLc8KKr/32pGJvWqs4MGGZcV5tLQzDEGV5uuBHa03bs+eMMVRXd/apJqI/XJktpYTjOGCMYzCYz8UKpRTKspy8d7aZZVkwDIVr169TqwZCCCGEkFOi4RmEHIIxhg9+13eh3+9Ba4319XPHNioXQqDT6SIMA9qaiwcN3nu9agpu6XSQ/8d/E+L1336kYo9BCD7ZigUAg0F/ZSs3Op3uKESgE92263S6KIr8TGG/47hgjNW+zbN45ruQ/+RPQf7iz0Pc+Hatt912Qgj4fqeRg2x8vzPq5dfOrbhCCJimBSE48qLEjRs3Vva9nhBCCCGkDlQCQMghtNboDwZQyoRt21OdeBRFgeFwAMdxYRjGHFbZbFJKlGU5+T8M9yBf/dUDtuHqUX+qAP1+D4wxCCEWsuYmCMMAjmODMbbopZAzqAI5nLmCN44jKKXAeb2vifwnfwr68tPIf/Knar3dZcA5b2hFHIOUsrWhv2XZ8DwfOzs7eG/zFt5++20K9QghhBBCzoiCPUKOwBmDYRiwLBtpOl0FXpZlGA6H8DwPvt9Z6S10tu2c+AR0vMVslSse8zxHluVwXW/RS5mKdjvIX/xxaLez6KU0hmEoKKXQ7w/OfFtlWSLPMziOU8PKHpC/+PNgd25C/uLP13q7y8Aw1Fx75k3LcaphRM0MHQ8mhIDjuPD9DvI8x5tvvYWd3V1qWUEIIYQQUhPh+/7PLHoRhDTVU08+Cc75gb2VjlKWBZIkAeccnuePppyerW9ccytIHmcYBny/g7IsEYYnO3lTyoQQonXBnnY7KF54GezuJlh29rWnaQrHcaE1UBTNrGgpL1xF9soXUV64iuKHPwc27IG/88ZDf8duvAUWnj3cmpc6KkU55/B9H2EY1PbcFbaL8oVPodi8XsvxBQC8dx/y3/w6eO9+Lbe3TCyrCtCa9tpTyoTWulV9SF3XQ6/fx87ODra2tx8aSkUIIYQQQs6OhmcQcoR+vw+lFKIoPPG/1VojiiIkSQLbdrC+vo6iyFGWejQ0okQcx1NtQzJNE67rIc9zhGHQ6K1LruvBMAxEUXiqcE4po5WThYvnX0T+6c8DQG2TPQeD/qRHWxOf8+w/+2+gP/QRMGVC/tovQLz+6uTv8s98AeWHn0MOQP2jn13cIqeklAnXdaH1g9dnllWPe57nJwp4PM9DlqW1TjZOvvf7kX/is5Bx2JjJscuMMdbIACrPc5imefwPNoRSCowx3Lt3b9FLIYQQQghZWhTsEXKE7e1tPPXUU2e6jbIsEQRDRBGHYShwzlGWBTgX8DwfWmukaXpkeFgUxeTnxtuZgmDYuBNP23YgpUSv14PWD69Nux0Uz78I8fqrB/TYe8Aw1GTYRpuMQ6394dZZFUWBMAzgeT76/V5jnu/ywlXkn/kCsLMFAGDX33wobNJuB7h1A0xIyC9/aVHLnJrjuFBKPTSwRUoDSlXbaW276ndYFMVom3SGLEsPPKYtywZjHMERx/hpiNdfhW05KL7+O2jGUbDcqgrp5j3SSRKPpvCyxlRwP7oWIQSEkBBCQEqJa9evL25xhBBCCCErgII9Qo6gAdQ1v6Asy8f6zUVROOnht7a2jizLJtVCSZJMQoZxoBPHEZIkhm076HbXkOfZaDCFHgUO9VUInRyDZVmjKcKPnxBPU9EmpfFg0EbLsKA/k0qqJEkgpQHP89Dv1xsWnda4Go+98U2IX/9nABi025mEW8XzL6L8wb8D+Wu/AL61udjFHoExBs/zwTl/bPppnmePVY6apgkpjVGvOwc7z72I/Mf+LoDqmJbSgGVb6Pd69a816MP81/8CeZ6jnWMTmkdKOblo8qgqyG3m+1BRFDAMNXXf11mybRumaQGo1iWEQJ7niKIIcZJge3u7kdXGhBBCCCHLhHrsEXKEsixxYeMCgNn1OSvLEmmaQGtMqoIYY3AcB1IaSNMUnU53FPRVQUOWZUjTBIxxcM7AuYBlWQs92et0usjz7NDtt+zuJtiwV1U3HdIjzPc7DwWapJJlKSzLBue8EduU2Y23oDcuwfiVfwJcuIziR155qL/eNM/1ogkh0Ol0UZYlBoPpAtOiKJBlKZIkrkLB4S7ycIiSCxjDPfCPv4zsvXdQnLCv5EnYto04pmivDmtr67AsC6ZpgnMOxqr3Y845TNNEHEeLXuKBqko4o9at3ifBWDWZ13EcFEWJd65dw9bWFoZBgHtbW9je3ka/38dw2LyqckIIIYSQZUTBHiFH0Fpj0O/j0qVLMz/JK4pqi994q1+SJLAsE47jTrbzPrq28c+maYokSaCUCdu2Ryd889mmZds2PM8frfHwQINlCfg7bxwa9IyroR79PUkly1K4rouiKGo9Wc7+o+9D9tM/B33vNsSdmwAeHwTy6P9m4QDiG6+BhYMDQ7zjnutFMwwF3+8gjuMTD3cZy/McSBOw938IySf/C/CLTyJ8/iWUvZ1JwFm3oihgrG8g+Rs/BNx5d6aPb1uHn0yLcw6lTOzt7UJrDcOQME0LjuPANE0URdGIiriDFEUBx3EXEjyapjVqIQHs7u7i9p07k/ejPM8bsz2YEEIIIWSVULBHyDE6vg/TVAuZQpgkCRzHAeccUXT8SVyaJpBSwDStmZ+Ucs7R6XTBuUAYBlOt7yi+30EYBq2o8Kh7Au5U96k1tNZwHLfWicHZT/8cYDnQ3/09kP/qVwAAxQsvI//05ydVeI/+7/2aHuI9yrYd2LaNIBie+TVSFAXy3R2wi0/AevVXUd66PvMqxfijfwvpj/6XEOEQ7O0/m9n9ZK98EeWHn4PeuATxjddmdj+Lwti4Ki8ehXhVJWaaJiiK8lQDk+ZFaz0KH/O5vl9KacD3fdy4cQN3790783s+IYQQQgipBwV7hBzj0sWLKMsSRVEs5P7TNEVR5FPff57nsG0HnIuZhpGdThdZlmE4HJz55LKq1pMIw+aeTO93VNA10/stCkgpaw1u9b3b0N/9PRD/5/8yqdh7tAqvDVtrj8O5gO93IKXEYNCv7fVcfPQl5B9/GXL7Nthv/crsH58770FGAdb/9Pehk3hm70vj7dbyy19ayoo9xhhM03psW7PWemHv9Sdhmmpun0umaaLT6QIAtra20B8s3/FACCGEENJm7MoTT9C+CUKO8KEPfhD9fr+RExIPI4SE49iQ0phUo9S5basa3JHXtm12bW0dQTBcSFXkaUw74XdWut01pGlCFTNTsiwbtm0jSeLaw2PtdsA+9gm4f/h7CO7OZlBI/sGPIH/li5D/9B9C/vk3AVSDHzzPR5ZltH39FBhjWFtbx+7uzqKXcirdbhdxHNdavXv4fa2hPxhgc7O5g3AIIYQQQlYZBXuEHMG2bTzz9NPo9+ufcjkPjDEopWCa1mRaYZomZzoZHA8cGA7rqdowTROWZaE3g0miy2q8DToMg4U10G8Dzjk8zwdjDINBf2bbFpVSsGx7JtNwASD+n/4Z0FkH+ruw/v7nHvo7CnlPb339XCuDPdM0YdvOY5OcZ8G2bRiGwl+8+WYr2iQQQgghhKwivugFENJkHd9vdXCitUaSJOj3e+j19ibTVdfW1uF5PqSUJ7o9z/MBoLZQD6iqC4uCThhPYhysuq4HKY1FL6eRTNNCt7uGosjR6+3NNJTI8xycze7jVP7Tfwj0d6v/PmIw6MM0LRgGHQcnpbUG5+37GmTbzpGDiupSXRCSeOvttynUI4QQQghpMKrYI+QIf+k7vgNpmlQTMJeIEAJKVZVyw+EQWXZ8eGlZFizLRq+3V9vkQyEkfN9Hv99HWTa/r1XTjCt36uwZ13acc7iuB845gmA4t9fuIqu/xsdBv9+jAOYEOp0u4jhq1cUb13XBucBgcPYWAIxxGIaEEBJKKXDOHzp+kjTF7du3qRqUEEIIIaThTlauQ8iKUUohDGdfGTFvRVEgikIURQHHcdDrHX1iy7mYBEh1hXpA9fjmeUah3iklSTIZClFn4NpWSik4jossy2oJPk6KMbaQ5yBJEghRHQf9fm/lj4NplWUJISSAdgR7nHMoZdbStsC2bSjTRBzFGAwG2NvbQ5plMAwDUspJb1ZCCCGEENJ8FOwRcgjbtpe++iVNE1iWBc/zMBwe3oDf931EUVhr9RPnHKZpUuP/M4qicBTqVJWPq0a7HZQf/UH4f/Q1qCRCEARTVaDWvg6tFxbsAUAYhvA8Dt/v1B7AL6uiLFq1FdfzfMRxdKYLIaZpwTRNhFGE6zfefKzSN8uy1gwxIoQQQgghlfZ8oyVkzs6fOzeXiYOLNhj0IaUB23YO/HvP81GWJeI4rvV+HcdFnud0ElmD4XAAxjhs5+DncFkxxsA//klkP/Z3EX/Px7G3t7uQUK9SBXuLNBwOobWe9MIkR9Nl2ZpgzzRNcM7PtC3WtCxIKXH79m3cvHmTtu8TQgghhCwJqtgj5BCmaa7EiY/WGv1+D51Od9KXbMw0qxPBXm+v1vsUQsIwjFZOpGyqwaCPTqeLPMsXGG7Nj2lacBwb6Td/F3meofjab2ORsZrWVc8yYLHvGYNBH91u99gqXFJtxV10GPsoKSWEEBBCQmuNKAohpYRtO2dqC6GUCWUovP3OO0vXM5YQQgghZNVRsEfIISzLWkifrkUoyxL9fg+u66HbXUMQDFGWJRyn/r56AOA4Tu0VgKuKcw7btke9wqrm+lHEkSTL+fgahoIzqkwcDAbI812I3/7VBa9qPGG1GSFRr9dDt7sGx3GXskdoXZoW7Nm2AyklhsMhwqgP36vej4UQCMPgVD3vDKOqxmaM4dr16xTqEUIIIYQsIQr2CDnAd7z//SjLEqvUpqosSwwGfZimCd/vAACiKHrsRFC7HRTPvwjx+qtgwcmDT8NQEKKeqY6rTikTrusiTRPEcYSiKCZTYRnDUoWnQgg4jgshBKIoalxwOe6x1xS9Xg9ra2soy2KpjoM6NSHYY4xN+t71BwPcvn590tt1d3cX6+vruPrEE6Nq0JOxbQeGYeDe1hZ2d3ep7yIhhBBCyJKiYI+QA9i2jTiOURSrV92QJMn/z969xEiWpfdh/59zH+e+4pHVXV394AzVPSPSwxnYsAzTaBsWDaEs0yZBeAaEJVmGDWO4kLwzDK9NwUvC8FIbCgS8kGGAaMEL0zJcG8OPtrgwYIAUOSZnpnv6Mf2qyoi479c5XkRGdD0yKyMzI+LeuPf/AwY1VZUV8WVkRGTff37n+6C1RhhGKIpn5zmZcIr6P/7Pob/3qwAA+9F7N7799RHBeC+1jl0QBEiS+Jk5hW3bIo5XmEymcBz35ANUIQSCIIDrKpRl2dvPZx3s9Wle29dH7LU2qKrhzwu9qa6DPdu2EYYRFosFPvr440vnjZ6fn6MoCjx47bXtYpSrCCHgugpKqYsfnsT44MMPRzFSgoiIiGjMGOwRXWK1WvXmWF0X6rrGYnH+wp+37z6E/t6vQv7JH8N6/9Gtbnt9ZLFPAchpCoIQbdteGga0bYvlcoEgCDCfnyHPs5NcBON5Hnw/uHg+LmBMn7dU96tjD1gHV0kSYzKZomnqwW/5vo3N+1EXj00QhPjoo4+QpC8/Lp3nOT748EN8+1vfgm3bL3RRCyHgeR6U8pAkCT748EN2aRIRERGNCIM9oku0bQvLcrsuo3c2Yd5tj+EC645Ax3FPMmjqE9d1X9r5aIxBmqZwnAphGMF1VW+73Z637mQKAQjE8eok5oJp3Z8Ze09bb56u4Hk+5+1dQmsN23aO2tGolAfXXb8HXhfqPS1JUwS+98zrQSkPnudhtVrhw599dBKvFSIiIiLaL7bNEF2iKAp2lV1CpCvYj967dahn2zY8z3vhiC/djOsqGGN2uoiv6xrL5QJat5jPz6CUOkKFtyOlRBRNEEUTVFWF5XJxMkFF44fIf+23YMJp16W8oCwrOI7TdRm9tDnqfSxBECIMQzx+8gQf/uxnN/q3y+Vyu6nccZz1FuymwU8/+ACffPrpybxWiIiIiGi/2LFH9BwhBGbz+ejnEplwiubXfhOAgf2//U+3DvM2fD+A53nIsowXoHfkOM6lR3Cv0vfuPSklPM+HUgpVVV16DLzvqn/130LxG/8R7Kq81ezJQ2rbhj+ouEJVlfD9AFE0OcrsT8dx8LOPPsJqdfPXX57n+PiTT/DmG2/AGIOPP/74Rh1/RERERDRMDPaInmJZFr75jW/AkgJFPu6jou27D9H+xt8FAIg7hhW27cDzvIvOMc75uitpSVS3OMq86d4LghDz+RmyLEVVVQeocDeO40ApBcdxn+osPM3nh/V/P0JkO6hvOXvykLgM9Wqbzd/+Ebr2pLRgWdatQr2NOI7xo5jLh4iIiIjoawz2iJ7yyiuvwLIspOyCgPX+IxjXA2BuvShjw3VdVFV1sqFN31jSunXX47p7L4HrugiCEI7jIk2TPVf41P2FU7TvPoT1/iPILIZtO3BdB67rQmuDpqlxfv7kYPd/LGa1wOT/+CMs7tjZegibpSNdLYnou7bVsKR1ETAfLuhez40kIiIiItovBntET5lOJjc64jhkIl3B+aN/vJfbaprmqHOshkxKCSHEnY+KV1WFum4wmUwwnc6wWi33VOGz9L/+N9H8+/8pPM/H5P/8n6G1RtM0WK1itO1wjmRrrXu3FfdpbdvCdRXnW15C6xZZliKKIqxWyxu9thzHhVIujFmH5sC6PdIYQEoBrTXyPL+4H81ttURERES0dwz2iJ6y2VRI+9U0da9Dj1Piuu7eZhQao7FaLRFFE8xmcyyXi73c7oZlWZj+6T9D4jgw/9f/gvPF6XfmXUcIcRHw9EuSJJjNZqjrelCB6r6s3/cFJpPpjWY82raNoijx5MkTWLaNZ97lhMBsOsVkMkXbNlBK4c/+/M/3XToRERERjZx44803+3cFQtSR+WyG11577ShD1MfE8zw4jturhQ2nKooitG277QLalzCMYNv23sI9y7IxmUxQFPloupRmsznSNOntcpjNgpLlcolNZxk9Kwyjizl4u3WwBkGAx4+f4Hxx9etmMpnA931UZYnF8jCdsUREREQ0XlyTR/SUVutedtucOs/z9x5EjZVlWWia/W9sTtMEbdtgOp3d+bYcx8V0evxQz4RTNA9/ABNOj3afT2vbFo7jdHLfuyiKHMYYhCGPxV8lTZOLLc3eTh8vpYXymgU0cRzjiy++YKhHRERERAfBYI/oKbPptLfdNqfKttcn/puGswv3Qd5hccZ1kmS9RCMMo1vfRhCECMMQaZodvVOvffchmu//EO27D496vxtVVcF1VSf3vavVagnHceG6btel9FaSxPB9f6ePtW2bP7QgIiIiok4x2CN6ShRFB92KOEa2bbMLck82j+Vmy+khxHEMx3F27lh6mu8HcBwHi8U5qur4syqt9x/B/if/6M5bnG+rqkpIKSFlv7+1JkLC/M3/AGIyf+bPPc+H53lwXXfUMzGbpkHTtAiCl2+xtSwLdVPz/Y2IiIiIOtXvqw+iI5JSwrIsaH240GRsPM+D5/lI06TrUgZhvTjjsJ2PxmjEcbwN6XbleR6UUp3OURTpCvaj9yDS7mpo2waO0+9uuOJf+TXE/+7fgfzrv7H9MyklfN+H7TjwPB/z+RxK3TzcHYosy+Cql38djTGwpHWkioiIiIiILsetuEQXtNaoqgqWZaFt9z/DbGyktOD7AZbLBcPSPbEsG9U187z2oW0bpGmCMIx22hDqugqe52O1Wo7+a13X9cV27f4uDNl0NPp/8scQkyniON5u803i9eIg22XJSy8AACAASURBVLYRBCF830eWZZ10YHapbRvUVY3JZHplWK216X13JhERERENH/+LlOgpaZbBtvs7/P6UTCYRyrIYfdCzT+vFGceZAVlVFZqmuXbenlIKQRAgSWJ+rQHkeQ7btnt9lHXT2Zh89jEAYDabwfeDZ75+TdNgtVoizzP4vo/ZbN77TsR9y7J028l4GSEEn/NERERE1DkGe0RPMVqjx9fjJ8PzfAACWZZ1XcpgSCkhhEDbHm+5S5alcF13uwDleb7vw/cDxHHMpTNP0Vr3ejvu0+J4hbIs4DjOpUsgyrLEcrlAWZYIwwCz2bz3C0L2xRiDNE2vPJIsBDhfj4iIiIg6x2CP6Cnr5RnH3d5qwimahz+ACadHvd9DEEIgDEN4nockibsuZ1CUUkcPz7TWyLLsha49x3G2Ac9qtTxq2HgK6ro+qe62oihwfv4EdV1d+X5UFDkWiwWKoth28MkRzJdrmhpCiCuP3DLYIyIiIqKuMdgjuiClhOu6R5+v1777EM33f4j23YdHvd99syx7e7G/XC45p3DPbNvpZGPzZlac53mQUiKKJgjDaNvJxaOILyrLAq57OsHe0657PyrLAsvlAlVVYTqdXtnNOQSuqzCfn0FrfeXznDP2iIiIiKhrw/0vcqIb+iu/+IudDLzfDLLf/HqqJpMJiqJAUbx4nI/uTkrZ2XHXLEsRRRP4foCqKndaqDFmbduiaRvM52fIsvQoC0/2Zdf3ozzPoLXGZDLBahUPqmtTCIHJZAohxEu/flprSClh2zaPohMRERFRZxjsEV3wfR/n50+Ofr+bQfanTCkFYwxDvQMRQnYa7NV1jbqutzPH6HrxanWxWCSEUh6yLD2JLtabvB+VZQEhvg71q6ocRAfnZDKFMQar1fLaj13Pvez/15WIiIiIhotnSIgAvPH660efrTckvh9wUcYBHWK+3k1nO+Z5drLHS7tSluvuxrZtMZ3O4AdBr7fl3kZRFEjTZDt3MQjCk/4cPc+DEAJxvLr2Y4UQaHXLOXtERERE1CkGezR6nudhNp8hTZOuSzlJjuPCGNPJ/LexcBx778HzTWc7tm2LqqoQRZO91jEGWZZiuVzAvphDeUqLNV7GhFPU/95/iOzf/m2sNNafo22f7HPE8zz4frDz9wIpJXR7+h2KRERERHTaeBSXRs+2bbQNuy5uy7IsHkU7MCktNM1+jznfZrZjnmcXC1LkII5cHpPWGnG8Pp4bhiHa1kNZlutNtCf63tO++xDtb/xdAICoSohH72G1WmI2myOKJsjzHFIKaK3Rti1s24Ft26jrqnfvGUII+H6A5XIJrXerzbIslGV54MqIiIiIiF6OwR6NXlkUcByn6zJOljHmpI/enYJDzNe7bJaavv8Wmt/+Hdh/+PuQX37ywr/RWqMockTRZKf5Y/SisixRliWCIITneQjDEGmanNSCjQ3r/UcwrgfAPBMQL5cLTCZTTCaT7fuDMebieVzD932UZXlxfL8foebX4eru9QghUbFTmYiIiIg6xmCPRk9aVtclnLTNhTodhlLe0bqb6r/192C+89dQ3X8T6r/5LyHSF+eMFUUBpTw4jsO5lHeQZeslJJujq23b9q6L7ToiXcH5o3986d89P6PO9wO0bYOqqiClRBRNMJ/PkaZJb55HbdvCcZydu/CEAAw7V4mIiIioY5yxR6NXliWWyyXCMOq6lJPUti079l7ipksqnuc4zlG6uUw4hXHU+jcPfuHK2XvGGOR5hiAID17TGDRNsz2mOmR5nm2fx1prrFZL5HmOMIwQhv1YuNE0zc5fByEEXFchTjiblYiIiIi6xWCPCMAXX37J47h0EDddUvE8y7LQNIfvaKof/gD49ncBAOLP/p+Xzt7bdDR5nnfwusagKHIEQYAwDCHleL4tl2WBxeIcUlq9WCrSNA2sHTu4wzDCkydPkDDYIyIiIqKO8SguEYB7Z2coy6LrMk6WMYZLNK5wmyUVTzvEfL3L6G9/b/1/Hn8O9w9+79JjuE9L0xRRFKEo+Lq5q7qucX5+jiiKMJvNURQ5qqp/CyYO5emlInkuOltI0TQ1LOv6TlTf91GUBb748ssjVEVERERE9HIM9ogAQAgIMZ5OmX0SQkIIMZoQ4qYuW1KxK9/3jxLqAQAm8/WvWl8b6gHrEKRpakRRxK6lvTBIkhhSSoRhBKU8CCFQVRWqqkI98CUNZVlCa4MwDFFV3WwK1lpDaw2l1JXhomVZcBwXP/3gwyNXR0RERER0OSYZRFh3zIzpCNw+ua7DUO8AlFLwPB95nh3l/pw/+D2Iz34G5w9+b+d/k2UZHMfd+fgiXU9rjTheYbE4x3K5hDHrsMt1uz2megx1XaFpGoRhd/Mby7KE66or/95xHCyXS2guzSAiIiKinmCSQQTg9QcPkGXHCVCGREqJIAiPstxhTCaTKXw/QByvDt6xt1nuIb/6OdR//fdhffijnf+t1hp5nnHxzIFo3SLLUqRpgjCMYNvDb7JPkhi27XT2uVZV+dL7tiwLKb9XEBEREVGPMNgjumAMOzBuyrIsGKNRVd3MxBoax3Ewn59B6xbL5eIox3DvutyjKApIKaHU1V1OdDd1XSPLMkwmk1GEe2VZbLcu27Z91A3MWms0TQPfD174O8dxYFk2j54TERERUa8M/wqB6BqO48AY08lMp1O3fswEZrM56rpGksRdl3SyPM+D7wdI0+SoHZB3Xe4BAFmWIgjCzpYejMF6uY/BZDJFnucoirzrkg4mz3Mo5SGKIjiOC2MMhFgvbBFCwHVdCCEv5jzuP/zO8wxRNNkeg3ddF57nQ2uND3/2Mx7DJSIiIqJeEW+8+SbTDBo1y7Lwy7/0S1gszrsu5eQopaCUQhzHCIIQjuMgTRPUdd11aSfFcRxMJlMsl4uTnVc4m81QliW35B6YlBKTyRRCiEG/ZymlEAThNuiez8/QNA0cx0bbahijYVk2hBCo6wp1XaOu672FbtFkAqMNmraBJS188umnyPPhhqlEREREdLrYsUej53se2vZIm0cHxnFcNE0DYwzSNIHjuIiiCZIkZrh3A3Vdwxhz0p1AWbaetcdg73CklNvFDkfbltyRsiyf6QBdrZbwPB9xHD/zuUsp4Xk+lPIQBCG01tstwnd5jLI0xWw2hxIKf/6jHw3+8SYiIiKi08Vgj0bvlVde4fKHW7Is65kgp66r7aD/IXcTHcrZ2b2T7drbdEv5vs/Opj0Lw2i7FbdpGuR5Prq5llprZFl67Z+7rgvXVVBqgrZtURQF6vrm7++bWXtZljHUIyIiIqJe4/IMGrX1YPaAs8FuQUoJKddzrp5WVRWMMSezTEHffwvV3/+voO+/1Wkd5+dP0DTNSS9HyLIUSnldlzE4rutiuVzi/PwJ4ng1ulDvJqqqQpLEWCzO0TQNgiDAfH524/cj11WQUuLnn312oEqJiIiIiPbjdK8gifbg9QcP2K13S7Zto9WXd5Y1TQPLso5c0c3o+2+h+e3fgXYV8Ev/EhoA7j/8B93WpDWEON2ftzRNg7ZtEQThpd1VdDtt20IptV3mQLvJ8wx5nsFxnIuux/VjeFUHnpTr155tOwjDED/56U/ZrUdEREREvXe6V5BEdySEwHw+58XyLRljICAu/Tut9fYiua+a3/4d6O/9KgQE5J/8Mew//P2uSwJgIMTlj+mpyLJ0e2yU9iNJYiilYNtO16WcpLqutx18m8Ujz/M8H7PZHLPZHGEYomka+L7fQbVERERERDfDjj0arVdffZXdGHfgOO6Vs+C01r0/Umr/4e+jufhVfvlJ1+UAALQ2kPK0g722bdE0NcIwQpomXZczCJuFEEqpF46+0+7yPINlWdttu0+zLAtVVSJN152mjuNgNpvhyZMnXZRKRERERLSzfrfUEB3QvbMzHhe8JaUUXNe98vGr66r3wZ788hO4//Af9CbUAwBjTvso7kaWZXBdt/ddm6dECAFtTndrcl8kSQzHceB5X8+CtCwLjuOgbb9+fOu6hu95fA4TERERUe/xv1hplB48eADHcWCM6bqUkyOlRBCEiOMVtL48aNBao64rhGF45OpO2/oI82l37AHrz6MockTRpOtSBsO2bTQ1O4z3YbVaQSkP0+kUnudhOp2hLAsUxbPbnOu6wnQ67ahKIiIiIqLdMNij0fE9D6++8gqWy8WVR0npauvjgM21j12e53A4a+1GTn15xtPyvICUkvP29uSyDdR0O1q3WC4XaJoWSnlI0wR5nr/wcUVR4o3XX2e4R0RERES9NowrSKIbePX+fQghGOrdkud5Oy0cadsWutVHG0Bvwimahz+ACU/3Irxt9ckvz/iaQZZl8P2g60JOnm3bMMaww3jPsizFcrm4cjN62zZIkgRvvPE6vvnNb/Z+0zcRERERjRODPRoVx3EQhSGSJO66lJOklELb6p2XjlRVebRNnu27D9F8/4do3314lPs7BK3bAQV766+/MYbbRe/IdV3UNbv1utC2DeLVCrZl4a9++9s4m8+7LomIiIiI6Bn9nm5PtEdCCLzx+usoy/LKDg26mlIewjBEll3frbehtbk0qHIcF57nbWfx7ePrYb3/6JlfqR+yLEUUTS496ki7sSwbdc33rC4VRY6mafDWW2/hrbfewp/+83/ODkoiIiIi6gUGezQKlmXhnbffBgCkadJxNadnvTAjQJZlLwyYf5m2bbbLNizLgpQSUgoYA5RlASEkfD9AGEbQWkPrFm2rL5ZybC6a18GgMRp1XV+5sEOkK9iP3rvjZ9oPQojBhAZN06Cua0TR5GQ6ZU04RfvuQ1jvP4JIV12XczFfj4szuuT7AZRSiOMYSZoO5vVJRERERKePwR6NQhiGEEKcTLBwW4cKJKIoQlWVNwr1gPWcvaapIcR6w2TbtuvZe8+Fc0II2LYNy7JgWTYcx8Y60DNPfcw6IDTGoG1bxHH3gcshGGMgpRzUDMg8zzCbzSGlBa37/Xnp+2+h+s9+F3jtTehwBvd//IOuS2Kw1yEhBMIwQpbn+ODDDwf1uiQiIiKiYWCwR6PgOM6gL8hs24ZSCtXf+C3Ev/531n+2p+41pRSEkEhvGRQmyfUdksYY1HW90xwxy7IQBCGm0xlWq+WtauozYy4/vnzKtNbI8xxRFPX+a9b89u8Ar70JANB/5a92XA3guurKLlU6vDCMEMcxfv7ZZ12XQkRERER0KS7PoFFYByXDPDrlugpRNAEgoP/3P8Lkn/73e5sztzlG26fjy23boiyLrss4mCEGe8B6RpmUEq6rui7lpew//H3gy08BAAKi8y3Ltm2xW68jQRAiLwqGekRERETUawz2aBR83x/kTCTbthFebPlN0wS61RDYXygUhhGqqupdsCClBWOG2cW0DvaG+dacZSmCIOi6jJeSX34C9Xv/BeSf/DHML/2LJ71l+a5MOEXz8Aedh5tdsG0bnufhM4Z6RERERNRzw7x6JHrKbDpF4PsoiuF1ea23jWbb4K3+1/4GVr/+t2H+jX/nzrftui4sy+pVt96GZclBH0+UcngdewBQVesNyNPp7Eb/7tgBk0hXcP67/xb2P/lHo96y3L77EM33fzjKcLNpGjRNjTdef73rUoiIiIiIXooz9mjQHMfBG2+8gSzLui5l71xXwRjzTGBpvf8Itu1g9qf/DJnjoq6rW922lBJhGPV22YhtO8jz4X1NAVx0lg4z2APWXXuz2Wy7ZXkXm4AJ2N/syOv0ZcuyELKzbuNNqDnGcNNxHEBIfP7FF12XQkRERET0Ugz2aNC++Y1voCxLNM31SxlOje/7L2ypFekK+Kf/AzLHQRhGqGsHWZbdOBjYHMHdZZnFsbmuCyEEqup2oWXfbbbiDlmSJJhMptBa79RJO+aASQjR2eKfvoSbx7ZZ0PPhhx+iLMuuyyEiIiIieqlhXz3SqE2nU1iWNchFC5ZlQQhx5UVnXddYLM4hpYXZbA7XdXe+bddVvT2CC6DXnYT7YIwe5PKMp7VtiziO4Xk+PM+79uM3AZO45WZmol1JKRFFE3z8ySfI8vz6f0BERERE1DEGezRY89lssF1dWq/DH9t+edNtHK+Qpil8P8B0OoNlvfzj10dwQyRJP0M9KdfHEvu2zGOftNaDnbH3tLZttuGeUteHe2NljIZl8Vv1sfh+gC+//BJxPNwfHhARERHRsPBqgQbLsoa9ObUocnief+3H1nWF5XKBuq4xnU4QBOGVHxsE4cUW3P4dwQXWxxKH3s2m9XC34j6vbRskSYwgCG7UVTomZVlBKW+nzka6GyklbNvG4ydPui6FiIiIiGhn47h6pFFq2nbQs8qkvFlwmecZzs8XcBzn0kDQsmzYtt3bI7jA+ghnVVWYzeaQ0uq6nIPQetjP2+c1zTrcC8Po2g7UMWqaGmmaQCkPURR1XU6v3XV7slIenjx50tmyEiIiIiKi2xjP1SONTl1Vg+18EkLAdV3kN54BZZBlKZRSL/yN53m33qJ7TGmaoCgKTKe3u3jvu80x6zGp63V4FUWTowW2dw2BjqksSxRF0dv3s748lpvtye27D2/8bzfvqV89fnyAyoiIiIiIDoftETRYxpjBBiRKeWjbFlrf/Khx06w7wizL2m7blFLCdV2cn5/GEbSyLOC6Lnw/QJ5nXZezV7f5mg5BdRHET6dTrFbLgz8OmxAIwElsfrUs2dtOsr48lnfZnqyUh+Vq2dkGYiIiIiKi22KwR4NVVhVm1vCOawoh4Ps+4vh2G0KN0SiKApPJ9GI76QpKeajrfs7Vu0pZlvB9f3DB3oYQordBzqFsNlhPp7ODh3t3CYG6YFlWb1+jfXksN9uTb0MphY8/+WTPFRERERERHV4/z/UQ7UEcx4McyK+UQts2d9oMm+cZFotzOI4D27ahlEJZlnus8vCqal3vZceKT92Qu02vU5bFxVHr2UHvZxMCifR2AfmxWZbd223Qp/ZYPk8phTRNB7tFnYiIiIiGjcEeDZJt2/jmN74BAINaRLDp1suy/XSptW2LMIxgjDmJ+XrPa9t2kEs01sHecJ63N1UUOZqmQRRNui6lFxzHhYHpbbB36pTy8OVXX3VdBhERERHRrfAoLg3SZDJBGIY4Px/WhsN1t167twv85XKxl9vpiuM4yLK06zIOwEBKgTGP+0rTFPP5HFLK0c4d3HAcGy1DvYNwHBd1Xd9iERERERERUT+MtyWEBk1KiaqqBhXq7btb73l92Wy5K8dxoLUeZOhjDEZ7FHdjMwsyDKOuS+lcXTewLP4c7hCUcrFcneYRYiIiIiIigMEeDdTrDx4Mbrvhvrv1nrfZbNm++/Agt79PUkqEYXRycwF3NfajuBtFkcO2bdj2uEOtuq4gpRx92HsIdV3jtfv3MZ2exg80iIiIiIieN+6rJRqkIAgghEBRFF2XskcCnucjSeKD3UNfNlteRwiByWSKuq5RFMM8Pjfm5RlPM8Ygz3MEQYjVatl1OZ3SuoVt273djHuqyrKElBKTyQQrdu4RERER0QliSwgNzmv370NrDWOGc0TT8xS01gcdnn8Kmy2FEJhOp2jbBmmadF3OwRhjBrX05S6KIoeUEkp5XZfSMQa9hyKEONiIAyIiIiKiQ+OVIw2O4zioqquPaJ7aLDkA8LzDzdY7HetOPa0NkmS4oR6wni/Hjr2vpWkC3/d3+thTfH1fx7IsSCl7263neR7u3XsFnrfb16hvLMvm8gwiIiIiOlkM9mhwPv/iC3ief2Uwckqz5ABAKe+iW6+fF/XHEkUhACCO+9tRuC9aa3bsPaWua9R1hSiaXPuxp/b63oXvB70cLSClxHQ63QZ6h+woPiTLsgY7r5OIiIiIho8z9mhwXMcBgCs34p7KLLkN3/eRpmnXZXTGdRWCIIDWejRz1rTmjL3n5XmO2WwOIeRLj9mf2ut7F5Zl9S7Y8/0AnuehKArk+QphGML3fcTxaf0AwrIs1HU9qA3qRERERDQuDPZocIQQyPOrj61uZsndhWVZR9m667oKxhjUdXXw++qjKIpgWTbSNB3VY6B1y46952itUVUVgiB46XzFfby++6kfwZNt2wjDCMYYrFbL7ftglmWYzeZQykNZ9iuEfBnLsnsXmhIRERER3QSvHGlwHNeB1oe7CHZdhdlsDtte5+KWZR3svoIgGO3spyiawLJsLJeLUYV6wDrEYsfei4oih+s6XZcxWmEYYTKZoijyZ0I9YN0hnSS7z0LsC2P09r2ciIiIiOgUMdijwfGUh0N2t/i+D601LMvehnxhGO49iNl0671sEchQ+X4Ay7KwXC66LqUTWg9no/M+tW2Lum4QBGHXpYyK67qYz88ghMByubhyHl3T1NBaIwiCI1d4NzyGS0RERESnjMEeDYbruvjWO+/Atm1U1WE6vISQF/Oucvi+jzAMkaYJLMvGfH4G3796acdN+b6Pohhft55t2/A8bxRLMq7Drr0X5XkGV7ldl3FUUkpMJtNOts5OJlMEQYgsS5Ek8bWhc5omcF0F3z+NcI9HcYmIiIjo1DHYo8F4/fXXYds2kiQ+WAeGMRp1XUMICSEEtNYoyxKr1RJxvIJtO5jPzxAE4Z1mpDmOCyEwyk2NrqugtR5915oxXKBxGWMMpJCIoqjrUo4mjlcXXcLH+5atlIf5/AxaayyXi51/WNK2LeJ4Bdd1MZ3ODlzl7Qkh4HkelFI4Pz/vuhwiIiIioltjsEeD8fnnn0NKefClA3VdwXEcnJ8/eeaoaNM0iOMVlssFpJSYzeYIgtsd0fV9f5ShHrDuyNpcdI+ZMYYLNJ6zOfpe1zUcxz3ofMs+aZoGQghYln3w54SUEtPp7GIbd4I0TW78g5K2bbFcLtC2Debzs969li3LwnQ6Q1nV+PGPf4zyQB3eRERERETHYE0mk9/tugiifdgMcp9MJ6gPeKGmtYbvB1cek13PxatQVSWU8hAEIYwxaNtmp9u3bQdKKSRJvM+yT0rTNAjDEGVZoS/bQI9NKYWmaUbfubjhui6CIESSxCiKHMYYBEF4UhtYb2szw7Np1vMF1/M9HXieB8/z4TgubNuGMeZOzxffDxBFEaqq2unY7XXqukbbthc1W6jr+k63ty9KeViuVvjss8/Q8vVFRERERCeOq+BoUL766ivMZzO4rnuwOXtaaxhjYNs2mubqsE5rfXE810YQhNsOmOsubsfcrbfRNA3KskIYhqMNOHkU92tSSoRhhDhebV9zZVnAdV1E0WTQzxEpJVxXYblcQusWZVlCKQUhgKZp0TQlLMuCZVmYTKao6/UCC8dxts+fTUBnWRaMMciy7JmlPLZtIwwjGGNe2HZ7V3VdI45jTCYTAOnebvcuLMuCxW5YIiIiIhoIBns0OB99/DHeeftttG271wvUp1VVBaU8NE1y7cc2TYPVaokoiqCU90KwJ6WEbduQ0oKU6+UcXByxPpI7n59BSjnarjUhGD4A6w6ruqlfCNKTJMZsNofjuKjrYR6njKIJiqKA1uv3srZtkGXPPg6bt5QskwiC9QKfPM+2j9fXMzsr2LaFMIzgeR6KIofrunAcF1mWHuwHCm27Pkrcl9dyUeS4d+8efv7ZZ12XQkRERER0Z7xqpMEpyxKfff45guBwWxm1bm8860oIiaZp4DguPM9DFE0wn59hOp3B8/yLcE8iy/rR1dI1Ywzquu7dfK5jGUPHngmnaB7+ACacvvTjlFIo8hePvq+7z1KEYXioEm9l18/rOkopSCl33o5tjEaapkjTBFVVbZfQlGWBoii2y382yzCCIAQgsFwuDt4lXNdVb17Ltu0gTfk+S0RERETDwI49GqTz83PMZzMo5R1kBlfTNPA8/0b/pq6r7by9pmnQtg3iODtYV+EQVFUF3/cBZF2XcnRjWJ7RvvsQzfd/CACwH7136cdsFmRcdex90z0bhmFvwppdPq/rSCnh+8GtlldcxxiDosh3Dgz3oa5rKLUJ9gS6mp3pugq+7+Mvf/zjTu6fiIiIiGjfuDyDBqssCjx48ABlWe79wlhrDdu2oZT3zKyql2maBk3TXnTTlKjreu91DU3bthddSxaaph+D94/FcWwIIQd7xBQAxOefAFUBWA7kpx9C1C++llxXwbKsl3aUNU2NMIxQVft/rd+G+PwTiGQJ6/1Hl35O19lspi2K/GCzQo9ts+zEdRWCIIDv+1BKXRwFXncrH/qHHNPpev6qlBJ5nsNVCoG//gHNy+alEhERERH1GYM9GqymaaDU+iLyEBfHdV3D9wO0rd7Ov7rOrh9HX1tvyI2O2l3UB1JasG175+D4FIm6hPnFX0L7W/8JRLKE/MmfvfAxQeBfhOJXB7vrY8v9WTwj6hLyJ39241BPKYUomsD3/YuOuuFs/N10KldVdTHPr0DbthdfOwnP82DbzsGCzOl0Bq1brFbrBSzT6RRhEGA2m0JdLCchIiIiIjpFDPZo0FarFebz+cG6QbQ2CILgIMd9ac0YA9d1AWBUx5YtS8JxnF4EVYd0XXdbGEY7HUdtmga+H0Brc3LPEynXG21d10WeZ8iydJAdZJuZf0//vmka1HWNpll35x7qvTQIwu1SIq016rpCXdeoqgqz2RzT6RSL5bIXHZ9ERERERDcx7AFORFhvyfV9/yDzyngRSIeitR78jD0AEOkK9qP3INIXN0Hbtv1CGPQyWZYedGnOoYRhiKZpsFico6qqUb6vbDoyD7Fgw7IsGGMufVyNMTg/PwcE8Cvf+Q5euXdv7/dPRERERHRIw79qpNGrqgpffvklfH//F/xBEKCuxzX77diklNfOWBuittWD34p7Hdt2bnR8vaoqtG3buy25LxOG0eCPXO8qTRP4fgDP8zGbzRFFk73crm2/fE+YMRp5lkFrjTfeeOPajyciIiIi6hMGezQKXz1+DP3Ukc59sG0blmUhy/qxiXOIhBCIomiU4akxu3WpDZnrujeeuZamCVxXnUQ4E0XrUG+5XAzy6O1NxCh1hwAAIABJREFUNU2DPM+glEJd13Ac59Zdq66rMJlMMZ+fwfeDa38wYIxBksQwxuzcIUpERERE1Af9v/Ih2pNPPv4Yb7/99t6Gs4dhhCzL9nJb9CLbthFFEzRNgySJuy6nM0KIUR7NFELcqlNTa408zxAEIVar/ixEsG0HSikA687CIAigtUYcrxgkPaUoimeWhgRBeKPX/3rzrgtjDMqyQJpWOz++UkoIIfCNb3wDH330Eb8uRERERHQSGOzRaBRlibwobtUF9LwgCGGMGd2m1mNZbzMOkefZoDaD3tRmY6gxp7UMYh/Wx3BvF6wURQHP8+E4Ti+6PaNoAtu2UVYlpJCIogh5nvP94xpVVV56HFcpD5ZlAfg6AN78vq5rJEl8qw7IqqoQxysEQYizszM8fvz4bp8AEREREdERMNijUVmtVjibzwHcPthzHAeu62K57E830JBsOm7ieDX644nGGEgpMMbGIdd1twsVbiPPcwRBiOVysceqbs5xHDiOg8XifNt5mfL0/k6apoHW+mJbbgnf96GUB631dvOxNhp1UaOu97N0ZBMMvvrKKwz2iIiIiOgkMNijUUmSBK/dv4/8Do0yYRghzzPOQDuAIAgvQpAFgPEdP32RGeUCDSHERXh++1CuLAt4noLv+8jv8oK/AyklwjBCkiSjPE69D8ZoKOXB83wA5tbdeDexCQ1nsxl/gENEREREvcflGTQqmyO4tx3IDqxDh82FH+3PplNvfSHNEAQAtF4fxR0bpbxtt9ZdJEkKz/Pv9Hq/LSEkptMZiiJHXe9nrucYGWNg2zaKIsdyuTxKF6/neZBS8n2eiIiIiE7C+K4YafSSJIHj3H477mZ+F+2P7wdwXReLxTkY6j1LyvF17Hmehzy/+2Katm1QFMWlc9oObTqdoqqqUc+I3Ic0TbFYnN94icptSSmhlIf/7y/+AkmSHOU+iYiIiIjugsEejU6aprDt60+he54Hx3G2v98cq5NyfUyQ9iMIQiilerXBtC/WxzfHFewppWCM2VtnVp5nEELA87y93B6wrjEMQwRBAKUUXFdtOyuVUphOZzDGIMs4TO+ujDFH3U6rlML5YsFuPSIiIiI6GZyxR6NiWRZeffVVNO3loYFtOxczzcy2K69tW5RlAcuyoJQCgKNeaA6ZbdtPderR84zRnRwj7ZLn+XvvckvTBFE0QVGUuGtH6NnZPbRti7ZtIaWEba/D/zBcb8o2xqCqqr10HNJxrWc7Knz4s4+6LoWIiIiIaGcM9mhUPKXgOA7S9PIjVr7vb7v0sixDUaw3a24Gt286ieJ4dcSqh8tx3NFvvn0ZY8Y1Y28TrJflfoO9pmlQ1xWiKEKSxLe+Hc/zIYRAHK9eWIYhhIBl2Xfa5EvdchwHVVVhEkVo2hZxfPvnChERERHRsTDYo1FJswxVVcFxHNT1ixfgUkrEcQwpxXamE4/THY7t2KiONDvrFNV1gyAIui7jaJRS2wU3+5ZlOebzOWzbvnWY7Ps+yrK8dMPtOvRnqHfKqqrGbBbgwYMH0FrjrTffRBzH+PTnP+dWYyIiIiLqrfG0ghBdqKrq4rjtmuM48DwPtu1ASom6ro42qH3sbMu+NGCltbquIKUczXFc13VRFPlBbtsYjTzPEAThrW+jrmsopUbz9Rgfg+VygdVqiSSJkaYJwnAd9BERERER9RU79mh0bMdGe9Gx43kePM9H27bwPIsbLI/IsqyjD8Y/RW3bwrYdVNWww+ZjPB+KooBSHnzfR57fLkAsioLP2ZFo2xZFUeDVV17BJIqQZRk++fTTrssiIiIiInoGgz0atM0mzLZtt51hWhsIIWDbDjzPx2q15IV6B1xXcb7eDpqmuZj9Nexgz7ZtaH34TaRJEmM6naGu6xs//xzH4fbmkWmaBk+ePIZt25hOp8iLAk+ePOm6LCIiIiKiLQZ7NEhCCHz7W9+ClBLGGFiWhbquEccxojDEcrnEZDJBUeQM9TqilLrTIoOxqKoSUTTpuoyDs20HTXP4YK9tW2RZiiia3CjU9/1guw2XxqdpGuR5jiAIGOwRERERUa8w2KPBkVLilXv3AOCZ7bWu62I+n0NrjclkgrquefS2I0IICCHYsbeDzWNkWdagQyXHcY4W9JZlCSklptMZkiS5dumFlBKe53Eb9sgJIaAH/BokIiIiotPEYI8GJQgCvPP226iqEln27AytqqoOtnGTboYbJm+mbVs4jjPYYE8IefSgN89zNE2LyWSCNE0vPeospYTrKriug6qqGESPnBCA5nsXEREREfUMV/vRoAghUJYlkiQ5yrwuur2mqeH7QddlnITNnL2hchy7k9CyriskSYwwDKGU91xNDmazOVzXhTE42LZeOiHsMiYiIiKiHmKwR4Miui6AdlYUJVzX7bqMk1CWBWx7uMGeZR1nccZl1rM3V/B9H2EUbf88CEIURY7Vaok4Xg22W5J2p1uN6WT48y6JiIiI6LQw2KNBCcMQWrfbo33UX3VdQQjxQqcUvUhrDa01bHuY0xMcx9lure5C0zRYLheQQmI+P4PvBxBCoK7ZnUVfq6oStm3hzTfe6LoUIiIiIqKtYV4l0mgZAEp527CoKHKUZcmZbj2Vpgmiiy6psuQik5dp2/Zic+zwwibLslCWL864OyZjDOJ4Bcdx4Hk+pJSwLIkBPtx0B03T4N69e6ibBl9++WXX5RARERERwZpMJr/bdRFE+5KmKYSU+Ozzz/HV48fwPB+z2QxSWgDWM/gY8vWH1hpt2yIIAijlbTe/8mv0onV3o+o8ANs3x3Fg205vgl2tNaqqRNtq+L4Pz/NgjOZRXAKwDoC11giDAPfv34fyPOR5Dq1116URERER0UiJN958k1fQNGiWZWE2m2E6mcBxHdiWjbIs0DQNmqbFus+PuuY4zsUGUvciXKmQ51nXZfXK2dk9LBbngwo+Pc+HbdtIkrjrUi6llILn+ReLeQqUZckQhwCstyYr5aFtW3zw4Yddl0NEREREI8Vgj0bHdV288sorCIMAjuugqWu0bXsR9PHcXR9sjkNalgWtW7Rti6qqOp3D1gfT6QxVVaIo+tHdtg+TyRR1Xfd+66xt2/A8H47joG1blGWBqqphDEO+MRNCYDab48/+/M/hui48pVA3DfI8H1QAT0RERET9xWCPRs2yLIRhiCAIEAYBlFKo6/oiRKq6Lm/0pLTgODZs24ZtO5BSbo/vAusFHEM7mvoyjuMgDCMsFuddl7I3Z2f3sFwuTqoLbj3HU8GyLDRNg6qq0DQ1j+uOVBRNoLXeLoFZz2e08PjxY3zBOXxEREREdGBcnkGj1rYtVqsVVqsVgPXRqslkglfu3UMYnqGu64sLdy7g6ILWLcqy3YZ3QgjYtg3LshEEAQCMKtir6xrGGLiui6o6/eDZsqztzLJTsj6Su+6a9DwfruvC9/2LTbrrztK6rk/u86LbSdMEtm0jy9Ltn0kpce/ePaRZhjRNX/KviYiIiIjuhsEe0VO01lgul1gul5BSIgxDTCcTTKczZFk6+qOgXTPGbEMT3/efuZAei6oq4Xn+3oI9E07RvvsQ1vuPINLVXm5zV7ZtQ+vT7nIrinx7jFhKC56noJSC7wcQQqBt17M817827OoboM370tO01jDGwHGcjqoiIiIiorFgsEd0Ba014jhGHMf46vFjfOudd7BaLdmF0wNKKWjdjvJrkef5xQZhG21795mQ7bsP0Xz/hwAA+9F7d769m7Bte1BBl9YtsuzrhS9Syu3WX/eZsK+9CPma7f+n4amqEq/dv4/FYtF1KUREREQ0YAz2iHZQliXKstzOeKNuKeWN6gju8+q6gud5SNPkzrdlvf/omV+PyXFcJMndP4e+0lpv3zue5roKjuNAKQUhJKSU26UoQwo6x65pWrBhj4iIiIgOjcEeEZ0Uy7IgpRzUZtibyrIc8/kcWSbvvJVVpKujd+oB63mJQgg0zfiOt1dViar6OuyTUsL3A0wmU7Rti6LIeex/AFzXxTm79YiIiIjowBjsEe2IyzP6QSlvlGHQ04zRaJoGSqntfLdTY9vOyc/X2xet9bb70vd9hGEIA6DI81F3pp46x3EG3ZFKRERERP0guy6A6FRorSGE6LqMURNCQCn1zByzscrzDJ7ndV3Grdm2jaZhsPe8PM+xWCxQ5Dl8P4BSp/s1HjPbti+Ww3B0AxEREREdFoM9oh2lWQbb5sCkLrmui7Yd59KM5zVNA2MMXFd1XcqtuK47+s7LlynLEkkSIwgCSMlv1aemaRokSYJ33n6761KIiIiIaOB4tUC0oySOYdtW12WMmuf5KMvxztZ7XlkW8H2/6zJuLpoh++u/icI+zVDyWJqmQV1XCIKg61LoFqqqhNYa3/vud/G9734X3/2VX8F8Nuu6LCIiIiIaGM7YI9pRVdewLL5kumLbDoQQnDn2lKIo4Hn+xbHWputyIIS46CA0MAaQUkBKC1IKWJa9Pcqe/Zu/idWv/23YedbJ4o5TkiQJ5vMzOI7DhRonKI5XcJx1p7GUAm+++SYevP46fvSjH3VdGhERERENBFMKoh2tL8wkHMdFXVddlzM6nqdQVXzcn1fX9cVCke6H9E+nUxjz9aIZYwyM0TDGIMuybbhhv/+/wikyyPcfdVzxaSiKHEEQYrnkhtVTtPl+ofX6+0gfQngiIiIiGg7xxptvctUn0Y5+5TvfQVVVyLK061JGRQiB+fwM5+dPui6ld6SUmM3mnT42QghMJhMAAqvVsrM6hmw6naGqqpPdgkxrlmUhDCOkaYqiLFGVJcqqQlmW3LxORERERLfCjj2iHYVhCK1b5Dk3sh6bUopdLlfQWkNr3Ukn6WZLsef5F8sCVke9/zFJ0+Qi3Cu5POaEtW2LOF5BKQ+O40BOp7AsC7a9PqreNA2+evwYX331VdelEhEREdGJYLBHtKN7Z2fsquiI5/lIU3ZJXqWua7ju8YI9ISQ8z4PneWjb9fZPbrg9rLZtUVUVgiBEksRdl0N3YIy5tPPSsixIKfH6gwewpMTnX3wBKSVs2+YYAiIiIiK6EoM9oh04joMoijjjqgOO48IYw7mGL1GWBSaT6cHvx7IseJ4H1113UC6XS2jdHvx+aS1NE5yd3YMQgj9gGKC2bdG2LZbLBebzOaIogmVZcF0Xn3z6Kc7Pz7sukYiIiIh6SHZdANEpUK7Lo6Ad8TwPVcVNuC9jjMHFwtmDsG0bURRhOp1BCIHlcoE4XjHU68D6a33ALzZ1bnNcd33k2mC1WuL1Bw+6LouIiIiIeoode0S7EAJSMgc/ts3sqTjm7LYuOI4L3/chpURd11guF5zv1jkGe2NRlgW0draLU4iIiIiILsNgj2gH9++/irJk19ixKeXxCO7OxN6OaAohEAQhHMdBWZZcGNMjxoDB3oi0bQutNX78k590XQoRERER9RRbkIh24DFgOrrNxtUsY6h0HcdxYIzBfH6GyWQKpbxbdZgKIeC6LmazOaSUWCzOjx7qmXCK5uEPYMLDzww8ReujuPzWPRZaa1RVhSgMuy6FiIiIiHqKHXtE15BSclh9B1xXoW0bHv3cgesqFEWOoijgeT5c10UQBNBao2lqGAMYs34cjTEXvzeQUsCyLFiWDcuyAKyDhDRNOwuy23cfovn+DwEA9qP3Oqmhzzhjb3xc10WWv7hFl4iIiIgIYLBHdK2vL6QFAIZ7x+L7PrIs7bqMk2DbFtK0BoCLgG8dAjiOC8dxIISAlDaEWD+DBQQg1s9t3WqUZYG6rnsRolrvP3rmV3qRlAz2xoRhLhERERG9DIM9omusO5zW3U1aM9g7BsdxARgOjN+BUgpam0s31NZ1dXJHyEW6YqfeS6w7hxnyjIVtr/8zjVvZiYiIiOgqHNRDdI1XX30VUkoexT0iz/O4rGRHrqtQlkXXZdCRrH/IwG/dYyClRBhG+Ojjj3vRTUtERERE/cSrA6JrzKZTJEnMYO9ILMuCbVvIOVNqJ7ZtD66zkQs0rmaM5rHMkfD9AF9+9RWSJOm6FCIiIiLqMQZ7RC8hpYRSisegjkgpD3Vdd13GSVBKoW3bwXXzbBZotO8+7LqU3tHacMbeSLiui8ePH3ddBhERERH1HGfsEb2E1prHcI9ICAGlFJbLRdelnATP87eLMobEev8RTDhD+y/8y5D/7z+D/PKTrkvqjXXHHn8mN3RhGCFJEn7vISIiIqJr8eqA6BpJkmA6nXVdxihY1vpnDVE0QRhGF0s06DKe5wPAIGcRinQF/Y13YL7z11D/rb/XdTm90rY8ijtkQgiEYYSmafCzjz7quhwiIiIiOgEM9oiukWUZuyaOpGlqLBbnKIocxhgEQYCzs3uYTmcXQZ/TdYm9IKWE53tI0+HO3hIf/fiZX2lN65bB3kAJIRBFE6ziGD/94AN+3yEiIiKinfAoLtE1DIC25Yy9YzHGoKqq7UIIIQQcx4FtOwjDCABQVRWyLO2yzE6FYYSqrAY9+9F59B7adAXr/Uddl9IrWrNjb4gcx4HvB1gsl/j888+7LoeIiIiITgg79oiuEYXhoAOUvtsEfVmWYrE4R5omkFLi7OweJpMpbHtcP59QSsGyLOR51nUpByUuQr323YfcjkuDJaXEZDKF6yp8+umn+Oyzz7ouiYiIiIhOzLiuiIluwbZtlGXRdRl0oa5r1HW93Vg8mUyR5/kgl0hcxvcDpGk6imN6m+24AGA/eq/javrDGAPLstC2bdel0B1YloUomuCLL77A4ydPui6HiIiIiE4Ugz2ia1iWBa1112XQc7TWyPMcVVVtO/eSJO66rIOKogmapkZdV12XchSbY7g8jvustm3hOC7adhxh9lCFYYRPPv0Uq9Wq61KIiIiI6ITxKC7RSzx47TXYtj2K7qhT1bYtlssFhBCYzeaQcphva47jwHEcpOl4ZguKdAX70XsQKYOPpxVFDs/zui6DbkkIiTAMUVUVQz0iIiIiurNhXgET7cGrr7yC+/fvI89zBns9Z4xBHK9QliWm09kg5+6FYYQ0TfhcJNR1DQCwbW6JPjWe52M6nWK1ivHBhx92XQ4RERERDcDwrn6J9uD1Bw9wdnaGNE1QlmXX5dCOiiKH1i0mkwmSJNkGIKcuDEO0bbvdFExU1xWUUmiaYTzHh8yyLFiWBddVaJoGf/GXf8mFTERERES0Nwz2iJ5j2zbu3buHNB1OMDQmm/AriiZI0xRVddrBrGXZcF2F5XLRdSnUI3meYzaboyxthkQd2YR1xhho3UJrA2M0bNuGlBJCyO0oh6Io8PkXX2C5XHZdNhERERENDIM9Gq3NLLbnF2N84xd+AVVVMdQ7YVVVwZgYUTS5+P3phntRFCHPMy5woWesl8dkiKIJlssFj2gfmRAC0+kMX3zxBYSU8JTaBnplWSIvUlRVhTzP+b2EiIiIiA6KwR6N1rfeeQcA8Bd/+ZcA1hdqb735JhzHGfx21TGo6xpxvEIUTSClQFEUXZd0Y77vAzAnWTsdXlEUsG0HUTRBHHMJwzG5roIQAk/Oz9G2bdflEBEREdGIMdijUVJKwXVdaK3xy7/8y4AxkFKirmuGegPSNA3iOMZkMoEQAnmed13SzqSU8DyfWzPppZIkxmw2h+/7J/X8PmWe58G2HXz66acM9YiIiIiocwz2aJRef/AAWZahLIvtkVzgxWO5dPratkEcrzCZTAEI5HnWdUk7iaIIRVGgbTk/jV4ujleYTmdcsHIEnufDtm387KOP2ElLRERERL0gr/8QouHxPA91vb4A1lpv/0fD1LYtVqvlRadN/3+eoZQHKa2TCSGpW1prpGmKMIyglOq6nMFyXQUpJX7y058y1CMiIiKi3mCwR6MjhIBt2wzyRkZrjSzLEARh16Vcy/d9pGnSdRl0Quq6Qhyv4PsBfD/oupxBsiyJpm24hZiIiIiIeoXBHo2ObVncIDlSm6PXfe5qmkymqOuamzTpxpqmwWq1hOu6iP5/9u6kR447X/f78485IiOHYlGcJ6m7j6+988ZAb7zSyrtzlvbybP0i/EL8Eoy788JAw8CFYTRgeOlz7zmnJXVLlFoUKbKGzIiM8R9eZLFabHGoIbMiM+P7AQSqyWLlT9WVZOVTvyFNZYzpu6S9EUWR/CDQ659f910KAAAA8A6CPQyO7/t0XAxYnmdb29EUBIFc11WeZ32Xgh1lrdViMZfn+ZpOZwrDqO+Sdp7vB/I8X3/601eaL+ikBQAAwHYh2MPgVHUt13X7LgM9qapK1lrFcdx3Kb+SJCPleUZHKa4ljhOVZanFYqEoCjWbHSgItrdLdZsZYxTHMRdwAQAAsLUI9jA4bdsyojZweZ5tXSfTaDTiqinWwvd9lWWhpql1cnKi5TJXHMeaTmfyfb/v8nZGHCeaTKc6Pj7WIqOLFgAAANtp+89DAmtGqIemWS3AH43SrTlS4fuBFot532Vgx8Vxoqap3zkOVJalyrJUFEUajVK1bauiWLLH8QMcx9FolGqRZfr2u+9Y3QAAAICtRrCHwWHMEdKqa286nWm5dHq/kOx5qz+KCRBwXUEQfHBHY1EUKopCcZwoSUZyHKOyrFRVJZ97ZzzP02iU6uXLl3r95k3f5QAAAACfRLCHwXkb7DlO/4EO+mOtVVEWGo1SzeenvdYSRZHKsuy1Buy+MAwlo0924i2XuZbLXJ7nKQwjpelY0upqdFVVg90lFwSB4jjR8+fPGb0FAADAziDYw+CMkkRt2xLqQcVyqdnsQJ7n9dqx5Hm+ioIxXFxPGEYqlssLv/1qJH01iu77vsIw0ngcqes6FUWhsiw2VerWieNYruvp62++Yc8lAAAAdgrBHgZnOpuqrnnhhlX3Zp7nGo1SnZwc91LD22MGjELiOhzHkeu6Vw6l6ro+7/QLw1BRFMvzvK3ZQblJQRDIcVx99fXXfMMHAAAAO4eruBic+elcYRjJcfj0h86vh06ns14ePwyjQXVGYTOSJFFZlmvZIVqWpU5OjuV53vmY7r5yHEdxnOi7588J9QAAALCTSDYwOPPFQi9++kmjUdp3KdgSWZapbRtNp9Mbf2zP8xj9w7X5vr/2gPjk5FiO42g8nkjaz2viSTLSy1ev2HEJAACAnUWwh0E6Pl51oxjDUwAri8VC1naaTG4u3AuCUF3XDfZYAdYjjmM1TbuRz6PT0xNJ0mQykTH7Fe5FUay6rvX69eu+SwEAAACujFQDg3RwcKCqqtR1jF7hb1bXcbuzDqXNC8OQMVxcWxCEKorNfR7N56fquk5RFG/sMW6a53kKgkDPv/++71IAAACAayHYwyB9dvv2Rl8IY3fN53MZY25kt5jnXf3YASBJvh/IGLPxg0DLZa4oCjf6GDfHKElG+uGvf+VoDQAAAHYewR4G52A2k7VWbcsLOvxa13Waz0/luu5Gw723x1tY2I/riONIy+Vy44/TNI2s7RQEwcYfa9NGo0Tz+Vzz+bzvUgAAAIBrI9jDoKSjke7du6ei2PwLYeyurut0enoqSZrNDhRF0QYeQ9rXgwS4GY7jyHU9VdXNHH6oqkphuP7nwk15ewikKCv99ccf+y4HAAAAWAuCPQyG53l69uyZsmzBsQJ8UtdZLRZzLRYLhWGk6XQm319ftxL7HXFdcZyoqkp1q5R445bLXJ7nnXeb7hLfDzQeT/Tq1Ss9f/78xj5mAAAAwKZ5fRcA3JSmaVQUxU6+KEV/mqbWycmxgiDQaDSStZEWi0zWEg6jX77vnx18uTlN05wd69idruc4TuR5nv78l7+wWxUAAAB7h4QDg/Ljjz8qSUZ9l4EdVFWVjo+PVFW1ptPp2vbvGcM4Li4vjpOzXaE3GzAvl8uNjKZvwmr0dqymafSnr74i1AMAAMBeomMPg1I3DccKcC1FsVRVlYrjRAcHt1RVldq2PfuHzy/cjCAItFzmN/64TVOr6zr5vq+6rm/88S/CcRyFYaQgCPTy5Uu9fvOm75IAAACAjSHYw6B4nscIJa7NWqssW6goPEVRKN/3FYahjDHnHXhdZ9V1nWzXqbOduq5T19nzELBpGnVdJ2MM+742zHGcvQpcfd+XMUZVVfXy+G+PaGxbsOd5q+eh67p68+aN3hwdqWm4fg4AAID9RrCHQfFcV9YSomA92rZRlv06ODDGyHEcOY4jY85+dIxcx5Xn+XIcI2Oc82APmxOGoZJkJGOMjo+P9iLgi6K41x13y2Wug4NbZ5/D/X88wzBUEISy1urVzz/r5OSEsBwAAACDQbCHQenETjNsXtd15515HzOdzvh8vAFN06iua00mU52enux0uOc4jjzP02Ix77WOpmkUhkFve+uMcRSGocIwVJ7n+v6HH5RlWS+1AAAAAH0i2MOgZFkmz/P2bjQPu6nrOq403wBjzHmH22Qy1WIx39kRzTiOVVVV7x1pRVFoNBrdeLDnup7CcDX+fnx8rO9/+KG3kWQAAABgGxDsYVCstTo6PlYS9zvKBkg6G8Ul2LspRbGUtVbj8Vh5nqssy75LuiQj3w80n/fbrSdJdV1JGsn3g7N/X5+3o+yrMfa3/27kup6MMfr59WsdHe3HWDUAAABwXQR7GJw8z5WORn2XAbBj7wb8/R64qirVdVZpOj4/YrIrJpPJ2RXm7ah5ucyVpiPN5/ZCH8df7Z08OzZjHCPHOHJcR67jylqrpm3U1I2aplFRlKqbRmVZarFY3MB/GQAAALA7CPYwOJ21hCnYCl1nGcXdMNd11bbvdnbVda2iWCqK4t531V3U2wMgeb49e+RWHY9GaTo+q8ucHYZZHYcxxpyHdZLOg9TmLKSrz/69qevVHsSmUdu2vY8ZAwAAALuEYA+DsywKed5qpIsXkOiTtVauyx/Dm+Q4znt3sJVlqek07qGij1vtAHXPu9s8zzsLJ9utDCHLspAxUhwnWmSZlsvyPKRrfvEPY7MAAADAZvCKEoPTNI2Ojo6UpulWdb9geKy18n069jbJdd33jol8YuHLAAAgAElEQVRaa9W2rcIw7GXXnuM4StPx38ZRz7qIu66Ttfb8n6IoVNf9H8v4mNUBDSPf8/T8+fO+ywEAAAAGhWAPg1Q3zVa/UMYwtG3LKO4GOY4rY8wHd9JVVSU/CG482IuiSHGcnId2b0O8XVYUS41Gqe7dvasXP/3UdzkAAADAYBDsYZAmk4mapu67DAxc0zTse9ygOI5UVR8O7eq6UhxHN1iRNB5P5Lqu5vPTnTrccRF5nmk2mynL86243AsAAAAMAa0iGBzHcRRHkeqaYA/YZ77/8W68tm1VVbXSdLzxWsIw1Gx2IGtbnZwc712oJ63GiLMs06OHDxX4ft/lAAAAAINAsIfBGY/HqutfL9MH+tB1HeO4GxBFsay1nwzQ8jyT7/sb/f8gTceK40RZlinLsr1eA9C2jYpiqUePHvVdCgAAADAIjOJicMZpupfdMthNXdfJGEfSbu9Y2zZRFGmxWHzy7bquOwtX3bXuufM8T0mSyHU91XWtk5PjvQ70fqksS81mB1weBwAAAG4AwR4GJwxDOvawNVbhB6HeOqXpWE3TXGiPpuM4MsZce+em53ln4WCrMIwUnB3lmM/ngwy33l4cXl3MBQAAALApBHsYFGPM2YvNZd+lAJJEV9OahWEoz/N0cnJ8obf3fV9t217rMZMkURTF591/VVXp9PT0g9d4h6BpGsVxTLAHAAAAbBjBHgZlMpnIWkuQgq3C5+N6OI5ztstuceGPaRCE1+7WC8NIbdvq9PSE/y/PWNsqSRIdHR31XQoAAACw19jYjkHJ81zGGLmu23cpgDzPIwhao/F4orIsL3zx2hgjz/OU5/m1HtNaS6j3d5qmURLHfZcBAAAA7D2CPQxKXdf66aefFMdJ36UAct31HmwYstFopK7rtFxePKTzPF/WXn0Mdzqdqeu6QR3GuKi2beV5nsIg6LsUAAAAYK8R7GFw3hwdqes6+b7fdykYuHVfYh2qMAzl+4EWi/mlfp/rOrL2aoHceDxR27aXfswhKctSs4ODvssAAAAA9hrBHgbp1c8/KwjCvsvAwDmOIdj7iG40UfPlP6kbTT74No7jKklGWiwWV/hYXv5wied5ms0O5LqusmxxyccblrqudDCb9V0GAAAAsNcI9jBIJycnZx17pu9SMGDGOAR7H9H+/ks1//jPan//5QffZjwea7nMr3QA4yoXiX3fl+M4ms9PGb/9hLZtZa1VOhr1XQoAAACwt7iKi0Hquk5FUcj3vQsv2gfWbRUsEex9iPvHP7zz499L07GstSqK4krv3xgj6XLhnDGOyrJU2159N9+Q1HWtg4MDLbKs71IAAACAvUTHHgbrdD6X57FnD/0xxlx5x9sQmOxU3h/+o0x2+qtfC8NQnuetYcfd5bp2XddV2zbXfMzhqKpS4/FYjsOXGwAAAMAm8JU2Buvo6EhBEMh13b5LwUAREl2N4zjne/WuMw7bNM2ln/+eR5fvZXRdp6qqNJ18eE8iAAAAgKsj2MNgtW2rH374QWk6VhzHfZeDgUmSRE3TsGPvCsbjiZbL5ZX26v1SXVeXCvbG44mqijHcy6rrWjOOaAAAAAAbQbCHQTudz/Wnr76S63ryPFZO4ub4fqCyvNpuuCEbjVJ1nVVRLK/9vrquU9M0Fwr2wzCU67rK8/zajzs0dV0pjmPGcQEAAIAN4KtsDF7TNGf79gj2cDNc15XjOKqqqu9SdkoYhvJ9X4vFYm3vs6pK+X7w0bdxHEdxnCjPMy7hXlFdVxqnad9lAAAAAHuHYA/QalTMcdi1h5sRx7HKsuy7jJ3yNlzLssVax5erqj4PWt/H83xNJlOVZUkQew1N02gynfZdBgAAALB3CPYweEEQ6P69e6oqghbcDM/zCfYuaTweqyzLtR+u6Dqr5TLXZDL9VbgXRZHG47GyLNNyyQjudVRVpXQ0kjGXu0IMAAAA4OMI9jB4juOobVslyYgdUNi4MAzVdR3XcC9hNBqp67SxcK0oCpVlqclkqjhO5DiuJpOpoijWfH6quqZT77pWn/OtkiTpuxQAAABgr5BiYPCKotB/+dd/led5dJNgw4ziOKH76xJ8P5DvB1os5ht9nOUyV5Zlcl1X0+lUTdPo+PhYTUMAuy5NU2syHvddBgAAALBXuBYASDLGnHeU4PJc11UYRvI8T67rylqrpmlUVRXdTr8wmUxUVRW72i7MaDQaKc+zte7V+5C65vN1k+q61mQy0Y8vXvRdCgAAALA3CPYASb7vE+pdQZqOz68J13WtoliqaRq5rivP85UkiRwnVdu2appGRVHI2mF+nJNkJEnK86znStarG03U/v5LuX/8g0x2utb3TRC6X9q2lTFGURiqYMckAAAAsBYEe4BWBzQI9i4nDEO5rqv5/PRXHztrreq61nKZy3Ec+b4vz/M1nU7POyPbdtXRN4RRxyAIFASBTk9P+i5l7drff6nmH/9ZkuT94T+u7f0mSSJj9i8IHbq6rjSeTFS8etV3KQAAAMBeINgDJDnGSOr6LmOnRFGsolh+MhC11qosS5VlqSyTXNeT73vyPE9pOpYxRtbas39a1XW9Vx1ajuMoSUbKspsZJ71p7h//8M6P6+D7vsIw0snJ8Vre3ya7CnE5dV1rOpnoFcEeAAAAsBYczwAkZXkuz/MVhmHfpewE3/dljFF5hXG6tl2N5C4WCx0fH+n4+EhZtjgP8+I40cHBLY3Hk/Mx313lOI4mk6mkbm93t5ns9LxTr/nyn9SNJtd+n6NRqixbrC0IfdtV2P7+y7W8P1xd0zQKgoBDRQAAAMCaEOwBWu1++vqbb+Q4rtJ0LNd1z3/NGLPzAdO6xXGs5XK5lvfVdZ2aplFZFsqyTCcnxzo+PlJd1xqPJ5pMpvJ9fy2PdZM8z9dkMlVRLNV1q8Byn60rPJtMpmvv2jR/+heZF9/J/Olf1vY+cXVt2yoIgr7LAAAAAPaCOx6P/5e+iwC2Qdu2Ojo6ku063bp1S8YYOY6j6XSmMIzWFmTtOtd1FceJsmyx0cd5G/ZJq8MTYRhJ2o3LxWEYKk1T5XmmsixV15VGo5Hatt3LcVxJMj/9ILM4WY271lc7jBBFsTzP03y+3nHZ5n/8n9V98d9I0wO5/+9/Wuv7xuV5nqeqqq7U8QsAAADgXQR7wN8pikLHx8cKo1Ce58vzPOV5rrbd/yMPF5GmY1VVpbqub+Tx3o7udl2nJEkUhpGM0dYe3YjjWFEUa7FYnH+Muq6TtZ1Go5GqqlLX7d8+R1OXcr75L1cO9TzP02iUaj4/XfvHx3z7lbrbd+X9b/+rTD5f6/vG5bmuq852yjIOowAAAADXZe4/eLB/rzCBNfr82TOFYajFYr633VYX9baD8fj4WF3Xz8ciCALFcSJjjIqiUFFsTyflaJTK9/33Xgpe/fpIruvtxXXcdR+kmM0OlOe5qoourn3n+4FkjL799tu+SwEAAAB2Hjv2gE/481/+opevXmkymSpJ9ntP2qckSaKqKnsL9SSpqiqdnBwryxYKgkCz2cFW7K9bHftwdXJy8sFx4SzLZIzZinqva50HKcbjydlePUK9IWjbRhGHigAAAIC14CIAcAFv3rzRZ7dvKwwj5Xnedzm98f1ga7rN6rpWXZ/I8zzFcaLZ7EB1Xd3oeJ/neYqiSJ7nq2kanZzMJX28CXo+P9VkMlXTNDt9Kdf94x/e+fGqoiiW4zhaLBiRHQprrVzXleM4g++CBgAAAK6LUVzggkajkZ4+eaI8z9Z6sXNXJMloqwOY1VGPWL4fqG1bVVW1sTHdOE4UBIEcx6goS1VleamjHkEQKElGOj09GXSw4XmexuOJTk8/3OWI/ZSmYz3//nuOEgEAAADXRMcecEFZlqmuawVBMMhgLwiCrQ31pNVV48ViIcdx5Pu+giBUHMdq21ZNU6soimuFaGEYKgwjua6ruq6V5/mVO+6qqpLv+0rT8dZ0QPYhTcdnh2kI9YambVtFYUiwBwAAAFwTwR5wQcYYBUGgLFv0XcqNc11X0vZeov0la63KslRZljLGyPcDBUGg6XQma+15yHeRMOltF6Dn+eq6TkVRnO0YvH6jc5ZlmkynSpKR8nx410HTdKymaVSWRd+loAddZxVFUd9lAAAAADuPYA+4IGOMmqZRkowUBKHqulJZDmPZv+d5au3udVV1XaeqKs+PMqxCPl+TyfSDv8cY887vL8tS8/lcbbv+UHN+Otd0OlXT1IPqAl3tJfR0cnLcdynoSdu2BHsAAADAGhDsARdkrdW//fu/yxijcZrq8ePHgwn2XNeT3YNxybqubvzAxsd0nVWWZUrTVE1zPIh9e47jKI4Tzeena+l8xG5qmlbj8e5fhwYAAAD65vRdALBruq5TXdfnY55D4DgOe9A25G3nZ5qO+y7lRqTpWEWx3ImxbmxO11k5jnM+5g8AAADgagj2gCsoq0ovX75UGK4ONOw7x3EG0U3WlzzPznY4hn2XslFxnMgYw8EESJKaplYU7vfnPAAAALBpBHvAFVhr9fLVK3319dcyxlG45y9OjTFqW4K9TSrLcq93jnmepyiKtvqyMm5W21qFe/w5DwAAANwEgj3gGqy1+va77xRFsYzZ36fTqmOPUdxNKoqlHMeR5+3n6tM0HSvLFox045y1rWKCPQAAAOBa9jeJAG5IXdc6OTlRGO7nvj3HWf0xwaGDzavrSnG8fwcFJpOp6npYl3/xaVzGBQAAAK6PYA9Yg/liIc/zz0OwfeJ5nlq69W5ElmVnV2P3Z29jHMcyxijLFn2Xgi3Ttu3erzEAAAAANm3/UgigB0VRqOs6jUapptOZgmB/uvc8z5Nlv96Nmc9PFYbRXlxcXu3Vi7d+r143mqj58p/UjSZ9lzIoXdep6zr5vt93KQAAAMDO2s9lTsANq+taf/rqK0lSGIZ68vixHMdRURQ9V3Z9juOobZu+yxgMa62ybKE0Hevk5HinrxGPRqnyPN/6vXrt779U84//LEny/vAfe65mWJqmURiGquu671IAAACAnUSwB6xZWZb6y7ff6re/+c3eBHu86L5ZdV2fBx7L5bLvcq7k7e60stz+54D7xz+88yNujrWtojDUYsGoNgAAAHAVBHvABhhj5LqujDF7cHRiH/4bdk9dV2fjuLsa7MU7s1fPZKd06vWkbe1e7ZQEAAAAbhrBHrABvrd6ak0mU1lrVde16rra+pHE9+tkjOm7iMHpuk67+mEPw1Bd19HpiU+ylgMaAAAAwHUQ7AEbkOW5/r9/+Rf5vi/PdXV4eKjZbKaqqmStVdd1qqpyJ4K+VbPejiZMO2zVJbmbH/cwjFQUu9lpiJvVti3HMwAAAIBrINgDNmjVqVfrxxcvVNe15ouFfN9XEAQ6PLylpm5UFMutPpCw6hzbzYBpl1lr5Ti793F3HEeu66qqqr5LwQ54O+bvuu5OfKMDAAAA2DYEe8ANaNtWP718+c7PvX79WoeHh7p9eKg8zxhbxDuappExjhzH2erg9+8lSaKyLNnLiAtr29U4bp7nfZcCAAAA7Byn7wKAobLW6tWrV3r+/feKog8vj3ecfp+mdOz1p21bue5uff/F8/yduISL7dG27fkVZQAAAACXQ7AH9GyxWKgsy/e+sA2CQLPZQc87qLqdHAndB11n5bpu32VcWBTFstYyUolLaZpaB7NZ32UAAAAAO4lgD9gCP/z1rwrDSJ73t+4sY4ziONFff/xRURRrNjtQkoxuvLZdPuKw69p2t4K9MAxVFHTr4XLqulYQBAo4ogEAAABcGsEesAXqutbz5881GqXnPxdFsU5OTvTmzRv927//u/713/5NRVFoNErluq5c17uR0MdaRnH7UlXlzlwMdV1PjuOoqsq+S8EOqqpKU7r2AAAAgEsj2AO2xCLLzvbZra6KBkGgFz/9dP7r1lp9/8MPmi8WiuNEYRhqPJ680+W3CV1nCfZ60jSNJO1E114cx3Tr4crqumIcFwAAALiC3drKDuy5tm3lOEZRHOvly5fvvYb64sULvXjxQpJ0cHCg24e3zgOgTeg6Eezhk3zf56oprqxpGjmOoziOtVwu+y4HAAAA2Bl07AFbpCzL83Hc12/efPLtj4+P5Xm+jNncU5mOvf543moMd9uPUcRxoqZpZO1214ntVlUlXXsAAADAJRHsAVvkxxcvlOe5nj///kJv33WdyrLc6KjmajyYYK8PYRiqqqq+y/ikIAhUlozh4nqqqtJ0OuXPGwAAAOASCPaALVLXtb57/vxSu8o8z1PX/Xpkd13eNw6Mm+H7/tYfo/A8T8aYnQggsd2stWqaRpPJpO9SAAAAgJ1BsAfsMM/zzoOVzTF00PRgPJ6obduN7k9chyiK6dbD2tR1pVsHB32XAQAAAOwMgj1ghz188EBFUWw0/EnTlGunN2yUpnJdV/P5vO9SPsn3fZXldncVYndUVaUoiuT7ft+lAAAAADuBYA/YUXEcK0kSFcXmLkgGQSDHcTb6GHjXaJTKdVydnJxI6vou56PiOD47msG4NtanqirNOKIBAAAAXAjBHrCjkiTZ+P61JBkpz3N13XYHTPvE931lWbbRvYnrEgQh3ZxYu6oqGccFAAAALohgD9hRURjKcTZ3DTdNx2rbduuPN+wTz1uNH7btdu/Vk1YBpDFGdc3RDKxX27aSVt+8AAAAAPBxBHvAjnr1888qq0rT6exsJ1Ug13XXcuhiNFrteFsstn/H277Zle7IKIrp1sPGrMZxp32XAQAAAGw9r+8CAFxNVVX67rvvFEWRDmYzBUGgKIrPl863bStrW1nbqeus2taqbT+9Dy1JRvI8T6enJzsTMu2LpqnlOI4ko23fr+d5nrJs0XcZ2FN1XWk6merHH1/w5xAAAADwEQR7wI4rikI/vnjxzs85jqMgCOT7vgLfVxAECoJAaTpWXdcqiuV7XyzHcaIgCAj1emStle97quu671I+KI4T1XXN0QxsjLWrb0SkaboT16EBAACAvhDsAXvIWquiKH41Kuk4ju7cuaOD2UzL5fKd/XlRFCkMQ52enhLY9KgsCyXJ6Dxc9TxPnuepLKuzsLX/wDUIAuV51ncZ2HN1XetgNiPYAwAAAD6CYA8YEGutXrx4oaOjIz188EBpOtZymct1PUVRrPn8VNa2fZc5aEVRyPcDTSYTWWvlup6stYrjRMYYLRaLXg+a+H5wdjRjezsKsR+qsx2ijuPwzQYAAADgAzieAQxQWZb65s9/1stXr5SmY41GIy0W8/NrlOjXfH6qsqzUtq2Oj4+U5/n5aHTfI9JRFKkolr3WgGHouk5VXWkymfRdCgAAALC1CPaAATs+Ptb3P/yguq7UNE3f5eAXimKpPM8lScYYOY6j5TJXXVe91rUaC+6vYxDDUlercVwAAAAA70ewBwyctVbcydhuXbcaQ1wu++2US5KR6rrqvWsQw1HXleI4luexOQQAAAB4H4I9YOA815Xv+3Jdt+9S8B6O4yhNx+f/3qcgCFQUdOvhZpVlqc9u3+67DAAAAGArEewBA+f5/nl4RLi3fdJ0rK7rdHx81OsBAd8PJElNw9EM3KyiWGo2mylJkr5LAQAAALYOwR4wcG/evNHX33wjqf/DDHiX7wfyPE95nvV+FTQMQ5Vl0WsNGKau65TnmR4/etR71yoAAACwbfgKGRi4rus0mUxUVVXv4RHe9Xaf3TZcK3ZdV3VNtx76Ude1mqbR/Xv3+i4FAAAA2CoEe8DARVGkw1u36MbaUsYY+b7fdxlyHIfLyehVUSw1Ho8140ouAAAAcI5gDxi4B/fva7lc0q23pbquU5KMeq3B930+P9C7ruu0WMx1/9499u0BAAAAZwj2gAEbjUZKkkSO67C7aksdHb2R1O9FXNf1ZG3/48CAtVZZlunJ48cKgqDvcgAAAIDe8UoeGLC6rnV0dKS2tYqiuO9y8BGz2YHCMOrlsR3HoWMPW6NpahVFoWdPn/INCQAAAAweXxEDA1ZVlX5+/VpxFKko2LG3rcqylKTeuuaMMeJgMrZJVZVq20ZPnzzpuxQAAACgVwR7wEB5nqfbt2//4iIuo5bbKs8zWWt765ozZrXfDNgmy+VSnufpwf37fZcCAAAA9MbruwAA/Xjy+LGiKFJVVYQ2O8IY03cJwFbJskzj8Vi3ylJv3rzpuxwAAADgxtGxBwyQ7/uK41hFUSiKIkkEe9vM83xJUtM0PVcCbJtOWbbQ3Tt3lKZp38UAAAAAN45gDxiguq714sULhWGoPM/Yr7fl2raVMUbT6ayXx6ehE9tsdSl3ocePHikMw77LAQAAAG4UwR4wUFVdS5KKomAUd8t1nVVVVXJdV67r9l0OsHWaplGe53r29CnPEQAAAAwKwR4wMMYYPXnyRA8fPFCWLfouBxdUVavLuEFARxLwPnVdqa4rPX36lH2UAAAAGAyCPWBAwjDUwwcPFIaBTk9P2Nm2IxzHUZKMJPV4nZacBDugKAo5xujhw4d9lwIAAADcCII9YEA+u31bo1GiZZ73XQouyHEcTacz1XWtk5NjFcWy75KArZbnmUZJos9u3+67FAAAAGDjCPaAgXBdV0EQqGlaWWv7LgcXlCSJqqpSnmdq2/Za7+s644mGlj3skMVirsPDQ00mk75LAQAAADaKYA8YiDRN5fs+HV87x8jzvE+/1SdCu/F4ooODWwqCYF2FAVur6zpl2UIPHzxQFEV9lwMAAABszKdfLQLYWb7v69nTpyrLUjJG1lou4O6YxWKu6XSmMAxVlqWMceT7vqy1chyj0ShV27ZyXVdd16ksV1eOfT+QMUZt28hxXPm+r6oqlSQjRbfvKPtv/3sF/8//qW5+LGs7NU0ja6/XEQhsk7ZtleeZnj19qq++/pqdogAAANhLBHvAHguCQK7ryHVdjUYjZVnWd0m4gjzPlKZjxXEicxbQGiMZ45xdAq1V17WCIJDn+XKc1c9ba+V5nuq6UpYtzkewu//uS5X/w/+krrNK/q//XY5x5Dh/a+AuikJFUUh6GwITBmM31XUtxyn17OlTff3NN3xjAwAAAHuHYA/YcVEYynFdFUXxq915eZ7LcVx1ndViMVdVVT1Vieuo61qnpycyxny062gVxhXv/FxZlr9+w//7/5BnW7V//IMW2fz8p1cjv0ZJkigIAs3npwQh2HllWSiOEz15/Fjffvdd3+UAAAAAa2XuP3jAqzZgx0ynU90+PJS0Grftuk6e5+lf/vN/fuftfvfb357t1SvYrYdLGY8ncl1XJyfHSpJEXbfqHAR2VZqOdXJ6qp9++qnvUgAAAIC14XgGsCMcxzk/ojAZjyVJTbPq5HobuNy/d0/T6VTSKvALgkDHx0eEeri0+fxUTdNoNEr7LgVYiyxb6GA202w267sUAAAAYG0YxQV2xKOHDzUej/XV118riiKVZXE+ltm2rU5PTxTHkcbjse7dvSvHdZTnec9VY5ctFnMdHNxSVb1nnBfYMV3XabGY6/69e6qqij8fAQAAsBcI9oAdEYahiqLQF59/LknKsnd3rbVtq7ZtJRVyXZcLuFgjIw5oYB9Ya5VlmZ48fqxvvvlGVV33XRIAAABwLYziAlvu/r17evTo4dmuvKWybKHFYvHR39O2LaEe1qKua4Vh2HcZwNo0Ta2iKPT02bN3rkEDAAAAu4ivaIEeGWP0D7/7nb74/HMdHh4qCIJ3ft11XR0eHsr3vPMLpU3TqG0/fBkVWKfFYv7+y7rADquqUrZt9PTJk75LAQAAAK6FYA/o0aOHDxUEgaxtNZtO9dvf/OadX2/bVnVdn4V5bU9VAp2M6bsGYL2Wy6U8z9OD+/f7LgUAAAC4MoI9oAfGGN25c0dJkuj09ERVVWm5zGXek54ssky+7/dQJbDCVDf2VZ5nGo/HunXrVt+lAAAAAFdCsAfcsDRN9V/9wz9oOpkoyxbnl22l1WJ3z3v3ps3r168VhpFc173pUgFgr3Vdpyxb6O6dO0rTtO9yAAAAgEsj2ANu2ONHj5TnmbJsIWvtr379749etGfBH8cwAGD9VpdyF3r86BGHYgAAALBzCPaAG2KM0b1799S27Ttdem85jqOu6361S+/g1i11XffeMV0AwPU1TaM8z/Xs6VO6owEAALBTCPaAGzAajfQPv/ud0tFIWbZ479sYY847+KIoUhzHkqQ3b97o6PhYaTrmBScAbEhdV6rrSk+fPOEbKQAAANgZBHvAhhlj9OTxYxXFUnmevXek1nEchWGkIAj07NkzPXv6VL/54gu5rqu2bXV8fKw8z+X7QQ//BQAwDEVRyHUdPXzwoO9SAAAAgAsh2AM2yBijp0+enHWC1B98u9EoVafVrid1Vnmeq6oqtW2rJ0+e6PNnz+T7vsqyuLnigXfQwYRhyLJMo1Giz27f7rsUAAAA4JO8T78JgKvwPE8P7t+X53vKs+yjb9s0tcIwUlEUqqpKQRDI93391//hP6jrOp2entxQ1cD7dCLYw5AsFgsdHh6qLEudzud9lwMAAAB8EMEesAF37tzRnc8+U57nnwz1JGm5XKppWjXNqquvqirV9ZEkruECwE3ruk5ZttDDhw9V/eUvKgq6pQEAALCdGMUF1uRgNtNkMpG0OpYh6b3Xbz+krqt3Qryu6wj1AKAnbdueX8r1PL4PCgAAgO3EV6rAGhweHur24aGMMTLGqLP2fEceAGA31XUlx3H07OlTff3NN3yzBQAAAFuHjj1gDSbjsYpiqSxb6MH9+5Kkuq7VdbbnygAA17E6WtTp8ePHfZcCAAAA/ArBHrAGWZbJ8zy1bauiKBTHseq66rssAMAa5HmuKAx19+7dvksBAAAA3kGwB6zB0fGxoiiW4zgqy0InJ8eylm49ANgXWbbQwWym2XTadykAAADAOYI9YA0OZjO1bUuYh71kbSfHMX2XAfSq6zotFgvdv39fSZL0XQ4AAAAgiWAPuJYkjvW73/5Ws9lM8/lp3+VgYLrRRM2X/wK57g4AACAASURBVKRuNNno41hrZQx/XQDWtsqyTE8eP1bg+32XAwAAABDsAVeVpqmePn2qqqq0WMy5logb1/7+SzX/+M9qf//lRh+naWq5rrvRxwB2RdPUKopCT58+lePwZRQAAAD65fVdALCLoijS40ePlGULNU3TdzkYKPePf3jnx015O2LuOA7j5oCkqirluo6ePH6sv3z7bd/lAAAAYMDM/QcPaDMCLmE2nerRo0fKskxlWfRdDnAjJpOpiqJQVZV9lwJsjdEo1SLL9OOPP/ZdCgAAAAaKGRLgEjzP04MHD3R8fEyoh0Gp61pBwE4x4JfyPNNkPNatW7f6LgUAAAADRbAHXILrunIcR13HOCKGpSwL+X7QdxnAVum6Tlm20N07d5Smad/lAAAAYIAI9oALStNUX3z+ufI841AGBsdaK2utgoBwD/gla62ybKHHjx4pDMO+ywEAAMDAEOwBF/Do4UM9evhQWbZQUTCCi2GqqkpBQHAB/L2maZTnuZ49fcoFaQAAANwogj3gE27duqUkSXR6esIFXAxaURTyfV/GmL5LAbZOXVeq60pPnzzhOQIAAIAbQ7AHfMLBwYGKYtl3GUDvus6qbVt27QEfUBSFHNfRwwcP+i4FAAAAA0GwB3yC6zhipR6wUtc1e8SAj8izTGmaajQa9V0KAAAABoBgD/iEVz//rCRJ5Hle36UAvVsuc3mex6gh8BHL5VIP7t/vuwwAAAAMAMEe8AlHR0d6+eqVxuMJ4R4gqW0bruMCH1HXlYwxOjg46LsUAAAA7DmCPeACxuOxmqZR27Z9lwL0rqoqhWHUdxnAVlsuc929c0eOw5daAAAA2By+2gQ+wfc8jZJE8/mpOpbtASqKQq7rElgAH9G2req61p07d/ouBQAAAHuMV2XAJ9RNI0mKIjqUgLeahnFc4FOKYqmD2YznCgAAADaGYA+4IJr1gL+pqpJxXOATuq5TURQc0gAAAMDGEOwBF5BlmYwxchxHQRD2XQ7Qu7IsZYyR67p9lwJstbIsFEWR0jTtuxQAAADsIYI94AL++uOPiuNY0+lMaZrKGNN3SUDvmqaR7zNiCHzKcpnTtQcAAICNINgDLqBpGr346SdZa1UUS45oAFp17bF7Evi0uq7luq48z+u7FAAAAOwZgj3ggl6/fn3+4ixNx3QqYfDqupIkwgrgAtq2UcgRDQAAAKwZwR5wCd/8+c86OTlVEAR0KgGSmqaWT1gBfFJrLddxAQAAsHYEe8AlWGs1SlMtFgstFvO+ywF6VxSFQg7KAJ/U2Y5gDwAAAGtHsAdckus4iuNYvh/o1q1DRnIxaE3TqOs6eZ7fdynAVrO2VUinNwAAANaMYA+4pD999ZVevHihNE11enqqOI4VxwmdGBispqkVhnz+Ax/Tti079gAAALB2bDwHLqnrOh0dH+vk9FTWWnmep9lspoPZTMYYlWXZd4nAjVouC02nU2VZ1ncpwNay1sr36WwFAADAetGxB1yRtVbSahTx559/1tHREWO5GCRr27PQgs9/4EO6rjsbW+d7qgAAAFgfgj1gDXzf12effablMu+7FKAXdV0zjg58Qtu2PE8AAACwVgR7wBq0bStp1ZEBDFFRLAksgE+wtlXAOC4AAADWiGAPWIOu6+S6roIgVBiGcl2375KAG2WtlbVWQRD2XQqwtbquY88eAAAA1opgD1iDruv0/PlzFWWhum4URbEmk2nfZQE3qq4rruMCH7EKv3mOAAAAYH3Y4AysycnpqU5OTxUEgeq61m+++EKe56lpmr5LA25Enuc6OLglYwxj6cB7WGvlE+wBAABgjQj2gDUIfF910yiOY33x+eeaz+fyfV9lWfRdGnCj3h4HKMuy71KArWOtVRxGfZcBAACAPUKwB1xTGIb63W9/q7qutVwuJUnj8VinpyfnRzWAoaiqSmEYEewB79G2Vp7Hl14AAABYH766BK6prms1TaOmaeT7vo6Pj2SMo7ZlBBfDUxRLxXEsx3Fkre27HGDLrEbUeX4AAABgXQj2gGuy1qqua7Vto6qq3v5srzUBfWrbVr4fMIoOAAAAABvGVVxgDV789JPiOOm7DGArlGWhMAr7LgPYWhyXAQAAwLoQ7AFrYCS5rqs4jvsuBehdWZZyHUeOw18xwN/jajQAAADWiVddwBpMJhNJknFcBQGdSkDTtDwXgPcwxvRdAgAAAPYIO/aANXhzdKR8uVQSx4qiqO9ygN6VZak4jlUUy75LAbYK3XoAAABYJzr2gDUoikJRFGk8Hquqyr7LAXpXVaWMMXJdt+9SgK1CsAcAAIB1ItgDrmgymejRw4fyPE9xFOlgNtNiMZe1XMQFJKlpGsZxgV9gDBcAAADrxigucAV37tzRrYMDtW2jZ8+eyfc85XlOJwbwC2VZaDRKtVzmfZcCbA3+ngAAAMA60bEHXFIcxzq8dUvz+anyPJe6TovFXHVd9V0asFXqupYkeR7fQwLeItgDAADAOhHsAZdUFIWaplEYRuq6TnmeqW3bvssCtlJd14zjAmcYxQUAAMC6EewBl2SMkeM4dF0AF1CWhcIw6LsMYGvwdwcAAADWiWAPuKTZdKq2bVWWRd+lAFuvaRpZ28n3/b5LAbYCwR4AAADWiWAPuIRxmuru3buqqrLvUoCdwXVcYMUYo04EewAAAFgfNpoDFxBFkZ4+eSLHcZRlCzVN03dJwM5YLnNNpzNlWd+VAFuAXA8AAABrRLAHfMStgwPdvXtXkpTnOZdvgSuw1spaqyAIVFU8hzBkhlFcAAAArBXBHvARh4eHyvNMTdOq62zf5QA7q6oqBUFIsIdBM4YdewAAAFgvduwBH9G0rSQR6gHXVBSFfN+XMabvUoBeEesBAABgnQj2gA9IkkRRGLJPD1iDrrNq21a+H/RdCtAbY4w6yzeKAAAAsD4Ee8B7jJJEnz97pizLGJsC1qSua4Uh13ExbPydAgAAgHUi2APeYzqdqmkaNU3ddynA3lguc3mexzguBszIEuwBAABgjQj2gL8znUw0Ho+VZVnfpQB7p20bBQFdexgmY8QoLgAAANaKYA/4OwcHByrLQta2fZcC7J2qqhjHxWAZQ8ceAAAA1otgD/iFMAwVx7Gqquq7FGAvFUUh13XlOPz1g2Fixx4AAADWiVdWwBnXdfX0yRMtl3nfpQB7rWkaBQHXcTE8XMUFAADAuhHsAWem06m6rqNbD9iwqioVhlHfZQC9sAR7AAAAWCOCPeDMMs/luq7iOOm7FGCvlWUpY4xc1+27FOBGGWMYxQUAAMBaEewBZ5ZFoW/+/Gf5vt93KcDea5pGvs84LoaH4xkAAABYJ4I94BeCIGBMCrgBq3FcruNieOjYAwAAwDoR7AG/EEWR2rbtuwxg71VVxTguBohRXAAAAKyX13cBwDaYzWYKfF+Hh4daLOZ9lwMMwtvruMvlsu9SgBvDVVwAAACsE8EeBsv3fU0mEx0e3pI6qW0bzeenjOICN6QsC41GKcEeBsMYduwBAABgvQj2MEiO4+i3v/mN6rrWMl+qbZu+SwIGp65rSZLneWoanoMYAkZxAQAAsF7s2MMgjdNU1lrleUaoB/SormsFAUc0MBCG4xkAAABYL4I9DM79e/d0//595XnedynA4BVFoTAM+i4DuBFGhh17AAAAWCtGcTEId+7ckeM4chxH08lEp6cndE0AW6BtG1nbyff989FcYJ+xYw8AAADrRLCHvWeM0We3b6ssC1nbaT4/JdQDtsjbcVyCPew7Y9ixBwAAgPViFBd7r+s6dV2nPM9VFEuu3gJbpiiWCgLGcTEA7NgDAADAmhHsYe95Ho2pwDaz1spaS7iHvWe4igsAAIA1I9jD3huPx6qqqu8yAHxEVVVcx8XeM4bjGQAAAFgvgj3svTzL5Pu+oijuuxQAH7BcLuX7vowxfZcCbIzjOGoJ9gAAALBGBHvYe2VV6ejoiMAA2GqdrG3l+4zjYn8ZY9S2bd9lAAAAYI8Q7GHvjcdjHRzMVBTLvksB8BFVVSsMGcfFfiLUAwAAwCYQ7GHvxXGsqqpZWA5sueUyl+d5dNdiLzmOQ7AHAACAtSPYw14zxmicporjWL7v910OgE9YjePyXMX+MYZgDwAAAOtHsIe9NkoS+b6vpmnoAgJ2QNu2cl2v7zKAtXMco7pp+i4DAAAAe4ZXT9hbjuPo8PBQZVmqLIu+ywFwAXXdKAg4oIH9Y4yjpin7LgMAAAB7ho497K0H9+8rCAJVFS+kgF3Rtq0ch7+asH8cx6ilYw8AAABrxqsn7K0gCFSWJUczgB1irWVsHnup6yTxuQ0AAIA1I9jD3lqFA4R6wG7hOYt91RFaAwAAYO3YsYe9kcSxxpOJ2rbVrYMDua6r5TLvuywAl+C6Ll222FsEewAAAFg3gj3sjVuHh5pNp+q6TvP5qay1fZcE4JI8z1fbtn2XAaxd10nEegAAAFg3RnGxN/7617/qzZs3MsbIWkuwB+wg13XVcGAAe6mT4TAMAAAA1oyvMLE3HMdRHMdaLpeEesCOcl1XbUuwh/3EKC4AAADWjWAPe8H3ff3miy/UdZa9esAOcxxHdV33XQawdl1HsAcAAID1Y8cedt6DBw906+BAWbZQWZZ9lwPgisIwZL8e9ljHjj0AAACsHR172Hl5lqnrOrmuK2P4lAZ2le8Hqqqq7zKAjaFjDwAAAOtGxx523vHJiU7nc312+7Zu3bqluq7Vto3quv7grj3XdeW6ntq2oUMI2BKu66ooir7LADaCUVwAAABsAsEe9oK1Vj+9fKmfX7/WOE01Ho81Hk9krVXT1Oq61e4uz3PlOK7qulZZlhqNUjVNo7Is3gn4HMdRkozk+77qulbT1GeBISEgsCmO46hp2K+HfdXRVQ4AAIC1I9jDXmnbVscnJzo+OZEkRVGkNE3lOI6KolBZlu/s4TPG6ODgQHc+++y808/1PAV+oJcvX+rN0ZGSJNF4PNZkPJbruudBX9u2staq67q+/nOBvRFFkZqGa7jYb3TsAQAAYN3M/QcPSCUweJ7naTabKYljFUWhn1+/fu8Yr+/7StNUk/FYQRjIcz05jnMe8rW2VWet2rblsidwCel4rKZuVBTLvksBNsLzfHmep2/+/Oe+SwEAAMAeoWMPkNQ0jX7++edPvl1d1zo6OtLR0dH5zxlj5HmefM9TGIaKokhRHGuajFQUSy71AhfgOq6KhlAP+4zvowIAAGD9CPaAa+q6TnW92sGXL/8WTIRhqHt372oynapYFqoqAj7g/czZfj1GcbHfGMUFAADAuhHsARtSlqW+/e47RVGke3fvajqdqa4rrVbydWe7+ggyAPbrYQi4igsAAIBNINgDNqwoCv3l22/le55GaSrXceS4rm4fHmqxmMvzVnv6yrI8u95ruL6LQVldn676LgPYKGPEsSUAAACsHcEecEPqptHx8fH5/7bW6v69eyqrUst8qTQdyxgjY4wWi4WahuMbGAbXdbVc0rGH/eZ5nrI877sMAAAA7BmCPaAnr1+/1nK5PN/P99bBbKZ79+7p9PRUUkeHB/aa4zgyxjCKi73nut7/z96dZcdxpFu+3967RwewkShSIpV5sqmqIdT7mcC9U7jzuyOo9zuDOmtVplIUpSQpiUQTrTdmbvchAJCUQIoAAjB3j/9vLS2RSDSbShCI2PjMPq1WK98xAAAAMDAUe4BH60umN45PThTFsb784gspkExjVFXlB+UfMBRZllHqYS8kSXLp13wAAADgJij2gA568+aN3rx5I0k6PDjQo0ePFEWxqqpkgg+DEsfcr4fhi6JIxhjuTwUAAMDOhb4DAPi0k9NTffevf6ksS02nMwUBf20xHGEYyhjKDgxbHCccwwUAAMCtoCEAesAYo5evXunXN280m82UppnvSMBOhGHIFBMGL4oiij0AAADcCoo9oEfevn2rf33/vcIw1Gx2QMGHQXCu9R0BuFVJwkZcAAAA3A6KPaBnqqrSv77/Xj/+9JMkaTY7UJIknlMBAC4ThqGcEwuQAAAAcCtYngH01Gq10mq10ng81rOnT1WWpZqmVtsy/QQAXRHHMdtwAQAAcGuY2AN6brVa6YcXL9SYRtPpTGma+o4EXIFTGPKtCMMVRbGW3K8HAACAW8LEHjAA6/Va6/Vak8lETx4/vpgQ2R7RDdQ0te+IwKXa1imKIiZNMVhJkjCxBwAAgFvDmAQwIMvlUv/6/nsZY3V4eE9JmimKIk0mE9/RgEu1rVUU8TMmDFOapjLGqCxL31EAAAAwUDybAgbGGKPnP/ygOI5ljFEQBPof//2/K0kSLm9H59R1oyzLVJYb31GAncuyXP9++dJ3DAAAAAwYE3vAQBljJEnOOb16/Vp5XijPC8+pgA9VVakoihQEge8owE5lWa6mabRcLn1HAQAAwIBR7AF74Pj4WP/87jsFQaDRaOw7DvABa+3ZfZDAMCRJqizL9ONPP/mOAgAAgIGj2AP2hLX27P49o6IY+Y4DXDDGKEnY5oxhiKJYo9FIz3/4gesPAAAAcOso9oA94pzTix9/VBiGyvPcdxxAklSWG6UpxR76LwxDTSYT/fjTTyzMAAAAwJ2g2AP2TNu2+v75c0VRrMPDezo4OOTuPXjVtq3atlUcs88J/RUEgSaTqV7//DP36gEAAODOBI+fPHG+QwDwI45jBUGgZ0+fqnWtKiZM4MlkMpG1rTabte8owLVMJlPN53O9/vln31EAAACwR5jYA/aYMUZN0+iHFy+UZzn3nMGbqqqUZXz+oZ9Go7E2ZUmpBwAAgDtHsQdAxhi9+PFHRVGk2eyAI5G4c03TKAhCBUHgOwpwJXleqG1b/cQGXAAAAHhAsQdAkrRarfSv77/Xy5cvNR5PfMfBHrLWMjWKXknTTHEc64cXL+QcN5sAAADg7lHsAfjAfLHQer1WUbBQA3erqko+79AbSZIoz3M9f/5c1lrfcQAAALCnKPYA/M5P//63oihWlmW+o2CPVFWlINgWJkCXRVGk0WisH168UN00vuMAAABgj1HsAfgda62+f/5ceV5w5xnuVFlWKoqR7xjAR4VhqPFkon//+9/abDa+4wAAAGDPUewBuFTTNGrblkUauFNluVEYhty1h04KgkDj8US//vpG88XCdxwAAACAYg/Ax/365o1GozFHI3GnyrLUaMTUHrpnNB5rPp/r7du3vqMAAAAAkij2AHzC0dGRXvz4oyaTqfKcpQa4G2W5Pd6YptzxiO4YjUaqq1qvXr/2HQUAAAC4QLEH4JNWq5X+zz/+IWOMDg4OFUUczcXtK8sNU3vojDwv5CS9+PFH31EAAACAD1DsAfhDTdPoxY8/6qefftJkMlGacv8ZbldVVXLOsZkZ3qVpqiRJ9Pz5D3LO+Y4DAAAAfIBiD8BnWyyX+tf33ytJUjaX4tat12s+z+BVHCcqipGeP38ua63vOAAAAMDvUOwBuJKqqvTdv/6lOI5ZqoFb1TS12rZVnue+o2APRVGk8XisH168UFXXvuMAAAAAl6LYA3Blbdvq5atXyrJck8lUQRD4joSBWq9XKoqCzzHcqSAINB5P9PLVK63Xa99xAAAAgI+i2ANwLYvFQv/nH//QyempZrMDJQn37mH3jDGytuWuPdypyWSqt2/f6vT01HcUAAAA4JMo9gDcyC+//KLvnz9XnucczcWtWK9XyvPCdwzsifF4ouVyqV/fvPEdBQAAAPhDFHsAbqwsS73++WeNRmOFIV9WsFvGGDnn2MaMWxdFkcIw1L9fvvQdBQAAAPgsPAMHsBOnp6c6OjpSlrHoYFfceCbzn/+33HjmO4p3TVPzuYVbl6aZ3h4d+Y4BAAAAfDaKPQA7U5YlSw52yP7P/5T5v/4f2f/5n76jeLderxXHMZ9fuEWB0izVycmJ7yAAAADAZ4t9BwAwHGmayrnWd4zBiP6///XBv/edtVZpmqqqKt9RMEBZlmq1WssY4zsKAAAA8NmY2AOwM1mWqW0p9nYlWM0V/6//V8Fq7jtKJxjTcM8ebk2apjp6+9Z3DAAAAOBKKPYA7ESaJJpOp2qaxncUDNT2OG7CcVzcijhOtFytfMcAAAAAroRiD8BO5HkuYxom9nCrbGuVJEztAQAAAIBEsQdgR5zvANgLpuE4Lm4P06AAAADoG4o9ADuRpinTerh1ZVkqSRJJFDDYLeccxR4AAAB6h2IPwE6MikLWUuzhdrVtq7a1StPEdxQMjHNOYcjDIgAAAPQLj2AB7MRkMpExLM7A7Wsaw3Fc7JxzTiETewAAAOgZij0AN7Y9GimO4uJOlOWGBRrYOeecAib2AAAA0DM8ggVwYwcHB6rr2ncM7IntcdyWcg87xVFcAAAA9BGPYAHcSBzHunfvUE1DsYe707AdFzvG8gwAAAD0Uew7AIB+CoJAz54906goVNe1jDG+I2GPlOVGBweHWq18J8GQMLEHAACAvqHYA3AtDx48UJokOj098R0Fe+j8OG4cx5TK2Akm9gAAANBH/GgawJUFQaCHDx6oLDe+o2CPtW2rKOLnU9gdJvYAAADQNzyCBXAlYRjqb3/9q4wxstb6joM9Zq1RHFPsYTeccwqZ2AMAAEDP8IwIwJXEcawoirRaLZVlmYIwVKBAzjlVVSXnWt8RsSestcqyxHcMDEjAxB4AAAB6hkewAK6krms1TaODg0M1xmo+X+jo+Fjr9Vqz2cx3POwRay1HJ7EzTOwBAACgj5jYA3Bl3z9/riiKVNf1By8fjUZKkkRN03hKhn1ijGHZAXaKiT0AAAD0DcUegCuz1l56v15ZlcrSTBLFHoDuStNUURQrDMOzfwKFYSTDvaEAAADoGYo9ADuzmC80fTJVVZW+o2BPOOcUhqHalrsd8WlRFCvLMmVZprZtZa1V21o1jZG1reI4VvObKWQAAACg6yj2AOzMYrlUFEUKgu0yDeAucBwXHxcoyzLlea4gCGRMo9PTU7Xt7yfztlN7HMUFAABAv1DsAdiZ0WgkSZR6uDPOOQVBKIkjlHgnCAJlWa6iyGVtq7LcqKqqT77N+fQnAAAA0CcUewB25puvv9ZqtfQdA3tkW8YwsYetMAyV5bnyLJcxRovFQsaYz3pb51ieAQAAgP6h2AOwM3Eca7lkcQbuzruJPeyzIAhUFCNlWaamaXR6enKNexedQj6XAAAA0DMUewB2hrvOcNe2xR6fd/ssjmNNJlNZa69Z6G055xRFFHsAAADoF4o9ADvD3Xq4a9yLtt/yPFdRjLTZrFWWN9/GHXCsGwAAAD1DsQdgZ9q2VRiG156YAa7KuZajuHsoDEONxxOFYXijKb33OcdRXAAAAPQPj2AB7Exd14qiyHcM7BFrWyb29kySpJrNDtS27c5KPYlj3QAAAOgnng0B2JnT+VxxnPiOgT2ynRKljNkXo9FY4/FY6/XqVjZwUxIDAACgb3gEC2BnyrLkiTHuVNtajuLuiclkoiRJdHJyrLqud/7+mdgDAABAH3HHHoCdmc1mstb6joE9Yq2ljNkDk8n04j6920KxBwAAgD5izAHAToxGIx0eHKiqbr6ZErgqCpmhCjSdzhSGoebz09v/aHweAQAAoGco9gDc2Gg00rfPnmm1Wsk55zsO9oxzTmHI0pahCYJAs9lMku6k1Hv/4wIAAAB9QbEH4EZm06m+ffZM6/VKxjS+42APWWuVJNwsMSTbUm+7+XaxmN/Zx+U4LgAAAPqGYg/AjXz1+CutVks1DaUe/DCmUZKkvmNgR8Iw1Gx2IGONlsvFnX7s7fQnD40AAADQHzx6BXAjSZzIGOM7BvbYZrNRHMcUMgNwUeqZRqvl8s4/vnNOIRN7AAAA6BHOLgE9EsexJuOxVuu1wiBQkqZanj35HRWF4iRRVZaq6vpWc0RRpDRNlSQJd+qhE4wxyrJcm83adxRcUxRFmk5nqutK67Wf/x+dcwooiAEAANAjFHtATzx48ECPv/pKVVXpcbz9qxtFkf753Xf64uFDjcdjGWOUJIlevHih1Y6fGGdZpslkosODA6VpKmutnHNarVY7/TjAdazXK81mByrLDWVzD52XelVVarPZeMvBUVwAAAD0DcUe0BOr1UrGGK1WS0VRJOec4jjRX//yF202m4utkXGc6OmzZ/rpp59U17XqS6b3giBQEscy1qptW02nUx0cHGiz2WixWFwUI0kca3ZwoNlspjAI1DSNjGmYikLnWGtlrVWWZSrL0nccXEEcx5pMpirLjff/71ieAQAAgL6h2AN6IgzDi8LNWitJqutKR0fVB69nTKPNeqUnjx9fTJ68fPVKq9VK4/FYDx88UJ7nattWYRiqaRolSaLNZq3s4EBfPHx48b7atpUxRpv16uJjAl21Xq/OCiKKvb5IkkSTyVSr1Up1Xf3xG9w6JvYAAADQLxR7QE/Uda0wDBXH8R8uq2ia5mJLbRzH+urRo4u3q6pSJyfHF68bRbHW69VFaejxFBxwI8YYOdcqyzJVVRdKInxKkqSaTCZar7tS6knOiWIPAAAAvcKjV6AnjDH68aefNB5PlCTJld5uuVzo5ORYy+XiovA7Z63hTjIMRlXVStPMdwz8gfNSb7lcdqqEbdtWeZ77jgEAAAB8Nib2gB5ZLpc6PjnRqMh/V9ABkMpyo6IoFASB98I6jhPFcawg2E7GNk2jquKYcJpmGo9HWiwWMqZbX8esNRqPRr5jAAAAAJ+NYg/oGWstl7sDn9C2VnGcqGl+vzjmroxGY2VZJmMaObfNlOe5sizTer269Dh9EASKokhRFG//HUcKg3d3a27/7c7e3/b+S2tNr+6/LIqRsiw7K/U+faWAD8YYzWZj3zEAAACAz0axB/TMcrnUg/v3teEyPOBS1raKoki+hlpHo7HSNNVqtfzNVuq1iqLQZDKVMUZN01wUeHG0/Xbctu3FP3VVqW1bBUFwUeYHQaggkMIwUp7nCsNQQRDIWquy3Fy6BbsLwjDUsLzSBwAAIABJREFUZDJVEASaz0/Vtq3vSJdyzsk5pyRJmIoGAABAL1DsAT2z2WzUtu1nLdEA9lHbWkVR5OVjx3GsPM91cnKitv39JN1ms9Fms9F4vC3/zgu8VbO8QdkVKM9zFcVIRTHSZrPpzDIKaXuf3ng8VtPUWq1WvuP8IWOMiqKg2AMAAEAvUOwBPfTm7Vs9uH+PYg+4hDFWef75C2Z2JYoiTaczGdNcWuq9b7cFl1NZblSWG2VZptFopCSJO1GinU8vbjffdnOa8LestRqNRprP576jAAAAAH+IrbhAD1VVpSDgry9wGWMaLxN753fh+SyEqqrSycmx4jjReOzvrrgwDHVwcKAkiXV6etqbUk86K/aKwncMAAAA4LPQDAA9E0WR7t+716sL84G7dH6k9a6XzJzfjZdl2Z1+3Mucnp4ojhNNJlOF4d1+q0/TVAcHh2oao9PTUznXzfv0PsZaozzPfccAAAAAPgvFHtAzh4eHms1mKkuWZwAf45y780JL2paJXVkMcXp6Isnp4OBQ4/H4Tv57jMdjjUZjLZcLrdf+jwJfh3NObWs7UdACAAAAf4Q79oCeOTw4UF3XF8f+APxe2243497lZOv58d8uLV1YLpcKw1Cj0VgHB4eqqkpVVapt2519DYmiSFEUqygKOed0cnK8k/fr0/kCjarqzhISAAAA4DIUe0DP3HVZAfSRc+3OJtTSNJW1VtZaFcVIcRzJOaeyLD9YYJMkSSf/brZtq+VycVHwTafTizs6z/9c1lq1rZUx5pMTh2EYKopixXGkOE4Ux/HZhFurqqoGM0lsbatRUejk5MR3FAAAAOCTKPaAHnlw/77SNNViwbZG4FPatj0r4WItlytJ159Om0ymkqS6rpWmqZqmURgGms0O5JxTEAQqy1JxHMva7m6qPi/4zoVheFbORYrjWGGYKgxDBUEga7cln5NTHEUKw0hhGF6UeG1rVde1VqtlZ44e75K1RqPRyHcMAAAA4A9R7AE9cnxyojzPNZvNzu7PAnCZ1Wola7eLLPI8U1mW13o/70/9RVGo5XJxseE1zwsFQaA8z5XnuYwx2mz6M7HWtq3qutJvF9YGQag0TRTHiQIFahoja8tOHTG+bcYYTSZTBUHAtQcAAADoNIo9oEfattW/X75UEIbK8/zaZQWwD8pyo6ZpNJ1Oz35/tb8vQRAqyzK1bav5/PR3k2nnx07P76wbCufas7v49vt+OWu3CzT4OgsAAIAuYysu0EPOOTFEAvwxa43m87nyvFCaXm3L6eHhgbIs13K5+GRxN6RSD+8YYzQqCt8xAAAAgE+i2AN6JooiTcZjGbM/x+KAm2hbq+VyofF4fLG59vPezqlpmg8WZGB/tK1VwT17AAAA6DiKPaBnZtOp2rbt5PZNoKvO77+bTmd/uC03TTPdu3f/bAPs5xeBGBYm9gAAANAH3LEH9BCXuQNXV5YbxXGsg4NDSVJVVVqv15KcwjBUURRKklSStFwuFIbhXi2MwIestUqShAUaAAAA6DSKPaBn5ouFHj9+rPV65TsK0DvL5ULSdtvtbHagLMtkrVUURXJue/R2tVp6TomuMMZoOplovlj4jgIAAABcimIP6BlrrdbrtdI0VV3XvuMAvdS2rU5OjiVJk8lUxhjKcvxOWW709ddfK3r9WscnJ77jAAAAAL/DHXtAD52eniqOE98xgEFYLheUeriUMUaLxVyPHj3SV1995TsOAAAA8DsUe0APzRcLpWnqOwYADF7btlos5ppOJ/rTt9/+4fIVAAAA4C7x6BToIWutNpsN5R4A3AHnnFbLpaIo1N//9jd99eiRCjbmAgAAoAOCx0+esOoN6KHpZKInT55osZj7jgIAeyOKIiVJerExdz6f69c3b9igDAAAAC+Y2AN6arFcqm1bpvYA4A5Za1WWGy0Wcy2XC+V5rr/+5S969OgRx3QBAABw53gECvTYjz/9pKIYsUgDADxo21ZludF8fqrpZKy//+1vOjw89B0LAAAAe4SjuEDPjYpC3377rZbLhay1vuMAwN6KokhFMVLbtnr56pXW67XvSAAAABg4JvaAnltvNnr58qXG44mCIPAdBwD2lrVWy+VCxjR69vSpnn7zjZKEiWoAAADcHoo9YABO53OdnJxQ7gFAB9R1rfn8VEmS6K9/+Yu+/PJLvjYDAADgVnAUFxiQx199pel0quVy4TsKAEBSGIbK80JxHOvV69c6PT31HQkAAAADwsQeMCA///KL0jRlMgQAOqJtW63XK63XKz3+6isdHhz4jgQAAIABodgDBiQIAm3KUtPpjHudAKBDjDFarZZ6/PixsizzHQcAAAADQbEHDIi1Vt99951e//yz0jT1HQcA8B5rrTabtb599kxhyEMwAAAA3ByPKoEBMk0jieO4ANA1dV3LGKO//+1vevjgAVcnAAAA4EZi3wEA7B4bcQCgu8pyo6apdXh4qIcPH+rNmzd6e3Qk5/jqDQAAgKuh2AMAALhj1lqt1ytFUXRR8P365o2OKPgAAABwBRR7wBDxpBAAeuH9gu/e4aG+oOADAADAFVDsAQPkJHFtEwD0BwUfAAAAroNiDxgi58TyDADon8sKvl9+/VVHR0e+owEAAKCDKPaAAWK2AwD67f2C74uHD5UmiV7//LPvWAAAAOiY0HcAAAAAXM5aq+VyoYODmR5/9ZXvOAAAAOgYij1ggJxznMQFgIFwzmm5XGo6nerJ48e+4wAAAKBDKPaAAXLOKaDZA4DB2JZ7C00mE3399de+4wAAAKAjKPaAAXJtq4C1uAAwOMvlQuPRSF89euQ7CgAAADqAYg8YoJajuAAwWMY0CkIewgEAAIBiDxgkjuICwHAlSarT01PfMQAAANABFHvAQHEUFwCGJ4oiBUGg9XrtOwoAAAA6gGIPGCjnnO8IAIAdS5JUJ0zrAQAA4AzFHjBATOsBwDDFcaz5fO47BgAAADqCYg8YKCcm9gBgaKIoUlVVvmMAAACgIyj2gIFieQYADEsQBAqCQNZa31EAAADQERR7wABxvx4ADE8YhmqaxncMAAAAdAjFHjBAzjnu2QOAgYmiSHVd+44BAACADqHYAwaIYg8Ahmc0Gmu5WvmOAQAAgA6h2AMGiGIPAIanaRrFUeQ7BgAAADqEYg8YKO7ZA4BhaZpGaZr6jgEAAIAOodgDAADogba1KorCdwwAAAB0CMUeMGARR7YAYDCMMYrjWHEc+44CAACAjuCRITBQQRDo4OBQzjktl0s1zc02KWZZJufcBxsZx+OJ4jiSta2stcrzTFIga62qqlRVVTf8UwAA3uecUxjyc1kAAABsUewBA9UYo9VyoSiKNZlMVNe1Vqvltd5XUYyUZZnattV4PFHbtpIk51qt12vFcaIoirRarc7ugMqU54WKYiRjjMpyI2PMLv94ALCXmqbWZDLR0dGR7ygAAADoAIo9YKACbSc7mqbW6empZrOZ0jT9YOLuc+R5oTzPtVjML8q5OI4VBOHFFGDTNB+8zXZar1QURUrTTJPJVJJT0zTabDYXxSAA4GriONFms/EdAwAAAB1BsQcMVBAEF79uW6vNZq3RaKw0TRVFsdq2PTvSFSgIQjnntNmsPyjpkiRRURSaz09lrb14+edO31m7/bibzVpJkihNMx0cHMpaq6apeXIKAFcQx7GiKOJrJwAAAC5Q7AEDFQSBnHv3+6qq5JxTFMeq67XCMDyburOy1iqOY43HE0nbSb8gCBQEgVar1Qel3nU1TaOmabReB0qSVFmW6d69QsYYVVV55UlCANg3aZpdfG1273+BBwAAwN6i2AMG7cMnfnVdSx8p0LZ34ZUKw1BRFKlt250Uer9L5JzqulJdVwrDUGmaqhiNNBqN1TSNynJzKx8XAPqurmvleU6xBwAAgAusVQMG6v2juFfRtq2aprmTcq1tW5VlqdOTEy2XCznnNJsd6ODgUEUxUhDwJQoAzhnTqGlqPX36VHHMz2YBAABAsQegI4wxWq9XOj4+0nq9VhRFOjw81Gx2oKIofMcDgE5omkbTyUR/++tfr/0DHAAAAAwHP+4FBqrPT/iaplbT1AqCQGmaKk3f3cdX15WqqvIdEQC8KMtSVVVpMpnq/v37evv2re9IAAAA8IhiDxioIdy/5JxTVW2LvDAMlSSp8rxQUYzOSr5adU3JB2C/OOdUlqUeffmljo6OBvH1HgAAANdDsQcM0BAvVm/bVlVVqqpKRVGkJElVFIVGo5GstUzyAdgr1pqz7ebD+3oPAACAz0exBwxQGA77+kxrrazdqCw3CsNIaZooy3ONRuOzkq9WWW58xwSAW9O2req60sOHD/XLL7/4jgMAAABPKPaAgdqXCY62tSpLq7Isz47rJkrTTEVRyForYxptNqWca31HBYCdalsna4zvGAAAAPCIYg8YoD4vzriJ7XHd7ZHcd4s3Uh0eHqptWxljVFWlDE+EAfRcFMXK81xVXfuOAgAAAI8o9oABCrQ/E3sf8/7iDUlKkkRJkmoymUraHudtmlplWfqMCQDXEsfbh3BJknhOAgAAAJ8o9oABCgZ+x951NE2jpmm0Xq/Olm+cH9kdnR3Z3U7zWWt9RwWAT4rjWOPxWG3b6vj42HccAAAAeESxBwzUvk/sfcp2+cb2Xr4gCC6m+WazmZyTjDVq6potuwA6KY63U3rWWqVpqprjuAAAAHuLYg8Yqv28Zu/KnHOq61p1XWu12k7CxPH7W3aN6rphyy6AzmiaWtJo+0OJOKbYAwAA2GMUewDwHmOMjDEqy83Zlt3tAo73t+yu1xtJTEQC8MNaq6Ojt7p3774ODw+1Wq99RwIAAIAnFHvAQAWM7N3Ydstuqao6P7K7Lfnu3buntrVqmm0B2Lat76gA9lDTNBqPx75jAAAAwCOKPQD4DNsju5XqupIUKE239/IdHByqbduLKT+WbwC4K1VVKcsy3zEAAADgEcUeAFzZh/fybTfsvrd8wxg1Dcs3ANyuINh+/QmCgIVJAAAAe4piDxigyWTCk7w71DSNmqbRarV6t3wj2y7fOJ/mq6pSxhjfUQEMyHg80Q8vXvD1HgAAYI9R7AEDFEeRjGl8x9hL7y/f2N7LlyhJEk0mU0nbS++bplZZlp6TAuizyWSiIAi0XC59RwEAAIBHFHvAADlJDHD4t72Xb3tkV1opiqKzab5MRTE6K/kabTZstATw+cIwVJpmevnqle8oAAAA8IxiDxgiWr1OstbKWnuxZTdNU6Vppnv37l+UfFVVsmUXwCeNJxNJYloPAAAAFHsA4INzTlVVqaqqiyO7afrhlt3NZqO2ZcsugHfiOFYURvr+++/PpoEBAACwzyj2AMCzD4/s6r2S7+C95RsV9yYCkHNuuywjCHxHAQAAQAdQ7AEDFISh7wi4gQ+37G5LvsnZ0TtjjJqmVlVVnlMC8MFaK+ecAoo9AAAAiGIPGKQkSeQc97QNgTGNjGm0Xm+XbyRJqjwvNBqNZa1VXdcqy43vmADuUNu226k9AAAA7D2KPWCAkjhmAcMAbZdvbFSWG4VhqCRJlaapiqKQba2amuUbwD6w1irLMq1WK99RAAAA4BnFHjBAcRxzVHPg2rZVVZUXG3YvW75RVaWMMb6jAtgx55ziKPIdAwAAAB1AsQcMUBiGHMXdI5ct30iSVJPJVJJkrVFdcy8fMBRhGKqhtAcAAIAo9oBB2hZ7vlPAl/PlG+v1SnEcK44TZVl+cS/f+TSftdZ3VADXkCSJlsul7xgAAADoAIo9YGCCIFAURUzsQdJ2i64xRmW5uTiymySpZrOZnGPLLtA359twm6bxnAQAAABdQLEHDEwYhixPwKXeP7K7WklRFCtJfjvN12izKSmGgc4K2IgLAACACxR7ALCnrDWy9t00X5qmSpJUh4fbBRxN06gsNxTFQIeEYSjDMXoAAACcodgDBmZ7vx7THLga55yqqro4kpsk6e+27G42a0o+wLMwDGQ4hgsAAIAzFHvAwIQBx7Rwc01Tq2m2R3aTJPldyVfXFXd8AR6EYaimYSMuAAAAtij2gKE5u1gd2JXzLbur1epi+cZ4PJEkWWtV17WqqvScEtgPcRxrsWAjLgAAALYo9oCBsdYqDEPfMTBQ5yXfer1SFEVnyzcyjUaji+UbZVlyZBe4BdvN1qneHh35jgIAAICOoNgDBoZiD3fFWitrrcqyvCgcfntkt6pKGcOxQWAXkiTRerPhugUAAABcoNgDBsY5p4DjuLhjzjnVdaW6Pl++sT2yO5lMJUnGGjV1fbGcA8DVRVGk09O57xgAAADoEIo9YICY5oBvvz+ymyrPC41G44t7+cpy4zsm0DMBE9kAAAD4AMUeMEDnU3sUfOiC7ZHdjcpyozAML47sFkUha62aplFVcS8f8EecaxVFke8YAAAA6BCKPWCAWkdBgm5q21ZVVaqqzu/l2x7Z5V4+4I8FYaiS4+wAAAB4D8UeMEROTOyh87b38tWq61qr1SX38hmjpuFePuBca1sdzGY6Pj72HQUAAAAdQbEHDBClHvrosnv5sjw/u5fPqGm2RV/bOkmOo7vYO3Vd6fDwnu8YAAAA6BCKPWCAwjCk2EOvfexevizLJOli8/P7JbaTk84+7d99/ju9+6tw/uuz13fnr+fknLv4vTs7yt62219vX0aRCP/iONZmw9IZAAAAvEOxBwwMpR6G5v17+T4mCIIPyj4pUBD80a8lBYECBQqCUGG4/d+2r/Ph+zt/+W+9/3ftomD8w6LxXcF4Xhr+9h+mEgEAAAB8Doo9YGAo9rCPzguxu/Jh6Xf5r39bKL7/OttXOy8TP14onv/7sgnES0vFS8tEXfq251OI7/7dMpnYcU3TXNxBCQAAAEgUe8DgWGsVhqHvGMCg/XY67y58ziTi5WXixXu4eD9BIIVhpDiO3ysb35WKH/qDMvGD/wbvjjRfdsS5qmpdNI+4tiiKZK31HQMAAAAdQLGHXhkVhf785z9rtVrp9c8/qyw/fjRvXznnZFvLAg1gYN6VZXf3MT//WPOHxeK76cN3R5yTJFWSVFoul3f3Bxgga63G47Hm87nvKAAAAOgAij30yoOHD1TXtYJA+vOf/qRXr17p5PTUd6zOOZ/aY6IDwE3sskzM80JxzMOOmzLGfGSyEgAAAPuIR9jolaOjY3395ImKYqSyLPXo0Zd6+PChFsul4jhWlqZqndNmvdZyudRqvfYd2YsojM4u3weAbnDOUUjtQBAG/NAGAAAAFyj20Cur1UpVVSlJEsVxpMVioSRJNB4Vcs6dTTJI4/FYh4eHstbq5atXWu9RwRcEgaIoknNcgA+gO9q2VRhS7N1Ua1sVRcGRZgAAAEiSuGEfvZOm6QcXwzdNo7IsVVWVjGnOfr/RYjFX0zT69tkzHR4c+A19h5IkYZoDQOdYaxQEPOy4qbqu9fDBA02nbMcFAAAAxR56qKoqlWWp5XLxh6/bNLUWi4UeP36s8Wh0B+n8i+NYbcu0HoBuOf+6FEWR5yT9Zq3RarXU02++YQM6AAAAKPbQL0EQKE1T5Xn+2Xc1ta3Ver3S06dP9+JJUBiGHMMF0ElN0yjLct8xes8YI2OMipz/lgAAAPtu+C0HBiVJEuVnT2TiOPnst2uaRsaYvTiSG4XhTjZYAsCu1XWtJPn8r934uKap9eDhQ98xAAAA4BnFHnqlrmv97//6L1VVdeW3bZpGB4eHt5CqW8IokqPZA9BBTVMrCALFMbu7bso5KeZYMwAAwN6j2EPvfPP11wrDQMaYK71d09QqrnCEFwCwe2VZajQa+47Re2ma6udffvEdAwAAAJ5R7KF3qqpSkqQaXWMZRtu2gz8G1rat6C4BdFVVlYqiiKm9G3Jy/KAKAAAAFHvon59/+UX//Oc/FcfxlZdhBEEw+I2x22O4PNkD0E3OOW02a6b2bsg0jR48eOA7BgAAADyj2EMvlVWl5XKpJNluyE3T7LPfdvD3zw39zweg98qyVBiGSpLUd5TeqqpKeZZpMqYgBQAA2GcUe+it1Xqt8XisOEmVZZnS9POeIA796JJzjoE9AJ23ndq7+pUKeKeuK927f993DAAAAHhEsYfeWq9WkqQ0SfTy1SvlRfGHk3vODf9OIg7iAuiDqqoUBIGy7PMnrvGhuq41nUwG/30NAAAAH0exh94qq0o//PCDfvzpJy0WC3333b9UFIXCMPro24RhKGvtHaa8e0mScBoXQC+s12vleeE7Rm855+ScUxR9/PseAAAAho2VdOi1xXJ58evxaKTGGGVZps1mfenrt22r8Wj0wdu9L4oi3Ts8VJZlKstSp/O5jDG3kn0X4jhWmm7vGUziWHGSaDqZfPTPDwBdUteViqJQnucqy9J3nF6y1ipJkk5/rwIAAMDtodjDIEynU3311VdqmlpN8/EnN+v1St98841evXqlk9PTi5fHcaz79+/rwf37qutabWuV57m+/PJLvf75Zx0fH9/FH+NSSRxv7xDMMsVRpCzLlGWZkiSRtH1SZ609m9xotdms1TSNt7wAcBXrs/tSKfau5/z71Waz8R0FAAAAHgSPnzzh0B56bzqd6qtHj7RaXT6J974oijQeT+ScU1XXSuJYSZKoqipVVam2bS9eNwwjjUYjhWGouq5VVZXKslTTNKqbZidPRIMg2GZIU8VRpCRJNB6Plaap4njbvRtr1NpWzjm1bStrjdq2Hf6GXwB7YTY7UNPUlFPXkOeFlsulfvn1V99RAAAA4AETexiEzWZzMcH2R6y1ms9PFYahoihSWZqPFoJta7VcLhSGocIwUpomyvNcQRAojmNFUSRjjKq6UlXVF+VfXddqmubS4i2OY03GY41GI+V5rqIofjN152StUVmWaltLeQdg8NbrlSaTKcXetXDHHgAAwD6j2MMgGGO0Wq2U54XK8vOeGLZt+8F03ue87mVXGJ0XhHmWaVTkCsNIURRdLOowxmhTllqvVppOp5pMJmqa5qzMMzo5Oaa8A7DXjDEyxmg8nnzW5DXecc5dTHcDAABg//BIEINxcnKiL7/88s4/7ruC8Pf32m0n/ULlWapRkctaq9PTkzvPCABdt16vdHBwqM0m/OwfumBbirJZGAAAYH9R7GEwxuOx2tb6jvGBd5N+bCsEgE9p2+3yn+l0xg9ArqBtWyb2AAAA9ljoOwCwC//x5z9rNpuxDRYAeqwsS1lrNZ3OfEfpDeecwpCHcwAAAPuKR4IYhNVqpTAMmYwDgJ5bLpcKgoBy7wqcY4EGAADAvqLYwyDMFwvuZAKAQXBaLOaUe1dQ17Vm06nvGAAAAPCAYg+9FwSBnn7zDdN6ADAQzlHuXYW1RuPx2HcMAAAAeECxh94Lw1BpmipNU99RAAA74pzTfH4qSZrNDjyn6ba2bZUkie8YAAAA8IBiD72X57nattVyufAdBQCwY4vFXM45yr1PaNtWccJmXAAAgH1EsYfeOzjYPtnjKC4ADBPl3qdZaxVHsSaTie8oAAAAuGMUe+i1v//tb7p/7542m7XvKACAW7RYzCU5TSYsibjMarXU02++Uca1FAAAAHuFYg+9dnxyImm7ERAAMGyLxUJxHCvPc99ROscYo7qu9NXjx76jAAAA4A5R7KG3ptOpHj54cHFECwAwbM45LZcLFcVIYchDmN+qqlrj0ch3DAAAANwhHhWjl6Io0pdffKGyLNU0je84AIA7YoxRWZYcyb1E21pJ0r1791QUBeUnAADAHmCFGnrp6ydPJElVVXpOAgC4a2W5UZ5niuOYxUm/sVwu9PDBA4VhKOecnv/wA9dVAAAADBg/ykUv5XmupuGJCgDsI+ecNptSo9HYd5TOMcZotVpqsZiraWr95T/+Q7PZzHcsAAAA3BKKPfTSfLFQHCe+YwAAPKmqUlEUcdz0E6qq0maz0ZPHj/XgwQPfcQAAAHALeDSMXlqtVopjTpIDwL5yzqmqKo1YFvFJdV1puVzoi4cP9eTJY4pQAACAgeHRHXonSRJ9++yZoohPXwDYZ1VVKklS3zE6r21bLRZzFXmh//b3v+vRl18qSZh6BwAAGILg8ZMnzncI4HM9e/ZM08lEkjSfn8pa6zkRAMCn6XQmY4w2m7XvKL0QhqGyLFee53r1+rWOjo58RwIAAMANcJYRvRGGoSbjsU5OTuRc6zsOAKADqqpUUYwo9j5T27babNaq60pffvGFAklvKfcAAAB6i7OM6IUoivTf/v531XVNqQcAuFDXtYIg4GjpFVlrtV6v9MUXX/iOAgAAgBug2EMvnF/2vV6vPCcBAHRNWW5UFCzRuIo4jjUaj5nWAwAA6DmO4qIXnn7zjaIo8h0DANBBVVWpKEYKw1Bty1T3b23v1csUxbGiMFIURXLO6YcXL7RcLn3HAwAAwA1Q7KEXgiDg/iQAwKWcc6rrbbm3WlFUJUmiNE0VRZHCMFIQBDKmUdM0qmyp8XisX9+8pdQDAAAYAIo9dN5oNFJRFDo5OfYdBQDQUWVZajqd+Y7hRZblSpJYURRfTC0a06iqKhljPtggXxQjLZcr/frrrx4TAwAAYFco9tBpURTpP/78Z0nbqT0AAC5jrVXbtiqKQpvNxnecWxPH8dk0XqwoOpvGs0ameVfkOec+8raJ4jjW98+f321oAAAA3BqKPXRWlmV68vix6rpWVZUfTBwAAPBb50s0hlTspWmmJEkURZGiKJRzOjtWW2u9NrLWfPb7yrJMP//8M/cQAgAADAjFHjrrm6+/VlEUms9PZcznP3EBAOynuq41Go0Vx3Evv2+EYXhW5MUKw+jiWG3TNCrLjYwx1yrlsixXlmUyxmi+WNxCcgAAAPhCsYfOGY/H+tO338o5p+Pjo48eKQIA4LeqqlSeF1ouu19gbY/VZorj7d142yUXRk3TyJhS1n78WO3nGo8nqutaP7x4MahJRgAAAGxR7KFzvnj4UEEQ6OTkmFIPAHAlVVXr4CD3HeNSHx6rjeSc226mTr1BAAAgAElEQVSqrSoZ09zKlRNpmuqf333H91MAAICBothDpyRJotFopNVqyZMQAMCVta1V2zqlaaa6rrzlCMNQWZYpimNFZ8dqbWtlGnOjY7VXZYxRURRar9e3/rEAAABw9yj20CnT6VRhGPbybiQAQDfUda0kSe602EuS5GxbbaQwPNtWa5rt/Xhm4+37WlVVevTokb7//nsvHx8AAAC3i2IPnTKdTiRt7x1iCy4A4DqsNUqS4tbe//mSiziOz4q87ZILY86P1ZrOfA+r60qz2Uyz6ZTFGQAAAANEsYdOmYwnOj4+lnO3fzwJADBM1lqFYbiz93f5NJ45ux+vlDE3X3Jxm9brtZ48eaL1d98xEQ8AADAwFHvojC+/+EJBEFDqAQBupG1bBUFw7bfPsvMlF9tttc61ahrTuWm8z2WMUV1X+vrJE/3w4oXvOAAAANghij10xul8rgcPHlwcaQIA4DquMj0XRdF2yUW0PVYbBIGstWqaWlVVy5im09N4n6ttnYIdTjECAACgGyj20Bl5lp1N7PlOAgAYqjRNlSTpxd14ks6O1dbabMxgj6oWRaHnz5/7jgEAAIAdo9hDJwRBoKdPn2qz2XAUFwBwI+8fw90eq00/WHLRNI3Kcrupdl8mxI0xKkYjbcrSdxQAAADsEMUeOsE5pzdv32oyHvuOAgDouTAMFQSB7t27/96x2u4vubhNVVXq3uGhjo6OfEcBAADADlHsoRPCMJRrW+V5rs1mvbdPvAAAN2et1WIx3+si77fatlUc87APAABgaHiEh0548OCBvvjiCy0WC56EAQBurGka3xG65wabggEAANBNrEdDJ6xWK0lSFPEpCQDAroVhKEPZCQAAMDi0KOiE6Gwz4Wg01nQ6U5IknhMBADAccZxouVz6jgEAAIAdo9hDJ6w3G5VlqTdv3ihJEgUBn5oAAOxKGIbalKXSNNVkMlGR574jAQAAYAe4Yw+d4JzT6Xyug9lMq9VKdV35jgQAwGBYa/Tk8WMFQSBjzHZplXN69eqVNuV2YzAAAAD6h2IPnVDkuR59+aWWyyWlHgAAO1ZVldrWqWnqi5clSaLHjx8riiJJ0j/++U8KPgAAgJ6h2EMnrNZrlVWptrW+owAAMEjvl3rb3zcX24OLYqTZbKajoyMf0QAAAHBNXGSGzrDGKggC3zEAANhPzvlOAAAAgCui2EN3BKLYAwDgjgVBoDRN2ZoLAADQQxR76IyTk1NlGVv6AAC4K2EYajKZ6PjkRPXZsVwAAAD0B8UeOuP4+FiSLi7xBgAAtyvLcp3OF3r9+rXvKAAAALgGij10ShiGctzxAwDArYuiSGma6u3bt76jAAAA4Joo9tApb4+OVBSF7xgAAAzeaDTWy5cvLzbjAgAAoH8o9tApx8fHSpLUdwwAAAYtDEMFQaDT+dx3FAAAANwAxR46JY4iKZCSJPEdBQCAwUqSVIvFwncMAAAA3BDFHjrl2bNnauqaY0EAANwi55zCkIeBAAAAfccjOnTKdlIv8B0DAIBBs9ZoPB4rCPieCwAA0GcUe+iM0WgkScqyzHMSAACGzVorYxo9/eabi++/AAAA6B+KPXRG0zRyzslaqzzPfccBAGDQ1uu1kiTRt8+eaTwe+44DAACAa6DYQ2c0TaP//V//pRcvXsjaVvfvP1Acs0QDAIDbstmsVdeVRkXhOwoAAACugWIPneKc06YsLyYHJpOJ50QAAAybc05RHPuOAQAAgGvgURw6J0kShWGoqqq02ax9xwEAYNDCMFJVVb5jAAAA4Boo9tA5aZqqrmutVkvfUQAA2AvWWt8RAAAAcA0cxUXnVGWpMORTEwCAu9C2ljv2AAAAeor2BJ1TNw3FHgAAdyQIQjXG+I4BAACAa6A9QSc1TaOYi7wBALh1URRps9n4jgEAAIBroNhDJ1VVpSii2AMA4LYFYSDDxB4AAEAvUeyhk+qmURD4TgEAwLAFQaAojCj2AAAAeopiD51U17WCgE9PAABuSxzHGo3GOjk9Udu2vuMAAADgGjjriE7aHsWNfMcAAGBwkiTRaDSWMUanp6f69c0b35EAAABwTRR76KT1eq04jhUEgZxzvuMAADAYeV7oxY8/arVa+Y4CAACAG+KsIzrJOaf5fK4sy31HAQBgUNq2ZSoeAABgICj20FmvXr9WlmUK2KIBAMDOVFWlJ48fK01T31EAAABwQxR76CxrrdabjZIk8R0FAIDBMKZRWZb607ffKuV7LAAAQK9R7KHTlsulooirIAEA2KW6rtQ0jb755hvfUQAAAHADFHvotLZtfUcAAGCQqqpUnudceQEAANBjFHvoNJ5sAABwc0Ux0mQy/d3LjTHKcxZVAQAA9BXFHjrNOUe5BwDADYVhqDRNf3dvbdu2SmKuvAAAAOgrij102nK5ZHkGAAA31LZWZVkqz4sPXu6cU5plnlIBAADgpij20GlN06hpGsUx5R4AANdlrVXTNDLGKE3Ti5fXda0H9+97TAYAAICboNhD5719+5b7fwAAuIG2bRXHsX5980Zp+m5Cz1ojyWkyHvsLBwAAgGuj2EPnHZ+cKAgCRVHkOwoAAP9/e3fe1caVb318n1NzSUIMtmNwOrGTnu67vO/y6XRiwDaTGTVXlWp6/sDmtju2ARsoFfp+1spaNohioxiBts45v1YqikJBEGg6naqqKgX/sf22qmoZy6+EAAAAbcRvcWiFi4uLT7YOAQCA28nzXHEU6e3btwrDSPZDmee6rtIkaTgdAAAAvgXFHlphOBrJ8yj2AAD4FsYYGWPk+b7mea7T01OFYSTf91UUhfKiaDoiAAAAvoHbdADgJrIsU1mWcl1XBU8+AAC4ljFGURTLcR051tFoNNJgMJAknZ6daWNjQ67ramd3t9mgAAAA+GYUe2iN4XCobrdLsQcAwA2EYaQkSXR6eqp5nquu66v31XWt3//4Q3Vdq6qqBlMCAADge7AVF60xmUzkunTRAABIku/7Wl1dU7fb++zPR9/3dXxyomw+/6TU+6gsS0o9AACAlqMlQWskaSprrRzHVVmyag8AsNwcx9Hp6anSNNXW1paKovjw89HI8zxNphPled50TAAAANwjij20Rl3XOjo60rNnzzSZjJuOAwBAo+q6lrVWo/FYk99/V7/fVxxFkqSz83ONRqOGEwIAAOC+UeyhVQbDoTY3N1m1BwBYelVVyfO8qz9fXFzo4uKi4VQAAAB4SJyxh1bpr6yoLEtKPQDA0quq+qrYAwAAwHKi2EOrdLtd5fm86RgAADSuris5jtN0DAAAADSIYg+tcjm9zzQdAwCAxn08Yw8AAADLi98G0SplVckYij0AAKrqcsUePxcBAACWF8UeWqWqKvH8BQCAS2VZyvf9pmMAAACgIRR7aJW6qpqOAADAwqiqUgHFHgAAwNKi2EOrZFkm12UCIAAA0uVK9iAImo4BAACAhlDsoVUm06kmk4m63R4HhgMAll5d13Jdt+kYAAAAaAjNCFpn/+BAo/FYYRg1HQUAgEZVVSXXYyU7AADAsqLYQysNh0M5Dv98AQDLrSgKdTsdVu0BAAAsKZoRtFKapnIcnsQAAJZbVVXKslQvXry4k+s9e/bsTq4DAACAh0Ezglaq61ppmsrzfOX5vOk4AAA0Jk1Traz09cOzZyqKQnVda57nmkwmt77Ws6dPNZ/PNRgM7iEpAAAA7hrFHlrr+OREP754QbEHAFh60+lE3W7nw9+MXNfVZDrV/v7+jT7ecRyFYShJ+vHFC4o9AACAljCbW1t10yGAb/XzTz/JWqMsy5qOAgDAQlldXdO/f/9dRVH86X2u62plZUWe6yqOY0VRpDzP5TiOXNdVWZb6/Y8/PvuxAAAAWBwUe2i1lZUVPXv6VLPZtOkoAAAslI/T4/cPDuQ4jnq9nsIgkOd58n1f83mmqqpVluWfVr/Hcazz8wudX1w0ER0AAAA3xFZctNra6qrKsmw6BgAACydNEwVhqFcvX6qqKhVFobIsNZ9n174gVpblZblHsQcAALDQKPbQWt1OR2EYajweNR0FAICFlKWpsjS99cflea5utydrraqquodkAAAAuAu26QDAt/J9n7N/AAC4B1VVqSwL9fv9pqMAAADgKyj20FpFUcgY03QMAAAeHd/35bqe5nMmzwMAACwytuKitbIsk+vyTxgAgLsUxx0ZY7Szs6OUqfMAAAALjVYErZUXhaxl0SkAAHfFdV0ZY/TH69eq67rpOAAAALgGrQhaK4oi5UX+xfcbYyj+AAC4BcdxlCQJpR4AAEBLsGIPreU6jvSZJx7WWoVhJM/zJF2exVcUuebzOU9UAAD4jI8vhnmep8GQafMAAABtQbGH1hpPJtra2pK1jqqqlCR5nqc47uj09FRn5+eq61q9Xk+rq6vq91dVVZWKolCSzCj5AAD4YGWlr7IqNZvONBgMmo4DAACAG6LYQ2tVVaXjkxNtrK9rOp3I930FQajdN2+UJMnV7UajkUajy9UHvu/rycaGOp2OkmSmqqrkuq6CIJTjOCqKQvN5pqIomvqyAAB4cGVZ6t3e3ic/PwEAALD4nF6v979NhwC+VZIkCsJQq/1V5UWht+/eKfvKBL+yLDWZThWGoXq9nqIolrWOTs/OdHx8rLIstbq6Jtd1Za2VtY6kmtV9AIBHzXEcGWM0nU6bjgIAAIBbMJtbWzQWwH8wxmi131fc6ch1HEVRpLIsNZ1Omo4GAMC9sNaq11vRv3//XWVZNh0HAAAAN0SxB1zDGKMfX7yQ73tsUQIAPFpRFCnL5trb3286CgAAAG7INh0AWHR1Xevg8FBBEH7zNVzXled58jxPruvKGHOHCQEA+H5Jkqjb7WhlZaXpKAAAALghij3gBsqyVF3Xty7kPm5t8v1AxlgZY+V5vvr9VXW7Pfl+cE+JAQC4vdlsph+ePWs6BgAAAG6IqbjADaVpKtf1lOfzG93e8zzFcUdHR0e6GAw+eZ8xRt1OR89+eKbIiZUks/uIDADArRRFoSgyWl1d1eC/fnYBAABg8bBiD7ihi8FAvu/f6La+HyiKYu2+efOnUk+63N47nky0s7MrSQrD6C6jAgDwzWazmTafP5fr8vovAADAoqPYA25oOBzKcRw5jvPF27iuqzjuyA8CbW9vXztso6oq7b55c3X2HgAATSvLUnmeq9vpNB0FAAAA16DYA26ormudnp5+doiGtVYrK30FQaiLwUB//PGH5nl+o+uWZanDw0OFEav2AACLwXVdZfObHT0BAACA5lDsAbdwdn4ua+2fhl5EUaTz83P9/scfOjs7U1VVt7ruaDyWNfarqwEBAHgIcdzRLEmuXXUOAACA5lHsAbdQ17V2dnfl+/7VtNswDCVjdXJ6+l3XPjg8VKfTvfXkXQAA7srlFHejd+/eNR0FAAAAN0CxB9xSnuf69++/a29/X0EQqCwr7e7sqK7r77ruaDTScDhUFMV3lBQAgNspilyu66rX6zUdBQAAADdgNre2vq+NAHBnjDH65dUr1XWtNGULFADg4TmOo06nq3/99lvTUQAAAHANVuwBC6Sua+2+eSPXdRUEwfUfAADAHauqStbyKyIAAEAb8FsbsGDKstTO7q7CMOKJFQDgwfm+rzRNm44BAACAG6A1ABbQx/P6GKQBAHhoURRrb2+v6RgAAAC4AbfpAAD+7MWLF8qyTGVZNh0FALAkPr6YZIxRWVUNpwEAAMBNUOwBCyaKInXiWMPhoOkoAIAl4Pu+4rgj6bLUuxgMeGEJAACgJSj2gAWTJInG47E6nY4mk0nTcQAAj1wYRtre2eFcPQAAgBbijD1gAb3b21NdS1EcKwgChmgAAO6F616+xkupBwAA0E60BcCC2t7Z0XA4UlGU6vVWKPcAAHfCcRzFcUdx3FGn09Xe/n7TkQAAAPCN2IoLLKiyLHV6eipJ2lhf15MnTzSZjK8m5gIA8C3iONb5+YXmea4kSTSfz5uOBAAAgG9EsQe0wNn5uRzH0erqqiaTcdNxAAAt5jiuzi8uGJABAADwCLC3D2iJ45MTWWvlOM4nb7fW+cJHAADwZ/P5XJvPnzcdAwAAAHeAFXtAi5ycnurJxoaKIpfjuHJdV1VVqaxKzaZTtukCAK41m03V661obW1NFxcXTccBAADAd6DYA1rk7OxM8/lcQRAoTRJNZzPVda3N58+1srKiNE2U53nTMQEAC246nej5Dz/IGqOz8/Om4wAAAOAbmc2tLZb4AI9Av9/X0ydP5Lqu5vlcZVHKGCPf9+V5nuq6Vp7nKopCWZY2HRcA0DBrreK4o6qqdHB4qNls1nQkAAAA3BLFHvDIhGGolZUVRWGoqqo0Go00HI3kOI6iKNLTJ09krVWS8AQOACD5vq8wjDSdTvVub6/pOAAAALgFij1gyXiuq7///e+6uGDrFQDg/3Q6XY0nEx0dHTUdBQAAADfEVFxgyTx9+lRpylZcAMCnZrOp1lZXFcdx01EAAABwQwzPAJaI53nq9/sajYZNRwEALJi6rjWbTfXy559ljNHJyYmOT06ajgUAAICvoNgDlsjGxoayLFNdswMfAPBneZ5rNBrK9wN5ntd0HAAAAFyDrbjAkgjDUGurq0zEBQB8VVVVkqSiKBpOAgAAgOtQ7AFL4tmHs/VYrQcAuI4xUlGWTccAAADANSj2gCUxnU4VBIHCMJTjOE3HAQAsMGOs8jxvOgYAAACuQbEHLImz83Pt7e0pSVJ1uz1Zy7c/AOBLahljmg4BAACAazA8A1gik+lUk+lUruvKdV3N5/OmIwEAFlBV1QqDQMxQBwAAWGws2QGWTBzHiuOYs/YAAF80n2daX1/X2tpa01EAAADwFRR7wBLxXFc///ST0jTl7CQAwBdVVaXJZKytzU2FYdh0HAAAAHwBxR6wRIIgUFEWynO24AIAvs7zfGVZpjRNm44CAACAL6DYA5ZIHMeqq6rpGACABef7vhzH0c7ubtNRAAAA8BUUe8CSePb0qTY2Nlh5AQC4VhTFere3p7Ism44CAACAr2AqLrAEer2e1tfXNR6PVLFiDwDwBa7rKgwjjUYjXggCAABoAYo9YAkkSSJjjBzHodgDAPyJMUYrK32VZanT01OdX1w0HQkAAAA3wFZcYAkURaG9/X0FQSBJstZRGEZyHKfhZACARVHXtcaTCaUeAABAi1DsAUsiSRK5rqcwjNTr9SRJvh80nAoA0DRrrYIgUFVVcnnBBwAAoFXYigssiaIodHFxIWOt3r57p26noydPnjQdCwDQINd11el0dTEYaDY713g8bjoSAAAAboFiD1gih0dHV3/OsoytuACw5KIo1t7ensaTSdNRAAAA8A3YigssqX6/r6LIm44BAGhIEIQyxigviqajAAAA4BtR7AFLyFqr9fV1pWnadBQAQEOKIldRFPr5p5/0119/VRiGTUcCAADALVHsAUvI2stvfWNMw0kAAE0py1Kz2VTj8UhlWejlzz9ra3Oz6VgAAAC4BYo9YAkVRaH3x8fq9VaYjAsAUJZlms1mrNoDAABoGYo9YEmdnZ3pj9evFQSBVlfX1O32WMEHAEvMcRylGUc0AAAAtAlTcYEllue5fvv3v2Wt1Q/PnimOYyXJ7Or91lpZa1V85mB1Y4zqun7IuACAe2StVZpmTccAAADALbBiD4CqqtLxyYl835fjOJKkMAzV7a2o2+1dvU26XNHR76+q319VGEZNRQYA3Ln6k8d7AAAALD6KPQCSLg9R39/fV6+3on5/VZLR77//rtFoJNf1rm4Xxx0dHh3pX7/9Jtd1FQScxwQAj0FdU+wBAAC0DVtxAVwZjcf6f//6lxzHudp+O0sSrQWBXNdVGIaaTqcaDAaSpNfb2/r73/4mSQqCQFmWKeN8JgBoJcdxlWVsxQUAAGgTVuwB+ERd15+cqTedThWGocIw0sXFQHv7+1fvK8tSh4eHclxXB4eHcl1XURQ3ERsA8B0+Hq3w8YUbAAAAtIPZ3Nri9HsAX2WtVVVV197OcRz9+OKFfN/XdDp5gGQAgG9hrVUYRnIcR9ZazWYzHRwcKP/MsCQAAAAsLoo9AHfKGKNff/lFeT5XnudyXVfWOiqK/EblIADg/q2s9HV2fq7RaKSyLD87/RwAAACLj624AO5UXdc6PjlRHHfU76/K9wN1u115nt90NADAf7g8FzWj1AMAAGgxhmcAuHOj0Ujz+VxVVckYo1cvXzJUAwAWyHQ60YutLRljNBwOm44DAACAb8SKPQD3Ik1TzedzrfR6yvN503EAAB8EQaAgCGWMUSdm4BEAAECbsWIPwL3yg4Cz9QBgQXS7PWVZprPzE83nc6Upq6kBAADajGIPwL0xxigMQxV53nQUAFh6vh+oKAq9efu26SgAAAC4IxR7AO6FtVY/vnghawxbcQHgHnmepyiKZYyU54XqulKapqrr+pPbWWs1nU4bSgkAAID7QLEH4M4ZY/TrL7+oqipNp5Om4wDAo+J5nlzXVVlWqutKcdzRm7dvVeS5oijSxsaGwjBSksw++bi6ruW4TkOpAQAAcB8YngHgzoVhKGvtn55UAgC+j7VWnU5Xo9FYZVWp0+lq/+BAs9lM8zzXcDTS4dGRPM9Tr7eiKIpkjPm/C9RfvjYAAADahxV7AO5cnueyltcNAOAuua6rTqer9+/f6+z8/Iu3S5JE//rtN0VhqPX1dcVxR9PpRJ7n6fjk5AETAwAA4L7xzBvAnSuKQkmSyPeDpqMAwKPwcaXeu3fvvlrq/ackTXVweChjjDzPk1RLNUv2AAAAHhOKPQD3YjyZyHF4iAGAu9DpdHR8cqLJNwy/cBxHZVmqLCuFUXQP6QAAANAUtuICuBd5nssYij0AuAtlWcl1bj/4IggCWWsVhpFc15W5/kMAAADQIhR7AO5FmqbyPE/GGNVs/QKAW3McR3HcUV3Xcl1Xs9ntBxKlaartnR15nqeiKL7pGgAAAFhcFHsA7sV8PtdwONTq6qpms6nm83nTkQCgVYwxcl1Xu7u7miXJN79IkiSJkiS543QAAABYBOyTA3BvDg4P9Xp7W2EYKQhCGcMmMAC4qSAIdfT+vaazGSufAQAA8FkUewDuVZZl2t7ZUVmWWlnpKwzDpiMBwEIyxshaR9ZaeZ4vx3F0dnbWdCwAAAAsMLO5tcVLwAAehOd52traUuD7mk4nrEABsLS63Z6KIlee53JdV57ny3VdFUUha62KotDR0dE3TcEFAADA8qDYA/DgNjc31e10NJ1Omo4CAA/O8zz5fqD5fK4gCJQkiYajkUajUdPRAAAA0DIMzwDw4A4PD/WPv/9djuOoLMum4wDAg/p4dh5FHgAAAL4XZ+wBaATbcAE8dsYYOY7zyduiKFJRlpR6AAAAuBOs2APQCNd1Wa0H4FGL445831eSJHIcR67rKk1TvXn7puloAAAAeCQo9gA0whjTdAQAuDPWWlVVdfX3j0Xe9s6O1tfXNZlMNJ1OVRRFgykBAADw2FDsAXhwlHoAHpuVlb6qqlKWpbLWyvcD7e3vK0kS7e/vNx0PAAAAjxTFHoBG/OcZe9ZaRVGkvCg0zzIZY+T7gRzHkTGXty2KQvP5vMHEAPB5xlgZY3R2diY/CJSmqZLZTLMkaToaAAAAHjmKPQAPrq5rJUmiIAiUZZl8P1CWzRVFkeqqlud5yvNcFxcXKspSrutqfW1NKyt9zWZsZQOwODzPVxzHOjk91cnpadNxAAAAsGQo9gA0Yv/gQL/+8ovqupbvexqPxzo5OdHLly9ljNHumzefFHiDwUBra2t6srGhopg0mBwALjmOoyiKtLOzozTLmo4DAACAJUSxB6AR8/lc8/lcnU5X+/v7Go3HqqpKOzs7cl33s6vygiBQVTFJF0DzjDGKokinZ2eUegAAAGgMxR6Axuy+eSNjzCclXppl0heeJPdXVjSdTh8qHgB8wlorx3Hkeb48z9NgMNDZ2VnTsQAAALDEKPYANKYsb776zhgj13VZsQfgwTmOqziOJenq/M/BcHirxzAAAADgPlDsAWgFY8wnk3QB4L5Z66jTiSUZHR8f62IwaDoSAAAA8AmKPQALLY5jua6r+XwuiYIPwMNwHEfdbk9H79/r4uKi6TgAAADAZ1HsAVhY1lq9evlSWZbJcRwVRUGpB+DeBUGoMAy1f3Cg0WjUdBwAAADgiyj2ACws3/NUFIVmMwZmALh/nucpDCMVRaE//vhD+WemcwMAAACLhGIPwMKK41hlyRNrAA8j7nR0eHikAWfpAQAAoCVs0wEA4EuCIFBZVk3HALAk0iTR8x9+UOfDBFwAAABg0VHsAVhYZVnKGNN0DABLIssyzWYz/fTTT01HAQAAAG6ErbgAFka329Xa6qok6fDoSGVVUewBeFBFkassS3U6HU2nnO8JAACAxUaxB6BxxhhtPn+uXq+n+TyTMVZ/++tfJYkn1gAeXFkWiqOIxx8AAAAsPIo9AI17/vwHdTodTSZj1XUtSZrPM0lSVXHGHoCHE0WxgiCQ48yajgIAAABci2IPQOM811Oez69KPYlCD0AzwjDU27dvlaRp01EAAACAazE8A0Dj0iyTtU7TMQBAdV1rMp2qKIqmowAAAADXotgD0Lg0SWQtD0cAmldVlTzPazoGAAAAcCM8kwbQuDTLeCINYCHkeX41nRsAAABYdBR7ABo3n881Go3U6XabjgJgyWVZqvX1dfm+33QUAAAA4FoUewAWwsHhoXzPlzGm6SgAllhVVUrTRH/58UcejwAAALDwKPYALIRer6c8zz+ZjAsATciyTNZaPX36tOkoAAAAwFdR7AFYCCu9nvJ83nQMAJAkJclM62tr6nY6TUcBAAAAvohiD0CjPM/T5uamer2u5vO86TgAIOlyS26WpVpbW2s6CgAAAPBFbtMBACyvIAj06tXLq+EZbMMFsEjm87n6/VUZY3h8AgAAwEJixR6Axjx98kRZmilNEp4042uV7PAAABl7SURBVMH4vs/EU9xIXdcqy5J/LwAAAFhYFHsAGtPpdJTnbL/Fw+p0uvI8X0EQNh0FAAAAAL4LxR6ARqysrMgYo6oqm46CJbT75o3CMJQxpukoWHB1XclxnKZjAAAAAJ/FGXsAHlQQBPr5p59krdV0Omk6DpaM5/nK81x5nms8HiuKYqVpImOMrHVUFLmiKJLn+SrLUtPpRI7jyvd9VVUlY4zKstB8zgTnZVGWlcIw1Gw2azoKAAAA8CcUewAeVL/fV1mWmkzGTUfBkonjjhzH0bu9PUnS2fm5Np8/V7+/+mECaqZer6fTszOdnr7VxsaG1lYvByccn5zIc13N81xPnzxRVVUqiqLhrwgPoaouiz0AAABgEVHsAXhwrusoCAJlWdZ0FCyJIAhUVpVeb29fDWpJkkTbOzuKokhFUSjPc1lrVVWVJOn9+/eaTCZSXWv6H6u1rDHq9/sUe0vCcRxladp0DAAAAOCzOGMPwIM6OTnR0ftjRVEs1+W1BTwM1/V0enr62enLSZJcDXH5WOp9NJ1OPyn1JGkymcjzvPsLi4Xi+74Gw2HTMQAAAIDPotgD8KDqupa1VmVZsuIJD8Zae2fn4qVZptlspjCM7uR6WGxVVcnjRQgAAAAsKIo9AA9utd9XmiZNx8ASuZzAXF1/wxs6ODyU7/vqdLqs3nvk5vO51jfWm44BAAAAfBbFHoAH47quPM+7PO+sLJuOgyVj7d39yCuKQr/9+986PjlhW/kjl2WpVvuXQ1QAAACARcMzEQAP4i8//qhut6u6rpXn+Z2ungK+xlorY4xc173TgS11XV8O1/jwZzxOxhjVdc3/YwAAACwkij0ADyIIAk2nE87Vw4Oy1qrb7enk9FTT6fTOr9/r9VSWBStQHzHXdVVVlXq9nsbjcdNxAAAAgE+wFRfAg0iSRI7jNB0DS8RxHHW7PR2fnOj09PRePkee53Ic99Ft0wyCQEEQNh1jIcznc2VZqq3NTf3y6hWPYwAAAFgorNgD8CBq1ZIeV/mBxWWMUbfb08HBgYaj0b19nul0qouLC62vr//HpOdaZVkqz/MbX8daqyAIlGXZZ7epW+soiiLVqlUWhYqiVFl+ffVrEIRyXUd1LdV1pY87Sa21V9uT/3ObaVEUMsbI931NZzN5rqMgCJVl6W3ukkdpPp9rPp8riiL99Je/aGd3t+lIAAAAgCTJbG5tcWgMgDtlrdXm5qZW+33lRaHpZCLP82StUZpSEuDuOI4rz3NljFVVVVclVBRFms4SHR0dPUgOz/PkeZ46nY4cx9FKr6eiKL46/dlaK98PFIaXK+PqulaaJp89B3BlZUUnp2cqi0LdbldRFMnzPJVlqaqqPpRzl+XdVTk3nepiMJAxRp7nybFWtaQiz5Wmqaq6Vl1VMtbKc11FcSzVtUbjsbIsUxAEevXypUaj4X3dba3U7XY1nc60f3DQdBQAAACAYg/A3YqiSD//9JPyPFeaJrLWyvM8xXFH83l2NWwA+F6+7ysMIw1HI2VZpm6no263q7Is5TiOtnd2GiuSHcfRy5c/yxqrLEuvzpb0/UC+78l1PVV1pfForOOTE+V5rmdPn2p9fV15nivPcxXF5Yq/MIxUFIXevnv3yecwxigIAjnWynEceb4vx3FUFIUmk4nm8/l3fx3/889/ajQaMjjiv/R6K5rNZjp6//5WKzMBAACAu0axB+BO/frLLyrL4k+lgrWOjBFDBnAnjDFaWelre3tb2X/8W/u4pTUIAg0GgwYTXmZcW13V06dPr7IlSaKzszNNZ7PPbrnt9XryfV/ra2syxqgsC3merz9ev25k8Myvv/yiosgprz4jDEMFQajTszMNh8M7KVIBAACA26LYA3CnfnzxQp7ncS4Xvsh1XRVFIc/zvrkw8rzLVW+vt7fvON39iMJQxS3P3Vvt9xXHsc7Ozz+7Pfch9LpdvXjxQuPxiFV7n3FZJIfyfV9FUej19vZnC1sAAADgvjAVF8CdOjs/VxAETcfAggqCUL3eilZX19TrrVydL3dTjuOo3++r2+216rzGJE1vXWIOhkMdHB42VupJ0ngy0Wg0uvX/p2VRVZWSZKbRaCjf92Utv1YBAADgYTEVF8CdSpJEk8lEnU5H0+m06ThYAMYYxXFHnuepqiq93t6+GuTw8uefZYz54jTYj3zfl+O48n3/3ifd4lPjyUSdTtx0jIVljFHc6Wg4HDayXRoAAADLjWIPwJ3yPO/DFE5fEsUeLgeqpGmq7Z2dP52xeHJ6KmuM1tfXlSSzP51T9nHwSpKmuhgMNJ1OG13BtoySJJHrek3HWEiO46jT6Wo0Gung8LDpOAAAAFhCFHsA7sRqv6+nT5/KdV1lWdr44AIshjCMVJaVDg4PPzs45eTkRJJ0MRjo119+kWRkP0x5dV1XVVVp980bJUnywMnxUVFcDsP5njMRH5uPE4mDINTB4aGGw2HTkQAAALCkKPYAfDfHcbS5uanpdKIkqTg8HleMMZpMp9dOQ57P59re2dEvr15pMpno+OREaZqytXFBnF9c6MnGxlIWe5clXijXdWWtlTFGxhgNh0O929tfyvsEAAAAi4NiD8B3sdbq+Q8/qCzLR1fCRFEkax1Za1XXlbIs++yTeNd15TiuyrJ4dPfB95rPMz17+lQX5+fKr7lvsizT//vXvx4oGW7j4kOx5/v+n7ZLP2ae5yuOYw0GAw1HIxVFoaqq+D4HAADAwqDYA/BdtjY3FUWhZrPHdZ5eGIYqilKnp+9VFIWCINDm5qY8z78qMcuyUBCE8n1fo/FY3U5Hvl8v1H3hOK4cx1FR5A+6ktJaK8/z5fu+BsPhtaUeFt/e/r5e/vyz8jxXXddNx3kQcRyzFRwAAAALjWIPwHe5nH47eXTbb40xSpJE09lMkpTN55rOZur3+wrDUJ04vjxzrCj0entbRVHIGKP/+ec/lSSzhSg+fN9XGEaazmbq9VY0m82U5w+z2sr3A8VxrJ3dXaYjPxJJkmgwGKjT6Wg2m37YmupIksqyVFk+rvL2cqVuTakHAACAhUaxB+C7zPNcjuM8umIvzwutrq7q+MNwB+myvDg/P7/6u+M4n5wdV9e18g/3R9Nb9ay1iqJYr7e3NZ/PFQSBfv7pJ1nHKkvTe//8eT7XfO5S6j0yR+/f6+XPP2ttbV1ZlinLMtWqFUexrLUf3nb//74egu/7Gk8mTccAAAAAvopiD8B3SWYzxXH0aA6Q931fnu/Lcz2dnp5+9bafGwgxHA7V7XbvvNiz1ioIwg9/qyUZ+b4vY4zKslSWpVdnn1lr1e32dHR0dPW2LMv0entbv/76q+qquvdz0lzXu1rtiMejrmvt7O5+9n1hGOr5Dz+o0+lqOl3sQswYozjuyPd95XmuLEs/eQz7+P22t3/QYEoAAADgehR7AL6LtbbpCDfiOI7qur5aWeg4ruI4VlkWSpJEQRDIGCPfD/Tu3TvNkuSbViEOhkNtbGwoz+fXToK9jTAMNUtSJbPZ5RZBSZPxWPM8V6fT0V9+/FFlWaksC3U6Xb0/PtbFYPDJNcqy1O7urn559UqO4yrL0ntbaek4jmb/9fnxuKVpqt03b/TPf/zjT6tZF4kxRt1uT4PBQMcnJ+p2u9p8/ly+H2g+z1TXteK480kxDgAAACwqp9fr/W/TIQC0k+d52trcXJgz5b4kjjvqdrsfijtfvh9IqpXnheq61srKipIkUZbNdfT+vWazb/96yrJUPp9rY+OJXNeVVN9Jeeb7gc7OzjQajZQkiZIkUfnhunmeaz6f68mTJ/I8T7Mk0fHx8RfzXQwG8jxPq6trSr+4Ldf835+M+cJtPu/jNuDDo6NHt0Ub16vqWv2V/sKWYr1eT4PBUO8/fI/M53OdX1yolhRHsVzX0/HxsQbDYbNBAQAAgBtgxR6AbxaF4YNPW70tz/NUSzo4ONDTZ081uBgojmNFUayzszO9Pz6W67p3unV2OBppPJloZWVFTzY2FMedTyaJFkXx1SEWQRDIWvvJof2e532lhJNG47GqvT0FwWUB+DVlWWo8HqvfX/nCLYxWV1c/3Ce1HOfyR8XHrYp1fbmV93Mrsj6uhjp6/77xcwbRjPPzc/VXVhQEgbIsazrOJ8Iw1GyWXJV6H9V1rfPz80/O0AQAAADagGIPwDeL4nihSz3pcqXb+cXF1X8fdTqdq+LsPgqoqqo0GAw0GAw+TKcNZY2R47raWF+XMfrsiqY47qgsS7muJ9fNVRSFPM9XmqbX5pxMJprc8LD/eZ7LWke+7/8ph+e5StJUk/FYruvq8OhInucpiiJZa/Xjixeq6/pPxZ4xRp1OV8PhUBf/cV9j+RweHenVy5fK80JVtThbci/PzdtuOgYAAABwZ9pxOBaAhbS62leWLeZ2u48cx/nsYI/pdPpgpeR8PtdoNNJgONTZ2Zne7e0piuJPtri6rqt+f1VVVenN27caDAZyXU/S5Sqjk2sGedxWnud6/fq1wjBSEISy1pExRkEQXq20Ojk91eHR0dXtR6ORojBUmqafrB68LP1i9furGo3HVx+D5ZWmqY6OjtTpdJqOcuXjuX+LukUYAAAA+Bas2APwTVzXlWOdhVqN8znz+VydONZoNGo6ypUkSXRxcaGV/ory+VxVVSuMQu3t72s8Hku63M67vr4u13WVZdnV2+/SPM+1++aNNp8/V7fblbVWk+lUpig1/sL91e12ledzhWEkz/PkOI6yLNNgONRwOGT7La5cDAZaX1+/GkrRNNf1NJ1Om44BAAAA3CmzubW1uCfeA1gYl2endRVHkdbW1iRdruJKklnDyS5drm6rr4qlOO7IdV0ZY/Rub+/GW1Qf0vramsIoUhxFyvNcb96+/eT9cRzLc12NxuOFGU6ytramZ0+fajQa6WIwUJZlC5MNiycIAv3y6pXG41Hj2/Y/TotepJIfAAAA+F4UewCuFcexfnzxQtLl4IUsS2WM+ezwhCbE8eV2v49bW9M0URx3tLO7y7Y7oGEb6+vaeLKhyT2sOr0p3w/k+75+/+MPimgAAAA8KmzFBXCtH549U57PF27C5Ueu62pnd1dZlunvf/ubOp2uRuMRpR6wAM7Oz9XpdNTpdDWbTe+1WAuCUK7rqCiKq+//MIzkuq62d3Yo9QAAAPDoOL1e73+bDgFgscXR5Xlqi3p+mjFGcdzRcDjUYDhUmqYaDAY8iQcWxHA0kud5Wl1dlbXmzh9LLo8K6KksS52encn3fPV6KwrDSJPpVO/evVvYxy8AAADge7AVF8C1XNfVX3/9VVmWLuSqPWutut2e/vXbb01HAfAVrutq8/lzRVGkyeRutua6rqs47uji4kLvj4/v5JoAAABAW9imAwBYfEVR6PX2tlzXUxTFTcf5kyAINORAfGDhFUWhd3t7yvNcvu9/83WstQqCQN1uT1EUa39/n1IPAAAAS4liD8CN5Hmu19vbstbK87ym41yx1sr3Ax3zpB5ojdFoJMe53TG/xhgFQaBeb0W93oqKotTR+/f67d//1ngBp14DAAAAD4HhGQBurKoqvT8+1tbmc+V53nQcSZfTLs8vLhZmQi+A62VZJuvc7LXFIAjkeb5c19V4PNb74z3NZrN7TggAAAC0A8UegFvJ81zWOk3HuOL7ng4OBk3HAHAL09lMruPKWquqqj57G8/zFMcdzWYzHRweajq934m6AAAAQBtR7AG4Ecdx9GJrS51OR9Pp4mx7M8aqYLUe0Cp1Xev8/FzdbkdJknzyPmutoiiStY7evH3L6jwAAADgKyj2AFzrh2fPtLGxoTRNNBw2vzqu0+lerfSx1spxHBVF0XQsALcwGA719OnTP5215ziOzs7OdHJ6ygo9AAAA4Bpmc2uL35oBfNHGxoaebGxoMhkvxJNsz/PV6XS0u7sr6zjKsmxhzvsDcDtBEMjaT8/ay/Ocoh4AAAC4IVbsAfiqZ0+fajweLUSp57qewjC83J73X9v3ALRPlmVNRwAAAABa7WYj6QAspdV+X2VZfvFw+4dXq6oqTafTpoMAAAAAANA4VuwBS8xaq163q5WVFUVRpLqu5TjO1dY4a61Go2HDKf9PWVZyXR62AAAAAACQKPaApfbq1StZY1QUuZLkcvJkXV+uiltf35CkhTrrKopCjcbjpmMAAAAAALAQKPaAJeZ7nkaj4WfPz5tOpwszlMIYqygKZYzVwcFB03EAAAAAAFgIFHvAEqvrWsaYzxZ7WZbe++f3PE/GGBlj5Hm+PM/7sGKw1HQ6let6so6V7/m6uLjQ8cnJQgzxAAAAAABgEVDsAUvK930ZYx58MIa1VkEQyvd9pVmmoihUV6VOTs80mUzkuq7++Y9/qN9f1WAw0HQwVZKmStP7LxoBAAAAAGgTij1gSW1sbCjLsgf9nJ7nKY47Oj8/1/nFxWe3+na7XUnSu709DYeLM7gDAAAAAIBFQ7EHLKEoirTa7z/4xNs47mj3zRslSfLF24zHY73e3v7qbQAAAAAAAMUesJR+/eUXSZfbYsuy/O7rOY4j1/VU15Xm8/kXb2eMubawK8uSUg8AAAAAgBug2AOWjLVWaZqqLEsFQaDZbPbN1zLGKI47so7VZDyR5/taWekryy6vH0WxjDHKskx1Xakoijv8SgAAAAAAWG4Ue8CSqapKf7x+rb/99a/ffcZeHHc0mU51dHR0Na02iiI9ffJEcdzRweGhsizTT3/5i4Ig0M7u7h18BQAAAAAAQKLYA5ZWnucKgkB1XX3TdlzHceQ4jg4PDz95e5Ikevvu3Sdv2z840NMnTzSdTr8rMwAAAAAA+D+26QAAmrG3v6/haKROpyvfD2798XEc6+zs7Ea3nc1mevP27a0/BwAAAAAA+DKKPWBJFUWh4+Nj7e3vS5L6/VVZe/1DgjFGnU5XeVHq5PT0vmMCAAAAAIAvMJtbW3XTIQA078XWlnzfV5alX71dEISqqkpv3727OlcPAAAAAAA8PFbsAZAkZVkma82NblsUBaUeAAAAAAANo9gDIElKs0yO8/V5OsYYBUGg0Xj8QKkAAAAAAMCXUOwBkCRNp1M5jiNjvrxqL4piXQwGGlPsAQAAAADQuK8vzwGwNOq61nA4VL/fV1EUms/nKstCxhiVZSlrrTzP08nJSdNRAQAAAACAGJ4B4L94nqcwDPX8hx/kOI5q1aqrWo7j6Oj9e11cXDQdEQAAAAAAiBV7AP5LnufK8/xqu60xRnEUqSxLpVnWcDoAAAAAAPARxR6Ar6rrWtPZrOkYAAAAAADgvzA8A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X+P84L0/mTuNOFAAAAAElFTkSuQmCC"/>
          <p:cNvSpPr>
            <a:spLocks noChangeAspect="1" noChangeArrowheads="1"/>
          </p:cNvSpPr>
          <p:nvPr/>
        </p:nvSpPr>
        <p:spPr bwMode="auto">
          <a:xfrm>
            <a:off x="122515" y="-113763"/>
            <a:ext cx="240030" cy="2400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16865" y="916409"/>
            <a:ext cx="435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srgbClr val="2BC8E7"/>
                </a:solidFill>
                <a:latin typeface="Roboto Light" pitchFamily="2" charset="0"/>
                <a:ea typeface="Roboto Light" pitchFamily="2" charset="0"/>
              </a:rPr>
              <a:t>Agências de Instituições Supervisionadas pelo </a:t>
            </a:r>
            <a:r>
              <a:rPr lang="pt-BR" sz="1400" dirty="0" err="1" smtClean="0">
                <a:solidFill>
                  <a:srgbClr val="2BC8E7"/>
                </a:solidFill>
                <a:latin typeface="Roboto Light" pitchFamily="2" charset="0"/>
                <a:ea typeface="Roboto Light" pitchFamily="2" charset="0"/>
              </a:rPr>
              <a:t>Bacen</a:t>
            </a:r>
            <a:endParaRPr lang="pt-BR" sz="1400" dirty="0">
              <a:solidFill>
                <a:srgbClr val="2BC8E7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23603" y="304052"/>
            <a:ext cx="532518" cy="20005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700" b="1" dirty="0" smtClean="0">
                <a:solidFill>
                  <a:srgbClr val="FFC000"/>
                </a:solidFill>
                <a:latin typeface="Roboto Light" pitchFamily="2" charset="0"/>
                <a:ea typeface="Roboto Light" pitchFamily="2" charset="0"/>
              </a:rPr>
              <a:t>#</a:t>
            </a:r>
            <a:r>
              <a:rPr lang="pt-BR" sz="700" b="1" dirty="0" err="1" smtClean="0">
                <a:solidFill>
                  <a:srgbClr val="FFC000"/>
                </a:solidFill>
                <a:latin typeface="Roboto Light" pitchFamily="2" charset="0"/>
                <a:ea typeface="Roboto Light" pitchFamily="2" charset="0"/>
              </a:rPr>
              <a:t>DataViz</a:t>
            </a:r>
            <a:endParaRPr lang="pt-BR" sz="700" b="1" dirty="0">
              <a:solidFill>
                <a:srgbClr val="FFC00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95611" y="311486"/>
            <a:ext cx="422146" cy="170119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Picture 10" descr="C:\Users\Ricardo\Documents\R-Projetos\Exploratory-Data-Analysis-Bancarization\img\agencias_dark_mode.png"/>
          <p:cNvPicPr>
            <a:picLocks noChangeAspect="1" noChangeArrowheads="1"/>
          </p:cNvPicPr>
          <p:nvPr/>
        </p:nvPicPr>
        <p:blipFill>
          <a:blip r:embed="rId3" cstate="print"/>
          <a:srcRect l="7699" t="5113" r="4174" b="5113"/>
          <a:stretch>
            <a:fillRect/>
          </a:stretch>
        </p:blipFill>
        <p:spPr bwMode="auto">
          <a:xfrm>
            <a:off x="359185" y="1296194"/>
            <a:ext cx="3789895" cy="5760640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2700337" y="6821048"/>
            <a:ext cx="2530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u="sng" dirty="0" smtClean="0">
                <a:solidFill>
                  <a:srgbClr val="2BC8E7"/>
                </a:solidFill>
                <a:latin typeface="Roboto Light" pitchFamily="2" charset="0"/>
                <a:ea typeface="Roboto Light" pitchFamily="2" charset="0"/>
              </a:rPr>
              <a:t>https://dadosabertos.bcb.gov.br/dataset/agencias</a:t>
            </a:r>
            <a:endParaRPr lang="pt-BR" sz="800" i="1" u="sng" dirty="0">
              <a:solidFill>
                <a:srgbClr val="2BC8E7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3897958" y="6629664"/>
            <a:ext cx="1275892" cy="0"/>
          </a:xfrm>
          <a:prstGeom prst="line">
            <a:avLst/>
          </a:prstGeom>
          <a:ln w="1270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33</Words>
  <Application>Microsoft Office PowerPoint</Application>
  <PresentationFormat>Personalizar</PresentationFormat>
  <Paragraphs>10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Ricardo</cp:lastModifiedBy>
  <cp:revision>16</cp:revision>
  <dcterms:created xsi:type="dcterms:W3CDTF">2020-09-12T23:05:55Z</dcterms:created>
  <dcterms:modified xsi:type="dcterms:W3CDTF">2022-01-23T20:45:16Z</dcterms:modified>
</cp:coreProperties>
</file>