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400675" cy="72009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E1"/>
    <a:srgbClr val="E3C062"/>
    <a:srgbClr val="1BC062"/>
    <a:srgbClr val="2BC8E7"/>
    <a:srgbClr val="333332"/>
    <a:srgbClr val="19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>
        <p:scale>
          <a:sx n="120" d="100"/>
          <a:sy n="120" d="100"/>
        </p:scale>
        <p:origin x="-3516" y="258"/>
      </p:cViewPr>
      <p:guideLst>
        <p:guide orient="horz" pos="2268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6BCE-9BBC-4F24-93FD-BBB339ED498A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9980-F8D3-4C95-AB75-A5B2EAF6AF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9980-F8D3-4C95-AB75-A5B2EAF6AF2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51" y="2236948"/>
            <a:ext cx="4590574" cy="15435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101" y="4080510"/>
            <a:ext cx="378047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915489" y="288373"/>
            <a:ext cx="1215152" cy="61441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70034" y="288373"/>
            <a:ext cx="3555444" cy="61441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616" y="4627246"/>
            <a:ext cx="4590574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616" y="3052050"/>
            <a:ext cx="459057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0034" y="1680213"/>
            <a:ext cx="23852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45343" y="1680213"/>
            <a:ext cx="23852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4" y="1611868"/>
            <a:ext cx="238623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0034" y="2283619"/>
            <a:ext cx="2386236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743471" y="1611868"/>
            <a:ext cx="238717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743471" y="2283619"/>
            <a:ext cx="238717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037" y="286705"/>
            <a:ext cx="1776785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516" y="286705"/>
            <a:ext cx="3019128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70037" y="1506856"/>
            <a:ext cx="1776785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8570" y="5040632"/>
            <a:ext cx="32404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58570" y="643413"/>
            <a:ext cx="32404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8570" y="5635707"/>
            <a:ext cx="32404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70034" y="288370"/>
            <a:ext cx="486060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4" y="1680213"/>
            <a:ext cx="486060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0034" y="6674170"/>
            <a:ext cx="126015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45231" y="6674170"/>
            <a:ext cx="171021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870484" y="6674170"/>
            <a:ext cx="126015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\Documents\R-Projetos\Exploratory-Data-Analysis-Bancarization\img\simulacao_buffer.png"/>
          <p:cNvPicPr>
            <a:picLocks noChangeAspect="1" noChangeArrowheads="1"/>
          </p:cNvPicPr>
          <p:nvPr/>
        </p:nvPicPr>
        <p:blipFill>
          <a:blip r:embed="rId3" cstate="print"/>
          <a:srcRect l="3588" t="3679" r="3111" b="3525"/>
          <a:stretch>
            <a:fillRect/>
          </a:stretch>
        </p:blipFill>
        <p:spPr bwMode="auto">
          <a:xfrm>
            <a:off x="458150" y="1296194"/>
            <a:ext cx="3744416" cy="5688632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135289" y="507764"/>
            <a:ext cx="1973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Buffer </a:t>
            </a:r>
            <a:r>
              <a:rPr lang="pt-B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Analysis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641" y="849338"/>
            <a:ext cx="3384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Simulando uma População para Análise em Zona de Influ</a:t>
            </a:r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ência</a:t>
            </a:r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.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2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0253" y="-151685"/>
            <a:ext cx="216006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0253" y="-151685"/>
            <a:ext cx="216006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72789" y="304051"/>
            <a:ext cx="548548" cy="20005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7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7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700" b="1" dirty="0">
              <a:solidFill>
                <a:schemeClr val="tx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242327" y="311485"/>
            <a:ext cx="506526" cy="17011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252065" y="1152178"/>
            <a:ext cx="4824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618390" y="5879445"/>
            <a:ext cx="25302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1.  </a:t>
            </a:r>
            <a:r>
              <a:rPr lang="pt-BR" sz="5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https</a:t>
            </a:r>
            <a:r>
              <a:rPr lang="pt-BR" sz="5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://dadosabertos.bcb.gov.br/dataset/agencias</a:t>
            </a:r>
            <a:endParaRPr lang="pt-BR" sz="500" u="sng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2690398" y="5807437"/>
            <a:ext cx="864096" cy="0"/>
          </a:xfrm>
          <a:prstGeom prst="line">
            <a:avLst/>
          </a:prstGeom>
          <a:ln w="63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5" idx="1"/>
          </p:cNvCxnSpPr>
          <p:nvPr/>
        </p:nvCxnSpPr>
        <p:spPr>
          <a:xfrm>
            <a:off x="1891615" y="3449739"/>
            <a:ext cx="798783" cy="942799"/>
          </a:xfrm>
          <a:prstGeom prst="line">
            <a:avLst/>
          </a:prstGeom>
          <a:ln w="9525">
            <a:solidFill>
              <a:srgbClr val="3333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2690398" y="4392538"/>
            <a:ext cx="1944216" cy="0"/>
          </a:xfrm>
          <a:prstGeom prst="line">
            <a:avLst/>
          </a:prstGeom>
          <a:ln w="9525">
            <a:solidFill>
              <a:srgbClr val="3333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 flipH="1" flipV="1">
            <a:off x="1852591" y="34107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2618390" y="4439285"/>
            <a:ext cx="8723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Simulação e Buffer</a:t>
            </a:r>
            <a:endParaRPr lang="pt-BR" sz="600" b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618390" y="4655309"/>
            <a:ext cx="2088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À partir da localização das agências (pontos azuis), construiu-se uma zona de influência de 500m de raio (área contornada de cinza escuro ao redor dos pontos azuis),  a fim de identificar indivíduos com mais proximidade das mesmas. Para isso realizou-se a simulação de uma população fictícia de 8.969 indivíduos (pontos vermelhos). Observa-se os pontos em vermelho mais forte localizados dentr</a:t>
            </a:r>
            <a:r>
              <a:rPr lang="pt-BR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o da zona das agências, enquanto os pontos em vermelho mais fraco estão mais longe.</a:t>
            </a:r>
            <a:endParaRPr lang="pt-BR" sz="5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70" name="Grupo 69"/>
          <p:cNvGrpSpPr/>
          <p:nvPr/>
        </p:nvGrpSpPr>
        <p:grpSpPr>
          <a:xfrm>
            <a:off x="4068489" y="1368202"/>
            <a:ext cx="1008112" cy="460851"/>
            <a:chOff x="3780457" y="1584226"/>
            <a:chExt cx="1008112" cy="460851"/>
          </a:xfrm>
        </p:grpSpPr>
        <p:sp>
          <p:nvSpPr>
            <p:cNvPr id="63" name="Elipse 62"/>
            <p:cNvSpPr/>
            <p:nvPr/>
          </p:nvSpPr>
          <p:spPr>
            <a:xfrm>
              <a:off x="3895670" y="1872258"/>
              <a:ext cx="57606" cy="57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4032794" y="1666919"/>
              <a:ext cx="354200" cy="135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Agências</a:t>
              </a:r>
              <a:endParaRPr lang="pt-BR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027258" y="1814652"/>
              <a:ext cx="606832" cy="135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População Simulada</a:t>
              </a:r>
              <a:endParaRPr lang="pt-BR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780457" y="1584226"/>
              <a:ext cx="1008112" cy="460851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895670" y="1699439"/>
              <a:ext cx="57606" cy="57606"/>
            </a:xfrm>
            <a:prstGeom prst="ellipse">
              <a:avLst/>
            </a:prstGeom>
            <a:solidFill>
              <a:srgbClr val="011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109</Words>
  <Application>Microsoft Office PowerPoint</Application>
  <PresentationFormat>Personalizar</PresentationFormat>
  <Paragraphs>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24</cp:revision>
  <dcterms:created xsi:type="dcterms:W3CDTF">2020-09-12T23:05:55Z</dcterms:created>
  <dcterms:modified xsi:type="dcterms:W3CDTF">2022-04-09T22:40:36Z</dcterms:modified>
</cp:coreProperties>
</file>