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14401800"/>
  <p:notesSz cx="6858000" cy="9144000"/>
  <p:defaultTextStyle>
    <a:defPPr>
      <a:defRPr lang="pt-BR"/>
    </a:defPPr>
    <a:lvl1pPr marL="0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486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2972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457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5942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427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8913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399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1885" algn="l" defTabSz="154297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8E7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3144" y="-360"/>
      </p:cViewPr>
      <p:guideLst>
        <p:guide orient="horz" pos="4536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20" y="4473896"/>
            <a:ext cx="10711339" cy="308705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7" y="8161019"/>
            <a:ext cx="8821104" cy="36804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1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2106" y="770098"/>
            <a:ext cx="2126516" cy="1638204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2564" y="770098"/>
            <a:ext cx="6169522" cy="1638204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9" y="9254491"/>
            <a:ext cx="10711339" cy="2860358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9" y="6104102"/>
            <a:ext cx="10711339" cy="3150392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7148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29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1445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859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57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62891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40039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171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2561" y="4480562"/>
            <a:ext cx="4148018" cy="1267158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5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0604" y="4480562"/>
            <a:ext cx="4148018" cy="1267158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5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576739"/>
            <a:ext cx="11341419" cy="240030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3223736"/>
            <a:ext cx="5567884" cy="134350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86" indent="0">
              <a:buNone/>
              <a:defRPr sz="3500" b="1"/>
            </a:lvl2pPr>
            <a:lvl3pPr marL="1542972" indent="0">
              <a:buNone/>
              <a:defRPr sz="3000" b="1"/>
            </a:lvl3pPr>
            <a:lvl4pPr marL="2314457" indent="0">
              <a:buNone/>
              <a:defRPr sz="2800" b="1"/>
            </a:lvl4pPr>
            <a:lvl5pPr marL="3085942" indent="0">
              <a:buNone/>
              <a:defRPr sz="2800" b="1"/>
            </a:lvl5pPr>
            <a:lvl6pPr marL="3857427" indent="0">
              <a:buNone/>
              <a:defRPr sz="2800" b="1"/>
            </a:lvl6pPr>
            <a:lvl7pPr marL="4628913" indent="0">
              <a:buNone/>
              <a:defRPr sz="2800" b="1"/>
            </a:lvl7pPr>
            <a:lvl8pPr marL="5400399" indent="0">
              <a:buNone/>
              <a:defRPr sz="2800" b="1"/>
            </a:lvl8pPr>
            <a:lvl9pPr marL="6171885" indent="0">
              <a:buNone/>
              <a:defRPr sz="2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4567239"/>
            <a:ext cx="5567884" cy="829770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31" y="3223736"/>
            <a:ext cx="5570070" cy="134350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86" indent="0">
              <a:buNone/>
              <a:defRPr sz="3500" b="1"/>
            </a:lvl2pPr>
            <a:lvl3pPr marL="1542972" indent="0">
              <a:buNone/>
              <a:defRPr sz="3000" b="1"/>
            </a:lvl3pPr>
            <a:lvl4pPr marL="2314457" indent="0">
              <a:buNone/>
              <a:defRPr sz="2800" b="1"/>
            </a:lvl4pPr>
            <a:lvl5pPr marL="3085942" indent="0">
              <a:buNone/>
              <a:defRPr sz="2800" b="1"/>
            </a:lvl5pPr>
            <a:lvl6pPr marL="3857427" indent="0">
              <a:buNone/>
              <a:defRPr sz="2800" b="1"/>
            </a:lvl6pPr>
            <a:lvl7pPr marL="4628913" indent="0">
              <a:buNone/>
              <a:defRPr sz="2800" b="1"/>
            </a:lvl7pPr>
            <a:lvl8pPr marL="5400399" indent="0">
              <a:buNone/>
              <a:defRPr sz="2800" b="1"/>
            </a:lvl8pPr>
            <a:lvl9pPr marL="6171885" indent="0">
              <a:buNone/>
              <a:defRPr sz="2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31" y="4567239"/>
            <a:ext cx="5570070" cy="829770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573409"/>
            <a:ext cx="4145832" cy="244030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573409"/>
            <a:ext cx="7044632" cy="1229153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2" y="3013712"/>
            <a:ext cx="4145832" cy="9851232"/>
          </a:xfrm>
        </p:spPr>
        <p:txBody>
          <a:bodyPr/>
          <a:lstStyle>
            <a:lvl1pPr marL="0" indent="0">
              <a:buNone/>
              <a:defRPr sz="2300"/>
            </a:lvl1pPr>
            <a:lvl2pPr marL="771486" indent="0">
              <a:buNone/>
              <a:defRPr sz="2000"/>
            </a:lvl2pPr>
            <a:lvl3pPr marL="1542972" indent="0">
              <a:buNone/>
              <a:defRPr sz="1700"/>
            </a:lvl3pPr>
            <a:lvl4pPr marL="2314457" indent="0">
              <a:buNone/>
              <a:defRPr sz="1500"/>
            </a:lvl4pPr>
            <a:lvl5pPr marL="3085942" indent="0">
              <a:buNone/>
              <a:defRPr sz="1500"/>
            </a:lvl5pPr>
            <a:lvl6pPr marL="3857427" indent="0">
              <a:buNone/>
              <a:defRPr sz="1500"/>
            </a:lvl6pPr>
            <a:lvl7pPr marL="4628913" indent="0">
              <a:buNone/>
              <a:defRPr sz="1500"/>
            </a:lvl7pPr>
            <a:lvl8pPr marL="5400399" indent="0">
              <a:buNone/>
              <a:defRPr sz="1500"/>
            </a:lvl8pPr>
            <a:lvl9pPr marL="6171885" indent="0">
              <a:buNone/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10081261"/>
            <a:ext cx="7560945" cy="119015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1286826"/>
            <a:ext cx="7560945" cy="8641080"/>
          </a:xfrm>
        </p:spPr>
        <p:txBody>
          <a:bodyPr/>
          <a:lstStyle>
            <a:lvl1pPr marL="0" indent="0">
              <a:buNone/>
              <a:defRPr sz="5300"/>
            </a:lvl1pPr>
            <a:lvl2pPr marL="771486" indent="0">
              <a:buNone/>
              <a:defRPr sz="4700"/>
            </a:lvl2pPr>
            <a:lvl3pPr marL="1542972" indent="0">
              <a:buNone/>
              <a:defRPr sz="4000"/>
            </a:lvl3pPr>
            <a:lvl4pPr marL="2314457" indent="0">
              <a:buNone/>
              <a:defRPr sz="3500"/>
            </a:lvl4pPr>
            <a:lvl5pPr marL="3085942" indent="0">
              <a:buNone/>
              <a:defRPr sz="3500"/>
            </a:lvl5pPr>
            <a:lvl6pPr marL="3857427" indent="0">
              <a:buNone/>
              <a:defRPr sz="3500"/>
            </a:lvl6pPr>
            <a:lvl7pPr marL="4628913" indent="0">
              <a:buNone/>
              <a:defRPr sz="3500"/>
            </a:lvl7pPr>
            <a:lvl8pPr marL="5400399" indent="0">
              <a:buNone/>
              <a:defRPr sz="3500"/>
            </a:lvl8pPr>
            <a:lvl9pPr marL="6171885" indent="0">
              <a:buNone/>
              <a:defRPr sz="3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11271412"/>
            <a:ext cx="7560945" cy="1690210"/>
          </a:xfrm>
        </p:spPr>
        <p:txBody>
          <a:bodyPr/>
          <a:lstStyle>
            <a:lvl1pPr marL="0" indent="0">
              <a:buNone/>
              <a:defRPr sz="2300"/>
            </a:lvl1pPr>
            <a:lvl2pPr marL="771486" indent="0">
              <a:buNone/>
              <a:defRPr sz="2000"/>
            </a:lvl2pPr>
            <a:lvl3pPr marL="1542972" indent="0">
              <a:buNone/>
              <a:defRPr sz="1700"/>
            </a:lvl3pPr>
            <a:lvl4pPr marL="2314457" indent="0">
              <a:buNone/>
              <a:defRPr sz="1500"/>
            </a:lvl4pPr>
            <a:lvl5pPr marL="3085942" indent="0">
              <a:buNone/>
              <a:defRPr sz="1500"/>
            </a:lvl5pPr>
            <a:lvl6pPr marL="3857427" indent="0">
              <a:buNone/>
              <a:defRPr sz="1500"/>
            </a:lvl6pPr>
            <a:lvl7pPr marL="4628913" indent="0">
              <a:buNone/>
              <a:defRPr sz="1500"/>
            </a:lvl7pPr>
            <a:lvl8pPr marL="5400399" indent="0">
              <a:buNone/>
              <a:defRPr sz="1500"/>
            </a:lvl8pPr>
            <a:lvl9pPr marL="6171885" indent="0">
              <a:buNone/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80" y="576739"/>
            <a:ext cx="11341419" cy="2400301"/>
          </a:xfrm>
          <a:prstGeom prst="rect">
            <a:avLst/>
          </a:prstGeom>
        </p:spPr>
        <p:txBody>
          <a:bodyPr vert="horz" lIns="154297" tIns="77150" rIns="154297" bIns="7715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0" y="3360424"/>
            <a:ext cx="11341419" cy="9504522"/>
          </a:xfrm>
          <a:prstGeom prst="rect">
            <a:avLst/>
          </a:prstGeom>
        </p:spPr>
        <p:txBody>
          <a:bodyPr vert="horz" lIns="154297" tIns="77150" rIns="154297" bIns="7715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80" y="13348337"/>
            <a:ext cx="2940369" cy="766762"/>
          </a:xfrm>
          <a:prstGeom prst="rect">
            <a:avLst/>
          </a:prstGeom>
        </p:spPr>
        <p:txBody>
          <a:bodyPr vert="horz" lIns="154297" tIns="77150" rIns="154297" bIns="7715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1CB3-8ED6-47F6-B184-AB8AEBED70C0}" type="datetimeFigureOut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40" y="13348337"/>
            <a:ext cx="3990499" cy="766762"/>
          </a:xfrm>
          <a:prstGeom prst="rect">
            <a:avLst/>
          </a:prstGeom>
        </p:spPr>
        <p:txBody>
          <a:bodyPr vert="horz" lIns="154297" tIns="77150" rIns="154297" bIns="7715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30" y="13348337"/>
            <a:ext cx="2940369" cy="766762"/>
          </a:xfrm>
          <a:prstGeom prst="rect">
            <a:avLst/>
          </a:prstGeom>
        </p:spPr>
        <p:txBody>
          <a:bodyPr vert="horz" lIns="154297" tIns="77150" rIns="154297" bIns="7715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E03A-7FA5-435D-9065-58836A46C0D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297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15" indent="-578615" algn="l" defTabSz="154297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663" indent="-482177" algn="l" defTabSz="154297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715" indent="-385745" algn="l" defTabSz="154297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200" indent="-385745" algn="l" defTabSz="154297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686" indent="-385745" algn="l" defTabSz="1542972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172" indent="-385745" algn="l" defTabSz="15429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658" indent="-385745" algn="l" defTabSz="15429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144" indent="-385745" algn="l" defTabSz="15429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628" indent="-385745" algn="l" defTabSz="1542972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486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72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457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42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427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913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399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1885" algn="l" defTabSz="154297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cardobre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cardobre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icardo\Documents\R-Projetos\Exploratory-Data-Analysis-Bancarization\img\sp_road_net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315" y="1080220"/>
            <a:ext cx="9231512" cy="13033548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384041" y="13773657"/>
            <a:ext cx="1847244" cy="555541"/>
          </a:xfrm>
          <a:prstGeom prst="rect">
            <a:avLst/>
          </a:prstGeom>
        </p:spPr>
        <p:txBody>
          <a:bodyPr wrap="square" lIns="397769" tIns="198884" rIns="397769" bIns="198884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</a:rPr>
              <a:t>Nº 05 </a:t>
            </a:r>
            <a:r>
              <a:rPr lang="pt-BR" sz="1000" dirty="0">
                <a:solidFill>
                  <a:schemeClr val="bg1"/>
                </a:solidFill>
                <a:latin typeface="Roboto Condensed Light" pitchFamily="2" charset="0"/>
                <a:ea typeface="Roboto Condensed Light" pitchFamily="2" charset="0"/>
              </a:rPr>
              <a:t>| 22.02.23</a:t>
            </a:r>
            <a:endParaRPr lang="pt-BR" sz="1000" dirty="0">
              <a:solidFill>
                <a:schemeClr val="bg1"/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46761" y="13773657"/>
            <a:ext cx="1581683" cy="555541"/>
          </a:xfrm>
          <a:prstGeom prst="rect">
            <a:avLst/>
          </a:prstGeom>
        </p:spPr>
        <p:txBody>
          <a:bodyPr wrap="square" lIns="397769" tIns="198884" rIns="397769" bIns="198884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Roboto Condensed Light" pitchFamily="2" charset="0"/>
                <a:ea typeface="Roboto Condensed Light" pitchFamily="2" charset="0"/>
              </a:rPr>
              <a:t>Ricardo Reis</a:t>
            </a:r>
            <a:endParaRPr lang="pt-BR" sz="1000" dirty="0">
              <a:solidFill>
                <a:schemeClr val="bg1"/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788284" y="14015299"/>
            <a:ext cx="672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32" tIns="97966" rIns="195932" bIns="97966"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hlinkClick r:id="rId3"/>
          </p:cNvPr>
          <p:cNvSpPr/>
          <p:nvPr/>
        </p:nvSpPr>
        <p:spPr>
          <a:xfrm>
            <a:off x="2796396" y="13753628"/>
            <a:ext cx="1512168" cy="555541"/>
          </a:xfrm>
          <a:prstGeom prst="rect">
            <a:avLst/>
          </a:prstGeom>
        </p:spPr>
        <p:txBody>
          <a:bodyPr wrap="square" lIns="397769" tIns="198884" rIns="397769" bIns="198884">
            <a:spAutoFit/>
          </a:bodyPr>
          <a:lstStyle/>
          <a:p>
            <a:pPr algn="ctr"/>
            <a:r>
              <a:rPr lang="pt-BR" sz="1000" dirty="0" err="1">
                <a:solidFill>
                  <a:schemeClr val="bg1"/>
                </a:solidFill>
                <a:latin typeface="Roboto Condensed Light" pitchFamily="2" charset="0"/>
                <a:ea typeface="Roboto Condensed Light" pitchFamily="2" charset="0"/>
              </a:rPr>
              <a:t>LinkedIn</a:t>
            </a:r>
            <a:endParaRPr lang="pt-BR" sz="1000" dirty="0">
              <a:solidFill>
                <a:schemeClr val="bg1"/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868404" y="14015299"/>
            <a:ext cx="672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32" tIns="97966" rIns="195932" bIns="97966"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132435" y="13852396"/>
            <a:ext cx="840093" cy="36004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32" tIns="97966" rIns="195932" bIns="97966"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hlinkClick r:id="rId4"/>
          </p:cNvPr>
          <p:cNvSpPr/>
          <p:nvPr/>
        </p:nvSpPr>
        <p:spPr>
          <a:xfrm>
            <a:off x="3804510" y="13753628"/>
            <a:ext cx="1344149" cy="555541"/>
          </a:xfrm>
          <a:prstGeom prst="rect">
            <a:avLst/>
          </a:prstGeom>
        </p:spPr>
        <p:txBody>
          <a:bodyPr wrap="square" lIns="397769" tIns="198884" rIns="397769" bIns="198884">
            <a:spAutoFit/>
          </a:bodyPr>
          <a:lstStyle/>
          <a:p>
            <a:pPr algn="ctr"/>
            <a:r>
              <a:rPr lang="pt-BR" sz="1000" dirty="0" err="1">
                <a:solidFill>
                  <a:schemeClr val="bg1"/>
                </a:solidFill>
                <a:latin typeface="Roboto Condensed Light" pitchFamily="2" charset="0"/>
                <a:ea typeface="Roboto Condensed Light" pitchFamily="2" charset="0"/>
              </a:rPr>
              <a:t>GitHub</a:t>
            </a:r>
            <a:endParaRPr lang="pt-BR" sz="1000" dirty="0">
              <a:solidFill>
                <a:schemeClr val="bg1"/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140547" y="13852396"/>
            <a:ext cx="672075" cy="360040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32" tIns="97966" rIns="195932" bIns="97966"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3744" y="723047"/>
            <a:ext cx="5549346" cy="751843"/>
          </a:xfrm>
          <a:prstGeom prst="rect">
            <a:avLst/>
          </a:prstGeom>
        </p:spPr>
        <p:txBody>
          <a:bodyPr wrap="none" lIns="195932" tIns="97966" rIns="195932" bIns="97966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Open Sans Condensed" pitchFamily="34" charset="0"/>
              </a:rPr>
              <a:t>São Paulo </a:t>
            </a:r>
            <a:r>
              <a:rPr lang="pt-BR" sz="3600" b="1" dirty="0">
                <a:solidFill>
                  <a:schemeClr val="bg1"/>
                </a:solidFill>
                <a:latin typeface="Roboto Black" pitchFamily="2" charset="0"/>
                <a:ea typeface="Roboto Black" pitchFamily="2" charset="0"/>
                <a:cs typeface="Open Sans Condensed" pitchFamily="34" charset="0"/>
              </a:rPr>
              <a:t>Road Network</a:t>
            </a:r>
            <a:endParaRPr lang="pt-BR" sz="3600" b="1" dirty="0">
              <a:solidFill>
                <a:schemeClr val="bg1"/>
              </a:solidFill>
              <a:latin typeface="Roboto Black" pitchFamily="2" charset="0"/>
              <a:ea typeface="Roboto Black" pitchFamily="2" charset="0"/>
              <a:cs typeface="Open Sans Condensed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0147" y="360140"/>
            <a:ext cx="942315" cy="367123"/>
          </a:xfrm>
          <a:prstGeom prst="rect">
            <a:avLst/>
          </a:prstGeom>
          <a:ln>
            <a:noFill/>
          </a:ln>
        </p:spPr>
        <p:txBody>
          <a:bodyPr wrap="none" lIns="195932" tIns="97966" rIns="195932" bIns="97966">
            <a:spAutoFit/>
          </a:bodyPr>
          <a:lstStyle/>
          <a:p>
            <a:r>
              <a:rPr lang="pt-BR" sz="1100" b="1" dirty="0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#</a:t>
            </a:r>
            <a:r>
              <a:rPr lang="pt-BR" sz="1100" b="1" dirty="0" err="1">
                <a:solidFill>
                  <a:srgbClr val="2BC8E7"/>
                </a:solidFill>
                <a:latin typeface="Roboto Light" pitchFamily="2" charset="0"/>
                <a:ea typeface="Roboto Light" pitchFamily="2" charset="0"/>
              </a:rPr>
              <a:t>DataViz</a:t>
            </a:r>
            <a:endParaRPr lang="pt-BR" sz="1100" b="1" dirty="0">
              <a:solidFill>
                <a:srgbClr val="2BC8E7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89760" y="375008"/>
            <a:ext cx="786491" cy="340238"/>
          </a:xfrm>
          <a:prstGeom prst="roundRect">
            <a:avLst/>
          </a:prstGeom>
          <a:noFill/>
          <a:ln w="12700">
            <a:solidFill>
              <a:srgbClr val="2BC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32" tIns="97966" rIns="195932" bIns="97966" rtlCol="0" anchor="ctr"/>
          <a:lstStyle/>
          <a:p>
            <a:pPr algn="ctr"/>
            <a:endParaRPr lang="pt-BR" dirty="0">
              <a:solidFill>
                <a:srgbClr val="2BC8E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14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5</cp:revision>
  <dcterms:created xsi:type="dcterms:W3CDTF">2023-02-22T15:11:52Z</dcterms:created>
  <dcterms:modified xsi:type="dcterms:W3CDTF">2023-02-22T20:08:31Z</dcterms:modified>
</cp:coreProperties>
</file>