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4401800"/>
  <p:notesSz cx="9144000" cy="6858000"/>
  <p:defaultTextStyle>
    <a:defPPr>
      <a:defRPr lang="pt-BR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08" y="-78"/>
      </p:cViewPr>
      <p:guideLst>
        <p:guide orient="horz" pos="4536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03" y="4473893"/>
            <a:ext cx="18362295" cy="308705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405" y="8161020"/>
            <a:ext cx="1512189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002126" y="1210153"/>
            <a:ext cx="11483935" cy="2580655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50320" y="1210153"/>
            <a:ext cx="34091761" cy="2580655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464" y="9254491"/>
            <a:ext cx="18362295" cy="2860358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464" y="6104098"/>
            <a:ext cx="18362295" cy="315039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50319" y="7057550"/>
            <a:ext cx="22787848" cy="19959160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698212" y="7057550"/>
            <a:ext cx="22787848" cy="19959160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5" y="576740"/>
            <a:ext cx="1944243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3223737"/>
            <a:ext cx="9544944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0135" y="4567237"/>
            <a:ext cx="9544944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3873" y="3223737"/>
            <a:ext cx="9548693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3873" y="4567237"/>
            <a:ext cx="9548693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6" y="573405"/>
            <a:ext cx="7107139" cy="244030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6056" y="573406"/>
            <a:ext cx="12076509" cy="1229153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0136" y="3013711"/>
            <a:ext cx="7107139" cy="9851232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4280" y="10081260"/>
            <a:ext cx="12961620" cy="11901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4280" y="1286828"/>
            <a:ext cx="12961620" cy="864108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4280" y="11271410"/>
            <a:ext cx="12961620" cy="1690210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0135" y="576740"/>
            <a:ext cx="19442430" cy="2400300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3360421"/>
            <a:ext cx="19442430" cy="9504522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0135" y="13348336"/>
            <a:ext cx="5040630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2558-E1BA-4D2D-A12D-E4C354560332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380923" y="13348336"/>
            <a:ext cx="6840855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481935" y="13348336"/>
            <a:ext cx="5040630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304D-8B03-4398-95DC-0C793FEAB9D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025486" y="504156"/>
            <a:ext cx="9217024" cy="1360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8" descr="C:\Users\Ricardo\Documents\R-Projetos\Exploratory-Data-Analysis-Bancarization\img\indicador_presenca_bancaria_mapa_bgcinza.png"/>
          <p:cNvPicPr>
            <a:picLocks noChangeAspect="1" noChangeArrowheads="1"/>
          </p:cNvPicPr>
          <p:nvPr/>
        </p:nvPicPr>
        <p:blipFill>
          <a:blip r:embed="rId2" cstate="print"/>
          <a:srcRect l="3008" t="3485" r="16541" b="4853"/>
          <a:stretch>
            <a:fillRect/>
          </a:stretch>
        </p:blipFill>
        <p:spPr bwMode="auto">
          <a:xfrm>
            <a:off x="576214" y="2304356"/>
            <a:ext cx="7957432" cy="11737304"/>
          </a:xfrm>
          <a:prstGeom prst="rect">
            <a:avLst/>
          </a:prstGeom>
          <a:noFill/>
        </p:spPr>
      </p:pic>
      <p:pic>
        <p:nvPicPr>
          <p:cNvPr id="1026" name="Picture 2" descr="C:\Users\Ricardo\Documents\R-Projetos\Exploratory-Data-Analysis-Bancarization\img\indicador_presenca_bancaria_matriz_simulacoes.png"/>
          <p:cNvPicPr>
            <a:picLocks noChangeAspect="1" noChangeArrowheads="1"/>
          </p:cNvPicPr>
          <p:nvPr/>
        </p:nvPicPr>
        <p:blipFill>
          <a:blip r:embed="rId3" cstate="print"/>
          <a:srcRect l="1998" r="-1382" b="1075"/>
          <a:stretch>
            <a:fillRect/>
          </a:stretch>
        </p:blipFill>
        <p:spPr bwMode="auto">
          <a:xfrm>
            <a:off x="12313518" y="1385766"/>
            <a:ext cx="8784976" cy="12439870"/>
          </a:xfrm>
          <a:prstGeom prst="rect">
            <a:avLst/>
          </a:prstGeom>
          <a:noFill/>
        </p:spPr>
      </p:pic>
      <p:cxnSp>
        <p:nvCxnSpPr>
          <p:cNvPr id="9" name="Conector reto 8"/>
          <p:cNvCxnSpPr/>
          <p:nvPr/>
        </p:nvCxnSpPr>
        <p:spPr>
          <a:xfrm>
            <a:off x="12313518" y="1152228"/>
            <a:ext cx="8640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2529542" y="792188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Distritos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3321630" y="792188"/>
            <a:ext cx="880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Simulações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5244029" y="792188"/>
            <a:ext cx="31181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% Atendimento de População </a:t>
            </a:r>
            <a:r>
              <a:rPr lang="pt-B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Bancarizada</a:t>
            </a:r>
            <a:r>
              <a:rPr lang="pt-B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em  Raio de 500m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95193" y="1015533"/>
            <a:ext cx="7723061" cy="80300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Indicador de Presença Bancária</a:t>
            </a:r>
            <a:endParaRPr lang="pt-BR" sz="4000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10061" y="1726672"/>
            <a:ext cx="5849151" cy="433668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% Atendimento de População </a:t>
            </a:r>
            <a:r>
              <a:rPr lang="pt-B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Bancarizada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em  Raio de 500m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99373" y="608109"/>
            <a:ext cx="1109071" cy="402890"/>
          </a:xfrm>
          <a:prstGeom prst="rect">
            <a:avLst/>
          </a:prstGeom>
          <a:ln>
            <a:noFill/>
          </a:ln>
        </p:spPr>
        <p:txBody>
          <a:bodyPr wrap="none" lIns="185635" tIns="92817" rIns="185635" bIns="92817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#</a:t>
            </a:r>
            <a:r>
              <a:rPr lang="pt-B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DataViz</a:t>
            </a:r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81227" y="622977"/>
            <a:ext cx="975107" cy="340239"/>
          </a:xfrm>
          <a:prstGeom prst="round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635" tIns="92817" rIns="185635" bIns="92817" rtlCol="0" anchor="ctr"/>
          <a:lstStyle/>
          <a:p>
            <a:pPr algn="ctr"/>
            <a:endParaRPr lang="pt-BR"/>
          </a:p>
        </p:txBody>
      </p:sp>
      <p:sp>
        <p:nvSpPr>
          <p:cNvPr id="1029" name="AutoShape 5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" name="AutoShape 7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3" name="AutoShape 9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5472758" y="8353028"/>
            <a:ext cx="597666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5400750" y="7920880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Buffer e Simulação</a:t>
            </a: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36" name="AutoShape 12" descr="data:image/png;base64,iVBORw0KGgoAAAANSUhEUgAABMMAAAdGCAYAAAAEfG3NAAAAOXRFWHRTb2Z0d2FyZQBNYXRwbG90bGliIHZlcnNpb24zLjUuMCwgaHR0cHM6Ly9tYXRwbG90bGliLm9yZy8/fFQqAAAACXBIWXMAAAsTAAALEwEAmpwYAAEAAElEQVR4nOz9SWws+54n9n1jjsh5IJPzfIZ76zVQ6EU11IAhWK2GLlQGNFjy6wupJDegMiChBWvjlQHvvDCgVQOypMWzvXBBunq9aDQE2biyZMmuTaFLsKFu1zvnnoEzmWSSOU8xhxenMurwHJInk8zMiMz8foCHdw+HzB/JHCK+8fv//kKr1QpARERERERERES0AMSoCyAiIiIiIiIiIpoW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DnqAoiIiIiI4kqWZSiKgiAI4DgOPM+LuiQiIiJ6JoZhRERERESfEQQBkiRBlmV4noeTkxOIooj19XXIsgzLsqIukYiIiJ5BaLVaQdRFEBERERHFgaqqkGUZvV4PzWYTjUYj/JwgCNjd3YUkSXAc597vlyQJANhBRkREFGMMw4iIiIiIACiKAt/3cXJy8mCYpaoqDg4O4DgOfN9HEAQQBAGiKEJVVZimCVEUoSgKHMeB67oIAh5uExERxQnDMCIiIiIiAMlkEu/evYPruo9+naZpKBaLMAwDoijCdV30ej3U63XYth1+TaFQQC6Xg+d5cF2X3WJEREQxwTCMiIiIiBaeoigwTRPn5+djvV1RFJHNZrGysgLbthmIERERxYAYdQFERERERFGTZRnVanXst+v7Pur1Oi4vLyHL3LuKiIgoDhiGEREREdFCEwQBANDv9yd2H+12G5IkQRR5+E1ERBQ1vhsTERER0UKTZRntdnui9xEEAcrlMjRNm+j9EBER0bcxDCMiIiKihSbLMmq12sTvp9FooNvtQlXVid8XERERPYxhGBEREREtLEmS4HneRJdIfu7y8hIAoKpquDyTiIiIpothGBEREREtLFmWcXt7O7X78zwPh4eHsCwLmqYhmUxysD4REdGU8Z2XiIiIiBaSIAiQZRnNZnOq9+t5Hk5PTwEAuq5jb28PrutOtQYiIqJFxs4wIiIiIlo4giBA0zRUKhX4vh9ZHaZpotFoQNf1yGogIiJaNAzDiIiIiGjh6LqOZrM51SWSDymXy+j1etB1HZIkRV0OERHR3GMYRkREREQLRdM0tFotXF1dRV1K6OzsDNVqFbIsQ9d1DtcnIiKaIKHVagVRF0FERERENA2KosDzPBwfHyMI4nkYXCwWUSqV4DgOHMeJuhwiIqK5w84wIiIiIloYqqri7OwstkEYAFSrVbx//x6O48AwDCQSCYgiD9uJiIjGhe+qRERERLQQJEmCZVkzsXOj67o4OTnB7e0tJEmKdXhHREQ0axiGEREREdFCEEUR/X4/6jJGkkql0O/3GYYRERGNkRx1AUREREREkyLLMkRRDLurqtVq1CUNTZZlJBIJdLvdqEshIiKaKwzDiIiIiGgu6boOx3Fwc3ODXq8H27ajLmkkKysrHKBPREQ0AQzDiIiIiGjuqKqKfr+P09PTqEt5ElVVkclk0Ov1oi6FiIho7nBmGBERERHNFUEQIMsyLi4uoi7lyQqFArvCiIiIJoRhGBERERHNDUEQoOs6KpUKPM+Lupwny2azM10/ERFRnDEMIyIiIqK5IIoiDMPA7e3tTA3K/1IymYQgCPB9P+pSiIiI5hJnhhERERHRXNB1HZeXl2g2m1GX8iyKojAIIyIimiB2hhERERHRzFNVFa1Wa+aDMABotVqQZV6zJiIimhSGYUREREQ000RRhCzLuLq6irqUsRAEIeoSiIiI5hrDMCIiIiKaWYOB+RcXF3MzcN73fQRBwFCMiIhoQhiGEREREdFMGgRhNzc3aLVaUZczNkEQoNFocKkkERHRhDAMIyIiIqKZoygKDMPA1dUVbm9voy5n7CzLYmcYERHRhPByExERERHNDFmWoSgKTNPEyckJHMeJuqSJSKVS3FGSiIhoQhiGEREREVGsDQbkK4qCdruNq6srdLvdqMsaO0EQkMlksLy8DEmSYFlW1CURERHNJYZhRERERBRLoihCURSIooibmxs0m024rht1WROzt7cHRVHgui5M04y6HCIiornFMIyIiIiIYkUQBCiKAkmScHNzg3q9vhBLBnVdn8uONyIiorhhGEZEREREsSEIAgzDQL1eR6VSWYgQDAA0TVuYn5WIiChqDMOIiIiIKBZEUYSu67i6ukK9Xo+6nKkqlUrwPC/qMoiIiBaCGHUBRERERETAp2WCFxcXCxeEFYtFJJNJ2LYddSlEREQLgZ1hRERERBQ5TdPQbDbRarWiLmWqlpaWsLS0xIH5REREU8QwjIiIiIgipWkaXNdFuVyOupSpEQQBm5ubSCaTME0TQRBEXRIREdHCYBhGREREtMAMw4AgCOj1epHcv6ZpsG0bJycnCxMICYKAnZ0dqKqKfr8fdTlEREQLhzPDiIiIiBaYKIpotVpQVXXq961pGizLWtggzLKsqMshIiJaSAzDiIiIiBZcs9mcehimqio8z8Pp6enCBGGSJGFvb49BGBERUcS4TJKIiIhoQQmCgCAI0O120ev1oKoqXNeF7/t3vkYURQiCAN/373zuqRRFAQAcHx8vTBCmqir29vbg+z6DMCIioogxDCMiIiJaUIIgwPM8BEGAk5MTrK2tIZFIhGHVIABzHAeu60LTNACA53lwXfdJQZYgCFAUBR8+fIDneWP9eeIql8thdXU1/D0SERFRtBiGERERES2oQRgGAL7v4+LiIvycKIoIguCrwCuZTCKdTiOfz6Pf748ciCmKglqtBsdxnv8DxFwqlcLq6iokSYJlWWPpqiMiIqLnYxhGREREtMAeCmge+ni320W324XjOFhaWoJpmiPdnyzLqNfrI9c5a7a2tpBMJmHb9kIEf0RERLOEYRgRERHRggqCALL8tMPBarUKTdOQyWTgeR48z4Pv+9/sFBMEAbZtP+k+Z0UqlUIymUS/34+6FCIiIroHwzAiIiKiBeX7PhRFCQfpj+ry8hKNRgPpdBqJRAKapkEQBJimee/tqao69wGRYRjY2toauWOOiIiIpodhGBEREdECGwRiT+3W6vV66PV64b9LpRKKxSI8z4MkSQAQ/ne3270zl2zeSJKE3d1dzgcjIiKKOYZhRERERAtMFMWx7upYqVRQr9ehKAocxwl3j1yE2VmKosD3/YXZJZOIiGhWMQwjIiIiWlCSJMG27bGHN47j3Am+5n1GGBEREc0WhmFEREREC0IQBEiSBEmSIIoiBEHA9fV11GURERERTRXDMCIiIqIFoGkaRFFEp9NBu90OB7xblhVxZfNDluUnbURARERE08UwjIiIiGjOSZIE3/fx7t27qEshIiIiipwYdQFERERENFmSJKFer0ddxtzr9/uQZV5rJiIiijuGYURERERzTpZldDqdqMuYe57nwXVdiCIPsYmIiOKM79REREREc0zTNPT7fc4Gm5JutwtJkqIug4iIiB7BMIyIiIhoDsmyjEQigW63i5OTk6jLWRi3t7dQFCXqMoiIiOgRHGpARERENGdkWYYkSTg+Pka/34+6nIViWRY8z4MoivB9P+pyiIiI6B7sDCMiIiKaI4qiQFEUnJycMAiLiGmanBtGREQUY+wMIyIiIppxkiRBlmXIsoxWq4Wrqyu4rht1WQuLHWFERETxxjCMiIiIaAYJggBZliGKIgRBwM3NDRqNBoOYGOAAfSIionhjGEZEREQ0Y0RRhK7raDQasCyLIVjMJBIJLlElIiKKMYZhRERERDNEEATouo7z83O02+2oy6EvDHaSDIIg4kqIiIjoIZzsSURERDRDNE1DtVplEBZTgiAwCCMiIoo5hmFEREREM0JVVZimiUqlEnUp9ADHcTgzjIiIKOYYhhERERHNAFVVAQBnZ2cRV0KPCYIArutCFHmYTUREFFecGUZEREQUY4Nh+Z1OBxcXFxyUPwP6/T4UReHfioiIKKYYhhERERHF1CAIOzs7Q6fTibocGlKv10M+n4+6DCIiInoA+7eJiIiIYmgQhJXLZQZhM0YQhKhLICIiokewM4yIiIgoZmRZhqqqOD09RbfbjbocGkE+n8fS0hJM04y6FCIiInoAwzAiIiKimBAEAaqqwvd9HB4ewrKsqEuiEWSzWaysrKDf7yMIgqjLISIiogcwDCMiIiKKCV3XUa/XUalUGKbMGEmSsL6+DtM0+bcjIiKKOYZhRERERFMkCAJEUYQofhrd6vs+BEGAJEno9Xq4vr6OuEJ6Cl3X4Xked5AkIiKaAQzDiIiIiCZMlmWIoghJkiAIAkzTRK/XQxAEMAwDjuOg0WigXq9HXSo90SDcJCIiovhjGEZEREQ0QYqiQBRFVKtVdLtdDlafQ7IsY2NjA7ZtR10KERERDYFhGNEzyLIM13WjLoOIiGJKkiQoioIPHz7AcZyoy6EJUBQF29vbcF0XnudFXQ4RERENgf3cRE8giiIMw4AoilBVNepyiIgohkRRhKZpOD8/ZxA2p1KpFF68eAFBEPg3JiIimiEMw4hGJAgCdF3H5eUlLMvijlFERHSHIAhQVRW6ruP8/BztdjvqkmgCZFnG1tYWTNNkEEZERDRjuEySaESKoqDRaMAwDBiGAcuyHvxaURQhyzIcx2FoRkQ05wRBgKIokGUZ9Xodt7e3XEo/x1ZWVuC6LnePJCIimkEMw4hGIEkSJEnC9fU1tra2IEkSEokEAMB1XTiOc+egWNM0mKYJVVXhum64m5jv+wiCAEEQwPd9zhghIppxsixDVVU0m01cX1/zdX3OqaqKTCaDXq8XdSlERET0BEKr1WK7CtEDBuHX5/8+Pj6GaZphB4Bt2xBFEdlsFisrK/A8D7ZtQ1EUuK6L09NTvHz5Er7vo1KpwDRNKIoCwzCgaRp0XQ+7x9hBQEQ0e2RZhqIoODo6erRbmObH7u5u+N5NREREs4dhGNEDRFGEruuoVCphIFar1R4NrERRxMrKCnK5HADg48ePQ22znk6nUSwWkUgk4DgOPM+DIAgMx4iIZkAikcDR0RFM04y6FJqCzc1NJJNJ/r2JiIhmGMMwogfouo6bmxvUarWRv1fTNPi+P/IVY1mWsbq6ym4xIqIZIQgCDMPAmzdvoi6FpmBjYwOpVIpBGBER0YzjzDCie8iyDM/znhSEAXjyMhnXdXF+fg4AWF5eRj6fn4kwbLBkVBRF2LbNYcJEtDCCIIAoihAEgRulzDkGYURERPNDjLoAorgYDD8eLE9UFAXJZDKyeprNJkRRvDOzLI4G88/6/T4qlQp0XY99zURE4+R5HlRVjboMmqCtrS0GYURERHOEYRgRAMMw4HkeTNOEpmkAANu2sby8HFlNtm3j5OQEmqZBEITI6vicIAjhoGhN08KZKe/fv8f5+Tnq9Tqur6+hKErUpRIRTY3v+9B1PeoyaAIEQcDOzg4Mw2AQRkRENEe4TJIWnqIo6Pf7ODk5AQDs7e1BlmUIghD5gW+/38ft7S2KxSJs24bneSN9vyx/eooPlloKggBJkhAEQbi0RxT/KhP3PA++74e7aCqKcudrPc9Dv9+HZVnodrvodrtfLYlsNptYXV2FKIpcLklEC8HzPKyurkLTNDQajaE2TqH4E0UROzs7UBSFu4QSERHNGQ7Qp4Wn6zrOz8/R7XYBfBp+v7+/DwA4Pz9Hu92OsjwAQD6fR6lUQhAEsG37zlwaWZbDUMv3fQRBEIZgoiii3+9D13V4ngdJktDtdiFJEmRZhm3baDabYUiWy+Wgqiq63S6azWb4OUEQwtseRqFQwPLycuRhIhHRtAwuIsiyjHq9jqurq6hLomdQVRU7OzsAwHCTiIhoDjEMo4VnGAYODw/vHOwOAqY4HQALgoDl5eWwS8z3/TD06nQ6aDQaSKVS0DQN1WoViqLAcZwwDFMUBaZpjrzD5VNrPTg4gCAIsfodEhFNg67raLfbuLy8jLoUeoJUKoWtrS3Ytj0Tm9gQERHR6BiG0cK7LwyLs3Q6jeXlZciyDNd1cXx8HMvliLIs4/Xr1+h2u9xhjYgWTiKRwOHhIZfXzZhisYhSqQTLskYeTUBERESzgzPDaOEFQRCbAfXDaLfbsVi6+S2u66LRaMAwjKl0oxERxYnrushkMri5uYm6FBpSqVRCoVBAv9/nRRwiIqI5x90kiWhiKpUKNE2DJElRl0JENFXcYXK2yLKMpaUlmKbJIIyIiGgBMAyjhcddDyfHcRwcHh5C07Q7u1YSEc27IAigKErUZdCQCoUCHMdhEEZERLQgeHZKC08URSwtLUVdxtzq9/thh9gsLUclInouXmiZHYVCgcPyiYiIFgjDMFp4/X4fhUIBqqpGXcrcqlaraDQaDMSIaGGIoshwZUYUi0X4vs/wkoiIaIEwDKOFJggCFEWB4zg8CJ6wq6srtFotJJNJyDL37iCi+SYIAvr9ftRl0DeoqopSqcSNXoiIiBYMz0hpoamqimaziaurq6hLWQjX19dQFAWiKMIwDHiehyAIeBJCRHNHkiR0u92oy6BHCIKA7e1tXhAjIiJaQAzDaKFJkoSlpSUIgoByuRx1OXPP932cnp4CAHK5HGRZRiqVCrvziIjmwWBjFtM0oy6FHrG1tQVRFGFZVtSlEBER0ZQxDKOF1uv1IEkSUqlU1KUsnEajAQBoNpt48eIFXNflLl5ENBdkWUaz2Yy6DHrAoCNM0zQGYURERAuKYRgtPEmS0Ol0oi5jYTmOg+vra6yuroZhmOd58H2f3WJENHNkWYYkSahWq1GXQg/Y3NxkEEZERLTgGIbRwhNFkWFYxGq1GprNJgRBgCAISKfTyGQySKVS4RyXwec8z4PjONyljYimThQ/7Tt033wpURShKAoEQcDR0RFfo2JqfX0diUSCS1iJiIgWHMMwWniCIHBwbgx4nhf+d61WQ61WgyAIkCQJgiCEXWKGYWBjYwO6rsPzPC6vJKKJEwQBuq4jCAIEQQBZluG6LlzXhSRJEEURgiCgWq2iWq3yPSWm8vk8MpkMd/kkIiIihmHzRpZliKII27ajLmUmyLIcdhtR/ARB8FV3Rb/fx4cPH5BMJpHNZpHNZuE4Tvg3HJysEhE9lyiKkCQJiqKgXC6Hsw5FUUQ+n8fS0hJarRaazSZ6vV60xdKjdF3H6uoqgzAiIiICAAitVotnjTNOlmXoug7f98Or06Zpwvd9hjzfkEgkcHR0xOUSM0yWZayvr0PXdQiCAEVR0Ov1+NgnoieTJAmapsF1XXS7XdRqNb5PzDBRFMONWvjeQERERAA7w+aCrusol8twXReFQgHtdhv5fD4c4ssusYd5ngdVVXmSM8Nc18Xp6Wn479XVVaTTaZ7wENGT6bqOo6MjdhHNAUEQsLm5iSAI+L5AREREIYZhc8C2bSwvL0OSJFxdXaFWq6FarUIQBLx69QqSJPEA8BGDgcg0H3zfhyAIUZdBRDNq8PrBIGz26bqO7e1tBEHAC4NERER0B8OwOTA4wBMEASsrK7AsC91uF0EQ4OrqCisrKwsVhg2Grt+3k5cgCHfmSQVBAEmSplkeTdjNzQ0ymQwSiQRs2+aObkQ0ElmWucPwDFMUBblcDqlUCrqu832AiIiI7sUwbAYJgnBnB8TB0HxJksJBvwPNZhOrq6sL0x02mPNiWRYMwwh/5sFuX4O5aoNdwIIggKZpEVdN4xQEQThgf29vj/PDiGgkiqLg7Ows6jLoCVZWVlAoFMLZYNzUgIiIiB7CMGzGCIIAwzAQBEEYinU6HbTbbfR6PTiO89WW7uVyGevr6zBNcy532RMEAaIohjtDXl1doV6vI5FIIJVKwfd9dDqdcC6YKIrIZrMolUqQJAn1ej3in4Amodvtho8DhmFENAxVVdFqtWBZVtSl0IhKpRJyuRz6/f5cHusQERHReDEMmzGapuHm5ga3t7dQFCXsbnpMq9WCrusoFApzGYgZhgHTNFGtVlGr1cKfr9fr3XtV2Pd91Ot1NBoNJBIJXjmeY9VqFZlMBq7rfhUSExF9TpIkCIKAy8vLqEuhEUmShGKxyCCMiIiIhsbJ4TNAVVWoqgpd19HtdnF7ewsAcBxn6IO+SqWCSqUCwzBmZkaWKIpIJpMwDOPRIfee54W7Zo5yEBwEQThbjeaTaZrh456I6CGiKELTNJyfn/M9YQZpmhb+3biBChEREQ2DnWEzYDDT6vb2FldXV0++nVqthm63i/39fViWFbulY4OZXoP/1nUdx8fHUFUVa2trEAQBnufB9/07B72O40AURWxtbaFer6NcLkf5Y1DMcAcxInqIIAhQFAWSJOH8/JydwjOq3++j3+9D1/VwAx0udSUiIqLHMAyLiCiKYbjzLZZlQdO0cObVc1iWhdPTU2xvb8fqoH9wADsIu2RZRrlcDpc6NhqNcHOARCKBRCIRDshdWloC8Gn5Iw9+6T5xC36JKB50XUez2cT19TWXUs+wIAhwcnIC4FPAubq6ilwuB8dx4DhOxNURERFRHAmtVovrAaZs0PVk2zZUVX20S0uSJCQSCVxeXqJWq42thoODAwRBEIuQQNM09Ho9XFxchEFXr9dDt9sd6vsHw/PZAUT3KRQKKBaLfHwQ0R2yLMP3fRwdHUVdCk2ApmlYXV2Fqqp8/SciIqKvcGbYMw12MJRlGbquDzWrQlEUXF9f4+PHjzg7O4OmaVBVNfzewS6Rg+6xz5cFjsuoV8AVRQl/1nHP41AUJZzT0u12cXNzM3QQBnz6WXigSw/JZDKxCH2JKF5EUUSr1Yq6DJqQQSe87/tQVTXqcoiIiChmGIY9g6qqkGUZhmFA0zRUq1UYhhF+/D6DQKlerwMAOp0O3r17h3a7jUQigWQyCU3ToGlaOPeiXC6HXz8uowwUVxQFQRDAdV1omoZEIjHWQMx1XaTT6bHdHtGAJEkwDIPLn4joK6Ioot/vR10GTVAQBDg6OoLjOOH8VSIiIiKAM8NGNgizJEmCaZo4Pz9HKpVCEARotVpoNptIJBLI5/PhXKvPv9fzPJydnd3p9PI8D1dXV7i5uUEQBBM9cU8kEsjlchBFEaIoPtgxo6pq+DUAcHh4GM7jWllZQSaTGVs3luu6WFlZQbvdHsvtEQ0kEgl4nsfd4YjoK6Iocp7UAvB9H8fHx9jc3EQikeBsUSIiIgLAMGwkqqqGS/lc18XNzQ0AoNlshl/jOA6azSaazSY0TYOu6+Fckk6n8+iB96SXcuXzeayursJxHHS73QdDN0VRYNs2rq+v4boufN+/87WtVgu5XG5sdbmui2QyGQ7QJxoXXdcZhBHRVyRJ4nD1BXNxcYHXr1/f2bmaiIiIFhfDsHsMlgB+eRKtqiouLy+HXrJoWVZsrkAuLy+jWCzCNM0HDwIHc888z8P5+fmDu1cObkNVVTiOM5awwXEcbG1t4eTkZKHCi8EmBoPQEfirDQEkSRr7fLZFk0gkeNJDRF8ZzO6kxREEATqdDjRN4/sCERERMQz7kqIoYSA0WArp+z5EUYRt29jY2EC73b6z/DHuBEHA0tIS+v3+g0GTpmkQRREfPnz4ZoAXBAGOj4/x+vVrqKqKTqfz7Bpt24amaVhfX8fFxcWzby/ufN9Ht9tFv99/dCdRwzCQTCbD5ao0Gtd1OTiZiO7QNA3tdhuNRiPqUigCvMhEREREAAfof0WSJBwfH+PNmzdotVoQRRG6rofLra6urmYqCAMQziH7cqj/YP7Z4L9N0xz6ZysWiwiCINz1chwsy0I2m53rA9UgCNDr9VCpVNDpdB5dFup5HjqdDiqVCrrd7kJ1zI3L9fU1wzAiCg06bsvlctSlUAR6vd5cH2MQERHR8BiGfWYQ7HS7XQDA1dUV+v1+GPacnZ3h9vY2yhKf7OjoCEEQhMHAYIe9RCIBSZLQ7XahaRpSqdRQt5dMJuG6LjzPgyAIUBQFqqqGu2A+lSAIcxv6BEEQzpMb5WccbM7QaDTm9nczKbMWXBPRZA3GHfC1dDF1Op0Hd/smIiKixcIw7DOKotwJKmzbxtnZGd69e4ezs7PYzP96Ctu2cXh4CEEQYBgGer0ejo6OYFkWEokEVFWF7/solUpD3d7NzU24zE+WZfT7fVSrVbRaLWiaBsMwYBjGyHUGQQBFUUb+vrgLggCNRgP9fv/Jt2GaJgOxEQmCEC5zJqLFNtikhTsXLy7btsOudiIiIlpsvDz2GVVV8fHjx68+bts2bNuOoKLxCoIAl5eXWF1dRa1WA/CpY0xRFGxsbAAAKpXKULfVarXQarW++rgoipAkCa7rIpFIQFGUkXbrsm0bKysrOD8/H/p7ZkG3231wQ4JRmKaJbrc7dAffoguCABcXF1hfX39WEElEs0+SpPC9jxaTKIoQRZEXlYiIiIhh2KLpdDr48OFD+G/f92FZFg4PD8dy+5qmIZ/Pw3EcCILw6Eysh8xbZ5jrumPtRGi329B1nUs9htRqtZBKpZBKpWa6u5OInk6SJEiSNPRu0DSfJEliEEZEREQAuEwSwKeDI13X0e12ud32MwmCANM0IYoiXNeFpmn3DjAXBAGqqob/kyQJqqpCFMW57Aobt3Hs4LlIyuXyvZtIENFi0DQNZ2dnfI9fcIM5p0REREQLH4YpigJJknB1dYXj4+Ooy5l5vV4PHz58QKVSga7rcF33zuD+AV3X0W63cXNzE87BMk0Th4eHIy2rjLsgCCayPK/f76PVavEK95CCIMDp6WkYuBLR4lBVFa1WayIXJmi2MAgjIiKigYVvk1AUBYeHh1w+NWbVajXsEOt2u9jZ2YGu67BtG7Iso9vt4urqKvz6m5ubCKudnMGw3knodrsIggCZTIYH+EOwbRuXl5dYW1vj/DCiBSEIAmRZvvN+Q4tL1/UnjW8gIiKi+bPwYZgoigzCJuTzq/BHR0coFAoolUqQZRmu62JnZwfAp+DMcRw4jjN3S1hG6XI7O0vg4sLAxkYfW1u9ob6n1+tBURQkEomnlrhQms0mdF1HLpd79oYGoijO3eOVaN7Isox2u80AhCCKItbX1+G6btSlEBERUQwsfBjm+z5UVZ2L3SLjrlaroVarIZlMIp1OQxAEiKKIjY2N8L8ty4Jt2/B9P/zbDJZQdjod9HrDhURxMexBd+V3Nrz/4/8L/2Tj7+BPlRX8+ONxGIgpzSbWf/4Zlz/8ACeb/ep7W60WNE2DJEljrX1eXV9fhwHiU4JwWZbDx6XneXztIIqxIAg4K5AAALu7uwCGf18mIiKi+bbwR4iO46BUKs3d0PY463a7985uEUUR+XwemqZBFEXIshwGDYlEAsViEaZp4uLiYmYCiIe6Eb4MuFb+b/8P/O33fx+tloL/bOPv4eLCCMOw9Z9/xqvf/AYAcPLrX391W0EQoNvtIpPJTO4HmTPn5+fY3t6GYRhDd4gpigJZluE4Do6OjmDbNl6/fg3XddkhRhRTrusikUjwoteCMwwDqqpyiTwRERGFGIY5DtLpNJaWlnB7ext1OQvN931Uq9VHv2Z7exsvXrzA4eHhs5e5TcNDIcmXAdd/v/ev4/8pr+L/2vxf4raZxT/7z2rh117+8MOd/79Pv98Pu+1oOKenp1hfX0c2m4VlWfcGl4NdTwdLrS4vL+90J1YqFRSLRS61Jooxx3GwtLSEy8vLqEuhiMiyzIsWREREdAe3VQNgmiYKhULUZdAQTk9P4XkeNjY2ZmJZ4EPh1OUPP+DdH/9xGHAdtVfxfyr8ryGtpJDJOKhU/ioMc7LZsCNs57e/hdJsfnV7vu/P1S6c03J5eYnz83Ooqgpd16GqKjRNQyKRQCqVQiKRQKPRwJs3b3B2dvbVMt1arQZRFLlDJVGMua6LbDbLiwULTJZl7r5MREREdyx8ZxjwaZkZD5Jnx+HhIXZ2drC2thb75a2SJN0bUn0ecAHAr37Vwn/3363BcURIUoBf/ar11UD9by2XdBwHqqpO7oeZU+12G7/88gsSiQRkWYbnebAsC67rQhCER7sJgiDA1dUVVlZWZqJTkWgRBUEA3/dhGMbMzZ2k55NlGcvLy5wVRkRERHcwDAO+ecJL8eI4Do6Pj/Hy5UtkMhm0Wq2oS3qQoihDhSR/8AdV/Pv//i/4i7/I4Fe/amF1tY+fftqFIABBAPz44zGUbyyX5G5pTzeYu3bfx7+l2+2yM4wo5nzfh67rDMMWhKqqSKfTYZevbdt8jyQiIqI7GIbh01VDdnXMFtd1US6Xsb6+HuswTNM0tNvtob72D/6gij/4g08z0/7sz4oQBKBUMlGp6H85UD97b0fYAJeARIO/d6L4830f6XQatVot6lJoQgRBwPb2NpLJJHzfh+d58H0f/X6fr9NERET0lYVuZxAEAbquw3EcDtadQY1GAwBivYuioihQFGXk79vY6CMIgEpFRxB8+ve3sDspGp7nQRAELrUmijHf96Fp2re/kGaSqqrY39+Hpmno9Xro9/uwbRuu6zIIIyIionstbGeYIAgwDAO1Wg3X19dRl0NPVKlUsLGxAd/30el0oi7nXk/pRtja6uHHH4/vzAz7Flle2KdzpIIgQLVaRSaTgW3bUZdDRPj0Hi9JEkRRhCAIkGWZXWFzSBAErK2tIZvNwnEc7uxLREREQxNardZCXjLTNA2NRgOVSiXqUuiZCoUCVlZWcH19HduTnUajgX7/291dz1EqlWZih815lEgksLm5yRMxoogJggBVVSFJErrdLrrdLizLgmmaHKA+hzY2NpBMJmHbNjvAiIiIaCQL2UqiKAp830e1Wo26FBqDWq0Gy7Kwvb0NRVHQaDRiF0pks1l4njexziFFURiERYhLVImiN+j4vrm5QbVaZTgy55LJJDKZDDdFICIioidZyDM4z/OgKAoMw4i6FBqTbreLk5MTpNNp7O/v48WLF7FaNigIAvL5/MRm1iSTyYncLg2HYRhR9FRVRaVSwe3tLYOwOafrOra3t7n5ERERET3ZQp7B+b4P0zSxtbWFXC4XdTk0Jr1eDx8+fMCbN28AfFo+GSeiKCKfzyOTyYx12LqqqtB1fWy3R6OTJIkn30QRkyQJzWYz6jJowlKpFPb29mBZFnzfj7ocIiIimlELGYYBnwIxy7KQz+ejLoUmoF6vI5vNRl3GVwRBQDKZxNLS0lgCMUEQkM1muZNhxHhCRhS9IAjYpbkAdnd3EQQBPM+LuhQiIiKaYQt91Oh5HgzDiGVoQs9TrVYhy/LEliU+lyzLKBQKzwqxBEFAoVCI1XLQRdXv9zmzjShinudxyfgCePPmDTzP42suERERPctCh2EAYJomNjY2oKpq1KXQmFmWhWKxGHUZD1JVFcVi8UkH9LIso1gs8nEbE7Zt88SMKGJBEDAMWwCe5+Hq6gqKokRdChEREc2whQ/DBjv8HRwcYGdnJ7adRDS68/NzZLNZbG5uxnYZoaIoWF5eRiqVGqpGURSRTqextLTEEwEios+4rot0Os1gegG02234vs/OaCIiInoyodVqceozPi05k2UZiqKg3+9DlmWcn59zp6IZJ4oiXrx4Add1cXh4GHU5jwqCAKZpwrZtOI4TzqESRRGKooSD8uMa7C0ySZLw+vVrdLvdqEshWmiapuHy8hKdTifqUmjCUqkUNjc30e/3oy6FiIiIZhAvqf2lIAjgOA48z4MsywiCANvb23j37l3UpdEz+L6Pd+/e4fvvv4eqqrBtO+qSHiQIAgzDgGEYUZdCI9J1Ha7rRl0G0cKTJCnWr/M0PoPjNUEQuJsvERERjYxh2Bd83w87cnRdj7gaGhdBELjzFE3MIEAnomiJoshlkgsgk8lgY2MDvV6Pr71ERET0JAs/M+xbuCRtPnieh0QiEXUZNKd4MkYUD6ZpYnd3F/l8PupSaEKWl5exubkJ0zR5kYuIiIiejGHYIxzHQSqViroMGgPHcZDNZrn7IlEMqKoKVVU5/JrGznVd9Pt9rKysYHl5OepyaMxWV1dRLBbR6/XCLn4iIiKip2AY9gjXdbGyshJ1GTQGV1dX0HUdL168wMHBATv+aKx83+djakiapkFRlHBJOpej07gNNiNZXl5m4DonBEHA/v4+CoUCTNNkNy4RERE9G8OwRwyGs5ZKpahLoWfq9Xr48OEDfve730FRFC6ZpLHq9XqQJAmiyJfUx0iShCAIUKlUIIoijo6O0Ol0GIgtIEEQJtodONgUJ5vNTuT2abo2NjYgyzK63S6DMCIiIhoLnrl9g2mayOfz2NjYiLoUGhPbtrljI42V7/u4vr7mMtxHCIIATdNwfn6O29tbyLIMVVVxcXGBZrPJ5+SCURQFruvC930kEokwGBtnh2UQBAxa50Amk0Eul4NlWVGXQkRERHOEYdg3DJZbpFIprK+vR10OjYGqquj1elGXQXOmVqvBdV0uy7qHIAgwDAPX19fo9/vhxwYzf66urtDr9aAoSpRl0hR5ngdFUXB0dISPHz+iVqvB8zwYhgHDMJ69I+RgV0kG1LNvdXUVjuNEXQYRERHNGYZhQzJNE5lMBplMJupS6Bm2t7fheR7DMJqIs7MzGIYBVVWRSCSQSqWQTCYXdvmkIAhQFAWGYaBcLqNWqwFAGFC4rht+bSKR4PKnBTLYBbBYLMK2bVSrVRwfH+PNmze4uLgYKhhVFAW6rt8beOm6jk6ng5ubm7HXTtN1c3PD1wYiIiIaO7YwjGBw1brVakVdCj1RIpHAxcVF1GXQnLJtG51OB5Ik4cOHD3BdF8lkEltbWzBNE6IoQhTFcDmY4zjwPC8MBmbd4GcbkGUZzWYTt7e3sG07/Hgikbjzb+DT726wpO3zkIzml+M4KBaLqFardz4+mME3IAjCnU5CURSh6zp6vR7K5TIKhQIMw4DruuH3SZKEWq0WdiLS7HIc59mdgkRERERfYhg2Im7lPdtarRaWlpbQbrejLoXmlCAIaLfb4bKeTqeDer2OTCYDy7LQ6XTQbrfh+z4ymQwKhQJ0XQ8DINd1ZzIcUxQFiqLg9vY23Cmy3W7fG2xJkvTVa+nh4SE0TcP+/j48z2MnyALwff/eZcWe54UByGDul+M44fNEkiRcX1+HnYamaeL169dwHAfVahWiKMLzPJimOe0fiSag0+nA931IkjSTr41EREQUTwzDRsBhvLOvUqng1atX+O6779Dr9XB6ehp1STRnFEX5qhvl6uoKV1dXX31trVZDrVYLh8mrqoq1tTWYpjlTwbskSZBlGe/fvx+qq8v3/XuXjlqWhXK5jLW1NTiOwzlBCyAIAiiK8tXfutvtIpPJQBAEnJ2dodPpQNM0ZLNZWJaFZrMZfq3nefjd73437dJpis7Pz7G9vc0RB0RERDQ2DMNG4LouUqkUr07OMNd1cXNzA0EQsLS0BEEQ2IFCYyWK4shBluu6cF03PNErlUozs3OaoiiQZRknJydDL29stVpYW1uDqqpfLZdsNBowTRNLS0vIZDJwXReO43z1Ox3MIxssn3Ndl8/lGeR5HtLpdNjlNVAoFAAAHz58CDu8LMtCpVKZeo0UvW63CwB8zyYiIqKxWcypzk8UBAFc18Xy8nLUpdAz3NzcoFKpwPd9dvrR2D33RG0wcyzuJEmCruvwPA8fPnwYaTbTYBOLYrF47+dN08T5+Tnevn2LarUKXdfv/E5kWYZhGGg0Gri8vIRpmkgkEtyNcgY5joNSqQRBEO58/PLyEm/fvuVSRwqZpjkTr41EREQ0GxiGjchxHOTz+ajLoDHhyTONmyAIz+ocdV031rtPapqGZDIJQRBwfX2No6OjJw28r1QqyOVyjz4Hfd9HtVoNlzMnk0kkEgkIgoDDw0Pc3Nyg0+ng/Pwc7969A4B7dxak+BrMlyuVSnc+XqvVuJEC3SGK4lehKREREdFTcZnkiIIggO/7SKfTHMI+466urrCxsYF+vz/0bCJRFLG+vo5ms8m/P91LFMVnn8THdRmQLMtwHAfv379/do29Xg/tdhsvXrxArVZDpVJ58Da73S4ODw/D3Sq/XFoJfAoRDw8P8eLFCy5lnzG2baNQKKDT6YTL4Yi+JEkS5wgSERHR2MS3/SDG4nqiSqNpNBrodDp48eIF1tbWkEwm793ZDAASiQRyuRxSqRQymQy2tra4XJa+MljCM44wLG4dEIMZXdVqdWyvgefn57i4uEA+n0c6nf7m1/u+f28Q9vnnT09PoWkaVFWNdYcd/ZUgCGDbNlZWVqIuhWJMVVUukyQiIqKxYWfYiERRhCiK6HQ6UZdCY3B2doZEIoGVlRVkMhlIkhQO6PU8D67rhsu4fN+HoijodrtotVpYWlpCrVZjBwqFFEUZyy6QjuNAFMVYPbZkWUa73Uar1Rrr7bZaLZRKpbGd5JqmiQ8fPiCXy2FpaQn9fp8XMGbAYIMaoodwfhwRERGNE8OwEcmyjJubG55czZFer4ejo6Pw34O5JIlEAqqqwjTNr5buyLKMlZUVvH79GkEQ4Pz8nMsm8en3oqpquCviohlXGFav11EsFmMVhgGY2BIlQRDG2gnnOA5ubm4gSRLS6fSj3WQUD8+dtUfzz3XdB7u3iYiIiEbFo4oRiaLImSZzbhBmPBZuua6LN2/eAADW1tawtbWF6+trVKvVqdQYpWw2i6WlJXieh2azCUEQIEkSer0etra2IAgCXNdFvV6HZVnodrtjCYhmgSzLY/lZa7VauMNeXIJ3z/NQLBZRrVbHHlo0m02USiU0m82x3natVkM+n4fjOLH5PdL9FEVBo9GIugyKMUmSODeMiIiIxoYDVUYgiiIkSWKXAd1RLpdxeno61qVecWQYBnZ3d7G+vo5OpwPXdbG0tIR8Po98Po+dnR10Oh28efMG9XodmUwGa2tr+O6777C/vz83S6AkSUKxWEQmk/nqc8lkciwnakEQwLKsWM288n0fjuNgb29v7HVVKhWYpomdnZ2xdojZto1arcYdJmfAYB4d0UMuLi6gKAp3gSYiIqKxEFqtFi+XP0KW5XAHM8/z0G63US6Xoy6LYujg4AC2bePs7CzqUsZC0zSsra1B13XYtg1N09BqtVAul0fqfhJFESsrK8hms3BdF+fn57Gf/SKKIhRFgSzLEAQBvu9DlmVomoZ8Po8gCMLlOoNOpkFX2OHh4VgC842NDRiGEbsuCE3TUK1WJxJcvHr1Cr1eD+fn52O93YODAwDP39iAxk+W5bAr7OrqKupyKIZ0XYdpmhBFEZlMBpubmxxLQERERM/GMOwRuq7DcRzU63V0u112hNGjVFXFwcEBjo+P0e/3oy5nJMlkEnt7e7i6ukIQBNA0DblcDq1WC41GA7lcDt1uF/V6/Vn3s7a2hnw+j3K5/OzbGjfDMLCysoJkMokgCOD7fri0bjDPyPM8dDodVCqV8HsGoVi/33922KLrOhRFgSRJKBQKsexENQwDZ2dnE1kuLooiXr16haurq7EumdM0Dfv7+xymP0WSJH0132nQ9TeYESeKIkzTxM3Nzdg3ZqD5UCgUsL6+Hl6AGVyY6HQ6fC4TERHRs3Bm2AMGB+qHh4dRl0IzwrZtmKaJ1dVVHB8fz9SB+uCkNZvNIggCOI6D4+PjcBD+uHZPLZfLaLVa2N7eRjKZRLlcvjMjSlVVrKysoNlsTu3kWJIk7O3tQVEUtNttvH37dui5VeMIPZeWllAoFCDLcriLqe/7YUdqnMIwWZbhuu7E5ib6vo9yuYz19XW02+2xzQ+zLAu1Wg2ZTCZWv895JAgCVFVFEASoVCqwbTt83AxeE33fh+/7dz5GdJ9utwvXdWfuAhMRERHFHzvDHqAoCmzbxunpadSl0Ix5/fo12u02Li8voy7lmxRFwd7eHiRJQr1en9oyJUmSsLu7C0VRcHp6il6vB0VR8OLFC5imCcMw8P79+3uXCCqKgkQigU6nM5awJJfLoVQq4d27d8++rVElk0lsb2/j8vLy3p9ndXUV2Ww2NstKk8kkPn78CMuyJno/BwcH6PV6Y12SLooiXr58CcdxuGvhhEiSBE3TcHt7i5ubm6jLoTkgiiK+++47blxEREREY8fOsAeIohi7WT00Gz5+/IiXL1+i2+2i2WxGXc6DkskkdnZ20Ov1cHx8PNX79jwPHz9+RKlUwu7uLq6urmCaJoIgwNHREXZ2drC1tfVVZ2ahUMDq6io8z4OiKPB9H6Zp4vLy8smBkaqqkT3XM5nMo4+Tq6srKIoCwzCeFEAJghAOnB7sTOm6LhzHGXnXy8Fr4qSDMAC4vLzE3t7eWMMw3/dxenqK3d1dLpecgMHy3qOjo9iEtzT7fN9Hr9cLuwuJiIiIxoVh2D00TUMQBLi9vY26FJpBruuiXC5jbW0ttmGYpmnY3t5GrVaLdGh1pVJBt9vF7u4uPnz4AEEQYBgGTk5O8OrVK7x48QLVahWCICCfz0NRFJycnKDb7UIURYiiiBcvXuDFixc4Pj5+0nLObDYb2S52oih+M5Q6OzvD9vY2DMOAbdtDh1iiKELXddTrddzc3MDzPIiiiGw2i9XVVdi2PdLJZRAEU9vd0rKsse4qOdDv91GpVLC0tATLshiIjclgd7+PHz8ysKCx0TQNW1tb0DSNASsRERGN3XTObGaMqqo4OjpiZxg9WaPRgCAI0DQt6lLutby8jG63G4vd27rdLmq1Gvb392FZFvL5PADg3bt36HQ6KBaLKBQK6Ha7ePv27Z3lMktLS5BlGbVa7VmzoKIKRQYB1becnp7i9vYWuq5D0zRIkvRgWDSY2aTrOs7Pz3F1dRUuC/R9H/V6HYeHh2Enz7AGu2pOg+/78DwP6XR67LddrVbRaDSg6/pEArdFM3i8HR0dMQijsSoWixBFEZ1Oh48tIiIiGjt2hn1BEAS4rssDL3oWVVUBfBo4Po1lZaOQJAmJRCJWXWvlchmGYYRBz8BjYd3e3h5kWcbFxcWzdqZst9tIp9OR7G7ped5XO+49pFqtol6vI5fLIZfLwTAMAAh3vRwEO5IkoVaroVKpPBheWZaFo6OjMIAcZobWtJeO39zcYHNzEx8/fhz70Pvr62s4joPV1dWvfibXdacW+s0DSZLGNr+P6HO1Wg3ZbDbqMoiIiGhOMQz7QhAEI3VLEH1JlmUcHBygXq/HbuivIAjY39+H53m4vr6Oupw7rq+vsbe3N9L33NzcPDvEeuo8rnH4vBNuGL7vo1aroVarAfi0PE2W5XAeGIBw9tow9316eort7e2hZmgJgjDVpUrVahWGYWB7exsfPnwY++3XajU0m01kMhnIsgzHcaAoCpaWlkZeQrpoRFEMuxNlWY5FhynNH9u22b1JREREE8Mw7B6u6yKTyaDVakVdCs2gUqkE3/djdYKoaRoymQyWlpbgOA4+fvwYdUlf6Xa7I3WYOI6D9fV1NBqNJ3XyyLKM5eVlaJqGo6Ojkb9/HIZdJvkQx3Ge1a3V7XZRLpexurr6zRBNFMWph7vn5+d4/fo11tbWxjpMf8DzvK/C1Gazif39fQRBwG6ne8iyDEVR0Gg0YNs2ut1u7LpfaT6USiWOqyAiIqKJYRh2j8HyGYZh9BRR7k54n7W1NeTzeYiiiCAIvtqhMU5G2dWy3+8jnU5DluUnLaPb3t4Od7+LShyW4zUaDaiqikKh8GggJssyer3elKsDDg8P8eLFC3S73am8Jtu2HW5aEMXPG2eD+WDv379n5xxNXD6f5+B8IiIimhiGYffwPA+apiGRSPBkiEYiyzJSqRTev38fdSkAEO7C+O7du7k7ea3X68jn89jY2Bg50BrMJ3vz5s2EqpstlUoFnuehVCrdO0NsEIRF0SnlOA4uLy+xsbEBy7Km0oXU7XbRaDSQyWTgeR6CIGCnGD49Dlqt1ty9llD8DOZuxuGCAREREc0n7ib5AMuysLW1FXUZNGNc14Vt20gmk1GXAuDT8sggCOby5NV1XXz48AG6riOXyw39fbIsI5PJxKJ7L6pdLO9TrVZxcnICRVHCE9EBRVFwe3sbUWWfli42Gg3s7u5ObaZjuVzGzc0NTNOE4ziQJOmr38uimfbcOFpcy8vLsXiNJiIiovnFzrAHDDoBiEZ1e3uLUqkUi1k6rus+ayZV3Pm+H3YN9Xq9e5dLDnbPVBQF6XQayWQSnufh8vIygorv8n0/Vn+fXq+H9+/fY319HalUKnz89Ho9dDqdSGsrl8vQdR17e3s4PT2Fruvhrqj9fn8i9/n5ZgWDYf6zQhAESJIEWZbv7Fhq2zYcx3ny+xvfF2nSZFlGNpuN3QY0RERENF8Yhj1AEAS259OT1Go1qKqKg4MDXF9fo1qtRlZLNpt90jytWdJsNrG6uop0On3nd60oCtbW1sJQx/M82LaNt2/fxua5bds2giCAYRgTC3RG5fs+zs/Pkc1mkU6n4TgOKpVK1GUBAI6OjrC7u4sXL17A8zy4rot0Oj2VZcmyLMcyCPpyR9HB7nuCIKDb7eL6+joMMkVRxPLyMgqFAizLgiAIEEURoijCdd257CCl+JFlGZIkha/LX8rlcuwKIyIiooljGPYAz/OgqiqWlpYiXR5Es+nq6gq2bWN1dTXSMCyZTC7E1fVBCCBJEgzDQC6XQyaTQa/Xi1X4dR/btpFIJGIThg00m000m82oy/jK55ssiKKI77//fir3O9iAIkqSJIWhlyRJUBQFzWYT1WoVnueFn3toabTv+7i+voZlWSgWi/B9H/V6HaZpYmtrK5yLJsty+PN+/twaBGxEo8pkMigWi9B1PbzYONih9vb2NnxcaZqGpaWlyLuqiYiIaP4xDHuEaZpYWlqCaZqRLxGi2VOr1VAqlSLbiEFRFKRSqZF2aJxVg991qVSC53nhcr9+vx8GYaIohif0cRK3pZKzxPf9MBia9HD7Xq8HRVHG0mk56DIbpmZRFMPuL8uyYNs2JElCt9tFtVp9UjdXo9FAo9G487Hb21sUi8VwaWWn0wmDMcdx0G63+T5IT1YsFqFpGi4uLsJdYWVZRqlUwvb2NprNJq6vr7G3twfHcWJ9AYOIiIjmA8OwRwRBANu2sbGxgffv3/PgjEYWZdAhCAIEQQg7pObZ7e0tbm9vEQQBLMsK54fd18mjqioMw4BhGLEIxnzfj0Uds8rzPOi6PvGOJcdx0Gq1YBjGswIxXdfDmV2JRAKO4zy4JGwQgt3c3KDRaEw08KvX68hms7AsC+l0Otw8gGgcyuUy9vf37zxPXdfF5eUlKpUKXrx4AUVR4Ps+l+sSERHRVDAM+wbP8yBJEvb39/Hx48fIl8nQbJEkKbLZJ7Zto91uL0zQYts2ms3mN0+kbNuGbdvodDrIZDLQdX1KFd7P9/07A85pNKZpIp1OPxqGSZKETCYTziK6vLx80sWNcrmMly9fPqkTTRAE6LqORqOBq6srAJ+C2VKphGw2C9/373QxiqKIfr+Pw8PDqcz9830fh4eHAIDvv/+eF39orAYd9uvr6zg7O7vzOdd1cXJygoODg4l3eBIREREN8AxsCLZtQ9M0rK2txWIHOoq/vb09GIYBz/Mim30iCEIsZ1FNQrfbDZfeDMvzPNTrdSSTSaTT6chCw3a7jeXl5Ujuex50Oh3k8/l7PyeKItbW1pDNZuG6LprNJlKpFF69eoWPHz+OHFQPdiFdW1sbeonjYFi4KIpfbahh2zbOz89xcXEBURShqmo478vzvMguvgRBwKW7NHbX19c4ODiAKIpfha39fh/NZhOGYURUHRERES0ahmFDsiwL2WwWjUZj7pec0fPpuo7z8/ORA5pxyufz4eyfedbpdNBut5/8/d1uF0EQIJPJRBKItVotrK+v33uCSN9Wr9dRKpWQz+fR6XSgqipUVYWu68hms3AcB+/evQs7Bq+vr7G7u4uVlRWcn5+PfH+tVguFQgGqqj7YsTWY8yWKImq1GhqNxqPdXYP5YXEJrn3fh6qqXCZJY2VZFrrdLtbX1+997smyzM4wIiIimhpe+h2BZVnY2NhYmGVn9HT9fh+bm5tIp9OR3L8kSVhfX4fjOJHuZjlppmk+Kwgb6PV6kYXcg+VxUS/XnFW+7+Ps7Ayrq6t48eIFNjc3USwWoSgKLi4u8PHjx6+Wzl5cXCCTyUDTtCfd59nZWdjJ9eX7gSiK0HUd1WoVv/zyCyqVylSWOY5TlMu7ab5VKpV73xez2Sw0TeO8MCIiIpoadoaNYDA/7LvvvkO5XP5qNy6igePjY+zs7CCVSo0lrBmV53k4Pz/H2tra3HYc+b6PZrM5tttrtVrQNC2S+V2cRfg8nU4Hb968GfrrHcdBp9PB8vLyk7rDPM/D4eEhSqUSMpkMXNdFEAQQBAGapqHdbkMURbx69QqSJOH09HRmOjQ3NjZgmmZsutRovvT7fbiui+XlZdzc3AD4NDtvbW1t5kJjIiIimm3sDBuRbdswTRMrKyv47rvvHpxVQ6QoSqQH981mE/1+H69evYqshknq9XpjD/miCiw8z4OqqpHc96K6ubl5Vuem4zi4uLjA+/fvUa/X0el0UK/XUavVoCgK0uk0rq+vUS6Xsb29jUKhMMbqJ8f3fSiKAkmSoi6F5tTt7W147CQIAnZ3d+E4DpdIEhER0VSxM+wJfN+HaZoQRRGlUglLS0u4vb1Fr9eLbFg6xc9jM4WmIQgCKIoyl8t6gyCYyLLGfr+PTCYz9eHhtm1zmeSU9ft9iKIIQRCe1Znnui5ub28f/RrbtrG9vQ1d12O/CUu5XEYqlUImk0G9Xo+6HJpDzWYTa2trUFU1DKS5PJKIiIimjZ1hzzAIxTzPQ6lUwsHBAV6+fMmTWgIAVKtVbG5uTr3DQpIkaJoWzkT65Zdfpnr/0zDYbW8SoggwHcdhZ9iUDXZunIZut4v3798jk8mgVCpN5T6fQxRFhhM0Mb7vo91uo1QqhRce2IlIRERE08bOsDHwPC88MZdlGTs7Ozg8POQA4gVXq9VQLBbHtkOWLMuQZRmSJEFRFKiqCkVRoCjKnc8FQQDf9xEEATqdzlzOCxvluXV2lsDFhYGNjT62tr7dTeY4DgPtBVAqldBut6cWiLmui+PjY+zv76NWq8U2bJIkCZIkodvtRl0KzbFGo4H19XVcXl5ClmUkk0koisIdTImIiGhqGIaNmeu6EAQBGxsbOD4+jrocitDa2hr6/T4sy4IgCOFJpiRJEEXxzv8EQYAoiuHnJEmCLMvh7B5RFO+EXL7vw3EcuK6Lfr8P27Zh2zb6/f5chl9fGjZcPDtL4KefdiEIQBAAP/54/M1ALIq5NYqiMDyfslQq9aTh+c9hmiZs20Ymk0GtVpvqfQ+rUCjANM2FeB2h6HQ6nfDCTrlcBgD86le/evayZSIiIqJhMQybAMdxkEgkYBgGd+RaYJIkIZlM4vd+7/cgCEJ4cvl5qAXgTsA1+H/P88IT50HYRaO7uDAgCECpZKJS0XFxYXwzDIviREyWZXbiTNHa2hp8349kwwTLsmLdeTjYNZlokgady8ViMZyjd3t7i1wux+4wIiIimgqGYRPiOA6WlpZwdnYWdSkUEVVVUalUYr0kalYNuynAxkYfQQBUKjqC4NO/x3Xb4yRJEh8jE1IsFsMh3UEQQNM0iKIYWedu3LtearUaVldXoWkaN4ShiWq1WlheXg7/fX19DV3XIcsyXw+JiIho4hiGTYjjOEilUtB1nVc5F5QkSWi1WjyonwBZHu6la2urhx9/PB5pZtiwtz1OoihymeQYJZNJFItFJBIJ+L6PRqMB4FPQ2Ww20Ww2Iw2l4r7Da6fTQalU4sUcmqhut4v19fU7H2u32ygWixFVRERERIuEYdgEua6LdDrNMGxBBUHA5UYToijK0F+7tdUbKgQbiGJXR+7eNz5bW1tIpVJoNpu4uLhAu92OuqQ7fN8Pd9CLq3K5jJcvXyKRSKDXG/65Q/Q5RVGQTCbDMBr49FpXKpVwc3MDx3EgCAKSyWS4TLzdbmNlZQXAp2Mozq4jIiKiSWEYNkG+78d6NgxNRiaTwfLyMnzf5xyoCZEkCaqqjn2WmiiKIwVt47xfdoY9jyiKODg4AAB8+PAhtr/PIAhiH4Y5joOrqyvs7Ozg6OiIF3RoaJIkYXl5GZlMBrIsQxRFpFIp2LaNm5sbbGxsIJ1Oh7PBvuzQdBwHHz9+RDabRbFYDHfrjmJjEyIiIppvDMMmyPd9JBKJqMugKdrZ2YFhGPA8D7/88kvU5cy1ZDIZhmFKs4n1n3/G5Q8/wMlmn3Wb017CpqoqgiCI/SypuHv58iX6/T7Ozs5i/bsc7Awbd7VaDaqqYnt7G+/evYu6HIoJQRCQyWSQTCbR6/XQbrchiiJUVUUqlUKhUIBt27i6ukKr1UIymcTm5ibS6TRKpRI8z8Pbt29RKBSwtLSEDx8+fHVRYxCcNRoNZLNZLC0twbIsdokRERHRWDEMm6DBgVs2m0Wz2Yy4Gpq07e1tpFIpvHnzhgftU6BpWtgdtv7zz3j1m98AAE5+/esn3d5g989p0zSNSySfSdM0SJKE09PTqEt5VDqdRiaTmZlZXFdXV8jlcneWsdFiEgQB2WwWpVIJgiCg1+uhVCphfX093AXZcRycnp7eeax0u93wwtDy8jK63S5838ft7S1ub28fvU/HcXB7e4t8Pj/Rn42IiIgWE8OwCXMcB2tra+j1egiCgCe9c0rTNKRSKbx9+5ZB2JQMTs5ub29x+cMPABD+/7fc10mWy+UiGWyuqiqXAD2TZVkIggCGYaDf//aOoVHZ3NxEuVxGp9OJupShCYIQ2yWnND3JZBIbGxu4ublBpVJ50m3c3NyM/D2apkGW5bEviSciIiJiGDZhnufBdV28fv0aQRDg6OiIA4nnkCRJCIKAocaUybKMQqGAGkbrCPuykyyXy0UyOB/4tGyOAerzOY4DTdNiG4bl83m4rntnmHjcqaoKQRAYRBC63S6CIECr1Zrq/bJzloiIiCaFYdgUOI4D13UhiiL29vbgeR5qtdqTr65SvCiKgpWVFZ4wRkRVVRSLRdTr9aHDyEEH2dW/+C+iUChA07RJlvgoQRBmYoZU3EmSFOsOpkQiEdug7iF8XNKAIAjwfR+qqk51QwVBECLp2CUiIqL5F+8trebIoGuo1+vBtm0Ui8VIT8BpfLa2tgAAR0dHEVeyuBRFwfLyMlKp1FAnTk42i5u/+3eRe/Ei8uchO8OeL5lMQhTFWHfdptPpqXfVPFcul4NlWVGXQTGQz+fh+/7UH8ODDUaIiIiIxo2dYVM2OOl1XRepVIonGjNO0zTous5ZYTEgCALS6TSSySRM04RlWXBdF77vIwgCiKIIWZbDv5kkSVGXDGB2dheMs/X1ddze3sb297i7uwvHcWYuDOv1elheXsbe3h6ur69jHTbSZFmWFclrZlxep4mIiGj+MAyLiOu6WFlZQbVajboUeoZiscgt32NGFEUkEgkkEolIa9jZ2UEQBDg+Psby8jIURUGlUvlq/o3neZHNK5sHqqpCUZTYvZYmk0mUSiXoug7HcXB8fBx1SSPrdrt4+/YtVlZWsLOzg/Pzc7Tb7ajLogh0Oh3Yto3V1VVcXV1N7X6TySRncRIREdFEMAyLiO/78DwPq6uruLm54cHejOp0OsjlclzqRnfs7OxAEAQkk0l8//334dzAV69ewfd93N7e4vb2FsCnjotMJhNxxbNraWkJ3W43Vs+/zc1NpNNp1Go1lMvlqc5YGjff91Eul+H7PpaXlxmGLbB6vY5CoTDV+9Q0Dd1ud6r3SURERIuBYViEbNtGoVCA67rhiTHNllarBd/3kclkZmqXOJosVVVxfn4O4FMX6OfLoZPJJLa3t6HrOsrlMvr9PmSZL8VPIYoiMpkMLi4uoi4llE6nkU6n8eHDh1gP9B9VvV5HsViMugyKkG3bUBQFqqpObcOYwfJMXjAkIiKiceMA/Qj5vg/HcXiCMcMymQwkSeIsHbpDkiSYpolut/vVXMBut4vDw0MoioLXr19je3sbkiQxEHuC9fV1WJYVq26llZUV3N7ezlUQBiAMP/g4XVydTgetVgsbGxtTu0/TNCGKPFQlIiKi8eNRbcR834eiKFGXQU8giiI2NzdxcXExtavkFH8vXryAbduPdjJYloWjoyOoqgpd1wHgq1li9G3pdDpWs7gkSYKqqqjX61GXMnaiKEIQBHboLDjbtqe6A6/rukPtEExEREQ0KoZhEfM8D6IocubUDJu1HeJovERRxMrKClRVhWEYCIIA7969G+p7bdtmkPoMkiRBURT0+/2oSwEALC8vo9/vz2Wwubu7i1arFdsdO2k6ksnkVO9PkiQ+5oiIiGgi2HsesSAI4Louu8Nm0OBqNZdwLK69vT18//330HUdlmXh6uoK796948nblJTLZWxubobddTQZuVwOqqrGajYbRaNcLkNRFOzu7k7l/lRV5espERERTQTP4mOASyVnk6Zp8H1/LrtA6NtevnwJSZLw9u1bHB0d4erqCo1GgyduU1StVtHtdqe+w91DKpUKDMOAYRhRlzI2qqpibW0Nl5eX7F4mWJaFk5MTpFIp5HK5id+fLMt83BEREdFEMAyLgSAIGIbNIF3X525INg1nd3cXvu/j8PCQM5QiFqeZQr7vo1arYXNzM+pSxmZjYwOtVovLwSlkmuZEl3dLkoRMJoPNzU0oisIwjIiIiCaCYVgMcCjxbFIUhV1hC0jXdSQSCRwfH/MkLQYymUysdnO9urqCLMtzsXRTlmUYhoFKpRJ1KRQjsixDlmU0Go2J3P7BwQFWV1eh63qsnttEREQ0XxiGxYAoijBNM+oyaESu60KWuQfFohkMkGaAHb2VlRW4rhu73Rs9z4OqqlGX8Wzr6+tot9vsgKU7crncxDrDDMOAIAiwLIuPOyIiIpoohmExIEkSd5SbQb1ej8tbF1C73YYgCLFZmreo0uk0isUizs/Poy7lK67rQtO0qMt4lmQyiVQqhevr66hLoc94ngfTNNHv99Hv92FZ1tQ7VAuFwsQC6MEsTiIiIqJJY1tLDARBgHw+H7vuBnqcaZoQBAGGYaDf70ddDk2JbdtwXRfJZBKdTifqchaOKIrI5XJYXV3F+fl5LJ97tVoNa2trqNVqM9lBuLy8jKWlJZTLZV6oiQHP89Dr9dDv9x98PCmKgkQiEXZWTcrGxgYEQUC1Wp3I7RuGwU1IiIiIaCoYhsVAv9/H6uoqVFVFpVLhgeCMCIIAjuNA1/VYnpDT5PT7fWQyGYZhU7azs4NUKgXHcXB+fh7boe6NRgP5fB6bm5s4OTmJupyh6bqOra0tiKKIk5MTzmuKWBAE6Ha76HQ63zwucBwHzWYTnU4H2Wx2Ip2JW1tbSCQS+Pjx49hve0CSpIndNhEREdHnuEwyBnzfR7/fRzabxf7+Pg8GZ4iiKOycWEA3NzfI5XJzMSR9lhiGgaOjI7x79y62QdjAyckJDMNAKpWKupShJBIJ7O3tod1u4/379wzCIub7Pur1Otrt9kgXyDzPQ61WG/n7vkUQBGSzWbx//36iG8dIksQLgkRERDQVDMNiIggCWJYFURSxtbUVdTk0gllcBkXP0+/3Ua1Wsbe3x7lxUxQEwczMahvMPZqFejOZDHZ3d3F9fY2rqyvObIpYEASo1+uwLOvJt9HpdMbauWoYBnzfn/hjw3XdmXjOEBER0exjGBYztm1D0zQUi8WoSyGiR1xfX6PT6WB3d3cudg6cBZ7nzcxg+v39fZimiXa7HXUp37S2toZyuYxarRZ1KQSg1WqNpeO40+mMbadqXden0gXdarUgijw0JSIiosnjEUcM2baNUqnEq6MzgstaF9fZ2Rksy8LBwcHMLIebVbIsh0PC465YLEJRFJydnUVdyjctLy+HnUgUPdu2h16iqjSb2Pntb6E0mw9+TbPZHEs3lyAIU+kYZGcYERERTQvDsBjyfR9BEMxMB8Si2tzcBIBnLWWh2Xd6eorr62tsbW1hf38fyWSSJ3MTsLe3B8/zUKlUoi7lm7LZLKrVauyXUKfTaSwtLeHi4iLqUugvDZY2DhN0rf/8M1795jdY//nnB7/G9/2xzH9zHAeyPPk9l7LZLJfpEhER0VRwN8mY8n1/Kgee9DSZTAbpdBofP36c6DBhmg21Wg2tVgtLS0vY3t6GKIro9Xo4OjqKurS5YVkWVFWdiQ0rPM+bidfvtbU13NzcoNvtRl0K4dPjZnBxZRB0AcDJr38N4FNAtv7zz7j84Qc42Swuf/gBAML/f0iv13t252q/359KFzQH6BMREdG0xP9ofUHJssyOo5iSZRkrKyuo1WozcWJO0+G6Lq6urnB1dQUA+P777/H999/j9vYWNzc3EVc3+1zXnZlZQs1mE6VSKXwsxJEkSZAkiUFYjHz+nn9f0PVlQOZks2FQ9hjP8+C67pMD2kQigeXlZUiSBFEUJ9q5xTCMiIiIpoVhWAyJogjHceA4TtSl0D12dnYAgAEHPerNmzdIp9PY2NiAIAgzsbwvzlKp1Mz8DhuNBtbW1qDr+tgGmI/b/v4+Op0O+v1+1KXQX/r8Pf++oOvzgOzsLIGLCwMbG31sbX17GeRTlzkqioL9/X3U63W8e/duokHYYCYgLwQSERHRNDAMiyFBEGI/a2ZRybIMTdPw9u1bzjX5guu6sCwLtm3D8zwEQQBRFCFJElRVhaZpC7fZQLvdxuHhIQ4ODmCaJlqtVtQlzaxpDfAel0ajgf39fQCflr1fX1/HZkj9q1ev4LouZ4XFzLfe9wcB2dlZAj/9tAtBAIIA+PHH428GYk997gwCOlmWJ9oJLQgCtre34bruTD3PiYiIaHYxDIsh3/eh6zoEQeBygZjJZDI8WP+C4zhot9uPXs0fdJ8YhoFUKjUT85TGxbZtXF5eYmNjg2HYExmGAUmSZqpbtlwu4/r6OgzQt7a2xraz33MsLS0BAI6Ojvj+EjPD/j0uLgwIAlAqmahUdFxcGN8Mw576t15ZWUEQBGMZwv+YUqkESZLYFUZERERTMxsDWBZMEATwfR/FYjHqUugLpmmGc1MWnVirIf2f/qdofvw49AlMv9/Hzc3NxE+s4sZxHAiCwF0mn2B9fR17e3u4ubmZuSV9vu/Dtm20220AiMXfP5vNolarMQiLoWHfVzY2+ggCoFLREQSf/j2u2/5cqVRCPp/H+/fvJzoWQJZlFItFzuAkIiKiqVqc9owZY9s2lpeX0el0YjtzZhH1ej30+31sbm7i9PQ06nIiEwQB9J9+ws5/8p/Asqyhhjh/rtlswnVdpNPpWAQEk7a0tIROp8MAYkSSJCGbzeL4+HimA1RVVQF8exncNAxmUlL8fKtjdrCbpPLDD/jxR4w0M2zUbtzB0Pz3799PPKTK5/NwHIevj0RERDRVDMNiKggCOI6DQqGAy8vLqMuhz9TrdaysrERdRqRarRaqf+tvwXWcO7udDQxO2i5/+AFONnvvbXS7XUiShGQyOelyIxcEwcLNSxuHnZ0dtNvtmQ7CgE8XN3zfRzabRbPZjLqchQigZ9EgNH3I57tJOr/+9VAhGPDp760oysj1BEEwlW6tXC4Xi6CYiIiIFgvDsBgTBAGu60ZdBn1G0zQsLy/P3HKtcTJN81M4cc9uZwOfn7Q91jXWarWgquqTTtRmSbvdXvgAdVS5XA6apuHk5CTqUsbCtm1omhZ1GWi1WlhdXcXKygoURUG1WkW5XI66LMKnMEwUxQfnyn2+m+QoNE0bOQBNJpNT6dTSNG3iw/mJiIiI7sMwLOa4RDIeRFHE7u4udF1Hu93G2dlZ1CVFIgiCoYbAj3LS1mq1FmI+HjsfRrO2toaLi4u5+L2tr69D1/VY7N54fX0dzjLr9/s4ODiAbduoVqtRl7bwBEFAMpkMZ8x9yXnkAsRjUqnUyN+TzWZxe3s78veNarApDREREdG0MQyLMVmWF7oDKU7W19chiiJ+97vfRV1KpEzTHCqcGOWkzbZtOI4zle6wIAjC/wmCMLWNEAzDYOfDCJaXl+E4zlzsvpnNZpHNZvFxhI0mJu3zYeinp6fY2dlhGBYTyWQSvV5vbCGwYRgjv7bqug5VVafymOCSXSIiIooKw7CYGiyV4KDjaBmGgfX1dSiKgg8fPkRdTuRGDWeHmR02uN1JhWG+76Pf78M0za+GNIuiCFVVoes6dF2f2ImZoih8Lo8gnU7HYrbWOPT7fQiCENsOt5WVFV50iRFBEJDP58fSlSVJEjKZzMjft7GxgXa7/eByzXGq1+soFotwXXcq90dEREQ0wDAsxrizUnR0XUc+n0cul0O9XsfV1VXUJUXuKcOUh50dNomuqSAI0Ol00O12H3wu+b4P0zRhmiZEUUQmk5lIKBbnMCRuBsHk+fl51KWMxWA5YqlUit1mKHt7exBFEUdHR1GXQp9RFAX5fB71ev3JtyFJEgqFwsjdr8ViEYqi4OPHj0++71E4joN2uw1d1xmGERER0VQxDIsp3/chyzJkWeY8jSnTdR37+/vo9/s4PDyMzdKmqPm+P3RAe3aWwMWFgcpf+1eAP/727LBxP8Y9z0OtVhvpdn3fR6PRgK7ryOVyYw3ERFFkuD2knZ0d3N7eztWy0ouLC7x48SJ2P5emaTg9PWVQG0O6rqNYLKLRaIz891FVFblcbqQdbAVBQC6Xw8rKytRnYjIIIyIioigwDIsx27axtbXFq/ZTVigU0Ol0cHp6GnUpseH7/tDL1s7OEvjpp10IAvCnwQqsH3PYyvYe/Z7P53g9l+d5uL29ffLJlWmaqNVqKBQKYwvEVFXlMskh7O7uwvO8OzOt5oFt2+h0Otjc3MTh4WHU5YQcx0Eikfi0OyzFjqqqWFpaQrfbfbTDdUCSJKTT6ZG7W2VZxsHBAQDg8vLywQH+k6KqKrrd7lTvk4iIiGg606PpSTzPg67rUZexcHRd54H5Z3zfR61WG7pD7uLCQK8nwbZFKM0Gtv+LfwBlSvOfgiBArVZ7dpeBbdtjm1n16tWruRkGP2mGYcCyrLnsojs9PYWiKMjlclGXEur1ekgmk1GXQY8QRRHpdBorKyvI5XJIJBJQVTXsHNc0DalUCsViEcvLyzAMY6QgTJIk7O7uwrIs/PLLL2g0GpP7Ye6RTqfZmUhERESRYGdYjImiyFBmygYnF+yU+CQIAjSbzZG6miQJODxMQxCAf7f9f8bfbv99vNvuPjozTBTFsXRhtdvtsS257Pf74a6GTzUY0P/+/fu5DHjGrdVqIZ1OhxuIzBvHcUZaujZp/X4fqVQq6jJoCIIgwDAMGIYx1tstlUoAgOPj47He7jBUVcXm5iZHERAREVEk2BkWY4IgcF7YlA2uUnN3tU8Gw+VH4XnAX986wf9O/z/gdy/+p/hv/oX/4Jszw8axk6TneWMPj29vb7G/v//k7y8Wi3Pb6TQJFxcXcF0Xq6urUZcyEbIsx2pmWCqVGvn5TfMjmUwin89HsrGDIAjY2tqCbdvsDCMiIqJIMAyLsSAIoKpq1GUslE6nA1mWY9W9EZUgCJ40O2Zjo49/pf6f4d89/N/jb3X+7zj9O/8LONnso98z6o5n95lEN1+v10Or1cLa2trI36soSrgzGw3v5OQE2Wx27B0wcSBJUuzCsFqtFnUZFIFCoYDt7W1Uq9VIOqFXV1chSRIv+BEREVFkGIbFmOu6SCQSYwkKaDiO48CyLOTz+ahLiZxlWU+6Yr+11UPi7/1N/Df/wn+AxN/7m9ja+qsTLaXZxM5vf/vVDLFxhI+T6nA5Pj5GPp8fKZzJ5/PY399Hp9PBmzdvJlLXvHIcB7VaDVtbW1GXMnaiKMYqDJMkiZ1hC6hYLGJlZQWnp6e4vr6e6n0LgoC9vT1kMhkujyQiIqJIMWWJOc/z2B02ZbIs8yAdzwuXSr+nIvjf/M9Q+r27j931n3/Gq9/8Bus//3zn45qmPfm+gE9D/oftMDg7S+DP/qyIs7PEUF/f7/dxc3OD7e3tb36tKIpYXV3F2toaqtUqLi4uuETyCa6vryGK4lwNd08mk/A8L1aPB9u2kf1G12bUgiCA67qwbRumaaLX64X/M02TS+xGpKoqVlZWcHx8HMlM0lwuB0VRGMISERFR5DhAP+aCIICmaTxwnBJN0yBJ0tS3lo+jUQbHn50lcHFhYGOjf6cT7EuD2WGfzxATRfHZSwkHJ8RKs4n1n3/G5Q8/3Ls08+wsgZ9+2oUgAEEA/Pjj8aP1Dm775uYG6XQaOzs7ODk5ufP5ZDKJ9fV1AH8VpF5eXk59V7Z543keZHl+3qKSyWTsQvZqtYqlpaXYLZX0fT8Mu4Z5HZJlGYlEAolEYiwbccwrSZKwvb2Ndrsd2VxMTdPmcnMMIiIimj3zc6Yxp3zfx8rKCtrtNg8gpyCXy3F4/l8atuNilIDJyWa/2lUymUw++wR20G0z6DwDcO/ulRcXBgQBKJVMVCo6Li6Mb4Zhg9s+PT3Fy5cvUSwWUa1WAQCJRALb29u4ubmB67qwLIuPnzEYBKTztJtuMpmM3UWNWq2GUqmEZDIZi991EATodrvodDojddC5rotWq4VOpwNd12EYBhRFYTD2hc3NTQDA2dlZZDVw7AMRERHFBY9KYs5xHAiCgHQ6HXUpc0kUxTsH57lcLgw6Ft2wJ6OfB0yC8Onfj/l8bpgkSWNZCjc46b384Qe8++M/fnD3yo2NPoIAqFR0BMGnfw97267r4vT0FKVSKZwftrW1hZubG9ze3qLRaDAIG5PBLpzzNFxbFMVYXtBot9tYWlqKugz4vo9qtYp2u/3kpaSDjrJqtYpqtRqr+WxRW11dha7rODw8jLSOOD4HiIiIaDGxM2wGeJ6HYrGIXq830tI1up9hGEilUshkMuGsKsuy0Gq1IMsyOp1OxBXGgyAIQ52Ujhowfd691fn3/r2xdG8MltPd13n2+dLJra1PnWvDLOkc+Hy4f7fbDeeH1et1CILA8HQCstks6vV61GWMVbVaxfr6OjRNQ6VSiU2XWLlcxnfffQdN0yJbxjkIwsYZfjqOg2q1ilQqhVQqtZBdYoIgYH19HUEQIJfL4cOHD5GHUVHfPxEREdEAw7AZ4DgOVFXFzs4OPnz4EHU5M0eSJKTTaaTTaaRSKQRBANu20Wg0whPuYrGITCaDTqfDg/W/NOy291tbvZECpkHXVu/v/J2xbQ4hCAJkWb633i+XTm5t9YYKwQa+rLFWq2FlZQVLS0s4OjqK1UD0eSCKIlRVRfOLHUdnXaPRQLvdxvr6Ovb391GtVqe+k999fN9Hs9nE9vY2Pnz4MNXHcxAEsCwL7XZ7Yl2AnU4Hnuchm80uXCD28uVLqKqKbrcbm065Qbc7ERERUdSEVqvFM7kZoCgKgiDAx48foy5lZiiKgt3dXSiKAtd10e12UavVuJRtSM1mE73e8KHR5x4bZC+KIvL5/Nh3SW232/d29X1rqP63FAqFO7tdbmxsIJPJ4OLiAq1W61k109dKpRLS6fRcv9apqoq9vT3Yto3T09NY7Ij46tUrtNttlMvlqdyf7/toNBpT60YbXAxZFIqi4MWLF3jz5k3UpdyRSqWwvr4eu80kiIiIaPFwZtiMGOys9vLly7naYW2SVFWFJEn43e9+h3fv3uHi4oJB2Ah0XX/y9w66sdZ//vmrzyWTybEHYcCnYfb3GSydfEoQJsvynVoNw0A2m8WHDx8YhE3IPC6R/JJt2/jll18QBAFevnx5J2yNyvHxMXK53FQCI8/zcHt7O9VApN1uL9SYAVmWIYoiXr58iRcvXmBnZycWs0fT6TS7aYmIiCgWmKrMCN/3YZpmeLX3+Pg4NjNn4owH3U+nquqDSw+/ZbAU8stB9oIgPBhaPddgGP84d8VLp9Phkh5ZlrG9vY1qtbpQJ9XTpijKwgSNx8fHWF9fx9bWVuRL4G3bxvX1dVjLpB7jg/lgUXTDtdttFAqFqd9vFPr9Pj58+ABd1yFJElRVxcbGBkRRhOu6sG0blmVNdeMPSZKQz+ef3HFMRERENE7sDJsxjuPAtm3s7u5GXQrNuefsYvr5IPvBzpHAp66wz3fvHLd0Oj22zknDMMLuOMMw8OLFC/T7/VjMeZpXg7/dPO0i+S2Xl5eQZRm5XC7qUlCr1dDtdrG9vT2x+2g2m5EtC523HUq/xbIsNJtN1Go1XF1d4e3bt3j//j2ur6/R6/WgqioODg7we7/3e1OpR5Zl+L7Pi1REREQUC+wMm0Ge50EQhLF3wRB9Sdd1JBKJoa/kK80mNv/RP4IA4Oxf/pfvDK+//Df/zYkvwRIEAYVC4dmdJ6qqIvuXyypVVcXu7i6q1Soqlcq4SqV7DIIKSZJiMUdrWi4vL7G5uYkgCCLfOOD09BTfffcd0uk02u32WG/bsqwndzSfnSVwcWFAkoDrax1AgN///cZIm2EAgGmaCzU77EuO46DZbEIQBBSLRSSTSZyfn0/lvi3LgiiKQ+9UTERERDRJDMNmlGma2Nrawtu3b6MuheZcJpOB53lDzfdZ//lnvPiTPwEAeLoeLpO8/sM/RD6fn8ouYpIkoVgsol6vP2mpl67ryOVyYa0rKyvo9XoMwqbEdV0YhnHvZgjzqtVqodVqIZ1ORx6GAZ92vlxaWhp7GPbUizdnZwn89NMuej0Z795lAASQ5QD/w//Qwb/z73wYKRCLw46KUUulUtjY2EAQBDg6OprqLM3BbpIMw4iIiChqDMNobvFgezwEQUA+n0ez2fzmSdPlDz9ANE0If/nfTjaL8h/9EXK5HCRJmk7B+KtArNPpoN/vD9VlJEkS0uk0dF0PgzBFUZBOp/Hu3btJl0x/aVFPlF3XncjGEk9Rq9Xw4sWLsd7msIH6fS4uDAgCoCgePE+AqgYwDA/9voT/8X/M4eLCwMZGf6hQbJE6Dj8nCAJKpRIKhQKCIEC1WsXNzU0kdRARERHFAcOwGSWKIq9w09QIgoBcLgdd19FqtR48oXSyWRz92/82gE+P0UwqhUQiEckJ0GDm2fLyMhRFQbVaRbPZvDMzSBRFqKoKXdfvhGADa2tr6PV6CzVnKGqiKE51l8G46Pf7yGQyUZcB4K+6pxRFGdsg/ee8X21s9BEEgONIkKQAngf0+xKyWeDP/3wJ6bSLIAB+/PH4m4GY7/tPrmOW7ezsQFVVnJ6eRjpeYbAR0KL+HYiIiCg+GIbNqMFSIs4No2nSdR2apoWzf2zbvhOMDcIlTdNgGEYsugBM04RpmlBVFb//+78PQRBwenoazq55SCaTQTKZxC+//DLFaikIAmiatnABZLPZxPr6evj8iprneVBVdWxh2Ch/z8F8sEG319ZWDz/+eIyLCwN/+IcX4cwwQMDbt1mUSiYqFR0XF8Y3w7A4vCZN2+BCRhzGKrTbbSwtLUVdBhERERHDsFnm+/5Ul54RAZ9OJgedVMDd5ahxP9G0LAtra2u4vLx8dCmeKIrY2NjA5eUlOximrNVqYWNjAx8+fJjp330QBLBtG5Zl3QmNBUGA3ulg47/+r9H61/41CMvL4ffYto1SqYSzs7Ooyr5Ty8rKCg4PD8dye8P+LQfzwQQBd7q9Bv/78mvfvMmiUtERBJ86yL5lXLvNzgpJkrC2toZyuRx1KQA+dUDKsszOdiIiIorcYh0Vzhnf95HJZNBqtaIuhRZYnAMwWZZRKBSQyWTCpTnVavWb35dKpeB5XiyGmS+ay8tLHBwcYGtrCycnJ1GXM7IgCGCaJtrt9oPLiZf+y/8SO7/5Dd5ZFq7+rX8L6XQaiqLg6uoK29vbyOVyaDQa0y38C0dHR/hrf+2vYX9/H51OB6ZpwnEc+L4/0c61wXywYbq9Pu8YG3ZmmKIo4y451lZWVmDbduSPpwHTNFGv15HNZp+8sygRERHRODAMm2FBEEAUxajLIIqVZDKJQqGARCIBSZLCk692uz10N4IkSTPdlTTrjo6O8OrVKywtLeH29jbqcobm+z6azeY3T/IHu6xe/vADHMuCZVlIp9MIggDn5+fY2tpCt9sd2xLFp3r37h1yuRwSiUS4w6ooivB9H2dnZ+j1ht/Fcdgu5sF8sGG7ve7rGHvMoKN1EWiahlwuh/fv30Oq15H7h/8Q1X/pX4KdyYTHD5IkTf044urqCrquQ1VVdogRERFRZBiGzTBRFKe6JfqsWcQd6RbRoPsrnU5DVVUEQYBOp4PLy0t0u90nhVqpVCryIGKR+b6Pk5MT7O7uwrbtmeh+9X0ftVptqMeNk83i5Ne/vvOxzzvJ+v0+isUirq6uJlLrsGzbRqVS+erjy8vL2NnZwdHR0dDdPcMuT3xKt9ewFEV58jJJ13VhWRZc14XneWGYJMsyVFWFqqqx65Ld2NhAq9VCr9dD/qefsPYf/8dot9sof/HYk2UZuq6HFxCm4eTkBC9fvoQkSQu7wycRERFFi2HYDAuCALlcLpLt0YmilMlkkMvlYBgGJElCv99Ho9FAp9N59hIuTdOQSqU4OD9i/X4fl5eX2NzcxPn5eawDsSAIUK/X7wRhSrOJ9Z9//tT9lc0OdTu9Xg+SJKFSqWB7ezvyMOwhNzc3kCQJGxsb+Pjx41Dfo6rq0Lc/arfXsNLp9MiBlW3bQ3WViqKIZDKJZDIZi1AslUpBEAT803/6T2GaJpr/3D8H27bDrsTPua6LTqeDTqeDVCoVfu8kBUGARqOBbDbLMIyIiIgiwTBshvm+v1BLPmhxiaKIYrGITCYDVVXh+z7a7TYuLi7Q7XbH2gWoqio8z+MyyRhoNpsQBAHr6+uxDsO63e5XYcn6zz/j1W9+AwBfdYE9pt1uQ9M0bG9vx3oZWbvdRnbIkA/49Bw2DGOs3cyjBI6JRAKapg1920EQhF1Vwxi8JvV6PeTz+chnk6VSKfzZn/1ZuIvnfd2I9xlcUMjn8xPvEjNNE7lcbqL3QURERPQQhmEzTBRFDvimuaVpGorFIlKpFGRZhmVZaDabaLfbEx3g7bouZ/HFSKPRwOrqKpLJJLrdbtTlfMX3fXQ6na8+/vlcsFG1Wi34vh/7XfdG7R5KpVJjDcOGDRw1TUMmkxn6dn3fR71ef9Lv3vM8VKtV5PP5kcK3cZJlGf/kn/yTJ3dcOY6DarWKpaWlib4Wdrvd8LWdiIiIaNoYhs2wIAhGWnoyboVCAZ1OZ65O1ihag50fdV2HKIrodDq4vr5Gp9OZ2lIay7IgSRJkWQ67Ku7zrc/T+Ni2DcMwYhmG9Xq9ezsTB504SrOJnd/+dqTlkrZth7s3xpVt2+EA9mGfm7IsI5VKwbq4GHkJ6X2GCRxXVlawurqK29vbobo9B0ten/O+NriNYrE49Q6xIAhwfX397NdLz/NQr9dRKBQm9j7qeR4sy+JrKREREUWCYdgMc10XiURi7EtPhqHrOlZXV+F5Hj5+/MgDWXoSWZZRLBbD4feO46DVaqFSqYy0U904+b6PbreLjY0NnJycfPX5ZDKJzc1NyLIMz/Pw/v37b554yrIcPldVVYWiKPB9H9fX1/B9H47jcFnmI2zbjjT4f8xDA+QHS/hE08SLP/kTAKMtlyyXy7EOwxzHQa/Xw/fff49+v4+jo6OhHsOpVAql//a/xcETlpB+VcMjS/9UVcXOzg4EQUAqlUKhUMDbt2+/eZv3LXl9ikEgtry8PNWLMrZtj+0ClW3b6Pf7SCQSY7m9+9ze3mJ1dZXHEERERDR1QqvV4pZ7MyyZTOLjx49TX2awu7sbzhMRRRGHh4exG4JrGAZ2dnaGOgGi6UmlUsjn8+HOZf1+H81mE61WKzYnRJqm4eDgAMfHx3dCuc3NTWQyGVxfX6NarWJrawvJZPLO9/q+H/5PkqSwM8R1Xdi2DcuyYNs2FEVBsViEIAhhF0ZcB6ZHrVQqIZlM4ujoKOpS7giC4N6/mdJs4lf/4X+I5X/8j/Hxj/4Inq6P3AWVTqeRSqXGWe5ElEollEol+L6ParWK6+vrR79e13VYFxcwfvoJp//8P/+kzjBFURAEwVevF5IkhQPsDcO4E0Lt7u7C932cnp4+eLue5927e+ZzpFIppNPpsd7mQ0RRxMXFxdhvs1QqTTTQe/nyJTzPi90xBBEREc03dobNMEmSEATB1IOwRCIBXdfDbjRFUbC3t4fDw8NYdbeMc6g6Pd2Xw+8Hg6kvLy/R7XZj9ZgZsCwLV1dX2NnZwfX1dbjcyTRNfPjwIey8OD8/RyqVguu6YfgliiJkWQ6X/nS73Qc7fBqNRjgbamNjA9lsFre3t6hWq9P8cWOv3+/HctD2Q+Ht+s8/Y/kf/2NU//pfR4BPy/gOW2u4eGNgY6M/1E6JvV5vJsKwSqWC5eVlnJ+fY2NjA47joFarhZ8XRRH5fB7pdBq6rkOSJLg7O7ja34d2fg7nnnlrj/l8t8Pt7W20223c3NwgmUzCMAw0Go17v+/i4gIvX758tJN6lGW4ww7vH/wdxxUm6boOwzDQarUeDI+espPpQ3zfh2VZE92s5/b2FsvLywzDiIiIaKoYhs24KAKftbW1Oyf3juOES1KOj48ZQlFkw+/HqVarIZ1OY3V1FeVyGZ1O56tQKwgCtNvtJ9/HYImdbdt4//49crkcVldXUSgUcH5+PvXlz3HV7/chy/F7u3rotW4ww2qwRLJmZfBT438LQQCCAPjxx+NvBmJxDIkf4vs+er0ezs7OsLW1FXZ55nI5rK+vw7IstNtt3N7eotvtIpvNYm1tLZzldXJy8mgwLkkSdF1HIpG48zgwDAP1ej18jXnstcVxHNze3mJ7exu//PILgE/LlweD7jVNw5//+Z8P/TMPO7x/XGGSIAhYW1tDLpeD67pYXl7G2dlZ+BqxvLyM9+/fj1TbsEzTnGgY1mg0sLKyAlEUZ+pxT0RERLMtfmcXNDTf9yGKIgRBmFoAlU6noSjKVyfptm1D0zRsb2/fO2eJFkOpVEKhUIAoiuh2u6hUKmi32zN7xb9arULXddTr9ancX6PRQLPZRKlUwsHBAY6OjmI5NH7aXNdFEATQNG0mwtTPh+f7uo7/d/F/DuH/C5RKJioVHRcXxlDdYbMiCALIsoxOp4Nms4n9/X14ngdN03B2dvZVYDx4nKfTaeTzefyNv/E34Hkeut0u2u02+v0++v0+RFFEIpHA8vIyUqlUGGgNno+SJI00W/Dm5galUglbW1vQdT3s9jRNE1dXVyM9tkbZLdS27WeFSYqiYHd3FwDw7t07uK6Lzc1N7O7uhh1nlmWF78vfqu3sLIGLi+G7FCc9uy4IAtRqNWQyGYZhRERENDUMw2bYYGZKPp+/syxlklZXVx8czmtZFjRNw+bmJs7Pz6dSz2PYoTZde3t70DQN5+fn6Iy49Cmuut1u2JXy0KD0cRvsBpdMJpFIJOYqDAuCAMHNDXL/8B/i+g//EE42C0EQwtlqsiw/uJzMtm1kMhnc3NxMueqHDeYmPmQQihXOdAT/H8A87+Ffv/i/IPGHfxPA4xsCfOu248SyLBQKBVxeXqJcLmN9fR2O4+Dk5OTBpaSD5dKtViv8mCAIEAQhXHIMfOoKPD09hSRJyOVyKJVKWFlZQa1WC+ftDSsIArx//x4vX75Eq9W6M+tylOf3pzCpiI2/+Xexlf12mPScWYiSJGF/fz/svBsYvMcO5qeFYwuaTWz9o3+Eh979zs4S+Omn3ZG6FKdxMaPdbqNYLIbBNxEREdGkMQybcb7vI5VKoV6vT/wAMpfLQRTFR3eqsiwLyWQS6+vruLy8nGg93xIEwVR38VpUsizj4OAAjuMMtbPiLBmcsA+WJE2TaZqxC3+eKggC9Ho9dLtdbP7n/zm2f/MbmKb51RKuwa6biUTiq+dupVLB5uYmqtVqbLpHRFGEJEnffMxvbfXw44/H2P4v/gH+9vu/j3f/vz/Gye89vnwtrrtn3qfVaqFQKAD49Ld+6hD3IAgefB/zPA/VahXVahWZTAYrKysQBCGczTcsy7LwF3/xF1/dz7CPqaeESc95vO7s7MC27QdffwZdW4OfZ/3nn3Hwl7uX+rr+1XPs4sKAIIzWpTiNcKrf76NaraJYLMI0zdg8x4mIiGh+MQybca7rwjAMfPfddzg9PZ1YF4kgCFhZWRlqucTgJN513bHvzDUKHkxPXiqVwtbWFhqNBsrlctTlTESj0cDm5ubU7/f6+hovX75EsVic6YH6tm2j0WiEgdHnS7i+HPTtui5arRa63S5yudydQKjdbsNxHKyuro41aPd9H57nha8XkiRBkqShgnRBEKBp2lBL9ba2epD/V/8TvNvuDrW0TtO0bxcfA8vLy1haWhr7LoaPGXSUJRKJJ3Vd3RfuyI0Gdv7BP/jm0PmnhEmapmFjYwPtdvtOJ9xjRFHEzs4OZFnGu3fvhvp64NPzSjLNcOOGL21s9BEEQKWiIwg+/XvY2560SqUCy7Kwvr7OQIyIiIgmjmHYjAuCAKZpQpKkcDDwJA4g8/k8giAYuuvHNE0UCoXwan4U2Bk2WcvLy1heXsbl5eWDO7jNg06nA9d1p97t6Hkezs7OsL29jV6vN5PD9Hu9HprN5p2PDZYOAsDOb39776DvwetGLpeDYRjhx4+Pj/Hy5Uu02+1nbVwwGPje7/fvDVMGIVcikYCqqo++jiQSiaHnVn3+sz9GkqSZCsOOj49Hmt01LuO8z9J/9V9hc4ih808NkwRBwPr6OlZXV3F+fv5V7YPHnGVZCIIAOzs7kCRpqCAMuLus1tP1B0O9QZfiKDPDprlkt9lswvM8bG1tRfKYIiIiosXBMGxOeJ4H13WxsrIy9g4dURSxsrIy0kyVQUhXKpXgeV4kYQnnjkzO7u4udF3H0dHRTIY0ozo7O8PBwQGazeZUZ3h1u13c3NxgZ2dn5pag9vv9r4KwL31r0Hej0YAgCOHwcdd1US6Xsbm5iffv34/cFTRYrtlutx99fRi8fpmmCVVVkc1mH9zNUlGUsc+U297entqMuufQNC38nc66xr/6r6LX64WPxS+7FgeeEib5vo/z83MIgoDl5WXs7u6GM8AGz+nV1VUUi0X4vg/HcSBJEt6+fTt0/YPxBcPsJLm11RtpA4dpL9kd7Nw7zBJkIiIioqeaTu87TYXjOMhkMlhbWxvr7Q6G2o7acTYY6ru2toZMJjPWmoa9f3aGjZcsy3j9+jVEUcT79+8XIggDPs0Zur6+xtbW1tTv+/b2Fp1OBwcHB1O/76dyXfebQRjwqVPq8ocfsP7zz1Ae+PpGo3En9Go0Guj3+9je3h6pJt/3Ua/X0Wq1RgrKbdvG7e3to+FUJpOBKIpQmk3s/Pa3D/4sw9B1HQcHBzMxM0zX9YnvNDg1S0u4+Df+jTD4GoRK6z///NWXbm318M/8M9WhA6VBl18QBKhUKmGw/fr1a6ytrUFVVeTzebx79w7v379HrVYbuiNsYNApefnDD/j4R38E0TTvfRw+5TH6eXfmtNTrdSiKMvX7JSIiosXBMGyODLoZstkscrncWG5TkiQsLS09+YRnUNPGxgaSyeRYahrlvhmGjU8qlbp3F7ZFUa1WYVkWdnd3p37fFxcX8Dwvkvt+ilECp8dCB+DT8/jLJZHHx8dQFAVLS0vfvH3XddHtdlGr1WBZ1lA13VdDvV5/MBCTJAn5fP6bP8u3yLKMbDYL3/eRfWRuVVRs20bv9BTGf/QfofrLL3j79i3+9E//FNfX16jVauj1ejM95ymRSIT/ffnDD3j3x3881Hw34OGQSZblr0Idx3FwdnaGo6MjJJNJHBwcwLZt2LYNx3FG3iTCcZzwPdrJZuHpOl78yZ/c+zgc9TGqqmokoVS1WoXneQ92ZBIRERE9F48y5pBlWWF32HOXJy4vLz97q3Pf92FZFra3t3F8fDzVbqIgCCCK4kyfoD3X4ARb0zT4vg/f98OT+2GXmRUKhXBw+TzPB/uWs7Oz/z97fx4kyXnfd8LfvLPus++u6WsOgKAxWkpDc+KlZUIUOSYpCiOJOChBEEkMRdKi1rF+Q/LGht8/3ggpXq8VsbEKMyxrNQqtJFgmhxZNkCJXQ0oiZWkX9ICyOTBHALqn7/uo+8g78/2j50lUV2dVZdbRXT2TnwjEoLvryMrK43m+z/f3/eHChQuIx+Mnuh8sy7LzskZGRrC7u3ti7+0VTdM8iU7tSiWBwwxCTdOOTMrX19cxPT2NfD7vKMzKsmyXW/WKQqGAdDrtOEHneR7S889jgaKw/573YOrWrbZh7I0QMWZvbw9jY2MD0zlT0zSUSiWoqoqp//SfMHfzJgzDsMvwyDVeURSUSiWEQiGEw+EztxgRDAZRqVQOSxVd5rsRmpUnttoPkiTh/v37SCQSGB0dxezsLJaWljxvd+M9tdU5RQL2iXOs3fEZDoc9b0+v2NjYwMzMTEdNEnx8fHx8fHx82uE7wx5CTNOELMsYGxvrqgsUx3FIJBI9mUwahgFZljE9PX2iwdBEDHvUCAQCGB8fx9zcHC5cuIBEIgGGYcDzPILBIEZGRly5agAgHo9jdHQUq6urj7QQBhy6jDY3N7s+tzrBMAysrKwglUqdStmxWxon5u3Ksojo0G5S3vi6tVoNmqYdc8GScsh8Pt/zEj7LslAoFJouDjAjI6j9yq9g7Pvf78ghJq2vI/CFL2Dz7l1IkoRUKtWLze4Yy7JQqVRwcHBgZ1K1c0zVP+esiRgURXXsyHPaL4Ig2Hl3rcjn85ifn4dlWbh06ZJrN5RlWXb31XpanVNLpTEs76UcnWNO5+ppCpqyLPsObx8fHx8fH5++4TvDHlJM04RhGAiFQh13XRseHoamaT0LoifugZmZGRwcHBx5Xaf/9/I7XdcdS5geNVcYx3GYmJiwHQ5kotQYcP3444+7Erbi8TjGx8extrZ2osHxg0ypVEI0GsXMzAwWFxdP9L1lWcbm5iYmJiZsB8ug0egKcxPo7QYixtSTz+cRj8ftjrWGYSCXy/VVhCHOt2YiB8MwUD7+cWzyPHI/+ZOOj2kWzj5++zYu3LyJecvCnUAA73rXu07tGkbKU5sJLe3QdR3ZbBapVOpMlbqJoohwOIxKpeLpeY37hWEYxONx10KOYRhYXl7GxMQELly4YJeeOkHTNBiGwcHBgafmBevrQdy8eR5i5XN481wUiXf+QwzX/d3pXD3tcni/EY6Pj4+Pj49Pvzg7I1Qfz5imibGxMSiK4jiRbIUgCIhGoz3vEmYYBlRVRSKR6Op16icYZGJw7969I48JBoMdBf+fVUKhEM6dO4dKpYKFhYWmrhiapkFRVNtudUQIW19f9zwxfNjZ2trCxYsXkUqlbCHmpCgWi4hGo5ibm8PCwsKJvnc7iDBdT7OSrfX1oKeOfESYrz/3C4UChocPp/OmaTYVwpqJT51Sq9VaOn6MRAL5GzdAVatAqXTs780EQrKP9q9exdjLL+P1QgHTP/ZjyOfzXW+zV2q1WtcCOPlO0ul0V05KTdMgSRJUVYVhGDBNExRFHTYteNDNUxTFnjmIwuEwLMvq+POzLItkMtnRZ97c3EStVsPQ0BCGhoaQy+Wwv78P4PDaPT4+jlgshpWVFc/357t3E1hdDUMUA/j/6f8CH1taxU+9YxPA4TlCyzIWX3jhyLl62mJUtVpFIBDwPIbx8fHx8fHx8WmHL4Y9xJCMnbm5Oc+CxsjISN+6hBmG0dPVZpZlHYWdYDD4yAygR0ZGkEqlsL293XbiTNN02wkOmXCtra35QpgDpmkim80iFouduBgGHGbpDGJ+mJPw7OQkWl8P4otfnAZFAZYFPP/8iitBrFEMI8IXTdPHuk7W0yt3GkFV1bblW7Iso+QghAHNBUKyr2b/6I8w9/LLYGQZS8mknd14Uui63nTbvWIYBkqlUkdNXeqzyhqxLMu+l8iyDJqmEQqFEAqFuhbFKIpCNBoFx3EolUqeFlSCwSAikUhX4h8p843H40in0xgaGoJhGGAYBpIk4a233sLGxkYHr2yBXPoP/337PjB++zbOv/wy5m/cOCIYn3bMwPb2NmZmZsDz/CNzP/fx8fE5a1AUdaQLNsMwMAwDmqY9MqYEn7OJL4Y95GiaBsMwkMlkUCwWsbW11fY5gUAAoVCo566wfkHKRRqJxWIdl4ieNYaGhrC+vo5ik1ymegzDaDnBmZubA8MwWFxc9CcfLdA0DQzDnMp7W5aFzc1NTE1NoVKpnLkS1s3NACgKGB6WsbcnYnMz4EoMawZxDjXDTUi/F6caccA167JnmmbLMmQiepGMpkbHmlX3ryzLkCTpRDv69fq6KUkSQqGQ689gWRZqtZonQc40TZTLZciyjGAwCFEUuxZyAoEABEFArVZDrVaDYRiOLkOKoiCKoqfP6IZCoYBCoQCWZSEIgt1tMp/Pt1zQINu4f/Uqhl591d7Wy5cL+P73K5AkBqOjBi5fLtjPaXaOnNY1jmAYBhYXFzE7OwuO4/q2SOfj4+Pj0xkcx4HjOOzt7UGWZbAsC0mSkEwmEY1GO+7k7eNzEvhi2COAaZqo1WqIRCKYmJjA5uZmy8ePjo6eGRGEoigwDOM4aRJFEaurq6ewVSePqqqu3RDEUREKhY6IKDzPY3Z2FrIsY3l52V/JaUMsFjvV86RarWJnZwdTU1N48803PX9f5DioLzkjJbSd4lZ8mJiQYFnA3p4Iyzr82Q2N20a2t51o0i7nqhOnmmEYTYWPSqXiqrysmWNt4+mnYYqiLUwcHBwgk8mciDuMOK16TbVadeUOa5ZVVk+rsldN01AsFnvW1ZKmaYTDYYRCIRiGgdTXv47MzZsQBAG7L74IlmXBcVxfQ951Xbe/ezffDzmuEq+/jqE7dwAcHl+ZTA0vvXTfUfR1Okdomh6IvDfLsrC6uuoLYj4+Pj4DBE3TEAQBiqJgfX39mOgVDAZPPXfSx6cdpz/K8TkxFEVBNBrF/v5+00l8KBSCIAgtXRaDBMuyKJVKxyaeZGJy1rqZdcLQ0BBomvZUzlipVJBMJu0JZywWw/j4OHK53ECV3Q0qpCvnW2+9darbQb5zt0KYZVmQJMnOX2qEDGyCweARu7tbiDjdbvCTydTwSx/5AUa++W3sfuQDGM60fy+WZY8JDqFQCDs7O12LN5041ZqJXWTxoRn1Qk67csl6FEU5EZdOP4Qw8rpuOgO6ySpzU/ZKulrKsoxEItG1qENRFFiWReWZZ7DDcahdv45gMNjVa3aCmxX2+uy5/JNPHjm+Mpma47HtJDD2MoetW3Rdx/37931BzMfHx2cAoGkaoihia2uraVUKWQSjKAq6rp96BqWPjxOnGwbhc6KQ0p5IJNL0MWNjY2fGFQYclnA4ZWRZlgXLsgZiVbuf8DyPoaEhrK6uehL+crkcwuEwgEMn4Pj4ODY3N30hzCWBQMB2VZ0mIyMjroRrIoLt7e2hWCw2PcdN04QkSchmsx13ZQxJEqZu3QLXpmT3yg+/ip/81m/jyg+/6up1BUE49jue5/HGG2943sZG3DrVSFkjVyw2dcEpitJywEeEnPHbt23Ry02o//7+/okMJM29PVffn1eIE7EVbrPK9q9exf673439q1fbPlbXdRwcHPRMPDESCRx88pMwumwC0ylu7s/kuPrrnR/B/7f2L/D/zM+2fU79cUkIBAJdbWuvMU0Ty8vLA+NY8/Hx8TlNaJoGz/MnXs7OMAxEUcTGxkbLeJbd3V1sbm6iWq3ajW54ngfP8wOz0OLj448mHjFM00Q4HHYM/Y5Go2AY5sysuJLJaCsXxmmH//abTCaDfD7v2clXq9UgyzKeeOIJ6LqOpaUlv6bfAyfl0mlHtVrFyMhIy3Bpy7JQLBY9HyOKouDg4ADxeLxl58RGJr79bUy6CKt3k+NVj9PEfHt725MFn+SCzUa3ceWHX7VdMJlMDc8/v9I2M6zekVT7lV9xfEy766fXz02wLAuapnXk2PPC8De+gTmXzQa8dgTVdb2liCGtr2Pqa19r2/Vz6NVXMXTnDvJPPonVTObI35wcTpZl2V0te3HeklJFY3cXo3/6p4BlYeP6dZjJJDiOgyAIEAShL4N9t8f7a6+l8IUvXAJFAd/5zhg+//m3cOVK82YfjcelIAh9P9Y6wTAMrKysYG5uDqZpnvqChM/JUX8++Q4Tn0cdnufBsiwKhYKdV0lyonsBWXQwTfPIwijHcWBZ1nVjtkqlgkqlgu3tbQQCAfA8j0gk4ncJ9hkYfDHMx2Z0dPTMCGHAYdlUq86Juq4jFAo9dBfbVCqF0dFR+4bXqZtrY2MD6XQau7u7/oTCI7IsQ9d1PPbYY6hUKtja2jqVfZjL5cCyLGZnZ7GwsHBsEGRZFvL5fMdCJ3l+IpFwLYiVf+7nsKgo2Hr/+1s+rl2OVz2CIBzL59J1vWknT65YxOQrr4ACsP7009BiMayvB3Hz5nnIMoNPZb+Ki2tHBR835WNEKNj50IeQaCKqtHPT1X/uTsSkfgsU2//kn8AwjLZiXSc5a60msIZhIPW1r7nq+tlKUGxWQmmaJkqlEhJdOLoMw0C5XLaF5amvfx2zf/RHAABdEA5dfpqGWq1mZ40Fg8GeimJuRYB796KgKCCVUpDNCrh3L9pSDKs/Lkk3zUFFVVXs7Oy4dsb6nH1IEwmScQkcHqfE9eyLYz6PCgzDQBAEFItF7Ozs2GPPWCyGoaEhCIJglySSv5mm6focIV0haZpGLpezG9LIsgyGYcDzPBYXFzsaV5KYDtM0TyVm4KQhWbwsy4KmaWiadqbm2Y8Kvhj2iEFRlOOJmEgkQFHUmQo6pCiqpSusVCphaGiopWB21ohEIhgeHsbe3h4qlQoURelYhNE0Ddvb2z3ewkeHhYUFxGIxTE5OQlVV7O3tncp27O3tIRQKYWhoCDs7O0f+Vi6Xe+L4y+fzSKfTrjrlGYkESr/8y9AcOrx2itPEvNW5P377Ns6//PLh9ogiVp99FnfvJrC6GoYoGvh3ykvI/L9qiF17T9v3bhRXVp99FqFQqKnA4fZ87LWY1A2madorykok4kqk7CRnrZUoJMsy8i5dc62E1FZCmSzLUFW1I0FRkiQUi8Uj38HWtWugZRmUw/sR8U2WZcTj8Z45Sd0Ka088UcJ3vjOGbFaAZR3+7JZYLDbwZYj5fB7RaLSlK9bn4YHjOKyurtp5gsSxMjw8jEgk4h8DPo8EJC7CyZVVLBZRLBbBcRwikYid/UpRFAKBAGiahmmaMAwDuq43ne8RoW1vb88ez4yNjSEcDtvNXObm5lCr1bC2tuZ5DiKKIsbHxx96UYhhGASDQVQqFezs7EDTNMzOztrfgc/gMNijHZ+ew3Eccrnckd9RFIWRkZEzVyZHUVTLi/DBwQGi0ShSqVRTB8lZIxQKoVarYX9//7Q3xQeHg4+JiQkUCoVT3Q5Jko5N8FVVbRtE7oVisYhUKuVqMs5xHGKxWMssCbfE4/FjE3PTNJsGvXPFImhZxvLHPnakIyNggegYOTqNv/rRT+KnYltNX6NVyH2rFU2n/eNUutdrMckrxFFRq9U6GpR20hG0lSCkqqont2Az2r1GoVBAOBxGIBBwvT+r1apjlpkWi2H5xRdbPldVVWSzWSSTyZ4ITG5FtStXsvj859/CvXtRPPFEqaUrrJ54PD5wWWHN2NjYwPnz51017fA5u/A8D13Xj9zPiAM3l8shkUj4YpjPQ40gCHbDsM3NzZYLY5qmIZfLOc71WJaFKIoYGxsDwzDHzhvSBKlxYXV3d9c+zxRFgaIoEAQB6XTa9UJwMBjE6Oio3X3yYb5mE/feysrKEdFSluWHPr7nLOKLYY8QLMtCkqRjk8hkMnkmszdM0wTP800dIiQ4eXh4GPl8/sx9PidYln0kOmSeFQRBgGVZpz4QV1XVbohAIDdgJyGmEzRNg6Iorsslg8EgLMs6IiI0bkv9zwCObWc0Gj02MbcsC4VCoelAirjC5m/cOFKOCFAYHT0UbEZHDVy+XGi67U5uMEIoFGopajiJFU6le70Wk7ygKAqKxWJXg1G3OWsEMhBvhpfrmtfy0noMw0CxWES5XHY8vhqRZdlVqH+798zn80ilUl0PhHmed10aeOVK1rUIBsBTOXQj5DqoqqrtPCD3XI7jkEwmIUlST7PUDMPA2toapqen/VK5hwxyvWBZFqqqYnV11fFxqqr6k0ufhxoy7l9YWOjqGkdyR0kp//j4OCKRiJ0Jpmma/frERUYgXbI7mYMwDIPJyUkEAgH7vR92BEHA8vLysfm2LMsIh8MPtRB4FvHFsEcIlmWPqf00TWN4eLipy2KQMU0T8Xi8pSsnl8shlUohHo8fWyU5izAMcya/q4cVnucH4qZG8ggIuq7bTs9mGUqdUKvVPE2WQ6EQGIZBsViEaZrHtqX+ZwC4ePMmEq+/jjf+xb9AaGrKsYNktVpt6WJtdHLVlyOKooErVw5w+XKhpYjSrNSOZdmW3XiBo2IFEftI18P61/MqJgFwVabajkqlgnK53PXrAM1z1pyIRCIIh8N2Xkgjbgf5nZSXOmGaJgqFAlRVRTQadRRoDMPw5PpsJTzruo5yuYxYF4I04NxVtReQlWyvGIaBSqXSUowyDANbW4cuTIqiEA6HW5Yae0GSJLvRx2kvSvh0B03TYBjGztgpFovI5XJtxV9fBPV5mKFpGtlstqfHuWEYWF9ft/PB0uk0otGo7RIXBOHYebe3t4epqSn7PFUUpW2VCkVRmJ097Gb8MOY70jQNURRBUdSRsY1hGJiamoKqqtjd3bUFwFKphFgs9tCXiJ41fDHsEYFMlBvLpoaGho6s4J4ldF1HIBBANBptuXKvaVpPJpGDAE3TAyG++LzNILSH1jTtyDlcLxa1ylBq5dQik/n63ymxGEzT9LQST1ppV6tV7HzoQ47bRP5NvP46hu7cgf63f4vsxYvHXotMvFvui4YyufpyxKhaw0ff/H2w/+i90NBclHAqtWMYBslksu33XS8otBMivYhJJNC2G3ophHlldnbWLnnVdd3O4KpUKjAMw/V55FReSn7fiVOsVqvBsizEYrFj21CpVDxNQNp937VaDcFgsKv7EWlp3+tFEa/ilGVZtsPQy/jBsiy7CUE8Hu/JvblarXbVGMHn9CDNUUh1Qq1WQ7lcRqlUcnVc9atrq4/PINEvwZdcxzc3N1EoFBCPx5t2qK/ValhdXUUgEICiKK46SfI8D4ZhjrweCZUnOdVncf5JYFkWu7u70HUd4+Pj9udUFMUW9cfGxrC4uHjk9z6DhS+GPSKQ9ruNvyOlC2cVRVEwMTEBAE0FMVmWOy79GDQarcs+p0u5XIZlWZicnMTGxsapbYeu60dusPUOiVYZSmTyvrYWwvpzz+C9r946NplvnOB30tGQpmlEIhFY4TAq09MQVRWcYcAKBLD/iU9AfNChaP+3fgvGK6+gcP264+sQ4cILDAPs7oqoVhn80t4f4CcXfhvz56qeXHI8z7sOQScOG0VRWgqRXum285KiKKcmhAmCgJ2dHbvzbSQSQSKRwMjICDKZjC2OFQqFtmW9jeWlDIOunWL13a3I5JpMzN3CFYtgZBn3X3ih5fddq9W6dodFIpGeimEsy3o6vhKJBHK5XNvmNO2cciRLrdsOqZZl+YLIGYVlWdy7d8/142maRiwWgyAICAQCfRGGfXwGCcuyEAwG+94MrFqtts2ZrdVqnu6LxAFFgvxZloWmaXZJfTKZRLVaPbPuTtM0kU6nsbCwgFKpZLvryDyNdOQkGIZh36/O6md+GPHFsEcEUppQKpVs8Wt4eNhuv3tWIUHa4+PjSKfT2N/fPzbh4zjuocnZomn6ofksDwsks+Y0GzXoug6GYWzXTSv3YP0E9bV3XsdfXxjBt9TnUPxiEsJHrgM3joo3jYKOG2difXdC4Gj+C8/zTSe/ZjKJg09+sunrehXu19eD+O53RxAO66hWWVSeeQrze7uuxSmGYTyHrQOHYoWiKD0JhAdgh952imVZPWlm0AkURR0rQyyXy0eu06FQCOFwGIVCwZWbrr68tN4pJm/UcO5LXwb76fd6zscjocAsyyIajXpedBi/fRtzD7LqWr23JElNyzLdQrax2ywz4PD7icfjjttDURSGhoYgiqLt4GJZFktLS8ciF5xo911aloVcLod0Ot1VcwGGYc70OOZRxeuEMJVKHRm3mqbpZ8X5PPTouo5oNIqtra0zd6ybponFxUXEYjGoqopKpQLTNBEOhxGPx8/c52lE13W7e+fW1haKxSKSyaQ9Zsxms8fmBYVCAdFo9Mw1rXuY8cWwRwQyyJ+enka1WkU2m0UsFjvTrjACGRAxDIPx8XFQFIV8Po9cLgdN0xAKhbC5uXnam9kT/DLJwUOWZezv7yORSJyaGKZpGmiaxszMDBYWFlo+tn6C+jfnPoe/nfkchodllPaApdIYhhsmrY2CTrPBi5vuhCRfoV0IvROGYXg+9olQMjNTwd6eiIqYcCVOiaKIQCDQcQkOx3EIh8Ouygjc0EyscIskSad23UgkEm2/62q1ah8zbtx0jeWlxCn2sc3OnH/16LqOXC7nuZTBrQvQsix7AN0NwWAQuq53HUbMsixkWbYdn8T9yLIszp07B5ZlUS6X7dX7YrHo2gVL9sX+1auYunXL0SFGXtNNCXIzaJo+85OqRwmWZUFRFGiadn38iqJo59v67nifswjHcfY1zst4hgi/wWCwpx3CTwpN03BwcGD/TIL7DcPoyO0/SDR2unXjrtvb20MkEgHHcX522IDgi2GPELqu2wNeEux3li9CjZCbC03TiEajSKVS9s+nVR5UTzqdRiKRgGmaKJVKyOVy9k3OC345yOBRqVQwMjJyau+v6zrefPNNXLp0CUDrY6R+0j5R8t7R0Om13XYnJKVntVoNoVAIkUjE9fHsZdBAug0yDFx9vnq3HDMy0rX4BADhcBi6rnddwtOLXKXT6N5E0zQSiYSrEjhSNkDTtGc3Xb1TLPjhq5j/4Y2elKV6uS4fHm8pTFz9BDKx9vu6F2IYcdzRNN2V6Eq6ixF4nkcsFsOlS5egKArm5+ftv1mW1TYw+chrP/gup24dL7+uR1VVyLLctrNnM1RVtbsO+gw25LiXZRm1Ws116ReJiDBNExRF2aXMPj5nAY7j7K7CxEkUCoVgmiYMwzh27SIh9fVldQ/L8R6JRKCq6pHPQ1EURFEETdOQZflMLPqT7LOFhQVP341pmlheXsbMzExH3Tl9eo8vhj2CNA5+HzZM07Tr0clKzKVLl5DNZpHP50/lIjsyMoJkMont7W07iHt4eNj+OwmRJM6varWKg4ODIzdIspqaSCR65jjx6Q2xWOzUb96GYUDX9bYdVuvFhkzMe0fDRpdPtVrtqFyrWq1CVVUkEglXWVxunTqN3Qbf975dGAZafr56t5z8q7/aE8GZlJ8Vi8WOHbjxeLxjgYBASlZ7RbtML+DQxRGNRtt+r6ZpolqtduRcq9+OTAYPvlseq+84Lra022Y3n6kZnXS37NUiFEVRiEQiEAQBxWKxJ4NqVVWxv7+PH/zgB0ecYgA6nqS4cc1Vq9WOj3VZllEsFhEKhXxBbMDheR7z8/Oej1Ui6IuiaJfFKopy6vddAHYHTCJYEAHDx4dAURQKhYI9Ntvf3wdFUeA4DqOjoxAEwb52URSFQCCAQqGAcDgMiqK6GkcMGk4Nc0j3WNM0bdfYoMMwDAqFQkcipa7r2NrasjNTfU4XXwzzeaghwh9xKQwPD6NSqSCbzZ6I3Tgej2N4eBg0TWN5edl2iWSzWXvVh6IoBINBMAwDTdMgCAJisRjOnz9vl4CSx0iShFgshr29Pb/efEBgGAbpdBqrq6unvSlQVdXu3uh24OSloyHJ/iJ0KoQRNE1DLpdDKpVqKXaNj4+7Ls3a3AygVmPBcQY0jYFhAO95T+vyVbuc66d+CrEedvohgpggCK67owGHE8ZoNNqTTnudOOrcCof1Lh+WZSEIAoLBYNuySFJSWyqVPE0a60WrdnlU9Z9p7o//Iy5+9yZoWcbyiy+6/kxucOpu2e586rW7l+d5pNNpqKoKSZKgqmrXk4lCoXAk64/juI5djm7cfiRj0I0w7sT29jYuXbrkN5kZYHieR7lc7njyt7KygkAggHK5jOHhYYRCoROdNFMUdUT4Is4QWZbtzxUMBhGJROyxpy+K+QCH97xQKHTECWlZlr34cO7cuWPP2dnZeSivZVtbW5iamjoiZjMMY5/XZ+UzdxuCX61WbZerf504XXwxzOeRoNEtlslkYBgG9vf3W7povMDzPMbGxmw3GrFF7+/vI5/PH7vYkZuAZVlHhDnSVY2iKDtYmqIobG1tQVVVTE5OYmRkBGtraz3Zbp/uiMVi0DRtILIcgsEgtre3IYpiXwLTRVG0J/KqqvYkwFvXdRQKBSQSCUeRIJPJIBgMun4vhgGWlsK2U8fN3JpM1uPxuMetdwfpeiZJki1WAEfFHSORsDukkc5LvcDtZHF9PYhv/lEU17a+hG+OP4cPvwhHUaeZy8dtOadhGCgWix2J+fWilRu3EXFt/eJaCABQKjlvXzddP2ej2xhd/gq+pT4HixNdlRp3Kvi0gqIoCIIAQRAAvN2t0cvEgisWMfnKK6AArD/9NLQH1zZN007ElaCqasfuMBLGT4KafQYLIqx6KbNthDS5AA7F2ng8brvqew0RuojwxbKsvThZq9UgyzJUVT12Hctms+A4DkNDQ4jH49B1HaZpdtysirw/+Q84LqaT1yXONN9pMnjouo5IJOLY+ITEuTAMA9M0YVkWNE3DhQsXsLW1NRAxL72kVqthdXUV586ds88Pmqbt7FBRFM+EM8wwDMTjcezt7XX8GrVazS+VHAB8McznkYNkpzEMY5cvrq2tdXwxomka09PTtgBRLpft8p9uypMsy0KlUjlWEpnNZjE1NdXx6/r0lkFxInAcZ5eO0DSNQCDQ8wlsKHQoKliW1TMRGTic5DhlBo2MjCAUCuH+/fuu97FhALOzZXCcBU2j4HZM1W3HxnYQd2cwGIRlWTAMA+f+6q+QvHkT4XAY2U99qu95gK3KATc3A7i29SV8euE3H/z8s45iWDOXT7lcRjKZbPn+JJy+04FuvWjlxm1EXFv/z7s+DpkJovj4U7iM48dRu9dqtd+u/PCruLhwEzMzFaw990xHpca9hpyfnXTEPP/yywCA6Pw87v3ar3kuGwWOZva1K1Gup9sJQaVSQSKR6Oo1fPqDIAjY3d3tOkORIEkSNjY2MDk52XGofr3Di1x7SRyFYRhHhC8vpdyapmFraws7OzuIxWIIh8P2vZPEGThtL8MwtvOMCOZEjK7vEk0EE+IoIa5q0zQRCoUQDAahqqo/wR4gLMuCLB92vk+lUtja2rKFVFVVsbu7i2QyCZ7nQdM0FEWBaZqYnJzEG2+8ccpb33tqtRru37+P8fFxiKKItbU1WJaFra0tTE5OQhTFnl0r+oVhGBAEATzPd7wAk81mMTk5aech+pwOvhjm88hCAvc5jsPs7CyWlpY6GjxMTU3BsiwsLCycSBYbKZsMhUID4UZ61JEkCalU6rQ345jbJBKJQJblntmvA4GA7fzpR3fCSqVyxHkWiUSQSqXs89Ktm2ZiQkIwaICiAI47/LmVmEH+Jj3//Ik1pyBOg/Cv/iryFIXihz7Ut/euLz9tVQ44MSHhm+PPAQBujz+HD094c/0pigJN05q6w0zT7EoIA9yV29UzMXHYIGKpNI7F6c/h+YsrALw3E2i13/avXkXi9dcReO5JV4IPmez0k1YdXVuxde0aaFlG4t49DN25g/Hbtz2XjRI3Xq3GYGkpgtnZCoJB3VWWWreTARKJ4DNYkGt3Lpfr6euWy2UUCgU7iLwZRFyqL22kKAq6rtuuR1VVEY1Goes6lpaWenJ/M00T+XzeLo0TRRGxWAyJROJI8yRyP1AUBYVCAZVKpatSZ1EUbZGBCGf1//qcDsRZyLIsZmdn8eabb9rjs1wuZ58fPM/bglAv3PeDiq7rxypcDMPA6uoqMpkMBEEY+HxrXdeRTqextbXV0fMrlQp2d3cxOjrqC9iniC+G+TzykAnc9PQ07t+/7+m5qVQKgiBgYWHhRG29lUoF8XjcF8MGAEVR+lL21Ml2GIaB4eFh7O3tgWEYxGKxnji4GIZBNBq1f+5HyRSZmPA8D5ZlMTk5ic3NTXt10G1+Vn13QeJIGb/VXMwgQsdONIqDT36ytx+qDczICPY/8QkYfSzrqnchtSoHzGRq+PCLh46wD0+UXOfI1SNJUtPvyU230U5pJnY6HQuE115L4d69KJ54ooQrV9xlyjntt6FXX8XQnTvIP/kkVjOZttsaDAab/o24RojrgzhFvAilxFHcCVoshuUXX8RG3f70CnHjcZz14N9DYfokstRIp0GfwYFhGAiCgOXl5b68PimXtCzryESSZVnQNG2XNxKXvaqqttOqHpZlMTIygvv37/ftOiXLMmRZxu7uLsLhsO0SJg60XglVsixjaWkJ4XDYLrvnOM6+t5KF4E5LN326Q9d18DwPnucd4wJUVcXS0pKdK/yoQFEURkdH7biKQXeGAYffVSwWO9bwzAv5fB7VahXnzp0Dx3EDLwA+jPhimI8PYAfXp1IpZLOtJ0YElmUxPDyM9fX1E79h1Wq1vuUb+XiDlC+MjY1he3v71LaDWMwzmYydYRAIBGAYRleZEzRNI5lMHinF6Fcmj6IoCAaDmJubQ6FQOJJ7RlZJ3QzeG5sCtBIz9j7yEUQiERSuX+/+A3jENE2wLNvXjCNSdmOaZltnFdlvXLGI8Vu38do7r2OpNOa6zK3Z5yBlsP2ilXPLqUHEa6+l8IUvXAJFAd/5zhg+//m3Wgpirfabl7wxp1Jc0j24WadG0nI+GAyC5/m279FpyVg9Xh149RA3nqZRD/5lwHH6iWSp+WLYYMFxHFiWPdI8qNdIkoSlpSVkMhmIogjLssCyLCRJQj6ftwUwt5yUM8MpAuMk3oNcT4hDjSxC+aLYycBxHDiOQ7VabZub+SgJYQCQTCYRjUYhSdKZOh5JF/dussNUVcXq6irOnz/vi2GngC+G+fg8QNM0DA8PI5fLuboQz8zMoFgs9n1A4wRZ3fMZDEgYaCQSwfz8/KltR6VSgWmaiMVitpAUDodB03RHgfosyyKRSBxxF3mZLLjpTtjIhQsXUCwWjwmLJCz54ODA9fsTyOSeKxYxdeuWLVyM376N8sc+huynPuX5NXuBYRgQRRG1mncXlltIm3YvLlIiLn3r3Bj+U+p/hCgauHHjftvvsNmx0e9rpNcA/Hv3oqAoIJVSkM0KuHcv2tYd1gwvwlE8HrfFGsuyUC6X234vxDkiSZLdabiVaHSSXYadHHn1bjyvmWHddk/lOM4vAxsAaJoGz/PQNA3379/vu8CkKAru37+PZDIJy7JQKpU8j49GR0dtt9TDTP31ZH9/H+l0GslkEoZhQNM0//zpEyzLgud5VCoVbGxsnAnX00mjadqZXMywLMtuXNMNuq77Zf6nhC+G+fg8wDRNGIaBcDjc0klD0zRGR0dBUdSpOYH87iODhSzLWFhYwNTUFC5duoS1tbUT6b7mBCmhrRe/iKukVCq5mixTFGWH/jYOTrx0J/ziF6ftro5uMoMoisLGxobj+ReNRsFxXEdiGKHeQQQAF2/exHYkcmpi2EkRDAaPiC6tMtSAQ1HpjTdi+Hf3X4JU5LG7y+Du3UTb78+yLLvEj2AYRs+db43b79XJ9MQTJXznO2PIZgVY1uHPjXQi5LYiHA7bYo9hGMjlcp6v4YqiYH9/H4lEAjRNHwnVJiVhblaVyf77xvDz+P7KlKtSUSeaOfKc3Hhtt+mBY6Ibksmkf188ZUgp3s7Ojp2VdVJ0k0lWKBQQiUQQiUQeuu59zTAMA7u7u9jb20M8HsfIyIjt/D5LzpyTgmTPsSxrL0iQktNm9ziapu3mRouLi36n2xaUSiWIoohUKnVm3GEk789tRZHPYOKLYT4+dZBuPI2DoXQ6jWg0Cp7nwTAMdF3H6urqqV2seZ7388IGDMuysLKygnQ6jZmZGezu7p7KDbJUKmF8fNz+mXS6YVnWnixKkgRzbw/D3/gGNj/4QejxuD3IE0URgiB0vUJFsoOGh2Xs7YltM4O4YhFDf/qnqP3CLwAOHeHC4TAKhQLC4XDHTqNGB1EgGETlZ36mo9fqFpIZ0oljzyssyx5puNGqrBA4dDv91Y9+ErmlNAIwcHiZs9qKaE54Hfy76UTYbvvbceVKFp///FtNM8M6EXLbUalUbMEnm8127Oy1LKvrIHKy/74UmcZ3I+9xVSrqhFtHnpvjZmxsDKIodixEUBSFRCJxaosQjzrk2C6VStjZ2TlzznUSZD0xMYH5+flHyiFlWRby+TwKhQLS6TTS6bTdxfJRp14AI116i8UiZFkGRVHgeR4jIyMIBoNQFOVId1IimGWzWRwcHPR9vkAaJJBzjwg1Z8lttbe3B1VVMTY2ZufgniT1cSBuEAQB+/v7PRH+OY47c9fNhwVfDPPxqcPJ7nrhwgUAsLv8DMJg2zCMgQht9znOwcEBarUapqenezJx9UqtVgPHcZiamkIwGLTFW9LJj2VZsCyLwF/+JcTf+z3Mzc1B/5/+J7tERNd1yLLcVMhzO7Ai2UF7eyIsC20zg8Zv38bczZvYCYWOBdnzPA+KolCpVBAOh6FpWkflYPUOokgkguKnP+35NXpFMplErVY7scFPJBKxw6PdiBiXLxfw/e9XIEkMRkcNvHt2BU/81m9h6M4dAM4iFJkE1OPFqfPNb47jq1/NIBDQUSgImJ0tIxg0jolRXssinbhyJdtU/CFC7mx0C++6+wpy80/BRTZ+W/L5/EAMeLeuXcP3v5/El7Zf6KpU1K0jb/KVV3D+5ZdByzKWX3zx2N8pikIkEkE6ne5YDAuFQjAM40y4CR4m6kWwtbW1M+18yeVySCaTGB0d7bg73FnGsizs7++jUChgYmICgUCgq66WZ5VWAlg9lmVBURTUajWEw2EwDGM3ayClqN2cD0TYIsIMcf823mNVVYUkSZBlGUw+f2zhgeM4BAIBBAKBM1GGVygUoGkazp07d2KCGMMwdianZVl22XArSFxNrxa9KYry71+nhC+G+fi0IJ1Og6ZpzM/PD9RFyhfDBptarWbniMXjcaytrZ1Y+Q4J5FZVFfv7+6jVahgaGkIikTgieFWfeQa6piH7kz8JbG/bYcc8z2NsbAy1Ws1R+K3PD2sGVyziva/egvAR9wHsW9euged5SA5B9kQAA952gBQKhY5zNyKRCMLhcEfP7RWiKLrKiyJlGKT8kHRJ87raS1EUkskkstmsKxEjk6nhpZfu26WCV179Kobu3MH+u9/dVIRyKnNzu8L62msp/OEfzkGWGVgWEAzqdkfCRldh/fZ34lZrBxFy33X3FXx64TdxZymP4vuv9+S1B8FtocViWHnmOeS+kAaVhWOpaC/LRKmGfxuJRqPI5XIYHh5GPB7vqAMuwzADdY9+2CEiWLlcxurq6kAc171gZWUFFy5cQKFQ6GuW4yCjaRpWVlYQDocxPj5ud7h7mEUxIjSR60gzAcwJjuNQqVSwtrbW9XZYlmWPvZqdUzzPIxgM2iJ0/cJgxsE1TVx+5XIZkUgEwWBwIN1ixE2n6zqq1Sp2d3eRSqX6ftzxPA+aprG+vo5qtQqapjE7O9u2syPDMF2F5jdimuaZECsfRnwxzMenDoqijmSwDA0NYX19feAG2aIonkpwv497qtUq7t+/j9nZWYyOjmJjY+PE3ruxjf3+/j729/ePP/CZZw7/bXBjxONxzM7OwjRNW5AhK8YMw7Rt+W2Xsd0Ahl2WsWmxGPY/8QkEAoFjf4tGo0eOd4qiEI/HIUmS6w6TwKGQF4vFXHXl6yeRSASBQKCptV5VVdRqNciy7PjZaJpGIBBAMBh0JU7WPy+VSuHg4MDVALM++2kr+rYbq5no1E2I7L17UXCcCcuiIEkMFIWBplHguNauwm5LJp3IZGp43/t28f2/+2nMzlXAPPvenryuW/oh8DXSqlS0l2WiXLEIC8DiCy9g/emnj/09FAohGAwCOCyRGRkZQbFY9HzP1TTNn0icACzLguM4SJJ05p1gThAX9eTkJBYWFgZu7HeSVCoVzM/PIxKJYGhoCMFg8KEonyTOL1LSSASYYrHoWgAj8DyPRCKB9fX1rreLjGfaLSCpqtr0vGvlmibNJRRFQTweH6jrZSgUwtTUlJ07qigKRFHse0MYQRCgqirW1tbs/W6aJpaXlzE3NwdBEBwba5CFyV7GXGiadqT7t8/J4YthPj51UBQFTdPw+OOPg6ZplMvlgROdaJqGKIrHBA+fwYRhmFNrtNApP/zhDwHAdouJooiJiQmUy2W7A2IrV1MnZWwURTmKKRRFIRgMYnNz0/H3pBujLMttV1JFUTzVFdFUKmW7Tff29o4NpAzDQLFYbDsANE0T1WoV1WoVwWAQ0WjU9eeiaRrRaNRzxoUbN5mTkOnWwUpC7XneAEVZ+OhH13H+fLmtM4kcY4Wf+RmEw2FUq9WuJ7Dr60H82Z9NQJYZvIb/D/7R3+zg8uVCT4L03dBLga+VsNasVNRr3l8rxm/fxvmXX8b8jRvH3j8UCiESidg/53I5pNNpJBIJz+Xlsiz7buk+QpxgtVoNOzs7D3Vm6e7uLmKxGIaGhnrq/DirlMtllMtliKKI2dlZW6TQNO1MiIXEcURKH3VdR61Ws8cNsix3LD7EYjHIstxV0wUiUvXCidh4n3a6/iuKgnw+j2QyOTAOsWg0asc4kO+rnyH6ZLxZq9UchUzDMHD//n0Eg0EMDQ0hEAhAURTbvcXzPPL5fE+2L5VKIZFIgOd5mKYJjuNOtCu0jy+G+fgcgWVZpNNpVCoVbG1tDeQKmCiKR3IEfAYXUt53VssLyCqwJEkYHx/HhQsXsLm5aZdiNn2ex+5+wGHHQ6eVSkEQYJpm03ORpmmEw2GEw2GYpgld1+1zgwx+T2PAR7bFsizE43HEYjEEAgHs7Ow4utkURUFlZQVjf/7nnhxBtVoNqqoimUy6FgMEQYAgCD0dcIVCIcfvz61zrV2ofTPIsZZMJhEUBIRCISiK0pG7iHD3bgKrq2EwjIW9PRH7+zy+//00Xnrp/okIYm7EZLfusU6ENa95f61w+iwMwyAajUIUxWOP393dxfj4uOeJBnGx+rkrvYWUzpMysIfNCdaMtbU1zM7OulqceFSQZdl2zvE8j1gsZudakXvdIEDElHoHGBH0KpVKT8djqVSqK8HUsiwUi8WmWcSduoTJ8xhZxtzLLwM4ev1XVRXFYhHxeLzjbe8l9fMZy7L6GivCMIwdfN+qOznJf6tUKojFYhgfH4dhGKBpGru7u12F5rMsi8nJSQSDQaiqinw+j1KpBMMwcOnSJf8+dsL4YpiPzwPIhHlhYWGgV7yIGOYz+ITD4Ycmd+TNN9/E448/DuBwMNFNV8dGiKDlBHGLtctvIK9zmiWQlmVBkiTUarUj21rvcmFZ1i5xJOKRqqrI5XKY+vM/78gRpOs6stksUqmUK0GMoijEYjHs7+/35DpHjodGgsEgpqamcOfOHVfifatQ+1bwPI/HHnvMzlqRJAkMwyCXy7X8fM0nGhYsC6jVGOg6BUlisbwcxt278RMRw5ZKY/ibc5/DRElCJub8fm5Frk5cmplMDc8/v9KTzLB6YZzneTvIuZlAXSwWMTIyYpfzekFVVdA07d8fewQpEVpeXu44n/GsIssyisUiJicnsbi4eNqbMxCQXK18Pg/DMLC1tYVQKIR4PI5oNHoqwphTyaNhGPaCSKVS6fuxG41GbZeZV6rVasumXJ26hMnz7r/wAuZv3HC8/kuShEAg0FW8Qa8QRfFEjhlS5r2ysuKpGVqxWEStVkMgEEC5XO54W2maxsTEBCKRCKrVKlZXV48tLOfzebvhkc/J4IthPj4PYBgG5XJ5oC9Aw8PDSKfTfSm7I6sxZIWdDCw6Cev2OSQUCvUkS6IXWJZlZ00QZyFZQeU4DoIgtMyQEEXRDmEFDoW+VtkVXlY0W+VXRKNR0DSNmZkZzM/Pu/y0Jw+ZPLUTfXRdt1eoo9EoBEGwVxjbCRet9qlhGMjn80ilUsfOV6fvnisWMf1nf4aND3ygq1wq0tCg8ftLpVIYHh5GLpdDIBDoa1mVaZp44403IIoiYrEYMpkMBEHAwcEB3nzzzabHaLOJBumkubYWRKXCIhg0YBgUSAT8+noQd+/GAVC4fDmPTKbWs8B5t3ldbkWuTlyawNG8ODdEIhE7f4WIUSRXhQRTu82o2draQiaTQS6X8+SAJjkzvhjWPaSE6CSzLgeNzc1NXLp0Cclk8sS7Qg8i8Xj8WHdJUq6/ubl5TBir74boRTyo75pIHNYAbMGLjElZloWmabagJMuyXcp2UiwtLSGdTmN2dta+B7t1ipGxQCs67Zxc/zy7q6TD+KFcLtvduk8LEnnhRZzqBLJYuri42NE8r9u8vJGRESSTSUiShPv37zfdhlwuh0QiMdBz0YcNXwzz8XkAEcMGlXA4jFQqhaWlpZ6tdJFJcq1Wg6IojgMWiqLAcRxEUTwzrZkHAUEQQFHUqWermKaJWq2GarXadpAYCAQQDocdS9tINgaBiCC5XM5xgOB2RTMejzddmYzFYgiHw9jc3MTIyEjLbT8tLMtCuVz2/D2T8oj6sNR2wkW7fappGmq1GkKhkP0eZLLS+N2Pfu1rOH/zJkzT7DiXiqZpJBIJMAxjT5LC4TASiQQCgQA2NjZQLpf7Lobpum4LimShgOTc/ciP/Ah2dnawsbFxbB80TjTIZIG7dg0vvQTcvRvH3/zNKAALomjg8uU81teD+P3fP4/l5TAo6rAL5k/91Ca+8Y0JSBKDQMBwXU7pNDlxm9fVqcjVLwKBgC2sd0ulUoGmaRgaGsLu7q7r53EcN7CO7rMEz/OwLAtbW1unvSmnzsbGBs6dO4dyuTyQsRn9huRt1mo1xGKxlmPkemEsGAwiEonYDTJIIx5yflqWZYtkZPGViGCmaSKXy0GWZcRiMcRiMfv5iqLY7l83Y5p+o6oqtra2sL29jUgkgtHRUbvb9f7+fsvtI876VotcnV7nnZ7nNH7QNA26rvfkut0pkUjkyLHRDyiKgiiK2NjYOHGRKR6PY2RkBKZpYm1tre1YiMzJSL6dT//xxTAfnwewLDtwYfmNGIbRMyGMdM9pd2Ood5WUy2WEw2GEQiHfLdaGUCh06oNnVVVRKBRcOyXIIJMMYuu/42QyCdM0ce7cObvrEk3TSCaTqFarx86ddiuaNE03FcICgQCGh4cRDAaxsbFh5zQMIp0IYfV4Gcy7WSWuVCp2169W332nK84EnuchCMIxN22hULDdJKTrZSgU6mlZrRtkWcbi4iI2Nzdx5coV8DyP3d3dI5O5xgkDmSzQsoxxUcTstWu4fLlwxPH1ve+lbNHr8H0YfO97KSwvhxEIGNjZYexyynbuSKfJide8rl450rohFAr1PLx+c3MTMzMzrjufkvLj0158OOsQIWx5efnUhYZBgAg8k5OTj2TToqmpKTu3k6Zp7OzsuHoeCagncBwHnuftRgyCINg/k8ZVlUoFhULhyBi3UqnYztKlpaWef75eQULwy+UyYrEYkskkUqmUnbHWWPJtmqbthOpHR2Qnmt3zZVk+VTEsHA733c0riiL29/dP1PAgiiImJyfBcRx2dnY8ZYxls1lMTEz4YtgJ4YthPj44dIUpijLQ5RUcx/VscCrLMgqFgueVGOKCURTFsTTK520ikcip5oVJkoRCodDRc8vlMnRdRywWswWxv//7v7dFjZGREUxMTNgiFUVRWF9fx+7urt0hsdmKJrHEh8PhY8cPx3EYGRlBJBJBuVzGW2+9BdM0wfO8q2ONZVl7kE3EGlVVsb+/35dzm6xOnxRuVolN02wZyOvltZwQBAEcx7nqoFXf9TIUCoHn+RNflZVlGX/3d39nN1lQFKVtW3pGlu3Jifbss0dEpokJyRa9KAoYGTEQj2sguvHhv4c/tJvkOE1OvOR1uS2p7BdcsYjJb38bys//PHq9pk/KnoaHh13FAnAcN9D377MA6WbmC2FHWVtbw2OPPYZEItFVaPZZpFQqIRKJYGlpCTzPd7wY202J2cbGBubm5jAxMXGsq/SgYVkWCoUCCoUCWJZFKBTC+Pg4WJY9IiTW34O8LEwF19dx8Xd/F/Of+QxqmYzjY5otkJB7PlcsYurWLXuR5rQXbfs9jxBFEYVCwXMGZacwDINMJoNgMIhsNtvWIehEtVq1y4L9a3H/8cUwHx8cXowH2RUWCAQwMjLS9UCMyecR/vKXcfDjPw6ri5wgVVXtwG5fEHNGFMVTyxlRFKVjIYwgSZIdtA4cChukI9P29rYtPGmaZg/sQqGQ3Ra6vosmyZ/jeR6iKB5zFTIMg+HhYSQSCUiShIWFhSMrYrqu288hr0PELkEQIIqivbJpGAYMw7C3KxQKIZFI2Lki7dyQZFW3VCohm20e5k5Ep0GkF9kbZCBPOvSREjhJklAqlTy/XrVatcNrT3rwTTpuplIpRKPRY4PiegcXmSwYoug4OclkanjppftHMsMA4P79CGSZwciIYf+ufpLj5BJrFCTryzQzmaPX525KKvvFxLe+hfO/93vYCYdx8MlP9vz1NzY2cP78eRwcHLQ9ZgzD8N3KXeALYa3Z2trCxMSE3fHtUWF3dxeRSASzs7On5owzDAOrq6uYm5tDNps9M80cSPWFLMuYnZ21F6EBHLmeabEYtq5da+oirhe3Pvq7v4uhO3cAAD/4jd849p5uFkjIIg0jy7AAMDQN+cYNGIlEb3eAS3Rdd+ws3AvIgqhbR2O3RKNRu3qCNGPrBMuysL29jZGREb+b7Qngi2E+Pjh0qwziBYfkNYyNjSGbzXbVwhkAon/6p5j4N/8GkiR1bccmOT3JZNKfhDThNPJrDMPoWggj1Go1uwNcI7quH7NwW5Zll0G4gaZpDA0NIZVKQVGUpqGiJOz/He94BwDYobxE8Nrf30elUmlqKQ+FQojFYohEIhgaGsLOzo6jUMnzPCYmJlCr1ZBIJDA8PNzU3l6tVk/s+z3pUjgivFSeeQb8+Lj9+2q12pEQRqCyWUx++9vIPf00iidclqHrOkqlkh3wXP85Gh1c7VxzTuHyN27cP/Yd1b/O1K1bbUthWjnJelFSCcA+P0nHt047v9E0Den557ETiSB//brn57uBZKeMjIy0DXLXNK3npZpnHSI+A2gZLO6XRranVCohlUphamoKuVyuZ/fYs8D9+/cxMzODubk5LC8vn4qTSFEUZLNZTE5O4v79+yf+/t2gKAo2NjYwOTkJSZIcq1CaXfsbxa3oT/8z/GP8NpZ+/uePuLsIbhZI9q9eReL110HLMmb+438EAOyk031Z0HBDs4UMhmHsjradzM9I3vFJdINlWRbnzp2DIAjY3d3F/v5+169ZKpUwMjJid0j16R++GObj84BBu9jQNI25uTkYhoGDg4OuL66WZWHlqadQrVY7zglqhExWSGC3z9soioJQKHTijsNKpdLTCU2pVHJ0c3UDRVFIpVIYHR2FLMtYXl5u62ZaXFy0w169Qkr1gENhLJPJIBwOHwtVn5mZQTabtUO7I5EIJicnQVHUEfGM47gTK/drttLrpVunV+y27DSNoX/9r8FxHCqVCl5//fWuX/f8zZtYYhjwv/zLtlvvpERFSZIQDAYRDAZhGIZ9THSbnwa0777o5j1aPaZdSeVsdBtXXv0qtqKtjwdRFBEOh+2fDcNAsVg8NtlodXwJgoBYLAaaYfo+gdrY2MDFixchCELLCVEgEPDzVRrgeR6rq6uIRqMIh8OO9wUilvlCWHtWV1dx/vx5TE5O2m7TR4Xl5WVkMhlbEDuNxeP9/X2kUikEAoG+dx7sNeVyGblcDtPT03jrrbeO3fOaXfsbxa03zMcQ+43faLq4MhvdxujyV/At9TlYnOi4QDL06qsYunMHxYsXcf+FFw6dYX1a0HCDLMtNxbBCoQCKohCJRDw7AsmiT7/nduPj44jH4yiVSlhdXe3Z+1mWhY2NDUxNTZ1q5MqjgC+G+fg8YNDK/WKxGAzDwPz8fE9eT1EU1ILBngd0km5xg7b/ThtN0xy7MvYTwzB6ftMkQa/BYLAnrxcOhzE5OQnTNLGysuJaLOzV4LdarWJ+fh7T09N47LHHIMsyNE0Dz/MwDONI97pyuYz19XWcO3cO1WoViqJgeHgYPM9jbW2tJ9vTjmYrve3yqLoRy+yB+Qc+AGVjA8lkEvPz812LVvbr/sRPIPwgk04QhBPN4alUKkgmk4hGo2BZFsVisaUTrFeio9v3aPaYZs8nItzUra+6CmFmGAayLNvfJcMwiMfjdidSMuFoPL4oioIgCHb220mh6zoqlQpGRkZannOBQMAXcxogzj9N0xwnmyS8fGlpaeAWAweRsbExMAyDlZWVgRTCLMuyF4zqIwqIQ7DbMdr6+jpGR0cxOzuLxcXFE98Hpmkin89jbGxsoMP0m0FKTjOZzLGIhWbX92bu32bi2ZUffhUXF25iZqaCteeecVygqX+uFotBFEUkTqlEEji8J5MoBnLcUhRl359rtRrGx8cRi8WaZjszDGN3JiXwPN9XV9jIyAiGhoYgSRKWlpb6Ur5bq9VQKBQQDocH8przsOCLYT4+Dzhp4aIdFEX1dHDfr5UFy7Igy3LPxJJeQNpwkxIgcmNlGOZESjrJSpab4Ode0q8sjV6JYel0GkNDQ9jb22uZx9VvTNPE0tISBEFAJBJBMpkEwzCOA6dKpYL9/X3Mzs7ag7B79+65fq9uSxy9DoYJ3XSoqh+Y7+/vo1qtthyIuRWM6l+XDIBPOpCaDKYZhkEwGATP8yiVSk2dDifR6cvLezTb127dbc3Ku0hJPhHGqs8+izVRRPWnfxrpdBosy55aOfzGxgYuXboEURSbXuNEUTyVsvRBxjRNcBznuF/qO/Q96kIYEYnqxSLy/4IgIBqNIhKJQNd1LC0tDVykRr2Q3WrMSFyh3XQO3NnZAc/zGB4eblu63A8ODg5w4cKFMxssvrq6igsXLrj+Dpo1VGkmnpHrP3vtvcjEnMcbjc89ycUNJyzLwtraGqanp213L8uy2N/ft+ctW1tbKJVKyGQyR9zkNE1DFEVommYLv5ZlgabpvuXLkcoCTdM8Leh2yu7uLqLRqF8u2UeoUqnkjx58HnlI2dNJuT3cwDAMLly4gHK5bHcjcVsGQlaEdV23BwzdZP20QxAEJJPJnr+uk6jFMEzTiZmmaahWq0ecD/VQFAVRFO2gd9M07f1D03TP3G3Dw8OIx+M9c/W5JZ/P900QGx0d7WoynEgkMDo6iuXl5YEJwGVZFjMzM6AoCqurqy0nObFYDDzP4+DgAKVSydUAqFfd/joR1HpZRsmybMtrDynZmL9xw5NgRFHUqQgY8Xj8WA6epmkolUrHRL9el6PGYjHoun6kC6mX9+h0Xzej8b1ZlrWP9WaQ67KmaTBN0/4O6+83ZGLC87ztQOqGiYkJBIPBpuLN+Pg4gsHgqXdGGyQEQcDOzg4URcHs7Kw9sWRZFizLYmlp6ZHbX8PDw4g9OM5JJ+RGRwmBHOekM3O77rknjWEYqK2tIfW1r3m6PgWDQUSj0Y7PSZ7ncf78ebz55punIkiRY/mkQtF7zczMDPb397GwsNCT1+vmHsUVi7j4f//fKP7sz55agL69LRxnH5ckQqGRdDqNRCJh36cFQUA2mz2yuEpRVM/NBACQSqUwNDRkVxD0c07VSCQSwcTExJkrDz4rDJYVxsfnlNA0DeFweKCUd8MwsLS0hIsXLyIej0PXdbz11lstn0MmWe1WCFuxvh7E3bsJABYuXy64mnz3ekDttNJZf8PX43G7ZIeIWqVSqa3IYlkWJEmCJEmOK4ukU2EwGOx4AsdxHNLp9Il3XtI0zdOKtVeBRdf1jleUQ6EQxsbGsLq6OjBCGHA4KJUkCZubm21FmfqyBrcCTq+6/bXLo3KifvW3cbDcyXffik4zt3olhK2vB5Gbl/HjS19B7dmn2k4IGj8P6UAqCAJomoaiKPa2tQvT9wLJK7MsCwzD2INpL2Wavcg3q6fRlabrOkpLS5j9679G9dlnj0yQTNNErVZDrVZreZ/kikWMPtjmciwGhmEQDocRCAQ6noBvbm5ienoaFy5cwMbGxjExulkpoM+hG1KWZQiCYC8qLS4uPlIZa4IgYHp6GqZp2m7XTptHDAKKoiCfz+Pc177m2blK8s6II9orqqpCf1DmftLOXgDIZrMYGRk5s2KYJElIJBI9m290414+91d/hfHf+R3QNH1qAfoETdPaVgwUi0UMDw/bIjZxdtfTTNzuFIZhMDMzA5ZlbYfaSVMulyHL8ql0434U8MUwH58HaJpmd5obFFRVxfLyMlRVxdTUFKampqAoCoLBoC18GYaBfD6PSqXStV13fT2ImzfPY3U1DMsCvv/9Cl566X7bCTNxB3Q7GSGiltPqR+MN39jdRfj2bRx89KOQQiHP4p/T48kqsCRJ4Hke0WjUswA0MTGBSqVyois4lmWhUCi4HgCQ71mWGYiigRs33H3HncDzPM6dO4fd3d0jbhin1yfOEoqiwBWLGPqzP0PhZ36mLyuWoVDIHtx4HTi1cxASAWPvndfxN9aIXeI4G93G1K2v9iX0vhX1587fXv1ET9xq9RAxZ309iM03Tq7rJfC2++6Zld/Buxf+Le4AKH76esvnkOuVLMuoVqsnMrgkbgzgcOU6FApBEISWJZqA906XjbRzDTiJa+O3b+PczZtYA1D6zGcAHE7gSqWSq+tA5pVXMPfyy2BkGUsvvmiH9NdqNcTj8Y4jCVZWVpBKpezMnZ2dHXt7/AnCcRiGsY+tlZUVDA0Nged5bG9vD8yi30nA8zxmZ2d70pF7EJBl2RahOhXHdV1HLpdDKpXqyBFfKBSQTCZPRQwrlUqYmJho21TDC/VjgH6L6pqmIRgMIhQK9URY6WaBpPrMM9gJBPrWEbjXaJqGN998E6FQCAzDQFXVvl77A4EA5ubmUKlUsLi4eKri+ebmJs6fP3+mRfxBxRfDfHweoGkaEokECoXCQLlXiICwtraG8fFxCIKAcrkMQRAQj8cBHNbT96JufXMzYAskACBJjGs3S7diGBmcNRukN97w+53lo6oqDg4OEIvFXOdlRaNRBAKBtg6+XlOpVDyt8t+9m8DqahiiaGB3l8Hdu4m233EnN1+yolYqlRxX/Eg4vyRJxwY0U7duYezmTUiShOynPtXzjpajo6PI5XIdiXztJvP2sXkDUJ6P2y6sK6+6CznvNfXnzuYbvXGrNdKrklC3vPZaCvfuRcEwFigK+K+Xn8bvASjOPoXLaP2d6rqObDZ7IgIKTdP2daERlmWRTCah6zpkWYaqqjAMwxaEI5EIlJ//edynaWx94AMdvX+766STuGYfL//4HyOqqrZo6Bar4V/7vR6s/CeTyY5dptlsFsVi0XaJra2tQZIkyLLckcvlYYU4n4lYYFnWQyEEdcL09DTy+fxD8fl1XT+S+9eNc1XXdRSLxY7C0/f29pBOp8Hz/IkHe1uWhWKx2LapRrvXUFXVHnvUj59omgbP8xAEAaIo9rw5lKZpdmZlrVbr2qHZ6TEQjUZBhUKn7gjzimmaJ1KyTISwcrmMtbW1UxegNE3DwcEBksnkQM1RHwZ8MczH5wGWZUFRFJw7dw73798fuHBOVVWxsrJy5HeWZSGXy/VsMDIxIdkCiWUBo6OGY2tmJ7oVwrLZrKd93utyoWYUi0VYloVQKNTycQzDYHx8HLu7uyd67Jim6WmiCgD5PA9JYsAwFg7v772/yVMUhenpaaiqis3NzSN/I+Wq5XK56b6yv9/3vx9aoeAqy8gtHMdBEASsrq52/PxW1B+bmdjbJY77uIrE668j/853YurWrRNziNUPlpsF8ndLr0pC3eSfvPZaCv/7//44DIOCZQHT0xUA41ic/hyev7gCoPX7dnO9JN0UyUSq2fFLJjvBYLDtZIplWYTD4SO/CwQCmJqawptvvonar/wK2FIJWgdu006uk/XHSy6X8zQJ4B6UEy++8AI2nn762N9N00Qul0M6ne5YvNJ1Hffv38fw8DBmZmaQzWaxv7//yHQ0JmJ8q0k0Kfd91EkkEqAo6kiX4LOKVwe4G2RZhqIoEASho+cmEolT2bf5fB7nzp3r6LmKoqBUKjU9f0zThCzLkGUZ5XIZ4XAYwWCwZ4txuq7beXXxeBwHBwc9eV0vhEKhtmPaRxmWZTE9PY3d3V3s7++f9ubY7O/v2/Ewvhu6d/himI9PHaTL2OTk5ECF6TfDKfC5GzKZGm7cuO85M4zc2DvBsizk8/m2AlK35ULdUCqVwDAMRFF0/DtFUZiamoIsy8jlcieyTYRmzQKasb4exOJiBCxrolplce5cBZcvF9o+z+v3OzEx4dihkazqOpWRNgoh9d8vEUyj0WjXg7ixsbGWg+F2kGy5Zudes2Nz6NVXMXTnzuH/P/i31THc6/B2oHl3qm7plcjWWNLptJ3f+14KlQoLQTChKDRiMRXvfe+u58/Tyf6tVqt20C/pMFdf3kuC47vtTlzfSp2maTv0v1KpeLrmd3ud9DrxHr99G+dffhnzN27Y+7RxP5umaZdZdTPB3Nvbs11ikUjEboIyaAtZvUQQBLtMplV3zV7EFjwMpFIpHBwcnLqroxcoitKzCXD9OVl+sDjklf39fUxOTp6KGEaaQUSjUdelhpZloVQqeeqsTqI7KpUKBEGw82SBt8dEpNEC6WLoZTzMcRwSiQTy+Xxf7vdO9GIM9TBD0zTm5uZQKBQGSggjbG1tYW5uzhfDeogvhvn4NKCqKgKBAJLJ5IkLG15QVdXxpt7tDbWTsO5u3DokyLYd/XSCudlnxWIRPM87ug8ymYzdpv6kcbP6X//5NjdTCId1vOc9B9jYCOIf/aNdV9+3FxfH0NAQwuHwsW6aZGW72QSuXgjZunbN8TsplUqwLOuYk8YLoihie3u74+cDh2KF1+sDOXb3r15F/skn2x7LXkqBvZSreDnH3Yb89kpkI/vktXdeb1p2GY+rsCxA1w+dYZlMFe95T+vgXSc6LbUuFovgOA4sy4LjuI5L/lrhFE4tCIIthiiKAl3X7e+Gpmk7B+00aZZB1rif1Qfll07lo15QFAVvvfUWxsfHIYoiWJY98bKtk4J0UybX1ZmZmZYOgUfFKdcMUu5W3/zkLONFxGmHU+MMrwJ+uVy278W9iOnwSqFQQCqVciWGkUXXTt2S9ZEOBCJ6Nd4fKYoCz/MQRdGxaUgoFDoy5hVFEalUCpEvfxkXPN6PGIaBZVmuFgAEQUAkEunL/ephgghN3Y4R+4WqqiiVSggEAr4g1iN8MczHxwFFUTAyMmJ3NBxEmg0++p2l5UQzx1Q7TNN0PYjqpxPMzT4j5YiRSOTI78PhMEKh0InnhBHcCInk8xWKPA7G3oFK5fDSn04rTV1h9QKa8aDzkRui0ajdTbNxgCZvbGDkK185kvtWL3bVT6RbfSflctkudewEwzC6HhCSTBEvg+v6Y3g1k2n7eDcCMEVRmJmZwfj4OO7cudNzISASibgPTu9ASG+E7KOl76Wall2+7317+OEPEygUOMTjGt73Pu9ZQFyxCFqWsfjCCx11wSyVSkgmk57f1w2iKILjuKadtZo5z+pzVPrpMmj12i0zyBr2c6VS6VoMs99jawuaptk5mg8jDMMcmYyTQGWnCZGfnwYMDw/bnQ/POvX5b72g8ZxUFKVrN+tJk8vlcP78eVdu0HK53POyYSafd7wOksgVRVFQLpcRiURsUYymaaRSqWNCC8/zUH/hF7DCcdj+iZ9o+94URdljT+DtcldN02xxjqIosCwLnucRCATO3Pd7GkxOToKiqGORNIPG3t6eH6bfQ/wzw8fHgfr8sIWFhYG72BiG0fTGflJZWgSapjsWw7yW+HWCm0mh231Wq9UQDoePrPTFYjFUKpVTK81x49rZunYNhSKPf733WZSLMUTVLD5b/X1UnvkJDGecXX31YtT+Jz7hyvYfCAQwOTmJjY2NYyKypmmIfeUr9msCOCZ21U+k230nxWIRQ0NDHZUCaZrWdfYYRVGIxWI4ODjo23ffTgCORqMYHR0Fy7LY399HNBrtaf4IKQ3WNM1zLl23tCq7zGRq+H//0n/ByDe/jd0Pf6DpMdwKp3K+RlpdO8jEox+r7Ol0uiMXSL0o0k7gX18Pduzi87rg0uw41nW9p/tQkqS+CZSDAE3TR8LTVVVFpVKBKIr2eICmaQiCgFqtNrDOhpNC13XwPO/a3TrIuBH0yPXqtXdex52laQAULl/OI5OpHbuWOcUQuIFlWQwPD9u5RbIsn4orDDg8/hVFwdDQUMtSTUVR+nL/cruIWiwWoSgK4vE4hoeH7cYFjVipFCqf+xwSDzLLSKfExhJ8EuxfP/YJBAI9W1h4VEmn04hEIgOZGd2IpmkoFApH4hR8OscXw3x8mkDyw0ZHRwduUNlqhesks7QA4Pz584jFYtjZ2fG8AtvvgN/19SDOfekbuPit1gMWt/vMNM1jQgrHcY75V4OEFovh9j94CeW/TWJ4WMaPL/8Jnl743zD/eAmr73D+3PViVNxFvgTHcZiensb+/r5j2UKlUkHRQeBqJna1+04Mw0CtVuso+0LTtI5dZfUwDGOXU/d78ERKpEhpHikJq3cDkb/1yjofi8VAURSCweCJi2Htyi6v/PCruPitm5g/V216DLfCjQDebrJTq9UQ67HrinSfbCwxdkP9hL/V53Pq/Dkb3W4q/DVOpHu54KKqas/EMLIocRod7k4CiqKOLTJsbGxgbGwM0WjUHrNsb28fEc0eVUg36Ewmg9XV1YFb1PSCFwf4t6fG8GX1faCow2YjN27cx3tfvdXyWuZWLJybm7M7bVer1VM/z7LZLEZGRpqKYZZl9a3zoJfroCzLyOfzePzxx9u6jmiatpuvnDaWZUHX9WOdjusjAh6GbMJwOIzh4WEsLy+fmdLD3d1dRKPRh0LsP218MczHpwWqqiIejyOXyw1UZyani3UzF0M3DoB2kJUoQRCQyWSwvLzs6flebjpuPkf9PlgqjeGLX5wGV/xl/PfxODD8j/BOHBcsXnsthXv3onjiiRKuXGmfO9Qohqmq2pMOh51C07SrG2G90+b2+HO4/CN51K491fTxRIwSBKGtvZ6maUxPT6NSqTgGjhqGcTiJaxC4uhVta7VaR12ewuHwsTymTuE4DqlUynPQqtfzkmVZpNPplo8h3am8dmZ1IhKJ2IIhy7IIhUIdCWLdlOu1KrvsVpBxI4C3e49+3BNGR0ftPLBuaPX5Gjt/5uZlfPQ7v9W0qQOZZNOyDFMUsXXtmv2YxuPY7XFNjov89etAD8Ocl5aWcO7cuYey2xZN08eOC9M0sbm5ib29PYiiCEmSHoqywF6xuLiIixcv4vHHH0etVrMD1Ac1/qIbtq5dw9paCH+6/QsIVA/HBLLMYHMz0DMBm6ZprK+vD8wxVigUMDIyglgs5ui20jStb9cBrwvPiqJgfn7+xFxHpMJFluWm5ZOkJN/pudVqFbVareX4kgh3oVCoJxmFlmXZ/1EUZf/XT1iWRSaTwfb29sAvbNdjmiZWV1cxMzMDWZYH3s02yPhimI9PGzRNw8jIyEB1l3S6OTm5GNbXg7h58zxkmYEoGrhx437PBDHSUa1cLsMwDM9trkkHnqav7yBsOYVp11O/D76feh4fvvd/4P/QXsK/on4dY9+Q8D/OvQkA9mRtZyeAL3zhEigK+M53xvD5z7/VVhBr3GZZlk+lNMcwDHvfN6N+H2Yyh/stNy/jx5e+gtqzT7kSJxoz0pw4d+4cTNPE+vq649/7JSSTAHEvWRikvKOXzTG8DNbW14O4ezeB73//sJGBZQG/9JEf4MoPv9pSMHI70GFZtmu3WiQSOdagIBKJ2GUbXmjmrnISTbwIZ/1ywB7drtaCLekg1qvBuiiKiMfjWFhY6Oj5brejsQT1x5e+gqE7d7D/7nc7TpbJ7xhZPvJdNjrM3ve+XXz3uyP2z62Oa3JcLHEcav/0n3b0eZ0wDAPr6+u4ePHiQyeGWZaFkZER7O3tOZahP2yft1fMz8+D53kkk0kkk0mMjIwAOLwv7e/v98051EvcnNtaLIb1556B8vtxSAcMKAoYGTEwMSG1vV56ETIGrTED6UzrJIYNmui5ubmJZDLZE2d6MyzLgiRJKJfLjmMAy7KgqqpdZs3zPKLRqC2KKYqCYrHoapGV5P4Sl3QnkSmkOQER7eodnPXNCERR7MuxNzc3h2Kx2LMF0pNElmVsb29jdHT0TAl5g4Yvhvn4tEHTNIRCoYEvvXBa+bt7N4HV1TBE0cDuLoO7dxM9EcMEQUA8HrdvTLVazc4O69Xgo34S/TfnPtc0TLue+n3wP/z+1/H+rd/GHhvAvxH/ORjGwt27CbzxRsyerImiDooCUikF2ayAe/eibcWwxlILRVFOPKxYVVXk8/m2YkejEJHJ1A7LJb58E/Mxta2YEA6H25YwjY2NQRCElg0EyCTNjdjh1VlSffZZYGys5TbWk8lksLOz09NVNLflN0Q8ODgQsLMTwI/9WBaKwmDkm99uW8rrBY7jkE6nUSqVPJ2PNE03HdBSFIVEIoFcLufJFeB0XXIq08tkaqfS/KOeZtvVCq9ibCuGhoZQqVQ6FjVYlnX13MYS1Fr0KczH1KbnJZlIc8UijAfOMOC4w+zeveiRn1sd1+Q1sh/6ENrL7d4gIjlFUWe6NK4RRVHA8zxmZmawvr5+allNZxFVVbGzs2P/HAgEEIlEMDk5iVwuh/39/YF2VrgdY2QyNbz00n3cvRtHfWZYO9xewyzLGjgxrFQqIZFIOP7Nacx+Ws1FCOVy2e7eyfP8MaHTMAxIkmQ3fyCiFIlJIJlhTseEYRgoFAqe5iqk7DUSiYCm6Y66r5qmiXw+j2g06jq6grjPKpVK0+t0fTOCUqmESCTSUTVAMx577DGoqoqtra2evN5pUCgUEIvFHko39Enhi2E+Pi7QdR3JZPLIYOo0cRqMOK/8WSD3mMN/u5sY0DR9pDNOPaVSCUNDQ03dQY0Q+3Ozm2D9JHqi1DxMu576fXD38kfx31+P46vaxxGkdBgGBcACVyziowf/AV9PfxzxUQ6WBWSzAiwLeOKJ9i26Gz+3qqonOjhUVbVpl7lGnIQIt+USoigecwc1kkgk2jpZiE0fcBfq7UaM4IpFPPFbh2Vdq4KA8mc/23I7CZOTk1AUpaeuMKD9qj0ZIN9NPQ+KOpyw7O4GsLERRDqtYPcjH8D8ueqR76RxUG0Yhj0YdDMQZBgGiUTCDg9u5c5jGMbOKGl2LBMHVCKRQKlUcu32qxdSpm7dwta1a7h7dxwHBwImJ2tQFMYWt8nn37961X5srycrrWgUd5qJ7r2GoihMTU1BFEXcv3+/49fhed716nB9CaoGdy67xntMo8PsiSdK+O53A/bP5LjOv/Od+JF/+S8x/5nPQItG7eN69dlnO8r8cwPJtnmYxDDLsuzJDmnc4tMZkiRBkiQUi0WcO3cO8Xgcm5ubA7tPSTaTm+O5k66+bp1KgyiGSZIEmqYdxQC3VRRA927lVq9dT72Lk6IoiKJolxmWy+Wm13DDMOzmWaVSCcFg0BawyN+z2WzH+VG9cEiWSiU7Z7QVhmEgn897Em9IF2dZlpFIJLo+Dufm5gBg4DtHumFjYwNzc3O+INYhvhjm4+MCXdcRj8cHRgxzu4p3+XIB3/9+BZLEYHTUwOXLhWOPaXezZxjGDuxu7GBTT6FQwOTkpOfP4Sb/LBNrHabtRPKiiC8+8WkkayyEag3PPHNY5pp+4//CZ8u/gf19EczTH8Jjj73lKTOscTVO0zQ7g6HvORoHB4j8yZ+g9MEPuhqYOQmkbsrLaJpGPB5vKbqIooixsTGsrq46fm6y6lc/wGonxLkVI8Zv37bLuvZ/6qfg1pgviqKjEKbrut29ibSqJt2beJ6HIAiOK7iEVoOyeuHux5/h8S3rf4EsM5iaquDKlQNcvlzAcIY/FgLvNKgmgcWJRMK1U0AQBAiCYDd/0HXdFgrIuc0wjONna1W+4BXyeQpFHn9z/ymsrISwsRHEhQtlW9wmx+bUrdZhz/2iVQfLZnQzICcZbyMjI9B1HW+++WbHrwUcHt+drOp3ilOTg9FRyf55IioBPwTO/+EfIvXf/hsAIP/kk0e+21656hqhafqhEsLqYRjmTJT2nQUURcHCwgKGhobs8UulUkEul+uoo2u/oCgKgiD0peyPZVnX5+GgCsyKoiAajR5bKHRy+7VyK9dqLKpVBs88s4bRUclVA6Z2rw00H2eTkkZJkjwHoZPsu0QiAY7jkM/nByJIvVgs2uH6TnQr2pEF4Vgs1nFebyaTAcMwJ5rh1k8Mw8DS0hJmZ2f9QP0O8MUwHx8XkItlL8sAu8HtwIVY5lutdjVOukOhECKRyJEASzcQq3M8HnfdyYrneUcxzEkI8Lra6TRR+973Uvje49fxf+7mMG7kkS/lcfn9pisRrH6bG9F1HaFQqO8T0eCXvoTZ3/s9WJZ1bGDWS+s/6SLYikwmg3w+3zRUvVKpHFtlbyfEzUa3Mbr8FXxLfQ4WJzYVI+oHnIEm5RFOSJKEUChkC2K6rqNcLh87p+v3ZTUWQ7VaBcMwiEQijoIwRVFNV+Tqhbvas0/h+ZI7UbepcHhwgMC///co/MzPQJycdC3G0DRtC2PtsCwLlUoF1Wq1ZxMf8jm+Sv08dndFhMM6KhUWc3PlY/uhl90KvfL440UAFi5fLrS93tA03bEYFovFMD4+DsMwsLu725O8EhJmfJKT+Mbrcv3P47ce5IJ97GMwOc52hgFvf7f9ys55GDqcNULcL7quO3bs9emc/f197O/vIxwOI5lM4ty5c6AoCgcHB56bo/SLUCjU9fiz/t4GHN6fyh/7mKvzhVzvBqmZFKFSqSASiRwTw5zEO6dxyOZmALUai+3tAGSZwR//8QySSRXj/EtYvhBG8J1XMdzi/d92lQWhOYxx3DjGOhEwTNNELpdDOBweKEdQqVRCKpU69nvLsnoi2um6jmw2C47jEA6HIQiC62v+8PAwQqEQFhcXHwohjKDrOnZ2djA6OuqLYR7xxTAfH5cYhoFoNDoQYpiX1RAnEan+xtw48SQOmE4mE/v7+xgeHnYthomi6CimbF27BkaWQcsyuGKxY3Gn8bMfBsmOQMsH8OmF38SdJQnF9193/Xoks6ERRVEQDAb7KoapqoqD978fuq5j69q1Y+JXr/KWgsFg2xBU0s55e3vb8e+yLHdUbnLlh1/FxYWbmJmpYO25Z3qadQIcuviGh4exvr6OWq3W9Pty2pcki6MxL48giqLjYLT+/CIuRzefq5lwSLZtHsDGxz/eVKDrFC/lC50E3lf/LA7LAjjOhCgaSCSOT6y8huP3wjVRX6IbUXL4he0/adtkohMhRxAETE5OguM4bG9vu75WuiUSibTtLNUr4bzd6zQe+wTy3QqCcOJ5i2cRlmXBcZw98e11mbfP29Qv4kQiEWQyGccFk9OAuJS7EaPq720APDWxiMVi0DRtIAWEWq2GeDx+7PducxQnJiRUq4zdbIqiAEliMF8Zw7f3/iV+9GsH+J/f8QYA5w667eId+rnAY1kW5I0NTPUpB60TSEB/41ylWq32VLTTNA35fB6CICAWi7W9n6TTaaRSKSwvLw+UeNgrKpUKWJYdSMF6kPHFMB8fl+i6jkQigb29vdPeFLt8q9NA/8ZJCpmckM4tnZLP5zE8POzaHcbzvOPn0GIxGKKIizdvwhTFjsWdY+WWD9xiufmncGcpj9qzT3l6vVAo5Cg6SJLUNl+rW2q12pHvqrGUrBeDLVEUEX3g3GhFOp1u+v2aptmxKPjaO69j7YMh7H74Ay0Fo/oBvfyrv+r69cn5Wy6XW4p1rfaloijIZrNIpVJHBLFgMOgYBNvrrof120YEOo7j7ADVbvBavtCJAOumdLsdgUDAXgkmArWqql1NWOtLdH/8v3wJ7/7rf9u2yUQgEPD0HrFYDBMTE6hWq1hcXOx4W1tBmiC0cpr1Sjhv9zrtjv1+lUgC7ptaDDIkYLtarWJnZ6epC9enP9QHnQ8K3To+HHNEf+InkDCMtkIC6R4+aNA0jdHRUUdHrNsMpUzmMErj1q0phMMaTJPC+noQGxuHmYb//Ts8soW/gPHij+OL33gHKAool1kMDclYXg6hWuXwxBPFIxmY9fSr+zGh8VrczyYBbpEk6ch8gnSe7AeKouDg4ADxeBwsy4Km6SNjdZqmkclkEAwGsbKyMhDidj8wTROqqp5MbMtDxOBc4X18BhzTNO1So0FQ3YPBYMdiWLMbcyAQ6CoDx7Is26br1vEQjUZxcHBw7ObdC3GnebklPDnCgLdDxp2QZRmxPg44LMs6dvNu3D9O36nbzoyEVrlYBNI1tFnoqCRJHa0cr68HHwwyfwTWN4DnI807+ZHPfPDRjyLq8nidnJyEYRhYWVlpOyBrN3DVdR25XA6pVMreXzRNIxQK9T2A2TEHTtOQzWYRj8c7am0OHB5juVzO02Srk3O0Wel2K4goQLILna5R3QxuuWIR1/77V3FX+Sz29pK4Pf4cLv9IHrVrrcXyduKjIAiIRqMQBAGapiGZTGJzc7Pv5dSiKCIWizV9HzffG9nnrUouu71Gy7LsSnzvhEEL+fYKEXmXl5cf2onbWcCyrIERwwzD6HqC23j/IP9P3O2tEAShJ+XcvYSiKExPT8M0TcfmTaIoui4bv3IleyTz8F/9q0PRSxBMfFL5Azz/X/81/iKtgKJ+BKJo4LXXUrhzJw3TPBwDFAoCHnus6Cprstc0XotPuzMzgGPzJEmS+rpIQZyzAOxYi5GREaRSKfs4uH///kPpCKtne3sb586dg2maA+niHEQG4wrv43NG0HUdkUhkIMQwURR72jmEoqieuJsKhQKSySQymYyrzpIcxyESiSDZ4HRqJkh4WfHqpTW9VaC8oih9K/exLAvlctm144gIYAwDfPe7I207M9bjRggJBoMwDKPpTbbTvCIvnfzIZ283eCdEIhFEo1G88cYbroQIN8eYpml2TgkhHA5DUZRTGWyRLI5YLOZ6v9RTqVQ8T7ScOkW6WYX2mv/nJijXy7Y3isTjt2/j4pdv4tefAW7/g5cwMSGhmLne8jUYhjkmuCSTSUQiEQiCAJZl7bbwFEUhEomgUqmcWMA96QxaLBaPnavtrq3Zn/5phKamQFEUdF1vuujSrduBXEfOunDVa0j4tC+EnT4kHqPX5cyd4OW+4nUhzM1rMwwzcMfjuXPnwDBM047WPM97ChSvvzddvXqAxcUoNI3CH+AT+B/elYPx4R+H9Y3D/asoNAwDoCjyn4kf+7EsMpnaiTuzGq/FW9eugZZlMF1GjTTi5bgyDAOzs7MADu/Pf//3f9+TbXADcc2T+UgoFHpknFLVahUbGxuYnJzsuwD5sOCLYT4+HjAMA/F4HAcHB6e9KXYnsoODg55c7NzU27tlfX0d58+fRzQadRX0GwqFUPiZn8E82gtXXla8emVNj8fjLSfjqqra+45MgDVNg2EYdiMChmHsslAv+U61Ws11ecz6ehDf/KMorm19CX8i/CK0GIOZmWpbcckLHMc1HVjqut7xgKOTTn7t9mMgEMDs7Cwsy8L29rbrrB23x1ilUkEwGLS/e4qikEgkuuqU1C3FYhEURXkq4TMMoytHm9dVaC8TBZKX1A63+7v+HPnm+HP48IsA9+CaU7v2FN4Tc9dMg3QYJQNtnufthgz5fB6SJB2ZYMbjcYyNjWF2dhYrKysnsmIriiJ4nke5XHYlUk9++9s4f/MmtiMRZD/1KQBvlxa7vcd4nYTrut5VaX4zzuKKOLlHKIqCtbW1jp3fPr2jWq06ZlGdBl6uce0yrLy+NsuyoChqII5Jy7JgWRbGx8chimJTIQyAvRDRiZj5wgsrAIC/+7skfvRHS0i98JMADl3rd+8msLcnQJaDIJfGWEzH5cuHzjlyT6QfiIcUgPWnn3YlSvVCSNNiMZgPokaMB1EjXq/NjXRyXO3s7CAQCIBlWU/j2G62s5FcLodisWh33XwUKJfLyOVyiMViA2HeGHR8MczHxwOGYdiToEEYFLAsi0Qi0XWgbjgc9px/0wpN07C1tYWJiQnIstx2X1EUhUAmg/yNG9DaiGf9DCJt7LQ08a1vofrss2Db7BvLslCr1SBJEorFYsuJI0VRCIVCCIVCbR0RXruGbW4GcG3rS/j0wm9CnaLxe8w/66m4BByWHzWbaHazcu3U/bMd7QY2ZID/93//9zAMw/WqtpdjrFarHXGHMQyDVCrlOoS+kV4MBElrc7flPZLUXVlHq/3lNLD3Ip5FIhFXx6Vbsab+HDn8+WeRyXgXzR9//HHE43HUajUUCgVUKpWWg85CoYByuYyJiQlcvHgRb775pqf36xSSIUaC9VVVPeLsZBgGHMdBEASov/AL2AmHUbh+/cjzW1H//S6VxlpOlpyOhX6tWp+11XCWZcGyLNbX1/1ssAFCkqS+RiB4wcs1Lqbl8LPFf4+vxH7B1UKY29f24rLqFWSBkSwwkPff3d09cv0KBAKO9wpRFDvuBP/CCyu2KEYg45WRERk3b86hVmMQDBp46aVFez+TeyEjy5h7+WUAsEWpdvSqxLH+vtyJkNWIF/c+gSzEuC3Z87KdXkRDkoeaSqUeGUFsd3cXoVDIzw9zgS+G+fh4RNd1O+dqEBAEAclkEoVCoaPV8Gg0ilAo1PPtKhaLEEURs7OzmJ+fb7ttRCQSBKFl96Z6txfP8wgEAiiXyz1xAtQPQliOw+zv/R52IhEcfPKTLZ8nSRL+y3/5L64GiZZloVKpoFarIRaLtcx48hpWOzEh4ZvjzwEAvjP+DJ794CoMA56ymdqh63pTB6Hb76DZgMepfK7VgKedo4SIsIIgHGu53govjkJJko6IYcDbgli1WnUM1W9Gs/3idaXYsiyUSiUkk0lX7+tmktBqG1rtL6eBvVuxURRF1x0bW4m09dSfI7fHn8OHJ9yLzYRwOIxcLoetrS1PzzMMA/v7+5iamvL8nt1C0zSCwWDLElozmXS81lEU1fQYrndA6HspxLSXkE7LeNfdV5CbfwqZzNvHDi3LOP9gYljftKVftNruQYPneb8scgAxDKOvx6gX3JYTT0xIGN38Cj6+8L+icoEFM/Ghrl9b13VUq1VcvHgRu7u7J9LRlM7lEPmP/xErTz0FuUmEh2EY9kJXuVxGOBxGMBg88p2RKopsNtvTCIPGjLH6sUt9hICFQ2cYEaXaLXY13h/Jc2aj27jyw6+6HgfU35c33/AmZDnd7ztx75PjyouQS7ZzeTmEv/zLEbz//buO48Infuu3MHTnDgB3oiGJkkin049Maf729jampqZ8MawNvhjm4+MRXdeRTqeRzWYHZqAtCALS6TTK5bJrlwfP84hGo31dJdnd3QXHcbhw4QIWFhZcTVaJ240McOqdDPXlhoIg2NsuiqLrUqBWbF27dlim8rGPwWBZ7AQCyNe5JBohwlYnJWamaSKfzzcVI704mQiz0W38+vCf4LUn349f3/l3qF18ypPN3k25Uqt8tE4GPO0GZs1WSUkWSDt0XYcoijD39jD19a/3LMOjfrBopFLHtoVk8AWDQRQKBVdW9fr9cu9eFH/4hzN417vy+MjffwMXv+VtpZiU6rY7v7mlJTzxm7+J+c98BrVMpunjyPewthbC+nPPuF5V7tTJybIsYrGY64mo29VPco785/f8LD58seR5dZyUoHYqWvA8f2oltJ3CMEzTa3e9A+Inv/XbWL4QBjaBTy/8Ju4s5VF8/3X72Fl84QXM37hx5FgYlHDy04aiKF8IG0A0TetbHqhX3G5HJlPD3q9cxV98858h+OGrGHZxjXPz2qurq4jFYhgdHUU8Hu9rubdlWRC/+EVkfud3IEmSq/ueaZoolUqQZRmJROKI4EFRFJLJJHK5XE8FsXb5l1oshuUXXwRXLCJ46zv45t5nURaSbZ2z5PPWL5CNLn8FFxc6c4x5FbKaNZ/y4t5nGMa+f7u9j5PtXF4OYWkpAoDCF78YwPvet3tkYXf89m0M3bmD/Xe/29PYgkRC9Ktxy6AhSdIjI/x1gz8K8fHxCLH79qI8sZcwDIN4PI5wOAxJkhyDvEmHsEAg0JecFic2NjYwNTWF8+fPY35+3vXzGIaxywnbQUqByGeXZRm6rnsSKxmGQWRmBpXHHgMFwADaOsKI86cbSqUSaJo+VqbaycSIBIHPvPv7GLpzB/Mx1fWgya24pCgKaJp2dOLQNA2uWMTkK6+0zMjwMjBrJqa4bfYgyzICgQCGv/ENnG8Y3DVzO9Wv3s5Gtx0fUz9YLM/MNN13NE3bOUDtIPvl3r0o3ngjjmDQwJ07Q7h74bNYvhBG8J1XMdzwnFaOLUmS2opho7/1W4g9WF39wW/8RtPHvfbO6/jrCyP4lvocil9Mui6zcHKNtSsD4Xn+2GSmHTzPuzpnyDkSv6Hib/EJfO97KU8lqbFYrCsBh3SWPEvwPN90m+sdEIYoIvjOq9jeFnFnKY/as4fdOLeuXQMjy7Ae/D85Tp2aEPQKlmXPTFYKy7IDEbvgcxzyvfSyWVGneFm4HH4HD+sdHzl2v2iG2/FgsVhEsVjE3NwcZmZmsLS01PNFYdLZOPsTPwFd0zwvpKiqapfE1V9faJp2LYh1ktvV6jnkvnPtQgL/+R9+0nER0Om+WL9A9i31OczMVMBee6+r7anHq5DVOO4in427dg2ZjLv9Ue/qpijKlVOXbOdf/uUIAAozMxUsL4fw5S+fQyiko1Lh8Oyzq3bOJ9nX7b4v8vf9q1eRfvVVqL/wC0A67epznHUkSTqV8uazhC+G+fh0gKZpGBkZQbVaHbgBN8uyiEQiiEQidtAo8PbN6DRYW1vD9PQ0zp8/j/v37/ftfRiGQTgcRjgctnMmqtVqy4kGy7J2+ZCX/aOqqucyxmY4ZTx1MjkiA5f9q1eRf/JJT4NIt+KSZVlQVRXxePyYGMyyLMZv37ZLoZplZJABT25exo8vfQW16FPQ0KRro4OY4qV8jmR6/f21azBN88g+cRp8NpYq/kb8T3Dxy8eFm/rBIq8oLbfHrXhC9ssf/uEMolENgYCBapXFYnEcv5P6Z3j8ThHvj+y2HUAT3FybNv75P4eqqpj/zGdaPm6pNIa/nfkchodllPbQcUMGrlgELctYfOEFx+OTnL9er1WiKLrK1yPv+do7r3vOUIlEIl1nK4qieOaED1EU2+ZYkfN0GMDwO0wU33/9yN+MB2HOZt01oVWJeDdwHDcwru12EBFidXX1lLfEpxmqqiISiZz64idN0xAEoS9jTq/ny+LiIi5cuIDx8XFsbm72dDsKhcLhNbKLBki6riOfzyOZTB65l9A0jVQqhXK53PKa1kluV6vnbF27hkKRx+2951BusgjotPB3ZOGQE7H23DPIxDqrgPDSxbl+3NVJSSKAI/dKiqJcLwpmMjW8//27+OIXA9jbE1GpcKBpE9vbQcgygy9/+RxGf1WCVrcdZN8zsgxDFJsuXiZefx1Dd+5gVRBQ/uxnXX2Os46iKHYXeB9nfDHMx6cDTNOEqqqYnp7G0tLSqa8YNuM0BbB6LMvCysoKZmdnMTs7i6Wlpb6/J0VRdnCqYRjQNM12i5FyS47jjli53UIymXqFU8aTlxr/t51MQXuAsNqi5K0RQRBci0vAocAUCoWOTQ44jrNbepOMjGZkMjW899VbuPjlm54cbAzDeAo0LhaLGBoagh6POw5Q6/8FDkWeWo0Bx1nQNAr/+V0/i/gN9chjGlchqTbnvxcXZiZTw7VrO1hYiKFc5qBpFIpFAXt7AQAUVlYi+LEfy+Ly5TwymVrLMsT6470Z2sxMS0cYoZO8ECeIWDp/48YRh1AgEDjSmdMr5DXalYmTQf7S91KgKGA2unUk36oVvSjpEwShp9cOryQSCcTj8SPXPtM07WskKUknCymkrKRUKnV1n3M6Tlvll3UDueYPOqQD6erq6pnsfvmoUCqVHBd/ToNwONwXMaxQKNgRFG5ZXl7GxYsXsbOz07PzTZblnpULq6qKarV6bKGPoihEo1EEAgFUKpVj78cVi2BkGfebLNg0o9W9WIvFUPz0dXx4vYTNTc3RneW08NdJY6Fe064k0cmVRTqn1yOKoutjt/5zMwxw69YUZJmBKBoIhYxji3Fku2hZdhQkGxeK9z/wgSbLrw8fJGLGpzm+GObj0yFErJibm8Pa2lrXeVUPO5ZlYXl5GbOzs5iensbKysqJvTfDMD3N/VBVtecCaGPGUyeh6xElh18f/hPUnn3KlXUceLvE1Au1Wg1DQ0PHfk9RFJiRESy/+KKr1/GaJ8UwDJLJpKfSKuLCYVn22IDdafDJMMDSUsR2DKkfTmD1/a3L/NpNBGia9tTN6sqVLD7/+bdw+/YoDg4CoGkLe3siOM7E8nIYksTgjTdiD9xMrVdqTdNseex7yaFpHJR30vkyf/06NoJB1D76UaSSyZ6em6Rjoptzh4h777r7ypF8q1b0Yjs5jju1e8X58+fBMAzy+bxdSm8Yhj1x4XkeHMfZiwVkQSGRSCAajeK//bf/1vS1211rnM61frm3RFEceHGJOHzW1tbOjIvtUSWXyyGdTg9EF3Ge5zvujFiP0/maz+cxNDTk+v6q6zp0XUcwGOyJS96yLPt1OilTdKJSqSAYDDp+Jo7jkEgk7KwxspAyfvs25hoWbNzgpvGOF3dWN8/pJfXjNKf94eTKip0/f+xxxL3t9nrX+LkPSyUNBIP6scU4LRbD3179xGG1wTNR1K49dezvqw0LxdE2C4UPC4PUEXdQ8cUwH58u0HUdpmliamoKhUIBe3t7Z2JF+rQwTRPLy8s4f/48JiYmemqvP0ncNino5HWJGOb2Jk0yJWajW/jEd/9nvPuv/8p2WrWz+pOSAa+T/Fqt1tQlEwqFXA/UvXRtFAQB8Xi8o4whwzAQCoVcrUoaBjA7WwHHGdA0Bk6nc6OI52Zw52W/AG93qvriF6dRqzHIZgWUyxwo6nCQKMuMY6mi10kERVGu83DqB6edtmqvBYMofPrTfRl8MAyDYDDYtqQPqC/VfepIvlUrunWGkfPsNCbUc3NzME0Ti4uLx45XSZLaXtMoikIkEmk66e2krKhQKCCdTvd8QhIIBAZaYCK5cb4QdjbQdR3FYhHT09O4f//+qQut0WgUqqp2tR1O56tpmp7DxQ3D6FkTJiLON9u+TrAsC5IktcyepWka8XgcwWAQpVKp46YvDyvtxmmNrixRFFF67LFjj6NpGpFIpCNndKvOncDR8ci3rP8Fz5dW2paTtlsofFgoFosYHh4eiNzDQcUXw3x8usQ0TUiShHA4jHg8bgeMyrJ8RBgjk06WZe0LEk3T9v/X53s9zBiGgeXlZczNzUFVVezv75/2JnmmXzlx9ZNkhmEcSyUbxY56h8s/PPgrrD159dhgztHa/mBVtJPBgKqqdgZE48SeNGjolWDIMAyi0SgEQeh40ixJkuuGFxMTEkbZPVzb/BJujz/nWA7YODh0I9B1sl8aSwV2dwW89loassw0LVVsnES42TZRFD0Pkrx0BK1H13VUq1UIgtCXToKCILgSwwAi7qGtI4y8breijSAIfbnGW5ZllzaS5hb1zMzMgKIoLC8vd/z+5LWb0ckEUtd1u+S6lwQCgVN38DSDuHp8Iexssbm5aS/ira+vn+q2EId0LpfrWBDbv3oViddfx/7Vq0d+X6vVEA6HXS86GYbRs+t4/WJRLwUpWZZdXWOIe9zsIqusnl6529zi1NTIK50Erdc3UeHjcVRb7LtgMGh3ifdKK4dcs/HISX8Hg8rKyoq9IOYbNo7ji2E+Pj2AhIprmoZgMIhIJGKLDCSzh6IoGIZhTyrIQJhhGPsxiqKgWCwin8+3zYyyLAu6rtsZLzRNg2EYsCw78NZfVVWxsrKCmZkZyLLcsyD6k4B0E3WD1zKy+ownjuMcRbdGscPJ4eJUIkl+3v4n/wSBTAaBQKCr40SWZcRiMUcxk6xc9+KmG4/Hu+58KssykskkFhcX2z42k6nh14f/BO/+63+Lyz+SRzFzHUDrga1bQTEajdrZdW5pHABevlxoeUzVTyLcXgsCgYDnc7A+Q6xcZnFwIGB9PejqOCcrwyzLIhwOQxTFnl2zSFfUXg/4ug3OB2C7OS5cuIDV1dWuBBsiJCmKcux4Ih1MA4EALl26BJZlsbS01PVEqZXI6MXl2fiaXpuXtEIQhJ5MCvuBKIqQJAlra2unvSk+HbC0tIRLly4hkUggn8+f6raQzD9ynDe73zcTAYZefRVDd+4g/+STR/JFLcuCLMuu8/x6KYbVXw87vZ40e9122ZnAYUllL68bvXK3Eeo7Ig69+uqx7zYWi4GmaeTz+Y4+B3Hf67qOQqHg6R5K0zQiMzOOjrB6KIpCIpHAwcFBT+/RzTJNW30Hgz5P6iWapmFzcxOTk5PQNA0URYGmaSiK4i/KwBfDfHx6imVZ0DTtiMvCTTthAsMwiMfjdunI7u4ustnskceQUNBmFzGS8xIMBrsWEfqJJEn2xXlhYcGTQHCaeBHCvJaR1X+foiiiUqkce4zTiqmTw6VxEEB+ZjkOtX/6T119hlZUq1WEQiFHMay+hXk3A55EItGTY9iyLHvy4GZ7as8+hfmYeiR3otWgyu021u+XTo/3dvkh9ZOIoMvtIl1YnY63Vtvx/PMruHs3ge9/P4U334zjjTfirsslAdiDbp7nEY/HO3IpkmsuydwjiwNucNuOfe8jH4E4Oup52xrRdR3z8/MYGRnB+fPnsb+/79kZaxgGyuVyS4ehaZp2EPXdu3cRCoW6LmUi+UC9xjAM6Lres1KrdDo9kKUgoiiiXC5ja2vrtDfFp0NM08Ta2hqmpqYQDoexsbFxahNJ0zSPHOfN7vfk50ZaOa9UVXUthtVqNcTjca+bfwzSrKMZjddqrwuNyWQSiUTCvl+QcTQR+E3TdO0odkuvyy0bOyICb3+3kUjE7s6bTqdRKpVcxzKQEniyKMHzPIaGhlCr1VCtVlt+LySaoFkumxM0TSORSCCbzfbs/GnWaKDZd+DkoH7YKZfL2N3dRTQaRalUQiwWa1qB8qjhi2E+Pn3Gy8XeMAx7chAMBjE8PAzTNJHP52EYBorFYtsSPZKRIEkSRFFENBod2Lr4YrGIcDiMmZkZLCwsnPbm9JT6LC+33erqYVnWsca/2Ypp42CxWamk9HM/h14cDZIktcwWYVkWqVTq7TbpHiCDpV6JuSzLwjRNiKIIdWurrW3eaR+3GtiSQagbGIaxB4L9dq946dYXDochy7Jn19rmZgDhsO65XLIeVVVxcHCAZDLpSRQhrtJOB3PtJozk78FQCAWHQOBOsCwLOzs7kCQJIyMjnsQwVVVdr/rXXw8OYjEIgoBQKOSpa2zje3vFbYmKqqo9EcN4nkc0Gh2oZjZkcapYLGJ7e/u0N8enS6rVKvb29jA6OgpFUbC3t3cq26Hr+pHzq9n9fuvaNUfhqJXzyouYXC6XMTIy0s1HcUX9tfpvr37C80KjJEl2UxCe5xEKhZBKpaAoCpaWlnrWwbKeXrrbgOMdEcnP0Wj0SBkoGWNomoZarQZZlh3vGRzH2QvnjcIQRVEIhUIIBoPQdd2xGzvP8x1XopCYjnw+31NBzE2HTsBdtMXDSC6Xs+NCyDjbxxfDfHwGErLqVy6XMTo6itz8PIL/4T8g/8EPAh7q3kltvtdJZiuIWFdf5tlNaebW1hYuXryIdDqNg4ODnmxjP3ErLHbSrQ44HIjyPG+v1rlt5944sW8cBGixGHZ+8ReRTCZdvV47DMNoO6Ag2SaSJKFSqbR1ZVEUhWAw6CmzxA25XA5zc3M4d+4can/wBx2VLjQbVHWSfUXOGTcCQ6eZF4IgeDrnKYpCMplENpv15OZrVp7gFdM07a5t7c4x0zTtXMZuaLdyv3XtGkRRRPXnfq6r93GC5O55eXyjS7gVjdcDRVGgKAoEQbBXhL3gRXBcXw8iNy/j2f/rf8O511+1t6EZvSqXGR0dHShXGBHCstnsmczG9HHm4OAA1WoVMzMzyOfzp3LMmaZ57BxvvN+vPvts1w71dpASxH6Hc9dfqzff8J5Xubq6eqxTJk3TuHTpEgKBQMuy15PKneJ5HqZpNr3WNnZEjEQiiD7oAuy43RyHWCyGaDRqx3sQMcvtmJ1EdvRq/lCPIAgYGxtDqVTy5Ep3wqtTkM7lkP6zP0P++nUYPRSESGQOiS8g9zaapsFxfvEFbgABAABJREFUHHie70n+aLfwPI+RkRHfFfYAXwzz8RlQDMNAMBhENptF6A/+ALN//MegJQlLL77o6XVM00Q2m0Uqler4hmYYhr3C1OziKQgCgsGg5wu9ZVnY3t7G+Pj4mRDDyKpYuwlcJ93qgMM8pXQ6DeDtferG6dBsYl+fFRadm3O1DW6oz71rBRG4SKg1KWerD/xmWRaCINh5P71GURQsLy9jcnIS6y+9hHn0rnTBS+ct4PB4b+eWqx98d5o74nW7gEORLpVKeSrjbFaeUI/byQRxwaZSqabXEHI968Ugrt3KfSCTQekzn+n6fZwwTdN2KZC8yGYYhuFaFCc0ux4oitKRC8/tBJlMvp9Z+R2cW3j1SEOPZvTCIRkIBBAKhQbCFUZKcHiex+7urufvzmfwIQs8mUymq8YUnUJRlKsyvE4bnbhldHQUDMN0LYa1G1fVh7Rf+++/j7vKZ7G3l3S9AGOapn3dI4tXpmlCURTb/dSMxntwo/Di9v7GFYuYfOUVUADWn37afizHcQiFQrbDXFEU1Go1W2hs3E+CICAcDuPJJ5/EG2+80fazk307iBUigiDgR3/0R/GDH/zA1YKp075uJfg2+27G/vzPMfrgOz345Ce7/hyWZaFWq7XMnSOluTRNIxQKIRQKnZooRnKsB2nx6DTxxTAfnwGEYRhbbLh37x4yD26InQ63LMtCPp9HOp32JDZYloVqtYpKpdJ2sGfu7SH6IF8neO6cpxK3UqmE0dFRpFIpT+6H00IQBFeTrlbd6prdpEmeBdl/0WgUuq63dRE1m9jbpV7BIAqXLrXdZrcEAgFPN1IyiOu0TKtbJEnCwsICUlNTWH3pJWgNgfGdrP5Go1HPrjBJkto6muoH353kjsTj8Y5DjRmGQSwWczwPm+2jdjlmXgQ9TdMgSZJjiadlWV3lrbmF7IN+Hqu6roNlWZw/f95erd/a2kKhUDjyOMuyUCwWPU+2Wwl9nSyQuB20k8n3f738NH4PQPFDT+FyrLXY1YsJwdjY2EB0kOR5HjRNo1arYWtrq2dddX0Gj7W1NVy8eBFzc3NYW1s70eOPpmlXZXidOHfdjBEFQcDU1BQAYHFxsSfHOcdxbcWQ8du3cfHLN/HrzwC3/8FLrp1AwOGiQjabPeI+5jjObmzS7P7WWHLaKLy899VbLe9vsQevNfzVr2L65ZcBAEw0it0XX3R0louiCFEU7S7BRFwhIrsXZ9egQz4PWTDVNA2VSqXp4lB9btq9X/s1aLFYS8G32dhj69o1RKNR5K9f7/ozkOxTt+Nh0zQhb2wg/e1vQ3r+eVBDQ11vg1cURTk0WoRCfndJ+GKYj8/AQWrxDw4OsLy8DF3XsfH00zBFsSs3i2EYqFQqrh0jpmmiUCi0zSgjNN50YrGYp8yi3d1djI2NnQkxzK1bqxWtBAJZlo+IiWTA1glb166BoijkPvhB0A9y5HoxiIrH42fCyddINptFJBKBrutHBvBeHVgkT8MLpmnanRRbUT/49po7Eo1Gu+58SDJVGgOFO3WpeRX0qtWqY7fTSqXS15VMjuPsQXm/JxqGYeCHP/yh/XMkEkEmk7ED8gnETdlLyKRv98MfRmxuztXk12t5+FJpHIvTn8PzF1cAtL5WdutYCIfD4Hl+IIQnhmGwtLQ0EMKcT/+Zn5/H5OQk5ubmsLq6emLORJZlXTUAee+rtyB85DqWSmOuhaN2Avnw8DDS6TSy2Sz29vZ65ooTRfHIQlFwfR0Xf/d3Mf+Zz6D2IHCV3ENq154CMw/85V+O4IknSrhyxd24sd59TFzp5D7X7P5Wfw92KtFsd39jGAaCIEB6/nnsPthX0vPPH8n5cqKVo+th6QCoqioYhrG/e57nkUwmoes6qtXqsfNp69o1u4HA+O3bWH322aaCL1csgpFl3H/hhWPfjZlM9sQRpmkacrmcZ3fz+O3bOH/zJhYsC+XPfvZUmp3VajVEIpETf99BxBfDfHwGCJqmIQgC1tbWUCwW7Tr6XgVxkg6A7SYfxIHhZeLZOCAoFosA3Id4F4tFjI+Pnwl3GMdxEAShq0lqu25OwNuukG4meVoshpVnnjn8oVCwg1FDoVDHJYnRaBQ0TZ/Z8h/LshCNRiEIgu3E8SLYRKNRu/OSF2q12rFBrNOEppPznaZpxONxT24mkv9HSvZomoZQLiP1ta+BfvppGA2Tk05cap047kjnwvpJGRHz+8lplpKUy2Vsbm4ik8nY/2+aZtvJdav92+xv9ZO+vV/6JVfd4Nw6yNyUzXb62s0g7tlBgKKovjfG8BksNjY2MDw8jImJiRNrBERRFDJ/+ZeYc9EABDeAYQ/3k1b3kMnJSYTDYSwvL/dcfBZFETRN2+fPxd/9Xbtr4g9+4zcAvH1vfO21FL7whUugKOA73xnD5z//lmtBjATLJ5NJ23lF07Sr+5uT8NLufk3uKUYigf0edPIGDsXQh0EQ03Ud+/v7mJqawltvvWX/nmVZxGIxqKp65NquxWK492u/hslXXgEjy+CKRWQycLznjN++jbmXX8b8jRvH7o29EJ9IfEEn13v7WPvgB6E/yErt1M3fKeVyGePj40fOuUcVXwzz8RkgBEHAxsYGqtVq31a5JUlCOBxu+ZhisejZgdE4IOCKRcRv3YL0/PNgXHYbWl1dxfT0NGRZ7nmb614TDoddi2Htujk1TlrJzb8fx4FlWahUKpAkCYlEwvNElKZpjI+Pn1oXrV5B0zTGxsYwMjKChYUFVwKUIAiIRCIdT96dvstO3Vb1BAIBW6B0wjRNyLJsh7qSgY/TAGjq1i2M3ryJUqkE5bnnjvytE5Gu08+nKMqR/XwS1wNZliHLct8aObSDCN/j4+O4dOkS1tfXsbOz0/I5rfZvqxIR8q8mSQiFQm2PaY7jXA+a25XN1kOytTollUrZTToGAZqmB0aY8zk5Dg4OMHTC5U6ln/1ZzOt6ywYg9f+2goxBdj70IQijo46PGR0dRTgcxuLiYl8cuqRpUG1tDeO3b2Pp538eADDvkNt4714UFAWkUgqyWQH37kVdi2HAoct4ZGTELhFjWRayi/ubV7GfuLt6TSAQeGiuM/v7+4jFYpiZmcHy8vKRv4mieGwRTIvFYIoiLt68CUMUsfrss473nFbHf7cRCJZlobq6iszXv95RY4UjY6kHObKtslL7AYlLiMfjPXefnzV8MczHZ0DgOA61Ws0ukenXxUmSJDunwOnCqyhKTyYWZCJ2n6Yhff7zri7ytVoN29vbyGQyePPNN7vehn7i9qblpptT46TVsiy7m2i/IPkZiUTC08BgdHQUuq6fWVdYPalUCqVSCcPDw3a3PZIfUt91ied5iKLYlYOFuLAa6cRt1QjJEmnENE2Uy2VPpTv129OLlWfyeq+98zqWvpdy7Raq31eWZXnuHNlNBzCSlShJEmKxmB1sfBKoqoqVlRXE43HE4/G230Gr/dvs2GoUNWu1mp1r0wwiEPbanddNSWomk0E4HIamaQOTnzMo2+FzsoRCoRMXJ9jRUWx8/ONtQ+dbQa6TtCzj/MsvQxAElC9ePPa4dDqNRCKBpaWlvpeqk/HQ/I0btiOskSeeKOE73xlDNivAsg5/9gJZICLfmSAIru8xXsR+0iCl10QikYFoFtILBEGAKIqOn6fZPafx3ubFYU/TdNf3dEVRkP7617teyCRomgZZlruOuPAKESJZln1oxNVO8MUwH58BgaIoW4QiYogbvLYU1nUdBwcH4DgOkUjkmBBSL8B0M6G0b1Yf+ABCHi7y+Xwe8Xgc09PTWFlZ8fSeg4ibbk5Ok9Z+CmEE0ljBbZB2IBBAPB7H/Px837et35CS5MKD0lESWtsv6gcajedV40DK6zntdK1QFAWFQsGz/V2Lxewulr1oJa/FYvjbq59oKwg3Ur/dhmF4Dnn14khrdp0j+TKBQMAujT6pUoZCoeDqM9fv31qNQaXC4dlnV3HlSta1k0+WZUSj0baTNtKtsVclFRRFtXUpO0HTNGZnZ0FRFO7fvw/LsnD+/HkYhnHq5R6apmFoaAj7+/unuh0+J0s4HPYs2HcLRVGIxWJNF6bcjN/IdXLxhRdw/5d/GarD9SIej2N4eBjLy8t9d5AwDONqgejKlSw+//m3cO9e1FNmWD3VatW+xoqiiFKp1PPSw36JG8FgEFtbW3157ZOG4zjouo6lpaVjf2MYxjGjt/He5uV+H4lEuhYoq9UqKm2OU6/zp0qlcuJimGVZWF1dxdzcHCzLemTD9H0xzMdnAHE7oHfjOmoGCX4MBAKIxWJ2m936iXU3JVz1N6tarebpIr++vo4LFy4gmUwOrAPJa6B0q25OTpPWk7Ite+k0Ojk5eSLd/E6C8fFxSJJ0Yq2l68/pzCuvYO7ll8HIMpZefPHI4zo5pxuvF7IsI5/Pd7ytvSjdrGdzM4BajQXHGdA0xlEQboWX74gIiXvvvA7ccOe4a/d5JUmyFyqaLSL0Ay8dHGs1BtvbQcgygz/+4xns7oq4fDnvaj+bpgnDMNoKfTRNIxaLdXVs1ROLxTyXoYqiiOnpadRqNWxsbNjH/sbGBiYnJ0+9XFJRFKRSKcRiMbujpM/DD03TpzKRJKX7Totnjdc1p8l5Y7MWzjQRUZQj17exsTFsbGycyLlF07RrB/aVK9kjIpjXRaRarWZfY2maRigU8ux8bSV4sCzblwW2QCAAhmH6nqE5KEQiESiK0vL82rp2DYwsg36QI9ZMfOJ5vnvB6eAAY//+32Pr2rWW4yOv4yiSlXrS2WHEjT49PQ1Jkh6KLDqv+GKYj8+AYFmW5+wUN66jdkiSBMMwkEwmjwkwvSjhAmCXnrmd+Oi6jvX1dWQyGVQqlYHszEXTNBiGaTsA9pox0Y0br1MMw0CpVGoZpB2JRMAwTNsMo7NAOBxGNBrF/fv3T+X9rYZ/6+n2nFZVtWuxolfnPYFhgKWlsC3wudGR668VXlyyv//75yFJDAKBCbz0UhyZWPt95+XzkkUEURQ7EnO84HZQPDEhoVLhIMsMaNpCNivi298ew3/+z8N45pk1V64JN2IYcChGhcPhridi4XDY86QklUpheHgYBwcHx5xXlUoFiqKcermHZVmQJAkcx9munZN2DDltE/nPMAx7skMaRvilnd2j6/qJllPXEwqF7CzQehqva06T88aFOHJ9CwaDiEajGB4ehqZprrog94rMX/wFznlcjHFaRJqNbrccS2madkR4C4VC9njYLa0EDzdu205Ip9N9cbGdFpVKBZZlNV38pmkayWQS2Wy2qVFAi8VgPMgRMx/kiDXCsiwSiUTX30nsK19BxsXx2ck4SlXVExfDgMN54MHBARKJxCOZH+aLYT4+pwRN03bnKXJTI4MptxdrN64jN5AJdOP7tiqz6aSUy4ubolKpIJ/PY2Zm5kiXmUFCFEVXwd5eMiZ67cpxi9QmSHtoaMjuvHhS6LoORVGgaZp9npB26DzPd5THQdM0Jicnsb29faIia71osvH00zBF0XGQ1Mk5zTAMqtUqZFl2FI68Cqy96l5LMAxgdrYMjrOgaRTczDUaO0m64e7dOJaXwwgEDOzsMLh7N26fd62uV518XrKvg8EgBEHouiOiE24XRzKZGp59dhVf/vI5KAoDVaVRLnMoFnncujWF0dH212g3bmQipoiiCMMwOnaKnD9/HoIgeHL9Tk1NIRgMYm1trek1d3t7GzMzMwPhXCU5Zslk8lTcYeT7IblIzSbOFEVBEAQEAgEIguALYx2i6/qpdaIlwfMcx6FYLNrncuN1zcvkvFarQdd1XLhw4cS7e5c/9jEsKAq2PvhB189xWkR676utx1KmaYJlWcTjcRQKBdA0jUQigWw261poIvty/+pVTN26Zd9j++keDoVCWF9f78trnxbb29uYnJxEJBLB6urqsb+zLItUKoVcLtd0PNDsu+CKRWT+4i8gf/zjsHqweLXzoQ9BkqSW5xEZc732zutYemOso6zUkyabzWJoaMgXw3x8fPoPwzAQBAG6rtsTC5qmoSiKPWgmgdjtJiidtLFvhpcLYC9Kudyws7ODYDDo2GVmEAgGgz3vcrfzoQ8dtvn+wAdcPd6rKNmKarXq6A4TRRGCIDhmOvQDVVVRLpfbilWktCEUCrmexM3MzKBWq/Ws1Mst9at9rcSXTs5pEv7fjH4LrO3EtokJCcGgAYoCOM6dwFcvBLlfAadADoPDfw9/6KacvBWGYaBcLkPe2MDUn/0ZBJ5H8Rd/EUYi0fVrA7C7Wbq5dl65ksXoqIS7d+O4fXsc5TIPUTQQDmuu3IXNzh/TNG1RpVvxmGVZxGIxjI6OuhbWeZ63Ba6FhYWWkwVZllEulyGK4omVP7dCVVXEYjFks9kTm2B4bZpBmlPIsmy72foh7D7suBXDLMuyO/qSxR0y/lNV9YhwyTAMOI6zm7e0u8eRxzc71ryK/qqqYn5+/sRFPiuVQv7GDWjFYsvH1d93JiaCsCxA3qjhY5t/gOCHr7YV/2iaxsbGBjKZjN04iuM426Hk5r5D9unUrVv2PTb7qU8hFAp5/NTuIGOdQe+27pVSqYTFxUXMzc01dfeyLIt0Ot30+ka+i9k/+iM7hmL5l34JM9/9LqZ+93exEwrh4JOf7Hpb3ZxHZMz11xdG8Lczn+vrPKlXmKYJRVFcVbw8bPhimI/PCcOyLHZ3d9uuivM876q8griOXnjhKvb2AhgelvDyy6/2anMd6aSUq1NL9+rqKs6fP4+xsTFsb2939Br9gmVZBAKBrrM06gd1QiaDteeec3Uz6vUkX5Zlu4tiPUNDQycy+LIsC6VSyfVErn7iF4/H2zppRkZGwLLsqQirDMO4LuFy6yR06/jqddljI+3ENrcCH/k8+z/1U0cm5G5LES9fzuO111KQZQYjIwYuXz4UPHtRTt6K8du3MfOHfwgAUDkO2U99ChRF2aXUnbptOI5DIBCwz7123zc5bqbDO8Af/A3+Iv0MtGDctbuwHlLuVy6XuxqgUxQFnudtBx1FUbAsy5XgEo/HMTY2hnw+77o8e2dnBxcuXGjphnpY0TQN+Xy+44mMpmk4ODhALBZDMBjs8dY93Gia1lQ0MgzDFlu8CMqGYUBVVfv8J9cTkntEziHLslAul/tyj97d3T2V4yEQCEBV1ZZjq/rsTe3FF/H88ys496Uv4ycXfhvzP7yB1Xc8a2el1TuFCCzLolwuY3d3F9PT07bYzvM80uk0isWi6+9r69o1UBSF2rPPIhKJdP35m0G262GEnCOpVAq7u7uOjyG5laSZi6Iox8ZU5KrP8zyGh4dRe+457AgC8tev9/cD1LF17RrW1kL4lvqcp3HHaTtzDcM4NYfraeKLYT4+JwzLsq5WxQOBgOuskUMhLAiAwt5eEC+8cLWvglgnpVydXuQNw8DKygpmZ2ehKMrABeqTcM9uJoxETGAYBrVf+RXXg9pWk/zXXkvhlVcmUKsx+Mmf3MWHP9y+VId0Ma0XlUhgeL87SJLOfV4mC/XiQNYwkEgkmua2RCIRpFIpLC0tndrqWzAYdMxe6TQnzq3jq9Oyx16KbW4EPvJ5RFFEaW7O/r3bDI1MpoYbN+4fE916VU7ejK1r10DLMigA6089Ba3uGkW6lgaDQddljzRNY25uDrIsHynFdvt9f2Tvi7i4fRP/4B8UsPbcM64G4PX72DRNFAqFjt1M0WgUHMeBYRg7DqCe3d1dTE1NQZKkphM7UjKzsbHhqbOuruvY3993zMA8aTiOg6qqJ7Idqqq6drO0g3wnviDmHkVRUKvV7HxUIoZXq9WeBc+bpgnTNKFpGqrVKniet8Pz+1nyXy6XEQgETnSiTjplEreKE43Zm5lMDYHnnsR+4d3Yv3rVflyz6ya5HmezWQiCgNnZWXucw7IskskkZFlGtVpt6TSlaRrCxASkz38ebB8zJIHDecHD3Kk2m81ifHy8qRhGYFkW0WgUwNsNYIjTUv30p7EzPIzK9euHjS0SiZ44wghuxCItFsP6c8+g+MUkSntwPe7oZwapG8hi1aOGL4b5+JwQpEuO25V2L2H6e3sBkJKgQ0Gsv+15M5kafukjP8DIN7+N3Y98AMOZOvGkyQSaoiioqgqKouxJklsURcH6+jrOnTsHRVEGyiLOMAwSiURXE5Gta9dA0zTk558HRVEQKxWkv/71tiJEs0n+a6+l8L/+r0+gXOZgWcAbbySQy/F44YWVttvS6CpIpVJ27ky/sCwLhULB84C+cZCbz+eRSqWOnTssy2JychJbW1unGmYdCARQqVSOnf+dljH2yvHVrNS232JbI2R1Xf3Yx4783su10El0a+VMe+21FO7di+KJJ0quguad0GIxLDd0BSWQMkNJkiAIAqLRaEtxj3RLrFar2NjYAM/zEEURsiy7/r7J39lr73XVQEAURXuiS7rLdjO5LpfLSCaTTScN1WrVbpAC4IggRtM0ZmdnQVEU7t+/31G5Yzabtd//tMo9yP1+cXGx7+9lGAby+XxPJzHFYtHOZvRpDnFuKYqCjY2Njl+nkwURVVVPJM+LXMNOWhylKAqJRKKpW9wpe3Po1VcxdOcO8k8+idVMBlyxCEaWcf+FF45dN+sXzra2tnDp0iXEYjH7ekRRFAKBAAKBgO3SI45TMo7lOA4sy56IUEhKJN06588ipVIJ4+PjCIVCrsf5pNSYYCaTPRW/GnFbRt5J5MVpl6ifdgOa08IXw3x8TgCe58GyLA4ODnBwcODqOV5urixrQNcpHApiFljWeQLQy06FV374VVz81k3Mn6ti9R1vt+1mZBlzL7+MxOuv496v/Zr9Po0ZTSQ7LRgMuroBVCoVbG9v49y5c1hcXByoDpM8zyOZTCKfz3fkOrJSKVT/6T+1J48T3/oWpm7eBC3L9mCvWVmU08323r0oFIXG4dzoMLD8G9+YwD/+x3ueMgtIF59+lxWSyYRXnMSBQqGAdDp9ZHA0MzODcrl84g0AGqFpGtFo9Nh2dCpqdSpC1YtfAI6U2r7vfbvY3RUBWHj3O68DN7oT27yITVoshvXnn8dwKnXk98Rl1I2w4SSSvfZaCl/4wiVQFPCd74zh859/q2NBzA2KothlaPUCFCGZTGJ0dBT7+/tHVv+j0ShUVXX9fTd7XLPrf/0k10tpUDOIoJZOp5sKYuVyGevr65icnEQsFrOFv+npadRqNayvr3cs7liWha2tLUxOTvbMleMVnudPrElHfWh6r183nU6feunOIKJpGsrlcs9cf6fVOMctpyGGAW83B5Ak6dj1wOk659RBc+7llzF/48aRa54oiscWJSqVCiKRiKNblWEYz91ve83Y2NiJNzM4DUqlEoaHh3s27iQVD6qqQtM0+zgiCxaCIHjq4Ejy+9zcn7w0zyKRAqcJy7IDkbd50vhimI/P/5+9P4+S47zPQ+Gn1u7qfZt9ejYMAEqQBH2MIZO2opCWaciQHNKyuFiidsiUZfreLLbj63znXJ9zneT4OnHsXEW2bCjXdhh/EqjYYmxTgmSJlK2YFMDQhiSQxACYwcxg9t6XWrq274/BW6jp6aWqu3pmAPRzDg84M93V1VVvve/7e37P7/n1GCzLQtd1XLt2zdWGlcjsnbzngx9cxJ/8ySEQwfgHP7izGwsJfk9+/ys48uzODVenBFmztt1Xn3wSW+94BwbOn8fouXNNN3a6rkMURYiiCL/fj0gk0lZ+nM/nwfM8Dh06hMuXL++r2WQ9iM9EqVRypT4KBoMIh8M7Ao7i+9+POUUBI8ttN8iNFttjx0r4y780oCi3rqem7eyu1wz2axqPx6Gqak8DSl3Xd7WEd4pGm2Fd11GtVi3fjnQ6DdM0sbKy0vW5egFBEKwyFwI3pFa3hPbycgBnzsxClhn4/TpOnMhapbYLCyH81/86jVKJh2kCV8YpHJ5ytzmzE23r6wI++9mj0HUKX/3qOD760Wtty3V1Xd/lW0FRFILBYMMS03q4uT6XLkVAUUAyqSCb9eHSpUhPyTDglgrS7/cjGo1aWe3JyUn4/X4sLS3teh4YhrFayzvZgDe7Bo0Cbp/PZ23AZVn2tKSrVCoh3qKZQLlcxrVr1zAyMoJ77rkHAHYRgZ2iUqlAFEXwPL/nm3uy5u8F+d7LMkxN0yDL8r6TAAcFxEevWq16rp5wkxDxMqnpFIRE2A9ilCSRnHhlOemgSQi2ekiS1HK+2k8Eg0HwPH9XkGGFQgETExNdH4c8r5VKpWkijax3PM8jFAo56gBKUVRPmmeRZmr7Bb/fD9M0+2WSffTRh/dgGAabm5sdETetOgPZQcrfrn3XxNPBL2D4p05AxfYmyW6yflH5NH7lUUA8+aD13kYBkpPNVqtNx42bxyW/a3c80qksHo+3zYxsbGzA7/fj0KFDuHLlSttrs5cgJZOE7GjmJcYwDPx+PwKBQMOMFDUwgNUPfQjc/Dwic3M7/C9aXUvyN+7kSfyrfwX8wR8cwupqENGoCp43cKuUtjnsgePAwIBj4+pOIYqiZ4sv+f5r73kPzCNHkEwmEQqFcPXq1QO1wIfDYZim2VG5Q7cKgosX41hcDMHv17GxwWB2tmyV2larDCgK8Pu3N44/sXIW77jwOcxFa46URvUNHfx+DbpOQZJYKAqNZ5+dwFvfWmhLyNZqtV0BeCAQgCiKbYNQN9fn2LESXnhhBNmsD6a5/bMd3XZqbfascsUihs6exeZ734vIzAyOHj0KWZYxNzfXdNNu73LGFgot59Nm16A+MCRmxMAtE24vIcsyVFVtqfyt1WpYXFy0Gg14STKsra3h8OHDe06G8Ty/J+WRAHpuGSCK4l1PhhFlSbFY7FkJkZuEiFcqMjfzm2maMAxj38y1BUGAoiiubQ4aXddoNNpw3yVJEgYHB7s6z15hfHwcm5ubd0WXP0mSLCuVThPemqahUCg4nvuJ56IgCIhEIm1JKWLg7+W+MhQKeXasTsBx3IESGOwl+mRYH330EMRXoNPuL36/33HW98knr2OS327vPHfutLUB2GmynsC5t34S90VvZZcaZc462WzVbzrs/+/keIZhIJvNNvR8qsfS0hJmZmYwPT29L50B24HjOMRiMZimaSldTNPEyMgIaJpum90jmctwnf8F0Ppa2v924rHHMDws4bOfvQeFAodYTLW667UC2TxEIhFLxdJLeKk6s39/8dAhDA8PY2lp6cDJvimKskzGS6WSqw2VUwVBc9LUBPk40wTicQUPPLCBlRUBDAP85V+OYXExBNMEvj7+GH7kR7d2kOd21I/F+oYOsVgNssygUmFhmkChwOPixXjbwEtV1V0BOEVRiMVibdVRbhQWJ05k8fTTlxuWcXrRqbXZs2r//eZHPwrTNLG4uNjwGHYQ9Wno2Wcxe+YMGFmG3qCMutk1sM/RxI+HBLeqqvYk0BdF0SLcWqEXQZ69JKYbMAxjlYipqto2IN8rE2LTNHtuzk8M4ffb2Hk/UKvVIIqi1WX5oIA811v339+wS6ITdDK/7ScZRub/fD7f1ZgPh8NNyV2yFyFNCQ4KxsfHoWmaY4uV2x2maUKWZSSTyY5UwoTYYgsFTLpUUEqSBFVVkUwmW855DMMgHA47Uqs7QTgcdlWq2QuEQqE+GdZHH314D5ZlXQe7dgiC4Kq1faMgqJnJuj1YridVqo89hjl05xXU7ryaoZ3XDLC9WF6/fh2zs7MYGxs7MCVw9SBd2sgiFwgEHJcZ+G62gq6/D62uZaO/CYIGwIQgOAs2DcOAaZoYHBzc5fPmNQhR6BXs33+A45DJZDouwWwG0zSt0iRVVa3rRdO0ZTjtRO5OpPY+n8/qONbqOec4DqqqOlYQNCNijh8v4JVXKvCVC/gZ/b8hNvPDGEzzViA0PCzh4sU4ABPHjxdQTD/S9DPqx1v9XPPAA5uYmwvju98dBE2bkCQW16+3951pNl9yHGc1q2gGtz5qJ05kG5ZGturU6hTNnlX771VJwuuvv+44yGRZFrUPfQiLHAeUSg3vcbtrQNP0LhVurxpLyLKMSCSyL+VVRG3WDSiKgs/nQ7lcRjAYBMdxbUmoWq2GyclJXL16tavPbgdi5u0E9T6BbhSPqqo6Kh/ab5C5mRid27s6uvEG0jTNE++8XoE835Nnz7pKWtrHQG5OxqPXfw+vHn8Y86VRR/PbfnvHNTPUd1LJQLpTtlM5Es/Rg0KG8TyPSCSyZ0rTg4JCoYBEIuGaDNM0zWpm1amCkhwjmUy2HPOBQMATGxG/349gMNjVMbwA8Sa9G9Enw/roo4fgOA7Ly8sdv5+iKIRCIcfZB3sQZC+Ze+KJ3ZvfZgsFwzDgBgdR+NSnoHaoaGt1Xu3gxGsG2CZSFhYWcOjQIcuY+qCjkeKlFQITE1j/8Ieh2gKvVtey/m8rKwJCIQ0zMxVXAb3P5wPHcdjc3HR8rp3AjWLLSUmH/fuLoujp+bfzn9B13doYlUolBAIBhEKhtqQYwzCIRCIIh8PbZFcDgo3jOOi67tgvZHk5gIvJJ/CuR/ldqq50WsQnP3kVE196Fj/+/d/F3A9OY/HNt8bMTGQN7xT/yFE2tX68NWroMDiowOczwLIGNI2GaXYXUPl8PiSTSRQKhZ6WjDRLIgDOy4uaPav1v9/c3MTg4KBjQsxIJFD+9KdB53JYjsWw8WBj5V4jNCsD8fpZtM71Ztv7/ch6+3y+rtVuJKG1ubmJI0eO4Ac/+AFGR0cRiUSalsGTed7n8/VUueV0/C8vB/CFL8xCkhiYJhAI6AiFNMeKoINemkVKzht16iVw6g0kyzIKhcKBUYK1InqcJBnJs8owwIsvDllKsH/F/BbefeV38YcArk39/I75rR6B5WUc+fznkf21X4N26JAn36tT2EmtcrmMWq3WlvQga7GT+TWfzyMej3dVouclxsfHUSgUeq4APWgoFAoYGhpy1d2QVDKQZ7ebbtukQUYkEmn6GjIWKYqCurbWkY+fIAjWMfYbLMvua7f1/USfDOujjx6B4zhUKpWuF7FAIGB5armBfYOgPvbYrg3v6smToGUZjCyDKxatCZxsEgOBAGia3peNIfm+7colid/M1NQUZFn2XAXkNdwGhSQTWiwWO8o+tQroWyGRSOxJ+26nAfjycmBHuefTT7/RNoBTFMUzrxtihu30GTRN01J7xWIxx6asPM83HfNON4T28pevm7+GJ0rXkY7uvFbptAj2U+/E3ER110axWz+a+oYO992Xxbe/PYxajYbPp+O++9oTeu2Cb57nMTAwgEqlgmq12pP5qVmn1k7LJ9upF6rVasuNdyMYiQSKP/dziN0sK5EkCbVabcf14IpFjH/jG8g/8gi4kZGG8w/xRHKC+gYMp09fdUSm7AcZ5kVpH8MwlveMaZpgWRarq6uoVCoYHx9v6RvDsmzT9d8wDKiqapXQUxS1gwRnGAY8z7f8Dk7H/cWLMSwshCAIOvJ5HsPD0q4ESavxeVCIITuIh5WmaSiVSo7nx1beQLIse6KGdqJUakUo2//2zpeaq7/aJRntc9Xmpg/BoIbp6So2N/34++M/hXBYRXHmQTxxpPUcduTzn8fA+fPw/Yf/gKXPfc7pZegpeJ5HMpncvv8/8zOY5zhsnTwJlmV3JJHcmpITX7LR0VHcuHGjh9+gPYLBIHw+n6MS+jsNpMHWyMiIY0EBKXEkaCQOcENWVatVCILQ0vOSEGLRL30JaRf7JmKVIQjCgSDCeJ4/EOTvfqFPhvXRRw9AZPnXr1/v+liEEMlms66y3O2yImo0CsPvx5EzZ6D7/dYEbm+f7ff7raBzL8gRO0gnMCevW11dRTqdbmlAfRCgaZrrAI0stj6fD6VSydWC1SygbwWiVNrY2HB1np3AKbn04otDeO21KCgKWF3d/vnDH27tFeeFT1itVkO1WnWdLbNvvHKGgVgs1jUx53TD5LS8r1kg1U02tRkYxgTLmmCYnUF1sw2qk2eY+OqFQiGLPCeki6Io29naLsdAo06t9df34sVYQ8LMqRKXQJblXV1lnYKiKAiCAEEQrG5QpERs8Ktfxcgf/AHWQyFkPv7xhu/XNzcx8aUvOQoU6hswEA+4/ehw1w6iKLYkpNqBlCYTk3pFURCNRpHNZlEqlSyjZ+KpRdO0VRpfqVR2JTCIF44oio7nPp/PZwXF9XA+ViiQl7Ks0TBB0mp8HhS/MFIGSa5fN8GbJEnQNA2JRAI0TVuG216g3bP+/POjeO65NOLxGpJJZQehXk+2+977CAqP8vib5PuRWPa7KtW2z1XVKotKhbPue+KIH8V3P4LjMAC0PubcU0+BYRhkfvmXnV+EPQLLsmDHxyF+5jPwatZZXV3FoUOHrKYt+4XR0VFks9kDvaftJdbW1nDIoRLRNM2WyXA3ST77WlYVBMRisbafX3n0UayxLEo/8RMt1Wwsy0IQBEtscFDAsmyfDOujjz68Bc/z2NjY8MyQmKZpJJNJ5PN5x5toJ6WJ9YGv3+/flQVhGAbRaBThcNgKOokfB3DLY6oRugmQFEVx3Mq7UCggFAphenq65z4t3UDX9Y4WQBLs+v1+SJJk3QcnGXsS0HPFIkbPtr8XPM+DZdk98cxwrkYRoKrUjp/boZsNpGmau3xJ3MC+8Vo9eRLRs2chPfEEmKGhjs/JaQldp2pAAreeW+1w6VIEgqBjfFxENuvDpUsRy6Or2QaVzClOnn07ERQMBjE+Po7Lly9bxyFlq17Bfn0rFRYXLqQQDt8qOQPQUDnWjmTUdd0Tg2qKoiyfJAAo/PRPg6Io5B95pOl7El/5CiYcBgr5PA9JYsAwpBHD9hzUKtjYr8y3YRiQZdlVqQ2wfb4cx4Gm6R0NWkRRRDAYtMqVS6USRkZGLA9BSZIgSRJEUdw1/6iqikKh4HpPoCgKFEWBz+dDNBrdMT6cjpXjx/O4cCEJWWYwNCThfe9bga5jB1nbanzut7EzAKubo5fNUFRVtbyBisWiJwq4ViXqAHDhQhJ//MeHIMsMtrb8OHKktCNhUU+2n5+fwh8Xfg3U3wPmq8BH3/sPOPGDrzjaU9nnqkBAw6lTu++7E6iRCKQf/mHoDkiBOwGKomBzcxPpdNpaS/YapOPl7WD/0SuQMnQnDQ2IyrYZ3CT57GvZ0uOPO9qL6PE4sp/4BPwA/Nhez+1xElEr7lcDinaIx+N9MqyPPvrwDizLQtf1libPnYCmaat8rVwue7Jxq+8u1qpMh6ZpBAKBHcoxAMhms00JuvoAqZdeM6urq5idncXIyAjW1tYcvWevoWlaV4EhMV0nGctiseiYcHSaGYvFYlZg3ksQBYsTRCJay5+bHb8T6LqOfD7fVdBl33iR636FoiA9/XTH2UCGYcAwTFuSz64GnIms4cRLX8FqZP/UOseOlfDCCyNYWRGgKAxY9tZ9abZBNQyjI2KI5/kd14emaQSDQavc245OiXr79c1k/HjjjegOFR4AK5hdWAjhm98cwrvfvYF0uj3RpGma55tlPR5vqggj2Dh1CrIstw0UlpcDuHYtDJY1UK2ymJio4PjxAoDWwcZ+ZsBzuRyGhoYck1AMw8Dn8yGXy2Fra2vHPCiKIgYHB62fs9msIx8/SZK6Vh0RX8xEImElrJyujem0iNOnr7Zce5uR4ETptp8ga10vQAgxtzYUjeYPJyXqly5FwHHb6jxFYZDP8zsSFvXJDKLqI3PM0PPfwJGvOyOu02kRH33vP2D8K/8D4YiK0pFTHa0DE9/6FsZ+7/fA0HTbueROAXnWUqnUvhBSQ0ND2NjYuKsJCuCWfUA7Mqzd8+smyWdfy4iFgJMqFTvIfu12wV51QD6o6JNhffThIWiaBs/zPev8QlEUgsEgBEGw2n2LouiJAi0Wi3U0eTcLzrliEbQs49qTT2L15MmmXjutglI3ZJhhGFhcXMTMzAwqlcqB6QZkBymT9MKclRjI1pNcza6nk8wYwzBIpVKeZt+9wNRUFbGYCsOgQNMmpqaqbd/TSQBuGEZbIswJiWLfeFnX/Sd+Ar5qFeFw2PV5Efj9fqtkqxWIGnDy7Fdc+395Xe524kQWDz20iv/+3yfh8+n4xjdGcfRoGSdOZFtuUHVddz0fcRzXcC4UBAEMw6BYLFp/78YbjVzf5eUAXn89ukuFZ5rAwkII8/MhACa++EXBkbfYfgU+Wizm6BqQhhz33ZfBjRsB/ON/vGF9p1b3cj+DAqIaDgQCbcslSTfYpaWlhs+ZJEmuiSEviDACwzAsJRPLspbPoBMiJ50WMRO5afLsghz3+/376mlTrVY9VXY2Qicd1Ozzx3fu/9hNctzXtkSdJAd43gBFAQ8/vLzjNfXWBgB2zDEb732ooddjI3DFIt7zx/8Wyb//ewDA1volXPrlX3Y1r9M0DfGxx7AuCC3VpXcaTNPE4uIiTNNELpfbpfDheR4+n68nz0YikdhW8/a4m/ftAJZlHe153MRA7ZLy9WuZpmmuybDbDbquHwjvsv1Cnwzrow8PwfM81tfXe96elqi0AODtb387stksXnvtta6Y/Uql0tawtxGafebouXOYfeYZzJ0+DTUaxcrrjb2MWgWlbr+PoihYW1uzSqUOWlZN0zTUajXLA64bEM+kepKr2fV0khmLRCIIBoN74pNBSrmc3KPtMp+iZdp9/Hj7TWInaoZSqdSWCKwvgXRDjGnVKkKhkKtNBylRFgQBtVoNL7/8suP3NiJA25Fd5PvFv/e9hoFTKBQCAFfNKvJ5Hj6fgVSqhkqF3VEq6SWakWHA9tycSqUgSRKq1WrTBiJu0MyT74knruOb3xwCYFqG1U46ue7XZtTpnE9UK4rCIJVSLFVYK/A8v++b7JWVFaTTaesZajTnkETW/Px8U9KsVquBoijHXSI1TfNU0USe3c33vhfRQ4esEmGn+41OCOBgMNjx+XYLRVF6ToR1CjKnXnjLI1aSr1xmb3qzNS9RP3Eii6efvoxLlyI4dqzUcB6s9yq0zzGDaX5H999WGD13ziLCqsPDGDh/HunnnsP8Rz7S9r1krElPPAGkUneNIoz4+lUqlaZriaIoqFarlvI4GAx6OsclEglsbW3d1UodAqcd2J3u9TtpgHPQ4oheoFKpdJWovd3RJ8P66MNDsCzrWRbYKa5fv24ZJ3cD4mkSj8ddLezNXlsfiDfzMvK6vKZQKCAcDmN6erpnCr1uUCwWLRPmbiEIApShoR2BTacG6MSTzO/3e3JuTsCyLMytLYyeO4et++/HwEsvNSRpnJT51MNtJq9Wq1mG107b2bsNLk3ThKIo8Pv9Df/Osizi8bhlmM0wDDRNQ7VaxdbWFkRRdGXqW0+AcsUijv3Wb2Hg/Hkwsgzd72+oIIx/73sYOH8eo+fObasNb3blIgorAKBzOcS/0t67Znk5gKtXI6hUWFSrLCIRFceOtQ9wOwku2rUGt5cZa/E4fPE40v/P/7OjgYhbNDLZT6dFvPvdG/jiFwVX3m3NxoUXIKb6doWD3fDdCTppyNHL7+QUpmliaWkJ8Xgcw8PDlu9l/WuAbbK3FdGlKAoSiUTbUnzTND3zoSKwzze5T34SoVAIgiCgUqk48kh0uza066TWSxiGsed7qXbYqSjZnvPnX05aST7Aj3vuKSKVkls+HydOZF0lAxrNMU6wevIkGFmGCYCRZUx/+ctwOhrHvv51HD5zBuuRyF1DhOm6jmKx6LjhhmEYKJfLEEUR8Xjcs2eFZdmOuoffidja2nJsou8EThsM3W2424nXPhnWRx8ewjAMBINBV6qJbiFJEpaWljw5lqIolkmwUxCPtHrUB+LNAqlelNesrKzgyJEj++b30ArVahWJRMKTY1EUhVgstsPzpBMDdGLOTEoA9mr8+nw+JGxKpIHz5wE0JpbcBgRuuzeS72wnjBqdS8MSSBfEY61W20UQsCyL2dlZ0DQNWZZRrVaRyWQgiuKurGQ4HIaiKB01CBg9dw4D589j6x3vgAlY1/2NX/1VsMPDoCgKRjCIhf/z/4T01a9CfOQRDA8ONiSmhp5/HlMOiMCLF+MoFnkkEgrKZQ7337/ZMhAkRKT65JMwk0lX38+NUTrLslYHqMKP/7irz3ECt8QRRVGYmZnB/Py8Z+fQrvseUTmRUjg3DTmcolEXxP1CPp9HtVrF1NTUrm6jpmlC0zSkUqmWyYBqteroO6mq6rlC3D7f6NWqpUiJRCKOSqrUaNSRmhW41VV4v9Bo7ttPLC8H8PyfRHBy9Ut4fvRxnPrI9rNQn+Q7fjzveXDdaem6Go1aKjCuWIQai2H15Mm2x/P5fFA++EGsh8N3TWmkrusdd24k743H457Md06bx9wNIHudgYEBbG1tNX2dW3WzmyTV7eT91Sm8EFTczuiTYX304SEURcHY2BiuXLmyZxs5cWkJk3/xF555/JRKJZim6Vj6zfO840xau0DKvkkzEomOFyHDMLC8vIyJiQmUSqWel626AfEN8woURSGRSKBQKLRUxTRDIBBAJBKxOqjtZRvvWq1mBXhb99+P/Nve5lrR1gh+v99VmaSu69YYthNG7c5FjUa3/WJed66UaUTWaJpmERdra2sts8KkkUY2m3U9x9iDaZ7nkVpYwMD//J/Qv/Odndn/SASlp55quUHYOHVqx/1rju2ug4GADooCpqYaE63k2WdkGYeeeQZr4TCyn/iE4+/m8/ng8/lceQWSDlABAPxNBZ4kSZ5tCt0QRxzHWd/B6XzaCk6675GSoE7mDScgnWkPEmq1Gq5du4bJyUn4/X6razFJBLRTE9u9VYLBIBKJxLbC1TSh6zp0XUelUvEsQWXHjkSHYVgqU7/fj2Aw6Mhbx4malcwx+9X4gHihdgs3DXvaYWVFwMnVL+FTV/7NzZ/fbz3fbtWSbtGNvyGBfexMnj3b8Hg+nw+hUMhSVd8tijDDMDomwghM00Q+n0cymexaIaaqKkKh0J7YVdwOuHHjBiYmJhCNRjE/P99w38NxnCM1nZPnlSsWMf7cc6AALD/8MNhUyouvcaDB83yfDOujjz68ATF9HhkZwcrKSs8/T9M0pP7iL7reKNWjXC5D0zQMDg5am/xmgbff7/fMrN6+6et2I1atVlEoFDAxMYGrV6+2fC1FUWAYZlsZc7OLZa+gqqqrIIOUMbEsC47jdv3Hsqx1vEwmg6tXrzraFLAsi3A4vEOlxPP8npG4xs1gDrZN+mI67cmxia+VU9jJUjth1I5c7sR/otGGw+/3wzAM+P1++Hy+tvePZVkkk0nk83lXxrEkIBIEAeFoFGv/7t9B/spXOsr+G4mEo/nm+PECXnmlgnyeA8fpGBpqTPSQZ//qk09i7vRpKD/1U3CaGw+HwxgfH8fW1lbHxDfLsohGo4hEIlbJ+F4Sw8TgPRaLYWNjo6tj7YXpuBO4fQ73CrquY35+HiMjI4hGo5AkCTzPY21tre340XUdfr8fR44cAcMwKJVKqFQq1hrCsqyVEOs17CXX4XC4KYlkTzK1U7NyHId4PL6vaghN07p+9trNzW7VVmNjEp4ffRwAcG70cZwau/V8dVrG6BSdWh84PR7xHw0EAnelIqlUKnky15umiUKhgFQq1dV1zGQyGB0dxebmZtfndCegWq3i8uXLGB0dxZEjR7C0tLRrnnOjyGv3vBK/YwAwAwFIR492duJ7hIGBARiGgepNT9pQKASGYSyhQrFYRKVSaZlk8/l8B0qJu9fok2F99OExarUaIpEIMpmMJxn+VpBlGQWPN0oEkiQhm83i3nvvtTKFxHdGVVVommZJmCVJ8qS0zr5Ji3tg3LuxsdG0XDIcDiMWiyEYDIJhGJimacnTScmQruvQNA2GYYCmaei6DlVVoeu65TtjGIZ1XYgyoNXGirzW5/OhVqtZRJed7OJ53vqXYRjL64f8R66/JEmo1WpQVdUiWUZHR6HrOqrVKqrVKhRFgWEYYBgGgiAgEokgEomAYRhIkrRDCePGjLlb6BsbmDx71jNF445j67qr7KydUGpXZnrhQtIyP9Z1eOI/cejQIYiiiPn5ecebcpZlkUqlUKlUUK1WHWX1/JUKpl58EZUPfAA6RUGPxzsmnZ1e33RaxHvfu4Jnn51AMKjjxReHMDy8OyNbT0Imo1G0c30TBAFjY2PgOA4bGxvI5XKdfJUdIB36UqkUSqXSnni3sCwLv9+PXC6HwcHBrsiwg0KEEWL3IGNtbQ00TSMcDqNWqznyqMrn80ilUiiXy1hfX2/43I2OjjYNLOpJGLt6CdhWIM1E1nDiB+39+OyqP1IuyXGcpe62zqdOWdRofqNp2uq62WkgT0pNdV3fobZzS6y56WbcTP3VzhvIrdoqnRZx6iPbirBTY6U99RlqtyZxxSLGv/EN3HjoIUdrKTkeRVEICIIVPN+NUFXV0zle0zTXViP1KJVKFlHvZQOO2xmGYeDGjRtIJpOYmprCxsbGjnJ20uGz2f7VDflNmutQAPKPPALhABPE4+PjCIVCMAzDIsXI/CtJEhiGQSKRwMDAwA4bDkmSIIoiNE0DwzCOO5XfqeiTYX300QOoqoqhoaGelErYUavVOvKIcopKpYLvfve7VqaYkDaCIIBlWfh8PtA0jdnZWVy8eLEjmW39IrX42GMWQdUt7OWS5XIZiqIgFAphdHQUNE2jUqlgeXm54SJACCliZK7rurXg8jyPYDBoGVA3+o8EBZqmWWQVTdNgGAYMw+Dw4cMWMWYn08jrCVElSVJHGRuidAGAwcFBBINBLCwsQBAE6z+yQBJSLR6PQ1EURKNRlMvlnmaKEs89h0mHwYjbchc3ainAebegCxeS+Oxnj4KigBdeGMHjj1937D9Bxnnu4YeBOi+sTCaDWCzm+vkhGf1gMAhJkiDL8g5iFLjVJU8QBIx99asY+U//Cess27Xy0k2DAl0HBgeVlqRh/TzWKiDneR7j4+NWs4etrS1Pxqqd5CbPKyGIu1EOtNuIR6NRUBQFSZI6LrEhm9+DQITZ556DjpWVFdxzzz2OiVTTNDE3N9fyNevr603vuZ2E+c79H9vViTAU0jC88Gc4cqX93NjIAy4QCMDn86FarUIURZim2VRZRNYzUp7bCQlGmoKIotg0+UeCLSfruhuleSv1VztvoE7UVr1WgHXqDTbxzW9i5g/+AEIggOsf+EDbUm+fz4dgMLinnV4Nw7DWJ5JEJGpK0qBlP0qqe+GPWq1Wu1bZ5fN5DAwM9MmwOmSzWciyjImJCVAUtSPJHQqFms7jbshvNRrFwkc+AoqiMDg46N3Je4x0Oo1AINCSzK3fCzMMg3A4jGg0aokANE1zvWe+09Anw/roowcg7YAnJiawsrLSs3IbNxMYIRScZp0JFEWBLMtWUEgMmesRCoU6KpesX6RI+Z5XqFaryGazmJqaQiaTweDgILa2ttoa65Pv2km2hATRhEwjpYzEo6dcLluqrb0C2RwTxRgBKbljWRb5fB4Mw2BoaAjj4+MWQUc6LRIVkhdY/8mfhKIobYMREvBE1RyGV/4Mm79wPwbf3JqIcUOMEK8uJ7h0KQKKApJJBdmsD5ubPsd+MWScL/n9KD31lPX7kZERhEIhcByHoaGhtl3qGsHe4p0oHAmZY9+QF376p0FRlCemyET14WQO8sq0lmVZjI+PIxAIoFAoYHFx0ZO5VVGUnj6PrTbi0WjUIhZVVe0ogNI0DYVCwZWixivUB/Asy+6r35RbEBLIy86Fsiw3ved2Embl9Vvqpa2t7bV4ZqaCr9cex/R0BezJd7b8nGaEBzG/J4o3NRzG1sc+BtY0wd98br3wc3PiSwdgh1KZlPHYxznLshgdHUUgEABN0zAMwxFJ0Ur91c4bqJdJxE7hVq1GkiHyz/4s1gMBlB55xCr1JqQ+mR9pmsbk5CTK5fKeeqgSD71m/leqqlp7Ip7nEQ6HXXeC7hRkP+YUTslKUkHQzffY3NxEPB5vaxx/N6JaraJSqexqkuTz+SAIQkNyyD7vOr2PkUjkQK5j4XAYExMT1rPjBvWVK4SQPki+yvuBPhnWRx89AvHzmJiYwOLiYk9UNk6Pac+gOs06A7cW/41Tp+CfnW0ZqAWDQei67tr0075I+f1+DA8Pex6Ubm5uIhaLYWhoCAsLCz0vfSL1+wcFsiwjFos1/JumaU3LsnietwyaA4GApRAkCrZqtYpcLtfR/XIajJCA5/3F/4afvfKb+Ovn/3eYb35vy/e4UViRTLUTHDtWwgsvjCCb9cE0t392qhYg41x5//t3eGElEgnLq8iLcUmUiY3QTVlkI3Ac5+jauTWZtvvgAduB3NjYGMLhMMrlMq5cueIJ8WMYBorFYs8M5AmaqVCi0SgCgYD1c7NntBVqtRpyudy+md/aA/jNj360ZQBB1CH2EnO7OsTn84HjuD31LYpGo56vNzRNN73n9nnPThL7/dsNJjY3/TA5P5YefxTpaOvnpF2gRrqF9qJcVZKkjghE4l2TSCSQSqUQi8UsNRhRabdbO8m+ZPMtj+BvzaGmJHuvlVxegXR0VT74QdwIBCD+1E8hIAhNuwZzHGepu2mahhEM7pjXm933eDwOwzD2LPCVJAnFYtHx3FSr1ZDNZnc09ekl3F4HN2RlrVbrmtQjxvGZTOauNjdvhGAwiOXl5V2/J56f9fsSeyddWpYtT7Bm9zEQCLjuSL4XYFkWk5OTqNVqnqxbRBl2t6NPhvXRR49Aygd4nseRI0ewubnpiaeNHcTbqh3sGVSnWWdg5+Jf/vSnW26qiWcJwzCuFGIkOOB5HocPH8bAwABkWcbKyorrzQpR+SiKssPPy+/3Y25uDrIsg6bpPQ+49hs8z3ekoCHqOHvpFU3TVgYuEong0KFDFvm3trbmeGF12wr7z6IfQuUwi8Cp+9FOuO4mm+eGCDlxIounn75seYadOJFt/6abUKNRrD35JJJ1JZKGYaBcLu+Lqqdb+P1+xwSem8DUPs+MjY0hEolAFEVcu3bNM+JC0zTkcrmOlWWk1Ih4+NUH8I3KvwlIGWF9sBSPx10RDKqq9pwII0qdZlg9eRIsy0L6wAeaknnt1CHEf7JSqVjK4E7L9twiHo933bCgHgzDOCL760liAK7KwferU2enRBgBeV6IV+Ly8vKO+a/d/G3tS04DyhMxTzo5kiRPr0DKRInvp50EtsZ5IIDCpz4FFgDRq9g9gIjNQqfPhaIoEAQB+Xzek+/UCt14FxIvo0Qi0dM5wG1lxcXkE3jXozzEkw96euxmqFarMAyj46qLOxmk4VD9ukvTNJLJJHK53K49FZk3rt1s0tOsKmGvyNhOQNM0FEWxPIZvx33jQUSfDOujjx6DbHpGR0eRz+c9DVyIuXo77ChTcph1BnYqGnhFaZthpigKoVAIPp8PpVLJEZllN+7NZDLIZDJIp9OYnZ3F2tqao40b8cupVCoNN7SVSmVH2YW9rOwgLnjArfIBkuUi5v6kSwzx2HBy/qRE0wsYhmF5mRFyNxgMIpFI4MiRI1aGvx3cGLCTgJEZ+0kMOgh43PguudlMPP/8KF59NY577827IsIIGpX/GoZx225q7H56XiIQCGBgYACpVAqyLOP69eueqjl1XW9IhLnx7FEUBRRFIRaLQRAEBINBy5jWMIyGKgKe5xEIBOD3+5s+t06VtYZheL6eNIJpmhgcHLS8DMl6Q8pk+aEhiPfcg2ZOULIso1AowDRNR9dX0zTk83mEZBlTL7yAwk//NPR4vCffjeM40DTtaYkkcKsJg5P1r54kdkPo7EeDAtJptVtUKhW8+uqriMViu56Fdooa+74kHW1Psrcbd/YA2kuVBNkPCYLQsQcqTdOelWrJsuypBUUzeOFdSBpaNBofXsHp3GmvrPi6+Wt4onS96f6ZjLXMT/0U0IHStx6qqnrasf1OQS6XQzwe32GiT0CeZ2JHQtCuUzhJ6AuCcGDjglqthitXroDneUxOTsLn8+2p3cqdij4Z1kcfPQTZAJEucV4HLk6D6EZlSk5MyXdkt12otDiOQzKZtIzgiQF1o7KYRoHh8vIygsEgJiYm4Pf7W/oo6bqOQqHgSkVG1DiiKCIWi+2ZR4UTqKrakkgkHl6VSgUcx1kqilbIZDJIJpNWwO41SGmLz+fD2NgYjh49ioWFhZb3xM01d1vu4vTYpmlaz0+7gOn550fxuc8dha5TePnlbW3aqVOrjs8pEAg0PC9d18HzvOvy4oMAEux5afIbCAQQDAatkmavx6tpmigWiw0JPLeePbIsW53D7D5Nuq5DfPxxLAsCqj/1U5Ynn5Og1uka0Yz4bwc7oetk/BJfnWAw6Jp8qVeHuLm+yf/xPzBy5sw2+fKpT/XEu0UQhJ6pgbzuzNtofvL7/Z4d3wnIs+MVZFm27CTsIPsDVVUbfm/7vsQJwdpu3BFFeyKRQDabBZ3LdWRkT0AaGYRCoQPlOSSK4i5lstfQdd2zMSLLMiRJ2lFKvh9o15nUjvRzz+HQM8+AV1VUfumXuv7sTCaDsbGxffOEPIjgOK5hh3g7CLEVCARQqVS2E8tN1Lqk0zppinU7YGpqCjzP90scPUKfDOujjx5C13VwHIepqSnouo6NjQ1PN5M+n89xEG0nFFp1YbLDvtHsJDvPcVzH3dGq1SquXLmC2dlZqKracOHTNA3ZbLZjPzZd15HNZhGPx/c8sKiHaZq7FGyNUL/5z+VybWXdhmEgl8thdHQUV65c6cXpA9hWy8zPz2NoaAiHDh3C2tpaUxUBUbh57V9COpw6ATGaB9oHTH/+5+Oo1RhQlAldp/DXfz3smAzjeR6RSKTh38gccbtCEAQrqO0Udm/C8NCQ1V21F8Rtq3Pduv9+xL/3PWzdf7/j45XLZfj9fivxQVHUdvna8DCKP/dzcHNnnWajO/FmBLaJsN///SOgKOD8+QEAzghdSZIQDAZdfZYsy7vUIW5MjK3X/pN/Am1zE6FQyHMlr9eEVf2xvezIWz8/7UfgpiiK5wF5uVxuWBIbDAZRKBTazsv2vxNPIPuY4opFMLKMq08+2bAsKhgMWt5ADMMgmUwi9OyzOOSCFCcIhUJWt+mDqCypVqtWmWWvFKWlUsnTY5dKJfj9/p6Mdadlxm4awJBv7tX5lkolxGIxjI6OYnFx0ZNj3u6YmpqCJEltm2AB2/eYdOq2dzIFtp93lmUdV1gcJJCu4Xe78b1X6JNhffTRY8iyDIqiQNM0RkZGEI1GsbS05MmxSeDvdsPtNNNl32guP/GEJ+fsBpqmYXFx0Vr87MExIXi8CDby+TwSicS+lJ0AtzLuTkrBGgUHoihCVVWrRLXRwr6xsYFYLIZkMtlQWt7q3Oo3EaREqpn32sbGBkRRRDqdBsuyTTctrVphd4pQKOT4tfZNezPDawC4cCGJtTUBgAnTpACYCAScZeR8Pl/LUg8vjHb3E6RUMJvNdpylJGM6GAwif/hwT5qNALcI52YYeOklDJw/j/zb3obFdNrxMavValOy02sQAr+TgPPVV+OgKCAc1lAus3j11bgjMoyURzoN8Ihad9dxbJn5ybNnW5Ic5LVcsYiJL30JqydPQk6lrCYeXqBZ5zEvQJQJ1cXFrlRGBPb5iVgL7BV4nkc8Hu9JME7Kb+vnQL/fD47jWs7L9t8TIqx+TI2eO4dDzzyDudOnd13/YDC4q2yQYRgoP/uzWGJZbPzYjzn6Dn6/H+FweN883NyAlOX3IojWdd3zZiTEAsMtGQ/AUrOSvQrHcRb5wTAMKpUKXn755bbHcdMA5sbDD8Pw+1F59FF4tapvbm5ienrao6Pd3qBpGjzPu07qktL123mvZcfS0hLuueceixTrozsc/Jm7jz7uAJimCV3XIUmSZTzeracCcKu1tlu1mdNMl32juV+ZE0mSsLW1hXQ6jbm5OStQblbq1CkKhQIGBgb2RSZdLpcdB2VNu5SpKvL5PHieRywWaxgwrqysIJ1OI5/PtyUcSLdISZKaLrY0TVvy8vrPK5fLWFhYwNTUFFiWxfr6+q73kzJZrzbQgiB0vNlpZXh96VIEoZCBQsGEYZjgOB0PP7zi6Hyi0WjLZ6dWq+2Jj0svQTw68vl8R0HWxqlTCAaDKP3MzwCAVU7dCGQetXckJOfAsqzV3KHRc6xpWkvCrl3g3QySJCEcDnsyR7ba2Jqm2ZXp/7335nH+/ADKZRaGQSEWq2F5OeCoBFnXdcdzo7S8jInnnmtJADm91vUERzabRTKZ9IQQY1m2p34rfr8f6ZdewvCZM2BkGbrf3zEpZp+fErFYT9cpsoaEw2HLV61arXrurUZAGg3ZQUj2jKa1VGfZr0ujMdXodzRNW95AjWAkEig99RRiN5sgEUUcee6I+tPu3Xm7gJTl94IM6xWx7IYMYxgGsVgMAwPbyleSyNM0DaIoWk2BZFmGruuOPS+dWjWQ8Tg42K7Nj3OQxk99uOsUfieDZVmrQVgf3eP2mcH76OMOgaqqGB4eRrlc9mQiI9ltN5sbp5ku+0bTt48bvkwmg3g8jlgshlwuB0VRPM9AGoZhSdL3EoqiuCoHa9elrFarYWtrC4lEYleAUalUYBgGBEFo+plOyzUBWKVs1WoV4XB4VxmTJEmYn5/H9PQ0eJ5vqIiMRqNtSQonYFnWtTrHKXlx7FgJL7ygIxYDajUK73//0g4D/WYlX62M0glkWcbQ0JCr8z6IoGkaiUQC1WoVlUrF8dwWCAQQHhpC/vBh63eNyDBd11uSxrquQ9d1KIqCUqmEYDC4y7OnHfHhpANgIxiGAU3Tui53bTdWyuWy6+ekkUfY3/1dCuUyD1nm8MUvTjUtk7fDqVpP13UknnuurTeY02tdT2aQ5gepVKpr8pFhmJ768FAUheQv/RIWFQVmsejKj64Z4vG4JwpmezMHophgGMYiGSVJQrFYvOW340KB0MyPtNk82ewesCyLeDzuWD3caEzZf8cwDAKBAAKBgCNygaIo+P3+fbdQ8BKEDOsFelWy5USZ6vf7kUqlEIlEoKoq1tfX25K3xNvNK3N6u3m+V+pVAtM0e97x9HYAsbboFaF7kBGLxcCyrNVpte8h5x36ZFgffewxiEdQMBh0RDi0g71Myc1C2StT8l6BlDLmcjnPvYTsm3R5Dze/pmlCWl7G5F/9VddlNPXHzeVySCaTuwJ0wzCaZrKtDnVbW5h0WdpTLpdRq9UQj8d3BKmKouDatWtIp9O45557sLKysmPzSUiUVuO3nb8Qy7JIJBKus6ekU1e7QP/EiSyefvoyLl2K4Nix0q5Oks18bZw8M4QUvxM2d8RQPxAIWB1HG23YiIIrEAg0HYuke6p5U51RKBRclU8SVWM8HrfugxsiyUmDETu8IMPsHnaNju923mvmEZZIKPjOd4YcGUITOCWeFEVBvkOFXSM0Ijg0TUO5XO66NJWiqJ6V5BIwQ0MY+53fwdWXX8bcTWVYJxAEAW9+85sRCAQgyzIqlYqldKkHKSXy+Xzw+XxWsxpCdpF5UlVV1Go1KIqCcrkMRVEsxWU9nO4tWvmRNpsnWx3b5/NZqlO394rMR8SQn/hl3c2o1Wo9s4Po5fzaSJlK0zTC4TAGBgbAcRyq1SquXr3qah0NBAKoVquezANkfAeCQRRmZro+Xh+7EQwG7xqvLKJA9fl8GBoastRgwM7mT310jz4Z1kcf+wDTNBEOh12TYaZp7jKAJP/1ojW4HfudHc1kMhgYGOhJaYt9k77ywQ829d3yGrVaDYN/9VeeKAbqYZom8vk8UqnUjk1krVZr2AGQvL5Wq2HSZVc9AkVRkM/ndxFiqqpifn4eiUQC4+Pj0HUd+XweW1tbALbHcSqVQrFYbKj4a2Wi7KZTXyPwPG99ZivS7cSJ7C4SjKBRKY4bI3/imXOnbPBomkYwGLQ2rqSTLvFOdHOvJEnquDzLMAxks1nLD9CLgL7VZ3WLVqWhnXjrNfMIc2MITeD0nimK0rHCzg2q1WrD8uyDhtdee237f2IxqJ/5DOhyGXCxfpFnifgrku56qVTKInntBCpFURbJp+s6VFXd0aGY/Od2vDpVhbXyI21WGtvu2DzPY2BgwOoA7QSCICAcDh/48bHXUBSlI/8tJ3A6pjqZXycmJpBIJKyfSaJE0zTk83lsbm52dM6kZNaLEuDVkyfB8zykm+X+XsIwDFcNs+5UkDWSdJu93UHTNKLRKBKJBFiWha7roCjKKk/Xdd1SnntdDdPHLfTJsD762AeoqopwOIxIJGKV/G1ubjbcTBAD0WalkMQYUhAEJJNJVCoVz5VTxIR0v6EoSk82t/ZNuqZpPc2e2iHLMsoeqijqoes6KpXKDgXF2toaZmdnkclkdpCKRNllP5dOzklRFFQqlYY+WLlcDvl8HrFYDKlUCgMDA5YyQZZlhMNh5PP5HefS7Hx4nsf09DTC4TBWVtr7dzWD3bOsXeeyZmgU/Dfzo2mEXpau7Des7oouQQIdL4IUQgqzhQJG/vIv2yoenTYY6QXqiQHTNFEoFDoqj7F7hJnm9s8AMBNZw2/E/hR/M/N+JI74HanCnM67bs7TrTqkHqIo3lZ+exzHIZFIWEbjxIfKNE3QNG0F+DRNg2EYS9VFAkBZliHLMvL5vHVMe2kjIZ57oXZzSoa2IlqbkaROjk2CxlAotO33tLGBwb/6K9x46CGo0ShomgbHcdZeqE+CNQZRy/YCjbpUNkowdTK/3rhxAxsbGwC8STzYIQgCVFXtet9MDQyg/OlP9ySRSmKGu50Mq1QqKBQKOHToEN544439Pp2uEAgEkE6nrb1OrVaznqG+Mf7eYv+j2z76uAthGAYURbE2vdGbm7nV1Z2dvUh7+lYBBikjUhQFLMtaht1elGASHJSAo523Q/3Ga3k5gIsXYwAoHD+ed+SNBmxf970gw2q1GrQeqyhEUdzhnVSr1VAulzEyMoLr168DwK6NYLfKjkqlAkEQGpIgRIFGzP5Ja/tQKIREIoGpqSnLiyyXy22X78TjyJ8+DZ9hIHAzSGQYBpFIpOsNg9/vt7w4uiEB7WAYxpWScq/I19sJsix7ZthNCKWJc+cw44DsHBuTEFZyeNd3v4Rzo497qpxyC1mWdxDD7UqG7SAeYfWeYaPnzuHIs2cQO13DYrr1c84Vi5j41reg/OzPQncQRPdSHVIP0rigU+i6Dp/P1zPj72ZgGMYzdQ7xyus1nBLabjrvEbghrsi1S3372xj+gz9AKBRC5uMfd/z+ux3VatXzxObg4KCViK3fozVKMHWiTDVNs6clzWQe6ZQQa9c1ulusrKxgZmYGpVJpz+erg4a1tTUEg0Gk02ksLy/v9+l0hHg8juHhYSiKctf7wB0E9MmwPvrYRxiGYRmDmqZpmSOapolyuex6YdY0DdlsFqFQyDMZcSQS6doLxytks9mW52LfeH3n/o/hC1+YxcJCCIrC4M/+TMMHPrBoBYStsBflaiQb5BSdqihM04QsywgEAtbvVlZWcPToUYRCIcdm+W5RqVTaNiMgJTt2pQMAy9CZ53mMjo5aJs/EM4GUALEsC4qiUCwWrXKgTnxlwuEwCoWCZ+VdbjsLKoqy4/70Abz++uuePoeqqmLjJ38Smqq2JTvTaRG/MvineMe3P4fjb8+jmH6k7fF7oZwl64Ad7dSL9fPEqVOru+Y8N6Tv6E0CcV0QHJEOTsd9M3VIM7Kv0e+JCqpTIpIkCnrVJfFOAlGgddN5r9m97SQRkH/kkR3/9uEMZP30an8YCASQTCaxuLjYcD/TaK5pRJi2IvndKFM7BUVRiEQi4HkexWLR1T6iUfMgr0GSIn6//64nwwBgaWkJ09PTmJqaspK6twuSySQGBwdbdmrvY2/RJ8P66OMAQNd1JJNJBAIBXL16FaVSqSs5dKVSsfx6uvEQCwaDBypIb9dK2L7xWnldgCQxME0KxSKHSoXFH//xIQwMKE29nwj2IlPjZhHsVkVRT7YYhoFMJoOxsTG88cYbPfEikGXZ8olyC0KSNQLHcdZ/PM8jGo1idHTUUlnaJef2/0iL9UYBAOkY5tV1UBQFFEU59p6TZXnPu5geZJimucvTzgtIwaBjslN87EHMRWsQTz7Y9rU0TXtChtWPFVJGZweZ47buvx+TZ8/uCB6dzhNuSN+t971vmyx2SDp0Wk7HMMDLLyfxI3/3VzjytTMoFHkUP3XrM5uRgJqmdVxiXKlU7ohOrnsFv9/fVSlZs3vYiR+pHo/3FWEdgqZpDA0NYWVlpetgfHR0FIVCAaIoNiRqms019YQpGRuMLEO/2WiCzGt75eEKbI9F4s0limLT/TNRf++lbyHLsneET5YXqNVquHbtGqanpzE9PY2FhYX9PiVHSCaTGBgY6BNhBwx9MqyPPg4AiNFtLpezFuFuUa1WEY1GIcvyLsN5J6U2e5HtcgtBEFoGPvaN19iYBEHQUalsb1R8Ph0cZ+DSpUhbMmwvFik317VeRXHxYtyVSqzRBmprawuxWKxnZCfp+ON1+R/pgEZATPgJiGcM6aQWiUSsDmrkP13XdxFmwWAQKysrnhBixOOPYRiEw2H4/X7rfpNAJBgMWj5B5L8+ttGIBPICuq47Vre4IYwEQfDs/pG5pxkhSM5r8uzZXcQCmSdmIqu49+JzyM09iHS683OhKArByUlkP/EJx+/hOG4Xkd1ovbGrQxgGePHFIYgigy9d/ef4+ckIXth8FKeWS12br7eCKIoHwgvzdkEwGOyKDGt0DyORSM9KjPtojHK5jHA4jNnZWczPz3c810YiEbAsi7W1NQC3msZ0Us5IxgQty9a8tnryJEbPnYP4xBMdnV+noCjKagBD9gqDg4NWgyGWZfe8M2kymYRpmj1R8d+u0DQN8/PzOHToEEZHR3fZzBw0cBzXV4QdUPR3AX30cQBAuqxlMpm2vlhuUC6XkUqlLJ8osumpz9DagxV6cBDhcPjAlEYC2wTCxMQEAoGA481AOi3ik5+8iueeG8OLL47A79fBMCaOHSu1fa/XmxziEWc3THazGNpVFOUyi1deSSIU0rrudLe+vu5q4+q2VFNVVU/IMEKskVIBe7aWYRhwHAefzwe/399SVUYgCIKVASa+ZQzDIJ1OY25uztpUufFnagRd11EoFJBMJnHPPfeAZVmwLAtJkpDNZqFpmjUeetUF9naEV+WR9fePKxYx9cILuP7ggx3dz2bwsjsbmReq1WrLMVFPLFy4kMS3vjWMxcUg/qnxF/jU4r/B+fk8iu9+pONziUajrsmiRuqhZoogog55+eUkKArgOBN5JoUvT38aPG9iZUW15plm5GQ3czUxKfZSFXq7gJg0K4pidagm+xCiuiVl6AQMw1il9Z2g/h7SNI23vOUtll9qv/xrb1Aul8HzPEzTxNDQUMckwsjIyI5kFEVRCIVCKJXa77HqQcYGVyzCuKkMI/PGWjjsipD3EqQ8eGRkBLVabV+IW5qmMTg42FWjoDsVuq5jcXERMzMzUBQF2WzrRPd+YnR0tG+Mf0DRJ8P66OMAoVKp7Jgouw3GDcOwOm4RokCWZWy9732gKAprJ09ukwDf/CYOnTmDYCiE/Cc/6eVX6hqkvr5arWJubs7yj3ISMKfTIp5++gp++IdzuHQpgmPHSm1VYYA7Q99W0HUd5XK5602+XUWRyfjwxhsxV52Ymi2+bojXTko1vTC8VRQFpVKpKTFADKRJs4lQKNRW0UiUW80wPDyMfD6P4Q67S9Yjm83ilVdewdjYGGq1Wt8wtQ286khYT8KMnjuHqTNnoBsG5t//fk/ONRwOezZfUBQFwzBQKpXaKnDsxMKFC0n8zu+8CZUKC8Og8F+GPoZ73lMC89g7Oz6XWCzmqiMqAcdxlvclQSNFkH1tGxsLwDQBVaVu/suA4zRHxtrdXntJkhCLxbC+vt7VcUjCgzzfpEScZVmLrD8ICijTNCGKIqrVatPnzD43siwLv9+PQCBgkWEksdMtIpEIFhYWMDIygqmpKRSLRdcJmj7cQ5ZlsCyL+fl5q7O02wREIpEAgF3kQyAQgCRJHY8P+7y29p73IBgKofTTP93RsbwERVH7VqI4OjoKSZI6IhndgjQqsM9hRFl/UNXriqJgaWkJk5OTEEXxQJLqgiAgEAjc9d1ADyr6ZFgffRwAEKVQ/STezizZCSRJQigUsjyMfD4fEI1C+d/+NyRvvqb2wQ9iPRBA6QCZ0dI0jenpaXAch+XlZSsbLYoiRkdHXZlmnjiRdUSCEXTqQUNA7mWpVAJbKGCyC0KTgKgolpcDeP31mONOTFyxiLGvfx3ahz/csBuc0w2W03bo9iDX7KIEs5MmEuQ9siwjHo93HChTFIV4PA7xiSdwneex+mB736h2UBQFa2trSCaT7V98l6PbjoRkDG7dfz+AnWQMz/OQHn0U9E3z9W7g8/k8V4VlMhnXpWiXLkWg6xR8PgOaRiHPJPF3P/IR3Bd1nyXnOA7RaLRjZTBRh9hN6Rupuuxrm/rYYztKJnUdjtSnRLXRDSqVCiKRSMfv1zQNlUqlaQBmtygIBAIIhUJ75jEEbD9LxCrBrkR1CvL9SIfgcDiMRCJhKVs7RSQSscjWtbU1bG1tYWpqCkeOHMGNGzf65WA9hKIoYBgGtVoNlUoFIyMjWFxcdPx+u+dYPcjamc1mu076BCYmDkxylqbpfVNvMwzTcyKuVqtBFEUoitJwXaRp2iLFD1LVCEG1WsXGxgYmJyfxxhtv7Pfp7EIymeyr/w8w+mRYH30cEGSz2V2bVDddv5qBeB60WsAOmhnt8PAw4vE4yuUyFhYWdizOhmFgZGQES0tLnmaQ7SSO/2bWsxPUkzheEJp2uG1dP3ruHA6fOYP1cLire+y0Hbr9+3Za2kD8kjrN8Kmqimw2i2Qy2RUhxg4NIfuJT0DN5To6Rj0kSUIgEEA6nbZKlIiaxG70f7ej246EzZ45NRrF2pNPbgf0Nz0amXy+I/Utz/OIxWKeZsvX19c7ahxw7FgJ3/iGCUnaHuvRqOpIVWWHz+dDIBDwxKyalCDXe1XaUb+2NetA2O5zuoUkSR0R1ERh5UatQVQLkUik541piL9QtVr1rCxHkiTIsoxIJIJEIoFSqeS6vJSiKESjUYsIM00Tuq5DkiRcvHgRgiAgkUiA53mrEUkf3sIwDGiahmAwiBs3buDo0aOIxWIoFottxwpN05iamrIU243AMAwSiQRyuVzHhFinytRegOf5fVUrrq6uYnZ2FoVCAdVq1erw3ujZMAwDxWLR8XXXNA2lUqmtrzCTz2Pg5s/M0JDlxXqQkM1mkUqlEIvFDkyH4GAwiPHxcQB706W+j87QJ8P66OOAINcg4Lb7KNg7h124kHRV9qeq6oHM5tQjGo1iZGQEmqZhcXGxqaS4Wq1iZmYGV69e9eyzSQBN0zSkp5/u+DgkACHwgtAkIBsU7uRJpNPOAvfVkye3uyM1Uf059QRySsLZv2+owzHXSmnhFLquI5vNIhAIWFldu+yf+He12tCZpul5acKVK1esDS3xLiOldnaD/1qttoMsI40DbscSS03TdnjmAbc6MPI8D57nd3kTOUEzgrbVM0eOzXEcUqkUwl/+MmZcktXBYBDhcNjTQF3X9Y7ms+XlAHQd+NCH5nHtWgixmIoHHthwRCyFw2HLG8rLEj6KohCLxVqqh9w0KGgGLwgl0ujCDci8UL8+ObE1IES/rusIh8Mdn3f9MUmnXDLP1Xsr1qNTCwZy/j6fD9FoFH6/H5VKxZHqgSjLGIaxLBxEUQSdy1nnUopGsbGxAeDgq1FuZyiKglAohGq1itXVVYyMjGBsbGzHWFIUZUdDp2g0imQyCVVVce3atZbHZ1kWqVQKpVLJ1VrerTK1FxAEYV9VPaqqWv6rsVgM4XAYtVptF3FJ9jZDQ0PY3NxELpdrSW4qioJ8Pt/wNY0sBuw/12o1xOPxrqsovEY+n0c8Ht8zMiwUCmFqagqbm5u7kgMsy2J6ehqiKN6W+7a7CX0yrI8+DghaZdHtC9GXp38en/3sUVAU8MILI3j66cttCbGDPhHzPI/x8XH4fD6sra21XchEUcTY2BhWV1c9q8EngbP46KNgOwxyFUXZVd7hRdBH0InKTI1GkT99uinp5cbg3ol6w/59O9kokdINt2gU3BHPtlavYxjG8nOoD4rbBZSdnBNRDhqG0XCc0zQNQRB2EGWEtCOEBSHG6pVlB01VpigKyuVy2/Oiadrq3kVRlONx04ygbfXM2YMshmEg/+zPYpnnsfVjP9b28/x+P0KhUE8CtXoPJydkxYULSTz77ASCQR2BgObIx886PschFAp5cu6NQNM0EokE8vl8T8alIAiedII0DAOGYbjyc6lUKg1f62Z+rlQq1rjvFO38v1qNoW4Vy4qiIJfLIZlMwu/3Q1VVyLIMVVVhGAZM0wRN02AYxrJnIPMrsRAgapvxJudiJ8yGhoYwPDwMWZZRLpf7JtRdQhRFi0wuFouWIpXnefj9fkvdOTAwYD1ntVoN6+vrjokGmqYRi8WsLqSyLDe9bzzPIxAI7Oi8fFDg8/n2vcSNrImRSARXrlxpeT6hUAijo6NIpVJYW1trmNAjz28z1CeU6v81DAO5XM5ScR4UyLKMWCzWk2PHYrEdjciAW2qvaDSKRCJhJUqKxSJEUewb5t8m6JNhffRxQNBqwrQvRJf+PAKKApJJBdmsD5cuRdqSYZ1OxjzPW1lcYqxJyhq8QDgcxuDgIHw+H4rFIhYXFx0dW5IksCyLwcFBbG1tddXu3R4wbH70ox0vpE5VRN00RehEZeb3+1sGjQzDOG5I4AadGkZ32k3VaXBX/zpd1y01HzHfJ5nYbtVpzc5JluWmQbBhGKhWq03HtD1o8Pl8lgcRUZXZs/qaplllb6TRgH7TK6v+P7txLnlNp/MGMYF3ev0Mw0C5XIYoila2maIoR5/vpryOKAJ3fHYigeKnPoUogKCmWQRoo+56vTJAJ6QGAASWl3Hk859HdXISU88+C6DxeF5eDuDs2Ulsbfnh9+sYGZEcNdMg2IsSJIZhkEwmkcvlOp5fGs2XDMN05fPVDRolPAjq5+d2c32pVALP8x2Rq7VaDYVCAXQuh/EOCC8vFMuapiGfz1sBcbuguJkPpJNz2djYQLlcxvHjxzE2NoZ8Pm/Nk2TPcNBIlIOMZqQBSax4qYjmOA6xWMxSnTVSaR+E5hLNUN8QZK8xMDAATdMwODiIzc3NtudSqVQwNzeHZDKJ0dFRDA4O7kgck+e2FeoTSo0STKZpIp/PI5VKHZiSSRIbeI2RkRHE43FLFUmIfKLW127uHUiCg5SymqZ513Uqvh3RJ8P66OOAoNViYl+Ijh0r4YUXRpDN+mCa2z+3g9NN4sDAgCVRp2naCojJ++v/JcEqaQDQ6HeNpNwkcDdNE7lcDtevX3dFsJGs1Pj4uOUr0qnhLgkYGJaF+JnPdHQMABb50A7jzz2H2WeeAS3LWPjIR1x9hluVGUVRjoLGYDDoORnWieqEKJ46gdPgrtnrSKDWKRnn5rNIiUMnwRsJVhqBqMqI9xPpIGuaJhiG2UHqkO5Qrf4DYBFkdqKMbP7sxBn5t1arYWNjo6P7SEpbJycnMTQ01HWHv3oEAoGW15yUzu417NnjI5//PAbOnwelqpg7fbrpeF5ZERAKqSiXOcgyg2qVcewTRtN0zz2rCEjJZCaT6ch3p57QIQbdXgfPTojXdgmP+vnZCUFfKpVce5ZJkmSpc5qpqrhiEYws4+qTTzYcQ90olu0kXy0ahSiKjhRuzRqiOD0XURRx4cIFDA0NwTAMq5yerLtkjmNZdgeRTX6uB1GhEuWaIAjw+XxgWdZSFRcKhQPZna5byLK85wQGRVHgOO5AlUDeDgiFQtA0DSzL7ure2QrZbBbZbBbDw8OYnJyEYRjIZrOYm5vzTK1EEl/xBs2Z9gOqqnpOiodCIcTjcSwuLmJoaAiHDx9GuVy25gsyz5DmA4ZhWAnJPm4P9MmwPvo4IHBqBnziRBZPP33ZlWdYuwBvaGgI8XjcCkar1aqjiZwE1O3+tS9OJHDutqxra2sLsVgMAwMDALY3wp2YT6+ePAmW46A88URXi6jTDTNV928vQfxZ2oEEA14t3n6/vyPpfDcZNKcBlZdlq3YsLwdclesZhuF5MNJOVeYWNE1byhV7oMkwDPx+/46W60TJdfHixa6IVdM0sbS0hOnpacfqMKffZa8IILewX6+5p56y/hXT6V2vJeOMYYBAQMfIiIhKhcOjjy45VoVFIpE9VdEwDIN4PN7Ww6YR7IQyOY7XwTTDMI7mPqcJDwInBL25tYXYn/85yj/zMw27/dZDluUdZWrNPmP03DkceuYZzJ0+3VUX40aoJ/lIYNiKoJQkyZN5SdO0XV0M7d1jB156aZdKjuM4DA4OYnh42CK8ierdTu4rimI1bvH7/UgkEpicnARFUVYpoVdz636jVqttN4nZZ9XT7YBSqYR0Ou3peuQGkiQhlUp1vD9aX1/H+vo6YrGY47muHeyEuIyD50vMcVzD+IKolYPBoKWGJzEJgB1JSoZhEA6Hd3R5np+fRzKZRCAQQKFQQKVSAc/zGBkZ2fVZ/fLI2wdUqVTq360++jgAqFQq+MEPftCTYw8ODjYMvHmex/T0NAzDwNra2m3XzlwQBExNTaFcLuPGjRvQNA3lctnxpoEsdl74VGxsbDhSPjQrnXHbFMEJGIZBKpVypKIgRGi3JbBuPrMe2Wz2wHTccVPOurwcwBe/OAWKAkwTjrybUqmU680j2bTZ/XgOUmlQqVRyHSw2u84MwyAYDHpWrhOPxz3pPtgLtLpu9uszXxrZMc4eeGADug5HXWUJBEHomadKO6iqinw+39EcEwgEEA6HPVeEkTXk9ddfb/k6omK2z0/dlLwTTJ49iyNnzmD9X/yLtt1+dV3H1taWoyDLi3NrdjwAu44diURaln5vbW31rCMfuYZb73gHBs6fx9zp0w2TEBRFIRwOWyVMTvcJwWDQCoCJCp2oiA+6H2srHD58GFtbWwem895BxpEjR1AqlTxXKzvB2NgY4vE4RFHE/Px8V8fK5/Mdk2r2OYAQ4uRZCwQCiHpMuneKdDqNYDCIubk5a86hKArJZBIDAwNQVRWlUmlHlQpJ6tlhGIZVjt0KNE3jnnvuuWOI8rsRfWVYH30cEASDQU/VOQRE1VEPEgTkcjmre9PtBkmSMD8/j3Q6jaNHj2JxcdHKdMqybHWwswcPRO1CTGK9IBNIdskJnvufb8J3/uEfY3RTxsMP30A6LeLChaTrpghOQPywnJRKetEOnWTdOg1Y3XxuIyWWl3BjML2yIoCigMFBGZubfkfeTU7HnaqqEEURiqI0vD5kLLcrAew1NE3raDPY7Dr7rl/HkTNnsPCLv4hsKtXROZHNe+lnfubAEmFA6wyy/fr87cTP7xhnug7cd9/ueaIZccEMDe1rwMJxHAYGBiyPPiekjr0DYS8Qj8dbqnpJZ0ZRFHcR9d2a0APbii6aplF7+OG2ry2VSo7VBm4VsPb5dH1d2JWYsX/XRkq3Vj6Ioij2jAizn8/W/fcj/7a3NVXikTLXUqkEmqYRDochCELbedOuthUEAYlEAgMDAxgdHUWpVMLa2tptSYpJkoRgMNgnwxzg+vXrOHToEAqFwp57QIVCIciy3PUYM02zq/ii0RxA/pVlec8Vx82wvLyM2dlZJBIJZDIZANuEYjAYxNLSkueklWEYVtnx7TgP9NEnw/ro48CAoiiMjIzg+vXrnh630QaVEGEbGxstO8rcDlAUBVevXsXg4CBmZmZQKBSwurqKUCiEUCi0w7usUfbHCzjd6D///Cg+97kj0HUar74KXLkSwS/90mu4dMl9UwSnqFarCAQCVtdB0u0LgOV1QPylWJZFMpmEJEmuvbNI2+9ulBtOA71OlFhu4cZgemxMgmkCm5t+jFau4aNf/lUsj51uWOZGoChKy/JlXddRLBbbbl6Jh1ilUnEc3PUCnW4wm13nI5//POLnz4NhWSi/+ZsdqVbJ5n09EmmrutlPtHpm7NdnrHRrnJkmmnqE2YMWANb/S08/ve/BClHnBINBK2FB/OeA7WvBsqw1J/XS14hlWcRiMVy7dq3h31VVRbFY3FVuYy/LA3aP3eefH8Wrr8Zx7715nDq12lKlpUajWPjABxATBLRqaUASPL2AfT7d2vJhfj4MXQe++lUTv/RLr+HEieyOcdiIBGzlg+i151b99bQTf4st5lw7DMNAsVi0jOSdrluSJFllmizLYnJyEjMzM7h69eptVxYlSdKBUfMcdNRqNet67TUZxjAMRFHsenyRxgVOsLwcwMWLcQAmjh8vIJ0Wd8wB9WQ7SQgfFCP9YrGIaDRqkWHBYBCrq6s9U2/lcjkMDw/fkf6CdwP6ZFgffRwgDA4OYn193bPFlqhG7KBpGlNTU9ja2rrtiTA7Njc3US6XMTMzA03TsLm5CQC7PMt6ASafx+TZs21LUl59NQ7TpMCyJnSdQi7nw8qK0FFTBDfY2tpq+HvilyLLMorFIoLBoNVRcXJyEleuXGlLxnAch1AoZHUt7AZO39+JEsst3Cgr0mkRTzxxHSsrAj765V/FxPdegvB5Hf/wG7/R9D2KojRVcymKgnw+72rzS4K7UqkEQRCsLpN7gW46JjW7zsQ7a/2f/TOEw2HwPI9iseg48xoOh4GPfxzrkQjyjzzS0bntFaLRaFOyz3590tFb46yVIrIRwZh/5BEED0igAtzycNtPH7d0Ot3UH1MUxaYelK0UYc8/P4rf//0joCjg/PltP8ufr5xtqyArl8stlcpeBVmNFLX2+fTixShKJQ4sa0IUKXzxixMYHpaQTt86d7sSy77uNQqGiR+Xl/BCkUegKAqy2SwSiYTr+VLTNFy7dg1HjhyxPPFuJyiKcqB8ng46dF3fF7LHNE2wLNt11YjTtXN5OYAzZ2axuBiCaQKvvFLBJz95dcccAOwmpffr+jSCJEk7GpNomtaRj61TFAoFy2fQ3o27G1/kPvYOfTKsjz4OEGiaxuzsLC5dutR1FoiiKESj0V2b6+npaVQqFStjcidBkiTk8/k9D7BSf/EXGHGwOb/33jxefnkAmkbDNIFEQrGCkscfv26pCbxShblFtVqFJEkQBAGqqiISiaBSqezqCmpXlHnZfc+pzNyuxGqlkOkGbj130mkR6bSI5bHTED6vW2ROs2MqNzeP9ddPURRXQVX9eZqmCVEUIUkSIpHInijFNE1rqY7sxL9ITKfxD7/xG9ttyrGtPBwYGIAsy5AkyVKi2EFRlNUVbmRkBCMjI1hJp6F30FhjLzE+Pr7LFLwZyDhrhXqCcfmJJ6xGI31sY2hoCDzP4/Lly7v+1ooIA26a+csyaFkGVyzuGNOvvhoHRQHhsIZymcWrr8ax+ovtVaakqYzP52v4dy/sExopamciazj5/a/govJpbG4mYJqw/m4Y23PsF784tUN9S8YX8eoCtte9RnsWN8Gg09J3N6pdJ9A0DdlstmOvy0KhYFkM3E7Yj46StzMEQWiaWOwldF2H3+/veg5wGlOsrAiQZQZ+//ZeTJKYhgnHelL6ICkjRVG0GvwYhoFyuYxIJOKqG6dbrK+vY3NzEz6fDzzPI31TpdonxA4++mRYH30cMIRCIRw5cqSr9sfELDIWi1ndkziOs7r8LSwseHzWBwdbW1uYnZ1FLBbrmRcGyfgQM3P1J38SlUoFqz/xEy3fd+rUKgDgO99JYXT0lmfY8nIAly7F4PebuHQphre+tdAyGOilX1arjoQ8z1sqsF6A4zhHBvp2JVaja9Ds+mxL/2MAKBw/nm957TpRH2x/7ttx+anfbnjs8eeew+wzz4CWZSx85COWFwiBpmnI5/OOPqvdeZqmaZV49drLo53yw36O37n/Y67Grv3YFEVBEAQIggDTNK0MrN0Il3zPfD4PTdMwPj4Onuf3JYhxinA43LT7lReIx+OeG8/frqBpGsPDw4hGow3LI2u1WtuuxGo0Ct3vx5EzZ2D4/Tueu3vvzeP8+QGUyyxMc/tnpypTRVEazq2mabpSVzWb/xopat/50jkcefYMfuVR4NxbP4k3v7mAP/7jQxBFGhRF49ixEigKDYNhJ6SUUwsBN6XvvegIrOs6CoUC4vG467lyc3MTyWQS0Wi0o47W+wUypniePzCNaw4q0uk0aJreF381VVXB83zXZJPTNWBsTILfr2Njg4FpAsPDesOEY/3zf5DWGMMwoCgK4vE4stksKpUKEonEnnyuLMsYGhqybEn6OPjok2F99HEAEY/H8aY3vQlXrlxxPZn6/X686U1vQjwet8gaYHtDzTBMT7o6EWNO4ktF53IYPXcOa+95D8xk0irX3AtJvqqquHHjBsbHxxuaHncK0zShb24i8uUvY+nd796lcMk8+qij45w6tWqRYgQkSJmJrOLei88hN/cgmlmf9Novq5WKp1arIZfLeeIPVg/DMFwdr5lCptn1WV4O4AtfmMXCQggUtd298/Tpq65KzVrByX2h6v4FYDV8IORVow1vq3vS7jxFUQRFUfD7/RZxxDCMp50o280n5NwuvOUR12O32bEpimqrSiyXy1hYWMDU1BQCgQCWl5d7auTdCciY75WRdTwe72l5yO0EQRAwOTkJTdNw5cqVXQSTaZpt70E7v7CBAQVve1sOosjg3nvzSCQULC8HHM3RzdaqemVuK7SahxopalfftH3+4skHcV80a32Hl19OYnk5CJY1m6pv60mpRiojN2oUJ6Xv9us/8NJLnnXLBLbJSFmWIQit3NsaY2VlBePj42AY5rZSiNVqNYTD4Z4qZg4KSAIFgJU8aQdBEDAxMQFN0zA/P7+n6ieKopBIJKx1rttyY6cq/nRaxOnTV3d5htXDyfO/nyB+udlsFpIkgWGYniadgFs2NAzDeN4MrY/eoU+G9dHHAUUkEsHx48dx48YNbGxstF2EGYbB6OgoxsfHQdM0JEna9R6e510rT1rBNE1IkoRKpbKjvG3ya1/D4TNnYJomFh97zDL45nneamveS5TLZeTzeUxMTODq1atdH0/TNBSLRYx88YuYOXMGmqZ5mpkeG5OwtBTAj974Oj5V+Tc4P59H8d2PNHxtr/2ynCiiFEVBJpPZsVHrBGT8iKLo2Qal2fVZWREgSQwEYXucynJj6T+BGo3iy9M/j0t/vrOrmtvPtWP54Yeh+/1WAC1JEmZmZrCwsGAZ4TdCq3viRCXRSOlHSgoDgQB4nu+KGGv3XnKO8y8ne9Z1sxlkWcbc3Bymp6dx+PBhLC8vI5/PQ9d1ixjkOK7l59A0bZU+kNILe5fBbjpIEePhcDjsKXnPMAzi8XjfEwjbAW0sFkM8Hkc+n8fa2lrD10mS1PZetnoWf/AiDd9/+jIeBXDG92l8//sJrK8HuiZ+3aDVPNRIUati9/xx4kQWJ05kXSmQmz1DbtQobppDxL/3PQycPw+ge98wO9p5tzVDqVTC9evXMTk5iUAggNXV1QNHvNsRDoeRSCR63qRiv6GqKiRJshp12EE6iwuC0NDz1OfzYXp6GltbW/uiLE4kEhgcHISu61BVtWvCkhCATsalk3J8O8LhMGZnZ5HJZFAqeet52ymq1SpGR0eRSqWQSqUsQUCvyDCKojA9Pb3dHbivtLyt0CfD+ujjAINlWUxNTWFsbAy5XA7FYhGSJEFVVUsZEQwGEY1GEY/HwbLsjuyXHQzDONrsO4VhGCgUCg2zH83UKrVaDZlMxuom1svSrXK57EmnJLuZuVdeJRcuJHe0rv/+92NYWAjj941PQmJYMIkfxT9B42Cg135ZTr+jruvI5XId+ayYpolKpYJqtep5prXZ9RkbkyAIOtbXGVAUMDTUWPpPcOFCEp/97FFQFPDCCyN4+unLOHEi21Sl5eS+1BNXxJ9NEISWJLXXHjnALdN7WZbB8zyi0WjHxKbXAW8nx24FRVHwv/7X/4KiKE0DAUIMEtIrEAhY8xTDMDAMY4cxLgCrBL1arSKXy7nuwEqg6zoEQbC6X3nhF9ktUX0QQVEUQqGQdV8IiWuapnV/yLUjjVNYloWu61AUBaVSqWF3ZQInncZaPYtDz38dH6z83wCAQi2MP9r8RRw7VnBE/HLFIsa+/nVoH/4w9Hh81/cm37Md2j1jboJcN6+tb9RD4EaN4qY5xNb99yP/trdh9eTJXaRdNzYC7bzbWkEURVy5cgVTU1OYnZ3FwsLCgSqT4jgOiUQCiUQChmGgUqmgUCj0zPZgP6HrOkqlUsvGLqSkTZZlsCyLSCSy41qQfXcviDCKoqw5zH4edkSjUWSzWasZlBefKQhCTzoqUhSFSqWCsbExhMNhxx6YvUSpVMLAwIDVmKzXis3h4eG+Iuw2BVUqlQ6O410fffTRM/h8Pqyvr3uStSFESDey7UAg0FMvI5qmcc899+CNN97oOENbq9U8Lx+wkyymCTz99GWcOzeM7353EBxnQJJozMyU8au/+lrTjbyXnmGdmJvb4fP5XPmsqKpqKXN6BS88w/7oj6bx4osjSCYVZLM+vO++S/iXiT8ELcuYfeYZzJ0+vUuR4Pa+xGIxTE9PIxAI4O/+7u/21YCWoijEYrGmQW0ruHlO3F6jcDiMUCjk+pyA7WCnVCq56sQXjUZxzz337LgOc3NzTV/PsiwGBwcRiURQq9WwvLzsOgAmTU22trasUuRu/CITicQdVRpJmidEIhHoug5RFFEul1Eqlazyap7nwXEcGIaxyDHDMCBJkjX/0zSNI0eOYGtra9d41XW966DzBy/SUH77Bag1Gr/HfAZyKIY3v7mIQEBrqwwjZvTr/+JfIPPxj+/6eyaTscZVuzm7l56SzTA4ONi0THJzc7NnKqn6stAHHtjAiy8O7fhZ1+HqWgSDQUQika7Oa3x8HOFwGNevX/esE2iniEQiSCaTEAQBsixjc3PT6l4bjUYxNDTUco673dBJN2aCUCiEUCgEjuMs716yzw0Gg5aSGoCl2CLqdicIh8MYGBiAIAjQNA2apoGiKMsvdXl5GbVaDRzH4fDhw13tXxtB0zTPyT2KojA4OAiapsEwDGZnZ6GqKpaWljzvJOsWLMvinnvu8aQpWStEo1GMjIzs+7PeR2e4s9KGffTRR0OQcqBOlQt2mKZpmVN3A9LtpdNAtx2IgWYqleooyDEMw9OSUoJLlyKgKFgky6VLEUxNVfGd79BQFAaAidXV7dbWzTyt3ErYW6HbNvXEK84JidLNJtUNml0fN9ft2LESXnhhBNmsD6YJPCb+KY782Rlce/JJzJ0+3VAZ4va+cByHzc1NjI6OuvIE6kWgS57reDzumhBzk2l2e406VS1omoZcLueadC0Wizh//jxisRgSiQQmJibafs7q6ipWV1eRTqcxOzuL9fV1V3NHqVRCMpnE1tYWeJ5HMplEoVBwPcfeaaWRHMdheHgY4XAY1Wp1R2BqRzNlRaPXra6uYnR0dBcZ5qasZfO1Goae/wY2Tj2EwTffIh3/8uWj+Lb6T0DRQCpZw/RoBZOTZbz73Rttx/zqyZNgWRbKI480/DvP8xYZ1m7O9nJ9cAKinmwEuxrFTuIB6CoJQ1BfFkrW18FBGQsLQTz77ASCQR3VKoNHH11y1KnZCzXXjRs3MDAwgOnpaSwvL3uy9yJdnp3MCxzHIR6PI5lMwjAMFItFLC4u7iJWyuUyxsfHHSsPDzpkWe5q31apVGAYBt785jejWq1C0zREIhGMjo4C2N7DkPHB8zyCwSAGBgZAURTy+Tyy2eyu8cMwDGKxGFKpFCiKQqFQwPXr13fdi/HxcRw6dAjXrl1DKBRCrVbznEQm1SReqsNCoZCl4NZ1HZcvX8bk5CRmZ2dx/fr1tvNyr0DKnYknay8/Z3R0dN++Zx/do0+G9dHHXQCWZVEoFDxZECqVimfS/3K5DJ/P17PgrVAoIBaLdUSGiUtLSD/3nKcGvcBukmVwUMHmpg8DAyLy+e3APxTS2npaeQUvSvAqlUpbAoUowm6XDfeJE1k8/fRlq5yVOfJOzI1XPRsPpMTOMAysr687ek+vmycA289MKpVyXN6kaVrPNoEcx3U0N2iahmw2awUSbtWPhBikKApTU1NWk4N2WF5eRjgcxtjYGILBIFZWVhyN92w2i4GBAasDLsdxSKVSqFarqFQqbY9BSm5CoVBPS8/3ChRFYWBgAKlUCqIo4vLly54pSUulEoaGhjA0NISNjQ3r9266Hur/+dv48Su/iz9cCGH5V38S6bSI//yfD+Nb3xrFdnsME8Uii6EhyhERBmyXUG9+9KNNk0OBQMAKYHtRNt0pWJZFOBxu+Rpy7nYSD0BXSRiC+rLQY8dKePFFAZubflQqHGjaxNqaAFlmcPbsJIaH2ycRvCIgiNIznU5jcXGxYwLC7/djZGTECu4zmQy2trYazguhUAipVAqBQACKouDGjRstiThSXuzz+W77YF5VVU+akIiiiFwuh6mpKRw6dAg8z7dNcASDQQwNDSGRSEBRFOte+/1+BAIBqKqKjY2NludHGj+RBAxR73mNcDjc0EOtExBCsB6Li4sYGhqyyOBefZd6kFL6oaEh+P1+yLLcM/8uv9+PZDKJSCTS0oKhj4OPPhnWRx93ATiO80TlpOu654saUUX0ApVKBYODg67fp2kaEs89t2uz3m1JIbCTZKlWWTz3XBqCoMMwGASDGiSJhWlS8Ptbe1p1g53qou4NiEm2uhmBQrq03S5EGAExkgbQ0Gi6G9g3kE6fKbsKYmEhiG9+cwjHjpVclwG1AulqmUgkHBErvQyg3KpGScmKvTQO6Fz9mM/nUSgUkEgkHBPq5XIZc3NzmJ2dxdTUVEM1RiNsbGxgeHjY6ihKNvXBYNDa0KuquqPkj+M4q1PvnUCCAdvPxfj4OEzTxMLCQk/KTlZXVzExMbGjs7KbroffG3scoZCGr0cfx9tWVKTTIl59NQGAuklUU9B1Co89trjrmWy1hrRKKLAsawV3xHuQKxYxefas5wkbp6Bp2lGJPMuyCIVCDUm8bgm9Rl5jw8MSVlYEMAzw7LMTkGUGfr+OUEh1lGDycp0qFotgGMZq5tMokSgIAgYHB7GysrKDoOB5HsPDwwgGg1ZnXEEQkE6nEY/HrcZKLMtavo/A9p5qaWnJcXCu67o1tm5XtOrG3AytlIrz8/MIBAIYGBhoet/sqFarmJ+fB03TSCaTCAQCALbXx9XVVceEzI0bN3Ds2DFXSTK3IKX02Wy2qyQDy7Itn/+NjQ0oioKJiQmsra31pNKCgKIoDA0NIR6PW2Mhk8lgfHy8acOUbj4rnU4jGAxC07SGzcr6uL3QJ8P66OMOB8Mwnqk3nPoiuAEJ8nqhDlMUBaZpupaFS5KEwsmToGUZjCyDKxahRqNdlRQuLwfw4ouDKBR43HdfFseOlfDv//2bIcsMBukt/ErwP+HvT/xTMEMhxONqW0+rTuFUXeSW+PP5fE03VqIo7ql3hBekZS/BsiwEQXD9PqKCWFgIYn4+DFFk8cILI5iZKSMQ0D1TipHOlk5KFHvZNcmp71U7s+ROlTSmaWJubg5vfetbXb3PMAzMzc3h0KFDOHToEK5fv942mMrn8xgYGEA0Gt2hHiBlZp2Ml9sJDMNgeHgYkUjEUr70CkRxNzU1hfn5eQDOu5aOjUn4W24IfzTwizcN6q8DAO69N4fl5RBMc1sZ9s53bjQsyWu2hvj9/rZqTKLoIIGXk/WoV3MhCYSdKkhDoRBqAwM7ztOr5AIpC+WKRYyePQfu5Emk07e+69mzkwiFVAQC7RNMXLGI9F//NWof+tCuRgadIpfLIRgMYmJiAteuXdv197GxMbAsi9nZWeRyOTAMA7/fb5WXXr582SK2JEnC3NwckskkBgcHrYZJmqZhbW0NxWLR9fk5tTk4yJBl2XXFQjul4rVr11x7xhqG0fXctbCwgKmpKQiC0DMPKoZhrHL8TtZwn8+HWCzWtsFNoVCAqqqYmJhAMBjExsaGZ5Ul5DsYhoFEIgEAu5SQTsrn3YBlWYyOjsLv9/ckHupjf9Anw/ro4w4HwzCedVHpVeZQlmVXZBjZ/BHyhaZpsCwLhmF2BTWVSgXxeNwVGaYoCtRoFIbfb22QdL8fW/ffD8B5UE0M2/N5H155JYmFhRAoCnj55UG85S05cJwB0wQ+WPkT/FL113E+uonihx9xdFyS+bargpz4SV28GEMm40MsVsP6uoBnnpnCW99awPHjhR3vCZx9AUeePYNCkUfxU+3PyTRNHD16FCsrKzuUTqZpeuZP4TSw69YHrZfnBmwb59vHqduOa9/85hAAChynY2NDAMeZoCh4WlYriqIjMswNyenW70zTtLaEmCzLO1SHje5DfRdPNyiXy7h06RJ8Pl9TX6RmuHbtGtLptEWItZo/WZZ13Pb+TgLHcZafTq1Ww5UrV/aEOF9dXcWRI0es0lSnXUubdT38hV+4AgB49dUE7r03Z/2863ObELPtSg2B7TESi8UshYUTkrcXc2EwGEQ4HHalRqQoCvF4HLlcrmcdFht91xMnspZSzMm8M3ruHA6dOYP1YLBhI4NOsby8jKNHj2JwcHCHyjQajYLjOFy+fBnRaBTRaBSGYaBarWJ5ebnps5DNZj1r7iNJkqPxd5DRCTHRTqkoSRIikYgnHY3dgJRpjo6ONiRPvQLDMEgkEpAkCeVy2dHawzAMwuGwKzVytVrFlStXkE6ncfjwYZRKJWxubnaVSAsEApiYmIBhGGAYBtVqFUtLS7te52XMEggEMDk5CU3T+h0j7zD0ybA++riDwTAMWJb1RJ5sGEbPghQni6JpmhBFsaXKiGRU7Ya+xWIR4+Pjjs/FNE1rs042RrQsNwwoWgX3y8sBfOELs1hYCEGWGSgKDYoCfD4Duk7BNCkwjAmeN3A2+CTue+sWIo/d3/b8iLJLFFnMz4csVVB9F61GKqHl5QAuXEjhxo0AXnstBsMA5ufD+MEP4njllTI++cmrFqn2+c1P4+ThOM5tPo5Ty6W2QUQ2m0UsFsPExARu3LhhdS1VVdUzvx+ngd1+eOo4PbdGBucMwzgmQtJpEe9+9wa++EUBosjCNAFVpcBx8LSsVpZlSJLUdtPLFgoY/+pX25KAnfidtSs9kCRplwdLL4L/YrEImqaRSCRcK1iXl5ct75SlpaWmxHA6nYYoip50+90r+Hw+S9FExjApmdZ1Hbquo1arWc8/RVHgeR48z0MQBITDYfh8PiiKgpWVlT397rquY3V1FSMjI67VEfVKJDL2mxFgdjQiZqPRqGNC3O/3IxqNonhTrdxujLebC8m9IJ5RkiQ1JKs4joPP50MgEHBNChOQErJSqdQRedEu4dDsu7ppKLB68iT8fj+qTRoZANtjhxip28uWSbkiy7IN58zr16/j0KFDKJfLkCQJPM9jdHQUa2trVsOeXpaSNUOlUkEqldrzz/UKhmHsen6dJKfqn59GpceyLFslj3uJTCZjdQXupfqaoigEAgEIggBFUSyFnWEYVrk+wzDgOA5+vx88z3dUkq9pGhYWFsCyLMbGxjA7O4tCoYD19XXXCSC/34/p6Wlks9melZLWIx6PY3h4GLVabd87ZPbhPfpkWB993KHgOA4syzr2rGkHNwuyWwVIO7JElmUUi8W230PXdVSrVVSrVYTDYctrwzRNRCIRR8GW/TPs3iyG379jk90uuF9ZESBJDARBB8uaqNV4aBoFRaERCml46KF1PPTQumXQLpx4D5zky4lvFMfpN//dVgXZu2htbvobqoRWVgSEwxqmp6t47TUWFGXCNCnQtAlfuYCJLz0L9lPvxMpKEmVfAn/zwx9HedOPlZu+OO2Qy+VgmiZGRkasa+12I9dq7DglubpRAnVaVtTu3GiaRiwWa6i2oijKlezerk6pVwe2gtvnslAoQBAERKPRphvg0XPnMOuAfKrv+lY/Pt1e92ZmyeT6b91/v6d+SoZhIJfLIZlMOiYuCDY2NqBpGiYnJxt2liOZ9itX2pMp+wm/349QKIRwOAxBEGCa5g7iyzRNiyyhKAo0TYOmaatTHUVRlmG3qqqWD9J+qeGIN15YUcD/0R85HivkOTr5/a/gyLPdEa+hUMh1sB0IBKymOO3WTvtcSNM0IpGIRVzWK6mDwSCCwaBVemcPhr3ypKMoCtFoFIIgoFwut10f7F0O2xHd3cz79mMUPvWphmqgWq2GSqXSVhVCOvYJgrDjuimKglwuh/HxcVy9ehXpdBrVatUT0/duIEmSdZ9VVbXO+XbxIWxE3jYbK+3WwPr3SZLUkSq4W2iahlKphJGRESwuLvb888gepNflspqmYXFxESzLYnJyEkePHm3b5AGAlYzieR6xWAyZTGZHA5ReIhAIYGRkZJcXaR93DvpkWB99HFAIggCapq1AQ9d1RxMxyb7ruo6rV692ncUwTdNVJteJAqQ+8G32vUzTRLlcbltm1yiQJhvtWCxmeWJ0qjxotMluF9yPjUkQBB3r6ww0jcLQkIypqRKCQR333XfLmN1Jq3c7iG+UqjI7VEH2LlrbXjY7VULLywFkMn5UKiw4Tocg6NA0QJZZGAaFnyn9N/z4938XcxNVjN3/sR0dupwojuxKvJGREUvx4Wb8XbiQxLPPTiAY1BEIaLvGjhfBTjs020S3I2vanRtRXzSDWw8Kp2qHCxeSuHQpgsFBBZcuxVx3opQkCbquNzXU3zh1atsnpQ35VN/1rX5MNbruzQIQ0pChEch9mDx7tmXg7JYYBLYJsUKhgGQy6TpQJGbF6XR6h5kwTdMYHx/H+vr6gcs4ky6VkUgEkUgEFEVZhMDKyooropvjuJ6Vx3WD69evw/cHf+BYTWhf3y4qn8avPAqIJx9s+Np2c0Y0Gu1YdcLzPAYGBlCtViGKYktSjKZpBAIBBINBRyVfFEW5Jnzdgud5JJNJq+TIbntAPj8UCiGRSGB1dRWFQsGV4tcNuW5/LTcysusaud0DaZqGYrEIURQRi8V2XMv19XVEo1EcPXoUpmn2tAzOCUjTke9+97uoVqsW8Ujugc/ngyAIPR8P3aDR2F9t4PnqZG9aP8ZqtRq2trYQDocRCAT2lCDc2trCoUOH9uzz9hKapuHatWtIJBIYHx9HuVze1X2ZoijEYrEdzSFkWW6YUOolxsbG+t0i73Ac3Nmtjz7uYrAsC1VVce3aNQQCASsYYVkWmqbtWDBI9pZk9miaRiaTwebmZtcdTnRdRy6XcxWktSOJgN2Bb7MNhhMirNHxCBRFQT6fR7FYRDwed9QRzqk/RLvgPp0W8clPXsWLLw7hwoUkkskaGIbCI4/csK5HJyqkVqqgZt4o9ZvAH/qhLE6dWsXGhh/5PI94XEFs5ocx94PTWD15EuloY1+cViCbZVKyUG/23A7LywGcPTuJrS0//H4dIyOSpx5YjcBxHAKBwI4uqc0Crm7L76rVqtX5rx69Ko97/vlR/PEfHwLHGVBVGlNTZRw7Vmr6XDZDrVZDsVhELBbb/cdUyhH51MxriaD+upP5rBEkSWo7J7UKnOufh4++9x9w4gdfcfQckuCxExLDbibM8zw2NjYwNTWFarW6L+VRjcAwDEKhEKLRKEKhEHRdhyRJWF5e7sr77yASYcC2mlV/6CEYhuGIZNm5viVw7q2fxH3RxgmNZnMGCe66JRjsHUc1TbNKUg3DsMgMjuPAcdyBVfmwLGtdh4GBAYTDYXAcZz37qqqC53ksLCygCOdzr5v5mryWoihITz+9429EEdrJ+FVVFdlsdld59Y0bNzA5ObmvSlCiPGqmciN2EaqqolKpWGXNe62QcoJme4zo3BwGzp+H7vdj8bHHHO1NGyW1CBmqqmpLlbTXIGWLQ0NDe6aC2mvkcjmUSiVMT09jZmYGxWIRkUjEutamaUKWZU898tyAjPlelqr2sf/ok2F99HFAQRZc4pO1vr5utVcnJZBkY0Kyq7Is49ChQyiVSl0TYYZhdNR6uR1JBOwuZdp63/uAoSGYpolarQZFUawuk07QKvCt1WpYWlrC0NCQo2ORILzV9+aKRbzzpbPwvfcRzJdGmhJG6bSIw4dL2NgQGm7AOiVYmqmCmv3evgkE/EillAaKNB6Lb751Dm58VgDsUD1tbW1hdHQUkiQ5DvJXVgSEQirKZQ6yzKBaZTz1wGoEXdetEgi/349KpQIZje+FFz5kpVIJPp9vx2a6Uqn0JMu5vBzAV76ShiwzME0KmrbtD0dRFJJJxfW11dbXEX32WVQ+8IEdXdaIos3J9Wk1puqDkGYBvNOGDK2UevVB0dDz38CRrzt/Dklw2ElQVK1Wce3aNczMzCB+8zruRRlMM9A0bZXH2RMulUoF165du22NgusVBo1gdVl2oTh1sr4RNHomeJ5vqrLsFBRFWaTX7YiRkRHEYjGr9Jl4l9nXYPK8lUolRwqNdvMRSURt3X8/GFnG/Ac+gAAArVi05jfTNJHP57sichuVVxM139DQEG7cuNHxsTuFKIquu05KkgRFUZqW+u8nGj1Lo+fOYeD8eWy94x3WGHDz7DYC6ey4l4RYJpPB6OjoHUuGAdvz8JUrVzA5OYlYLIZarQaaprGwsOBZ86VGID5/zYgujuMwMjJyYBM5fXiHPhnWRx8HEAzDNOyCQoKUVpBlGdFotKuWzKQMqRPj83YKEGB3KRPP89j62MdQLpc7+kx74NusZLJQKFjGw+3A83zL62eRWKeBwTZBVKsN2F4ZvXe7CWwHnud3ZIyLxSIoisLk5CRyuZyjjj5jYxICAR0jIyIqFQ6PPrrUU1UYcKvsjWTu4/G45etSDy9KNHVdhyiKCAaDAGB1ceoFVlYExOMKMhk/RJGBqtKIRGpYWAjhXe/acHxtyfNEyzLSzzyDq7KMrQ99yDJPJ/fe6xLWWq2GWq22q5tkpVLpupyw/nnYeO9DmJuoOn4OiedVu06XzVCr1TA3N4fZ2VnLU2sv4fP5rM51HMdZyZTNzc199y/qFKZpWgkhu2k/sB308DyPoCRh5GtfQ+Gnfxp6PN5RpzGyvuXmZLxr/s8gRh6EiuYG3asnT1rrEVIpxOPxA6vS2msMDAwgmUxCVdWWzSWAbcJDEAT4/X5IkmTd52ZJv3bzEVnD49/7HgbOn0f+R34E8S9/GUw4bHWRdOJp5gSNyqvX19cxPT295x1kq9VqxypkQuzF4/Gee0u5QSO1mn1vRfaBTvam7UAaH+yVqT7xDUskEp51hT+o2KukEM/zmJycBMdxlupvdXV1x1zCcRxmZ2f7hvl3CahSqdSdfKSPPvrwFGSC7tRYOBaLYWhoCHNzcx2rwxp1aesFSKC9ceoU5FDIk2MSgm3u9Okdm+FgMIj77rsP6+vrbTcVzQiR+vN2a7jc6QbMC/TyHBKJRMNscSgUAsdxeO211/b9HFshFotBEAQA26Vs3RDJ7cBxHFKpFHRdx9bWVtcKzmYgpYCZDI/5+TAAYGJCRDbrwwMPrOFjH1twdBzyPF178knoN5tI2Mc8MfPuRZmn3++31FPANtHvRGlIns+/GnwCr1yfxLFjpV1KyG7HWjgcRsiDOWtiYgLBYLAtGdAtSLl9NBoFTdNQFAWFQgGFQuG290KRZRmlUqltIoWM5aWnn0bx534OuVyuIdnhZH5vts40e931z3wG5U9/uk+EYXu9GBwchGEYWFtb6zghYJomDMOwOt+Jouh47ib3OPOjP4qJv/97iD/+44i8+CLyjzwCPR6HpmnY2trq6LyaoX7OmJychGEYWF5e9vRzmsHp/OkEqVTqwCgRDcPomXKq0VxAURQGBwcdW2p0i3g8joGBAczNze3J590uMAxjV1dXu9ddszL04eFhhMNha+4nav1MJoNsNgtBEDA+Pr6js3wfdzb6ZFgffRwgEK+M+fn5ribhw4cPo1KpYG1tzfV7TdNEJpNpmA3ptNOeV3Dy+a1ec/jwYYyMjLT16mh1DfrYCUEQGntJ3USpVOppkO8GzcYGwzBWF7xisdgzgopgaGgIpVKpp6QbcIvwyeV8+NKXtj2yVJXCe96zigcecKYOc/LM9VLdMDQ0BJqmXQVyhID4v8K/gd8P/zOYJvD005dbNqtwS461G/dukEqlMDg4iI2NDc98UYifVDQaRTgctrxXgsEgrl271pEqqhsQL0F74ELKVOqVpY1AvDHrf1csFl0TIKsnT4IaGICmaQ3HbSOiq358OF0LuWIRs3/7tyjXlRffjQiHwxi5aVC/vr7ek4Sboigol8tt90/tmgoQA/xG6HQfRFEUhoaGrHHs9/sxMzODN954o+eEtGEY2Nra8uxzWJZFKpU6MORuLpfrSUl3M9Lbq2SIE1AUhaNHj2J1dbUnSafbDcTHrt0axnEcgsEg/H7/jnE6MzMDiqJ27O+JepjMBYqidFSl0sftiX6ZZB99HBAQD7BuiTBgu0PW7OxsR0SEqqpNSaBuTcS7hZPPb1Uekc1mkU6n234ORVGIRCJ3vCy9W7Asi0gk0vTvtVrN1fgjnQ8bKXm8QLPxo+u6a3WCPTgG4IpIURQF2vo6JntMLNs9ugYGFLz0UhIrKyFsbAg4c2YWJ05kcPx4oeU5Oyl/7GUgV6vVwDCMK0XD6smTeOWVBL609iSSSQXZrA+XLkWajim7oX5YyeFXBv8U4mMPtrwvXn7nTCaDarWKyclJRCIR3Lhxo6M1wO/3IxgMWp3PdF1HtVrF9evXLcJodnYWwWBwz8gwp4ELz/MIhUKWwlRVVeDyZUz8zu/g8qc/jerYGIBt4pp4Z8qy7CoAri9bNJrc3/ry9cZd6JytgWo0ivUPf/hAlZXtNQKBAMbGxsCyLDY3N5HL5XqWcPD5fPD5fFBV1VKN1Hep9Pl8mJmZQTQaxfr6+q65xTRNZzYJcLcPIoQ0USGTOUQQhJ4njCqViqdzFvHbI99lvxEMBpvOBd0kcZtZWYiiuGdkGEnODg4O3tVkWH13+bYdvm96EPI8j1gsZnnD+ny+XUS3YRiQZRkURfU8GdrHwUOfDOujjwMA0vXJCyIM2F4ESqUSEomE601Wq+BirzyunHw+VywicPYF/M3M+5E44ndEQpCAjARSreDz+RAKhdp6tHkNYmgNwHM/KS+VfSzLIpFItCwVcNqKHtgmwj772aOgKOCFF0baKnk6gRfjl4y7P115HD+2/gxqNRpfHv4EjES0abv2elSrVU+IZTdqphMnstB14Nw5HwoFDgsLIcgygwsXUo5IsU7QaLy5VWARMsUN1GgU1x99HLnPpkBltwmMY8eaBxHEUH8msoqPvfireMe3v4W5aG1PCX9JkvDGG29gYmIChw8ftrx9KpVK0zWBpukdnR9JWUe1WsWNGzcaJjUkSUI4HO55Z676wKUdarUacrkc/H6/5f/19v/4H5E8fx6HTRP/8Bu/AWCbuNZ1vWMVSCcJlfqGCxcvxl2P4buRDON5HuPj4/D7/chkMshkMntWktuuocDq6irK5TLGx8cRi8WwuLhonZuqqi0D4m7WEUIgsSyL6elpFIvFnhNhpITUa1Sr1QNDhvE8D57nG5Y9d7PWNksGkXlor7prFotFDA4O7slnHUQYhoF8Pr/j/jq9r7VaDZlMZldX10boE2F3J/pkWB997DMIEbawsOBp+958Po/JyUnX72tFxtVvDOyB7UxkrecllOTzuWIRM//Xb2Piey/h4uE4vjj1845ICF3XIUkSYrEY1tfX235eKBSCYRg92Ug2gs/n22GwzHEcisWiZ3JtsnlgZLmh/5NTEP+hViUSpmlC39jA5Ne+5uhzLl2KgKLgSMnjBI1IFy9M3kfPncORZ8/ATL2BH858CwBQNkL4X/d8uGm79nqoqto1MddYrdL6cxkGeO21GESRhmHQmJmpYHFxmxR7/fWYo2O4Qf1mdfO1GvT//G18b+xx/C035Ojz6rvKOcHycgC6Djz++HVsbvraKg2Jof69F5/DD2e+haW33d/2vvTKL2ZpaQksy2JwcBCpVAojIyMwDAOSJFklhkQZxfM8NE2DKIo71F+tsLm5icOHDztKCHSKRoGLU9jPae6pp3b86wU6ee7sDRfKZRavvJJEKKQ5fu7utnIblmWRTqcRCASQz+exuLh4IK9BuVzG3NwcxsbGcPToUWSzWWxubra1R7CvI27VzJqmgaZpTE1NQVEUrKysePJdWqFVo4FuQFR3e0UItQJFUYjFYg19OJ0+850kavbqu6uqilqthlQqhUwmsyefeVBAGnrVrydu5nLS/IGiKKuZlqZpfU+wPgD0ybA++thXMAxjKcK8JMKAbVUOabnuZsJ3mrmtD8Z/I/anOPLs3pRQjp47h4nvvYTvpn4Ml+/5J3j0jd9Dbu5BOKiABEVRjjcwpFySYZiedf0jYBhmV8tun8+HgYEBiKIIURS79jAjmwZaljvKlJIyLCdd9DRNw8jXvub4c44dK+GFF0aQzfraKnnaoROiyClWT55Eocjj91cex1zkOGo1GueGH4PholNnM4Ve/e/t6seRERknfvAV62+5ORmPXv89vHr8YcyXRh2RcG+8EUG1ykLXKRgGhatXQ+B5E+PjIhSFcXQMN6jfrA49/w38+JXfRSik4Y8GftHR53VChLm997c6BD6I8/P5tiWSAHpqHq1pGlZXV62fg8GgNQ+xLAtd15HP55HP510rbYhyLJVK4caNGx2fo2maVtBJUZQ1b5mm2TERVj/+xXTaUoR5hXadhxvB3oUuk/HhjTdilkrMyRi+k9UGNE1DEAQEAgH4/X74/X5wHAdRFHH16tWe+Dh5CV3XsbS0hJmZGSSTScRiMXz/+9939N5O1My6rmNqagqmaeL69esefIP28HpvWX/s/VCH6bpudRQl3n9kHqp/3uqTYM0Uy43WjVZzxF43HiEkzt1GhlWr1YbziNvkJunqyjAMSqUSRkdHwbJs3xu4jz4Z1kcf+wWGYeDz+TxXhNmhaZrln+EUTjfu9aUjfzPzfsRO1/akhJIQEr+1+WmcfONL+NSVf4Pz83kU3/1Iy/cxDINgMOiqhTMxovb7/SiXyz1RUzAMg0Qi0ZCkoygKwWDQ8gAiGUJN06x7xTAMGIaBLMstyQO7ss64qQyzn8Pb3/52bGxsoFgsNjS5dqOG0TQNqydPgpFl0LIMrlhsGnASJc9DD63i+vUg7r0335UqrH5seknyqNEoip96BP94mcH1lScxNibhUeSxsiI7zig3k/fX/z5w9gW849nP4eLhOEQAR65s/+07938Mh7/z53j4yn/AHwK4NvXzjki45WUBmkbDNLc3/IpCY2KiAkVhHBN5blC/Wd049RD+cCGEr0cf78nnAZ3f+21/NbSdQwicEMJeoVqtelpKtbm5iUOHDjkmw8i8o+u61cHLPv8At9Yz0zQ7Xs/22pPSzecR/73l5QBWLhp413e/hHOjjzsaw3vVda5XIOW4gUDAKkdjGAY0TYOmaUthIcsytra2UKlUbrsA0+/3Y35+HrFYDMlk0pFf6KVLEcxoc/i38r/Cr/l/05GamfiW7WVnQDcJBbeNIvZa8afrOiqVSldq/UbPfbN1Y799cu0olUoYGBjY13PYa9j9XL2w+VBVFZIkgaIoZLNZJJNJL0+3j9sUfTKsjz72ASRwmJ+f72nm1DAM1woGpxt3e+mIaQKJI34spvdms0AIiVPLpR1qjnagaRqqqiIUCrk2ImVZFvF43PKrqdVq0HXd6nJGggO3Qavf70c0Gm173ckmmmXZppnYUCiEQqHQdkzVkxQ+nw9vfetbwXEcdF33xBjWNE2o0Sh0vx9HzpyB4fc33EySjCxXLOC+189ieepn8MILwxgYUDomxOrHZi9Il3Ra3FEanE4735w1k/fXe+JJWxr+68w/x6vHH0Ym48f0dAUbb3kIz/9JBA+vGTgz9i+x8MB78MR97bPY2+csgWFM6DoFmjYxOKjgH//jTaRSzom8bjD4Zh7Lv/qTeNuKirExb0sySbnS4KDS83vfzo/ooIOUngYCgaZBJTERF0XRUTJF1/Udx+okcOmkhNH+OQAcd3gcPXcOW/ff7/rzZiJr+O38L2Piyks4/vY8iulH2r5nL8vIiIrQ7/eDYRhLKWMYhkVYkfvaSNkyODhoqbtYlrUIL2JIT7o11mo1qzvonQBd1+Hz+bC+vu44IXjsWAkf/++/hncp38Cv12icP/Zv276HZVlcvXq129N1Baffp5E66p0vnW1JBlWrVaiqCp/PB7/f31PiV5ZlFAqFrpWWjeaZZnuGVnPSXpPctVoNhmEgGo2iWCzu6WfvF+z7aa+IyUqlAkEQoCjKbZ+o6MMb9MmwPvrYY9A0DZ/Ph+vXr/e8hEDXdbCsu8ecZVlHmX176QjZOLz8ctKzoNqJQb5bNYfP50O5XEYsFuu4Kw/DMAgEAggEAg3/HgwGUalUIElSy00bMej3UmFC0zTi8TgURWlpvE3AcRxCoRBSqRQikUhPNuntAlySkX330pfxL8q/DvUKhS8k/nc8++wEhoc7G0v1Y7NXJE+nm7Nm8n777yfPnsWRF8/gu6kfw//IfBymCVA08Dd/M4AHrz+LDy/+R/zh4X8NIR1AOp11dD4PPLCBV15J4vr1IBgGiEZVHD+e7zkJZoe9w2U3sJMgfzc3g3//798MVaXBcQY++tFrSCSUnt37veoi1kvIsoxQKNSQDKvVaigUCl2pPjp5Njrx9LP7IEbm5jBw/nzbz+wmqCIl+pV0Gup7/pGj9/RKRUjTNGKxmKVcZlnW8pcj879pmqBpGgzDWB07E4kEWJbd9nW8mdAhx2NZFplMBpVKxSK8ellmd1BA9gXFYnGHqq0VqXviRBZXfv7nkDwr48pjP+coeUNR1J6X17Xy9rSjXh2Vm5PByDKuPvlk0/WbdOGTZRmlUgnBYBChUMjxZzqFKIqeEUCN5plme4ZWc5LbvbUXKJVK1ji901Hf1dWrBl5E6SyK4oHwu+tj/9Enw/roY49BNptOzI67haZprhUMPM87lqDbS0e89mjSv/AdvONrn4MUvILffPPv4AOfRlfHJP5spVIJY2NjXZ1bu8+JRqOIRCJQVXVHa/dOSw7dgKIoy7tF0zSrpMl+DhzHged5a2yMj49jY2PD0yw/2WS0C3DHxiRsbfnxH3JPYZ0S8P/KHwWjA8Gg3lV5o1ekSyv0srvq6smTiH/ve/jh89/CU/wXQNHAu7/2u3hjMoLfkz8JTAIvjD6KU2OlHe9pdT7ptIgnn1zAn/zJNGga8Ps7L5/Zb9gJjb++9usolTjQtAlJYnDxYgz/x//xWk8+lzxbtztKpRLi8Tg2Nzd3/J50sewW3TwbbtRedh/EgfPnsfWOd1i/azZmuzk38lwOnD+PgZdewmIbo0qy7ngBQRAQjUatckWaplGr1VCtVlEoFFz7SpLmPWSu1nXdUjzfbcjlcpiZmYEgCBaBaBhGW+J09lQYmVP/GrMOP2c/FKVOA/56ddS75v8Mh559BnOnTztSd5qmiUqlAlmWEY/HPSOLFEXZE/LHzZ6BWFPsNRRFQbRHDaoOGogXHEEnyZJmZLaiKOB5HtVq1bWvch93HvpkWB997DHIRmsvoKqq66y03+9vaELaCl56NF24kMRLLyWxePEwfpOew09Wv4oXX/tzXLz4SFdBeDAYBEVRqFarlhF1L31NKIqy/FX2C6SsshXGx8ehqqojjxQ3sG/6A8vLOPL5z2Puqacg1gWPM5E1PC3/Ff5d4DP40+BnUNz0Y5CVEAhoPSlx6xb1m6te+Yio0Sgu/fIvY/TcObAn34lXXonj+9+L4r8LH4IRCOPv/j8fwal3b+x4Jpycj64Dk5Niy2e1/jt2Q3Z34/MRDAablh3bCQ3zP2+fF0BZfmi9AMuyd0wgks/nMTw8bAX9wLb6wgsiDOiuc6udgADQkoxo5IPYbsx2c27259IJmRYIBDpSydA0jUgkgnA4bKm+gO0S11KpBFEU26qP20HTtJZrICmvJOfjtdrnIEGWZWxsbGBychJzc3MIBAKoVCqeJzz2w2zeKQFXr44SIw9iLureB1bTNGQyGSSTya7JP2J67jW69Z8SBGFPngeSuIxGowiFQlbp891A4LjZnzdLfDQjs8mxt7a2kE6n7/hr2Udr9MmwPvrYY5imuWfKAlVVEQwGXb2HGLZXKhXH7/HKo+nChSR+53feBEliIEk0PsV9AR8z/whf4j6MU+g8SGNZ1iprJNLrZDKJjY0NR+8n5STENJp4hJFggfyOZVlrs3I7wO/3IxKJ4Nq1a7v+RoyyVVW1viNRthG1Q6vMKCnN0XUdRz7/eat8qb473Oi5c3jg9TNYCQfx++Y/Qyym4sd+bB0PPLDZMwWSfeMEwJXiaS8Nde1B+4oyjN/P/X9B5beD+5Mn1zq6Pk6e1frv2A3Z3en1It3pmpFh9mvz0EMbuHgxCVWlwHEmHnrI2XPtBizLIpFI3DEeI4ZhQNM0CIJg+f7sVelNO5VhIwKiXUBeT3CRMVsssrh+PQRBGMfTT3tjWt6OTCOB9sapUwgODzs6Js/ziMViVrdehmGszp9bW1sQRbHn5YqmaVoG04qi7FKIsSwLn88HQRBua8+8ZshmswgGg5iZmcHly5e3nwsPEx4Mw1h+o2QN3Yv5xOfzOU5w2tVRKjr/7qZpIpfLIZVKdaWgqlQqbctKOyG2ulnHKYpqapPhBRiGweDgIGKxGCiKsjpnbm1tIZ/PY2ZmBkNDQ111A74d0Glne3vioxmZTY5dq9XumDW9j87RJ8P66GOPYRjGnqmFVFXtaCMSDAYtk2UnaOfR5HSz8vLLSVQqLFjWhGnSyFIpfC7wzzE5WcHx4+07QDb6HIqirE0FQbFYRCKRaEuGaZqGarUKWZYdL8z2VvP74SnRCvVKm4mJCWQymR3edaqqWqUO7UDM/AOBQMMNBTHkn3vqKQCw/rWDbFJCg/fhfW9cwmPin4L5p+/EfGnEUw86AvvGqVxmQVFAKKQ5Vjy1Ugp0k21u9F777zY3pxGJqBAEHZLEYHPT5+r4BE781Oq/Yzdkd31TAEcG5xyHSCTi+DNOnMjil37pNVy6FMGxY6WuOpE2giAIiEQid+SmmQTJTogwu/H8wEsvdTTOnagM6wmIxcce2ybQXndOWo+NSVhaCuDKle1xdO7cGGZmKjh1atXV+XaC8eeew+wzzyBE08j94i82fE04HEYkErGIJYqiIEkSqtUqNjc3IUnSnnpLETK0lUKCKMmq1Sp8Ph8ikciBW+O6xfLyMmZnZzE1NeV5eZ6u67uUlzzPW8R/r5Jodl+4vYRhGFY5dicwTbOpZYd9LemE2OpG8RcOh3tSIsnzPEZGRhAMBqEoChYXFxt+/6WlJRw+fBixWAxra2uWFYc9KctxnEWC3ulolaxrR2bfiWt6H+5xZ61iffRxG8A0zT3bQJIMpFsQY95s1nlQac8o1ge9Tjcrsdj2Rtw0AY7T8ba35XDffRkcP17oSLVDURTi8fiuLHalUsHQ0FDT4xiGgXK53FH7bsMwUK1WUa1WEQwGEQ6HD8SGRBAETE9PW9+NBD1bW1sAtsdluVx21Q1T0zTor72Gkc9/Hmu//Mug77lnx9/9fj9kWYYaiSD/trdBbUBwkM3KW2DgvZt/iCN/dgbnwyq+WPg1Tz3oCOwbp62t7UB+ZqbiWPHUanNFxh8tyztKtoD2ahj72P3y9M/j0qUIPpH7LI58bft3x47N4IUXRqCqNBjGxLFjjZWSTgindt4o9d+xm4YEu5oCtJkHOI5DIpGwnhkyhtrhxIksTpzIYnk5gL/8y1EAVNfNAfx+P0Kh0B2pggG2CRBBEJDJZByViZAxSjyzAPeqik5Uhm7KdMn4506eRCQyC4YxEQppkCQGr74ab0uGsSyLcDjcVdc6MtuTtZeU14bDYfA8D5Zlre6b2WwWoij2vJlOK3TiE6coCjKZDGKx2B3hoUdgmiauX7+O2dlZjI+PQ1EUR/NPpyANCjiOQzQa7clcUy6XPT9mM9SvP7Iso1ardZQAlmW56TNoXy+37r8f8e99z+oO6wSdKv78fn9PVGHhcBjj4+OoVqu4du1ay/lAURRcuHAB1Wq1JWFOFGyhUOi2JH067WzvJFlHji0Iwl3pkdjHTvTJsD762GOQcjO3vlydoBsJMM/ziMfjyOfzrt9bT0o5zcI98MAGvv/9GIpFDtGoiqeeuuoqmLV/DsMwDYkwAFYnrUbQNA35fN4TP7FqtYparYZ4PL7vXWt4nketVsPCwgImJiYQjUZx7do1mKYJ0zSRz+ddB2RcsYjjv/7rCC0vA7/1W5j77d9GOBy2xhxpte6UDCX372+S7wf199540NWDbJwuXYpga8uHcFjrurwX2L4WlU0d337gUwiXNNz7zK3vaw/mw0oOvzL4pxAfe3AHWUW++18NPoHPfvYoKAr4X8q/xK/f64P+lnfhxJuzePrpy23VT/ZrTbLmnfqi2OFFQ4J280Aj8jgQCDgORpeXA/jCF2axsBACRW2XXZ8+vT2HtCIJ7d0hSSnwXpUw7ScqlQpCoZDjZi7kvm3dfz/yb3tbR6oKe+ASVnI4+f0vQHzTgy3HpxsCzT7+f+RH3oTvfS+BapWFaQJTU42Jfq5YxOSXvoTwtWu4/PTT8J04gWQyiXw+7zpQomka5i/8AqTDhxH9xCeQGhkBRVFWh19Cfh2UAKxSqXRMlpB1IxaL7YsXVq+gqiqWlpYwOTkJURSxurrqaG3sVBlsf19oaspTclHTtJ6SefVotNZXq9WOybBmsK8lo+fOYeD8eeTf9ra2DS26gc/n21Vl0A1I9+9UKgWaprGxsdHSu5VYfJRKJUexg2maqFarEEXxtiStO/W6a7dP4YpFTDz3HMTHH0f1pq/ufiYj+th/9MmwPvrYBxiGAZZle27aaBiGVZbZid+I3+9HMplEoVBwtXmvD3qdZuHSaRG/+IuXO+5aRz4nFAq1bO8diUQabrR0XUcul/M0UCHm9Mlkcl+D63A4DEmSoKoqrl27Zo0Jt0RYfXlCaHkZlXR62xxfFCGKIgKBgEWKhUIh1yUJIyMyzFe796BrhHRaxLFjBfyX/zILigKqVQ4/9EOZXR5l9YFNu0AncPYF3Ps//l/84eF/jXPm4/iVRwWIJx8EsDOYf9d3v4R3fPtzmIvWdjwTZOy+8keTVunmUn4Yv5b/Ncz+VQVPhK9b6qdWsF9rUq5FyzIWPvIRLy5fV2g1DwSDwYalkW5I6ZUVAZLEQBC2n19ZZizipBUhKwjCHVfu5QSFQgGJRMLxs2+/f50GnfbA5eT3v4B3PLv7WaiHm8y/ffyfiq4il+Pxta+NIplUsLYWwPJyYNe6MnruHKa//GUAgPn5z2P1H/0jcByHVCqFSqUCURTbBp8URWF0dBSHDh0CAIhHj27Ph/PzBzbQkiTJE9VQoVAAwzD72izGa5ByVXu5ZDvVdKc+VPXvSyQS8Pk6K4OvR6+JsPrOr4ws4+qTT+5Y64nCyw2JJIpiy3O3z0WrJ0+iUOTxN8n3I7Hs74nXaLs9pRv4fD4MDAxYHcc3NjbaNgnoRLlvf28+n0ckEnHtIbyfIB07nezH3STrRs+dw+SZM1j3+ZD5+McPROVGH/uLu2/310cf+wwy8e5V9xJZlpFIJLC+vt7R+3meRzKZRCaTcexh0o3prBcKlHbEXyAQ2BUEkA1DLzL2mqahUCggHo/vy8JLSn8WF2/5rpFrVK1WdwVrrYifeuUR+df+OrKRjcViCAQCkFIpR+PBOvZpQHki1jEp2g7/8A9xyDIDn89ArUajUOAbBsj2AKVdoPM3M+/HxcNxvHr8YZRLCfy3kc8g/co63jX/Z5j50VO4qHB413e/hL8b+Akcf3veIsrqcexYCS+8MIJMxgfDoBAKaRBFtq06zn7PyPmRkbZfWz03SolGhIFhGK4beQiCjvV1BhQFDA3pFnHSipB1qto0TXNHu3eiIrtdN9O1Ws0R0UNQX+rbqPS3XTkwcGuOF9/krFsdIdByczLeNf9nECMPQkXj8WTvLjl59izeOvIE1t8eaKkqWz15ElyhgPC1a5h76ikQnSDp6BgKhSDLMhRF2S4Nv7lG0DRtdXtLJBI4fPgwMpkMCoXCnqpxOoFhGJ76YRWLRaRSqdv2WWiETCYDQRAwOzuLK1euwO/3o1wuN91fdOJDxRWLoGUZ124SSFyxiMizz0L54AeBVKrr79Drpgv1nV8PPfMM5k6f3jXfu+ls7rZsd740sm2r8PeA+eruMupG65DP57OaIrWCl6XyNE1jfHwcoVAI1WoVV69edXx/KpVKR0SYHaVSqefm/16CoigIggBlZcUzhTsAbL73vdul8I88AmB7f74XlTp9HFz0ybA++thjMAzTkRdVp9jc3MTExAQ2Nzc7NuQlJYfZbLbrltR7gVqthlKphGiT86Moate1EEWxpwQl8R7Z63KSYDCIiYkJFIvFXeNO1/UdZAO5t4ws49AzzwDYTfzUE2DNSC7DMJDL5RCLxayx045otB87HXVPijpRcy0vB/D66xGoKg1N2+4+OO5fx+TZs1g9eRLzpRGsrAjYfMsjwOndAU6zQGdkRIYIIJPxo1JjceFCCm/J/P/wjiufAwD8yiDwjm9/DsffnkfxU480/Q4nTmyXQ37jG8O4eDGBbNaPTAZox9c0IuuWH34Y+k3vsv2AG6UEIZns6sl2nij1SKdFfPKTV3HxYgz1nmHNxipFUdA0DQzDWJ9F5geiZiAd9poFLqTDXi9NsHsFp2tRvW/XAw9s4MUXh3b4eAHAF784BVFkUKlweOyxxZZKRjdJk3RaxDtfOosjz55pqyQDbo29dz3K4+vmr7VUlanRKK7+3M9ZP0fqFLw0TSMQCOwIIgOBAILBIEKhEARBgGmaUBQFoVAI8Xgcr7/+uqPvtV+oVCqeBn+apkGSpNsm0HaKGzduYGZmBocOHcK1a9eQTCat0kO7cbmu6x0lAUfPncOsjUCaPHsWh8+cwTzDQPyFX+j6/N0oay9cSDpuQkJI7/p1Eti9RnLFIgb+4i9QefRR6G3M9GVZdu1f166MutE6RLy/NE2zSG7yPDAMY3VO9UrNHwwGMTIyAtM08cYbb7ha12q1mqukUCsUi0XLt/B2QCAQQOrrX8fhdl6jLuIS39gYsp/4hPUzsa45KKXrfew9bo+noY8+7iDQNO0ow2OapmWu2qhTDM/zjgKvarUKTdOQTCYts/ROQLLfkWefbbswHQSIoghBEBpmIxVF2eGfYJqmZ5uNViiXy3saMCcSCQwPD2N9fb2hF0W1Wt0REJFN49Unn8Tc6dMNSZR65UW7zUehUEAymUQymUQul2u5OVej0YY+V043Os3UXIwsW6TQiy9Oo1Dwg6IAw6AQi0n4GP4ER86cQaHIW8b9f2sOQXkihnR0N5nS6HxO/OArOHLlDKanK/iLt/0c3ngjilfHHsYfAijOPIgf+qE85qK1poowO06cyELXAVWlwXEmVJVCu31aI7JOjUbxnfs/5qoLXz2cKH2avX7zLY9g6SeC2HjLQxi8+feWqsPRUTAMY817buYr++e+7307TdJbfaZpmshkMo4/pxEURYGiKJZR+u1ULuZUbVAfcF66FNkVgAKAKDJYWwtAlhn81/86jY0Nf9eNDAjcKG/Ia/7/7L15nBvXeSV6qgqFKuxbo3f0ym5SIm06simLjuJIlu22qSSiZXOxTWuJqJHlyDPJZJzJy8y89/KePe9NnMnEEz0nGlPxpngkMpGljC2rZcuSbcWUSVk2JVEUm2Rv6BVoNHaggEJVvT/AWwLQWKqwNJsSzu+nHyk2unDr1r237nfu+c6XmrgZh2Pl/WTYaBT9Tz4JCnniWHQ4wDBM2fWZ4zjYbDZYrVaYzWbIsoxsNotkMonFxcUionTHjh0bKvduJVSr0lcKPUFmMpl8y5FhxFB/fHwcTqcTkUgEBoOhyGdQkiQEAoG6rl/psGXpllvgEMWGFUlaCc/Tpz2qV+Vzz/XggQfOVyTEConx0vdkuT1h7+QkfMeOYYVlsXb33RXbIMtyzXTBcqiVRl1u3SgsbtFKYshkMmFgYAAURSGRSGBhYUHX72ut9KsHsVgMbre7qddsFRiGQezjH8eUolRd97UevHEct8E7ra0Ia6NNhrXRxiaDlFCvBEmSVNPLaos0Oa22WCw1T6+WlpZUM9hGNugcx0H45CdxiWGwdMstdV9Hb4BdL+LxODwez4Z/FwShyJ9IEIRNKWMvSRKy2WzT/ECAPEm5bds2hMNhLC8vq//u8XjQ2dmJubm5ss9cUZQNqTykKtPqzTdDtNurBkF6VD/hcBherxcdHR2IRqNVx3+56+o14C/9kxYE9ffD4T2gaQUWi4hMhsG110aROphP19Ji3O/3mzHw2Pcx/kxxe8h3GSZuxO5YGOfOOTAd68WloftxeHxWt2qgry8Ns1kCRQEsW9knqVx6JGnnmTMuvPSSB1Zrrq6qnHqq+JV+PpEwwJ4N4faoFZPfHcA+W6ymd1coFEJXVxesVitSqZRmVUOtdtbr5aMXuVwOoVBIJU2uBmhVYZQGnDt3xvD886YNAWgiwUIQGNC0glCIx89+1olz5xxFz0QPwVL6Wa3Pr/CzlVSmviefVBWwEs9j7uBBcBwHiqLA87xa0IEov4hCY3l5uaoPWDKZhMvl2rJkGPGK1AK96s5cLnfVqE60QpIkLC0toaenpyxZozclttqYLvz/RCIBVw0lVbNAyG2PJ4NQiMPZs/aKZFghMS4spDDw2AkY7r2x4lxempgAz/NIXk5Lq4R61IpkL3nTTauQJBTtKSu9GwHt5uyNwuv1Ip1OY35+vq7fJ6q1ZiKTyUBsAtG6WTD29iJw550Qq+wbqx2UkHGwum8f7J2dGw47yMF5Wxn29sVb643VRhtXAQwGQ0UyIJ1OIxqNatoQED8dUimmGsGSTCaxsrKCwcFB+P3+hkxzKa8Xqc99DrbLfjN6NoKnT3vw4ose+P0WdHZm6grQ9SCbzZbdnAuCUESSbabBcSaTaSoZBrzpbWOz2cAwjEqOzszMVFQASJK04eXvPXlSrcoEoGIQVOpzUguyLCOZTMJms8HhcKhqx3Iot6nRqgipFFiw0Sjm1jw4vv4puN1ZWK0iJIkGz2fxwQ+uqp9z+/mqxv2B17Mw/PcfICRl8K2RPwKz6xZV8VQafOupblQOI/ZlfNH5Hfx05Ha4xyubAhcGqy/svQuLiyYwDPC97/VhZcWERILFDTcEkckwVX3HyhEUeqr4lX4+GHTgwOpx3Lv0pcs/ux0+X6rqs0wkEmqqsh4i4cwZJ9bWOPT3p8reZz1ePuWglcQh6+vVQIhpJS7KVezq7k5vGOMHD87hxIkBZDIMZJmCz5cqKmQA6Kt42gwis9JzI2/Ztd/4DXVsbNu2DV6vV1V+JRKJDcovRVHU4jRA/oCrUFEWCAQwOjq6ZX1o9PhInS6j7qwGURTfcmQY8KYnWk9PT9GhE6B//6B1TAuCgGw225DStDD9uxqIV2UoxKlkN1B+7hQS459Y/Do+eOEruNgZgnxZfb3BL8zhQPCuu6rue/SoFQlqHYKUFpAh9xL8nd/ZlGJGNE3DYrFgdna27mtorfRbz3WvFjKMoig4HI6yB7gE1Q5KyHyzWK0Ij41t+Hk4HIbVat00H+c2th7eem+sNtrYwqBpusiAuRDxeLyuVD3izVSrUgypktjf34/l5eW65OgEFEWB4zhwHIfV1VVNmy0iw89kGKTTDNzuIAwGpWaArQflNm4kfakQgiAUmWbreQlqMZGuhma/cLPZLGRZxuzsLDiOg8ViQTAYVFNrK6HcaSNRhgX37oV4WTm3NDGB06c9OHnSA4e4jgOJR+DzhLHtn8sb5VZCMplUqzERD7Fy7auUhtmIoufnUyN48MxHQVGAS1rDf/f9OZ4b+jgG320oOv2uZdTd9dQP8cHprwAAvjb2H7AS60En8r9f6rdSrhCEnrHSOzmJ8RPH4DyaxZyvfHomG42q1btO79qvBgZzc2asr3PgeRmJhAEXL9rQ358qIvdKr1UuQNNTxa/08yaThMneg7BYcpjsPYR9ffngqtqzLJyTWk9p/X4zfvazbly6ZMWlSzaMjsY3tLPR8UOgh5iJx+MwGAxVy9kTr6HSVHiGYcCy7KaY81MUpTmlr3RMlxvje/aE0N2dxpkzTpw+3QFBYDaMnaWJCdCCAEYQitRZ5fq0GURmpaqqC7fdVhTA22w2yLKMqampDesjUYal02lkMpkN7zyKomA0GlUVmSRJsNvtTU9xagb0zK1Hv38tKOpdUL4PHLbVPri6Er6Ym4WlpSUMDw8jEAgU9aHe/cMZz2G8/4BRU8p8IpFoKKWNZVlN7SNelaWeYeXWPJ8vhTtv/TW6nvohIndej6nZo2AK1Nfl5nEt4iWTyegmjsnhiyhSmJ214PnnO/GZz8yqPy8tIEPuhaZpCJ//vK7vqgddXV2q32S9aFUBhErXLfRQKy0Uw3HcFSO6KYqC0+lEKpVCPB7XNVZCv/d7WLbZEPvYx8r+PJVKgaKoLXt40Ubr0SbD2mhjE0HTdNnTr0QioYsIK0f6xGIx0DRddSMajUYhSRJ8Ph9omi7rI9UqEBl+R0cGfr8ZMzMWbNuWqBlgl6IaoVBu41ZuI0gCHYPBUFQdTMt31zKRrhUstEKKnc1mYbVaEQqFNKc9lSMwC5VhcwcPYmliAtLDL+Bbp6/HbKIX/zr7KG5T/goP9/8xcgc+p2kzT0AMpnmeB8uyYFm26kZPD/FQS7FTmAJyYO4RHH75L3DddeuY27PxutWMulf3fQjfupg/US4keLT4rRSOHVtmHX/S+R2kDt5cNbWk8E82GsXOL38Z3lOnMD9vgf/QAdx48rhavWs61qOqsvx+M3I5Giybg9UqYnQ0ho99bKFq6mA50oGQg08+2Y+lJR6vvurEiH0ZviefhII8mVDY/lL1EJBXhO3ri9WcF4QE0oszZ1xYXDQhl6OQy9GIRqurKBopAKKXmCFmxaUqBKKCqJUKyjCMaszfSmKM47i6Uvoq9SUhyXbvjpRdq0WHAzLP1/QnJJ9tlMisVFW19NocxyEU2pgaJooiYrFY1fWKrG+ZTEZ9bgMDA4jFYlsuwNLaHr3KUCBPhkmSVNdc3upIp9OIx+Po7+9XKzMTlaAWFL4DnlH+DIdjs6rXViUQ4rVeJRPP85oVV3v2hNT3lqqi2rsXwMY1b89rT2D8mWOYGjiqHl5VKtZSbg0sRT2kD8MAFy5YsbRkAU0rePrpfuzYEVfvobSADPlz+cMfxkbzjOaC53m4XC5cvHix7msUqk/LoXD9JYV/tB7Klr53MpkM4vF4TeKUZVlYrVZV5VfYxsKshFaAHNzwPI9EIoF0Ol11LeM4DlarFUajEaHh4arXjkQicDgcW74KcButQZsMa6ONTQRN0xtOibLZbFHaopZgrRJREI1GVUVBJSQSCczNzWFwcBAMwzRkqg8Uy/CrtZ3I8BMJA6zWHG68MYibblptqodRuWC1EvkkyzIcDgfMZjNWV1c1BQhaTKRb6YFWDoqiIBQKqcbjpMhCPYFzaf/1Tk5i/OljOGTqxH81/Dt8K3cXjAYZ/yx9EkMChf2xhZqb+UJks1nwPK8apFdDoUqtFmoRZ4UpII+ZjuB97wuCmbix4vUqkR6d1xrh/w8fx+KiqYjgqea3QubEGc9hday8/xeP4fqffLWIbCucO+SeCudR7+QkvKdO4RcdH8BD2XsQfdQN7tb9aiWvvlhelSUspPC55DfxeP+nETF40N2dVomwQiKZvfw9wb17VQVeOUXeq6868cwzvaAo4LXX3Lj5pb/H6At5JY982WepEOXUQ2w0it7j1dc04tVEoH38KhBFGjQNGI0yOE6qOg8bSbvTS8zIsoxUKlWULpnNZhGJRDSR4qTaayKRAMuysNlsYFlWPcVuFgg5rVe1WqsvyynHCEqr0jIMA/flVJhYLKb50EBLu7VUVbXb7WXVK9mlJVhPnEB0YgLQSJ5KkoSZmRnkcjnVmmAr+dFoHTtE6TkzY0UyydSsaEuQyWTeckb6BCsrKxgZGYHBYNA9XxYXTUilDGBZCaJYPW29EKIo1m2tYDQawTCM7vFXa26XviOrrY1axoKe9uX9MPPKU1GkoShAV5eAbJYuevdW82MjKtxWoa+vD9FotCFlVyUijOwVaEHAtkceKSr8o/VQVlEU9b9oNKqZBBJFEeFwGAaDoWz2AcMwqkJWa5EvvWAYBg6HA3a7HaIoqlVdgTdVbFoI2EKsrq7CaDTCaDS20yXfhmiTYW20sckoXKDJxr8QWoK1SsE6uV4tWX0qlcL09LS6qSv1wNCDwk1htbaXk+H7/Wa8+KJH82lWrZNqPcGqoijo6upCJBIBTdOaTne1mkhXQzM2B4qiqPJ7QRCwsrKy4TMsy8JkMsFkMpXdFJT7t9L+W5qYgH/BgsdOH0EuQSOoePEX8p+ACslY/YWICxfsGBuL4YYbQjVLsQNvbni1pA0UqdR8vqqfraXYKR178p5bwVSphlltHJUL8AvJNpe0ht9ffxBM9Mai9MMP/J4Ex0wvnskewmTvIex+V7hIWVc4d4CNfm1LExOYn7fgoew94PvNiAWA6VgPOg8eLDIRvv4n38IH57+C6w+EMPmOe4rSeYuJZEA8eBCDx4+XrcBJ/v/ll115NZsth3jcgC8t3Y/QANDTkwY/8YGqz6XcvWkNmLRuZHfvjuBnP0tgdtYKg0GG05lV52E5cr5Z/mFakUqlYLFY1MIp9aani6KoKnkpigLLsuA4DiaTqWEVDk3TGB4extTUlK7f09OXpc+idI4Vqg04joMgCEin02XN3hmGAcdxMJvNYFkWiUSiqg9mrfeCzWYrazGQSqXgPHGibvLU7/cjm83immuuwfz8fMv8f/RC63jx+VK46aZVfOtbw6BpBd//fh+6u2u/q99qwWQul1PTY3O5nGqGTlGUroDbKoQx8coP8B3uM1iV3NizR1sV21wuVzcZRlEUbDab7nWn1tzWutdiWbZqqjiBXnXd2hqH1VUTfL4kQiEesRgLjpNUr7NqaPZhQimcTidYlsWlS5dacn3yPr10WVWrpfBPOUiSpNqn6EUlRbMkSUin06onmd1ub1l1ZZKa3ozrK4qCcDiMnp6eJrSsjasNbTKsjTY2EbIsF6UxSoEAeh99VHewVm0jorVSTCaTwcWLFzE6OgqGYXSXfCbgOE7d5GshJVQJe0nlufe8J4Tdu8NVX+J6PYyA8uQTOS0llRa1bmi1mkhXQ72eC2STIQiCpmCDnJjF43HYbDaYzeaivtBinio6HMC/vRV3nF7DyZMKAgEOi4v5wF4UKUxP2xAImPDSSx1VS7ETyLKMXC6nKW1DT6CtZWNeOPaA5lUY9PvNkCTg0KFZBAIcfn/9Qdzy9Fcw1Z8sSj+0CwLuvfAlDA8nMH/oAKK+/UXXKXe/haot0eGA/9ABRB91IxaAOv5L0y8/4ojh4pEjSN12M25wvHm/pUTy+pSAG08e35AGU/in32+G0ylClinE4wbkcjR+5R/C/fR/gbICfPSRBbz73es1x36tZ1luQ6snYH/ggfM4c8YJgCpaQ8gzjkSNBcRgfc+73vRKUqgil8s15NNYCEMkgp7LbYlfVrfabLaGUlQsFgu8Xq8upbCew4dq842kFRJQFKUS+aVm9eVScaxWKwwGAyKRiOYUQPI8EwcOwFim0EE2m0U0GkWqQfJ0dXUVBoMBO3bsgCAIWFtb0+1502yQuVZrTLPRKHY+9TQMkX+NtMWFmRkOZ844a77nml397kpBkiTEYrGKqhniDQfUVvYCwMhPfoDb4v8VkkThb61/iOef78I73hGp2Z+NVrrmeR4cx+ky+m+Wz6LD4dBEPGklp8h7rL8/hZUVE7JZGtu3R+HzJTUfyrUyhZeiKPT09GBpaanha1Vaz0tVtbUK/1RqZzgcbqliVRRFtboyORDayiBewm3vsLcf2mRYG21sInK5HMxmMzweD0KhEBz/9E8YLvW4asImRGulGFEUceHCBWzbtg2Dg4OYn5/X/RIg6U2KouhqO9nUcJyEV191Ip1mcO6co6rEuxwZVQul5BPDMPD5fEilUqpPjtFo1CxnJ8ogkvrFTkzA59MeHOs9xSJVQ+vx9AHeVAtmMhk4nU51g8UwjOqZVohyARIhkvx+Mx5+eBuilwTsD38HX8fdsHaYkEgYqpZiJ6AoqqKCo5JypNSYvllohkKoXNouY78RU/1JLE1MbAiQZJ6HYeLGsqmlpXNnroxqq9z4f/FFT1H65XU/+XrZwgalRPL7px/H+InitSevMPOgb+9dQAzqvY2MxGG1ZhGNGjE3ZwMA5HI0nn66F2trJigKqpLZ1dYFUimqdKOsZ55USsdbmphAJGrEXwQ+i/gLbsTjBuzZs4bdu2sHoKUoV7VT6xqUTqfrnr+12jJ38CBSqRQymQxcLlfdFcLW1tawa9cu/OIXv9Bd1U0Lqs03p9NZMVAiXnK1Alie59HZ2alWWK71HiN9OAVg8VOfAsuyMBqN4DgONE2rxGUz3seLi4vI5XLo7e1FT08P+vr6EAqFsL6+fkWIIzK3ah0I9E5O4qZ/OYZX7G58w/J55B9R7YA2m80iGAyq6VIktfdqgiAIusjVWspev9+Mf8z+Pl42ufH38t0wGmVYLJJ6KFGNZG+074j5eCgU0jzeGvFWJNCzHmklqMh7bGHBDIaR4fMlcdttC7rW81YplYD8oYIsy00pnEHTdNkU19I1qZ59saIom7b2xONxyLIM++WiTFsVoigWeYe1CbG3D9pkWBttbDIEQUBnZydisRj8H/wg5HgctCCAjUbr3nSUQo9PgSRJKiE2NDSEubk5XSeRpHy03kqYfX1p2DLruPG1f8K0fDd8PgqCUNtHo5oPTTmMjIzAZrOpVSWtVitSqVRRuWuTyaS7/fUqi7SkDBDkcrm6ZeylyGQyWF9fh8fjUTfXJpNpAzlV7b58vhTuueciPH//OG77l78Ca1HwPxL/pqgUey1UOmUv972VjOlrVWXUspFvTpBbLm03f12/34yBx05g/Jn8PdUi3UrvqbBSZKmpfeE9F5JcP/d+GBOmHxf5rBVel1QAW731Q0j13YwpR1a9dimxd8010TwRZl/CJ3JPIvqBm7GY6cZXv7odkpQfPzyvQBQp+P0WTWR2OTidzrJqSZqmK6oZtAZqosOByXfcg/gLbvC8hNdec0IQGJw75yzbzmqVYonHWmHVTq3+LPVUCa6GSt6IoVAIbre7rmCPKNfe85734OWXXy7b5kYC5ErzzeFwNC04pWkadrsdNpsN2WwWmUymIglZ2Ie5XE5NhQPyqtlmKybC4TBEUYTRaITdbkdnZyc6OjoQi8Wwtra2qcbNJM221oEAIZN/PvMxOKQsurok7N4d1vQdpE9TqZTqd0c8hIhaUpblIrJzqxBm9aQzl+vLwr8vLpoguRz42Q13IflrF7ptaZjNuaJDiaWJibLzqxlKJpqm4fF4sL6+rklZXm0fUGsdIOSbnr2O0WjURML7fCns3BnBN785ii4mgPc89wiiu25ADSeFIuhpl15wHNfUNGGO4zT3y2b71epBMpmEoijqXDcYDJtSLVkviGUMiRnaeHugTYa10cYmg/g9dXV1YX5+HtLlqlrlzKgJagX/pcjlcroMQkk5+W3btmF4eBgzMzO6CDGr1Yp0Oq0rgPD5UviTzu/g+p98FYYBGf9LuE+zxFsriE8PCaxFUcTMzMwG7xZSNlrPy29pYgK0IIDRQWTq8fchEvNmnk6JoohoNAqn0wkg79OUTCaLnnWtAMnnS4H9w72YuuYo7J3vxU2zy3jP0BxunXkUS+OV0216JycRuPVWoIw3T6XvffFFD/hEBHdT38B3jJ/B2bN2dHena5IRjWzk9aBS2i4hlhziPZgZs8K8ay/2TD5RsU1EcZdOMzCZJNxzz8WiSpHV2ll4KnzrS9/AwM9PIvvcKGbuuGMDwfVF53/G9c98FRc7Q5Bf44v6oJTYC4dZBAIcfu/8/8K9c1/Cqekwovfux/q6EZOTvbBac0ilDIjHWVBUvh1ayOxC1AqYKs0VPUQ0eUZ+vxmKkk+vyWQ2trN2pdi8x9p0gRLvShXNqEQsEd+Tjo6OugLolZUV2O12jIyMYGlpCfF4vGhNbFZqMYHT6axa/VgLiAl0oQ8QIViqEUzVyPBWeF5ls1msr6+DYRik02nEYjFwHIeenh4MDw9DFEUEg8GmKEq0gOM4JGocCIgOB6L37scBfxiLi4Lm/ceG61z2uzMajSoRVgqKolQfuFYZb2sBKXChF+WUvYUg6xDLKrjmmqiqpE3Z3zyUqDS/6lV7loIQYvF4vKZStdo+oNo6wHEc7Ha7bjsIPZ5ogQAHk0nCvfLX8W/X/k9856k/AW76oKbfJebqrUKzjfnNZnNLlLpXAqX3QdM0TCYTLBbLlqo+u7Kyovpx5nK5t5wHYhsb0SbD2mjjCkAURXXxr0U+1KqgWIiitKyuLt3tunjxIkZGRjAyMoKZmRnN5BZFUXC5XLrJm9TB/EbQteu9uDG2WvdmuxIsFguSyaSmFCW73a7bL0e+TGRKVYhMAmJkqwWyLCMcDrdEpp1Op8HzPHieV5UUhZt/LYop8pldkLELMxvS+UqhJYgu/d6nnurFT3/aiXvjf4P/hP+IFGOA0Pk7NYsoAPVv5PWAjUZx48nj4G7dj+lYT9HYJVXDRNaDb3Z+HhOxRfRVadOZM07MzFhhMklYWDDgu9/tB/fB/WqlSIJy6jHfk09iGMDCbbfBMZXftC0umNTPkr6ambHiYdudwAHAgxjGjx0DLQiQL1fZ6+szq8ReImFAPG6HxZLDCfEIdnwkBuZgvvrmkSOz+O3fDmBx0QSGAVZXOUz9nMLHX8v3KbPvFgC1gw2appFMJpHJZFST5cINcTqdrhgE6ElxJWThmTMuvPSSB5kMA0UBGAZFxTu0Voqtx7dwM0FSdGoVUamExcVFDAwMIBgMwuVyYW1tTU2nKe33RollQRDUtEStUBQFmUwG6XS6qIoYkB9TpLBAIpFo2GupFZAkCdFoFOl0Gk6nE3NzcwCAzs5OdHd3o6enB8FgEOFwuKXt16OGrqY6qTYGSn9WTbGuKAoEQYAgCDAajXA4HHX7a9YLRVGQnJvD4FNPNeWwpBCVUtlEvPneK7euaUkR1gOKomC321VVeKUDQPI+ZhgG9st+T4IgIJvNbmgnTdPgeV6tIFgPyNzVQjyQgjV/r9yFpM0A674b4IW2uWKz2VpKtAqC0NRxS9azt6JKSZZlJJNJpFKpsr62VwqKomB2dhY8z2N4eBgURTVUFbSNrY82GdZGG1cIZHGtRT5oCf4JCgP9zPbtdbVrenoaQ0NDGB0dxfT0tHaPCZaF2+1GKKTd14nceyeATjTPDwp4M31TKwwGAxwOh66TeT1B+fj4uJq+Ew6Hq/ZrPB5vqbFpPB5Xvd5MJhOy2WxDp4+F/WD2+zH+0EOYuu8+pC7nLpTrp2pB1OnTHvz9329DPM7i67gLFKXg6c5DOOBe10RGVJtTzaomqM61o0DnBkNwYHraqhLYDFO9TeEwB0FgoCgUEgkWly7Z8c3Mu5A57FT9xcqR4kQ9BuT9yF58z2H8+BeDeAaHEH3UjZtuWoWiADMzVkxPWwEM4D+a/wx33vprSDwPRhDU9UI8eFAN1tbWeLzxhuPymmPBz993R5EZf2lw7Fh+Ate/9FUAwKl/ySB67f4N91j6vIkpOqmKGovFwPO8agRfbR7qTXEl7d29O6ySeMWqr1nNlWLr8WfZbGQyGWSz2boCU5LOYjabEQwGi9ap0n5vlFgWBAGSJMHtdmsixNLptLo2mv1+vKNknZFlGZlMZtMCx0JyesS+rIsYzGazalqrwWBAIBBAIBCAw+FAZ2enWuk4FAq15H7qUUMTFM7lamOg3vGRzWaxtramO9WuUaRSKXQ99VRT1Y+lBxjV1oty61qrCAKyX5MkSS26JMsyrFYrksmkqqAq9Hszm835ogEdHUiOjsKB8gUt6gWfSKD3ySdrzqHC6tDMzo9il0YvUbPZ3PLxlE6nYTAYNFco1wK73Y61tbW3rIcV8bUVRVFzwYXNgCAIOH/+PEZHR8Hz/KamsrexuWiTYW20cYWg1zBUixKBBPjLH/kIPA28UGZnZzEwMKASYlplwltJ6uxyuXRv0sxmMyRJ0nxiLjocFX0+CtHR0aGSTzabDV6vF36/v6yZvNZqi7VQjWwi/kDEuJoYm9b7vYWb+J1f/jK8p04BAH79xS9u+DlpFy0I2HaZyCkNAM6etUNRKFAUEFI68F+pf4cxewx9fYsVyQgSdIzYl7HntScqPg8tRErpRrZcX1Yj1SQpbzrPsgrMqXVc/5NvwTB+Y9n2+P1mXLpkg8GgIJFgwPM5bNsW35DKtz4l4MDs3+Ll3bdhOtaLxUUTliYmwAgClMvtWH6JhwNAR4eAWCzfjsOHZ/Hss10AFAwPJxEI8JiO9aDz4EGw0Siky8ow4E3SyO8349w5h2b104Xf3Ic3fsmBAvBk4G7s88d0pa4SFCpDym38G1Uikft7sUyq4w03hDRXim2VP8tTT/Xi5ZdduO66MPbta6waWTKZrFulkc1mYTaba66DzSCWSQpdoZdhKRRFUdVUBOMPPbRhndlMbExB/s6GghS1IEkS1tfX0dHRob6rotEootEoeJ5Hd3c3RkdHkcvlkM1mQVEUaJpW/wPeTH2vR0lmsVhUMkzP3Cqcy9XGQCPjg6T8ulyuTSHEFEVBKpVCWmebq/WbHlV/OdA0DbPZrP0m6gDDMOp3mEwmDA4O4o033qj4eYqiWqbY652cxIAGIpKNRvGJmeN438e0vwdI+maroSgKstksHA4HwmFt/nq1YDAY4HQ6m3I9PQS4XnuWRpFOp6EoStWCKpsNWZZx8eJF9PX1wWw2vyUVem20ybA22rhiMBgMMJlMG/yrSqFHiUAC/WZ4IszPz6O/v18lxLTIhLfKi8LpdNbdBzabDQzDaFaIVQvyiZEsy7JFKZhOpxN9fX2YmpraEMA0yx+iFvkgCALi8TjsdrtKiLEsi1gs1tAJ5NR99xX9CRSTS6Rdl44cwdTRo2WDjs7ODLLZfLBHUYDXK+COO2bUsV9KRhQGHYMXH8H49DEwgoDpO+6o6x5Kn0m5vqxGqq2vc1haMsPlyuJT8f+JD576CqYGkpi7TEAVBk+LiyZYrTnccEMQFy/aIMtQU/kKSaj3Tz+O6y98FV8DcGnofvT1pSE6HEX3WO4zPl8Kt9yyikcf3ahyqkTm6lU/Tcd68MK2P0Znp4B4gMfioqgrdbUUldaaepUmpX1e6YChdFxtpinxU0/14u/+bhwUBZw82Ymf/9yD225b0l1Bldzr8kc+AqXOoIKkGNYiV5pRhALIEzqJRKJsGrmiKFhfX98wJsqtM5sJotgesS/hujNP4vRHboHzaFY38SNJEmKxmOrjSCAIglrkxeFwqJ5KkiSp5vRA/gDH7Xajq6sLoVAIq6urmr+bVM/MZDK65lbhXK7qvdaE8RGJRNDR0dHylEnSr9DZ5tJ+K1xrFhcb8xd0OBxNU11pgcViuaLpYLGPfxxTglBzDul9D3AcB5fLtWkEC1nLmkWGAXnTf6fTWZefHfCmlYlW5aweIreZFb8FQUAqldKV1dFqKIqCxcVFjIyMlK3A3sbVjzYZ1kYbVwg0TcPpdNYkwwD9QZkeM9JqWFhYQG9vr0qI1XqJ6tlIteLUifRpo/dPTHzj8bgqja50AlwpyDebzbBarWXVcpFIBBaLBdu3b0csFsPq6qr6gi2UYus5rS/tTy3kQzKZBMdxqmrNbDaD4zjNPmvlkPL5ipQaxBOIjPPSQKoc3O4Mrr02gkTCAEmi8Du/s1Bxk2X2+/Fb/+/X8YL3SxBH+oCL+X9vZkKBHiLn9GkPHntsCJJEIRIxYu7gRzD126vq75Zu5Efsyxi8mFfI/bPvblz3YRHGWBjvn34cKfvNEJHvo9TBm3EKQHTkZhweL78xrfSZQnKLYfKBPACM2JdVJd/8vAX+QwcqEo7V0NeXRjxuQDDoAM9LulNXtaJepUlpnxf2x4h9GXtOPoEle3M9gvTi5ZddoCjAaJQhCCxeecWDmRkHPvKRBdx0U0Dzsyi81+TISF3m2+vr62oQrnUNqvQ54munIO9rV+kaiUQCZrN5w3oZjUbLvldK15lWoxKhet2ZJ3HvhS/h1Ls+h7l76xvfJLWqUoGVagczyWQSwWAQHMdhaGgIFosFc3NzmtLsKYqCw+FAMBhEcO9euF55pagSbSU0iwTVApJCVa8HnlbUSwKVrkmF869v711FpPuIfRmDxzeqlsvNHavVuqkpokD+ILDe934jIIdvVEcHAnfeCbHGnljve4Ac+G0W0uk0rFZr069rMplgMBgQiUR0ETIsy6pVm7UeWGu1Z6lU8bsRxOPxDR6iVxqKomBhYQEjIyOaDorauLrQJsPaaOMKgZzUkFK+9aLcRqrRCl2FWFpagiRJGBkZwezsbFXyrnQDXilAajR9oBSEyLFarU07STUYDHC5XJAkCYIgwPvd72Lk2DHQNA3/4cPqi1ryeLD4qU/l/bcu+2wQc/pqWFxcRDgchtfrxfj4uJqmUTgeqp2AFp7GdXencezYNggCA56XcPToRfh82k5NY7EYPB6P2l6GYWC328HzPKLRaEOnYOQ0s9BHrjSQKh0jfr8Za2s8TCYJXm8GigLs3h2p+B3jDz0E74VTuC/85/jfrd/Cc937cZP1RazefHPd7W4ExHi9q0tAKMRhJt6NubvevN/Sjfye157A+HT+Ge94dwbRPfvzBQlOHMOUI1ukRIveux+7IQMoP1eqfYbMr0cfHQIbjeKDC/8MescyvKdO4efOW/Cfl+9H5mEn7rnnYl1zkcQarYw5SseOVkK9XPBEyL7B45WrfNaDwvFMeb2ag+zrrgvj1CkvEgkDFAWw20XE4yxeeKETKytmHD48CwBl77fwOwvv1ZLL1UWGkbQ8QJsKw+83Y+Cx72P8mY2f652cVH3tKEBNyy1HisViMZjNZrAsC5qmIQiCpsMivShdc7QQfpUI1fWpm3FqOozUwcbWm3g8jng8DpPJpKqT9SCTyeD8+fMYGhrC2NgY5ubmNPUdwzBwu92wHT8O76lTCL/znZi77MG2VdCIB55W6PHo9PvNWJ8S8gcWB29WFWGDx4+rZOLSxAR8jmKF7Z6T5dea0rFltVpbQqbUAsdxWFlZafn3yLIMQRBUr7LSIhi1oIeMNZvNm1aIwev1wmq1tjSdjmVZdHR0qAVmqlmYOBwOOC4XriBkoNb9sVZ7lhdfzBel6ejIIJEw4OxZe8NkmKIoSCaTm5LWqgeZTAZzc3MYHByEIAhtQuwthDYZ1kYbVwgURWmqFFNro166kap0utwIVldXIcsyhoaGMDc3VzGVrzS9rlIgpacoAAExciUbJ5qmVZNXLeRTvWAYJu+t8slPYsVkgrh/P7wuV1OunUql1GpiRJ1ViEonoKWncXv2rGFuzgqel7C6yuDMGZdmQ2fiH1aaRmA0GtHR0YFMJoNEIrFh01VtXBJvNGL+Wy3tsnCMvLD3riKSdMeOCHbvjlQdG9Of+hRMy8tYPXIQN5pWMfHqYxg4cRLCyZ1NC+q0pmX4/WYwjAJRpBEKcaoReyFKN/KFvl+p225W/63wz2aBVLn8nYv/hD9a/3P8rfQFLF33J/ji4ueQTrqQXmNw5oxTNxlGUj1HRhIIBHisTwm48eTxpldkK0Q1Qr2UJNuMggoEZKxQFIXUH/wB1tfXNRHKxCPs2We7MD9vQy5HQ1GAoaEkHOI6PH//OL5tuAtxzr3hfkvHJ7nXRtKdyTtJa7Vjh3gPZsasMO/ai86CnxeObwA1U7eJMtZoNLasiIj5+HMYP3EMkagR0Xv3a5rflQlVIHrL/qa1LZ1OQxAEOBwO8DyvW9EyOzuLzs5ODA8PIxQKIRgM1gzajEYjUocO4SJFYelDH9rw80a9+pqBVCrVUjJM61wh4/3A7N/i+gtfzStxy4whQo6xExPw+S77TNrLz6XCseV2u5um7NcDy+WKka0gnwkIyZFIJCr2dzMJBoPB0HJChaIodHV1oaOjAwAQCASwurraNLuLSt9pNptVj1tRFJHL5aAoCmiaBsMw6OrqQldXFy5cuFC0hmg9HBmxL+OLzu/gpyO3wz3Ol90T+P1m+P0WpNMM/H4zrNbchv1OvUin0y2v/FkPUqkUQqGQSjK28dZAmwxro40rBIqiIIpizUoxpWa11Yy8aZou67vSDASDQUiShKGhIczPz5c1V9ZK5ugpCkBAXv5XCpLLhbW7727Z9ct5OVQK4on6yOPJIBTisLSU70cAl/9UygZ4lYKaTCaDdDq9oX8pigLP8+B5Xq06RU50y12fkJPEAD2dToOm6aqBRuEYWTz3JkkK8OjoyNQkZlyvvQar348dwZdgOjiC1DU3Y8qh37unGrQQJoXkTH9/Ev39SdxwQ6jmKWmp7xf5t1oGwuQ5Aij6u/n4c+oGFoCaGrm6yiEc5hAKGfEIewfgBn42eDuYLivCKx3gIV1WdenffJbO5/dPP67bTFwvKhHqelWnzU75WpqYyAeVl9WjHMdpVlfu27eEffuWcPq0By++6MHCggUsq+B3L34dt03/N8RGFPz8uk/iujNPYn3qZhCut3B8FinTSnyo9ECWZU0kCHkOfL8Z/2i8HzfGVosqAxeObzYahVxQsKEaWhVo+P1mPBT4LCbGXPju7Kcw9j3g+l37gaPV5/dmpwZGIhG1wrFeEigQCCAWi8Hn86kVnkOhUFVykenqQuoP/gBsPA6xJJAnaz0jCFWVfWTcOp1ZXam9WiAIAhRFueLBMRnvL+++DV9DPiV9N+Sq6ZK1fCYLvV6vBBEGAN3d3XX7UWmBJEkIh8OaizER1EvEEsVjK8cLx3EYHBwEAKysrGB9fX3T1UIMw5Q9/Ha73QiHwxv2XuRQuRb52zs5ifETx+A8msWcr/y6t7hoQmdnBm53EDMzFtx4Y7BhVRgBqTTdSgK8XiQSCXR0dLTJsLcQ2mRYG21cIRAyjGx4K21ECjdZtTZYbqezpXn25GU/MDCAhYUFxGLFp0AGg6HoBVFp86fXoJtc+60OrRu3nTtjeO65HlV9dOONazh1CkinGXR3S9i9O1L2FLqaAiIej4PjuIrjh1SdIuXVhU9+En6zGanf/V24nE5ks1nV/FTPqSgZI2w0iolXH8aZzGcRCLg1k6SlQUgzgtbSDbiWaxaSM0C+/HuzNoalKHyOwJtqm0jUiOtPfBVnxlx40PqHSKcZmM0S/H4LAAUsq8DhyEJy2fE9z70wmyX85g2rEJeTmFg6jsneg9i9W7vpb6ECq3A+p+yVCclmqUwqEer1qE6bCcXjQfJzn1PXK5PJpNuHh4wd0r+7+AgwDVwbOQ28DHxm+r/h1HRYVSQVjs/B48ff9Az73OcauhctiqlaBxvFKr3WkaNasbhoQpxz43/t+Fd46UUv3lgTcbrbg6NHnfA5mjtOGvXFzOVyCIVCYBgGPM/DYrFofr8LgoALFy7AYrGgp6cHHR0dCIfDWFtbq0hI0DQNh8MBq9WKdDqtprGReUwLQtW0/b/+62vUNN/XXnPhgQfOV71vPf2jKAokSWrZPkDrdcl4n4714tLQ/Tg8Pgtgo/q0HsXplTIN7+/vh8FgQCAQaMn1JUmqSsZWeyfUUzTFaDTC2eK9cEdHBzo7OxGPx+H3+1v2PfWitCJ24b/zPF9TAahl/JK5YDAo2LYtgZtuql68Q+96mMvltiQZlkqlkMvlKvZxG1cf3vrRZRttbFHQNK0SRyaTSS0fX4rCTVa1F5TL5dqUU8VIJAJFUdDf34+lpaUiEs+cSsF7XFt6lN6iAJlMZku+GJsJrRvyPXtCeOCB80UVfN7xjoi60QCAn50bQd/eu4oCvGrjR5ZlBAIBMAwDk8lU1syagKIoUJ2diBw9imw6jdjlMdEIyEnknxwAJt9xT9UNU6sD7Ho24AwDZJcSuOH8P+C5oQOaiLx6UaQEisVU4+uTU4M4M+bC88OfwOxpa967jAngvvjX8E+2TyHDu8DzEn7rt1bR0ZFR+/iDv34C17/0VbzvN4OI+vZrakM5BdYNN+TJPxGVycN6K0KWohKhXo/qtBmgKApWq1VNNyLQkgpfCWSNjF2zD8GVs3j3qReQeOe1OPXuz1X0qCJjY/kjH4G7AeKAoihNAVG1g41me0M2A2R8XLxoQyJhAM9LmJuz4swZV1Pb1sx7lyRJLWpisVh0eWMmk0lcvHgRPM+jp6cHY2NjiMfjCAQCFcckwzCqb5UgCAgrinpgUUnZd/asHZJEgeNk5HIUIhG2KhFdT/+0kgzTmj6m9SBPj7pXvKz+uxKqsJ6eHlitVly6dKklacmkGmy1a1d7J+ghFUlmhMlkapkizGg0wufzwWAwYGZmpqVppY0gm81WLMBAyO5q0HIAqOdQ2+834+GHtyGdZmAySZq8STezkqpeyLK84fC/jasXbTKsjTauEGiaLkqfIUafkUik4sah3AvKYDDA6XTWZZRcL6LRKGRZRn9/PyiKUktId//gB+hpohl1IVKpFKxW6xVPk2gliN+Dlk1pqfKIBM7VggwtGxxJkpBIJJBIJNSAqFyfE/K21qZKqxKIbHZTEzfjBkdlRVWzgsxqp5R6T/X9fjOef74Ln4g/hD+Y+7+x45oYZN+tutukB7QgwPfkk1hcMsN76hRece+F+8B2PDp0P9aCHFhWhtEo41D42/g/hP+I90s/wR/RD4Hv4jf4sKUO5pVcqYnaJuCk39bWuLoUWEsTE4hEjfip53a4/eW9SLSiHKFej+pUDwo36AzDwGAwgOO4qv5OdrsdwWCw7u8UHQ6c/cIX0Ds5CWXiQ4hWmUdkjtfjN1UIjuOQ1LBesNEobjyZNw7veu45UAD8l6tGbpZKT4/igIyP7363H2tr+XmSyzFobv3Z1ikUCSnGsix4ntfsESoIAmZmZmAwGNQK0YlEAktLS1XTeAuvXe39sXNnDD/8oYJ0moGiAE6nWJWIvtIKzlIYDAbN716tB3laFU/zhw7B4XBs+t7G5/PBYrFgenpad/qiVsTjcVChEAar7AGqvW9LxxwZj+TwjWEY9cChnO+qFhQe5FX7fbfbje7ubsTjcVy6dEn392wmjEbjhswNAoPBAGcuB8fjj5d9JnrU21rnwpkzTszMWGEySVhZ0eZN6nQ6MTw8jHQ6jVAohHg8XvN7Ngtra2vo7++HKIoNHwS3ceXRJsPaaOMKgOTsl0psjUYjvF6vmmpWbZPKsizMZnNLT8GqIR6PY35+HgMDA6BpGqFQCJGPfQyCIGDpAx9o+vdtZQ+BZoLn+YbKmxcGGetTGfB/888I3PV+dF6b7zc9G51EIoFMJgO3211EAhBPG2J2Xe26WpVAosOBF/behcVz1YPaZgRRtQi1WqRhafBN2vQj30HEYiz8tgl8DBtVnnraVy24752cxLbLFfqesP5v+In9i3jsV0fwqd8K4fDhWZw548RPf9qFTIbB0/whfCI3iQ/NTuJL2/4God//WMVKhLXGQ2G/xeOGyx5j+hRY07EePBr5M1C/ApSXW6MW0qs6LQVFUeoaTVEUGIaBzWaDz+fD6uqq7vWWpMKXU/5qhd7030ZTroj3X62TbzK/Xa+8Au+pUwDyFSPnDh7cFJVePeS4z5fCxz62gPV1vii1vJlo9b2LoghRFBGPx3WpxXK5HObn50HTNAYGBjA2Nla1SrTBYNDkMbRnTwh/+IfnNHuG1dM/rdznEFPyZgbc5Uz1S6u+Ln/kI3C73ZtuAzE2NgZFUXDp0qWWEWFE0ThYYw+gZ21jGAYej6fhtomiiHQ6jWw2q5rPA28WZuI4TiWaDQYDfD4fOI6r6Je7lcDzPDiOUw+py6H/hz+seHDdLPV2MaiSitO153IoFALP87DZbKo3WyqVQjQaRTgcvqIpipFIBEajsW2k/xZBmwxro40rAIqiKhJdFEXBYrFUrRRjNBpb6oegFclkErOzsxgaGgLDMAgACNx5J8QKJ1Kl0Osh0Ory6lsBFoulITKMBBkzM1ZMnHsUn4r/Bb72/7Hw/+lH4fOldG90RFHE6uqqevpqMpmKqr4RFAbFZ7/whbIFHiqBjUZhPv4cHgp8tmy1vHL3VymIqmQuX0j0NEKolQu+R+zLsL32z/iv6/dhkvpTWJ8X0f+uN6p6hlUa+1qC+6WJCdCCgDO/duLrwftAd9oQDnE4e1ZUv/P06Q5QFEA5bfj1oX8P9rXtcEzcAHOJL1Kl51YOxb5oPHbsiKKjQ9ClwNpqihAC4qVisVgqBqZ2ux0sy2JxcVH39YnXXqXT+maC47iG10mKouD1emveK5lnwb17ER0fx9KSCf+wfhSDpw3o7k7jmmuiAJSaVWHrRb3jyedL4Z57Lm6Yg83ytGu1QrEQyWQSmUwGLpdLM6kiyzJmZ2fR0dGBoaEhzMzMbFjTgfw44Diu7M9KoccncSv6hlosFqRSqaalC9Yy1V/45Cfhcrk2VdUPAA6HAzRNY2pqqqWqFrKPaWbFXiUYhOu730Xs4x+HVEdVb1EUEYvFKhIYsiwjm80im80iHo/D5XLhHe94B0RRxBtvvNFo8zcFg4ODCAaDVQ/TIx/7GABg7aabNvysFdWsd+8O4/RpDwSBQVeXpMmblGTKRCIR+P1+8DwPu90Ol8uFrq4uiKKIYDDY0sIP1bCV0zjb0Ic2GdZGG1cAhX5hlUBRFAwGw5Y3jk+n07h06RJGR0fBMAzOnz+v6ffq9Qx5q4NhmIYIMRJkPPtsF14U9+N/inE84ziEdy6K8PlSFTc6bDSK/iefLEpzKgRRIlQ6FV2amFDVIb2TkzUraBWC+IVNjLnw0/feXTWorRVEVTKXL2xDKaE2Yl/G4PEnNAXApcH3mTMu/O4bJ/Dppa8gbDLiUd/nkEiwOHvWXjEwrDb2KwX3pUH6zB134Pw1Hqw/2AEqlL/Ozp0x+P1mfPvbQ1hYMGNsLIFMhsJTp7Yjc8tdZQ3CKz030s7Cfi7tt927w7qD/Cvl6VUJNpsNHMepCphq8Pv9GB0dRSgU0kQOlKK7uxvd3d2YnZ1t2WkyMUFvBhiGgd1ur0rgFc7v49f8ER58djtSKQPS32PAcTkwDOB2Z+tSXmkhphoZT+UUhGT9MEQisM3PY+q++5AiZTt1YsS+jBtPTmLpmgmIaM4zqQRitu/xeHTtGdbW1kDTNIaHh3Hx4sWyKiGLxaJ7vJNnF9y7F96TJ8s+w2oKztJnbzAYWh58UhSF7du34/XXX2/K9aqZ6uv1fmsm3G43otFoy9O7yJiptAeoNL9rpZf2HTsGhmF0V/dOJpO6DyPC4TB+/vOfb7oVSb1wOp1QFKVmWr7kciH0+78Pm6KAumyLQdCKyrk+XwpHj248fKiG0v4mh7CBQAAGgwF2ux3d3d3o7OyE3+/fdP82g8HQTpF8i2BrR9lttPEWBakk+VZBNpvFxYsXMTo6qpnIqedE/+3y4rHZbMhkMlVP9qrB50vhlltW8WhwCN+gPn85SJwFULzRYaNR+J58EgryovXRy6l3JM2pFko3rcTXSO+JIvGRmgwcQlxDUFstiCpH9pW259VXnYhG88qV225bxJ6TT2hWyxUG3/G4AS+95MGS8R681uvEY5kjSCRYlZiqhGpjv1JwX07RV1pIobs7jQcf3I7XXnPCmVvHnsVv4R9tn0Yq5cTrrztx4MD8BoKu8Lmd3rUfp77Xh3DYiMVFHmfPumC1SjAaJYyOxrB3b0iXmqNcULOZipla4Dhug+F9NWQyGaytrWFgYABTU1NVP0vTNOx2O2w2G3ieB8uyatqQz+dDIBBAIpFo+ppG0qxlWQZFUaBpGizLwmg06g68RVHEzp078Ytf/KJqSgp5zv+4fi9SKQNiMRaKQiGbzauXIxEjHnlkCEeO6HvuWlSszR5PZK3w/PKX8PzqVwCAX3/xi3Vdq1r7G600WQ6yLGN9fR0dHR26nnUgEADLshgeHi5rpE7M3fUUgSiXPqsnwC7tO57nkc1mkclkIEmSOr4LPaMaJZZ8Ph/MZvOGwkD1gMx3Mm8YhgHd2Ynw0aNwm0xXTFVC0zRMJhOWlpZa+j2yLNc8vKw0P2oZ6jMGA7L79+tqTzwerzu9kRDNbrd7y2cm2Gw2XfdJUZRadCCZTCKdTjf0TqpGZOqxL+B5vuocyeVyWF9fRzgcRkdHB4aHhxGLxbCwsFB32/WApuktPxba0I42GdZGG1cAm0WGkZfaZniKiaKIixcvwmQyafr8VvMM2UqgKAoulwuhUKhuXwQtQWLv5KRKgF08cgTTn/gEHJcuIbh3r6bvKN201nuiKDociN67H/v8MSwuihixL2PPySewZNefqlTahtL2PPVUL/7u78ZBUcArrwAjI0mMaEzl7J2cBDsxgcOHoZrIv/GGE3ynGT8w3ovru9KQpGW1wmel60y8+gTOZD6LQCCfEsowwIsvetTnVO65VVL0nT9vw+nTHqysmLBrVxTBIAdZpnA39XX8v/Kfghdz+Hb08xAEBsePD6K7O11WafbC3rtw7Ng2rE9l8LHI/8RT0l0IwYzVVUX9np/+tAv//t+/rlaNrIVKQY2WTfHp056iaqnNSl8jIIVH9K4pwWAQDocD3d3dWFlZUf/daDTC5XLBYrGAZVm10lQymUQgEEAymSwit61WK0wmE+LxeFNPtFOpyv1qMplgtVp1KYcMBgOGhoYwPT1d8TPkOR/8iAXfSF8HRSnuU4oCLl2yVlUClyOHtKbrNOoRVwiyfgT37sX4Qw9h6r776r5Wpfa3ssqmJEmIx+O61YGLi4sYHh5Wn3VpQOxwOLC2tqb5fVSYPht+5zvrOiAp/DOZTNYM8nmeh9VqrUvBw3EcrFYrzp8/r+5h6iXEHA4HzGYzAKi+g1sFXV1dSKfTdVW31QMtB3kk3T8RkHDmWRrucb6qeh24PD8PHECnjhTJdDqtmSCq9J4hVTG9Xu+WsCipBJ7nEQgEdP8e8bW02+2qNQshM3O5nGZlaLP8xqxWq6bPERVcLBZDf38/duzYgcXFxZaa7VssFvh8PkiS1PYLe4ugTYa10cYVQrPNHxVFgSiKEARhgylo4elprROXRpDL5coGds1SiGz1lNFmwmAwoKOjA+FwuG7itFaQuDQxAUYQoABYuO029E5OwvOrX8F78iTmNKQGVdu01kNekPYOHteu1KqEcsH16dMe/NM/+SDLFIxGGckkg+9/vxf79i1V/R42GsXOL39ZVTiIBw+qlTvPnXOqhO5NN63WHMckJfRPDgCT77gHDAM8/3wXHOI6uhcfR+AP9gI284bfK0c0PvLIEB55ZBSyDFy86MD583b1Z9/AXQAFfFv8DFIhDh5PBlarqKrQSjeti4smzMxYcUf4G/h/5D9FDhT+El8AMbqVZQaxGI0nn+zT7AtUr/fI6dMePPjgdlAU8NxzPXjggfP4xMzxppn6siwLl8tV1zqoKAoWFhYwOjqqrqksy4KiKKTTacTjcbUASq0TdoZh4HQ6YbPZ1BSQZm6uS+dgOp1GOp2uWiW2FKIoorOzE3NzcxWVHuT5MhM3oveNBGZnC+e7AkDB6GiiohqyEjnUinQdrUj5fBUVYcTj8Kcjt6sBfDmIDgeWJiY2rIPlUq2bqRJLpVJVve8qYWZmBmNjYxgcHMTc3FzR+GUYBi6XC+vr65qUI4XPrvBdovW9UPrstXwnmUN6xjeB1WpFNptV92UmkwksyyIajWqek0ajUfUVJNhKRBiQ9z1cXl5u+fdoHSPrGTuu/+evQvz5HL6886+x7w7A56u+xuvZO0uSpBYu0TL2qpE5pHCQ2+3ecs+VQIsFSzVQFKUWTyFQFAXJZFITwdQMvzGipNaDTCaDS5cuweVywefzIZFIYH5+vu42VEJXVxfcbreqUG3jrYG3T2TZRhtvYWSzWaT9fni/9z3EyrzoJUmCJEkQBAGxWAxWq1VXepAelHuJNaIQKcTbTZZMKieRU/FWpIlKPK9uDvVuZKoFq+bjz2H8xDFEokZE792vq0212lFrU1suuF5ZMeHBB7eDT4Txr7N/h69n70YCHZidteGpp/KEWCX0Tk7Ce+oUgtdfX9Smeghd8vupiZtxgyOEF1/0gKKA26P/gE9e+C948sQf45vmP6qoGim89x/8oAeyTIGiFCgKkEiw+L3f8+OFFzoRDjvwF5F/B4OiQI7T6OgQ0G0IYuLVh5G65uYNffzLX7qxsmLCw/h9yKDwdZTzY6GwusrXvEeCesgMv9+MycluSBKFri4BoRCHs2fteN/HmmPqa7FYYLPZdK19xIeLpDwaDAZV+RAKhZBKpRpSWhCfQIvFop7Ci6KobrbLpRzRNF0zKKy07iYSCYiiCJfLVbMfWJaFoigwGo0VFWyFz7mjI4O5ufw6pSiAxSLi4x+fx2//dgCPPjpUVgm82UUVGlUZmo8/h+tPfBVnxlx4dOj+qsqucs+gXKq11ZpT5zsArE8JeP/040gdvLmuNpJKcpIkbSi+Q4iecrhw4QLGxsYwMjKCubm5IoWP0WiE2+1uqJKbXuVIPc8qs7iIrh//GMLhw5Ddbk2/Y7fbN6iHDAYDPB5Pfn91WU1VOg8ZhlELyxBSfKuCVEdspWqGQGs//HTkdigdb+C9az/GxNJjWFy8HSP25arPXE8fF+6btIy9WnsPYq7PcZzmNmwmFEUBy7JNVRtTFAWr1Qqe55FIJKpeu9EDDGIvUC/C4TASiQR8Ph+2b9+OmZmZphwwcRyH/v5+GAyGhlNJ29h6aJNhbbRxhdAMdZaiKEhcNr8c/N73NG0yFUVBPB6HIAhwuVxNl3yTUtSFm+hmnBaR677dQDYiZrNZPfkWRbGuYKQ0sCCbw2ef7cbUbYexb19zSmn7/WZ8Z/EQlI438HeLh/BbfkZXcEs2VGw0isHjxzdsimttassF12+8YQdFAQ9YHsa/jf+fAICHbH+IXI7Cyy+7qpJhheNXqw9GpSCudLNIAuPHHZ9GYsyAmWs/AmquMjFA7v3ll90IBm8HgMtpaQo4LocdO+K46aYA/uqvdiCdtsPhyCEaNYCiZHwm9w1cf+KrmHJkMXfwoNoOv9+Mf/kXLwAgTLvxl/K/q9gXHNea01A2GoX08Av49sL9CEomxGL5YJ1hFOzcGWtok62lUmQheJ6Hw+GAxWJRK/dms1kkEglEIhGkUqm6/fxqwWAwlE0RURQFsizD6/XCZrPh1GWVYjVUW3czmQwikUjNVFGSHsNxnKYA68Yb1/DKK24oSp6k/fjH57FtWz74rkQcb3ZRhUZTeX46cjvOjLnw8u7bQMVQlbwr9wwKSXSSal2oEjt3zoEDs3+L6y98FV9/zYHlI5/QrMYkKB2fsixDlmWIoohkMgmWZdX/OI4r2gdcuHABg4ODGBsbw+LiYpHpuNFohNfrRSwWqyvg1lpdmKyd9Tyr3slJjBw7hhkAifvvr0meUBQFk8kEv99f9ueFShkyDwnBeDVVlHO73YjH45sSyGvdV7rHeXx5519jYukxTPYewr6+2IZnXvou1XptWZaL0sa1jD0t75lkMrllyViXGI4AAQAASURBVLBcLteyQ2NiLWC325HJZNQDGzIXcrlcQ/YvxB6k0ZhEFEVMT0+ju7sbIyMjmJqaqpu8pygKnZ2dcLvdyGazdRXOaWPr4+0XWbbRxhYAOWlv9BqxWEx92etW9Ygi1tbWdFefqgWKomA2m4s20M1IdzGbzVv61LXVoGkaZrNZ9SJJJBKIx+O6Ts5LN5nfYu6EbBjFt5fvxNrfdQBAVVJIKxYXTXhf8HG8d+3HeMW1F4uLt9el9KgUCJUb64X90Ndn3hBcM0w+5e7vlbsQ5oz4B/kO5HIUFAW47rrqZb7Ljd/CNMyVFVORv1W1tpeiMDBm+j6KbQBemq1MDJzetR/zH7bgry7cC4ZRQFEKcjkKBoOEsbEEnn++C4cPz+JDH1rBpUt2xOMGKArAssAj7F0IjJlg3rUXnQX38eCDOxAO8wAoyDIFQAZN4/LfSXkFAFDQ29uazaD5+HO4/umv4ud2L77R8XkMDyfg9aYxMbGiiQjgOA5Op7NIUVVYkbfS2kG8UiwWS1FVyVQqpa6vW+EkmJiFh0IhzM7OajK0X5qYqDr2BEFQU+oqIRaLobu7u+L7qnT9IevHyy+7MDSUxPKyGSsrZlX1VM5vjsyB55/vRCRixMpKc5VhhLAgfdbo4Yx7nMejQ/eDiqEmeVfp3UdI9NJUa0ABRQHf7zyMmRkrTiwfQfJBFx54IF+luXSdqRekOjBBqd/W3NwcnE4n+vr6YLPZsLS0pM4BmqbhdDphtVprKkU2fG9Jf5R7fxWunfU8K/V3PvABmNNp9Z1ZCWazGbIsayK4yTy8GmE2m2tWGWwWCFFYi4Tw+VLYdwewuHg79vXF8p5h9uJnXvou1bp3LlXrNivtOpPJQJblLUmEJpNJ2Gw2rK2ttew7SBGGUn9gWZYRiUTqUknTNA2Xy9VUIm9lZQUGgwHbtm3bUPCm9J1QDjabDb29vZBleUvsAdpoHdpkWBttXAHIstzwyVIymSw69arnRV9v9alaMJvNTVVPkDSiNt6ExWJBJpNBj46T89LA4mfnRnCafS9sthyoOGoqpLSiry+Np3oPAYB62lsPKgVC5cZ64YZZPHhwgwrF50uplRdNOydwKBjCyy/LuO66sO57LkzDDAZ5LCyYwLKK6m+1Z09IVxBXGBgvLppw002rkCRsUND4/WY8+v1rQVHvQoiyguzNKAoYHExheDipqskKSQmnU4QgGMB3mvEMDuG+px6Goe9GiA7HZXUK2YDm/Z14XgJNA6kUjTeJsPz3DAzUrhRbD346cjtOD3rwJD4FQWBgt2dx550zmkkRUi2x0rrK8zzMZjNMJpOa6kjTNCiKQiaTQSqVQjQaRTqd3tKmuIUHIJWgR00Tj8fB83zFAJ8YExMVUenJf7nv2rdvCfv2LeHFFz1YWTFrSn9cWTHhRz/qBUUBL73Uoc6jRmEwGFS1AfFMy1Z4VzqdTk2m6c2sYDliX8YXnd9R/ccA4Nw5J15Z8uEZ9o/h60yBSgA//GE3zp93FPnoNaN/CMr5bUUiESQSCYyMjMDn823w4ClUimSz2bJEtNFoBEVRqhq9FOXGT6kSV+++pvB3YrFYTZ9Uq9XackP5rQCGYTZN2UJRFHier7lWARvV1aXPvPRdyvPaUvVbuY6Lorgl1WGhUAgej0cTEdlsEEIrlUrpUiCaTCbY7faWkIukMMjw8DBmZmbUdu7YsQPAmwVnUqmU2l/ZbFY9IMtms21vsLcB2mRYG21cAUiS1BC5I4pi03wf6q0+VQ0URcHpdDbtdKqeqm9vdRBJeeDWWwFoI11KN5nXXRfGqVNeVT1USyFVDYUn/D4fNpz21oNSA+qc01lxg1W6YS6XvrhnT6gogCSEEWl7cO9edD33HCgA/ttuq6i0K0zDvHDBBkmi0d2dUv2t9uwJ1Uz1LO2z6VhPzQpzhd8LAENDCayu8ti2LY5Uit2gJiOkBCHvAgEen1j8Oj544SuYGkhi7uBB9PWlIYo0JIm+7D1GgWEAUaRRrAoDDAYZuVz98/CRR4bwy1+68e53r+PIkdmin7nHeTw6fh/4FANvQsCBA/O6xk1hgGSxWODxeNT0L4Zh1BQxQRDU02uS6nG1ILu0BO+JEzVVoHqIWEVRkEqlYLPZKn5GkiSYzWZYLJYNZFG179KT/nj2bD6N2ePJFM2jekFRFCwWS5GROlHWEg82SZJAURRomobBYMDAwABef/11TZXnavldalXskoIazqNZzPnyazNRyT39dD8SifzaTFFKU/unEhKJBHK5nPrOzeVyuHjxIsbGxtDV1YXV1dUNv0PSkKuRFC6XC5IkqWSzJEmQZRmr+/aBMRgQ+d3fhcvlQiQSaWrhBJLWWC2wtdlsqsfaWxkklW2zQA5F9aJ07hSOB4PBoNlcvRKJUXh9ID8Hv995GC/NDmpWXW5VgoRUgbRarUXZGZsFsu6aTCak0+mKRWEYhlEPqFppf6IoCubm5rBt2zb09PRgeXkZLMuCpmmkUin1EKgw/qEoCoqiNNV3rY2tjTYZ1kYbVwiEEEsm9SstmmmAykaj8B4/jsynPgXK623edS9XbGt0k+l0Ot92xvlaQdM07CMjWD5yBGI2q9tsuFA9VE4hVa4iYyWUnvCXBov1mlaT67Isi9h99yEYDJYlxKoFULW+m3yH65VX1IqREs9XvF5hkO90ikgkDAiFOCgKsHNn8Qa0mkqn8Gc/G7i/pol4Kbnw6U+/SZj5/WY8/3wXFhZMeP75LuzYEStSlxEli3nfXky9drSIvDCZcmAYGR5lDXcq38DfJ+9GEh0oJMKAfNpk6f1pxSOPDOEH37bjbhzD11+/C8BQESHWiNqGoihEo9F8+nksBs/zzyN9zz2I2GwQRVFNa7maIcsybP/4jxir4qVDUDgXtMw7UmGy9MBBURRks1nMzc1VVPqWm3fkO9mJCRw+DE3PdOfOGJ57rqfiPNIKo9EIjuNgNpsrKg1ICldpUJ1IJNDT04MLFy7U9d2F0KrOq+Qp9pnPzGLHjriaFgkAb7zh1N0/9ay7giBgfX0dTqdTJZJnZmYwOjqKRCJR154FyAfAG/zwurqQHhuDGdBUgbUepNNp7Nq1S1XLpNNpNf1ZEAQYjca3PBnm9XohiuKmk2Hl1JZa38fAxrmjp/hJpbFUeH0AGD92DI/ZhvC87QbNqsutnDKXTCZht9uvCBlGQNO0WhRGURTVWwzIrwObmWIqSRJmZ2cxMjICQRDUObBVCc02Nh9tMqyNNq4QcrkcOjo6dG8sc7lcUyX9ZGMww7JIfu5zTbsukFdruN1uRCIR3cEoUZdplcS/XUHTNNxuN1KpFNwnThQFy1pA1EOlKFeRsZpRfHDvXgCV1Sj1GCFTFIX1227DosUC4eMfB8MwMJlMuk+ba303aXNw715Ex8dBVbkPgmuuiQCgcOhQvlLl3C9zOJj6DpjxGyHizQ1+JeUMG42CEQRcPHIEwb17MfH0w5hOHML7Zp7BZO+hsiqaaoTRyooJTz/di0SChSxTMJtzuPbaKMzmnPrs8p83Yu7aN/tgcdGE3l4BosjgjtW/x5fkP4MC4C/xBZQqwzguh+7uN9ulJ9D+5S/duBvH8F+UPwUo4Pu/PLpBHUbayEaj6D2uPYA3RCLoudyOjslJ9Bw7hql4HP7Dh2EymWC1Wrekv4seJJNJrH/4w1AUpaKXTjnUMqMG3qw2TE7oicm6IAhQFAXr6+u62lqasqyF2NyzJ6SmMTfiiWUymWp6RFVCMpnE0NAQLl261DB5qlWdV01BWqpkrad/6i0WkM1m1ZQrUkAiGAzC5/M1ZEhd6ztbgUQigddff10N0O12O2w2G9xuN1iWhSRJ8Hq9WFtbe0sGyDRNo6Ojo2KBgEZALCwKq2myLKsqMLPZLF588cUiBa7W93Hp3CEp7lpRiTQrvf5LL7nx2PIRXarLrZypsL6+jsHBwSvdDBUkZfpKIpPJwO/3Y2BgoKy6tY23N9pkWBttXCHkcjmYzeayPizV0GzPh0KzWXs223QVFsdx6OjoQDwe1yw75nkedrv9qjWq3WwQabp45AjmOQ5rH/pQw54R5SoylgtqG1FAEBAFAjk9LDU+Dx89CpqmYTQY0N/fj0uXLukKWmoFpoXqlpk77qh6rVKScPfuMPbsCeETM8cx/vgxTPUni/qhkmKtd3ISo488gqmjR+E9eRLjJ46h+52/wsCFk9j9rjCivv0bfoeNRnHjyY0pl2w0ip5HnoM59QAEgweiyEAUabCsBIqqXu3u4kUbLlywwmbL4bvOT0EJU/imdHeeBwNA/kJRwNBQquhaegLtd797Pa8Io4Cv4y589N2VCRa9AXwlw21ZlpFMJpFOp+F0Orekx4sWkFRGuYKXTnDv3g1EClF1BnbtB45WNqMmiEQiarW5elKbClGvQf37xqfxiZlJLI1PFBHKepBIJGAymeoKVrPZLGiahtfr3fSAScuYLyXHtKCRYgGSJCEcDsPj8YCiKKytrcHhcMDn82Fubk739WpBj2pJj2qZXNtoNCKZTBYdQBoMBthsNjidTmzfvl2tuklRlDqGJElCIpFAMBjcVGVVs9DT04NsNlu3og+AqqQkqW1k78owjJqKmslkkM1mkclkEAwG1QwGh8OBUCikKoP0vI8JjEZjWSsPSZLU1MDClGeSHq/l+rMHDgH/HTgw97d4zHREk+pyK+9NicKSpCq2kUcikcDKygq6uroA4Ir4qrWxNdEmw9po4woil8vB4/FgeXlZfaEDb56klHvhaj091araKNwYJBIJuN3uOu6kOhiGgdPphM1mQzqdRiaTQS6XU19EZANjNBphMpmu+ClSvVAURd0YAvn73swTRNntRuy++2AHYJEkBAKBuq+l1e9HrwKiHCRJ2lCZqBA2mw0DAwNqxa9MJqMGY1rGeTM9aCqRhEsTE2AEAbQggI1GayqayvVbcO9eCCd3Qtz77rI+Y5UCZvPx53D3ua9iirHjy/gCGEYBy8oQRQYeJYCJVx9G6pqbN7Tpqad6cfz4EBQFWF/n0dVF45jr3yCdpuE0ZGG1iqCo/Bjo70/B6cxibY2H329W77n0HkpBns/dvzsBYDe+/8uj+GgZz7BafaO1L8s9a1IoxOl0Vh1nWxWFa2UhyL0OHj9eNC78fjOOHdsGQWDA8304etQJn2Nj1eHSuRMIBJqS/lPvfCslNetJq5YkCbFYrCgVkihWtCCZTMLn8zVMCpJ74Xke0x//eM0Dr0YrXFZCo2ufKIpIJBKqp9zMzAzGxsYwMjKChYWFpqq5tAamWlXLWq6dy+UQDocRDodV03eDwaD6ygF5RZLD4cD4+DhEUcTCwsJVQzLQNK0eLF577bWqHxKZ5+X+Xvqf0WhU02UJMR+JRNRU01pgWRYejwfhcBiSJOkekzzPF/nGyrKsfjcVCpVdJ0iBFC3YsyeE9/7Gt3DL01/B+94XhLznVk33tJWRyWRgt9uvmnG6WVhfX4eiKHC73eA4TlU/t/H2xtUZcbbRxlsAiqJgZWUFoVAIoVD5016DwQCe52GxWNQXu1ZFDNmMz89b4D90QNPpaSaTgSRJLTv1Ip4hxDdEURSMjIzAaDRifn7+qnxxK4qiVuLKZrMbNt0GgwEcx6kV2zbrRJH0tRYz6HLQ6uHUDKKJVLSrRIJ2dnZibW2tSK1hs9kQj8frTgOqB36/GS+95MHZs3YEg0Z0dGRVklB0OCDxPMaPHYNcxW+MoLTfyN/nfL4N5AZBpYD5pyO348yYC290/Q66Z1IYG4vjQx9agSQBE68+jOtPfBVTjuyGNr38sgsUBdjtOUQiLHI5GjfcEMTCghm/9Vur2L07guef74Lfb4LdnkMwyOONNxw4d85xueKlB31771KJllKw0Sh2fvnLqg/bkSOOqiRYpb6p5/PlSNJIJFK14uRWhR4ixe8344kn+nHxog02Ww6rqwzOnHGp87ewr0rH2WYHBaXPqPA+GpnXpSQWITlMJpNa3bAS4vE4vF4v7HY7ZFnWpcQuvJ+liQmYTCYkDxyAx+lENputahfQLMK+Xm/GakgkEjCbzSohcv78eQwMDGDbtm1YW1ur6OPYKmhVLetFJdNsQRAQDofVdMPh4WGsra01dNi0Wejr64MgCGolPQJCFtM0rR7aURRV9HdSbTebzTbsU8uyrJohoJVkpmkaNptNVXqS5xOLxdTxNlhhndCr4GPuuRFT/UkwEzeiFiVLKhdvZUQiEXR0dLRTAsuAkN9dXV1wu93IZrNXpeKzjeahTYa10cYVQCKRwPT0dM1NQS6XUw1rrVYrLBaL5tPT07v245mBHjy+/GkIx5w4evSiZkKsXs8VvaAoCoFAAIODgxgeHkYgEGhaBcrNgCAIiMViVQnKXC6HXC6npihsVhUd4M2S8fVWzKtVMa0QjQZhiUQCTqdzw7/zPA+j0bhhU0d8oFqlqCi9H7/fjL/5m+04f94BWaYQjxvx279dPKeCe/fC9corqn9aPd9TeC+l91QpYHaP83h0KG/Af+21sSKlROqamzHlyJbtn8Jqoh1Ywx/KD+FU/HZ0dDDYvTuClRUTfvSjHlAUkE4zGB5OYHQ0gZkZC06cGEBnZ6aqMqN3chLeU6cQvP76pj0fXVX6KqQDer3eLR/MFKLWAQgZF0Qxs7BgRjzOgudl5GNGbRVYK6EVBAuw8RkVju9Sgq+ewgoEJIhOp9NgGAY2mw08z5clxRKJBHp7e1XPymQyqZkIIPdDURRi992H6I4dAPKuexzHwev1Nqw402s+fvp0nrx/z9Acbg08WvczLK04Oj8/D5PJhP7+frhcLiwtLTVMmNA0remwT0+VUoJmHELJsoxAIIB4PI7BwUFYrVbMzs5u2VQrk8kEm82GixcvbvgZSQfdTNA0DYfDgXe84x2Ynp5GOBzeQEIQAowcWpA5qigKotHoBrKyWe9/PWT0Zu2PG0E4HEZPT49uG5a3E1ZXVxGNRtHf3w+e55HJZNoqsbcp2mRYG21sMgKBAGZmZnQtuoqiIB6Pl1UelQMbjcJ64kX8P5nPIxT0IjHD4Mkn+/HAA1NlP1tUxnqTX5z9/f1YXV1FKpUq2mBuZSiKglgsVldQI0mS6ltiMplgt9tbFphTFIXu7m6Ew+G6FWJa0ahCK51Ol+0Lj8dTsZ/NZjPY0VG1mmYzUXo/i4smRKMsGEYBx8mgaQWBQLHCyHvyJLynTiH8zndizuer63sA/ZUxq6n4qlUWLKwm+sfyf8XvvfBX+JExjPnLStJnn+0CRQEeTwarqzzCYSMCAR6JBAurNVdTmVGavtgMkP6iBQEyz1e8dqUgSZZlxOPxsv4zlVCY+kzG52amP2t9VxDFzNhYHKEQB4NBgs8nYPfuSNnPaw0AW6W+rBbIlhJ8elLiqkGSJEQiEfA8D57n1VRK8lzJ4YXD4UA0GoXVagXP84jH4zVVYisf/Sg4jkP2wIGy6kNCBlitVqRSqYoHFdUILz3m46dPe/Dgg9tBUcCO+GMYj+d/74W9d+kmFwVBKCLDgPyafeHCBXg8HvT390MQBCwuLtadOqk1cK+n8mwzD57S6TSmpqbg8/mwfft2LC4uXtHKfaUQRVFVu7zyyiuIxWJgGEZVqV9JG4qRkREAeXWV1+stqjTocDgwMDCgzsVQKITV1VUoioJIJFJ2/jXTAkELiG/a1QBRFGGz2XQXQHk7QRAEXLx4EV6vF16vtyFfvTauXrTJsDba2ESsrq5ukKvrgdYqkr2Tk7jpX47hZZMbX8r+ewDA8893473v3WjAW7q53szTwv7+foiiqKaJXrhwAYODg9i+fTtWVlYQjUY3rS1aUboxa0Q1kU6nkc1m4XK5WuZB0dvbC4/Hg3PnzjW1CmkpmnFCm81mizaaDMPA4XCUPdkmIH4koiiq/ZnL5VQCgfjRcRynBqjkVDwajVYkGkrvp68vDYdDxMqKGZJEwWrNbTDaracP9PxOadphYRCgRcVXLpAm1UTZ6F5M7TgKw8SNatrjzp0xPPdcD0IhDgyj4Lbb/HC7M2AY4Pnnu2oqM1oRqJB+YgShKilQ7buJyqUSCa0oCkRRRCqVQjabLatWIelFJNWIpBixLLuhCEmjxJlWspwoZgSBwXUDs/gs9zASBz6ATl9jRVFaob7Uum62KiWOpLYTEL9Kk8mERCKhkmFAnkhxuVxFJuGl/p5GoxHG7m7Ex8drfjdRp9lstg3q4mpzHNBnPn72rF0lsx+TjmB0NAZl1/srkovVngnxrSs3FonVg8/nw7Zt27C+vo5AIKB7L8FxnOYDJj2q5VqpsfVAlmXMzc3B6XSir68Pbrcb8/PzV0wlRuwaEolEzZQvlmVhtVqLlFebAWIX8cYbb6j9VFhpMJVK4fz581AUBWazGX19fXA6nXj11VebXjiqHlAUBYfDsaUrSRaCHPq0ybDaiEQi6Orqapvqv03RJsPaaGOTEI/HGyLC9GBpYgKRqBGP/+xToEMKeF4Gz0tlS0aXbq43UyZss9mKVGCSJGF6ehoulws9PT3o7OzE0tLSljqtSSQSRRuzRlUTkiSpJexbQYiZTCasr6/D5XJBEATE4/GWlI8vJR/YaBTm48/hpyO3wz3OawpcRFEsIsNcLhey2awmpQExyiYg47jcxlWWZUQikapjvfR+fL4UPv/583j++S5EIixuuGEjsVwP+UN+h41G4fjaE1X7q//JJ+E9dQprv/EbZSsI1oJWJc7iubziYs+eEB544DzOnrVj585Y0f12d6fLKjNalVJX2k42GoV0WRlWDwRBKJvuIooiotHoBoVK6X1pTTNio1H0//CHCP3e74Hp6irrN0OMqgsr2BVCq5KjUDGjesVdE8MLNv1KoEI0k9SkKAocx6H7xAmMaVg360mJqwdknUkkEmBZVlWwFIKmaZUwaxZ4ngfHcapauFZqsZ5nUUhmKzSH2QOHIMWgkoszMxY8+2wXbrllFT5fqua7TJKkqsSs3+8Hx3EYGBiA0+nE0tKSLsUUx3EtCUZbmdYWiUSQSCTQ19eH7du3Y3l5GZFIpGXfVw6SJCEajWo+7BJFEeFwGBzHwel0blrKuCiKNYkk8k5OpVK4cOECbDYbwuHwZjSvJpxO55Y3zi/E2toaxsfH1UrdbVQGx3EVC9W08dZHmwxro41NgCzLmJ6e3rTvEx0ORO/djw/2JbH4zRxYVgbDKGVLRpdurjdrY2SxWCoa1obDYUQiEXg8HgwMDEAURSwuLl5xg/1UKrUh3bAZqglFURAOh9HR0dHU/icVSZPJJCiKgslkAs/zavnzbDbbsrRY8/HncP2Jr+LMmAuPDt2vKb2pdMPW0dGB5eXlur6/0qabkI/0+joGdZI2Pl8Kn/lM8wjtQi+kdz35P3HdP38d50c4fHv0j8v2F7mj6M6d8J48qZuErRVIl0tJ27MnhEHLMrqe+iFWLR9C57V5lVElZcZmFTRolKDJZrMbguRkMlkxeK/3vnonJ7Ht2LG8kuTy7xEChMzBwg04SdvjOA4mkwk0TW9QmlUDeS7EK+70rv11pRk2m9QkFYVJZcfEgQOYUpSa62Y9KXGNQJIk+P3+Ta06SlGU6gmaPHgQMyyLhQ99CJAk3YR3IcqR2X6/GYoCzMxYMD1tA0Dh0UdNOHx4FmyNd5mWg7JMJoMLFy7A5XKht7cXnZ2doCgKc3NzNQ81SD+k/f6mjT3i0dlK5HI5zM3NweFwoLe3Fy6XC3Nzc5sSWOdyOayvr9dFdmQyGaytrcHj8WxKYR+fz4dEIqGrX/x+/xUnKGiahtPpvOoKr+RyOYiiCLfbjWAweKWbs6WRTqehKEqbOHybok2GtdHGJiAUCl0RImffviV4vZmyyo5K2Cw/CZZlq750FEXB2toa1tfX4fV6MTw8jEwmg4WFhZam+1VCLpcrm7bZLNWEJEm6vYxqwePxqC95AqLM4DgOiqLoMojWA1Lh8OXdt4GKQXd6E/GnaWaqrCzLauDQv4lVKMuhlHjqieYDNrMlB4oq31/+227boIZqZupauZQ0AJD+v5/ggxe+gq/NWOH/049WfY6tKmhQC1pM1gsJnlzJCX8ikag6D+q9r3K/V5qiVwiSipfJZBCPx1WShOM4yIGAZpKArEvTL3rqSjMsJf8aNbGXJAmxWAzj4+Po7u7GrzIZzfNOT0pcszA1NaWmzWwWKIoC29OD5Oc+B6eiwHnsGHzHjoGmacx84hPq50ibtJAEe/YUK1gJufjss10AKAwPJwrGRfV3mZ70MFKxra+vDxaLBaOjo5idna25DzKbzeh49lmMNmlt3sy0tmg0WqQSW19fb2k1P0mS6ibCCq8RCoWafhBXCo/HA7PZXNXyoBR6q7m2Ah6PBx6PpyV7pM2Aoijo7Oxsk2E1IEkSVldX0dvbi3Q6fcUJ2DY2F20yrI02NgFXsgR36Wa4Fjbr9CubzWo6jZRlGaurq1hbW0NnZydGR0eRTqexsLCwqWb/m7EZSqVSsFgsTSMk7XZ7Vb+IXC4HSZLUsuXNhFrhMAbN6U2FSh2v19v0dJNYLKb6qWglN544ZsfIT36A6d/+KPYfbZ5Jcinx9LPdn8ZC2I1nPIcq9lcp8dpooFiq/ilNSVtf5/CjH3XDZfgdvKf3X3DS+2EMVyBT3iRLzBA1tstgMDSlqplWk/UN1QtFESzLIp1OV5zfhX1UT383QpaTwimCIMBiscChkcAtbHNfn7muNMPSao7NMLEXRRHnzp0DRVEVA+/CtgP5Z3Z6135Mx3pUIo5USNR6wFMvVldX4fF4dCnzmgWKopD4xCewYjBA3L8f3U5nUSptNptVvTb1wudL4ZZbVvHoo6aWV2RcXFwEkF/Ph4aGMD09XfUwi6Io8J/9LC4pCpY++EHd31cIm8226WoeSZIwPz8Pq9WKrq4u1c8ylUohnU4jk8k0Jdgm1RWboWIhRHW5as7NAE3T6OrqwtzcnK49Wzab1bQvqaZirfQzi8UCSZLKFqUiHqMmkwnbt29HLBa7askwjuM2zZ7lagcprGK326/IgXsbVw5tMqyNNlqMXC63aS/SRlNbSMWhzYAgCLo215IkYXl5WSXFxsbGkEwmsbi4WNMwtlHkcrlNO6FMp9MbqnbVC5Zly6Z9ERWaXrWiyWSCwWDQNJ7rSW9yu93o7u5GLBYDz/NNrSqazWbV+9U6Tx55ZAhdJx7HHyt/jj85YcIj/O04cqS+NpUqa0qJp203ALjho3jnooi+vsYq5mlFKTlU+MzW1zk89tgQHGIIf7r+f+E35Oex1/IMmL6Plr03vWQJwzDwer0IBoOaA8NK6qRyirYR+zJ6JycR3LsX3pMnsTQxsYEATSaTsNvtVdWHm5X2WQ2iKOarCf/O7wCoTeAWtlk8eFD3PCydH4vnmmdiL8syXn/99YokRWHbAWD82DH8ZKwLLwzfD0UBdu6M4LHH8mPthz/sw0c+soCbbgq0bL5EIhF4vd4rYpotuVxYu/tuAPkU6cI2GI1GNdW2Huhdn0mxiHoRDAbhcrnQ3d2Nubm5qt/Tfc01mP7jP4Y0Pw/USRoRReWVQiKRQCKRgMFggM1mg9VqhdvtVq0LSIVaUk1RkiTkcjnVwqCWEb7ZbMbKyor6/43u/dLpNMxmc0uIX1JgRK/3q9Z9HVkz5uct8F+uhFz6MwAb7EDsdjsAFB3IMAxTNM9kWd6UFNJWQVGUlu+P32rYTN/kNrYG2mRYG220GHo2AI2mojQauFmt1k3b9BdWE9Lz8iH+YcFgEF1dXRgfH0c8Hsfi4mLLpM16ibBGnmO5Evb1wGQyqVXxCDKZDJLJZN0BVCaT0eW/oje9KRwOw2q1oqOjAwBUoqIZm5NCr7fSeVIpkPjlL90IUneBNSj4pnQXvL801EWGVSKLygWjpf1VTilTLuAhY27Evow9rz1RNSgixQ1+2P1RRA4YkZq4Wf0ZeWZ/8zfjyGQY3E1/Ex+Vf4CTrltg/oO96CzzPOup+EeeqR4irBLhVs5knTxj1yuvFFXmK1wXBUEATdNVx9eVSvsshSRJyNhs8B8+XLPPStusdx6Wzo9mm9jLsozcykqRZx8Z58G9e4vaPj9vwTPZQ+jsFCAspDD+5HG45aMQHU74/WY880wPfvazLuzf78e+fUsAGn+PFkKSJJUo2GpwOBwIBoN1r4+VxkW59bAZvluBQAA9PT0VfXkcDgd6enqQSqWQyWTQ0dGhyxgeyJMcDoej5T5hWpHL5dSU0UKQg0eWZdU/WZYFz/Ow2Wzo7e2FLMtIJpNYWVkpeo8PDQ3h9ddfL7pepb1fLZKs8OcJjoPb7W7m7QPI90E9+0qtqrfTu/bjJ2NdeCZ7CNFH3UXvhkrrd6lPYyWit1IF1asFkiTBaDRqKkLUxptq9TbeXmiTYW200WJofQn5/WYcO7YNgsCA5yUcPXpR90a+kcCNZdlNNQ0mCrR6N/LZbFatXtXd3a3K2ZeXl5v+MtOzkSgXtK+smDSl9ZCNafrwYTBdXQ212WazqSSeLMuIRqMNq9tIFUZS8auZJtsGgwEGgwErKytYWVmBx+NBZ2cnenp6sL6+jlAoVPcJJ/FhIiidJ5UCiXe/ex0/eN0OMUdDAYVt2+pTeFYii3y+lKpgWrKX70PStkjUiFiUxfgzG9tZOOa6Zx7H+IXqhHhhcYP/OPRnOBybhc+RUp/n6V37ceGCHYmEAV/BvUhbGNjvfy92XVt+XtVDlpDTdq1BUjXCrRyxuGTPP9vg3r0Iv/OdZddE4plXDeWqpNYz5psxVyRJUgtgVFvjGvUxLEemNdvEvnTOVZqD/kMHEH3UjVgA+MTi13HvzJewZuPx1+IfQ5IoRKNGxGIUvvnNUXi9GXR3p/Hoo0NIpRiEQhz27FlrWDm2VckwhmHgcrmqpsLXg3LPohn3H4lE4Ha70dfXh/n5eQD5+e90OlWj/WAwqKZ/MgwDt9ut6RCHYRiYzWaYzeargrwgarBq92SxWOB2uzE2NqZWuqNpGoIgbFCzVtr71TogLf15I+SPoihqVVZJkiDLsvp8FxYWdF9b695wOtaDF4bvR2engFig2G+z0lr4dlH/EDKsDW24mqqFttE8tMmwNtpoMbQSM2fOuDA3ZwXPS1hdZXDmjEv3Bl5PEFRkJu10wul0bmoqSFdX14bKjPUgk8lgbm4OJpNJJcUikUjdVQjLQQ8J8/zznbh40YqhoSRYVsHzz3fiRz/qBUUBzz3XgwceOI/3jU+XDYzJxnSGZZH83OcaarPJZEIqlWqo2lQ5KIqibiSbmUJmNBqRy+XUdJxQKIRQKASLxYLu7m54PB4kEgmsra0hldI3L0oDjtJ5Ui6QYKNR/AfjX+Aj4xZ88vxX4HZn8OPU78PvN+uel4VkUSJhwNoaD7/fjBH7MnZ++ctFyqVSLE1MIBI14i8CnwVFATNjVph37UVnwWcKiaJnsocwPJyAYeLGigRMpeIG5Hme+00HYrGb4HJlEEu68fIHPo0HbpqqeH/1kCUWiwU7duxAJpPRFMzXItwIuej3m/Hii54i77I5n6/m9bWikaqSzZgrgiDA4/EgFos17JlYSUFV7j3SDBP7wvFYOucqBfM+Xwp33vprdD31Q0TuvB5Ts0dh7bwBv/nqKn7xCw/icQ4cJ4NlZZw9a4ckAakUg7k5K0IhDqurJly6ZMc99+g/XCIg5GNhIO9yudQ1ttnehnrAcRw8Hg/C4XDTDoGWJiZACwIYQQAbjcLQ3d00+4TZ2Vls374dnZ2doGkaLpcLkiQhGAxWXAdIwRdZliGKokoMURQFhmHAsuyG9La3ApLJJJLJJGiaVr1EidF3KSrt/WodkJb+PJvN6lbVkUOFZDJZdgySAy4gvy+xWq2axpNW4qyewxit12ZZtin71CsFvWr+tzNomobJZNKdztvG1Y82GdZGGy2G9k2kAnJYlf+z9skVRVGw2WxlfaFqKRFIcEZRFOKf/eymeYUR2O129XS4GUin05iZmYHZbEZ3dzeuueYahMPhIl+NeqE1yDh92oOnn+5HImHA8rIZ11wTBcflqwN6PBmEQhzOnrXjEzPlA2OyIV2+5Ra4L5sl1wue59UAo1WlopcmJsAIAujLQVMj6rBUKqWSXAzDgOd5mM1mJJNJXLp0CQaDAd3d3RgcHEQul0MwGNScQllL2VcYSBCCYOLVJzB+4hiWb/pX+Jr8HzC3+yOaqmKWIxgIWXTmjBOnT3fgjTccOHfOgS86vwPvqVMIXn99xWBFdDjw05HbMfHrx/Dy7tvwj8b7cWNsFZ14U2FYFAywPOYPHYDPkcLg8eMbxpnfb4Y/7cJ3vZ+HNZYrCh5IG77xxh0IhYywWkXYbCKGhmoHA3rJEpZlMT8/rzko0UK4NcvovRzIcw3s2g8cbU5VyWqolh6bzWbVSrGJRKKu+d1IX9Wbhuh78kmMPvIIGEHA9B13FK191Q5y9rz2BMafOYapgaOYO3gQuyBj101TGB3txTe/OQqWlcEwCnbujKG7O41EgkUqZQDDKLBYckinmQ3zVu895HI5VWExNjYGmqaRSqXQ1dUFp9NZ09+QqGlbAaPRiI6ODsRisaZ4W4oOB2Sex/ixY1DMZqT+4A+a0Mo8ZFlGKBSCx+OBIAhYWFjQ7KlK07RKjL2dIMtyUR/pIcGnYz342cD96Iul4XNsHOel804URV3kSTabRSQS0bwGpdNp1RfVYrFU3eNo3ZPWcxij9dosy161ZupGoxFWq7Upe+C3A4i/msFgaPusvc3QJsPaaKPF0Lqx2L07gpdeSiCdZtDdLWH37kjN32EYBhaLBQzDIBKJFBEDtZQISxMTecn94cObLqMeGBhQUx+ajVQqhenpaVgsFvT09GDHjh1YX19vqKKnVl+zs2ftYFkZPl8Ka2sc+vuTuOGGEF56qQOhEHfZADqGpfHygXHhxjSXy9Ut2Xa73VAUBX6/v2VEGJBvr3Q5aJJ5XpfipRpZK0mSetJsMplgt9uRy+WwsLAAIF+ZrDCFcn19vWKAEI/HNSvJCEHgENcxOM/B8Ht3Y+EDv4cT33+XpqqY1QgGny+F9SkBu9b+J17uuw3TsV78dOR2OI9ma1bBev/0c7j+wlfxNQCXhu4vq4oqFwyUEjCFqdgAhfe8Zw27d0eKUkr+1vqH+MHp7RBFGuEwg6GhuKa1SC+GhobU56kVtQi3erzLtIA813zq3TD27NmOHVMxSFJ+PGhJg9abuljOSB7Ir+WCIMBqtcJsNsNkMiEUCulWidXTV8Rr7qHAZxHn3GVJtGokk1Lyp1ZUIhL37VuC15vZ0PcHD87hW98aRjjMQZIomExS0ZyphwiUJAk0TWPbtm3IZrOYm5uDoihgWRZjY2MbPk/TNKxWKwRBQDabxTXXXINQKNSywJSkTJLKhZlMpubaX20NXpqYAEVRSB861NS0Q7PZDI/HA2Bziwu9lVCvz+Kdt/66pp+knvTBdDpdtyoyHo8jl8vB4XBUJMT07Ev1HsZouTZRHuotNLRVMDo6ivX19Q1+dW2Uh6IomJ2dxbZt2yBJ0tsmlbaNNhnWRhsth9lsrmgYWwifL4V77rmor+rXZbKE53l4vd6iCoHVlAgMw8Dk8yH9wAObmlpA0zQGBwfBcRwuXbrU0u9KJpO4ePEibDYburu74Xa7EQqFEAwGdV+r2ql+YUCxc2cMzz3Xg0TCAI6TcMMNIezZE8IDD5zHiy964HSK6O5OawqMJUmqmwzr7OzEG2+80XLTVI7jsPLRfHVBvUoZrWlj6XQa2WwWLpdL7Y9gMIhgMAiLxaKWr08mkwgGg0XEVzKZ1JXiQAiC26P/gE9O/zc82fPHmI714KabVlXio5rh9BnP4aoEw/unH8f1F76KX4RP4ss7/xrucR5zvvL3Xtg/SwcncApAdORm3Nnza+w5+YTqiUXGns+30Xy/dJydOePCpUs2UJQCRaEAUBt+59lnu5DLUTCbc8hmaXR0CE2v1Gez2VRSgGXZphn8NtvonWBx0VSUere0ZMLTTysYH48hlWKwsGABy8pqGvSePSGVFGIYVB07lVBu/SZ/F0URymXlKEVRcLlcCIVCuojvevqqd3IS4yeO4bYRDgaHEY87Pl00xmuRTAu33QaZ53WvFVVVY3tCGwjI941P4yPbH8Tqigk/2/1JbLuheJzXQwRSFIWxsTGk02n4/X41UBJFEZIkYWBgoChlj6ZpiKIIg8GgPiu73d5ylQbLsnBcJjokSapqQF9tDZbdbiTuv7+pHjosy2JwcFBVLG/fvh1Wq/WqTkPbyigd511P/bCs52Q9yGQyDacHp9NpUBSljtdSkMICjaaDl8LpdGL37t3qHC79E8jPa5qm1ZTcqw29vb3IZDJlU2rbqI02Efb2QpsMa6ONFoOiKHg8Hk3KJL2nW4WqM4Zh4HQ6VeP0LM9j8VOfgqIoYC7/nGVZcBwHo9G46f4aHR0d8Hq9SCQS8Pv9myZDjsfjiMfjsNvtKikWCAR0nZaxLFuxvYUBxZ6DB/HAA+c3KBW6u9MQBANWVw149NEhTUoELS9jIusmp1hkrBEPFrX9TTS6L4QkSXCNjGDp05/WtGGt5hlU63tCoRAcDodajp6iKGQyGcTjcRiNRjWFUhRFrKysIBwOl00frgZCEByT7sYlhxX/svxh3P7txzHZewj77ohVfGZkDLz/gBHPKH9WkWBIHbwZ8+d/hfe+8mP8SeffIerbX7Ethf0jOhyI3rsfuyFj8PgTFRVDtTA7a0EkYoTBoECWgXC4ONA9fdqD+XkbJIlCMmmAwSDjfe9bq3ldAq3jjOO4ovlks9lU0+xG0AqjdyD/HAtT74xGBZJEgWUlRCI8JIlCd/ebadBvmrgbMD1txchIHGazVHXelyqqSgmg0ucrSZKa6sMwDDweDyKRiEoq1noW9fQV8a9Tfgl88lf/BYkxA5i+j6o/r0UyNWrsrxW9k5MY/+evAwBG35ndQDjXQwT29/cjmUyWVTNmMhnY7XYEAgGkUinVRJyA53kYDAYMDAyA47hNS7siarFUKoV4PL7hnVJpDTabzbDZbA0pwsi7KZfLFb2bwuEw1tbya8rq6ip8Ph+mpqZaqmB+q4EUH6mF0nG+euuHMDWQrPrO1fLMSSGdZiCVSsFoNFYs3mSxWJruyUdRFF577TX17+Q/mqZBURS6u7thNpuxurp6VaqqSEXVWqnbbWwE8SZs4+2FNhnWRhubgJ6enobS9MqB+GeUgqROWiyWpn5fvTAajRgcHARN0/D7/VfsFDgWiyEWi8HpdKK7uxterxfLy8ua0jR4nq8olS8NKMopFepVIlRCNptVq2uVBjjhcBjT09NFL3Q95t16vHSI4b3H40EqlUIikai6kShtR2lbqgXwiqJU3BRzHIdkMgmj0Yienh709vbWdSLq86Wwc2cE33xpFL/EF/C5+f+Ge3NfQjJpwJkzByr2h6rY2ftufPHp/4yfjtwO9zhfVqk1/Z/+LYTJSYh7343B48crkhV6DJG1EIp+vxlTU3Z0YA13Zr+J45ZPw+UqJjDPnrXDYsnBahURCnF45ztD2Ldvqea1CbSMM7vdvkFtYjQaYbFYmpI23Qyj93LXPHhwDt/+9jBCofyayzCAKDJwOkUkEsaiNGgy31lWuvynAoqq7DdXT9pe6bwnlfdisRhSqZSmZ6G3rwgpy/xmFj96SoZ53150Fvx+o8q8ZpH2xACeQvm5UQ8RqChKxbRekjJZCcTHKxaLobOzE36/X9uNNAEURcFiscBkMiGdTqtpm0DxGmMwGMDzPEwmU0P+oblcDslkEoIgbHgXkPWbVK5WFAV2ux1DQ0OYnp5uqzE0ol4vrU6fEXPXVn//a1ECxuPxphIGsVgMPM+X3fPwPN805TCQf9cU7psLCwIRQpaM4auRCAPy8UYqlbpq0zuvJOLxOJLJJBwOR8WCEG289dAmw9poYxNgMpnQ1dXVVMkyMVW12WxbtopSf38/7Ha7amS/FTa7kUgE0WgUbrcb/f39EEURi4uLVTcOHMdVTJXUonaoJ0gsd/pbK+2FoLSdWlVY9XrpGAwGWCwWmM1mZDIZpP1+dD311IagtlY7tJJ2pUFzJpNBJpNRFUexWKzq5rla0B0IcDCZJFitOXxz9i5QrIInpU/Bfpov8tcqvc7cwYN5w/oTx+A8ulGNQkDGi+NreYP+SNSI6L37K7a13O8vTUwUfa8WLC6a4PFk8enlY/iP0f8El1GAZ/cHiz5D0nwBCi5XFrfdpp0IA2o/X6vVWpGkt9lsyOVym2pWTAgCLdizJ4Tu7jTOnHECoNDVJVT0DPP7zVCUPFmW/5MCy1ae980iywnxkUqldBv260HntUYo195aVNEUaFyZR+a/65VXcPYLX6ibEBMdDszccQeA/BwtRzrrIQIZhsHa2lrF96zW91o4HIaviZVN9YBUJLRYLFAUBbIsF1VkbHQPoSiKGkjWgiiKEEURyWQS2WwWu3btwtDQEGZnZ7fEHmGrQ08BAT3jnKKoml5akiTpruZcC7IsI51Ow2w2l22T0+nE2tpaw8QETdOaqqa3stjFZsBoNLZTjxvAwsKCWrW5TSi+PdAmw9poY5MwMDCAaDTalGpPBMlkEk6nE+Pj4wCAQCBQsTz5ZoKor7LZLC5durTlqvEoioJQKIRwOAyv14vh4WG1slU5EoWiKFitVt1pdwR6g0SKojac/mazWYTD4bo2adUIu0IlWKMG5LIsI5lMouepp4pIrVLSqBKCe/fC9corCO7dW/V7KpFmhBSrhWqk286dMfzwh71YW+OQYU14tOtz2LUrCkHIbeiP0uvoIR0fCnwWE2MuTAYOYZ//zRRMLeqYau2v9Pt9fWmYzTmc3H47/ttCDoa7btzwbIm/XTkzeC3tqjTOKIrCjh07kEwmK6bTEu8romxqNQwGAxyXiVStc6pSYOnzpdS+YqNR3HjyOLhb92M61oP1dQ6BAIedOyun2TaLLCf3xfM8BDTuC1QPGlHmLU1MwPXKK/CeOoXeycmmtL8ZBFsl1YpeEKLIbrfX/S5pBggBpjXdrhZkWa5axKQSJEnC+vo6fvWrX+Fd73oXBgcH26ldGkDTdH6ON3EvCWgb583+ToJKZBjwpuo1FArVTZbSNA23261pzFMUdVWTYRzHNT219O0ERVHU2ECL33MbVz/aZFgbbWwSGIbBjh07cPbs2YqbxnrSRBYXF9WqPD6fD4lEouXG6ZVgMBgwODgIo9GIpaUlRKPRpl6fCYfheuIJhPfvh+RyNXw9WZaxurqKUCiEzs5ObNu2DalUCgsLCxs8wsxmM9LpdN1mrnqCxNJNaTabxfr6etNPzUuVYDfdtKo7KCceI7lcDqFQCLIsbyCFtCq+vCdPwnvqFMLvfCfmyigoyPwgZFkh6VQ4d8h3VppH1Uir7u40+vvTiERYBAIcZmctiMVY/MZvhDf0R+l1CBl0+rRHJZTeNz69oS2LiybEOTd++t67EQ/wWFwU1bGhpa++33kYL73LjdXOD2MXijftlX6/kJB19H2o4lgsl+artV3lYDKZYLPZ0NXVhYWFharzh5gpcxyHWCzW0k0oqWJmNpubeoqu9tNRILP3LvzsZ11YWzPi5z/vRDDIlU071UuWGwyGqkEr8Y3ciqiWhi06HDj7hS8UzeNGUUiw7fzyl+sixCoF6fUgHA6jo6PjipJhzYQsywiFQg15gMbjcfz617/GddddB5/Pt6lppFcrSKXSZl+zFlq1t8xms6q3XDmwLIuOjg6Ew2HdY41lWTidTs3ppaT4xdUKg8HQJsMaRC6Xw/z8PAYGBlpS9b6NrYU2GdZGG5sInuexc+dOnDt3rqyCRU/AWRj8r11Oc4hEIujr68PMzExL2l8NXV1dqmfNzMxMU07WFEWBKIqqz0nfd76D7q99DfF4HCuf/CSMRqPqKdHIyX0ul8PS0hLW1tbQ2dmJ8fFxpNPpouCdKFeaIdevhcLgS5ZlhMPhlqSPlCrBJAm6FWwURSGXy2F9fV3tl1KFUDnyqRzx20gaZeHPgOrG8oXtKwzOgXw1RbM5h0CAQzKZTxlZW+Nx4cLGQIFcx+83Y/GcSU2Ze/DB7aAo4LnnevDe3d/C+NPFbRmxL6N75nE8kz0EheWLSLZafXD6tAcPfn07KOoGKF8HHrDkqxdWIwqBNxVLWoj2coRFrXaxLKsGMwaDQfVmISfxkiTBaDRq2ljyPA+O4yAIgjr3mznnHA6Hmg5E0gqbdf3Cflo8Z8Ibb9ixtJSfz8eObQOAioSYpgrC0SiGn38eqUOHKh4IENVbsw8jSqHHX5B8vlYadunaYTKZYLFYkMvlEI/HdROkhGDb+eUv16U4s1gsDXlolSIcDsPj8TTtelca0Wh0AzlRz6FePB7Hiy++iJGREQwMDBRV7GxjI1iWbZrPIpAnwrSMcz1ElN71IZfLVfUsMxgM6Ojo0ORPCuRJLavVCrPZvGWtRJoNsla2507jIMICg8GwaQW/2rgyaJNhbbSxiaBpuqrHlx6fl1JiIJVKIRgMYmxsbFMXb6PRiKGhoXw75uaaluJEKgUWntAtfvjDUBQFSx/+sFqpKpVKgWEY2Gy2htNZstksFhYWwLIsurq6MDY2lvffWVpCNpttily/Fgi5RxCLxVpGvpVLz9KjYDMajaoirFp/lEufKxy/L+y967IXUx+u32XCnsknygZS1eZHPcbyhcF5ImGAogA0rWB62orVVb7gkxRmZ614+OFtuOeei0X9Uxrg83wOFAV4PPnqgsfNn8LQkRBoQQAbjUJ0OLDntScwfuEYhocTmD9UbMxfy4Pu7Fl70fXPnrVjz55QWaKwMBi58eTxsgRhaeBaibDQ4o1XSDKVQhTFij9TFAXZbFatjArk10pC6hAPFzLGYrFY3aoIp9NZVLmMVN5qlllyYT9dvGiD328BkF+TzKkwOr/5OAJD16Hz2o19oTVFdvDYMaxwHNbuvrtiO8xms+orWQtsNIr+J58EBcB/222aCIx6/AXrScOmaRosy4JlWbWQSSqV0qXcqFdxxrIsbDab5s9rAak06fV6iyr+Xo0gZHUp6lWRZjIZnDt3DiaTCdu2bSs6YGljI2w2G0RRbFitxXGcJlUYsNGPtBLqWR+0XJv4IprNZmSzWWQyGfW9QSpCGgyGhqqmC4JQsbrlVgepiNlGc0DTNGiaViu2t/HWRJsMa6ONTQAxJqVpGrOzsxUDOT2l50uD/3Q6DYvFglgshqGhIVy8eLE5ja8Ag8GAnp4e2Gw2hEIhBAKBprwsqhnxlvZPYfAYkSTwPK8Gz41AFEWVFCPpk+l0GouLiwCglohvdhoXTdOw2+1F7WilgWdpehYAvPiiR/NJLkVRdadvknF7etd+PPzwNszMWEFRwJjhUYzPlw+kqs2P0p9pmUeFwXkwmCcAdu7Mq2kEAQiHC9OjKPziF24sLu7Cxz62oKp7SgN8p1OEogChEAeXtIaDqe9AMQPbHnkEACDzvKreMkzcCJ9DH3lMTO4LqxcCG9eD0mCEu3U/cHQjQVgauNbrGyeKIkKhEGw2GywWy4YNuSiKGwIMUrUrnU5XHUMcx8FisajG0U6nE+l0WldVM5Zl4XA4yioPeJ5viY/T7KwFBoOMXI4GQOEu5Zv438L/O3701L+Bcu2tGz6vhUSIfOxjWLHbEd6/v+b3W61WMAyDaDRatn/J+skIAkYvj0+J53XNHZ6X4PebceaMq+Y4qccbrXAtJ2mthOjL5XIqSUpRlOoZWG5d1vNuBfLvN7fb3ZLAMhQKoaOj46onwyqlFzdavCGdTuPVV1/FyMiILk+/txuIWj0cDtddMIbjOLhcLs3jXOvnGvUf1dIOjuN0FRPQCuLFe7XB5/O1JH327Yy1tTX09vbCarUil8u1DfXfomiTYW20sQngeR7r6+sIBoNNS10p3dyLopj3a1pawsDAAHbs2IG5ubmGF2+DwYCBgYENmw6KopBMJptqkK8oCiKRiOaXeWnwKAgCJEmC2+1umBADoFaaDAQC8Hq9RaQYwzBIJBJIpVIbAs160kQoitpg8KpF1dEoiBKsnpPcRjZdosOBF/behWef7UI4bITJlA9gH7d8Gjs+HINh4saa16innwtRGJybTJL691SKxbveFcGLL7JIpxkAeTJDkgyYm7Phr/96B37840584hN+MAyKAvybblrFjh0xnD1rx++vP4hbnv4KLh05gqmjR8EIQl2KiUJUMrkvXQ/OnHFhbY2Dz5eCIDCYjvWgs4zZPi0IuHTkiBq41kNYFCIej0NRlA2KmlQqpVbyIoUWtI7vwmqhNpsNLMvCbDarSqFKXn4kYDKbzTVVAoTAa2Zq4XXXhXHqlBdAnhB7uucQtlniMO/bu6ESI1CbRDAYDDB1d1dVhJXCZDKpBzErKytFPyPr58UjR3DxyBFQVb67FH19acTjBrz2mhOKArz0kge7d4errhn1VJuslDZF0/QGpSHP59WcsixDkiS1sqxeMqVZhyqVEI1G0dPTc1Wn35CKkGV/VoF41LteT09PY3BwsKbyqbA6JvCmmuPtoJAhxvCJRKIiOVmJZK90cFHtu0wmkyaPxWYWBdlspFIpVTHc6lTzZsJisWB1dbVpKuc2gPX1dcRiMTAMg46ODtjt9pqHd21cfWiTYW200WIwDINcLodAIABAm+cC2TSe3pWvSFYrcCCfTx0+DLmrC7Ozs/B4PBgeHkYkEsHS0kaPGi3geR7Dw8OIxWJYWFhQS7GT+2j2CyEej+siWMoFj6IoIhwON/VUXxRFLC0tIRgMqqQYqT4pCALS6TQymYxKSOpNE2EYBi6Xqyjwy+Vym1qFk5zkjtiXcN2ZJ7E+dTPKeNg3DYR8S6UYrK1xACiwrAyhy5lPHayimCLjnRYEVXGllVwq9TEpVcY9/3wXfvUrF1ZXefC8DFGkLit7CCgAFF55xYP1dQ7XXBPHTTetQpLeTDMdsS/jEzOTCN6yF1P9R9Xgj41GIfE8liYmdPupFKKSyX3hPb70kgcrKyasrpowOJgoG4z0Tk5i2yOPYOroUTU4LUdY6A1iE4lEnrgpUILFYjF4vV6Mj4/jV7/6VV1ELyHFzGYz7HY7aJqGxWKBxWKBoiiqUoikyzCXvRS1gpBmsVisKXOPqAdfftmFoaEktm2Lg+n7KDorPO9q6iUS9Nazpnk8HnR1dUFRFNWDLZfLIXDrrWAYBsFbbwXl9YLjONDxOKDh3vMVNNcgCAz6+1PIZBhN6g89adgk/V1vGhghQ1iWBcdxFQ8tSmEwGNR0+1ZClmUkEgl0dXWpauOrDfUchNSTPjk3N4exsbENBAxJrU6lUmU9BQkRbjKZwHHcW5oYoygKNpsNJpOprNK2cJ9ECC2LxaKLfPJ4PPB6vXjllVc0kWF6iG82GkXfM89APHIEstutuU2tgizLyGQyFdP6typomq6oAm6jfhBLlsXFRSiKAofDAUEQ2orVtxDaZFgbbbQYNE0X+WjVSq1jo1HV7DfcMY0ndv01fsZ2VVXqkE2m32RC9F/9KwD5VIxEIgGfz4ft27erKjFyal5odl3uBJzjOAwPDyMQCCAUqhx4NwuZTEa3GWyl4JFUX2x2mgshxcopxUjAlslkELg1nwKlRWVhNpths9k2PAM9wXgjxAoBOcm97syTuPfCl3BqOozoLfsBNK7AKgdCvg0P55+5y5XByEiyprrE7zdj4LHvY/yZYwj9xm/gYoGqqRYqqd8Kv0+SAJZVVE8uhyOD2Vkb8iSYAuL/BFBYXLTA681CkoDfuuZy1Uj7RMWgr9BwX48KT2//Ly6aYLXm8J73hLCwYMaePWtlr19JiVTaJ/UEsdFoFEajUQ24ZFnG1NRUVQWDVpAAuNCjjKKoqubLWkHS4xiGQTabVQ8x6sW+fUtlDfPrbRMpKkKIP+BNfzWWZcuud52dnVhbWwNN02qaIQCgowPpBx5AoYaP53nNa8/u3RGcO+dEJsNsUH80Y81wOBwYHh7G9PR03dXdSOq51WpFJpNRiUBCmjIMA4PBAJ7na1bpbCbW19fR19e3Kd/VCughKMn7KbBrf9lU7dq/78fQ0JCq0slms4jFYlXHBCF+BUFQvQevNnJDL8h92u324jXCZkPk3nthr7JGVILX61XTKJeWlnRZQ2glvnsnJzF27BhWbDZdqtdWgqz/VxPIfr6VVZjf7lhaWkIymURfXx8kSSpK12/j6kWbDGujjRaCZVkYjUbMzc1p/p3eyUl4T51CsGMI7137MW6P/gO+4f181VN3srlM/u7vojAczGQyuHjxonq6HgwGy74oGYaByWSC2WwGwzBwOp3o6elBKBTaFCJMUZSm+/Vks1lEo9GWeD/kcjksLy9jbW1tAykGAMbRUcTuuw8GQYCczRb1OQnayal1pdNZrRsxv9+Mhx/ehnCYhSxTuOOOmaqqoUogJ7nrUzfj1HQYqYM3qz+r1xC5EKdPe4pS+wrTKMxmCR/72ELNjTMhkRziPbB1vIr3/urHCL373arqqlrw7feb8eyzXUilDBgeTlT0MSn05BJFGp2dIkZH41hYMCGTYfAmGQYoCoVLl6ywCmGVwAZqp7vp9VPR2/+kbzMZBiP2ZXx6+e+Qit5ctp+0XK8eDyBFUZBMJos88EgVsGaAFG4gKrFmkxiSJOGaa66By+VCIBAoIlDIvbUaxCzaarVClmVEo9Ei1UfpsyRqGLK+GAwGVUGndR3neR6xWEyTuqCa+qMZawbDMEin06oHZiOKB6KI2SrG2IlEQiUnyWGZy+WCx+MBy7K4cOHClk6h1No2v9+MY8e2QRAY8Hwfjh516vZJFARBTb1eWVnRvVcga4XetMCrFcSjVg/55/F40N3drQb4iqKAZVl13xiJRKAoiqqya6b6aGliAiazGQkNPoibBZZlrzp/KEEQ4PP5MDMz0ybEWohoNIpEIqFWBe7o6FCzQhRFaff9VYg2GdZGGy0ATdPgOA6CIGB2drZo41jLh4QEnK8M3YzwN1/HM45DFT0XCoOhuYMH4S6RmEuShFgshuXl5arfKUkSEokEkskkfD4fvF4vlpeXEYlENN5xYyCn9c1GOp0Gz/MtS3spTJ8sNNpfWFgARVHq9xJPE4qi1P9qQesL9cwZJ86edSKVYkBRwLe/PYzu7jRWVkwbfKVqIX+SC1URRtCoIfLp0x48+OB2UBTw3HM9eOCB89izJ6TbP0g17e434y/x17jP+LDqLVYafBfOjelYj5qSOT2dr5plNufKzqlCTy6GAVZXTdi1K4qZGSvOn7djba14LOVyNEZ+8lSewL7+ek0kUyU/lUqEXqX+r/T5QpJi4tWHcf2Jr2LKkcXcwYN1kRR6zMcL25S6nL5DURQkSWqJBx6pLFjJHJ9AlmVks1kowSC83/seVj76Uchut1p5rBwpvba2hp6eng3Bt6IoahWzVsFgMMDpdMJgMFT0Vyt9loVqmHg8rqYZrq+va/5emqZVLzYtqKT+qGfNMPv9GH/oIUzddx/oa66BwWDA/Pw8xsbG0Nvbe1WlFEqShGw2C1EUN1RINRqNMBgMaqqkLMswm82QJAnr6+twOBzqO3irQqsS4swZF+bmrOB5CaurjKZCC+UwOzsLn8/X0KFZJT/DNvKVodPpNJaWlsCyrLrulB7KkdT0Zh1qAIDi8SBy9OiWISkNhnxofLUpwy5duoTh4WGMjIxgenp6y5AyDMNsmbY0C5IkqarxaDQKh8MBk8kEg8EAs9mspla2FWNXB9pkWBttNBlks7u6ulo2CDEYDMhmsxUDWRJ4OgDEej6Kdy6K6OvbmEZVmE4J5IMh8hIH8i/ycDgMWZY1p6woioL5+XksLy/D5XJtmqFpK6vfxOPxlnuGFBrtd3V1YWxsDKlUCgsLC8jlcmo6jh5ofYnOzloRi+VJAEUBkkkDnn++Ez/6US8kicIPftCPO++81FCqlt5KbIXw+82YnOxGKsXAaJQhSRTOnrVjz56QLv+g06c9OHXKg2DwMsHI8kXeYqXBdyFR8LOB+4tSMgcHE7jlltWK3008uYgSjZBW/f1JxOMMMpk351kmw+D/mP0DhK/lwH7qN9HpqH0aP2Jfxhed38FPR26He5xX20HaTAsC5MveYqLDUbGKKvFMGzxxAr/+8z9H7Npr1c+Qvk1dczOmHFm1X4J798L1yitqRctmo5SgyWQy4Hlek2eTFpRby0RRxNraWlnlhyiKqo8OAAw+/jiGjh1DNpst6lOj0ahWrCS/v76+js7OTthstiIyinj0tNKoOJfLYW1trWogUYtwkiQJFy5cAMuyKrGmBSaTqWFVhNY1o/B5jj/0ELynToGmaSz9j/+hfmZmZgbj4+NYXV3d0mopID/e4vF4zVRTiqIgCAJGR0ehKAoCgYDa59lsFj09PbrIMLfbjUgksmnBl3Z1kALysfyfb/5O6Vyu9P/BvXvhPXkScxMTQINp+uX8DNvII5fLqWR6NZCKhc2ai47LqtatAo7jrlryZmZmBkNDQxgdHcWlS5caug+Set/Iu2B0dFR9p5K2pNNpRKPRt4y/WSaTKbJTMBqNcDgc8Hg86qFIJZDUVvIfSeVvY3PRJsPaaKOJIBWupqenK26GOY5DKpXSpNCoRhao6ZSX1SgMw6iEiyiKWF9fV180lb6rIiEnigiFQvB4PJtCiLVy8c/lcshmsy0pwV0KURSxsLAAlmXR1dWF8fHxIlJMD7RuDmUZYNk8yaQogCxTiESMkCQK2SyDTIbGk0/24x3viDS1tLkWEDJpYcGCaNSIvChSgcGgfQPERqOQHn4B3/nVHyHMdEAUKezaFcZNNxWTWaXBdyFR0BfLK7GEhRTuDHwd5gN70emrTVoVKqzW1ni88YYDHBfB6dMdkGWAogBJovDq8iDuWf6/0fuXKdx//4WaSrzeyUmMnzgG59Es5nwb21xYdXJpYmLDHCXz+dKRI8g4HOCiUez6i7/A4r59Zcl1co3g3r0q4TAz+B68+I536TbJr+VPV0rQiKKornnNQLV1Mx6PQ5IkNTWznD9ZISk4ePy4er/ZbFZdJxwOh7ruhcNhdHZ2blBm8TwPs9kMcXm56X56hagWzGglnAhZ6Ha7NaVOEeXSZhBPhc9z6r77QNM0gn/6p0XrHykmspXVUoqiIB6Pa06fJZWTf/nLX6rBEyErU6kUWJaF4/K4JOlpgiAU7Su8Xi9SqRQkSUJvby+6uroQiUQ2pY9omtYUaO/eHcFLLyWQTjPo7pawe3dE/Zn5+HMYP3EMkagR0Xv3b5jb5P9dr7xSdOjXKKLRaL5YRIuqhV6NIB6yWkBRFFwuF9bW1hqupG2327eclxvHcVuedK+G2dlZlRCbnp6u+16Gh4fBcRzOnTunqlp5nocsy6oiuxxsNhs8Ho9axfj1119XFccURcFut6OzsxO9vb2IxWKIRCJNVRpeaRSmFg8MDMBkMqk+zcCbxT1ISmU0GlWLfql+nm1sKtpkWBttNBmyLFc1diWnJI2mnhX+vuhwwHr5pFOW5SIirPSzhagWWEqShEgk0nQT+nLQ87Iu9Z7SAkEQNoUMIyCkmNFoRGdnJ8bHxxGNRnWl+dQKRsmm8wPvPIxf/MKLbJaGolA4cGAOXm8GL7zQhUyGBsMocDpFLC7mx0c5IqMZBvzlQNIazeYcetgA7qG/jkdNn0Eup3089U5OYvzpY/hr7g38XyN/g0vRXkgS1HZWanshUeBz5EmtgcdO4IMXvoKp145i7tqDmu6dENKB17PY9YOTeKbvEIJDPBIJGvE4i2yWAU3n0yXX1ngcPz6I7u7q/Vg6H0vTnQurThYGhGe/8AWV3CK/H9mxA7u+/GWs79pVcS6XBpXz79yLv108hPf9+nE81XsI++4Abjx5vCY5r8X4v5SgaXa6QK11M5VKgaZpiKJY9kCCtG/wePn7zWQyKnHEsixWV1fhdrvLqqXsdjssjzyCkSr91sziE41cS1EUrK+vo6Ojo6ZCrJXKt9J7KHyeXF8flv7H/yj7vvH7/RgdHYUgCC1V5NUDWZYRDofrPtTJZrNYW1uD0+kEz/NQFAWpVAqdnZ1qRdRcLgeWZZFKpTA7O4vu7m50dHQgl8upxO3c3Bx6e3uxY8cOBIPBlvp9siyriQzz+VK4556LG9ZYv9+MhwKfxcSYC5OBQ9jnj4EtmduFxHX4ne+se69UCkVRkEgkivwM3+7Qq9AxGAzweDxYX18vWtv1pOETJe9Wg9ForLtgx1bB7OwsBgcHMTo6ipmZmboq8hqNRgiCgB07dhT5YZFMB7/fr5JYZrMZJpMJFEWhs7MTiUQCwWBQPRwgBBoAJJNJLC8vg+d5eL1e9Pf3g6IoJJNJhEIhCIJw1SrzCiGKIi5dugSe59UDNqJAv3jx4gYFpsPhuOp86t4qaJNhbbTRRMiyDFmW1Zz9cgEgMUVOKEpDp5yFQSe55v/P3pvHyXHWZ+JPXd3V1fc5Z88pjW3JBzHIWLsO2DFmQCZYMT5EMBiDvBxxFnKYbMIm+8nm2CRkd/EvDuEQwYAhPoixQywsHGIDztpIYJBt2ZY0d8890/dV3dVV9ftj9Ja7e/qo6u65pH4+Hz5YMz3d1VVvvfV+n/f5Pg8AJBKJdZ9bTUFQr7Ak0eUbuWAxsgg7ccKLz3/+EmSzDL77XeDWW6dxxx1Tdf9uqxY2+Xwes7Oz4HkePT09uPjiizE3N6fLO4njuJrtCtqi8zCQ/bR7HUF4553jeOKJXrhcEny+HBgGRUbGMg4fHkMwmDGcbGgExBuL41R8WH0Af5b7I5hMCpi979b9HvOjo6B+8jrecfoYnp97BGPWT2Pv3jXfGCPHHgxmwN59Dc70pbXxbuTv973yOEbOHkEgIOIV02cRjwsoFCjIMgWybrPZCrDZJM0Qv14rNEF5AVH8+/nRUY3E6j52bN3v7VNTMMfjyAcCOHP4cMV7ubyo/BfvIfynx36Au8/+BQBgbu5mXeS8UeN/YO3+NkJ21yMn9aih9Owy1/q+ZEPB5/OBYRikUin4fD6EQqGS11EUBfH978cUTWP+uuvWvQ/QGiP5Vr0XUSN5vd66Gxw8z7ekXbIc5d+h4HJh+c474bLZapJ0+XweMzMz6Ovrg9PpxMLCgqHE3Y0COaeNEmHFc0RUVeF2u8HzPCYmJta9lmEY9Pf3Y8+ePVBVFePj48hms6AoSlNqjY2NweFwoKurCz6fD/Pz8xvi1cfzvG57g0oK97k5C5JmD3781ruQXOYxNychGCy9t4vv9elgsHUHj7VWLeJn2EZj4DgOPp8P8Xhcuxf1PEcYhoHT6dzUDUojOB/IMGCNHN+9ezdGRkZw+vRpQ9+pt7cXoihifHy84u89Hg/6+vqQSCS0JF5CmIVCIV1zjiiK2jO1mBhjGAaJRAKLi4s7WqFHUN56XKnFnCjFzoe20Z0IKpFItM98G220GCaTCbIsY3JysuLkpqpq1WRHvSheRFuCQVitVhQKBaysrDRz6OtA0zQCgcCGLRpVVcXi4qKu1/7d343gqad6UCjQUNU1xdFnP/tKXYUYRVHo7OxsxeE2Bbfbja6uLiwvL2N1dbXma+tdy0pES/nPiomFkyfd+M53+sHzMkSRwS23TOM975nDCy948dxzHQgERIizGdyD+9Hbm0Hoppt0qU/IZzAMIMuoqjrLzWWw56ffw9KBd8I5zBtSopFWyUeE30T/m1ntehcf+/Iyj2uuWcLVV+tXQ5T//Q2/8jreG36oovKGnNt/8R7Cfd+6CgsLAmh6rU3Vbs/BZlPQ35+CIMg4dGgKANaUaD+4D/8w+N9x5qZDVX3b9Hrn1DouI2qhUEjA0W84MDr/MI51344DH0roug6NEKcWiwUcx+kyvi5+/2SSxb59q7jiihiGHBvbighUPo8mk0lTiI2MjODs2bNVC4pcLodEIrFu8W7k+tR7batUZk6nU1c7hqqqiEajTZFOLMvC4/FoCkEqHEbH0aNY/fVfB3w+mEwmQ88WmqbR09MDu92+LQqmVCrVFNlEFIpnDh/G9G23gaKouuo9lmVL2m4qgaIoeDweBAIBSJKEUCjUUvJQVVUsLS01XLzpnUuKxzyAiv/d6L3g8Xi2LSGz0SAhICTkgWEY0DStKRBJKq2ee1NVVeTzeaTT6ZpjjGEYWK1WCIKwrUnIoaEhJJPJlq+ltwq7du0Cz/OYmprStVFE5o0zZ87UVHSbTCZ0dnaCpmlMTU217HhZlkV/fz9MJhMWFxe3nRJ4I+D1euHxeNp+YVuEtjKsjTY2AMR7pqenB7Ozs+t+TzwXwuFwxcWknqKH7LCzHIf0Jz4BAC3z5SmGoigQRXHDDGeJ5FoPMehy5aEoa95YFAXQtKqZsdfCdtltiUajEEURAwMD4DiuprdLIBDQ0sUqoZJCplh1MT86imuefwQr+/ej85ln0HXGjh/Kf4As3CVGxsXJhrfMfQ1vP7tmXC3zfF31CSlo1lIa7RgaSkEQCiWFTYkq4H3vgBjidRMqb5B5AoK/eyNuQbzk99VSGfWi/O/fNvEYRh49gpkZK0K331qx7dIT4sFxawtERQFYVsWv//o8rr12SSP4AOCjH90HL3bhLnTj23MfQuSLazHclQix4mvJxeO49C//Er5f/AK0KGLyQx+qqYZqJNwgGMzgwIfWFGEHevQRYeTv6iWAls9dRjwHtbRQXsYrr7ggigxee82FP3d9GyOPtkZdVQ2VVFf5fB6iKIKiKGSzWfj9fszPVyY0zWYzfD4f8vk8stmspqgycn3qKb+aCbIoRiqV0lpaaoE8pxKJREPPFrPZDJfLBZqmwTDMGvFgtSL58Y+jUQpCURSEQiGwLItgMIiRkRGEw2GsrKxsenJXMwmpxebwjCiCFkVw8Tgkp7Nko6Q4gdJisYBhGF3kn6qqCIfDiEaj6OjowPDwcMP+lZVAURRsNpuh7188NwSD0DWXFIcEAdDuj+L/JvfE0aPdePFFN668MqorMIb4GV5IUFUV6XQa6XS66v2Sy+WQSqXAMAxsNlvduYJ4IJnNZi21V5ZlLUGbYRhwHKe1/G53kDb78wVjY2Po6enBwMCARoDG43EoigKaprVWRkmSwPM8Ojs7MT09XXc+JWrdVqNQKGB8fBxOpxNdXV2wWq0V66jzCYIgtJMntxBtMqyNNloIsnAlk5rNZqv6Wo7j4Ha7EY1G15E1etph5kdHwbIsxEOHtAXGRrWNbCQZBuj3H7n22mX8x38EMD1tA8OosFgUrWWuFrbTAiybzWJiYgJDQ0PIZrOIxWLrXuPz+eD3+xGPx6uSYZVQ3KJQ7hM1DGCi34evOv9riZFxMcEhHNiPiedugXN8vG7aYCgk4Ic/7EAmw4DjVFAUwHEyKAo12+f0ttrpUQ5UI2e4eBy9TzwBCqipcCN/Hzkj4m0Tj2Hmiv+Mk7904wf52xF/yINDh6bWqZKCwQwOHx7HkSPDkCQaPl9OM/Mnn//ud78dAIswAvhb3AvkVZjNCl580V23SOs+dgy+X/wCALARo7ZYLWhERUdQK9SjuHhlRBEyzyNz6BAknd48hJwMhYRz6Z0Z5HIMHsCHMPYmG5YC78SlqL5gbEY5Va29J5VKged5zM/PY3h4GEtLS1XnKlL4Nbq726yPpF7IsgxJknQZV1MUpbU0JZNJXUSK3iK6GRQKBUxOTsJisaCnpwcejwdLS0sVn6cbBb1m+ZVQ/IyXeR4jR47AeeaM5gtIIMsyZFlGLpdDMpkEz/NwOBy6SWZFUbCwsIDV1VV0dnZiZGREdxtTPZB2Wz2qT2D9uqZemnB5SBBBpf8+erQbX/ziCCgKOH7cD6DyxkMxzgdfIiOQJAnRaFT39ybm3tlsFi6XS9eYI0bpOxkMw5xXZBgAzM3NYW5uDl6vF4IgaN0eqqpqKlTyTIhGo03Nba1CPB5HMpnEyMgIAoFASWLj+QSy2dHG1qFNhrXRRgtBiDBJkkDTNM6ePVvz9WazGV6vF7FYrKTI0FMUmbq7kf7kJ7ViQ1EU3Tu+lXx5ahWSG70w0Os/Egxm8NnPvoJnnw0gFjPh6qvDukz06xlGbzZyuRxmZ2fR29uLbDZbQmJ2dHTA4/FgamoKsizDZrPpTtop95oC1nyiEiMjUAG43vJW/EZiZt1OPPnvhTM82DNz8L70i7Uo+yo+LW8owlhMTNjQ1bVGYkgSA44r1FRo6VVz6SXNKhVU3ceOYdeDDwKornArvgfeG34II48eQSLO4SuD9yIQEJFYXjuGa55fT0zv2xdGZ2e25B4i98+TgUOQZQalVBYFSaIwMFB/gTk/OgpGFKECmL3pprqvN4LlV/OQ//5HeKnndvyE68CdN/4S+155vGXth8EnnoD/+HGEf+VXoGJNubFgt2Pxgx/U9/fnyMmTJ9342c+8yOUYrKyY8YtfXI4nuEuhfg24x3q66j3fjKdWNdVVoVCAJEmgKAr5fB4ej6dq+wxJ4WVjMfQ2QMoZVX41E3yRy+UMLcB5nofZbNbUckT9QYgnlmXBcZz2us3agMhmsxgbG4PdbkdXVxf8fj8WFxcRj8fr/3ETUFVVU/81QsKWP+PLfQGrgSRKOp1OQxtUJNRl7969uv+mFiiKQl9fH+x2O06dOlVR1VArLEEPykOCgNL7uvi/X3zRDYoC7PYCkklW18bDdlGMbwZyuVzDRHE+n0c4HIbH49l2a6mNAMMw28KPcCMQDoerBmsMDg6CpultldirKAomJye1Y9NrqbITYLFYEAgEYLVaIUlSu0VyC3H+z2pttLHJWF1dNbQQJyakmUwG6XR6bde+RlHE8zxsNhs4jiv5uV6JbTXFTb1kyY0Ez/OgaVrXdwgGM/jgB6cMvX/5udoOSCaTiEaj6Ovr00hT4oUzMTGhLcZsNlvVZLxaKB5DEx/6EAAgACCA9QshMiZunfoH9J19HjOX79dlpD44uEbS9fcn8b73zVT0DCuHnlY7oLkWyPnRUdCiCAqVC6/ye8B840HgMLB06Q1Qnyz9zPlLKhdw5SQcuX8etg8AuLbsE2VYrRK++90gZmct+G//7bWS33LxOIJPPKERYOR6tRodR5/GO87eB5utgAf8v42Oo09j5AeV73kjRAspeqlzhHZ07941Ik8QkD94ECzLGrq/g8EMrrgiirk5C06c8GJpyQKvN4elJR7HjnVWTeusVWyXn2MjJFU+n4fJZMLS0hJ6e3uxurq6rqgkiYKqqrbUNL8aysfwtdcu6br/CBpplStuhyJQVXVbKG+TySSSySQ8Hg+6uroQCASwsLCgeyPBKIoTUhu53uXP+FP33lvih1ULxLRfURRD4TYURdVNu9b7Pn19fVBVFaurq1qqYPk6oVYwiB4Yef2VV0Zx/LgfySQLVV37dz3QNK37WHYyiCKsGfKPWDb4fL7z+rzRNK2lt15oIB5d240kzuVymJiYwPDwsLbhtNMRPOfzLEnStlDhXehok2FttNFC0DTd0I4SSYMUBEHbISCL7WLPBULqEF8G4sVSKZ2kGqopburt2m5k0UP8R/S2WxjFdpXtLy8vw+Vyobe3FxaLBTRNa0QYSaDJ5XIbvjghY+LFK27CVwDE330drnBWJy4YBlheNiOdZiEIBVx//ZIhZUq99hjymmotkPVUGJLTickahNLJky6srpq1NryJRBcCt92GAIBD9tLPlKCvIJsfHcXPfubBwwt3YMCbwdQUKVJV2O0SkkkzAAr//u/dOH7ci+997Unte3QfO4bhc0o2RYdXW6NYOnADvjJpww+ct0NVgaUbb9DSNYvP60SiC/fffxFiMQ4ul4R77jld08SeFL3jd9yBM4cPY2X/fnQfO4bZ0VE4bDaYKAoWi8XQoi8YzGBx0YJUikU2y2BpiUciwSGZNOGhhwYqts3WKp6Lz3Ek58Cxyz6qmzgi5EEymYQsy3C5XOtMfROJhEYGNNrueOKEd10qbDUUz+OTk1Y8+mgfAoGc7mCDVvmTbAcirBiRSASRSASBQADBYBC5XA4LCwstT8U0ouSuFzLSaHtvNhRC909+gtQtt0B2u+u+3ufzQZIk3SmQlcCyLPr6+sCyLM6cOaP9zOfzIZFIlJznzWr7Bd5oiTTiGWbEz3CnghCnrVhDkLZJt46xtlNBwq8uNNjtdtA0vWFr8GaRz+cxNTWFwcFBFAqFDVf+biQEQYDVam35M6mNxtEmw9poo4Voxi8GWCssTCYTTCYTVFWFJElaG10mkwEbi61bNJO/0WsEW01xU6uQJLtlGwlBEJDNZlvekrmd+/EVRUE4HEZHRwcWFhYQjUaRyWRKCuuNRHGRpqrARKIb4wOfwKGRKQDVTe2ffbYDVmsBqRSHAwfmDLdo6UW1FshmVDehkIATJ3xYWrJgcdGCwcFUiepMD1FHUF7ETt16OyL3+0DlAbc7jyuuiKCvL42nHrTjY/gGvoa7EIYPqZQZxz9xCp9ZfSPsgLRGEmKqnudZIymF3OgoJv7bu3H5nISenikEgiZM71k7hyTVDgD+MfcZnDrlPOf/Bjz7bADXmB+oet7L25mK32v1rrtgMplgtVoNkWEnTnhx//0XgUw7gUAGPT3A3r3xmm2z1UDOcTzB4W+WP47kc56GiKNwOAy/319ChpF5Wvt3A0b3xd/3mWe6cM891dtBgdJ5PJXiYLMV6rYUF2O7kVitxvLyMpaXl9Hd3Y2BgQFkMhksLy+3rAApHhOkBbDS/VgeMvIrwWkcjD6G5d/aj8CetedSo3Na97FjCB45ggWGQfgjH6n5WkJYTU5OGvmaJXA6neju7kY2m9WIMAKapuFyuWC1WpHJZNae5Q3cB834/h04MK+LBCPYruuCViKTybRU5URapM/Xc3ehkmEdHR2IRCLbThVWjGw2i5mZGQSDQSiK0hLfw61AR0fHeedJt9PRJsPaaKNFoGlaS9BpFvl8HolEYt2EWWnRTCKy9SrShhwL+HPXt/HjoZvhGeF1FZSbsYNKjJqLk7RaAbvdvq0Lv5WVFfh8PiSTScRisU2TTDfaZjU3Z4FTiuCuzLfwtPUArvrRY2BHrtEKF73FjJ42vErvVUy8GFHSnDjhxQsveJFKsaBp4C1vCSMUEvCWt4QbJr/K78d9+8K4557TJcf0wgte/JbwMP4k9ccAsGaoDwp/s/px+C/JIRa4Hpc6lZLWyP5HHlnneVZ+vshnE6P64nNUTqYVH6d0zri6HMXndfYLAmSZBk2rUBQKs7MC5j9ZXeVBil4uHkf/I49o4Qvzo6PAuc0BhmFgt9t1L2BPnXIgl6PBMCooSsXgYBqiyDacHAqsnct/7zkE6qfAh1f+Dk9bDqDv4cfA3n2N7sKbkGHFXn6tSPE9dcoBigK83hzCYXPdlNxi5STDAM8+22Ho3JzPrU7FmJ+fx+Liopamls/nsbCw0PLk5WqEFlHwkZCRX1/9J9w98Rf4t6OfgrrnxrVjbFBBRV4fe8c7INR5bUdHR0nKqRGwLIve3l4tSKKWKoPjODidTjgcDoiiWDEgphY2o8UYWJuPznf/K5Ic2WqkUil4PJ6Wv+92gNlsvuBaJIPBIGiaruqFuZ2QSqWwsLCA3t5eTE1N7Th1lc1mg9ls3nHHfb7j/H4StNHGBoCiKC39sJgA4zjO8MKvHKqqIpVKVfU50bNorkdGdB87hpFHj8B1OI/poL7F5mbtApKFdKsk0BaLZdu2SBZDFEUkk8lN9Q4ob5ddWjLD58thcdFSk6Tq6cmic+4xvP/sX2PIdwJvXf13nOlLa4WLnmKm2IA/nWZw660zJYU/Ibk+ErkfI0+tJWKSlDVCvBAljSxT+P73e3HnneNVVQEnTnjx+c9fglSKhaJQEIQC9uyJw+fL4Yor6nvLEJR/t0r34759paEOPT1ZHH3zTbj3Ryy+hru0n4fhx385+z/h/oqET1tfK/mbcs+zSj5/3LnPpEVx3fkuDxDQM28Uqzh6e7Ng2bXinaZV9Pa+ofIIhQTMvVZ5fFS69nTRLrvVatVNhrGsiljMpH1ntzuPt799tmHDeHJsb7vVBOecu+r4rYTyzYBYLIZAIIBUKgVVVXW3ndWam/fuTeCZZ7oQDpuhqtCVklusYiwPdKh7LNvQR3GjoCgKQqEQAKCrqwv9/f1IpVJYXFxseIe+fExUu8eIgk+SKKgq8D3f+8EwKoQD+xE495pGFFTFf0dRFCw1bAzMZjOcTuc6NZceWK1W9PX1aWowvZt91LnWaJqmNX8zPdCCX97zHkP2D+Wotw6yWq3bepOsFZAkaUNUTrlcDoqinJeEOs/zF5SRudVqhd1ux/j4eMta5zcasVgMHMdhYGAAs7OzO0ohxvP8Bak83O5ok2FttKEDFEWBpmnQNK21MCqKAp7ntQdIPB5vKvpXVVUtxroa9Cya65ERjexCbyahJAhCSyTQJpMJzhYk5G0GxsbGEIlENvUzS9usWJw44QNNq5iYsGNoKAVBKFRsIQsGM1j+rf34t6OfQuxtV8E9NVQyllb274f7pZc0dVAlzM1ZkMmwWFiwQBQZPPJIv2aKfvRoN77+9WFwnIKT1O/guxf9HLuPP7cuZe3UKQdkmUI+zyCXo/H440FcdlmsIhFAXstxKvJ5CmazjP7+pGGvs/J7R28R23MFg5+IdyH8U2/RTykUCjRiMWadCoh4nnHxOIRHnsFP5TuRyTAYHEwXtcG9ocZSiggvcny0KII59z+g8lxQLVX2HvH/YnbkU5hKdcLlknDttUva6yuFb1Q7PwDAxmLwHT2K6MGDKLhcdc8VQaFAweWSwDAKZJlGoUAZamEtBzmmzOh1EP6zper4rYRyBcni4iIuueQS8DyPVCqlu4ioNTdXUhUagdFzo7et/nzDwsICVlZWEAwGsXv3boTDYaysrBguBMvHRLW5QFNiX3kz8gfckGWA6Xk3Ai1sLSfq8GrP6a6uLiSTScOKF0EQ0N/fj6WlpYZNq81mM/x+P1KpFDKZTF1yS/F4ELv7btCyDLXKpqAe9XGte41hGAhCPS3dzsdGkjqSJJ2Xc4jZbN70tdhWore3F5FIZMelZ66srECSJASDQSQSCczPz+8IMi+RSMDv919QhOtOQJsMa6ONCiDG9DRNg2VZzb8rk8kgEokgkUigUCiAYRjNwL7Zh0k6nW6JdLYe2WV0F9rhcGy6isBms4FlWcTj8YYecBaLBU6nc0fs/BYKhU2Tp5eTH6TNanWVx+uvO5HP0+daeuRzflGVvYcCe0xQ99wIJ4Dpq0rHkv/55+E/fhzRyy/HdDBY8Th6erJIpxmIIgOel2GzSZibswAAnniiF6LIQFUprJj8+Nu9/xu/96tfWTee9+5N4Pvf79Va6dzuHE6edK8jd0Ih4ZxxNYVUigFFAbkcg717E4aJFb33DinWTlx6EA89ueecwgq4+OI4xsZsKBTIo5eCJDEIBCrPHcIjz+CqR7+AE/1efC//B2s/E+SSNrhKx0TINOLdJVcw5a+ZKvvoEfzVrVhnMl8tfKPWsXQfO4bOr3wFwJp/mF61x5pSam0csqysSylVC8XHFnCi6vithEpFXzqdht/vN6RiPXHpQcy804qlS2/QVEHFKFcVVkMzvkoE29kbZqNRKBQwOTkJnucRDAbhcrkwNTVl6BlOnv2yLNe8HiVK7Os3ru0vn89XJcNomjZ8vVmWbZoIK/58h8MBm82meU4Vp3GSgCCz2axtNtbaWNSjPq61DnK5XDtibdAsjJCfRtKDyXufj2QYx3EXTLofy7LgOK6pTfytRCwWQyqVwsDAAIaHhzE7O7vt2w/z+TzS6TRMJlPbN2wboU2GtdFGGTiOA8MwSCQSSKfTSKfTVWWtsiw3LHktFAolC8Pi92mm2Gm05aIa+vv7YbfbmzLebQQ8z8NkMmnXQM9invgS8Ty/Yxa7myXxrkZ+BIMZhEICXnvNqbXySBIDjis05MtUrQgpX2zfeusMHnmkHzabpBE8c3MWuFwSVlZU2MQIPpL7GlwXvxXT164fz/v2hXHnneN4/PEg3O4ceF7Bz37mhc1W0L7fyy+78MQTvXC5JHg8InieRSAgwuEowJSIov+RR5oiFCohFBLQ9/CTGPnBEcy80wqKehOGHPO4cvIJTF77bvy0ewDPPNMFVaUAqOjszMLjyVX0P/vx0M04uduNV674dQwtpNDfnzKkZqtVENZLlc2MXoernW8UwaGQgNVVM5JJFoB+b6rlG2+E3W5H9OBBAGvzq55d0WaVUq0Cy7IVvYXm5+cxMjKiu1UoFBLOEaNvgvrkWmpprYTOWu9DxhfQuK9SIpGAx+PZMfPkRkAURZw9exadnZ0YGhrC5OSk7pZXiqIgCAKSyWRNcqZRP7CjR7sNJSPWIj5CoRB2794Nk8mkW5FAjPKbJcKKQdM0BEGoq8rKZrM1n/dG277LkclkzlsD+GLoJUDrKX4rYSeocIyCjImdppJqFKTVfydfy0KhgLGxMXR3d2NwcBCRSARLS0vbdrPH6XTCbDZv2+O7UNEmw9poowjED+zMmTMb1tddKBSQSCRqPnA3y0S2Hmw2G6LRKHw+HwKBwKbvINE0DbvdrsUQi6IISZJKHiSkdZXn+R1FggFri65mYu6NoJaqp9yMW4+RfjFKiS6UmKnPj45iItG1brG9b1+4os+Rz5cDkMCtU0fwh9E/wZnlw5hG5XvgwIF5XHZZ7Jy6zYzXX3dp3+/ZZwP4138NQhQZrKyoCAZTcDolBAI5qCrwtonHMPJoa+8xUlQ4pY9icrcNqbdcB/UEcOXJJ3D32b/AEwERuz7yG0inGfziF1643TlcdlkckYgZDz88sM7/zDPC46GBT4BKAIJQMNzWWasgNJIq+8b3iuAD83+PuXeOYtfV0HUslN+P1bve8EozUpDrVUpVQivUU8DaHFhpTiGbGS6XS1foR6X775rnjc3z5eNLuHR/RYWZHuTzeeTz+fNS3WEUi4uLUBQFg4ODhggxQRCQSqVqkjONbE4dPdqNL35xBBQFHD/uB4C6hFit4kqSJCQSCXR1dWF6erru55vNZthsNrz++uuGjrtVqEdGVDqnRu73bDarrRfaqK/4rYSdtM7SC4/Hs2nrse2AZjz5thvm5+cRDofR19cHh8OBmZmZbXUt/X4/3G43aJqGJEkXXEjDdkebDGujjSKYTCasrKxsGBGWTqeRSLzR7lNtAdfobnIrYbFYYLPZIMsyZmZmMDQ0hFgstiW97jRNw2q1wmq1QlVV7X80Te/YRZmiKE0HLhhBNfKDoFE/pprtducK/Z/0faLiYrv8M4tJuT7HlTjzymHtHqh2r5Sq21za94vFTOA4BapKIZejIYoM7rhjSiP6Mo7rcMaZb+k9RooKvlfAd0yfwDX8Eg4dmsLYC+/C/TkaP+Juxfj93ZidXVPA5fMs9u6NYXnZjFxuzfvMkY/AfeRxvCJcjUuvfeN8NGIaX+2ccfE4rnn+EZhvPIiJRJeuBNFMhsXNC4/g49N/jn+bTkC99UZdx1BecFoslqoBIa0ATdNQFKUlGwqEZK/0c7PZjIWFBXR0dGBsbEz7XbVzXun+m7/E2Dy/bnwllhBA48qdTCbTJsPOgWz0GCHESPtfXFVbumn14otuUBRgtxeQTLJ48UV3XTKs3nNwdXUVg4ODuj7f7XYjm81umWKkkfa+0ZcfN7S5kUgkYDabd+z6QQ/0poDXWxtUwvlonu92uzEzM7PVh7FpYFn2vDJzz+VymtJ3cHAQi4uLiEb1ByRtFCwWC7xerxY80cb2Q5sMa6ONcyDeX61sCyhGMplcVwRWK9ha3eqoB8VFnLmnR1NEMAyDzs5OTUmw1aAoatsuYEnbrKIo2rkj46oceuTpxddkItHVMCkClBJNjb5HJdRrt5sfHUVPQv9i+w2CzITpPW/cA5XuleLzEwyi5PstLlrws5/5YDLJoCgVN900W2pSj9beYydOeHHihBcrK2Y48hHcMve1tcS4oAlzc1587+KPIRAQEZvmIMs0enoyCIfNWF42IxDIIZViUSjQ+KTyDfyJ9N/xfx/4HwgN39CUaXy1+UX7+WEgoOMcRCJmvPqqE/cxd2PFzsP2lqtxKeqP3d6nn0b+Ax+A4vFoP2dZFjzPb8iurdlshsvlQjweb3pDgWGYdd5CNpsNnZ2dMJlMWpKwqqqadxRQ/ZxXuv/0jMHiMd7TIxguWmspZnZ6Kpwsy9ouu3ouTZH4T1Vqba2HRggxi8Wi+YnqgR4F05VXRnH8uB/JJAtVXft3vfdS/f6an0tU1X6/v6ZHJUVRW04K6C0YizdiTuY+js/cutbereccy7KMbDZ7Xhvp6/V6rTQ31TuH51saLdkUuFD8wgBoGzrnGxYXF5HJZNDd3Q2v14u5ubkt9RKTZRkURbWJsG2MNhnWRhvnwHEcFhYWNkQ2nMlkKqohGinYSMLcj4duhmeEbxmpQYo4q9WK6OHDANZ2/y6++GJkMpmGYtkvBMiyjEwmg2w2W3GXjaIomM1mCIIAk8mkSdP1FE/kmsTiJjwU+yNDnh6V0AyxUg162u2CzuYVTowoYuyOO0rulXLiofj7BYOZlntOVfL1Ij+///6LQFGAJNH4DPUgDp39G5x55TCm99xWco5cLgmpFAtlOYnfSf0trlpcxfHg7di1qxtTU1Z8M/8hCKYC/pU7hO7HGRw8ONt0gmL5/FLp5+XFT3EIwDPPdILjFEQpH76767/gN/gQUEeR1H3sGHYdOYJFm62kTRJYC+XI5XItm2spioLdbocgCKAoCi6XC9Em1Do8z8Nut2vKCpfLhUAgAIZhsLq6ikgkAoqiwLIszGYzAoGAVlTUmtMbuf+Kx7h0220176MTJ7x4+ulOACpuuGEJ+/aFayrkVFVFLBaDp4is3O4gyYnpdLrm5gzLspo/lZHNE6OEGEVRcDgcUFVVV8GlR7FIVGD1PMPK34sQgtUQDofrkmEejweyLG8pKaBnXuDicfQ9/CSc0kfB9wpYXvbg2GUfxdXOsBYcAlTeOCHkzvlChnV2dkJVVSwtLZX83IgvWvncVGuckmCp8wmNhEzsZJhMJrAse96Sf4lEQmsNHxwcRDqdxsrKiu5Ni1Yin89DFEWwLNtuj9ymOL9mszbaaBBkZ7y4hbFVKBQKVRPH6inAyhdwoZAA7z8ew7X/8QWc3O3GQwOf0EWMWK1WTY2Rz+c10obspJtMJojvfz8WHQ4kzhldA2s7tGQSb6MUqqoilUrVbflSVRWiKEIURZhMJjidTk3JUA+koP6x92ZQv1ivvjKaAFWOauSOEehVnDWrcBp+8EGcOXzYUDtxM55T5SgmvJ55pgv33HNae+9TpxygKMDrzSEcNuOZgffhyisj2nGVn6PFRQsGHn0Yv/nLvwH+HeC9HH7QczF4XsbYmBufp34XuSUGMy9ImJ214Vd/dRFXXBFDMJjB8qt5dBx9GksHbkBgzxvFTqWxUG1+qZb6WFz8kH/PvNMKm+3NsNk4LeWzWJFE5qiV/fvR8cwzoACEbroJK+95D2w2G2I33bTu80mLcytaNGw2G6xWa4m6iahb0um04YAKnufxpje9CSaTCclkEs5z421lZQXRaLTkviW+Yd3d3Ru2w14+xivdR1w8Dvmrz+Efn/99TKU6AAAnT3rw+7//Grg690gul9PaQcnzYbuCPEv1HCPx5kylUuA4TvOI0qOCW15ehtvthsvlwuLiYt3XUxQFp9MJk8mERCLRtPk7UEqIFf+71nsVCoWaip14PI6uri5YLJaKxJ3JZEJHR4cuX7GNgKqqiMfjup6N3ceOYeQHRzC524bvmD4BVV1TsD7wwCDeMnAIOIyaGyfAWpFaj0Dc7rBarfB4PMjlcvB4PIjH45oHHmnPaqTbodY4NUow7wRIkrRjFbKNIBAIQJKk816ttLCwgJWVFXR0dKC/vx/Ly8tai7TeYK5WQJKktkfhNka7wm2jDayRYRslozVajBUTYMULuOf2fxgPPTSAQuJuvGR34/XBG0EB68xOK+2AqqoKk8lUe6fQbl+n4ACA6elpjIyMYGhoCBMTE4a+y/kKRVEQiUQMRyPn83msrKzoXnQR0sIT4qG+WKq+aiQBqhiE3MnlaDzxRB/e975p3HHHlKHvQ7ARirNiVFuYG20nNkoeFt9Lp04NlhBep045NDJs794EnnmmC+GwGaoK9L+ZxfS+0uMqV61xI/sw9sQdoABkbroOhxJrZNnZs3Y891wAhQKDbJbBqVNOzM/z+NnPUrjxxjn4H3gM7zh7H74yacPyb+3Hvlcex4lLD55LKjQ2Foq/X/k5Jv+/dOkNEJ6U0dWVQSrF4dZbZyoqCNwvvQT/8eMAAJnnMX3bbTh14ABoSQIfj0MQBHAcB0mSEIlEWrIIt9vtsNlsFX9HURRsNht4nkcqlYIoijUXviaTCTabDWazGTMzM+js7ITVasXi4mLVzQyC4vazVoef6Bnj3ceOYeSpIzhk6sDf0J8BoEKSmHNjtP7fx+NxDAwMgGVZJBIJzM7ONn3crUYul1tHRuqBoijI5XLI5XJIJBIaeVqrmLfb7aAoap3SphZIuiQpsqp5bumds/SY6Je/V717ipyLrq4uUBSF8fFx7Xc0TWNgYADxeHxL1CKqqiIajepO8iPzk3DpflyTWEIkYsa3vjWEfJ7Gv6pBzHykEwec8+teX/4MkWV5R2/29fb2YmVlBSsrKxAEAR0dHbjooosgiiIsFgtmZ2cbIsOqjVOKomC1Wltx6NsKJNHd6XTWne/PBwiCoCv45XxAoVDA3NwcYrEYgsEgurq6tN/NzMzUFUGQYDWjG0Vmsxler1d7LmyFKq0Nfdi5T4A22mghKIraGCPJ1VV0fOtbhhLNioup4gXc3Gtr3kz2QQu+GP40Olay8Ply63xjKhVjzeziFQoFnD59Grt3796SRMntBkVREA6HDcmdywlKI0QAIXCuvXapJOXxhRe8Fb266hE+5PcnTniRy9FIJk1QFOCf/7kfF12UxH8amajrt1LtM1qV4FeO8oV5I4q4RsjD4ntp796hEsKLZVU88MCgpqqr1ZJZ6bxITicmP/Qh7TVB5xpZNuRYwFt//E3838R/wWyiG6oKrK7yyGZZFAqAz/1+2H6lgB84b8fHjn4VIz9YU29R1JsMpYGVf7/p226r6FsYAHDIXl35R+aolf37ER8ZAYXSglNRFGQyGWQyGdhEEb7vfQ/xd74TSpPjw2azVSXCisGyLFwuF1RVRT6fh91uRyaTQTqd1tp9TCZTidm0qqqGlF4rKyu46KKLEIlEqhbdG3VvkM8KzVrx0PMfhJICAAocJ2PvXn1K51gshtdeew0WiwV9fX3YvXs3xsfHt41qIJ/PN0SEERSf++Q5pa7b7a5qMB4IBBCJRBr6PIZh4HA4YLfbIUkSJElCPp9HoVCAoii6z2kjJvr1jpemac3jTFEUdHV1YWFhASzLYmBgQCsatwL1ErbLUTw/BRDG3/3dCBIJDopCQVGA73ynD5ddFqurkt0uY7wRDA0NQZIkjdTIZDKYnJyExWKB2+3G8vIy0uk0rFZrywhOp9N53iqoIpEIfD7feU+GsSwLlmXP++9ZjnQ6rSXkOhwOsCyLnp4eZLPZqhvbFosFPT094HkeyWQSy8vLuozwnU4nuru7kc1mEQ6H4fF4zjs15fmENhnWRhvnsBG93PbvfAf9RcSWnmKouJiSnE48t//DmHvNAoZZK+JFkcHl3dP4uPmrSN34awgETVX/nqDZnU9ZljE9PY3BwUEkEoltFVm8mSAeO0bHSqNqkVoETiWvrnqET/HvV1bMyGYZKApA04DZLOPUKQdumax9rNU+g4vHsfdzn9PUQRsVANGoIq6R+PiV/fvhfuklrOzfj33BNwgvllXx9NPd61omq7Vk6rn+pGAfEkUMTz+IqMOEP1b/EAAFVQWSSRYvveQGTbuxePHvw8vlsHTgBpzpS2Pp0hugPmnMWB3Q37JVS/lXXGQWk3uV4P2Xf8HuI0egtiB9L5PJrGuPrAXi3Tc4OIjZ2dmWq0FEUcTevXvx8ssvV/xurVaMFUNyOoHfvREfObGMp5+mUewZphf5fB4Mw2B8fBz9/f3o6+vD1NRUS4+zEZDU3WbaWcrPvSRJCIfD8Hq9mocj8IYXktlsbrpVkKIoTY1drKRZXV3VpSjWa6JfjHr3gqIoGB8f17yy+vv7IYoiOjs7kU6nt8w0P5fLNa2acLnyUFVAUQCKAkwmRfemwE5Ef38/WJbF2NjYunsjm82WdDrY7XYUCgVDZGMlWK1WWCyWpt5jOyMajcLv95cEopyPCAaDSCQS5/V3rAeiBiOkVfl8zzAMBgcHYTKZEI/HMTU1he7ubgwMDEBRFCwsLCCZTJbcezzPQxAEWK1W2Gw2zM/Pa4QjTdPwer0X9DnfzmiTYW20gbWFq9GWNz2YHx1FLpdb1/JYqxgqLi7LC3+iDhp9+au46tEv4MwliZLEvWrqAyNGqlWP69z5uZB3N0RRbGhB2WiyXS0Cp5JXVzW1WKX3AwC3exk//WkALKtCVSkEAjnM/+fax1rtmLqPHYP/+HGsXHVVwwl+zZ6TWmgkPt7//PPwHz+O6OWXYzoY1AivBx6o3jJZCbWuP1G5jb78OEYePYKxO+7AQ1d+Bt988X34E/xPUADuV34LYfghimv33vS0gPe9bwaBPWuJm/XUW9XQTGptI0qnZhMei6EoClKpFBwOh+6/oWkaDMNsSLvCwsICLr74YnR1dWFpaQmyLNdsQ60E0kra6I59MSEbCgl44QWv7vFACH5VVbGysoLe3t6GjqHVSKVSTRcQlc69LMsVVc6CIOD06dPI5XIb0j7HsqyutUY1E/1qQRfzo6NgOzrqvi8hSci90NnZibm5uQ3xS9UDVVUNW0mUg4vHcY/4eZzt+x28stgHjpNxkXcOoy9/FZlLrqs5P+1ElZPNZoMgCBgbG9OlbCMeikbaUMthtVpht9sb+tudgkKhgHQ6rd0T5yO6urpgNpsRCoW2+lC2Baanp3HxxRcjEAggFouBpmmYzWa43Wteja+++qr2WrJZ0NnZie7ubtA0DUVRkM/nwXEcaJrWVMBnz54t2TS/UIjWnYo2GdZGG+ewEcow0WbTis16xVAlM/Pywl+WgauvDiNzyXU448yve69KhBvLslXbQYxgYGBA80LZaqiqqplXk5YPYspN2p54nm8pcdfMor1R0qGa+quY9CgudOsRPuW//8AHpvHKKy4sL1tgsRRw6pQLl13WBanGsVb7jHJFYyW0olWs/PMZBrqKfr1G/8UoVoYVo9wjrF47WrXrHwoJOPoNB0bnH8Y/+G8Hbl3zD/vzX1yHg9QR/Kn6PwEAWdqCz6mf0UhxAChfTxWPhY1sySNoROnUDPlWCZlMRvN30gO3262ZZrcaiqIgnU6jp6cHsiwjmUzCX5ZqV+27k9Y6YrCrqmpT5EQj6sniolqSpG2x6UHOabMwMu5ISy+wRozZ7faWEiYmk2ndM5SLxxF84gmoAGZvukm7Zw8cmF/XGlkt6IJhGGQvvrju55O2H5ZlsbKyYsgXbSNAWkmbQfexYxh59AjuuxX4VtdvAVDxgYUvrG0YOvNVrz0JENpp6Onp0a0wJCCEWCaTWadoqQWapuF0Oi8Y8+/V1VUEg8GtPowNQVdXFxwOByYnJ9uphuegKAomJyfR09MDn88HmqZRKBSQz+ereiQvLi5icXERJpMJZrMZJpMJuVyuZpiWoiiYnZ1FMBiEJEm6Q7Ta2By0ybA22sBaMbIR3hHFk12tBXm1pLpqxEO196pEuNUzC9YLjuMQi8Wafp9moKoqcrkckslk1Yd5Pp9HJpPRDI1tNltLipniFM7NQjmBA6BmkVuP8Cn//V//9SVYXhYAUMhmObzwgge/+qtLDZFKuo2+KxAodrsdDMMgHo+DjcVqEjnFn88wwHe+049YjIPLJeGee17HkGOh6t8bNfovV4YR1PMI04u5OQtG5x/G3Wf/AgBw7F0fxdXOMN785gi+9uqHIWCNCPjlm34d7MsKCoW1+zgQWPMKJAR6IJCDx5PTroeRtkw9hFml1zaq8ipOn/Q//3xThB2ZD/QWajabrW76azNYWFjArl27tNTY/Ac+gGmzGSs33LDutTRNw2QywWKxwGw2l8zRVqtV83RpZM5pVD1JUCgUtoViRu/Gy0aRv5lMBqIowuPx1ExpNAKe59clTpK0XABQzoVPVEO1oIvkb/wGzHU+2+Vyobu7G9FodMPST42iFZYL5BxkRq/De5xrip5MvPKGYTFMJtO2IH2NgJDtKysrhv+WmN/zPI9MJoNsNlt1fmFZFoIgwGKxbIu5YLNAEgY9Hg8ikchWH05LIQgCIpFI0+2y5xuy2SzGxsYAQFN76UE+nzdkqp9KpTAxMYFAIACbzQZZljdsc64NY2iTYW20gY0jw/Ti1ClHxbYro2qWckKCZdmWeTxMT09vqTpMURTE43Hdi2dVVbVjdbvdTbeKbtUCopjAIW2QQ455XHnyCUTOXIfyTUxiwt597BjmHbUJoclJOwBSDFBIJk0YG7Pj6qtrkzuNpkcWF3DEzNlqtWq786IookMHkUM+/5vfHMTrrzvAMCoWFy149tkOXGN+oGXeTOR4T1x6EBNl6rNaHmF60dOTxdHu2wEAx7pvx4GeNTXQWqrnAB79+afw9r1j+DvH5/GNfXfi6V/sRmdnFjfdNIcf/SiARx4ZwNq0ReHSS2PwenM4dGgKnA6iSlOUiCJknq9JJFQi1xpVeVVKn2zmOuXzed1kmNls3tACJ5/PI5fLwev1rilufD4kP/5xOAE4VFV7xlAUVbfANJvN8Pv9mlLJyE5+Iy3B21EhU23OLSe/jKgUjRJnJDDF4/G0xG6ApmkIglCieJsfHQUjilBRn1wuv+8kpxOhQ4fg9/tr/p0gCOju7sbMzMyGEsJG0Qp7ikpzkZ75SRCEpj97MyEIApxOZ0kKaCNgGAZ2ux12ux2yLGvqejIvtaqbYKdidXUVXq/3vCPDlpeX0dvbi2g02laGVcFG14G5XA6hUAg0TaOnpwdms3lDLHraMIY2GdZGG9g4zzC9/eG12q4aJR4oioLL5WrZzmcmk8Hy8jL6+/tx5syZTSUPZVlGJBJp6AFOihmXy9UUMWhkfFRqeW0FSJG7/8V/wocm/i9efG0e4evfv+51eovDwcEkzpxxYY0QUwGo+Kd/GgRACJnmQdM0bDbb2nix2RC7+244WBYcx60bm4IgGFIcRaNrag2WVSHLFKJRDvN3NudLdfRod5FPD/Dc/g/joYcG4JQi6Jx7DMu/tR+BPc0XxcDavX3gQ8Dc3M040JMouc/vuGMKd9wxhf5zrXYfOgy8/c/XruWJE148/PAAcrk3HuGzswJ8vtw5FVD9QpCcH1oU646VRlRg1UiH4vTJ6OWXr3tPo0mhRuYElmU3PN58cXERfX19WFlZKZkjG2nJIkoOq9WKQqGAbDari8hopCW4eHea47htsVtd7dqWz2/zo6OIxU34sfdmeEJ8zXbhRtp7VVVFNBqFz+cDRVHI5XJaOiRQaryvR0Vjs9mQzWa1v5ecTkzUCZ+oBT2tnD09PQiHw9uKCAOM3b+NpAhXA2lx2kkIBoNYWlpq6cYcwzAXNPFVCdFoFB0dHTCbzeeViiqZTGqBGbOzs1t9OBc0SF3S19fXJsO2AdpkWBsXPCiKgqIoGzIhcRynS0ZrpO1K7862y+VqWWsHwerqKqxWKwYGBqr207capBBpdicrFouBYZiGd/f1tiudOOHF5z9/CWSZwtNPq/j0p19riBCrdJ1Jkev/Ug6ocfr1khf33/9z3HPPm3HmjBOACo6jIEkU/uVfgnj725dbksRls9lK0tRqwWQygQ4EdBWpXDyOTxf+L84Kv4sVNQCbTcL+/eESRYBRFciP/tkCy1e/hwn2Thw/PgIA8HhyoCjg5vi38P6zf41/O/opqHtu1PV99KAe2V3pWq4pSdfIS6LsW1nhsbLC606SJOeJi8ehnFOG1XutERQrwE7de++68y85HOvesxGvKz2kjd/vh9frRS6X2/BW53Q6jUKhAJfL1VJlAcuysFqtuskMo5somUwGNpsNFEUhGAw2TZrIsryONGIYRiONuHgc7scfR/TgQcjnzIorvUcllN8TE4kuPBT7I1C/ANQX3xg3lYivRtt7FUXB6upqxU0gLh6H99w8Q59rgan1nKFpGm63G+Fw8xslFoul7iaPy+UCwzBb7g9WCXpJ10ZThKuhq6vLUIvTVsPlcgFAS8ZMG7VBEmw7OzubTpXdbgiFQhgZGTnviL6diEwmoynbyXNFPacgJz7IbWwOLpxG8DbaKAJN0+A4Tos+p2l6Q3wRjJiO7tsXxt2/8UvcMvkP4MrSxLh4HP2PPKIV9yNHjqD72LGK70MifDfK8DQUCoHjOHToSK5qBZLJZMuIymg02rCiTe+D6YUXvEilWCgKhUSCwxNP9CAUMt6OUes6f9XycXxl92fxl/HfqfjehLwoJyCKxxH59/fe9gf47MeeB8NQkCQaAIVYjMO3vjVg+JjLQXxH9IKiKDidTl1qxu5jx3D9U/fh7/f9H7zrXbP49Kdfx759YYRCAr75zUH8f//fCOSvPlfzXilHzw+O4S8Lf4jDzNdAUWtJbkOOBdwy+Q942nIAX9n9WcTedlXJOdxoVLqWe/cmYLGUjmNVBTiuYLhArDZWynHihBf/63/twV/+5R6cOOFdN5aKEQoJ+BfvIcxcvh/+48dLzn+tcV3sdUVRa/+uh3pjZXh4GG63GwsLC023F+nFyspK3ba1RkBaizcCiqIgl8vB6XSCYZiG08ZyuRzC4TCWl5cRj8e1VvVsNovc3BycX/4yImfOwPztb6Pz//wfuB9/3PBnlI/ZSuOGjMHjt36yhPjSO94rodqzo3hMk+8fDodrPrdMJpOWWNYoeJ6vO1+azWZ0dXVhcXGxqc/aKOhVrjcyN1TDwMAAPB5Pw3+/FXC5XFvu2XohIRwO697E20koFApIJpPo6enZcX555yMmJyexsLCA5eVlRKNRiKKotdJvRJpxG5XRPtNt7GiQyaKSaoimac0DgaIorU2FoijN20WSJGSzWYiiuCFtfxzHgWVZ3aqmai0cxT+vtbO9EelX5VAUBdPT0xgaGkIqlWpJ2lc1kKjrVoGkkzUSEa534eByrRVAuRyNQoHC6iqPhx4awN69MSwvm3W3Tla7znNzFiTNHvz4rXdhcdKKH/7Qguuvr216T1A+jvZ+7nPwHz+ODx0G/mXPxXj5ZVIg0HjhBT9OnPA23ObZaJsuwzDweDx1d8DJeWFGr8GHnZMA1kiY+++/GK+/7gAAnBV+F3//rrXX6GmxmXvnKP7oq1Z8U74TKoArr4xi3yuPY+TsEQwOpjDz0Vtx+fOt8SRrxvR7374w7rxzHP/wD7u1VkmaBihKX7KmUZw44cXf/u0eJBIcVBU4edKLR9/6DYw8tf48FCs4XnB/CZ+59YvIjF5XYpwPVJ6/Wu11FQwGQdM0xsbGtJ3WXC6nzf3lbW4khbbZ+ZOoChwOR1OpkJVgtVo3zLMxl8shn8+DpmnwPG/I3FyPp2Px/DMzOopCoYDor/0aBFWtOE/oNTMeciygc/Ix/CB/O1SOh02MQv6rZ/DTntvxA+6PcCgxhaBz49pjK83V+Xweq6urcDgcVYtqnufh8/kQjUYNKxZtNpum5KuF3t5eANi2RArLsroUWo3MDZVgt9thMpngcrm2LUFYCRzHIRqNbvVhXDAgz4mOjo5tqahsBqFQCLt27cJFF12E+fn5lj+j2tCPasnRJpMJu3btanu7bRLaZFgbOxYcx2nqJ1EUtV1YhmFgNpu1wiedTmvkFymCNgsURcFut+texFQjQIp/Xq1lyefztbwtslLxqKoqaJpGOBxGV1dXSz+vHOl0uuVJYel0WlcRUQ69/m/XXruEl192YWHBgnyexqWXxjE7K+DrXx+GxSKXpIXWQrXrTIqCyUkrJibWDPAfesiiq22k2K+JEGGpYBAr+/cj92NCAKydl3ye1oIcGkEzsfUmkwmCINT0d6p0fubmLIjFODCMCpZVsaIG8I+ee3B9YklXi83b35fFUcuvo+s/aFzZNY/LLoth3rF2ztjRaxB0ZrR/N+pJRqDXu6gaiacoFHp7s5iZESBJNDhORj7P4LnnOlrSRlSMU6cckCQaNL3WlimKNO6LH4b9VgmZ0etKXluaZOjBscvWEjKJ91mt7xsMZnDnjb9Ex9GnsXTjDQgE67c015rzBEHA4uIiZFlGJpNBKpWqSK4QE+lsNot4PA6r1dp0Cm0kEkEgEGh5oWGkdaIR/zWTyQSGYdDf34/x8fF1i3FVVZHP57VnrpGI+GrPsew5g/ry862XKCkhrG+/FX0Pfw/vOHsfbLYCHvD/tuE0TaMon4uKn1kJrBGF1TZgOI6D3+9HOp1GOp2uS/7xPA+73a5bNTAzM4PBwUEMDg4iFAptu+JKr5VEIz54xaBpGk6nEzzPI5lMQlXVHaW2oihq09OsL3SsrKygq6vrvCPDAGBsbAxutxs9PT3ac7KN7YO2j9jmok2GtbGjkUqlkM1mS0yGKYrC9PT0hhsl6wXP87p32SsV+HrIILfb3VIiTFXVmsWjoihIJBJIJBKgKAoWiwU2m62lRqyqqkIURQQbMDyuBnIuM7ffDraz09jfGli0//Zvn8bJky6cOOGDKDKIRk3gOGVdWihgvGAlRcEPf9gBgMLgYArLy7yugo+Mr6FvfAP+48eR7u6GLRSC//nnsbDwm3gjWRIoFGiwbOOeBc2o8IA3TKYrFdrV7omenixcLgmLixbIMgWbTUIgkMMPf9iBTIbVda4uuyyGU6dcEEUWDz00gGuvtUDu+wR6ElkEnZmGUxTLoce7qJpPTigk4Gc/8yKR4M7df2tjSxDkcyTU+u/YjPn03r0J/PTJZbyv8C38o/phJCgvZsUO/PfYetVNNQWH3u87/Ph38PZnv4yxQBiTe+qbitcywZYkCaqq1m1ZK0c6nUYmk9GUvWazGWaz2RCBvry8DK/XW5fUNQq9BXEjHksMw6CzsxMLCwuw2WwYHh7G5OSkFv+ey+WQTCZbTqhIkoRIJAKv11tyjk0mk645l4wpQlgvHbgBX5m04QfO20vGYLV5o5XG7MB6ojuVStVMdqYoSvNWlCQJ+Xxe81ojmwocx+k26C+GJEkYHx9Hd3c3RkZGIMsyVldXt433FM/zutXfjYQJMQwDQRAgCELJuVtZWUFnZyfi8fiO8OYh3rZtbB4SiQS6u7s3ROG7HRCNRpFOpzE4OAiapjE/P7/Vh9TGOdjt9m23cXE+o02GtbFjUSgUYLFYEAqFkEwmMTQ0hJWVFcTj8W23aHA6nZr6QC/Iwp0WRex68EEA68kgmqbhcrlamookyzKi0ajuYyXEWTabhcvlaplXGSkGGjU8rgRSpEyZTEh94hOG/tZsNhtetF9xRQxzcxbs2RPDww8PrEsLbdQUOBjM4Prrl/DQQ5a6bSOVki3J0n/lzW9GprcXK/v3Y8/LMfz0pwEUE2Lf/34vLroo2bA6LJvNNqTCA9aKGIfDgXgFT6pqqqpgMIN77nkdzz7bgWiUw65dKZw65UImw2BiwgYAEIRCzRabYmXT5KQVjz7ah0Ag13K1FSHVQiEBc69VLsRLVVa85pPzwx92gKKAwcEUxsYc2LUrAY5TkE6zFcdDs+bT+/aF8db938D1T92HQEcW3+r+Lezdm6hIulVTcNQjEZdfzUP++x9hKb9WsCYS1cl9MjeG3/vemgQ8IQIaWVQSBVQ+n0cmkwFN0zCbzSgUCpBlGeq51j72XDIqz/PrElKTyST8fn9LTZj1zstzcxZkMgw4ToUkUeuuUyViSFEUnD59GsCaZ053dzd27dqFdDqNU6dOIZlMNnXstdSQkiQhmUzC4XBoP7NYLLqM/MvHVmCPCaH/9m5cPiehp+eNsV7p81tlzF58Pis9s+LxuKa6qwaKojQf01ZClmWEQiFQFAWHw4HOzk74fD4sLi5WnF83ExzHgeO4lishnE6nRmZXev5EIhH4fD74/X4sLy+39LM3Am0ybGtASNPzkQwD1tq5x8fHsXv3bkiS1JKwqjaah9vtbitBNxFtMqyNHQviA0bImFdeeWWrD6kqaJqGx+NBNBrVnWBEFu7jd9yBM4cPryODLBYL7HZ7S9VYhUIB4XB43aJLjzqNpD46nU5Dpum1jgXQl2Snd2efnMPV0VE4qr6qMkghY+QBVbyT7ffn1pFSlcgOvYWYnraREye8uP/+i0BRKGnPnL3pJig8D0YU4f/e9xC9/HL82Z8FtWRJhgFMJgWRCIcHHhhEZ2djiglZllEoFBpWLQqCUNE3rhZBGgxm8MEPrnmIvfCC9xxptPb3/f2puv5qxcqmVIqDzVbQdX0aaeetV4iXq6wYBnjooQGN3OvszMJslsFxCgRBxoED85BlrBsPzYwzAuaj1+BMbxqdl+6D78l8TRJWr4Kj+Jx1HH0O7zh7Hx677Lfxld2fRfyS63AFahuWhwQB8bvvXv++HIfOzk689NJLLVvYK4qyzqurmDBLp9PgOA52u13bnJifn8fFF1+sW+GkB/XmH3JOXwkcwsTERdrYYpjS812JGCpXyMzPz2N1dRWrq6st8W6st7GRTqdhsVi0+YJlWd2q6vL7b8ixgGueP4b5S0YhwVn181txbwDribbyZ5aqqkilUnC2oNW/Uaiqing8jkQiAZfLhe7ubni9XkxNTW0Z0UKsJFqZvEqUYPUwMzODoaEhJBIJQ/54W4E2GbY1iEQi8Pv98Hg8LR2j2wmFQgFTU1MIBoPw+/2QJAkLCwtIpVKgKAp79+7FwsLCtlGTnu/gOA5Wq3VD/ZjbKEWbDGtjR4KYHYdCoR2zQCCEWDqdRiqVqivNL/dXoWkapnMtOxaLpeUtidlsFolEouJx6fU3Atak5R6Pp+nF5UZErhNirRFyhrSyGNlJLy7Q9u3DOoVVs6bA9UiHU6ccoCisa8/UzkM8DpnntbH2B3/wGu6//yIsvFzAHdlv4Gu4C2NjHnzuc3tw772vai16RlqKJElqqoXXbrcjn8+XKAdqEaTFx1d8fgVB1hU0UEwyMgzw7LMdJWRUNYN6I/cIQb1CvJzwJK8vJvduuWWmIgFW7Tw0aj5NznkAwCF7fe+eauRgNULmxIGDa61t3tsR5zw4NDIFoPJ7k/Gafe97UT4L2u12BINB/OIXv2hqDmqE3CTtflarFXa7HYqiIJPJwOfztawFpd68SM7pzDutGBq6FBwnQ5IYyHL9IJZyHypVVbG0tNQyokDPxkY6nYbL5dL+7XA4kMvldH9voDQcBHjjfqz0+a0yZtejYM5kMhsecKMHZOMqkUigp6dHM9LeKpWY2Wyu2k5s9D5kGEZ3a74oiohEIujr69NCNrYr2p5hWwNVVbGwsICurq7zlgwD1lT8Z86cAU3T8Pv96OvrgyzL2tqt7WG1OaAoCt3d3S3bPGtDH9pkWBs7DizLgmEYTE5ObvvdvHIQQoUs/LLZbNUkTLazE6lPfALecw+jjYpBJmkmZCFaafFZvNCvtzhVVRVzc3O46qqrEA6HmzKo1bMQbtXOvh5YLBaIoohcLqfr9fUIkmZNgeth794Ennmma117JkF5cbjWZngai7/37/ij2J+AplX8LX4fKytmrUXPaEsROVekpaxa2wpQqrQhbbJA5bTYSqhEjJLzO+RYwL7nH8e8o35RVUwydnaukVA2MQrbA8/gBz234ydcx7rv3kg7LynEI2dyeNfsN4G3/GrNYwGgi9yrdB6Kjel7HFl0P9J4KIUe5Vf52K/U9l18zgLOyq1tlaARcz7fut91dHRgcnKy6cKlEXKTIJ1Oo1AowO12Y35+Hrt27cLS0lJLitl6zwFyTpcuvQHCkwVQFMBxa63B85fUDmIp32AhScvFaHWgSTlEUdRaUMkxOZ3Ous+R4rHUfewY/MePY+Wqq+rej83MweXnQs84yeVyVb3DNhuyLGNmZgZOpxPd3d1gWXbL1B8OhwOyLK97tpL70P3SSzh17701xxzZcDRCNi4uLsJqtaKvrw9TU1ONHv6Ggjwz22TY1iAej8Pv96Ozs/O8N5pXFAVLS0tYWlqC3++HyWSC3W7fsPrjQoXJZNK8rnmeRzabhdlsBs/zKBQKumuMNlqDNhnWxo4Dx3FYXFzccURYMWia1qLRFUWBLMslZrk0TW/Kw4e0TRS3/1QqAosX+npS4fL5PGZnZ7F79250dHRoPjRGwDCMroK0kZ39RlV1FEXB5XJhdXVV18JUD0HSiCmwXuzbF8Y995xe155ZjPKCLhjMYOL26/CHR/4KX5XvggIKosiCYRojHkVRLLlXKYqC2WyG1WrVvHFUVdWdplYLlY7v6qvDCAYz6H/k8YbIDXJ9qL99smZCXSPG+sFgBtdeuwTL/f+C31n4U3zl0c9iObAf+155vCLZoLdwX/OLYjVV0NycBbfPPICRHxzBmb408Ap0F5iNonzsV2r7Lj5nRhWHfCqFjqeeQvTgQchu9xs/53msrKy0/PiNIpfLIZFIwOl0Ip/Pw+PxtOS46qUI1lLwSag9RotJBFVVK3qENUMS6gEhxIt9MC0Wi/asqobisVSuqgZqk3iNzsHyV5/DyFNHEJq1Ar97o66/kSRp25BhBPF4HDabDX6/H8lkcktUCRRFwe12r1uPzI+Owv3SS/AfP47uY8eqjjmWZeF2u3WnbBZjamoKIyMjGB4exvj4eMPfYaMwMDCw5d5uFzoWFhbQ19eH5eXlba0gbCXI86qzsxN+v79q50gb+sHzPDo6OjQLEGK9YrFYtNCpNjYfbTKsjR0FQhKVe7fsZNA0vWVtE0SdVox6RaDeIjEUCmFgYKBh4onjON1kktGd/Wba9miahtfrRSQSqatYalXyYDPYty9c0wC/UnH79vdl8Vdn70DyOTfsZgmKAjzwwCD2719tuqWIpISKogie5yEIAhKJRNPeTlw8jtGXH8fJ3MexvOxZd3zNkhuVEuq4eBzBJ56ACmD2ppvWFdl6VDSyDPy/i96Hzk4RP3Dejo8d/SpGflBbTVg/FRCYmLCV+EWVf389BWYzKB/7lQgKgkZMzIP/9m/o/MIXAACrd90FABgcHEQ8Hm/a6L3S8ddDpWstLSzA+cgjWPnwh9F9+eVYXV1tupgwYq5ulOTJZDKwWCzaM7ZS0dfIfWSU6CwUCutCYQRBAMMwiMVidYvRSteu1STeiRNefPsXv4NbrX588/k78etH4zhwoH4r7HY1p47H42BZFrt27YKiKMjn8wiHw5tKwpDNJp7nkUgk1kKHnE6cuvde7d6q9DdWq7XhoBZgjWzKZDIwmUwYGhrCxMREs1+lJaBpGsPDw1BVtZ30t8VIp9PIZrPo6elBKBTa6sPZVCwuLmLXrl0YGRnBxMREu2WyAZhMJvj9fjgcDkiS1NKE6TaaR5sMa2PboDiJS1VVKIoCVVW1/wFrE8rCwkJbQtoCyLJcsWisVQQaaZGRZRknT55sOF2SpmnA56t4LJXUTEaKvmbTNxmGgc/nQzKZ3PE7OdWK20svjeP1113I5SiEwzzOnnXh7FknLr88jFtuCbWkrVNeWoL92DEkR0eBJtVJ3ceOYeTRI/jMrcCPh27G2yYeQ8ZxnWae3SwxWSmhrvuRYxg+1/I3texF6PZbS86JXmXj93M9+Bx+H3xOxtLBG3CmL91UeqosA0NDSS1JUJbXf/9aBWYrQO7Rlf374X/+ecyPjlY9B40oDlfe8x7wPI/owYPgeR69vb1gGAZnz57diK9Td+6rdK2DTzyB4IMPYimfh3zffXC5XIhGo00dh8lk0oJjWg1JkiBJEkwmU1XltdH7qBGis5rq1mw2w+/3I51OI5PJGFJotDKVGFjzY5RlCrJMISczeOKJIC67LFb3uxm5bqqqQpIk5HI5SJKkpZjSNA2GYWAymcDzfEv8Q1OplJbcabFYYLPZ0NXVhc7OToRCoU0t3nieh9lsRi6XQzabRZ6mS8YcRVFagqvFYml6M5FhGCwvLyOdTmNwcBC7d+/G+Pj4liqAWJbF8PAwRFHEzMxMW5GzDbCwsIDh4WGwLLttSe2NwtjYGAYHBzE4OIhoNNoSlfOFApqmMTIyglwu1ybBtinaZFgb2wJk4ZNMJrVFHoncZlm2pG2wo6MDPp8Ps7OzO7pVcquRTqcNL7CM7q7n8/mGyTBgTQ1QaWe6mV1+Mq6aBYmpZxhGd+y2UYXEZqBacXvFFVGcOOHFCy/4AJAddwovveTFm94Uw9VXN+8t00q1BilyM6PX4b3HHsLIo0cwbk5oAQHVyFtyTYYcC1XbEwnKSdcTlx7E+FUmTE9b8cjCR5H7qgsf/eiY9hq9BTgRNFAUkLO7mj4XPT1ZCIK8Fp6gRjD68leRueQ6SE5nCanTyOfoJcSLvX7KjcwrHa9RxaHsdmP1rrtgtVrR39+PSCSC5eVlQy1eRu7HemO10rUms2tBlhEOh+H3+5smwyiKgiAIG0bCJxIJLbSiFTBKdHLxOHqeeAKZ228vaX8loGkadrsdNptN8xfUQ4y1WqW7d28Cu777FP5U/CwUE4Xvu+/WReLqUS+pqqqthwqFQsk9RwHafyecTiQSiZYnS2ezWWSzWaysrMDn82FgYADJZHJTFTEURYHneW39QDZISYp4K20k8vk8BEFAMpnExMQEgsEgRkZGEAqFtmyza3h4GMlksq0I20bI5XJIpVLo7OzE7OzsVh/OpmN6ehrDw8Po6OhAJBJpe9jphKqqyGQyWx6c0kZ1tMmwNrYcHMdBlmVMT0/XfR0x4A4GgxdM3/5GgKRHGsWJSw9i5p1WLF16AwI6Xt/s7pnFYkEqlVr30G1ml19v0lQ9kHY/veexEYUEAcdxmy5NDwYzOHx4DM8/7y37DYWf/9yDO+6YavozWqnWqOQZRItiTQKj+Jp0Tj6GkbO1ibnionQi0YWHntyD2eR/wmTcBh+Xg7xK4eRJl3Zd9RTgc3MW2GwFDA2lWhYAUdw6PPryV3HVo1/AGWce07fdpouAJMVmpTlWL4FJrsHK/v2IXn55y1udi58Fi4uLmmF+pWOuROAZvR/rjdVK13r2ppug8Dwi730vbOfIMJvNpilwGoXNZisp0ltpak8SMfWiHqFolOjsPnYM/UeOYNFs1tpfK4F4D5rNZthsNs3sP5/Pb4qKZt++MH70obfhfz3yP/F88GZ4vTldJG49TytFURCPx0s2+orvOQDr7j/y3Z1OZ8v9yFZXV5FIJNDb24tLLrkE6XQaMzMzLf0MPSB+qhuBdDqtrQtUVcXMzAy8Xi/6+/uRzWYxPz+/qd0Ifr8fiqK0ibBtiHA4jGAwuNWHsSVQFAVnz57Frl274PV6sby8vNWHtCOgqipkWW6HEGxjtMmwNrYUDMOA4ziMjY3VfS1p4bBarZqnRRuNQZIkw2RiKCTgoSf3gKLeBPXJNXPmVraEVAJFUXA6neuKs0Z3+Un7RbOQJAmxWMwQ2ddo6qXFYoHT6dTaWjdTDRkMZjAyksCZMy68oQ5T0dHRnGdfs+okve8NAMo5ZVglFF+TH+Rvx+BgCuzoNVXfu7go/UnfJ0BRgN2+ltgnSRTWajVjCx6jZIFe4oOo2DKXXIczzvw6MqcWOaWqKrxeLzKZzDpZf62/J8WqoiiQ3W7M/eZvolAoYFpH8WC01bmnpwcdHR2IRqMl80OlBWclAq/W/XjihHdd6EQjcw75G4ZhYAMQi8UQCASqkmFk0UwUMMRPsvw7lc+rtQjKjVSj6iEUjRCdXDwORhQxf/fdiB88qPs4iFpOEIQSiwVyDovTkluJt78vi9BVv4Zr59Lo6Vlt2q+SCochfPvbiNxwQ0nbeKV7rvz+U1VV81OzWq1Gv0pN5PN5TExMQBAEDA4OtvS9twOi0Sj8fn/Jz4hfWiAQwPDwMAqFArLZLNLpNHK5HGRZLrk3c7lcy1rnnE7nlqV6tlEb6XRa86nb6RYZjSIWi8HtdrfJMJ0g46XdIrl90SbD2tgy0DQNs9mMUChkSPXicrku2IdQq2Bk0UaKqdVVc0NkTrMwm82w2+1Nm2JzHAdnC1LzMplMQ6bCjbSC8TwPp9MJiqK0tCwSP5/P57XCeSP9K+6//+e4554348wZBwAKNlsBr73mxokT3nXG/EZb6IDWJ9KVv/f86GjFY1pnuM/xmLn9VgSd+tRBPYm168lxMmy2AjyePFyuPK64orQNrtI5Kf5ZMAhce+2SRr4Ybderd84lpxPP7f8w5l4jZIS+c06UJoIgaEEbqqpWJIXMZjMEQYDZbC4hblRVxcrKSsV2imbUTGazGYFAAJOTk+uUmZVaESqRCdXuxxMnvLj//otAUcAzz3ThnntOrxvnRgkm4vW0uLiISy65BDzPa6Q2aaEgqqZykOekIAiaeX75RkY1grIZNSpBreukl+DXS3R2H1vz4Fv4nd+p2CKpB5UURA6HAzRNN63IqwQjJC5FUbDZbBXvB1VVYXnoIQx/+ctQFKXkHiu/52rdv4lEAjRNb0hi5flazBUKBaiqWnJfkp/Pz89jcXFRa811u90lhCYhphmG0TzeVlZWmgoeYFn2vD3X5wNSqdQFXYdEIhEEAgEtCbGN2ij2vW5je6JNhrWxJSC+TfPz84YXqIIgtM0bm4TeB1hxMZVMsue8jeqTOaSAitx0E+Atb7MzDpvNBgANE2Icx8Hj8TTds98oEQY01gpGzLKLwTCMpoIA1nYq9XqWNYr77/85HnhgEM8+2wWvN4e5OQHf/nY/AJQQBUZb6DbCvL38vauRR4woYvjRB/GZW4Fjl31U1zUpLkqDzjeu54ED85BlVHyPSuek+GfP7f8wnn22AxQFPPusBf3W2t5l9b5fOfQSIuWkByFmCInscDhAURR8Ph9mZmY00qE4+KQYiqLUVDE2Q4iSe7nS+1dS3lQi8Krdj6dOOda81rw5hMNmnDrlKBnjjRJMRKmUSqXg9/sxMzODbDaLZDJZU6WrKIrm4WQ2m7XrUO/7AY2rUYtR6zo1QvDXAhnT2RtvRCsb4iiKgt1uh9lsRjwe3zLz646ODlx00UVQFEUzrE+n05AkCalUCuHrr4dcKDQ9L8bjcZhMppa3FZpMpvPWnkKSJFgslopzCmldrffsN5lMcDgc6OrqQkdHB6amphrqYGAYpt35sI2RTCbXKQkvJCiKAlmWNRuTNuojnU7DZDJpxHsb2wttMqyNTYfZbIaiKBgfH2/ogc9x3AW7I7PZKC6mVlackCQKJlMBN9ywVLOoIgXUDM8j8bGPteRYbDYbOI5DPB43tBtls9mail0nkCSp6Zj5jUi9bMT7rRHs3ZvAM890YW5OQCzGARBw//0XlShn9JJcrTSzrmSAX/ze86OjoEURjChqhM/IkSMYu+MOnDl8GJnR63C1s7GWFD3Xs1aL0/zoKJ79lw6MjdkwOJgGy6roOPo0Rn6gnySqd87JPczzMkIhASdPuisecznpUX6PkZYzYp5brShWVVUr8mst+holRH0+Hzo6OpDP5+H3+9e1ahAvMT2ER/n14+JxfCRyP07Kv4Nw2AdVXRv3xWiUYCLzz8LCAnbt2tVQ614ul8Pq6qpuhWsryKpa10kvwa9XSUfmBafdDsHwkdaHyWSCz+dDPp+HyWRCJBIpWYOQlEKz2ay1xbUKxIPv1Vdfhc1mg8vlgt/vR3d3N7LZLJ5//nmoLZoXVVVFMpmEy+Vq/sCLIAjCeZuil81mYbVamwq4yOfzWF1dRTgc1tor5+bmDG1WBQIB5HK585Z0PB+QTqfR3d291YexpSBKyDb0IZlMoqenR+vkaMSqpo2NQ5sMa2PTwDAMzGYzotEolpaWGppI7Xa71gJAdifaMA69xBAppk6dcuLUKRcUBWAYJ+JxMzo7qxc2WrLfwYMtnWTMZjP8fj+y2SwymUzV9loyRqxWa0t2x4kfy2bCZDLVNVsmbRl60Uxr2r59Ydxzz+lzijABPl8eq6tmvPCCt6avkp5CuNpx1ftbPQb4ktMJhecxcuSIliwJQNc5aNZvqdr3IufpxAkvnnqqB4kEi9lZK4aHk1j6+A0405euShIR0orlOIz/xm/UJRZ7erJIJlm88ooLqgqcfR5wLjyOzG3XlRxTOelRaaFGFC3Dw8OIx+OQJElL9JMkCYVCAdFoVFfB3AghyjAM7HY7XC4XZFmGz+fD6urqumMVBKFuAVrp2nQfO4aRp47gvncB/+i5p8QzjLx++dKD+InaYYhgKvYWkiQJv/zlLxtugzIyFzWiRi1HvetUjxBuREm3kUUWMd4fGRnB/Pw8ksmkptorb/ElRUsrQJKHAWiqMIJcLtey71w8ruUWJkwCgNvtPm+VIJIkaWrrZqGqKpaWlpDNZtHb24uZmRld542maXi93k1N7WzDOAiRcSH7hlEU1W7lNYBoNIpoNAqapuF2uzXSu13Dbg+0ybA2NgWkLXJ2drYp76dMJoNEIoGuri5NIba4uLhp6pjzBfVIFgJSTH3pS7ugKGsPwEIBWFkx11REkALK43K1fJIpNktWFEVbmKiqCpqmwbIsGIZpWXKLqqq6C/xWQk/qpVHvt76HnzSkOioHIQY+//lLMD1thaoCY2MOhEJCVbLqyJFdEEUGPC/j8OExXaok8rf1imi9BvjlBJie7370aDeeeKIXLpcEny/XkN9SvVbAtZY8FSaTglyOQSrFIWd31W0xZVkWqVtuAXQspILBDPbtW4UoMujtzeDXX/92SbokQfF5IQV1/gMfAHy+kvebnZ1FR0cHBEHQ7jWGYZDJZPDzn/98w+4TsogURRFjY2MIBoPgOA42m20d8SUIAtLpdM2FZqVrQ8YJM3oNPuycrPz6w0DukMsQwVTcuplMJltWQOkhtwlZxcXj6H6kNYmTRtCIkm4jUrdUVUU+n0ehUIAsy5iYmNDWIuVed+QYPB4PIpFISwixTCZTdYOjWcVxMYrHdTQYbJmZvsViAc/zdVO/dyrKE1pbgVgshkwmA57nkU6noSiK1lrOsmzJmLPZbOju7kYymTxvCcfzCel0+oL1DSNzWFsZZhyKoiAcDiObzWppte3zuPVok2FtbChYlgXHccjlcpiammq6UJJlWYv1ZlkWgUAAAwMDDbdcbjbIbnOhUNDUDAzDtJzAKQdN05pKiizK9CIYzOCiixI4edILcvk4TtGtiNhIEHPpjUQymdzUWHUAJWbZtaD3Oi6/mof89z/Ct/03Y3K3DcKl+xFo8Nj27Qtj//5l/PCHXQCAs2ft+PKXd+HP/uylda89edKN1193QFUpUJRatUWvUivW3JwFTimCm+PfwmPOD1QsokvawGoY4BtVIZ044cXXvz4MUWSwsqICSDTkt1SvFXDv3gT+9V+DEEUGHKcgEBDrfo7kdGL85pth5XlA50KcpoFo1ARAxbHu23HFm6LIjF5X9fWkoJ7kOKQ/+cmS38myjPn5+ZKfKYqC1dXVmuRTM6pEjuPgcrm0Rbgsy5iamkJHRwd6enpA03SJWqpaCm0xyq9NveMrfn3Q2Vi7cz6fb2nxpMd3jXwvWhSx68EHa752I2CkVZMca+bQIaBFKh1ZlpFKpdYVHeXXwWw2w2q1ljxPiFKnFWmUkiRhdXUVLpcLPM+XHF8r1QHF45TJ51tGhnV0dNT1t9upcLlcMJvN2tqyWeTzeaRSqZrrBpqmIQgCPB4PBgYGwLIswuFw2w93hyCVSsFXtlF0oYD4Xum1I2hjPTKZDMLhMFwu16bXF22sR5sMa2NDYDKZwHEckskkFhcXN2T3hCT9qKqK4eFhzM/Pt3SHtZUoFApIp9MQRbHqYrLYGL2VJBLLsti1a5emnuru7oYoikin07p3IK+9dhmvvOLGyooZHKfg8OFxXcWgXgXadoUkSZu+80dMeFuJjqNP4x1n74PNVsADg7+NaxJLCKDx6PaBgRQoCkilWAAUjh/348EHB3DHHVMlr5uaEhCPmzR119RU5QK3ElnV05NF59xjeP/Zv0ZqNwum593r/q4VbWCVcOqUAxynQFUp5HI0YjFOt99SOalSi3joty7gj/nv4X75biTNHvC8rPtz9I7LEye8ePjhAcgyhXjchLffuYz4gYM1/0YrqH/t1+CW5bqtVolEom5BX4u4qUZE0TQNm80GQRAqbhQsLS0hk8mgt7cXNpsNs7Oz2u/qpdCWX5t6xFKjPncURWnJfs0m4pZDj++a8MgzGHn0CF587104c/hwxcTJyBkRb5t4bF3rbCtg5B4l12DBbkf4Ix9p6nNVVUU6ndZ9znO5HHK5nJbgS57BhFgVBKHpjRGiMna73RohZoQI09O2XTxO1RYVqhaLBRaLBadPn27J+20nsCyLrq4uzM3NNV3YE6P9WsEhxa9NpVLaa0kydBs7A+l0Gp2dnVt9GFsKhmHaZFgTWF5ehtPpbKdybgPs7Eq1jW0JnueRyWQwOTm5KRPlwsICstksuru7IQgCFhYWNvwz9YKYSeshnWRZ1lpoHA5Hy6LR+/r6IIoipqamAKwVmIFAACMjI3jxxRd1vUcwmME995w23Bq0UUq3zYLRdoVmPabMZjNcLpfu86bXDyb2tqvw0xd/DU9bDrQk9e2KK2IAVHgRxkeor+EBfBg//7lHI8PIeUgkTOA4FSyroFCgoar6x0MwmMHyb+3Hvx39FIQD+xGocj6NhhLoAQkLMJlkUJSKm26a1f0ZRlISO44+jQ8s3wf7cAF/rdyL4eFkU9+lEqlE0hE7OkSEw2YsL9dXUhYX1NlsVktzrfhaSdLVpl6LuCk/ZzRNw+l0VmxfK0cymcT4+Dj6+/uxa9cuTExMaEUlCc7QY2C9UQmnVqsVNE2jUCi0XL1cj6ALhQR8afnjGN3txrH47ThwUwJBZwahkIBnn+1AfDyL66b+GQE+gasmvoDjAOJ3H2zpMQL679H50VEIgoCOe+/ViKNGWkgoijJEhBVDFEVIkgSPx1OymdPKjZ1YLAafzweWZXUTIFvpvdbZ2YlEInFekjX9/f1IJpNNJzIXCgVEIhHDRW2hUMDMzAysVivsdvuOXzNdKMjn81BV9YL1Dctms9i9ezempqbabb1NYG5uDv39/W3/tS1Gmwxro6UwmUzI5/ObbgAai8WQSqWwe/duxGKxbeEhpigKotGo4QJIURTEYjHk83k4HI6mFkculwsmkwmvv/56yfsvLi4CgOaJogdGSYdWkXlbhVwup2uHl6CRYoWAoijY7faqCphqIK219Yqey6eewcjqvyN55WVrrYRNkkfBYAbXX7+AkScewd+ofwAAWHrzbwBYOw9f/eouZLMMRJGBIBRAUYAgyLj6amNqtMAeE9Q9N+pq6WyWiCwGCQs4dcpRYqKuB0ZIlaUDN+D+1x34YuqjEGkGJ054EYtxuPrqsKHPJKhExBFiLxw2V0xHrIdkMgmTyVS1bVfvIq4WcVPJvL/cU6cW8vk8xsbG0Nvbi5GREczMzGjHZbVatRTaWpszzSacViIiWZbViEQjc0mrMDdnQdLswfcu/i+YnRVw8uSa2un++y/G66878Kn8/8Gn5T/F1wd+F1/Z/VnEh67DFdg6wkNyOrH4wQ+CVlUtNTSRSEAURYiiiFwuV/UaulwuOJ1OmEwmnDlzpilyQ5ZlRCIReL1ebcOBfH4roKoq4vE4PB6P7jHeaIppsxAE4bz1CvN4POA4DpOTk/VfXANkvOghwqqpYAmh0mpVeBsbhwvZN2xychIjIyMwm81tMqwJZDIZxONxWK3WHWH1c76iTYa10TKQ4qVVvgtGQYxxOY7bcjJMVdWmjXdJMedsom2F47iax0CCDVqVmEVA/DB2EorTw2RZNjyGGjWKtlqtmnrEKEgyWr1Cm5AM7Og1FT21aqHa4v2qqyL48r/dATqr4iHzHfiVmIR//dceRKMcJidtsFhkZLMMfvVXF2GzFQyTSkbQDBFZDfv21SekKhFwtUiV8nMZ2GPC8YO3w/QTK/pMKbz0kgfLyxZMHAfe+ivfAPPRawy1rVUi4sqJPQB44IFBQ9cjHo/D5/OtK9xVVW0JyVPpnImiWFORVg5VVREKhTQPnuXlZayurgJY26Tx+XwQRRHZbHZDPDoqqduKyQ4jc2yriN2enixSKRYvv+wCRQEnTvgAUIjFODCMin/i74CaBZ5WboN3wIRDI1MA1n9eM35vRmAymWA2mxGJRBCJRGCz2eByuTS/OEL+kw0AsglA0iAjkQgmJiawvLzc9HHLsoxYLAaPxwOg9S2uJIVV77xvxHuNoBVJkp2dnYjH4+elKiwQCGB+fr6p70bSXfUqwmoph9PpNDiO2/EbiRcKRFFsmSffTgTpYgmHN2Zdd6FgcXERu3fvbrdLbiHaZFgbLQFJyJmYmNjSm5koCrYa8Xi8pPhpdFGeyWTAcVzDxFI0GoXf769qdEnTNFwuV8tNW5tVtG0mFEVBOp1GJpNpeFEcCglYXTUjmWQB6C9WWJbVlRpZCxaLpS4h0Yzqpdri/dQpBySnE9/t+TiWp6344Q8VOJ0SeF6GLK9de4oCBgYyeM975ta9r957Qg8xsBWqiUYIuErn8oorYnjtNRfGxtaIH58vh9sXH8T1T92HlcjzOHXvvevOT7VzV+k6c/E4bpl8BP/pN0bx/84M4f77LwJFAc8804V77jmtixArFApIpVLrxupG+tw0StBHIhGIooi+vj7YbDatPZx4d1ksFo34FkURqVSqJWRPMRHJsizcbncJGaH3udhKYjcYzOAtbwkjm2UQDGYgigwAFS6XhMVFC5YRwJed/xXvefscrr22+ucUj9vExz6GfD4PURRb+qwn3lzFz41aFgM0TYOmaVAUhZ6eHoiiiPn5+ZJnmZGW5Uog35NLJND70ENVx0czz3fSFl9P3VvLe63a5xenmDYCh8MBs9mMiYmJpt5nO6K3txe5XK7p9khpYQFdjz6q+9rXUw4nEgmYzeYNDx9qo3kQEv5CRSwWQ29v71Yfxo6HoiiYm5tDb2/vlgs5LlRsPWvQxo4HSfSbmpracplnLBaD3+9HLBbbsp3MfD6/bkJrZlGeSCTA83zDyiGgdqojy7JwOBxNLwoJSMG5E5DNZpv2QiHFaybDIho1YdeuJK69dmnTAgbMZvOGqPsIqi3eSfvd6upa+53dvkaEURTAcTLMZhkdHVlccUW04vvquSf0EgNENfHzn3sQiZjQ2Zkx3JJpFI0QcJXOJSlyn322A0891YNUisXDljtwqOsp7D7+HIJPPAGZ50uKLSPzSfFrT2X+ALkcDYZRIcsUTp1y6FaHpVIpcBy3LglPL+qRmuUFfTN+k5lMBmNjY+jr68NFF12E6enpEsKYoihNFWuxWOB6/HEMNEGaAG8QkVarFTabbd2cq9e/qdXE7hVXRPHaa06IIgNVXUsW7elJweUSYbUWsH9/ZQVk8fUg43XhXe+Cx2wGz/NwOBxQFAWyLCOTyTTteeJ2uw3Nh4qiaPN2IpGA1+tFOp0uOc+t8IFLpVIYfOyxmuOj0ee7srwM33e/i9R11yFVdF9VQzWrgmqf30zSMk3T6O7uxtLSUsPvsV1B1jzj4+NNvY+qqnD88z9jl4FrX29jSlEUZLPZC1pxtFNgMpkuaAP5XC7XEvVpG2vPmXw+31aHbRHaZFgbTcNkMmFxcXFbMNqrq6twOp3o7+/H9PT0lhBildopmlmUk1QsowoijuMwPDyMRCJRl6QUBAGFQqHpgoYkcW13qKqqhRU0i7k5CzIZFgsLFogig5decuPaa/UVENV8mIyAKCpIS1irUW3xTtrvXnjBi7NnHYjHTeeUcRR6e1NQFBpvfesq5ubWiNHyIk7PPaGXGAgGM+jqyuBHP+oARQGPPDIAjyePAwfmm/jmtdFI21L5uSSEAzc6iuAHM7j44oTWzjg38imoxy4GLYrrCl0j88n86ChicRN+7L0Z6RUWsZgJPqzio+oDSBeuNfSd4/E4TCaTRvQ0Yv5tz0XwmcC31yUXkoKeEUXIPI+lAwcAv9/Q8RWjUChgYmICe/bsQSAQqNq+z7IssocOYcFsRvbGG+G027XvRdO0FgSSyWSqqqEYhgHP8xAEoSqhs5HtcLVQrCiKRMz41reGIMsUGEbFpz/9WlUytJxgmb7ttnWehkSd5XA4QNN0Q94xRJ2sh7hxuVzgeV4jMlmWBU3TYBgG0Wh03RqkWR844JzB+fXXI5/PV73fiu9HvS2uXDyOPZ/7HPzHj0OWZbz2nvc0fIyV5gOGYZp6vvT09ECSJN2eojsJPT09SCQSTbdLS5KE8A03QFGUlgZvZDKZNhm2A2Cz2bSW7AsRhUIBFEWBpunzso16s0HTdJsI2yK0ybA2moLJZEIul0M0Wln9sRUYHx/H8PAwdu/ejYmJiQ1TzFRCtcSwZhflJNHNiCTbarVCVVXMzs7WfS1FUVprY6MEkc1mM3yMW4VUKtUy01OGAebneaTTLGy2Amw2Sbeag9ehBtADjuPgdDoRj8db8n56QXy1QiEBJ0+6sPp6HvteeQLPWG5BKNuBZ5/tQCCQq6jq0nNPGCEGpqasYBgVdnsBySSLF190bygZVqttSS/KCYdinzIJa+eHi8ehnFOGERiZTyYSXTi6/HGM/vJhzIhDsNsL+GThCP5H+r/jiz/773iAvVO3f1i5aqH8Xq/WrlVMar7tpw/jqh99AWec+ZLvsLJ/P9wvvQRKFDHy4IOgaRri7t26vmM1kJbIubn1bbrFkN1uhD/yETAAqjWkOxwOOBwOyLIMWZa1FhlCyNSD3h30VoyrYnDxOK55/hHMj47i/3xjH1IpFmazgmyWwQsveKte90oES7V2fRIAYjKZEI/HDS3oSStePQQCAQQCASSTSeTzeWQyGUiSpP2v1W2bxcjZ7TXvN3I/Gmlx7T52DP7jxxH7z/8Zife9D5yiNLxWqTQflCcTOhwOdHR0gGEYzbQ5mUxWLGLtdjtsNhtOnz7d0PFsZ7AsC6vVirGxsabfK5fLtYRwLQfxv22rbrYvBEEAwzCIxWJbfShbCmJNs9VdQecDGIa5oJWGW4k2GdZGwyBmtltlmF8L4+PjCAaD6O/vx8TExKbtWmyEMTMArQAz0kaSSCTQ1dUFl8ul64FNCDGTyYREIqG7sCBETLP+JJsF4hPUCoRCAp59tgNut4RYzAynMwdBkHWpOQRBaKkviMVigSzLW5LsQ9p36DNP4vr5+5BMcfgJ83sYGEg11e5lhBi48soojh/3I5lkoapr/95oGE1YLYcehVezxdbcnAWj8w/j7rN/gXQ3g/9J/yEetd0BRaHwrfCHkH3Wbcg/rFi1UF6sEXLP/dJLJV5nxaTmse7bccWbosiMXlfyt/7nn4f/+HEkRkZw5vBhrN54I5rNVevs7EQymTRMklDhMByPPYald78buXOKXJqmwbJszWTNWjCZTLrV08Xjqlk/s2LC1eV6EwCgUKDO/bs6+VI+7gRBqDvHF7cu6kUsFkMul1vnF1aO1dVV+Hw+zM3NVSwYtiKgoBxGWlzJPZ+5/XawHg+cktQyda/NZtM2WqxWK7q6usCyLMLhMDKZDJxOJzo6OtDT04NsNqsRY5IkgaIodHd3Y2Vl5bxUewSDQV1qeT0wMuZOnPAaSicuFAptMmwbgyTdXuhok2GtQ6FQaKvDtghtMqyNhsEwzLZeMIVCIQwNDW2qQswIq290QS5JkmFPlfn5eXR1dRnaveJ5XksozGazyOfz6/xuiE+cxWKByWTaEWowYK09stkFTHFxOjfnBUUBe/bEYbEU0N+fwvXX6/MLa0UbhKqqyOVyWkKeXl+icpjNZrAs27Ra7p/tv4n/sPnxuPM30WVvTbuXXsLpwIF5RCIm/PznHrz5zRHdqjCPx2NYzdIqbISqoBw9PVkc7b4dAPBc9y2481fGsbxsxk8W7kT2tAtebw7hsFm3f1ixaoEkCJNxNz86CvdLL8F//Di6jx3Tvls5qRkPHlz3vsXEoOR0GkqSLIfJZEJnZyfMZjMmJyd1/x0JCuj41rcQ/MpXkM1kKl4fk8kEm81myJOJ5/mGlJuV/KCMEGTF5/XaxBJeftmFeJyD0ynpbufWE/SRSqUaTlzMZrOQZRlut7vqBoGiKMjn83A6nRXTy8rXIcXnCID23xOJrpYnzxIYUbKSe997Lq2S4zjdG1e1YDab8Za3vAU0TUOSJHAch2g0isXFRe01ZJ5nGAY+nw8ejwednZ1auqWqqhvWdr+VoGkaFotFl1peD/SufU+c8BoOLtmu6+o21u4xnucxPT291Yey5dguoWXnA5aXl7UNijY2F+0R3EbDoGm6bordVmNiYgIDAwPo6Oho2QKoFjYyMayRYj2RSDSU9lKevEZS44g/AEnx2g7o6emB1WrF2bNn65JBpOhqBsXFac/+D2vFjyDIuokw4nPTDPL5POLx+DoCthElST6fb3qXe3T07VBVFsBbQKUBh0PCXXeNwePJtVyBUQxCKkciZpw86YHLJWFhQUAoJOj6TI7j4Pf7kc1mtdar7Q7i8adnNzYYzODAh4C5uZtxoCehnZMTJ7x4/XUXwmEzJIkGw0D3OZMkSVMG8zyvLd4kpxOn7r23hIQoPo5a711ODBptIbbZbHC5XLBarWAYBul0GmfOnNH1t6qqliQXzr3znVBVtapiL5/PIxKJwGw2w+Vy6VJ4kkLc6EK3knqweA6aff/7a85pxec16Mzgt3/7tKFNGIZh4PF4an7HbDbbMBFGkM/nEYvF4Ha7qz5botEovF5vRTKsHMXnCID23z/p+0RDAQV65tVGWlyLC0kSPNMoIUZU2olEQiP5w+FwVWJFlmUsLS1pJvlerxc+nw80TcNut9e9pjRNQxAEWCwWLciFtA3HYrFtZ77vdrvXWhs3eI4vHyunTjlAUTC08dDoxlYbGw+Hw4FcLtcmLNEmw1qJZDKJVCoFi8XSVtptMtojuI2GwTDMtifDAGB+fh67du2C1WptmU9ULehZNLc6MawabDZb0z3oxBdnO4F4xNA0jZdfflkz8gTWVBtmsxlms3ldUdVoQEClZLX50VEEnW8UP0OOBex7/nHMO+qTUBaLpWEykQQqVCtUGkk2U1VV9+K70i73n/zJpeeIMEp7P0mioCjY0FTH4iTPV191guMU2Gwcuroyhu4piqIgCAIEQYByzrtHlmUkEomWFCWEXG42oAJYm3ftdjsymUzNBVPxmA0G1wcYkACEJ57owfS0Fa+84sTiokUXMU/CNnK53LpjaIXazWQyGWq77uvrgyAISKVSmJ+fN0TMqKqKaDRa0uKu9zvkcjmsrq7C4/GAoiiIooh8Po9CoaBtHjAMo6Vw2u12iKJoaExVOhYyB0Vuukkjh/SS/ISU5OJxdD9SnzS32+01iftCodAyr8JcLlfTPDwcDiMQCIDn+XVrj3KyrhKJOD86ip5EY4rVevNqSRhGsPL5LF8bkOQwQs6QIAafz4d4PG6ItCn27FxYWIDVajVsbB0OhxEOh+FyubR2QtKuR9qEWZbV/k1RFAqFAiRJQi6X0xLRVFVFZ2cnXC6X4ftxI2E2m1taZFZ7hpePFZK8HA6vJS/v3Vtfnd5KC4U2WgubzbYldhTbEYVCYdvVBzsZc3NzGB4e3tCE+DbWoz2C26gKogAiD2WKokBRlOYLUigUdsTuVT6fx/LyMvr6+pBKpbC4uKilhJH2MFJ4ybKstQFJkoRMJmNISURRlC4yopHEsEYWRyzLnjf952sEi6QZKFcDKdQZhoHNZtOIJ6UJg+JKyWoEpLjsf+Rx3SRUNSNqPShWsFRCM8mlelBpl1uWGRAibA1r//3CCz50dOR0td/Vwl/91SX42c+84HkZg4NpjIwkce21SxqpzHEyOE4BRQGiyCCV4nTdU2ROKwZpASb/3YpwkOK0vGYIMZqmNZWOxWKpWWTqJUXPnnVCFBmk0yYAcV0kYqPFrRAKYeRLX8KZj30MmWCw6uuMJOf6fD5YLBacOXPG8E59JSLMKGRZxurqatVnoSzLyOfzSKfTYFlWa0FvBpLTidn3v19T8Xi9XkQiEW3jQ8+GjJ7xQdN0XYVeMpls6TogmUzCYrFUfd6Jogi3242FhYWSn9cqyMrVcUbVW4Ig1J1Xa51Pcj1oUcSuBx/UXiPLMuLj4yXXiqIomEwmjRAkLfCVQMgzooYsxsLCAvr6+rC8vGz4+sRiMYiiiEAgAJPJBEVRIMuyRvYSJXGtjTaiTuvt7YWiKIjH41heXt5SNU1xS3crwHFcxbVI+VghGw9GPMPaBMP2BcdxO0IIsBlQVbXtbddCqKqKqakp7Nq1C6qqtg31Nwnt2bYNAChpfyM7gIQMEkURhUJBI4mIIetO6mteXV1FNBrFRRddBKfTqe3ck++kFRHnCDKGYTRPnEwmg4WFBV0FE8dxusiIZtspasFut4NlWSQSifNid1FVVWSzWaTTaUMPBlmWEY/HIYoiXC5XU35ueq6pXhLKarU2vNDNZrN1dyQ32oeq0i43w8iQZQprJJgKQIUosnjtNRfOnnXizjvHDSU7cvE4hEeewY+HbsZ3nt2Ln/40AIBCIgEsLwt48UUvXnnFjVtumYaqApLEQFUp2Gx5cJyC226b1t0iWUuhx/N80z4+LpdLIxQcDgdomm5oV5llWbjdbm3sMAxTU+2qZzxO/7yAT+X/N77BfRgLUgDRqLlhbzc9GPnSl+A/fhwA8Ms///OKr7FarboN6mmaht/vx8zMTENFdjqdbknoid4CmzxHm0UxKQq84f0Uj8eRzWZ1EV16xgfxbcvlcpoKkCRpklbvVrdzqKqKTCZT1TMuk8nA7/dXJMOKlVC1zkGtlt1KRKLFYoHS0VFzXq11PsmxjN9xB84cPly15XX6tts0H8hcLgeWZeF0OuF2u7W1Cjn3RKFVDel0WvNhi0QiVV9XDaIoNh2OFIlEEI1G4XA44PV6cfHFFyMej9dNd90okHPXKphMporzb6VncHFScD0QgnOjApnaaB7bxSZkq0FR1Hmz4b5dUCgUNIsfk8mkJSa3sXFok2EXGEjxR2LhSQscWYCl02mk02mkUqmqxYUoikgkEjvuYSDLMl599VVDf0PTNHp6ejA8PIxoNIqlpaWaRRfDMLrJCCNJdBRF6WobIu1Csiyjq6sLADbFK60cxa1mZKwRBZ6RcSNJEmKxWFMFZC6XQzgc1m1YX9nPrb7aS8915zjOkOqlGITc22pU2uX+/vd/hHe96+1QFAaADICBqgLJpAk0reCf/mkAl10W0zXeH3xwAHue/Db+IPwFnNztxi+m34Zy1ZmqUojFOJgSUfy566t4wHUn5ucvgtksw+2W0Nmpj9DRY4BusVjAMExFf7ZaYFkWLper5L6lKAp2ux1msxmJRELXAoeiKAwODiKTyay7d2w2G0RRrLgY1TMeb8t8G9en7wOswH387+HgwdCGebsBwJmPfazk/8thNpsN3R9+vx+SJDXU/r4VyavNJkMCbxitlxPqJA04n8+3JKXUZDKBpmmsrq5WHPck4XgjIIpiVTKM+IaVtwCSVmQyFhpVyJaTU6TN1W631wwpIeeTi8fR/8gjJde4PByiGLWOs1AoIBwOw+FwwGq1Gk5sXlpaQldXF6LR6Jap+FVVRTweRzweh9lsRl9fH4aHhzE+Pr7px0LaUlsFs9lsuBVVD1wuF4aHhyFJErLZrJbySTZpyXMgl8shEom0/YU2GZIkGQpPOZ/BcVw7VXMDkM/ncebMGfA8j56ennbb5AajTYZdIGAYBiaTCYlEAtlsFhzHoVAoIJfLVS2mauFCuSkVRUEoFILJZEJfXx9GRkYwNzdXsU2IeAxtBHier0simc1mWK1WvPbaawDeaKvcrLYEVVUhimJdLyNynPUWE6IotqRFDVgrKvRem43yc2NZVvMWagTpdHrbtCVX2uV+6qkfIRQS8PWvD+LFF31Ip9ceL4pCIRIx4dlnO/CR9/6yKhkQCgm4774RvPSSF158Aquw4Dh3ELtcc7h1+WtQAfw97kEYXqiqCpdLwtsmHsNVj34BP3R3YkV6E6xWCR5PXvc1I4bV9WAymeDz+SoqFMsJDpZlYbVaa/rCmUwmeL1erdgpVtwUg/iDdXZ2YmJiYt370DQNt9uNcDis/a0RwoX56DX4IYB54Qb8/ptf1a5pK0ibSsgEg1UVYRaLBc5zbWJ6wDAMvF6vobTIYmzF/VROtJB2fT0KEJqmYbVaYbVaq54johgLq2pT6lCiOGo22bDSONIztiRJgqIoFVU8xJPN6XSuez5YrVZICwvoeuopzI+ONnQOVvbvh/ull7Cyfz8AaD5cLMvC4XDU3ZCopEirRTzqIa2Jd6HRhNV4PI5AIAC/34/l5WVDf7sRyOVyGB8fR39/P0ZGRjA2NlayPrFYLAgEAtraQJZlJJPJlh07z/MtTcmkKApWq1V327iesU8sHU6fPg273Q5BEMDzPFRV1RJViR+hxWLBrl27kM/nMTs7227d2ySkUinY7fZtcU9tNViWbY+7DYQoilhdXUVHR8dWH8p5jTYZdh6CtAsAb6TWSZKE2dnZtuljg8jn8xgbG9M8MERRxOLiotYqqqoqYrHYhhFPRNVkNpvR29urmcPn83ksLi4imUzCbDaXFOmb6c1hRMFFWkDMZjOc50yEy5HP51tGhBHoLXwb8XOrB57n4XQ6G27RIK1D2x3BYAZXXhnF8eN+7XyzrAyWBaJRrqRQ/M7gJ3DqlAOBQA6KAjz9dDdee80BgEIYfvwt7oVzLofPBf4cdy//BQAgz/D4svO/4pprVnHTTbPIOK7DQ+M23P/K3cjKDLJZBoJQ0HXNiOJLL4pN9olpdKFQQNfjj2PgyBFYLBaEP/IR3S2wxBuIkCHpdHodiSzLMmKxGP7f//t/YFlW+/xiMoTjOM0zSlEUQwEKktMJ/O6NuAWlBX4jIQyNgqZpOBwO3cQkQSAQgCiKDbXrk9brZlGvuC3/fbkKSFEUmEwmOBwOjRQlXpyEKKMoCmazWdeGCLD2/CfjoREVDFGKt0JtUjyOntv/YczNWTD68uMYebT+2JJluep8GYvF4PF41j0jGIbBwDPPoL+Jset//nn4jx9H9PLLMT80VDIuScBGLfJjozwbk8kkWJY1nLI6NzeHgYGBEk+5rYSiKJiamkJvby9GRkaQTqehKIpmHxCLxRCNRrV7w+PxwOv1YmZmpqkAJIvFsiEqFqvVqttbVs+8SgIryNxfj5AmreJDQ0NYWFho+bqpjfVIpVLwer1bfRjbAgzDtNt5WwRCepefT5vN1k4u3WC0ybDzBMRDguM4rdWRmJwS1UEbzSMSiSAWi6GrqwsDAwNaHPzy8vKGSdUFQdDaIwYHBwGsqRpCoRC8Xi96e3s1f5FGF4uk0CYkG9mFJP9PDHRJ6iD5HfBGG6JRlUVxEhv5fuRBsJXtgI34uVUDwzBwOBwVky2NgCR0bQeU+6mVw+PJYXAwhfFxK+z5GD5S+Boes/4m9u8PY35krUB8MnAI999/EWSZQiLBobs7g6UlC1gWeKNeU/HmN4chvHc/xn92B+IJDt5LrsLnRn6pfa4EJ77d80lEX/PCyssQRRr9/Wld10yvL1UlkFQ1AMgeOoRFnkfq4EHDXnCk9VXPYpKoG9PpNJxOZ4mykuM4+P1+JBKJlhTjGx3CQIhAi8Wim+QpBvFPa7TVinhGNot6xW357yupgEiUenl7qMViwcDAAMbGxgwrsVmWhc/nQyqV0v1MICoXYpDeCpDxc+LSg1rr+cncx/GZW4HM6HU1/7bW9VldXYXP56vYOpK+7TZMyDLmr7++qWNefPe74XK5KrYmk7bpSnNyPaVXLQK1Hrkaj8e19lW9yGQyyGaz6Ozs3BLLhEpQVRWhUAh2ux12ux00TWNlZQWxWGzdOY1EInC73ejv78fS0hLC4cbCWILBIFZWVkrWwiSURxRFzdYBeCNB22Qygef5mpsmFEWtU+dWQ7151Ww2Gw7XURQFS0tLSKfT6Ovra3iDoA39yGazWtDOhUwEWa1WyLLcJmqaBMdx6O/v19aPhUIBKysrWh2UyWSaCt1qoz7aZNgOB9k1BtZisZv1V2qjPhRFwdzcHBYWFuDz+eB2uxEKhUpe06o2I9KaAbxhZvz6669rv19ZWcHKygo6OzuhKIph2TbP8+jo6IDVatXULmRBR6LTyf+KU0XJ/6+srODll19e9756v7+iKAiHw5oHTCwW2xb+F0b83KrBYrFohunNwkgxHAoJOHnSDUDFFVes+XTVI7CMvPd6P7XS9+vpyUIUacgyg49QX8PfqP8Nw74khva9HRLWCsWfPdAPigIsFhnJJAeGUWEyycjnadD0GtF63XWL+ONPvIDuY8cQuukmSE4nroACoPTzrr46jBdeCECWKTidMm64YVHXd2mGDCuG7HZj9a67DP8dUT8aXUjKsoxIJKL5CBHQNA2XywXJasXynXdCzuWAbbBIrTQXFIcKNIJAIFAzZa8emgnTKEa94rba78vPSSaTWUeGZbNZxONxDAwM4OzZs7qPl4Ao7ohyhQThlIPjOPA8D0EQNHVaq0CIoYkXvEWt5x4cu+yjuNpZm9SoRZAqioJcLgeXy4WVlZXS33k8SH/yk6CjUaCB8SE5nQgdOgSPx1OR3H5D8crWnJerPQMJQUqLIhSeL/l9PXJVUZSa4QLVEAqFMDIysiH+Vs0gmUzqajGMRqPI5/Po6+sDx3FYXNQ3xxP4/X4A0FokyaZbMpmsOhcUCgXNH5fneS2YqBI4joPb7a7rzVaLKDWbzXC73Q1vmqVSKSwtLWFgYACnT5/eVtf5fIQoinA4HOvmnwsJbrd7R3QsbHf09fUBgEZiMwyDzs5O+P1+hEIhFAqFHefRvdPQJsN2OMxmM6LRaLt3vYUgcbZkUcMwjEYMFYOQTwsLC+uUTNUWtUbbapxOJ6xWK3ieh8/nqyrxN7o4FAQBnZ2d4HkeiUQCr7/+uuHFU6FQqOq/YaTNSlVVbRG5WQu4jfJEomlaKyyNmh3Xgl5lZygk4MiRXZietkFVgZ/9LIUbb5zDs892IJNhkEpxuO66RXg8uYaIMT1+asFgBv39aczNWfEt5oNAHnjBdBB/jBntGBkGkCQahQIFVQXs9gJstgJWVngAKvz+PD7wgWld42jfvjA+/enXDMXWV7qfNxOSJCESiTSl9iNzQXkwBDFYJx5+xW02esd98XmfHx1tWMlS/l7kGoqi2DAZRr7f2NhYQ38P6G8hr0f+1lMBVft9+TkRRbFicMDCwgJ2796N7u5uzM/rT2MtBvGds9vtUFW1JNSk2Iy7XvtfM2ik9bzeJsLq6io6OzsrFqNErZNKpQxbQ5hMJrhcropqoGw2i2Qy2VRLHCFGGVFc93s9isxMJlPTN64SiBKyOGBgpyGdTmNiYgKDg4PgeR5TU1O6/o6mafh8PszMzGhrDJIyrReiKEIURTidzqoKDbPZDK/X29CGtNVqhd1ub/qZFA6HYbFYMDw83BCB3oZ+FAqFhlPBzwfY7XY4HI6GPTvbWAMRtBTPyySchmVZDA0NIZFItDQFt431uHDv5PMADMM0pAZqYz0URUE2m9WSe8pBJNGCIKxTlFTaSa+2qDXaVuNwONDX14dCoYB4PI6lpaXGvuA5WK1W+P1+WCwWxGIxTE1NNUxAEVPfSjDaZrXZbbyt9EQSBEHzn9ookkUvaTI3Z4EoMuD5tfOZzTI4dcqBTIbBwoKAVIrF178+jD17YhAEuaKyqxb0FrU33LCIEyd8mE934nP4DEzjMo4eLeCyy2IaudDTk0YwmMbwcApHj3ZhasoGh6OAd71rQSPa9I6jckP/eiQNmTdNJhNsNtumJkMRf8FWtL0mEglwHFdR5UYMlovTFvWS9CcuPYiZd1qxdOkN2Hfs8ar3ip77qPwacvE4Or/zHUh33AHZ7Tb8nb1eL0RR3BQF6UaFaZSfE0JWlC94VVXF9PQ0hoaGkMlkmja0J+1flZDNZjesFdto6zkh6mohHo+ju7sbVqu1IsFDklt5nkcqldLIDyEUwsiXvoQzH/sYMsGg9nqO47SNp/I5nCQiGmk/qzZ3FadOyueUYeW/qwVZllEoFAxttpDUw53ePpfL5TA2NoaBgQHs2rVLFyHe39+vWYcoioJIJFJxjaeH2I/H45BluWriLcdx8Pl8yGQySKfTddc1PM9rbbfktTRNN1X4zs3NYWhoCENDQxVDV9poDViWvWBVUT6fD4FAAHNzczt+TtlqmM3mqvMEEWW4G1gntWEMbTJsB4Om6bYhfpMgxuTJZLJmIVBMlpnNZjgcjpL+7nJUW9QWF5mBCp9TqUgq3vkmKhCyWCc7nWSHn/h7keAEYO2hXexJk0qlmpbR5/P5mi1Kehb1zaJ48TqR6DLUBtgqTySiutjoXRu9BFtPTxY8L2NpiYGqAp2dMvbuTeDUKTdEkQFFqeA4BSsrPOJxEyyWAu6554zu49Bb1O7bF8bgYBKvveaEzbbW/vjii254PDmNXCCve/LJbpw54wJAYXWVxVNPdeFXfiWKnp5s3XF09Gg3XnzRjSuvjOLAgTeUM3rJznw+j0gk0nTAgRGkUqmWtrLH43H4fL6qY8Rut2vzlx6S/rn9H8ZDT+4BRb0J6pMAbgRwuPK9UuwJNfGCt+KYIMbx5F7tPnYMu44cwYLVivBHPmL4+7rdbszMzBj+u2Lovc5DjgW4X38cjy18AKKNNRSmUau9stK4LhQKFUnNXC6H2dlZ9Pb2NtUaWg8bXdQYaT3X67EYj8cRDAZx+vTpqs9v0sJGkviG/8f/gPv4cTA0jdf/9//WvKGqkYREuWz0vBtRDRptY5ckyRAZ1tnZuaEBP5uJQqGA8fFx9PX14eKLL66ozCcIBoOwWq14/fXXtetYrbVV7zMjlUqBYZiqCjHivScIgubZW95pQIIxcrkcotHoumKYpL9bLBaYTCZDG2yqqmJqagoDAwO46KKLMD8/v2GKzwsZPM9jbm5uqw9j0+H1euH3+zE5OdkmwpoERVHo7OysSZqTRF0jYU9tGEebDNvBoCiqbYzfBMjiSFleRt+xY1jZvx/+55+v20JEjN+J743e3fRQSCgpMg/Z16tyyhfQkiTB5XIBgKbyKD5+4udFFrnFi6Zis/tcLoe5ubmWLYq2w0NQeOQZjDx6BKFZKx6S7wVFAfZcBJ8JfBuZ266reQ1Vr7dpso604mwGgaJXjh8MZnD48Ng6zzAAePTRPlAUMDFhx9mzdtA08NRT3RgaSuHAgXndLXR6i9p3vGMRr7ziRjzOAFBx5ZVRMAywvGxGOs1qqY+vvuoCQMYthVSKXadYq3RsR49244tfHAFFAcePr3nCEELMKNlJDJS9Xu+GLjoURWl5m1KhUEAul6vadkhRlEb0pVG50Cs+X3OvlaqhJhJdCNS4V2JxE7773T4kzZ6qPnLlbZcAUDh40PB3JfPtZrV67f6Po7hq5gsodNN41P4J3X+nx1uPgIztzKFDQJX49GQyiXA4jMHBwRLPSD0g83+1opwYhBs16d9I6DULnp+fh9VqRU9PT11zeNLCvvKHfwjmc5/D6r33an6ctZANhdD53e823FJfb141MlYIjK77BEE4r1RCRDHp8XjQ1dWF7u5uyLKMfD6PbDareYw5nU7Mzs6iUChUTOsthpFnBgkyqPVcJiEh5QS3JElIJBI1j0WWZW3zleM4OJ1OQ+SnLMuYmJjQApZIOiyZR84HUnQr4XA4IMvytjHPJ2v94ppgo2wgfD5fWxHWApjNZs0rTI/KvV3rbyzaZNgORqFQgNfrBcdxmJ+f3zZpczsBqqoiEokgn8+j/1yh5n7pJfiPHweg3+fKiHy1kZabRCKB8fFxWK1WbQd8O2CrFwGhkIAvLX8co7vd+FboQyi4WAwOpvC2nz6Mq370BZxx5mteQ4fDoZlKNwJChLXSF6wWyhfUtQqsSmTVvn1hdHZmMTdnwSOP9OH0aRfs9gKyWQYvvujGgQPzLW0dBYCjR7tK/v344z3YvTsNq7WAVIrDgQNzCAYz2LMnhp/+NIA1QkzFFVdEqpIpsbgJPx66GW+beAzjs59YI0DtBSSTrPY9gMaUicSYnoQ5bAREUdyQeTqbzdb04CItk9VIpOLzZcTfqfvYMYw8egSju9348VvvgjibwfA3v4He3owWegCUFprkszrdbhhdrlut1k0lbX48dDNO7nbj9BU3wpYo6G6TNDLXk7E9bTYj+fGPV33P5eVlCIKgu/1JURSkUilkMpnKqYfnUvTE2Vn0Pv00uBtu0EX2tCqMoxoqEQi1MDk5id27d2sG5vWQHxzEzBe+oOu95aUlDP7pn+peF1RCvXl1o1pxCTo6OuoquXcqIpEIIpEIzGYzzGaz5tfp9Xo1f7xYLAZZlut2URh9ZiSTScPtS5lMxnBStiRJWF1dXReYUg+qqmJ1dRWrq6uwWCyw2WxwOBzw+/1aGnmbFNMPsqkgSRJyuZxmbE66MgqFQkNppM0cTzab1Tbyiud4QsTyPA+e51u2nuE4DgzDtJWGLQAhqbfTJtSFjDYZtoNBkoWsVis6OzuxsLCw1Ye0Y1C8M0cKtZX9+xG9/HJDrXOxWAwWi0XXa5sxEQ4EAkgmk7Db7Vv+IFIUxZCh+0YUTqSAsNkKsHIS5tMMlpd5HOu+HVe8KYrM6HU1/55lWbhcroYMlsnfbhYRRj6z2FekEeKKkGSRiBljY05ks2utlFdeuVZA6k2+04uxMTuKFV9TU3a43QUEgxlYrTLIEPqzP3sZf/zHl+HVV13YsyeGP/uztXTSBx8cwM9/7sHb947hd0wiXnzvXfiHudvx8Wf+FFet/jt+80obnlb/HMkkW/I9mgHx5tsoj4ZKBWkrwhxyuZy2K1wNRtSFev2d5kdHEYubcGz5diSXedwy9zW8/eyXAQAyz2tjs7zQLDZuNwJBEBomsIuhtzjxjPB4aOAToBLQPWcDa69bWTHj7FkbXC6p5t9pz58bbkC9qz8zM4Pdu3ejo6Ojpn8kCU7QQ7yStlVFUerOJZVUTAAqKlFrodqYJypGo+bwMzMz6O/vRz6fb6lq0Pad78B//DhWrrqq4Zb6eoqjRtYFRs6Py+XStTYkxTVREBKihGEYsCyrkU3bMdUsl8shl8tpoSIURWntXACqEsLNgKSz6p1X0+l01QAkPSAerUaTRAFoKrOVlRWYTCZ0dXXhoosuwuzs7JavJ7c7Km0q6JljitNIiU1JK0gxooxOpVJVxzRJSyX3hN1uhyAITd+7Pp8P6XS6LbxoEiSpuBVrmTZagzYZdh4gn8/D5XIhHA5viqnwTkculysxviwu1KaLDHX1QFVV3XJhoybCwNpOjMVigdVqhcVi0a6z0fTIVsIIEWa0/UMvenqy6Jx7DO8/+9dI7Wax8uGbIctrP884rqtJLhCDWmKwbLFYkEql6l5HhmE0L5DNLggoioIgCNrCtRnPM6KeKvfa0pt8pxcuVx6RSPEjhsLLL7uwtGRBf3+qpOgjBBiwRoJ9//vdWFmxgGFUHHj1WexSH8S/vfNT+E8rP8BbV/8dP/X9GmZveCc+/rYzePFFNwYG0vB4cgiFhHVjzCjZJC8twfWd7yB5yy0NGbzXQiWvsGrn1wiRTFQQtQozWZZBUZSuhazeVljJ6UT87oM4EEpgbk6CcGA/xn52ByjUHpuNEsk8z7ckyn4jiMFiLC5aMD5uRz5PIxxWsLhYXe1D7juKouCoQ2gqiqIZ6qdSqYpFmVH1iZG5pFzFdPKkGydOeEvSaz/60bG656namHe5XA0ltKXTaSwuLqKvrw9jY2Mt2W2XJAmr118PuVBoiqiupzgqHmNDjgXse/5xzDtqf57ec2S1WkHTdE3Cg6SIVjMDVxQFkiQhm82CpmlYrVbDaZabDVVVkUql4PP5AGDDik5RFHWRU8VEXTVUek6V/yyZTIJl2YaTeIG1emF6ehoulwvBYBCrq6vtEK4qEEUR8Xi8aQUdUXA5nU7dm+eVIMtyTd+7SlBVFYlEAqIoNm3r4XA42qKLFsDtdrcVYdsMbTLsPICqqigUChAEoU2G1YGqqi3fCTOyS2LERJhInSVJwuzsLNLpNGw2G3w+35aSYXpBCieelxEKCTh50t0wGVZODASDGSz/1n7829FPQTiwH/v2vJEk2P1IbfKmfHebKL0cDocmg1cUBaqqakEEZrMZLMtuaQFgtVqRyWQgy3LTAQUHDsyXGM7XQqPE2+/93ml89rNvQrE6rFCgwfMS9u1brTgWHnxwAA8+OARFWVuwUZSCr1MfRkcgi84D+3Dsu2seC8e6b8eBkQSuCM5rCZWLi0JF0tUomdd97Bh6jxzBIsti9a67DH3neqi0qK50fhshkmst2AuFAsLhcHWT8QqFmBEy7v9n78/jJKvv81D4OUudOnVqX7q7eqneprtnYAijbRCTYAcsUAuQA1oYkDSWhDQyQsJ2kmv5dfzm3vveRHkTR4nf6EZWLHvk2A6WYcaWwb4iGhAGSdhDZhACxIDomd6meu+u6trrVJ3t/aP5namqruWcWnoZzvP58AGqq876277P7/k+36vjGofZ6z9d97vAVh8kO+fFYhGKopR5WZEUj8o+Z7PZ2lI0hqZp2Gw2QwtSM2M2wTPP9CCTYcEwQCZD45lnesqqnVaD0XlEFEUsLy9jcHAQly5dKiNYSfBmBmbGkkoVE6Btq15rJM1vaXIStCiCEUXYkklIXq/uwdks4vE4BEHA8PAwpqenWw5gRVHckUIwwNU2NnS6duXWUhglk3t6ehCPx2u2rUKhgEQiAWZzE0MGNgwIcZbP5+H3+5siLncKZNxQVbXpgiWNNlKMrLdJJdJGIPMULYpQ364yWm3uIn5lraa+JRIJFAoFDA0NQRAEzM3NtXS8aw3NpLTWA6kiraqqqXRXAkVREIvFmvaOKhaLiMViDW0ggsEgstnsNgKZqCwtJWHrsNlslipsj2HvzmQWDIPI2HfKVHg/Q5bllhj5dqQ0GYXD4QBN05BlGYlEAsDWDng4HO7oeRvB6CKsvz+PdJrF66/73lYNBHHkyKbpwLIWMdB9PQft+ru3VeVsRN7UMmemaRoOh6OlnbtOgqIoXRm4k2g2IDx6NIaJiYReKZKgUGBw5Eii6m9+8pMAKApgWRWyTEOWaWzQIbw2+SnceP0c7nKnsLj4UdzVn9LbUSPPHbNkHvle8Zd/2fQ9N0JV76Yqz7edPkKqqiIej9clByqDrk6oOkvHzhzH1QwkiRF2YXERkR/8AOn77gPb0wOO4/SNn3ZAEIS2BjuloKitfwBiaGzsd41SXQk2NzfhcDgwOjqKqamtarDEH6kZmCmeUaqUA4ALF0Jl1WtHPcsYOv1E3WNJXi9Unt9qc04nUg891Ja084WFBYyNjSESiWB+fr6lY5lZJ7TLDqDeWEXe0fqHP2wo3YoUDIhGo1X/ns/n9fYSMblhQMj1QCCwo3YBzcDMeFH5HhttpBg5djabNURgkHfOiOK2YiOl7YEUYSHVwVtBPp/H5cuXMTg4qKdNWnFEc5sKRpFKpcAwjCnin3gUt2qiLssyNjc3EQgEts0zHMdhcHAQLMuip6cHoihCURQkk0nkcjmEQiHMz89bKZItgmSmWM9xb8Eiw/Y5iKHh7OysJbs0gFbZ+HqLI6MpSEZRbfeoWCyCYRgMDw/v2k4eSTFsdK+RSA5Hj25AFBn4fEUkEhxefdVnOlgwSwzUI294nt/zi/d64DgOPp+v6aC3EX7/98fx8ssBvOc9cXz5y5daPt5ddy1jasqLUjJsbc2OP/iDMfyTf7KxTZ323vfGsfaGjAfxJ/hjPAiqS8Cddy7jxIm5mgFnI88ds2Qe+b5XEGCspp1x0DRtaEHbTh+hVCrV8JyVQVcnTL2bUegdOHUKU4qC9c9+Vq8Y1y7wPK/78LQbt9++ildeCUKSaNhsKm6/vba/VynMKE+Xl5cxOjqqzwXpdLrpexl48kmMPfooaFHE7KfrK/sqlXKV1WuPnjOmbtr45V+GQxBQ+NjH2jomz8zMYHx8HH19fVha2hpfiFExUSGqqgqKosAwDBiG0ZWCpSTTbtgB1BurSP9xCAKSBw40PFY4HEYul6u6LiwWi2VzSGn/N0qMEpKdVODda2mTpC/U6xOl9zqT6t32Hm0NNlIa9TdN02qmn1Y+Z/LubckklLeVYZLXqyvESt9HLpeDy+VqyzOXZRkzMzMIhUIYHBzUfTPj8XjbNh7aBVVVUSwWywzjSd+12WxtMYpvZVPBKBKJBLq6ugx7iGWz2bbFd8ViUfeaJhgaGtIzD+bn50FRlE50DwwMlJFiFlqDIAhWZcg9CIsM28fgeR6FQgGzs7NW5zKIVnd76+3cCoLQtl01j8dTMwVhaWlJ98LYDZD0TSPVqY4cSeCll0L4+c+9oKgtFUGlyXKjxXczxEA10DQNj8fT1G/3EohicHNzs62B/O///jiefHIrDTEa3fJBqUaIEWP79743jhMn5uoe83vf6wNQukClIEksLlwI4mc/CwBAGSF24sQc7nz9B3jg5f+Id78njuB/uP3t66kdcBr1dSrtz6Oe5YYBXzsCAVVV9VTA0mpTjdAuHyHi9dMIlUF4q32uWp9uVqG3NDkJKZfDysqKnqrRCojPYz0D4lZx9GgMv/mbb+DiRQ8OH041TJEErm4yGIWmaZifn8fY2Jhhk/RaoCr+bQaV5NiSp/57djgcukl+cnS0iTPWh6qqmJ6extjYGABgamoK2WzWUNoky7IQBAGCIBhuG52uBkmwNDkJhmVR+NjHDH3f4/FgYWFh2+eqqm4L9kv7/9Dp04ZJa1VVsb6+rq8JHA7HnjHZN1o8gtzrjwcfrvIe62+kNLrPemN+rc2ByrG42vcIKWS32xveo1FsbGwgHo/D5/PB5/Ppa0xN08qIRfLfpD8RSwnyjyzLyGazbSWUisUiMplM3TUnRVHgeR4ul6ul9N1WNhWMgpjgG1mPEgP/diKTyaCvrw9+v78sjixdKxArluXlZfT397eUwm7hKlwulxWv70FYZNg+BVk4Xwt5/mTi2YkFVKu7vbV2bm3JJCL/z/+D5clJJFvc5XY4HDVT+YAtabuZ0vOdgMPhMESGRSI5vO99MeTzDCKRHERxu6dMtcXelseYDwCFI0c2mzKxLgVN0/D7/R0pcb0bsNvt6Orq0v1b2oGXX94ip1hWgyxT+v+Xgnh6URTw5ps+AKhJiEWjAtbXqy2gKAAUKErDyy/7t6nDwv/qKKbOnkTk2EF0nT6NpclJLC4G6wacjXydKvvzV33fwcSZ+gFfK55DiqLoFaiahRkfIY7jqo6fjcj5WkR0s8bxBNX6dL2xs+/sWawfO4auc+e2KSUIMpkMLl682FIBC7LrXy1Fsx4p30x6/NGjMYTDeSwuOhCNCg0JWGZzE8HvfQ+Jj3zEcOEGWZYxPz/fsrIqes89uhqlWZQ+o3oEwk6Yr8uyjJ/97GfIZDKm1OCyLCOVSm0LiOu9/3Zt1jQCRVFw8DyKBp6dz+fTTeQr0ShtrxmPyNLqdQzDwOPx7HrwTFKO6835pffanyp/j0bSfRspkeptvlY+51rK5/Vjx+B/7TWsHzu27djtJMOAq2q/eDwOALpykqKossJDpf+u/G+WZdHd3Y3e3l7E4/G6VW+NXE8qlTK0xiGbHPl8Hi6XS1fOURSlq8ZIVW6KolAsFpHP58GyLFwuF7xeLxRFqbup0E6blFwuh0gk0jAdM5/Pt52cI8rYfD6PWCxW1wdMlmUsLS1hbGwMXq+3Y+mj7xS0Q71oof2wyLB9CrIbMzAwgMXFxX2VfyzLMvL5PAqFAmRZLiPDbDYb7HY7HA5HR4iLTu329p09i8ipU2AZBvLHP960QkwQBHg8nrrBAlkYBIPBHfePIiC7v0ae55Ejm3jzTS9EkakaLFRbFH7722OYnXW9rSYL4uTJy7j55ubulaZpvPvd78bGxsY1VWCCYRj4fD643e6y/tQsifOe98QRjbogy5T+/5Ugnl40DUgShWeeCeNdA1fQ89TTWL3rg7jh1qvnXlx0IBAoIpnkoGlbBFgpNA14z3s2t52DkCClCoX+Y59tKeCs7M8/Gv0ofCeLLQX/tSCKIhKJRNvGZCPBaTWfO03TGhIBhLTyv/YaLn7lK9sIsWYVLmYC6tJr6Dp/HkBt0i+VSqFQKMDv95smVBoZENdL42ymoqpZArbv7Fn0njoFiqJMFW7I5/PY2Ngo+8xs0NYOo3gjz2in0tRL/bCaQWXfrXdvrRLHRkBRFA78+Mfo+/rXQdN0w/YRCoWqrg3qpe0RtNoWSMU7p9MJt9u9ayqx0oIctdYqpfca8Za/RyPpvo02JeuRjqXnrqd87jp3Dl3nz2PzxhvLqp3vhLpEUZSmzyMIAgYGBuBwOJratFcUpelUzUwmA0VRcPDgQQSDwTLlGomdCDFGUqjT6bSeVl0LzVbWrgZC1no8HqRSKTidTni9Xr1NXblyRVeWdwKzs7PwG9x0kSQJi4uL6O/vRzab3XPps/sJFhm2N2GRYfsYoijqE04tk9S9BLLrWktRpGkaisUiisUi0uk0BEGA2+1u6+BRy7OnMngwu9u7NDkJhyAg85GPwOPxgOM4Q149pdfl8XgMm7fHYjH09PRgc3Oz5apZzYCiKDgcDkPKl0bBQumi8MKFIM6eDWN52Q6HY+vZVVOTGQXP8/B4PHA6ncjn89cUGUbAMIy+EwpcDQJIUGJ04UJSIut5hr33vXG88YYfirIV4KyuCoj/5/P4F4X/iH877cEF5516Slh/fx49PSISCQ7ZLINCgXn7ejVcd10Ct9++WreiZSmhUhmoRCI5XLgQNJyGVtmfAxM85iP1F7PNjDulFajatYvcKDglhR8qUbrRUOtaliYnEfjJT9B1/jwiTz6JmQZ+UWavmSLRXR2Q97x+7Bg2b7yxIYFWKBT0yrpGoWka4vF404qYZtQyZgnYpclJCIKA9L33Gj4HQeU4XC9oa9XsvV5bKv13JXYqTZ2Q0e1Eo3trhThuBIZh4Pf7kf7Yx7DCMNhs0D44jgPHcdjc3L7RUCwWO7ZeqGwXJDWVpMTuNAjZQFEU7Ha7IVKh9D02SvcF0FCZxWxuYuiv/7rhHFBv87VW2yO+WXshJbUacrmcnq7c3d2NtbW1bd9xu916tc/SuEBV1ZYqJwJbhPj8/LxhZRmAhuNGs5W1a2FxcRFHjx4FsHXPuVwOuVwOPM/j4MGDSKfThivHmx3Xza6FU6kUXC5XWdEWC+bBsuy+Eq+8U2CRYfschUIBgiAgHA4bHjR3A/l8Hslk0tQgkMvlIIoi/H5/29ICGYapKl2vDB7M7vZKXi9iDz6oexXwPA+73Y58Pl/TxBbYKoBAKhiaCb5JJSe3271rsmVBEAyngRkJFi5cCOI//afrIYpbVQRdLgkOh4qeHqUqGVkrKCNEnSAIugqBGM5WCxCuNZDFMTGGNoNGpvknTszhhz/sxvy8C06nAlFk8MfaZ+EPF/G4dgJHLko6MRWJ5HRz7dlZJ7LzIiaXHscp5bPo6mIQCBQQjQo120UlCVTahi5cCOIb3zgIigKee64XjzzyVl1CrBn1hlkFS2UFqnbuItdDLQVtKQlaz58mcfgwQj/9KRYWhLrvwyiIfxDP82AYRk+5qYXS91yqfKiHTCZjSj2cSqXqksKNiMt6hGSt35olYCWvFwuf+IQpko+gkuCoFbQRBYpXiiO8+F2sffkYuq83N7ca9TqqhM/n63iaeqfMr5tVS9mSSQinn8OPRj+KwARvqm9RFAWn06mneyl+vyHFYE9PD9LpdFUioTQAbhdZT45DiyLGHn1UV5kCQPfp00h//OOw9/c3ffxmoSgKKIrCoUOHEI1Gcfny5arfq/UcGr1zhmEarkt7nnoKQwbmgHqbr7Wug6iZ9rIPqqIoWFhYwNDQEFKpFERRhKZpuol4LBbTPyPvixCX7VC+bW5uQpIkw5U3W6k8Wuuzesjn83jzzTfBMMy2c9vtdoTDYUMxUzNFPIhCzmzRlrGxMQwMDFT1I7RQH4FAwLCIwMLOwiLDrgGIogifz9eRHdF2IJvNIpVKNfVbskMUCATa4o/AcVzVHcJqwYOZ3V6aprct9CmK0s14ye4XCVqIf4FZssLpdCIUCsHpdCKdTu9q/j7LsrDZbIaLEjRafD/zTA+SSRsYBlAUCqGQiDvvXMaRI5tV30O1oIwED5XPNZVKoa+vz+wt7msQlWW78ZGPLOAP/mACqkqBYTRk+AD+M/2b0DTg8OG3yr5L+lA0KiD+r36A39z4/2CD4vGfnv/fsLoqoL8/11T1tYsXPaAoIBgsIBaz4+JFT0N1mFn1hhkyTFXVbX2x3bvI+nVVViGTpLJxn2EYsCxbFkzUu5b/9b4H8Nz/GsLTuB/JxwJV30e9vksqnGqapvvHkAW2kXFfiEYx8a1vYeqhh5AzSIaRdC8jQY4syw0Xn60Ql7V+G4nkcOutq7p6sRO79QSVAU2tAJooUD6a/HN84tLv4gdP/Qa06+82da5m2rXf72+7v1E17IT5dSOU9hXh9HO46cw38eq4H48NP2xorLPb7eB5HjzPN6VOdblcmJ+fr/o3IwQ5gdHAnhxn+sQJrN90E7rOn8fhr30NyYkJjD36KKYAZL/0JbAsu6MqJk3TcPHiRXg8HvT09CAWi1XdDGu27xtJAY39s3+GQqHQsK9U26wxQlZms1k4HI49XSE7m80imUxiZGQEq6uruHTpUt2N+3anBZKNEyOm+o3GDtJWEkkOjyV+p4x8AmCakCotOlCJQqGAmZmZhtcMNF/EwywZVlq0xel0tq1g2DsBDocDPT09bfP4tdBeWGTYNYJCoYDe3l4UCoU91dkKhULTRFgpNjc3EQwGW570eZ6vej2t+mQ0qqBE03TT6jaSJhEMBkFRFNLpNKampnY9b5+iKLjd7obKD4JGi06K2voH0EBRwMBADh/+8GLN41UGZcRvrRrS6bROEuz2c9spNGueTlArGCKpjS+/7Md73rOJrq5Cw3TFSCSH7/Teh/V1Hv+D+TSgAJkMC4pCUymwhw+n8NxzvYjF7G+TcObHmEb3n06n4fP5DC0WM5nMNnVOO3yYqqFaP2oUQNS7lplUL14YeRjd3SJSa9ArWJY+m1p9l6IoeL3emoofI+TOxLe+pXuFvfLVrzb8PgExSm70fows2JsheEj72bzhBqzfdNM2g+toVMDzz/eAooDnn3cgHG6sFmhWDVEr/b8SRIHyXe+nkBlnIdx1DN0mz9VMu87n87Db7R0lQxRF2RNrn9K+8ie+z+Af+rpwYeReUDA21rlcrqbXCsFgsC75Wxrsl7b5yrHQjNKksu8c/trX0HX+PDKDg3q/yG1s6OncgiC0VO3PLFKplJ7iVc26opm+TwjLRqC7uw33lcrNGtKOaFGE+nZxi2rzVCaTMez9tFuIRqOm0hXbjWw2C28b1I9kjP9R8KOgflpOPgGoSUg1q8I0Ol42W8SjmfG4WCxifX0d4XAY09PTpn//ToXf79dTmy1cu5jfAAEAAElEQVTsPVhk2DUCVVUhSRJCodCe8Q+rVsK7WWiahmQyqRNCzYJhGDgcjrZPyk6ns63HI8cMBoNwuVwoFotYXV3dc8o/u91uOF2y0aLz9ttX8corQUgSDZtNxe23169CVBqUORyOhukCsixDEIS2kLN7HaqqNqz2WW+xTYKhXI5BJmPD8ePzZUTXXXctlfl9kb/VUxO4hgX8x1e/AsgUAA2ahm0LN6NqhKNHY3jkkbcMe4bVu3+gOjkriiLy+Xzdyq7AVa+PdqLec2i34qzaQrry2dQ6ZyAQqBvYUrEYhr7//bpBwNRDDwEAfvjPfgNvvhg0nGJCzJ3rnd9IEQGgOYKHPCOihik1uLYlkxh8/HsYyH4Ud+Sfwne9nzJEhBCfN7NznFGFbqkChem/E90d8rmqhCiKEEXRsCdmM9hNIqw02CV95MIN9+L5x8cxj3dD+xkwMpIxFKS24pEaDAaxvr5u6Lulbb60WMn88eOmlCaVfefiV76CvrNnwYhiWb9QVRXZbBbZbHZXzPVlWYbH49mmDiu9flsyiciTT0IDsHDPPVXHLJZlDW+StLIBR9oRI4oN5ylVVfesMTepUGk0g6ATyOfzDQtTAVvvq5qnXuV8GIjycL8Yxy/+r8dxtu9+vV/XIqRqrTUapY0TlXUjAqUZGwii4m4Gm5ub6OrqMmWV8k4HyRCysDdhkWHXAEgVRoZhtlWV2k0QA9V2QZKktiyo3W637lPQDrR7p9Pr9aK7uxsMwyCTyewJFVg9eDweyLLcUAXSKOA8ejSG3/zNN0wTHDabzZBJryiKcDqd7wgyzMjCs95i+9VX/fj5z73Y3LSB41ScOTPYUNnSSE3gdMrweiVoGqCqFEZG0mXfiUYFnDo1BlFkwPMKTp683JAQa4YEq7z/eqRSOp1umK5UKBRMjSX1domJx9C31r6ItD1Q9Tm2W3E26lnGV33fwY9GP4rFQhjPPtuD5PADwMmrz6bWORsRUb3f/37DFKRcJIK/fej36pKvtSDLct1raKW6aiPUM/7vO3sWE0+fgsP3Ov5J4llEuxyQ7/hlQ8eVZdm0Atput7fVv7ETIH2pUwTIbhZHqQx2548fx8yLQbjdMt73vhiiUQHve1+s4XOnKKppXzWSClZvw6zWsSvHwmaVJsDVscKWTELheawfO4ah06fLxrtsNotisQi/399xH7lS8DwPv99fs9pv39mzOPDoowAAlee3jVk2mw1+vx80TcPtduseQITAjsViZWQk8X0rTaE3qhKqfI715qlCodBRorlZaJqm+3bt9nVIktRQccmybNVrrewfkUgOv9X9Hdz0w2/iyLs2kYzcCwD4zN2voOepZ7B69x3ojnA1f0/QaJwn/puNNjbJNZkZ11vxYSYFD9xut0WGGYDdbgfHcVZa6R6GRYZdA3A4HIjH4ygWi3tGOWSkhHczIB4JrYBhGHg8nrb4bbEsa9icsxG8Xi/C4TAAIB6PG97h3W1QFIVAIIBEItGy30MlwVEqT+86d05fTJQuJo1Wq0qn0+jq6sLy8nJL17gfYCRliiy2194oYnYtiNUb7kA3tkipZ57pxcKCAE2jQFEafL5iXXVANCrg2Wd7kMsxGBnJVlUTbKU2yjpZNjm5Uvb3V1/1Y37eBZrWkMuxeP75HvzKr8y2/Cwa3T9QO0BRVRX5fL6u8tNsEF5PkdZ39iwmzpzC5LgfP3r/g6b8P5oFOWf6Qzb83qv/bqsogdaL/CN+HPXWJ6QaKRKqBQHVnvXiogO5HIPlZQGiyBgiX8n568FM2qFZ8+N6xv9Lk5NIJDl89SefwXuyz+Lx4gmM/3Uat7/yBHLHb6sbBCuK0hQZxjBMW0ynOwVFUVAsFjvmHWYm4CbvesufEk1X1iRYP3YM/tdeK0uVJYSSKDIIhQo4cqRx8RaO45omC8PhMDY3N+sS8xzHIZfb7kdVrVhJI6VJaX+pTKsGrvaPStUZgSRJiMfjCAaD+hiiqqrudUnaMkVRYFkWHMfBZrO1TKbyPI9QKIRkMrlt7F6anAQjitCwnbggFZvJ+fv7+5HP5xGNRqFpGsLhMJxO57Z1m8PhQDab1Tc0jXiUlY9Fjb3M8vl8R4nmZpHJZDpGUpsdr2VZbkgA8TxfVWFabTMod/w2THmLyE3epn929PUnMPH0KUwNZjF/fePiIkZSbXmeN0SGmU3FNHLuWrCM4M2hUChAFEVTHssWdhYWGbbPQSS0q6v1U8p2Gp0q4S1JEhRFaXk3kVSzyWQyTR+DYRgEAoGW5ek0TaO/vx8ulwurq6uGPbj2EiiKgs/nQz6fRzqdbtu7JwtH/2uv6b5CAPTFZPJXf9Vw4Li5uYmenh50dXXtG6KxWRhVKkWjAh773vWgqHdB+x7wGbyCwae+B2z8c2ia9+1jUVhcFFCry11NqWQxM7NVCU8QyiuAXrgQxMWLHtxxxxI2Nzn4fBLC4cpFpwZJopDP26AoFC5cCOLWW1d3RMVSL0AhqZKqqkJVVV29QQIPsxWoXg0+gF+8jytbRBMsTU4is6bA/noO4kIOmo03pcpoBiToOx3/pOmiBKIo1qx+yCYSGHjmGSy8vTivrDoHXH3W/f15ZDI2XRXodCptIQGNjkPNVOOqB8nrxZ/3fgn/a/MAXrC/C1CAL175Y9z00jcx5S3WDW6bGTspioLL5drVgipGUCgUOkaGmX3XZLwaHU1DEBTceutq08RY17lz21Jlm0ldanajj/hxLS7W9tgEoD97I4RMPaVJZX/5qu87mDhT/Xj1FLiyLCORSMDj8SCTyTRMdaVpGk6nE06nsyXih2VZBAIBFItFvdo3Id+UEssAhmHA8zycTmfZmnN4eBiKouDKlSv6XJvNZqsSDGRtRLI2GimSmxmLSLC9l9Rhra6v66HZ6omNYLfbQdO0oe9WI7jMWBjYbDZDGSXE59iouT/QmDylabolMkxRFKTTabjdbtA03XDcsYCGm6oWdhcWGbbPQVHUnsxD7sRuEAmmssePg+ntbfl4brcbDMM0FUCQCmqtknI8z2N4eBjFYhFvvfXWnnyXRkGqZxJPtnw+37JhZL1UpNz995te/M3NzWFkZAT5fL5jC7W9AKOBQqU3TM9Tz+D2p7+O+xxd+Df4V29/S4PLJaGW6IQcY2Rk63kODWXwgQ9cJbEuXAjiv/yXQ1AUGpq29fdCoYDHHhsuW8QeOZLA008XsLZGQxBkBIOFlggRMzvH9RaxkiRhdXV1WztmWRY8zxtW45Qu4J/WfgcPpOYQ8ZZfl+T1wtXN4NMz/z/0jam4cv99HScDdQXHBRbaOZgqSlCPDPM/8QTCf/iHUFUVS5OTurH29IkTmDp5suxZj3qW8Z97z+CrysOQvD4IgmyIBOzv74eqqmAYBrlcbpsytdl+0B41HgWWVeESN/Gp4p/hf3o/jF+8b60qCVqKYrHY0KeuGsi4u5PpgmbVGbuZyghc9XLzSp+HZAuCogCbbUuJevr0EHp6xKbI0Frjh5nUJUK8NANSpazR8yVBcKu+g5X95UejH4XvZLH6+NkgrbtQKBjenFJVFel0GrlcDj6fr6VUL4qiYLfbdd9Tn88H7utfh+vUqS0/s9/6LTidTmxsbOjpTXa7HT09PbDb7Zieni6bEziOq7kxYrPZ9Op7jZ5Hs2NRp9OQzaKTqqFmnpGRdSjZVGjWSsOMhYGR4i8A9JTcRtdkpk+36teXTCaRTCYhCAKGhoawurq6p61c9gISiQR8Ph8URdnXcd61CosMs9ARdCI9hex8zNvtSH/xi+24TAiCAI7jkEqlDEmRaZqGy+WCIAgtLzooisLw8DA2Nzf3nLKvFRBSTBAEaJqmK2pEUTRNQNVKRdo8ebKpXRZRFJFIJBAKha5pMswoSVvpDbN69x0475XwzCv3g55Woao0WFZFd3cBGxt2RKNCmccXSTVKp1lEo1seV3fdlSrrx+fOBZHJ2GC3q8jlGKyv23HDDclti9hIJIdf+ZVZnD49BJdL2qYuM4NS4imTYfG+98Vw5Mimns5z4YZ7MZPq1cecRovY0oV0aTpCxkRlKLKAH/Us4T2vPon41G2oyK4DsLWYpUURI4iB9SxDQvNVsMygmaIEkiTVTJXcvPdeFItFLP3Tf4q+s2fRdf481m+6CdEqxtR9Z89i4vun4L5Pwtl/9HlTJsChUEhPU3rrrbfK5p5m+0E71HhHjmzixz/uwd1v/An+rfI7+C/a/4nXP/TJbQRoJZpNdSQKlFgs1pF0yVYqDhJ0MgholCZqSyZ1QnZ23IU/7f41+JUNfHz22/hL96fg8nqbJkPb4ePXitrJbreDZVlDqhaXy4UNUWzqekkbWLvhXvxY69H7S2CCx3yk/vFK2w8AUyldlaDjcbj+4i+QPX4ctjZsjOZyOeRyOTjuugs0TaPn4YdBd3cjkUhgcHAQAHTSPZ/PY3Z2dlvwz/N8XVLPaAZBs2ORoigoFAotKX7aiU4WtGjmGRmdCwRB0DdyOwWHw2HqPQmCAFEU65LdRscgu93eNgUh2YAKBAJYW1tryzGvVZCU6v7+/pbtZCy0HxYZts9B0/SezNs2laZlsoR38u670U4xOJHMy7IMURRRKBR09p6iKNA0DZvNBp7n21oe3uVy7ckU13aCpJSVVlVqdSIg5dmbRSqVwsDAgP7/mqaV7dbQNF2WBrcfUS91tDQoiURQlsrTHeFwNvV5uJMO3BpZx6VLLvT25pBOc/jbvx3Aj3/cg0ceeQsA8O1vjyGf31pgiiKD1VUHGEbF977XX+b35PdvLSplmQJFARynblvElhLiv/7rPzelNqkGQjzZ7Qp+9jMf8nkGb77pxf+LOYOJ75/C04O9eOHQQ02pQMykI5SCLODf8+qT+MKlf4fzM5tIfuDebd+TvF6oPI+JU6egVDFx7iSOHo0hHM5jcdGBtTeKOPr6Ew0DVkVRqgZ6it+PxBe+AHltrWzXutqxyN9zk7fh5gY+ZQQsyyIWiyEW2/r+wYMHt6UKGi1s0kxKm5Fj/sIvrODv5Y/iv8tp/H3Px3DjotQWBUMtMAyDYDCIeDze9E59rWrLle2+U+qMZsGybF0yrJSQFT55DJOpRfxj95/hA9//Og59KIXfVb5SNi6Z9eCph0bHYhim6TlN0zRMT09jZGQEBw4cwOLiYt01oc1mg8vlamozSG8DJ4HCAz5T/aW0/QBoagytPNYUgPQXv9i21Nu804mZj30MTCwG/u3Kl8AW0eVwOJBKpaq2MYZhYLPZ6qp3dmIsIt5huw1S6bdTaOYZGX3+FEXB7/djY2OjbeR9GREcCjWsfF7rmmKxWEsKLJvNZrgSqlHkcrmW1uPvJBSLxR0tGGLBOCwybJ9jr5JhnUhPITsf7TKsrwTLsrpJaifh8XjQ3d0Nnue3lfm+lkGUC60Y7QuCYKhEdj1ks1nQNK2nchaLxW1BGqniIwhCWwnQnUQtlUBlUFuZykNIG5ZVcdPoHD68/h3865lfR9IWxPKygOef74bfX8TsrAsOh4LNTQ6CIMPn29q1zOeZsn58662rWHhFxR0Lj+OZkftx+wOZMm+eaoT4zTc3XyWy9B4WFgRQ1NbiORbj8NXkw/hZnw+nCg/iAK9AFBnTKpBmU4zIAj4+dRvOz2wid3x7uhwhBdduuFev5lhKFK6sOExXWzWDCxeCujLvM2vfxcSlxgFrvYCBKGnTmlb3GM0oayp3t9fX19HX1wev14srV67o5+c4btuOejVyohNVFo8cSeCll8bwX/P/Eo6igjv7Lzf8TauEESHESDqZUbAsC+/bz6IaGdaOioOdHEftdntddXfp9Xd7OXQjBua6WzA1kAUzeQseSJUH132n65PetUjDamhEoBstAgNstY9isajPXYR0WFtb09O8yEZbrWO6XK6mNqZKn2HEa66/EMUrI4pYue22suPVQ7W+WnodyttK73YGmYqilFV+E0Wx7rMiz7PeWGgkpZPcq21yEpGIeQJ2r5hzd7JwCYGZ8ZqiKFNFSUo3FdpB6pH+z7Assg8/3JTPME3TCAaD2NzcbCrd3G63w+fztexxXAlRFPV5w0J9FItFZDIZ2Gw2K610j8Eiw/Y5WJbdk+lenUxP2e/MeiAQgN1uR7FYNJSaeS2h1GjfiCkoAfFNaMcOlCiKOHfuXN1ARtM0FAoFFAoFPUhsxZ9kJ0GqdFVbmNuSSdCiiOkTJ2oGIqW7rpM/+zZu+uE3McV68d8c/wKKQiGR4OD3SyBxFsuq4DgVoshA04BwuDy9MRLJ4T8c+jpu+tk38YHbV5A8em/Z+drp11QaTDzwAPDqqz5cuBCCKDLIZGxweX34u5HPIf5SEFw0j1CoYDolrpWUqK0FPKoqwkpJwR9rPSg84ANS0D9bW7MjH83jU9Kf4TvPngB+HWWEGClSUI0oqwwoqwWY0aiAM2cGsb7OI5224YnQJzDywQzYyVvq3lOjIN7pdEIUxbYGajRNbxsL4vE4EokEJiYmdNIdgD7WlqJZdZ8Z2JJJ3PD9J+ApfhmbYi/yeQYrK43btizLdYkMI6BpGl6vF4IgIJfLIZ/P1xxrCelP/IZqBfTNVByshFF1RjMgRtNAdQKlWr8t/ayS3KlHepPnCxhLB6t3LI/HY1jZVCwWkUqlqval0ntOv31tfr+/TClEiLRisVjWvoyq4OqNfZWkRuX/S14v2EIBw2fOgCkUcOkLXzB0z9X6atl1qCoymcyuBuR+vx/pdLrud2iabkjYVt5rNaKo3rtSFAWJRAIul6ujfa0RdqtwSS04HA7T4ynLsgiFQkilUi2nfC5/6ENb7/748ZbIKJqmEQgEkMvlkMlkDD1nsnZu5hkYgSiKYFnW1ObAOxmKouybWOKdBIsM28dgGEZf2Ow1GN2FaWZBbbbs/F4CUUoUi0VIkoRQKITNzc2OSsr3GoinGM/zuldHrfsnk6wgCC3vaGmahnQ6XbbjawSyLCMWi8Hj8ez5ajDFYhHxeLxm4Nt39izGHn0UUydP1g16yK5r7rrb8Gzahu9e+BRoTYPLJePmm2N49tluxOM2uFwUxsfT+PCHF7G6ygPQcORIYls/rlaGnKCdfk2lwYR0/DhGPcv41PJz+NHoR1H0+PH88z0oFBiMjGR0H7GdqFZZilrBTDVSEID+2aVLLvxK7g/xv+f/NQDg4sX7ddLrwoUgvvGNg6Ao4LnnevHII2+VEWKVQVa1AHPr/BoUhUImw2LRHd4y8G/gcdWoX3Yi7cTj8VQ9r6qqiMfjCAaDOhlWbX5s1UDcCPrOnsXEmVP48FAQv8f8JkSRwZkzg2UpxLWgKEpbglmbzQav1wuPxwNZliHLMjiO0+edan5vNE3rKe2NYFZN18kggGEY3aS8HWRnPeInHA5jcHAQ0WgUiUSi4ZxS61hG5xRN0yAuLMD73e8iNTkJVBm7q93z5uYmOI5DOBzG5uYmMplM1bmh2m/NpIlWkhq33rqK55/v2UZyuC5vKSPJv0shRKOY+Na3MPXQQ8iVmCnW6qul15fDljprNzZKWZaFIAhYWFho+F2Xy2VYvViLKGrUtoninSgEd0PV3o7MkHamKTe7bqNpGj6fTx9XRFE0pdwlRXaE7m6kDx5s6hoqQVEUnE6n7m1GNppK51aiiOZ5vuNFFUgBjKGhIUxNTVnm8HVgt9vh8Xgs0nAPwiLD9jFYltXLNe81kNQyIxOHmQU1y7K7uuPVKgRBgKqq+oJIURREIhHMzc3t7oXtAggx6HK5oChK2YROPMbatbjVNA2pVKqllGKiZOt0Gm0zIL5nm5ubdftcPRKg2i605PUC//JufPrCOi5eLODw4RTOnw/g7/6uDwAgiixuvDGOo0djujKpmvqlXmDZTr+myvsjhITvZBHzHziu+2G1yxeqGdQKZmqRguQzr1fC46lfAWvT8LjjBD55+CrZNf8TGQ9n/wue6T+O6WQffvCDnjKVWOVzqdYOGAZYWHCiWGSgaRpuu22l4TMinoCN0M60E1KxthY2NjYQCoX0NOFqKppa7bHZlJ1qWJqcRCLJ4cwbJyBuMuB5BU6nsiveWiRNiGwkMQyDQ4cO1QxeeJ4vU5y3KzDttJ+Ry+VCPp/vONmpKIquVFZVVS/CY7Rtm1Ebk02c0He/W5cEqXXPxWJRTxuuhWq/NUMoVpIaFy96qpIcbz3yCLS3Ca9KTHzrW+g6fx4A8MpXv6p/XquvVl6fKIq7slnV1dUFURQNkceEoKiVcll6r4tvVieKjLbtTCYDSZI6khrXCEbOZ0smMfmzJ/Bq4YtYWwts2whrl3q3HSo54rWlaRokSSrzFCZrVVIoStM03Xe2k+RsaaEqYGucIIrinSZA19fXwfM8RkdHcbkK0W1h631FIpGqtiwWdh/7l1WwAJZly8yC9xIoioLD4Wi7n9l+NmpkGAbDw8NluwLFYhE8z6O7u/sdXY2l0wuHfD7flraYTqf13b7dhqqqZTuDRibYeiRAvXSFo0djOHo0hmhUwN//fRcAgGG2VERvvOGrqkwaci6j56lnsHrXHei+vn7Q1y6/psr7qwwcOuELZRa1gplapGDpZ1ueYffjk4djuvLLlkziNy/+G4ynXgAAvM78b3jllSDeekvR30U4LODHgw+jP5VHxFu9eubqqh0ABZ5XoKoUjGzwmvHTI4VKWiHEiGdgPZCqaizLolAo7FrKjuT1IvmFe/HBCxkkz+ThdCoQBHnXvbWALcJQEISawYsgCGVkWDsCU1LxsJOgaXrLaFpVO5b+SlTKpYpDUlyn1IeyEhRF6ZXczPSbXC6HbDaLYgMSpJX07Wq/NUMoVhL5hw+n8Pzzjm3Efi4SKSO6SkEIsmpEGQEhZdePHQMjirhcku5fKBR2nAyjKArBYBDT09OGf+P1eg15tdXaHDHznguFAhKJBPx+/44SJCzLNtwMJxtVv3UfqlYQbgehzXFcWzcviZdsNey2fctukGClWF5exsTExK6dfy+DpmmMjIyAoqg94+tnoRwWGbZPQbzC9nJ6HdmlbRcL3krFpd2G0+lEOBxGoVDYtoNYKBQQDAaRyWT2ZDGE/Q5FUepWeTKLZDIJjuN2fLeVQNM0ZLPZmikvzcCIb1c0KuDUqTEAWwsuRaEAUGBZDefOBUFRQDBYQCxmx7lzQXS99V3cfunr+KNZF6K/fWdLxEIjxU4t5UorAWKn0EglV3l/pZ9FIrltfmB9Z89i/K0XcOngLVg4fAeOxOOYmvLq7+LFF4MQRdYAyUOBojQA2tt+cI0X1mZT1okPSzKZNGXeTVEUPB5PTd8TSZKQz+f18XVlZcXUdQHt9a4rRWmFTqOKs51INVlYWMCBAwcwMDCwLcWLYZiyioONAlMjyrFOFb6pBMdxCAQCDVWyzYBhGP0+KoP9UqVGuyoUy7Ksz107PZbVOl8pIdV17lzVqsSRSM50m68kyqqN+YSU9b/2GrrOny9L998NQ2qapqFpmqm0p1pFPSoRieTwmbtf2dpQuvsOdEeaSzEuFArIZDI71v+Aq6SRkZTQWhWEW23vHMftOAn4TgbxunwneofRNK3fd+nczXEcHA4HwuEwVFXdk5ZGFrZgkWH7FCzLYnV1dbcvoy4YhoHH42mbeq3dJYF3Aj6fD11dXWAYBpIkVR0MialtV1cX5ufnd+Eqr220kzQCtgLVXC63K+mSJBWy3btLRny7Xn3Vj/l5FzweGcmkAoqiMDKSwdBQFn6/BE0DYjE7NA3w+yU83X8/XC4ZT3vvx42LUs2AqFEgbUSxsxOG6ORazBga7wRKiYqPe5O4cIHFW2959Xfh80lYXWUbkjw9PSI0jYIs02AYDT09V8mqUj8fyePRg+HwT36C/AMPQPH7DV8vUe+Qykr1AiayyHQ6nVV33iVJQiqVassis53eda2CeHt1EqqqYn5+HgcOHIDf799W2Zj4G0mS1JAYYUQRBx59FED1/ufxeHbU69NutyMUCiGRSLQ8VpJ7XL3rLrhHRvRNkHrFBiiKaosKbi8WR6okpIDqVYlbUeHWGvPJWLd+7Bg2b7yxjJzdDa8ijuOa2pDmed7QmHX09Scw8fQpTA1mMX998/NaJpOBw+HYUYsRQRDqju2dJHedTifcbve+ixf2O/L5PPx+/zuCDCOVe/1+v271wjAMEokE8vk8AoGAPj6Q1FoLexcWGbYPQVEUaJrekwulSgiCAFmWTZuWV2I/VfMDtsjKgYEB2O32miSYhc7D7K6tUeRyOTidzh1dbCmKglgs1pFJ1ZhvlwbCKfp8EoLBAgYHc7ph8qFDKd2nKhzO47HHhvEnXb/2NrEwV/PcjYgsI4qdesqVdpFVzRoaN4tmK7wdPRrDVx58ET1PPY3Vuz4I7wEejz023JDkURQgEsmiWKTBcSpKm1mpn8/mjTeWBcMrPI+NBx80fX9EwUN2TGVZhsPhAM/zSCaTYFkWNputZh/L5XJttQlop3ddKZpJv9yphXOxWEQ0GsXg4KCeck1ACh/E4/FtqhvSNmlRxNijj+LyiROYOnmyav8jZs87DZZlEQwGIYoistlsQ1KsVn8j/dvlciE+Pq5/TtN0R1NeSBr8XkM9QqodsCWTGHz8e/BKnwc/IJSN+aVj3XyJyf5uoVkyzOFwIJ1ON9yka6f3XTqd3tENZbvdDpvNtqNpYTzPw+Vy7esiW/sZa2trGB4eRqFQQCy2Xe13LYCiKAQCAXR3d0NV1W3xrdPphMvlgizLVqbPPoJFhu1DMAyzrzqZ2+0GTdMNS09XA0VR8Hq9dQ2T9xr8fj/C4TAkSTKcCsSy7DvaM6xTKBQKHTGrVBQFsizv2KJL07S2VB2tl27YaCf/yJEEXnopg3yeQTicx913L0JRoB+rMoXPKLHQaMFvRLFTb5e5XWRVLVKuU2bdrVz33WuPYeKVU5h6Xxzztx439C4YBpiddUGSaNhsKkqFWFMPPQRKkpAdGsL6sWMAtoLh5LveBenee+teC/Eyqfyn9G9OpxOapmFkZARXrlxpSJ5kMpmm5pNG6ISnXKfSL9uFTCaD9fV1DA8PbzPUJ4UPEolEmcqDtM3pEhKsGmHr8XggCMKuKTSId6nD4YCiKDrpKsvytrm5Wn+jaRrpj38cy243kh/5iP5dolKMRCJYXl42lfJrFJ04ZquoJAw7QUj1nT2LiadPYXbchb/kHjas0twNzyabzdbUnEzTNJxOJzKZTN1NDzPqqUabJ6IoIh6Pw+/374jFA1m7t6vIVyAQ0H0gZVnWDexpmobNZttV6woLW8jlcpifn8fQ0FBD1fdeAWlDhNhWVRWKolSNGziOw9DQECiKgiiKVdWolvBhf8Iiw/YhGIbB+vr6bl+GYRA5KcdxSCaThr0dSBna/VI9kqZpDA4Owm631xwoa0FRFPT09CCXy1lyWgMgqaXEPJ5MXiQ9xWazged5U7uSZivJSZK0Y2SYEWVDI7RqEB6J5PCl4y9tM8W3JZPoO719EW6UWGi04G9VsdMMWVUtsGiHoXGnr7vWb428i5//3I1cjgVFaZAkFj//uVsnN3ORCOLvfS8mTp1CsbTi2YED+MVbbtGPQRaQleQH+bxygVn6/zRNQ1GUhipiURQ7QoSZhdFqyc2kX+50ULe+vl7TUJ+ktebzed2ntLR9VQu87XY73G73nlJoMAxTtqmmKIpudi/LMlbuvBMURWH97rshCALsdrtudB/73OfKjqUoCt544w2MjIygr68PMzMzbb/eds9dpWMagKrESSNCZSfS0cn1CTccwy2pVcNjvizLWF1d1Sv8kTVAPXVpq7DZbE17lblcLqhra5j42tfK0k2bhZF3UywWsb6+Dq/XuyNFgEgVxkQi0dJxWJbF9ddfj1gs1vKxLHQW2WwWqVQKQ0NDmJmZ2RUvPyOw2+3o7+/X+4GiKKBpWje5n56eLovh3G43BgYG9PnCwrWF/cEyWNBBJvq9EAyYBcdxCIVCKBaLutlxJWHEMIxecWk/pUUCwODgIGw2W1M7upIkgeM4RCIRzM3Ntf/irhFomqYHw9VIQ0KSFYtFU6m5ezmVSVXVtqREt0OhUs3DpN4ivF0pioTMqUW81UMzZFW1e+pUGl0ttLs6XCMkEhxoWoPdrqJQoJFIlI+/1cg5WZbx5ptvVj2eWQ+fQ4cONTS+V1V1xysoV2vDRNlhZB5upt3sxgZQNBrF2NgY+vv7sbi4WPY3Yg5PfIfUvj5s9PUBxSJYTdOL2/j9fnR3d0PTNGxsbOxpBTspEqCjuxuFiQmYGaU0TevYPRqdX4zOXaVjGoCqY3YjQqVTKligvJ/NHz+ObgDdMJdqRcYcogLMZrNgWRYejwd2u73919xCGiBFURh5/nl0nT+P9ZtuauqZlpKgNoPvRlVVbG5uwuv17kj6MiGgmyWxbDYb/H4/eJ7fF9YwFoDV1VUMDg5iYmICoigimUzqm9atWua0A0S4QIpRVYLjOIyOjmJubg40TSMcDsPpdJoWOVjYP7DIsH0Gm82GWCzWkdSvnQApL04WJqqqllVc2o8yZ5Zl0dvbqyvCmkWxWITD4YDX693xgG8/gATCnUgfaYYo2qk+2K6KrO0wCK8WDNULkNqtJDBzPIZhQMfjTZFxte6pE2l0ewU33xzDCy/0QJJo8LyC2/7RZQydPq0/u2oEWz0TcTPwer3QNK3huJfJZHZ8MVqtzRHVk9FNKTPthlRi22moqoq5uTkcOHAA2Wy2avBKURTC4TAcDkdNEoCoc4eGhpBKpbC8vHzNBhA8z3dMpW90zDc6d1WOaYkkhx8FP4pAlMeoZ1kvilH6HYJKoqrW31rZ8OiU6oyKxeD+zncQv+ceON9OcWoXbDZbS8F98qMfBQDM3norJEEw9Sy3k6CAZOK5JZNJ0DS9IwoxQqITUsQoSo3wVVUFx3GWKmcfQJIkRKNRhEIh3XuSYRgwDINoNLqrYg6apjEyMqJfZzUUi0XYbDaMjY3pSrG9vLFjoXVYZNg+Ak3TYFm2bTn4ewH7lQAjGBsbA8dxpvzB6qFQKKCvrw+BQADpdBocxyGXy73jpeGqqiIej3fMjLUZominfHDaRf61Q9lUjRCpp0Jqt5LAzPEYhkHk7/4Oo6dOgaZpzH784/rfaJquG6A3o6za7aqSrSIczmN4OINEwgafT8I/ufRdTJypH5y2Kw2uq6trWzXDSnRShVMPlW2O53k4HA6d9Gl3cMbz/K55bBWLRSwsLGBgYEBXb5eC4zh4PJ66xu6apum+XIIgYGJiAgsLC9ecqiMcDnfUv9WWTKL3b/+24XhidO4qHdOiUQGPJX4H1E8B7WXgq77v1O3rpUTVlfvvLyPB20VidUp1NvDkk1tFHkQRiydPIhAItK1/2e32lgJ7xe9H/POfh0fTQGcyCJ05g3GDz7IdSu9EIqFXO68EUdmXVsIjY57dbjft0Waz2RAMBlEoFJDL5Wr6STEMA57nt1UQjsfjGBoawvr6+jUVA12rKBaLWFpaKvusr68Pg4ODUBQFhUIBm5ubSKVSO7pZEolEwDBMQz8zSZJ0/zAL1z4sMmwfwWazYW1t7ZrdZd1rIF5n6XQawWAQ6XS6zByRVK1pp+xXVVXkcjmwLAu/3w9N0+B2u+H1erGwsPCOHJg1TUMikehoVaK9mspEFqRGcOFCUK/mWGpkX4qdVja120+r9HiNyKdisYgrv/RLkCUJ63fdhWAwqJM32Wy2YRBT6/i1/Hl2wk+nk1hcdKCrq4DDh5NYW+Pxo9GPwneyWBacVj6TdphWE1+fRgVEisXiriiiS9scx3FlFdlcLlfbNyqcTmdbj2cW6XQasVgMIyMj2wz1e3p6IEmS4fdQLBbBMAwGBgaQyWSwtLR0TaxfgsEg/H4/5ufnO9Ym+86exbCB8WTUs4z/4Pg20ikWC/feg+5IY1VhJZFC+vr6sWO6GpRcw9LkZBlRpWkaQqEQJElCPp/Hyp136n8zAlIxtpL87pT3IlXy72KxiMzcHIafew6Jj3wEit/f9HFtNpup+bnuNVIU3G43ip/6FGYYBksf+EDD37RD6a1pGjKZDLwl8xupjtdIkW6z2eByuXRfPSOgKAo8z4PneZ00J36vZLOf+DZVYmNjA6qqoru7G/F4/JoYR95pWFpawtLSEgRBgNfrRXd3N/r6+pDJZHDlypWOn5+omo1W6X0nxlvvVFhk2D4Cy7INd88tmAOpREMUauQfhmEQCoXAcZyeytnT0wPtbX8UURSb9gczglK1AfETGx8fx5UrV95xct16u4jthFmiaCdSmYxOxhcuBPGNbxwERQGvPmvD+9/9Z2A+f4sphZLZAgK7DSPkU2mAlYvFIAgCBEEwtJtf7fj1/Hk66afTLMyo1SqDq8AEj/lI+XMtfSZLk5MY+Ju/Qfb48ZaCymAwaGhMI0GnmXtqp1qPpLCXBmo8z4PjuLZVkBIEYU+Yzq+trcHhcGBkZATT09P653a73XSAQIzqHQ4HJiYmsLi4uC89Twk4jkN3dzei0WhH1W7xe+7ZUlc0GE/6zp7FxN/8dwDA1JimeznWQ62+PnT6dE1fsdIxVpZlvUonAgGIY2Pwa5qu+CgtakNIDo7jwPO8ngng8XiQSqVMPxfAeL+2JZPQAEyfOIHoPfcAAIJ/8zfoPXUKFEVh48EHmzo/0JkiF1owiI0HH4TUIF3clkzilnOnYb/7Xsykeluas3O5nJ6KmM1mIS4sNCy0AGytSzc3N/UNArMbIxRFwWazGR7vFEXB+vo63G43uru7G/pLWti7yOVyyOVyWF5eBsdxGBkZwfDwMBYWFjqWBmuz2RAIBPaEZ5mFvQeLDNsnIAtwazekvRgZGdH9T0ornpHKZul0Wk+FIe9A0zTYbLaqBQA6BbLDPjQ0hGKxiHQ6jc3NzY6qpfYCVFXdk4GTzWbraCl3TdOQz+cN3/vFix5QFBAMFnDf/KP4wPe/jqmBrOGddkLyeKU4wovfxdqXj+nVIluFEcVaM2iGfCKLsGaP/+qrfmxs2BGJ5CCKDBYXHbrfTjU/nWbQKNAzQ/CYUauVqiNHPcs4eu4JLHm2zkHOWeop1Hf2LAZPncIKxzUdVFIUBa/Xa6gaHyFhjNzTU0/14YUXQji5+V9x6/QpvPmmF5n7bsPR158wTYyxLAu3211VAUFRFHw+n65aaAU2mw0ej6elY7QTxFC/r69vW7pLMyBzWH9/P7LZLJaWlvblzvvY2BhyuVzH0z7ZcNjQeLI0OQlaFEHh6ljVaIyoVEIDwIsvBrF2w73AyeqekKWoDFgJMcQwjOFNIqfTCU3TmprfjY5rfWfPYuzRRzF18qT+HJYmJ7d8gN4mx5pFoVCALMsIBoOIxdo3rxl5fuT+mRMijvI8lq6bhARvzQ2tRu0hlUrpxYmGDBRaKEWxWMTGxgYCgcCOEPmxWAzhcNgiw64RFItFzM7Ooq+vDwcOHEA6nUahUGhrnwK2rBgsvzkLtWCRYfsEmqZBVVUIgvCOUwZ1CsFgEDzPI5vN1g1kyABaKhnfDRJKURTkcjkwDAOv14tgMIilpaVr2my/Xebx7UYnU5noeByOxx5D7Jd+CarBoP3w4RSee64XsZgdjztO4B//43Uwk7eUfafegpikzXw0+ef4xKXfxQ+e+g2w/bcg8uST0AAs3HNPU8qaUsXac8/14pFH3mqJECtf7Hc2HZGoygiZ191dwEsvBbGy4sDqqgNDQxn09+e3BWal1wjAtNquUaDX6O82mw2yLEPTNNOEIVFHDp1+ouwc1c65NDkJu92O3L33Gjp2NXi9XsiybEhhS8aBRvf01FN9+OY3JyDLDP7f6q9jlnbjybc+gS//3ilMXGkcQBNfHJvNpiu/6qUBMQyDQCDQUupOZfrlXoCqqpifn8fo6KjuW0mMhZu9T6IS43ke4+PjWFpaalodtFvQNG1H5iSaprel9FQbwyWvF7Of/nTZb42QRaSvl6pdf6z1oPCADxFvru5vyf1TFNXSsyBWE4lEwlSbMjquVfue5PVi7r774OV5tFpLMR6Pw+fztTVwJ2NPvTUmuR9aFPX3/MKxz9ZULevkmShC4flta4DSNlbtmZWmz1ZbBxBP12Aw2HH7iFQqhb6+PisWuoZQLBYxPz+PUCgEr9eLQCCAQCCAtbW1luMbiqIwPDwMjuN2JMPEwv6ERYbtI8iyDL/fb00AbQJFUSgWi/tObacoChRFgSzL6O3tRVdXF9bX15FKpcAwjJ6ecC2gU2morYAEyZ2ApmngH3sMI//tv0GSJMwfP25IKfTx2dNwPPgAXpobwuHDKahH70Zlq64XIF2+7MYrr/jwDd9JZMZZCHcdw9GzT+DAo48CAFSeb4p4Ioq1A94l3LF4GvM/uQNHj5o+DKJRAa++6sdLLwXhcsnbFvuVaFd6XCmZl88zGBnJ4H3vi2FhQcDRoxuIRHJY8lwNHkoDy0yGhaYBbnfj6y1Fo0Bv/dgx+F97TVdpVcLn84Gm6a3Kq2iOMKy8hlpB5ezHP45QiymSRhe7hChq5C308st+aBoFhlERU7vwn6jfRIgR8QPnXZgcf05/brXaiNvtNk1222w2hEIhJBIJaOvrptqe3+/H4cOHy9IR9woKhYJuqJ/L5ZDP5/VK0K2gWCyCpmn09fXB5/NhcXFx36jEdiptH9hqi6VEhVFFlBkSvBkjdq/Xi4mJCTAMg6WlpZbsO+x2O7q6unTVrpF2YNRfjHxPiEZx+Gtfw9RDDyEXiQDYIoAEoTU6LJfLIRQKtXSManC5XHWfKbkvWzIJ9W1ya/HNq+9xdtaJZ5/twQc+sLo1R1Uhz4xYC5DvlabP1vqdqqpIJBIIBoMdJfWJh2xPTw9mZ2c7dh4LOwtN07C+vo719XU4nU7wPI/+/n6Iotj0eEtRFAYHBztqaWPh2oBFhu0jyLIMj8eDpaWla4bs2E3sd8msqqrI5/NgWRY9PT0YGBiAqqrQNA0zMzNt87HZLbTLnLadIGlRnVrsZTIZxN42fS/17DCkFDoJ3PBZ8wHSo48O4y/+YgSAhgubwxj7xGdw4vo5LPVPghFFaFV+YxREsXbH4mn876l/jWdz61Bxt6ljEIJpY8OOlRUH3ve+GOzpJAYfPwP2C9V90dphZv/UU334q7+KIJdjMTiYxeoqj81NDqFQAaOeZXxq+Q+QS95WFjyQgMRuV3Dpkgs8r6Krq6CTeUbIsEaBXte5c+g6fx6bN96I+bcDu1IUi0UIgtDUHHFV1SZAKrmG0uCrVCHQyhjKcRzsdrvhgMZoWvJ73rOJF1/sgiwzADTQNKBpFG7PPoXxKy9AO3cI85EIIk8+iQOPPgpGFDFToqxpNv2ZKMR8f/VXiBhoexzHlRlQDw4O7oiJsFmk02nE43GMjo42LHJgBmT+4jgOExMT+0rlvFPrL6ICTyaTsCWTYEQRl0+caDgemzGjb8aI3eFwYGFhAZqmYWhoSK8Q2CxomobL5YLT6YSiKPomJakga2bDshrJPfGtb6Hr/HkAwCtf/SqAqwU5WpnLGYbpSFuw2+2w2+2NK96VvGfyHmdnnZiZcQOg8Nhjjrc3YaCTgt6pqZobKbVglFyVJAm5XK7jRUBisRjGxsYaVoW2sD+RzWaRzWbBMAxGR0ebqiBK0zRGRkYMVY60YMEiw/YRSKokqXBooTVQFLWn0lKaBSljTwZ8lmUxODiIy5cv7/KVtQYzSoGdMH+nKAqBQKBjaQCSJG350FQEMo0WooYXql4vXjj2WSy+efU5RaMCvv/9Pqgqha3b0jA359S/P1ORfmMWR4/G8Mgjb2H+J3fg2dw6mM/fsk2x1ghEuRCJ5LC66sDCgoCHM3+I2y99HVOD1X3RWjWzf+qpPvzBH0xAUShIEo0rV5wQBBn33BNFIFDA5M++jZvOfBNT3mLZ+fv788hkWPz0p34UCgwoCojF7GAYDS+9FMSRI5um2+faG0X0PPUMVu+6A93Xcw3vjRBUZogqo8q7SpKRpIw1M476/X6Iomg4mDHqR3PXXVv+Vi+8EILbLWNgIAe/X4J/9P2Yev2k/txICFsZyrbie2Oz2eD40peQCwbR95nPgH9boZfJZCDLsl6wheO4snGEpCMODw9jbm6u6fN3Cqurq3A4HAiHw223CCBm6729vfD7/R01Ud6PEAQBsiwjdPo0DlT4X7UDtSop11PXEhU6sFVsYXBwcFvl0WZAUpRL+4YZw+sLF4IYPvMD3PpKORk99dBDZf8mUFW1Je9Pp9PZkQ27Ui9Co+sg8h6ffbYHAIWRkcw2pV+jjZRaMEOuZrNZCILQ0bV1sViEKIro6urC6upqx85jYXextrYGiqIQDAZNkWFOp1MXB1hEmAUjsMiwfQZZlhEIBCwyrAZ4nm+Y+kjTNHp6euDz+a7JgVKWZfA8D5fL1XGT307C6I5rvQp/7QLDMPD7/R01iK31rhotROv9vdK/qvI5LS46EAoVEYvxkGUKNL2lrGkEUlTCCI4ejeHoUUDF9tRNIyA73qLIYGgog6NHNyCMHisjNipR+kyaMaR/+WU/KArw+yVsbtrg8RTwxS9e1v3Octfdhinv9kpvkUgOBw6k8eabXni9EpJJGzhOwbvfvYlCgTGUglSKaFSA8vs/xO2Xvo4/mnUh+tt3IhK5amBf7Z7I2Ge2/5Qq72pdazsrZvr9fiwuLhr+PlFQsYlEwzTEu+5a0kmxq+DKKu0t3HOPnmJE0EphDJ/Ph76+PuTzeRR/4zfg8/mgpdNIpVJwu911fytJEi5fvozh4WGMj49jenp6zykerly5gvHx8Y4EuUQlZrPZMD4+jpWVFatydgncbjdSH/sYpmC+7xlJGS+tpEy+z4iiniZfOpZGfvADFD/1Kb2C7MbGBrxeL/r7+xGNRpu8w+ow489GUtoD6pcw7fbA1X0zbnh7xslFIroirPR5qKFQy2RYp9biNE3rXoSKohh+jx/4wCoee8xRVem3ExWPibKvHenU9UCM9C0y7NrG+vo6gsGgbgdjBCMjIygUCnsus8TC3oVFhu0zyLIMp9NpyYOrgPiPaJqGzc1NxGIxUBSFoaEhpNNpxGIxSJKE66+/HsAW+XCtppsqigKPx7OvyTCjQVcznidmrkEQBLhcro6UUidQFKXtngaVJOF11yW3Paf+/jz6+7ee1cYGhw99qBqJUA6KouD3+7GxsbEj/ae6cqGc2KiHWimTJLjgkkkMnzmDwE9+gtd/53cgeb0YHs7ixRe7kUzawDAaPvaxaJnxfz0C0u8vgOcV2Gwq7HYFLpcMezqJX158HMJdxwAYr9K5uOjAa/33w+WS8bT3fty4KCESydVNAyX9hqIoQwFUNeVdKFSomi5Ved80TTdFjrhcLgAwFUiSvhh6/PGWU2CB6u+wWQ8hj8eDvr4+XLlyRR9zFxYWTB1DURTMzMxgeHgYExMTey7VnXgCdbLiJVGJdXd3w+fzIRqN7guVGEVR4DiuY6n9FEWBHxhA5uGHgVQKqFDn1ernDMOYThkn35/5+MexftNNZSl1fWfP4sCpU1hxOssqyM7OzuLgwYN6SudugPhT0t1u/EHsn+PWuWXcgO0p2KXPI/flL7d0Tp7n204AloJlWYRCIWxubqLX4HusnC9HPcvoO321bXSy6AxBoVDoOBlGjPR3s81Z6DyIusuMT++VK1cwMDCwp+ZPC3sbFhm2DyHLMrxe7zti55RhGASDQT2HvBb6+vrgdruRzWZBURTcbjf8fv9WCW1JQiAQgCRJiMViSKfT+sL1WkWpv9x+hdEd22Y8T0i7Iuacsizr5DJJZbLb7eB5vqMkGEEnJu1SktA2s4hfffJf4z/1fxVLOKA/p1opMvXgcDjAsiwEQTCVwtIKSpULjVCZMltrN5wERRvvfjcAIPTTn6Lv7Fm8cOyzWF4WcOBAGvE4h5tvXkcgsOX7ZeQabhqdwwT3OP7K+SkUwj7cffcibvrhn22ldb5+0jCJB2y9ox/bevAnXb/29jubK7uXajv8pL0yDGMogKqmvDtyJGHoXptVSgaDwaYUFS6XC8sf+hCA9qsbWJaFw+Fo6pr6+/uxuLi4bfNBVVUUi0Wd5CEppSzLwpHNovt730PiIx/RVTaapmFubg49PT04cOAAFhYW9pQK3GazdXzeVFUVoijCZrNhbGwMs7Oze07BXUoAd3V1IRQKlVVYXF9fRzqd1iujURSFaDTa8uYUx3EIBoN6mlihUICiKPpYRlEUFj/5SdjtdjgcDlAUZai/lJJp5HuMKG5LqVu7+2643W4kKirIqqqKpaUl9PX1IZvNto3ApChKLwrUCKUVlTVt6/+roXTsDLagCuN5HqqqdryyOE3T8Hq9DQunlKJ0vhT+6DlMnDmFRJJD8gv3Vv1+o00TMqeOepZx9PUnGhYH2QkCW9M0LC4uYmBgABRFIZFIdPycFnYHS0tLGBkZwcGDB3Hp0qWGQhBRFK8JCxwLOweLDNuHUBQFfr//mifDAoEAenp6oCgKgsFgTRNFt9sNj8ejV10iu7PFYlFP52IYBqIowufzQRCEa76yCFmYV5Zm308gQWOjhVWjndBqIOlQTqez42avRmBmQW3UH62UJPw3U/8XDm/8GP+X97fxpx/6hk4YvvhiEP39edx8s/HS8EQ943K5kM/nay5M2lXR0Qyqp8xWJ4JIULR+7BiSzz2nFwogJvjvfW8cs7NOzM+7kM/bDKfgHn39CUzMn8LBD6Zw5f77EInkwE7cgqnBbM2AtNazqkVW1tvhJwQVxzX2F6t3DiNoZvef9LupqSnTv6VpGsLgYEfUDc0UxuB5HoODg9vM3xVF2fIJW1lB7/e/X7UPBE6fRu+pUygWi0j+6q/qJKamaVhZWYEoiohEIlhdXUUsZrx/dhI8z+9Y1UdJkqCqKkZGRjA/P79n5rFSnymyCZfP58vIsGAwiO7ubkiShEKhAIqiEIlEcPny5ZbJE4qidIN1YKu9SCdOYNnthnTvvQgFAmXfN9JfStVSZKxYue02KBVpxM6hIcQ+97mqx0gmk3p16+Xl5abvrxI2m81Qm/vHEzN4/5E/w2nhkxh6L1um5C0FGTtZlm0pYHY4HB0hfex2OwKBgJ4BIssyFhcX4fvJT0z7fUWjAr619kVMjvtxdu1+3BVNVR3f66kHS+fU8Ox3MXGpsTptp7JWUqkUotEoBgcHdV9GC9ce8vk83nzzTRw8eBAHDx5sOI5Wxn8WLDSCRYbtQ5BUSZvN1vFdqd2Aw+FAf3+/TmCpqgqKohAKhRAOh1EsFjE9PQ1FUeDz+dDb21tz55gMhAzDYHh4GJIkNfQUu1YgSRJGRkYgSRJsNhvS6XRHJf2dAM/zhnbTS3dC+043VsOYkVzvBIwGmGb80UpJjugvfh6jf5NB9KGTuDkSa9pnzW6362QLTdPw+/01A/V2VHQ0CzMps6WEUmmhgFISMZOxweWSy4436lneRlxVU1awk7dgFFeJ2XrPoN6zMqOKA66qVux2OzIG02LMnoOcpxkllc/ngyRJTS9SHQ4HFEVBOp1uG+Hq8/lMq9xomsbw8DDW19d1VQKpfpdOp7cq7X3/+zXfq05U3nor1I0N+Hw+cNzVFNpEIoFisYihoSHwPG/KX60ToGkaHMftmBoUuOo/NDw8vGeqTW5sbGBkZAQulwsURW0j6TRNq7rZRu6j3X5wFEVBCwZrklSEtKk3j5aS5rXGokZ9pKurCwAM+/oYhd1uN7R52Xf2LCa+fwqRk1nMH2085rWaxteuTVVShZZUlqVpGtlsFvF4HJIkweVy4cCBA4h+7nOYVhQs3X674WMvLjqQtgfwo/c/iPQaj8W30+wrUW/TpHROfbp4P0ZGMmAnb2n+hjsAVVUt0uMah6Zp+PnPf47e3l6MjY0hkUjUJd3n5+etapIWDMMiw/YpJEmC1+s1XW52L4NlWfT09MDj8ehpAASapiGfz2/54NhsmJiYgKIooCjKUEWyXC5nyoz1WgCpMlm6wNpvcDgcplNLGqlhaJrec2SY0XZp1h/tKsnRhVdu+qr++auv+rGxYUckkoMoGjN2pyhqm18Qx3Hw+XxVUxR2wqy3EkZSZisJlEqlXSmJyDDA88/36MeLx+2Y+T9exq1vlqedVAaQJIgcOn3aECHYzme1ubkJr9fbsaqnBIIgNJVCTEyhWwEhIvwGn28tkKptzYwHAwMDEEVRD/41TUMqlUIud7Uf1XuvZeo+RUEsFoPP5ysjGHO5HKanpzE6OopwOIyVlRXT19kuMAyzK/Mn8VPs7e2F0+nE8vLyrs7j+Xweq6ur6OnpKXvXjUDm4nA4vOP2BaS/1CKQS9tiZZs10kecTie6urowOzvbdlLC4XAglUo1fOdmx9Bm/QFLr6sZxSZN0/D5fHC73eB5Xg/WU6kUVlZWtpGr6XQa+XweA+96F6Z+4zegrawABp+xUQuJekrjsmPY+C21s7d+u98Jawlga0zq7++3TPTfQVheXkYmk0FfXx8EQcDs7GzV+K9YLGJqagrhcBg+n0+Ph94JQggL5kGlUql3DjtwDYFhGDAMg0uXLrX92Ha7HV6vd5uEPJ/PI5Wq7sPQDIi3l8PhgMPhgCAIur+Kkd/SNL1jKRv7FTRNw26376k0E7NIJpOmgo5G8Hg8eyI1shSJRMLQ+zGq6KqXShmNCvjGNw5ibs4FllUxNpbGyZOXG5JhDMOAZVm9z5E0Vo7jQNM0ksmk6YVGtetsVe3T6N4HHz+D25/+OqZOnsQLxz6Lxx4bhleK44OLj0P48jF0X89VPV48bsef//kI7OkkfkX+U7wxfit+54b/gdzx2wCg6jVX3stOpo4aSRFo9noYhkEoFDId9PA8j5GREbz55pumflcL6toanGfOIPqBD5h+nna7HR6PpynSkKZpHDp0CJcvX9b9/tLpdNOeUKXvwTU8vI14sNvtGB0dxebm5q4RYj6fD93d3bu6y07UPNFodNfmM/IujGzCVYMgCJiZmdmV51gsFuH9wz/EgW99C+s33YSLX/nKtn5T2hbp7m5DfeTgwYPY2NjoWDpvJpNpq3eew+GAz+dr+vek///85z9v2AZomobH44HX69XJr2KxiEwmo3vhGmlHpAL6m2++iUQiYbj9GLVVaOcxnE5nRwttEIRCIXR1dbVtPrGwf2Cz2TA4OAiWZfHWW2/V/S6Jabu7u1EsFqEoiqUktFAGSxm2T6EoCgRB2JLIt3GXlGEYjI6OVh0o/H4/fD4fFhYWtk3ew8PDcLlcyGQyyOVyyOfzyOfzNQccm82GoaEhfbdZVVVTyiVN0ywizAAYhtF3Fvcr3G63bhTcKjiOa3lHuBMwWizAiL9TI8Ls1Vd9WFlxwOmUkc2yGBur7iNSCUVRtr0DSZL0tkUMm0v9c+qh1nWaTa8kwduFG+7FTKq3pgcaOZ9X+jxmx10QbjimK+0+mvxzfOLS7+IHT/0GtOvvLvsdUYv9yZ+MQFFoZPgA/qv8L/E7K7+Lm978Jqa8xTI1WNnzqdhx71TqKHkG68eOoevcOcPkVjPXQ6qJNqsKayexTXd3I/elL8HzdjtsNE4wDAO73Q5BEJo2/we2CgCUlm4vFAotmaOXvocr99+Prq6usjGhUCjolSYdDgdmZ7dXyes0nE7nrs+5hUJBtzzY3NzE6urqjqrEyLlbsVqQJAl9fX278g45jkPhk59E4vXX0fX3f4+BZ57B7Mc/XvadgWeewdipU3A6ndg8ebLhMUnxgE762jmdToiiWHOjtBapX+1zQk61Aq/XW6Yy0TRtW5EMv9+Pvr4+8DwPSZKQyWQQi8WQy+Waajurq6sQBAGDg4OgKGqbCrUUpfcdiaDl6tpm0+g7XUmSIB6PIxAIYGBgwHT1Xgv7G5IkYX5+HuPj4xgfH8eVK1dqEsSFQgFra2tIJpNwOp0IBALXrM2QheZgkWH7FKRKYrsXgmTBW6u6nd1ux8TEBN566y393CzLwm63o1gsgmEYeL1e+Hw+sCyrB0wzMzP6xO1wODA0NARZlq95I/vdBk3T+5oIA8q9qVpp7wzDNGWSvRMo9QpqhEYL08aplBQoCuA4FaqqwO9vbkFQGWiQNGajHi+1rtNsugshEn443oMXRh6uqZgj5+MHBPwl9zBuSa3qKSDf9X4KmXEWwl3H0F3jPIcPp/DMMyry+S0S5ZmR+/GB21eQm7zN0HWW3pNZI/1GIM/A/9pr6Dp/HkBtcqvS3yyR5PCj4EcRiPKGAh5SbdUsSLpVu0kAiqLAcZzeh8iuL/GapGkaIyMjyGQybfOcKq3mrGlay8ctbReapiGdTm9TrhQKBVy+fBlDQ0OYmJjAzMzMju5u75UKzIqiIJ/Pw+12w+v1YmFhYUcsACiKwtDQUMuqAkmSYLfbMTY2hsXFxR2fn9VAAMv//t9DfOIJSPfeix6vV3+vNE1DOnECKy4XUhUVI2shGAx2PE2NkEuxWEwnZEvHsVqkfuXnFEUhEAi0lMZns9kQDoexvLyMYrGIbDaLQqGwrW8kEgnMzc3pG3B2u73ltUc8HkdPTw8oioLT6axJhu2GXycBwzCm1jOtQFVVzM3NYWxsbEfOZ2FvQZZlvPXWW+jt7TWknC4UCnr1+HA4vINXamGvwyLD9ilIlZl2QxCEurtWkiSVLYopisLIyAgURdnGshOWnuM4RCIRrK+vQ1VV3fB+t3eZr1WQFFqSRnotlJy22WwIBoPY3Nxsqt3YbDb4/X7DCqydBkk1bIefQSOfkCNHNnHhQhCiyKCnR8GRI81Vpa224K5lHm3mOomaypZMYuj06YbE0NLkJK5cceLp4v11vdSqna/MH6z/TnTXIYOOHo3hn//zn+PcuSD8fgm33rqOZOReQ/dKUM+bBWg+iCmtjLl54411icTSc7xw7LP49uL/gfxlBo4fK/j85xunyzY7bhM1RaeDfzL+lYKk5LeDDCNG8uRYoijWfCZGyc3KdkHInsr7UBQFs7Oz6Ovrw9jY2I6mv++lylykYjTDMBgcHEQqlcLy8nJH/WB6e3vBsmxb0ht3W+Gm+P3YePBBAEAlLVT6t0bwer16inynwTAMgsEg4vE4ZFnWxzH67flm+sSJbeNeKclMNtVaUYQyDIORkRFsbm5idna24VynaZoegHMc17KXYy6X08cElmVrVgvfDb9OAqfTuaMbjsVi0XDlcQvXHlRVxeLiIpLJJCKRCFwuF2ZmZurOBZlMBizLolgs7okNHgu7D8szbJ/CZrNBFMW2SoP9fj/C4XBDLwyXy4XZ2Vnk83n09vbC5XI1XCDSNA2n0wlVVZHP5y0Tww6BYRjYbDbE43Hk8/mWUnf2IlRVRSqVMhUAulwu3UCYpNcS3wBN00DTtL6buZtkWTt9URp5fNT6u5l0u3b4X9W7TmI+P3XyZENiqFFqKDkPwwCKAlP+KWtvFNHz1DNYveuObX5i7cZOeIqVnuOvf3wdzpwZhsOhIJ9ncN99c/jwhxube4fDYdMBz9jYGFKpFNbW1pq99KbhcDgwPDzcsCS7EXR1dcHj8WB6ehrAllqj1vzXqA3Xe99utxsul6vmdQSDQfT09GB5eVlXqXUS119//Z4twkLG7sXFxbZ6SxH4fD6Ew+G2E49E1Qjsrg9aM3A6nRgcHMTi4mJbvWQbgSgni0tL6Dt7Fowo4sCjj9adJ3ieh8fjaWl+J0RYMpnE66+/3tQatpWCHQTXXXedTsSpqqpvMu8FkE3LnVbfDw0NgabpXUk9trB3wLIsDhw4gGKx2LAtDA4OguM4K1XSAgBLGbZvQaootgukKosRoiqXy2F4eFhP1ayVUlkK4gm2VybtaxFkYb20tLSji9OdBKnE5HK5kMvlaqoyWJYFz/MQBEH3pSNmtfWULTabDU6nEzzP7/iCjqQ9tEMxWS+Vsh4RdvhrX0PX+fOG0u0aqZxavU4zu9v1vNSqEWUA8OKLwW3f/eFfOdD/9FksfnAS//RjeUSjApTf/yFuv/R1/NGsC9HfvrMqedgu8qrRM21HwYHyc2ylzOZyLDIZFnNzV8mXesdVVdVUYEk8utpNhBFym/j0MAxTtd+S4i9jY2NYWlpqScni8/l0fySiUKqFRm2YqFsYUYTC82XPutG8GovFUCgUEIlEwPN83TLzrYLjuD09dxOVWH9/P7LZLJaXl9uqEgmHwx0xvCfKod1UiTUDlmUxODiIlZWVHV9rkKrGsiBgo68Pyuqq3ndKQapGt+oPSBAIBCCKIn72s581fD+1xk5N07C5uYlAINC0r5YoivB6vRBFUVe7xePxXW8zZG22GzYUS0tLGB8fx8GDB7G6unpNZENYMA9ZlrG0tIShoSGMj4/XLTAXi8UwPDxskWEWAFhk2L6GERLKKFRVhaZphhaQZs3uS39noXNgWRbZbPaaJcJKwbIsPB4PPB4PVFXFwMAA1tbWkM/n9RRRgkKhgGQyaYhkkiQJiUQCNptN973bKZBd404aET/1VB+efHIAPp+EUKhQpqDqO3sWXefPY/2mmzD10EMN0+3ahVpqNLNkWzViLRoV8OyzPcjlGNjtGi5dcuFb3xoDywIul1xGjj355ACu/95jeFj5Kn7n2048mv8YZJlCwv9JuN4t42nv/bhxUSo7RyveLGYrdFUj9UY9yzqB2cw1HDmyiWee6cX0tBsUBZw714X3vz+Go0djde/NLBkWCATaplJVFEUnwqvNVzabTTfJL73GxcVFvSQ7SZm02WxwOBxQVRWKokAURaTT6ZqBJfFLI2MsIeKqoTIgrva+Sf+iRXHbszYyF2cyGd1Yn+f5jikj7Hb7np+/iZeY3W7H+Pg4lpeX2xIUu91uvchPp0Cu3ePxwO12Y2lpac+q8ABgYGAA6XR6RxSJtUDWAPB4kH/kEXgURfcJJKnS7SRmiGefEdKp0bywubm5rUhGPTAMU5Y2XVoNm+M4BAKBltcNrVSdpGkagUBgR9dLpZAkSc86CYfDCIfDSKfTWF1dtVIn32FIp9O4ePEihoeH9Yqv1ZDNZvWxwrLssWCRYfsUNE23lQyz2+3WpLHPoWnari1GdhM+nw9erxfLy8vbdoCbJQclScLGxgb8fv+OVUYCtha2fr/fcJBhRhV04UIQf/qnByCKDNbXNQCpMm+tUhWL5PViPhJp6V7qXVs182MjajQzIORRLsfijTe8yGZZKAqFlRUHXC4Jt9yyjkKBwauv+vHmm1689poPL2qfhY9PwSHlcOF/cghM2DETdSM5+i8g2GT098+VnaNZb5ZGaZ3VUFpwYHbWiWef7cEN0nd0ArMZ4jISyeHAgRSk5Sy+wP4x/oz+DC5e9ODo0VjdezMbZHo8HszMzJi+vlKQ9KhGJIEkSXr1ttIUaQBIJpPIZrMYGBhAb28vVFWFKIo6geb3+zEwMIBsNotkMrmNTAmFQroBL1B/g6fSm63a+y71x1Mr1C1GyZdSY/2DBw/iypUrbU+32yvm+UZAqvqFw2H4fD4sLi62tPvv8/l2ZG1UqhKLRCLIZrNYWlrak4Gaw+FouT+3E9V8Ao2CbAKXWicQDyqbzQaWZUFRFJaXlw1Xwq02dlbOh6lUCn6/39C9HTp0SL8+QRC2tYnKscKsWriZ+YiA4zj4fL5dtZjgeR40TeuV7l0uF4LBICYmJlAsFrG+vr4jvnYW9gY0TcPs7CwOHTqEiYkJXL58uep8euXKFfT19e2r9HQLncE7L3K+RsAwTEsLPI/Hoy8CWJYFx3F7ssqeBeOQZbnMG+udgr6+PqysrGy751wu15JKTtM0xONxBIPBHauOBGwt7AKBALLz8wj/z/9Zd0FbuQNdb3f34kUPbDYVmkahUKCRSNjKzPUrlVitpgBW2x0nx+SSSQyfOQN+bQ1CNIrZj38cS3fe2VY1GiGPRkYymJsTkMmwoGkNFAUUiwwWFgSEQgUAW58ND2fx0kYICcmDf6/8NhwUg1dHTgAAhoYy+MAHVrc902ZTRRtX/NwOUgBgdtaJmRk3AAr/kf0ifus+IHf8tqbTNI8di+GmH/5P/Fbi/0TBzYA5fCeA+vdmphobz/M66dQsFEXRjbPNIJPJQBRFBAIBPViTZRlzc3M1f8NxHEKhEMLhMDiOK0vt9Hg8iMfj+v/XmzNLA+LFN+u/71ZTjhVFwczMDLq7uzEyMgJJkpDNZpHP55FOp1smc+x2+76aU4hKxGazYWxsDKurq2XvzSgEQdBT8ncKRCXG8zzGx8exsrKyp9K+nE6nTtztZ6iqilwu19CagGVZCIJgyouuWn8u3fS5+JWvQMQWcdsohZMQdPPz81U3wDVN26a6NatYbmY+AqD7n+127NDX14fNzU2d8MhkMshkMnoF8b6+Pvj9fly5cmXPK1wttA9kk2hwcLDqnJ9KpRAOh9tWvMrC/oVFhu1DlBqBm/0NAPT09MDv9+uScvK5lTu9/6GqKrxe755aPHcS4XAYsixvU1JJktS2nUCS0tBKOXazsNvt6HvhBfQ2WNCWBtyNdncPH07hued6wXEKKErDPfcs1F3wtlqevdruODnmxrvfDQAIvvQSnEtL0Gw25CKRqmo0lmXBMIzp4Ku0eqTdrkKWKWja1qK9u1vEL/zCKo4cSQAA3nzTB69XwsRECi/ZfxmP0XG86P4o0ms8BEGpSoS1gkYVP6uB+KI9+2wPAAojIxmsrQVw9h99Hjd7m0+ROXo0htd/7WZ856nfguuum3HD0frHoijKVPDDcVxL6hZFUbCxsdH0YlWWZcRiMQSDQUPqhWKxiKWlJWiaVmZ0TapIlgae9caE0oC43vuuRTo3M96sra1hY2MDPp8PHo8HgiCgt7dX3/jK5XK64bYZgmw/pElWA1GJdXV1wefzYWFhwbCiPhAIoKenp63erGZQLBZB0zTC4TDcbjcWFhb2BCHpdDr3PRFWKBSQSCQMtWlZlttiPbE0OamrnweefBIqzyPxkY/ANjjY8Le5XA6BQAArKytVr69y7W5WsdzMfARgTxBhkUgEgiDgypUr2/6mKApisRgSiQQGBwcxPj7eEeWshb0JWZaxsLCAAwcO1My4IKn1+3F+s9A+WGTYPgRN04aJK4ZhEAqF0NXVhc3NTfj9fn3ncS8srCy0FwzDwOVyvSPIMIZh4Pf7MT8/X/a5pmktE2GVAWo6nYa3Q9X9aiHxkY+Aoiik7rij5ndKA+566pNoVICiAPffP4e1NTsOH07h6NukR61gvNaC2qi3SLXdcXKs9WPHED93Dps33IDR73wHUw89VPM43d3dCIVCeOONN0wF8KWm+hwnI5HYUvcVizTe9a5YWdXE7eb7t+OuaAqLi5IpDxWbzWZobI5EcvjM3a9sVam8+w50R4wpDyORHD7wgVU89pjDdOBSDzfcqgK33o4uNF4QEmLFqCk1TdNNzzVEnWl2oVrZphVFwebmpqlKZzRNl5F4JEWylEyhadrQrnK9Ag+1SOdmU95VVUU8Hi9TQtntdvA8D5/Ph7GxMf1zRVEgSRJEUUQmk6kZ9HMc11Zbhp1EaSrsgQMHsLa2VtdfieM4DAwM6BW7dzNIIgo3h8OBsbExXLlyZdeJqGw2i2AwCIfDsS9JhU74qhpRUUteLy5+5St6BcyJU6cwUyxCCIWwee+9UOqkTKbTafh8vqp/q0bW1lOaVpu/I5Ecbr11FRcvenD4cMrQfNduT7Zm4HQ64Xa7cenSpbprA0VRMDc3h3A4jJGREWQymarkmYVrD4VCAQsLC+jv769Khu3FNHQLOw+LDNuHIJUkWZbV/SySyaQecHAcp1fR8fv9kGVZX1C1q1qdhb0HEpx2yuOKGEwTzxwSJNA0DZZl9YBrp7wjBgcHkclktqWwFIvFllWOlQFqLpeDy+XaUV8Mxe/HxoMPQs3lAAPkXq3d3UaKsVrBeLUFdSveIpXHJCqwV7761bq/WVpaAsMwGBgYwPz8vClihZjqu8RN3PTDR/G4cAJxewjHjsWqfq/RZ/VACiBsbGwYusajrz+BiadPYWowi/nrzRUKqEWsNEKtoM2sebKR9B4CRVGaVlVmMpmmUvyqtWmSOuhyuer9VEclGeb1ereRKKSCrxH1UK32VIt0buc4XigU9EIiBKTiLlkrhMNhDAwMoFgsYmNjQ99QoWkaDMPs+51zSZIgyzJCoZCuEqsklogajBCEewWFQgEsy2J0dBSxWKztVVnNIJvNIpFIYHh4uCGxuNfQqnVCLVT6A9YaS0s9AhWeBy2KCP/e7wEANh58sObxM5kMuru7q/7NzPh44UIQp08PweWSIAiKPn9HowKef74HFAU8/7wD4XDjeWC3iTAAeuEkIwSxpmlYXl5GLBbDwMBAw2qDFq4dpFIpRCKRbRtXFEXB6/XuS1LfQnthkWH7ECTo8ng8kCQJFEUhHA4jl8vB4XDoi3hN0ywF2DsIHMdhYWEB4XC4rcdVVRXpdLqmb4qiKFAUBYVCAalUCoIgwO12dzSt0Ol0guf5qouZdkxs1QJUURTLqji1G7IsQ1ldRfBv/gZLk5OQfT7QNG140VmNJLlaTZEFxymYm3Pi+ee78Su/Mqf/zkxKRbPeIq0iGo0iFAo1PZbdvfYYJtKncOBACnP33Y9wOI8XXww2VTmrFjweD1iW1TcdGqEyxdUMGWWWqCOoRhIZJThLiTTV7TZ8TmIKbhbNVi0GarfpTCYDQRAMjU3pdBrhcFhPTSqtIlkKQRC2lEdNeuxVI50pioLD4TB8jGYgy7LurUNA1LY9PT0Ih8PIZDJIJBLXzAaapmn6RuLo6CgSiYTuLRQIBPaEGqwWZFmGoih6UZfdTJtcXl5GKpXC4OAgksnkvii+1Ip1QqO+TcaZCzfca2gsJX1eiEbRNTeH1K231j0/IXuqqfEq+2a9DY8zZwaxvs4jnbahtzenz9/NzOu7TYb19fXpKfRmUCwWMTs7i5GREQwMDGBhYaFDV2hhLyGXy6GnpwfLy8v6ZyQ90oqRLVhk2D4E2eEs7cCk5HuxWNyTCzkLnQUhQFOpFPr6+tp2XDPeGgS5XA6iKMLv93fMeL6/vx9ra2vbFuHtMvatFqAWCoW2k2HkejOZDCRJwtBf/iWGT51CsVhsyqerlCSJRgU89Wce3HLpf+CFxEMoFik8iP+G7z71KRw6FNTTJM2YdzfrLdIObGxsNE04kGClb/IoxFS+JXVbNQiCoJMXTqfTEBlGnns1MmrUs9xS8YJaqEYSGQ2ESom0zZMnDZ+zWCxC0zQ4nU5T5FY+nwebSLSNYAKgbxAZ6ceJRAKBQACjo6PI5XJlVSRLQYi1Vj32SmGUsGs3SHC5sbEBp9OJYDCIoaGhfUF2mAEhlkialaZpLRd52AkQMs/hcODgwYNYXV01XHm43SAFGgYHBzE7O7unA0pN01pShA08+STGHn0UbCIB2efbNh6R8WbmxaApUqnr3Dl4X3gB+ZtuwsbISN1ryGaz8Pv928iw0uduSyZx+Gtfq1qVeXHRAadTAc8rEEUGmczVAjrNzOu7MT6VwufzNV3RlKjEhoeHwbLsNTe+WdiO9fV1RCKRMjJstwldC3sHFhm2T1G58FBV1SLB3sEgqgVVVaEoCtxut6nqR9WQz+eb9h5TVRWxWAx+v7/MhLod6OrqAoCq1cHM9INmUsPaCVVVkUgkysg7s8a39bC46MBtc2fw5aV/i3UbD1ml8f9V/xUckoKLF+/XyTAzaCVFrx1olnAw6q3WDFwul17FFdhKP/N6vYZVCNXIqFvOlVceaxchVo0kqgyERj3LGDr9RF0POafJQCiVSiEUCpkiw0RRNPy+zZCk+XwegiAYWgjPzMxgYGAAXq8Xq6ur2/5eLBb1cahdfZf4Pu42stksstmsbuB+rUHTtH1bNKhQKICmaXR3dyMYDCIaje6Kl9jc3BzGx8cxODi4zbtzL0GSpJY878hI4Z2eRvCnPwVQfTwySyotTU7C5XIhee+9Da8hk8kgEAhs+7yUlOo7exZd589j/aabto1D/f15CIKM3t48slkG9913pcwzzOy8bjRNvhPo6upCoVBoibzO5/NIpVIYGhrC9PR0G6/Owl4EUUCXxkYej8eKmy0AsMgwCxb2NSiKgt1uRz6f19N5RFGEy+Vqmgwjpbory3U3g0QigWAw2LaFE03TCIVCiEajVXeizRBhZtVB7Zw0ZVlGPB4HHY9jqCSIN6PSaoT+/jz+h/tTiHvseIL/FBIJDjyj4K8cn8InD9cmwmoRC+Rz2+QkIpGdLSZAYIRwaERymg1Y6hEtXq8XgiCUfUbTNN71rnfhxRdfNBSgVruepeuuVh7rO3u2bW2iGioDoaPnnmjoIWfW3H1zcxPDw8OGv69pGrCxAUYUcfnEiYbve/Dx72HiaWMkKfGDMpqGuLS0hEOHDm1TlpA+rFdjbkPfpSgKfr+/puqCnGsnd7StSlt7E0TJRlI+l5eXd6VwzvT0NCYmJtqyAdcpGFHqAnVSDO+5BwrPY/3YMXSdO1dzPCJjaXxKxC/OfBc5z22QUHuulH0+xD73OUP9OZ/PV11HsSyrE32l82PlXNWI8DKbet/uTU4zEAShLQU9VldXMT4+jr6+PiwtLTX+gYV9C1LwoVQF6HQ6rbnNAgCLDLNgYd+A4zgwDKOneNA0DY7jtpnYErP3ZtEuIgzYCt4SiQRCoVBbArjh4WEwDIPBwUE9119RFKiqqheSMOIh0az3laZpLd8HqfamKAoG2phaVYlIJIc7PpHF6dNfhN8lwZ6z4eX+T+GTx2J1VWG11DhGVTpmFXdGYUT9Y4TkNLsLXuu+qxFhADA2NoZcLmfYJ6va9Ui4WnmsHSpBI9dAnsOSpz7hSApmmEE+n4eqqoYVc5qmoff738eBRx/F1NspmUOnT1f1wXnssWF4pc9jdtwF4YZjqG4zXY5MJmOYDCNVJEsX0aRibTVCvtlUXoqidN8qAkLckfOT8xFbBLvdrvuEdgp2u33fKqjeCSDFbHp6enRPHLMpgRRFwel06kUbiA8VRVG6BQNp/yzLolAo6Ol6ZE0yNDQEURQhiiLW1tb2VPVRo9dipJgMKfxSC5FIDrecO42JM6cw5a1vd8BxnOH1BHnelenmHMfpZF81Qr50PIpE0JY52e1249ChQ0in0ztWzIGkbQuCAIZh2lIIQZZlTE9PY2RkBJFIBNFotA1XamEvwuv1QpIknVQOh8O6R6QFCxYZZsHCPgDHcSgUCtjY2EAwGITdbtfLRVd6SOTzefjrlOmuB1EU20aEEZBqptWIAzMYGRkBy7J48803AWwtylmWhc1m0/9tNMBt1iOjHYReMpnUg412pkVWIhoVoCjA8ePzUBSUET/1CKta12RUldVuPy4CI2ScUZLTzC545X3bbDZ4vd6qu/Sjo6OQZRmLi4uw2+2GFQnVrqcVpVFl1SQzaHTeZlWexIPLKBlW+txrvXvyvvkBAX/JPYxbUqvoRuP0X1mWIcuyIVKvsooks7kJ11/+JWK/8AtAFbIr8uSTOPDoo2BEETOf/nTD4xM4nU7dY1GWZaRSqZrKQlVV9QqR6XQagiDA5XJ1hBQj5IeFvQuiEmMYBv39/XA6ndjY2IAkSaBpGm63G3a7HU6nE5IkYWVlBbIsg6Zp9PT0wOfzNbQYIHOfpmlgGAYMw0DTNGiaps/xqqqC53mMjo5iampqT6guiHWEEVy44V5c+aATqzfcYYhUJ6gkwI3O62aLZGQyGfh8vjIyzG63g6Komp5t7fQyJOju7kYikYDP50MwGEQqlcLi4mJbjl0JmqZx4MABsCyLZDKJaDTadGGVaigWi5iZmcH4+PieVjdaaA2CIECSJPT19cHr9UKWZYsIs6DDIsMsWNjjsNlsoGkaCwsLUFW1YYBNUifMolWT2XrIZrNNk2Ecx2F0dBTFYhHT09P6wpZUsCwFUW41MvNtxiOjmWdaiUqfi3amRZaiHinViLCqdU1GrrUZxZ1RJZmRAKMTBv/kvu12O/yCoAcf28/dD5ZlMT09DU3TYLfbWyKlmoHdbofb7S4jb9oNogox25+TyWRVz5tqoCiqrL3Vevfkfc/OupDNMjBTtLJQKDTs00SBVTou+p94AuH/+/9GPperbtJf8W+jIIrefD5vquqdpmnIZrN60ZJ2evlwHLcnCA0LxqAoil4gwu/36/MhUY8RsurAgQNYX19Hd3e3/pt2GeCrqgqapuHxeHYlbbPa9RhBNCrgse9dD4p6F7TvAQ+4t2/kVFN9VjOtNzJXMgxjOtUwnU7rnqkENE1DEISaBFG7N9x4nkcul0Mul0MsFgPP84hEIpiYmMD8/HxbiXOapjE2NoZCoYDLly93rEiDJElYWlrCwMDArqUbW+gs7HY7eJ4Hy7JtHe8sXBuwyDALFvYgSCoSy7LI5XK4cuWK4UUdSaepVoa7HvL5vOEdVLMwo8Qohc/nQ29vL+LxeFUD60oQDzUjOz5mPTJICkkraOeOZj3UI6WaTRE1ArNk1NobRSi//0O81n8/fmzrqaskMxJgdMLgn+M4BAKBuqrAYDAIj8dTRtaS1KNO7zTTNA2e5yEIAmw2GwqFQscXeqlUCna73XAqKAC9TxoZl2iaLiMSK999qX/drbc6cPr0EBhGw+nTQwBgqDiEkQpi1VIkN375l5FKpWoGlwv33AOV500Hn6SgRrO71YqiIBaLtdWj0SLD9h9IYQDSZivHAkVRoGma3rY78X4VRdEVQ/ul/RiZF6uprOqZ1teDx+MxrTTPZrNVq4UTEr3as27nhhspDlMKURRx6dIldHd3Y3R0FNPT0y2nyHIch3A4DKfTiUwmg4WFhY7PaYlEApqmob+/H6qqdmxj2MLugMQFVuVQC9VgkWEWLOwx2Gw22Gw2rK+vI5VKNbWwyOfz8Hq9psgwoyldzaJYLJoiwwYGBuB2u7GwsGCKUHA4HB2RP7dqGFtNyVYPzXoPAVsVAcOz38XTxfuh2fgyUqoT6ikCs2RUz1PP4PZLX4fLJeNPun6tLcScWZKzERoFLW63Gz09PZibm9vWV51OJ3K5XFWSuZX3WwqiwiDXSNqYLZlE5MknoWGLoKl2jgsXgnjmmTAoSsPtt68arjBKimxUBkaNIIoi3G63oXGJEHvVUBqUKoMPw+WSsLwsQBQZnDkziHC4cdszEqRXpkgCQN7pxPLx47Alk1V9zEjwWevvVe+1pC1US700CjaRgOv0aRQ++UkgFGr6OAR2u93aQd+nqPfeyOZUpyDLMjiOw8GDB5HJZFAoFJBMJncl3dZo6rCReXH92DH4X3sN68eO6Z/VM62vBUEQmlpPSJKkp3qVGr7TNA2fz1e1wna7YLPZEAgEaj5P4h124MCBpgkxQRDQ39+vq3Gr2YB0EslkEhRFYWBgAIqiYGlpyUqbvEZgJl3awjsPFhlmwcIeAsMwYFkWly9fbsm0OJPJwOPxGP6+qqqmz3fhQhAXL3pw+HCqbUoMgtHRUTAM09RzsNvtYFm2rYv97u5ujI+P48qVK/D7/cjlcqZVXqWLQyNESCteH0dffwITl05hZCSDK/ffV0YMdEI9VQozZNTqXXfgj2ZdeNp7f9uJuXbA5XLVVdlwHIeBgQEsLS1VJZNJdcBYLLYtOG2Xl4ssy0in03p/J+2+7+xZHHj0UQCAyvPbznHhQhC/+7uHkU7bQFEaXnkliN/8zTcME2L5fN60uqFQKLRFYVkagPan8shkbBBFBjyvwOlUDJGqja6bpEhWpiySBXWj90f+/tJLAczdd39TRSvMou/sWYyfOoUZhkHuy19u+jgEDofDIsMsNIVisQhJksBxHHieRzAYRDabxfLy8o4WZKhUmdZC6bw46lnG0XNPYMlTPj93nTuHrvPnsXnjjbqRPvEIM7qxwfO8qbVZJa5cuYIDBw4gHo+XbfrZ7Xb4fL6OpPi5XC64XK6GY2YpITY7O2tqU7KrqwtdXV1YX19HLBbbNUVhIpFAIpGA3+9HJBJBMpkEz/P6vEUKN2mahnw+j3g8vmOKfwvNg3gcWrBQDRYZZsHCHgFJ8YtGoy0vFvP5PILBoOHvmzlfNCrg+ed78P3v98Fm0/Dcc7145JG3GgbRRiei3t5enRBsZkFEURQ8Hk/bdkkpigLDMFAUBQcPHkShUEAoFNKN/I2ilJxrFPxGowJeDT6AX7yPQ27yNtPXvDQ5ieiCE2eET2JohW25jDq5/3aj+3oO0d++EzcuSujvb5/ZfjXYkkkMPPkkKADRGkqpUhBT8lqgaRojIyOIx+N1AxCyox6Px8v6gBkvl0bkKfHkY1m2rDgDI4rQapzjxReDyGa30hw1jUKhQOPiRY8pdVihUDClcFAUxVAKn6ZpdZUFpak/EW8Ot922gieeiMDrLUAQZMMFMeqhu7u7auq4qqqwJZOgRRHTJ07UfH/f634Aj7uH8fjyCcS/Eao7RrbL12dpchK0KILKZCCvroLt6WnpeDzPW7vpFpoGMdcHtsgxjuMwNja244ofu91u6HxkXhw6/UTV+blWPzVKZhslleqhUCggHo+jv78f09PTZX8jlWUTiUTLZBJN03A4HHA6nabS4dfW1qBpGkZGRsoIMY7j0NXVBZZlIUkScrkcMpkMVFXF4OAgeJ7H7OzsjraLetjc3NRV18lkUr9WlmX1NaHH40EkEgFFUUgkElheXt7ty7ZQA4VCoWPrWAv7HxYZZsHCHgDx/VlbW2tLNcd8Pm9qAWPKZPaxYfz85x4kkxz6+vIoFo0F0UYWgDRNw+/3Y2ZmpqXFnN1uh8vlasuz9Pl8AID5+Xn9s+uuu25bifNGKL2fesFvqcH909rv4IHUHCJecyTRP0yN4huv3rllkn8OhsjKeiDpUp1YqLY7rbEW+s6exdjbSimlilKqFEaClgMHDiCfzxvysuM4DsFgEBsbG/pnZrxcjARb2WwWHo9HX+xJXm/VaoaEWBvgvwCaHoCiUAC0t/1yCnj1WRq/OPNd5I7f1pAwlCTJFBlWStbVA9l9r4ZKYvCpp/pw5swgKArI51ncemu0bnsiv88ePw7UUWh4vd6qwQ1FUXpbmjp5suYzemluCM+7b0YwWAAVQ90xsl2+PpLXC5XnMXHqFGbcbuS+9KWWjsdxnKV6sNA2kE03sxYOrcKsf2qt+bmyn/I8D1EUG5LZpLBJu7z81tfXEQgE9PNXnqurqwuZTAa5XK7hJqTNZoMgCPpcR1EUWJYFwzBNk3br6+s6ITY3NweXy6VfU6FQ0Imxvr4+UBSFbDaLS5cu7TmiIhaLbUuTL92kIb5iDocDg4OD4DiubJ1oYW/BUoZZqAWLDLNgYQ/A4XBgfn6+bYGHqqqQZRkej8eUEWgjBcriogO5HANJYiDLFBYXHfD5JBw+3PgcpeQcTdPo6uqC2+3WfcTIRJXP59vi+eVyufRKa83C6/VWDfZjsRh6e3tx+fLlpo5bL/g1a3Bf7Z1dvOgBRQHBYAGxmN2U4qcazPjJtcsLq1nUOr+umkHtoIXjOHg8noZBy/DwMDRNQzQaNXxdNE0bfjaVKchGlEP5fB48z5ct+Mq8qLBFqtGiiLFHH8XHPuTEY64bkcvRoCjg9tuXcPGiD9fP/QVuuvRNnAeQ/MK9de/JbPDicDgMKTbrEeGlxOBfjjyMP/7jMWSzW2OIxyNhdbV+Gib5/ZLLhfjnP1/1O263GzRNV/WLYRjG0Ps4fDiF557rRSxmh6ah4RjZrn6jX9sv/RKCb1cTbAatqFcsWKgFRVHg8/mwtra2Y6lwHMfBZrMZVsAbIad5noff74eqqhC9Xqx95jOgFAW2t/scwzCw2Wzged7UxqQRKIqCzc1N9Pb2YnZ2dtvfiaLJ5XKhUCigWCzqFUUpitLXX0RB34m+vrGxAVVVceDAASiKUlP1ZaT6915HPp/H9PQ0RkZGMDQ0ZBFiexCWKsxCPVhkmAULuwiWZXWz0HbvwOdyObjd7oZkmMfjQTAYRCKRaKhA6e/f8uehaQ1dXSJYVsUv/dKKIaKllGAYGxsDx3FYWlrSqyCRhWM71FzA1XRJlmWRSqVMLbiIIW0tf6ONjQ0Eg0FT6jOjC2Ji5Csu5PDxxf8O4a5jALia36/2zswG4u0EuR7/a6/h4le+Yso8vB3kWa02LHm9mP30p/Wdb1bTwDCMXnKbVM5r1E56e3tht9tNl3pXVdWQwuvChSC+8Y2DoCiUpCA39pLSNG0biVx6PgCYOHUK0ydOYOrkSTxLfRzh+Tzcbgk2mwanU0Y+b8PLR+7BHwFIjt6GI6gfrJq5f5IG3qqnTSkRNf8XMn69+J9xivocNtAFSaIA1A/sliYnwbIsCh/9aM3vdHd3V/V5I6mhRnD0aAyPPPKWYV/FdvmGlQbyxLOpGdjtdit4sNB2qKoKVVURDofLTOA7CYqi4PV6y5S5rR6P+H7RNA1BECAIQluObRRGPFFJqqPD4Sj73Ol0YmhoCFNTUx0lvePxOIrFov5PNex3IoxAlmXMzs5idHQUo6OjuHLlilW5cI/A7XaDoqh9U9nWws7DIsMsWNglUBSly6o7Uckxl8vB7/c3/F53dzc2NzcBNPauiURyOH58HmfODMLpVCAIMm69da3hOYgZNQAEg0EwDIOpqamyBVKhUGgbEVYKQRBgt9uRyWSQz+frLr5omobT6YQgCHU9hVRVxerqKgYGBjA1NWVokjW66CNGvoOPn8Htl76OqddPYv762sTJX8a/gOMfcoKZvEX/3GwgXgvNEFVLk5Pwv/Yaus6f139b7xhGSYBoVDBk+l+vDdtsNvh8Pl2NKAgCvF4vHA4HOI4DTdPIZrNYX1+v2idDoRB8Ph+mp6dNEwUURRlSFJWq+lZXeZw9GzZUHRHAtoCj2vmWJicxk+rF86fGkExySCQ4jIxkcPhwCs8/78BMqg/Tww/jgYk5AK2Z0JeC4zgoimKor9QjjkvJnuO57+AD4tchMwx+j/nfEInkcOTIZt1jS14vVj/9abjd7qp/Z1kWdrt92+6+pmlIJBIQRRFDBtvs0aMxw32vWqW6ShjtAwSkql8z4HneCh4sdASFQgEejwcMw5T5MXUSNpvNtFK+Fnw+X9vVXmbRStXs/v5+rK6u7ghZ04k13V6FLMuYnp5Gb28vJiYmIIqiRYrtAXi9XusdWKgLiwyzYGGXQNM0CoVCR4gwYGvBSYL+WgiFQuA4DplMBgzDGEoPOHo0hnA4byooI54UTqcTPT09mJ+fb6r0drNgGAZerxcejweFQgGSJEFRFGhvpzSwLKunUhgN8OPxONxuN4aHhzEzM9Pw+2Y8SyKRHNgv3IKpwWxN4qRUQfS32r/DI1PlvmCVgXgtYqse4dWMWkXyenHxK18pI8LqHcMIQRSNCvj2t8eQzzNwOBR8/vOXa7a7am2Y4zi9nH3p+83lcmX9j2VZ9PT0YGhoCKIoYnl5WQ843G43uru7MTs721TbNdq/iKpvdZVHKmVDJsPhsceG8cADjQsMVC74Ks9H/nvxTQfcbhnve18M0aiA970vtq1fj3qW0Xe6PhFaLBaRTqfB83zD1FKHw2GYQDRaAY75/C14FsAV9YO4v2cOt966amg8qjcu9vb2Ip1Ob3uWmUxGbwvtMrwvRbVKdaUo9RLUNBhqD62oLpxO5zWj2rCw95DP52G32xEOh0HTNNbW1nTylmyMtbv9kTZdLf3ZKHw+nymfxE6Bpummnk93dzcAtK3AkIVyKIqChYUFfS0xMTGBubm5jq3zLdQGy7IYGBiA3W5vi/WKhWsXFhlmwcIugabptuxS1gIx0WdZdltgRyrh2Ww2zM/Po1AowOFwGN7FM2t67nA4wLIsBgcHsbKyogebJNgl19lpnxqKosDzfNsWswsLCxgfH0cwGNxmtFoKRVFMK4kaESe1fMFqqUdqkVL1yKpmg/7Sa1+anARN01j+4Aebuk9bMongH38fyelfR97px8oKg1df9TVsf6TaE1F8GYEsy1hcXMTi4iL6+/sxOjqKTCaDZDKJvr4+Pa23GRDStdEOJVH1nT0bRibD4frrk4a848xAT8UVGYRCBV1NVdqv+043JkIVRUEmk0EmkwHHcXC73TWVSIIgmFqQGqkAJ3m9wL+8G5/FBgDjKVD11FIulwtzc3Nln8myjMLiIoZKSON2GN6XolFfM+slCLTm+2W32y1lmIWOgnh40TSNUCgEAPoGFU3TeqXedm6cuVwusCyLZDJZ1r4bqaAZhoHP52taadluJBIJdHd3Y2VlxdTvgsEgrly5YhHdHQZZSxSLRQwPD2N9fR3r6+u7fVnvGNhsNoyOjkJRFIsIs9AQFhlmwcIugWXZlnYoG0FVVWQyGfT29pYZfXu9XvT19SGTyWB2dlZfEAqCgGw22/ZFEsdx4DgOQ0NDuHTpElZWVmoa2dZS8OxVKIqCaDSKwcFBdHd3634oiqJAkiQUi0Xk83k9DdUIolEBr77qB6DhyJFEzYC3mi9YPQVVrWC7XhDeTNBPUmJpmt5S3AWDyD/yCFzFIuLxuOnUy76zZ3Hr35/Ca54A/sT5a9hqFo3bBsMwLZGei4uLWF5exvj4ODweDzY2Nlr2u7Lb7Ybk+kSl9dhjw1hb46FpWwRWu0BSceupO80SocViEbFYrGYlTo7jTC1KBUHoSMU5u91eM8Wpu7sbkiRtO28mk2mocGzV+65RXyMEppn20Eoql9n3ZcFCs1BVdZsXH03T8Hq9CAaDWFxcbOvGIfGIzGazyOVydf0cGYaBIAhwOp17ak2Sy+VM9+9QKARJkqwKsTuI9fV1ZLNZDA8Pw+v1tlwp3UJ9ECsM0taNFs2w8M6GRYZZsLALoCgKFEV1vLz42toaRkZGwDAMXC4X/H4/HA4HlpaWkEwmy75LvtNugq6/vx8OhwMvvvhiQyKAGK2StMZaBvZ7CdlsFm+++aZeDIGkW9psNjgcDni9XrAsi7W1xt5q0aiAU6fGMD3thiTR+PGPM3jkkbeqkhWlvmDvG57H3bOP4U/mPoNLl9ygaQ2qSpUpqGoF2+1WuWiapqe5kX9KgwgzqZfRqIBXgw/g3R9y4h82PgKvUkRPj9LQF8qWTGLw7/4O4ic+AcWAb14tEG+43t5eneRpxQOFEM61UEqoRCJoSFgZQS2SppG6s9l2kclkIEkSGIbRVR4Mw5j2BCQkervTqV0uV82/+f1+rK6uln2mqiry+XxDcrBWuzaiODGiGjVCYFaiUepqPZD3Z8HCbkBVVb0KYn9/f9t9xWiahtvthsvlgiRJSH3sY5jjOMTvvBOCIOjWCTuhWG8GzfRNl8vV0WwEC9WRy+UwNTWFgYEBHDp0CJIkYX19veXNNQvlcDgcGB4ehizLEEXRIh0tGIZFhlmwsEvYiYFaFEXIsoxDhw7pKqXLly/X3C1xOp3I5XJtrSJWrfR3IyiKonty7bUd2VqQZRmyLFclOI2SnouLDiQSHHK5raF5bs5VNyWQ+IINnT6NiVOncON7Ashk3g+G0aAoFDY3d55M1DRt2/2yLKtX2zLqEfb88z24cCGIYLCIp4VDuPUjq1CUK4aIgL6zZzFy6hSWeR6xz32u6XtRVRUbGxvY2NhAb28vBgYGIMsyVldXmyKNyXOo5R9SSaiQ+1xc3KoG1gwhZoR8bHdFz2oVF19++WXDBSoIiCKvXSCFEqrB6XSCpultmwTkXhqRg7Xadb3nLwgCXC6XIaIcMJeebiY9uBIWEWZhr0BVVciyjK6urm1EdTtAChlhYACZhx9Gbap8b0FVVdPrIpZlLaXMLkGWZczNzek+eQMDAwgEApbBfhshCAIURdlRP2IL1wYsMsyChV0AwzA7tiiJx+MIhUK4dOlSw+82423VSaTTaWiaVrPy236B0XSG/v48VBVQFAoMo4FlVRhJCSQB+GvUP4MrKoFhAEUB/P69sSiQZVnfkW5EKhB13M9/7oUoMshkChgaykJRgJtvNlaZjzyP2G23wfW2OskINE2DJEnI5XIoFotlfSFx+TIGnnkGmePHMXDkCLq7u7G6umpaKeZ2u1EoFKr2s0pCpRnT9EbHrIZmCiU0A1VVkU6nkcvlDCk/ScpDO3bQWZaFx+Op+feenh7E4/FtJJDRcVryevHCsc9i8c1y5Vaj6qYknbfdKYmEfG4GDofDCtAs7BlIkoRAIIB4PG6ROW+jGTIMaK2ohoXWUSgUMD8/D5vNhnA4jPHx8banAb9ToWma1b4tNIXmtg0tWLDQNEg63cLCwo6cLxaLgaKouoEgwV70iCmt4rZf0aiqJ0EkksOnPz2LoaEMIpEsxsbSDVMCgasE09jNwNhYGr29OcO/BbaUQUOnT8NWoYohiEYFvPhiENFo8wG2USwuOiCKDFwuGQyjIZdjkc0ypjyzyPPImCAZJElCPB5HLBZDPp/fRlb1nT2LsT/8QwiPPYaf/vSn+OlPfwqfz4exsbG6qXeVoGm65vfJdRN1VqlpuleKY/DxMzXfUTUYVXwtTU7i8okTYETR1PGbBVF+GqmwRVKNWwHLsggEAjWVUoSQqubtZ1TBS4jLF17owWOPDet9pfKdloK0MTPtpxZK+7DNZmvJL49lWSuosLBnQDYpBgcHd/tS9gzIMzE7Nlr9em9AkiREo1EsLy9jYGCgaRWvhavw+XxWaqSFpmApwyxY2EFwHAeKojA7O7ujUt54PI6enp6Gu0/V0pv2ApLJZEtpP7sNYipvZFebmKc38gZ66qk+vPyyH79w3Qw+rfwpvtf9AF6a68H737+BQKAAhjGeXldPGdQOdZIZ9PfnwfMKFIWCwyEjECjgvvuuNH3OdDrdsCBDLpfblh5XiUqFTzabxYULFzAwMIDx8XHIsoyVlRVDSjGj5GipafrHF/87br/0dUwNZg2rt2q918qKo5LXC5XnMXHqFBSe76g6rBTJZBI0TTckboiHTyKRMK1cdTgc8Hg8dceO3t5eZDKZqmOy0eCxstpjfErELedOlxGRtchJm83Wsh8dedf+117D8r//9y1XkrSCZgt7CZIkgef5lvvJtYRcLgeXy9Vw7iJgGMZSfO4xJBIJ+Hw+DA8PY2ZmZrcvZ9+CbGhZxSEsNAOLDLNgYQfAMAxsNhsKhQKuXLmy47sXa2trCAQCDReSZhZKlQE1Qbv9h4AtdQZZ+O1XCIJgeNHayBvoqaf68Ad/MAGKAv7JP/wZJuRTeNw9jOfdN0PTgPvvn8PFiz7DBFa9VK7KIH9x0dFRMiwSyeHkycuGKmoaASmt7XA4qv49m80aSlGold65sLCAZDKJAwcO6J5iy8vL9Y3yDRqbl5qmC3cdw9TrJ/V3ZKSfVXuvtchNs9Uj24VEIoGurq6GqcQcx6Grqwv5fB7ZbLbqWFX6TOjubrhcrpoeYaVwu92Yn5+v+jejBHxltcdfnPkuJs6UE5GRJ5/EgUcfBSOKmPn0p3XCSlXVltWvS5OT8L/2GrrOn0f+r/8aqYceavpYDofDIsMs7DnIsozu7m6LDHsbdrvd8JrC6XSCYRhDalwLO4toNIrx8XEEg0HEYsasICxcBc/z8Pv9FtFroWlYZJgFCx0GwzCw2+1YWFhoe6VGM0gmkw0XkkYDoMqA+jN3v4Kjrz+BpcnJjvkP5XK5fWOmXw0OhwOZTKYtnmwvv+wHRQFut4z/kfoMnE4Jj/MnEAwWEIvZ8fLLfvC8VpPAqqYMqvWuKoN8I+mKrRKitcjAWgRsI9Qiw0RRbItXRzqdxvz8PFZXVxEOhzE4OIh0Oo2lpaWqxDdFUbDb7YaUmFefBYf566++I9LPmLdJFA3Awj33lD1vyevV+yR5F7XIzWptoBPEdiU0TUMqlYK/RtVPQmYWCgXIsqw/T4qioGkaGIbRFbcDTz6JoVOn4Ha7DRdOCAaDkGW5ZpBo1O+vstpjznMbprzFMnJRq/g3SUfc3NwsW8g389wlrxcXv/KVrd/9038KezrdtNei0bZpwcJOQpZlCILQkSqz+w00TcNutyMejxv6fn9/P9bW1iySew9CURQsLS1hYGBAJ3UymQzi8biV9lcHDocDoVAILpcLsiy/48cEC83DIsMsWOgwOI7bdSIMAJaXl3HdddfB4XAYrm5YC5UBdc9Tz2Di6S0CbGlyErQo6v5DZoPoWoGgoiiQZdmwqmavgfi2VfMlMov3vGcT5893IZ1moWpd+NtDv4q1GTdsMQ2atvX3ixd9VQkss2mPlUG+ERKqE4Ro6XVHowKcziJuuWUDd9211PC31RZJqqoa3lU3ApLKu7KygvX1dQwPD2NiYgLRaLSqSsxTLEI4fdoQ4UH6xPqxY+g6dw5Lk5M6yUKLIsYefXTrnqqkOFa+i1Jy012IY/Jn30buutuqXkPpbwmpduGGezGT6jVNSNYDqXpbmj6qKArS6XTDsYqQZU6nE9njx7FityNx772Gzx0IBOruxhtRlhGUkrgStpOLC/fcA5Xn9XfHcRyy2ey29tls/yklNKVMRq/eaRZWNUkLexWyLCMSiaBYLGJ5efkdqwZxuVxQFMUQWdLd3Q0AlupoDyOVSmF6ehpOpxMcx8Hr9aKnpweSJGFmZuYd1c4FQUB3dzcURYHH44EoituKFXk8HvT39+sFjyxYaAUWGWbBQgdhs9kgiuKuE2EE6XQa3d3dNVOCSj0l6qkTKtVCq3ffganBrP5do/5D1ZQ+9QJBSZL2LRkGbMm521E5jhBA//APIaTTHLxeGQMDefT3Z3DsWAxHj8bwj/5RoiqB1UzaY6O0TYJS0gbYnnLXitKIXHcyacNbb3lBURp+9rNg2fOoBVVVoVVUlczlcm3ddVVVFdlsFm63G4qiYHp6GqFQCENDQ4jH41hZWSn7fs9TT6G3op3Xej6lflBd588DuPpsV2+7DRS21Ebrx45hqIJgq0x/LCU3J3/2bdx05ptYn38JF7/ylW3vpPS35Bp+ON6DF0Yebrt/XD6f15VMoigikUg0JGRKn1dG05BnGBROnDA8RjidTrAsW5cUJRUfW1F0ll4nedekkmY1pW6rKaul5+MOHDA1ZtrtdkuNYGHPolgsgmVZ8DyP3t5eRKPR3b6kjsHhcIDneV25SlEUVFWFqqrgOM6QB2kwGEQoFMLs7KxFcO9xFAqFMkUuRVHo7e3F+Pg4Zmdn930hKSNgWRZDQ0P6Wj+TyYBhGAwMDCCbzWJ5eRmqqqK/vx+iKFpzlYW2wCLDLFjoECiKgs1mw9zc3G5fio6lpSUcOnSoZhqMzWbTybB6pFSlWqg7Up7C1SiYsyWTEE4/h2+tfRFpe2CbdxFRlgnRqK6EkbzetqQY7ja8Xi9kWW55p++uu5YQCBTwwgs96O7eWiTddNMWEQbUJrDMpj2aSU1spGhpRTFGrvvyZRc0DWAYDbJM4R/+IWRIHVZKhmma1hGjVeJrR86zsbEBt9sNt9u9jQxLfOQjUFUVS7fcon9W6/mQfrR+7Bg2b7xxWzryzKc/DQAYOn162++rpT+StpG77jasz7+ErvPn0Xf2bFVSjny2NDmJK1eceLp4f0f84wqFAtxuN/L5PBKJhKHfVD4vRVEQi8UQCAQMKbp6enoQj8frjisURcHpdLaUTlvtvTqdTuRyuaoBar20ZbPnWz5xAsFg0PBvLTLMwl4HmTtdLldbNpf2Iux2O0ZGRiBJEiiK0lWzmqbhrbfeMkTQ9/X1wev1Yn5+vuVsAAs7D03TsLS0BFmWMTw8jKmpqWt+bHa73ZBluYzoVRQF+XwePM9jfHx8m2WCBQutwiLDLFjoEDiO2+YFs9sg6pWuri4sLCxs+7vdbtcXTY0IrXpqoUbBXN/Zs5g4cwqT43786P0PbvMuIsoyz9SUroTZqQp37YKqqvqETVEUGIYBwzC6SqkZXLgQxMWLHhw+nMLRo7FtxBbDAC++GKxLXJlJezSbUrk0OYnoghOn45/E0AVWJ+ZK/176bzMg151MMojH7VBVCpoGhMPmF/mSJHVkIaWqKiRJKiNi4vE4+vr6QNN02TkVvx+bJ0/CWUL+1Ho+pf1pPhKp+V2zz7fMZ6rkN9XIG8nrRfT++5B8LIDUGhoSqWb93WRZRqFQMEyEAdXvl3hwhUKhun5fRF3SSFmiaRpsNpvuUdYMKq/TbreD47i6iuFWVJSl55OKRVOKWo7jLAWJhX2BQqGAoaEhzM3NXVMedw6HA8PDw3rQD1yt9G232yEIApxOJ9LpNHw+HzRNQ7FYRCAQQKFQQDwex/DwMGw2G6anpy0vpX2OtbX/P3t/HiXHfZ/3wk+tXV29b7P3zGAADElBIm35gibOZRTSWiCRTgBREsnoIrQZQqvp5CbHzJs49rnnvNfx9bXum2vnKk50DcfLRXxJUJHJaElGjkRFpg8ZQJZEWjBJLIOlp2fpmd6Xqu7qqnr/GFSxu6e6u6qXmR7g9zmHB5xeaq/q+j31fJ9vCoIgYGFhAVeuXNnrxRkqPp+v7b1Z7dZvGcuy5JgmDBSqUCiQux4CYYDwPA+O41AoFNoGaO8lLMticXERV65c2fGDous6UqmU42VuN3Dr9Lp47hX8toUzrPF7jRlJSiAAn8830h0lja6XkiRZiqCNziSnXLgQwZe/fJcpTD377Ds4ejRtig4MA3zve+O2hSs7g+3XX4+YzrNUSsCDD27ggQfa5460W8ZBkkiI+D/+j/cgk+ERDtfwK7/yN13FFpqmMT4+bv5tt4OkcZx+f+ExhBcFW6KO3+/fkdN0+PBh5PN5pFIpy+/YLQvcLTodG3ZELqciqkGrYOhkuVrheR7hcLhtw43FxUXouo7Lly9bvq/rOiqVCsrl8kAdqTRNIxqNgqbpHW7BRgyX36XTp/t+EODxeOD3+219dnJyEh6Px1YJFoGw17AsC57nIUnSwDt1e71e+P1+sCwLmqbNnLJhXKeNkkhZljE7OwtFUSyvO0bZNsdx0DQNqqpC13XQNA1VVcHzvPnQc2VlZeTuPwm9QdM0Dh48iEKhgI2Njb1enKHAcRwOHz48FNc+gdAJ4gwjEAYITdOgaRpvv/32yN6EGPkTY2NjO9xhFEXB6/U6LglqV97V7nUlEED+MyfxSKKAZFLB9LSEBf8aps69O9BtdcIAaArYHiWMsrtSqdTxRrmfm+iLF/2gKJgdIy9e9OPo0bTp0Hv99YitLDBDUGBkGQdvBa/b7SS54F/D3LmX2ooR7ZZxkMTjFfzKr/yNI9dRqyvGrrghnnsF97/4e9Cjb+NLR34HjzyFrvOzmnYymcT8/DwymYylSCoIAqLRKPL5/Eg88ezk7LSTH9ctl66dqNXtmjnz8ss4dPYsaFnGtVuloe2o1WqoVqsQBMHyfZ7n25ZX1Wo15HK5gZdl0zSNcDgMhmG6ik2N7q5GAXLBv4aZl18GBWD94YebHhYA1tvWyTHlcrlGRpQlELphRA64XC7E4/G2eahOiUQiGBsbg6Io5vng8/mgKAo2NzebPmt0tJVl2fLcYRgG4XAYqqqiVquZDUOAbaF6dnYWuq5DVVVT1Gp37TFEMuO/1mumrusQBMHMViLcHmiahkwmg1AodNuKYV6vlzyEIewJozmyJBD2KRRF2e7ws5ckk0kcPnwYHMft+PERRRGSJHX9UWocdLUrz3JSajl1rnuelJPObruFpmnI5XJDL9M4cqSAV16ZRDrtgq5v/91Io3BVKrHY2hKQSIg7hAtDoLxy6hQunT7dsaSutaTy6GsvddxH3ZaxE91cQa3L5SSrqlUQ6TTYbzyuv7/wGPTo2/jZre/i+OoLSCYf6zpfq3WoVCqQZRnj4+NIJpOW32NZFuFwGOVyuaeGG/2U1Q16mt1y6bplx7WbL9XybzfK5XJbMSyRSJhd1hpxklnmBI7jEAwGm7J/OmEIkq0uu/8P8yIO/Zdb3UMvXMfhd14F8O52tNq2Tkr17QZzEwijRLVahdvtxsTEREfHZTdomsbk5KSZX9h4nqqqimg0ajpGOY7D+Pg4/H6/KWSVSiWkUqmm+4GpqSmIomhGJrAsC0mSUKlU4Pf7oSiKo3POCNG3wpjOwYMHcfPmTdJp7zbCcADertzO60YYbYgYRiAMkG6dyUYFRVEgSRKi0SjW1taa3qMoCqFQCFtbWx3FCWPQRcsyNEGwHDA7CYLuJpy5XK6R+7HUdR2ZTGZXBo9Hj6bx7LPvNGWGtZasPfnkdbzxRhAXLkTx6qtj+PrXZ3DiRKIpYL4pT8iGwNEoPK36O++jxmUcG6tCVWEpyBk0db2bmoIkSbYEMSciDUVRTYKIrusdhYhGMSF87Bfxzyf/LT6svoA/F57AqenNtt8zaLf8N2/exOLiIjKZTNswY4qienaG9dOcYNDT7JZL1+1cbzffxIkTUG9da+xQq9WgaZrldaNSqexwDDrNLLMDTdPwer0QRbGpZLNd+WYrjS67a9c8+KeJf4iPMz6AAv5i/YP48l2/bnZvBdrnqLV2U20Hy7K3Vf4S4c5BlmUEbsUpLC8vO3J20jSNWCyGcDiMer1ueY3Wdd0sYwTevV4bZV0URZnB95cvX4aqqma+V+P0qtUqWJY185EGnStruMfm5+eRy+WQSqUGOg/j99PuNYwwGCRJAsMwjh4c7hcoikI0Gh2pjGXCnQMRwwiEAWE8UW+XCzRqrK6u4uDBg0ilUjtuGhmGQSQSaeq01ipAGIMtRpabBq69ukkM4YzL5zF37tyOvLDWHKZRIJ/P76qL4ujRd7tFtstlSibdqFYZXLrkh6pS+OM/PohYrGp+r59OdXa++847Ply4EIGq0jh0qNQxM6pR9Nh6+mmEQiFkMpmurhknIo3X6zXFEF3Xkc/nO3bWahQT1i+58ZP1GbxBPQdmXcP6eqknZxiw7c7JZrOYnp5uG4KraVrPQkQ/zQkM2p3jvTY8iMcrSCTEHU0duh1HdhoJdFt2g1qtZukOM85boyubqqrIZrPOVrLDMtBjYxBFES6Xy3LQ2Cncv5FmxyeHLTWGM8IX8JT6x/i56p/j8DuvQn/tbrOcvJ/zm+M4UiJJ2LcYYhXP8zh48CASiUTXLopGxuvk5CRomt7hBmvFyAW1aqih67p5XVlcXDQ7QVrdIwx70G8sp8fjacphyufzjh/YGt38Wrv4GS43l8sFt9s9sjEWtwuSJEGSJMzMzODmzZt7vTgDxWgEQcQwwl5ArlwEQg8oioJisWhmP3AcB5ZlUSgUwDDMvnhiVq1WUavVEIlELAU8lmURjUZRKBQgSdIOAaJRvGp0a8RffhkHz54FI8tYbsj1sSuSGfMJvfmm2Uly/e//fbhcrkGuft9Uq9U9bVfeLpdpelpCNstDVSm4XCo4ThtKdhewM0z97Nl5nD27AF3f7vTo9SqYmKi2zS9rFD04XQfP86YIy2SzbY8XuyINx3GmiGq4+Lo5rxrFBCMDzedTIElM39txbW0Nd999N/x+v2UuXz/CqhMRpN252O4c75Veg/Q7zbddgH87gbSTO0TTNDN8u1gs2hKCOl3HGq9dl371V+EKhdr+FtA0bQpxnabZ6LJjGOCrX53FRzf+BP/f+q/it8VfxXc++o/AHH+w4zLb/U1yu90Dz0kjEHabWq0GhmEwPz+PbDaLjY0N8DyPQCCAYDAIVVVNIYeiKNOd5eRBRKdrhaIoqNfroGkaFEXt2QDf6DLZ2E12YmICk5OTWF1d7ZoNq6oqisVi2/scQ/xTFAWlUgmCIMDn8xFRbIgkk0kcOnQIwWBwKOX8e4HH48HExARxJBP2DHLFIhBsYrhK1tbWOj5Zo2natMaPWllfK2tra5idncXm5qblzR1N0wgGg/B4PMicOIHLFIXVj3yk6TPGwJVlWaBehzGV1qnZdfMYAsfmsWPI3nsv1j/2MQQGlIE0KHRd7ynXyQ6/9Vv34M03Q7j33iz+2T97q+k9Y9B84b0nsbW1nQ0GNOcyxeMVnDiRwL//9wdNUcpJdpddrISOv/qrMCgK4HkNskzjyhU/vN7sjswoK4zBOsdxiEaj8Jw7h0Ntjhc7Ig3DMAjdEiNUVe0pnH5srIpCgUOxyEHXt/+2ux7t2NzcxOTkpKX40m3Q1CiaLBcmHTURaJzGkS99yRSaG7djJ5GxF8dntyB9p3QS19ote6dyknq9jsnJSVsOEoNO17HV48dNET/7jW+g+PnPdxTxBUFAuVzuem1sLFWemJDwg//yMP7wJ/8c3Md/DtpDGroVzNgdnHZqa08g7CcMN5Pf70ckEoGmaaZIBcAUwIblhDQC8UeBRsdNvV4HwzAYGxvrKIYZJeN2rwdcPo/xc+ew9tGPQpydhdvtHsiyE5pRFAUrKyuYmZmBoii3RefF8fHxtt1TCYTdgIhhBIINarUalpeXbT2J0TQNpVIJ5XIZgUBgpG8KyuUy6vU6wuEw0un2jheO48DNz0P+5V9GoF43mwRQFGW2+ZYSCQT/7M+w8fDDZoZYI62D1XaD69ZOkpFIxHZJ0W5Rr9eHUh75W791D7773SkAFL773e3jplEQMwbN/+3wON4+8FPQdeDuu3O4775ck8jwvvflcPBgGbkch2BQwcTE4B1smUsyPnX93+KH953AcmEKyaQbP/MzGbz1VhC12rYg5Pcr6DTWaBQBsqdPm68zDAP57/09XAGw+uEPO142juMQCoVA0zSKxSJKpZLjaQBAOFzFPffkoCg0OE5DONy/GJZOpxGJRBCJRLC1tdX0XuPAjMvnEX/5ZegAVk6cgBIImNsrl+fxfO5XbTmuWs+zqaUlxM6fx+b99zsqQ+wlP2x6WoKvmsEH/vsLWJp6wpYo2olO4lq7Ze80mCsUCohEIo6cDJ0EQyUQwMXnnjO3N1OpdBTDRFFEuVx2VI4aj1cQ/wwAPIyZrjLYNu2aCDRCURQCgQAJ3CbcNui6jmq1ShwnLXQLYpdl2XHJeOvvg67rEEWxr+UkWFMsFrGxsYEDBw7g6tWre1qhMAhUVQXHcUMVpwmEThAxjEDoQqVSwVtvveVY/NB1HblcDoqiwOfzjWzpZCqVwuTkpK2sJoqitoWxluBpXdcReuklHO4wWG4drNodXI/i0yJZlocy3TffDAGgQFE6dJ269fe7rB4/jps3Pfh27QmMjckABESj1R1CSDLphigqCARqUBQKmUsyHnzt3EA7DX5g+Wu4//Lv4fcBXJ3/AqanJTzwwLag+sor4+B5HceObXV0BDWKAP6WYwrRKKRnn4WrVILiQMzyer3wer22yyI7MT0tIRqtmaKTE4dbJ5LJJGZnZ5HJZNqKNVNLSzh49lbXQEHAjccfN7fX9yOPgfrRu6Hq3/nOOD74wY2uuWyN03ByLLhcLqx/7GPm9+yy4F/Dv8o+h9nLr+G+n8oiHz9p+7tWdOtSaUWlUoHX67UU1FOpFGq1GjKZTNvvt4qJ3VyJje+rtVrH4HqWZeF2uyFhcE0PWmltINEOjuOgaRoZjBAIdzCKovRUftcq6OfzeTAMM3LxFrcLmUwGHMd1zCDdLxidnYPB4L4X9gj7EyKGEQgdkGW5JyGsEcPG7Pf7B7VYAyWfz2NiYgKBQKDnDIJarYb0Rz4CXddtD5btuiFqtdrIueucHA/tMo6suPfeLL77XTd0nQKg4957m5/OKoEAEk98Cvnnwyik2gs0DAMsL/tMEeenfV/H4n/pLDw67VBUefxhnAeQX3gYTy6+60w6deo6/vbfTuH55+e7ihaNwoGVWEFRFHw+H0RRhCRJkGXZcttzHAdBEOB2u8EwDDRNG0iXz25dEa2w4zIyHJnBYNAUYjRNaxJZV48fByPL0PHuOWJsr3BCgP5D4No1D5aXfQAoPP+8G08+eR0L/rWOIfi95IC5XC6Ihw9DOngQflVFqVSy5baYWlrC7JuvYfP++1F5/OG2n7NyiVq91sv+ALYFMZ/PZ/lesVjsWGrSKiY6OZ81TYOmaR2drX6/H9VqdWjliXbL9RszjoggRiDcvui6bnlNMh7g9nL+W/2ulG/cwNSrryL38Y9DDYXafJPQK7lcDtFoFJOTkzu6wu8nNE3D+vo6WJaFIAi72pSKQACIGEYgtEVVVVy+fHkgF+ZyuQye5209od8Ltra2MDY21pMYpqrqdraEzUH2u4NJEYqNz49idxm7bjWnAeJGSWS7zDDAniCgqsDCQgkcp0JRGPzovr+D+Ey5o/A4OzuLUCiEa9eu2ToOlEAA+c+cxH3QADQvg1PRgqKojgN2hmGaHF+qqpqOG6tw8EKhMLAbqsa8JjvwPG/rc9lsFuFw2HRkZrPZpmVWAoGmBhSNLPjX8BvBP8Uf+H4BwBwOHCiZDrwHX+segn/hQgQXL/px5EjBVkMAoysawzBgGAYej8eWGGbXhWblEm3nHHW6P4DthxrtxLBuJc+N69BLQ4BisYhgMNj2fZqmzTL1QYtQLMvC6/Xa+qwhIBviHIFAuD0xyiRbhW9JkgZ6vzXxn/8zJs+cAUVR2Hr66YFNl7BNtVrF8vIyZmdnQdM0ksnkXi9SX+TzeVJaS9gTiBhGIFhQLBZx/fr1gYZTFgoFuFyukSyXTKfTiMVi8Pl8joPhyzduIP71r9squzIGkwElg4nk15D6pWMYe09n8WA/Bzr3EiBuJYC10k0QmJ6WIIp1UBTAcXWEFwXciHcWHovFIjiOw9jYmNlGvR+ciBY8z9s+L4wuYFYoioJCodBXaWQ/0DRtWwwzBGiXy4XNzU1Hyzy1tITFF88AnwJ+TfzVJgfe6j2dHZcXLkTw5S/fBYoCXnllEs8++05XQaxV/OV5HhzHdRUc7brQrFyiTnK0ulGv16FpWk8NTRrXIfmW8/NZkiT4fL6O7jCO48wuqoO63lEUZTaQsMvGxgZ8Pp+tfUsgEPYv9Xodbre7KSNw0HmBq8ePg6IoKCdODHS6hHcxrtO3w/Xa7r0TgTBoRrvVHYGwy6iqiuXlZVy8eHHgXVpUVYWytoboH/4hGIfhpLtBLpfD2NiYo+/UajVEv/51LJ45g6mlpa6fN8Shx/L/AZ+5/C8x/q0/73Vx9xS7A8xeMo4GgeHMevDBDVvuFZqmwXEcSqUSisXirj+dG0QZbKVSwdbWVs9CWCIh4vXXI0gkel93URQdiQ+SJMHtdju+1qweP45Lp0+j8vjDO/azId60E6YvXvSDooBIpAqK2v67G62OJYqiBlr2rQQCyH3mM5aNNNqth9P91c7N2c2V2Iid85nL5zF37hy4ho7DdnJQOI5DLBYbyLlA07TjxgDA9n6+du0aKIoiAxMC4TZGVdWmLt2qqg5cUFECAVz/1Kcg23SnEpwTCASgaRpSqdReL0rf5G/9ZpLfHsJuQ5xhBMIt6vU63n777Z47z9kh8LWvYeIrXwGAkbONr6+v45577oEoiraeEOq6jmKxiIIDB4cxmPxa4H9C6TAL8ZFjMOS3dt0lR62TJLBdfmTnxrHXjKNB4MSZ5Xa7m0QcQRAgCMLQGgU0wjBM3+XD5XK5Y5v4bvRS/tYKTdPweDyOvpNKpXoS3RvdSvGAs7LBI0cKeOWVSaTTLuj69t/dsBL4eJ6H1+sdyPXS6/VCFEUUCgVbpYK97K9O02VZ1paIGo9X8AuP/hjj3/pzbDz6YYzFd960W5V32hVoaZpGMBiEx+NBuVzuKUzY5XIhEAj0fN2s1+tYXl7GgQMHiEOMQLhNUVUVkUjEzJoappu6VqsRgWNIhEIhU0Ta79TrdVy5cgUHDx4EwzAj2TyLcHtCnGEEArZL8d555x3bAzurp/92SHzoQ1j7x/8Y2ZMne1jK4VMoFDA+Pm7rs5IkoVartXVwWG0jQxy69+cUMP/sY00lksYgstVh1tq5chRwcmMXj1fwwAPpXRXCrOh0zFq5UQKBgGNnSS/zDwQCfZUOy7LcUQizc642lrNS1PbfdmicdjAYdFyGVyqVdv2J7tGjaTz77Dt46KG1HSWS7bZVO2HFELH6QRRFM9fK7nHQy/7qNG0nHc+O/uQlfOjbv4vxb/35Dlcal8+DlmVcPXWq6eGA0xwejuMQDAYRDodtn4McxyEUCiEUCvX9AEFVVVy7do0MYAmE2xRN06AoinntdXKNcurKHcXc19uBWCwGlmVvC1eYgRFnQJq4EHYT4gwjEACsrKw4yspqfPp/4b0nt50Cj3y4a/6VEghg7dSpkR1krK2t4a677oLb7e7oSjBcYZ1o3EavHvvFJneUlTDULiNoFFtzC4Kw757GtQskFwTBUnA0gr0zmcxAbmat5u/1evvav5qmdd0P7da7sStgr+WsxrTdbjfyd9/tePkVRRnY008nXQ6PHk1b5oS121btrldGuSTLsm0FyXaOTwDw+XzweDymUGV0Au1GL/urUqnA7/dbimJut9v29f/Ce0/ivx0ex7drTyD/fLjJlTbz8ss4dPYsrpw61bSuve5jl8uFaDQKRVEgyzJqtdqO5hFGYxaO4waaR6mqKmq1muMuswQCYX+gaRpCoRDK5bJt8aHVlfsLj/4YR3/yEjaPHUPstdcsr/NE2Bg8PM8jFotheXl5rxdloIiiSH5zCLsOEcMIdzySJGF1ddXRdwzB5sJ7T6Lyb17Dhy7/Ln7/mheJf/axrgPRUb7Ia5qGYrGIsbEx3Lhxo+3nZFnuuh6N28hOSZNV2DbLsiPpDKNpeodg2GnQPwpYiY3dsp8YhkE0GkWhUOg7XLd1/h6Px3anu3aUy2Xbx2HjeluV2fVSzrp6/DjcoojSJz/Z0/I7KUFrFbu4fB7iuVfw/YXHUPOH8L3vjTsqG2w8XoFtIWzz2DFzvRrpJFhSFAWPxwOXy4VisbijtNZKYBMEAT6fb4frieM4YGur63nUrfzY6lysVCrQdd3SicgwTNcHAAbLhUm8euALGBuTUUihKUTfmKqVJKUoSk/XMiO/ay8eoNTrddsCJYFA2F/UajW43W4sLCzgjTfesPWd1qZA49/6cyx++wxCb76J2PnzALDjPm4Um0btd/x+P2RZ3pUoi93E4/EQJyFh1yFiGOGOx8hMcIISCODVY7+I73xnHLnQAXh/uo5vB57AvUmlr+yaUWB1dRV33303XC5X246Cdn6ADXFr+fXIjg5sC/41W8KRz+cb2RupaDSK1dVV0/XRzlVjl2GLaVZiYzAY7FpSRVEUAoEARFFEuVyGLMs9HcON8/d6vfB6vX3tW13X2wp0rduydb2tunz2UsqqBAK49olPIBQMWgog3bArMliJd+/9Ly/h/hd/D28cDuH3PP8zPJ46Dhwo2+5y2Hi8Amh77AqCYKvsjmVZhEIhqKoKv9+Pra0tVCoVbP78z4NhWWQefRR+v7/j9ARBQMzmeRSPV969jvibz5l256IkSeA4zjLbzev12hLDOrnSEidOQBUEy/zEbDaLWCw2stczK3ieJ5lhBMJtTLVaNV1Gdtyxrde/jUc/jEuzZWweO4bsvfdaXvtGMfd1vzPq44hekWV5X/1GEm4PiBhGuKPRNA3p9M5yIaCzOGEMTisVBssJH/IL/xgiV8f09PWu83SaK7TbGO6w8fFx3Lx50/IzTgZIDANsbAgolxmIoorpacmWcCQIwkiWSALbA/9Dhw5BURSsr68DaF/maZd+xTSnhEIhCIIATdOgqqopzDAMA4ZhdtyQGDlGuq5DURTU63XzO7quo1qt2j4uSqUSyuUyeJ6H2+2GIAiOb4AURWkrJnXbloPs8lmtVlEoFJo6cw0aK/Eus/AY3jgcwg/vOwHPmopSiXO0PlbHq9Wx6/P52k6DYRi4XC64XC4wDANRFOF2u82SvVKpBEQikH7pl2DHA8jzPFKPPtp2WVppt587nYuFQgEul2uHK41hGFvlGYYrLXNJxgeWv4aK/2Eo6L7vVVVFpVJx3GRhr6BpGizLtn0gQiAQbg8URcHExIStkrtWV+5YnMeN92xfe2/E45bfGdVYkP2Mqqq3pcholOYTCLsJEcMIdzTlcrltnovVQIvL5+H/f76FwrIHnPh5HFjc7oI3N1fCBz+4YctZMshQ8mGxtraGxcVFy25iuq7bzsBJJER873vj8HrrKJdZPPLIKuLxClb9nYUjlmX7DlYfFhRFYW5ubkdwu5UDqZFumU6dBvC9usasvsdxHPx+PxRFwdbWlqWARVEUXC4XRFEEz/NN+6Fd2VYwGMT4+DiuXLliNlfohCGgVatVMAxjuobs0jj91vVs3Zat237QXT4rlQpcLpfjrph2b2atxTsBz89/AVQBEMU6HnkkCVWF7fVpPV6tRcNphMNhANv73RBIDAGMoiioqmqKqZIkIZvNYnZ2tqfyDYqiIMzM2BaD250z3c7FUqmEYDC4Y948z9ta7ni8ggdfO4fFF8/gUqCGG48/Di6fx5EvfaltqRCw/XsjiuJIXtdaEQSBdPMiEO4AaJo2H4LZOeeddKo2rquEwSLL8m0phlk9iCUQhs3oj8oJhCHSqSzGakAd+fdLeOgv/xDvB/A3vgm8jpP4hewfQvzUMYzFu//gsyy7L37A6vU6JElCLBZznKfWiOFoOXCghFRKgHGf1W2wCmw7OFiWBU3TO0KjOY4Dy7J78qM5MzMDmqZx9erVvsrcWm8mO22TXlxjrYPztVOnIIoiNE1DJpPpaLPXdd3Mo+B5Hn6/v2vekaqqYFkWExMTuHTpkq1lbPxuNpuFx+OxXRrbeNPeun0at2UiIeJbf+LH8dUX8K2pJ/DIU+/ezA+yw2exWDQFIrvYFcbbiXeDFPRaGR8fx/T0tHme6boOTdNQr9dRKBRQLpctr5/G+vea+2GIik5KsZ0iSRL8fv+OJ9But9u2iNf6+zC1tITY+fPYvP/+tiK/qqqo1+sjmYPYiuEaJRAItzeqqsLtdsPj8aBQKNh6+Mbl85h5+WVQ2C4Pb/e5/SL+7zeMh4i3S9h8IBBALBYDx3HEjUzYdYgYRrijaRywtd4AtA6on39+HvXCZ3DZw2NqSsLroY/jf6r9MT59+bdx6SenTat4J9xu99DWZdAkk0kcOnQIqVSqaTsZNzZ2boZ6LUer1+tdB9NGWZbRfWY3iMVi8Hg8pthjN7fBqszNiXjhpAQzGAxC0zRMvPwyYufPI/c//o9QTp1COBxGLpdz7Nip1WrY2tpCMBjsevxevXoV6XTa9nZpPecMgcW4Me8kHDfOo9P2SSbdOL76Aj5z+V/e+vuxgQtHwPYxW6vVHJX2GuWEdraXId4Zbe07dWbtF0OQTCQSjr/bb1t0iqIQDAaRTqeHmldVrVZ3HM8ul8vSDWvQKYuu8RhUAoG2A8parbYvxDBRFG/bXBoCgbATIxfUeLjEyLKZgdh6fze1tIRDZ88CAFRBsHwoYTRXIQweXdeh6/ptIYZNTk4iEAigVqv13aiJQOgFIoYR7mgan1h1ct8YYobvgBv/Z/pfYNwrIRqoQn/0A7j0k4wtkYKiKIiiONgVGCK1Wg2yLCMajZq5WAYsy9q6GRp0OVojqqqiWCyiXC4jEAg4LlFzit/vRzQaxbVr18ybD7siXL8ZVU4dMB6PB5UnnsC6y4XsyZPQgkFkMpmupYudyOVyANoLukbZpROszjlN01Aul1GpVOD3+9ueM43nbqftMz0t4VtTTwAAlqaewCPTBcvP2aXTU3NZlh2JYRRFwe12274BtOMwdLrMTZ+7VULbT1lLv2IYsL1dwuEwstms7WP2woUILl7048iRAo4etc6BbERRlB3HstFdtdU5aWw/RpZx8NY1zzjemubbcAy2+z3ZL52yRFEk4fkEwh0ETdMINMQM0LLcVhRbPX4ctCyDQvuHdIFAYF9UQuxHjO26X35P2hEMBhEIBGw1ryEQhgURwwh3JNVqFYlEomnw3sldsuBfw8S1r+Hb009gbs6Fo0e3cN99uabw0EasBp9WZTmjztraGg4cOIBUKtX09InneVs3Q4CzfIle0DQN2WwWPp8PXq+dmG7nCIKAmZkZJJPJJmdVv2Vu3UgkRLzxRhAAhfvuy9rLgro1yFdDIWw9/TQ0TUM+l3MshFkdw7lcDizL7nC26LqOfD7vaPpA+3Oucd71qSnL0km7N9nxeAWPPLXtCHtkutD3sdhJNO9FbPR4PLbFsF4dhp2WmWVZs5GB4VTrh0GIYcZ0XC6XrW164UIEX/7yXaAo4JVXJvHss+90FcTaZePwPI9oNIrNzU3zNWP7XTl1CpdOnzaP107zbXds7we3FcdxYBiGlKsQCHcIuq6beZDq7KyZg6gJgimKAe/+fiiBAK499VTb6Xm93n1VCbHfYFl2XzvC3G43vF4votFoT/miBMIgIWIY4Y5C13Vsbm7i2rVrOwYlndwlP/uD53Ho8lksTm/i6umnug5AWwefbrd7X94YGEHokUikaXDocrlQ6XIzZNApOL7XYHgrisXiUGz5LMtifn4e6XR6h+DjcrlstSMHnIuCiYSIP/iDQ7h2zQuK2h54nz59pes0Ggf5tVoN2Wy2p5umdgJKLpdDNBptEk1kWe7JRdLunLOat9/vb/qME/dSr4Ks1bHbSTSv1+soFotgGAY8z9sKg23M5OpGrw7DzWPHEHrzTWweO7bjvUAgMNCA40Hmw9gVji5e9IOigEikinTahYsX/V3FsE7Tbn3a3loCaWe+veaZjQKRSGTfOw4IBIJ96vU6PB4Pcrmc6cbOA02imN1O2T6fj5RHDhmWZffFg5VWRFHE5OQkOI6DqqqQZXlfi3qE2wMihhHuGFiWxdWrV7G2tub4u8bwbmamgpqNQXXj4Inn+ZHtjGiHjY0NzMzMYGtry/zxtbMuXD4P8dwr+Erq8yi6wpZlXYboQcsyNEHA5rFjiL32miNxrFFQK2Db1TCowT1FUZifn4ckSdjY2NjxPsuyYFnW0cCxW1dJg2TSDUli4HZvi1uyzNhyAhn7qFardQ3K70Q70ader0OW5SZxd9A5D63zLpfL4Hm+qRSW47ih5mW0K0m006nQgGVZM9eu0znDsqwtMdGuw7BVZI699hpi588je++9uBGPN302n8/vEDf7YVDOMMC+sHbkSAGvvDKJdNoFXd/+uxudXLqt53O7fW5nvq37YpTdwTRNIxKJIBQKkbIVAuEOgqbpJheuKIrgOA6FQgG1Nte/1mub0QWcdI8cPl6vd9+VsTMMg/n5eciyTH5fCCMFEcMIdwQsy+LatWs9CWHAdkC86uDJmDF4YhgGkWBw3wphwLbjSlVVhMNhpNPbrgc76zO1tITFF8/g+OEQvv+zT1uWdRnbk7llww+9+abZ/dCuq6LVRTTIwf3MzAwoisKNGzcs3zecaHZLBJ1kPk1PS3C7VayvM6AoYHxcteUEomka9Xq9LyEM6OxsqVQqphimaVpfWWR2510oFJq6NRrb3q4zzyn9Nj0A0NR5MRgMth0k8Dxv+8bWjsut9Zzo5mbLZrMDy3cZpBhmtwz56NE0nn32HUeZYZ3W1ZivlXO18bWjR9F1vq37wu467TaBQACTk5PQNA2SJO1L1wGBQOiNer2OYDDY9GCL4zhEIhHUajVIkoRqtWrZxZnjOGSeeQY8z+/re939RDgcxs2bN/d6MWzj8XgwOzuLWq3WNqKAQNgrRvOujEAYMIVCAclk0tZnrQZAvZS8MAyDSCRyWwSIbmxsYHJy0hRY7KzT6vHjyOV5LKWeQLFNWZexXbl8HuotZ1j23ntti47GfBr/pdJpBF96CaVPfhJqKORgLZsZGxtr6hzZDiMA3Y6YYSWwGK+3On3i8QoefTSJ11+PIBhU8NBDG7bEGIZhkM/nhzqYrdVq0DQNNE07ejpp1xVnhaqqkCSpKVDf6H5l1x3mpCy336YHrcueTqfbduR0u90ol8s9T7+V1nOi2/WrWq0inU4jHA73LdYM0vnkxGFw9GjalghmZ9rGoM6qXLf1tW7zbd0XThos7BZTU1Pw+/2oVqukZIVAuAMxxLD19fUd1wCe583rpaZp5vvKqVNY9/shnzw5kte12xUjfmGQ9wzDhGEYzM7O7hBTCYRRgYhhhDuCK1eu2P5sp7Bpu9A0jXA4fFsIYcB2KdXExAQCgQByuZytHzQlEED+MyfxSKKAZFIxBZBuYmNrGZed+dxo6eIWP3MG6yyLraefdjQtg0AggEgkguXl5a6DQ4qi4PP5kMlkdrzXuq6tAgvDoK1TLJEQ8b3vjYOigPV1+5dqRVF6cmo5FaoURdkO27V5c9NrJ8RGKpVKkxhG0zSCtzpl2sHJuT2MTqi5XA4URe3ofMpxHFwu18ACyzuJX1w+j/jLL0MHsHLihHkOqqqKTCaDaDTal6A1SGcYTdPgeX7gzkNjuu3w+XxQVdXSUdfJZWdF474wcuRGienpaXi9XlK2QiDcwei6DkVRMDc3h+vXr7e9htM0bf4+6JFIz/dYhN5hGGbknbtutxt+vx+SJCEUCqFerxMhjDCyEDGMcNug6zpKpRKy2SxKpZL5lJumaUeDTKeDnVYYhhmIw2LU2NrawtjYGLLZLKREAnPf+IYth01rWVejILF6/HjHMqReQvVXjx8HRVFQTpxw/F1g+0d8enoaiUTC9nHT2l3RoFV8aRVYOpXi9Vqm14ug0otQZYiEdm/KBlF2qCiKeU4buFwuBAIBW6WqTs/tYXRCzeVyiMViO0QRn883MDHMEFKzWQ7HjjU7l6aWlnDw7FkAgCYITaKZqqrI5XIIh8M9z5uiqIG6izwez8DFsG4ZbqIowuv1Ymtra4eo2E8w/rC63faK3++Hz+cjQhiBQECtVgPP81hYWMDy8vLICy53KnYb7uwFFEVhZmYGXq/XdBsOI0qDQBgkt9donXDHksvlcPPmzYEEefcz2DGehoxySHKvpNNpxGIxsCyL2De+0bN7rlGQsHLqiOdeweKLZ5DL88h/5qT5vQsXIrYygZRAANc/9SnE/H7HFziO4zA3N4fNzU1HWVQ0TVsG6VuJL60CS7tSvEGW6XWjF6HKSTMFoP36OHWk1ev1Ha4eQ9zoVh46Ch3+dF1HoVBAqKWEl+M426KeFZ/97FHcvOnF5GQFY2MK/uZv/NA0Cn/5l2P4lV95yzxnVo8fByPL0GEtClarVVSr1Z7LXgbpDAO2xc5BusMYhunY6cwIkd/Y2IDb7R6YUCQIwsiVEoXD4X0XwkwgEIZHrVaDy+VCJBLB1tbWXi8OwYJarTZyDmODqakpiKI48KZKBMIwIWIYYV+jaRquX7+OVCq1p8vhdrvh8XjaOoRuF7LZLBRFwUYf7rlGQaJVLEokRHwl9XkcPxzCn13/NA5/A7jvvizW1934038dwRPSWfzpd04B/xA7BLFWR5lTdwpN05ifn0e5XMbm5qbj9RJFEYVCcze5buJLp1K8xvcW/Gs4+tpLWPX35pbrRi/CmyGC2b0ps1rXXh1ptVoNiqKgXq9D13VQFAWGYUxbfj/CSb/ORDvIsox6vb7DPSqKIjRNsxRiOy3XZz97FNev+wFQSCa9WF+vg6JoUJSOcpnDa69FzPNFCQSw/NRTHZevVCr1LNwMOkCZoigEg0FsbW0NxHEWDAY7PqyYm5uDLMvIZrPw+/3mcdYPDMMgMOBjSdM0s+zEOP6dbnsjc49AIBAMFEVBNBolYtgIQtM0xsfHoes65ubmkEqlRsrZ63a7iQuMsO8gYhhh36JpGt5+++0dAkQnOg0oewn3FgQBXq/3thfBDDY2NpDP5wfmsGmdTjLpRtEVxtfv/ix+/IMI1v9CwltvBeBy1fGEdBa/Xvg1AMCNv/owPnntXNN+7DfrLR6PQ9d1JBKJntbF7XajVCo5HrB3KsUzXh9/4c+x+O3+cuxaaT3eneZjGUKOk5Dz1nXtxZGWy+Wg63rbc5mmabjd7u1SWUVpcr5QFAWWZeFyuSAIAnK53A6ho9txNCixrFKpwO/373jd6/WC53nk8/mmZTOWK/Tmm7j43HNN87550wvAEEIoqCoDhgEiehpP44+Qdz/saNmMjk+j8vSZYRiEQqG+O6R26ugJbJdkut1uvPPOOwDezX7MZDI9C2JG2fwg3ML1eh2VSgXVatVyeTiOg9vthtvttjU/0vmNQCC0omkadF1HJBIxO4gT9h632435+XnU63VIkgSO4zA/P49qteq4mmFY8DxPHrAQ9h1EDCPsS3Rdx5UrVxwJYUD7gW6v4d6BQOC2LIlsh6ZpkGXZ1md7ERcNh9LKigiK2hZPZJlBKKTgBfcpAMAL7lP43cr/icWvNe9Hw122eewY5s6dQ/XTnwZiMVvznZiYgCAIuHz5sq3PW0HTNHw+X89lblYYx2VAeQbXDnshvvcYxgY43dbj3WxwcM5a7DGEoLWPfhTsxASA7QF1r+HvvTjSDDGk3bmsaRokSQJN02YwveGcMUruDBEgFAohnU43CZjdcsVa59sqjtkVyzo9PeV5Hj/7sz+LH/3oR2a5werx4wi9+SZi588j/vLLUAXBnMfsbMl0hgE6xsYkeL0ank7/Pn4t/+s4jy8ij5OdN2wL1Wq1qVmBXViWHUpQLs/ziEQiyGazjqdvuMtaGxe0Mjk5ic3NzabpG12B8/m87Wufgcvl6upEs4PhFrQqPWk93hRFQbFYhM/n65qNVqvVQNM06SBJIBCaqNVqRAwbIQRBMIUv4/dJ0zQoigKWZTE9PQ1ZlrG+vu74d2pQsCw7sllmBEIniBhG2Jdsbm7a7iDXSLuBrhOHSuPgg7olCNwp2P2h61VcNBxKb7wRxIULUcgyA10HHnpoAz8dlzH+rQKeeeQKmJ9+EJdmyk370XCZzZ07h8UzZ7Dm8yH9D/5B13mGQiGEQiFcuXKl70GhKIpQFGVgeQnGcSnMiPgq/wU8WNjAGPq/Oe10vHdyRhnvcRyH8l13ma97PJ6exLB+OjZ2E600TduxTOVyGTRNw+PxwOPxgGVZU2AxnDbdXI+t8zW2SS7PY+l9z+D4X7+ExRe7u/gURTFLPK3I5/OYnZ3F22+/bS7Xxeeew9TSEmhZbtpH//f/fQGf/exR3LjhRSwm43/7394AAGQuHcP55S+i8vjDPWWz9QLDMEPrGsVxHGKxGEqlEsrlsq3rkdvths/n6+pyi0aj4Hne8gELTdMIhUKoVqsolUpdy0A4joPX6zWF2H5QFKWjAGh1vhq5dLIsIxQKtRXjSqUSPB4PEcMIBEITDMOQPMERIh6PNwlhjdTrdTN24cCBA8hms1hfX9/1ZWRZlvyWEPYlRAwj7DtUVe25lK3dQNeJQ8UYfFAUherdd/e0HLc7htiy4F/F+994GZlLDyMet/ddw6F03325psH7g6+dw+KPz+DS/5DBjcDjbYWG1ePHwbIsqh//OIDmjClVVU0BgmVZ+Hw+jI+P4+bNmwO78fP7/dB1HfX19b7L6RqPS181g+N//Qeo3PNw31lWnY73TiKT8Zr8yU+icXjtcrl6dof12rGx11LdRpeNUTYXiURMgcXpfFePH0cuz+O3U59H8dUw3qh+Hv/0U0DlePfSRCsxLBAIYGJiAizL7ih7MObN5fPQbjnDDH791y+aAvTzz8/jySev474Pash/8GRf3UKdMuxBFEVR8Pl88Hg8kGXZLBk0BglGMwujFNZOqWcoFEIsFuvaQdY4zuv1unlNMbZT43wH1UlYURSk0+mOol+n87VWqyGdTiMSiVgKYuVyGT6fbyDLSiAQbh9UVYXb7YbX60WpVNrrxbmjYRgGHMd1fQhjiGKBQAAulws3btzYpSXchjxYIexXiBhG2Hek0+mBD7acOFTMcrxHH8Vw4rVHF7fbbetzhtjy/jdexmcu/0ucX84i/8GTbT9vVVrWKpJ0cwIZKIEA0v/gH4DneZTyeUiS1HYwWSwWkUqlIAgCPB7PQEpeKYpCIBBA4IUXMNtHhhnQfFwe/+s/wP0v/h4uBWo9T6/RHdTueO8kMimBAFK/8AsIBoM73gsEAgMLOd8NVFVFOp1GKBSCIAjw+/3weDxmJpPda4wSCGDpfc+g+Gr4ltMujKX3PYMHAr05+ILBICqVClZWVqDrumWXUqt91Mnt10s2W6+OJpqmh+YMa52PKIo9lXK2IooiSqWS7cwVlmUHJni1Q9M0ZLPZru63bqJwvV5HLpdDKBTasU/L5fL2g4MeRGwCgXD7YpTgRaNRIobtMRzHOfpNlWUZgiBgbGxsV5uLhUKhXfntJxAGDRHDCPuOYWUY2HWoGIOPO/GJejAYxObm5o4ywFYxyxBxMpcexvnlLCqPd3bJ2Am/t+sEYhgGmqZhc3PTVhlVvV5HqVQynUK9dtFrhKIolB9/HEmWReaDH+xrWsZxWbnnYVwK1Ewx8MKFCC5e9OPIkcKOzpqNGAJYJuPCK69MwOtVIIoqnnzyOh54wNm5ZHRsbPfeIELOd5tsNotIJAKe58EwDHw+H3w+n1lqZqfkdXpagq+awQf++wtYmnrCVvYZYC04KYoCQRDMbWglhrVbhka3Xybjwh/90QEcOVLoKZutV2F4P2ZQGc0URolCoTCwgUW1WoUsyzseZqiqilqtNtTSVgKBsD8xfotmZ2fNagyPxwOKoiDLcscHRoIgYHp6Gul0GuVyGdPT0wAASZJQrVZRLpdJGaZNdF03uwXbvbeqVquIRCKoVCq7Jma6XC4inBL2JUQMI+wrdF0fiY4pgH2X1O2Cka908+bNHQKBVaj4g69td3vs5AgzaOf66qVzH0VRjhsrANtPQjOZDAKBwEDcJmoohOwzz8ALgCqXm5apl/VqFAMvXIjgT/91BE9IZ/Gn3zkF/ENYCmJGeVylwuKv/zoIitLh89UxN1ey5Q5qxE5XPKch54PqzNjv9LPZLGKxWNO6URRlW9SJxyv4gvtFfPDy72LhYAla/NGu32FZ1pb7qpMDqXH94nGYbr9MxoUXXtgui3zllUk8++w7jrPZeu2Qu1vOsEHCsuyehQ5bYXQLs6JxnwOwff4Ui0UIgrDjmCsUCggEAvtunxEIhOGi6zokSYLb7cbBgwfB8zw0TYOmaaY4Y3QeNprUGK9TFIV6vY7JyUnoum52qGRZFtFo1Hy/WCwimUzu9aqONNVqFalUCuFw2LaLV9d1VKtVTE9Pm92Rh4koivvuIRiBYEDEMMK+olar2b7g9tLN0C4ej8dWFs3txMLCAnK5nOV6twsVB+yVCLZzfTmdDtB78LdBPp8HTdNdO885wePxmOHctVqtp/Vq5OJFP56QzuLXC7926+8nLMWwZNKNSoVFKsVDlhnQNFCrMfB4FNvuJWBbGAmFQraOeY7jzNKKSqXS8Ulmv9uhG3anr2kaSqXSDtebk2vNt6RnsHzYiyXpCTySKHS95rRzIPr9/qbBQaenra3rZ7gI/+iPDoCigEikCi1VxPyLL2DqXxxFPG5fcOR53vZnG9mPYhjDMF3zWHaTTl0jGVnGwbNnzdftnj+qqqJare64rhWLRYTD4QEsNYFAuB2RZXm7aY5FpibDMKBpejsntV6HoiigadoUuyiK2vGbYDjCGIaB1+vF3XffjXK5jFQqRUq222A4eJ2gqipYlsVdd92FtbW1nh4S2yEcDmN8fJzsO8K+hYhhhH2F3UFWr90M7WD8gN9JTExMQNd1rK+vg+O4HWHpVqHijf/2ipPp2C0na0ej4yJHUYjFYgMVPDmOQyQSQa1WQ/bkSVyhaax++MM9TevIkcK2IwzAC+5T+PSRtKULimGA5WUvikUOikIjGNwe8N9/fxoL/jVMnevuKvF6vfB6vY4ypGiaht/vh9frhSRJKBaLlqLYoI6TdjiZfqVSgdfr3eEOs0My6UbRFcb3f/ZpFFMCkkml6/XG6tgKBoM73K8cx7U9thvXr3H/HzlSwCuvTCKdduHzlX+LT//4t3Fp6bR5jnZzzAmC0HOZJEVR+04MA+x3yt0NrFxqhvB55dQpXDp9uumYtnv+WIlhkiSZTo5R2gYEAmF0aFfSaHWtb3xN1/W2vweqqpquMkEQcODAAdy4cQPVapW4jFooFAoYHx93XNJerVbBMAymp6fhcrmwubk5sGUSBAHj4+Nm1ir5/SDsV/pPiyYQdhEng1MjMJqitv/m8nnMnTsHLp9v+73Gz1h9nqKojq3qb0domkYoFEIymTR/7Px+f8d9YYhj/Za+NU6n3f6jKMrs4NgPxmBzamlpqOW4PM/DMzcH+Zd/GZG77uqp3Pbo0TQ+/Q/TePvnn8Cn/2EaR4+mm5bfQFWByUkJLpcKjtOgKBTm58t46KENy8+3IoqiYyGsEZqm4fF4EI1GLcvuBnGcJBIiXn89gkRiZ2mrk+kbZQWN2BVDB5XJFYvFsLW11fSa0T3Risb1a9yfR4+m8eyz7+Chh9bg/eUHdogn3fZ9P2K/IYRGIpGm12dmZszcmFEiHA5DVdW+HaWDQtO0HYMdLp8HI8u4cuoUVk6cMPf5cmESL8x+AcuFSVvTbud+K5VKd5zTmUAgjAa6rpvllgcPHsRdd901kKiK2wnjYUUv92KqqkKSpIE94A2FQhgfH0c8HgfP8x2bVBEI+wHiDCPsK+yW7lgNTruVTHH5PI586UuInT8PAKBlGYfOngUty7j21FOmKNRrls5+5eDBgygWi02lOyzLIhgMIpvNWn7HSRaUx+NBtVrtOhht3X8URZmtv40bqX5odRFJkgSv1zvUrnFG50lN0xxbzI8eTTeVRlq5oKanJagqBZdLg9stw+dT8Lf+1jri8QpW/Z1dUy6Xq6voaRcjb06SJJTL5Y772olDZdAO0Gq12iROTk1N4cqVK12/t+Bfw28E/xTfX3gM4UWhp0wuQRDAcZzlOeVyueByuaClUph5+WVQABInTjSdW637v/H4uIF3r3eNworVvvd4PH1d4xiGMTOoJiYmUK/XQdM0GIYZycDkSCQy0Kfl/WJ1HZtaWsLBs2dx6fRpc593OvbbXX/bXSOLxSJisdgQ1oZAIBDsUavVUKvVIIoi5ubmcP369bbZiXcas7OzYBim52xLXdehKAp8Pl/XZjFG9puiKE33YizLYnJyEqIoQlVVc5oEwn6HiGGEfYNhpRZFsWuHN6ObYWNmWLfB/9TSEmLnz2Pz/vu3A6lffnl7vtgejAYCgTvu6fnBgwehaZplwKkgCAgGg5Y/rHaymgyXncvlMvMmZFlGtVrd8QPLMAzSf/fv4hrHIf93/g7C4TB4njeFmkHcMFnllsmyPPSSWGM72O1c2A6r5Y/HK3j88Rt48cVZeDwqRLGO++7Ltf18Iz6fbyBCmAFFURBFEW63G/V63RQwNU0zc0V4ngfHcdjY2LA1zUYHaCol7GgK4DQ3sFGkm5+ft32jN7W0hMUXzyB4uoYbcXsdT1uvJdPT08hms5blIYbwG1hawqFbeVGqIDTtP7vdVq2EFQOe5/vuknv58mVT2KVpGm63G7quw+Vy7XCLjQIcxw0tS6UX7JYTdzr2Z15+uelBTqdpA0C5XMbk5ORI5aYRCIQ7E0mSwHEc5ufnUa/XkUgk2opAhvucZVmIogiO46Cqqtn9ctSx0305GAzC4/EM5Prc7Z4uGo1ibGwMmqaZy2bcnxni1yg1myEQBgERwwgjD03T4DgODMOgUCjA6/XaEg2MMGmD1sFi69PzxgGHEgggceIEKJ8PpU984o4LGKZp2hTCrl27ZjmIMjoDCYKw48exW1YTx3EIBoOm64qiKHAcB47j4PP5oOu6+Z8RxgoA5S9+Ea1FhYbFfhhUq9VdyYczHGJutxuFQmGgT9uOHk1jYkJyJAqxLDs0B2Tjvm6HnRtEoHN5Yi+uMWOe4+PjEAQBKysr4Hm+6/HlNPtMFMWmm1KjjDSVSrX9jqIoWD1+HLQsg+oyr04iYLtl5XkeoVCobwG00eGoaZoZusxx3EDF1X4wnIp+vx/1en1kSiQB68GKldDZ6dg3phC8eBFcPm+Knu3K+xVFgaqqts87AoFAGBbGPV2tVgPHcThw4ADW19ebXNN+vx8+n890ITfeM7pcLszPzyORSIxcfqXxYMvv9yMYDIKmaVSrVeTzeWQymabrL0VRmJ+fB8/ztqon7NDp+h4KhRCLxZryv0iWJOFOgCoUCuQoJ4wkHMeBpmnQNI2NjQ3kcjnTQTSIspa5c+eweOYMLp0+jZtPPIFAIGDW5DMMM1KDt92E53ksLCxAkiTcvHlzxw+hka1ULBZ7+nEWRXFg5XfAdulPJxGhEadOIZqmMT4+3u8iOkLX9b5dYv3i8Xh2dFbcTdLptClAdSu5bbdPX389gldfHTedMw8+uIEHHtjZcbMRlmVx6NAhTE1N4dq1a6ZTMZPJDGzdjGNqamrK7ErLMAyuXbvWcZ/ncjlbDkgrEXDBv9ZxG7pcroEIYZ0IBoOIRqO2yk6HxcGDB83fFUmSUCgUkM/nR0oMMxqVGHQ6/tsd+1w+j/f95m8i8qMf4eqpU1i+5Q4zOr1aMTk5CY/HQ8peCATCSMEwDFwuF4rFIra2thAOhxEMBs3ulVYCj8vlAk3TuHz58q4LYm63G4FAYDvaQNOgKApqtRr8fr9ZYmj8p2maeQ/AcRyq1SooigLLsmBZdqBOLEEQkEgk2t5nLC4uol6vj5yASCAMG+IMI4wkhtV5c3MThUJhR9262+3uuzSu0SHh9Xp7CjK/HYnH4ygUClhdXd3xnqZpyOVyfbVQrlQqkGUZoijC4/H03YzArpOhH6fQbmI0BDBKCfeCvT4XXC6Xue7dSm5bHaAGvYTasyyLqakprKysmDegLpfL8nrjJBevkVgshrvvvhvVahWbm5uQJAm1Wq3np6+ty2FVPvfga9vbkJZlaIKwY5lZlh268G+UWewVPp8PPM+bIueoYjgnDVGq0/Hf7thXAgFkjxxB5Ec/QuMW75S5WSqV+i6RJRAIhEGjqioqlQo8Hg+CwSBqtVrX7oXVahUcx2FhYQHLy8u7IvC43W7E43HQNG0KXcD2PQRFUU1O6UYMYUxRFNOdW6/XB/57SdN023tKt9sNhmH6urcnEPYrRAwjjCQMw2B1dbXtEwy/3++o/bLVwNUoPeE4Dh6PZ2DLvt+gaRoTExNNLpVGZ4KBqqpIp9MDuanQNA2lUgmSJJlP0IZNt3ypUYKiKITDYWxtbfXkWnHqgGvE5XLteZMIt9ttdvN0WoJoYJUb2I16vY4LFy5A13UIgmCKRIFAwHwKbdCYy7Ry4oQtYWxychL33HMPNjY2HLvN2onGrWKJlQi4es/2tuPzecyfPQtGlk23UKdpD5JeO2ENCk3ToOv6SAthBoIgmMdar8f/yokTpvDZON12SJJ0x2ViEgiE/YPh1LYrEimKAp7ncejQIfM+StM0rK6uDlz0iUQiGBsbQ7Va7fkeWdf1oYp2FEW1vZ80BDwC4U6EiGGEkaTbEwqaphEOh5FOp239MLZ7us4wzNDLg0adxcVFyLKMVCpl5hK0/mBqmoZMJjPwH0tVVZHJZBAMBnt2I9kdyPfiFNqrwaFRKtmrENZPh8W9LI80YBjGdGPZDYa3op1zph31et0U4Uqlkplh53K5EA6Hkc1mzSerxhWDgr2GEbOzs5icnMTly5d72q/tupq2iiVWIqCC7UzE9/7mbwIAWq+Yw+yYamBkUu0V5XIZNE3D5XKN/NNvURRRKpW2A4t7PP53ZGR2yelzu90kL4xAIIw0Tt1StVqt6T6OpmkcOnQIkiRBVVUUCoW2XdHtYmRtSZI08vla7XIhd+OBNIEwqhAxjDASGKUhFEWBoiiUy+WuwgvHceYAtfHibuUCs3q6zrIswuHwHf00fGxsDKqq4vr16x0/12s+mF1yuZzZLdQpRq5ct4FcL04hhmGgqqp5XO6GaKrrOrLZbM8D9n4ccIFAYFeEETv4fD5H7s9hoCgKMpmMmQESDodRKpVQKpWQOHECaovzxsq9Q9M0/H4/FEXBzZs3e16WdiVuRvOPxmuelQg4tbSE6I9+hM3778fKiRNN7+3GDXypVBpYiXuv5HI5zM/P48qVKyP9FNzokFYqlQY2zW45jZFIZKSy0wgEAmEQtF7rjQcjLMtibGwMk5OTKBaLZrWCE/ewIAiYmJiALMsjL4TV63XzQUsrsiyD47i+IhsIhP0KCdAn7DlGOGYqlUKtVgNN0ztywjphPN0xfsCMYPzN++/Hxeeesyxb8ng88Pl8d7QjDNjOBwsEApBlGYlEwlKAURQFW1tbQ18WiqIQi8V6Eifthov3A0VR4HkegiDA7XYP7dgpFAqWuRJ2ceoMM8Tj4ic/Cdf0dM/zHQZOwut7zfCyOy2j2yJN06jX66BpGplMpm3guCH8iKI4MEfU1taW5fwam4G0cxF12z7hcHjoT4cnJychCAKuXbs21Pl04tChQygWi9jY2NizZbCDrutIp9MDCbTv1hCDZVksLi72dd0hEAiE/YgRD2L8v6Zp2NzcRDabBc/zGB8fh8vlgiRJkCSpqbv99PS02Y131DHErtaHcizL4sCBA6AoauRd0wTCMBgNCwDhjsUQwm7evNnzjbhR6qgoCiqVCtY/9jGE3nwTsfPnMbW0ZA4OGYaBIAgQRXFk3C97jaIoZjnewYMHUS6Xkc/nUSqVTJfAIN0JndB1HcViEcFg0PF3d8NtYnTRNDppejye7Vbem5sY++Y3sfbRj0INhcCyrCmaORVBqtVq3wNSpw44o8Rv3e/H1tNP9zXvQWN0ObRTxmCnVNEuVtOq1WrI5XII3drHNE3jwQcfxPXr182b5lAohHK5vKM0Y1B4vV7LbWEnV6pbuV02m4XX64XH4xma0Lu1tYXDhw/bcnIOi2QyiQMHDqBcLu/ata0XKIpCKBRC8do1jH3zmz2LvIIgdA3GDwQCpIskgUC4IzEC7A0YhsHY2BgmJiYAwBS7jIdbxoN6r9e7r7ovKooCj8eDSCSCdDoNhmEwMTFhOtf3qmETgbDXEEWAsGcY+S2D6u7FcRwCgQB0vx/rv/VbqL70Eip/5+8gcqsU8k4uh2wHx3Go1+tYXV3F1tYWotEoYrEYpqamIMsytra2LMP0h4UkSfD5fI73Fc/zu5oFpGmamS019/Wv49CZM9A0DTcefxyKokCSJOTzebjdbtvrY4iBdml1+rSG5tstjTS6qeZPnrQ9791EEAREo1HkcrmOZVy9Bo07mVa1WjW7Wmmaho2NDRw4cAAMw2B2dharq6tQVXVo1xqXy7Xdrj2Vatr3/eSqGei6DnllBbHvfAfyk09Cj0QGtNTvoigK6vU6PB6Po2N9kEiShLW1NcTjcbz11lt7sgx2YRgGB7//fUz2KPLadUCHQqF9M6AjEAiEYWKIYxRFNVWo3A6ZipIkYWxsDDzPw+fzQdf1fZF1RiAMEyKGEfYMl8uFtbW1gXf3oigKiMWQ+8xnyAHeBY7jzO1fq9WwuroKYFuojMViEARh138ky+UyGIaBoihmBziKokzHldGmuhGKonDw4EG89dZbu768nUQYI38iEAh0bRCgKIojd4bhXvrBD8K48NBTOH8+Ckli4HareOaZK7bFMGZ8HJlnnrE9372A4zhEo1FIkoRKpWK5ndoJQr2UT3YSl4rFItxuN2iaRjabhd/vx4EDB7CxsYF8Pu9sxRxCURREUYS/wbnWmhfWD1NLSzh45gyuaNr29ZNlwTDMQJ1imqbtuTM3m81icnJyTx1qraiq2uQyMK552VsidemjH7W9vBzHwe/3t82Za4RhGPA8T0okCQQCoYHbUSAyxK9wOIxarUbcYAQCiBhG2CNYloUkScjlcnu9KHc0DMNY/hgarhe7AyQun4d47hV8f+ExhBcFRx38Wmk3T6OEkKIoeDweeDweswyRpmlMTk5iY2MD6XS653n3QjdXjq7ryOVy0DQNHo+n7eecisLfHHsSL/jm8cLaKST+/QQYRkMopGB9ncEbbwRt7wOv1+tovnuFIQQZ//E8j2QyiXq9DoqiIEmSpVBgiIa0LEO7FXjfj2ik6zoqlYq53ZLJJERRRKFQ6HmadtA0DYVCAZIkodQgwMZffhkHz54FI8tYfuqpvuZhCrsf/jCUW+WYRnm5v1ZD9OtfR/bkSaihUM/zkGW5bbnnbkHTNCiK2nMhTNd1KGtrCHzta0h86EOWxyVFUch+4hPweDwYYxjIsoxqtWqW7rQ+LBAEwWxGYwePx0OC8wkEAuEOQdf1kY4IIBB2m73rc064o+E4bldC2QntoWkaHMd1FLzsPhkTz72C+1/8PQS+9gqef34eiYRovpdIiHj99UjTa/1g/JBvbm6aQp7H44GqquB5vmNQ9F5iCBntcJrZ84Prc/h3vv8ZSiAIRaEgy9uledtjYHsDYa/XC47jHM13FKhUKhBFET/90z+NQCAAv9+PWCxmWZK6evw4Lp0+DQrA4pkzmFpaanqfy+cxd+4cOAtXl5hI4Kd+7dcgJhJNrzcKl/V6fehCmKqqSKfT5vFjCLBKIADjDO31GXbj+jdOt3He5XIZ/H/4D5j4V/8KwT/7s77WJZPJ7LkAG41G9zwouFqtYnNzE94XX8TBr3xlx3FpYIivm5ubKBaLEAQBwWAQsVgMExMTmJycxMTEBKLRqOkGc+LkC4fDpESSQCAQCATCHQlxhhF2HaPUg5Rl7C2RSMTM8OmX7y88hjcOh/DD+06AKgDJpBvxeMVxZ0MnaJqGdDqNYDBotrYGYLqvhi1Q9EI+nwfP85aZUk4GpImECIbRUSiw2NhwgaYpuN11uFwqxscl3Hdfd9cNz/N7Lkr0w9raGg4cOID5+Xlcv34dNE3D6/VibGwMsVgMqVQKiUTCFHi4fB7qLWdYI52C9xe/8hXEzp8HAPz4N37DfN0o4R1Ul8hOaJqGTCbT9jxdOXHCdLwZNJaGLhcmOzZTsNt4wJj+1kMPwdvHulcqFaiqarsxwjAIh8NIJpN7Mm9guymJvLKCmaUlbB47BsBe1p3RnCEUCg0kly4UCkEQhKE3HyEQCAQCgUAYRYgYRth1jLIOwt7h8XgwPj6Oq1evdvyc3QFXeFHA8/NfQGArg08m/y3ER44B4JFMukFRwNiYDHmlgoP/zx9jekbCyokTfecbGRjB6o3lnoMq++klb6oTnTpm2i3ZMgTGrS0XSiUW2y4wDTMzFfzUT6XxwQ9u2BIc3W73vj4PdV3HysoKDh8+DJ/Ph2KxCJqmMTc3h42NjR1lk+3KWQ0R4sJ7T2L59UiTaHTpc59r+rcRVVV3RQyr3LyJ6ZdfbnsMWq2XIXDl8jyez/1qRzHaTuOBpvPA7YaSzSIcDvd8/KTTaUQikT0RwwK3tuFeBfjLKysI/8f/CDaXw8JXvwpalnHNQXmroijIZDKIRCJ9H3/kt5hAIBAIBMKdDCmTJOw6NE2TjJI9xO12Ix6PI5/Pd3UEuIrFtiVkjcTjFTz55HV8jv8DfObyv8TRn7wEAJielqDrQCol4CPJF/C3v/f7OHT2bNuSoE4la5145513kMlkzL8HFQpqiArtlrcXJEmydIHZHdgaAmMyKWBbCKOgqjRWVwXbQhhFURAEweGSjx7RaBT1eh0zMzMYGxvDwYMHIcuyeSzYKfNVAgG8euwX8cff/Cm8+up4U5lvJR7Hj3/jN1CJx5u+w+Xz8H/lK9A3Nwe/Ug2oGxs4+L/+r46PQaM09PsLj5li9PYxs7OJg1VpZCut50GtVuvLeVkul/csRH9iYgKpVGpP5l2tVuH/j/8Ri2fOIHDrQYQdKar1uliv15HL5foKeKZpemRLygkEAoFAIBB2A+IMI+w6HMdhY2NjrxdjX6DrutlR0Qh97vVJPkVRiMViiEajSKfTtvZB7BvfwKSNEipgWxBjP/MgLs2WTZeJIZIlk26IjxzD1R+cgo72LhS7JVutGINzY3DntOSwXRnZhfeexM2PeLDx3g9jzPYUuyPL8o4wfYZhbC339LSEUolFLsfj3aE0BVGsOwrN3w1X0zDx+XwIBAK4fPkypqenMTY2hs3NzZ7cRo0OxlRKMMt822F0Xbysach/9rNDExZ9X/0qYufPY/P++22V0RkYAtfk38j45Nf+Lb5dewI6J2B6Wup4vLfDyj1WqVTgdrttdSzcsXyKAoqiTEffbhGJRKDrepNwvlvouo58Po/irW24eewYYq+9Zmu/Wl0Xq9UqZFnu2qXWCkEQMDc3B03TUKkMpmydQCAQCAQCYb9BxDDCrmIIOqSLZHtUVUWlUjE7hjVCURR4nofb7YYgCLaFMZZlMT8/D5qmsby8bLtzYe7jH0etVsPqQw/Z+rxVyVY8Xrk16Oax/J7O5UB2SrbaUS6X4fV6QVGUbcdEp0yzRELE8998Dyjqp6B/E3jSN7i8s1qttkMM4zjOtqNN14FwuIb19e1LOE0DH/rQuq3vsizbsavlfoBhGMzMzGBjYwP1eh1ra2vweDzIZrNN25BhGFvlp40ORl3f/rsT5nH6kY9AyWbN7KVBoqoqbn7wg6jX6ztKJO2W7x79yUtYvHwGBw6UcPOJTwFATxl+7UpMS6USwuFwT+u2vr6OmZkZvPPOO7vW1TESiWBzyG6+dhiOUDUQwOrx447Kr9tdF0ulkqPfAWB7G4yNjaFarZLgfAKBQCAQCHc0+9saQNh3MAwzksHmo4Cmacjn80ilUiiVSpbdBXVdR7VaRS6XQyqVgiRJXYWfcDiMw4cPQ1EUXLp0ybYQBgBqKIT8Zz+LukXGFeC8rNH4vJhIWH7PTslWJ2RZdjQwbHQEtZaRdXqvFacdM63KhO2KKcmkGz5fHR/60AYOHiwiHi/h1KmrOHXqetfv0jSNUCi073OC4vE4JEkyHT61Wg3lchkTExNNn7PbKdNwMD744IYtgaj1ODVy6wZJrVZrez7YLd+98N6T+K8f+UfYeOTDiMcrjo5pO/QjqGSzWVQqFczPz/e1DE5gWXbPfn8aHVh29l+3Lp/A9nXEbhdahmEwNzeHaDTatlSbQCAQCAQC4U6COMMIuwrDMCiVSnu9GCOHoijIZrOOBiiapiGXy8HtdiMQCJgllD6fD4IgmN0CdV1HIpHoebsb2TJ5C8HLaVmj8fnQm2+aXfqclEN2o1arQRRFRyWH7RxBdt1CvXTMtBIw7TYraFyuhYWSow6d4XB4z7KaBkU4HIYgCHjnnXeaXl9ZWcFdd90FQRBMwdflctkuA3vXwegcowSun1D5Vmq1WlsHWKtTyKr00crZOD0twVfN4AP//QUsTT3R1QFnh2q1ClG0JwK3YjRAiEQiSKfTfS9LJ4zjfi9EIE3TmkQrOw5Yu9fWarXatVTV4/EgHo9DVVVHD0MIBAKBQCAQbmf296iIsK9wuVxQFGXPuniNKoqiIJ1OOwpDbhwkS9gebM3NzWF6ehq6rkOWZdTrdSSTyYFsb1EUoSjKDmHBaVnjakNeTvbee7t+z2m+keHO4Xm+a3MAoDnTrHUend5rxGneFLC9v0qlkpkFx7IsOI6zVeJpd7la8Xq9tp1SowrP85iYmMCNGzd2bCdVVVEoFDA5OYlr164B2L7m0DS9owxv0F1CuXwek0tLSD36KLzz830LjpqmQZIkzLYRRJSGUrsL7z15S/R6V4xd8K9h9oVvIqA8A2FGNI/LBx5I45+O/Snu/2+/h+Pu72LZ/0+goHn9nZ5zdp1JVqiqimQyienp6aGLYfV6HZqmwe1227o2DJLWbdSu7BR4d/un3nsSON392tpt+weDQUxOTkKW5V0rRyUQCAQCgUDYDxAxjDB0KIoyHRorKyt9dcC63dA0DZlMxvE2aXUNVKtVlMtlpFKpoYVD+/1+UBSFcrlsvtZpUGdF4+dvtHToa6UXx5Ux2BMEwfaAt5MjyI5byMpB1k1sYXM5hF94oWcxxqmLiWVZeL1ex/MZJSiKwuzsLPL5fNMx2EgikUAwGESpVIIsy9B13fLcaj1/+hHHuHwe7/vN30TkRz8CI8u4/ou/iHA43JfwWK1Woet6R7HZWIebH/GAon6qSYx98LUlLH77DK4d9uKr/BeanI2Vxx/G5o0fYPb8a1BefhmqIJjr3cs516/TqlgsQtd1BIPBoWdJVqtV+P3+XRfD7IpQjdv/L/RxVJ8MIh6wd81rhaIoTE5Owu/3EyGMQCAQCAQCwQIihhGGCk3TEAQBm5ub2Nra2uvFGTkKhYKtQUrrYN1qkJxMJiFJElwu11CWlaIo+P1+cBxne7n7oRfHlUE7R9AwsHJqTZ3rXOLUa9fMXjHKaPczY2NjoGkayWRyx3uqqqJYLEKSJKyvd28k0Hr+9LM/ppaWEPnRjwAAOgAmm4X3hRdQ/fSngWjU0bQMjCYAncRmY9k33vth6N9sFmNX79l+T3zvMTxY2GhyeSmBAC4+9xymlpZAy3LTevdzzvWDJEkQRXHoYlihUEAwGNz1bsZ2H3b0sv2tps1xHGZnZ8EwzK4LfwQCgUAgEAj7BSKGEYYGy7Lgeb6vvKrbGUVRbA9UWgfr7QbJxWIRPM8PVfhwu92m00+SpIEHhxvCX+q9J/EX+rjtDn/Au7lbRnaaVc7ZMGh1anUrH+2na6ZTjPy4UYDOZBD8sz9D9uRJaA7ytURRRDgcxtWrV3e8J0kS8vm8bcHBygXWaX90KxtcPX4cjCxDB7By4gSmlpZw+MwZLLMsKl/8oq1lasXOOWVcA6oJEffckwNA4b77sojHK1Cw/d4YgDHsLD80vms0sGBkGVw+j+lp0VFXTQADudbsllu4UqlgbGxsV+bVCE3b61XktKup1bQ9Hg9mZ2ehKAqq1WpPy0sgEAgEAoFwJ0DEMMJQMAbfV69eNV0OhGbsBnsD9sQTY5AvPfkkmPHxvpevEzRNw+v1wuv1QlVVKIoCTdPMsrRKpdJz+ZQp/J0Gqk8GHeUXNZamud1uyLK8JwPCbuWjTstLe8Vw8+0VRvdTWZZRq9Uw8//+v5g6cwalUmlbjOE4uFwus+mBFTRNY3Z2FpubmzuuJeVy2XF3QCsXWLv9YadsUAkEsPzUU+bf5rn6cz8Hf63WkxDZS1mdrgP33Zd1NB8lEIAmCFg8cwaqIEB5/HHHeXT95qOFQiF4PJ5d6fKoquqeOCTtbqNOeYDtSnkbpx0IBDA1NdVXl08CgUAgEAiEOwUihhEGipEPJssyEomEOaijaRrj4+PgeR7FYnFouVb7BSPk3i52xBNjkH+d51H6whf6XUTbMAyzQ8jweDxQVRX5fN6xGHripX+Bn8chfOOlJ/CvH7/sqEyrsUSUoigEg0Gk0+mBu9f2C4FAwHaXykFTrVZRKBSatv3msWMIvfkmNo8dA7DtjlQUBaVSCaIowufz7XC6TE9PQ1GUHWXWkiT1JKA4ceX1UrbWeK6Wy+WexDC7gs0gyhobm1rMnTsH7vhxxOP2c9Na14+m6aZ9qGlaW3GPYRhMTEygVCrtym9CJBJpmzc3TBiGsV223S4PsF0pL8/zYFkW8XgcPM+TfDACgUAgEAgEmxAxjDBQOI5DpVJBIpEwXzO6WUmShGq1img0irGxsaGGvY86nQaIrdjt7mYOaj/yETiPZB8sFEVB0zTHQtipU8eQ2hLxNv4psKXj1Kkozp59zdZ3jbLcRmiaRiQSQTabveMcioFAAG63e9fnq+s6isWipegQe+01xM6fR/bee3c0UKhUKqhUKhAEwex8GY1G4fV68c477zR91hBaAUBMJLD4la9g+dOfRugnP+kagt/YibHbZ3spW2vE6Orq1D1lVVZn5Qzqd/mAd8W7hT/5Exw8exaMLDc53botZ+M5R9M07rnnnh3Xts3NTQDbx4ZxXSiXywiHw1AUpen3Ypj4fD6kUqldmVcjFEXB7Xa3FeLsNHCwEnEpisL8/Ly5HZ08YCEQCAQCgUC40yFiGGGg6Lre5ATx+XyYmppCIpFAsVgEAKytrcHv92NqagqRSARra2t3XKaYXadS6m9qUP/Nf8Ob00/gL7jxjt3djEHtXjmBGtF1vSfXTirlBmC4Yqhbf9sjHo9bDgZpmkY4HEa5XEapVLrtu5nSNI1gMDi0Rgqd0HUd+Xy+bRaeHVeWLMuQZRnBYBCRSATXrl3bIa4YHQgBYPErX0Hs/Hm419bgvSWq2HVRdvtsp7I1u2xubkIQBPh8PtuiGMdxO8p7rZZ5EMtnoLf8awePx9PkYjPcT2+99Zb5WiQSQaBB4DGaqhi/B7tZxsyyrDnf3cbj8bQVwzodj41CWet78Xjc7I55u1/XCAQCgUAgEAYNEcMIA0XTNIiiaP49NTWFtbW1HQOQQqGAUqmEaDSKubk55PN5rKys7Pbi7hl2By7j3/pzfOjy78LrreOPYr+MZNKNBf9aRxfBXg+KdF2HJElQFMXxd8fGJKRSIrYFMR1jY/acLi6XCwcOHMDbb79tuf4URcHr9UIURUiSZGZYWX1ur7dfO7q5RyiKgsfjgcfjsR3YPWjK5XLHphBOstJyuRzOnz+/o3RSVdWmeVz63OdAKQrKMzPY+Nt/21b5o5NSydaytW99awo//GEI739/Fo88smprXYzsOrtuPZfLteMBgdUyc/k8HnztXFeHmx1WTpyAJgi2mzowDAOPx9P0mtVxl06nkU43h/h7PB5MTk6CZVlcuXKl94V2QDAYRL1e37MsLYZh4PV6LR/8dDoe2wllLpcLExMTd5zjlUAgEAgEAmFQEDGMMFBUVYXH4wHLstA0DQzDtO3op2kaUqkU8vk8FhYWEAqFkM06C4Der9gVKzYe+TB+/5oX3w48YZZBdXO17EVAtIFRvtar2+Ps2de2SyVTboyNSbZKJBmGQSAQgKqqiEQiO7KlGqFp2hSMjJItTdNAUZTpqJMkCZVKpScxb5hY7XeGYeB2u8Hz/NC7iHZDUZSBu24qlQrq9TrCDZ0nW91/lXgcuSNHcOjsWVw5dcqWKNRrA4NvfWsK/+7fLYKigPPnYwBgSxBrFDL12dmmBwaWn+c4sCzb5CC1Ku9sdy2wU3bXipNtQlEUQqHQjuONpmlbYnK5XN41EcwgEokgl8vt6jxb8Xq9qNVqOwSsTtu+XXnkoUOH9kz0JhAIBAKBQLgdIGIYYeAoimIGd9sJ861Wq0gkEpidnUW9Xt+zMpbdxK77aOw9PBL/7GO4N6lgenq7RHLV39nV0m93t16p1+vIZDJ9Oy/sZoQB24PCcDgMhmGQTCYxOzuLXC5nqwzVEMBay0qtXDnDwG4WnEG7QbHP5xvaMjphWOdtrVZDsVg0u2JaOWHYW+IrXyhg7tw5bB47hthrrzkSgzoJSMZ7Vy/+I1AU4PPVUSyy+OEPQ7bEsJmXX8ahs2dByzKuPfUUGIbpWMZq7NfWhwOt4lc7R1EnwZymaVAU1fN5aghhjZ1bDYyHIKMGy7JwuVy4cePGni6Hse0ymYxtsb1VKKMoCocPHx6Z855AIBAIBAJhv0LEMMLAMUrSvF4vVlftlRGVSiUkk0nMzMygVqshmUze1mHAnUrJWmkt0+rm4LAapA4bVVV7EsKcCkKtuN1uU/wrl8uQZRnT09M9D3p1XUculxtqKdWFCxG8/noEiYQHY2NV6DrMLLgLFyK4eNGPI0cKOHp0u7SsU2ZQvV6Hrut76ggDtvf/MLOfyuUyRFHc4ZYyqN8SlsREArP/6T8h9OabiJ0/j1yex9L7nrF1fHUSkIz3Tj/ox5/rv4VikYWuA+9/vz0nK9Xybz6fRywW67jfXC4XBEFoug62il/GtYDL5zF37t1ySSuRzOv1mg5CTdNQvnED0a9/3ZFgyDBMWyEMAPx+/8g5KgEgGo2aLsO9xsgwLBQKTb8Djec5AEthlud5IoQRCAQCgUAgDAgihhEGDsuyYBgGmUymbYmkFfl8HqVSCbFYDAsLC6hUKlhZWelrAMPz/Mhlqui6PlThQBCEoU3bCrsCUqvzJpEQ8fzz86AoNAlCTmjNLLpx4wYWFxcRiUR25BTZQZKkoR4vFy5E8Du/cw8kiYaiMAiHU2BZHcmkG+vrbnz5y3eBooBXXpnEs8++g6NH07bD3vcKiqJ2RWQol8sIBAKWziMj72rz2DFkXnsNm8eO4drc/4DfTn0exVfDto6vTrlNxmv+48fw+b+85DgzLHHiBNSGPC5VVVEul+H1ett+h6IoBAIB1Ot1c/u2E8Jbj5HWz/n9/qZzhWEYHPje9zB55gxomsa1T36y4/IbeXRer7ejgOd2u/e8FNEKlmVHSqQzmly43W4Ui0UoitK0DwE07U+GYTAxMYGpqamRaJBCIBAIBAKBcDtAxDDCwFEUBZVKBWtra46/q6oq1tfXkU6nMT4+jsXFRdRqNdTrdTAMg3q9jq2trbZduRqJRCKYnJxEtVrFysqKIzfWMDFyqrrB5fMQz72C7y88hvCiYDmQbxWYGIbZVWcYk83C/yd/ArcsY+XECUuHibGMjCzj4NmzALYHeMmkGxQFjI3JSKUEJJNuR2KYkU3XiKZpuHHjBg4cOABZlm0dJwa6rg+1PPLChQj+8A8PIJ/nIAgaFIXCpUs+3HNPAdPTEl56aQbVKoNotIpSicXFi34cPZp2FPa+24TDYUxMTOCv//qvbX+nVzegJEnw+/2WYoxVntbr7/spFF8N2z6+OjkuG9975JFV2yJYp2lXKpUd3RhbMVxE2Wy2o5jT6Rjx+Xw7RGMAyH3846AoCrUTJxDxelGtVqEoCjRNg67roGkaHMeB53m4XC5b7kOapkfCfdWKJEkIhUJ7vRg7cLlccLlcUBQFhU98Assch83jx8EwDFZEEfVPfAKLc3MIBoMkH4xAIBAIBAJhwBAxjDBw6vV614DobiiKgpWVFXAcB5/PZzq8XC4XZmdnoWkaisUi1tfX2wpLRl5ZPp83xZGVlZU9d4rZLcETz72C+1/8PbxxOITn579g6WxpdYTsdifE0EsvYeLW/DVB6OhauXLqFC6dPm0O2KenJeg6kEoJZnMAu7As27ZUSJIkbGxsYHZ2FleuXLHtCKnVakMrj7xwIYIvf/kuFIssarXtQS1NA9PTFTz55HUAwMqKB5UKg0RChNdbx5EjBQCdRRoj/8kumqZBURRzPWmaNp2cTqZDURSmpqbg9/tx48YN240v+nED6roORVFA07Tlfmo9F/o5vnYDVVWhKAp4nu/4OYZhEIlEUCwW24q7VseI0ViiXTaZGgph6+mnAQA80HU57MAwzEg5sAyy2SzGx8fBMMyedZNshWEYs4kHx3HwHToE/ld/FXcJAkKhEKSHHkJgRDvbEggEAoFAINwOEDGMMNIoioJMJtP02traGnw+H6LRKBYXF1Eul80BcjabNQeMtVoNFEUhlUqZTrNDhw5BlmXTBVGtVh2Vcg6CToJVo9Pr+wuP4Y3DIfzwvhOgCrB0trQ6QnZbDEs9+ijKqRT0W8tgFULeuIyNzrF4fFsIcuoSYlm2qbugFel0Gh6PB7Ozs1heXra1XYZZunrxoh8UBUxNSVheZqDrgM+nwDB7JJNuxGJVBIObuH7dgwcfTJmZYZ2w0yxB1/WuHTJpmobb7TZzuTrBMAzm5+fBMAwuX75s5pbZwXADCoKKRELE9743jsOHC7b3v6Io4DjOcj1az4Vejy+n9NK50cCOGAZsi49+vx+iKJrZeK0PAYzl2Pz5nwc3OQm32z2ULDlRFFGtVi1FJZqm9/xhgxWGCOz3+0eiY/HExATC4TCAd49pTdPMbSpJ0q5fywkEAoFAIBDuNIgYRhg4mqaBZVnEYjFsbm4OZR7FYhHFYhHRaBQ8z6NarYLneczOzkKSJKysrGBhYcEU0lRVxerqKra2thAMBsHzPERRRDgcRjQaxdWrV4eynFZ0KndpdLeEj/0inp//AqgC2jpbWh0hu11KI3k82HjqKfPvuXPnsHjmDEJvvomLzz0HJRDo6GxqbQ7QDZ7nEQqFbK3nzZs3sbi4iImJCVslu04cLf/m3xzGD38Yxvvfn8Ev/dJlADvL/xr/PnKkgFdemUSpxEEU64jFajhyJAdZZszP6DrAcToOHSrhoYdStpajWz6cIfZ2c8NomoZyuWzmWLXLhhIEAfPz85BluemcsSu6TE9LKBZZ/OQnQSgKhZUVD5aXvRBF1ZZLTNO0tvve6jgzjq9EQsTrr0eGIoo1nrNfPfCFHQ0QOuG0pJBlWQQCAfj9ftTrdaiqaopiU9/4BmbOnIHf7zcdX4OGpmksLCxA0zSz86/hWOM4Drquj2SZJPBu5txeiWEMw0AQBIyNjYHnefOhDU3TUBSFiF8EAoFAIBAIuwwRwwhDQZZljI2NDU0MM9ja2mr6m2VZzM3N4a677oIsyztEkFqthlTqXaGBpmnMz8/j7rvvxpUrV3ZlINfJedPobokHnDtb7DiFBkmrgLR6/LjZyW9qaalJnOi3cyQAx9k5y8vLOHz4MEqlEorFYsfP2slxA7aFsJdfngUAJBLbAeh/9+8mm8r/HnpoA9/73nhTOeCzz76Dixf9GBur4uLFIGSZMUXOXl1M7cQwXddRLpe7rrMVpVIJ1WoV4XC4aVsHAgFMT08jnU5jY2Oj6Tt2y+Pi8QqOHt1CLsejXgfyeRc4TgdFWTsfrXDaZXYQjRo6YZyz3xx7sqkBwnNPv45HU893dIz1KoBQFAWO45ryAYuf/CTWWRbZkyd7mqYdjDLDt956C8Fg0DwmjNeH6a7sl62tLRw6dAgURe268DQ2NoZoNApVVaGqatMxbPe6QyAQCAQCgUAYLEQMIwwFmqaHGkbejnq9jmvXruE973kP3G53189rmobl5WXMzMxgbm5uYA4xo2NktVo1HRzA9mAyGo1uD2K3tnaUV7W6W3pxTu0mrQM5JRDAxeeeM9fLYBCChNvtdtxJrV6vY319HTMzM2ZJX7/88Ifb5U0sq6Nep/DDH4bxMz+TaWoGYJRFNoa3P/BA2nQLve99uR3Cl9N97fF42m6PXoUwA6M8ORwOm53sgsEgEomE5XR5nrctUo2PV5HL8VBVCoUCh0KBQyRStZXp1Uvnyn4bNXTDOGd/8EdzoCggEqkinXZh/FvfxuKPO3cBHWQZY2MG2LCgadoUknK5nNk5kuM4eDyekewkaVCr1aBpmllqult4PB6MjY2hUqmMTF4ZgUAgEAgEAgEg7YkIQ4FhmD0bGGmahqtXryKZTNr+ztraGniex/T0dF+lhkZHwlQqhWw2i0qlYgazq6qKWq2G1dVVKIpilldNLS31PL9WupXN7QaGONDohmkUJAwXkAGXz2Pu3DlwHbLbaJpuG5jfjWw2C0mSMDs72/Fzdvf7+9+/XXpbr1Pm361h7UeOFDqGt8fjFTzwQLpnUYZhGHi9Xsv3qtVqX0KYgaIoKJVKOHjwIHw+H65cudJ2ut2Ou8Z9rKrAwkIR73lPHvfck8Pdd+dsi6NOxKOzZ+fxj//x+/FXfxWGr5rBB/77H8JXzdgS3Zw2JgDe3efptAu6Dmw88pGmhhFWOBV39xpd1627eSrKSAthBvV6fdceGMRiMRw5cgQzMzOQZZkIYQQCgUAgEAgjBnGGEYYCwzC7+vS9FUmSIEn2u8epqorr169jYmICd999NxRFQT6fx9bWlu0ylnq9jmw2a9u50hr43S+CIOx6maTdwXynzn6tXQCtCAaDfQkH169fx913343x8fEdJX4GLMvaCv82MsJaM8NayxwnJqShhbe3KxfVdX2gDSHK5TLW19e7ujwZhoHL5WpbJte4j6eP/SJEUQVFAdFoDR/84IZtIcyuQHX27DzOnl0ARQFvvRXEH9z9a/jFy7+F+34qi3z8ZNfvC4IAj8eDYrFo2/F29GjaLIU9cqSA9x7VcAPWx7PBbjs5+0VV1aGE8u8Wu5mpGA6HzSYtBAKBQCAQCITRgyoUCiS1lTBQaJoGz/N455139npReoJhGAQCAYRCIXOAn8lkOgYv12o1ZDKZgWfR2O1UR1EUotHoroth5XIZhULB1mfbZYZ1WkeKohAMBgfieON5HgcPHsT6+rrlvlTW1uA5d66nroC7iSiKCLRZvkqlMvDuqBzHIRqNdv2coig7MvzMabTs417y40RRBM/zHR1Ixnz+wV88h9evHITLpaFapfHAoav493/rS7b3bSAQgCiKALZF7kwmM3BnD03TGBsb23fi0pEjR3Dx4sW9XgzHRCIRxGIxvPPOO0PNDKMoyiwrrlSG08GUQCAQCAQCgdA/xBlGGDgMw4xE+/peUVUVmUwGmUwGHMchGAwiFothYmICkiRhc3OzyfUmy/LQ1teOawoA/H7/rgthAOByuWx/tl0mVrtukyzLIhgMNoWE90OtVsPNmzcxNzeHWq22w7k48Z//MyZtbOu9hOd5+P3+tu/3OvjuJEgqigJFUbruByPQ3SpIv98sPGA7e6mbIGWcL8++P4zX9N9EtUpD14GDP0s52qeN4ivLshBFse/S09ZtLIrivhPCgO0y9E4uwFFlbGwMyWRy6EJYKBRCIBBw5EwmEAgEAoFAIOw+RAwjDByGYfYkPH8YKIqCzc1NbG5uQhAEhEIhzM3NYWVlBYVCoeesHLuOr81jxxB6801sHjvW9jM+n890sew2LMu2FUCc0Lo93G43AoHAwMUCo+xvdnYWy8vLTQP63Mc/vp3p9tBDA53noOB5HqFQqO02UVW15/3QTXStVqu2RElRFAfuTAMAr9cLlmW7Hg9GyfHE8aM49fVl/NVfbTc3OHXquu15ud3uHeV0Ho+n7wD0xm2cePJJeDyenqe1l9TrdQiCsK/EMCO3y66LtRMsy8Lj8cDtdiMUCoGm6abyUU3TUK1Wd71jJYFAIBAIBALBGUQMIwwchmFs5+zsJ2RZxtraGqrVKiYnJ5HNZpHL5Xoa9Nh1fMVeew2x8+eRvfde3IjHm96jKAqBW8LRXuL1evt2xrVuD5/PNzTXTCaTgcvlwvz8PK5cuWIKHGoohPxnPwttawsYsbBrr9cLr9fbcZs46bLYWqbYLb/OrsjmdrtRW13F2De/ObByU5fLZTYLYBgG7nK57fQbHWinTl1vK4J1EqOtGhMY51omk+l5PRq3cSAQ2NX8qkGiKIojR+heY7gp++0UbJQ/hkIh1Ot16LoOSZLMpgIURUHXdSKCEQgEAoFAIOwTiBhGGCjGU3K7ofP7kXQ6jWq1inQ63dUpYjXo5vJ50LKMq6dOdQ3PtxIpKIqC3++Hy+UaiW50Lper77KpxvX0+XxDX6+1tTVTEFteXjYHsDRNIxgMIp1OD3X+dmFZFoFAwFbQul3XUiIh4vnn50FRgK7jVifHzqKs3WlTFIUD3/sepluEXrtOSCs8Hk+TCBj/r/8Vc32WsxriKyPLUAXBXK5AINC23NjlcsHv9/fsLjKEOp/PNxJdX3ulVqvtKzFsdnYWmUymr+tTLBZDKBQCsF2K3Cp4ERGMQCAQCAQCYf9BxDDCQGFZtm2I9u2A0a1vfX3d1uetHGBTS0s4dPYsLp0+3VYYEEURmqZB5TgkP/1p0DQNN8NgamoKoVAIyWRyMCs0AIyQ+62trZ7LyAyhwOVy7Vr52PXr17G4uIjJyUmsrq6arxvliKOQe1ev15FOp7cdUW43PB5PX44iLp/H7AvfREB5BsKMiFRKQDLpHmi3y8InPgFN07D6gQ+Yr9l1QlqRzWYRiUTMMs3Spz6Fy7UaVj/ykZ6X0RBfuVwOB8+eBSPLqP7zf95V1DC2v1VptB3BrzGYf79Sq9U65taNEqFQCCzLIpVK9TyNsbExszOkE/clgUAgEAgEAmG02Z91GoSRhWGYgXddGxUMIcxJMPLq8eO4dPp0k7Nr89gxbN5/f8ccMJZlEQqFEI1GEYvFEIlEMDk5ifn5edtC3G5C0zQikUhfIf4ul6tjJtYwWF5eRiAQQDAYbHpdEAREo9GhOdQ4joPb7ba9vVRVRalUQiqVQrlcthRsuHwec+fOgWvI7Gp9bWppCR/69u/iI8kXkEoJ0HVgerr78exEgDPKTV3T0+ZrVueBXXRdRzabNddZj0SQ+8xn+irBNMRX9ZZDy+g0Gm8pRbbC7XYjFovtcOsZgt/U0tKO7/A8j2g0uu+FMGC7THIUHKmNuN1uhMNhxONxTE9Pg6IoiKKIiYkJrK6u9uxUDgaDCIfDkGWZCGEEAoFAIBAItxnEGUYYKAzDoFar7fViDIVKpeK4Q5gx6E4kRCTf2s5oerBDDpiB1cDLyCkbVbGRYRhEIhEUCgXH28lOJtYg4Xke4+PjEAQBuq5jcnISDMM0lUdyHIdYLIZyuYxyuTyQ0l+O4+DxeCAIAkqlEurr65hzUD6o6zoKhQKq1eoO4XDsm9/cUZ7Y6sgyxCjxvcfwYGHDzAzrhlOR08hTMjDOAzGRwJEvfQmXPvc5VGwITwaGGOjz+QDcyiar1XrunmmQPHkSQiSC0ic+geLVqzh8+DCmpqaanIJWsCyLSCSCWq0GSZJQrVZ3lDQzDAOXywW32w2O4/Zl50grFEUZmbwzmqYxOTkJn89nluczDIO7774bDMNgY2Ojp7JWr9eLqakpsCxr5oIRCAQCgUAgEG4viBhGGBhut/u2zU5RVRXFYrHt+51KpC5ciODFF2fh8agQxTpcj54ETrcPKwewYxsGAgG4XC5cv369n9UYOkbmliiKKJVKHXN6KIqCIAhmp8DdIhgMYmpqCoVCARsbG6jVauA4DjMzM2AYpqmkiqIoeL1eeDwe1Go11Go1Mzwb2BY8jPI9VVWh67opFBiiJUVRYFkWPM+b61koFFAulzHXoXyw0zFVrVaRzWabBLH8Y4+hUqk0lQ+2CjSGKDUGYAz2c9HsZJY1IkmSpWi7+JWvIHb+PADgx7/xG46yxMrlcpNg6vf7d4huTqBpGv6FBeTuumv7BU3D1atXcejQIdTrdVuldTzPm9tGj8UgHT6M4K1jYFQEo0EzCmIYy7KIRqNmmH3jMVCv18FxnHluGsH2dqBpGuPj4wgGg6jVavuqYyaBQCAQCAQCwRlEDCMMDJZlkclkeh6cjjLtStMM2mUiJRIizp2bw+amAEFQMTkpYbkwiTGHuUnT09NIJBL7pjEBz/MIh8PQNM0UkIxlp2kaHMeB5/k9cctMTk4ikUg0iZuyLOPatWuYn5+Hz+fD9evXm8QciqLMRgH9IkkSyuUyAOsGCQbdcraq1SqKxaKZ36SFw0j9wi9AaXBLNXZX7BVj3Z3Q7hpw6XOfa/rXSZaYruuQZdnsnmp0eOQ4DsVi0ZEIz/M8gsHgjnK/er2Oa9euYWFhAYqiOMqNoyhq5MoHh0G9Xt9TMczj8WB2dtYUwaz2u6IoUFUVPp8PHo8HV65caXt8MAyDYDCIWCxmOpv7dRwSCAQCgUAgEEYfIoYRBsbtOoiw4z5pJ2okk25Mu9bxpPw1nFWfQrnssZXR1DqoNsp/9hs0TY9U57ypqSnIsmzp8pNlGZcvX8bk5CQWFxeRSqUG3lVS07Smsq1OYlUnocygXC6bZXjAdnnXoM/B1m6O3TAEUCsq8Th+/Bu/Yf5tZx0bqVarphgGbAtQjWWn3UraGstU261TtVrFzZs3MTc3h2KxiGKxaIorhvOPYRjTFXa7lD/aRdd1aJoGQRAgy/Kuz39mZgbVarVrubimaZBlGYIgwO127zgvGIbB2NgYQqEQFEVBtVrdNw8bCAQCgUAgEAj9Q8QwwsBoLBG7nWh0NTllwb+Gjyz/K/xs5rtwTaqQPvV3bWU0GeKGQS6XQzAYtOxiR7BPIBDAjRs32r6vqipWVlbg9XoxMzODYDC4wyXWD5VKxfaxZNfVVSwWEQ6HIYoipqen4XK5kEgk+l1UE03ToOu6bdHHSdD4cmESfzH7BUwXJMQD3c+LdtNmGAaBQAB+vx+1Ws0UrwCY4pXL5bItKOfzebz55pvY2trqKK7RNA1RFPvu8rnfddTUxgABAABJREFUqNfruy6GhcNhhEIh6Lru6HzUNA0ej8cUw2iaRjgcRjQahaqqqFQqt2VpP4FAIBAIBAKhM0QMIwwMXddHygU0KBRF6foZo9wrl+fxHyZ/CYCO++7L4cGfnMPi1ndx+fCDGPuloxh7T3enEUVRTRlNoigiHA53FHEI3QkGg+bgtxulUgmXLl3C1NQUFhcXsbGxgUwm09f8dV0finOyWq1icnISwWAQmUwGiqKA4zhbx60dDLEgEAjYEsTsin2JhIjnn58HRQG6Djz55PWuQnG3afdbzmrsI7uh65qmoVQqoVKpIBgMDqSMdr8wPj6OQqGwK26qqakps6uj0xyver2OaDSKcrkMmqYxPT0NXdeJE4xAIBAIBALhDoeIYYSBwTDMnpTNDBs7A6bV48eRy/P4X679Et78yznoOvCDH5TgevykGZY/FtgZQt4YIA5si2qZEydMl8nk5CRCoRBSqZSZM0XoDa/X62gbappm6RLrdQCtqurQOoHmcjlsbGxA0zRQFIVQKIRMJuPIpdUJSZLMEsNBkUy6QVHA2JiMVEpA5pKMB187Z7uz5qAxOnX2IlhqmoZMJoNAIABRFIewdKNFsVhENBrF7OzsrjT18Pv9kCSpp+NZ0zRUq1XMzs4C2C7nH9WOvAQCgUAgEAiE3ePOqesgDBWjZKZf98woYqeERgkEsPS+Z7ChjkEQVLjdKiSJwXJhEjcef7zt4N5wlE0tLZn/H//OdwBsizehUAiXL1/G1tbWQNfpTkQQhJ6EjlKphMuXL6Ner+Ouu+5CoEehxolTK5EQ8frrESQS9oSV9fX1JpGOYRiEw2HHy9gOLp9H6MwZ6JubXT9rt1xwelqCrgOplABfNYPH//OvY/HMGRz50pcgJhKYO3cOXD7f07R7oVgs9u3cy+fzt+UDgVbW19dx48YNx11Ge8HlcoFl2b6EXVVVIUlS2y6nBAKBQCAQCIQ7D+IMI/QNx3Eol8tIJpO7Mj9N00wHDE3TQw+wdjK4FwQVGxsMdB2YmFC7huW3Boi7XC5UHnsMwHa+ValUGli5250Ox3E9ix2qquLmzZsIBAKYmppCMBh0XLZqdxA+qPLBQYoyhlB7jeNQ/uIXO36WZe39rMTjFTz55HUkk24c/+s/wOx/ew2leByx8+cBwPy3MTfN7rSdIsvywJyXuVzO7Ex4O1Or1cBxHPx+v+2y0l6Ympoa2rQJBAKBQCAQCHcuRAwj9A3DMMjn80MLITbyXYy8mNaBP8uycLlcTV31BomTwf3p01fwxhshGJlhhojRWA7Z6BJrDEl3u90ofO5zprgnSRLGxsYGuzJ3KCzLgqIox3lDreTzeZTLZczPz+PQoUNYXl62XTZp9/xoLR9MJt1dxbDWaQ86n8wUbX/u5xDWtI4CMU3TtjPL4vEK4vEKKvc8jEuBGjaPHUPstdeweewYsvfeu6PL5DAyuYzySKD9eep0erlcDn6/fyjXo1GhWq1idXUV8Xgcy8vLXTvuNhIIBBCNRqHrOur1unn86roOhmFQq9Wwvr5udq4kbi4CgUAgEAgEwqAhYhihbxiGGVg2USvVahWFQqHj9Ov1Our1OsrlMgRBgN/vH6grg+d5UBRlS8wwBvetGM4aAJYdAt1u946A8lKphImJiT6WnGAQDAb7FsIM6vU6rl69itnZWRw6dAhXrlyxJYj1Uj6o6+jqLrSatqqqAz0nG0XbarUKt9vd8fOiKCLfUuLYjlYB6kY8DgDmvwZGOP6gkWXZFFu6nad2qdVq2NraGsr1aJTIZrNgWRZzc3O4dOmSbWFYFEWwLGs2e2jF5XLB6/WiVCrB5/OhVCoNetEJBAKBQCAQCHc4JDOM0DfVanXgpSy6rqNYLDoOAZdlGZubmwMTPoDtQbhVl0wun7fMNbJi9fhxXDp9GqvHj+/4ns/ns+zUFwgEBroedzIej2egDQh0XceNGzcgyzIOHz5sS+hyWj744IMbtkokraY96HyyxmPWzrTdbrdt8a8xN68THo9nKJlhjY6mxvN0EBjXo9s5R2xzcxPlchkLCwu2v8MwjNlQwniY0fif4QD2er2QJGlormMCgUAgEAgEwp0LEcMIA2GQLeqNsqVe3QC6riOTyQx0AGrVRc/uIB5411mjBAJN3wsEAvB6vZa5Z9FoFKlUaiDLf6fjcrn6LhvUdd0cvKuqCl3XcfPmTUiShIMHD3b9vpOSuXi8ggceSNsSwgDsCDJ3mk/26qvjeP75+baCWOMxa2faFEXZbjTQToBqFOAYhoHX67U1PSfouo5arWb+3Xieti5DP/PIZrO3tSCWTCbBMAxisZitzwuC0PU3o16vo1arDc11TCAQCAQCgUC4syFlkoS+oWka2Wx2YNOrVCoDyTvKZrOIRqMDye3hOA6iKDYtV2v4vV1Wjx8HI8vgajV4ZRmauFOA8Hg8pjuO0D8sy/Z0TGmaBkmSIMtyk2hiwPM8yuUyjhw5gtnZWdy8ebPttGiaNruuDhKGYXYc441Omk45WHbzyRqPddqmS0cQBFuOvMYSzEYMAY6iKJS+8IWhNMowRM12NJZNvnrsF5FMujE9LdkWKRvJZrPweDzQNA26roOiKLAsC57nwXHc0BuBDBNN05BIJDA/P490Ot1R6KJp2jxvCAQCgUAgEAiEvYKIYYS+YVl2YJku9Xp9oJ3J8vk8IpHIQAaafr+/yalgNYi3E8CtBALQ3G4c/P3fx3o0iq2nn97xGVEUSWnQgDAECCcOE13XUS6XUSqVOu6HWq2GWq2G119/HQcOHEA0GsXW1lbHZRm0GObxeHYc38bfXD6PI1/6kmVnRsB+PllTowcHpYo+n6/nMP/V48dBURTKTzwxtCD6bu4kQwS88N6Tjjt8WtFOAKJpGh6PB6IoDqUUdDeoVCqQJAkTExNYXV1t+zme50kgPoFAIBAIBAJhz9mfd92EkYKmaUvXTC84FdW6lTEpijIw8YGiKITD4Y7ZT3ZKJ2mahvTkk1j/J/8E2ZMnd7w/NjaGaDSKRCIxiMW+4/H7/Y463amqinQ6jWKxaFuQ1HUdy8vLuHHjhpmFZAXP85b5c73CsixEC2ehcYxOLS0hdv48Nu+/39LB2Es+mZMweIqi4Pf74ff7nQvS0SjKX/wi2PFxZ99zQLdlMkTA5cKk6aCjqG1H3SDRNA3FYnHf54utr68jEAh0FPRUVd23gh+BQCAQCAQC4faBOMMIfaOq6kDKv4ySNLt0c70YVCqVrt3v7MIwDCKRCPL5vOX6diud5HkewWAQNMNYOsJcLhei0SiWl5f39aC4H3RdN8vIBuHoc7vdtt2GhhDWq3OlUCiY83K73fB6vTvE00AgAEVR+nbHUBSFYDBouY2MDLHG47GdU7FdB9R2tOaT2VlOj8cDQRBQKpW6BqKzLAuPxwO32z300sFhdvjsBU3TkM1m4fP5hpKRNmwkSUKpVML8/DyWl5ctP6Oq6r4uCSUQCAQCgUAg3B6Qx7OEvlFV1TJg3ilOOyd2c70A24LZ5NmzoNLpvpfPgKZphEIhhMNhcBzX3GmvJYDbgGVZBINBhMPhts4aiqIwOzvbVmi7XdF1HZIkoXjtGoT/6/9C+p13sLGxgfX1daRSKWSz2b46ytnNJzKCzhtFqn4C1CVJwtbW1o4SQZqmsbCwAJfL5XiaBhRFIRQKtS0fNHKZ2h2PBk7Xz5huLzAMg0AggPHxcYTDYfh8PoiiaIqGd999N8bGxhCLxSCK4q4IJjRN25pPPF7BLzz6YzyHL+EXHv1xTyWSTigWi/s2U2t1dRUsy2JiYsLyfZqmSQk4gUAgEAgEAmHPIc4wwkAYRNlLa6llp/ytRELEG5En8YFP8ag8/nDbwb5RtpgQReQ/85m+l7ERl8sFl8uF0MsvY/rMGXAch8STTwLYFitomgbLsnC5XB1LKw1isRgoikIymRzoco4quq5DlmUUi0Woqoq5//SfcOjMGWiaZrr8jJJDWZZB0zR8Pp8jxxDHcdtlqTYch+VyGYqiNL3WGKDeznnYCV3Xkc/noaoqfD4fAGBiYgKhUAjVahXr6+uOS4wZhukohBl4PJ6O07brrGxkECIVRVHmudPI+Pi42Ul2tzCWxY74fPQnL2Hx22dwabaMG+9p3laJhLgjXN9OfmAnCoUCOI7rWXzcK1RVxerqKmZmZrC+vr7jfSKGEQgEAoFAIBBGASKGEfqGpumBdD1sdeQYA/XQm2/i4nPPmQPKREI0w6y/rf8qnixcRzxg7dQwHGPFRx5B7z6czhQeewwMTUM+eRLhUMjx9w0Xhc/nw/Xr1we/gCOIpmk7HHDdSkwbvxMMBm0JsKFQyJYQpmmaZV5drx1DWymVShBFEffccw8oisLVq1ehKArC4bBZWtatbNIoN/R6vbYEKZfLBZ7n2wpidpyVjRgh78OiUqkgEAjsqhgGbAt8dsSwdsdC4/WoMVy/XyEV2BbEBtUAZDcplUqmi3BQeZIEAoFAIBAIBMIgIWIYoW9YlnVc4mhFo1vAGKiX4nHEzp/H1NKSOaBMJt1mmHUqJSCZdLctWzLKxHw+39DEMDUUssz/soPb7cbc3BwURcHly5cddTzcr2iahkwms8OFZdWd04pqtYp0Oo1IJNJVEPN6vbaE2nZlmHaXyQ5bW1tYX19vEnsoijJLBWu1GqrVKur1uimMGe5CI3jfiShiZIptbm6a69boVrKTJ9aIXQGyV9LpNA4cOACKonbVOcTzPDiO23E8tqIEAlg9fnyH26vd9chKPHPqFlMUBbVara+S2t3EKN8dGxuDpmmWQpiRB0ggEAgEAoFAIOwlRAwj9IUgCMjn8wMZvFIUBS6fx8zLL4OtVnHl1ClsPPwwYq+91jSg7CXMehQHXxRFYW5uDplMBqlUaq8XZ1cwyga7CQ/dqNfryOVyCIVCHfet3byw3cho0zQN169fRzgc3vFeu9LBfmEYBuFwGJlMBrqu73Ar2RX6gsHg0AUZSZJQq9Vw1113YXV1ddccYhRFIRAIYGtrq+tnrdxe7a5HVkJqL26xSqWyL8QwIwuPYRisr68jl8tZfs4493db9CQQCAQCgUAgEBohYhihL1iWxerq6sCmNf7yyzh49iwA4NLp06jE47gRjzd9Lh6v4Mknr+/I6Ok27VEjFApB07Q7RggDtgUPQ3jqN1OpWq2iUqm0Ld1jWdZWXpiu67bFOatsKKfLXK/Xd/V45HkekUgE2WzWcdmn4S4TBGGYi2hy5coVhMNhTE1NIRqNYnV1dVeESo7jEAgEkO/SSMBq+9m9HnH5PGhZxtVTpxyV3Var1ZF3U1EUhYWFBWiahitXrnT9PMkNIxAIBAKBQCDsNaSbJKFneJ6HJEnQNG0g0+M4DsbwaOunf7rjgDEer+CBB9I7Bp7tuuN1CxvfbSiKwvj4uGXA9O2KrutNJYuGS2Zqacny83Y6HZZKpbbHXygUgizLXQfduq7bGpgb2VCvvjqO55+fRyIhdv2OFXYyzAYNx3GIRqNwTU/j5hNP2BIf3W43YrHYrglhBplMBm+//TZqtRoWFhYwNTU11PJMA1EU4ff7277fSbxtdz1qZGppCYfOnkW66sef/cV78I1vTNk6hnRdH9g1dlhEo1HQNI3l5eWun2VZduTXh0AgEAgEAoFw+zN6dhnCvoCmaTAMY2vwYxeXy4XkyZPQBKFnt5BVGZLL5dqVwbQTfD4fNE3b9bDwvUSW5aZBcDeXkp2SMk3TIMsyRHGnqODz+SxD8Vux61BxklXXib0KFDe6cXo8HsiyjGq1CkVRzH3SmE/mdrvBMMyeLKfBysoKeJ5HPB7H4uLirpROejwesCxrdgBtxDgeWxt62GX1+HHk8jz+l2u/hDf/cg66DvzgByU888yVrseRpml7vj/aMTY2hmg0imvXrtn6PMMwxBVGIBAIBAKBQNhziBhG6AmKolCtVrt2wHMCTdNgJyYshQ+7JXWNAovxncoTTwxsGQeFy+UaSNOB/URruVu3cHq7JX3txDCO42zlhdktP2uXDXXhQgQXL/px5EgBR4+mu05HUZQ9LXujaRqiKFpus1GjVqvh6tWrCIVCmJ6eNss9i8XiQK89jbhcLsRiMVQqFZTLZXM+q8ePI/TmmzsaejTS6TqlBAJYet8z2LgyBkHYnqYkMbZE1VAoBEVRRu6awTAMYrEYrl69aruc1e12E2cYgUAgEAgEAmHPGS27DGHfoGka3G73wKfr9XotRYJOJXWN5XSGwKIEAuZ3xr/1rYEvZ7+MstNjWDh1RDXuy27TbXWaGM7FSqW7c4umaVvClJEN9eCDG3jyyeuIxyu4cCGC3/mdu/HNb87gf//fj+Bb35rqOh1d1++IrqGDJJvN4q233kKtVkMsFsPi4iJCodDQ5kdRFDweDyKRiHlsKIEALj73HC6dPt3Vzdh4nWq8Pk1PSxAEFbLMQJIYuN2qrQYgfr8fBw8e3LWSUbuoqgpd1x0JkyQvjEAgEAgEAoEwChBnGKEnjAEiTdMDfcrPMAwCgcCOTmRWji/DfdGunG7tox+Fx+tF4eMfH9jyDYpyuYyxsbG9Xoxdw2nuUSIhInNJxgeWv4bK4w93FMSMzK9GQSsUCpnB43bged6W6yYerzS5eP7rfx1HNuuCrgO6TuHFF+fwvvflujp9VFUduRy7/UAymQSwXc44Ozvb1JBhGLRej3pxMzZen5THH8fp01fwxhshADruu6/7sULTNJLJJFKpFObn57G4uIiVlRVbJcC7gaIo8Hg8bbtHtjLKjQAIBAKBQCAQCHcORAwj9ISmaVAUBXNzc7azYuzidrtRr9ebBnuNg9C5c+eaxC+rAShFUfDOzyN7110DXbZBIcvySDk87KKqKhRFMR0hFEWBZVlwHNdxfZw4QYyg+r9/9f+H+5d/Dz+sSkg/+/c6fqd1+n6/35FYIAhCVzGsVYRNJES8+WYI9bqx3jpoWu85S4xgn3K5jFqtBq/XO/Ruk263G6qqNjV/aIeVWNYq5D/42jksOMhE5DgOFEWhXq/jypUriEQiiMfjKBaLWFtbG1q5qF0qlQq8Xq8tMYxlWUSjUdvdWwkEAoFAIBAIhGFBxDBCzyiKMrTcIZ/PB5qmLQOzW8Wv1gEoTdMIhULgeX4oyzZIBu2sGwaapkGSJFQqlY7lfS6XC16v13K7O3GDGEH1omd7XsVCdwdV6/R5nkcqlbI9T7fbjWKx2HFftDoQv/e9MaTTPAAdAAWa1iGKdVtlb/tRCB01UqkU4vE4BEHAxsbGUAUWr9cLLp+H76tfddzco5OQb4fWcvR0Oo18Po/Z2VksLi4imUzuaSOOcrmMWCzW9XMURWFubg6qqu65gEcgEAgEAoFAIBAxjNAzLMsim80Obfoejwc8z6NQKDTlTXUqVRJF0RTSRh1N0+ByuSBJ3cWTvUBRFJRKJdvOm2q1imq1CkEQ4Pf7mzLRKIqyJfxx+TyO//VLeKP6eTwf+Qwyh/0QTx5Dp4JSiqKaxDCGYWznhTVOw+fzIZ/Pt/1Mqwi7XepGA9ieN8+reOqpa7ZcYaREsn+KxSIuXbqEmZkZHD58GJlMBtlsdmgh89Pf/jYmzpwBw7JYfuyxnqZhtymEAcuyEARhx+v1eh3Ly8tmYwGGYYZ6Le5EuVzG1FT3rLyJiQkwDDNyTQAIBAKBQCAQCHcmRAwj9MWwB/UcxyESiUBRFEiShGq12uROoigKHMfB5XLB7Xbvm1B6lmXNjpyjhq7rKBaLtjoxWiHLMmq1GsLhcNPxwXFc1/WdWlrC4otn8E8/BSy97xkw0x/DWBdxySgjM4jFYpBl2XFIdzcnYasIq2kUDCEMAOLxsq1ukoIgYH5+Hjdu3HC0fISd1Ot1XL9+HYIgYGpqCqFQCBRFoVQqIZfLDdQxlT15EgBQO3kSEY8HkiShVqvtuB51Ou66ZY614vf7O7oqs9ksVFXF9PQ0isXinjRmUBQF9XodwWCwbamky+VCMBh0JFATCAQCgUAgEAjDhIhhhL5g2d05hDiOM4WVxsHmfg1j9vv9UBRl5EokNU1DNpt13PnRajqZTAaRSMQ8RuzkchmOmcrxh/FAoLuwZEzXIBKJIBwO4/r1646X2UnpViIhYmGhiHfeCULTAIbR8eijq7a+y/M8PB4P3G73yLoC9xuyLGN5eRnA9vEQDocxPT0NmqZtB7t3Qw2FsPX00wAAHu+Kp0YDB2D7elSpVAYiwnm9Xrhcrq6fKxQK5vrulcCaz+cRDofbbmu/3086qBIIBAKBQCAQRorRryUjjCw8z5vd3XYToyxuvwphHMdhfHx8YIP0QaHrOnK5XE9CGJfPY+7cOXANZYaGsGYIBW63u2v5quGcsZvJRFGU6Qg8ePAgYrEYbty40ZMDxa6TzAj4l2UOhw4V8DM/s4UvfvEdPPKIPTFMEARsbW0hHo87XkZCd2RZxurqKlZWVjA1NbUjc2vQGCXANE2Doih4PB74fL6+punxeOD1em1//ubNmxBFER6Pp6/59ko2m4UgCG3Pb4/HM3LCP4FAIBAIBALhzoaIYYS+IE/7nSMIAnRd75hPtReUy+WeyzaNcPmppaWm1+v1ulluSVGUowG+HbxeLwKBABYXF1GtVnHp0qWeyzvtYgT8j43JiMcr+PmfT9oWwrxeLxiGwebmJiiKQiQSGeqy3skUi0WkUinMz8/vukjk9XoRDoebxCErwbgViqIQCAS6lke2YgjPk5OTALaF56mpqV17YFCr1SBJEiYmJna85/P5zA7BBAKBQCAQCATCqEDKJAk9YWTjkK5gzlFVFRRF4dChQ5AkCTdv3tz17ahpGhRFgaqqpiOqWCz2PL1OweDlchkejwcURUEURTNTrF84jsOBAwcQi8WQTCb7Fhft5s1NT0vQdSCVEqDrsNU9EtheXkMM1HUd6+vrmJycRDptrxyU4JytrS1omoa5uTmk02mkUinHWXK94nK5EIvFUKlUUKlUdnQjbcQ4NzweT8+5h+vr67j77rsRj8fh8/mg6zpomsbKyorZYZdhGJRKpaFkd21sbGBubg6rq9vCcCgUQiwWA03TtptwEAgEAoFAIBAIuwVVKBR2Z2RAuO3weDz4m7/5m71ejH1HOBw2c60mJibg8/mwsrLSlxhlB13XUa1WUalUdj24PxgMmuVqmqYhnU735RRhGAZzc3M4ePAgrl69OpDsLV3XsbGxYUssSSREJJNuTE9LtrpHAtt5Zq0h/YcPH0Y+n0cqleppmQn2cLlcmJ+fB0VRePvtt3d9/rquQ0ulEPyzP8P6xz5mlgEzDAOe58Hz/EBcXMFgEFNTU0gmkyiVSlhcXIQkSaYzq16vw+VygaZplMtlFAoFlEolKIrS97wB4MCBA6jX66hWqwiHw6hWq6Q8kkAgEAgEAoEwkhAxjNATDMOApmlcuXJlrxdl3zE/P49qtYq1tTUA7w5gE4nE0ASxer2OfD7f1pHF5fOYWlrC6vHjtvO67MLl85j77nch/72/BzUUAtBfUD/HcabL5ciRI3j77bcH5qzL5XJDCbUXRREBi+3q8/kwPT29JwLNnYLL5YLf70c4HIYsy3dUF0+e5xGNRpHP55vKh43XPR4POI5DvV5HoVBAPp/v6/jneR6HDh0CTdMolUq75sIjEAgEAoFAIBCcQsokCT3Bsiw2Nzf3ejH2JS6Xq6k0LpfLgaKooYki1Wq1Kcjeik4lXFZcuBDBjb+q4/HKn4J55sGOAtrU0hIOnDmDdbfb7MZH0zTC4TDK5bKtQTOXz2P6299G/rHH4JqYMF00uq7jnnvuwZUrVwZSiiWK4sDFMI7j4Pf7Ld8rFotQFAUTExNYX18f6HyHja7rpguoXq+bDiCapsFxHHieNzvA7gVzc3NmVpgsy9jc3EQmk9mz5dkLarWaWbbY6fVAIIBQKIRQKIRarYbNzU0Ui0XHYpaRHcZxHBHCCAQCgUAgEAgjDRHDCI6hKAoMw4xcALxTdF2HpmnQNK2pI9ww4TgOzP+fvT+NkTTP78PO73M/T9xX3nedPRxCtCANoQEIWYfJkrSweKpZFkSDpIcgDEvwegEuFoZf8p0WawjQsSO2gIUwEFpNQ7Jh0lbR2BUlE5jBDECJx8x015GVlXfGfccTz7kvciIm73wiMiKfiIzvB2h0V1bkE/+MPLqeb/0OSbo05L1SqWBubg6pVGqkWyYtywoUABS++lWk//iPUfjqV2983He+k8X/8X8s4o/+KI3/zv1/4a/W/wH+vwDwf/u/XPs+hy9eQBAEOD/zM+fe3huo3wugTNOEbduXbqJVVcXWv/t3WP+t38JxPN4P1ADge9/7Hp48edKfRXZXqqoi2ukg97/+ryOrkovH4ze2wB0fH2N9fX1qwjDf92GaJprN5rWtrr1AsTcnTdO0e9/+GovF8Pbt23tvCZ5GtVqt//N8aWkJS0tLWFlZwcnJyUABYjqdhmEYY5lJRkREREQ0SgzDaGCKoqBWq03lLBjf9/vBi2VZl4IXSZKg6zoMwxhLVUskEjlXRXOWaZowDGNkYZjruqhUKoEeO/fNb2Lu298GAHz3N37jyhDoO9/J4h/+w+doNBR0OhL+9fLfBgDsR34Sv4Drg1E7mcTuL/4iFn7QInmRKIqIRqOIRqP9gNL3/X5AKQgCWh9/jGNVReVCoAactoAOO3T8Kpv/9t9ieYAquZtEIhFomnbjY1qtFkzTxMrKCg4ODu70fOPmui6q1Wrg9lbbtlGpVKBpGlKp1NjD5ovPnclk+u3IFMzR0RGOjo76LbypVApHR0fXVkz2fk7G43EsLi6i0+mwKoyIiIiIJt793ZnQg6Fp2tTdYPZCsHw+j1qthm63e+6GTanVsPHZZxDLZbRaLRSLRVQqlZFveexVoV3FsqyRBnCNRiNwYHn44gUKP/7jmPv2t7H86tWVj/nudxMQBCCXO620eVNZwT+J/l+x8eduz9SDhiC9qkNZliFJUv+1ctNpFH/lV/ozx87yPG+kYVjt534O+//tf3vlZsxBqKp6bXvkRcfHx0gkEvcaFg3Ktm0Ui8Ubg7De95FyoWq02+2iWCze69bUnZ0dpFKpfqskDabRaODzzz+HaZrY2tqCLF/+Pl9YWMDTp0/x9OlTLC4uotvtjvR7kYiIiIhoXFgZRgNRFOXKiqpJ5vv+rYOhr5qZ1aseS6fTl7YADiuRSFzbtmXb9shu3B3HGWj2lZ1M4ru/8Rv9IfoXKbUafrX8D/FH7n+HipVDImHjx36shJ/8yRN85SulK6543lU30qPiOM5Ir++m06h+7WtIWBYqlcpQFZC6riOVSgVuDex0Omi321hdXcXu7u7AzzdujuOgXC7f+lrcNHvOdV2Uy2Vks9l7Cf0sy0KtVkM2m73UljxKvu/DsixYlnWuzbc3O03TtFBnp93V4eEhNE3D0tIS9vb2zv2eqqqo1+vY39/vV3guLS2FdFIiIiIiouAYhtFAZFmeyJv16/i+j0qlcuvcoF4AdDEI8jwPpVIJmUzm1na322SzWSQSCbx79+7K3280GlhYWIAoinduQR1mCLydTF7bFrj86hWe/ZtP8I//Sgf75RRO/sZP4Uf/UvAzjipMvIrjOIhEIiO/bm/jXr1eDzyPTBRFxONxGIYx8Iyso6MjPHnyBJqmDT3n6uxA+6tCmWFCKM/zAgVhwPXfR2fPV6/XkUqlBj7HMGRZvnau2V35vo9Wq4VWq3Xta2OaJhqNBhRFQcpxsPi//++o/MzPXFnhOMk+fPiA58+fY25urr84Rdd1RKPR/jIQz/PQbDYhyzLntBERERHRxGMYRoEpigJZlqeqKqzRaAS6MbspCAJ+OOB+2BYgRVGwsLCA9+/fX9tmZlkWms0mVlZWLlVgDGrUN6O9cGPFbOMv/v/+KV7/+TI+IPg8LV3XR3qes0Y9M+wsSZKQTqdh23Z/1txVrX6qqsIwjKFCsJ7esoO1tTW8ffs28PsFGWjfo+s6YrHYQJVKtVotcHvjTd9HSq3Wrzy0IpGxBqQ9uq6PZTGBbduoVquBgzbbthH57DMsfvIJfN9H6Vd/deRnGifP8/D+/XtsbGwgkUigVqthfn4e5XL53FZh3/fRbrfHGkISEREREY0CwzAKRBRFaJqGt2/fjmRr332wLGtk7VG9VstMJjPU+2cyGXS73VsrtvL5PLa2tu5UHeb7PmzbDvTYvb0IDg4MrKx0sLZ2/Qa4Xsih1GpwdX2geVqRSGSsc4Rs2x77nCJFUaAoChKJBDzP64dDvRlno9qUmM/nkU6nkUwmA21rdRwH1Wo18OfbNE2YpoloNHrrlkvgNFQd1ff72RbK41/6paG/lwYhy/LINxt2u11UKpWB/1Kg9z2T/4t/EXHXnbrZWqZp4osvvsDq6iqy2SwODw+vXPZxcnKCzc1N+L5/rzPiiIiIiIgGwTCMAlFVFYIgTE0QBpxWhQHnK1Ku2pIYVLfbhWVZA1e0iKKITCYTqL20N6csl8shn88Pdc6gN+l7exF8+ukmBAHwfeDly50bAzHg9gq6iwRBQCwWC/z4YdxHGHaWKIpjm3nleR6Ojo6wtLR0axhm23bg9sWLWq0WHMdBOp2+MRAb5aytsy2UdrcLz/PGOjssGo3C87yRVij1tmNe9z1208+as987drmMXC43shD1Pu3v79/4+51OBzs7O1hbW4Msy1M3Y5KIiIiIZsPkri6jidGrfrntJmiSePk8lr7xjf7N6bNPPrl2S+IghgkHUqkUXNcN/L61Wu1OAVLQG8+DAwOCAMzPmxCE01+PWiqVGntQZVnWRG9hHFSv/W5xcfHaxwQdaH/ddkfg9gonz/NG2m7bC4N6IdFNWylHIZlMjrQqzPd9VKvVG7+/gv6s6c1Oe6g6nQ7evHmDWq0GwzDGukCDiIiIiGgYD+cOksZGVVUUi8UrW2ImVfJf/Ss8++QTfPnv/30UvvpVvP7a1wZq7btOt9sdqMohl8theXkZlUol8PtcNwMrkUjg8ePHWFtbu3EAedBgaGWlA98HzP02fuH9P8GjxFHgMwaRTCbHOiuspxcITWOVzXUODw+RTqev/Fz6vo/Whw9Y+/RTKLXajYHXbeFMt9u9NqQdNKza24vgW9/KYm8v2DKDoK2dwzIMY6SVbe12+1KV2cXX/vDFi8A/a9rt9thfg6DGUbnl+z5OTk6wu7sLwzAQj8dH/hxERERERMPiX9fStQRBgK7rME3z3JDkaXDwUz+FyHe+g7lvfxuVP/NnLrX2nW1n2q4vBZqbBZze4DmOE2gAuaqqmJ+fx8nJyUCvn2makGUZKysr0DQNsixDkqT+ZkxJkjA/P4/l5WW4rgvLsi5tECyXy/0w47rWrbW1Nl6+3MH6v/xt/Gdv/gFe/+nX8OFHgrdAXkcURaRSqTtv3xyE7/uQJOnBDO1ut9totVpYX1/Hzs7Opd+b+53f6c/fAtD/74tf54WvfhXpP/5jFL761Wufq9lswjCMSwHsIK/l//a/LeNf/ItNiCKwuNjB3/t7X9z6vdTtdscakCiKMtRW1av0Nkde1AsbJdPsz9IL2kas1GpI/et/DfO/+C/udbuk53kwTRPdbhe2bZ+bfyfLMlRVha7rUBTlTgGzIAhYWlpCKpWCZVl33pBLRERERDRKDMPoWpIkwbKsSzfj06Abj+O7v/Eb/RDoot5NbLWm4tPqf3/j3KyLYZJpmoHCsLW1NdTr9YGDxF61jiiKqNfr/SHmF6tIRFFEJBKBYRjQdR2apkEQBPi+j1Qq1Z85dnZw+cUb9bW1NuRf+wm8Xm/duXJOEAREo1FEo9F7b1v0PO9BhWEAcHR0hKdPn/YDaeCHoUznzPytnqs+f3Pf/OYPA+G1tSufp3fNRCJx7u1Bw4vvfCeL3/qtJ2i1Tr8nSiUNv//7C/ilX3p/4/vZtj22uWGiKEKSpJHNODwbGp3Ve81F07z2e+w6y69eYeuTT/DO93HyS78EVVX738Pj0Ps8N5vNS5VgZ3/GtZJJtFqt/sKIYbZ+iqKIR48eQRTFkVbnERERERGNCsMwupYgCCPfxHZffN+Hc8Ow995N7L/P/hyE/3A6Nyuf13FwYFwKwy6GSUEqWrLZLGRZxrt374Y6e5Bh+57nodlsotlsXvq9s6HQ4RXByVmDDsW/SNO0fiAXVqtirzLsIbFtG6VSCWtra3jz5g2A09ZF13XhXvic3fZ1flvQ2el0Lm2XDNo6993vJuC6vfcTYNsiXr8OVvFl2/ZYKggTicRIq5Gum512dsuqF2DL6tnQqf+5+at/FXar1Q/Ae4HyKL+XXNdFpVK5ti3zqsC89/UXi8UQi8UCn0cQBGxubkIQhJHOnCMiIiIiGiWGYXStaZ7BJIrilZUcPb2b2Myejsa/l1EoJKHrLlZWLrdVXQwUeu2I170+iqJgYWEBHz58GMFHMhxVVaEoCmzbDhx23bZ1U5blfnAhimK/pWoShtc/xDAMAAqFAjKZDFKpFKrV6sBzvIJ+7j3Pg+u6kGUZvu+jVqsFbjH88pfr+F/+lx8GZ4IA5PMG9vYit7ZK3vQ9eheGYYw0iLmt4vDs67y3F7m27fpi6HTxc+N5HhqNBjqdDtLp9EgGz/eWLdz0Wt8UmjabTXieh0QiEej/Caurq5BlmUEYEREREU208O9iaWIJgjC1bWdao3HtUHHgh4OvtUYVvfu76+7zLm7Bu61iZnV1Fc1mM9T2IEEQLrW93ea2YevJZBKJRAKJRAKxWAy6rk9EEAb8sE3yofE8D4eHh1haWoIsywMNXL840P6mQfvAD9sWS6XSjUHYxet85Ssl/NqvvUUqZUHXXSwsmFhe7oxlO2lYzlaY3fQ67u1F8Omnm/iDP1jAp59uXlomEHTAvuM4KBaLd9646XkeKpVKPwg7e3alVsOjf/7PsfXP/zkAnPsZd1Fvht1totEoksnk2DeFEhERERHdFSvD6Eq9ge2lUinsowxl5fd+D+s3zPDpBT+7PxVFLPaf4NGj5rVtkoNIp9PQNA2ff/750NcYFVVVEY/H0Wg0Aj3+8MULiKYJyTSh1Grnbozj8fhQs4Puy0MNwwCgVqshFotha2sLx8fHgd6nF8qcnYX3E9/87Ma5Vp7noVqt3hq4XdVS9zf+xiHm5rr47d9eRzTqIhJxrqyyvGhSwtTbnK2Iumpofu97pfzaxN/a+Sf4wx/7aWzXl3FwYOBR4uhcxWXQlmTf91Eul5HL5YauEGs0Guf+QuPs2ZPf/S5y/+E/nH58wKWP5SJzfx9rf/AHqP/8z1878L/VaqHT6UBVVVaGEREREdFEYxhGlwiCAE3TsLu7O7UbwOo///N4V61C/EGwo9TrePb1r+P1r/862mtr/cqMkx/9Sfi/C+TzOnwfgW7gb2qPXFxcxP7+/kg/lruIRqPwPO/Wqo5eiyQAPP7GN+Dqev+mvTfDaJK5rvtgwzAAODw8xJMnT6BpWqDqsIMDA4JwfhbebfPDOp1OoGtfd52vfKWExcVO4M2sAMb2OZMkaaQtmGdDu5uG5v/F7X+FH3/zj/FbAArLv4gXf/LPkH1dx+NvfOPc44Dr25Ivvr314QMe/bt/h+rP/uxAWycdx7k08/Hs2XtBWPHP/ln4uH4jac/yq1dY+eQTSJKE4q/8ypWPicViUFV1ZIsLiIiIiIjGhWEYXaJpGvL5/HRvAcvl4EciePJP/yk8XUf6j/8Yc9/+NgDgP/7mb/YrNOYBvIzvDHQDL8tyf2uj67rwfR+iKGJzcxOtVitwJdZ9EAQB8XgciUQCJycn14abvYqRd3/n75xr40omk4hEIle+zyTpzbt6qHpLFQzDuHJhwkUrKx34/vmQ97aqpKAtmDddZ22tHbiysjd3bhwkSQo88ywIRVH617tpaH7747+MbwOoPfrL+L9v/7/x47/9j/H2wvdUz3VbXi++fe53fgdLn3wCQRCuDaGucjEIOxuy9QgA9n76pwHg1gUAhy9eQDJNRFotSJXKpWDOMAysra2h2+1O7V+iEBEREdHseLh3jzSUXkXFtLZHnlX6m3/zdObSixcofPWrEG0bjfX1Sy2Ag9zAA6fBRKFQuDRPrVgsQpZl6LoOwzAmpgVMFEV86UtfgqqqyOfzV4YEZ6t97GQShmEgHY9PTbWV67pQFCXsY4xVt9sNPMNvba2Nly8HC3nvW5jbRwd11cbLq0JBO5lE7dd+Bj8GD+0//5fxOmld2Xqo1GqQTBNv/87fweGLF1dvmTzzb0mSYP3MzwQ+r+/7l6qzLoZs7//L//Lc79/Wvmknk3B1HUtf/zqEaPRcMKcoCjY2NtDtdse2FIGIiIiIaJQYhtE5kiShUCiEfYyRUJaW+jd4djKJ0p/7c3j2ySdwUqnAc3uucl0g4XkeLMuCZVloNBqIx+OIRCKh3/ArigLf92FZFlKpFBKJBEzThG3b/co2YX4ehV/+ZURVFZqmTUyQF5TjONB1PexjjN0gn5dBQ977Ns7WW8dxRjrjrrc5dZDB8DdV0C2/eoXH3/gGXn/ta7CTSWx89tm1WybtZBLbP//zmIvHA/8Pu7cd9Kzb2mSDOHzx4nRT5IVgbnl5GY7jMAgjIiIioqnBMIzOEQThwdzQqKp67gZ2FDeDQfm+j3q9DtM0kU6nQw2XBEGAIAgQRRGe50EUxalofRyEbdsPuk2yR1GUkc/DCkM0Gh3r56ter2NjYwOmaaJUKt26ATaIWCyGcrnc//V1M7+CuKr66+y/r2JZVuDX7KrA/rpwbm8vEriCsHeNuTMtkqqqIhqNTndbPRERERHNnOkq/6Cx830fsizD8zy0221UKhXk83kcHx/j+PgYlTdvEPlH/wjO976HzD/7Z5AqlbCPfKNEItH/796N3KA3rkqtho3PPoNSqw38/JZloVQqhTpDp9vtotls4tmzZw+2esq27amrZhtGbwbcqAX9Gs9/z4Lw//xd5L8XvELqIlmWx/IxnNVoNHB0dIRsNou1tbWRXFPTNBiG0f91r+2wt3hiEHYyiT/46i/j//z+I+ztBQumg7bIArgU/l33+e1tHf2DP1jAp59uXnmWi+978WdZLpcbqGKOiIiIiGgSPPxSChqI67ooFAooFovnbqh6VRCiaeLRN76Bwh/+Iea+/W10u13Uf/3XJ3a2lKIoSCaTqA0RZPVcN+g6KMdxUK1WkU6nQ2uZ3N3dxdzcHLa2tvDFF188uAHXtm1P7NfgqOm6PnDL3m2CfI3v7UXg/qN/h//szT/Ab72PYe//8dcHbsOUJAmZTOZevg9KpRIEQTgXiN9VIpGA4ziwbftOlaa9EEoQAN8HfjP1L/Dsty+//merz7wzQdxtLr6+V31+lVoN6//yd5G0/yvoq5H+1tGzn1OlVsOX//7f7y8f+fDxx+euLUkSUqnUpWH9RERERESTjmEY9bVaLbx586Y/ePnsjdjFbYOFr34VlT/zZ3D4V/4K3GIRqVTqyiHTkyASifTbFocx7E3v2devm0yi0+mE2p5YKBSQSCSQy+WQz+dDO8c4WJYV+my2+yIIAlKpFEql0sjaJYN8jR8cGPjjlV9ELObg95K/iD9zYA8UhmmahlQqda8VfLIsj7SlVBRFZDIZVCoVWLds57zJwYEBQQDm503k8zr+/aOfQ+pr1o0bJwu//MuBr382GL44rP/ctX/vE7x/GsP/pP7X/a2jF59/7tvfRuHHf7z/vmevncvlYNv2SNpQiYiIiIjuE8MwAnDaVvT973//XMXQ2Ruxi9sGAeBDr/3I81Aul5FKpc61EU2SeDyOR48e4U/+5E8Gvjm+aRD2TS5WYzSbTRiGEWpoUyqVsLCw8ODCMOC0NewhzNMKoldhVS6XR/LxBvkaX1np4P9UFvD/mft7PwhOdgLNzZIkCfF4PJTtkYZhoNlsjvSavUCs2WwOfe2VlQ58H8jndfg+kHmm48PaD1//yN4enn3969j+238br7/2NRy+eAFtgBBRkqT+jMCLw/p7ej/TIz/6VfxE/eTKmWFX/dzvLSYQBAGZTObK7bRERERERJOOYRjBNE18/vnnl1rnLt4IXXWzfPZmuIrTm7BRbnEblVwuh3g8jlwuh3a7jXa73Q8Reh9D4atfxdw3vznUQOyrXKy2cV0X3W431Lld1WoV8/PzyGazKJVKoZ1jHGYpDANOq55yuRxqtVq/mnOc1tbaePly59yw9eXPbm6v1HUdqVQqtABY0zScnJyM/Lq92W2GYaDVasE0zYFaj696Lc969vWv91sT/+Nv/iYAIKYoA51P0zR0Op1rq/56P9PnAczj6p8FV/3c71UAZzKZ/jZaIiIiIqJpwzBsxvm+j3fv3p0LEM4GXLdVi1ysfqpWq5ibm5uoljVRFJHNZrG7uwtRFBGLxRCNRuE4DizLwsL//D9j85NPkPvud5H55jcRjUbx+qd/+tLA6qDb4256/UzTDH2I/SBb6aaJ53kzMzesRxRFpNNpdLtdtFotdLvdsT7fo8QRfuKbr3D4pRewkby1vTKMarCeZDIJ3/fHOs9KlmUkk8n+LDHHcVCr1W4MiHo/H5QXL7C2dvXPkde//uvn/i0IwsB/yRCJRNDpdIaubL2KoihQfhDKcXA+EREREU2zh3dHTAOpVCpoNBrn3jbIwPirqp9arRZisdgYTjuc3lybVqvVf5sgCP0bu87LlzjWddT/0l+C9fu/j9pP/zScK0KFq16Xvb3IpeqOm14/27bH8jEGJQgCIpEIDg8PQz3HOPQqw2aRpmnQNA2CICCXy2Fvbw+WZcG27bEO2reTyf5MwYshsSiKoQa/hmHcS8UccP7nycWfNRcF+fnaXlvrV4QBp6HioLPWVFWFrusjfQ3i8fi5pQQPbREHEREREc0OhmEz7ujo6NLbBhkYf1XVQavVQjQanYjqsLNVYddx02kUf+VXAADFra3TirBC4dLjLr4uFzfCvXy5g7W19o2vX9gtfLFYDK7rPsiKjlmsDLvI933Isowvf/nLePv2LYrF4kivf/jiBSTThGiaUGo12MnkteFOLBYL9WdAu91GcgTtzoOKRqOwj46w9G/+zZVVpMMs5Bj2LxcSiQQsy4JUqQSqagWur4CNRCL9FslsNssgjIiIiIim2v2t9aKJY1nWpaow4IcB17BzszzPC70CqiebzcJxnBsrNS66rsXp4utydiOcIJz++qrHBbn2fVAUBSsrK6hWq6GdYZw8z3uQ7Z+Dyufz0DQNoiheavW9KzuZhKvrePKNb2D51SsAp6FOb8h7j6IooW5OBYB6vQ5Jku79a0KSJGz9/u/j2Sef9F+jswb9+RqPx4f+GCRJQjqdxsrv/d6157moF26efayqqv1qMOD0tVUUZebDZyIiIiKaXrxznGGj3rJ2lmVZoQ/SF0URuVzuxqqwqwStZrm4EW5l5fatamFVysiyjK2tLbRarbEMFJ8Eruvy5hynr8OoK8LOuljZdLE6tBfATEJlqOM4MAzjytB/nJp/62/hQ7MJ6UwF3TB0XUc0Gr3TWVRVRfsXfxFvABz+1E/d+viLn9+rliCUSiVIkoRkMhl6tSsRERER0TAYhs2wQWbJXDUb6yajrkgZxjBVYQACByq3bYS7y7VHSZIkbG1twbIs7O3t3fvz3xdWhv1QsVgcKAAa5Pv7poHssiwjk8lMTCgpCEIo1ZheJgM1ncbG//g/wtX1oQbYG4aBZDI5klBRWlhA+7/5byA3GrA7N4f2vc+vKIpI/mBj5lVnUFWVmySJiIiIaGrxznGGBQ2srpuNdZOwb5LODhIf5n17g7Bvs7bWDhSC9dx3tZwoitja2oLrutjZ2bnX575vjuP0N93NOs/z0G63A21AHeb7+yrRaLQ/YH0SGIYBSZIGDsNHpfqzPwtBEND6a38NoigGnrHVG1B/XQg1LEmSkEqlEIvF0G630e12r/x/gKqqMAzj1uc3DGMi/tKDiIiIiGgYDMNmWNDtZGdnY+XzOg4OjFtvlsO+Ic5kMnAcZ+hWUF3X+2FYkEBhkOveF0EQsLa2BgDY3t6+t+cNS68l7qHyfR+e5/VDFVEUIYritd9rrutiNcDmwmG+v3skSYJhGIhEIkNXg/U+rl67nSiKkCTpzj9DFhcXUalUQgvme4s5FABzPwgnO53OtQGSLMv913LQzZGDkGX53DZIz/Pg+/6tX09n9f7C4CEu4iAiIiKi2cAwbIb1NoPdZpjZWGG2SQmCgLm5uSs3ZQYViUTQbDbh+/612/IGJcvyvVWGZTIZzM/Pw3VdvHv37l6eM2y2bU9Me96o+L4Py7LQbrdhWdal6iJBEKBpGgzDgKZp54IMURQDbS4c5vs7lUr1h/QP+3F1u110Oh10u91LgZUgCP0KJV3XhwrGVFVF4YqtsGEQRRGxWAxPnz5FJBLByckJCoUCMpkMDMNAoVAI5Wu3F4ANStd1zgojIiIioqnGMGyGxWKxQI8bZjbWVe1quq4PNKdsWOl0Gp7noVarDX2N3s1ro9EIFCgEkUgkxl4x16sGi0QiODo6utNrMG1s2x5rRc19sywL9Xr9xnZd3/dhmiZM04Qsy0gmk/3AVZKk/vwnpVbDxmefXVndOMz3912CMMuyUKvVbmyx64Vl3W63P6g9aHh/VtDWxHGLRqNYXV2F67rY39+HaZowDAOWZWFjYwOCIKBUKoV9zMA0TZuY15aIiIiIaBgMw2aYruuBA6qrZmNd1z7Yq+o4K51OY2VlBdvb22i329B1/cqKkFGYn5/H8fHxna8TjUbR7XZh3TAwPKhIJDLUzfwgBEHA+vo6NE3D69evZ+5mtRecPAStVgv1en2g93EcB6VSCfF4HNFoFKqq9oO0XnWjZJpwdf3S9+wgs+9kWR46CBvm43JdF+VyGbFYDLFYLPQW7EGtr68jFovh5OTkUuDVC8fW1tamKgxzXXfqPg9ERERERGc9nDIKGpggCJifnz/3tl4FiXKhoiiyt4f/5H/4HxA5M5C+d4O9/OrVuccahnHuZrn3PJ7nIRKJIJ1O48mTJ1heXh55JU8qlYLv+6hWq3e+liAISKfTd95QqGlaf0bPOC0uLkLTNLx9+3bmgjDgNAx6CDfozWZz4MDorEajgUajcW4+3eGLF3j9ta/BB678nh3EsHPv7vpx9d5/kAA9zEUeyWQSH330ESRJwps3b64Nu5rNJizLwsrKyj2fkIiIiIhodrEybMYtLi7i5OQE3W4XAK6dj/Xs61/H3Le/DQD4j7/5mwBwZfugIAiX2i8lSYKiKDg+PkYul4Moijg6OkImk8FHH32EUqmEUqk0ks1k8/PzKBaLd75OjyiKyGazqFQqQw2LjkQi99Ie2QsZZ7Ei7Czf9yFJ0tTOMzJNE41G487XabVakGUZsizDcZxz7ZLeDyrDhhWJRAZ+n1F9XO12G4qiBDqDLMt49OgRisUiTk5O7vzcQYmiiM3NTWiahsPDw0Ctyvv7+3j06BE8z7vTrMP7YhhG6BuDiYiIiIjugmHYjDMMA48fP8b3vvc9AFcHXADw+td//dy/AfRvsM+Kx+OXWtUcx0Gn04EkSRBFEa7r9gMwwzCwvLyMbDaLarWKYrE49IayRCIBURRH3m4kiiIymQw6nQ4ajUagsKm3sW3crZE9qVQKjuOMJFCcZtMcht11zt1F9XodyWTyXJXkVd+zg4hGowO3oo7j49I07dZz7OzsYHV19cr5heOSy+UwNzeHZrOJDx8+BP467Ha72N7exsbGBqLRKN6/fz+RX8OSJCGTySCbzd7L/EciIiIionER6vU6/3p3homiCF3X8Yd/+Id3bi28qQoql8shlUrh7du3V76vqqpYWVmBYRio1Wo4Pj4e+Gbw6dOnqNVqyOfzQ50/iLMDy23b7p9REARIkgRVVaHrOlRVvdeWPVmW8eTJE5RKpYnZoBeG58+fY3d3F53O7RsRJ02z2RxJ9dRZvdlhlUrlzteSZRm5XG7gr+txfFyRSATJC4sALhJFEc+fP4fjOHj//v1Yg2JVVbG+vg5ZlrG/v49msznUdQRBwMrKCuLxOAqFwkirXO9K13VsbW2dVhraNivDiIiIiGiqsTJsxnmeB9u28SM/8iP40z/906Fn+kSjUcTj8WtvlGu12qX5ZGdZloX3799DlmWsr6/j2bNnKBQKKJVKgW66YrEYJEkaaxAGnN6sGoYBwzD6b/N9P/RZVY7jYHd3FxsbG6hUKjNbIeb7/p1nvIXB932028EG2A+i0+ngz/7ZP4s//MM/vNP1exVBg36dj/Pjuq39eGVlBbZto9Pp4OnTp2i1WvA8D4qiQFEU2LYN0zRRq9XudMalpSWk02lUKhWcnJzcqU3Z933s7+8jFothZWUFkUgEu7u7Q19vlBKJBBzHGbpyl4iIiIhokkzfXSONnG3b0HUdq6urODk5Qb1e72+hu+jiBklJkpBIJG4dqm3bNjzPQzQaRavVuvZxjuNge3sb0WgUKysryOVyODg4uLWyZH5+fqStWIMIOwjrabfbaDQaWFtbw/v378M+Tig8z5vKjZKO44ylLc7zPHzxxRdIJBLwfT9QxdzF73FFUZBOp4d6Xcf1cfm+j263e+3PHVVVEY/H8e7dO3S7XZTLZWSzWQCn88tKpVJ/m+7GxgZM04RlWefaQHs/AzVNg+u6yOfzKJfL/eeIRqNYXV2F67rY3t4eadtgs9nsh9uTIhKJTMzPOiIiIiKiu2IYRgBOK7MWFxf7A6q73S46nQ663e65yqzegH1ZllH61V+FruuBb5AajQYymcyNYVhPq9XC69evsb6+jmw2eykMU1UVkUgEiqJAlmVomobt7e3BPugH6Pj4GM+ePYOqqjNZwTGtYdggn6u9vQgODgysrHSwtnZ7RVOtVkM2m0UqlYKu62g0GjdWDva+xwVBQOlXfxXRaHToEOS6UP0qg35cvRD/Kuvr66hUKv3FIJ1OB/v7++ce06uClWUZi4uLEEURx8fH6HQ6EAQB8XgcwOnrZxgGVldXkclkUCgUkEqlEI1GcXJyMvIZhT2dTgeiKELTtP7HEabj42M8fvx4Is5CRERERHRXDMMIwGmIYFkW1tbW8Pbt237VhO/7cF233/rT/dt/G0fxOLo/+7PnWgWDME0TqVRqoPeRZRmNRgOJRAKKoiAej/eftzcw3vd9HB8fD3Tdh8pxHLTbbWSz2anYSjdqrutOZRgWtHpqby+CTz/dhCAAvg+8fLlza3DUm+8kCAJ0XYemaZBlGbZto1gsnntuURRR/M//c+i6DusXfuHSZthJ+riuu3Ymk4GiKIE3SDqOcykoA3Au5Go0Gnj9+jWy2SyWlpZgmibevHkzUNg3jFarhWw2i8PDw7E+TxDRaHTsHy8RERER0X1hGEZ9juNA0zTkcrn+4GZBEM7PYJqbQ+lXf3Wo65umCVVVIYpi4Lk69Xodi4uL8DwP3W4X7XYbJycnUzkg/b5Uq1UsLCzMbBg2jTPDgjo4MCAIgKa52N+P4I/+KHVraOT7/rmKOUEQ4LouHj9+jI2NDezu7vbDsl4FWP3M1ti7CDpkvfdxzc+byOd1HBwYgT6ui1RVxcLCAvb29u40u+sqvVbJcc8lPKteryOXywE4/YuBsGYBplIpLCwsjGX+GxERERFRGB7uXSMNxbZtLC4uolarjbwKoNVqodVqYXNzM3BLY7FYhG3boc0Dm0bVahW5XA7Ly8sTUVFyn1zXhaIoYR9jYEHbEFdWOmg2ZfzJn6QgCMB3vpPDj/1Ydajg6ODgAE+ePIGu62NrfRNFMdDjVlY68H0gn9fh+6e/HvTamqbh0aNHKJVKQ29znDTNZhMrKyt4/vw5ZFmG7/v9iljLstBut1GtVkce/PWIoojHjx9DkiSIongpUB3X8xIRERERjRvDMDrnbLvkOGZwHRwc4NmzZ0gmk4EDLgZhg9vf38ejR49mLgyzbXvg9t1JELS1c22tjT//50vodCSsrbVhmlKgKqqrwjbLslAqlfqt0eMwyMf18uXOQDPDetfOZrPIZrOQZRmFQgGFQuFOZ54ktm3jw4cP8DwP7XYbkiT1W111Xcf8/DySyeTYFmY8evQI3W4X+/v7iEajyOVy8DwPmqZBFEXODyMiIiKiqcUwjC7pbWnLZDLntqeNguu6ODk56Vef0XiYpgnbtpFOp1GpVMI+zr2xbXsqZ4apqhr4sT/2YxV8//tJmKY0dBVVT6FQQDqdRiqVQrVaDXyGoAb5uNbW2oFCsJ5YLIanT59ClmUcHh6i2WyOZXNl2M4uD3EcB81ms1/5FovFsLKyMrbnVlUVOzs78DwPjUajfxZZlvHRRx9BEISRbtEkIiIiIrovDMPoSpZlYWFhAY1GY+TtkhzCfH+G3QI4raY1DJNlOfBMqEGrqFRVvfbrwPM8HB8fY3FxcSxhmCRJUBRl5N/zkiTh0aNHaLfbODo6mtl2vd5m3rm5uZFXxBmG0W/LvMhxHHz++edYWlpCMpnsh+9ERERERNMi2EAXmjme58G2bayuro782ktLSw9mps+kUhQFiqKMvLJv0lmWFXhO1aSJRqOBH7u21sZf+AulQJVUmqbd+PvVarXfGj0Og3xcQa2srEDXdVQqlZkNwoDTWXB7e3uYm5vD/Pw8nj9/jq2trZFcuxeGXcdxHBwdHcF1Xei6PnPBOxERERFNt+m8a6R7Yds2VFVFOp0e2TWj0ShUVcXBwcHIrknnSZKE9fX1mdz85jjO1N6UG4Yx8iBPEAREIpFbH7e/v494PB7osYPSdX2kSw00TcPGxgbevn07k1/jF7Xb7X67a6PRgGEYA7WnnpVKpfD48WN86Utfwvz8/K2t7I7j9LeRBt0cSkREREQ0CdgmSTeyLKvfQnXXmx1RFLG6uop8Pj+i09FFkUgE6+vr6Ha72NnZCfs4ofB9H5IkTd38KEEQEI/HRzpLLxqNBgrYLMtCoVDAysoK3rx5M7LnB04/rlQqhWKxeOefIYIg4Pnz59jd3YVlWSM64fS7uDhgZWUl8FB9URSxvLyMWCwG3/dRLpdRq9UCv76KokAQBOi6zvlhRERERDQ1GIbRjTzPg+u6iMfjqNfrd7rW0tISXNdlGDYm2WwWCwsLD26j3qB834csy1MXhgGn1WGmaY5kS5+iKIjFYoEfXyqVkMvlEI/Hzw1tHwVZlvvLHIYNxARBwPr6+khCtYesWq1iY2Pj3Aw6URSRTqf7LbO9rZS9IKvVamF3d3eoSrtqtQrHcbCysjKW+XBEREREROPAMIxu5bouEonEncKwWCyGRCIx8qoTOrW8vIxkMomdnZ2Zbx3zPG8qh+gDP6yiKpVKgYbpX0eSJKTT6YFaRj3PQz6fx/LyMr744ouhn/s6mqYhm82iUqkMHFSKoohUKsVqsADa7TYsy0IymUSpVMLi4iLS6TQsy+q/fq7rolAo9Ddw3jVcbDab2N3dxebmJsMwIiIiIpoKDMPoVp7nDVRhcpVee+RdbvDpasvLy/2gka/vD9skp5Uoiv3QaJjwR1EUpNPpoV6DcrmMTCaDxcVFHB8fD/z+Qc6Wy+XQbDbRbrcDhTCRSASxWGyqP6f3zfM8pFIpzM3NwXVd7O7u9jdPjkun04HjOFPZokxEREREs4dhGN3K8zwIggBVVYeuzBBFEZ1OZ8Qno14Q9vbtWwZhPzDNlWE9oigik8mg3W6j0WgECo1EUcTKygps2x56iYDv+9jf38fW1hbK5fJYKrFEUUQikUAsFuu3hNq23d8KqWnauTlU0/65DIPruohGozg4OBjJvMcg5ufnoSgKfw4RERER0VQQ6vU6h6/QrVRVRalUQrlcHur9l5aWoOt64KHOdLulpSUkk0m8efOGlRhnPHr0CLVaDaVSKeyjjITneeh0OjBNE7ZtXwo2VFWFruv4sR/7MRwdHY2kAmhpaQmxWOze25qfPXuGZrOJw8PDe33eh0aSJEiSdG9tpYqi4MmTJ+h0OpznRkRERERTgZVhFIjv+0gmk7eGYXNzc+h0Omg2mwBOb5IWFxfheR6i0eh9HHUmrKysIB6P4+3btwzCLnBd90FVE4miiGg0img0Ct/34XkefN+HIAgQRRGCICCdTkMUxZG1wh0fH+PZs2fI5XIoFosjuWYmk4FhGHBdF7Ztw3VdNJtNOI6DdDqNXC4Hz/NwdHQ0kuebZa7r3uvPhVwuB8dxGIQRERER0dRgGEa3EgQBsiyjVqtd+fuxWAyiKML3feRyOQCAaZqoVCpQVRXJZBLAaYWLKIr9digaTiQS4YywG7iuC0VRwj7GWAiCcGXQNzc3N9JKuF675Pr6en9b4LAkScLz589hWRa63S5kWUY0GoUoilheXobv+3BdF41GA8fHxwxUpowkSUilUmyDJyIiIqKpwjCMbtWrPikUClf+/tzcXL/qq1Ao4OTkBKurq5ibm4Pv+/B9H51OB9vb2/d57AcrkUj0h1XTZY7jQNO0sI9xb3rB0qjbQlutFhqNBtbW1u7U3jw3NwdRFLG9vX0pCBdFEYZhjH24O41PLBY7N6ePP5eIiIiIaBowDKNbua4Lz/MQj8fRaDQu/b6qqtjd3YUoiqhWqwCA/f39ez7l7IhGo/3XmS5rt9v9asRZkM1m+23Jo9ZrlzQMY+jKn95mzKsqQj3PYxA25RqNBpaXl/tbJCORCBzHubd5ZUREREREw2AYRoH0Whx74vE4NE2DaZqQJAn1ej3E080WTdOuDCXpVL1ex+rqKhRFgW3bYR9n7GKxGN69ezeWazuOg2KxiNXV1aGH6TebTaTTaeTz+Zn4fMwaz/Pw+eef99tbdV3H4uLinbYPExERERGNm3j7Q4hOZxX1BjLPzc1hdXUVyWQSa2trqFQqIZ9udui6Dt/3eZN5C9u2Z2Jhg6Zp8H0f3W53bM9RKBQgCAIWFxeHen9RFFEulxmEPWBn57yZpolCoQBN06Dr+ky1LBMRERHR9GBlGF3SqwDrzfvqkWUZsVgMuVwO7969YyATgnQ6DdM0wz7GxGu1WojH4w++nTQSiYw9ZPJ9H7u7u3j06BHq9Tra7fZA728YBjdEzphWq4U//dM/RSQSwfr6OmRZ5iwxIiIiIpoorAyjcwzDgKIokGUZuq5D13WoqgpVVdHtdrGysoJiscggLCSpVAr5fD7sY0y8SqWCWCwW9jHGLhaL3csWP9M0cXJygvX1daiqGvj9FhcXYVkWA9wZ1W63cXx8fK7FnoiIiIhoErAyjPoURYFpmtjZ2em/LZFIYH5+Hq7rYnNzE+12+9qtkjRekiRBEAQOHA+gFxBpmjayFkLXdWFZFhzH6Q+DF0URsixD07RQbvij0Sj29vbu5blKpRIURcHjx4+xv79/69w6TdOQyWTutImSph+DMCIiIiKaRAzDCJIkIRKJoN1uX2pnqtfrHI4/ITzPgyAIEEXxys18dJ5lWYjFYncOwyzLQrPZvPU6mqYhHo9DUZQ7PV9QsixDFMV7DUePj49hmibW1tZweHh4ZRuqpmlIJBL97bP3UblGk0sQhLCPQERERER0CcMwAnDazrK9vR32MegGvu+j3W5jYWGBM5gCaDabSCQSKJVKQ72/53mo1+uBw5xut4tut4tIJIJEIjH2ECASiYQyh6larcJ1XaytrUGWZRSLxf7vxeNxrK2twbZteJ7Hll6CoijnZk8SEREREU0C9i8QTZFSqYREIhH2MaZCuVyGYRhDhVKu66JUKg1V1dRut1EqlcZevReNRkObxdVoNLCzs4O5uTlsbm723760tIRyuYw3b97g3bt3Y91ySdPBsixIkhT2MYiIiIiIzmEYRhBFEe12G7Is86ZlwvVaVrPZbMgnmXy96iTDMAZ6P8/zUC6X71R1Zds2yuXyWCtiYrHYrXO7xqndbuPNmzcQRREfffQRlpaWIIpiqGeiyVMul2FZ1kCLF4iIiIiIxo1hGAEA0uk0nj17hufPn2NhYYFDjyfYwcEB5ufnGYgF0O12EY/HB3qfer0+kvZD27bHNm9PFEWoqoparTaW6wflOA62t7exv78PXdchyzJDD7qk0WhA07R7m6dHRERERHQboV6vc5gHQVVVOI4D3/ehKAoURUGz2USlUoFlWbAsi3NfJkgsFsPKygqA09lYxWKRLWlXyGazSKfTePv2baDHd7tdlMvlkZ4hl8uNPAToff6/+OKLkV73rlKpFBYWFgCcDtsPO6yjyXB2qYKmaXAcB7Zt8/8pRERERBQahmF0JUEQ+tvqehsMi8UiWq0WTNPkNsMJEY/HkUqlEI/H+wPfDw8Pwz7WxOi18H3xxRdwXffWx5fL5ZGHirquI51OD/W+juOg2+3Csiy4rgvf9yEIAqLRKFKpFNrt9kS2NmezWeRyOYiiiEql0m+VI1JVFdlsFvF4nAE+EREREYWGYRgFIggCFEWBKIqQJAntdhutVgvtdhvtdpt/wx+yXkCysLAAVVVh2zY6nQ7q9frMz3B68uQJarUaCoXCjY9zXXds2w8HbT22bRuNRiNQWKBpGuLx+ES2oEWjUczPz8MwDFiWhUqlglqtFsoWTJocvZC61WpBFEWIogjf9wMF1kREREREo8AwjAYmCAIkSerfxEiShE6ng2KxiGazyWAsZJqmIRKJIBaLIRKJQJIkuK6LbrcL3/dRr9dRqVTCPua9icfjWF1dxeeff37j12an00G1Wh3LGdLpNHRdv/Vxvu+j1WoNFWDG43FEo9Ghtmfeh17Lqqqq6Ha7qNVqaDaboW3EpHA9fvy4H+C2222oqgpFUWDbNmzbDvl0RERERPTQMQyjkZBlub+NsleRxAqQySBJEiKRCAzDwPz8PJrNJnZ2dsI+1r16/vz5rTOs6vU6Wq1WoOvt7UVwcGBgZaWDtbX2rY+Px+OIxWI3Psb3fdRqNXQ6nUBnuIphGEgmkxMbiAGnVUG5XK5fzSaKYj8AbDabbKecEb2fS61Wq992r6oqtra2YNs2q8SIiIiIaKzksA9AD4PjOP3gS5IkZDIZzM/P4/DwkEO0Q+a6LhqNBlqtFnK5HI6Pj8M+0r2rVCqYm5u78Wsx6By8vb0IPv10E4IA+D7w8uXOrYFYkGs3Go07BWHAaXWbKIpIJBJ3us44eZ6HfD7fb0ntzVTLZDJYWFiAIAjodrvodDrodDowTROmabLi9IHp/Vw6q7eoZZLDXCIiIiJ6GBiG0ci5rgvXdeE4DlZWVtDpdFjtMQGSySQcx5nJtrR8Po9sNgvDMO4cOB0cGBAEYH7eRD6v4+DACFQddpNutxu4Ku02rVYLmqZB07SRXG/cTNPE0dFR/9eqqiIejyMSiSCbzfYrTi3LQrvdPheQcZHHw1MsFjE/P8+qYiIiIiIaK4ZhNDae58F1XciyzDBsAuRyuZmaFXZRs9nE3Nwcdnd3r/z9oAPuV1Y68H0gn9fh+6e/vs1N1+7NcRuler2OXC43lRU2lmWhVCqhVCr139ardovFYshkMv1Nt/V6HcVicSYD3ofqrmE1EREREVEQDMOIZoCu65Bl+daNig/Z0dERnj17BlmWr6w6CbqN8VHiCL+Z+hf4949+DplneqCqMFm+/kdtt9sdeRWM4ziwLGtqqsNu43keqtXquQUHqqpicXERW1tb6Ha7KBQKM7859SFIp9OsCiMiIiKisQtWCkE0JM5/mQzZbBbt9t1a+aad4zjodrvIZrNX/r6qqoGus/zqFX78t/8x/mbp03NBmFKrYeOzz6BcMZfspmsPW9V00/MBD7/CxrIs7O7u4vvf/z7a7TZWVlbw/PlzZDKZsI9GQxJFEfF4nMPziYiIiGjsWBlGYxe0/YzGQxRFJJNJvHv3LuyjhO74+Bjr6+vI5/OXBrJLkgRN09Dtdm+8xuGLF+f+3bP86hWeffIJAODDxx/3367r+o3fA8O2EF/3fHe97jQ6Pj7G8fExUqkUFhcXIYoiisVi2MeiAem6DkVRZuprl4iIiIjCwTCMxsrzPCQSCbYvhSidTsO27VtDnlnQarXgui6SyeS5lrueWCw29Ot0XUgWi8WufR/f9wNXweztRXBwYGBlpYO1tfa1z9fjuu7MVWZWq1VYloXNzU3UajXYth32kWgA7XYb+/v7WF5eHtlCCSIiIiKiqzAMo7FyXReRSCTsY8y0XC6Hk5OTsI8xMcrlMubm5q4Mw1RVvXXj5HUVWXYyealCKxqN3jiLLOg2xL29CD79dBOCAPg+8PLlDtbWrq4Iu3h9SZICPcdD0W630W63sby8jA8fPoR9HBpQtVrF3Nwc4vE4gNPA2DRNzhEjIiIiopFi/xqNled5UBSFrZIhiUajEAThyuBnVhWLRciyjGg0euXvJxKJGwfeH754gddf+9q1FVk9iqL0b+ivE7Rq6+DAgCAA8/MmBOH010GUSqWZrAjc3d1FJBK5sSqPJtfbt2+xu7uLN2/eYGdnB5qmXfv9SkREREQ0DCYUNHaiKPKmNCS5XA7NZjPsY0ycRqNx7SB9URSRyWSuDcR6FWB2Mnnt9RVFQSaTuTXskiQpUFC8stKB7wP5vA7fP/11EK7rolwuz9zXgOd5KBaLWFlZmak20YfC933U63V0u120Wi1YlnVpxh8RERER0V0wDKOx830fyRuCAxqPXvXT8fFx2EeZOPl8HrFY7NqgRJIkZLNZGEawCqyzotEostnsrSGXLMt49OhRoKB4ba2Nly938BM/cfKDFsnBNoM2Go2Zm8FUKBTg+z7m5ubCPgrd0d7eHjzPg6ZpUBQFsiyz2piIiIiI7oQzw2isJEmCbds4PDwM+ygzJ51Oo9vtctbOFSzLguu6iMfjqNfrVz5GFEWkUilEIhE0m81b2w11XUcsFrtxRljvutlsFrlcDp1OJ3DFy9pae+AQ7Kx6vQ5FUaCq6tDXmDZ7e3vY2trqD9an6dTtdvHmzRvkcjkAp99rvc2TgiDA8zxYlsWFCUREREQUGMMwGitZllEqlQJvzKPRyWazDCFv0Gw2kUqlrg3DelRVRSaTOXfD3Rt8L0kSZFmGqqqBKsHm5ub62z339vbQbDZhGMa9bVvtDSefldbBTqeDZrOJ5eVl7OzshH0cugPP85DP5y+9vVcttrm5CUEQ+qGnIAhsrSQiIiKiazEMo7ERBAGSJKFSqYR9lJmTSCQA4NagZ5aVy2Vsbm4Gfrwoiv2KlEFomoa5uTkkEgmYpont7W2Yptn/fUmSEIlE0G4PX/UVlOu6ME1zqPbPabW7u4sf+ZEfgSiKgbd30vTodrvodrt4+/Yt1tbWoOs6RFGEJEnodDqsjCUiIiKiK3HoBo2NKIrodru8AQ1BLpdjCHmLcVcrRiIRrK+v4/Hjx5AkCa9fv74UhPXE43FIkjTwcyi1GjY++wxKrXbuv29yH6HbpPF9f6jXl6aHaZp48+YNisUiOp0O3r17N1MtwUREREQ0GFaG0Vhdt5GPxkfTNOi6ju3t7bCPMpPi8Tjm5+ehqiqazSbevn1767wqURSRTqdRKpUGau1afvUKzz75pP/r3n9/+Pjja9/Hsix4njdTA8h7YRhnSj18pVIJ3W4Xjx8/Zns+EREREV2LSQWNjSzLV854ofHK5XIztzlwWIIgjKx9TpIkLC8vIxaLoVwu4+TkZKD3VxQFmUwGlUol8HkOX7wAAHznR38GR0c6/uLfUtF+8ZdvfT/HcWaqaoaVYbOlV5Hc6XTCPgoRERERTSiGYTQ2siyj2WyGfYyZIkkSkskk3r59G/ZRJl4kEoHv+/joo4/Q7XZRrVbRaDQG3jooyzLi8TgWFxfR7Xbx+vXroStSVFVFLpdDrVa7dXslANjJJP7gq7+MTz/dhCAAv+f/93hZ38Fa8uZWSNM0ZyoM8zyPYdgMsW0brVYLsixzZhgRERERXYlhGI0Vb0TuVzqdhmVZAwc6syiTyaBYLKJUKiGXyyGVSmFhYQGu66LdbsN1XXied+6fXoWRYRjQNK0fKDmOg4ODg5EsLJAkCZlMBvl8PlCodnBgQBCA+XkT+byOgwMDa2s3h2GtVgu6rs9MIMbKsNkiiiIikQgrw4iIiIjoWgzDaGxG2YJGweRyORwdHYV9jKmgaRoODg7geR7y+Xy/pTeZTCIajUIURSiK0v86FgQBgiDAdV10u10Ui0W02+2xBY+iKAYKw1ZWOvB9IJ/X4funvw6i0Wggm83e9ZhTYdZmpM063/fh+z4EQRhoBh8RERERzQ6GYTQ2vu9DlmVWKd2TeDwOAKjdsk2QTqvCeqHWRbVabSJeQ1mWAw18X1tr4+XLHRwcGFhZ6dxaFdZjWRZs24aiKHc96sRzXZeVYTMkEonwL2KIiIiI6EYMw2gsZFmGKIpsk7xHc3NzqFarYR9jKqTTaVQqlbCPcSNN0wK3efUCsIMD49yvb9PpdGYmDONm29mgKArW19fZIklEREREN2LfCI2FLMvY3d3l38zfE03ToGkat3cGpGnaRFR/3UTTNAiCEOixe3sRfPrpJv7gDxbw6aeb2NuL3Ph4pVbDxmefwS8URnHUiccwbHasrq7Ctm3+v4eIiIiIbsQwjMZCkiT+zfw9yuVyaLfbvAEMIJvNwrbtiW/f7c0sC6I3RN9xRLx9G8fv//7CjY9ffvUKzz75BPO/+7ujOOrEcxyHbZIzIhKJBGovJiIiIqLZxr8qp7EQRZGDi++JKIpIJpN49+5d2EeZCtlsFqVSKexjBBI0wFlZ6aBQ0PG97yXh+8Dv/M4qPvqojq985eqP8/DFCwDA0YsXmIUR+gzDZsPGxgaDMCIiIiIKhJVhNBa2bePJkydhH2MmRCIRCIKAjY0NrK2tIZFIhH2kiTU/Pw8AKJfLIZ8kmKCtfWtrbaRSJjwP0DQPpinhW9+6Puayk0l8+PhjWInETFQTMgx72GRZxubmJjRNu3IpBhERERHRRawMo7HwPI+VYfek2Wzi888/RzQaRTwex9LSUn9uTqfTQa1WQ6PRCPuYoZNlGdlsFh8+fJiar01N0wJ/7lZX25AkH74P+D6QSgVrA7VtG5qm3eWYE8+2bYgi/+7nIRJFEVtbW/B9n0EYEREREQXGMIzGwvf9iZ/J9JC4rot6vY56vQ7gNPiJRqOIxWJYWVkBANTrdRwfH89EJdBVNjY2UKvV0G4H27Q4CWRZhizLgbay/qW/lMef/mkahYIGRfHw0UeXQzSlVsPyq1c4fPECdjIJ4PRr56GzLIth2AMjCAKi0ShWVlbgui7bI4mIiIhoILw7oLEQRRGtVivsY8wsx3FQq9VwcHCAzz//HPv7+1BVFR999BEePXoEwzDCPuK9ymQyUBQFx8fHYR9lIIIgBP5cra218Qu/sItcrovlZRO///sLl7ZK9gbnL7961X/btFTJ3UUvAA66nZMmm6IoePLkSb8ClkEYEREREQ2KlWE0FoIgcJvkBGk2m2g2m1AUBdlsFltbWyiVSjg5OQn7aGMniiIWFhawv78/lVVxuq4HbpV0XWB+vov5eRP5vI6DAwNraz+shOsNzu/9G5idgMjzPKiqyla6KafrOra2tvpt4EREREREw2BlGI2FKIr82/oJZNs2jo+Psb29jVQqha2trbCPNHbr6+tot9tTOzdNlmUoihLosSsrHfg+kM/r8P3TX5/VG5zfa5EEgm+snHbdbhepVCrsY9Adra+vo9vt8v8vRERERHQnDMNo5BRFgSRJU1mFMytM08Tbt28BAM+fP4eqqiGfaDzi8TgMw8DBwUHYR7mTSCRy6W1KrYaNzz6DUqv137a21sbLlzv4iZ84wcuXO+eqwq4TNGibdoVCAel0Ouxj0JBkWcb6+joEQZiJOXdERERENF4Mw2ikFEWBrusoFou8YZlwruvi/fv3qFarePz4MaLRaNhHGrmVlRUcHx8HGkA/yXRdv/S2q+Z/AaeB2F/4C6VAQZimaTMzWL5XGfgQv84fuvn5eTx79gyqqsI0zbCPQ0REREQPAGeG0cioqgpZlnF4eIhKpRL2cSigk5MTdLtdrK+v4+DgoL+Rctqtrq7CsqwH8bUoiiIMwzg3I+mq+V+Duqri7CFrNpvIZDJc7jEFdF2HpmnI5XKQZRntdnsmlj0QERER0f0Q6vU6/3RJd9Zbc7+7uzu1s5lmXSKRwOrqKg4PD1GtVsM+zp0YhoGtrS28ffsWlmWFfZyRcBwHhUJhZNdTVRWZTGZmBugDpx/zkydPsLOzg3b79so5Gj1d15HNZmHbNrrdLhzHgeu6iEajUFUVqqrCMIx+O2Tv94mIiIiIRomVYTQSqqqiVqsxCJti9Xodu7u7WF9fhyiKKJfLYR9paOvr6ygUCg8mCANOZyYlEomRVO4JgoBkMjlTQRgAWJaFfD6P9fV1vHnzhiHLPZNlGY8fP0a32+1XJQqCAEEQ4Ps+PM+D7/swTZNVYEREREQ0VrMxLIZGxjAMGIZx7m2qqsLzvKkfUk6nbWQ7OztYWFjA3Nxc2McZyuLiIjzPG2kV1aSIRCIjaW1Mp9OQ5dn8u5BisQjTNLGxsRH2UWZOL4B1HAeWZcGyLHS7XZim2d8Q6TgOgzAiIiIiGjuGYRSYKIqQJAnA6U25YRiIRCIwTRPv3r3jDcwD0W63sbOzg1wuh4WFhbCPM5Be69/+/n7YRxkLQRCQSCQQi8WGen9RFJHJZKBp2ohPNl12dnagKMrUfX1Ps2w2i7m5OXQ6Hf6/goiIiIhCx5lhFJimaSgWi6hUKpBlud/aYtt22EejMdA0DVtbW6jX6zg8PAz7OIE8efIErVYLR0dHYR9l7CzLQq1WC7wp0zAMxOPxfqA961RVxePHj3F4eIharRb2cR60hYUFpNNpdLtdeJ4X9nGIiIiIiDgzjIITRRHNZpMB2IzodrvY3t7G48ePUavVJn4DX2/r3MnJSdhHuReqqiKXy8GyLHQ6HViWdWkGlizL0HUdhmHMbFvkdSzLwsHBAVZXVyFJ0lTPyJtk6XQa6XSac8CIiIiIaKLw7ogCkyTpQQ0kp9tZloVCoYCVlRW8fv067ONcSxRFzM3NYW9vb6YqTwRBgKZp/bbH3hBy4PQ1mbUB+YOq1+vY2dnBxsYGNE2biYrC+6YoSn8wPhERERHRpODMMAqk1xJJs6dUKvVnTU2qzc1NNJtNNJvNsI8SKkEQIEkSJEliEBZQu93G27dvkUgk+ptUaTQWFhaQzWYDt/ISEREREd0X/qmfAhFFkVVhM8r3fRwdHWF+fj7so1wpmUxC07SpmWtGk8e2bezv7yMajeL58+fIZrMME+8oHo8jnU6j0+lcat8lIiIiIgobwzAKxPM8KIoS9jEoJL1B7YuLi2Ef5ZKlpSUcHh7yhpvuZH5+HtVqFXt7e8hms3j+/DlSqVTYx5pKoihiaWkJlmWxopiIiIiIJhLDMArE931WSsy4w8NDpNPpiWojW11dRbfb5TZAuhNRFGEYBkqlEprNJl6/fo2TkxMsLi7i6dOniMViYR9xKoiiiOXlZXz00UfwPI8BNRERERFNLA7QJ6JA2u022u02VldXsbu7G/ZxAACxWAx7e3thH4Om3MLCQn8jZ0+lUkGlUsH8/DzW1tbQ7XaRz+dnfi7ddRRFwebmJoDTnxWsCCMiIiKiScYwjIgCOzo6wpMnT6Cqaugz5KLRKARBQKvVCvUcNP2SyST29/ev/L18Po98Po/l5WWsrKxAFEXUajVUq1W02+17PulkikQiWF9fh+M4sG077OMQEREREd2KYRgNRFEU3uzMMMuyUK1Wsbq6iu3t7VDPksvlUK1WQz0DTb9UKgXf92+t+OotaIhEIsjlclhfXwcAVKtVVKtVmKY59rNOonQ6jcXFRZimCc/zwj4OEREREVEgDMMoEEmSYNs2gzDCyckJnj17hmg0GmpVViQSQT6fD+356WGYm5tDsVgM/Ph2u91vE47H48jlckin03BdF6VSCaVSaVxHnTiLi4tIpVLodDpsiyQiIiKiqcIwjAKRJIlVOAQAcF0X+Xwea2treP36dSjVIIlEAr7vo9Pp3Ptz08OhaRoURUGlUhnq/RuNBhqNBoDTCrPFxUVEIpGZmGOXSqX6QRgRERER0bSZnLVwNNFc10U2m4WqqmEfhSZAb+ve06dPQ9kumc1mhw4wiHoWFxdRrVZHEuhWq1W8fv0ahmFgc3PzQW/fVVUVS0tL6Ha7YR+FiIiIiGgoDMMoENd1Yds2NjY2wj4KTYj9/X2YpoknT57c+3Pruo5arXbvz0sPhyiKiEQiI21r9DwPr1+/hqIo2NraCiUovg9ra2uwbZszwoiIiIhoaj3MP6nTWDiOA1VVIcvsrqVTu7u7sG37XgOxVCoFz/NmdmA5jcb8/Dy63e5YqpvevHkDQRDw6NEjSJI08uuHaX5+HrIsc34kEREREU01hmEUmCzLaDabcBwn7KPQhPB9Hzs7O/B9H48ePbqX58xkMiiXy/fyXPRwpVIpFAqFsV3/3bt38H0f8/PzY3uO+2YYBrLZLNsjiYiIiGjqMQyjwFRV5fY+usT3fbx//x6SJGFzc3Psz6dpGlsk6U6SySQA9Iffj8vh4SFSqdSDmB8miiLW19fR7Xa5OZKIiIiIph7DMApElmWYpsnNYXQlz/Owvb0NVVWxubk5tllJmqYBACzLGsv1aTbMzc2hWCyO/Xk6nQ48z0MikRj7c42TIAhYXV2F53lwXTfs4xARERER3RnDMLqVKIpQVRVHR0dhH4UmmOu62N7eBgA8f/58LO1hrus+iCobCo+qqlBV9d62kVarVWSz2Xt5rnFQVRWPHz+GrusMoYmIiIjowWAYRjcSBAHRaBQfPnzgwHK6leM42NnZwd7eHlKpFJ4/f95vSRsFhmF0V4uLi6jX6/dW4VQoFKDrOlRVvZfnG6VEIoHHjx/D933OCSMiIiKiB4VhGN3I933Ytg1FUcI+Ck2RZrOJ169fI5/PY3l5GU+ePIGu63e+LmcV0V1Fo9F7aZHs6W0+TafT9/acdyUIApaXl7G8vAzTNLk0hYiIiIgeHIZhdCvbtrG8vBz2MWgKVSoVfPHFF2g0Gnj06BE2NzchSdKdrun7/thmktHDtrCwAMuy7r3KNZ/PI5PJ3OtzDktRFDx+/BixWKw/84yIiIiI6KGRwz4ATT7P83hDREPzPA8nJycol8tYXFzE8+fP0Wg0YJomut1u/59BiKLIr0kaWCqVwvHx8b0/b7PZhO/7iMfjY99gOSxVVZHL5ZBMJmHbNtsiiYiIiOhBYxhGtxJFkW0ydGe2bWNvbw+GYSCbzSIejyOdTkOSJIiiCN/3+8Frb2ud4ziwbRuWZfVDM9/3OTfsHsiy/KCC8Hg8DlEUUa/XQ3n+Wq2GbDY7cWFYLBZDLpeDYRiwbRudToftyERERET04DEMo1sJgsAwjEam0+lgf3//0ttlWe7/oyhK/9+apiEajUKWZUiSxDbJe5DNZrG4uAhBEPD69esHsUVwfn4epVIptKDn5OQEH330EWRZDv3nqSAISKVSyOVykCQJtm2j3W6HeiYiIiIiovvEMIxuxfCB7oPjOIFCgufPn0OWZbZxjZlpmv1Zb9vb21MdiMmyDE3T8OHDh9DO4Hkeut0u0uk0CoVCKGeQZRnZbBaZTKZfeTnNn1ciIiIiomExDKNbua6LSCQCRVFg23bYx6EZ53keZJk/usbJdV0IgoB8Pg8AePz4MXZ3d9FqtUI+2XCWlpbQaDRCr8gqFotYWlq69zDMMAzkcjnE43G2QhIRERERgWEYBeQ4DjKZDE5OTsI+Cs0413UZho3Z2Zls+Xwetm1jfX0dx8fHqFQqIZ5scLIsIxaLYWdnJ+yjoFarYWlpCYlEYuSzyyRJOtdi3PsnGo1CURQ4jjO1YSYRERER0ajxjpIC8TwPuq6HfQwihmH3QFEUuK7b/3WlUukHYpZlTVWosrW1hVqthk6nE/ZRAJyGiysrK/0KrZsIgnAp3JJlGaqq9oMvSZIgSVJ/2YHv+/2qr95Sikn52ImIiIiIJgXvKCkQzg2jSeE4DhRFCfsYD5qqqpdmSTWbTZTLZczPz+P9+/chnWwwKysrEAQBR0dHYR+lr1wuQxRFbG5u4vDwEIIg9IOt3j+9Ki9BEOC6bj/UAtAPujzP629bZcsjEREREdFgGIZRIJ7nwTAMSJJ0rmKE6L7Zto1IJBL2MR40TdOubIcsl8t48uRJCCe6niiK0HUdqqr2/zEMoz/jcHd3d+LComKxCEEQsLS0dK6aq/ePZVlcEEFERERENEYMwygQ3/fhOA6Wl5ext7cX9nFohlmWhUQiEfYxHjRFUa5srbMsC5ZlIZvNolQq3fu5VFXF+vo6JEmCKIoQBKFfPdXbjmjbNgqFAprNZugD829SKBQgCALS6TSDLyIiIiKie8YwjAI726pDFBbLsjgz7ALHcWBZFlzXhed5EAQBkiT1Z0udHYh/G13XIYritXOm6vU6EonEvYdhuVwO8/PzqFQqqFar/fBrmn8m5fN5RCKRK9tSiYiIiIhofHhHSYGJojjyDWhEg+p2u5AkKexjhM73fZimiVarBdu2r32cKIqIRCKIRqOB5v7Nzc3d+H1er9eRzWbvrWVakiRsbm5CURR8+PBhqob3B7G3t4cnT56wBZ2IiIiI6B5xIjoFJssyms1m2MegGdcLDGZ5oYPjOCiVSqhWqzcGYcDpvL9ms4lCoQDTNG+9diwWQ7lcvvb3TdNEs9nE+vr6wOceVCqVwrNnz9DtdvH69esHF4QBp1/Pu7u70DRtoAo+IiIiIiIa3uzeTdJAZFlGu92euEHUNJs8z5vZ6rBut4tisXhrCHaR53moVCpoNBrXPmZhYQG2baPdbt94raOjIxiGAV3XBzpDUKIoYmtrC4uLizg4OMD+/v5Ut0PeptPp4OTkBJqmhX0UIiIiIqKZwDCMAhFFEbVaLexjEAE4bRGcxblh7skJEl//OuRqdehrNJvNKys8RVFEJpPB8fHxrdfozeoa9ecgGo3iyZMn+Oijj+D7Pt68eTMzrdmVSmVmA14iIiIiovs2e3eTNBRBELjxjCZGb4PgLPE8D9HPPsOT3/ot+L6PDx9/PPS1Go0GVFWFqqr9t21sbKDdbgdqhVZVFaIo3rltOhqNQlEU2LaNbDaLeDyOWq2G9+/fz9zn1/d92LYNURQfdBUcEREREdEkYBhGgciyHGjeENF9EAQBjuOEfYx71Ww2Uf7Jn4TneTh88eLO16vVasjlchAEAel0Grqu482bN4HeNxqNDtymedHS0hKy2Sw8z4Pv+6jX69je3r52i+Us6HQ60HWdYRgRERER0ZgxDKNbybIM27Z5g0YTQRRFCIIwU1+PnuedzuxLJgNXhCm1GpZfvcLhixewk8lLv+84DrrdLmKxGBYXF7G/vx84YEylUjfOHgsinU7Dsiy8e/euH4jNuna7DcMwwj4GEREREdGDx5lhdCvXdSHL8tiGZRMNQtf1mWuhM01z4LBo+dUrPPvkEyy/enXtY9rtNh49eoRqtRo43BJFEYZhIJ/PD3Ses+//+PFjOI6Dd+/ewXVdBmE/0Ol0ZnpLKhERERHRfeGfuulWvu/DsiwsLy+HfRQiqKo6cy2Sw8zrO3zxAq+/9jUUvvpVbHz2GZQrFmA4jgPXdQMNze+JxWL9AfqDEkURT58+heu6ePv27cyFmrfpdDoQBIGBGBERERHRmPFP3BSI4zhQVRWxWCzso9CMm8UwbJD5XHt7EXzrW1ls15fw4eOPMffNb15bIea6Lra3tweqzLrL67+5uQnTNLGzszNTba6DqFar3CpJRERERDRmnBlGgdm2jVwud+cNckR30ds+OEuCBkd7exF8+ukmBAHwfeDlyx0oPxi2f93Q/W63e26r5G1EURy4oisajWJtbQ0AAg/pn1WVSgXpdHrmvsaJiIiIiO4TK8MoMMdxEIlE2MJDoZrFMCyogwMDggDMz5sQhNNf2z8Yun/VEP1hSJI08IyvaDQKWZbx/v17tkbeotvtwrZtVocREREREY0RUw0aSC8QIwqLJElT3SbpeR5s24Zt24GHxwcNoFdWOvB9IJ/X4funvx7VtXskSRo40JJlGbVabajZZ7OoXC5Dllm4TUREREQ0LvzTNg3E8zwkk0m2SlJopjEMsywLnU4H3W73UpAkCAJUVYVhGNB1HYIgXHp/WZYDBVBra228fLmDgwMDKysdrK21b3y8IAgDVyD5vn/lGW9iGAaq1epA7zPLarUaFhcXGR4SEREREY0JwzAaiOM4SCQSKJVKME0z7OPQjBFFEbIso9O5veJpEjiOg3q9fmOo4fs+ut0uut0uJElCIpGAruvnHqNpWuBgZG2tfWsI1qOqaj/Y6m2NtSzr3LZISZKgKAo0TYMsy2i1Wpifnw90feA0yNM0jQH6AFzXRavVgizLUxf8EhERERFNA4ZhNJDejfvW1haq1SqOjo7CPhLNkIWFBXQ6namYGdbpdFCr1Qaar+W6LiqVCqLRKOLxeD+o0nUd9Xp95Gc0DAO+76PVaqHVal07qL8XPqqqCtu2sby8DFEUAw3239jYuDUQpMsqlQoWFxcZhhERERERjQFnhtHAXNdFp9NBMplENBoN+zg0QxKJBMrlctjHuFWn00G1Wh140HxPq9U6F6RJkjTyWX2SJEGSJBQKBTQajUDBlmVZKBaL+JM/+ROk0+lbH5/NZqEoCg4PD0dx5JnSaDQ4N4yIiIiIaEwYhtFQfN+H67ocpk/3xjAMSJI0lgqpUbJteyTzsTqdDlqtVv/X8Xh8pJtcI5EIyuXyUNsd8/k8Pnz4cGOApqoq5ufncXh4GChoo/N830e73WYgRkREREQ0BgzDaGi+78MwjLCPQTNifn7+TtVW98H3/WuDMKVWw8Znn0Gp1QJfr9Fo9FsURVFEKpUawSlPg8Vms3mn17LRaFz7+YjH43j8+DEqlcrEh5eTrFarjTQAJSIiIiKiU/xTNg1FFEXouo5SqRT2UWhGRCIRVCqVsI9xo06nc+2Mp+VXr/Dsk0+w/OrVQNesVqv9eVuapgVqTwSuD98ikQi63e5IQsVut4t2+/yw/lwuh7W1NRwdHeH4+PjOzzHLGo0GFEUJ+xhERERERA8O+y9oaJ7nYWVlBTs7O7AsK+zj0AOWyWT6s+om2cVg6KzDFy/O/XsQ1WoVc3Nz/RA6l8uhWq3eOFy9F74BwIePP4YgCEgkEvA8b6Rti41GA+vr62i1WlhdXYUkSdjZ2bnxtaBgHMeBZVmQJGmodlYiIiIiIroawzAaiud5aLVaI59jRHSRLMtYWFiY+CHsruveuOXSTibx4eOPh7q253loNptIJBIAAEVRkMvl0G630Wq1rgxKeqHb0V/7a4hGo4hGoxBFEfl8fqgzXMf3fRSLRfzoj/4oKpUKjo+POSNshGq1GlKpFMMwIiIiIqIREur1+uQO4KGJF4vF8N3vfjfsY0wlwzCQyWQQiUSgKEq/8qlarXLO0hlPnz5Fu93GwcFB2Ee5kWmagds49/YiODgwsLLSwdpasAoqQRAwPz9/KXz2fb9fQdSrFEun0+h2u/A8D6qqQhAEAKdtjePYximKIubn5/vPQ6OjaRq2trYmviqSiIiIiGiasDKMhiYIwo1tWnS1zc1N6LoOQRDQbDZRKBTQarWg6zpisRiWlpawuroK27bRarVQLpdhmmbYxw7F6uoqAEx8VRiAwJU7e3sRfPrpJgQB8H3g5cudQIGY7/vodruXllYIggBFUfqzpZ4+fYpWq3Xla9abPTZqnufBcRzOtxqD3nw3URRZcUdERERENCIMw2hooije2BZGl2WzWWiahp2dnUsBl23baDQaODo6gqIoiMViiMfjePToETzPg2VZaLfbaDQaaLVaIX0E9yeVSiEej+Pdu3cTvUESOA2qglbuHBwYEARgft5EPq/j4MAIXB1mWdaNG1xXVlYAAEdHR1f+/iDh9aDVawzDxqderyMajTIMIyIiIiIaEYZhNDRBEDjHZkDZbBb5fP7WSi/btlGpVPptd4ZhIBaLIRKJIJVKQRRFuK4Lx3FgmiZarRbq9fqDuVmWZRlLS0s4ODiYiuUM7XY7cDC8stKB7wP5vI5mU0axqGNvL4K1tTaUWg3Lr17h8MUL2Mnkpfe9KcyKx+NIJBI3hodBvz6GqV57KF97k6heryORSPAvH4iIiIiIRoRhGA3Ndd3+3KtxzCF6aOLxOCRJQrVaHfh9O53Oucqj3lZBwzAQiUQwNzeH5eVldLtdHB0dTfUmP03T+tVwjUYj7OPcyvd9NJvNwI9fW2vj5csd/NEfpfCd7+Tw+edJfP/7Sbx8uYOf+OZn5zZAXnRd4CSKIlZXV3F0dHRjeBh0ptfBgYFiUYVti1AUb6DqNRq9drsNSZLCPgYRERER0YPBMIyG1msNm5ubQzqdxv7+fn8mkSRJ0HV9Jtr5glpYWEChUBhJy5/neWi322i32yiVSgBOX/NcLofNzU3Yto3j4+OpCJPOisViWFtbQ6lUQiqVwuLi4rUtf5PCNM2Bq6LW1to4ODAQjzvn2iV7GyB7/77oujDr0aNHaDQatwatQb/2ymUN3/9+ql8Z9p/+p7dvoGSV6Pj0liRwbhgRERER0WiItz+E6Hq+7/db/h49eoSFhQUkEgl86UtfwtbWVsinmxyGYUBV1bFW0Lmui5OTE3z++eeoVCpYXV3Fs2fPkEqlxvaco5TJZLC+vo6joyPk83m8f/++Pzdskg06lF6p1bDx2Wd4lDjqt0v6/mn7pJ1M4sPHH1/ZIgng0iZJAFhcXIQoindeMtA7l1KrIZ/XkEjYmJ83kUjYyOe1W99/0ue6TTvTNK/8/BMRERER0eBYGUYj4TgOXNdFIpFAMpmE7/sTX9Fzn5aWllAul++lqsPzPBSLRZRKJaTTaSwuLmJhYQGlUgnFYnHszz+MxcVFpNNpfPjwoV9NaNs2jo6OsLq6irdv307svKRBzrW3F8H6v/xdPPu9T4CvAd2XqUBD6nuzxGo/93NAJtN/ezQaRSaTwbt37wJ9bd0Upiy/etVv0fzylx/h3/7bJdi2CEny8eUv1+90bbq7TqcDTbs9lCQiIiIiotsxDKOR8X2/P69IEATkcjk0m82pGIA+ToqiQNd17O7u3uvz+r6PcrmMcrmMVCqF+fl55HI5VCoVnJyc3OtZbrK+vo5IJILt7e1LVVbVahXxeBwbGxsTu1UyaHtgbyh90v6v8P5pDJEf/SrW1tqBZnH1gqr9aBTVr30NwGn41KukC1qdJsty/7EXh/WfbdH8SrKEv/t3v8B3v5vAl79cx1e+Urr12pxpNV7dbjfwzDciIiIiIroZwzAaC9M0oSgKnjx5glqthoODg7CPFJrl5WXU6/UbNwGOW7Va7QdLCwsLyGQyqNVqOD4+DnUG0ePHjyGKIt6+fXvt67O3t4dnz55NxfywmxwcGBAEQF+N4H9S/2v8RP0E87g9ZAJOAypRFGH93M/137a1tYVWq9XfOBqEpmn9yruzlWC91syzQ/u/8pVSoBCsR1XVwI+lwbFNkoiIiIhodBiG0djYtg1VVZFKpWY2DBNFEdFoFO/evQv7KACARqOBRqOBaDSK+fl5PH/+HM1mEwcHB/cWivW2X0YiEXQ6Hbx///7W597e3sbTp0/RarVQr9/esnefBEEIVLG2stK5NCMsKDuZRPXXfg26rgM4XcYgyzLev38/0FlVVe0PYb9tWP8gZFlmZdiYWZbFMIyIiIiIaESEer0+eX1H9GCIogjDMHB4eHjrpruHaGVlBYqiYGdnJ+yjXMkwDMzPzyMajcKyLNTrdRSLxZEHY6Io9pcriKKIWq2GcrncX74QRCqVwtLSEt69ezdRrbelUinwefb2IoFmhF2k6zpSqRQEQYBhGNja2sL79+/R6QQP1HqazebIt4wqioJoNApd19nKN0ZPnz6F4zjcKElEREREdEcMw2jsIpEIms0m9vb2wj7KvfvSl76EDx8+oN0OHnyEQVEUJBIJpFIpaJoG27bRbDZRKBTu1N6ZyWSQyWSgqira7TbK5TIajcbQs79WV1eh6/pEzQ9rNBpoNptju74sy8hmsxBFEaIo4tmzZygUCiiVgrcwnuV5HgqFwlgCFUEQEIlEEIvFWMU0Br2v/0ldJkFERERENC3YJklj16sEmjWGYQDAxAdhwGlLa6lUQqlUgiRJiMfjSKVSePbsGVzXRavVQqlUClSJ1Ks2i0QicF0X5XIZ1Wp1JDPT9vf38ezZMywtLeHw8PDO1xsFwzDGFoYpioJ0Ot0PljY2NmCa5tBBGHD6/ZhKpVAul0d1zD7f99FqtdDpdPrBKo2OaZr9nytERERERDQ8VobR2EUiEQiCgG63i2q1eqcb+WmSzWaRSqUmZl7YMARBQCwWQyqVQjwev7YF7uzbPc9DtVpFpVIZqo3vNrIs4+nTpzg4OJiY+WHlcjnwRsegotHoudc8l8shl8vhzZs3gTdY3qTdbo89pE6lUgxvRigWi2F5eXnkX2tERERERLOGlWE0dr3KKFmWsbi4ODNhmK7rEzXbahi+7/eH7k8Kx3FweHiIlZUVmKY5Ea9xIpFAoVAY2fWSySQikUj/16qqYn5+Hjs7OyMJwoAfhtS1Wm3gllOlVsPyq1c4fPECdjJ57eOq1SokSeKmyRExTZOLCoiIiIiIRoBDXejeeJ4HQRCQSCTCPsq9UFV1oAHxFFytVkOj0cDGxsZEDGyXZRnJG0KhHqVWw8Znn0G5oSJL1/VL1VSbm5sol8sjb7k1DAO5XO7adsbrzrv86hWeffIJll+9uvU5KpUKB76PiOM4EARhIr7miYiIiIimGcMwujee56Hb7WJ5eRlLS0thH2fsZFmeiKqlh2p/fx+iKAYKoe5Db3D8TW4LkVRV7W+N7Ol9r5ycnIzusGfIsoxMJoNcLodoNApZ/mHB8HXnPXzxAq+/9jUcvnhx6/U9zxvrgoFZ0+12uZyAiIiIiOiO2CZJ96oXDiWTSViW9aBbJiVJYhg2ZuVyGXNzc6hWq2EfBQAQj8chSRLq9fqVrYe98OiqECkSiSCRSJwLwqLRKNLp9L1sz1QUBYqioF6v95cdXHdeO5nEh48/Dnztdrt948w5Cq7T6fSXUxARERER0XD418sUCtM0MT8/f64K5aERRZFh2JgVCgXIsnxuvlbYIpEIcrnclYPjeyHS2TlbiqIgk8kgmUyeC4tEUcTa2hqOjo7ubWC67/vnlh5cdd5hr8uW4dEwTZOhIhERERHRHT3cJIImmu/7cBwH6XR6pIPHJ0Uv5GP1xvg1Gg0sLCzg/fv3YR+lT5bl/gZO0zRh2zYcx+lXd/WGymuaBkVRrrzGo0eP0Gq1UKlU7u3cruuObb6XZVncLDkCDMOIiIiIiO6OlWEUGs/zEI/Hrw0Dplk0GoVt22EfYyYcHh5C0zQsLCyEfZRLJElCNBpFKpVCLpfD3Nwc5ubmkMlkEIvFrv3aX1xchCiKODg4uNfz9tojg9jbi+Bb38pib+/mqrzeEH4Ui3c9HuF0ZthDrqglIiIiIroP/BM1hcZ1Xei6jsePH0MQBBwfH99rFcw4GYbBFsl74nketre38fjxY3S73YmZHzasSCSCTCaD7e3te9/CGPT59vYi+PTTTQgC4PvAy5c7WFu7etNlbwi/JEno/N2/O8rjzqRe9Z4gCGOfI0dERERE9FAxDKPQnJ1PJIoiFhYWoKrq2Lbm3SdVVe9tzhOdtuDt7+9jbW0NrVZrqqvy1tbWkM/nJ3rG1sGBAUEA5udN5PM6Dg6Ma8Ow3vD9wl//65iMvZ/Tr7dRkm3YRERERETDYZskTQTP82CaJjKZTNhHGQmGYfev0WhM/dfQ3NwcfN9HMaSWQkmSAj1uZaUD3wfyeR2+f/rr6/SG8HtT/HmZNJ1OB6LI/30TEREREQ2LlWE0USRJgizLA80umkSCINx7ixudBmLxeDzsYwwtm83e+5yws4LO71tba+Plyx0cHBhYWelcWxV2FudcjY5pmlP9dU5EREREFDbendDE6FU6PHnyBJ7noVaroVqtTmWFle/7rNwIgeu6U7tpL5vNwvM8NBqN0M4giiIURQnUZrq21g4UgvXoun6Xo9EZvTZJIiIiIiIaDsMwmhiu66LRaEAQBAiCgGQyibm5OZimCdu2Yds2SqXSVIRjnufxZjUE0/y6ZzKZ0Nojz4pEIqjVaiO9pizLrAwbIcuyAre0EhERERHRZbw7oYnj+z5830e324Xv+/A8D7IsQ1EUJJNJNJtNHB8fT/SQ9GkOZaaZbdtT+bprmgZFUSZiE6ZhGGg2myMdzh6Px6e2Ym8Sua4L3/e5UZKIiIiIaEjTd9dIM8WyLLiuC8dxYNs22u02NE3DkydPJnpmDtskw9FqtSBJUuDZV5NicXERtVptIubM9aoyR0XXdbZIjsG0Br9ERERERJOAf5KmqWPbNrrdLpaWlq59jKqq93iiy1gZFh7HcWAYRtjHGEgkEkGpVAr7GH2apo0kbJZleaTBGv2QaZr8GUNERERENCT+SZqmUq+Fa25u7tLvpdNpPHv2DLFY7L6P1ed5Hmf6hMS2bWiaFvYxApufn4dt2zBNM+yjnBOLxe4UiCmKgmw2y8BmTKrVKn/GEBERERENiTPDaGpZloVcLodms4lOpwPgdBve4uIiTNPE2toaBEFAq9XC3t7evbageZ43da16D0W3252qyrBUKoV8Ph/2Ma4Ui8WgKApqtdpAM8Si0SjnhI1Zs9mEKIqcG0ZERERENAT+lT1NLd/3YZomNjc3+29bXFw8N1+s1WpB0zSsr69D0zQYhnEvQYnruqyICUmlUkE0Gg37GIEYhgFZlke+vXGUNE3D3NwcksnkjQGvKIqIRqOYm5tDIpFgEHYParUat3QSEREREQ2Bf4qmqdar9pJlGZIkIZlMot1un3tMt9uFoijY2tqC7/uQZRnv37+/9LhRcl2XLUwh6VUJapqGbrcb8mlutri4iEqlMvGVPYIgIBKJIBKJwPM82LbdrxQTRbH//ccA7H5VKhUkEomJ3qxLRERERDSJGIbR1PM8D7IsY2lp6dqbQtu2+78nyzLm5ubw4cOHsZ3JdV0GAyGbhtffMAwcHh6GfYyBiKI4VTPZHrJOp9PfXDsJm0iJiIiIiKYF+7ho6nmeh5WVFWiaFqhCwnEcRKPRsbYXsU0yPLFYrN9CO8kWFhbQ7XYnvnqNJlu5XGarJBERERHRgHi3TlPPtm1IkjRQqOA4zlirWxiGhSeTyaDZbIZ9jFulUikUi8Wwj0FTrlqtclkHEREREdGAeLdOU8/3fXS73YHahERRHGg73qAcx5mKNr2HKBKJoFwuh32MG0WjUYiiiHq9HvZRaMrZto1Op8MZhUREREREA2AYRjNHEASIojjWm0dRFBmGheDx48ewLGusyxFGYX5+fioG59N0KJVKbJUkIiIiIhoAwzCaOaqqolgsotVqje05VldXUalUxnZ9umxzcxOKomBnZyfso9xIFEUYhjHx1Ws0PRqNBrd5EhERERENgGEYzRRRFCGKIgqFwtieI5VKQVEUnJycjO056Ly1tTXIsoy3b99O/Fa9+fl5dDodWJYV9lHogfB9H7VajdVhREREREQBMQyjmSJJEmq12ljb0xYXF3F0dDTxocxDEovFcHBwAMdxwj7KrZLJJEqlUtjHoAeGWyWJiIiIiIJjGEYzRRAEyLI8tnaira0tWJaFarU6luvTZbFYDL7vo9PphH2UW8XjcQ7Op7EwTROe53GQPhERERFRAAzDaKbYtg3DMPD8+XPMzc0hkUhA1/WR3EBubGxAURR8+PBhBCeloARBmJpB9HNzc6wKo7Epl8sMw4iIiIiIAmBPBc0U3/fR7XYhiiJSqRQEQYAgCP0bSNu2Yds2LMtCt9uFbdswTfPW+U6rq6vQdR3v3r2D67r38aHQD7RaLUiSBFEUJ7o1VRRF6LqOvb29sI9CD1StVsPc3Bzn0RERERER3YJhGM0kz/OuvGEURRGSJCESiSAajfaDsnq9juPj4yuDrsXFRcRiMbx7924qZlY9NJ7nwfM8RKNRNBqNsI9zrcXFRbTbbdi2HfZR6IHqBfmyLPNnERERERHRDdgmSXSG53lwHOdcdVi73UYkEsGzZ8+QTqfPPX5ubg7pdBrv379nyBGiUqmE5eVliOLpj7RIJIJcLgdZlvtvC1sikWCLJI1duVyemK95IiIiIqJJJdTr9ekYtkMUMlEUoaoqXNfF/v4+IpEIFhYW8P79e5imGfbxZt6jR48gSRIcx4Gu63AcB6qqQhAEHB4eolwuh3a2RCKB5eVlfP7556GdgWaDJEl4/vw5Wq1W2EchIiIiIppYbJMkCsjzPJimCVmW8ejRIwiCwCBsgmxvb2N+fh6SJOHDhw+IRqNYXV2FJEmhV+1xcD7dF9d10Wq12CpJRERERHQDhmFEA3Icp7+9sN1uh3waOiufz/f/uzf/rVgshjpLTJZlaJqGSqUS2hlotlQqFSwuLjIMIyIiIiK6BgeLENGD1KsGOzk5CfUcCwsLaLVaDCbo3jQaDUiSBEEQwj4KEREREdFEYhhGNARBEKBpGjRNC/sodAVN07CxsQHgtDIrTPF4HMViMdQz0GzxfR+1Wg2KooR9FCIiIiKiicQwjGgIgiBAkiQ8fvwYuq6HfRy6YHV1FY7j4PXr16HOC0skEgDAYeZ0705OTiBJEiRJCvsoREREREQTh2EY0RBs20ar1YLv+3BdN+zj0BnJZBKGYeDo6AiWZYV6lkwmg2q1GuoZaDa5rouDgwOoqhr2UYiIiIiIJg7DMKIhSZKEWq0W+qZCOq/RaMD3/dCDMOC0XTPM4f002xqNBhqNBgMxIiIiIqILGIYRDUEURaiqikKhEPZR6ALP8yAIAqLRaKjnEEURsixz4yiF6ujoCIIghD47j4iIiIhokjAMIxqCqqo4OTlhVdiE8jwPi4uLoZ4hGo3CcRz4vh/qOWi2eZ6HnZ0dqKrK+WFERERERD/AMIxoQJIkQVEU6LrO9qMJ9fnnn0MUxVC36RmGMRGtmkSWZWF3dxeapkEQhLCPQ0REREQUOoZhRAPyfR/dbhfxeBzz8/NhH4eu4HkeAOD58+fIZrOhnEGWZVYO0sRotVo4Pj7m9lsiIiIiIgAcIkI0IM/z4DgOZFnmzLAJVq1WkU6n71Sd1RvEb9s2XNeF7/v9WWCqqt44h0mSJG4apYlSqVSg6zoSiQRM0wz7OEREREREoWEYRjSA3iBqQRBQq9XQ7XbDPhJd4+DgAPF4HI7jDPy+ruui2Wyi0+ncOPNLlmXEYjHoun6p/UwQhH6FGtGkODo6gqZpUFWVbbxERERENLPYJkk0AE3TIMsyN7NNiUHnI/m+j1arhUKhgHa7fevwe8dxUK1WUSqVrgzdOJ+JJtHu7i4A8OcYEREREc0shmFEAfWqwkqlEiRJ4pbACRePxwEAnU4n0ON930etVkO9Xh/4c2vbNorFIittaCr0NkwqisINk0REREQ0kxiGEQXUG5yfy+VwdHTEeWETrtPpQBRFPH36FKJ4+4+6er0eODi7iu/7KJfLHJpPU8G2bXz48AGapgX6/iAiIiIiekj4J2CiAXieB9/3r22Lo8nhOA4ajQY0TYOiKDc+ttPpoN1u3/k5fd9HpVKB7/usHKSJ1+l0cHh4CE3T2NJLRERERDOFYRhRQL1Q5cOHD2EfhQKqVCoAgEwmc+1jfN9HvV4f2XP2hu8TTYNarYZKpQJN08I+ChERERHRveH0XKJbiKLY37z2/v37sI9DAamqiuXlZQCnAdV12u32yLc+tloteJ7HahuaCicnJ9A0DZqmce4dEREREc0EVoYR3UKWZXS7XRwcHIR9FApIVVU8efIEjUYDb9++RbFYvPaxd5kTdh3f91GtVkd+XaJx2dvbg+/7t7YUExERERE9BAzDiG4gCAIkSYJlWayYmCJLS0toNps4PDyEaZrXVn55nje2gfejbL0kGjff97GzswNZlrlhkoiIiIgePIZhRDeQJAmO4+D4+Djso9AABEGAruu3tikOMuR+by+Cb30ri729SKDHj2IgP9F9chwHOzs73DBJRERERA8eZ4YRXdALUnoznyzLGvlMKRqvnZ0dPH/+HJlMBqVSCbIsIxaLwXEcSJKE1dVVdLtd1Go15PP5W6+3txfBp59uQhAA3wdevtzB2trNYZfjOJwZRlPHNE3s7+9jdXUVnU6HW1GJiIiI6EFiGEZ0gSiK8DwPpVIJS0tLKJVKYR+JhnB4eIj19XXMzc1BkiTYtg1RFCFJEprNJprNZuCKv4MDA4IAzM+byOd1HBwYt4ZhRNOq0WigUCggm83CNM2wj0NERERENHIMw2gmiaIIQRCu3DLoui4Mw4Dnedjd3UWz2QzhhHRXjUYD29vbEEURnU7nyuq+oFUvKysd+D6Qz+vw/dNf30aW+eOVplexWISmaYhGo+h2u2Efh4iIiIhopHi3RjOjNxhaEIR+EGYYxqWwqxeE6bqOo6OjkE5Lo3DbpsiggdXaWhsvX+7g4MDAykonUFWYYRiBrk00qQ4PD7G1tQVFUca2aIKIiIiIKAwMw+jBEwQBvu9DFEXUajW0Wi20Wi3ouo5Hjx5BVVV4ntef8SRJEr773e+GfWy6B6IoBr7RX1trD9QamUgk7nI0otD5vo8PHz7g8ePHkGUZjuOEfSQiIiIiopHguih60FRVRTQahSiKEEUR9XodzWYTvu+j0+ng3bt3qFQq8H0fhmEgEong5OQk7GPTPRpHBZeiKEilUiO/LtF9c10XOzs7UFUVkiSFfRwiIiIiopFgZRg9aKIoolQqIZPJwPO8S21zpmnCNE0Ui0Xoug7btq+cI0YPVyQSQbPZHOnG0PX1dciyzK8lehAsy8Lu7i7W19e5YZKIiIiIHgSGYfQgKYrSb3ksFApoNBq3hh3cmjabBEFAMplEpVIZyfVkWcbc3Bzi8Tiq1epIrkkUtlarhZOTE8zPz986i4+IiIiIaNKxTZKmkmEY0DStH3pdpOs6isUi3r17B9d10Wq1eANH19J1HdFo9M7XEQQBqVQKHz58QK1WG8HJiCZHuVxGrVaDruthH4WIiIiI6E4YhtHU0TQNsizj5OQE7Xb7yhDDcRy02210u90QTkjTKB6PIxKJDP3+giAgk8lAURQAGGnbJdGkODo6QrfbhaqqYR+FiIiIiGhoDMNoqvQ2P25vb6NWq+Hw8PDKx7mui1gsds+no2kmCAISiQSSyeSV1YY3UVUVuVyOAQHNhN3dXQCnLcFERERERNOIYRhNBUmSEIlE+oOc2+12//c8z7sUXjiOg/n5ebbz0EAEQUAkEsHc3Byi0eitoVhva2Qmk7kUDHDIOD1UnudhZ2cHiqJAFPnHCCIiIiKaPvxrXZoKmqZhd3cXrVYr0ON7QQRb1WgYkiQhkUggHo/Dtu3+llHf9yGKIiRJgqZpkCQp7KMShcK2bezu7mJjYwOmafJnLRERERFNFYZhNPFUVYVlWVcGYb22tItVOIqiwLZtVi3QnQiCAFVV2f5IdIV2u43Dw0MsLS3BNE1WQxIRERHR1GBSQBNLFEUYhoFut4udnZ0rHyMIQv8GTBTFfvhl2zYAYGtrC4Zh3Mt5abL5vg/bttHpdNBut2GaJmzbHtsN/KBzx4imUa1WQ6VSgaZpYR+FiIiIiCgwVobRxNJ1HXt7e2g2m1f+vqIoWFhYgCzL0DQNgiBAURQ0Gg34vg/XdSFJEmKxGDqdzj2fniaB7/uwLKu/WfSq4EsQBOi6jmg02t8EOarnZmUizYKTkxNomgZN02BZVtjHISIiIiK6Fe/UaCJpmoZGo3FtEAYAGxsbiEajcF0XJycn2N/fh+M4/fdXVRXtdhulUum+jk0TxHEcVCoVlMvlG1u4fN9Hp9NBsVhEpVLh7COiIezt7cH3/ZEGykRERERE48IwjCaKIAjQNA2maWJ/f//Gx7ZaLYiiiEqlglqtBkmS+lsnAeD169fY29tjuDGDut0uisUiut3uQO9nmiYKhUK/zZaIgvF9Hzs7O5BlmYsliIiIiGjiCfV6nRNvaSIoigJd11EsFnFychJollM8Hker1eoHXrIs91skaTZZlnXnakBBEJDL5SDLw3eSLy8vQ5Ik7O3t3eksRNNE13VsbW1xwyQRERERTTRWhlGozlYR9IKH3syvIBqNxrkbLsdxGITNMNd1UalU7nwd3/dRqVS4HY9oQL2qXl3XuUSCiIiIiCYWwzAKjaIoEAQBqqpCkiR4nodmszlwaxtRz8Vw9C4cx7lxZl0QDANoFjUaDRQKBei6HvZRiIiIiIiuxDCMQiOKIk5OTvD+/fv+Nsh6vd4fgk80CMdxRr419GwL7qBYVUazrFgsotlsQtO0sI9CRERERHQJwzAKje/7iMVi/WHngiCg0WiEfSyaUu12e+TX7G2aJKLBHRwcwHEcbpgkIiIioonDMIxCY9s2MpkMVFVFoVDA559/zi1+NLRxtdcOe11WhtGs830fHz58gCRJd1pGQUREREQ0agzDKDSyLMO2bQZgdGe+7wdur93bi+Bb38piby8S6PHDfn16ntdfDkE0q1zXxc7OTn82JBERERHRJOBf1dK9kyQJqqrCtm1sb2+zgobuLOgG0b29CD79dBOCAPg+8PLlDtbWbm6v9DwPvu8PPAzfsiwkk8mB3ofoIep2u9jb28Pa2ho6nQ5/5hMRERFR6FgZRvdKFEVomobDw0O8e/eOw/LpXh0cGBAEYH7ehCCc/npc2u02ZyUR/UCz2cTJyQk3TBIRERHRRGAYRvdGFEXouo6dnR3U6/Wwj0MPiCgG+1G2stKB7wP5vA7fP/31uFiWBQAMxIh+oFwuo1arMRAjIiIiotCxTZLuhSzLMAwDx8fH3M5HIycIAgRBuLX9am2tjZcvd3BwYGBlpXNriyRw+rU7aItkj23biEajqFarQ70/0UNzdHQETdOgqmo/MCYiIiIium9CvV7n8A4aK0EQEIlE8O7du7Ft/CMql8tj+fqKRCJDz/5aXl6Goij48OHDiE9FNL1EUcTjx4/heR5b5YmIiIgoFGyTpLETBAGiKHJrJI2VYYxn/tddrlssFhGNRoeuLCN6iDzPw87ODhRFCdziTEREREQ0SvxTKI2VJEnQdR0nJyfwPC/s49ADpus6JEka6TUVRbnTzC/LsuC6LuLx+AhPRTT9bNvG7u4udF1nIEZERERE945/AqWxUVUViqJgd3cXhUIh7OPQAycIAhKJxFDvq9Rq2PjsMyi12rm3JxKJO1d11et1pNPpO12D6CFqt9v9GWKsniQiIiKi+8QwjMZClmW4rovXr1+j1WqFfRyaEbquIxKJDPx+y69e4dknn2D51av+2+LxOFRVvfOZCoUCotEoq1+IrlCtVlGpVKBpWthHISIiIqIZwm2SNBayLGN/f//W7X5Eo5ZIJOB5HkzTDPw+hy9enPt3NBpFNBodyXkcx4HjOEgkEtwqSXSFk5MTaJoGXde5ZIWIiIiI7gVLFWgsBEHgjDAKhSAISKVSiMVigd/HTibx4eOPYSeTSCQSiMfjI23bqtVqyGQyI7se0UOzt7cHACOf+0dEREREdBWGYTQWtm1jdXV1ZNU1RIMQBAHxeBy5XC5w+5Wu65ibmxvL9sdCoQBd1yHLLMYluorv+zg+Ph5JazIRERER0W2Eer3OPjYaC1mWoes63r9/j3a7HfZxaIY5jgPTNGHbNlzXhe/7EAQBsixDUZSxbKK86MmTJ6hUKiiVSmN9HqJp9ujRIwiCAMdxwj4KERERET1gLFOgsZEkCd1ulzNgKHSyLA/UNjkOtVoN6XSaYRjRDQ4PD7G1tcUwjIiIiIjGim2SNBaCIECSJLx9+xau64Z9HKLQFQoFqKoKRVHCPgrRxDJNE/V6ne2SRERERDRWDMNoLHptaAsLC2EfhWhidLtdpFKpsI9BNNGOj48hyzJEkX9EISIiIqLx4J80aax8nyPpiHoqlQrS6XTYxyCaaK7rIp/Ps4qSiIiIiMaGYRiNjeM4EEURqqqyGoYIQLlchiRJgTdcEs2qcrkMAGNfbEFEREREs4lhGI2NZVnIZrN4+vQpVldXeVNDhNOZSAyHiW7m+z4ODw85O4yIiIiIxoJhGI2N7/swTRO+76NarXKQPhGAUqnEVkmiAJrNJgRBgCAIYR+FiIiIiB4YhmE0Vo7jwHVd6LqOx48fI5lMhn0kolDV63UIggDDMMI+CtHEsyyLg/SJiIiIaOT4J0waO9M0+zf/c3NzYR+HKHTtdpvVYUQBdLtdhmFERERENHL8EybdC1EUsb+/j+3t7bCPQhS6YrHIKkmiALrdbthHICIiIqIHiGEY3QtRFLG4uIhEIoEf/dEfRSKRCPtIRKFptVrwfR/RaDTsoxBNtG63y5lhRERERDRyDMPoXrTbbdi2jdXVVdi2jZWVFSwvLzMUo5nVarXYKkl0C84MIyIiIqJxkMM+AM0Ox3HQaDQAAIIgIBKJIJFIQFEUlEqlkE9HdL8KhQIePXoEQRDg+37YxyGaSJZlQZKksI9BRERERA8M/7qVQuH7PmzbhuM4nJ1EM8k0Tbiui1gsFvZRiCaW53nwfZ+tkkREREQ0UgzDKDSCIEBRFBwcHIR9FKJQNJtNtkoS3YKtkkREREQ0avzTJYWm97f9nueFfRSiUBQKBcRiMd7oE93AsixWhhERERHRSPEOjEIliiJSqRTS6TQMw+AND80Uy7LgOA4XSRDdgGEYEREREY0aB+hTqNrtNlKpFIDTYMz3fbx+/TrcQxHdo3q9jnQ6jWq1GvZRiCaSbdsMw4iIiIhopFgZRqFyXReWZcG2bZimCUEQEI1Gwz4W0b3J5/MwDIMb84iuwcowIiIiIho1hmEUmt7NjSRJiMViMAwDoijCdd2QT0Z0fzzPg23b3KpKdA3btjlXj4iIiIhGin+6pFCIoohYLIZIJAJFUQAAsizjw4cPME0z5NMR3a9arcatkkTXYBhGRERERKPGmWEUCs/z4LouyuUyJElCoVCALMvodDphH43o3hWLReRyOSiKAtu2wz4O0UThxmEiIiIiGjX+VSuFxvM8mOb/n737TJLrWrM0vfaRrkVoCQRI8PJm1gR6Bj2DthpcD6CtZ1Az6AFUZeWlgFYhPVwefU7/AN0TIFQE4BHHxfuYwUgCIRZAIOC+/NvfDvXmzRslSUIRhrWV57niOOaoJAAAAADcA8owlCZJEh0cHJQdA1gIvV6Po5IAAAAAcA8ow1Aq27Z1cHDATWFYe5eXl3IcR57nlR0FWDj8HQEAAIB5ogxDaWzbliS1Wi2OhwGSoihSp9MpOwawcCjDAAAAME+UYShNmqYKgkB5njMNA0i6urriqCTwN8YYFUVRdgwAAACsEMowlCbP89mTnF6vV3YcoHTX19eyLEuVSqXsKMBCoQwDAADAPFGG4V7Zti3P82SMkWVZcl1XT548UZIkZUcDFkIQBByVBD7AEUkAAADMG2UY7o3runIcR5PJRNVqVZVKRa9fv1aWZWVHAxbG5eUlZRjwAcowAAAAzJtTdgCsh+kU2G+//aaiKGSM0cXFhcIwLDsasFCGw6EkqVaraTKZlJwGKB87wwAAADBvTIbhXuR5rqIotLOzozzP9erVK4ow4AsmkwnTYcBfmAwDAADAvFGG4d4YYzgSCdzA+fm52u122TGAhcFkGAAAAOaJMgz3wnEcjcdjnZ2dlR0FWHhBECjPczUajbKjAKVjMgwAAADzRhmGOze9QfLi4qLsKMDSGI/H6na7ZccASsfOMAAAAMwbZRjujGVZqtVq8jxPz549Yxk4cAvn5+dqNptMxWDt8WcAAAAA88Ztkpg7x3HkeZ4k6fXr1xoMBiUnApZPFEXKskzNZpM/Q1hrlGEAAACYN8owzJ3jOHr58qXCMFSapmXHAZbWYDBQt9ulDAMAAACAOeKYJOauKAoZYyjCgB90fn6uer0uy+JLNdaXZVnsDAMAAMBc8QwLc2XbtmzbVhAEZUcBll6apkrTVK1Wq+woQGk4JgkAAIB5owzD3Ni2rWq1qpcvXzIVBsxJv9/nVkmsNcowAAAAzBtlGObGcRzFcazRaFR2FGBlnJ+fq1qtynFY8Yj1ZIzhmCQAAADmijIMc2Hbtoqi0IsXL8qOAqyUPM8VxzFHJbG2mAwDAADAvFGGYS4cx9H5+bmiKCo7CrBy+v2+NjY2yo4BlIILJAAAADBvPMLED7MsS7Ztq9/vlx0FWEnn5+fyPE+u65YdBbh3TIYBAABg3ijD8EOMMfJ9X+/evWOnC3CHoihSp9MpOwZw7yjDAAAAMG+UYfghjuMoCAL1er2yowAr7erqilslsZYowwAAADBvlGH4IVmWqVar6eDgoOwowErr9XqybVu+75cdBbhX7AwDAADAvPEIEz8kz3MFQcBNd8A9CMOQo5JYO0yGAQAAYN4ow/DDLMtSkiRlxwBW3tXVFWUY1o5lWeykBAAAwFxRhuGHWZalIAjKjgGsvH6/L8uyVKlUyo4C3BsmwwAAADBvlGH4bo7jyPM8ua6rq6ursuMAa4Gjklg37AwDAADAvPEIE7dijJHruqpWq5Kk0WikP//8U2EYlpwMWA8XFxeUYVgrxhiOSQIAAGCunLIDYLnUajWNRiO9fv2ao5FACYbDoaT3fxYnk0nJaYC7x2QYAAAA5o1HmLgx27aVJIlevHhBEQaUaDKZqNvtlh0DuBdMhgEAAGDeKMNwI67ryvM8vXr1quwowNo7Pz9Xq9VisTjWAr/PAQAAMG8ck8QXua4r6f0TEcdx9NtvvynLspJTAQiCQHmeq9FozI5NAqvKsiwmwwAAADBXlGH4It/31e/3laaprq6uKMKABTIej9XpdCjDsPKMMcrzvOwYAAAAWCGUYfiq169f84o8sIDOzs70+PFj9ilh5XFMEgAAAPPGzjB81vQJNk+ygcUUx7GyLFOz2Sw7CnCnKMMAAAAwb5Rh+CzHcTQajcqOAeArBoOBNjY2yo4B3CmmHwEAADBvlGH4rCzL1Gg0tL+/X3YUAF9wfn6uWq0my+JLOVaXbduUYQAAAJgrnkHhs/I8V5IkPMkGFliapkrTVK1Wq+wowJ0wxnBMEgAAAHNH04HPsm1btm3r9PS07CgAvqLf73NUEivLtm1ukgQAAMDcUYbhs2zbVr/fV5qmZUcB8BXn5+eqVCqybbvsKMDcOY5DGQYAAIC5owzDZ9m2rc3NTTUajbKjAPiKPM+Vpqnq9XrZUYC5Y18YAAAA7gJlGD4xPZaSJAnTJsASCMOQMgwryXEcyjAAAADMnVN2ACwe13V1eXmpi4uLsqMAuIHJZMISfawkx+FhCgAAAOaPyTB8xPM8hWGoXq9XdhQANxRFkVzXLTsGMHdMJwMAAOAuUIbhI8YYXVxcKMuysqMAuKEkSWRZfDnH6uGIJAAAAO4Cz57wEWMMTz6AJcOfWawqfm8DAADgLrCMY81ZljVbUOw4jowxCsOw7FgAbsHzPKY5sZIowwAAAHAXKMPWnOM48n1fRVHo2bNniuNYeZ6XHQvALdRqNcVxXHYMAAAAAFgKlGFrbvoE2vd9JUmiJElKTgTgtqrVqiaTSdkxgLljMgwAAAB3gZ1ha84YI8uy1Ov1mCwBlpTv+5RhWEmUYQAAALgLTIatMWOMqtWqLi8vdXZ2VnYcAN/BsizZtk0ZhpVEGQYAAIC7QBm2pjzPk+/7evPmja6ursqOA+A7dbtdRVHErj+sJMowAAAA3AWOSa6pPM9VFIVqtZoch04UWFbNZlOj0ajsGMCdoAwDAADAXaAFWVNpmmo0GqlSqeiXX37RZDLRYDDQaDT67BJ9Y4x831elUlEYhgrDsITUAP7O932dn5+XHQO4M8aYsiMAAABgxVCGrbkkSZSmqRzH0dbWlvb29pRlmYbDobIsU7Vale/7chxHWZYpz3M5jqPJZKKzszMFQTD7WJ7n6fj4WJVKRVEUqd/vazgcUpwBd8S2bfaFYaUxGQYAAIC7QBkGFUWhNE0lSXEcy7Is1et1GWOU57mSJFEURbO3j+NYjuPo5ORkNk3WaDTUarWUJIlGo5Fs21an09Hm5qaMMRqNRhoOhwqCQGmaKsuysn66wMrY2NhQFEUUBlhZ/N4GAADAXaAMwyfyPP/mMu5poVWtVlWr1VQUxUfTKVmWzQovY4w8z9POzo6MMbJtW8YYZVmmNE1nxy7DMNRkMmEROHBDjUZDw+Gw7BjAnaEMAwAAwF2gDMN3K4ris/vFPvd2aZrOps+mjDGyLEuVSkXVanVWlJ2dnenq6oonQcA3+L6v09PTsmMAd4a/BwAAAHAXKMNQmqIoPpogkyTLsrS5uant7W2dnZ2p1+vxZAj4DMdxZFnWR3v7gFVTFAUL9AEAADB3lGFYKHmeK4oiWZalra0t7e7uajQazUqz4XDIsnBAUrfbVRiGlMUAAAAAcEuUYVhI01Jsum9sOhmwsbGhp0+fqlaryfd9XV5ezm645NZKrJNms8m+MKw8y7IofAEAADB3lGFYaB/edDn1+PHj2aRYp9OR9H7/2IsXLzQajUpICdw/z/M0Ho/LjgHcqekFLQAAAMA8UYZhqSRJMrvt8sMnSI7j6OjoSH/88ceNbsMElpnruuwLw1poNBp8PQcAAMDcUYZh6Xy4cH9qOj3266+/SpKCINDZ2RmTYlhJ3W5XQRAwMYOVV61W2RMJAACAubPKDgDMS5qmGo1GGo1GMsbo+PhYe3t7sm277GjAXDUaDYperLxKpfLJFDAAAAAwD5RhWElpmioIAjWbTT1+/FiOwxAkVofrukzLYOXVarXPTgIDAAAAP4oyDCurKArFcaw0TfXLL79oY2Oj7EjAXNi2rSiKyo4B3Cn2hQEAAOCuUIZh5aVpqjAMtb29rV9//VXdblfGmLJjAd/NGPPJLavAqmEyDAAAAHeFMgxrIc9zhWGoJEm0vb2tf/zjH2o0GmXHAm7NsviyjdXnuq6MMewLAwAAwJ3gWRXWSpZliqJISZLo+PhYm5ubcl237FjAjU2PjTHdiFVWr9eZfgQAAMCdoQzDWpqWYpubm3r8+LFarVbZkYAby/OcSyGw0ur1OvvCAAAAcGcow7C2poVYFEU6ODjQ4eGhjDFqNBpqtVpM3mBhZVkm3/fLjgHcGZbnAwAA4C4xWoC1l2WZwjBUo9HQv/3bvynLMhVFoa2tLT158qTseMAnkiRRrVbTaDQqOwowd9NJXcowAAAA3BUmwwBJRVEoDENNJhOFYagoilSpVFiyj4U0HA7VbDbLjgHcib29PSVJUnYMAAAArDDKMOADH95cFkWRjo+Ptbu7W2Ii4FNXV1fyfV+2bZcdBZirzc1NGWOUZVnZUQAAALDCKMOAL0jTVEEQqNPp6MGDB+wQw8LI81xpmjK5iJXSarW0s7OjKIrKjgIAAIAVRxkGfMX0+GS1WtX+/n7ZcYCZ0WikdrtddgxgLqrVqg4PDxWG4UcTugAAAMBdoAwDbiAMQ7VaLW1vb5cdBZAkXV5eqtFoMLGIped5nh4+fKgoiliaDwAAgHvBbZLADYVhqM3NTW1vb6soCvV6Pb17967sWFhT0+KgVqtpPB6XHQf4LrZt6+TkREmSsCcMAAAA94YyDLihoigUBMFsEqfdbivPc52dnZWcDOsqCAK1Wi3KMCwlY4wePnyooiiUpmnZcQAAALBGOCYJ3FJRFCqKQlEUaXNzU61Wi6NqKMXV1ZVarVbZMYDvcnx8LMdxFMdx2VEAAACwZijDgO80Xa6/v7+vf/zjH6rX62VHwpoZDoeybVuOw5Avlsvu7q6q1So3RwIAAKAUlGHAD8jzXGEYKk1TPXjwgAkx3LskSZgOw1LpdrvqdrsKw7DsKAAAAFhTlGHAHKRpqizLtLu7W3YUrJmLiwtuOcXSaDQa2tvbowgDAABAqSjDgDmJokidTkcbGxtlR8Ea6fV6Msao2WyWHQX4qkqlouPjY4VhqKIoyo4DAACANUYZBsxRGIba3d2VbdtlR8Ea6fV6TCViobmuq5OTE0VRpDzPy44DAACANcfWZWCOptMO1WpVo9Go5DSrrygKxXGsMAwVx7GyLFNRFDLGyLZteZ4n3/fl+/5K73M7PT1Vt9tVs9nUcDgsOw7wEcuydHJyMjtODgAAAJTNDAYDzioAc+Q4jnzf18uXLykm7lAYhhoOh0rT9Jtva9u2ms2mKpXKypZi29vb6na7+u2338qOAswYY3RyciLHcRTHcdlxAAAAAEkckwTmLk1ThWGoBw8eaGdnR5bFH7N5KopC/X5fvV7vRkWYJGVZpuvra11fX6/sEa3z83MZY9TpdMqOAswcHh7KdV2KMAAAACwUnqUDdyDLMo3HY3U6Hf3666+qVqtlR1oJRVGo1+tpMpl81/uHYairq6uVLcTOzs60t7e3stNvWC47Ozuq1+uKoqjsKAAAAMBHKMOAO1IUhaIoUhRFOjk5YWJnDvr9/g8/sU6SRNfX1yt5m12v11Oe5+p2u2VHwZqb3qxLEQYAAIBFRBkG3LEsyxSGofb29nRwcFB2nKUVhqGCIJjLx4qiaG4fa9G8e/dOu7u7HM9Faer1uvb39xVF0UqWzgAAAFh+PFsC7kGe5wqCQO12W81ms+w4S6coCg0Gg7l+zOFwuJJP1AeDgdI01ebmZtlRsIZ839eDBw8URdHKHkcGAADA8qMMA+5RFEU6PDzUTz/9JMdxyo6zNKIoUpZlc/2Y04JyFb1580ZbW1tMh+FeOY6jk5OTO/nzCgAAAMwTz5SAe5RlmYIgkGVZevz4sdrtdtmRlkIYhkv1ccs2Ho+VJIm2trbKjoI1YVmWTk5OlGUZRRgAAAAWHmUYUIIkSRRFkQ4ODjg2eQNxHN/Zx13Fo5KS9PbtW21ubnKzJO7FgwcPZIxRkiRlRwEAAAC+iTIMKEme54rjWIeHh/I8r+w4C6soiltNmrx8WdP/9/9t6uXL2o0+9qqWYePxWHmeM32IO1etVlWpVO6stAYAAADmjaVFQInSNJVlWdre3tbr16/LjrOQblNWvXxZ0//z/5zIGKkopP/+35/p+Hjy1ffJ83xld2v1+311u11dX1+XHQUrbGNjQ2malh0DAAAAuLHVfAYILJE8z2XbdtkxFtZtjvm9fl2VMdLOTihj3v/3PD/+sjk7O1O1WuX3F+6MZVlqt9uUYQAAAFgqlGFAyYwxiqKo7BgLyxhz48mtw8NARSGdnVVUFO//+1tWdSpMel+0JkmiVqtVdhSsqGkRtqrHjQEAALCaOCYJlMwYw66db3Bd90aF4fHxRP/9vz/T69dVHR4G3zwi6bruSk+GSdJwOFSn01Gv1ys7ClbQ5uYmU2EAAABYOqs7EgEsAWOMHMfReDwuO8pCq1QqN37b4+OJ/o//4/KbRdhtP+6yOj8/V7VaXekJOJTDGCPf9291wQUAAACwCHh2BJTItm0FQcBk2DdUKpXZBJfb7+vh//v/yu33f/jjVqvf3im27LIsU5qmHJXE3HE0EgAAAMuKMgzAwrMsS41GQ5J08D/+h/7xf//fOvgf/+OHPma9Xl+bxfLTo5IAAAAAAHaGAaVief7N1et1hWGoN//n/ylJs39+D8dx1Gw25xVt4Z2fn+sf//iHLMtSnudlx8EKYToMAAAAy4gyDCiRMUZhGJYdYykYY9TtdnWZ53r+f/1f3/1xLMtSt9td+cX5H0rTVGmaqtlsqj+H46XAVJ7nMsZQigEAAGCpcEwSKJHjOBqNRmXHWBq2bWtzc1Ou637X+zuOo83NTTnO+r0OMBqNOCqJuaMEAwAAwDKiDANKMp1MSpKk5CTLZVqITXeI3VS9Xl/bIkySLi4uVK/X12oiDnevKAp+TwEAAGDprOezQmABOI6jwWBQdoylZIxRs9lUrVZTEAQKw/CzpaLjOKpUKqrVamuzLP9L4jhWlmVqNpv8vsPcsIMOAAAAy4gyDCiBMUaO46jX65UdZanZtq1Go6FGo6GiKJRl2ezYluM4TKz8zXg8VrvdpgzD3DAZBgAAgGXEMUngnvm+r2q1quFwqMlkUnaclTEtGF3Xleu6PEH/jPPzczWbTX5tMDdMhgEAAGAZMRkG3CPXdRVFkZ4/f152FKyhKIqU57mq1SpFLOYiz/O13cMHAACA5cVkGHCPXNfV6elp2TGwxuI4Vq1WKzsGVgS3SQIAAGAZUYYB92Q6jROGYdlRsMbCMKQMw9zkec6xWwAAACwdzjYA98AYI2OMXr16pY2NDXmeJ9u2lWWZLi4ulKZp2RGxJiaTiba2tsqOgRXBzjAAAAAsI8ow4B4URaGiKPTrr78qSZLZ0SJjjDqdjv71r39x3Aj3IooidjxhbijDAAAAsIx4RgTckyAIZFnWJ08efd9XvV7XaDQqKRnWSRRFsm277BhYEZRhAAAAWEaUYcA9+twTx6Io5Ps+ZRjuxfT3oDGGaUTcmDFGrVZL1WpVruvKdV3Zti3XdTnmDQAAgKVDGQaULMsybWxs6PLysuwoWBN5nstxHCVJUnYULLhqtaput6tOp6M0TRWG4eyfcRyrWq2q2WyWHRMAAAC4FcowoGRZlqlSqchxHCYscC+KopBt25Rh+CzLstTtdrW5uSnbtjWZTPTkyZPP3oRrWRZlGAAAAJYOZRhQsun+pizLSk6CdTGdDAM+ZNu2tra2tLGxoTRNdX5+rl6v99X34agtAAAAlhHPhoCSeZ6nly9f8qQS92Y6GQZIkuu62t7eVqfTURRFev78uSaTyY3elwX6AAAAWEaUYUDJLMvSeDwuOwbWSJ7nlGGQZVk6ODhQq9VSEAT6888/FUXRrT5GURQyxtxRQgAAAOBuUIYBJeNWP9y3LMs4JrnmarWaHjx4oCRJ9Ntvv333vkImwwAAALCMeDYElGw6WUEhhvuSpill2Brb2dnR1taWzs/PdX5+/kMfK89zJsMAAACwdHg2BJRsur+JCQvclyzL5Lpu2TFwz1zX1fHxsVzX/eLtkLdFiQ8AAIBlRBkGlCzLMvm+ryRJyo6CNRHHsarVatkxcI9arZYODw81Ho/15MmTuX1cJsMAAACwjCjDgJLlea52u63RaFR2FKyJNE1ZoL9GDg4O1G639fbtW11fX8/1Y7NAHwAAAMuIMgwoWZ7nqlQqZcfAGonjmDJsDRhjdHx8rGq1qt9///27l+R/Dce7AQAAsIwow4CS2bat4XBYdgyskSiKKMNWnDFGDx8+lOd5+v333++stOKYJAAAAJYRZRhQItu2Zdv2D9/oBtxGnucqikKWZTHZs4Isy9LJyYls29Zvv/12p5+LY5IAAABYRlbZAYB1Zdu2fN/Xq1evlGVZ2XGwZvI8l+/7ZcfAnNm2rZ9++knGGP3+++9lxwEAAAAWEmUYUIJpEfby5UsW56MUSZKoVquVHQNzNC3CsizTn3/+eW+ftyiKe/tcAAAAwDxQhgEl8DxPz58/pwhDaYbDodrtdtkxMCeu6+rx48dKkkRPnz6918/N3jAAAAAsG8owoAS2bWsymZQdA2vs4uJClUpFruuWHQU/yPM8/fzzz5pMJnr27Nm9f34mwwAAALBsKMOw8owxchxHxhhZlvXRLXq2bctxHFnW3f9RmH5+x3F48ojS5XmuMAy1tbVVdhT8AN/39dNPP2kwGOjly5elZGCJPgAAAJYNZRhWmuu6ajQayrJM1WpVlUpFtVpNlmXJ9305jqM0TVWpVD4qyebFsiy5rqtKpaJqtSrbtpXnuV69ejX3zwXc1tu3b9Xtdu/k9z7uXqVS0U8//aTr62u9efOmtBzcSAoAAIBl45QdALhLWZYpjmM9e/ZMvu+rKAo1Gg0dHByo1+vpzZs3s+87Pj5WFEXK8/yLk1vGmNmP2bYt27ZVFIWyLJt9/3T6bPpjw+Fw9g1YJEEQKI5jbW5u6uzsrOw4uIVaraaHDx/q4uJC5+fnpWZhMgwAAADLhjIMK+3D8iqKIknS1dWVrq6uPnq70WikV69eaWdnR5VKRcYYRVGkLMtmRykdx5n99/Sf7969U7VaVaPRmD0ZTNNUw+FQvV5v9jmBRfX27Vs9ePBA5+fnHN9dEtPy/uzsTJeXl2XHYYE+AAAAlg5lGFZanuezo5HfWlj/4fRWtVrV4eGhKpWKoijS27dvNRqNZhMQlUpFcRwry7L7+GkAd2Y8HivLMnU6HfV6vbLj4BuazaaOj4/19u3bhfn/lee5HIeHEwAAAFgeZjAYMAqAlWZZliqVil69esVRReAzdnZ21Gw29eeff5YdBV/Rbrd1eHio169fq9/vlx1nZmdnR+12W3Eclx0FAAAAuBFeysXKy/N8tiSfMgz41MXFhba2tmZHgMtUr9dVq9Vk2/bsz+wiHAUsW7fb1d7enl6+fLlwX8eCIFCn0yk7BgAAAHBjlGFYC0VRcGMe8AXTwrher2swGJSWY39/XxsbG5pMJsrzXGEYamtrS91uV2/fvtV4PP7kfRzHke/78n1/dmPs9PKK6bfppRhxHGsymSgIgqXZ52eM0d7enjqdjl68ePHZX4OyBUHA11cAAAAsFcowrIUsy9RqtfTu3buyowALKY5jVSqV0sqwg4MDtdttvXnz5qNdWO/evdPe3p4ePHigIAg0GAxmpZfv+5Le//lO01RxHOv6+lpxHMu2bRljZFmWLMuSMUa+72t7e1uO48wuybi4uFioI4cfcl1XDx8+lGVZ+vPPPxf2GGKaprN9ilzCAAAAgGVAGYa1kOe5LMu60SJ9YB1FUaRKpVLK565Wq9rY2NAff/yhMAw/+fF3797p7OxMh4eH6na7s9JrNBp994SX4zja2NjQ/v6+9vb2dHp6quvr6x/8mcxPq9XS4eGhRqORXr58WXacbwqCQI7jKE3TsqMAAAAA30QZhrWRJIm2t7f1/PnzsqMACycIAjUajXv/vNVqVY8ePVIYhl+dfMrzfK6lUJqmOjs709nZmTY3N7W3t6dGo6FXr17N7XN8D2OM9vf31W639fbt24Uq6L5mPB6r2+2WHQMAAAC4EavsAMB9KYpCjkP/C3zOZDKR67r3/nmnC/v/+OMP5Xl+759fki4vL/Xbb7+p0Wjo6OiolAyS5HmeHj9+rEajod9//31pijDpfZlqjCk7BgAAAHAjlGFYG47jfPYIFgDNprLuexF6HMdK01QbGxv3+nn/Ls/zWSH28OFDeZ53r5+/3W7r559/1mQy0W+//bZ0xw2nxyQBAACAZUAZhrXguq5c12WBPvAVeZ6XMh1m27aSJLn3z/t300JMkh4/fqyjo6M7//Uwxujo6EgHBwd6/fq1Xr9+faef767kea4sy2RZPKwAAADA4uNlXKwF27Y1HA5nR7IAfCrLMnmed68TlNOl/cPh8N4+59fkea7nz5/LcRwdHR3pl19+0fX1ta6urhTH8dyOcvq+r1qtpu3tbRVFod9++23pvz5NJhN5nlfacVcAAADgpijDsBYsy/rqcm4A/1WGzUOn01EYhgrDUHt7e6pWq8qyTJeXlxqPx7O3q9frC/lnM01TPXv2TJ7n6fDwUCcnJ7OppyRJFEXR7Of3reX/ruuqWq2qVqupXq/L930VRaE0TdXv93V6enpfP607NZlMSruRFAAAALgNyjCsPNd1Zdu2RqNR2VGAhRZFkXZ2dlSv1/Xy5cvvnvCZHv2TpMFgoFarpclkIsdx9OjRI+V5LsuydHl5qVqtttC7/OI41tOnT2f/7XmearXarNxqt9tyHEfGGMVxrCAIVBSFfN+X53lyHGd2hDCKIvX7fV1fXy/dTrCbCIKAY5IAAABYCpRhWHlJksyenP/2228c4QG+4O3bt0qSRN1uV5ubmzo/P/+uj/PhIvVKpaLXr1+r1+tJknZ3d2VZljY2NrS5uak4jpdqMiqOY8Vx/MlNj47jqNVqqVarybZtjcdjXVxcaDwer83XnCAI7v0CBgAAAOB7mMFgUJQdArgPnuep3+/r7Oys7CjAQqtWqzo5OdHFxcWtCzHHcbS5ualut6snT5588fig67oLsTQf8/XLL78oTdO1KQABAACwnDjPgLXCEzTg24Ig0NOnT7W1taWNjY1bve8vv/yijY0NPX/+/Kt7tCjCVhPTYQAAAFgGlGFYG47jfLS4G8CXhWGoFy9eaG9v78ZL0Y0xyrJMw+FQQRDccUIsovF4LGNM2TEAAACAr6IMw1pwHEeTyYQn6MAtjMdjXV5e6uTk5Ju3TG5sbOjf//3f5TiOqtXqPSXEomGJPgAAAJYBC/QBAF90enqqWq2mx48fyxij6+trvX37Vnmey3Vd7e7uqtFoyBijly9fynVdDYfDsmOjJFEUcUwSAAAAC48yDGshTVPV63VZlsXeMOCWnj59KknyfV8//fSTOp2OoiiS53kqikLj8Vhv3rxRmqYlJ0XZiqJQHMdyHIffDwAAAFhY3CaJteH7vk5PT9Xv98uOAiw127Z1fHysNE316tWrsuNgwdTrdT148EBxHFOIAQAAYCFRhmFtOI6jJEn04sWLsqMAwErzPE8nJyezSTEAAABgkbDlFmsjy7LZbiMAwN2J41h//PGH0jSV7/tlxwEAAAA+QhmGtVEUhdI0VavVKjsKAKy8PM/19OlTDYdD1Wo1eZ7HTZMAAABYCByTxFqxbVuWZemPP/4oOwoArI1KpaJWq6VOpyPbtpWmqZIkUVHwEAQAAAD3jzIMa6darert27cs0geAEniep06no83NTSVJoiRJyo4EAACANUMZhrVjWZYqlYpevnyp0WhUdhwAWEuO42hvb0/NZpObJwEAAHCvKMOwlmzblu/7evLkiaIoKjsOAKytarWqg4OD2Y2/WZaVHQkAAAArjjIMa8u2bXmep99//50nXwBQsna7rf39feV5rjiO2ScGAACAO0MZhrXmeZ6yLNPz588pxACgZMYYbW9vs08MAAAAd4oyDGvP8zzlea4///yz7CgAAEmu62pvb0+NRkNRFPFiBQAAAObKKjsAULY4jlWtVmXbdtlRAACSkiTRy5cv9ezZM7muK8dxyo4EAACAFUIZhrVnjFGSJPrll1/UbrfLjgMA+EsQBHr27Jk8z5Nl8ZAFAAAA88EjS6y9oigUhqGSJNHGxkbZcQAAH4iiSG/fvpXv+2VHAQAAwIqgDAP+ws1lALCYrq+v1e/3VavV5Lpu2XEAAACw5CjDgA8YY8qOAAD4jLdv3+rJkyeK45hSDAAAAD+EjbQAAGApRFGkFy9eyPd97e7uql6vK0kSJUlSdjQAAAAsEcowAACwVCjFAAAA8CMow4APcEwSAJYHpRgAAAC+B2UYAABYap8rxeI4VpqmZUcDAADAAmKBPvCXoiiYDAOAJTYtxZ48eSLLsuR5XtmRAAAAsIAowwAAwEqJokhPnjxRURQUYgAAAPgEZRjwASbDAGA1ZFmmJ0+eKM9zCjEAAAB8hDIM+ABlGACsjjzP9fTpU2VZRiEGAACAGcow4C/sDAOA1TMtxNI0leu6ZccBAADAAqAMAz5AGQYAq6coCo1GI77GAwAAQBJlGPARnigBwGrqdrvKsqzsGAAAAFgAlGHAX4qiKDsCAOAO+L4v27YpwwAAACCJMgyYYSoMAFZTu91WmqZlxwAAAMCCoAwDAAArrdVqMRUGAACAGcow4AMclQSA1eO6rvI8LzsGAAAAFgRlGPABjkoCwGqxLEvGGF7sAAAAwAxlGPAXnigBwOrxPI8jkgAAAPgIZRjwASbDAGC1eJ7HEUkAAAB8hDIM+ABlGACslqOjIyZ/AQAA8BHKMOADlGEAsFomk0nZEQAAALBgKMOADzA9AACr5fr6mhc6AAAA8BHKMOBveNIEAKsjSRLZtl12DAAAACwQyjDgb3zfv9fPZ1mWLIs/igBwF8bjsSzL4oUOAAAAzDhlBwAWiTFGjx8/Vp7nevXqlQaDwQ99vG63q6IoNBgMZreZPXjwQJVKRUmSaDKZaHNzU8YYRVGkq6srXV1dzeOnAgD4S57nMsZwFB4AAACSJDMYDHhkCPylVqvpjz/+ULVa1dHRkYbDoV6+fPldH+vg4ECtVktZlsl1XWVZJklK01RnZ2dqNBqqVCq6urrSeDxWu93W5uambNtWGIY6OzvTeDye508PANbS0dHR7EUIAAAAgDIM+ECtVtPvv/+uNE3l+74ePXqkd+/e6fr6+lYfZ2dnR1tbW3r69KmCIJAxRrVaTZZlaTQafXU6oVKpqNvtqtPpqCgKjUYjnZ2dKY7jH/zZAcD6Mcbo119/VRRFswldAAAArDeOSQIf+PAYTRRFOjs70/7+vlqtliqVitI0nU162batLMt0enqq4XA4+xjNZlNbW1t68uSJwjCU9P6WyptOeYVhqLdv3+rt27dqNBra2NjQ48ePlaaprq+vdXFxwRM6ALihSqUi27b5ugkAAIAZyjDgbz6c2rq6ulKapmo0Gjo9PZXneXIcR8PhUGEYql6v6/DwUMYYZVkm27ZljNHbt29nRdiPGI1GGo1GsixL7XZbGxsb2traUhRFury8vPXEGgCsm+leRgAAAGCKY5LABxqNhv7jP/7j1kuWPc+T7/tKkmQuJdjXuK6rTqejjY0NWZal8Xis8/NzBUFwp58XAJZRvV7Xo0ePPprgBQAAwHpjMgyYgziO722nV5IkOj8/1/n5uarVqjY2NvTo0SNlWabhcKizszOlaXovWQBg0Y3HY00mE1UqFUVRxI2SAAAAYDIM+FCj0dD/+l//q+wYt2aMUbPZVLfbVb1eV5Ik6vf77BcDAEnb29va3d1Vnufc0gsAAADKMOBDzWZT//N//s+yY/wQ27bVarW0sbEh3/cVRZGurq7U6/XKjgYApXEcRycnJ5LeT9gCAABgfXFMEvjAKhyfybJMvV5PvV5Pruuq3W5re3tbe3t7CsNQvV6PxfsA1k6apjo7O9PR0RFlGAAAwJqjDAM+sApl2IeSJNHFxYUuLi5UqVTUbre1s7Oj/f19RVGk6+trXV1dlR0TAO5FGIayLKvsGAAAACgZZRjwgVUrwz4UhqHCMNTp6al831er1dLm5qb29vYUx7H6/b4uLy/ZMQZgZcVxrNFoJNd1mQ4DAABYY5RhwF+MMWVHuDdRFM1upHRdV61WS51OR9vb20qSRKPRSOfn59xKCWDlZFkmx+HhDwAAwDrj0SDwgVWeDPuSJEl0eXmpy8vL2fL9drutf/zjH8qyTJPJRFdXV9zABmDpVatVtdttTSaTsqMAAACgRJRhAGY+XL5vjFGj0VCr1dLx8bGMMYqiSIPBQFdXVxynBLB06vW6JMmyLGVZVnIaAAAAlIUyDPjAOk6GfUlRFBoOhxoOh5KkSqWiZrM5W8KfpqnG47Gurq4UBEHJaQHg6+r1uvb29lQUBfvCAAAA1hxlGPAXYwxl2FdMF/Cfn5/Ltu3Z1NjJyYmKopjdTtnr9cqOCgCfqNVqkt4X/Xy9BwAAWG+UYcBfeGJ0c1mWqd/vq9/vS3q/h6fVamlra0v7+/uK41iDwUAXFxccpwSwEAaDgXZ3d2VZFsckAQAA1pwZDAY0AIDeT4b5vq9//etfZUdZaq7rqtlsqtPpqFKpcDslgIXy3/7bf1OSJIqiqOwoAAAAKAmTYQDmKkkSXV1d6erq6pPbKdM01Wg00sXFheI4LjsqgDU0Ho9VrVbLjgEAAIASUYYBuDMf3k5pWdZsAf/jx4+VZZnG47EuLy9ZwA/g3lxdXeng4KDsGAAAACgRZRiAe5Hn+WzPmDFGjUZD7Xb7owX8g8FAvV6PPWMA7owxRrZtlx0DAAAAJaIMA/5i2zYLle9JURQaDocaDoeS3i/gbzab6na72t3dVZqmmkwm6vV6Go/HJacFsEqOjo6YRgUAAFhzlGHAXyzLmt2OiPsVBIGCINDZ2Zls21aj0VCz2dSDBw8kaXY75eXlJVNjAL7bgwcPZIzhhQ8AAIA1RxkGYKFkWTY7TilJvu/Pbqfc3t5WkiQaDAa6uLjgCS2AG/M8T61Wi6kwAAAAUIYBWGxRFCmKIl1cXMhxnNntlL/++qvSNNVwONTl5SW3UwL4qumkKdOlAAAAoAwDsDTSNNXV1ZWurq5mt1N2Op2Pbqe8uLhQGIZlRwWwQGq1mjzP02QyoQwDAAAAZRiA5fS52yk7nY5++ukn5XmuyWSiq6srjUajsqMCKFmWZSqKouwYAAAAWBCUYcAHeLK0nP5+O2W9Xle73dbR0ZGMMQrDUNfX1+r1eiUnBVCGKIrYMQgAAIAZyjDgA2malh0BczAejzUej/XmzRtVKhW1Wi1tbW1pf39/djPlxcUFx6WANUIZBgAAgCnKMOAvxhjKsBUUhqHCMNTZ2Zlc150t4N/a2mIBP7BGgiBQrVajFAMAAABlGDBFGbb6kiTR5eWlLi8vZdu2ms2m2u32bAH/dM/YeDwuOyqAOUvTVMaYsmMAAABgAVCGAX8xxjAxsEayLNP19bWur69ljJntGXvw4IGKolAURer3+7q+vuY4JbACfN9nLyQAAAAkUYYBM8YYSo81VRSFRqORRqORXr9+rWq1qlarpY2NDe3t7SlNU43HY11dXSkIgrLjAvgOjUaDP78AAACQRBkGzFiWxTFJSHq/WygIAp2ensq2bTUaDbVaLZ2cnMymxgaDgS4vL8uOCuAGbNuWxI3BAAAAeI8yDBBTYfiyLMvU7/fV7/clSdVqVc1mU91uV7u7u0qSRMPhUBcXF5SpwIJiVxgAAAA+RBkGALcwnRo7OzuT4zizJfz/+Mc/lGWZRqORzs/PuZ0SWCCu6/KCBwAAAGYow4C/cHwGt5WmqXq9nnq9nowxn9xOOR6PdXFxoTAMy44KrDXHcfgaDwAAgBnKMEAck8SPK4pCg8FAg8FAxhg1Gg11Oh399NNPyrJMQRCo1+tpOByWHRVYO5RhAAAA+BBlGADMWVEUGg6HGg6HMsaoXq+r1Wrp8PBQxhhFUaR+v69er0cJC9yDZrNJGQYAAIAZyjBA78sLy7LKjoEVVBSFRqORRqOR3rx5I9/31Wq1PlrAPz1OyZ4xYP6mN8KOx+OyowAAAGBBUIYBel9Y2LZddgysgSiKdH5+rvPzc9m2rWazqU6nM9szNplMdHV1xRN3YE4ajQY3vQIAAOAjlGHAX4wxZUfAmsmyTNfX17q+vp4dp2y323rw4IGKolAURer1erq+vi47KrC0arUax5EBAADwEcow4C/sk0GZPjxO+fr1a1WrVbVaLe3s7Ojg4EBxHGswGOji4oIn9sAt8WIHAAAAPkQZBvxlujeMogGLIAgCBUGg09NTua6rVquldrutra0tpWmq0WjEnjHgBvgzAgAAgL+jDAP+QhmGRZUkiS4vL3V5eTlbBt5ut2d7xoIg0OXlJXvGgM+oVqtM/gIAAOAjlGHABzhKg0WXZZn6/b76/f5sz1ir1dLx8bGMMQrDUNfX1+r1emVHBRZCEASq1WplxwAAAMACMYPBgJdLAb1fsvzbb78py7KyowDfpVKpzI5Tuq472zM2Ho+VZdnsG9OPWCeWZenf/u3fNBqNyo4CAACABcFkGPAXjkhi2YVhqDAMdXZ2Jtd11Ww21el01O12ZVmWjDGzb0VRzL5J+uifn/uxoiiU5/nsn9N/n5ZreZ7P/v3Df06/AWWp1+tKkqTsGAAAAFgglGHAXz588g8suyRJdHV1paurq8/+uDFGlmXNSrKb/PPv32zbluu6n/04f/8mfVq4fenfPyzfJM3Kti99+1z5RrGND3EEHgAAAB+iDAP0/okST56xTqZTXfc1tTUtxT4szm5SyE3/3bZt2bYtx3G+WL7ddvrtw3//ewH3uR+fFm5pms5+7ab/nqYpX0MW1Gg0kuPwcAcAAAD/hUeHgN4/4bVtu+wYwMr6e9l0H24z8falQm36caaFnOu6sm17Nhn34fv8/ec6/ffPfd/fS7bPHT+d/rPf7ytN03v7dVs1TPwCAADg7yjD1oBt26pWq0qSREmSML3wBXmey3EcnnQCK2JaJt2nbxVuNzmG+uHx03q9rnq9rhcvXtzrz2PVJEnC13cAAADMUIatAcdxdH19rSAItLu7qziOeULwGXmey7Ztfm0AfLd5F3A7OzuqVqtz+3jrKgxDua5bdgwAAAAsCMqwNZCmqZrNptrtts7Pz9Vut1WpVGYTYtPjPR8uo15HlmWt7c8dwGLKsowj3HPgui7HJQEAADBDGbYGpjer2batZrOpP/74Q81mU77vK8syxXEsy7JUrVbVbrfluq6SJFm7YsiyLKbCACyUOI5Z/j4HYRiqWq2u3d9rAAAA+DweYa+Jvy94Hg6HGg6HH73NcDjU2dmZWq2WDg4OlCTJ2pRDxpi1+bkCWB5RFDEZNgdXV1c6OTlZ6+lnAAAA/Ber7AC4H9MbyZ48efLNtx0MBnr69Ons1rR1wFQYgEUUx7EksTfsBwVBoGfPnqlSqZQdBQAAAAuAMmxN2Latdrsty7rZ//IoivTq1Sv5vn/HyRYHt2wCWETj8VgbGxtlx1h6QRAojuO1eZEHAAAAX0YZtgaMMbOdM/V6/cbvNxqNNB6P12JfjTGGozMAFtL19bUajUbZMVZCr9dbi7/TAAAA8HWUYWugKAoNh0OlafrR3rCbuL6+XotX0SnDACyq4XAoy7Ju9WIGPi/P81v/PQgAAIDVQxm2JnzfVxzHmkwmt3q/4XDIq+gAUKKiKHR5ean9/f2yoyy9jY0NJUlSdgwAAACUjDJsTeR5rlqtpoODg1u9X1EUa/FKelEUN96nBgD37fLyUp7nqVarlR1lqRVFUXYEAAAALACe/a+JJEk0Ho9Vr9fleV7ZcRbSqhd+AJZXlmW6uLjQ4eFh2VGWWr/fZ9oZAAAAlGHrJM9zpWmqRqOh3d1ddbvdG73fupRE6/LzBLCcLi4u5DiOWq1W2VGW1tXVlSStxS5MAAAAfBkvj66Zoih0cHAwWxafZZkGg0HJqcpXFAVlGICFlue5Tk9Ptb+/z9ft71QUhS4uLrS1tcWlKQAAAGuMybA1M33wb9u24jjW4eHhNyfE1mXHCmUYgEXX6/VkjLnxZC8+xVFJAAAAUIatmTzPNZlMFASB0jRVEATa29uT7/tffB/Lsla+EDPGKE3TsmMAwFcVRaF3795pZ2en7ChLK8sypoEBAADWHGXYGsqybFb8TPembG1tffHt0zT95n4V13XleZ5c1134JxjGGNm2Pcs8/dbr9cqOBgDfdH19raIotL29XXaUpZUkycL/XQUAAIC7wzmBNWbbthzH0dXVlUaj0Rff7tWrV3r48KHiOP5oesoYI8dx5LquBoOBgiBQtVpVq9X65G3vmzFGlmXJsqzZEx7LsmTbtoqiUBzHCoJgljNJkq/+GgDAInn37p0ODg50fn5edpSlFIahKpWK8jwvOwoAAABKYAaDwWqff8MXOY6jPM/19OnTb76t7/t6+PChLMtSnuezoqnf7+v8/FxxHH/0toeHh/J9f3YcZfotz/O5PfmYFl7GmI/Kr+mxziiKFIah0jRVHMeKokhxHLM0GcBKePz4sUajkd69e1d2lKWzs7Ojdrv90d9dAAAAWB9Mhq2xLMtUrVZv9LZRFOm3336bHSnMskxBEHzxbZ88eSLXdeX7vjzPU6VSkeu6qlQqchxHWZYpz/NPSrIv7SabHm2cll+u6yrLstlkVxzHmkwmiuOYwgvAWnj79q0ePHigs7MzJpxuib8jAAAA1htl2BorikJZlml3d1enp6c3ep9p2XQTSZIoSZJPvn9aZk2LsmlZ5vu+bNv+qBjL81y2bcu2bY3HY43HY0VRpMlkwpM/AGttPB4rCAIdHR3pxYsXZcdZKvz9AQAAsN4ow9bcbabD5mW6s+tzpdq0KHMcR/V6XZVKRZPJRL1ejycvAPA3b9680ePHj1WpVBSGYdlxlkYQBLIs7hACAABYV5Rha8627YVaHP9hUTaZTMqOAwALLY5jXVxc6OHDh/rXv/5VdpylkaYpZRgAAMAa45HgGqtUKjLGaDgclh0FAPCdzs7OFEWRfv7557KjLI0syyjDAAAA1hiPBNfY9MkAE1gAsNxevHghY4x++umnsqMshenlLQAAAFhPlGFrbHqjIwBgueV5rqdPn8qyLAqxGxqNRnIctkUAAACsI8qwNeb7vsbjcdkxAABzkGWZnjx5ImMMRyZvYDgcclQSAABgTfEocE0ZY+Q4jprNZtlRAABzMp0QK4pCjx8/LjvOQkuSRMaYsmMAAACgBJRha8qyLGVZphcvXpQdBQAwR3me69mzZ8rznELsKyjDAAAA1hdl2Jqa7knhmCQArJ7phBiF2JfFcSzLsmTbdtlRAAAAcM8ow9ZQrVaT53l69+5d2VEAAHekKAo9e/ZMRVHo0aNHZcdZOEVR6Pnz5/J9n91hAAAAa4ZHf2soTVNJ75cHAwBW1/TIpO/72t7eLjvOwplMJur1evI8r+woAAAAuEeUYWvGtm05jqNnz57NSjEAwOrKskzPnz/X9vY2pc9n9Ho9jkoCAACsGcqwNWKMked5Ojs702g0KjsOAOCeBEGgXq+nBw8elB1l4cRxLElyXZfjkgAAAGuCR31rxPM8DQYDXV5elh0FAHDPTk9P5bqu6vV62VEWynR3WJZlchxH1WqVWyYBAABWHGXYGrEsS/1+v+wYAIAS5Hmuy8tL7e/vlx1l4YzHYz19+lS///67zs7OVKvVZrcuAwAAYPVQhq2RLMuYCACANXZ5eSnP89gd9hVXV1d68+aNbNuW67plxwEAAMAdoAxbI3meq9VqlR0DAFCSLMvU7/eZDvuG6+trPX36VLZtUxwCAACsIMqwNWGMUbVa5cYsAFhzFxcXTAnfQJIk+uOPPzSZTFSv1+W6LrvEAAAAVgRl2BrwfV/1el15nuvZs2dlxwEAlCiKIkVRpN3d3bKjLLwsy/T69euPSjF2iQEAACw/MxgMirJD4G7V63X99ttvStO07CgAgAXQbre1t7enf/3rX2VHWSqVSkUPHz5UlmVKkqTsOAAAAPhOTIatMGOM6vW6RqMRRRgAYGYwGMgYo2azWXaUpRKGoV69esVifQAAgCVHGbbiiqLQixcvyo4BAFggRVHo8vKSo5K3VKvVdHx8zFQYAADAkmPxxQrzfV+2bcsYo6LgNCwA4L9cXV1pe3tbnucpjuOy4ywcz/PU6XRUr9fleZ5c11We5wrDUFmWlR0PAAAAP4AybIUZY3R+fk4RBgD4RJZlGgwG2tvbY4JYUrPZVKvVUrVand0cGQSBRqORgiDQ0dGR0jSlCAMAAFgBlGEryrZtOY6jq6ursqMAABbU5eWlTk5Oyo5x7xzHUbvdVqPRkO/7chxHWZZpMpno8vJSk8lEURTN3v7g4EB5nnM8EgAAYEVQhq0gY4xqtZqk96UYD94BAJ8TBIGSJNHOzo7Ozs7KjnNnqtWqOp2OarWaXNeVZVmKokjj8VhXV1eaTCZfnPiq1+tqt9uaTCb3nBoAAAB3hTJsxViWJd/3FQSBTk9PFYZh2ZEAAAvs/Pxce3t7K1OGWZalVqulZrOpSqUix3n/UGcymej6+lqTyURhGN54hcD29jY71QAAAFYMZdiKmR73ePHiBa9iAwC+aTAY6ODgQPV6XePxuOw4t+a6rrrd7mzR/XQiejwe6+zsTJPJ5NYT0sYYbW5uamNjQ5ZlKQiCO0oPAACAMpjBYMB29RVg27aq1aqKotC//vUvFvwCAG5sd3dXtVpNT58+LTvKN02PLdZqNTmOI8uyFIahRqORJpOJJpOJ8jz/oc/x6NEjua6rJEl++GMBAABg8TAZtiKmN1/953/+J0UYAOBWrq+vtbGxUXaMT/z9yKPrusrzXJPJZLbr6y7WAdRqNY1Go7l/XAAAACwGyrAVYIyRbdt6/fo1RRgA4NaiKFKWZep0Orq+vi4th+d56nQ6syOPjuMojuMfOvL4PeI4lm3b/J0KAACwoijDVoBt27Isix1hAIDvNhwO1Wq17rUMazabarVaqlarswnnIAhmRx6DICjlmOLFxYV2dnYowwAAAFYUZdgKsG1b0vtjHVEUlZwGALCMJpOJdnZ27uzju677ydRXlmWaTCa6vLzUZDJZmL/Der2etre3mQ4DAABYUZRhK8B1Xf3nf/6n0jQtOwoAYEmFYTh7cWUePjf1FYahxuPxrPxa5KLp5cuXOjk5URAEKgruGgIAAFgllGFLbvoEY5GfUAAAFl+aprIs67ve17ZtdTodNRoN+b7/ydRXEAR3suj+LgVBoIuLC3W73YWZWAMAAMB8UIYtuSzLlGWZXNdVHMdlxwEALKmiKGSMudHbVqtVtdtt1et1ua4ry7IUx7FGo9HslsdVeJFmFX4OAAAA+BRl2JKzLEvGmFIWDAMAVsfXjgK22221Wi1VKhU5zvuHDkEQ6Pr6WpPJRGEYruRRwt3d3aWbaAMAAMC3UYYtuWq1qouLC/aFAQB+iGVZKopClmWp0+mo1WrJ933Ztq00TTUej3V+fq7JZLI2k8hBEMi2bV5wAgAAWDGUYUsuiiK5rlt2DADAknMcR5Zl6Z///KeSJNFgMNDFxYUmk8nalkHn5+c6OjriBScAAIAVQxm2Atrttt68ecNuEwDAd4vjWM+ePVMQBPx98pckSW68Rw0AAADLgzJsibmuK9/39fz5c564AAB+SFEUGo1GZcdYKLe5VAAAAADL4/vuUMdCmB5b8X2/5CQAAKwez/N4sQkAAGAFUYatgL29Pf38889qt9tlRwEAYGU0m8213ZcGAACwyjgmucTyPFeapsrzXNVqVbZtlx0JAICV4fv+7Kjk9LZNyjEAAIDlx2TYEiuKQmmayrIsvXv3TldXV2VHAgBgZYxGI/m+r2q1qqIo5Lru7MUndokBAAAsLybDlpht26pUKnr16pWur6/LjgMAwEq5urpSkiQaDocqikKS1Gg0tLe3J9/3ZYzRZDKZ/RgAAACWgxkMBjyCW2KVSkUvX77UZDIpOwoAAGvl8PBQ1WpVSZKUHQUAAAC3wDHJJVcUhSyL/40AANw3jkoCAAAsJ1qUFUAZBgDA/bJtW81mU2malh0FAAAAt0SLsuSyLNPOzg6vTgMAcE9c19WjR4+UJAn7wgAAAJYQZdiSS9NUruvK87yyowAAsBa2t7dljGFXGAAAwJKiDFsBxhjleV52DAAAVl61WlW73aYIAwAAWGKUYSsgjmMdHByUHQMAgJV3dHSkKIo4HgkAALDEKMNWQJqmqtfrZccAAGCleZ4nx3GUZVnZUQAAAPADKMNWgDFGxhg1Go2yowAAsLIajQa3RwIAAKwAyrAVUKlU1O/3NR6Py44CAMDKYj8nAADAaqAMWwG2bcuyLPaXAABwh4IgkOM4ZccAAADAD6IMW3K2bUuSWq1WyUkAAFhtURRpOBzK9/3Z378AAABYPpRhSy7PcxVFoSzLtLOzI2NM2ZEAAFhZr1+/1mQyoRADAABYYmYwGHC2bgXYti3HceR5np4+fcr+MAAA7tDu7q6azaaSJCk7CgAAAG6JybAVkWWZXNeVJD148KDkNAAArLYsy5jGBgAAWFJsgV0RlmXJGKPhcKg3b96UHQcAgJVWrVa5XRIAAGBJUYatCGOMgiDQ8+fPy44CAMDKsyyG6wEAAJYVj+RWRJ7nXPcOAMA9mUwmFGIAAABLikdxK6IoCtm2zf4SAADugeu6KgruIAIAAFhGlGErJMsyVavVsmMAALDy2BkGAACwvCjDVkhRFKpUKmXHAABg5TmOQxkGAACwpCjDVkhRFOwvAQDgjlmWJdu2OSYJAACwpNi4vkKKopDneWXHAABgZVWrVe3u7ipJkrKjAAAA4DtRhq2QPM/ZGQYAwB1ot9va399XURTKskxxHJcdCQAAAN+JMmyFZFmmer0u27aVZVnZcQAAWBm7u7uK45i/XwEAAFYAC6ZWTJIk2t7eLjsGAAArJU1TGWPKjgEAAIA5oAxbMUmSqNvtyrbtsqMAALAyTk9P5XkehRgAAMAKoAxbMdNdJo1Go+woAACsjPF4rHfv3qlSqVCIAQAALDnKsBWU57nq9XrZMQAAWCm9Xk8XFxfyfb/sKAAAAPgBlGEriletAQCYv8vLS1YRAAAALDnKsBVVFEXZEQAAWGqHh4d69OjRR99XFIXiOJZl8RAKAABgWfFIbkXxqjUAAD/G8zzV6/VP9nAmSUIZBgAAsMR4JLeC0jRlgT4AAD8oCAJlWab9/f2Pvj+OY9YRAAAALDHKsBVUFIXyPKcQAwDgB0wmE6VpKsuy1G63Z99/fX0tx3FKTAYAAIAfQRm2otI01c7OTtkxAABYWlmWybIspWmqzc3N2fcHQaA0TVlJAAAAsKQow1ZUmqbyPE+VSqXsKAAALKXJZCLbtpVlmVzX1cbGxuzHsiwrMRkAAAB+BGXYCkvTVJ1Op+wYAAAspaIoFASBLMtSFEXa3d2V67qSpEqlojzPS04IAACA70EZtsKyLKMMAwDgO9m2raIoZFmWiqJQkiQ6ODhQt9tVURQqiqLsiAAAAPgObH9dYdNXrKvVqoIgKDkNAACLz7ZtHRwcqFarybZtJUmiOI4lSUmSqF6vq1arKQzDkpMCAADge1GGrbgsy9RutynDAAC4gd3dXVWrVcVx/NljkOPxuIRUAAAAmCfKsBWXZZkajUbZMQAAWAjdblf7+/uK41hv3rzRZDKZ/ZgxZvYCEkcgAQAAVhdl2IrLsky+73NUEgAAvV98nySJ8jzXw4cPNR6PNRqNJL0vyrIsowgDAABYcSzQXwNxHOvg4KDsGAAAlC5JEknvXyyaTCZyXVebm5va3NyUJEVRVGY8AAAA3AMmw9ZAmqaq1+tMhwEA1l6apl/9bwAAAKw+JsPWgG3biuOYIgwAsPaSJJExpuwYAAAAKBFl2BqwbVtXV1dlxwAAoHRpmlKGAQAArDnKsDXBA38AAKQ8z/k7EQAAYM1Rhq0Jy+J/NQAAWZbxdyIAAMCa49HgmuCBPwAA7yfD0jTl70UAAIA1xiPBNVAUBQ/6AQD4SxzH/L0IAACwxngkuAbyPFej0eCBPwAAkoIgYG8YAADAGqMdWQNZlkmSHj16JNd1S04DAEC5uFESAABgvVGGrYnpkZD9/f2yowAAUKo0TcuOAAAAgBJRhq2RNE3l+37ZMQAAKFUQBHIch+kwAACANUUZtkbyPJfrujz4BwCstTiOdXFxIc/z5vLx5vVxAAAAcD8ow9ZMlmVqNptlxwAAoFQXFxeyLEue58l1XbmuK9u2v+tj+b4vx3HmnBAAAAB3hTJszSRJov39fabDAABrrSgKPXv2TIPBQOPxWJPJRLZt32rKyxgzK9Cq1epdRQUAAMCcmcFgUJQdAvfL931dXFzo6uqq7CgAACwMY4z++c9/KggCFcWnD4+m5ZdlWTLGyHEcRVE0K9HyPNdkMvns+wIAAGBxMNO/hqZHJSnDAAD4L0VRqNfrqd1uK45jGWNmxZdlWbIsS8PhUFEUKYoiDYfDj4qvo6Mj+b7PbZUAAAALjjJsDdm2rX6/X3YMAAAWzrt375TnuTY2NpSmqYbDoYIgUJqmX5wYmxqPxxyXBAAAWAKUYWtmutvk8vKy5CQAACyms7MznZ2d3fr9xuOx9vb2FMfxHaQCAADAvLBAf81YlqXxeMw+EwAA5iyOY00mE7muW3YUAAAAfAVl2JopioLr3wEAuAOdTke1Wk15npcdBQAAAF9BK7Jm8jxnnwkAAHN2fHyser2uMAwpwwAAABYcZdiayfNclsVAIAAA81Kv11Wv1xUEQdlRAAAAcAO0ImvGtm2FYfjVH2fXCQAAN+d5nrIsKzsGAAAAbojJsDVjjPnsA3bXdbW3t6dms6miKBRFkXq9ngaDAQ/wAQD4DMuy5HmeOp0ORyMBAACWiBkMBlwruGZqtZqePHmiKIokSY1GQ8fHx0qSREmSSJIcx5Ft23IcR1mWKQxDvXz5kgf7AAD85Z///KckKcsyxXFcchoAAADcFGXYGnJdV3me68WLF2q1Wtrd3f3qwl9jjFzXVZIkev36tbIsU6VS0fb2tiqVioIg0Pn5ObtSAABr5fHjx8qyjBeKAAAAlgxl2JryPE+u6ypNU8VxrKL49m8Dz/PkOI6MMcrzXEmSKMsy2bYtz/M0mUxmxyrDMORVcgDAStvf31e9Xp9NVQMAAGA5UIZhbhzHmd1U6TiOgiDQixcveMUcALCSPM/Tzz//rCAIbvSiEgAAABYDt0libqZTZnEcazKZyPM87e7ulh0LAIA7Ecexrq+vuYUZAABgyVCG4c7Ecaxut/vd71+r1dRsNtVsNlWr1WZTZwAALIrT01MZY2TbdtlRAAAAcENO2QGwuqZHRmzbVpZlN34/z/P08OFDWZaloihUFIUsy5Jt24qiSJeXl7q+vr6j1AAA3Fye53r9+rWOj4+5SAYAAGBJUIbhTqVpqnq9rsFgcKO3bzabOjo6mh23/DvbtrW7u6taraY3b97MOy4AALc2Ho+Vpqkcx1GapmXHAQAAwDdw7gx3KssybWxs3Ohtu92ujo6OFIbhF59MTG+qbDab2tvbm2dUAAC+26tXr+R5nowxZUcBAADAN1CG4U6laapqtSrf97/4NvV6XcfHx9rd3VUQBDe6fTIMQ3W7XdXr9XnGBQDgu4RhqPF4zO4wAACAJUAZhjuXJMlnb5V0XVe//vqrjo6O5Pv+ra+mj6JI+/v784wKAMB3McaoUqnc6AUdAAAAlIsyDHcuSRLVarVPjkseHBwoz3OFYagkSW79cbMsk+u6qlQq84oKAMB3OTo6kiTKMAAAgCVgBoPBzUdxgO9kjFG1WlWWZTo7O5Prutrc3Pzhm7ds25bruvrjjz9udWMlAADz0ul0tLe3x22SAAAAS4LJMNyLoig0mUyUpqn29/fV7XYVhuEPf9wsy5TnuQ4PD+eQEgCA2xuPx5LEvjAAAIAlQRmGe5VlmSaTiaIoutV+sK+J41jVavWze8kAALhrSZLo+fPnX70sBgAAAIuDMgwrYXq75N/3kgEAcB+iKJIxpuwYAAAAuAHKMKyMMAy1u7srz/PKjgIAWDPdbpfdlQAAAEuCMgwrh1fmAQD3yRij3d1dRVFUdhQAAADcgFN2AGBePM/T1dUVT0YAAPfGsiwZY3ghBgAAYIlQhmElWJYlx3F0fn5edhQAwBrodDo6ODiQ9H4yLI7juV0MAwAAgLvFMUmshDzPlSSJTk5Oyo4CAFgDe3t7CoJA4/FYo9FIcRyXHQkAAAA3RBmGlRHHsTzP0+HhobrdrlzXLTsSAGAF1Wo1GWOU53nZUQAAAPAdzGAwYKYfK8MYI8dxZv/8888/ebUeAPDDqtWqtre3JUn1el1RFHF7JAAAwJKiDMPKmk6GPXv2TGmalpwGALDMHj9+PJsGy7KM/WAAAABLjGOSWFlJkkiSHj58WHISAMCy8zxPcRwrTVOKMAAAgCVHGYaVliSJPM9TpVKZfZ8xRr7vl5gKALBshsOhPM8rOwYAAADmgGOSWHmu68oYo+FwqHq9Lt/3VRSFwjDU8+fPWYAMAPgmY4weP36sPM85eg8AALDkKMOwFhzHkWVZyrJstvB4+gr/27dvNRqNPnkfYwxHYQAAM57n6eeff1aSJLOj+AAAAFg+lGFYa7Ztzxbt9/t9TSYTWZalzc1NVSqV2QRZv9/X5eVlyWkBAGXzPE/Hx8dyHEdJknCjJAAAwBKiDAMkWZYl27ZljJGk2QSZMUaWZcl1XY1GI71+/brkpACARdBqtXRwcKA8zxVFUdlxAAAAcAuUYcANGGNUr9f1H//xHxydBABIev93w8OHD+W6ruI4LjsOAAAAbojbJIEbcF1XvV6PIgwAMFMUhV6+fCnbtmXbdtlxAAAAcEOUYcA3GGPkOI7evXtXdhQAwILJskyvXr1SpVJRo9GY7aEEAADA4qIMA75hOhWW53nZUQAAC2g0Gun333/X2dnZbPckAAAAFhdlGPAVlmXJcRxdXFyUHQUAsMCSJCk7AgAAAG6IMgz4Ctd1dXp6qjRNy44CAFhwjuOwWxIAAGAJOGUHABZZnufa2tqSZVkajUYKw7DsSACABeV5HmUYAADAEmAyDPiKJEmUpqm63a5++ukneZ5XdiQAwIJityQAAMByoAwDviHLMsVxrCRJVKvVyo4DAFhQURSxQB8AAGAJUIYBN2DbthzHYXcYAOCLrq+v5bquHIctFAAAAIuMMgz4BmOMfN/Xq1evNBqNyo4DAFhQcRzr6dOnqlQqsiweYgEAACwqHqkB32BZlqIo0nA4LDsKAGDBdTodZVnG/jAAAIAFRhkGfINlWYrjuOwYAIAF1+l01Ol0FARB2VEAAADwFZRhwFdMd7+cnp6WHQUAsMAsy9L+/r6iKCo7CgAAAL6BDa/AF9i2Lcuy9OeffypJkrLjAAAWVK1W097entI05XgkAADAEqAMA74gz3PZtq1KpUIZBgD4hOM4evz4sSQpSRKO1AMAACwJjkkCX1AUheI41vb2tiTJ931tb2+rUqmUnAwAsAiKolCWZcqyTGmalh0HAAAAN8RkGPAVWZapWq1qb29P3W5XRVHI9329evWq7GgAgBJ5nqd2u60sy2TbdtlxAAAAcAuUYcBXFEWhJEnUbDYVBMFsjxgAYH3V63U9ePBgtiOM45EAAADLhTIM+IYP94Xlec4xSQBYc4eHh4qiSFmWlR0FAAAA34ERF+AWHMfRcDgsOwYAoCSbm5tyHEdFUZQdBQAAAN+JMgy4Bdd1dX5+XnYMAEBJxuOxxuOxXNdVpVLh6DwAAMAS4pgkcEPGGEniiQ8ArLEwDPX8+XNJ0sbGhnZ2dpRlGXvDAAAAlgjP6oEbKopCcRzr559/1sbGRtlxAAAlu7q60suXL2cvlgAAAGA5MBkG3EKSJErTVLu7u9rb21Mcx3r27JnSNC07GgCgBJVKhf1hAAAAS4bJMOCWiqLQZDLReDyWMUa7u7sf/bjnearVap+8nzGGI5YAsGJ836cMAwAAWDJMhgE/IEkStVotXV5eKgxD7e7uamNjQ8YYPXnyRGEYSnr/ZOnRo0eyLEu9Xk9v374tOTkAYB6yLCs7AgAAAG6JMgz4AUVRKIoi/fTTTyqKQnmeKwgCua6rWq2mMAxljNHDhw9nRyzb7bbSNOVWSgBYAVmWsTMMAABgyVCGAT8oy7LZkcnpUZmiKFSpVFStVrW3t6eiKGZ7xcIw1NbWlvI819bWlq6urijGAGBJNRoN5XledgwAAADcghkMBiy6AObMsizVajVlWaY0TZUkyUc/7jiOHMdRmqZyXVf9fl/v3r1j7wwALAljjLa3t7WxsaEgCMqOAwAAgFugDAMWgO/7iqJIz58/LzsKAOALXNfV3t6eqtWqbNtWlmWK45gXMgAAAJYMxySBBRBFkSqViprNpobDoer1ulzX1Xg8/mSqDABQjp9++klZlilJEkowAACAJUYZBiyIJEl0dHSkoihUFIVc19WbN290dXVVdjQAgDS7KIUdYQAAAMvNKjsAgPeyLFMYhoqiSHEcK0kSijAAWCAvXryQ7/uybbvsKAAAAPgBTIYBC2Q6beC6rgaDQclpAADS+0tRut2uGo2GjDGzfWEAAABYTpRhwAIyxigMw7JjAAAknZycyHEcZVmmIAg4JgkAALDkKMOABWRZFlMHALAAOp2OXNflBQoAAIAVQhkGLBjf9xWGIcckAeAONRoNHR4eyhijyWSiKIp0cXHxyQsRrusyCQYAALBiKMOABVKtVjUcDvXmzZuyowDASmk2m6rX6wrDUFmW6ejoSFEUKc9zua6rWq0mY4zevXv30fsxpQsAALB6KMOABTE9Gvn69euyowDASnFdV8fHx0qSRM1mU57nKQiCWdGVpqnyPFe321Wr1dJwONT5+bnSNJVlcfE2AADAqqEMAxZEURRyHEfGGBVFUXYcAFgJtVpNDx8+VBRFStNUkhTH8Sdvl+e5JpOJLMtSs9mU7/t69uyZOp0O02EAAAArhpc7gQVRFIWyLFO73S47CgCsBM/z9PDhQ4VhOCvCviXPc0VRpEqlomazyYsTAAAAK4gyDFggeZ6rWq2WHQMAVsKDBw+UJMl3LcA3xiiKIgVBwFFJAACAFcOjO2CBFEUhz/PKjgEAKyEMw+96P8uyZFmW9vf31Ww255wKAAAAZWNnGLBAsixTtVqVZVnfNckAAOvO930dHx+rKAr5vv9dhdh0f5jjOEqShJ1hAAAAK4bJMGCBTPeG/fOf/1Sn0yk7DgAsHdu25fu+iqLQeDz+7iIrz3OlaUoRBgAAsIKYDAMWTBzHStNU+/v7chxHV1dXTIkBwA3t7u4qiiJKLAAAAHyRGQwGXJMELCBjjFzXleM4ury81Pn5ObeaAcDfWJYl13VnF5AcHh5qMpmUHQsAAAALjDIMWHDGGHmepzzP9eTJE6bEAKytR48eaTweq9/vq1arqdvtqlKpKM9zGWOU57niOObrJAAAAL6KMgxYEp7nKUkSPXv2rOwoAHDvms2mDg8Plee5LMtSlmWzvV4AAADAbbAzDFgScRyrWq2qUql81+1oALDMdnZ2FMcxu8AAAADww7hNElgy7A0DsMqmt0F+aG9vT47jUIQBAABgLpgMA5aIZVlKkqTsGABwZ46Pj1Wv13VxcaFaraZKpaIsy5iIBQAAwNwwGQYsEWMMk2EAVobrujLGzP67Wq2qVqtpMpmo1WrJGKMgCBRFUYkpAQAAsGqYDAOWDGUYgFXx+PFjZVmm8/NzVSoVtdtthWE4uxUSAAAAuAuUYcAS+bAIc11XBwcHGo/Huri4kGVZ6nQ6ajQasm1baZpqMBio3++XmBgAPs9xnNnR762tLRVFwYJ8AAAA3AszGAwYMwGWhO/7ury81OXlpba3t7WxsSHLsvT69Wt1Op3Zbp2iKGSMkeO877tfvnypyWRScnoAeK/Vaunw8FBJkrAHEQAAAPeOMgxYIsYYVatVvX37Vtvb2yqKQlmWqVKpyBijyWTyyTFK13WV57mePHlSUmoA+C/ValUnJyez45AAAADAfeOYJLBEiqJQnuc6PDxUGIZK01SSFIbhF5frT0syACib4zja3d1VkiQUYQAAACgNZRiwZKIoUhRFHxVfX3tSadu2er3efUQDgE94nifP89TtdtVsNpUkCcvxAQAAUCrKMGDJ3PY2Sdu2eeIJ4N5Vq1UdHR3Jtm3lea48zzUej8uOBQAAAFCGAauuKIpbF2gA8L1839fx8bEcx2EKDAAAAAuJMgxYQbZtyxgzOz5p27ayLCs5FYBVN12OH8exgiAoOw4AAADwWZRhwAqqVqsajUbyfZ8b2wDci62tLW1vbyuKIsp3AAAALDTKMGDFWJalJEn0/PnzsqMAWAOtVku7u7uyLEtBEHAsGwAAAAvPKjsAgPmyLEuTyaTsGADWxOHhofI8VxiGFGEAAABYCpRhwIqZTmcAwH04Pz+X53myLB5SAAAAYDnwyBVYQbZtlx0BwJq4uLjQixcvVKlUyo4CAAAA3Ag7w4AlZ9v2rPxKkkRFUchx+KMN4P6Mx2MlScLNtQAAAFgKTIYBS8zzPDmOo4uLC/X7fVWrVXmep36/X3Y0AGtmNBpxVBIAAABLgfERYEl5nqc4jvXy5UvleS5J6vV6MsYojuOS0wFYJ4eHh2q1WkrTtOwoAAAAwDdRhgFL7Pr6elaESe+PSQLAfTLGqNPpKAiCj74eAQAAAIuKMgxYYr7vlx0BwJorikJFUbArDAAAAEuD5R7AksrzXNVqtewYAKAsy2SMKTsGAAAAcCOUYcCSmpZhPAEFULbhcMgttgAAAFgalGHAksrzXFmW6eTkpOwoANbc+fm5XNflNkkAAAAsBR61AkssjmPVajXZtl12FABrLEkSnZ2dyfO8sqMAAAAA30QZBiwxx3EUBAGLqwGU7vLyUmEYynXdsqMAAAAAX0UZBiwxy7LU6/XKjgEAkqQ3b97IcRymVQEAALDQKMOAJWSMked5sm1bw+Gw7DgAIOm/jkuyTB8AAACLjDIMWDKWZalarWo4HOr3339XmqZlRwKAmX6/TxkGAACAhcajVWDJOI6js7MzXV5elh0Fa6TT6UiSrq+vS82BxZdlmdI0lWVZyvO87DgAAADAJyjDgCVj27ZGo1HZMbBmDg8PlWWZHMfRxcVF2XEAAAAA4LtxTBJYIrZtqygKRVFUdhSsEWOMJCkMQ21vb3MEDt+UZdns9w0AAACwaHhGAywBy7Lk+77yPNeLFy/KjoM102w2lWWZiqJQmqba2dnR+fm5bNuW53maTCba29tTs9lUFEV6/vy5arWaut2uwjCU53kaDofq9/tl/1RwT8IwVKVSKTsGAAAA8FlmMBgUZYcA8HXTMuHdu3dlR8GaefDgger1usIwVJ7nsixLnufJcRzlea48z+W6rqIoUpIkchxHlmXJtm0lSSJjjIqikOu6ev78uSaTSdk/JdyDjY0NbW5uKo7jsqMAAAAAn2AyDFgCRVGoXq+r2+2q1+uVHQdrotvtqlqtflRg5XmuMAxlWZaKolBRFArDcPbjSZLItm2laaosyz76eJ1OhzJsTdTrdRUFr7UBAABgMbEzDFgCSZJIkvb391WtVktOg3XR6XSUpulnfyzP8y+WHVmWfVKEZVmmZrPJHqk10Ww2Z1+3AAAAgEVDGQYskSRJPprCAe6S67rK83wuH2tanu3u7s7l42GxZVkmy+IhBgAAABYTj1SBJWHbtt69e8fRI9yb6VHIeYnjWN1uV48ePVKj0Zjbx8Xi6fV63DoKAACAhUUZBiw4Y4yMMbJtm6kw3KuiKOZ6rLEoCk0mExljdHx8zJHfFXZ1dSXXdcuOAQAAAHwWL9sCC2x6a19RFBoOh+zgwb1xXXdWxM7b9OjlvI5gYvHMe6oQAAAAmCfKMGCBWZalFy9eaDwelx0Fa8TzPJ2cnHz2Rsh5sG1bk8lEURTN/WNjMUyn/hzH+eIlDAAAAEBZOCYJLLA8z+X7ftkxsEYqlYoePXqkLMvubBKxKAr5vr9SO6WMMdrY2NDm5mbZURZCv9/XmzdvZIxRpVIpOw4AAADwkdV5JgIA+CGO4+jRo0eKouhOJsKmpjcN/vLLL0qSRKPRSGmaKgxDjUajG38cz/O0sbGhy8vLzxZ3vu/r4OBAeZ5rMBgoDEOFYfjF43vGGG1ubqrRaKgoCsVxrDRNZYyR7/vyfV+WZckYo6IolGWZRqORjDHqdDrK83x2rPTy8vL7fnFWSL/fV7/f1/7+vprNJpOAAAAAWBiUYcAC8TxPnucpyzJlWSbbtmXbdtmxsGKq1apqtZp831ccx7q8vFRRFNre3r6zo5F/lySJ0jSVZVlqNBqzSyJ6vZ5OT0+/+H6u634ygRVFkXq93kdvZ4zRw4cPlee5LMvS1taWLMuSbdtKkmT2Z2xaeHmep2azqTzPZz//6d60aXk2fZ/pxQLGGDWbzVmGDz8XZdh/efv2rSqVijzPUxzHZccBAAAAZAaDARtugZJZlqVKpaJ+v693797J8zw1Gg3t7e1pPB7r6dOnZUfEiuh0Otrf31eapiqKQpZlzfY6OY6jIAhKW2w/ncCKokhnZ16nkvkAABHzSURBVGezmyfb7bY2NjZUqVRUFIXSNFWSJCqKQq7ryrIsjcdj9fv92WTZzs6OOp3OZ6eRptNdH36bftx5LH2v1+v617/+dS+l4rKwLEs//fSTLMtSHMcs1wcAAECpKMOABVCpVPTu3Tv1+/2Pvn+6L4zjRZgHx3H0yy+/KAzDTwovy7JkWdZCLDt3HEeu6yrLMjmOoyzLvjqx5jiOjDFyHGd27HJjY0NBEJRSulQqFb1580bD4fDeP/ciM8ZoZ2dHGxsbs8lASjEAAACUgQX6wALI81yu637y/VEUUYRBklSr1SRJjUbju97fGKNqtao8zz87+ZXn+UIUYZKUpqmCIJj981s7zKaTYkEQSJJardZXd4PdtSRJdHBwwBHnvymKQqenp/rjjz8UBIEqlcrs1kkAAADgPjEZBiwAy7LkeZ5+++03JiXwia2tLe3u7irPc9m2rdPTU52fn9/4/SuVik5OTmTbtuI4Zm/TPfA8T4PB4Kv7z9adZVn6t3/7N43HY77uAQAA4F6xQB9YANNpnQcPHuj58+dlx8ECsG1bx8fHqtVqKopitj9Lel+O2batq6urLxZb0+XuzWZTrVbrzm+IxMfyPGfq6Sssy9LDhw/ZHwYAAIBSUIYBC2C6xHt6FA7Y29uT53maTCaflAVJkqjZbKrb7ert27e6vr7+6MebzaaOjo5mtx9+bkcY7laWZZRhX1CpVPTgwQMVRcGUIgAAAEpBGQaUyHEcOY4j27Z1fn6uy8vLsiNhAezv76vRaCgMw8/+eJIkkt7vytrf35/dCFmv11WpVCSJAqxkRVEoz3M1Go3ZDZfrzrZtbW1taWNjQ3EcL8yOOgAAAKwfyjCgJMYYeZ6nFy9eKI7jWcEBGGNuVGTlea4wDLW3t6c0TWcL5zl2thjSNNXW1tZalmGO42hzc1PNZlO2bcsYI8uyZhcd8HsUAAAAZaIMA0rieZ7iONZ4PC47ytwYY7S7u6t6vS7btpWmqc7Ozj5bBkynmMIwXKlfg3m4vLzUxsaGkiT5ZmmQ5zm/fgsqTVNVq1W12231+/2y49ybVqulw8NDpWmqLMtmE2AUYAAAAFgUlGFACTzPUxAEK3fT3NbWllqtltI0VZIksixLR0dHGo/HGo/HCoJAQRBoa2tLW1tbyrJMtm1rPB7r5cuXZcefqVar8n1f4/H4Xif2PM9Tq9XSxsaGoiiiPFgBURRpf39fo9FobS4wODg44JguAAAAFhplGFAC27Z1enq6csujbdtWURSzJ/15nitNU3mep0qlItu2ZVnW7HjftOyZHqVahLKg2+3Ojh3u7+9/dkH9XdnY2NDW1pYmk8lC/Frgx+V5rizLdHh4qJcvX6pSqcj3fUnvi7IgCEpOOF+e5934mC8AAABQFsowoAR5nsv3/ZUrw4bDoTqdziff/+GibGPMJxNPWZbNpuXumjFG0uePbHmep729vdlUS5qms1sdz87O7jxbv99Xp9OhCFsxcRyrUqno3//935Wm6awompbHFxcXurq6WolJwHa7zWJ8AAAALDzKMKAERVHI930Nh8Oyo8xFt9tVt9tVpVL5ZsH3uSf8eZ6r3W7PvQzzPE87OzuS3hdulmWp1WrJsizFcazT01MNBoPZ2/7000+K43hWVkwn2Kb7u3q93lzz/V21WqUIW1FRFCmKok++37IsbW5uqtVq6enTpyUkuznHcXR8fKxaraYwDHV6evrRPkDP87S1tbVy024AAABYPZRhQEmWYQqkUqkoy7LZ3qxqtarj42NNJhO9efNG3W5Xtm1rc3NTURR99yL3JEnU7XbV6/U+Wxh8r52dHdVqtY+ObE1vsrNtW4eHh0qSRGEY6uHDh0qS5JOplqIoZjc2VqtVnZ+f39kesXq9vhS/LzA/eZ4riiLVarXZhRKLyLZtPXr0SEVRaDQayXEcHR0dKQgCXV5eqigKHR0dKY5jfg8DAABg4ZnBYMCjVuAeGWNUrVb1xx9/3Oty9tswxuj4+FitVkvX19eybVvS+2OQW1tbkiTXdWe3HX549Ot72batSqWiyWSii4uLz95AeVuPHj2SMeaL01a2bc9u9bRt+6tTbcYYua4rx3H0v//3//7s20z3oU0/dlEUN/518TxPP//886ysw3pxHEdFUejJkydlR/mEMUY///yzJH3yNctxHNm2LWOM0jTliCQAAACWApNhwD2zbVtBECxsESZJjUZD1WpVQRCo2WwqSRLZtq16va44jpUkydwnQLIs03g8luM4Ojw8lDFGQRAoyzLlea7RaDQ70vh3xhh1u135vq+3b9/Ovq9SqXz1yFaWZYqi6JtFmKTZxQBf+jlblqV//vOfiqJIeZ6rWq2qKApNJhNJ74/JXV9ff3byx7IsnZycMFWzxtI0VaVS0cbGhq6ursqO85GdnR1ZlvXZqU0KMAAAACwjyjDgnhlj5noU8C5sbm4qy7KPnuhOC7HplNVdlTbTz2mMkeM4chxHxhi1Wi0ZY9Tv9z95n8PDQ9XrdVmWpevr61mJl+f5N3PmeX7j6a3pxQfTI50fqtfrs9y2bWs8Hs9+DtL7GzOnRy4/ZNu2Hjx4MJuww/qK41i7u7saj8cL9TWi2+0uVB4AAADgR1GGAffMdd2Fm/z4O8/zPlvM3Ody97+XQ1mWaX9/X6PRaJajXq/rwYMHs0X3ruuq2WwqCALt7OzMvVwqikJBEGhvb0/GGI3HY6Vpqm63O5sE+3Dib/pz8DxPg8FAp6enkt4XovV6XZ1OR61WS3Ecr9zNori9PM8Vx7GOj4/1xx9/lB1H0vu9gZJ++Bg0AAAAsEgow4B7ZIyRpIWfsuj1eup0Ogt1s2Ge58qyTCcnJ+r1ekrTVHt7e4rjeFZ6ZVmmzc1NNRqNLx7r+lHT6a6trS3t7u7OdiUZY7549NWyLA0GA+3t7anVaslxHGVZpizLNJlMOBqJmelxyc9NH5ahVqst1NcBAAAAYB4ow4A7Ztu2LMuS67oyxuj6+rrsSJLeF3O1Wu2jvVYPHjxQtVq9syLpR8VxLMdxtLm5KcuyPpkem97Md9dHUaef56amxd30Zs5F/LXF4ojjWHt7exqPx6VPDHY6HabCAAAAsHIow4A7YlmWfN9XkiQKw1AvXryQbdufXaBehgcPHqhSqcgYozAM9e7dO9Xr9YW/zfBbRx8XcYqFJeO4jTzPlSSJjo+P9eTJk9L+PG5sbMjzvK9eQgEAAAAsIzMYDBb3WS+wxHzf18XFxcLuB/v1118Vx/Hs5sPpsvmyJ1EAvOf7vuI41suXL++05N3a2lKj0dBwOFS/31dRFNrd3VW73V74chwAAAD4HpRhwB35+9L0RbO9vT27JW56AyLTS8BicV1Xruvq+vpa7969m2sxZdu2Tk5O5DiO0jSdHeeW3t8eSzEOAACAVUUZBtwRY4yq1arOzs50eXlZdpxPeJ6nn3/+ebYvDMBiMsbI8zxlWTa3Y5P1el1HR0ezPXYAAADAOmFnGHBHiqJQEATa3t6W7/t68+ZN2ZE+srm5ySQYsASKolAURapUKmq1Wur3+9/1cVzXVaPRULfble/7iqJoIXfsAQAAAHeNMgy4Q9NCrNVqaTgcajgclh1J0vupsE6nw2JsYIlkWaZ6vX6rMsyyLHW7XW1sbMyOQ+Z5zkQoAAAA1hplGHAP4jjW/v7+wpRhGxsbSpKExdjAEsnzXJVK5ZtvZ4xRp9PRxsaGfN+f3WbKDjAAAADgPcow4B4URSHHcWRZlvI8LzuO2u02T4yBJZNlmWq1mjzP++Kf32azqcPDQ+V5rjRNNR6P7zklAAAAsPgow4A7NF18bdu2Xrx4sRBFmPT+6BRTYcDySZJEGxsbevfu3Uff77quDg4OVK1WFccxu8AAAACAr6AMA+6I67ryPE+Xl5c6Pz8vvQg7OTmR67pK01SWZckYQyEGLJksy7S1taVGo/HR97uuqyRJ2AMIAAAA3ABlGHAHHMeRMUa//fbbQtzY2Gq1VKvVFIahjDEaj8cUYcASyvP8s0cf0zTlzzQAAABwQ5RhwB3wPE9//vnnQhRh9Xpdh4eHCoKg9Ok0AD+OP8cAAADAj7HKDgCsGsdxFMfxQi2oL4qCJ9AAAAAAAIjJMOC7TG+GtG1bRVHMdnBJ75fTP3nypOSE/yWKolk2AAAAAADWHWUYcEuVSkVxHKvX62k8HssYoyzLlGWZ/v3f/12SNJlMSk75X/b29hbiuCYAAAAAAIuAMgy4Jdu29eLFC2VZ9smPvXv3TsPh8F7zGGNkjPnkGKTjONrd3VWj0eCGOQAAAAAA/kIZBtzS9Fjk58qwi4uLO/3cxhg1Go3ZEc2NjQ35vq+iKJSmqZ4/f65ms6lKpaJms6k0TSnCAAAAAAD4AGUYcAvGGBVFoSRJ7vXzuq6r7e1ttdttZVmmoigkSVmWaTQazUqyX375RXEcK89zhWHI0nwAAAAAAP6GMgy4Bdd1dX19fa+fs9ls6ujoSEmSKAiCWRH2Idu2Jb3fVfa5iTUAAAAAAPAeZRhwQ5ZlyXEcnZ+f3+vnPTw8/OaUV5qmGo/HTIIBAAAAAPANlGHADdXrdUnvp8PmMX1VqVRUq9WUZZkGg8FnJ76MMbJt+0YlF0UYAAAAAADfRhkG3NB0V9fm5qZev3793R/Htm0dHR2pVqspTVMZY7S3t6fz83NFUaTDw0MZY3R1daUoijj2CAAAAADAHFGGATc0mUxUqVR+eGfY8fGxXNfVZDKZfZ9lWdra2pJt24qiaFa6OY7z0dsBAAAAAIAfQxkG3EJRFNra2lKapoqi6Nbv7/u+qtXqJwVXnueffLzprZBMhgEAAAAAMD9mMBh8uqgIwGcZY+S6rmzb1rt37zQYDG61q+vx48cqikJpmt5hSgAAAAAA8CWUYcB3sG1bjuPIsiz9+eefSpLkm29/fHws3/cVhuE9pQQAAAAAAH9nlR0AWEZZls2W27darW++fafToQgDAAAAAGABUIYBP6AoCrmue6O3u81xSgAAAAAAcDcow4AfkOe56vX6V9/GcRxtb29ThgEAAAAAsAAow4AfkGWZfN+X43z5Ytb9/X1lWcbSfAAAAAAAFsCXn8EDuJEkSfT48WPFcayLiwuFYShjjKIokud5ajabGo/HZccEAAAAAADiNklgLowxH90wKb0vyRzHUZIkTIUBAAAAALAgKMOAO2LbNovzAQAAAABYMByTBO5IlmVlRwAAAAAAAH/DAn0AAAAAAACsDcowAAAAAAAArA3KMAAAAAAAAKwNyjAAAAAAAACsDcowAAAAAAAArA3KMAAAAAAAAKwNyjAAAAAAAACsDcowAAAAAAAArA3KMAAAAAAAAKwNyjAAAAAAAACsDcowAAAAAAAArA3KMAAAAAAAAKwNyjAAAAAAAACsDcowAAAAAAAArA3KMAAAAAAAAKwNyjAAAAAAAACsDcowAAAAAAAArA3KMAAAAADA/9+OHQgAAAAACPK3HuTCCGBDhgEAAACwIcMAAAAA2JBhAAAAAGzIMAAAAAA2ZBgAAAAAGzIMAAAAgA0ZBgAAAMCGDAMAAABgQ4YBAAAAsCHDAAAAANiQYQAAAABsyDAAAAAANmQYAAAAABsyDAAAAIANGQYAAADAhgwDAAAAYEOGAQAAALAhwwAAAADYkGEAAAAAbMgwAAAAADZkGAAAAAAbMgwAAACADRkGAAAAwIYMAwAAAGBDhgEAAACwIcMAAAAA2JBhAAAAAGzIMAAAAAA2ZBgAAAAAGzIMAAAAgA0ZBgAAAMCGDAMAAABgQ4YBAAAAsCHDAAAAANiQYQAAAABsyDAAAAAANmQYAAAAABsyDAAAAIANGQYAAADAhgwDAAAAYEOGAQAAALAhwwAAAADYkGEAAAAAbMgwAAAAADZkGAAAAAAbMgwAAACADRkGAAAAwIYMAwAAAGBDhgEAAACwIcMAAAAA2JBhAAAAAGzIMAAAAAA2ZBgAAAAAGzIMAAAAgA0ZBgAAAMCGDAMAAABgQ4YBAAAAsCHDAAAAANiQYQAAAABsyDAAAAAANmQYAAAAABsyDAAAAIANGQYAAADAhgwDAAAAYEOGAQAAALAhwwAAAADYkGEAAAAAbMgwAAAAADZkGAAAAAAbMgwAAACADRkGAAAAwEZvW7U5h/xBDQ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5" name="Conector reto 44"/>
          <p:cNvCxnSpPr/>
          <p:nvPr/>
        </p:nvCxnSpPr>
        <p:spPr>
          <a:xfrm>
            <a:off x="720230" y="2304356"/>
            <a:ext cx="72728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:\Users\Ricardo\Documents\R-Projetos\Exploratory-Data-Analysis-Bancarization\img\buffer_bgcinza.png"/>
          <p:cNvPicPr>
            <a:picLocks noChangeAspect="1" noChangeArrowheads="1"/>
          </p:cNvPicPr>
          <p:nvPr/>
        </p:nvPicPr>
        <p:blipFill>
          <a:blip r:embed="rId4" cstate="print"/>
          <a:srcRect l="25851" t="27132" r="46862" b="56414"/>
          <a:stretch>
            <a:fillRect/>
          </a:stretch>
        </p:blipFill>
        <p:spPr bwMode="auto">
          <a:xfrm>
            <a:off x="8857134" y="8641060"/>
            <a:ext cx="2592288" cy="238763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schemeClr val="tx1">
                <a:alpha val="60000"/>
              </a:schemeClr>
            </a:outerShdw>
          </a:effectLst>
        </p:spPr>
      </p:pic>
      <p:cxnSp>
        <p:nvCxnSpPr>
          <p:cNvPr id="47" name="Conector reto 46"/>
          <p:cNvCxnSpPr/>
          <p:nvPr/>
        </p:nvCxnSpPr>
        <p:spPr>
          <a:xfrm>
            <a:off x="3384526" y="6408812"/>
            <a:ext cx="2088232" cy="194421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3312518" y="633680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5544766" y="8641060"/>
            <a:ext cx="3118161" cy="2553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Lorem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ipsum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dolor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sit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amet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consectetur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adipiscing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elit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sed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do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eiusmod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tempor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incididunt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ut labore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dolore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magna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aliqua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. Ut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enim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ad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minim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veniam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, quis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nostrud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exercitation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ullamco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laboris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nisi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ut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aliquip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ex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commodo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consequat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.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Duis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aute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irure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dolor in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reprehenderit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in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voluptate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velit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esse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cillum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dolore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eu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fugiat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nulla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pariatur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.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Excepteur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sint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occaecat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cupidatat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non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proident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sunt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in culpa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qui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officia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deserunt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mollit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anim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id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est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laborum.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5544766" y="11268188"/>
            <a:ext cx="5760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Lorem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ipsum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dolor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sit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amet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consectetur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adipiscing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elit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sed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do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eiusmod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tempor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incididunt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ut labore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dolore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magna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aliqua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. Ut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enim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ad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minim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veniam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, quis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nostrud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exercitation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ullamco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laboris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nisi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ut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aliquip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ex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commodo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consequat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.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Duis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aute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irure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dolor in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reprehenderit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in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voluptate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velit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esse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cillum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dolore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eu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fugiat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nulla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pariatur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.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Excepteur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sint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occaecat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cupidatat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non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proident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sunt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in culpa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qui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officia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deserunt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mollit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anim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id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est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laborum.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183</Words>
  <Application>Microsoft Office PowerPoint</Application>
  <PresentationFormat>Personalizar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7</cp:revision>
  <dcterms:created xsi:type="dcterms:W3CDTF">2022-04-02T17:45:37Z</dcterms:created>
  <dcterms:modified xsi:type="dcterms:W3CDTF">2022-04-02T19:18:42Z</dcterms:modified>
</cp:coreProperties>
</file>