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6480175" cy="72009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062"/>
    <a:srgbClr val="1BC062"/>
    <a:srgbClr val="2BC8E7"/>
    <a:srgbClr val="333332"/>
    <a:srgbClr val="191A1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>
        <p:scale>
          <a:sx n="142" d="100"/>
          <a:sy n="142" d="100"/>
        </p:scale>
        <p:origin x="-528" y="1812"/>
      </p:cViewPr>
      <p:guideLst>
        <p:guide orient="horz" pos="2268"/>
        <p:guide pos="20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26BCE-9BBC-4F24-93FD-BBB339ED498A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887538" y="685800"/>
            <a:ext cx="3082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B9980-F8D3-4C95-AB75-A5B2EAF6AF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14" y="2236948"/>
            <a:ext cx="5508149" cy="154352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2027" y="4080510"/>
            <a:ext cx="453612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698126" y="288374"/>
            <a:ext cx="1458040" cy="6144101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24009" y="288374"/>
            <a:ext cx="4266115" cy="614410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889" y="4627247"/>
            <a:ext cx="5508149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1889" y="3052050"/>
            <a:ext cx="5508149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4009" y="1680214"/>
            <a:ext cx="2862077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94089" y="1680214"/>
            <a:ext cx="2862077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009" y="1611868"/>
            <a:ext cx="2863203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4009" y="2283619"/>
            <a:ext cx="2863203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291843" y="1611868"/>
            <a:ext cx="2864327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291843" y="2283619"/>
            <a:ext cx="2864327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013" y="286706"/>
            <a:ext cx="2131933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33571" y="286706"/>
            <a:ext cx="3622599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24013" y="1506856"/>
            <a:ext cx="2131933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0160" y="5040633"/>
            <a:ext cx="3888105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70160" y="643413"/>
            <a:ext cx="3888105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70160" y="5635708"/>
            <a:ext cx="3888105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4009" y="288370"/>
            <a:ext cx="5832158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009" y="1680214"/>
            <a:ext cx="5832158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24009" y="6674171"/>
            <a:ext cx="151204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14060" y="6674171"/>
            <a:ext cx="2052056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44126" y="6674171"/>
            <a:ext cx="151204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/>
          <p:cNvSpPr/>
          <p:nvPr/>
        </p:nvSpPr>
        <p:spPr>
          <a:xfrm>
            <a:off x="4032175" y="1"/>
            <a:ext cx="2448000" cy="7200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178251" y="507764"/>
            <a:ext cx="3429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Nearest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Neighbour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Analysis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83603" y="864146"/>
            <a:ext cx="2624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Agência Mais Próxima do Centroide.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" name="AutoShape 2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110253" y="-151685"/>
            <a:ext cx="216006" cy="3200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110253" y="-151685"/>
            <a:ext cx="216006" cy="3200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38" name="Grupo 37"/>
          <p:cNvGrpSpPr/>
          <p:nvPr/>
        </p:nvGrpSpPr>
        <p:grpSpPr>
          <a:xfrm>
            <a:off x="4464224" y="360090"/>
            <a:ext cx="1058940" cy="1488228"/>
            <a:chOff x="4464224" y="360090"/>
            <a:chExt cx="1058940" cy="1488228"/>
          </a:xfrm>
        </p:grpSpPr>
        <p:pic>
          <p:nvPicPr>
            <p:cNvPr id="1029" name="Picture 5" descr="C:\Users\Ricardo\Documents\R-Projetos\Exploratory-Data-Analysis-Bancarization\img\agencias_menor_distanci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4224" y="408318"/>
              <a:ext cx="942729" cy="1440000"/>
            </a:xfrm>
            <a:prstGeom prst="rect">
              <a:avLst/>
            </a:prstGeom>
            <a:noFill/>
          </p:spPr>
        </p:pic>
        <p:sp>
          <p:nvSpPr>
            <p:cNvPr id="17" name="Retângulo 16"/>
            <p:cNvSpPr/>
            <p:nvPr/>
          </p:nvSpPr>
          <p:spPr>
            <a:xfrm>
              <a:off x="5184303" y="360090"/>
              <a:ext cx="338861" cy="203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tângulo 17"/>
          <p:cNvSpPr/>
          <p:nvPr/>
        </p:nvSpPr>
        <p:spPr>
          <a:xfrm>
            <a:off x="4032175" y="201266"/>
            <a:ext cx="2448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Menor Distância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4280" y="1080170"/>
            <a:ext cx="866999" cy="55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tângulo 20"/>
          <p:cNvSpPr/>
          <p:nvPr/>
        </p:nvSpPr>
        <p:spPr>
          <a:xfrm>
            <a:off x="4032175" y="1929618"/>
            <a:ext cx="2447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Maior Distância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032175" y="3672458"/>
            <a:ext cx="2447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Distância Média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4032175" y="5385842"/>
            <a:ext cx="2447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Desvio</a:t>
            </a:r>
            <a:r>
              <a:rPr lang="pt-B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pt-B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Padrão</a:t>
            </a:r>
            <a:endParaRPr lang="pt-BR" sz="9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4464224" y="2088282"/>
            <a:ext cx="1058940" cy="1512168"/>
            <a:chOff x="4464224" y="2088282"/>
            <a:chExt cx="1058940" cy="1512168"/>
          </a:xfrm>
        </p:grpSpPr>
        <p:pic>
          <p:nvPicPr>
            <p:cNvPr id="1031" name="Picture 7" descr="C:\Users\Ricardo\Documents\R-Projetos\Exploratory-Data-Analysis-Bancarization\img\agencias_maior_distanci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64224" y="2160450"/>
              <a:ext cx="942729" cy="1440000"/>
            </a:xfrm>
            <a:prstGeom prst="rect">
              <a:avLst/>
            </a:prstGeom>
            <a:noFill/>
          </p:spPr>
        </p:pic>
        <p:sp>
          <p:nvSpPr>
            <p:cNvPr id="32" name="Retângulo 31"/>
            <p:cNvSpPr/>
            <p:nvPr/>
          </p:nvSpPr>
          <p:spPr>
            <a:xfrm>
              <a:off x="5184303" y="2088282"/>
              <a:ext cx="338861" cy="203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464224" y="3888482"/>
            <a:ext cx="1058940" cy="1454808"/>
            <a:chOff x="4464224" y="3888482"/>
            <a:chExt cx="1058940" cy="1454808"/>
          </a:xfrm>
        </p:grpSpPr>
        <p:pic>
          <p:nvPicPr>
            <p:cNvPr id="1033" name="Picture 9" descr="C:\Users\Ricardo\Documents\R-Projetos\Exploratory-Data-Analysis-Bancarization\img\agencias_distancia_media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64224" y="3903290"/>
              <a:ext cx="942729" cy="1440000"/>
            </a:xfrm>
            <a:prstGeom prst="rect">
              <a:avLst/>
            </a:prstGeom>
            <a:noFill/>
          </p:spPr>
        </p:pic>
        <p:sp>
          <p:nvSpPr>
            <p:cNvPr id="33" name="Retângulo 32"/>
            <p:cNvSpPr/>
            <p:nvPr/>
          </p:nvSpPr>
          <p:spPr>
            <a:xfrm>
              <a:off x="5184303" y="3888482"/>
              <a:ext cx="338861" cy="203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4464223" y="5616674"/>
            <a:ext cx="1058941" cy="1440721"/>
            <a:chOff x="4464223" y="5616674"/>
            <a:chExt cx="1058941" cy="1440721"/>
          </a:xfrm>
        </p:grpSpPr>
        <p:pic>
          <p:nvPicPr>
            <p:cNvPr id="1035" name="Picture 11" descr="C:\Users\Ricardo\Documents\R-Projetos\Exploratory-Data-Analysis-Bancarization\img\agencias_desvio_padrao_distancia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64223" y="5616674"/>
              <a:ext cx="943200" cy="1440721"/>
            </a:xfrm>
            <a:prstGeom prst="rect">
              <a:avLst/>
            </a:prstGeom>
            <a:noFill/>
          </p:spPr>
        </p:pic>
        <p:sp>
          <p:nvSpPr>
            <p:cNvPr id="34" name="Retângulo 33"/>
            <p:cNvSpPr/>
            <p:nvPr/>
          </p:nvSpPr>
          <p:spPr>
            <a:xfrm>
              <a:off x="5184303" y="5616674"/>
              <a:ext cx="338861" cy="203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6311" y="2880530"/>
            <a:ext cx="867600" cy="54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56311" y="4608562"/>
            <a:ext cx="867600" cy="517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56311" y="6336754"/>
            <a:ext cx="867600" cy="57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Retângulo 45"/>
          <p:cNvSpPr/>
          <p:nvPr/>
        </p:nvSpPr>
        <p:spPr>
          <a:xfrm>
            <a:off x="215751" y="304051"/>
            <a:ext cx="548548" cy="20005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7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</a:rPr>
              <a:t>#</a:t>
            </a:r>
            <a:r>
              <a:rPr lang="pt-BR" sz="7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</a:rPr>
              <a:t>DataViz</a:t>
            </a:r>
            <a:endParaRPr lang="pt-BR" sz="700" b="1" dirty="0">
              <a:solidFill>
                <a:schemeClr val="tx2">
                  <a:lumMod val="60000"/>
                  <a:lumOff val="4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7" name="Retângulo de cantos arredondados 46"/>
          <p:cNvSpPr/>
          <p:nvPr/>
        </p:nvSpPr>
        <p:spPr>
          <a:xfrm>
            <a:off x="285289" y="311485"/>
            <a:ext cx="506526" cy="170119"/>
          </a:xfrm>
          <a:prstGeom prst="round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Ricardo\Documents\R-Projetos\Exploratory-Data-Analysis-Bancarization\img\agencias_distancias.png"/>
          <p:cNvPicPr>
            <a:picLocks noChangeAspect="1" noChangeArrowheads="1"/>
          </p:cNvPicPr>
          <p:nvPr/>
        </p:nvPicPr>
        <p:blipFill>
          <a:blip r:embed="rId10" cstate="print"/>
          <a:srcRect l="3630" t="3571" r="3631" b="4762"/>
          <a:stretch>
            <a:fillRect/>
          </a:stretch>
        </p:blipFill>
        <p:spPr bwMode="auto">
          <a:xfrm>
            <a:off x="215751" y="1296194"/>
            <a:ext cx="3744416" cy="5653334"/>
          </a:xfrm>
          <a:prstGeom prst="rect">
            <a:avLst/>
          </a:prstGeom>
          <a:noFill/>
        </p:spPr>
      </p:pic>
      <p:grpSp>
        <p:nvGrpSpPr>
          <p:cNvPr id="54" name="Grupo 53"/>
          <p:cNvGrpSpPr/>
          <p:nvPr/>
        </p:nvGrpSpPr>
        <p:grpSpPr>
          <a:xfrm>
            <a:off x="2592015" y="4608562"/>
            <a:ext cx="1080120" cy="720080"/>
            <a:chOff x="2664023" y="4608562"/>
            <a:chExt cx="1080120" cy="720080"/>
          </a:xfrm>
        </p:grpSpPr>
        <p:sp>
          <p:nvSpPr>
            <p:cNvPr id="39" name="Triângulo isósceles 38"/>
            <p:cNvSpPr/>
            <p:nvPr/>
          </p:nvSpPr>
          <p:spPr>
            <a:xfrm>
              <a:off x="2808039" y="4742646"/>
              <a:ext cx="95050" cy="8194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2979444" y="4680570"/>
              <a:ext cx="51007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Centroide</a:t>
              </a:r>
              <a:endPara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2808039" y="4968602"/>
              <a:ext cx="72008" cy="7200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979444" y="4896594"/>
              <a:ext cx="495649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Agências</a:t>
              </a:r>
              <a:endPara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endParaRPr>
            </a:p>
          </p:txBody>
        </p:sp>
        <p:cxnSp>
          <p:nvCxnSpPr>
            <p:cNvPr id="44" name="Conector reto 43"/>
            <p:cNvCxnSpPr/>
            <p:nvPr/>
          </p:nvCxnSpPr>
          <p:spPr>
            <a:xfrm>
              <a:off x="2777074" y="5184626"/>
              <a:ext cx="14401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/>
            <p:cNvSpPr/>
            <p:nvPr/>
          </p:nvSpPr>
          <p:spPr>
            <a:xfrm>
              <a:off x="2972524" y="5071968"/>
              <a:ext cx="73449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Menor Distância</a:t>
              </a:r>
              <a:endPara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2664023" y="4608562"/>
              <a:ext cx="1080120" cy="72008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23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Ricardo</cp:lastModifiedBy>
  <cp:revision>23</cp:revision>
  <dcterms:created xsi:type="dcterms:W3CDTF">2020-09-12T23:05:55Z</dcterms:created>
  <dcterms:modified xsi:type="dcterms:W3CDTF">2022-02-06T20:59:21Z</dcterms:modified>
</cp:coreProperties>
</file>