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-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54D-AA56-4B1F-A1D8-6F343D2F9B01}" type="datetimeFigureOut">
              <a:rPr lang="pt-BR" smtClean="0"/>
              <a:pPr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B0A4-5022-408F-A962-BC1E80E477A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/>
          <p:cNvSpPr/>
          <p:nvPr/>
        </p:nvSpPr>
        <p:spPr>
          <a:xfrm>
            <a:off x="0" y="1"/>
            <a:ext cx="6858000" cy="140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88641" y="395537"/>
            <a:ext cx="4659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 pitchFamily="50" charset="0"/>
              </a:rPr>
              <a:t>Agências Bancárias em São Paulo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10178" y="807839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Thin" pitchFamily="2" charset="0"/>
                <a:ea typeface="Roboto Thin" pitchFamily="2" charset="0"/>
              </a:rPr>
              <a:t>Geolocalização das Agências.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3" name="AutoShape 2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16681" y="-192617"/>
            <a:ext cx="2286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data:image/png;base64,iVBORw0KGgoAAAANSUhEUgAABPYAAAdnCAYAAABGVvIiAAAABHNCSVQICAgIfAhkiAAAAAlwSFlzAAALEgAACxIB0t1+/AAAADl0RVh0U29mdHdhcmUAbWF0cGxvdGxpYiB2ZXJzaW9uIDMuMC4yLCBodHRwOi8vbWF0cGxvdGxpYi5vcmcvOIA7rQAAIABJREFUeJzs3XmMZHtd///XObV2V1fve0/39Gx3uNeo4bIIiQouuERUBEThgoJLIIJ/EUHByNUY/nKNCpdEE+9FliDEiyyJqCEoES+YyFWZGebO9PS+1750befz+f1xf1XfO8xye3qq+9Spej6SyfRMV516V09Pnzqven8+b8daawUAAAAAAAAgUFy/CwAAAAAAAABw7wj2AAAAAAAAgAAi2AMAAAAAAAACiGAPAAAAAAAACCCCPQAAAAAAACCACPYAAAAAAACAACLYAwAA6HBPP/20Zmdn9ed//udtOd4HP/hB/dqv/VpbjtVJ3vGOd+i9733v895uYGBAS0tLJ1ARAADA8SLYAwAAOAGvfOUrNTIyomq1ek/3Ozg40G/91m/pv/7rv/TVr35VTz/99H3X8r73vU9//dd/fd/Hea6//du/VSgU0sDAgAYGBnT27Fl9+MMfbutj3M2//du/6dvf/rY++MEPPu9ti8Wizp49ewJVAQAAHC+CPQAAgGO2vLysf//3f5fjOPrHf/zHe7pvX1+fvvSlL2l2dlZ///d/r+/93u89pirv38tf/nIVi0UVi0V9+tOf1nve8x7993//94k89srKij7xiU8oFArd8TaNRuNEagEAADgpBHsAAADH7IknntDLXvYyvfWtb9Xjjz9+0+dSqZR++qd/WoODg3rJS16i3/3d39X3f//3tz5/5coVvepVr9Lo6KguXryoT33qU63PvfWtb9U73/lO/dRP/ZSSyaS+7/u+T9evX299/lvf+lbrvlNTU61utkcffVRvfvObW7f7+Z//eU1PT2toaEg/+IM/qG9961utz33xi1/UQw89pGQyqbm5Of3RH/3RoZ7zww8/rAcffFCXL18+1OMc9bl8/etf18tf/nL95m/+pl74whfqXe96l2q1Wut+juPor/7qr3ThwgVduHCh9XfXrl2TJH3hC1/QC1/4Qg0ODmp+fl6PPvpo676VSkVvfvObNTY2puHhYb3kJS/Rzs7OoZ4/AADASSDYAwAAOGZPPPGEHnnkET3yyCP6p3/6p5vCoXe+851KJBLa3t7W448/flPwVyqV9KpXvUpvetObtLu7q0984hP6jd/4jZsCsU984hP6wAc+oEwmo/Pnz+v973+/JKlQKOhHf/RH9RM/8RPa3NzUtWvX9CM/8iO3re8nf/In9cwzz2h3d1cPP/ywHnnkkdbnfvVXf1Uf+chHVCgU9H//93/64R/+4UM952984xu6evWqXvziFx/qcY76XFzX1Z/8yZ9of39fX/va1/Sv//qv+tCHPnTTcZ988kk99dRTunTp0i11JhIJPfHEE8pms/rCF76gD3/4w3ryySclSY8//rhyuZzW1taUSqX02GOPqa+v71DPHwAA4CQQ7AEAAByjr371q1pZWdEb3vAGvehFL9K5c+f08Y9/XJLkeZ4+85nP6Pd///fV39+vhx56SL/8y7/cuu/nP/95LS4u6m1ve5vC4bAefvhhve51r9OnP/3p1m1e+9rX6qUvfanC4bAeeeQRffOb32zdd3p6Wu9+97sVj8dbXXC38yu/8itKJpOKxWJ69NFH9fTTTyuXy0mSIpGILl26pHw+r5GRET388MN3fK7/+Z//qeHhYQ0MDOilL32p3vKWt7S65J7vcY76XF784hfr5S9/ucLhsBYXF/X2t79dX/nKV26q63d+53c0Ojp621Dula98pb77u79bruvqe77ne/TGN76xdf9IJKJUKqVr164pFArpRS96kQYHB+/4/AEAAE4awR4AAMAxevzxx/VjP/ZjGh8flyS96U1vanXl7e3tqdFoaH5+vnX75368srKip556SsPDw61fH/vYx7S9vd26zfT0dOvj/v5+FYtFSdLa2prOnTv3vPV5nqff/u3f1rlz5zQ4OKjFxUVJ0v7+viTpM5/5jL74xS/q9OnTesUrXqGvfe1rdzzWy172MmWzWRWLRW1vb+tb3/qW3ve+9x3qcY76XJaWlvT6179eZ8+e1cLCgv7wD//wpmNKN39Nv9NTTz2lH/qhH9LExISGhob02GOPte7/lre8RT/+4z+uX/zFX9Ts7Kze8573qF6v3/FYAAAAJ41gDwAA4JgcHBzoU5/6lL7yla9oenpa09PT+tM//VM9/fTTevrppzUxMaFwOKz19fXWfdbW1lofz8/P6xWveIWy2WzrV7FYPNS02fn5+Zv2qLuTj3/84/rsZz+rf/mXf1Eul9Py8rIkyVorSXrJS16iz372s9rd3dVrXvMaveENbzjUc5+amtLrXvc6fe5znzvU4xz1ubz97W/XhQsXdPnyZa2urur973//Lcd0HOeOx37Tm96kn/mZn9Ha2ppyuZze8Y53tO4fiUT0gQ98QJcuXdJ//Md/6POf/7yeeOKJwzx9AACAE0GwBwAAcEyefPJJhUIhXbp0Sd/85jf1zW9+U5cvX9YP/MAP6IknnlAoFNJrX/taPfrooyqXy7py5cpNwdGrX/1qXb16VR/96EdVr9dVr9f1jW9846aBFHfy6le/Wtvb2/qzP/szVatVFQoFPfXUU7fcrlAoKBaLaWxsTOVyudVhJ0m1Wk0f+9jHlMvlFIlENDg4eNeps8+VSqX0D//wD/qu7/qu532c+3ku2WxWsVhM0WhUV65c0WOPPXbo4zbrGh0dVTwe19e//vXWMmlJ+vKXv6z//d//led5GhwcVCQSOfTzBwAAOAkEewAAAMfk8ccf19ve9jYtLCy0Ovamp6f1rne9Sx/72MfUaDT0l3/5l8rlcpqentZb3vIWvfGNb1QsFpMkJZNJfelLX9InP/lJzc7Oanp6Wu9973tVrVaf97GTyaT++Z//WZ/73Oc0PT2tCxcu6Mtf/vItt/ulX/olnT59WnNzc3rooYf0spe97KbPf/SjH9Xi4qIGBwf12GOP6e/+7u/u+Jhf+9rXNDAwoIGBAT344IOamJjQX/zFXxzqcY76XP74j/9Yn/zkJ5VMJvXrv/7r+oVf+IVDH1eSPvShD+n3fu/3lEwm9Qd/8Ac3dSRub2/r9a9/vQYHB/Xggw/qFa94xU3ThAEAAPzm2MOsfwAAAMCJeO9739uakAsAAADcDR17AAAAPrpy5Yr+53/+R9Zaff3rX9ff/M3f6Od+7uf8LgsAAAABEPa7AAAAgF5WKBT0xje+UZubm5qcnNS73/1u/ezP/qzfZQEAACAAWIoLAAAAAAAABBBLcQE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ItgDAAAAAAAAAohgDwAAAAAAAAgggj0AAAAAAAAggAj2AAAAAAAAgAAi2AMAAAAAAAACiGAPAAAAAAAACCCCPQAAAAAAACCACPYAAAAAAACAACLYAwAAAAAAAAKIYA8AAAAAAAAIIII9AAAAAAAAIIAI9gAAAAAAAIAACvtdAAAAAIDjZ62VMUaS5LquHMfxuSIAAHC/CPYAAACALud5nur1ujY2NuS6rmZnZxUOhxUKhfwuDQAA3AfHWmv9LgIAAABAezW788rlsrLZrLLZbOtzjuNocXFRfX19cl125wEAIKgI9gAAAIAuY61VpVLR8vKyPM+77W2i0ajOnTt3y7Jca62stapWq3JdV5FIRJIIAAEA6EAEewAAAECXMcbo6tWrajQad71dLBbT+Pi44vG4QqGQGo2GSqWSMpmMarVa6zajo6MaGRmRtZbluwAAdBCCPQAAAKCLWGuVz+e1trbW1uO6rquhoSFNTU0pHGarbgAAOgH99AAAAEAXMcZof3//WI6byWS0ubl5x+W9AADgZBHsAQAAAF3EWquDg4NjO36hUDi2YwMAgHtDsAcAAAB0CWutisXisT/G1tYWXXsAAHQAgj0AAACgSxhjlEqljv1xstmsSqWSjDHH/lgAAODOCPYAAACALtFoNI51Ge5zbWxsqNFoEO4BAOAjgj0AAACgC3iedyxDM+72eNevX1epVGoFfNbaE3t8AAAgOZazLwAAABB4xhhduXLFtw66eDyus2fPynXpHQAA4KRw1gUAAAACzhijvb09X5fFVioVZbNZhmoAAHCCCPYAAACAADPGKJPJaG9vz+9StLm5qWKxyL57AACcEJbiAgAAAAFljFEul9PGxobfpdxkYmJCIyMjCofDLM0FAOAYEewBAAAAAWStVblc1vLycscOrRgfH9fk5KQcx5HjOH6XAwBA1yHYAwAAAALIGKOrV6+q0Wj4XcpdhcNhzc3Nqb+/X67rEvABANBG9MUDAAAAAVSr1To+1JOkRqOhlZUV7e3tEeoBANBmBHsAAABAwFhrdXBw4HcZ9ySZTHbskmEAAIIq7HcBAAAAAJ6ftbY1bdZaq/39fZ8rOrxwOKy+vj469gAAaDOCPQAAAKDDeZ6nWq2mVCqlcrmsWq3md0n3ZGpqyu8SAADoSgR7AAAAQAczxqhUKml1ddXvUo4kGo1qaGhIrssuQAAAtBtnVwAAAKDDbWxs+F3CkY2OjvpdAgAAXYuOPQAAAKBDeZ6n3d1deZ7ndylHNjw8TLceAADHhDMsAAAA0IGMMdrb21MqlfK7lCNLJBIMzAAA4BjRsQcAAAB0GGOMNjY2lMvl/C7lvkQiEb9LAACgq9GxBwAAAHQQY4xyuVzgQz1JyufzLMMFAOAYcZYFAAAAOoi1Vtvb236X0RaO48ha63cZAAB0LYI9AAAAoEM0l+AGeVjGcxlj/C4BAICuRrAHAAAAdABjjHZ3d5XP5/0upW2stcpkMgR8AAAcE4ZnAAAAAD5qhl6bm5vKZrM+V9N+1WrV7xIAAOhaBHsAAACAD6y1Msbo4OBAGxsbqtfrfpd0LAYGBuQ4jt9lAADQlQj2AAAAgBPkeZ4cx1GxWFQqlVKpVPK7pLZzHEeDg4OanJxUOBwm2AMA4JgQ7AEAAAAnoDkQY3d3V7lcTo1Gw+eKjs+ZM2cUi8UUCoX8LgUAgK5GsAcAAAAcI2OMrLXa3d3tmUESfX19dOkBAHACCPYAAACAY2KMUSaT0c7OTk8EepIUi8VkrSXYAwDgBBDsAQAAAMfAGKOtrS1lMhm/SzlRU1NTfpcAAEDPINgDAAAA2swYo/X1deXzeb9LOVHj4+MaGBiQ67p+lwIAQE8g2AMAAADayBijXC7Xc6HexMSEJiYmCPUAADhBBHsAAABAmxhjVK1Wtbm56XcpJ8ZxHJ06dUrJZJJQDwCAE0awBwAAgK7QHE7hV7hkjFG5XNbKyoqstb7UcNIcx9Hi4qL6+voI9QAA8AFnXwAAAHQFx3GUy+V8mT5rjFGpVCLUAwAAJ4ozMAAAALqCtVa5XE6O45zo4xpjVKvVtLq62jOhXigU0pkzZxSPxwn1AADwEUtxAQAA0BWstSqVSjo4ODixwMkYo0ajoRs3bvRMqBeNRnX27Fm5rkuoBwCAzwj2AAAA0BWMMbLWanl5WTMzM0okEgqHn3256ziOjDGq1+vyPE+xWEyO48h13fvu8Ltx44Y8z2vHU+h4w8PDmpmZacvXDQAA3D+CPQAAAHSFZrhmjNHGxkbr713XlbX2lo66RCKhZDKp0dHRI3WeGWOUSqVUr9fvr/AAGBgY0MzMjMLhsEKhkN/lAACA/x/BHgAAALrCnYZm3OnvS6WSSqWSGo2GJicnjxTuZTKZe75P0CwsLCiRSNClBwBAB2JTDAAAAHSF5rLbe7W/v69cLifP8+5pnzzHcVSr1Y70mEExMDCggYEBhUIhQj0AADoQHXsAAADoCpFIRI7jHGmIxcbGhjKZjJLJpBKJhKLR6F2HQxhjVKlU7rfkjtbX16f5+XkCPQAAOhjBHgAAALqCMUaRSOTIXXTlclnlcrn156mpKY2Njcla2wq3mh+XSiWtr6+3pe5OFAqFtLi4yPJbAAA6HMEeAAAAuoLjOG2dTruzs6N0Oq1IJKJ6vS7HcVrBYbcPzIhEIpJEqAcAQIcj2AMAAEBXqNfrbQ32msd8bojX7XvqAQCAYCHYAwAAQCBZa1sTbx3HUSqV8rkiAACAk0WwBwAAgEBpduUVi0Xl8/nWEItqtepnWV3lqBOGAQDAyeKMDQAAgEBpNBp65pln/C4DAADAd67fBQAAAACHZYxROp32u4yud3BwwOAMAAACgGAPAAAAgVIsFv0uoet5ntf2QSQAAKD9CPYAAAAQCMYYlctl9tI7IcViUdZav8sAAAB3QbAHAACAjtacfpvP57WysuJ3OT1jf3+fYA8AgA7H8AwAAAB0LGutGo2GVldXdXBw4Hc5PaVararRaCgajfpdCgAAuAM69gAAANCRjDEyxmh5eZlQzyeVSsXvEgAAwF3QsQcAAICO4nmeHMdRPp/X9va2Go2G3yX1LJbiAgDQ2Qj2AAAA4DtrbWsvvd3dXWWzWRlj/C6r54VCIb9LAAAAd0GwBwAAAF8ZY5TJZFStVgn0OkxfX5/fJQAAgLsg2AMAAIBvjDFaW1tToVDwuxR8h0gkIsdx/C4DAADcBcEeAAAAfOF5nlKpFKFeh3Ichz32AADocEzFBQAAwIkzxujg4EC7u7t+l4I7qNfrcl0uFwAA6GScqQEAAHCijDGq1+taXV31uxTchbVWnuf5XQYAALgLgj0AAACciObU20KhoOvXrzMkIwDK5bLfJQAAgLtgjz0AAACcCGutVldXVSwW/S4Fh1QulzUwMMCSXAAAOhTBHgAAAI6VtVbWWm1ubhLqBQxTcQEA6GwEewAAADg2zeW3q6urKpVKfpeDezAyMqKJiQm69QAA6GAEewAAADgWnuep0WhodXVV1WrV73JwD4aGhjQzM0OoBwBAhyPYAwAAQNsZY5ROp7W7uytrrd/l4B6EQiHNzs4S6gEAEAAEewAAAGgrY4yKxaJ2dnb8LgVHEI/H/S4BAAAcEsEeAAAA7okxptWFV61WValUZK1VX1+fGo2GSqWSMpmMz1XiqOjUAwAgOAj2AAAAcCjGGHmep/39fZVKJVUqFb9LQpuFw2HNzc0R7gEAEBAEewAAADgUa62WlpZUr9f9LgXHIBKJaGFhQa7rynEcv8sBAACHQLAHQMYY1et1hcNhhUIhv8sBAHQgY4zW19cJ9brUwMCAFhYWJLEUFwCAIOGsDfS45oVatVrl3XkAwC2MMTLGaG1tTYVCwe9ycAzC4bDm5+flui6hHgAAAUPHHtDDjDHKZDLq6+tTIpF43hfzxhhe8ANAjzDGSJIymYz29vbUaDR8rgjHZXp6mjf3AAAIKII9oEdZa2Wt1c7OjhYWFuQ4Tusizlp7y5JcY4zK5bL6+voUCoXkeV7rc+zFAwDdo3l+yGaz2tnZuennPbpPNBrV4OAgb9wBABBQjrXW+l0EgOPXvFBzHEfWWhljtLy8rEqlIsdxFIlEVKvV5LquhoaGWu/eu64ra63K5bJWVlZ04cIFGWO0u7urSqWiSCSivr4+xWIxxeNxRSIRgj4ACChrrTzP040bN1StVv0uBydgcXFR/f39BHsAAAQUwR7QIzzP0+7urkKhkBzHUSqVuuuyKtd1NTU1pZGREUnStWvXVKvVnvdxksmkxsfH1dfX1zoOACAYjDFaWlpSpVLxuxScgFOnTtGtBwBAwBHsAT3AGKPt7W2l0+l7vm8sFmtNzb0X4XBY09PTisfjrWm7dPEBQGczxujSpUt+l4ETMDc3p6GhIUI9AAACjj32gB5Qq9WOFOpJOvJSrEajofX1dUnSxMSEJiYmAhPsGWNuu88gAHQ7x3FaWzage506dUrJZJJQDwCALsDZHOhSz70oi0ajSiQSvtWSy+VaYVknM8bIGKNCoaDt7W15ntfxNQNAOxljFI1G/S4Dx2h+fl7JZJI3rwAA6BIEe0CX8TxPpVJJ+Xy+NcnQdV1NTk76VlOtVtPKykpHhmTNjeKbgd7Vq1e1tramTCajnZ2d1qRgAOgV8Xjc7xJwDBzH0eLiogYGBgj1AADoIizFBbrIc6fXStLZs2dbQywODg78LE0HBwfa29vTxMTEsSz9aU76lf7fUrLm0l/P81qP2ZwM7HmeKpWKKpWKSqWSSqXSLSFeLpfT9PR022sFgE7luq5mZmYUi8WUzWYPNTQJnc91XS0uLioej7P8FgCALsPwDKCLeJ6n1dVVlUolSc8Ovjh79qwcx9Ha2poKhYLPFUojIyOanJyU67q37RhoLtltBnPGmFZAV6lUFI/HW58vFosKhUKKRCKq1WrKZrNyHEehUEgjIyOKRCIql8vKZrPK5XI3HfOwP/pGR0c1NTVFdwOAntJ8oyOdTmt7e9vnanA/otGoFhcXFQ6HCfUAAOhCBHtAF/E8T9evX7+pw6L5Qr6Tui4cx9HExITGx8dbFxnGGDUaDRUKBWWzWSWTSUWjUaVSKUUiEdXrdR0cHCgejysSiahSqdzzpN6j1nru3DlFo1EuiAD0HGOMcrmcNjY2/C4FRzAwMKD5+Xm5rhuYAVYAAODeEOwBXeR2wV4nSyaTmpycVDgcVr1e1/LyckfuaRcOh3Xx4kUuigD0JGOMrl+/fuQp6fDH+Ph4q0MeAAB0L/bYA7pMkMKnQqHQEcuDn0+j0VA2m9XQ0BAXSAB60uDgoPb29vwuA4c0OTmpsbExzlkAAPQAzvYAcAi7u7tyHKcjJ/sCwHFyXbc1iAmdLxwOa3x8nL1hAQDoEQR7QBdpDoZA+9XrdS0tLRHsAehJkUjE7xJwSKOjo36XAAAAThDBHtBFHMfR+Pi432V0rYODA+3s7BCeAug5/NwLjtHRUZbgAgDQQzjrA13EcRyNjo4qGo36XUrXSqVSSqfTXOQC6CknMYUc929sbCxQe+0CAID7x/AMoIt4nifP8widjtn29nYrRJWCNbAEAO6VMUYHBwd+l4HnEY1GNTU1RbceAAA9hmAP6BKe5ymTyWh7e9vvUnrCzs6OotGoHMdRf39/6++5oALQjUqlkt8l4C4cx9HCwoLfZQAAAB8Q7AFdorm/nuu62tzc9LucrmeM0crKiiRpeHhY4XBYAwMD6u/vJ9wD0FU8z1OlUvG7DNzF/Py8otEo5x8AAHoQZ3+gSzRfzA8MDPhcSe/JZrPa39/XxsaG36UAQFsZY5TL5fwuA3fgOI5Onz6tRCJBqAcAQI/iFQDQRYwxKhQKfpfRs+r1ura3t2WMaf1iz0MAQWWtlbVW+/v7fpeCOzh16pQSiYRCoZDfpQAAAJ+wFBfoItZaFYtFv8voael0WrlcTo7jyHEcJZNJDQ4OKpFIyFrbup3jOLLWtm4HAJ2k+cbE8vKyGo2G3+XgNmZnZzUwMECnHgAAPY5gD+gydIf5z/O81sfpdFrpdFqO4ygUCslxHNXrdUlSX1+fTp06pXA4LNd1CfgAnIhmaCep1enluq6sta1zyP7+vlKpFOeUDjUyMqLh4WFCPQAAIMc+t4UE6CDGGFlrWV5ySM2v140bN9jkPGASiYSGh4c1NDQkicm6AI5Hc2nt5uamstmspGd/3oyMjGh8fFz5fF65XE7lctnnSnE38XhcZ8+e5VwBAAAkEeyhwzS/HVmieO+MMVpaWiLUC7BwOKy5uTnFYjG5rqtwONz6vwAAR9EM8+r1ukqlktLpNOeJAHNdVxcuXFA4HObcAAAAJLEUFx1oa2tLjUZDo6OjKhQKGh0dleM4reWKuD1rraLRKBdsAdZoNLSystL68/T0dOv7HwCOotnJfXBw4HcpuE+O42h+fr61rQMAAIBEsIcOY63V1NSUHMfR9va20um0UqmUHMfRAw88QLD3PPj6dBf2tgLQDoR6wRePx7WwsMCbnAAA4BYEe+goz32xOj09rWq1qlKpJGuttre3NTs7y557d9AczoDusbe3p6GhIUUiEZamA7hnTEoPtkgkouHhYSWTScXjcc4DAADgtgj20FGeO5EvFAopEom0PpfL5TQzM+NXab4wxqharSoajbYmFjb3XDPGKBQKtX53XVexWMzvktFG1lo988wzSiQSOnPmjN/lAAgYa612dnb8LgPU5LcUAAAgAElEQVRH0NyKQaIbHwAA3B3BHnzVnOTafAe6VCopn8+rXC6rXq/fshRxc3NTp06d6voXuZ7nyRij3d1dZTIZ9ff3a2BgQMYYFYvF1j56rutqaGhIk5OTCoVCqlarPleO41AqlZTJZDQ8PEy3BoBDMcYol8txXgigyclJjY6Odv1rHQAA0B5MxYVvjDHa29vT3t6eIpGIGo2GDvPtODk5qfHx8a58wWuMUaVSUS6XUzqdPtTXQ3p2GW5/f7/K5fKh74NgicfjOnv2bFd+3wNoL2utGo2Grl69yjkhYEKhkC5evMjPegAAcGi8asCJ8jyvtdy2UChob29PklSv1w998bG7u6udnZ1Wt18QNJ+z53nPe7tQKKRarXZPz81a29qLEN2pUqm0vu8B4G6stVpbW+OcEECxWIx/NwAAcE8I9nCiQqGQHMdROp3W2trakY+TSqV0/fr1wIQc1lotLy9ra2tLxphWyNesvxn8hUIhxWIxLSwsaHZ21ueq0WlqtRpLcQHcUfPcsra2pnK57Hc5OIKDg4ObtiN5vjcEAQAA2GMPJ6q5n15zj7j7Ua1Wtbq6qtOnT3fUkpXnhnXNgRebm5sql8sql8vKZrOtwSD9/f1KJBKq1+vyPE/j4+OtwRjt+Bqh+zQDYAB4LmOMMpkMnb0BZ63VysqKpGe32ZiZmdHw8LAkhmgAAIDbY4893DdjjGq1Wmty6/PZ3NxUOp1u2+OfP39e8Xi8bce7H8YY5fN5bWxsqL+/v7XvXalUOtT9XddVOBxWrVY75koRRKOjo5qamiLYA3CLcrmspaUlv8vAMYjFYpqZmVF/fz/hHgAAuAWvDnCLe1n64Xmetre3de3aNa2urt60vPR2rLVt3zvmXjsTjnNvPsdxtL6+3trzbm9v79ChXrM2Qj3cydDQEBd1AG7RnICL7lStVrWysqJarUY3JgAAuAVXiJD07EVBcz8Xx3G0t7fXCvjuFoJZa5XJZCRJxWJRV69eVSaTae0jV6/XVa/XVa1WVSwWtbm52bp9u9xLt561VtVqVaVSqfV828kYo2Qy2dZjAtKz+1P29fWxxx6AW1hrdXBw4HcZOEbWWi0tLeng4IBwDwAA3IQ99npYM7Cz1qpcLmttbU0DAwOy1iqfzyuXy6m/v18jIyPq7+9v7Y/X/L25Qfdzgz/P87S1taXd3d3WQIjj0qytuY/dnQKPZvdhs/b19XVVq1VJ0tTUlMbGxtrWBRUKhTQ9Pa1CodCW4wFNzf+DAPCdHMdRvV73uwwcM2OMbty4ofn5eQ0MDLAtAwAAkESw17OaSz6bk9f29vYk6aalPPV6XblcTrlcTrFYTPF4XOFwWMYYFYvFu15EHPcUt5GREc3MzLTCvDuFes3QcmdnR41Go9VJ2JTP5zU6OtrW2iKRiEKhEJPs0FZ06wG4k2Z3PHrD+vq6Ll686HcZAACgQxDs9SjHcZRKpQ69LLZarba63Pw2MTGhiYkJOY5z10BPejbA3NnZueOE2UqlIs/z5DhOW/cum5+f18rKCh1WaJu+vj721wNwC2NM68059IbmPr5DQ0N+lwIAADoAV4ld7Lnh1nP/3Fy2Ojc3p3A4WNmu4ziamJiQ67p3XXrreZ6uXbumy5cv3zHUk579Wty4caO1nLcdXNdVf3+/Zmdn23I8QJIajQZBMYCbeJ6nXC6nbDbrdyk4YZwPAABAE8FeFzPGaHl5WZcuXVI+n5f0/0K9arXaWp4aJM19++72gtZ1XVWr1UM/t/Hx8bvu0XcUrutqeHiYpZNom52dHb9LANBhjDHa3Nz0uwz4oFwuM0QDAABIItjrao7jqFQqSZK2t7eVz+dbQdPq6mpgl+4sLS2pUqm0XtAaY256ges4jvr6+jQwMHCo4yUSiZsCuGZ4+HwTgQ+Dd9TRLkEL4QEcL8/ztLm5yXmmRxWLRb9LAAAAHYJgr0sZY5TNZlsv+Gu1mtbW1nT16lWtra11zH55R1Gr1bS0tNQaTlEqlbS0tNR6Ts3uu8nJyUMdb3d3V9lsVqVSSbVaTblcTtvb28pkMq2Q7yjviltrFYlE7vl+wO00pzoDgPRssMcE9t5Vq9U4JwAAAEkMz+hajuNoe3v7lr+v1Wqq1Wo+VNRe1lptbGxoZmZGqVRKknTjxg1FIhGdOnVK0uGXLubz+dZS5edyXVehUEiNRkOJROKep5I6jqPp6Wmtra0d+j7AnVhrtb6+rlOnTjFEA+hxxpjWuQ+96W57DQMAgN5CsIfAKhaLeuaZZ1p/NsaoWq3q+vXrbTl+LBbTyMhIqzPwXllrAzecBJ0tn88rl8tpaGiIcA/oYdbaQ0+1R3cKhUJ07AEAAEksxe061lp5nsemym3QHDLiOI5CoZAcx7nj1/Q79+Rr/jusr6+fZMnoAZubm6rX61zQAT3KGKPV1VXO8T3O8zze4AEAAJIkx3J12DWMMarX69rd3VUul/O7nK4xPj6u6elpeZ6nRqOhSCRy04tpz/OUzWZ1cHCgSCSiZDKpRqOhzc1NBh7gWESjUZ0/f56LOqDHGGOUy+W0sbHhdynwWSgU0sWLFzkPAAAAluJ2m9XV1UAPxuhE+/v7Ojg4kOu6KpVKWlxcVDwel+u6MsaoVCppa2urdfugThtGcNRqNW1sbGhubo6LOqDH3G7/XPSeeDxO5zYAAJBEsNdVmktH0X6lUqn18dLSkkZHRzU5OalwOKxQKKTTp09LklKplOr1uur1OsukcKxyuZz6+vo0MjKiUCjkdzkATkChUDjyvq/oHq7ranZ2ljd2AACAJIK9rmKtVTQa7Yqpt50unU4rnU4rkUgomUzKcRy5rqu5ubnWx9VqVbVaTcYYGWMUjUZlrVWlUlGxWFS5XPb7aRybTCakJ58c0Wtek9HICBehx2V7e1vhcFiDg4NHusCz1spaK2NMay9JAJ2LgUyQpMXFRUUiEabiAgAASQR7XWdqakpra2t+l9EzSqXSTd18Ta7ramRkRLFYTK7rKhwOtwLXRCKhsbExVSoVbWxsdGUQ++STI/qTP5mWJL3tbfs+V9Pd1tfXdfr0aSUSiUOHe80wr16va319XbVaTRcvXjzmSgHcr76+Pt7A63F9fX2t1xYAAAASwV5XcV1XyWRS4+Pj2t8nTPGTMUapVOqutzl9+rTOnz+vpaUlVSqVE6rsZDz8cFFnzlT08MNFv0vpCSsrK5qbm9PQ0NBdL/Y8z5PjOCoWi9rf37+pa3R3d1eTk5N07QEdzHEcTUxMMDyjh9G1CQAAvhNv93UZ13U1Ojrqdxk4hJWVFXmep7m5ua4LUz7ykUnduBHXRz4y6XcpPWNjY0Nra2vyPO+mX8aY1pLbVCqly5cva3V19Zal4Ol0mo3YgQ7nOI6GhoZYgtnDCPYAAMB34tVBF2J5RnAsLS3p9OnTmpmZ0fr6ut/ltM1v/db2Tb/jZBQKBV25ckX9/f0Kh8PyPE/ValWNRkOO49x1oIu1Vtvb25qZmem6oBnoJtZa9fX1dfU+rbi9cDisyclJXucBAICbOJYWja5TrVb1zDPP+F0GDikcDuvChQva2NhQPp/3u5xjwTCNYIhEIjp//jzBHtDBjDHa3t5WOp32uxScgGg0qmQyqUQioUQi0RrQBQAA0ETHXpcxxqharfpdBu5Bo9HQ1taWZmdnuzbYY5hGMFhrWeIHdLjmfroEe93LcRwtLCwokUi0fi4T5gEAgDsh2OsixhiVy2U21Q6gbDar6elpDQ4OdmW495rXZG76HZ3J8+imBIIgHo/7XQKOSTQa1fz8PJNvAQDAobEUt0sYY5ROp7W9zZ5mQTU6OqqpqSmtra2pWGSaLPwxNTWlsbExLiiBDtMchOM4Duf7LuQ4jmZmZjQ8PCyJ/ZIBAMDh0bHXBYwxSqVS2tnZ8bsU3IfmsqqFhQX2T4JvCoUCk7WBDuF5nhzHUalUUrFYVLVaVaVSUaPR8Ls0tNnc3JwGBwcJ9AAAwD0j2As4a61qtZr299m3rBuk02lVq1UtLCwoEokom82yZyJOFBeVQGcwxmhvb0+pVEosruhuiUSCUA8AABwZryACznEcRaNR9fX1+V0K2qRUKmllZUXJZFJnz57V+fPnFQ6TweNkcGEJ+M/zPO3s7Gh/f59Qr8vF43EtLCwwuAgAABwZV3BdoDk9rbkvC4KvXC7r2rVrunz5siSxNBInJhQK+V0C0PMcx1Eul/O7DByzgYEBnTlzRq7rEuwBAIAjI9jrAo7jyHVdwp8ulclkNDQ05HcZ6BHGGL9LAHqetZbu2R6wuLhIqAcAAO4brxq7SDweJwDqQqlUSuFwWLFYzO9S0AMODg78LgHoeY7jKJFI+F0Gjtnly5dVr9dZbg0AAO4LwV4XcV1Xc3NzikajfpeCNqtWqxobG/O7DPSAWq1GpxDgM9d1CfZ6gOd52traolMaAADcF67eutD58+d1+vRpOry6yPr6uoaGhnTq1CmW7ABADxgcHGTPyx5QKBTUaDTo2gMAAEdGsNdlXNeV67oaGBjQ2bNntbi4qAsXLigej/tdGu5DrVbTt7/9bfX39+vMmTN+l4MuFgqFuMAEOoC1lon3PYKuPQAAcD8I9rqU4zgKhUIaGBhQNBrV6dOn/S4J98kYo6tXryoWi7HcGscmHo8T7AEdwHEc1Wo1v8vACfA8j+5MAABwZGG/C8DxcxxH4TD/1N3CcRx5nud3GehS/KwAOkPzDTp0t8HBQZ06dUrWWrbaAAAAR0LHXg/hBWN38DxP/f39fpeBLkW3HtA5zpw5o5GREb/LwDGZmJjQqVOn5Lour9EAAMCREez1CGOMBgYG/C4DbVCv1zU0NMRyXKADWGtljCEQRds5jiPXdTUzM6OJiQm/y0GbTU9Pa2JiginkAADgvvFqoke4rqvp6Wm/y0AbbG9vKx6P6/z58zp37hzv8qOt2MD98DzPk7VW1WpVBwcHLJHHsXBdVxMTEyyT7xKO4+jcuXMaGxsj1AMAAG3BK4oe4TiOIpGIJicn/S4F96lcLuvatWu6dOmSIpEIy3LRVuVy2e8SAsFaq0ajod3dXbmuq6WlJeXzeYLRHnUS/+5DQ0PH/hg4fqdOnVIsFuNNOQAA0DYEez3EdV2NjY1pbm7O71LQJrVaTX19fX6XgS5ijNHOzg7dZ8/DWqv19XXt7+8rHA4rGo1qY2NDmUyGcK/HWGt1cHCgcrksY8yx/Pu7rsvP+i4wODiooaEhOvUAAEBbsa6jx4RCIQ0ODspaq83NTb/LwX2KRqN0WKHt0um0RkdH2dD9Dowx2t7e1sHBgaRnO6KbYc7W1pYikYgGBwf9LBEnyHEcRaNRffvb31Y0GlUymVQymWx1UzuO05b/R5FI5L6PAX9NT08z/RYAALQdbxn2oFAopOHhYS48A25hYUGe5xHs4Visrq7KcRw1Go3WcIheHxLR/Bpsbm4qnU5LUmuITaPRaN2O5fG9p9kRX6vVlEqltLy8rEuXLmltbe1QHXzGGHmed9vbGmOUzWa1t7d3HKXjBO3t7dHRCwAA2o6OvR7VXNaTz+f9LgVH1N/fr42NDb/LQJeq1WoqFosKhUJaXV1Vo9FQIpHQwsJCq9vkuReo1lqFQiG/yj0WzefX7LDJ5XLa29tTrVZr3aa/v/+mP0vPTq5udjvSmdMbQqGQxsfHlUqlbvr7crn8vN8DxhiVSiXt7+9rdHRUyWSy1QXquq5c11UqlWp1iCK46vU6PxMAAEDbEez1qGbnCYIrn89rfHxchULB71LQpRzHUaFQUL1elyQVi0VlMhklk0nVajUVCgUVCgUZYzQ4OKixsTFFIpFWV19Qg75mZ+L+/n5rz7RCoXBTV15TKBS65Wfp9evXFYvFmFrdY243tdbzPNXrdcViMUnPfm/V63VFIhE5jiNrrba3t1sdoJVKRRcvXtTBwYGy2axc15XneapUKif6XHA8isWiPM8j9AcAAG1FsNfD2Ig72HZ3d/XAAw/oBS94gcrlslZXV/0uCV0mEonc0iW0tbWlra2tW26bTqeVTqdbgySi0ahmZ2cDt0l8802Pa9eu3TbI+07NrqrvVK1Wtbm5qdnZWS7ie4S1VpFIpBWEN5VKJUWjUVlrtbq6qmKxqFgspqGhIVWrVeVyudZtPc/TpUuXTrp0nKD19XWdPn2anwkAAKBtCPZ6lOM4GhgYUCgUYvplQDUaDe3t7clxHI2Pj7e6P4B2cV33njt7G42GGo1Ga+/HmZmZwHTuNTv1VlZWDhXqSc92zs7MzCgajd6yJDebzapSqWhiYkLJZPKuy5Wbj+04TuDCUDzLWqtkMtnqvmsaHR2V9GwnZ7Pzrlqtand398RrhP9KpRLnagAA0FZcPfS4yclJv0vAfdjb29Pu7q6MMYrH436Xgy5zvxefxWIxMF0pzeWOzzzzzD3tZdYcYDM2Nnbbz1cqFa2trenKlSut/6vP/bo2OwT39va0tramfD7fWv6LYAmFQpqcnLzle35zc1NXrlxhOS1aqtUq4R4AAGgbgr0e5rquhoeH/S4DbRKJRPwuAV2mub/XUTUajY4O9jzPk7VWlUpFW1tbWlpaOnSn3nPt7u5qZGTkrv8HjTFKpVJaWVlRpVJphXfValXXr1/X3t6eisWi1tfXdfXqVdVqNcK9AHIc55Y3zNLp9JG+r9C96LAHAADtxFJcKJlMMoAh4La3tzU3N6eDg4Nb9ne6E9d1NTs7q1wux78/bstxnPsOJJrLSztRtVrVjRs37vsCu1wuK5/P6/z588pkMtrZ2bnjMUulkq5fvy7XdRUOh29Zvis9G4guLS3pwoUL7M8XMKFQSGNjYyoWiyqVSn6Xgw4VCoVYcg8AANqGVxVAF8hmsyoWizp//rxmZmaUSCRuO6FRkvr7+zU8PKyBgQENDg5qfn5eExMTJ1wxOl1zL7h2BHudyPM87e/vt62+9fV1bWxsaHh4WMlk8nlvb4y5baj33M+vrKywLDeAHMfR1NSU32Wgg0WjUb9LAAAAXYSOvR5nrVWxWPS7DLTB2tqa+vv7NTU1pcHBQYVCodZyH8/z1Gg0WksFjTGKRCIql8vK5XKamJhQOp1mkApaIpFIWwKler3eccMzrLXK5/PK5/NtPW4+n9fk5GTbnm+lUtG1a9c0PDysiYkJOnwCwnEcps7jriqVCvviAgCAtiHY62HNDds7taMG965cLuvGjRutP7uuK8dx1N/fr2g0qkqlcsvysHA4rKmpKV28eFHWWq2vr7M0V89+XaLRaGu6a69pV7CXyWTaGna1y3HtedbupbP1el17e3sKhUIaHR0l3AsIuixxN41Go6O3KQAAAMFCsNfDrLXsAdTlmheXdwvqGo2GLl++LEmamZnR/Py8dnZ2lEqlTqRGPw0NDWl8fFye5ymXy8lxHIVCIZXLZS0sLEh69uuTyWRUrVZVKpV65oI9HA635bmm0+mOW5boOI5GR0e1v7/f9i7VXC6nyclJ5XK5th47nU5rdHS0bcfD8THGKJPJ+F0GOtidtsoAAAA4Ct7672Gu6951jyf0nq2tLa2urnZkh1U79fX16cyZM5qdnVWxWFSj0dD4+LhGRkY0MjKi06dPq1Ao6PLly8pkMhocHNTs7Kxe8IIX6OzZsxoYGPD7KbRFc6P/wcHBWz6XSCQOPYjlbqy1qlar932cdnMcR2fOnGl7B9zu7q4qlYpOnz7d1m6cWq3GcvkA6YU3RnB06+vrTMYFAABt41heVfQUz/Naky4LhYK2trb8Lgkd6Ny5c6rValpbW/O7lLaIxWKamZlRPB5XrVZTLBZTPp/X1tbWPXWlua6rqakpDQ8Pq16va319XZVK5Rgrv3+u6yoSiSgcDstxHBljFA6HFYvFNDIyImttq3ukGRo1u/WWlpbaEv7Pzc1pZGTkvo/TbsaYY+tOfeCBB1Qul7W+vt7W454/f16xWIwlfB3K8zxlMhltb2/7XQo6UDweV6VSkeu6Ghwc1KlTp/wuCQAAdAGCvR5hjFG1WlU6nVapVKJTD3cVjUZ17tw5LS8v6+DgwO9y7kkikdCZM2e0vb0ta61isZiGh4eVz+eVzWY1PDysUql030vlZmZmNDIyoq2trY5bdtfX16epqSklEglZa2WtbQWYzXCv0WioWCxqd3e3dZ9mwHdwcHDfe9DF43FFIpHW3nB9fX0dF0Z5nqfV1dVj2ZLAdV098MAD2t7eVjabbdtxY7GYzp07x157J+xunZLNfRWr1ap2d3fbPpQF3WF0dFSzs7Otn8XW2q7ujAcAACeHTT56yPXr1/0uAQFRq9VUqVQ0PT2t5eXlQC0XaoZTQ0NDstaqXq9reXm5NQSjXVOgt7a2lM/ntbCwoEQioa2trZsu/qPRqKamppTL5U7sQj8UCuns2bMKh8MqFAq6cuXKoZdutiPAHR8f1+joqMLhcGsaszFGrut23Ebx1lo1Go1j22fUGKOtrS3Nzs6qUCi0bQlttVpVKpXS2NgY4d4J8DxPnudpd3dXtVpN4XC4NfhAevbfuRmUB+nnJE5eqVSS53mEeQAAoO3o2OsBxhgVi0Wtrq76XQoC5uLFiyoUCtrc3PS7lOcViUR05swZhUKhE10KFwqFtLi4qEgkotXVVZXLZUUiEZ0/f17ValXxeFzPPPPMbferi0Qi6u/vV7FYbEvwMzw8rMnJSV29evW+j3WvEomEFhYWtLm5edvnMzMzo+Hh4Y65qDXG6Pr168e+/9+5c+dULpfbuu1BsxswFAp1VFjaTZqdrnt7e9rb2/O7HHQB13X1ghe8gEAeAAC0Ha8ueoDjOG3ZBB+95/r16xoaGtLQ0JDfpdxVIpHQhQsXVKvVdPny5RPd38rzPF2/fl3pdFqLi4saHR1VJBKRtVZLS0sqlUqan5+/5X6jo6O6cOGCpqen9eCDD+qhhx7S2bNnFY/Hj1xLNBr17f/64OCgSqXSHafBbm1t3XeA2eyOaoYu93OsRqNxIkM9Njc3276/oDFGKysrdIgdk2YH3tLSEqEe2sYY0+ocBwAA+P/Yu3MeNxI0T/j/OBjB+76ZmWQeSqmq15kvsOj9BvIWg7UK2HXGbGC8NcbbFxigzB6znAVmvZW1xloDtDlud5eUh/JOJu/7CsbxGlqylaWUlAcZEST/P0BQVV7xSOIR8cRzLBJbcdecYRjQdR31et3pUGgF6bqOcrmMXC6HTqfjdDgPUlUVOzs7aDabjg6sr1arGAwGKJVKODk5gSAI8Pl8uLi4wOHhIQ4ODtBoNCAIAmKxGDweDy4uLjAYDCCKIkRRxMHBAQ4ODnB+fv6sluFIJOLYNk5RFL+7iOTq6grFYhF+v//JlXumaaLZbKJWq8EwDIiiiEgkglwuN59x9tR47TCZTJZSVTcajVCtVpFOp1kBtECmaWI6neLs7OzFcyaJZlRVxfb2NlRVdd1YAiIiIlp9vBpYc5Ik4ezsjBV79GztdhuCIEBVVadDeVAqlcJgMHDFFsrBYIBms4m9vT1MJpN5pdbR0RH6/T4SiQTi8TgGgwHev39/b75bMpmELMtoNpsvWm7jVBXXY2dHXVxcoFqtzmeXfY9pmjAMA1dXV7i7u5t/j2maaLVaOD09hWEYT/5zL2rm3ffM4g+FQgv/2fV6HY1Gw7Y/y6b4+PEjk3q0UIlEYr7Nmkk9IiIiWjRW7K25WcUe0XMpigLg01IKO1oXn0KSJPj9fldVE5bLZfh8Pqiqei/R9a3E4+7uLmRZxs3NzYs27PZ6PYRCIUe29D5lKHyj0UCr1UI0GkUsFoOiKBAE4YvknCAIaDabqFarX60GnEwmODs7w97e3pOqAO18XazVatja2sLp6enCN5JXKhXouo5MJgPLsuaVk4IgsJLviSzLmi84IFqkZrOJaDTKpB4REREtBRN7a44XdvQSsixjf38frVZradtDn0sQBOzt7cEwDFQqFafDuadSqWB3d/dJ31Or1V6ckPP5fI4lXz+vUHyMWWtts9kE8GmRiCzL9xJ84/H4UZV4k8kEl5eXKBaLj3rNsyxrIVuAH6vRaMDn82FnZwcnJydL+fntdhvhcBiyLGM6ncLj8SCZTEIURSYTvmM2sxEAx1bQUiw6oU9ERET0OSb21pxpmgiHw+h2u06HQisonU7DNE1XtLnOqKqKcDiMZDKJ6XSK09NTp0P6wmAwQL/f/+7MuZnpdIp8Po92u/3o7/mcLMtIpVJQVRVnZ2dP/v5FmM29e67pdPqikQGDwQC3t7fI5/PfjcM0TdsT1dfX13j9+jVyudxCN+TOGIbxRWK40+nMKxmZ3PvSbBFLq9WCpmkYDAauq0qm9ZBOp50OgYiIiNYYE3trThRF5HI5JvboWVRVddV8xnw+j2g0ClEU51tn3er8/PzRXzsajRAKhSDL8rMqO2aVak4l9QA8KyG5aO12G4qiIJFIfLMtVxAER7ZTfvz4EQcHBxgMBra8JmuaNl9YwsTelyzLwvHxMcdV0NLFYjF2UBAREdHS8CxjzQmCMJ9DRvQUsiwjEAjg5ubG6VAAfHosR6NRHB0d4c9//jP+8pe/uCKZtAitVgvT6RSFQuHJ3+vz+aAoCo6Pj1lthE/biWu12rwa67dmbbhOzFGbTqe4vb1FoVCwbRnNYDBAq9Vam+fKoliWhW63y6QeLd1shigRERHRsjCxtwEEQcD29rbTYdCK0XUdmqYhEAg4HQqAT9WDlmWt5YW4rus4OTmB1+tFNBp99PfJsoxwOOyKqkrLslxz8Vqv13F+fg5d179IaJmmiVqt5lBkn9pj2+02SqXSk5Z9vES5XMbd3R3a7Ta63S40Tdv4BRGWZWE8HjsdBm2AVCrldAhERES05tiKuwEe2jZJ9Bj1eh2ZTMYVs6d0XV/rVibTNOfVXMPh8MGW3Fn1rcfjQSgUQiAQgGEYuL29dSDi+2abWN1iOBzi+PgY+Xwe4XB4vi12Nv/QSeVyGV6vF7u7u2myWlMAACAASURBVLi8vITX651vd17WUo/PF5X4fD6USqWlHGdZLMuCaZr3XgNM03xRcpTvi7RssiwjEoms9XsXEREROY+JvQ3BCxh6jmazCUVRsL+/j0qlgkaj4VgskUhk7TcLdjodZLNZhEKhe3/XHo8HuVwOwWAQuq7DMAxomob379+7psVS0zRYlgWfz2frxtlvMU0T19fXiEQiCIVCmE6nqFarTocFADg7O0OpVMLBwQEMw4Cu6wiFQjg+Pl76sWXZnW/9s/bp2c2ozxPFw+EQ9Xp9npQVRRGpVAqJRGKeNJlVIQqCwEQK2UKWZUiSNH9d/q2nVGATERERPZc7z+5p4TweD1KplKMtaLSa7u7uoGkastmso4m9QCBg+yZTp8xmY/p8PkSjUYTDYQyHQ1cl8h6iaRr8fr9rEnsznU4HnU7H6TC+8PmCFVEU8cMPP9hyXLclvWaP6W63i3q9DsMw5sm9r7Xfm6aJSqWCyWSCRCIB0zTR6XQwHo+xvb09/zPObmrNkoSzyj/Lsjbm9YQWKxwOI5FIwOv1QhCEeSXpcDhErVabP65UVUUqlXLd842IiIjWDxN7G2JW3TAajRxvQ6PV02w2kU6n4ff7Hdkm6vF4EAwGn7RpdlU1Gg2k02mk02kYhoHhcIiTk5OVqFb8baskPd4s2SRJ0tLn3w2HQ8fapmdJO03ToGkaJEnCaDRCvV5/1vzMdruNdrt972OzEQLAp0Rev9+HYRjweDzQNA29Xo/vg/RsiUQCqqri5uZmvt1almWk02ns7Oyg0+mgUqlgb2+Pr4dERERkCyb2NoggCNja2sLR0ZGrq37InSzLcuwiRRAECIIwr1xbZ/V6HfV63ekwnsVtc/ZWjWEY8Hq9S68km06n6PV6CIVCL3pOm6aJyWQCy7Lg9XoBfL0acFYpV61W0W63l5q8bLVaiEajmEwmCAaDqNVqXJRBC1Mul7G3t3fvearrOm5vb1GtVnFwcABFUQCAr4dERERkC95K3CCzuUP7+/s82aQnE0XRse2rsyobPm7dzTRNeDwep8NYWePxGKFQ6JtfI0kSYrEYdnd3sbW19ezE3O3t7Ytu8BiGgVarhdPTU3z8+BEnJyfodrvzBJ5hGDAMY16JOB6PcXp6ikajsfSKRNM0cXp6iuvr63mrJNGijMdj9Pt95PP5Lz6n6zouLi4QDAb5fkVERES2YcXehhFFcT6I3w2bNMn9dnd34fP5YBiGY5txBUFw5ew2uq/X6yGVSjkdxsrq9/uIxWIPfk4UReRyOUQiEei6jk6ng2AwiMPDQ5yenj456T7bplwoFB69Wfbz5Ra1Wu1eZammabi+vsbNzQ1EUYSiKPP5eIZhOLbAyclKY1pflUoF+/v7823bnxuNRvPnJxEREZEdmNjbQKIoIhqNot1ur31bI72cz+fD9fX1fJaQE2KxGGRZ5lwsl+t2u8jn8w9e7NL3tVotpNNpxGIx9Pt9KIoCRVHg9XoRiUQwnU5xdHQ0n0VXqVRQKpWQyWRwfX395ON1u10kEgn4fL5vJr9mFXaNRgPtdvub8x4ty4JhGK5JwpumCUVR2IpLCzWZTDAYDJDP5x987nk8nkcnzImIiIheirexN9Rs3h5bReh7hsMhtra2vtsiuCySJCGfz2M6nTq6lZe+zzRNmKY5n7dGT2OaJq6urpDNZnFwcICtrS0kEgl4PB7c3Nzg9PT0iwUTNzc3CIfDUFX1Wce8vLycV+J9LaZqtYr379+jWq2uxBKXz0mS5NgIAVpv1Wr1wffFSCTC10AiIiKylWA51R9DjptV1Nze3n6xVZDoc8ViEZqmoVwuO3L8aDSKXC6HDx8+sBLM5V6/fo2rqytWA9toZ2cHpmk+q2oP+FRdlMlkEA6HAWBecSmKInq9HobDIeLxOCRJwuXl5cpUzhYKBSiKgrOzM6dDoTX16tUrtNtt1Go1AICiKNjf32e1HhEREdmKFXsbTBTF+dymN2/efHW2E5HH43G0UqfT6WA0GuHw8NCxGOhxZq2PZJ9arfaiitrpdIrr62scHR2hWq2i0WigWq2i2WzC4/EgFAqhUqmgXC5jZ2cH8Xh8gdEvz+yxyCQLLUu9Xp+fOwmCgN3dXc50JCIiIttxxh7NL3qy2SxSqRRqtRqGw6FjixLIfRRFcTSxZ1kWPB4PW8dXwGQyYRuazUajEURRhCAIL1pSoev6vYUYD9E0DTs7O/B6va5fwFQulxEMBhEOh9FqtZwOh9ZQp9NBLpeDoigIhUKQJInvU0RERGQ73lakOUmSoCgKcrkcDg4OcHh4yAt0AvBpaP7W1pbtlS+SJEFV1fkMsQ8fPth6fHq66XTKij2bzTbQ2mEwGOD4+BjhcBjpdNqWY76EKIpfzCUkWhTTNNHr9ZBOp1kZSkRERI5hxR59YdZG4vF4UCqVcHp6yuHjG67ZbCKRSECW5fmGzJeQZRmyLEOSJHg8HiiKAo/HA4/Hc+9zlmXNB/v3+33O11sRrFixVzqdRq/Xsy25p+s6zs/Psbe3h2az6drEmSRJkCQJg8HA6VBojbXbbeTzedze3kKSJAQCAW7FJSIiIlsxsUdfJQgCRFFEoVDA+fm50+GQg3K5HEajESaTCQRBmF8wS5I0n9U4+zV73Mw+J0kSZFmeX+iIongvYWeaJqbTKXRdx2g0gqZp0DQNo9GIibzfaLUkvHsXw9u3LcRiL0+wLoPT8xg3UTAYfPbijOcaj8fQNA3hcBjNZtPWYz9WPB7HZDLh6wgtVb/fn9+kmi2Y+t3vfudwVERERLRJmNijbxJFEX6/Hz6fD6PRyOlwyCGzKoQff/xxPsfroV+fJ+tmvxuGMU8CzBJ39Dzv3sXw889ZAMBPP317FppTZFlmhZSNcrkcTNN0ZFOt2+cpGobBRQa0dLOK8kQiMZ872Wg0EIvFWLVHREREtmBijx4lmUzi6urK6TDIIYqizLdkurXtbhO8fdu697sbSZLEx8iSJBKJ+fZby7Lg9XohCIJjFdV2tf4+V7PZRDabhaqqXAZFS9XtdpFKpeb/f3d3B1VVEQwGOZqAiIiIlo6JPfouURQRCoXg9XoxHo+dDoccIEkSut0uEzYOi8UM11bqzYiiyJmcCxQIBJBIJOD3+2FZ1ny7qyAI6HQ66HQ6jibY3J606Pf7SKfTvDFFSzUYDJDP5+99rNfrIRAIuP45QkRERKuPiT16tHA4zMTehrIsiy1F9CjcQro4Ozs7CAQC6HQ6uLm5Qa/Xczqke0zTdH2ra7lcxqtXr+D3+zEcDp0Oh1aUx+NBIBBAu92ef0wURaTTadRqNUynUwiCgEAgMB9F0Ov1kMlkVuJ5QkRERKuNiT16FFEUXT1LiZYjHA4jlUrBNE3OTaNHYcXey4miiP39fQDAycmJa/8+LctyfcJiOp3i7u4OxWIRZ2dnvDlFjyZJElKpFCKRyHzxUzAYhKZpqNVqKBQKCIVCiEajmEwmX1TOTqdTnJ6eIhKJIJlMzhdLERERES0aE3v0aH6/3+kQyEbFYhE+nw+GYeDDhw9Oh0MrQFGU+SIVer5Xr15hNBrh6urK1X+Xsw3XbtdsNqEoCnZ2dnB0dOR0OOQSgiAgHA4jEAhgOByi1+tBFEUoioJgMIhEIoHJZIJyuYxut4tAIICtrS2EQiGk02kYhoH3798jHo8jmUzi5OTki+VQsyRgu91GJBJBKpVi9TsREREtHBN79GiCICASiaDT6TgdCi3Zzs4OgsEgfv31V5im6XQ4tCJUVWUb7gupqgpJknB5eel0KN8UCoUQDodXZnbd3d0dotHovVZJ2kyzc5l0Og1RFDEYDJBOp5HP5+fb3KfTKS4uLu49VgaDwfwmVyqVwmAwgGmaqNfrqNe/Pft0Op2iXq8jHo8zsUdEREQLx8QePZokScjlchgOh7Asixfwa2q2ye/9+/dM6tGTKIoCwzCcDmOlzVr6fD4fRqOR0+F81dbWFsrlMvr9vtOhPBrbxAn4tJCmUCigVquhWq0+62fUarUnf4+qqpBlnnYTERHR4nHYBz2JKIp4/fo1Xr9+zdbcNSVJEizLYoKGnkwURSaDF2A6nUJVVafD+KpYLAZd1+8tEnA7RVEA4ItWSdo8g8EAlmWh2+3aelxVVVeidZ2IiIhWD28d0pN8Pvh5d3cXpmmi2WyiUqk4GBUtisfjQTab5cUvPYsgCLxwXQBJklxdWeb3+11dTfgQPi5pZvY6pSiKrctUBEGw7VhERES0WVixR88iCAIEQYAkSUgkEq6uLqHH297eBgCcnZ05HAmtolVZpuBmgUAAoihiOBw6HcpXhUIh26udXmq2uZQoFovBMAzbH8OKonArLhERES0FzzDoxSzLQjAYdDoMeiFVVeH1enF+fs52SnoWtuK+XD6fR71ed22CtFQqYTqdrlxibzgcQlVV7O7ucozEhptMJo4ssJAkiVV7REREtBRM7NGLSZKETCbjdBj0QolEApqmMTFD94iiiN3dXezu7gL4tA0yn88/OATeMAxufHwBRVHg8XjQaDScDuWeQCCA3d1d/PDDD5BlGRcXF06H9GSDwQDv37/HeDxGqVRCKBRyOiRySL/fh6ZpyGazth6XN0CJiIhoWThjjxbCsixks1nUajUuXVhR/X4f0WiUVVd0T7FYhCAI8Pv9+OGHHzCdTmEYBl6/fg3DMFCv11Gv1wF8qoQJh8MOR7y6kskkBoOBq55/29vbCAaDaDabKJfLts4kWzTTNFEul2GaJlKpFHq9ntMhkUNarRbi8bitx5wtcCEiIiJaNCb2aCFms/Z0XZ9f5NNq6Xa7sCwL4XB4pbZd0nIpioLr62sAgK7r9+aUBQIB7OzswOv1olwuYzQaPVjJR98niiLC4TBubm6cDmUuFAohGAzi5OTE1cs8nqrVaiGRSDgdBjlI0zR4PB4oimLbsqjJZAKfz2fLsYiIiGizsBWXFiqZTDodAj1TOBx2/dB+sp8kSRiPxxgMBl8sHxgMBvj48SM8Hg9ev36NYrEISZKY3HuGfD6PyWTiqiqyTCaDer2+Vkk9APNEDh+nm6vf76Pb7aJQKNh2TC5vISIiomXhWS0tzGxLLq0eURSxtbWFm5sb26oXyP0ODg6gado32+snkwnOzs6gKAq8Xi+AT5V99DShUAjn5+dOhzEnSRIURUGr1XI6lIUTRRGCIHBsxIbTNA2qqtp2vHVLkBMREZF7MLFHCyUIAme0rbBV23RJiyWKIjKZDBRFgd/vh2maODo6etT3aprGpPALSJIEj8eD0WjkdCgAPi1JGY1Ga5mkLZVK89EDtLkCgYCtW2p545OIiIiWha24tFCGYcDj8TgdBj3R7OJGFPmSsKlmW0+9Xi8mkwnK5TKOjo6Y/LBJuVzG1tbWvOqRliMajUJRFFfNMiRnlMtlyLKMUqlky/HsrA4kIiKizcKreFo4JvZWj6qqME1zLatz6PtevXoFSZLw/v17nJ2d4e7uDu12m0k9GzUaDQwGA9s3dX5NtVqFz+dbq2H/iqIgl8vh9vaWVeWEyWSCi4sLBINBRKPRpR+PMx2JiIhoWZjYo4VjYm/1eL1ezv/ZUKVSCaZp4uPHj5w55jBd121tDfwW0zTRbDaxtbXldCgLUygU0O12OXKA5sbj8VJHCEiShHA4jO3tbZ4bERER0dIwsUcLx+TA6vF4PKzW20Berxd+vx/n5+esYHKBcDjsqq3Ud3d3kGV5LdqDZVmGz+dDtVp1OhRyEVmWIcsy2u32Un7+/v4+CoXCfOs8ERER0TLwLIMWbjweOx0CPZGu62wT2kCBQAAAk/FukMlkoOu667bQGoYBRVGcDuPF8vk8er0eK5Ppnmg0urSKPZ/PB0mSIEmSaypxiYiIaD0xsUcLJYoiN2OuoOFwyDahDdTr9SAIAi86HRYKhZBIJHB9fe10KF/QdX3lh/4HAgEEg0FUKhWnQyGXicfjS0umr/rzhoiIiFYHE3u0cLFYzOkQ6InG4zEEQVirQfn0fZqmQdf1eeUe2UsURcTjcWxvb+P6+hqj0cjpkL7QbDaRTCYhSZLToTxLKpXCzs4OyuUybzrRPYVCAYIgoNFoLOXn+3w+tt8SERGRLdh7RwslCAJyuRxUVUWlUuFWzRVhWRam0ym8Xq8rkwu0PKPRCJFIBP1+3+lQNkqxWEQwGMR0OsX19bVrFzq0223EYjFsbW3h4uLC6XAezev1Ynt7G6Io4uLiwlWzC8l529vbCAQCODk5Wdox2IJLREREduGtRFq4WRXK3t7eylZ5bCKPx8OKlg1Uq9UQiUTWYkHCKvH5fDg7O8PR0ZFrk3ozFxcX8Pv9CAaDTofyKH6/H7u7u+j1ejg+PmZSj+4RBAGRSARHR0dLXRrFubVERERkFyb2aClEUYSqqtjZ2XE6FHoCLlHYPKPRCI1GA7u7u5yzaCPLslammsc0zZWJNxwOo1QqoVKp4O7ujtue6Qs+nw+maS79sTGdTtm1QERERLZgYo+WRhRF+Hw+JJNJp0Mhom+oVCoYDAYolUprsQF1FRiGsTLD9ff29jAej9Hr9ZwO5bvy+TzK5TKazabToZBLeb1eW6rTu90uE8tERERkCyb2aKlEUUQqlVqJSg8CW6c32OXlJSaTCfb391em5XJVybIMj8cDv9/vdCjflUgkoCgKrq6unA7lu1KpFEzTXNqWU1oPgiDYknBbZpsvERER0eeY2CNbrEplyqba2toCAEwmE4cjISddXl6iUqlge3sbe3t7CAQCTMovwe7uLgzDQLVadTqU74pEIqjX665v0w+FQkilUri5uXE6FHK56XRqy/y7SCTC108iIiKyBSf7ki04RNq9wuEwQqEQTk9PWWFAaDab6Ha7SCaT2NnZgSiKGA6HODs7czq0tTGZTKAoykosqzEMYyVev3O5HKrVKgaDgdOhkMuNRiNbHtOSJEEUef+ciIiIlo9nHLR0giCwEsylZFlGJpNBs9lciSQD2UPXddzd3eHXX3/FX/7yF3i9Xvzwww9IpVJOh7YWdF1fmSR6p9NBOBx2OoxvkiQJkiQxqUff5ff7kc/nIYri0pNuHG1BREREdmFij5ZO13VMp1Onw6AHFItFAECtVnM4EnKzX3/9FdfX10gkEkin006Hs/KCwSDa7bbTYTxKu92GJEnwer1Oh/JVe3t76Pf7GI1GTodCLubxeLC3twdd13F0dLTUOXsejweBQGBpP5+IiIjoc0zs0dK5fTbTppJlGaqq4vT0lJv76Lt6vR4+fvyIRCLh+gout7NreP+itNtt7O3t4ccff8SbN28Qi8WcDmnu8PAQhmFwtt4Ka7Uk/PJLEq3WcivcZjcYZVleaoW6IAgoFoucr0dERES2cf/gHFp5iqJAEARYluV0KPSZcDgMXddXKsFAztI0Dbe3tygUCuh2u06Hs5J8Ph8kSVqpKuZyuYxKpTK/GbC9vY1Op+P4a0cymQQAnJ2d8f1lhb17F8PPP2cBAD/9VF/acTKZDCzLwnA4XNoxZsdRFIXz9YiIiMg2TOyRLZLJJNs9XWY8Hs+Hezt9gU6rYzqdQhAEJuufIZ/PIxqNolarrVzbqGma0DRtXunkhmqkSCSCZrPJx+GKe/u2de/3ZUin04jFYjg+Pl5qtZ4sy4jH40zqERERka145kFLJ0kSUqmUq2c0baLhcIjRaITt7W2nQ6EVkkwm0e/3mUx5IkmSEIlEcH5+vtI3ORRFAeCOEQuiKK5U5SM9LBYz8NNPdcRiy3lM+f1+pFIpfPz4celLotzUpk5ERESbg4k9soUgCIjH406HQb/RarWgqqrTYdAKsSyL1SjPUCwW0e/3l94GuGyapsE0TUQiEadDAeCOykFyP8uybNn8HovF+PpIREREtmMrLtnGDRUe9DeqqiKVSmE8HjsdCq2QXq+HTCbjdBgrJRqNQlVVXFxcOB3KQmia5oobAt1uF9lsFplMBh6PB41GA+Vy2emwyGUCgYAtFcaqqkKWeVpNRERE9uMZCNnCNM2Vmym1rkRRRKlUgtfrRa/Xw9XVldMh0YrhTManyeVyuLm5WYubG/l8Hl6v1xVbaCuVynz232g0wv7+PqbTKer15S1goNUTiURseUxwWzgRERE5hYk9soUgCEzsuUQ+n4coivjrX//qdCi0gnw+HyaTidNhrIxUKoXpdLoWW4QjkQgikQhOT09d8xj4fF7h5eUlisUiE3s05/V6oSgKGo3G0o8liiJbw4mIiMgRHARCtjBNk0POHebz+bC/v49gMIjz83Onw6EV5fF4+Fx+glAohE6n43QYCzEajSAIgmsrDzOZDG8g0T2FQgH9ft+WKuNms8lqZiIiInIEE3tkC27QdI7X60Uul8Pu7i4GgwHev38PXdedDotWlJsTO27j9Xrh9XrXJrE3a3l144zF3d1diKKIy8tLp0Mhl0gkElAUxbbHxHQ6Ra/Xs+VYRERERJ9jYo9sIUkSh0o7wOv1Ym9vD16vF6enp7i7u3M6JFpxoigyUf9Is7ZQO7Zx2uXm5gaRSASKojgdyj2qquL29pZJZ4IgCIjFYshkMri+vrb12D6fz9bjEREREQFM7JGNtre3nQ5h48TjcfT7fZydnblmJtaqabUk/PJLEq2W5HQorqAoCltxH6FUKsEwjHsz4NaBpmkYDAbY2tpyOpR7ptMp/H6/02GQw2RZxuHhIdLpNG5vb22voPN4PLYej4iIiAhgYo9sIooi72Q7wOv1YjAYOB3GSnv3Loaff87i3buY06E47vDwcG0WQSzbbMnIOlY3XlxcQFEURKNRp0OZGw6HCAQCTodBDpIkCaVSCZPJBB8+fEC73bb1+KFQaC2f70REROR+7I0k2/T7fadD2CiyLENVVQyHQ6dDWWm//30X//7vfvz+96uVzIpGo0in0zAMA7quo9/vv2gzpCiKUBQFx8fHvHh9hG63i1AoBFEU13KgvqZpkCT3VLGORiMEg0GnwyAHpdNpAHBkOZSiKNja2nLVc4KIiIg2Byv2yBaWZXFhg81CoRAMw+CWyBf6t38L409/CuPf/i3sdChPEggEYJomWq0WRqMRkskk9vf3n/3zEonE2lagLcPNzQ10XUc2m3U6lKWQZdlVswODwSDG47HTYZBDAoEAYrEYbm9vbT+2IAjY2dmBKPKUmoiIiJzBsxCyhSAIrhu2vu76/T5kWWYFwQu9fdvCH/5wh7dvW06H8iSBQACtVgvNZhPVahVHR0cQRRG5XO7JP8vj8SCRSHB+1BNdXFwgGo2u5RgCSZJcl9hrNptOh0EOiMfjKBaLaDQajlSoZ7NZKIoCQRBsPzYRERERwMQe2cjv9/OOto2m0ykmkwliMc6Ge4lYzMBPP9URi7l/26YoikilUjg8PIRpmvcSHZZl4erqCrFY7EmJplgshr29PfT7ffz666/LCHttTadTNBqNtVwcJIqiqxJ7kiSxYm8DJZNJZDIZXFxcoFKp2HpsQRCwt7eHaDTKcxsiIiJyFM9EyDaWZbFqz2Yej4fbcDdEMpnEjz/+iHA4jEajgdPT0y/aZsfjMWq1GnZ2dr7780RRRDabRS6XQ6PRwM3NDdtwn6FSqUAUxbVa7BAIBGAYhqseD5qmIRKJOB0G2UhRFKTTaZyfnzuyJCoajUJVVVbFExERkeO4PINspaoqqypsoqoqRFFEr9dzOhRaklZLwv/5Pxn8t/8mI5UK4OrqCp1O55vfU6vVEA6HUSwWcXFxce9zgUAA+XwewKcZapPJBLe3t7Zvl1w3pmlCltfn7TYQCLjuhkGj0UAqlWI77oaQJAk7Ozvo9/uOzZH1er2s1CMiIiJX4BkJ2UYQBGSzWZ4I2yQajXJxxjO0WhJ++SWJVsv9VRj/9//m8f/9f3H8z//pwfn5+XeTejMXFxfw+/1IJBLzj/n9fuzs7KDVaqFWq+H8/BwfP35kUu+FRFGELMuOVBQtSyAQcN0NmmazCUEQ1qoykr5ua2sLAHB5eelYDKIocq4eERERucL6lBCQ680SeqFQ6NEJCHq82d+vaZoAPiX2yuWykyGtpHfvYvj550+bTH/6qe5wNN/2X/+rDFHs4z/9pyuMRo+fAajrOi4vL1EsFjEcDjEajbC9vY1arYZ63d1/5lUz2ya8TlvBRVGcv864Sa/XQyqVWqskKn0pm83C5/Ph6OjI0Tjc+BwgIiKizcTEHtkumUxiOBxiOp06HcrK8/l8CAaDiEQi8/mFk8kE3W4Xsiyj3+87HOHqmW2/dfMWXEVRsLW1BVVV8V/+yyk07emLPQaDAWq1GorF4rzaqdFoLCHazRaJRNBqufex9ByNRgP5fB5erxeVSsU11Xvlchlv3ryBqqquaxWmlxEEAfl8HpZlIRqN4uTkxPHE2mzOJKv2iIiIyGmC5abp17QRLMvCZDLBycmJ06GsHEmSEAqFEA6HEQgEYFkWNE1Dp9OZJw8SiQTC4TB0Xf9ihhqtPq/Xi729vXnL7EsqwURRxA8//ADLsnB2dsbW7QUTRRFv3rzB0dHRWlXsAZ9ei/L5PEKhEBqNhu0bSb+mUCjA7/fj5OTEVcs96GUODw+hKAqGwyEGg4ErHm+xWAzZbJbLM4iIiMhxrNgj2wmCwAuuJ/J4PCiVSvB4PNB1HYPBAOfn5w8mYmq1Gmq1mgNRkh3y+TyazSbu7u5e/LNyuRxM08TNzQ2TekuQTCbXrg13xjAMXF1dQVEU7O7uwu/34/LyEobx9OrRRbq5ucHh4SGy2SxHEawJj8cDWZbx5z//2elQ7mHXAREREbkFtxiQIxRFwatXr9ZqU+QyKYoCSZLw17/+FUdHR0zEbDBFURYyo9Ln8yESieDk5ATdbncBkdFvrWMb7m9pmoYPHz7Asiy8evUKqqo6HRLOz88RjUYRDAadDoUWQJZlCIKAV69e4eDgAMViEaFQyOmwEAqF2IZLRERErsCsCjlCkiQIgoCDgwOcn5+7mfxchwAAIABJREFUZkaTm7HKkYBPz52XPl9kWUaxWESj0WDVyRJ5PJ6NSZqen58jn89je3vb8TELmqahUqnMY+FjfLWNRiOcnJzA6/VCkiQoioJCoQBRFKHrOjRNw2QyQbvdtu2GlyRJiMVi86VVRERERE7iGQk5RhRFSJKE3d1dp0MhWgmhUAi6rr8oyevz+XBwcIDhcOiKOVXralaNvI5tuF9ze3sLWZYRjUadDgXNZhODwQDFYtHpUGgBJpMJOp3OfAzB+/fvcXx8jEqlguFwCEVRsL+/jx9//NGWeGRZ5s02IiIicg0m9shRgiBAEAQEAgGnQyFyvWAw+KJqPUVRUCqV0Gw2cXl5ucDI6LdmCb1NG6x/e3uLfD6PSCTidCi4vLyELMuuaNukxZtOp+h0OqjVahgMBjBNE9fX17YcezKZsA2XiIiIXIOJPXKcIAjY3t52Ogwi11MU5UWtZplMBsPhENVqdYFR0dcYhgGfz+d0GLbqdrvodruuSaa1220kk0mnw7in1ZLwyy9JnJ0p+OMfU/jjH1NotTYrAbwowWAQh4eHiMfjODs7s7X1fZOqcYmIiMjdOGOPHMe73t/Hlh8CPrWvP3emk8fjQSgUwtHR0YKjom/ZxOeuruuuWKIBfGrJPTg4cDqMe969i+Hnn7P493/3409/CgMAfD4LP/1Udziy1SAIAjKZDGKxGCzLQqPRcGQTPM9diIiIyC2Y2CNX4HBzou+rVqvY2dlBIpGAaZo4Pz9/dAVfLpfDcDhklYmNRFHEZDJxOgzbjUYjhMNhp8MA8GmRBvApse2W95m3bz9tSv7977v4D/9hNP9YqyXh3bsY3r5tIRYznAzR1YrFIhRFweXlJQaDgWNxjMdjeDwex45PRERENMPEHrmCoigIBAKOnqQTud1gMMCvv/4KACgUCkin07i4uPju94XDYQQCAXz48GHZIdJnLMuCqqobl0ztdDrI5/NQVdUViU3DMKAoimsSe7GYMa/O+4d/+Ful2S+/JPHzz1kAYPXeV0SjUXi9Xrx//97pUNDtduH3+zdujiYRERG5D2fskWvw5Jjo8cbjMUKh0HfbwURRRKFQwO3tLUzTtCk6Aj5d+BcKhWe3T68yTdOQTqedDgPAp1gymYwjx57N03vMDL23b1v4wx/u5hV9dJ8kScjlcri7u3M6FACfKlPZjktERERusHlXG+RKoii6pnWLyI1kWUY6ncbBwQF+/PFHJJNJNBqN735fMBiEYRjodDo2REmfu729hWEYG7kc6O7uDsFgENFo1OlQcHZ2Br/fj729PWQyGYTDYfh8PlvmAM7m6b17F/vu184q+diG+7BMJgNN09But50OBcCnmyvNZhOGwX8vIiIichZbcckVBEHYyKoWom8JBAKIx+Pzdq/xeIxWq4VerzefHfY9kiSxUs9BZ2dnODw8RCqVcmTAv1MGgwGur6+xvb2NwWDgeBvs0dERotEoAoEAIpEIRFGEIAgwTRNXV1cYDodLOe6s+o5VeC+jqiqi0SiOj4+dDuWeu7s7eL1e+P1+nsMQERGRY5jYI1cwTfPRSwA20SZu1txEsiwjHo8jFApBURRYloV+v4/b21sMBoNnJeiCwaDjSZVNZpomLi4usLu7i8lkgm6363RItun1ehiNRkgkEo63T2qahmq1+sXHU6kUSqUSPn78iPF4vPDjfj5Pj56vUCig2+268rXs4uICr169gqIoTodCREREG4qJPXKNaDS6URUtT8VZPuspHA4jGo3C5/PNq/La7Tb6/f6LFw+oqopQKOSKQfObbDQa4ebmBltbW7i+vt6o5N5sk7PTib2vqdVqkCQJW1tbODk5cTocekAwGISqqvj48aPToTzIsix0Oh0kk0m+TxMREZEjmNgjVxAEAR6Px+kwiJZOFEUkEgmEw2EoigLTNNHr9XBzc4PBYLDQ6kxFUaDrOltxXaDT6UAQBOTz+Y1K7M02nSuK8uj2cbv1ej1EIhGnw6CvKBQKqNfdXfU4Go1gmiaXgBEREZEjmNgj1+Bwf1pXqqoikUggGAxClmVMJhN0Oh30er0XV+V9i67rnPvkIu12G9lsFoFAYJ7w2gSmaUKWZdcm9gBWRLtVMBiEIAiur+YfDAZ8DBEREZFjmNgjVxAEwdH5NPF4HP1+39UXnrRa4vE4IpEIVFWFKIro9/uoVCro9/u2bVGcTCaQJAmyLEPX9a9+3fc+T4ujaRp8Pt/GJPZmjz83zkab0TQNoihCkiRXbTgNh8NIpVIYDoeIxWKwLAutVgvVanUjqnBFUUQ+n3fNFtxvMQwDk8kEPp/P6VCIiIhoAzGxR67h8/ng8/lsX6Lh9XqRy+Wg6zpOT0+Z4KBnkWV53mLr8XgwnU7R7XZRqVSWtnHze0zTxGAwQKFQwMXFxRefDwQC2NragizLMAwDx8fH301syLIMv98Pn88HRVHg8XhgmiYqlQpM08R0Ot2IpMNzaZoGVVWdDsM20WgUhmG4OrE3nU4xHA7xww8/YDQa4ezszJHHcCwWw3A4xGQyQSKRQC6Xw3g8RigUwng8Rr1eRzKZxOHh4ULmZrq9cjSTycCyLNfOZ/yter2OfD7PdlwiIiKyHRN75CpOXEzlcjkAnypL9vb2cHp66qqqDXKvYDCIWCwGv98PSZIwGo3QaDTQ7XZdkyAul8vY39+H3++/l2Dc2tpCOBxGpVJBo9HA9vY2Xr16de97LcuCaZowDAOyLEOWP71l6LoOTdMwmUwwHA7h8Xiwt7cHQRBgGAZardbKXIzbTdM0BAIBp8OwTSwWc3XyaOb8/BzpdBrpdBpv3rxBo9FApVL55vd4vd6FbdINBAIoFAowTXPeutxoNFAul+99Xbfbxe7uLorF4oPJ+sfK5/OIx+PQdR21Wg26rrtqHIbX60UsFluphSadTgeZTIaJPSIiIrIdE3vkKsucN/aQWeWRIAgQBAGyLGN3dxcfP350VdXRIhcq0PP9dvGFZVno9Xq4vb3FYDBw1WNmZjKZ4O7uDsViEZVKBclkErIsYzwe4+TkZN5+fn19jWAwOF+2IUkSRFGcJ/R0XcdgMPhq5VW73Z4nJAqFwnzLdaPRsPOP63qj0QjRaNTpMGwRCATg9XpflICyU7VaRSqVwvX1NQqFAqbTKZrN5vzzoigiFoshHA5DVdV56+7d3d2L20VTqRTq9Tru7u4QCASgKApardaDX3t9fY1Xr149qsLd5/MhGAzOK2xlWYYkSZhMJjg9PYXX60WhUACA+XPcLl6vFz6fD91u94ubadvb22i1Wis3HqNWqyGbzTK5R0RERLZiYo9cw4mkSD6fvzfwWhRFKIqCUqmEs7MzJtTIscUXi9RsNhEKhZDNZlEul9Hv979I0M2SlM81q1zSNA3Hx8eIRqPIZrOIx+O4vr62vcXerUaj0bzycVW1WhLevYvh7dsWYrGvVzenUqkHH2tuZlkWhsMhrq6usL29Pa++jUajyOfz0DQNvV4PtVoNg8EAkUgE2WwWmUwGvV4P9XodoihC0zSYpolMJjNfAGGaJkaj0bxC7nOqqs6T4IPB4JsJtul0inq9jp2dHXz48AHApxb5WCwGVVXh9XohyzJEUYRlWZhMJhiNRuj1ehiPx5hMJvP329FohHa7jWQyiZ2dHdzc3KDf78Pn88Hj8aDX6y28gl0QBORyOUSjUei6jlQqhaurq/lrRCqVgiiKX1QrroLZghwiIiIiO6321QWtFVEUIQiCbcm0UCgEj8fzxSY7URTh9Xqxs7OzMpUmtHjpdBrxeByiKGIwGKBarS7lItcujUYDPp/vq1VAi9Zut9HpdJBOp7G/v4+zs7OVaMlcNl3XYVkWVFVdmcTwb717F8PPP39KXvz0U/3BrxFFEYFAAOfn5zZG9nKzqtN+v49Op4O9vT0YhgFVVXF1dfVF8nv2OA+FQojFYjg4OIBlWfeSau12e97OHgqFcHh4OE/OzZ6PkiQ9aRZnrVZDOp3G9vY2vF4vPB4PJpMJxuMxGo3G/L8fc8PMsizUajUYhjGfEWcYxvz/m83mwlrrPR4PSqUSAODo6Ai6rmNrawulUmn+Xmya5sq+91qWhWaziWQyyS25REREZBsm9sg1LMtCLBa71/q0TLlc7qvtMqIowu/3Y3t7G1dXV7bE8y2WZfEiwUa7u7tQVRXX19fo9/tOh7MQg8FgnrRe1Fyw77EsC5VKBYFAAH6/n4m9/0fTNITDYdRqNadDeZa3b1v3fn/I7u4uDMNYuX/z2eKKm5sblMtl5PN5TKdTXFxcfHVupmVZ6Ha76Ha784/Nxjv8NrFWr9chSRKi0SjS6TQymQyazeZ8PuVjWZaF4+NjvHr1Ct1uFx8/fnzxTYdms/nF+6+qqtjb20Ov13vxv+Vsju1oNMLl5eX849fX1wA+Jf0sy3rSfNLHVo/aqdvtIpFI8D2biIiIbCM6HQDRjCRJCIVCtpwMR6PR787AmcWTz+eXHs/3sCXYHrIs4/Xr1xAEAcfHx2uT1AP+1mqbSqVsP/Z4PEY4HLb9uG5VrVaRTCYhiqv5FhyLGfjpp/pXEymiKEJVVRwfH9sc2ct1u134/X4An54zNzc3qFarT16GM1s88xDDMNBoNPDhwwfc3t4iEonMZ7w+xWQywV/+8hdcXl4+O6nXakn45ZckWq2H3w8nkwlqtdp8Dt9LlEolaJp2L6n3uel0+uS/51n16Lt3sRfHtyij0Qj1et2VM1eJiIhoPUn/9E//9E9OB0E0I8syUqkUhsPh0uYyCYKAUqn0qIsoQRCgqioEQXC08kQQBCQSCdTrD7e90csFg0Hs7u6i0+ng6upqLZOppmkimUza/jgaDodIpVKwLIuz9vCpYm82D+0lcw3darYtWlGUe1VsbpdKpZBOp1Eul21rk55MJmg2m+j3+460Zv+v/5XAzz9nEYsZ+Lu/e7gVeDQaIRKJzOcFBgIBCILw6HhFUZy/556eni4yfJRKE8RiBt6+bcHnc89r9mAwgKZpCIVCAMDqPSIiIloqJvbIVWYVLOFwGM1mcynJlXg8jmAw+OhqGUEQ4PP55kPVnSAIApLJ5Mq27rldKpVCPp9HuVxe6+SppmmIRqPwer22JpRmCb1CoYB+v//kqpx11O12kc/nMZlMVm7z5/domgZN05BMJh/ceOpWpVIJ5+fnjlTqOrVg5LGJsVarhel0Op9BmEgkEI/HMRqNvohdEAR4vd75v3upVIIkSUup4PT5LPzd3w1dldSbmS0tmVVkEhERES0LZ+yR68xOgDOZzMK34omiiEwm89023Ie+L51OQ9d1tNvthcb0GOtYPeYWpVIJXq8XZ2dnG1FNdnV1hf39fXQ6HVurUGcLSIrFIo6Pj1cm2bMsuq6jXC5ja2sLx8fHa5fsbLfbiEQiSKfTrphT+j2qqjp688Yps7bqx+h0OvP/FgQBqVQKpVJpvkV49pzOZrNIJBIwTRPT6RSSJOH9+/dLid/tZluhVVV1OhQiIiJaY6s54IfWniRJiMViC59vl0wmn/29oigin887MiuMyzMWbzZPTxRFHB8fb0RSD/hURVKpVLC9vW37sev1Ovr9Pvb3920/thu1222MRiPs7Ow4HcpS3NzcIBKJQFEUp0P5Lp/Pt/HJ5qewLAvVanWepH/9+jVyuRwURUEsFsPR0RGOj4/RbDZxdHTkdLiOajabnLdHRERES8XEHrmWKIqIRqOIRqML+XmSJCGZTD65Wu+3MW1tbSEQCCwkpsdiYm+xgsHgQrdJrppGo4HJZIJSqWT7sW9ubmAYhiPHdqPz83N4PJ4X3XRwK13XYRgGIpGI06F8k8/nQzabRaPRcDqUlTOdTnF1dYWzszMEAgHs7+/PW7Gn0ykajcbGJ7UajQam0ykr74mIiGhpmNgjV5tVyS0iuZdOpxcQ0aeYisUifD7fQn7eY1mWtbJbNBdlNtspn88jm80inU4jlUo9aZtkPB7Hzs4OyuXywlu9V8nV1RV8Pt/CEuePZVkWzs/P4fV6kclkbD22W11dXSGdTr/opoNbVatVZDIZ1752ybKMUqmEer3OxN4LjEYjnJyc4O7uDh6PB3t7e06H5CrrupCJiIiI3MGdZ9pEnxFFEblc7kUXhh6PB7FYbGEXl7PNunbOzdnUxJ7P50M+n8f+/j5evXqFWCwGSZKgqir8fj8ymcyjq52i0Siy2SwuLi4cmZXoJrqu4+bm5sXPrecwDAPn5+dIJBKOtLa7zWwLuN1JVjvMqkMTiYTToTwomUxiNBqt9dIcO7VaLRwdHcGyLLx+/fpJN13W2Xg8ZmKPiIiIloZnXLQyAoHAszd5LroySBAEiKKI3d1d1Ov1eyfsD/33Uz6m6zrG4/EXxxRFcaNamjweD7a2tuDz+dDv99Hr9dDv978Ybv/DDz88KkkXjUaRz+dxeXlp69IIN+t2uwiHw9jd3cXp6amtxx6Px7i5uZlvyt2kx/ZDWq0WYrHYWlaN3d7eYmdnx5VtmaZpcszBghmGgbOzMxQKBbx69QqVSgXNZvPBrxVFEbIsP2szdKsl4d27GN6+bSEWc/84BSb2iIiIaFmY2KOVMKvam0wmT74AUFUV4XB44VVJgiBAkiRkMpkHT9g/n4v32BN6QRAgCAL+8pe/3Pu43++HruuuuyhelkAggJ2dHfT7fRwfH2M6nT74daIoQhCEBxOhn5sl9a6urtDv95cR8sq6vb3F4eEhEomE7UmlTqeDcDiM/f19HB8f23pst2m32wsbF+A2g8EAlmUhm83i9vbW6XDu6fV6iMfjToexlm5ubjAcDpFKpZBOp9FoNFCr1QD8bcxGJBKBaZr49ddfn/zz//Vf4/iXf8lgNBLwD/9QW3T4C9fv95dyLkJERETEswtaCYIgwOPxYH9/H8Fg8Enfm81mlxTV3xJxoih+8UuSpHv//Zhfoig+WE3m9/ufVdGwijKZDIrFIu7u7nB1dfXVpB6AR10g5fN55HI5XF5ePrvic52ZpolGo+HYgoPr62sIgrDS8/ZaLQm//JJEq/X8GXm6rgN43GN6Fd3c3CAej9s6vuAxRqPR/DWaFm/Wmnt3d4dIJIIff/wRr1+/xps3b+DxePDx40cIgrASm5NfqlwuYzqdbswNOiKiVWUYxvyXaZobt2SPVhMr9mhlzBJoOzs7aLfbj6r88Pl8CAQCK3OxbBgGWq3WFx+PRCIbk5RKpVK4urpCp9P57tcahvHNNrr9/X1IkoTT09ONSYw+x3Q6dSyxYVkWbm5uUCwW0e/3V7JN+t27GH7++dMNhJ9+etmstnVtC+31euh2u9je3sbJyYnT4dxjGAa8Xu9KPvZWRbvdRrvdhizLUFV1vjUX+JRcjcfjuLu7e9LP/Pu/b8Lns/D27ZfvmW5kGAZOTk6wt7cHVVVX5ryEiGhTWJYFy7JQrVYxHo8hy/L8PWo245vIrXhWQStlltyLRCLY2tr67tfncrmVulAWBAHdbveLj3u93q/OKFo3mqY9+t/MsiwYhoFAIHDv44qi4M2bN/MLKSb1vi0ajTr6dzQYDHB3d4disbiSF7tv37bwhz/cvSjBMGsrX8Rd4UVUEC7D5eUlZFlGKBRyOpR7ptMpvF6v02FsBF3XMRgM7lVit1qtZy3RicUM/PRTfSXm681YloWLi4t5FQgREbmDYRgYjUY4PT1Fo9HAYDBAp9OBpmkrVSRCm4sVe7SSJElCOByGoihfTUgEAgGoqroyiT3LstDtdr+YxzeLf9aqt85SqRREUXzSHLx+v494PD6vtolEIsjn82g2m6hUKssKdW0oigK/34/37987Gsfs33wVL3ZnCYaXCAQCC3uOL7KCcFFkWUYkEoFlWdje3sZf//pXp0OaG4/HyOVyiMfj87v1hmGg3++j0Whw6cGSdbtdbG1t4YcffkC9Xp/P4VtXuq7j+PgY+/v7UBRlZc5RiIjWlWmauL29/Wq30GAwgKIo85uwRG7ExB6ttFAo9NWB//l8fqXurpim+WBV3uxCU5bltU7uKYqCVCqFs7OzJ/05m80misUigE/zFOPxOK6vrx+sfKQv+Xw+VyxmyWQy312Css6CweDC/vyzykEnWxRFUUQ8HkcwGISqqpAkCZqmYTAYYDKZOBbXQ25vb9Hr9eYn7JIkQZZlxONxxONxXFxcuC7mdWKaJiqVCjweD5LJJACsfXLPNE18/PgR+/v78Hg8vFAkInKIaZq4urr65siju7u7+QKkz2dSzzrJiNyAiT1aWaIoIhgMPpjYC4fDkGV5pU6WLcvCcDj86ufX/Y1je3sbrVYLo9HoSd83HA4xHo/xu9/9Drqu4/T0lBfhTzCZTFwxM2QwGCCTyXyzCnedeb3ehW1sXkQF4Uv4/X4Ui0VMp1P0ej3U6/X5Zly3euiEvlKpYG9vDzs7Oxu/tXnZZom8VquFUqkEy7JQr//tMXx2puCf/zmLf/zHO+zursfrg2EYOD8/x8HBwUqdqxARLZJpmrAsC+12G8FgELIsL/y8dHb+8flr7aw6//r6+lHnX/1+H/1+H7e3t/D5fFAUBaFQiNvOyTWY2KO1lMvlXJGseCzTNB9cmjGj6zoCgcDaJTwSiQSy2ex8rthzW2evr6+RTCZRqVQcrzxbNePxGIZh4M2bN/MTFif+DpvNJmRZxt7eHo6PjzduA5ksy9/cAP1brZaEd+9iePu25ZoZY6IoolAoIBQK4e7ubqXmgn7t7/P6+hqHh4cORrZZRqMRzs/PUSqV7lWx//M/Z/GnP32aw/fHP146GeJCaZqGcrmMbDa7Uucs9HyzLgzTNOfJAEEQYFkWkwO0cUzTRKfTQblcnp97RiIRpNNpeDweAC8rbJidSzYaDQQCAXi93vlrrWVZODs7e1YxwGg0wmg0gmmarpsbvCyz161ZcpSvV+7DxB6tLMuyHrwQjsViK/diY1nWNzcydrtdpFKpbyb/Vk0oFEI6nUa1WkW/38dkMnl2Qmk6naJcLi84ws1xdHQ0X0ijaRqq1aojcVSrVQQCAaRSqSdvyNw0//qvcfzLv2QwGgn4h39wtm1RkiRIUgb/+39H8Z//8xDV6upVzX5tLqGqqk6FtLFGoxEuLi7mIxaazSb+8R8/vR7Mfl8ns+UhHM6+GUzTxOXl5fycT5ZlmKaJdDqNeDzOxwBtBMMwYBgGbm9vv6iW63Q66HQ68Hg8CIVC8Pv983mkszl3swT5t2beGYaBVquFarU6v77I5XKIRqOQJAmWZWF/f3/+nvPUaxCv14tCobAxz9nBYIBarYbpdIr9/X2nw6EHMLFHK8uyrC8qQgRBQCaTWck73996Q6nX6wiHw0gkEl+dKbhqAoEAhsPh2s9SWhWdTgeFQgHtdtvROEajERRFcTQGJxiGAVlerbdkn88332T8P/6Hjv/+30VUq3389NNqJfWAh+cS+v1+7OzscF6nA4bDIS4vL1EsFmEYBnZ3O2tVqfdb19fXePXqFQRBYFvuGjNNE9Pp9N6N3NlM4WaziXg87lRoRLYwDAOCIKDX6+Hm5uabIzqm0ymazeaD13qyLMPr9SKfz0OSpAeTa4IgfHGTuFKpzJ9ns2tFn8+HZDL56Jvafr8fuVxuvqBxnV+zZ1V6V1dX9xKw4/EYgUDAwcjoIat1FUH0/8zm0f122Hw8Hl/ZF1hFUb46Y0/XddTrdaTTabRarbVoN133ZSCrRlVVWJbleLu3pmkIBoOOxuAETdOeVB3293/fhM9nObogQ1VViKKI9+/f4z/+RwF/+EPM0Xhe4qG5hH6/H4IgoN/vb+zsRycNBgNcXf3/7L1ZjCtpmtb/xOrw7vBup+1M53aymhpQC0pCox6pJMTyF92avgCJvgGBBKLnBmlQg5gBUWrUDUwNNRctpi5aormZ6eJm5tw1SAiVKC5GFC2EpqfqnJOrM9NOZzq9hbcIx/a/yI6o3E/a6SXC/n5S6pyTJ9P+bMfyfc/3vM97gnw+DwAPdiucFRRFIRAIIJ/P48svv5xoZqSu6yiVSigWi66dwxAexpqzybKMUql0788Mh0Py2RMWnuFwiIODg2ddP62KLVVVsbe3h2w2i1AoZJeJXhf5aJq+sWYyDAO9Xg9+v3/k841hGORyOft3l+F8tcqVb6+3B4OBPUciOAci7BFciWEYd5xeNE0jmUy60q1H0zREUXzULdVoNBCLxRCJRFyVXfUQDMMsdRdUp8HzvCNy7ViWXZqyhusoivIkQfN6Ftw8G2QAQKvVQjKZRC6XA3A69/FMml6vB1VV7SzQwWCAfr8PVVWhKIqdr/McnJiV6CQ6nY4t7hmG8WjXwmnAsiwymQwCgcCN65IoihO/Dw8GA9RqNSQSiaW8Bi4iljtJkiTU6/W3NgczTZMslAkLi1UaO+lNkZOTE7tMN5FIIBQK2cKbx+O5c95dXFzYTZpM04Qsy2+tHqIoChsbGws7R7XeC+Bmdp5pmnYztGq1ahtQJEmCKIquXHMvMkTYI7iS+zLpEomEaydEFEXB6/UiFAo9WvalqqodJut2aJp2hJBE+AonnD+qqi6EI3VUZFl+UhnWQ1lw82Jvbw/r6+vY2trCwcHBSA1AnM5gMMDr168BXF2vVldXEY/Hbaex5ToeDAZot9vodrsjX9Oc9nk6kU6ng9PTU+TzeRwfH0+se/R1WJZFOBwGRVHo9XqgaRosyyIejwMASqUS+v0+aJpGMBhEJpOZ+AIVuBKTreckuAtd1+3sL13XMRgMIEkSJEl60j3NKusjEBaZSV8zrz+uoig4PT2F3+9HJBKBLMv3iun9fh9HR0fwer1QFOVJ9xSe5x8s+V0EQd4wDJyfn0PTNKysrNiC3VWGMgOO45DNZrG3twfgajPa7a95ESHCHsF13NdBlmVZxGIxV++i0DSNXC6H09PTB8U9WZYhCMKMRzYdbtvjCfOl0+nANE37GJwXmqa5+jwel8Fg8KSMvfuy4OaJYRjY29vhDuASAAAgAElEQVTD2toastnsg2VmbscwDBweHt75fjAYhCiKSKVSyOfz0DQN/X4fhmFAURR0Op07zuTr177bnydx8N2PJEmoVCooFAoolUqPNpsahWg0ilAoBJ/Ph+FwCNM0EY/H7VwhWZZxcnJi/7zVwTGVSiEWi+HycrJi7LQWvYTpQ9M0/uzP/myknw+HwxAEAV6vd2HmdgTCQ9A0DZ/PN/VGgL1e7633iH6//2D80X1Ym5aGYdhCnqZpGA6HUBTF1VFQwNVnE4/Hsbu7C0mS7I0u6zUZhnGjqkzXdXK/ciBE2CO4kmAwCEmS7J2YZDI55xFNBpqmsbKygkQigYuLiztlRxzHLUwuHcMwC/NaFoXj42Osra3NtUmLpmlgGGasDEY3iyKapsE0TTAM86Dry8mv7/j4GDs7O+A4bqFce2+j0+ncuE5bXZ1ZlgXHcYjH49B1He12G51OB36/H6lUCtVqFZeXl3ey/YiD72FarRYoikKhUMCbN29GckdSFIVEIgGv1wuWZUFRlO1IkCQJ5+fnby2TvM7Z2RlyuRwajcZEN6hIWZN7GWWRG4vF7HnrY109CYRFgqIohEIhVCoV14lC1iZmOBzGcDhEt9uFYRgIBAKIRCKud+1ZDUmCwSDK5TJarRai0aido1ev1+9sZLVaLYiiuJSb8U6FCHsE10HTNDweD4rFInq9Hi4vLxGJRBbmwsIwDARB+GVuFeyOUKqqwu/3o1wuz3mEk4GiKFKK6zCsnJFoNDo3YU9VVdA0jWKxiN3d3ZF+1+2iiGEY4Hn+QYHBya/PcqiJovjkznKLyH1OgUgkAlEUIYqiLVg/5PZymiPTaTSbTQSDQeRyuSe7Q1mWRaFQAMuy6HQ66Ha7drnkuA05Op0ONE1DIpHA+fn5WI9xH4syj1k2rNLbpyAIAlKpFPmsCa7Fcq2NK0r7fL6Jua5niaqqN+7bKysrCIVCCyHO3+7Y/RTX4/n5OQKBADiOI9czh0CEPYIrsezBfr9/IdttX3cTxGIxxGIxO79l1uHh9xGPxyGKIgzDgCRJaDQadunSKLj9RriIdLtdpFKpuT2/pml49eoVXrx4MfLvul0UMQwDHMc9uEB0+utrtVqIRCJLLezdR6vVsktYeJ5HsVh8UAy6rzsv4SbVahWbm5tPinPgOA4bGxuQZRlv3ryZ6DhOT09RLBZxeXk5sU0q0hnVPVgLYaupzlPLC60cPgLBjRiGgcFggGazCY7jEAwGIQiC7Vh7isCzKDE8wWDwXpe11Z0XcM86xzAM7O/vj/TZWBEl6+vr4DjONa91kSHCHsHVLMMOgfUaKYqCYRjY2dlBvV5Ho9GYi+MtlUohGo3i7OwMDMMgGo3eKIXWdR2GYdjNMSxX5XA4tH/GKoUSRXEqQeiE8QmHw3N3Uuq6Dk3TEIlEHu0UfRu3iCLBYBCxWAyapqFSqdjlHAzDIBAI3MjYvF1+64bXR3gYj8cDmqbHdopNGyeXe1tczzR6LOPOanjS7/dxfHw88XEMBgPIsoxkMomzs7OJPKYsy2i32wiHw0sxv3E7h4eHI0dG9Pv9GxuhVgSDU7C6Y17P1yIQrnN9s6pWq4GiKHAch3Q6faeDuJXNZn3/eoyS29F1HQzD3DhPrBx40zQRi8XmOLqnY5omms3mWIKrpmkol8soFAqOuo4tK0TYIxBcwnUXXyKRQCKRQLfbRb1en4mlPRKJIJlMgqZpHB4e2oHw9XrdzgWjKAo+nw8Mw0BVVXg8HoTDYWxubtq7fDRNw+v1YjAYIBwO4+LiAoqiTH38hLfDMAzi8bgjGiAMh8OFDBPPZrMIh8Not9vwer145513AFxNBhmGAc/zN37eyeW3t+F5nuRmvoVEImE7nJ2IW463fr8Pn8/34P9HIhGk02moqjoVUc+iXC5jY2MDl5eXE8uWrFQqCAaDRNhzMIZh2OXY43B4eAiv14tOp4NkMjm34P3rAiNFUXaHUE3T4PP5EAwGASzHJjrhaVAUhUAgcMOhapomhsMharXavVVU1Wp1YVx61ymXy1hbWwPwlTPPNE10Oh2kUilXCePPmZP0ej1XvdZFhgh7BIILsSZZwWAQfr8fuq7j4uJiJHfTY/A8j2w2azvrOI6Druuo1Wr2TtR1LIeXaZo3RMbBYGAHnvv9fgQCAVAUhXK5jOFwiHw+j1QqNdWFF+HphMPhGxkb88Tn803MBeMUCoUCvF4v9vf3bzhYrQnRixcv7pzD778v4fPPfXj//fs7ZTuJcDjsmM/Mic4zmqYhCMLYXadn8ZqcXu5toWkaPB7Pvf8XjUaRSqVwfn6ORqMx1XEoioJ+v49UKjWxbuKmaaLRaCAejxNBxcHUarWxf1dRFHtD0wqgn/bC+Ho3T6vjc6/XgyzLtgv2OvV6HRzHIZlMIhwOO85ZSJgPFEUhGAwiFArdqC4AYG/w32Z7exvlctkRUUKTpN/v4+joyHarWa+91+vZ5gY3XMMpinp2jEqv17PXeIT5QYQ9AsHFWC4+hmGQyWQQi8VQKpXG3kWmaRpra2sQBAGSJEGSJBiGYd+kxsU0TXS73Ttlt5eXl/ZuF2H+PCWzahZwHAfTNBfKyZlKpeDz+bC3t3fn/PR4PFhZWYGu63eEvU8/DeGzz0J4770+ikXnOqjS6TQ0TXNMiakTnWeJRMJeRI/DLF6TW8q9H3KH0jRti2yzWkSenp5ie3sbHo9nYtesbrfrmjKuZUPXdZyfn9tVC89lMBjg5OQE+Xx+IiLAbReeVS1hiXiDweDJcRuqqqJcLuPs7AzhcNjeTLYe+7HxXhcSgSsxXlVVaJpmn7vWWCmKuiEc6rqOQCAAQRBISbADoWkauVwOsiyjXC7b173hcIhqtYpYLGYbA6xuq/l8Hl988cWcRz55+v0+9vb2kM1m4fV6cXp6CtM0US6Xkc/n4fV6XSGIsywLnufHnp/U63X4/X5yrs4ZIuwRCAuC1U13Y2MD+/v7Y4l7q6urME0Tu7u7EysregwrZ8Pv9zvCJbbsDAYDRywm3TAJGgUrU+/g4ODGeclxHDKZjJ2rd5/jxy0OqlAohGq1Ou9h2DjxfYtEIs96j5z4muaF3++/112QSqWgqurERD3LJfn++xI+/TR0r1tS0zT0ej2k0+mJxRioqkoWSA7Eyp+btBO00+k82bl3W7ijKMoWzSznndWp8+DgYCKZuVZumFV+KQgCwuEwotEogK+qSCyRbjgcot1uo9vtYjgcjjWGi4sLCIKAlZUV8Dy/EJ1HFwkrVmd9fR2vXr2yK3kajYZ9fvA8j3w+D0EQFs6tdx1N0+5UHum6brv5gsGgK47dRCKBcrk81u92u12cnZ0hk8kAIOX784IIewTCAmE5+NbW1rC3tzfS78ZiMXg8Huzu7s60eUKv10MkEiHCngNQFMURopqiKNB1Hclk0vUdVlmWRS6XQ7lcvuHw8Pl8drD/q1evHnRKusVBxTDMxBwsk8Bp71s+n7e7iI+L017TvLDiIfr9/o3vp9NpRCIR7O/vT+y5LJfk55/78NlnIQD3uyVPTk7w4sULOz/2uTjBOU24iSWoHR0dTeXxm80mIpEIgLudNK0SRyvbzxLMLAfcdViWRSqVwt7e3tTmcrIsQ5ZlnJ+fIxAIwOfzwTRNu0PwpI5fWZaxv7+PQCAAr9cLj8cDjuPsL0tIJCLCfLCEZZ7n73UrD4dD7O/v2zncywJFUchkMvb57AZomkY4HEatVhvbtddsNtHr9VAoFGwxnjBbiLBHICwYNE2D53nE4/FHOwZeh2VZJJNJnJyczPzmawl7hPmjaRp0XUcmk5lrVpppmqhUKsjn864W9liWxcbGBlqt1o0SVYqiUCgUUK/XXf36rmOaJliWHXtCuMgkk0n4/X7s7+9PpWnG4SGPDz9M43vfq6JYXPz33zRNtFotrK+v4+joCLIsIxQK2aLeJI9Byx35/vsS3nuv/6Bb0hJtM5kMDg4Onv28lmBBcAaGYdii3rQ2MAaDAfb391EoFOw4CoqiIMsyWq2WLeY9lVk1MrovZmUWz0FRFARBQCQSgSiKAIhLaJZY7tVer/fWCIJlEvWAq5zXSCTiuuNxEll7w+EQpVIJW1tbExwZ4akQYY9AWEBomkYikUC9Xn/SQrJYLNplE7OGZdmlu+k7mVKpZJcOvHnzZm7j6Ha7MAzD7iDrFLxeL3iet50TDyGKItLpNCRJuiOSBoNBmKa5MKIecLWIFAThjovKKcyrmYa1yXJ4eDi1eIMPP0zbbrLf//3laERULpeRSCRQLBZRqVQQjUZHFj6ewnWX5NsyLsvlMt55552JREtcF3YI80XXdXuxOm2xTFEU7O7uIhqNwjRNSJI08vwonU5D1/WF71BuOQQHgwEuLi4Qj8cRi8VIk48pY7kxO50OarWao5z6TkFV1als4k0bSyx/LpqmkXvXnCDCHoGwwAQCgUfFB5qmkU6nQVHU3BxaLMsu/ATUTciyjN3dXayuruLFixc4Pj6eSGnZOHS7XUQikbkLe8lkEqoaxh/8AYe/+3cNiKIOmqbtY1dRFFu0YRgGHo8HLMs+GOAfCoUcK4CNi9MncT/9aRQff5zCYEDhN35j/G6Wo5LL5dBqtaZ6Dn3ve9Ubfy4LtVoNHo8H+XwesixPLN/uOTSbTWQymZGjMG7jhKzTZcdq/lCtVu1suVnxnAy/VquFYDCIYDC40Llm17EamlxcXCASiSCVStnRNIT7sUrLb+cjvq0hiqqqKJVKxJ3/CJIkQRAE13U2f9uGNcH5EGGPQFhQaJqG3++/c5GOx+MIhULgeR4Mw0DTNJRKpbntLvE8T/L1HIZpmjg6OkI8HkexWMT5+Tnq9frMxyFJErLZrP3v53TsGpfNzU3QNI3vf3+AH/zAg/PzC9vBY4VHBwIBcBwH4Gqnttvtot1uP+i0CAQC9zbKcCs8z4PjuLkLsE5DEAQIgnAnVHvSFIvDR51683IrThOaprGysoJAIIBKpYKf/7yLDz/Mzb0cuVqtYmdn51miCkVREEXRVQvCRcIqMWy326hWq66rKOh2uzg/P8fKygrevHmzVHmNpmmi2Wyi1WohkUggHo8DICW6FpaYZxiGHREiy7Kdk5dKpRAIBOz363qjFuCq82mtVnOlG23WXFxcYDgcIpvNuuL403UdFxcXE9nEsPIvibA+e4iwRyAsKBRFwePx3PielXlg5bXMy4l1HXLxdy6Xl5fo9/tYW1ubSifAt9Hv98FxHFZXV+Hz+WwhutFoQNd1sCxrf3m9XlAUBV3X7TIkTdMgy/LYouTW1hY0TcP+/j7++l+nMRgMbmRsGYaBXq83kjDN8zwoippL2fu0iEaj6Pf7jl4Af+c7DXi95kw7ygpCDt///gB/8S/S+PTT+NyENasBBHB/4we34fF4UCgUYJomXr9+DcMw8OGHBceUIzcaDWQymbGFPb/fTxbOc8AS9CRJshflbqXRaCAajSKdTqNSqcx7ODPHirpoNptYWVmB1+td2nmm5Ty9LeZdxzRNKIqCfr+PQCAARVHs+Y1V7uzm82FetFotqKqKQqEws67O1mdt3UNomn6SsKiq6sQ28J1ewbHIEGGPQFhgrl9cLUv4mzdvHLVo0DRtaSdcbqDf79u5e5FIBMfHxzMrndZ1Hb1eD8PhELVaDf1+H4lEAqIo3hDwFEXBYDBAr9cDTdPgOA4sy4LneWQyGfT7/ZFF7I2NDei6jqOjI5imObGOpIFAYGpZa/NCEATHu25n3VG2283ib/0tHq9f0/i1X0s/2lF12lhi5ixFzWmRSCSQSCTQbrdRLpft7zupHPni4sIOT2+1WiP/PrkfzhbLkSRJEs7Pzxfm+nx0dITt7W20Wq2Fi354Kqqq4ujoCIFAANlsFgzDzExgmSdPEfPug+M4dLvdqbvMFx2rDFzTNPR6PZyfnyOVSk392m65MU9OTuz58Pr6+ls71Oq6/uRmi08dx6KfY06FMp20wicQCBOl1Wrh9PQUNE3jxYsXODk5cZxTaGNjwy4dITgXjuOwvr6OXq/nqjLSd99998YOpmEYuLi4eHTBzfM8Njc38erVq4mXMRWLRQwGA1Sr8xcgJkEwGEQul0OlUiGluNf4Z//sa/jZz2hsbqr4+OMz/Nf/6sGv/3pjYUphZ43l0qNpeuTcz3mUIkejUSQSibE20nw+H1ZXV4nAN2Wud/U8OztbSEdSKpVCOBzG7u6uozZ050UwGEQikbAbBLihRPIpWPMbmqahqira7faTxTwLa95zcnJCctaegd/vx+rqKoCra4wsy3ZFyTTFLl3X7azZ6/NWhmHsSJmHRG3DMPDll19O9Brx7rvvTuyxCE+HOPYIhAXFCrl95513QNM0Op2O40Q9mqYhCAIODw/nPRTCE2AYZm5NVsblF7/4BQDYLj5BELCysoJOpzPz0lGKouD1el0ljD5ELBazXcAXFxdE1LuG3+/Hf/gPgKoO8eGHGv7cn8vgr/wVFqoqot/v21+Kosxkse32jL2HXHpPZR6lyI1Gw3YXjxphIMvywggOTsQS9Pr9Pmq1muPdxs/h/Pwc4XAYiURiobqwj0un00Gn04EgCFhfXwcA13WftjYoKYqCpml2tYIsy5BleezNyHA4DFmWiaj3TEKh0A0Rz+/3T/05DcNAt9vFycnJnf/TdR27u7vw+XxIJpPweDw3No0Mw0Cz2ZzIXCQWi0EURfA8b4vNZINqthBhj0BYUEzTRDweR7fbRaVScWR5iSAI0HV9qcKd3YpVQurkHLXHUFUVqqpiMBggm81ia2sL5XL53knscDiEqqqIx+MTXQx5PB5bcHcjVhftUCgEwzBQrVYhSRJxgtyCpmlsbGj4vd97AwB4/frq++FwGIFAANFoFMlkEgzD2LlGVrm4oigTH4/VEbjRYBCN6q4R+Hiex+rqKmiaxuHh4diZsPMqRa5Wq8hmsyMvmqxyKrIgmiyWoNfpdHB+fr6QDr37OD4+xvr6Otrt9lSuL25ElmU7r5fneYTDYQBwbJnu9cy0brcLSZLQ7XYnOh+LxWJE/J0As1zPWNe0Wq2GWq326Ji63S663S7C4TBWVlbs4+m5Xb9ZlkUul4PP58NwOESz2YQkSdB1HTs7O2M/LmE8iLBHICwoFEVhd3cXqqo6duFtCXsE5xMIBBYmp+fVq1d45513Hv2Z8/NzZLPZiQt7wJV70E3iHsuyyOfz8Hq9GAwGOD09dZz7d9r4fD5kMpkbDYmsMpvbpS+qqt4ryljlURYMwyAcDsPv9yORSIBlWVAUBUVR7OZGg8FgYsfKn/6pFz//eQCDAYXf+I2HFwFOwCrxliRpLJfedWadr2jRbreRSqUQi8VGzi8aDofwer1TGtnyYRgGFEVBuVweqTxxEZBlGe12G/l8Hnt7e/MejiOgaRosy6LZbELXdVQqFfj9fkQiEYRCIftnZi3yXe9CS9M0dF2Hoih2xc20j91QKIR+v79058gkEQRhZk0ydF1HqVQaadOr3W6j3+/D6/Wi0+mMvT60OtMHg0H0ej2USqU77udms0k6vM8YIuwRCAuItSvt5B3pZDKJeDzuutLOZcXv999r83cjgiBA07RHS04kSUI2m0UwGJxYaUooFAJN0ygWi3jz5s1EHnMWZLNZAMDe3p6jrynTIhaLIZlMotFo4OTkxN6MYFkWyWQSOzs7aLVadvfJ4XD4pImsrutoNBo3SjUt94jP50M4HAbLsraAaHUoHLUDsdURuNFg8POfB0Z89c9j1DJgjuOQzWbh8/lwdnY2VvMJJ1GpVJDP59FoNEZyciiKQoS9CWEYBiRJWogIhHEpl8vY2dlBNBqdeXd7JxKJRO5UIFgd7svl8kRFPsttR1HUnfvC7bJaa0NHlmW7M+2sODg4QCKRwPr6OnRdR7PZJA6+EaEoaialt8DVcXVwcDDWnMyqYBmXVCqFaDSKwWDw6LywXq9DFMWxn4cwOkTYIxAWEGsi61QCgQBisRgODg7IzqAL8Hg8oChqYbKIwuHwk3Y4VVUFz/MTe85AIIByuYxUKjWRx5wVllNv2US9eDyOeDwO0zRRLpfvXFN1XcfJyQkEQcDq6irS6TSq1eqNIPNRF2ZWB+jrCIKAUChkO/usoOunYjnWms2vSnEtmk0GP/1pFMCVACiK+kQz+Z6Sb0dRFILBIAKBACKRCPr9Pl6/fr0QEQ3dbheapiGRSIzUIGpS151lx4o+sET3Zebk5ASFQgGdTsdVjvFJwfM8fD4f+v0+wuHwo3Pk6yKfz+dDMBiE3++3m25YLqeHBD+rRFLXddTrdciyfEMotJx41kZNr9eb+/VuOByiXC6jUqkgGAwinU5DFEW0Wi3UarW5j88NBIPBmVRIGYaB09PTmc/JIpEI0uk0dF3H8fHxW9cEw+EQ/X4ffr/fkSXuiwgR9giEBYSiKMeXyhmGQUQ9l+D3+xdqIRCNRmEYBgqFwp3ySEEQkEqlwPM8OI57tlvP6/UimUzC5/Ph9PQUuq67piyBZVlsbGxAVdWlc9YWCgX4fL4HcxivY5XjFotF6LpuH0+TWghZoegAsLOzM/ZncV9J6suXIj7++Epo9npN/P2/f2ln8k2iZPdt+XYURWFrawsURWEwGDwrS8+pnJ6eolgs4vLy8klOS6vJD+F5GIaB4XCIw8NDIkrgSqzq9/vI5XJL2bBsdXXVzrmlafrJnemtDFQLjuPs+QHHcfB4PPB4PHaUgqqq6PV6aLVaN+a43W7X7nZ9cHAw8dc3KUzThCRJ6HQ6CIfDiEajiMVitkg5aqzAMhEMBqc+v9N1HZeXlzNtciIIAvL5PFiWHTmT7/LyEl6vl2TGzggi7BEIC8hwOHR0dh3HcY4eH+EmwWBwYfL1AOCLL76A3+9HIBBAKpXCysqKLbhRFAVJkuDxeFCtVsfeEeU4DqlUCqFQCJIk2Q4knuefNPFjWRYejwc8z4PneQiCAEVRUKvVpn7uxGIxRKNRcBxnZ6csE+vr62BZFvv7+08WtGVZxtHREdbW1hCPx6dyvmQyGaiqOtEOxN/+dhODAWX/fdI8lm9H0zTy+TwYhsGXX355zSk4dEVzj6dildYlk8knibIcxzk2F9ctWKLewcEBEfWuUSqVsLOzA1EUnxWY70YkSUIoFML+/j54nh97Y/k5ZYynp6fY2NjAysrKs7NDp41pmmi1Wmi1WmBZFn6/H9ls1hZ3CHeZdi6jYRi2g3IWMAyDfD4Pn8+Her0+lnOz1+vZDlbi2ps+RNgjEBYM0zQdXTLp9XqRSqWWblLpZgRBWKhcHsMw0Ol00Ol0cHZ2ZotoqqraQl65XB5rcc0wDJLJJERRxGAwwJs3b6Bpmv3/mqbZkxuGYWzhzuPxQBAEeDwecBwH4GpnVtd1e1x+vx+iKNpZa+12+1Hh0dptlyQJ9Xr9rWNnWRZra2tgWRbn5+eIRCIQBAEMwyyFEM+yrJ0vtL+/P/JrtvJmisXiRMU34GrBEIlEJi6yiqJ+x5VnZfJNs4usz+dDoVCAqqp4/cu2wU8p23Urp6en2NzcxOXl5VtFgWU416YJEfUep1KpYGVlxe5cuSycn58jGAxifX19bo5Fq9nBxsaGXaLrBjRNQ7vdhizLWF9fhyzLM8k/nWQsxCy4PtebNIZhYDAYzKx6IhQK2VUtViPGcTBNE2dnZ8hms8S1NwMok2wLEggLhWEYODs7c5xwZuWbZDIZ1Ot1EsrrIl68eIFyuez48u55QtM0EokEYrEYFEXBycnJg6Lbu+++ay84DcO4Id71+307l+s+/H4/wuEwBEGAIAioVqv3iq48z2NzcxP9fh8sy4LjuEdLKKxmNq1Wy86JA4BisQiaprG/vz/O2+JorIB0juNgGAb8fj8kSUKlUnGcY2p1dRUAFsY9+c4776BWq90o63LbIm5U1tbW7FzGx6AoCl/72teIu+EajzUguP1zRNR7O8ViERRFodFouL5BzagUi0VwHIfDw8O5RYxYbv7d3d25PP9zsDqWHxwcQFGUkX531Gv8T34Sx0cfpfGbv1l1xWZPIpFAMpm899ptXcPGFbdM08SrV6+mLsazLItCoQCPx4PLy8uJuAOtyA2O48h9bcoQxx6BsGBYgb1OgqZpbGxs2NkQs7KREyaDoijw+/1E2LsHiqIQi8WQTqehKMqTMsKsEs9xdnetUG/gSpjK5/MIBAI4PT29sZAtFouo1+t2YL81GbcWcxY8z2N1dRU0TePo6OhOCenh4SFevHiBWCz2JNff25iVeMOyLKLRKLxe742JJE3TYFnWnlz3ej17cfKUMOh54PV64ff7sbe3N++hTARRFGGa5p2spsfKdheB09NTbG9vw+PxPLog9nq9MAyDuBtuUSqVbBfyQwtnVVVJpt4TKJVK2NzcRC6XQ7/fX6rGSIeHh8jn89jY2MDh4eHI4tQkqNVqiMVidmMqN9HpdNBoNLC2tma7rZ/KqK7st2W0Og1Zlu+9dpumiWazCZqmEQ6HR87hMwzD3gSeJtlsFpFIBJIkoVQqTez5TNPE6ekp1tbWiLA3ZYiwRyAsIE4L5w+Hw9B1HW/evJn3UAhjoGkaWJbcLm4TCASQy+VgGAaOjo6eLHxOaiLf6/Xw5s0brK2tYWdnB7Is2518dV2/0YWz0+nYXREtMcty6TWbTVSr1QddapVKBblcDq1W69kTvWmXW/I8j3w+D4/HA1mW0e/3b4zZNE2oquqaLr9Wx91areaK8b4NmqaRTqcdny81DTRNQ7fbRTqdftR5eVuMJlydt5qmYTgc3pvVZBgGNE3DwcGB4zY2nUgmkwHLsjg6OlqI68qonJycIJ1OY319Hfv7+zN/DwzDQLPZRCaTcXQjjYewyprz+fxbHcjXGVWoc9tmT7fbvTdPzjRNtNtte+N0VHGPoigcHR1Nerg2qVQKiUQCsizj4OBgKiXi/X4fzWYToig6bo26SJCVGoGwYLDzX4sAACAASURBVFiOFCdBURTZQXcpFEUhEAgsXVfUtxGPx5FIJHBxcTERJ9u4GIaBg4MDeDweBINBRKNRMAxzb+lst9tFrVazc+QAPMlh2Ol0IMsycrncs0tBp7kDH4lEkM1m0Ww2cXR05PoFfjQaRTqdXiiXczqdhqZpkCRp3kOZC6enp9jZ2YEgCA8unrxeL1n43MNDTUUsN8vh4aHrz/nnYh03148f6+8ejwehUAjBYBCapmF/f38ubjWnUK1WwfM8UqnUSOLUpLi8vMTW1hZomnbl/LhUKmFrawssyz65+sBtQt2omKaJUql0x5l2cXFhi3rlchntdhuFQuHOdd5yHdM0bbv+KIqaWh6jVfGhqupIm9Pjcn5+PpZjkfB0nLX6JxAIz4aiKPh8vnkP4wbtdhvJZBIrKyt2V6VphswSJkcikYBhGBNvBuBmRFFEIpHA4eGhY8KvdV2HKIoAgIODgwcdCJbzi+d5XF5ePjlLrlQqIRZ7gT/8wxX8f/9fdewy2mlN7IPBILLZLI6PjxeiZDyVSiEajaJUKjmyPHgceJ5HJBJZaue2dS3N5/MPusvcuMifBQzD3DkXrPK0g4ODueWlzYtkMolIJAKWZUFRFCiKst1Ct7EiWmRZRrlcRqfTmcOInUe1WsXm5uZcxDVVVe1u2W7sMms532Ox2I3qgGXHaqIVCoVAUZTd7Ow63W4XFxcXSCaTtsil6/qdjWLrvJ70sRmLxZBMJqFpGsrl8sw22gzDQLlcRi6XI1ETU4IIewTCAhIIBBzVydKaeG9vbyMSiUDTtJGzOQizh+M4xOPxuXWQcyJ+vx+ZTAalUskxoh5wlak3GAye1M13HJHWMAz86Ecd/Nt/K0JRFMftuudyuYVp8GK5Qff29hx1jD2XXC4HSZKWflOnXC5jbW0NW1tbOD09vXPMqqp6b7kp4SrvVZZlCIIAiqLs8ttlOqY8Hg/W1tZgGAYuLi7Q6/WgaZrjGv64geFwCE3TEA6H59Jwrl6vI51Ou1LYA65ELI/HM+9hOA5VVd9ayWEZHqx1GsMwdwS2h4T6cWEYBuvr62AYZqaC3nU6nQ4GgwF8Ph9x7k0B5oMPPvhg3oMgEAiTxeq85KRFrq7r6PV6uLi4sMtBvF4vkskkgsEgWJa1c7EmRbPJ4Cc/iePzz/3Y3FTg9ZKJ7ygUCgUMh8M7IfdOo9lk8MknMaytTfcz5nkexWIRFxcXjnIw+v1+iKKIo6OjqS7uVlZ6ePEiim9+8xIc5wx3TLPJ4L/9tw0UiyokyZ2Lo+s0mwz+8A9F/Mqv8IhEeDuzx+2EQiFEIhFX5klNg1arBdM0kc1m4fF40Ov17M+Z53kEAgGy6LlFrVaDrutotVqgKAq6ruP4+NgxG5izgOd5bGxsoNFo4OTkxA7rJ4wPwzCIRCJzEfaGwyGSySQkSXLlcezxeODz+eby3rkdwzDsEtter4fLy8uplsZ7vV5sb29DluW5l+H3ej3EYjGyeTUFyKyBQFhAaJqGKIoQBGHeQ7lBr9eDqqo4Pj4GRVHweDzodDowDAORSASpVArb29vw+/3Pep5UKoWNjQ38r/+1hY8/TuHjj1P4H/9jlSyURiAUCsHr9c4le2ZUfvrTKD76KI2f/jQ6tedgGAbFYhGSJM01U+8+0uk0Go3G1Bd4oqjjn/wTFYWCc0r9//t/z+Nf/SsB//E/TrZc1doUaDZnWy7y8qWIH/4wgt/5nRpomsb29jaCweBMxzANrKxAwlfU63Xs7u7C5/Nha2sLXq8XABbKpTkpDMOwF6KmaeLi4gInJyeuFEOew9raGprNJi4uLuY9lIXh4uICHo8HPM/P/LmtpgqpVGrmzz0JVFV1XKa3mzAMA51OB61Wy87gmwZerxcbGxvodDoolUpz3yxUVdXeqCFMFnI2EggLCkVRWF1dxe7uruN2dIfD4b0dniiKQiwWQ6FQgKIoODk5uTc356Gw3kQigXA4DJZlcXFxgW9+k8LZmQcsy+Dv/T0G+fwLR+WiORWGYZDNZnF+fu64Y2ceUBSFtbU1DIdDx3Xz5DgOHo/n2U0tnsrl5SVSqdTcRRqWZVEoFPDd7/KQ5Ut885uTFVun3b33OoeHPD78MI3vfa9qNxX59V9v4vCwhlgshlwuh16vh0ql4sqSQ6sZxLyPGSeiaRp2d3eRTCZRLBZRr9dRq9WWZhPqqSXHy9zkwUIURVAURfLMpoAsyxBFcS7vbbPZRKFQmPnzTgJN04jryuGwLIu1tTWcn587qglXrVaD3+8nJbkThjLnLdsSCISpYRgGut0ujo+P5z2UkWAYBplMBqFQCJqm2W3SVVW18yEGgwHOz8/R6/VA0zTW19ftxWOn07lXELSyq05PT0l49ANQFGV3Tb1PfHUazSZjO/W+853G2E0dHiOXy8Hn8zky9H91dRWGYczUWfnuu+/iF7/4xcye7zYrKysIh8OQJAlnZ2dT2fVtNhm8fCni299uTuWYus4//Ier+JM/CeIv/+UOfvzjuwItTdNYXV2FIAg4OztDq9Wa6ngmTSKRQDAYJGW4b+F6dtoy5Fbpum4Ldh6P59Ew9X6/v/THz+bmJprNpuMc44tAMBhELpfDl19+OZfn39nZQaVScV23cJ/Ph3w+TzKzHQpN09ja2rLnSk6D53m7eQ1hMpB3kkBYYGiaRiAQQDQ6vRLFaaDrOk5PT/Hq1Sucn5+DoigUCgVsbW2h0Wjg1atXUBQFhUIBOzs7ePHiBVRVxe7uLhqNxoPd8S4vL1GpVJDP55FOp2f8qtxBPp8HTdOuEPWAK2fVxx+n4PWaUxFgEokEAoEA9vb2Jv7Yk8Dj8cxc6JnHfiDLskin03jnnXfg8XhwcHCA09PTqZVyWN17J3VMPVbau7MzuPHnbQzDwOHhIcrlMtLpNAqFgqsmwuFw2FGZlE5FURS8fv16YbogP4WDgwMcHBy8NSvOTcf7NKBpGjzPk/NoSnQ6HZimiUAgMJfnb7VaiMVic3nu5+D3+13pIl8WNjY2oKqqI0U94Kp6S5IkUhk0QUgpLoGw4NA0jXQ6jX6/77oSVMMw0G637cksRVG2qFAul1Eul+Hz+cDz/JPFjXa7DUVRsLq6Cr/fj8PDQ3JT+SWBQAB+v99Vu69W6aL15yQJhUJ2V2CnHiO6roPjuJk+p+Uoek55nCAICAaD4DgODMOApmn7T4qi7D+tL+CqA9/JyYmjmgI9lcdKe//BP6gjGjXeegxLkoRut4tisYjt7W2cnZ2BYZgHHcpOQBAEcBxHXEYjUKlUoKoqksnkQpe5DQZfCdnlchmbm5v3/pxpmksv7CWTSbuDK2HxaDQatnPJqXON29A0jVgs5ljRaNnJ5XKgKMrxm/Tn5+cIhULzHsbCQIQ9AmEJsPL23rx5M/fQ1Odw39j7/f7IobOyLGN3dxf5fB7b29toNpsktwZXzpput+uKieX1UslpZKB5vV7kcjmcnp46WhBXVXXmod+KoiAUCo2V1xKPxxGPx0HTNGRZhqqqdkmeYRjQdR26rt/4u/XlZh4ToC134FMwDAP7+/uIRCJYWVmBYRj2xk2tVnOc2ysej98QcAhPYzAYwDCMR8tT3YwVGm8xHA7R6/Xg9/tviHiGYdj5ksuMpmngeR4Mw7j+WugUWJZFMpmE3+8Hx3GQZXlum0bD4RCKoiCRSLhmLppMJqFpGnGROpB4PI5gMIi9vT3Hz+dVVUWz2YQoiku/gTMJiLBHICwBFEWBYRik02myu/ZLDMNAqVRCMBhEMplELBaz8/yq1epS7oxzHOeaRfg0mxtwHIe1tTXUajXHZ96oqjrzPK5Go2F3OR1lo2BjYwMsy7oyS+i5jCLePYVWq2W7lGmaRiaTwerqKnq93swaqbwNmqYRCoWmnk05yzzEWdHtdu1g+kVc7JimeWfD5OTkBJlMBuFw2G6qUalUXJcpOQ0uLy8RDoeRz+cd0dVyVkwzQ3djYwPD4RCXl5fo9XoYDocTe+xxqNfrSKfTrhD2aJpGNBpd+txLJxIIBJBMJnF4eOhYJ/9tLNfe9QoNwngwH3zwwQfzHgSBQJg+FEVBEARIkkR2fK8xHA7RbDbRarVsJ1IoFHLcYqLZZPDJJzGsrSnweqczqff5fOA4zhWiy9qaAlHU8e1vNyf6fliNWAaDgStE8EwmA0mSRnatPgerg6DP53vSseL1eu2sF9KVevKYpolOp4NAIDBX18ltstksKIqaehnuJ5/E8NFHaYiijq9/fXbnwbRpt9sIBAJgGGbhFjumaaJer9+Yi1jHcavVQr/fx/n5+Uyva06n2WwimUwilUrZzkbTNBd6E/KTT2L40Y/S+D//JzDx89sSP/r9viPmxLIs2xvMTu8CLQgCwuEwqtXqvIdCuAbLsigWi6hWq65qEGiaJnq9nt35mzA+RNgjEJYI0zRdHcA8TXHLMAwoigJFURCLxXB5OfnyTotxXoe1eN3b8+BXf7V77+8dHvL47d9ewde+NhhrZ5vjOASDQTQajZF/d9Z4vSa+/vX+xI+D1dVVV+SSAFfB1dFoFCcnJzN3cLRaLaTTaXi9XpRKPft4jsW8iEajSCaT9pcoimg2myiXy0vjNJkH2WwWlUrFEYtUQRCQyWRmkk85KZH/9nV5Fpspj2EJXbFYbOEWO9ZcRFGUO8KUYRgYDoeOLyGbB/V6He12GxzHIRwOIxaLIZFIIBQKQdO0ubvOJs3amgJBMPDeez387b892U28RCKBVqvliOulBcuyjtxYvo94PD5WHAdhemxtbaHT6eDi4mLeQxkZTdOgqioCgcDC3e9mCRH2CIQlgqIocByHdrvtqMnMU/nJT+L40Y/Sv5zoTWcn3wot73Q6U9sJH8dhEolo+JM/8eP//T+//Xu3F56//dsr+OyzEE5POfzNvzm6eEvTNCKRyNIG3WcyGfj9fuzu7s57KE9iY2Njbq4W0zRxcCDhj/84gy++iOJ3fieEnZ0Y/sbfuCqn6Pf7aLVauLy8RLVadVz22ySZtwAEXLlPWJa9sdCa57gymYydnTNtJiXy374uO8EJaBgGYrHYwpXjWl1eRVHEYDBYOEFqmui6jm63i0ajYZeRUhSFdDoNhmEwGAwWZgPF6zXx3nt9vPfe5Dfx4vE42u22oxyP1vk+zY3lSWAYBhKJhGvXEovIzs4OVFXF8fHxvIcyNrIsw+/3g2VZIu6NCcnYIxCWkGg0Siz0jyBJEhKJBE5OTqby+ON0cv300xAODwX82q9J9u/dzpn73veuPlPrz1EZDocLt4B8KqIoIhKJTFTUm2b2Vy6Xg6Ioc3VX/tEfhfHRRwz+9b8G/sW/aOIb36jh1avlW6BPM+/xqYiieCebaR7jsho1CYKAvb29mTznpLh9XZ5mx+1RWFTnmpWnZDVtIozHYDDAYDBAu91GoVBAJBJBuVwm7+lbcGK35cFgAJqmwXGc4/PRNE3DysoK2u02FEWxG/4QZs/GxgYAuKLS5G2cnJzYHdKddn66ASLsEQhLhuXKcqOw953vNOD1mlNfaLVaLeRyuak9/jhB+tcXmZZI9P77Ej7/3If337/KOSsWh/j93x9/t05VVVAUBZZlHbWLPW2sssFSqTTR1z1NYUUQhLmXTFvH5D/6R1FoWgeStHyiXrPJYDCg8N3vns9NALLytm5HLMxSmKIoCpFIBKlUCpqm4dWrV1N/zklz+7o86YYn47LIzgVd112VBeVkFEXB7u4uEokE8vm8nVtVr9dJVuE9UBTlSGfjcDhEKBR6VuXELBoKGYYBv98PhmHAsiwYhoFpmjAM48aXaZoYDAaQZRmDwcDx+YFuI5/Pg2EYvHnzZiGEVV3Xsb+/j42NDdJMYwyIsEcgLCFWIw23hdjPaqHV7XZhmiYikYhjsk7ue+2ffhrCZ5+F8N57fRSLk3lfNE2D3+93bQ7jOOTzeTSbzYmXi05TWBkMBvD7/XMV96xj0ucTQFFhVzRdmTQ//WkUH3+cwne/ez63jqypVAqNRuPOInVW18twOIxsNgvDMHB+fj6T8ttlYlFdC4ZhQFXVpbxuTJNarYZarYZAIIBoNIpCoWA3sXFj9tY0oGkaNE07UmTqdDrPFvasTcXPP/fhBz8o29+bpNBXqVSwtraGRqOBTqcDXddB0zRYlgXHcfB4PPbfvV4vgsEgWJa1m74AV2sRXdehqio0TbNzIq28ayd+Pk4imUwiEAhgb29vIUQ9C03TcHZ2hpWVFTAMM+/huAoi7BEIS4hV/uI2YW+W1Go1JJNJxwh79zEN4UhRFPh8vqUR9kKhEBiGmUoH3GkKK1YW5LTKxUfh4uIC29vbqFarji8fWjRomoYgCHeOg1k4NjweD3K5HDiOw9nZmaOvlQRncN3RU6/X5+46XmS63a5djhsMBpHP5yFJEpn34WozQlVVR4oh/X4fkUjkWY/x7W838fnnPnz2WQgvX165NZ9aPfDUe0e/30epVMLKygpSqdQNd5Wu6+j3+2g0GhgMBndy+DiOA8MwthBoCYAcxyEQCEAURfv/b7sAKYqyGy0Mh8MbQqATP89pEY/HEYvFcHh4uJDzrm63S9x6Y0CEPQJhCbHKcW9nMhG+otlsIplMOsq1d5tpCEeDwQCBQGCij+lk4vG4Yz/fxxBF0THui+FwCEmSUCwWsbu768jypmkxq3iAh0ilUhgMBncm9tPO1wuHw1hZWUGv18P+/v7EH5/wFYtwPpmmCdM00e12Ua/XF7qZjhOxmoGxLFn2AVcbek7MIKRpGul0GoPB4FmPI4o6fvCDMl6+7Nv3psNDFv/pP8WwtdXHN75xJfbdJ+KNcu/o9Xp48+bNndfg9XohiqLtuKpWq7Yz1xLlnipGXRf+rL8zDAOGYeDz+RAOh284Aa0vWZbt51EUBbIsL4QDkKZpFAoFeL1eHB0dLaxQb3VHFwRh3kNxFeQKTyAsKQzDwOPxLMSNbhqYpolqtYp0Ou1K4WdcZFl+9m6xW7DcTtMIHJ524wxd1x0j7AHA8fExtre3kclkUKlU5j2cmTHvHLZwOIxyuXzn+5N283o8HoRCIXg8Hqiqimg0inK5vDTO3nnidteCaZrQNA2lUmlhF6FuwDRNIuz9Eo/H47jIAIqiUCwWYRjGRDqb3r43ffppGK0Wh9/6rTz+5/98DeArEW8woDAYUPjTP/Vha0t+VmasYRjo9Xq2eO/z+VAoFJBOX4mFVqn4U7FKdJ9y7WAYBjzPw+v1gmVZ8DwPv9+PSCRiOwCt3D/LAXi9BNiJ7j+WZeH1euH1euH3++H1etHr9bC3t7eQTr3rnJ2dYXV1dWHjKKYBucITCEtMMBgkwt4jtFotO6PGzS3kR0FRFEdmWkxDKPP5fNB1fSoTuGk5poLBIEKhkCM7jh4cHGBrawvdbpfkZs0Av98PiqLubT7wXMExGo0iGAzaOUmmaUJRFFAUhWAwiG63S0S9GeFmYc9aQBNRb/7ouo5QKLRUG5UPwTCM447HQqEAmqaxu7s7lcf/4Q9P8Fu/lccPf/hVbIMl3g0GFP7zf04CAH7+8wB+8zerE5tn9ft9u5mSIAhYW1u7Nz5iEui6bneJvg+rOdz1L6sE+Lb7j6KoOyKgrus3hMZWqzWR+SPP84hGowgEAmAYBhRF2WOwnl9VVXS7XVQqlaVZt/V6PZycnCCfzxNx74kQYY9AWFJomoYoiri8nH/XPydjtV4PhUJLIVYMh0PH3ECvi3nTEMo4jruT/TIpJu2Y8nq9WF9fh2maODs7w3DovA60mqahUqlgZWUFsiw7coyLRCKRwMGBhD/4gyy+9a1LhELjv9/WwsLv94Pneei6DkmS0Gw275T6RiIRZDIZrK+v4+joyDHOhkXFMAzHXJOfyvVyuNPTU3ItcAC9Xg+iKM57GCMz6U09lmVBUZSjjslMJgNBEKYm6gHAN77Rt516FtYGULPJ4H//bz9+/vMA/tJf6k4tWkKWZbx58wYvXryAz+ebebdm0zTt8tyvjqv6vceVJfrpun6jFJjjOPA8j0wmg0wmc0P4s4Q4yx17vfOyruswTdNu3ALAziU0TdPuEC5JElRVha7r9u8sM51OB/V6HbFYzHX3wXlAhD0CYYmxblBOmuA4DVVVl0qssMqmgsHgvU6gWXJdzJtGoxCrLGMaTLpE0xIgv/jii4k95jRot9sIBAJYXV3F3t7e0k9Kp4nX68XLlwH8u393lbn4T/+pYZcUDQaDG+VQt/F4PIhEIggEAuA4DjRNo9/vo9VqodvtPuoIaLVa6HQ6WFlZwfb2tu3GWDRm0YDkKbjtHLLuIaenpyRLz0EMBgOEw+F5D2NkpuV+Zxhmaht7o2CVis6zs6ko6vi93zuZyfXOMAzIsgy/3z+2sDeJa/PbjivLmQfg0Xn/7QxAS3zKZDL4sz87xyefePGd78gIh1W7QsS6Rmqa5ohj0Omcn5/D7/dDEAQi7r0F5oMPPvhg3oMgEAjzwbq5zHrXzG1Y5anZbBaNRsN1C61RCYVCME1z7ouytTUFoqjbk7evf70Pr3dy7z3P8wgGg8/uzNhsMvjkkxjW1pSJju86uq4jmUxCkiTHTwQ7nQ5isRj6fR9+/GN+qu/LsuL1ehGJRGCaryGKOv7qXz2Fqrbtclmfz4doNIpkMoloNApRFCGKIhKJhP09iqLQbrdRq9Xsrrb3dTC8D9M0MRwOEYlEFtb1/cknMXz0Udq+9syLeDzuyHiEhzBNE0dHR89uAECYLCzLIhwOo16vz3soI3F9HjCJ+4hhGPD5fEin0zAMY+7HaT6ft51a88TrNSc+x3oIyxk+bpzDJK7NkzqurJy+4XAIWZYxGAwgCAI8Hg9+93cH+Pf/PgZB6GBnpwFFUTAcDm1H3qKvJSaJlf9NhL3HIcIegbDEUBQFQRBcN9GbB71eD4IgIJ1Oo9lsLvQN2ev1wuPxzD1Da9oTTYqiEI1Gny1MzEoAiEajruns1m638cd/nMG/+TehuQsji0gikYBhGFCUpn2O6LoORVHQ7XbRarVweXmJer2Ofr9vLzosIa9ardpCnuVKGBW/3w+fz/dsYdypTFpQGBc3CntnZ2fzHgbhFhRFIR6Pj9S4wAlMYx7QbrehqipSqRTC4TDa7fZc5nQ8zyOZTKJUKrluTjnOhqb1O7lcH6urCbtRxahM4to8zfllJpNBr9dDPH5V5vv++xJevhTJJucz0DQNyWTS1Zmzs4AIewTCkmNlO8x719INSJKEQCCAZDK50GIox3ETcbI5HcsFV6/XnzWpnpUAEAgEQFEUut3u1J5jUpimiV/5FQ9SKQbvvFPD97+fRS6n4Gc/izhicjsLl+U0SSaT6Ha7b3VbW5lClpNgOBxOzPEZDofBMMzChvHP0sHyGKlUyjWLGet4W/R7hxvRdR2JRGJigf9uR1EU1Ot1RKNRRKPRuXTJjUajYFnWlefLOBua1u8EAjLee2+IYDA41v3DKdfm+6BpGplMBqVSCYJg4Otf79tlv6KoY21NcfXcY54Eg0FwHDfvYTgaIuwRCEsOTdPw+/2uKPFzApIkIRQKIR6Pu3Iy9hRM00Q8Hl/YErvrhMNhmKb5LGF7VpNMq3R4lAXIPAWsra0VrK2V8S//ZRyffRbC//2/PvzsZxFHOPicUmY5LtYC3cr+mcfnHIvFoKrq3LM4FxmO4xCLxVwh7FklaaVSicwlHEo4HHZE+amTaDabiMViEARh5teybDZrO6fdxjgbmtd/B+gjnU4/e2PVafh8PoRCoRvO2Ouv2xL59vY8+NVf7RJxbwS8Xi+8Xu+8h+FoiLBHIBAAwC5HIDu5b6fdbtuZVfPY5Z02uq5DFEUwDLPw+YtWFsq8822eglWKMEop1TwFrEQiAZ7nsbpaw/Exg3/8j88hSQy+9a3m3J17TimzHJdEIoFGo2GX0c7jc04mk2i325BleSbPdxtRFJHJZJBMJu2vWCwGURQRDocRDAbtr0AgAJ/PBwCuyjby+/0IhUKOzxWyAvEPDg7GLu0mTB+WZREKhRZy3vIcJEnCysrKTDOUGYZBKpXC6empa65H1xlnQ/P67xiGAVEUoWna3O4h02B1dRWKotyIsrn+utfWFOztefDZZySmZFSs+A/Cw5CuuAQCARRFgaZpbG5uolQqLbyY81xM08Th4SHW19extraGo6OjeQ9p4lxcXCCTycw8j2fWnSj7/T4SicTUn2cSWO6sUTpZv/++hM8/9+H992cvXL5+/RqFQgF/7a+t4S/8hXP87u/68NlnIQDAZ5+FMBhQ8HrNuXQdnXTX4llD0/QNAWUaXaPfBsdxc7tXbG1tgaZpNJtNDAYDKIoCXdfB87z9ZXX7pWnazpMVRREsy8IwDOi6juFwiGq16tiFpRu6ABqGgV6vh+PjY1cKFMtEo9FAPB4f6R6yDFjdSX0+38xce8FgEJqm3buZvrm5CQDY29ubyVjmhSRJEEVxoeIcWJZFtVp98P9FUccPflDGy5f9md6vFwGruZebMmdnDXHsEQgEAFfiHkVRiEQiYFkWg8GATNIfwTRNtNttJJPJuZRwTBtFURAKhRAMBmfaRGPWziPDMFxVdhyNRu1GCE/h5UsR/+W/xJDJqDPfGTZNE61WC/3+VcnNn//zAjiujb/zd2rIZFRoGoUf/cgZ5bBuy9xLJpM4Pz+3/z3rzCGGYRCPxx9dwEyLjY0NGIaB/f199Ho9OzfQ6vKuKAr6/b7daVKSJLTbbbRaLdTrdVxeXkKSJMiyDIZhkMlkMBwOHdmUJpFIwOPxzHsYD2KVdbox/H8ZMQzDbtiw6E3ARiUSiWA4HM6sLDaZTEKW5Ttzx/X1dXszwufzuaKaYFxkWV6oclyGYZBIJFAulx/9ubfdr902H5kViqJAFEX7/CDchQh7BALBxhL3BEGwd3UNw4BhGDduuhRFged5e8HBMAw4joNpmkt1sTVNE51OB5lMBhRFLZzTsdfrIZ1OQ/h7GgAAIABJREFUo9/vQ1XVmTznrEskrQYa7XbbFblQfr8fNE0/uYGGE0pOVVVFvV5HJMLjm9+MIpmksb1dw8aGPPexWbgpc8/j8SASicxVjPZ6vQiHwzMfQ7FYBE3TODw8fNZC0Oog3Ol0IMsycrmc3WTESWQyGcc69nRdR7/fJ6Key+h0OhBFceFFo1EJh8PQdR29Xm8mz7eysoJyuWzPOziOw+bmJkzTxMHBAbrdrt1ddVbzr1ljleM6dWNlVAKBAAKBwLOb67lpPjJrOp0OotGoY++L84Yyyd2YQCA8gCXoWYKfYRg3/g5ciXzWZYSmafvnh8MhWq0Wms3mwmfueL1eFItFnJycLJxzLxaLIR6P4/Xr1/MeytRYX19Hp9OZednxOCSTSQQCARwcHMx7KGPBsixWV1fBcRwqlYpjFpazLgF/DpFIBIlEAru7u3MbA8uy2NzchK7rKJVKMynrW1tbA8dxODg4mLgIHwgEUCgUcH5+7piO5x6PBxsbG45cwFwX9Qjug6ZpvHjxAtVqleTt/ZJ8Pg9d11GpVKb+XH6/H/l8Hq9evQIAhEIhrKysoNVqoVqt2nPqTCYDnucX+jxbXV2FLMs3HOhuJZVKwefz4fDw8FmP46b5yDwIBoPI5/Ogadpep5Ly3CuIY49AIDyIlb1niXm3/279+/rfrS+WZeHz+RCLxZBIJGCa5sI52iw0TcNwOLQnZovUgGQwGEAURfT7Pvz4x/xClgbwPA+fz+eKnBefzwePx+PaxZhhGLbYn81moSiKI7KerNIYWaYdXwITj8ehadpcRVHDMFCv18FxHFZWVgBgqtf3QqEAj8eDw8PDqThrh8Mh+v0+stksgOm+lqeSTqchCILjXPC6rkOSJJycnMx7KIQxsTrB53K5hYwSGQeO40buOj8uiUQChmFAURQUCgWIoohKpXLHAc2yLMLhsL3ZQNM0kskkUqkUIpEIAoEABEEAANe6+gRBgNfrdcX8622kUin0er1nuz5nHa3hNqz4DYqi7HkIx3HzHpYjcN42IIFAWBiuC36JRAKiKM57SFOj3W5DkiQUi8V5D2XinJyc4I/+KISPPkrj5cvF+wwHgwF4np/3MJ4Ey7KuKBl+G61WC+12G9FodN5DucHLl6Ljj3O/3+8Ip6NpmqhWqyiXy1P9HFdWVuD1eqfecbXX6+Ho6AiJRALJZHJqz/MUeJ5HOBx2nFtP13W0Wq23ZkgRnE+v18PFxQXC4bBrGkhNk06nM7M8S6tr9/r6Ok5PZfzzf36Jo6O78RqSJIFhGGSzWWxsbGBnZ8e+/ne7XZimCb/fj0KhgPX19ZmMfdK4af71GFaMUaPRmPdQloJGo4GjoyM0Gg1IkrRQhornQLriEgiEqWMYBlqtFjKZDCRJWghh4j4qlQq2t7dd1YzhKSiKgm99qw5dF/GNb7jTKfYY1s6fG2g0GtjY2EAymUStVnN1tlWtVrO7mzplUjaP7rKjEAwGQdO0oxw2w+FwaudPJpNBMBicuqhnMRgMcHh4iGKxCIqi5lYelslk5vK8j2EYBi4vL10RWUB4GpeXl+j1eigWi2g2m453fU2zRNFyjnMcN/X34dWrV2AYBpqm4Sc/ieOjj9IwTfNOp3bDMHB2doZkMolGo4F2u33v2KzSaq/XO7PmH5NCUZSFKKO0csYXPXrIafA8j1Qq5eq58CRx1lYggUBYSGiahs/ng6Io/z97ZxbjSnaf968WVrFY3Pet2c3uvn2vJjCEMaIXQXLmQUlkyZAvAuhhktjIxIliDaAYGecCQiZKBtBi2BcaxJBwB0GCjGMr0TgvGSgw4kcjAwMCpMAYRBZmemPvZDfJ5s5iFWvJQ7tK3ff2xm6SVUWeH9Bo6Q6bPNxOnfOd7//9EY/H7R7OxDAMA+VyeSafo66f4Hd/V8fDhzG7hzJ2zGxINyDLMkqlEkKhENbW1iCKot1DujPD4RCqqiIQCNg9FItIRMNrr9Ucm2uTzWZxcnLiqM+rmb16vqHSOIjFYgiHw9je3p5qufZgMMD29jai0Sg8ngzefTeORmN6G09BEKwmOU7AMAzouo5KpUJEvRlEkiT0ej0sLCw4/oBrko7qdDoNmqanUtJ3XgB6/LiBN96oXHmY1Gw2sb6+jlqtdqXgqOs6FEWBz+eb2JgnhZsOVq9jXOvIRoOZ+jXHzZyPhyIQYY9AIEwJjuNQq9UQDoftHspEMS3hsdhsCWCGYeDo6GjmnhdwtpF2ulPhPJIkYWNjA6enpygUCsjlcq5dGJsdGgk3k8vlrGw7J6GqKhiGwerqKpaXl/HSSy/de55nWRbJZBL7+/u2ZDDKsozt7W1bSrOz2awjvs+apmE4HKLT6aBUKpESsxlmd3cXLMtiZWXF0WWRN4lgd4HneaytrSEYDGJra2vq+ZrjOkxiWXbkuZKISONjXMKeG+JAnIQsyzg9PXXUYaedkFJcAoEwUTRNQ7VaRafTgSzLyOVyjiq9mwTHx8fIZDKO24Dfl263C13XEQqF0Gq17B7O2AiHw64sna5Wq2g0GlheXkaxWMTOzo7rvlfVahVra2szPyfcF0EQEAqFsLW1ZfdQXkDTNPzsZz+z/r/ZsU7TtJFLhmmaRiAQQDqdRqvVQrf7Yu7UtJBlGZ/73D5+//cX8Hf/7nSEf7/fD47jHCHsAUCpVHJEcxvC5FlfX0c+n8fKygp2d3cd0UDmeUwRbFwkk0nE43HU63XHOaFHwWxYN2rTBlNEAjDW13UU3PqaP4+iKGAYBl6vF4PB4M734/Q4ECfS6/UQCoVmoqT7vhDHHoFAmBi6rmNvbw+1Wg2yLFv/Nuvdi1qtFiiKmkl3W7vdRigUsnsYYyMYDIKmade6UVRVxfr6OmiadmXjFlVVoaoqgsGg3UNxNIVCAdVq1ZpHnUyn08Hh4SEWFhawsLBwY4kMTdNYWlrCo0eP8IlPfAKpVAqtVgtHR0dTGvHV8HwHr756iE9+MjeVsndzPnICFEURsX3OODg4QL1etzpdzzL5fB7RaBSlUgnHx8e2CkylEofXXy+gVLqbW5LjOOi6PvL3dRIOyFFhWXYmxD1VVVGtVrG4uHiv+3F6HIgTcVLmsN04Y/VAIBBmDk3TsL+//8IJomEYMy/sAWelLalUytUZaJchSdLUOsdNGpqmrcwyt1Ov18Gy7jThdzqdmRKLx002m4Wu667KN2u1Wtjc3ATLsnj48OGVOYrRaBQPHz6EruvY2dnBz3/+c6yvr6NSqUx5xFfTarVQLpdRKBQgCMLEHicWiyEajTrGrUdRFAmCn0NqtZqjy3HHQTqdht/vx9bWliOaTTx9msYHHwTx9Gn6Tn/P8/ydmtI5QUQSBGFm5plqtQpN01x5yOpmzIgSchBFhD0CgTABdF1Hr9e79BRF1/W5sEv3+32Uy2UsLCzYPZSxUi4P8R/+AzsTmSzpdBqqqrrWrXeeaDTq2udRr9chiqJjBA0nIQgCwuEw9vb27B7KyCiKglKpZM2DhULB+m88z2N1dRXJZBIHBwfY29vDYDBwrHOj0Wjg5OQES0tL8Hq9Y7//hYUFJJNJDIdDx7wG5Ps4n4iiODNCy2XE43FEIhGUSiXHZOs+eVLBZz/bxpMndzvQ8Hg8rn3PAoGAI8u+7wLP8/B6vWTutIFqteqo66ddEGGPQCBMBCecgtpNo9GALMtYWlqyeyhj40//1Ievf51xfbCvKZjs7OzYPZR7Q9M0eJ5Hs9m0eyh3QlEUaJrmGnfrNAPH3VSCexXNZhP9fh/BYBAPHz7E4uIiVlZW0Ov1sL6+/sIBkFMD3ev1OqrVKorF4thcyzRNY3V1FV6vF5ubm9ja2oKmaY7YnGiahkQiYfcwCFPG7/ffKyPMyYTDYSSTSezs7DhqTi0WFTx7todi8W55lh6P506OPScgiiLa7bbdwxgLpsC6vb1t91DmDsMwsLu7C13XHXH9tAsi7BEIhLFz19Mqp27o7sP+/j4EQUA0GrV7KGPh13/9FL//+zq+/GX7Qu3HQT6fx+npqWtPuc+TzWYhSZJj3Afnue13WpIk15TjTqtrXT6ft5oPuR2Px4ODgwOUy2VomoatrS2Uy+VLS2fM1/fNN3OOuxbUajXUajUsLy/fu1zR6/VibW0NiqJga2sLw+EQqqri4ODAESVFDMMgHo/jwYMHc5G5RjiDpmnXikQ3kclkcHBwMHMHz5qmudIlJggCaJq2tUkSYXZQFAU7OztE2CMQCIRxc5WjwTCMK8PBZ7HNu6qq2N/fRyqVmoncmkhEw+/8zhD5/PjL0aZFIBAAwzCOyvG6K36/H8FgEIeHh3YP5VJu+50+PT29MofNabzyShuf/Wwbr7wyOZdBIBCAogTx7/5dx3Hi1l2gKAqapqHdbuPg4OBat8zjxw189rNtfPBBED/8YdRxhz3VahX1eh0rKysIh8N3uo9YLIbl5WXU63Xs7e1dEPK63S5kWXbE5oRhGPA8j1AoNJESZILzUFXVtXmt15FIJKCqqivcYaMecg+HQ1dmV8fjcbTbbUfMdeOg2+3CMIyZOch3I5IkWVmH8wjz1ltvvWX3IAgEwuxBUdSlmV/BYBCapl2aqbG0JCMS0fD4cQOCMBsXeuDsFIllWaTTadTrdbuHc2/8fr+rT1kXFhbQ6XRcO34TsxNupVJ5oUmNU7jtd1pRFCQSCXS7Xce7KN9/P4I//dMYMpkhXn55MtlAKysr+Pf/vovvfjcKr1fHpz7l7gyiSCQCWZZvVeInCAY+/ekuIhENqkrhe99LY3OTx6c/3XXMdcH8vmWzWWiaNpIDaHFx0cpNvKp8XpIkRCIRx7hwDMMARVGk++Ac4PV6IQgCGg37OqVOgnw+j1qt5ooy4/fei+Htt9OIRLRbXWOGw6ElXLrh+Zlks1kcHx87strgrgyHQ2SzWfh8PrRaLbuHM5cMBgMkEgnHXD+nCXHsEQiEe6HrOhRFQb/fh6qqMAwDsixf6SDSNO3K02C7OnRNowS4UqlgOBzORLcsWZZd6z70er3gOG4m3HrFYhH9ft/RG7BRvtODwQCRiPPduo8fN/DGGxU8fjyZ153jODAMA1m+PG/JjZEFFEWN5MowPzevvnpqufec5uSu1WojCXocx+Hhw4dgWRYbGxvXivGDwQCdTscRJbnA2SFCOByemY7ohKtRVXXmGpz5/X6wLOsaoWXUa4ymaTg4OEA2m51o5+5xYjbMcuqh5F1pt9vY2tqCKIoz5Xx107rD3JfOI7PziSMQCFNH0zQcHx+P1I3zulJcuzDLBQHgtddqE3uc3d1drK6uIpPJoFwuT+xxJo0sywgGg2O/30bjrCnH48eNiYm7iURiJhaSqVQKLMuiVCrZPZSxUS6Xsby8jFqt5ugTfFN0mhSKokDXdbz2Wg9er/bC5m5a89U4YVn2Tk6SSETDt799iPff709MSL0PhmHcqgQuHA4jk8mg0Wjc+lChXC67pjydMDsMh8OZEvbC4TCy2SyOjo4cI5TfxF2uMZ1OB8fHx1haWsLGxobjne+JRMI1QuuomO70WCyG4+Nju4czFty27iCluAQCgXAHDg4ORnJiRKNRKIpyrbjy9a+n8K/+1SL29mh87nOTF2GmVQJsGAa63S4ymQx0XXdtgLPp3hh3WfGo5Sej4vF4kMlksLOz45oF/mUEAgGk02ns7Ow4WgAbFVVV4fP5EAwGXdvhd1yEQiEwjIxHj05fmJPcFFlgdn1VFAW12t02A4Jg4OWX+458roqiIJPJQFGUK3MD8/k8YrEYDg4ORjoEM+coM2DeTkwHxCw0ciFcj2EYiMfjqNfrrs8+SyQSSKfT2N/fd0W23n2RJAkcxyGVSjk+9iWdTs9cGe55NE1DMpm883XPabhp3QGc7TXdmDt5X5xlmyEQCK5B1/U7lQrpun7jJuXP/iwGgP6b35NnmiXAsixjf38f6XQaoihO/PEmgaIoEznRv6r8pFTi8I//8RI+//kH+PDDuwe4x2IxDAYDx59kXwfLssjn8zg6OnJVls5tMbtIT8IR6iaGw+GVZY92RRaMitn1VZZl7Ozs2D2cidDr9bC/v49cLvdCV2dT1BQEAZubm3fKp6vVao44hDAMA3t7e3YPgzAFzEgVt5cR5nI5xONxlEqlucqGPDo6AkVRju4yb5bhXpa1PSuYQrJb1/nP45Z1h4nb56+7QoQ9AoEwErquQ9M01Go1HBwcjPz3g8Hgxu56DKNd+D1rdLtdlMtlFAoFV2bVmcLYuC+cVy0cnj5N48MP/Tg85PG1ry3eKeODpmlEo1FXl0ADZ7l6nU5nZh1tuq6jUqkgm83eyaXkphyY67jNPPk8pRKH118voFSyf06JRqMXur663flzHZ1OxxL3CoUCaJq2RE1FUbC5uXlnV4phGDg8PLS1rEjTNJTL5bnNLJpHaJp29QHY0tIS/H4/tra2XFsZcR+63a6jy/gzmYzjHYXjoN1uI5lM2j2MuYQIewQCgXADZmOMjz/+GCcnJ3farLVarRvDfb///X1EIkN8//v7dx2q42k0Gjg9PcXKyortZVZ3QdO0qYU0P3lSwSc/2YXfr6LR8OCHP4yOfB+RSATD4dDVi/xCoWBt9GeZRqMBVVWRSqVucduLQp6ZA/P++xE0GgyePUvg2bPEWIS+aQpn/X5/5EYFT5+m8cEHQTx9mp7QqG7G7NScSqWwt7c3N6WbnU4Hm5uboCgKjx49Gquo2e120e/3bRFHdV3HcDic2YMEwosEAgGoquoIp+iosCyLBw8egGVZbG5uzq0YLUmSYxvdiKIIjuPmQthrNpuOfR9mGa/XO9OHidcxn3ImgUC4E7quo16v32vBJ8sydF2HKIpX5ux95jN9/J//8/Gl/20aDRamxfHxMQRBwMrKCjY2Nuwezkioqjo1t2GxqOAHP9jBs2cJvPPOzWLPZSQSCVd3wo1GoxBFEZubm3OxYNnb28Pq6ioajca1Jcc//GEU77yTgiRReP31qlXG/fhxA++/H7E+L4JgjBz4/PxcYwpnBwcc/ut/LU10/un1emBZdqRusk+eVC78toMHDx5gMBhgfX197sKrFUXB7u4uGIYBRVFjdTwdHR3hwYMHoChqbPd5W0gJ7nzh9/tdF/NA0zRyuRwCgQBarRaOjo7m4jp5FZIkOdYpls/ncXJyMhfXB0mSwDAMaJp2pVDuVuYxW8/EfTYRAoFgGxRFjaWLVafTQSKRuNPfnnfkzAK7u7vQdR3FYtHuoYyEqqpTv3i++uop3nijgldfvX0APQAEg0EYhuFa1wnP81YA+KwGTT+PoihoNpvI5/Mj/d35cu7Hjxv46leP8dWvHt+po+rzc82TJxUUCgOUSt47uUZHQdd16Lo+0nesWFTw7NkeisUXXSrTKFEOhUKgKAq7u7tzsWm7Ck3Txl7GOK7v/V3EjnkWSOYRQRBck31G0zQKhQLi8Uf43vd4/PSnOzg8PJz7z6xZmeC0ctx8Pg9VVWemocRNGIZhdcclTA+/32/LIZgTII49AoFwK3RdR7vdHsuCqVwu4+HDh/D5fCMvIM87cmYBwzCws7OD1dVV5HI515RZqqrqmgyLZDKJRsO9n5disYharYZut2v3UKbK0dERHj16hGg0emU30VdfPesae9l8EIloeP31u5eCPj/XFIsKPv3pDvb2vGg0Jn8uahjG2Mr0TZESwMjOxdtidtIkjJ9xNSsyO7OLogiapqFp2o33vbi4iM3NzbE8PsH58Dzv+CxamqaRz+fh9/vR7Xbx3e/W8Qd/kECj4cNrr7lDlJw0zWYT8XjcMY1DOI5DMBjE1taW3UOZKs1mE9FodG5iKZxAMBh0ZcTROJjPZ00gEO7EuC5MZknvwsLCyJOv2zoz3QZN01AqlRAMBhGPx+0ezq0YDocT6Yx7HXdxawqCAI/Hg5OTkwmObHKYHdXcOv77cnh4iGw2e6WIPMn54LL73tnxXvg9SSiKGpvz7aqO0+OCpmnwPO9aV6zT4Xn+3odquq5bZYoUReFnP/sZWq3WtSViNE3D4/E4KifqvPt0VprlOIVQKARd1xEOhx3Z2IthGMuh94d/yOEnPylhb28Pv/ZrtYnOb26k0WjA6/U6RuDI5/NotVqQZdnuoUyVZrMJj8fjmoPwWWCeX2vmrbfeesvuQRAIBGej6zo6nc6Vrpm70Ov1EIlE4PP5rLbw84ymaej3+8jlcpAkyfGhz16vFz6fb6pOuKUl2SqxFITbbXITiYS1oXUKjQaD996LYWlJvvF55PN5SJLkmFP3aSOKi3j2jEI63QbH2d+l8Zd+ScLBgQdf/3pl4ocLqVQKx8fHY7kvQTDw8sv9Fz5vo3wWr8NsdOI2x964nv+k4XkeoVDoXpt0XddxfHyMwWCARCKBRqNhbbSDweCVpUuGYaDT6TgmBuDdd+P43vfS8Hp1bG158fbbaUQiGl5+mTi17gLDMEgmk8hkMgiFQmAYBqIoIhgMIhwOIxQKod/v21pefzamRbz/fg7FooLvfa+Db30rhGBQsea1y+a3eUbTNAQCAYiiaPsaWxRFxGIx7O7uzl2ZtGEYEEXREe/DPMBxHKLRKCnFJRAIhKswDGMipRnb29t4+PAhIpGIq0slx0W/38fR0REWFhYcHz6vqurUT4JNB9UoBAKBsYkj4+K//Jc4/uiPEjg9ZfC7v3v12DweDwRBwMHBwRRH5xxWV1fx3e9S+Lf/lsEbb/jx2mvuCnS/DyzLwjCMiW+CxlWiGwwGXVlq9HzzFafS7/fvtVHRdR2KolgNqxRFQSgUQr1eR7vdhiRJ8Pl81u0Nw4Cu66AoCr1ez7HdxGctmmOacByHQqEAjuMwGAxwenpqlf/3ej3k83l0Oh14PB6srq5an6HBYIBWq2V9llotD/7X/4rjH/5DGek0C5b9xU+jweBP/oTFb/6mhkhEg6IooCgKLMtaTQUoirKaBOm6DlVVoSiK1WjN7/dDFEV85zsKvvEN4Pi4j1//9VOoqkbe9xs4OjrCysrKnWJvxkk2m0W9Xnf0mnaSlMtlrKys2D2MucBcO80rRNgjEAjXomkajo+Pxx4GDpxtNvb29rC4uAhN08hpFs5s+36/H8Vi0dG5RpqmOabE4ypomgbLso5zu/2//ydc+H0ZHo8HKysraDQajnHKTAuaprGysgLDMPDKKyW88UbIMRs4szMuADx7NrluoTzPT2UTdF4Yuazj+G27kPd6PcRiMXJAMyF0XYcsyxCEq+eM6/5W0zTs7OxY/9br9SCKouWwbLVa8Pl8GA6HkGUZ/X4fkiTZ7tS6jPO5mnc57JkXaJpGKpVCs9mELMvw+XyWk8V0EbVaLZRKpUvf4/Prj6OjI3i9Xvj9fkQiEUSjUWiahvV1Cv/sn1H46CMKoZCKf/kvZUuY6/V6eOcdAd/+dhitVgtf+9oAvZ6A//bfOHz5yx2EQkOoqgpVVa2sR47jwHEceJ5HIBAARVGQJAlbW1v4O39Hxe/93ho+9zkJXi9532+DLMs4OTnBwsICPv74Y1vGEAqFwLLs3DTMuAxTpA4EAo5bj84akUhkbt16ABH2CATCNRiGgeFwONYS3Ofp9Xo4ODhAPp/H1tbW3OVvXMbR0RFWV1eRyWQcG2KtqqrjL54+nw+apl2bIWUHDx4M8H//rx8PHlzuQBNFEYVCAc1m07Hv/yRgWRbxeByRSASdTgeHh4cIhQxHbeCePKlc+D0pOI6biqByXhh59934C+692zr6Dg8P8ejRI1e5r81ctq9+9XjkTtt2UK/Xkc1mRzpQMfNsq9XqhXmw3+9b5dPmfbuljJqIebcjlUohFApZG13z8FRVVTAMg6Ojo2sjKp4X9SVJgiRJqNfrEAQBw+EQv/3bGXz0UQDF4gCf+UwJpdLFOevv/30GkjTAF77QwOmp9jdzzNn8/tprF/M4h8MhBoOrXdmRCPA7v6Og2eRRr89XI6n7UKvVEI1GEY/HbRHXzEgJp63Dpk2v10MwGCTC3oShadrxpoNJQoQ9AoFwJYZhYG9vcq4Uk3a7jWazicXFRWxsbLjCRn1bJ8td0HUdu7u7WFlZQbfbdeRCwCzFpWnasQs2c/PhNMzPy2Wfm3A4jGw2i3K57BqB5K4IgoBwOAyfzwePxwOapjEYDLC7u2tr2dB1FIsKnjyp4OnTNJ48qaBYnEwWpsfjmYhL+jouK2s0//crr7Tx7rvxa+e7crmMbDaLdrvtOJfXZbz/fgTvvJPCG29MPi9xHDSbTQQCAQQCgRs3LmZZ497enlUyeR5Jkqbe/IgwPgRBgM/nQ6fTuTSPl6ZphMNhlMtltNvtO5X1XyXq67pufab+9b8uwzAMPHly+XfoeRH2vqXTkiRdcJoSbsfJyQmSyeTUhT3TITrra5nbwLLspXMxYbyoqgrDMBxvPJgUpHkGgUC4FE3TUKlUpnYh6nQ6iMVi4HnekULW87z3Xmyiod2apmE4HCKXy1nZN05C13WEQiEAcGz+UiKRwGAwQLfrrNP91dWzJiBf/vLFJiAsy2JpaQl7e3szWZYeCoWQSCSQSqWQSqUQDoeh6zra7Taq1aolZjpRjD3Pm2/m8MEHQRwcePDFL06mKUs4HIZhGFP9HFwWQG/+m7nJv26+M5sw8DzvuO/cZdylGY/ddDod+Hw+sCx7rbin6zq2t7evnJs1TUMymXSNCDvv0DSN5eVlJJNJa+7kOA6JRAKxWAw+nw8cx4GiKHAch+XlZfR6PZycnIy0djjfTObRo8GN349IRMMXv9i6tTA+jiYX0WiUCHsjoigKkskkWq3WVL/v+XwetVrNsWvEaeL3+8Fx3Fgbubml+dM0oSjqVodfswpx7BEIhEuhaRrNZvPmG46RUqmE1dVVAGfuD6eJWeeZRmi36dAoFovY2tqa2OPclVarZQWwOxGv1+vIsV1VSpbJZNDtdl0hitwEy7KIRCLWYpZhGKiqil6vh2q1in6/7/gx8ue0AAAgAElEQVTOz5fRaDBYWRlgOKQmWo7Lsuy1ZWnT5rbznRkSfnp66vhYBTeWdBqGgd3dXUQiEWQyGavxwPNQFAW/33/teyDLMqLR6FyV+7uNQqEAj8djzQeVSgWyLFtuXoqiIAgCQqEQAoEAYrEYaJpGtVq9UzOb5116Tvt+dDodS9R2aqWAE9F1HZ1OB6lUCvv7+1N7XIZhiKj3N1Sr1bE30BhX86tZwsn7xmlAhD0CgXApZrjyNEWG4XCIjY0NLC8vY21tzSojcSLT2hQeHh5ibW3NtnyU6+j1eohGo3YP41LMxhluEsl4nnfcezwqLMviwYMHoCgKsiyj2+1aQt4sbMR++MMo/uiPkvjqV48nVoYLnL2O0y7FvY7bzndmw4VCoYCNjY0pjGw+aTQa6PV6KBaLVnfR81AUhXg8fu3BRq/XA8/zkx4q4QZomgbHcfD7/Wg2m9B1HdFoFKFQCDRNo16vQ9f1Sw9aDcNAv98fObrgqigRN3QZ1jQNXq/XsXENTqVWq2FpaWmqoug8l0Q+jyzL0DQNiURibB3k3fB9nTaCIMytWw8gwh6BQLgCmqaRz+exvr4+1Q25qqpYX19HIpFANptFLpdDr9eDJEkYDofQNM3qoqaq6kyIBdeh6zr29/dRKBTQbrcd5XIyc/aciMfjcd1ng6Io1435eczvpK7rODo6Iqf1d4DneddEElzG9vY2XnrpJfA873jXnptRFAWbm5tYXFyE1+u9MBfruo5SqXTt32uaZm26RVFENBoFy7IwDAOapkHTNHS7Xccers0CwWAQCwsL0HUdw+EQyWQSwNl72+l0UKvVJlI6eZXTxw0u1uFwCEEQiLA3IpIkQZZlJJNJVCqTbf5kMhwO4ff7yXv1NxwcHKBQKCAUCmF7e/ve6z03fF+njRlJMK8QYY9AIFwJTdPIZDI4PDyc+mObpSQ+nw/hcBiBQAAMw4CiKNA0bZUgmWKI2cH3eeHv/L+Z/+428aTX66HZbKJQKGBzc/Pa21IUZb1Ouq5PNE9lOByOJOxRFAWWZcGyLDwezws/ZomNeVE2xy/LsmWvl2UZsiyj3+9f62iaVlfRcWJ3edE4GsJ4vV7oum6JU7Mm7L366ikEwZjYCXkgEEA+n0e1WnWUiD8qg8EA4XAYx8fHdg9lptE0Ddvb28hkMohEIqBpGpqmoVwu3/j5MZ1Pa2trYBgG7XYb3W7XuoZ4PB7k83l89NFHrrtmOhWappHL5cDzPBiGAcMwOD4+tpza54XV84y7WZebnT6DwQA+n8+RMRtO5+TkBPl8fmrCXq1WQzabxcnJyVQez+n0ej18/PHHyGazWFtbw97eHhE9z5FIJGAYBrrdLvx+v5WVx3EcFEVBs9lEt9u99sDQ6/VOccTOgwh7BALhSmiaRigUQq1Ws815cVOZCU3TVkdNQRAuiEaCILwgBppClNk10BT+BoOBJfqZbgUnOQOPj4+vLMkNBAIIh8MQRREMw1gd8Ezh87wDQ9M0a/NnPndFUaznaL4u529/FeZteZ6HoiiWaHf+PeA4zvrNMMwLjzEcDqGqKiRJgqIoGA6HlojHMAy8Xu+FC3UoFILH47GES0mS0Ov10O/3IUmS9bc+n8/xTRieh6IoW8XIceS1rKysoN/vY3t723XC6m0ww+TH3RFbEATkcjl4PB4cHx/j9PR0LPdrF6enp0gmk0TYmxLlchk0TSMYDFoboJtoNBqIx+PodDqoVCqXZhMVi0Wk02kcHR1NYthzBcuyWFlZgSzLaDQaGAwGGA6HFwTYqw6rxp2l5WanT7fbRSqVsnsYrsSMJvH7/VOJKWm328hkMgiFQmNtGuFmdF3HwcEBYrEYlpaWcHx8TERqnDVaCQaDMAwDiUTiwn4NOFsj8TyPZDJ5IerFjP9QVRUMw8x9vAQR9ggEwo2kUins7e3ZPYxL0XXdEh1v6w4y89dYlrXEQJ7nQdM0aJq+0hloCn/nRanBYIDBYABJkiYqZJgluYuLi+h0OpBlGX6/H9lsFjRNo9vtYn9//9Iuxqa4ZroENE0Dy7LgOA4cx1mCIIALz9f8OS9wmgKg+ToxDIMHDx5YYt150c50TEqSZP2MKpA+/3ySySREUUSpVIIoiggGgwgGg4jH46Bp2irZDofDkGUZoVAInU7HdmH2tkxznKUSh6dP03jypIJiURmLi6NWq1kdXWeVcW6yOY5DPp+3Gr1Uq1XXfFavQ5IkeDweu4cxVxweHiIQCNx6k2gYBtbX16+9zfHxMRYXF1GpVG78XJ53lQEYu/jtNrxeLwaDAbxeL/L5PDiOQ7PZvFIkvc6V52aH3bjpdDrI5/PWoSVhNPr9PoLB4NTyhxuNBhKJBBH2nqNer2MwGKBQKICiKNfnK9+HhYUF+P3+GyuAnhf6zAoRcy44bwyYV4iwRyAQroWmafj9fhQKBRweHs6EC0fXdSiKAkVRbm2Dp2kaPM+DZVmrTInjOASDQcRiMavrZ6vVQqvVmkhHy16vZwUg12o1JJNJVKvVGxcE5nO9TPS7CdMJaQqDZrmsYRgYDAbodDro9XpTdXSaF+5er3fhObEsi1gsBpZl0Wg0wDAMUqkU8vm8JTYqigJJktDtdu/0etyX6zZv087Ye/o0jQ8+CAIAnj3bu7eLI5PJwO/3w+PxIJVKzWy3zXFsslmWRT6fh8/nQ7PZxO7u7kzMrSbD4XCuc27sgOd5UBQ11m72phM6m83i4ODg2tueF7wBzGW3RpZlkc1m4fP5LmxC6/U66vX6tfER1x0YuNlhN27Ma7nX6525qIdpMO11xsnJCSKRyFibRswKvV4P3W4XgiDYPRRbCAQCKBQK0HXdMheMghkbYXKX+5g1iLBHIBBu5Ly4t7u7a7ujZNx5M7fBLPu8jnA4jHg8jlgsBkmScHJyMnbx6OTkBOFwGKlUCqVSaeILW13XbRHArsLM7roMVVWvLP3jOA5erxeCIEAQBEQiEcu9qKoqer0eTk9PJy5QXrd5m/aC+8mTyoXf9yUajVrZXrO84brPJtvM2AoEAuh0OtjY2HBdyfhtuOo7SpgcoVBoIvNXtVrFwsLCjbe7TPCeF4dZNBpFOByG1+tFp9Ox3PPn4ydugrjybo+qqkTYuwfTPnQxm0bUarW5d1Q9jyiK2N/ft3sYU4dlWSwuLgIggtw4IcIegUC4FaZza21tDScnJ7ZmQI07b2ZcNJtNNJtN0DSNVCqFQqGAwWCAw8PDsQXhm+7A7e3tibgCnc5dm2KYrsXzHR5NF6YgCAgGg1hZWbGEzHK5fK274q5ct3mbtrBXLCp49mx8Jfa6rqPT6cykUDUOcrkcgsEg+v0+tra2ZrpjbCQSGatzjHAzkUhkIpmGvV4PFEVBFMVrD3meF7yddG2eBDRNI5vNIhAIQFVVKw7j/Pw3yrWKuPJujyzLEAQBjQYRQUeFYZipN2bq9XrQdR1+v9+13d4nha7r8Hq9jjpAnwY0TVvZ3Ob/J9wfIuwRCIRbYxgGGIZBNptFo9Gw7eTN6Sfbuq6jXC6jXC5jYWEBq6urKJfL916EiqJoOfXmUdQDYJUBjwPThSlJkiVUi6KIaDSKtbU1dLvdsWdLXrV5O9/Uxa3oug6Px0OEvedIJBKIx+OQZRk7Oztz4zIh3f6mh8fjAcMwExNTq9UqcrncjZl880I4HEYmk4EkSXP1nXYKg8EAgUDA7mG4kkaDwbNnAj7/eWaq+ZfD4dBytBJ+wenpKSKRyNw10FAUBevr6+A4DktLS1bMD+F+kFeQQCDcGl3Xsb29jfX1dVsFCFMccUMo9/7+PnZ3d5FOp5HJZO58PzRNY2FhAScnJ3O9iajVauB5HqIoTuT+e70e9vf3sbW1BZZl8fDhQ3AcN5HHOg/LslP9Tn34oRdf+tIqPvzQe/ONb4mu61N5rdwEz/NW86Ht7e25+u66WaR2G4IgTMRhbFKv161mU/OM1+tFoVBAJpPB4eEhEfVsot/vk2vNHfnBDzz4znfCeP/9yFQft1arIR6Pk6ZK5/B4PIjH43Ptbl9aWiLf5TFCHHsEAuHW0DSNpaUl6LqOSqXimC5XdmTujUKv18PGxgZWV1ehquqdAoTT6TRUVZ3rzlnAmXh0enqKbDaLjY2NiT2OLMvY3t5GKpXCysoKyuXyRBdfZhbTtPj61xdwcMDj619fwP/+3+N5HVVVJYv25zC7RM9bmc00Mpw+/NCLb3wjj29+8wCf/OR8OphNBEGYaHmd+Tk2y6bmDZqmsbi4CEEQ0Ov1sLm5SZzJNmLmF5LOuGfQNA2PxwOWZa0fj8dj/Zvp6D2LiQGazVN84QvTrXhpt9uIRCLIZrPY3d2d6mM7laWlJUiSNNfrelVViVtvjMznFZpAINwJM+DULMcNh8OOuEA7NXPvPKqqYnd3F8ViEf1+f6SNvsfjQTgcxubm5gRH6B6Oj48RDocRi8UmXr5wfHyMfr+PhYUFsCw7sQUYy7JTE/ZKJQ6NxtkiKhYb3+ZUURTwPD+2+5sF7G40NMt84xt5lEpn4t6PfjTfc6MgCBN3jtE07Xp3GsdxiEQiEEXxgkipKAq63e6l8zvLslhdXUW/38f6+vpEnZGE22NGP0w7L84ORFEEz/NgWRYcx10Q6xiGgWEYlvhudg1WVRWqqmIwGECWZevn0aNH+K3fOsVgMP1D8OPjYxSLxak/rhOhaRocx030gNoN7O7u4tGjR3YPY2Ygwh6BQLgTDMPA5/MhGAxeaEhgB07P3DMxO+UuLCxgfX391pv+bDaLfr8/FwvY23J4eIiFhQU0Go2JiyedTgelUsnKAalUxtNF9jzTdOw9fZpGr+dBJDLEN795NLb7VRSF5B49h67rU+9A6BQm7aT55jcPLMfevMOy7FSasbjNVcFxHMLhMAKBADwejyVOttttKIoCXdetxmDhcBiJRALdbheHh4fQdR3BYBDZbBbtdhtHR+ObKwn3R9M0cBw3s+sihmGszyRwllFninXmelBRFAwGg5HWDhRF3akB2TgYDAaum0MmBXGanmHG0MzrOmncEGGPQCDcGYZhkMlk0Ol0HJG55wZqtRoikQjC4fCtOguHw2EIgkBCy5+j2+1C13WrNGrSSJKE7e1tFItF8Dw/dqfqNB17T55UrN/F4vg2RYPBAKlUamz3NwvMq7A3jef8yU8O8KMfbaLRYPDuu3HHRjFMA4ZhJl4aahgG/H6/1UncLJ+iKMp6v8//Nh1EhmFA0zTIsoxer4dWqzVW1xvHcfD5fPB6veA4DhzHWU4m4GxearVa6Ha7VzadarfbOD4+htfrRSaTwcOHD63XtNFoTKTbMOF+mMLerOH1ehGPxxEMBjEcDlGpVGYqg81swmeXuOgUTJflLIvTVxEOh8GyLFRVRSwWm8s10qQgwh6BQLgXNE1DFEV0u127h+IaGo0GotHojcKeIAjIZrPY398nJX2XMO3MJ1mWsbW1hYWFBTx69AiHh4dj6/A2Tcdesajg2bPxdvsFYAn887hQvQ7zNHreTujH/XyvytRzQxTDpKEoauLzB0VRSKfT6PV6aLfbkGUZqqpC0zSrBPD8GCiKAsMw8Hg8lhgYiUSQSqWg67pVJtjtdq90pJvlajzPg+d5675MUdF0/wyHQyiKAlmW0el0IMsyFEUZWUAcDAYolUpIJpNIJpPY3GziP/9nDY8fT7eDKOFmZin6gaZpBAIBJBIJeDweK8dxEtdRTdPg9XpJRqTNmA3g5mGtRFEUWJYFz/NIp9PweDzWmsg8HCKMByLsEQiEexMIBIiwNwK1Wg3JZBI8z19ZPiUIApaWlnBycjI28WjWUBQFfr9/qk1chsMhtre3EY1Gkc/noWkaGo3GnRqinGfazTMmhaqqRNhzGE5vLnRbrsrUc0sUg9v5+c9/PtLtDcOwSgclSbJcRxRFWUKfz+ezxAzzb0xMJ6CZGTYcDjEcDq0yWvNnEvPmyckJWq0WfvSjZbz99lmThn/yT+43xxPGiyzLljgyDczPrdfrhSAI8Hq9oGka9TqFP/kTFr/5mxoSiRedq+dFi+edreb/Nr8rjUYDJycnE30eiqLA5/PZtq7UdR08z6Pf79vy+E7BfN89Hs9MiKw0TSMUCiEWi1luPJqmrUMY071NhLzJQoQ9AoFwL8wckFAoBFmWrRy5WRApJslgMEAwGLxUEIrFYkilUjg5OZnrblk3US6Xsbq6ilqtNpV8qfOcnp6i0WggHA4jHo8jkUhgOBxiMBhgMBig3+9DkqRbfw+m4biZBqawR/gFZumRXaH7djnaxu3YuypTz01RDISzz4U5TzYavxBjz5fPmuW7ds6JsizjM5/ZxLe/vYzf+q04dF2fSqYr4XZIkoRIJDKR+2ZZFl6vF16v1yrz9ng80DQNmqZhMBig1+tBVVX8x/8o4lvf8qLb7eJf/Iu2VYIOwBIzzje3MP/9/O9poiiKrdfo4XCIQCAw98Jet9tFs9nEysoKPvroI7uHcy98Ph8KhYLl0gbwQjUNyVacDkTYIxAI9+b8RC4IAhiGweHhoc2jcjadTucFYU8QBCwsLICiKOzu7k4lO87NKIqCTqeDbDaLUqk09cc3DAONRgONRgMcx0EURQiCAL/fj2g0auXmmWVnZqmYJEno9XovlK3NQqnmLJVHjQtFURCNRifuxLiKWXG0mZl6TsRuV6SmaeB53tVda03RxEmEQkN86UsfYzAIIJ1OI5lM4vT0FLVazXFjnTd6vd7YoziSyaSV+WW6RAeDASqVipXr+zx/7++10O9L+PznG2i3nf+ZsHutcXh4iOXlZbTbbVfPV+OgXC5DFEUsLCxgf3/f7uHciUgkgkwm84I7lWAPRNgjEAhjx8w+s8uh4gbq9ToSiQRomoZhGNaCsl6vXxrU3Wgw+OEPowCAV189dXVJ3Tg5PDzEw4cP4ff7bS0HN8vCzjtQAFhh7mZOlCiKiEQiF0Q/XdfBMGflXq1Wyyo5c6MzRJZl+Hw+u4fhKA4PD1EsFtHpdGzZyNjhaJu3Bb7dOX/9fh9+v3+mQvadRKfTQafTgc/nQyaTQSwWQ61WQ7VanYkDGTdiXjvHVcro8/kQi8Wwu7s7kpvMbY5hlmVtFdQGgwEURYHX6517YQ8A9vb2UCwWsbS0hJ2dHbuHMxJmdRFx4zkHIuwRCISxQlEUYrEYfD4ftra27B6OYzFdXIlEAsFgEBRFXRuW/P77EbzzzlnH0T//8xD+8A/3xtrRdJqM092i6zpqtRpyuRzW19cdt8kyBb/L8Hg81g/HcQiFQshms2AYxhJ8Taff+Z/hcAhVVR2ZyzIYDBAOh+0ehqOQJAnVahWLi4vY2NggTp9bYrcLbhTsdkV2u13SkXoK9Pt9bG1tWe76aDSKo6MjtNttu4c2l9A0jVQqhcPDw3tf+7PZLJrN5syXiDrh0J1lWUeuX+xAURRsbW2hWCyiWCzaUn1yF2KxGJLJJBH1HAYR9ggEwlgxSxhu6vg675gly4lEArVaDZVK5drbP37cgCRR+LM/C6FU8uLp0/REOptOg3G7W6rVKsLhMDKZDI6Oju59f9PCdOaZPJ+3yHEcBEGwOkIGg0Erh4qiKNA0DU3TLJHP7AR5XgCcpNBpbqpEUbQCkUk5xuVUq1X4/X4sLCy47lT+rtz3s2e3C24Uzrt2TEHylVfa+Iu/CE5FmOz3+1PtED7vSJKE9fV1xGIxZLNZpFIpVCoV0uhqynQ6HQQCAayurmJ7e/vOhybBYBAsy6JcLo95hM6DYRhbRbVYLAbDMEjDvXOoqort7W2srKwgm806fh3r8XiIU8+hkFUAgUAYOxRFvVCSSDiDpmkUCgX4fD7QNI12u32jqAecbRxff72KX/3VFp4+TePJk5v/xqmcd7eMy5VTqVSQy+UcvyAahevcfiZmdz6e562cP7MLmSn8KYqCwWAAWZYtEdD8PYr4Eg6HkUqlYBiGFZIsSRLq9TpUVYWmaZbLkPAipVIJjx49QiKRuHcXZTdwX2HPbhfcXTEFyZ/8xIcPPggCmLwwaX6XvV4vBoPBRB+L8Avq9Trq9TqSySRyuRyGwyGOjo5IieGU6HQ64DgOhmEglUrd+fqfyWTmYk4Gztagdl2jaZpGMpkkGdyXoGkadnd3sby8DFmWUa/X7R7SleRyObuHQLgCIuwRCATClDCt671eD+vr6xAEAdlsdqT7KBYV1zr1TM67W959Nz4WV06n04FhGMhkMrc6dXdTmd91SJJ07SZSEASrqUcoFLLKfM0fXdcxHA4t8c/8PRwOX3A/BINB9Pt9NJtNGIYBSZJIWemI7O7uolgsotfrzXTJ130C2kslDt/5TgaPHkn4p/+07rrvpylEvvJKG5/6VH9qwqQkSQiHw7c6KCKMl5OTE5ycnCCTyaBYLKLVaqFcLrsyJ9VNDAYDsCyL7e1trK6uolar3XgY9jzR6Fl2sZOFlHFCUZRtjr1sNgtJkkjp+hXIsoy9vT0sLi6i3+878oBAEATLmEBwHkTYIxAIY4eU4l2EpmkUi0V4PB7s7+9bJQi9Xs/qKDyvjNOVs7W1hbW1NTSbzRsXRG4q87sPNwl/Xq/Xcv09L/5RFAVd163ugF6v1yr5UxSFfM/vgCRJODk5QaFQwPr6+oWN/6yIzffl6dM0fvzjAH784wCiUd1138/zBxfF4vTG3u12EQwGp/Z4hBcpl8uoVqtYWlrC2toaDg4OSMnhBJFlGQzDQFEUdLtdZDIZ7O7u3vrvz2f0zQt2OvZItt7N9Ho9HB8fY3FxER999JHdw3mBWCxm9xAI10CEPQKBMHYMw0A8Hke9XndcM4Npk06nEYlE0Ol0UCqVLmzkzQYa4XB4brsZjrOjnKqqaDabyOVy2NzcvPa2bi3zGzeDweDK0j2apq1uvjzPWwKgx+Oxsv4AWPl+l2X8EV6kVqshEokgHA5fyCKdF7H5Jp48qWA4pPDokTT3389RkCSJbLocgKqq2NzcRDQaRaFQwNHR0dxe3yeNuYYSRREHBwd4+PAhwuEwWq3WjWtP88BVluW5cZBxHGeri/Tw8BCrq6toNpvo9XoIBoPweDyXHhLquo5WqzWXVQH1eh3xeNxRewNRFJHP561qD4IzIcIegUAYOzRNI5FIIJlMQpZlq0mA+WPmfc0yoVAImUwGqqpid3f3yrK7RqOBaDTqmIu32zk6OsKjR48QCoXQarWuvN04BcVZRdf1C8JfNBrFzs7Ohe8uy7Lw+/2W6BcIBC6U+5oZf+dLfc3S33lcsJv0+30EAoELwh4Rm88oFhX8p/90e9cN4QxJkubeAe4kTk9PoSgKCoUCeJ5HrVab6zlvUsiyDL/fj16vh6OjI2QyGeRyOSvv1bzenI8/CIVCiMViGA6H2N7etvkZTA9BEGz9DJp7AJ7nEQ6HEQgEoCjKCyKsmeGbSqVwcnKC09PTuTMJNBoNRCKRqe0N/H4/lpaWUK1W0Wq1Lhz4siyLYrFo5SsTnAsR9ggEwkQwNxiCIEAQBABnTj5d162Mj3q9jg8/lPB7v5fAkycVFIujZaM4EY7jkM/nwfM8yuXyjRflfr9vZbwQxkO1WkU6nb5W2CPcnmg0ing8DoqiIIriBWHPdEle9jmnadr6/puiH8uylvAHwNp0Pe/4m3W3H8/zLxxuzJrYPOoGgJQi3w9d16HrOnw+30znN7qJbreLUqmEXC6HWCwGVVWtQ45+v29lwxLuTr/fh8/nAwC0Wi3rus9xHLxer9VcKpFIWJ2jFUVBpVKZuwNVnudtv7ZyHAfgLLN3Y2Pj2rJgv9+PbDaLRCKBo6OjWzsrGYaxHPFu/X4NBgOEw+GJ3Hc4HEan07kg8prZlLFYDNFoFIZhWN+nfr8PVVVJ53UXQN4hAoEwNcxTOOBsgZFOp/HP/znwwQdnm/xJNoXgOA4Mw0DXdUtgNAxjbKeXgUAAyWQSPM+j1Wphd3f3VvdtuixIN8PxUa/XkUgkHFXG4EYCgYDlfKhWq9A0DdlsFj6fDwcHBzf+va7r6PV66PV6l/53juPg8/msjZff77/g9jPdFmY3X6/XC+Cse5z5Y4oZ53/M7/f52zhhce/1esGyLCiKgsfjQa/XsxqYzBqjvt6NBoM338xNrYssgTAtJEnC5uYmaJqGKIrWnBcKhZDL5dBoNKx5chbngklzlQBiHhLNS5ntbWBZ1tau9YlEAqqqIplM4uTk5MaxdLtdrK+vIxaLIZvNIplM4ujo6MqDC4qiEI/HrYNIiqJQq7nzWiJJ0kSEtEwmg0gkguFwiK2tLWvOMasozru+zcgQhmEcsYYi3AwR9ggEgm3QNI233waGQwVf+9p4O/klEgmEQiF4PB5r83zeRv78b/Oiddnvy/63+bc0TVuC4enpKXZ2dkYSC3VdR6PRQC6Xw9bW1j2fNcGkWq0ilUoRYe+OZDIZq8Nmo/GL0tB+v49isYh8Pn8rce86zI3XZZhuP5/PB57n4fV6rZIdhmHg8XjAcZwlApqL+Kt+AFhi33nRT9M0qKp6QQS86veoeL1eiKKIQCAAn8/3wkGCuQExDAPdbhf1ev1KEXTWef/9CD74IIjPfrY996XI94VswJyJruvodDrodDrWv/n9fsTjcatpUb/fR71eR7fbHel9pCjq0jxUc23Sbrdv1VTKjQwGA1KC7hICgQBUVYXH4xmpC3G9Xke9Xkc6ncbi4qK13m40GpY4GA6HkU6noWka9vb2wLIsMpmMa4W94XA49rJXv9+PSCSC3d1dpFIpPHjwAN1u1zpcpWn6wj7pfJYeKcF1B0TYIxAItrK2ZuAHP2ji5GQ8ZbipVAqRSASaplkb5dvk+ZniwE2/z1/czE3/fUsHT05O8ODBAyQSCVSr1TvfD+EXmK69m7L2CC9iuh23trZeEN6GwyFKpRIePHgw0ZK/m9x+o2I2AjEbf3g8Hqss2NwA3yQQmsK+6Qw0BT9VVa1NOE3T8Hq9Vki5mcKFXpEAACAASURBVO10dHR0pYjJ8zzi8TgKhQIGgwEODw+vvK1bGHUTcD5fkJTh3h2GYWY+v3aW6Ha7VtdcmqaRyWSQzWbBMMwLB4Tn5x9z7mFZ9kI1gtnBXJZlHB8fQ5IkeL1eRKNRLC4ugqIoS+SblUMEs0O73W40N9But7GwsGBdz6ZNv99HPB6/8xxVqVRQqVQQDocRi8WQSCQwGAzAsixomn6hvDqTyUAURVd/1j0ez6X7C4ZhEIvFIIriC+sSABcEOoZhEAgEYBgGarUaer0etre3EYvF4PP50Gw20e12rSghIpS7FyLsEQgEWzEDju8Lx3EoFovQdR0HBwfWYvm2mI4cO4KFNU3D7u4ulpaWwPP8vZ1QhDNqtRpSqRQR9kYgHA6DohL4N//mFL/2axoikRdvMxwOUavVkMvlsLGxMf1B3oHnG4HcBVMcZBgGHMchl8uhWq1a5bWmI69arb6QX3Mdsizj8PAQh4eHWFhYwOrqKqrVqutF/ps2js9n6pHy2/shCIK1uSO4D13XcXh4CADWgYPJ+QOG813J+/2+9XMV58tRRVFELBazxJ1ut2u5CN3c2GM4HMLv9xOH/g10u11omoZUKoVKZbxVMrfBFIzu+1kzc31pmkYqlYKu6zg+Pn7hdt1uF/F43LXCXrvdxurqKj7++GNrXj9fbjwcDtFuty3zAU3T1nrkPLquY29v74XXwXRCmkzCJUiYLkTYIxAItjIOYU8QBCwtLeH09PTSi7sbkCQJ29vbWFhYwMOHD7G7u+vazL1SicPTp2nbG6LUajXE43EEAoEL5U+EyxFFEdlsFm++2cQf/EEcqqpeKbbUajVEo9G5yjE0xUHg7PuazWbHPt/s7+9DEAQsLi7C7/djb2/PdRtuM57gJhfz++9H8PbbaQAkU28cRCKRmSy1nEc0TZuIGHHeBS0IAqLRKBKJBLLZLNrtNsrlsuvmG+BsPhZFcW6uRfdhZ2cHq6uraDabU19j+v1+DAaDsX3GdF1HuVy+8r9XKhWsra1d6oB1A/v7+1hdXUU0GrVKinO5HERRvFSouy+6rkOWZavhIcF90DffhEAgECbLfcpYTVHv+PjYtaKeiSzL2NzcRKPRwPLyMrLZrN1DupYPP/Tii19cxbe/nUaj8Qvr/tOnaXzwQRBPn6ZtHN0ZjUYDqVTK7mFcS6PB4N134xdew2nDcRwKhQLK5TK+8IVjvPFG5dqsM/OEPJ22/z22A5ZlJ+aMkiQJH330EQBgdXUVPM9P5HEmRbFYRKfTubGc+PHjxo2fM8LtYFkW4XD42k3uvHB+Pi2VOLz+egGlEmf3sByHJEk4PDzExsYG1tfXwfM8lpeXXenYkSTJdfOkXSiKAkmSEAqFpv7YZlTAtEQ2swu1Hc91XLTb7QvjF0URR0dHE3Mh1ut14vp2Mcxbb731lt2DIBAI84thGDg9Pb3ThZ6maayurqJWq40UxOt0er0eut0ustksKIpybBnBV76yhN1dL372Mx8iEQ0vv3xWDvTSSxIODjx48qRie15Wr9dDKpWCJEn3EpAnyXvvxfD22+kLr+E0YVkWKysrOD09Rb1ehyAYePnlPgTh+lLKwWCAaDQKmqYnlrXnVMx8m0mWyzabTXAch0wm4+jP73lisRgCgQB2dnZuLMW97eeMcDOLi4tQFGXs18EPP/TiK19Zwksv9ZFOuyO/7Px8+sd/HMOPfxzAxgaPx4+Jm+sqzCZeZjMftzk/GYZBOByeqXXgJAkEAgAw9UqGeDxu5dJO67FlOYDvf9+Hv/xLFqursuuuNxRFIRKJWI69cDiM4XA4se+o2YzG6/VeaDroRsF/HiHCHoFAsBXDMCCKIrrd7sinRMvLy5AkaSZdCmbnMEEQHFte8tJLffz0pz786q828Ru/UbcWTJGIhi9+sWW7qGfCcRxCoZBjX8elJRmRiIbHjxtTX3Sa4ni3271T5o4sy67uPHdXWJa9sNieFOa8mM/noSiK4xsjFAoFVCoV18YIuJFUKgVRFCfSVf0rX1lCqeTFX/2VD6++ejr2+78PjQaD996LYWnp4mb9/Hz6538eQrnMIZFQ0GqxL9yWcBFTIDs9ddZ7fRO6rpPmYyOQTqfRarWmPk9Ho1FwHAdZlqcm7P2P/xHHt7/tw09/6rft8PQ+qKqKZDKJer0OwzDg8XgQCAQmup7tdrtWd+5+v49QKHShGQfBuRBhj0Ag2IqZxxSNRqGq6qULDYqi4Pf74fP54Pf7EQqFkEgkwPM8SqWSLd29psFgMEAymbzydbGbdFrFP/pHp/iVX+le2CxdteGyi16vh3Q6jW6368iueXY6l1ZXVyHLMvb39+/094qiIBAIwO/3WwHt84DH45mKsAeclZkNBgPkcjlQFOVod2Q6nSbNf6YETdPIZrMIh8PY3t6eSHnbSy/18Vd/5cM3v3ngOMfeVU7n8/PpJz/Zx8GBBy+9JOGdd1JT29g77Rp4W0yHu9lZ1y2Ywl6r1XJllto0WVhYAM/zVqOWaRIMBsHzPPr9/sgN7u7KL/0Sj3jch1/5FR2//dsUwmFubE08poFhGFYpriRJMAwDsVhs4msPsxlYJpOxug4TnA8R9ggEgu2YHZ1EUUQ8HrdEvFgshng8jnQ6jWAwiEAggEAgAJ/PB4ZhUK1WHVumOg7MINtcLod2u+2KRQgwWmnpNDZAhmFAEARXNnq46vUxc6R+8hPxzuUlCwsLYBgGOzs7t37cyxgMBkin02g0GnOTzeL1eiHLATx7Rk1l864oilWeL4oiOp2O4w40aJpGIpHAycmJ3UOZeQRBwMrKChiGwfb29sTKtNNpFa++emqbqHfdPHQbp7PpHv/EJwZTdUXbHa9wHxRFQT6fh6ZprirJDYVC0HXdVWOeJuacQdM0dnZ2prqepCgKsVgMoiiCZVl0Op2pHVDpehcvvXSCv/23uwgEGPh8PoRCIcRiMSSTSYTDYYiiCI/HA5qmoWma466tPM+D53m0222oqopUKoVmsznR9RZN0ygWixAEgYh6LoIIewQCwTGY7do5joMgCOA4zmrdbv6381bwg4MDx12Ax42iKPB4PEgkEq4pjxmltHRaG6But4tYLIZIJIJWq+Waz81Vr89778Xwve+l71xeEggEEI/Hr1zgj/K+qKoKr9eLSCTiOuH0rvh8PvzxHwfwrW8Fp7Z5V1UVp6en1obEFP5H+SzTNA2v1wtRFK0fQRDAsuy9NzSGYSAej6PVas2NwDttBEFAIpFAJpNBs9nE3t7exF7rUonDm2/m8NJLZ0KJHQ606+ahUZzO03ZF2xmvcF9kWUav10Mul4PX60W323X09TIQCCCTyUAURUiSNNOHvXfFbIxSr9dxcHAw9UNi85oFnB1Y27F2V1UVvV4PzWYT9XodtVoNjUbDir0RRRGRSATJZBKBQACapjnGtUrTNGKxGICzuAuKotBqtSZWgUJRFFZWVsDzPBH1XAZr9wAIBAJhVMxwZ7c42O5Lu91GMBi0exi3Zm/Pg//5P8P45V/u3pizZ3bEnHRnTF3XsbGxgeXlZSwvL0+sdG3cXPX6PH7cgCRRl/63yyiVODx9msaTJxUUiwqy2Syq1eqVnUtHfV8qlQoePHgAQRDmxjHxG7+holarTbWrq67r2NraQjQatdzMnU4HrVbr0pxSj8cDn8+HQCAAURTBMAx0XYemaVYwtnk7hmHQ7/dRr9fvnH+kaRq8Xq8rGn3YiRkvEQwGLbcIRVEwDMN6f8z3xgwuN8VXWZbRbrchiuJEx2h2NweAT32qj7ffPuuA/dpr08vTnNb1YdxEItpUX6dx0+/3sbGxgaWlJayurqJUKjnqO+3xeBCNRhGNRmEYBjqdDprNJumMewW5XA6NRmMiGYQURUEURXAcB13XMRgMXoiOCYVCqNfrjnNzq6qKZrN54UCSpmnE43HkcjkEAgFbSpafp91uI5lMIplMolKpTPyQP51Og+M4Iuq5EMpw8jEMgUAgXIKmaTg8PJybTC+apvHo0SN89NFHjnPCPC8YAcCXvrSKUsmLYnGAH/1o0+YRvkixWATDMCiVSq4Q98bB668X8MEHQXz2s2389//eRjqdxkcffTTWx0in0/D7/djcdN57Pm7MTaXdz9Xr9SIej8Pn84Fl2Qtd7MxF+flT/fX19Svvi2VZJJNJhEIhK3dx1M18sVhEt9slIfZXwPP8BUdIv99Hp9NBu92GruuWY90UWk2hzywxNOd/mqaxtraGarU6sU6gpRKH73wng0ePBvgH/6CBv/iLIB4/bjimKdIs0mgweP/9iPU6P///7SCfz1udru0+tAkGg4jFYhAEAYPBACcnJ1ZWWygUQiqVunaOm0dYlsXa2hrW19eta4EoivD5fOA4DsDZmtrstHrbEtlAIIBEIgFBEKCqKlRVBU3TYFkWiqJgf3/fqjh58OCBI9ev18EwDFZXVzEcDrG3t2d7PjPLsnj06BH++q//eqJux1AohFwuR0Q9l0JKcQkEguswDANHR0d2D2NqGIaBYDAIlmUdV2by5ps5fPBBEAcHHnzxiy0AwMLCAH/5l3788i93sbEh3DkDblI0m02rAUun05kLce+llyQcHHjw5EkFf+tvneWzjDvjpt/vI5lMQpblK52As4LP54PX60WjYa+TSFXV/8/e2cc4ct73/TvD4ctwSM4LyRm+7fvJOl2tGEV9dU6wjXOaOA7UymoRt5AFtHXbKC9OYdSoHDvXoLBlFTUMuGgESHXQWm4QWDaQAFfXaBygqINcqzqVDNnwwdbpbm/fb99IDjnkDIect/6xnvHu3r6QXL4Md+cDHM4n75LD4TMzz/N9vr/fF4qioFKpeCl2rntld3cX29vbqFQqaLVa4DjuxIbbtm2j0WigXC4jmUwil8vBsqyegnvcIKRhiU2TSjgcRrFYRC6Xg2maWF5exu7uLhRFga7r3kLNcRyYpolOpwNd171ryTCMA4s5x3HQ6XSQy+WG2kT9L/8yiW9/W0A+b+ATnyj76j5+Hjlcerz/37Oz7bGUQyuKAoIgUCwWoev6QO7tNE0DQFdCTzgcRiaTwfT0NBKJBJrNJlZWVlCtVg8ci2EYkCTpwiW0n0ahUIBpmpBlGalUCnNzc2BZ1nNvu25ghmEgCAKy2SwoikK73X7o+3Hv79PT00ilUmg0GlhZWfHKWqvVKsrlMhiGQS6Xg6IoSCaTiEQiE/dMcBwHlUoFqVQKkiSNNXwtFoshFAohlUoNdXzHYjHMzMwEot4EE5TiBgQETBSO46BWq/m658swqNVq4DjOd6UMzz+/deBvALh7N45aLYz/8T/2eoLQtOO7sqSlpSUUCgUsLCxgZWXF10mjg2BuroOXX14FgKEl4tm2je3tbRQKBdy5c+fUn/eDG6Vf3LJJP3FS4/hWq+W5KbpZnKyuriKZTKJYLIJhGGxsbHT1eSuVCrLZ7EQG1QwDgiCQzWaRyWSgaRru3LkzsI0ERVEgSRIkScL29nZfr3HcNfjd7ybwuc9NwzRJfOADysSVwk4qh0uP9/998yaPr3wlhzfeiOPFFzdGes902zZMTU1hZWWl7w3GWCyGfD6PWCwGgiBQLpexu7t75L0lkUh4buR2u4319fUTWwS4ztZoNNrTZsR5JxaLIRwOY2FhAZFIBFtbWyduSDEMA0mSIAiC12/RfZ14PA7DMLC9vX3i/X19fR2lUsnrB9dvawc/sLKyAkmSMDc3h7W1tZGl+brtGiRJQiwWG5iofhSu8z+VSh3oYx4weQSOvYCAgInCcRxsbm6O3RY/amzbRiaT8d1utJs66JYNffObaVy/roDjTLz73RquXWviYx/zZwNxN1m0VCqBoihomuY7sWbQRKNR8DyPra2t03+4D3Rd95o8n1a2NcnJkW5PoUkSr5LJJEKhUNeL8k6ng2q1CkmSkEqloChKV9eHZVnI5XIT59AYNAzDYG5uDrFYzHO1DPr+0m63kcvlUK1W+3rt467Bj398AZ1OCBRl44//eGnihPdJ5XDIx/5/z862ce9eFLdujS6wZz/tdhuWZaFYLB4bkEPTNIrFIlRVPfD/RyIRFItFSJKEVquF+/fvo9lsQpIkZLNZmKaJaDSKRCIBjuNQKpWQSqWgaRqWl5cfcucdB8/znts1YI9qtYpIJIJ4PI7FxcVT7/+GYUCWZVQqFYRCIS9cqd1uY2NjA7u7u12dX0VRkM/nQRAElpeXB/RpxoOqqjBNE6VSCaZpDnV8EQSBXC6HqakpJJNJNBoNVKtVCIKAcrk80HJ4giAwPT3tiYeHAwoDJo9A2AsICJgo3N3Ci4ZlWchkMmi1Wr5qYu2ytBTBb/7mLP78zznk8waee66MJ55QcfXqcJMIXTGx3/KkTqcDURRBkiQkSQLP8z2JH5MGx3EIh8NDLSE1DKOrEkE3OfL6dQU3b/LgOBM3b/IjLzXrh0QigXA4PFHCHkVRSCaTPX33bjlSOp1GJpPxesGdhK7rEASh5zLe80IoFEKhUIAoiqhUKlhbWxvaRpRhGKBpGul0uq9r+rj01qkpHf/7fyfx4otrePxxfyRDXnRo2sETTzTHmrbbarUQj8eRTqePbOA/OzuLaDQKQRBAkiRSqRSy2SwkSYJhGLh//z7q9b2WHaZpolKpwHEcZLNZb7PEdfJtbGx4m2/dkkgkQBDEyFxVk4LbYqGXHneO40DTNNTrdS+cqVe3saqq4Hl+rGWsg0LXdWia5qVF7+95elZCoZDXr7BUKiEWi2FjYwMPHjxAs9mErutQFGWgzkeKolAqlZBIJAJB7xwRCHsBAQETg2VZA9+xmiRisRhomh57aIgsh/Dyy1m8+moGjz/eAs9buHGjiB/9iMHcnI7PfW5zZIuOs7q+3J4xd+7cQbVahWVZnohxHnvFSZIETdOGKly2220kk8lTyzFdN4pbYra+Hsa3vpWeCAffJAp7ALxd/16RZdkr0TptkUZRFNLpNBRFQbt9cUShcDiMdDqNqakpEAThuZKGjaqqkCSpLyfJYYeYy6VLHfzGb5Rx6dL5uv9NOsd9X6OkXq8jm80+tAHGsiw4jvNCGpLJJEiSRKvVwvr6OmRZPlKka7VaqFQqqFarkGUZ9Xq97/tGJBJBIpEYe+/TgD0Mw0AoFOp748FvGIaBWq0GnuchSZJX9n2W9grxeBzz8/OeY9V1tB6eew5SGI3H415pdtBP73wRCHsBAQETgeM4cBwH6+vr575c8jjcne1xlOPKcgivvprBG28wuH2bxn/+zxLW16NeaIYbzvDCCxvI57ufgLiOu8NurW6ceLIcwltvxfHud2totUj83//L4Ic/jD8U1nHSa5EkiXQ67fX50XXdcxEUi0W02+1zJU5IktR1WdNZcMusuhFHXdfQs89WkM8bY3Oj9IJhsPgv/yUKSar7/lhdTNOEKIp9l23W63XPjXaSc3hmZgadTsd3/UBPwl1UJRIJJJNJJJNJRKPRhxJq3fNGEASi0Sji8Tg4jkMul4MoiqAoCltbW9ja2hpZAqTjODAMA/l83netGgLOJ81mE6VSyRP5I5EIZmdnsbm5iVarBV3XUavVUK/XHyrLHSaO4/iyZclFRtd1SJKEer1+LoLKbNtGrVaDLMvgOA6SJCESiUBV1Z6fq7FYDPPz85Bl2WvX4DpahwXP85iamgKAQNQ7hwThGQEBAb7Htm04joOVlZWRTRD9iFuW4va7GiSnBRncvMnjlVckAMBv//Y2/uk/3cHbb9NeaMb+cIZe2N8Q/NatFADgE58oe//d/fdxv/vKKxI+8AHF+13g4bCObl7rMK74kc/nx+6QHCRuL8FhY5omdnZ2ugrS4HnL+17m5iZjQfaNb0Tx+c/H8OlP874LhjkOVwDiOK7v/nfb29swTRMzMzNYW1t7qDQomUwiFovh7t27gzjkoRGLxTwRj6ZpL43WsixYlgXHcRCPxxEKhUAQBEiS9MqVHMcBQRCwbRuWZcEwDDQaDSwtLY3t+VSv1yEIAmZmZrCysjKWYwjoHYZhwDCM1/+SJEk4jgPLsqBpGiqVii83ltrtNqrVKkqlEu7du4epqSk0m82xO5hbrZaX8jrppZ/nBTe5PZ/Pn6t7k5tuTlEUZmZm8Oijj54a8ALsiWmCICASiXhJ9aNqLxSPx1EoFIKy23NMIOwFBAQMHcuyQJIkbNv2FkndYts2Op0OlpeXxzJR81tyZ6fTQSwWG7jYdJr49fTTMlqtvcnAM89UB3Yu3NS/69cVXL2qHZsKeNrvvvvdLbRaBGjaeeh3unmto6jX68jn84hGo30trvw2dtz+RaOiWq0ik8kgnU4PPEhh3Of22Wc7CIVIXL8+WeVFmqZBEIQzfR+VSgWWZWFqagqbm5teiRVJkiiVStja2vLdopogCDAMA5ZlkUwmQRAEOp0Oms0mNjY2enKwhsNhX/Y5XV9fxyOPPIJEItF1CfC4r6OLgusIZRgG0WjUE/Fs20a73Yau62g2m+h0OiAIArFYDMlkEgsLC7AsC9VqFbu7u+P+GAfY2toCy7J49NFH4TgOFhcXx31IAPbmm7FY7Nz32Zuka3d3dxcLCwvjPoyhYJomFhcXIQgCSqUSGo3GQynyBEGA4zhPzAP2ROijNseGSbFYHNl7BYyHoBQ3ICBg6LTbbdy5c8dLHQ2Hw57jwcUVHBzHOfDfq9Uq1tbWxuaE8FtyZygUQiqVGni/kuOaqLvQtIOrVzVcutQeaMCB2zPIPb9HpQEexi2tvXxZx7VrKnjewtWr2rFhHT9/jyjm5uaQTqcP/KEo6siyQcdxwLKs10S6F2Q5hBs3ir7qGXfp0iWQJDnS8BnTNCFJ0kBKo5aWIrhxo4grV1r47ne5sV6XuVwK73ufBcMYbtlMN/QSIKNpGnK5HBiGOZO7Zn8jcYqi0Gw2MTc3h3a77ZtwI/deKUkSisUikskkLMvC1tYWHjx4AFmWoapqz+VhfnWN27YN0zRRKBS6vt789nw7L2SzWa88W5IkCILg9eOq1+uQZRk7OzvY2dlBrVZDo9FAu92GaZowDAOtVgv1eh27u7swTROZTAbZbNZ3fV91XQfP81hcXPTNdcGyrOd4PM9M0rVrWRZSqZRXsnoeabVaqNVqyGaz4DgOoVAIuVwOiUTCS7glSdJb09Tr9ZFey8lkEjzPB+W355zAsRcQEDB0XNFO0zRomobNzU1QFIVYLIZwOAyKorySJ8MwvB3shYUF1Ov1sfbU69ftNSwajQay2ezAX3d/OeRJ9FPWOmj6PYbp6WlomnbA7UgQxIkL+93dXa+nWC8T0ps3edy6lcIHPqD4YuwwDAOCIE4tix009XrdW9yeRfCR5RA+9alpLC3FAAAvvrgBYHzXpVuS6Qd6uR4oioJt2wNx/KqqisXFRczPz3suhHGWWpEkCYZhvBJbtxyv2WxicXHRlyWNg8bt+9RtSa7fnm+TTj6fB8dxME0TsixD13W0Wq0z9RZzU0ldR5Cqqlhd7b3txTBQVRWapkGSJKyvr4/7cADsiY3xeHzchzF0Ju3adedSftn4GQamaeLu3buYmZkBx3HodDogSRJLS0tDFTRJkgRFUccKheFwOCjBvSAEwl5AQMBQcUtpD+MuuE6i3W6DZdmxpuB2K3iNina77TnJht1k9yj8MJns5xhyuT3h43CJxGnU63UQBIGZmRk8ePCga5fT/mP0Q5lMNBqFYRhjKZGsVCpnntDfvMljaSmGuTkdH/94GTduFPH881tjO7enCcKjpNvrgaIozM3NoVqtDqw0utPp4J133vHcoKNeOESjUbAsC5ZlEQ6HYVkWdF33nFAXEbckNx6Pn+pa8tvzbVLJZrPIZDLodDpYXV0dyiK+Wq2i0Whgenoajz76KFZWVnpOQR4GW1tbmJub80qLx42bEn3embRr1+2zJwgCqtXquA9nqIxqg8sNrQmHw3AcB4qiPDTHDYfDuHTpEgiCCIS9CwDh+GXLOSAg4Nzhinr379/va8LnJk698847vnHH+AGWZVEsFrG1tXXuJ0iDIBKJ4NKlS1haWupbJHbLKdyJ06RRLBYRDoexvLw88vdOp9MQRRE//elP+36N/f2Ebtwoem7IfgJbBsH09DQMw8Dm5uZY3r9XQqEQFhYWoOv60Nw+MzMziMfjQxM2XOLxOFKpFFiWBUmSaLfbqNVqqNVqvhAW/EA2m4UgCCN36F40BEGAKIqwbRubm5sj65cliiIymQy2t7cH3r+0H2ZmZmDbNtbW1sZ9KCBJEo899hh+8pOfBPNGn8HzPERRDO5LA8IVSl3Bzg10qlQqKJfLoGkaU1NToCgqKMG9IAQ99gICAoaCbduwbRtLS0t9O1t0XffSo857I+RecHvxZLNZX0zq/c78/Dzq9fqZHDydTgeKonjODEVRJkpEyOVyiMfjR/YSHDbRaBQ0TZ9JhN7fc/HKlRbW18Njdey55Xajui/t7y/Y62cmSRLz8/MwDGOoTgLXQVwsFmHb9sCc1gRBIJlMQhRFFItFsCwLgiAQjUZx//597O7uotVqBYv4fbghKcGzczgkk0nMzs4ikUhga2ur5wCWs+KWwObzec+9P87x3263kcvlUKlUxn4dOo6DdDqNZrPpuxCfi0673facrRehNcKwEUURkUjE+zdBEAiFQqBpGqIogud5L6gn4GIQfNMBAQEDx3EcWJaFxcXFM6cHLi8vg+M4MAwzoKM7H6iqilAoNO7D8D3ZbHZggRGdTgf37t1Do9HApUuXkEwmB3CEo2F3d3dsZVuGYYAkSUQiEbAsC0mSMDU1hZmZGZRKJaTT6Z4mnnNzHbz88io4zsKrr2Ygy6O/Dg6H/wybL385h1u3Uvjyl3On/qwsh7zz4paRAxiJW7NcLmNpaQnZbBZzc3MIh8N9vU4sFkM6ncbs7Cwee+wxFAoFAHuf4e2338bS0hLa7XbwXDiB9fV1CILw0HNi//gI6I14143DsAAAIABJREFUPI5HHnkEpVIJlUoFd+7cGVvJt6qqeOedd9DpdPDoo4+C5/mxHAfw80AZmqbHdgz7cZNxA/yF4zgol8sQRXHchzLxxGKxY8e4K+aNoz1GwHgJHHsBAQEDxRX1lpaWzizqAXsTxmg0ing8PpCG7+cFy7KQzWaDXekToCgKU1NTWFtbG6ibwj3npVIJ0Wj0yHF5FofVMKBpGvF4/EjX3P5UVV0nu05Y7QVRFMFxHGiaBkmSMAzDE/ySySQkSfKaTXf7XbmpgLGYjdu34wM/5pPgOA6GYYws4a8Xl+L+tMSnnsogGo3i7t27IzlOYK9/arlcRiqVQj6fRzweB0mSsCzrWDHUHQeuK4/neYTDYbRaLaytrWF3dxeKohy419E0DZqmL2wvvdMwTRMMwyAWix1w7U1SmqZfiEQimJmZQSaTgSzLWFtb80XqqttXq91uo1AoIJlMQlGUkbrmKIrC/Pw8Go2GbyoIEokECIII3Ko+xDAMiKKI3d3dcR/KREMQBNLpdCDcBRwgEPYCAgIGhuM4XvntIIUUy7IgiiLK5clpFNwr+8WVbsWJRCIBiqKCyesxzM3NQVXVoSw2dF33kgolSYJpmgcccW4fuPX1MJ58cvQhJ4eJx+PHlsPuX+i//TY98EW/bdvY2dlBuVxGtVpFrVZDs9mEqqpoNBqoVqtYXKzj1VdpPPFEBqKY6Eqs4TgT6+thJJMWXnlFGqnAx3EcNjcNfO1r9Ejej+ctPPlkvSuReHa2DZ638Fu/FUU2y+DevXtjKY+r1+uQZRk0TYPjOGSzWaTTaTAM4/3hOM5LTY7H417fws3NTciyjGazeawYqOs6crkcGo1GsLlxDARBgGXZA9e9Oz6efloempB/XqAoCjMzM8jlcmg2m1hZWUGz2Rx7uelhOp0OZFlGIpFAPp8HSZIj2XRwy/w7nY4v+uu5RCIRJBIJyPJkJMZeJGzb9vqj+kEcn1Rs20Y4HPZKcQOBLwAIhL2AgIAB4Tr17t+/P/BeM+4O3zCbo/cjrA2SflwUPM/DcZyRNeyeJHieRyqVwsrKytAWYZZlQZZlmKaJXC4HQRDAMAxUVcXly+rA+sANYmy6rtejhL39C/3Ll3Xvf4/yOvjGN3h86UtpAGX80i9Fu+of+bWvpfHtbwu4fFnDhz/cgGkSeOml0TiReJ7HV78awpe+lB7q+/Xz3dO0g1/91QQKBQ6Li4tjTe+1bdsTb91eeBRFIRQKgaIo2LaNZrOJ9fV1lMvlh1x5p722K1gHbu6jcRwHmUzmwKbY/n6VgXvv55AkiXg8Do7jkE6nIUkSRFGEYRhYXV1FrVbznaC3H8dxUK/XkUqlkEwmIQgCVFXt+nrq1WVOEATm5uZ+9rtLZzr2QWPb9kPj/iIx7vnsaZAkCZZlA+H1jDQaDbRaLTAMg1AoFIh7AaDGfQABAQGTj+vUW15eHloDacuyEI1GB1LeexQ3b/L4ylf2+ld94hOjnww+/bR84O/ToCgKDMMMtRn+pEKSJHK5HDY2NkbSB61Wq6FeryOZTIJlWTzyyCMgycWBJbYOe2zyvHXgdYc1/vcn2x5eOLrj/qmnZCwt7WJmZgYLCwtYXFw89vVu344DAG7dSuG11+4D2BMtur2GzgJBEPhH/6gFVdWG+n79fPeCICCdTmNxcdF3TjZVVQfqJNrZ2cHCwgLW19cH9prniXa7DYIgQNP0kWEmvT53Jh2SJJFIJBCPxxGJRBCJRA70ozJNE4ZhQNd17O7uTmSri1gshvv374PjOMzPz+PBgwddOaDdPp4Aunp2uWmb77zzzpmPedDouu4FCYxzY2NcjHs+exqKogR99gaEW5WSy+UCYS8gcOwFBAScDVfUu3///lBTrnieR7vdHloAwH7X0jh2OPe7KLrBtm3wPB+kix3BzMwMTNMcSGBGL7TbbaysqHj11TiuXBHx2msxFIvqmcfTIMZmLBY71rE3Ko5yB7nOgsuXdVy79vNz5SYQUxR1rBC0uBjBD3/IoNGgwPMWrl1Te7qGzgLP8yBJHY8+Whnq+/X63bt97ZaXly/EfcE0TaTTaWiaNrRNn0knFAohn8+D53kkEgkvvRjo/bkzShiGQSaTQTab9cq4BUEAx3FIJBKIRqOeGHeUk04URaTTaWQyGYii6P2Jx+MgCALtdhuNRgOyLGN3dxdbW1uoVCqQZRmNRgO6rk9U8rmLIAjQdR2VSgW6rqNYLCIajZ7asqOXPp6FQgEMM74y/26wbQFf/SqFqamWL8f3MBn3fPY0LMuCIAgwTfNCPKeGjeuADNJvAwLHXkBAwJlwHGcki0jLskBRw7tlHXYtTQKNRgMcxwVlaPtIJpOIx+MjDQvYz95OeQK3bmn43vc4/OAHSfzbf7uERKJ/QXoSx+ZRHOUOOs5ZYNs2VldXMTc3h3q9fqSg/8/+2c9FtVE7jgiCGNqCdmkpgi9/OYfnn9/C3Fyn6++eYRiUSiWsr68f6c46r+i6jkQiEfRrOobt7W00m01QFAVRFDE9PY3V1cG4iQcFSZKeYBeLxbwy7VarhWazCcMw4DgOSJJEKBRCNBpFIpGAIAigKMrbYHSFuFAohFAohEqlgmaz6YXyDKuiwE+484J6vY5Go4G7d+9ibm4OjzzyCFZWVo6dq7lp46chiiJSqRTu3bvna+Hz618n8KUvpWEYxrl4fvbCJMwZFEXxxmnA2dA0LXDrBQAIhL2AgIAzYNu21zdp2JimiXA4PPT3AU4uGfTTayqKgmKxOJDXOi8Ui0VsbW2Nzb3z9NMyqtUQfvxjGu99bxPf/W4CH/rQPH7jN+rY2NgYyzEBe8L4uHdz9y823Ovh+vU9UfooYa7VaqFSqWBqaupIoZbnLTzzTBU3b/LDPfAjcBxnaBPpz3++gB/8IAFNI/H1ry939Ts0TWNmZgZbW1sXTuhXFAWCIGBnZ2fch+JLHMfx3FqqqmJ+fh6XLl3C2tra2NwyNE2DZVmvJDYUCqHdbkNVVdRqNWia1lMJLEVRCIfDCIVCAPbud51O50KWYVarVczPz3vl16Zp4u7du8jn81hYWPCCafohnU77tsz/MP/4H1toNBr4tV+7GGXmk0a73QbLsuM+jHOB4zhQVRUMw4x9nhcwXgJhLyAgoG/cHiajwDAMRKPRkbzXoPuTyHIIn/lMCd//fhKtFoHf+Z3dM78msLdIc5vQ+32SPQpKpRIMwxhruSnPW1hcjOIHP0jgF3+xgU9/egvXr2uIxfK4fPkyHjx4MBbhxbZtX+3odnuN7e7uIp1OHzvG+7lWByGya5oGjuOGkrjsfk3dfl3RaBSzs7PY3d0d69gfF7IsI5fLgSRJXzuIzsKgNoYMw8Ddu3chSRIWFhZgmiZqtRrK5fLQzh1Jkl6gg+vGA/aEe0VRoGkaWq3WmRywpmkGz8Cfoes6dnZ2MDMzg3feecf7Xjc3N6EoCqanp8EwDDY2Nno6526C9TB7KQ+SbJbAb/6mgkbj4om7fsRNcOU47kDYQzgcDtooDIDd3V3E4/FxH0bAmAl67AUEBPQNQRCwLGskVno31XMUKVqD6k/ipsytrETxne/suYquXlVx9ergSsYSiQTC4fBAG9JPIrFYDLlcDisrK2N3abi9ij772S186EMNhMOGl55bKBSQSqWgKMpIexO5E2q/pASSpI233orj2WfLyOWOX5A7jgOWZSFJEmRZfkh86OdaHUQSaLPZRC6X88oFB8l73qNhfT2M3//9zVNFnHA4jPn5edTr9ZH3lPQLjuNAEAS0Wq1zu0AcZHqt6+CrVCqwLAscxyGXy4FhmIHclyKRCNLpNERR9JJlaZpGp9NBrVbDzs4Otre3PWfeef3OxommaYjH48hmswfEfsPYexaJoghBEKAoSleCbjKZRKlUwurq6sSUvGezWdRqtWB8jZFQKIRcLoepqSmk02kkk0nYtg1ZlrG2toZkMhmkmh+i30RjNwHdTxu4AaMnEPYCAgLOBEEQQ3GtHCYcDiOVSo3kvQbVUPwznynh9ddTCIX2kjqvXlXxzDPVgTYzdnsTXTSnDsMwBybs8/PzqFarvpgg8ryFJ5+sPyTK6LoOWZbBMAzy+bxXfnYWp8z+SaCuk8dOCEulkueQ8QNf+EIBP/oRg91dCk8+efLGgK7riMfj4Hn+oXHez7U6KOG+1WqhVCoNXCw9bvwA8HqPAXuLpvn5ebRarbGWefuBbDaLRqMxcidRv4uwXpmdbaPVAv7iL1i8+93aiWJ4tziO492T6vU6EokEcrkcFEXpaXMkmUwim81CkiRIkoR0Og2SJL20xq2tLZTLZS+QYtwbLxcFt0TdFWxdHMdBtVpFMpmEKIqo1+snPoMymQyKxSI2NjbQaDRGcegDQRRF7OzsnFsXr5+JRCIolUrI5/MgSRLr6+t48OABKpXKgZ65jUYD+XwejuNcqL6wJ9HvJg5FURAEIRD2LjhBKW5AQMCZGGagxX46nc7Iyn4HxeXLLXz/+0k8/rg2sPLbw7jOoYsETdOYm5uDbdteY3RgrxTBjxwuo1tbWwPDMN4i2HEcLx1OVVXU6/Wuy8r2l6ICOLIsNRQKgaZprK+vD/aDnYHnn9868PdJaJqGxcVFPPLII5Ak6czOtEE1FldVFbZtg2GYUxMnB4Ernqyvr0NRFMzNzcEwDN8FIYyDTqcDmqZH8j3sZ1Sl4Dxv4a//OonV1Rj+4A9K+Pa37/V9zEfR6XSwsrICSZIwPz+Pt99++8ifoygKLMsimUwiGo0iFArBsixomoZKpQJN04KUS5/gBptdunQJ6XT6oU3RlZUVzMzMYGFhASsrK0cGFMViMa/8dpKqAmia9p6rAaPFdXeqqorFxcUT7wemaWJ5eRmzs7OIRqPY3Nz0bcryqDgqZKwb3DEfcLEJHHsBAQFnZhTlfbZtQxRF34o3R/HYY7rX4H9Ybo5oNIpUKuWbEstRwDAMaJrG4uIiBEEAy7JYXl72bcnNUTuwbknU7u4uFEWBYRggSRLJZBKSJCGTyYDneSSTSYTDYXQ6nSOdB/vdZ5cv60c60QRBQDQaHdi104tLyS1Hv3KldUDEOMmVdhyqqqJYLKLZbPpmwZZMJuE4zlDK02Q5hFdfzeCNNxi89700Zmay2N7eRj6fhyiKME0T9+/fH/j7TiLhcBiJRAK1Wm2k7zvKUvArVzS89VYcL7ywPhDH3lGoqgqWZRGNRqFpGliWRSaT8dx4mUwG4XAYmqahWq1ia2vLu4cFbjz/4bYKOO6+Wa/XEQ6HUSgUEAqFoGnaAXFgfn4etVptJC1QBokoirBtO0hcHREkSUIQBExPT4NlWWxvb2Nra6ur+4Hb51MURWQymXPdUqEb+q0YsiwrKMUNCIS9gICAs+E4Dmq12tDLHRzHQTabRb1en5jFw6BKek8inU4DwMgXtOMkm83CNE3IsgxZllGr1XztEjlt8W9ZFnRdR7PZ9MS+/WWFqVTKc/dxHIdYLAbbtmEYBmjaAceZeOGFAv7W39LwoQ81jizDrVarPZW6nCTe9SJM3LhRxK1bKSwtRVCphM9UsuguSkulEiqVii92pxmGAUVRQylx/uY303jppRzefDOB2VkGpdIq6vU6ms0mWJb1roGAPaFckqSRb/yMshQ8lzPxkY/U8b3vsUMt/XU30fb3xqvX69jZ2cHW1hZkWYaqquh0Or64BgNOxjAMOI6DQqGAarX60HfWbDZRr9c9RzDDMIhEIkilUojFYlhZWRnTkfdPPp9HtVo90oUYMDii0Sjy+TyKxSKi0Sh2dnawvr7ec1mtbduoVqsIhUIoFAqgKGqiHKJ+wL1vB8LexSYQ9gICAs6Ebdsja9ruBkWMutzKz4iiiGazOTENrc8KRVHI5/PY3Nz0dnX9LvT2s/h3xT5VVT2xz3VcxGIxZDIZiKIInufxyU/y+Ku/imNpKYKnnjroUKBpGul0Guvr6z0twk8S73oRJtwgkXe9S8crr0hnbv6vaRoSiQR4nveFqOXek4bhDJmdbSORCOEjH4niqae2YJp74qFpmqhWq+B5HplM5sL11zwKy7KQTqd95eY8jrNs+AwyROM4QqGQV7q5vb0NWZYDN96Ec1yYhotlWahWq6jX66AoCgzDeKWRk5CAux+KopDNZntO/fULo+rbeRZIksT09DQkSYJpmlhdXcXu7u6ZhVS3FYnr3tM0zff3cz/h9jcNuLgEwl5AQMCZ0DRtZG4xwzCQy+WO3HW+qLhpkBeh8TDDMF4C6EUUM0zTRKvVQr1eR7lchizL2Nw08J3vJLC2FsLf/btt/O2/fVBgmp6ehqIoPTc93y/eHQ7l6EWYcEtu83kD6+thPPtspafy26NQFAWiKALA2AXtXC7niaexWAwEQcA0zYHcnzgugmeeyePKlV20Wgf7Y7lOabd0W5blC39PZFm265Tiw4vnoxbTflxgDyr4ZT/xeBwcx0GSJBQKBbAsC8MwvHTbi9Tm4TyjKAo4joMgCMduiliWBVVVUavVUK1WJ07UA/aeeW4C8yQyCvH+LDAMg+npaZAkiXv37qFWqw1U9HdFZoqiUCgU0G63fV2R4ScEQZi4XuQBgyUQ9gICAvrGja0f1eLaMAzwPA+SJMe+oPcLbingJKXV9YMgCCiVStje3sbOzs64D8cX2LaN//AfWPz3/57E+97Xwle/SkOSklAUBY7joNGI4k//VEQi8QDRaG8T7/3i3SAWGjdv8vjWt9LI542+X4MkSZRKJaTTaRAEAYZhQJIkotEoKIpCKBRCPB6HbdsjS0LMZrNYX19HvV4HTdPgeR6iKILjONA0jVgshkgkglAoBIIguj6ucDjs9bc6abzXajXQNI18Pt9zmul5IxwOHxkScBSHx/RRY9z9b/fuRfHEE01fiHuDaO8QjUa9cVooFJBKpUBRFDRNw4MHD7C9vY1qtYpqtRr0vDpnuJsipmmeyzLVbDaLVCqFv/zLB/jc5woP9XY9Cr8J+MMQ7wcBTdNYWFgAy7LQNA0rKytD3UxSVRW6rmNqagqGYZzL8TpoBEEYWaBhgD8JhL2AgIC+sW0blUplpJP+druNQqEATdOCxQaASCQChmF8UZZ4ViKRCB599FFQFHWg3DqdTkOSJKyurg6ll9kk8+qrGayvRzE1pePDH15CIpFAPp9Hq9XCzZtF3LgRBsv2L6YBg1lonPU1YrEYWHYB/+k/kcjnGwiHDdi2jWg0CoZhkEqlwPM8GIZBNptFOp1GMpkESZJot9twnKNdWSex/+cPuxaBPVGd4zivXE1RFFQqFezu7nrHRtM0kskkWJZFOp2GKIrIZrMQBAE8z4NlWaRSKSQSCcTjcdA0DVWl8d/+WwnT0y3I8sapx6koiudumIRS1GGhqiqy2SxUVT31HBwej0eNz9nZNu7di+LWrRRiMRu3b8d9s/jvFoIgQNP0AUcez/NeAMbm5qZXbquq6kPCsCtOB/fd84HjODAMA/l8/tw5MTmOQy6Xw/LyMv71v87i1q0U1tfDePLJk9sk+M0hN4rezP1QKBRgmiYWFxdHdj/odDrQNA1TU1NotVoT6SAdJTRNIxqNBn32LjCBsBcQENA3BEGMPJ7eMAxYloVSqQRd18f+oB/3bi9JkuA4riuXit8JhUJe6qIrgkiShEQigeXl5cCleQSPP77Xw+6zn90Cy5qeI6PRaOB97+NAklU89VTlyLHZ7dgdxELjbK+Rwbe/XcL//J8tvPhiHLFYA5cu7aBer3slY5VKBeVy2fu71WqBIAjwPA9JkiAIAl57TcCLL7LIZBy85z2nN+bev+B7+236ocVfqVSCoihH9vzUdR2Kojx0fLu7u57Lud1uw7IsEAQBkiQRiURA0zT++I+TuHEjjFBI7nqh6R5DsVi80A4rlmVhWdap5biHx+NR45OmHTzxRBM8b8E0Cbz0kn8W/8fhpgO74z6Xy4FlWa8ZvevIO07IO0y73T6XItBFpt1ug2VZxGKxc9WvuFAoQFVVVKtVr7fr889vnerY84tDbtxzyZMgSRL5fB4PHjwY+caRYRgwTRPFYnEkQX2TjGVZYFk26LN3gQmEvYCAgL4xDGMsE353565UKo3Nor+0FMGNG0WsrEQGEgrQL7ZtI5vNdp0GSVEU4vE4otEoYrEYKIoCQRC+KOGzLAuZTAZLS0vQdR2O42B1dRU7OzsXVqg4CnfsXbnSwtxcB08+WfcWLxzHeeWoyWQIU1Nrxy4S/OZU2I+7yLl2TcA3viHgD/6AxLveVccv/VKjqwWYYRjeIq9SqUDXdczPm5iepvG7v5vA1NSeo4+iKG+sHWb/gu/yZf3A4s9d6GxubvZ87biJxrquQ9M0NBoNKIqCer2O+/cVvP46cPWqio99rLeFpqZpvtr0GAeug3lQ/bVcwe/SJX8s/vdDkuSB/ni5XA6ZTAbxeBwA0Gg0sLGxgZ2dna6FvMNYlgVBEGAYxsT3ufKzcDJqdF33kmPPS29Ox3EgCAIqlYrX27Wbfq5+ccj5+Xmcy+UQCoXG1gZF13UkEgmkUqmJ7Z04CgzDQDabDYS9C0wg7AUEBPSF4zhoNptjK9Fpt9totVooFotdN0wfJDduFL0SrX/4D+WxLfhcYU+W5Yd2MpPJJARBQDabhSiKXtJYIpFAIpGArifw2ms8rl1LY2YmC9sW8M1vpvH44xFQVGcsYp/bAL9Wq6HRaAx8d3ZpKYLPfKaEH/+Yxu3bNC5dmrxFnjv2jiozkiQJuq6DZVlsbW2dKO4c51TYLxwetzAa9iL5W9/K4CtfySGfp7CzI+ONN+K4dq2J554r9/x+juP87DxoeP/7STAMgQcPHgDYG2+5XA6CIIBhGBAE4W0U7F/wHV78SZIEgiAGvrHx6qsZvPKKBIpy8Cu/ovT8WV1Bb5ybHuPEMAxIktT1Rke3+GXx70KSJB577DEkEgmvP161WsXGxgYqlQrq9To0TRvI/ZMkyXORvuxn4WTUuOnqLMv2nejtN6FU13WIojixbVpmZ/daRrz1VhyPP356b8BREYvFUCgUsLS0NNYNYEVRIEnSWOb7kwRFUV6QV8DFIxD2AgIC+sJNZRznA9btv1EsFkEQxEhLNd1Sj89+dgsf+lCjr4ntoCbG6XTac7u5Ap4kSWAYBsBe76l6vY7d3V1sbW2hUqmgUqng5ZcJvPBCCra9jenpNfzRH4XxwgtJSFIIH/1oFjzPw3GckX7HFEUhmUwObVf2xo0iXn89hdu343jzzcRELvJOKjMKhUJIp9NwHMcTr47jOLHiJOHQZRCL5OPGP03TuH49D5bt4Pr1JfyNv6GC562eHWxHcfduGh/9aBwLCzKSSQWyLHuOPoqiIAgCJEkCz/OIxWKwLOvIRWKxWMT29vbAXXFvvMHgzTcTWF+P9n1u2+02dF1HqVSCqqoTucjtF/c+eN57DTqOg0wm4zmaVVUdmkNT0zQIgoBUKoVGozGxDi+/lFz6BV3XkcvlUK/X+xJs/CiURiIRCIIwcSK0LIdw8yaPt96K4/vfT3bVG3BUzMzMeEnJo+C4eYE7Fy2VSkduZAfsoaoqaJpGOBwOxL0LSCDsBQQE9I2maWPve2YYBhqNBorFIsLh8Mh6xvRS6nEcg5oYu0EBrVbLa+C/tbWFcrnsOTfcfl772b/QicVsTE3t7RJ/5COb0LQyTNNELpdDu90eWVlfKpUCSZJ9uwhO48qVFpaWInj/+xt473ubaLUI/PCH8Yly7p009jqdDtLpNLa3t/t2a3XTn2gQi+Sjxn8mk0GpVEKzuYOZmQ3EYvaRAmS/ovg/+ScF3L0bwltvxfHMM3uLP9fR12w2UalUIMsyDMNALBbzwi6SySRCoRA6nY5XEnSacNoPly61EYvZfZXi7qfT6XhlqRct+IDjOJimee5dHW6wxSgS0avVqpek2004iR9xQ1Ju3uR94zIbJ5ZlIRKJgOf5vkQbjjOxvh7Gs89WfOMuazQayGazCIVCUNXT+6iOG/c59tZbcbz0Ug6//Mt1JJNWV70BRwHHcWBZFktLSyN7z5PmxYZhIJVK/SxkSp3YTYZhY9u2N5cOuFgEwl5AQEDfOI4zNAGmFyzLQr1eRz6fH1uCXz9CwyDEkUgkgkwmg5WVFVSrVei6DtM0u5rwnNRA3nEc6LruJXuO6py6wQ/DWpTzvIWnnqrjgx9s4s4dGq+8IuHNNxNwHAd/8ifpE8tPJ4FwOAxBEACg7++sG9F6EKWJh8f/zMwMDIPFiy/WkMkcHfjh0q8ofv16Aq+/TuILX1jF9jaF556bxZUrGnK5nwsVtm174RflchmqqoIkSaRSKUiS5JWvDUNQoWkHV69quHp1MGWfbs+pi4SblHzeezG5wUmjcifVajWQJIlisYhkMgnLsiauj+Orr2bw0ku5n4nn/nCZjZNWq4VcLteXw/XmTR7f+lYa6+thPPFE0zdCqaqqXoiQ38en+xy7elXFBz/YxDPPVPHrv17zxRyEIAjMzc1hc3NzpP01T5sXq6oKSZK8qpRmsxm49w7hOA7S6XTg2LuABMJeQEBAXxAEAYqiRl6qeRy2bUOWZeRyOSQSiZGLe+4ELRazcft2vCuB7yhxJBqNIplMgmEYxGIxhEIhADhy4hIKhX4mhhhDa2qcyWQ8V+Qo4HneK7EeNrOzP3dH3b4dx+uvn1x+OglkMhmQJIlYLNbzdTDqnknu+E8mQ7h06RIIgsC/+3d1fPnL2VMFu15FcfezPfkkjX/+z6tIpRp47rlZLC3F8L3vJXH9euNYJ49pmlBV1SvbFUVxLOmA+z9HN9+RYRgQRfHClS25JYaNRmMinWXdYllWT8FJg0BVVVQqFW9DyW3U3m63J2KMuaXuV6+qgbCHvXkFSZLIZrM9CcSyvOd6pigHr7+e8lU5rmmasCwLhUIB9Xrd1+PSfY597GMyrl1TfSOOAkAikUAymcTGxsZI3/e0TUO33cL29rZu/AOIAAAgAElEQVQXYgVg7NVDfsK2bYTDYUSj0UDcu2AEwl5AQEDfkCTpOSP8MHlyHAeyLEMURaRSKSiKMjKrvjtBM00CL73Uu5MolUphZmYG6XQaNE17ZXQcxyGdTkOSJK/PEcMwEAQB+XwenU4Hy8vLQ/tcpmlCkqSR9epiWdYTUobNfnfU44+fXn56VroJpTgr+XwetVoNGxsbEEURyWSya1ftOHompVIpzM7OQlEUrK2tYXpa70qwO23yf1gAcz9bNkvgypUaOp0OrlzR8L3vJSHLYayvh/Gtb6VPFeZTqRTi8Ti2trYGdg56odcNBLeE+LjryW8N8AeBbdsIhUIQRXHiem31gm3bEAQBnU5npM4kNzirUqmg3W57fSmj0Sg6nY6vxVQ33XgQ/TrPC61WC/l8Hu12u2tn1je/mcZLL+Xw9/5eDR/8YNN3fQtbrRZ4nodpmr4OEKJpBxxn4oUXCr6rFkgmkwiHw5BledyHcoBSqQQAePDgARRFga7rkCQJ6XQapmlOfHr3oGg0GkGQxgUkEPYCAgLOhOM4iMfjvil7chwHlUoFmUwGHMehXq+PRNxzhQZ34dDtRJcgCExPT3slc6urq6hWq5BlGdVqFZVKBeVy2VtEOY6DcDgMwzC8PnrDpNPZS8ctFosjEXATiQRIkhyZQ9BlED0TT+OoUIpBCyuSJGFrawumaaJSqSCbzSKVSnUl7h3nguv1GLv9+VwuB0mS8ODBA28cnyTY9XIch0VK97P97u8yaLUqP+sfaeLpp/fKnp59toJ83jhVmC8Wi2g0GmPr39TtBsL+c5XPs1hcrB957vzYAH8QNJtNpNNpkCR5rp0csVhspK0SDtPpdCDLMur1OlKpFERRBMdxsCzLlwtsv6Ub+4FkMgmWZaGqatfVF352mrlks1nUajXfl+N2E1Y1DmiaBk3TvhL2wuEwCoUCVldXvQ2ETqfjbeC4Ah9N0wDgy3vQKFFVFYlEwqv8CQS+808g7AUEBJwJgiC8pvLdPERH5RBxm32n0+mRiXtA7wuHmZkZxGIx3L1790SxwG3wr6oqFEUZaepjq9VCNBpFLpeDLMtDPZduTz+/CMWDQpZDuHMnCkUJ4fd+b9Pr6TZoYUWSJOzs7HjfUbVaRTabBcuypzpYjxu7vR5jN32s5ubmwDAMlpaWuhbJejmO/SKlrpO4eZPH3//7NVy5ImJra8s7D+5ndl/zJGE+EolAFEWsrq6OrWl3txsI7rlKJFr41V9N4qWX7CPP3XlOCtV1Hfl8fuibH+PE7bM37j6Kbp/bcrkMiqKQzWaRzWbhOI63IRXgTwzDAMuycByn6w21SRBIRVFEpVLpK/F3lHQTVjUOCIIAz/Njv7fsZ25uDs1m80ixsdVqoVwue8FXrpNYEASwLItoNArLsnztKB4GtVoNzWYTHMcBCMS9804g7AUEBJwZkiSRSCS6mgCM0iEiyzJSqRSy2awve61MTU0hFovh3r17vju2wzQaDcTjcRQKhQM9ADudzkCPPRQKgWVZX00mz8rSUgT/4l/M4v/8Hxb1OoXZ2Y439gctrIii+FC/xWq1Co7jIEkSLMvquTSp1/RDt4/Vu9/dwp079EMiPkVRCIfz+PznyyiVjnd7HN4EcM/V9evKqcmW+xee7j0nk7HxK7/CYHt7+9hjP2nBms1mf3Zc43cw7D/OozZL3HP10Y9WUSoJkKQaEonWQ+NsEhbo/WIYBjKZDDRNG0kbgXEwjj57p+H24XPPvyRJCIfDnvs7wF+4gl4+n/d96WovuO51vzOKaoF+cNuwVCoVXwjzyWQSPM+furHWbrehKAoqlQoqlQparZZXWZTNZiGKIuLxOFRV9f28e1CYpolqtQqWZUGSZCDunWMCYS8gIGAgEATRVYDDqB0itVoNiUQCoihCURTfPMiLxSIYhpkIUc9FURSvrI2iKDAMA0mSoOv6wMpdbNv23UL1rNy4UcSPf8wAAH7xFxv4l/9y58gk4rMSiUTA8/yRDiW3JCmfz4NlWWia1vUi200/zOeNU8V4WQ7h9m0aV6+qCIedI8tFOY7D175G44tfPLnp+uFNAPdc3bzJ97Q54N5z/sE/qKNY5E8dW0cJZQRBYGpqCg8ePPCdSHTUZsn+cRWLxcDzUSwsbJ1LAe8kUqkUHMc5t+W4g+qzNwwnfbvdRrVaRaPRAMuykCQJPM97C/R0Ou0FcLitM9wgDj8ICRcJd8OnWCweWw0wSf04aZoGy7Lnah4xDjiO81Lix83c3Bx2dnZ6upc7jgPDMKBpGmq1mpdy796P0uk0OI5DPB4HQRDnunTX7UEejUYRiUQCce+cEgh7AQEBA8GyrK5KnsbhEKnX66BpGrlcDoqijN014PYhWlxcHPux9Io7SVIUBbIswzAMFAoFVKvVgSzGXGHPL7vEg6BUauPNN+P4tV+T8fu/f3q5Tb8LqGQyiXg8fqzbsd1uo1wuIx6PI5/PnxiqsJ9exHi3qfoHP9jExz4mH/l76XQac3MGwuHaia953Pv2ujng3nNYNgyWZU+9Tx0llHEcB4ZhsLm5eer7jZrTzsc4Sqp+9KMYnntuFleuaF7Z+TgIh8NIJpO+cFkOC4ZhEIlEztSXdJhOetM0UavVsLu7C9M0vcV2q9VCo9FArVbzNt14nockSSBJcmx9LC8qnU4HBEEc+zyfpH6cHMf5Mvhh0nBbo3QbwDUsRFFELBbD+vp6X7+/f05FUXt9QV2RzzRNUBTlbTREIhFomnZu5p+HcTdaQqFQIO6dQwJhLyAgYCC0221fT6IURUEkEkE+n0ej0RiboBaLxVAsFrG4uOg7508/6LqOaDSKYrGIaDSKVqt1ZgdiOp1Go9E4N71Q/vzPOXz3uxw+/OEGrl07fbHa7wIqn89D0zQ0m80Tf67RaEBRFIiiiGw2i3a7fazbZ2kpghdeKPwsXOL072O/yLTfabcfURRhGHVcvlztK/m2382BWCyGZDJ5qsB1lFBWKpVQr9d9KTacdj5M04QoiiN1rzz33CyWlmL467+O4/XXE2NLfGy325Ak6Vw7d0Kh0JnFy1E56dvtNlRV9YIa2u02DMPwNoyq1SoURUEul+uqL2jAYNE0DfF4HJlM5qFE6UnqxylJkjfOAvqHoiikUqmxp4tLkuSV2PbDcXMq0zS9DYZyuYyf/MTCpz+dxkc+ksXsbMK7N503VFUFx3EgCCIQ984ZgbAXEBAwEFwXl59pNBoIhUIoFAreTt0g6MVhNT09DU3TfC2C9kqj0YCmaUilUsjlcshkMuB53ksm67VEzLYFfPWrFEql89H7q9cFUT8LKIqikMvlsLKy0tVC2LIsz5WRz+e9xsqdTufA7/ea2HeayBSPxyEIAsrl8pmvv6Ouu5OuxXg8jng8fuoiRddJvP02jcuXddC0g2g0ikwmg5WVlTMd77hwHAccx8FxnJGVVF25ouGtt+LgeRP/7/8lsbQUQaUSHnkZn23bSKfTA73f+xH3muoXP/VatCwLlUrFK5c779+d32g0GhAEAfF4/MCczk9j5DRyuRx2dnaCcdMn2WwWuVwOgiB4/dnGiSiKqNfrXac2H6bbOdXzz4v4X/+Lxu3bKn791zuQJAnZbBYcxyGZTHrXxaT3C7UsC5qmeeJewPkhEPYCAgLOjOM4UBRlInZHVVX1yk0G1VS9W4dVKpUCz/O4f//+md/TbxiG4ZVbNRoNGIaBaDTqJZPxPI9EIgGGYUBRFAiC8CbdS0sR/Jt/U8L73x/DY4+J+MM/jOLFF+MnpqpOAq7IdPmyjmvXjg+JOEw/CyhBEBAOh3sut2y1WqhWqyBJEoIgQBRFJBIJAHsi32OPaQNJ7ItEIpiZmUEmk0G5XB5IaY973d27F8UTTzRB086JibyFQqGrXf/D13M0GgXHcajVakPrhzns/lWRSASJRGJkadO5nIlnnqnib/7NvfHzrnfpeOUVyTuno+zXxbIsLMvqalE4SX3EXCzL8hJAz5O7rVargSRJFItFkCTpNcEPOBuRSAQsy/5MtOHw2msCHnuMBE07sCzrQJiGbdt9iynjgmEYcBzny7YJfoYgCORyOczOziKRSECWZezs7JwYNjUK0uk0aJrGxsZG36/RzZxKlkNYWYkgFrPxe7+3CYra68m3v8Kn3W4jGo0il8uB4zjouj6xjj7DMEAQBGiaDsS9cwQ17gMICAiYfNyeOZPC7u4uLMvC7OwsVldXTy1dPI2nn5YP/H0UHMehUCicaXIyKbTb7QOl2RRFIR6Pg6ZpRKNRpNNpUBSFUCgEx3Hwmc8Af/VXJL74xTj+63+tQNdJAPR4P8QAcEMeAOATn+jfTdMNgiD0XW5o2zZ2d3exu7sLkiQhiiJIUsR3vlPAxz/ewV/8hQNgCo7jnPjHtu0D/wbg/Z3NZqHrOt55552BuSieflrGG2/EcetWCjdvaieeY5ZlEYlEuhLVD1/Prht5YWEBd+/eHYq4d9xYkeUQbt7kvdLmfmk2m2BZ9szH2Stzcx28/PIqZDkEQbC9czrKa0PTtK5T20d5XIPAHR//6l91wHHc2J01g2ZnZweKomBqagqCIHhJl5PslhkX4XAYxWLRcxy12238yZ+E8YUvxBGLxfD883tl3W4yrq7r3gaoH8ITuiWXy41sA+O8EI1GMTMzAwDY2tpCtVr1TahbKpWCLMtDF/Vv3uTx9a+L+PSntzA39/MqE3c+ux+SJJFOpzE/P49Op4NmswlZlidOBG82m8hkMuM+jIABEjj2AgICzoxt25BleWDJqKOg1WrBMAyUSqUjH9y9cNJuIMMwmJ2dRSqVwvr6uu/LlYeBbdteb6V6vY5qtYpyuYzd3V1Uq1U89piK1dUwPvWpVUQiCqanFTz6qICPf7wJgpisidJ+RtWTiKZpCIKAtbW1M7+W4zhoNpt4+WUCL7yQRDzexOOPNw70wjIMw3N2uJNtgiAQCoVAURTC4TAikYj3dyQSQSgUQrVa7cnVu989peskvvnNNDjOxGuvCXjjDQaPP97C3/k7jQPn+NKlvXP+sY8dPOdTU1NQFKUrEf+o67nRaICmaUiSNJQQiuPGyqAa1huGgVwuN7bE6cPndJT9uhzHQTqd7qpUdZL6iAE/Hx+hkI47d1IQxdpEHHcvuKWArVYLmUwGkiSBoii02+2hiQ9LSxF85jMl3L0bxWOP6RN/ThmGwdzcHAzDwP3791GpVKAoCvJ5BTxv4cMf3oCq7m3udDodkCSJcDgMiqI8kW8SmJqaQjQaxdraWuDu7JJsNotSqQRN03D//n3fBUek02m0Wq2hi2a93PvdpPVyuQzDMJBIJJDL5byUXcuyJiJh1zAMCIKAUCg07kMJGBCE46erNyAgYCKxLAuLi4sTJey5sCyLYrGIBw8eDHyXl2EYzMzMoFwuY2dnZ6Cvfd5hWRaFQgF37tzxzc6xXykWiwiHw1heXh7Yaw7KKeaysLAAWZZ7chS9+moGX/lKDr/929u4fZvGrVspfOADCm7dSgEAPv3pra5cVQzDYHp6Gj/96U+P/ZluPi9BEHjkkUcgy/LIxLFBfg+RSASzs7PQNK3vdMFJ5cqVK2d2iw76mhgE7jHVamF87WtpfPKTu/it3xp86ZyfPnssFkM+nwdN02g0GtjZ2Rn4Ivp3fme6p/uMn87PYWKxGObn5z0n1nkln8+DZdlzE0w2bCKRCKampkBRFFZXV33rNpuamoJt276qdjnqeicIwushHI/HEQqFYFkWVFVFpVLx7fm9dOkSYrHYuA8jYEAEjr2AgIAzQxAEdnZ2fLXL1y3tdhu6rqNYLMKyrIHtTMdiMczOzmJ7e/tMTc0vKu12GxzHodVi8Ed/NPqm+6PirD29CIJAqVTC+vr6QMNgBr1IFQQBuq73NLl1d9BNk8Cf/VkaH/iAguef3wLHmbh6VX3IlXcc09PTp7r1unXGuUEUowq/GWTDesuy0Gg0kMvlPMfyKKAoCoIgwHGcsTWz53keuq6fafNpUO7JQeKOj7feovHmmwlcv07gPe8Z/Nj002c3TRO1Wg2yLHuBTTRNQ1XVgW0CXbnSwtJSBL/8y3U888zJ6d2Av87PYebm5lCv1891MvT09DRSqRTu378fiHpdIAgCpqen0Wq1cP/+fV+HjGSzWWiaBk3zz3V1XC9fwzCgKAoqlQpkWYZlWZ7TP5PJIJFIwLIsX5kgbNtGKpUa92EEDIhA2AsICDgzjuNMtCOt0+mg1WqhWCwCwJknENFoFPPz8yiXy0Mp27so1Ot1/Nmf5fDFL6YgiiR+4RfO1gvRj5x1QZhKpdBqMfiP/9EcmPg5jEVqOp0+tVfT0lIEN24UceVKCzxveaKFW177yU/uIJ83cfWqhqtXuxO7GIaBIAhHuhn3i6qXL+tdleEQBHEggXTSwhbcEupcLje0exPDMMhms5AkCaIoIpPJIBqNgmXZsd0Pk8kkCII4U8DTKMp0+x1Ply61kctR+NSnaLRaoysVHye2baNer6NSqYDjuIEm6PK8haeequOJJ7oLPfLj+QH2evumUqmBurn9xiOPPIJQKISlpaVA1DsFiqIwMzMDlmWxtrbm+03nWCyGbDaLjY0NX1VuvPEGgzffTODqVfXYgDc3eKZWq3klu+Fw2HsuJhIJkCSJdrs9VlOEOycLQjTOB4GwFxAQcGY6nc7El3gYhgFVVb0Evn4XgJFIBPPz86jVahMtdvoBx3EgijKmpmg8+2wSf/qnKeTziq8WTsfR7QL9rAvCQqGAP/xDC//+3wt9CXFHHefsbBuOA7z1VhyPP946k2vPff33vCcG4GRh78aNIm7dSmF9PYwnn/x5aq6uk3j7bRqXL/fe62pubg6yLB95Pe8XMK9dU7tyxpmmCVEUUa/XYVmWr506x9FqtcDzvFfKeFbi8Tjy+TwkSYIkSUilUrAsy3MJbW5uolqtQpIkNJvNsbhDwuEwksnkmZyWg3RPHke/44mmHfzCLzQxOytCUZSBh0uM4rP3i+M4XhuNYvH/s3fmMZKc53l/6ug6uvqoo6vP6Z6ZnR0eK4o6GYW0JZFBEEuhZBGGpIgRHYtSosiSDcQx6AimBMOgRAuSzVhhQCm2ICpWbJJRDC0MB7YRQyJCZUVYRGg5hCgtd3aunpme6aP6rL7qyB+jKs3szsz29N2z9QMGu5iju7rO73u+533e1ETOsWncPwRBYGFhAblcbmYy8k5LOBxGMBjElStXvIYqN0AURczPz6Pb7eLKlStT5Ro7jvPnz6NQKAzc4G7YHJflexKtVgvVatVtCEQQhLsgIYoiLMua2HUaDAbh9/s9Ye8M4Al7Hh4eA9Nqtc5EFzLDMFCtVt3MstMMJjSNwn//7yruvTcBy6pjZ2dnhFt688DzNl73ujK+8Q0Sjz8uYnExgNtvH08Z5CD0OkEfZEJI0zTi8TgYZg2iaPQlDh61nTxv47/9NwWXLl0vsh3FSSKm8/qqCtx5Z+3ELKwLF5rIZn145JHcITGxX7FDURQIgoCNjY0jf96vqCoIgnt/mFanzo1oNBpIJBKo1Wp9iSDBYBCxWAyJRAKSJKHZbKJUKiGXy2Fvbw+VSgXNZvPQazsdlyfh2nME2dOUIx50kAIYizNz0PNJEAQwDDN1E+FxoOs6SJJEMplEpVKZKofPJJifnwdJktje3p70poyMZDKJer1+U57vvUIQBDKZDGRZxtbWFnZ3h5/BOQpEUYTf7x9KU7BhM6iQbxgGGo0GSqUSNE2DZVmIxWKQZRm6ro99YUIURfA8P9b39BgNnrDn4eExMPV6fSjOj2nAcZokEgmwLNvz53ruuQj+4A9iEEUDqdTaaDfyJmR+vgVZtvDrvx5AOHw60XUSjEPwURQFNE1D1wt9DzIPbqfTeXZhoY23vEU/UmQ7ipOEN+f1P/EJFpZVP1HYkyQT999fcd9P0yg89ZSKv/s7Ab/wCxW8+90VXLwo9SSuUBSFTCaDzc1NdLvdI8XHfgfnJEkiHA6jVCpNpVOnF0zTBEEQPXX5dT6vqqqIx+OIxWIIBALodDooFArY3t5GrVa7YZdSXdehKAp4nh97d3DTNBGJRFCr1Xp29jgO0osXRVy+zODZZyMol0ncd9/o7j2Dnk8URQ3sTJxlGo0GWJZFNBpFuVyeydzfYZBOp8HzPK5cuXJm9wFJkkgkEtje3vbceifgZLz95Cc/mSnnpqqq6HQ6Z2ZucRxOyW6xWARJkkilUmBZdmzPSJIk3bGk59ibfTxhz8PDYyBs20atVpuqYNtBsSwL5XLZ7bx3owcsQRC4994EFMXCO995deYm+bMAz9t44xt1dLsVJJNJEAQx1efcOASfdDqNv/7rMj7ykSQuXNARj59+lffgdh4U6O67r3ZIZDuJk0RM5/UzmQjq9ZOFvWt59lkFX/lKDDs7DDjOgmmSeOKJOK5cYXHPPfUT9y3HzeEP/oDC//yfFr773QD+43+M42/+RkSzSeDZZ2U3x68fJEmC3++f+nyiG+EIbde6kxmGQSQScbOAYrEYOI5Du92GpmnI5XLI5/OoVqunLudymnc47z9OJElCt9vteXJ74UIT3/62iFaLwvo6A4DAzo4PH/1ocWqzFW3bRiQSGeu5OW37olarIRQKQZKkM1FJcFpYlkUsFsPly5fPtGvRuY/M+n141JimCVVVUSgUZkrkjcfj0DRt6B2vpxld11GtVqEoCqLRKNrt9khLpgVBwLlz5+Dz+UCS5Mjex2N8eMKeh4fHQNi2jXq9PrWt3PvFsiyUSiXE43EEAoETxb10Oo1w2AdVfW0qJjZnGcuyUK/XkUqlQFHUQGH4swZBEG4ziGQyCQB473tZrK5yePllPx58cLCcy35dhgfFweMm+YqioFarnThI/d73/Pjwh89hbc2HN76xidtua+Ef/oHHzs7PulNeucLihRdCJ5bl8jyPP//zGH7nd2j8/d8LeOUVAdUqDQC4etWHlRU/fvQjFr/0S/1N+sPhMNrtds9OgmubgkwTuq5jbm7OFQNisRgURQFBEKjX6ygWi9je3kaxWOzJlXcjTNOErutIpVLQdX2sYffBYBAsy6JSObm03EGSTPz4xyyuXuXxxjfW0W6T+L3f20Qm0z3RpTpJocswDKiqOrQmEr0wjTmT5XIZkUgEwWCw5+N9VhBFET6fb+Zzj29EKpXC3t7eVAk/0yZyO4TDYdi2PVPjdFVVUSqVprpj7ygwTROlUgmmaSKVSoHn+ZHcw5woDZIkPVHvDOEJex4eHgNh2zYajcZMDRh6xbZtaJqGaDSKUCiEarV63YpnPB5HKBQ60yUv04ZhGKjVakgkEojH42g0Gme6G169zuEv/iKNd74zjng8BJIk8dJLVXzkIwQeeiiPV17hYRgE7ryzP9eewzBchtdO8p2JzhvfyMM0Txb2HnroHMplH378Y7/b0OKd76xBkkzceWcDjzySwSc+sYtbb22fKD4uLCzg8uUm/tf/onHffRXwvIV8ngEAdLuU+3v/6l/1l/UWCoUAoGdh77imIJOAJEmIoug68RRFgWma6Ha7bsOfXC6Hcrk8MuGt2+3CMAykUqmRNHo4jmg0CoIgTlWm+p/+UwyVCg2GsfG3f/saMpn9/XGSCD5pocvJ2ev1/BxUjDiunH/SwkapVIKqqhBFEbVa7Uy71w7iPBPP8qIXz/NuZtw0Melr/zg4jgPHcTMlcsuyjGazOVXC7ThxssslSUI0Gj1VjMRJsCyLhYUFBINBkCTpld+eMTxhz8PDY2B0XZ/qsshBsG0bxWIRiqJAURRUq1V3ghCNRiHLMq5evXrTrSpOGtM0wbIseJ5HOByG3+8f2aB1UqvwFEUhkUjg299O4DOfYUFRGpLJNZTLZfzmb0bwwgshtFokdJ3C5uZwXHuDcq3gcbB5xuteVzlWKPre9/z4q78Kg2FsvOc9JTz8cBE8b7ti46/92jxWVzn86Ec8vvjF7LHHQRRFhEIh/MIv0KjXaWgajfvvr+CllwIAAJ43YBgk5uaa+OAH+3PsKYqCVqt1w4mzc968970a8nm6p7zCYcNxHBRFcd140WgULMui1Wq5ZbVOl75WqzU2ka3VarmNDkql0lgWRfx+P0zTPFV20R136Hj5ZT8+//nsIdH8JBF80g1VKIpCKBTq2bE1qBhxXDn/QWF/UkJfqVRCKBRCPB5Hp9M58yIBQRBIJBLIZrNnWsiMxWLodrtTJ1RN+to/DqcD6yQaF/VLOByGYRhndm7RC5ZlQdM0MAyDRCIx0LOSIAjE43G3OaDn0jubeMKeh4fHQBAEgW63e+YDbjVNQygUgqqqqNVqEEURqqpiZWVlpBkYHsdjWRZCoRBWV1cRDodx9WoUH/qQ3Hfe3HFMYhVeFEUsLCyAJElw3AbC4Q5+8ReL7mThYAfZn/u5Gl5+2Y/HHssO9XP3w7WChzPR+eQneRhG9Vhh76GHzqFa9SEQMPHlL2eva5Jx4YLufkaWtY8UC0iSRCCwgP/wH3Tk8za6XQJf+MIm3vzmJl54IYBqlYaidNFo0Fhc7OCBB/oT9lRVRbVaPVEk0DQKjz6awnPPKVhY6OAzn9kZuahH0zQkSYKqqq6IJ8sygH13YaFQwM7ODorFopt3OMnJf6PRcIPdxzXhlCTpVO8Vjxt48MES4nGjZ5Fq0g1VnEYhvWaPDVOMOE7Yt+39TtuTKEevVCowDAPJZBIsy05946VBEAQBoVAIe3t7k96UkeLkr01bM4hJX/vHYVkWVFU9VVfwScMwDAKBwE2Zk3kt9XodHMcd+ax0XHcnCX7BYBCLi4vw+/2eS++M4wl7Hh4eQ+Fm6MJXLpfBcRzm5uYgCALW1tbOvANgmul2uwiFQuA4Duvr6/iX/1LFygqDH/4wgA99aHhCwThX4X0+HxYWFhAOh7Gzs4OdnR0wjHHdZOFgB9mD4kM/HBQscjnfUPPgDjbPqFQOO/YOvu+ddzZw6RjOn4MAACAASURBVFIAjz++iUuXQtcJqQc/43FCaywWw9e+xuKLX/SjWGTwpjfp+PCHNTz2WBKvvCIAADjOgs9n47d+a9stqzwtTsfNk8pUn31WwXPPKXj726v41Kf2hnrecByHUCgEWZYRjUbdr0gkAoZh3BKecZTVDkqtVkM4HIYkSSN/hrTbbXdi1I/r4TQC/yRzFR1hr9ls9nTMhylGHCfsv/yyH5cu/awcfdz7x7kmYrEYBEGYOqfXsJBlGSRJnnkxJBqNolAoTLRSgiTJmYlfcYS9SqUyMx2E2+024vF43/frs4bzrBRF0b2+SZLEbbfdBlVVIQgCJEkCwzDgeR5+vx80TSMajUJVVVAU5Ql6NwGesOfh4TEwFEXN1ErgINRqNVAUBb/ff8NmAB6jRxAEcByHUqmE22+v4x/+IYg/+RMamQw5tIyhca3CC4KAxcVFdDodrKysjE00PihYfOtb0lDy4K51N0UiEVSrhx17B9/3fe+r4OGHi8hkujcUUo/6OcMwSKVSYNl1/OAHDHZ3Gfz8z1extcXiuecUZDItVCo0mk0K7TaJapXq+/NFo1FQFHViSaezjZ/61N5AwoUgCEgkEq54F4vFIIoiWJaFaZqo1+vQNA35fB67u7solUquG29WJnCVSgWRSKSnDuSDIssyWq1WX/ft0wj8k85V9Pv9p8rZGxXOvfP1r/+Zw1iSzInsH6esLR6Pg6bpmXLuOWMOjuNAURRs2z5S7EgkEqhUKmcy8/gg0WgU+Xx+Io5jjuOQSCSQTqeh6/rMjAGdZhSz8lywLAuyLN8UJfS9Uq1WoaoqGIZBvV53O9gTBAGGYcAwDPx+PwKBAARBcBtGeWW3Nw+esOfh4TEwlmX17A44C9TrdXS7XczNzcEwjKkrB7lZCAaDiEajWFtbg2nuO9c+9KEiwuEa4vE4RFFEpVKZidXeUCiETCaDvb097OzsjPW9DwoWb3mLfmgC3i/XuptEUYRpmocmnMcJJTcSUo/6uaqqAIBstoTnnw8hm2Xx1rfuZ3xpGom77mogn98X9gTBwBNPbPb9+UiSxPe+J+B971OxvNw80vk3LDHY6cq9u7uLYrGIXC6HfD6PUqmEarWKZrOJTqcz03latm2jWq0ikUiAIIiRZiqFQiEQBNGX6H+aY3qwVH4SnZCdJinT0hn1oMMYmNz+cc61ZDI5E2MWnueRyWQQj8cRDAYRCATccntFUdxGKSRJwrIsRKNRZLPZmXjm9YsjbPRaaj4MfD4fJElyIw46nQ4ajQZisdhYO1D3wnFu2Gg0ir29vZk6N3ieB8uyI1/wmRVs20a9XkcikYBpmm524kEIgnC/vLLbmw/CnqUr3MPDYypxHjbr6+uT3pSxIggCMpmMG0LvMV5uu+027O3tHTl5JUkS6XQafr8frVYLm5tN/MmfUPjAB+qIROAKItOALMuIx+PY3NycuMNmWGgahYsXJTzwgAZJMt3ulK+99lpPf7+6yuDxxxO47bYWfumXNDz/fMh9rWthGAbnz5/H6uoqnnpKwBNPxPH2t1extNTCN74RdX+PZU202xRCoS7+8i+v9C0o8DyPu+9eRD5PQpK6+N//+yd9vU6v3HbbbW5J7VmG53ksLi5ia2trZKWSqqoiFAphZWVlJK8/LTjXxI9+9KNJb8pUEolEEIlEcPny5akVxZ3y+nK5jFwud912Onl6PM/D5/PB5/PBNE2USiUUCoWZcWadBpIkceutt2Jzc3PojkuKoiAIgrs/SZIETdPw+/2wLMsVhXd2dtxjoaoqVFXFq6++OjWC2Sc/mcELL4Tw9rdX8dRTG+7377jjDrzyyisT3LLT4/f7MT8/j1dffXXSmzJVBAIBZDIZ7O7uIpFITHpzPKYIetIb4OHhMfsQBAFBEODz+aZ+BXyYNBoNrKys4Ny5c/D5fGd+pXyayGQy6Ha7xzpSLMvC+vo6eJ5HIBDAn/+5hN/7PQahUAi/8RsGfD4fDMNwJ0HjxJkwCIIARVFA0zTW19eHVjp8Gq4V4IaFJJl4+OGf7dd8Pg9FURAKhXpaff/Sl+J48cUgXnwxiJUVFi+8EAKAQ68J7N975ufnXffaAw/si7UPPKDhmWf2G0ekUi0kEgZeeikAnjdRrfpw8aJ03Wv1SrPZxB//cQcf+5gPn/vcZl+vcRq2t7eRSqVQq9XO5GTdodlsIpvNIpVKodPpjKScsFgsunlDJEme2eeV4+IUBGEi95Vpp1AoIBwOI51OT92CJEEQSKVSCAQCuHLlyrELUI1G49CxpWkawWAQoiji1ltvhWVZsCzLde8AcMv38/n8VLnMeiWRSLhuuX4hSRI+nw8cx8Hv97tl605mnmVZaLfb6HQ6ME0T+Xz+2AW3fD6PaDR6w+YF4+SRR3KH/gUwVdt3GnRdh23b4Hn+zJeXn4Z6vY5cLodYLDbpTfGYMjzHnoeHx1Bw8mvGXUY4DZAkifPnz8MwDKytrU2tA+CswDAMlpeXcfny5Z4n5tcKWCRJIhwOQ1VVEASB9fX1sZRUB4NBZDIZWJYFwzBQrVaxu7s78vc9jqefjuCJJ+L49/8+17fQ1SuKoiASieAnPznZ4aZpFL7+dQX/7//58frXN0907CUSCQQCAbz22mv44Q85fPazc3jssSwyma4r7D344L74e/GihHvvrZ7o/usVjuNw7tw5rK6ujmXCsbi4CNM0sbGxceNfnnEURUE0GsVrr70GwzCGKj6zLItz586BoihYlnWmHW3pdBqWZWFra2vSmzKVkCSJ5eVldLtdZLPZsTq4CYJw868qFR+eeYbDgw+2oKoEAoEAbNvGyspK30I+QRDgOA40TcOyLPd1eJ6HKIrged793LMimDhuPSdj0BGrnGnsUf+/9othGPfat20buq6j0WhA1/W+9kMmk0EwGIRpmjBNE5ubm1MZzUJRFG699daZvN8tLi5C1/WJjpOmFUmSIMuyl6Pn4eJl7Hl4eAwFZyBZKpVmcmVwEGzbRrFYdLNvdF2fydXwWWFpaQnlcvlUuSvX5mPZto1Wq4VisQiKosaWuZROp1Eul7G2toZSqTRxN804O/42m02oqnrD5gXPPqvgK1+J4cEHS/jkJ/NuTt9R25dKpbCzs4NOp4OPf3wBq6scXn7ZD4Ig8OSTcbzjHXXcfXfDPf7Oa7Va5KHmHqfFMAyQJAlFUcbSEdzJoHOcJGeZZrMJn8+HRCIBTdPw9a8rePLJODjOwl139Ze/Fw6HMTc3B1VV0W63sb6+jnA4fKb3J0mSkCQJxeLwOoSfJZzndjAYRDweH3m+owPHcTh//jwCgQBIksTXvsbgd37Hj2gUeNvbTGiahq2trYHHUYZhoNPpoNvtwjAMNw+4XC67z71UKtV35uS4mZubg2VZuHz5MvL5PPb29pDP51EsFlEqldwxQbVaRa1Wg67rrmDXbrfRbrdRLpeRzWZRKBRQKBTcRiP9jtfi8Tg6nQ62t7dhWRZSqRQ4jpu6TDiapiHL8tirE4YBQRCQJGlq8kKniVarBU3TQJIkeJ4HAC9T7ybHE/Y8PDyGhm3boChqJN3mru2yOY10Oh1IkgRJktzVYI/hEo/HwbLsUJ1LTvj13NzcSMU9juMQiUSwtrY2ktc/DZpG4amnVDzzjIJf/uUiEonxCNEcx92w++lpxMZIJIJGo4F2u40LF3S8/LIfjz2Wxdve1rjuNQ6Giv/1X4tuc4+FhXZf95ZOp+N2Zxw1juMkHo/fFIsn+519g/gf/yOG3d02/v7vBdx1V6MvYU8QBMzPz7uCuqZpMAwDFEVBluUzO2E0DAOqqt40Hev7pVKpoF6vu5l2nU5nZGKvkyNZKpWwsbGBcrmMeLwKSTLxrnfl0O1WxuL4sm0bjUbDDeIPhUJT3WiK53nEYjGsr69f52J0ymdN04RhGOh2u+h2u66Y12q10Gw2R5KrG4lEUCqVUKlU0Gg0UKlUIIoi4vG4u/DTaDQmXsXhNP+YRWGv1WohHo+jXC5PfD9OK41GA7VaDYIgeA0zbnI8Yc/Dw2NoOK69UXTje/rpyMCujVGztLTkriInk0kEAoEzH3g/TliWRSqVwtra2tAdka1WC6ZpIpVKgaZpkCQJhmHg8/lA07SbyTXIwDIWi8E0zZE1BjgNjisum2WRzfpw//3j2aZWq4VEInHiBOM03UcpioKiKCiVSojHDTz44P6/R73Go4+m8MILIWSzPnzqU3uu8HfxonSog2+vWJaFcDgMgiDGUs7WbDYhiiJYlj0zTVZO4r/8Fxqf+1wI73kPh3/0jwp4//tLfS3qdLtdCIIAiqIOXXuNRgPRaHSsrr1xLlBZlgVJkmAYBtrt9kjfaxwc1+1zGDh5q8B+eX8wGISu60PNtOQ4DouLiygUCofE1mF10O4H53MHg0E3v24az5VEIgGe56cq6mVpaQmWZWFnZ8cVRE3TRLlcRqfTQSwWA8uyUBQFJElO1BXJMAzC4fBMCnsAIIoiTNOcmbLxSXDwHiYIgifu3aR4wp6Hh8fQIUly6C6BH/xAwEsvBbC3R+Oee+pDH9gPytzcHID9oPv9XCgNkiQhFou5q8ceg5FKpaDr+shKH52V/XA4jHA4jGAwiHA4DFEUIcsyFEVxu7s6IeWOQ+BGOGVPGxsbU9EAYWGhDdu2wXEWPv3p3NiuJ9M0XUfrMAbpuq5DVVX3/ydx4UIT2awPjzySQyJhuJPpQcqRx10mVKvVkEqlUK/Xz3y5v3NcPvpRAx/8oATDqPb9mUVRBEVR1907CIKAqqpjK1d99lmlLxG5X1iWhd/vn4rFhEE5KMw7CxHDFkqbzSYKhYIrdFEU5Qb4D4KT7VgsFqfOQWnbNiqVCgzDcBckq9XqVLn3eJ4HQRBjiT3oBZZloaoqrly5cuRiX7vddo91o9Fwu+e2Wq2JNOxx3IPTdu71CsMw3kJ5j3S7XUQikUlvhseE8IQ9Dw+PoUIQhJv7MEzOn2/j+eeDWF/nxuow6pVUKoVsNutOPG3bhqZpME0T8XgckiSh3W6f2S6M4yAej6NQKIzUXdPtdt0MIufLyePJ5/MolUowTdMt/4nFYlAUBRRFnbgirygKfD7f1Aysed7GPfc08Iu/WBm7SM6yLHieH5rYoOu62zX2JOFHkkzcf//1n3cQx4xpmmMtd7QsCyRJIhqNntkSUgfnuJjmvjsxlUr15a5Lp9PgeR5Xrly57me6riMSicA0zbGUQI4z0xLYfx6LongmcvYOCvPONTwqodTJaotGo1BVdSAnG03TWFpagqZp2NvbG9o2Dhsnf88RNZ1MvmkgmUyiVCpNzfbYtg1VVVEoFG4ogHa7XfdenUqlIAjC2IVT0zShKAp0XZ/JMahTjnszxFAMit/vRzAY9Jpp3KR4wp6Hh8fQcUqehulM4nkb//gf168b2E8DgiAgFAohl8td9zOnQQNBEEgmkxBFcaCw5psVmqahqiq2t7cn8v6OMySTaQHQ3XyiYrHorpDKsnxsTlEmk8Hu7u5N49w8zknjNCphWRbFYnEog/RutwuCIBCLxQ4JGOMoe+Q4zg0lH9eEo9Fo9CQmnyWcCSnHzeHrX+eQSjV6OqZOWeVrr7127PExTROJRGIsLshxl10ahjG2HMhRc5Qw7wil995bxcWL0lCvddM03YWcRCIBURShKArq9fqpxjZzc3MwTXMmuhNbloVKpYJut4tkMolgMDhx9x5N04hGo9je3p4aUWd+fh6dTudUDrJmswlN01zhdFzNWhwkSUKr1ZrJMYhlWRBFcez7bBYxTROyLIMgCK8c9ybEE/Y8PDyGjm3bMAxj6A/g4xw3k0YQBPA8f6KDRtd1lEol0DSNZDKJUCg09Ayfs4yqqiBJcmKlOCc5Q9rtNkqlEnieRzKZvK7razAYRCgUmomJXb9cK6Id3F9vfvN+eXMikUAsFkOn0wFBEEMtUXfELoZh3OY9Rx2zYYt9jttr3CVCjkuxWq3eNPeQdruNP/ojHx5/XEI6zeN1rzt5n0ejUciyjCtXrpy4j1qtFkiSRCqVAsMwIAgChmEcKyJwHIdQKARVVV0X4bROlm3bhiRJY3MkjhtHKO03J7MXWq0WCoUCeJ4HwzBuQ4ReRGCnu/PKysrUiFK90G63oWkaAoGAW5I8qUWE+fl51004DSiKAlEUsb6+furMXUc4bbVaiMVikGUZuq6PZaFXlmW02+2ZzamTZRnhcPhMLFKMEmf+FQwGPWHvJsQT9jw8PIYOQRBgGOZMlP/0AkmSPXUcczrRlUolMAzj5tlMQ9e0aSeZTKJcLk9sUNpLCV21WoUkSZBlGZZluds6NzeHWq02km7R08K1ItrCQhuxGIV/+28ZLC+n4Pf7YZomCILA5uYmKIpCMBgc6mStXq8jmUy6buGjjtmwS/cSiQRomh7qva4X8dEwDLAsC1mWpyZ3ahyk0zpUFfj1Xw8iEjk+O05VVUQiEaysrFxXenbU/nUcuIIgQJIkRKNRKIqCYDAISZIQiUQQjUYRi8XcBibtdhumabr5fSzLupOqawkGg2BZFgDGLsQOu/R9GhlHiXOtVjvkvq/Vajc8loqigKbpmSybd7L3Wq0WZFl2XYs8z8Pn84EkSTeWYhjwPH/o2pEkCZlMBhRFYXNzcyrGSCRJYmFhARsbGwMJ5Z1Ox13oTaVS4DjuxE7xw0AURXQ6nZl1vCUSCayurs5kKfG4abVaoCgKHMd54t5NhifseXh4jASKoqY6T2aYmKZ5qnIn27ZRr9dRLpfBcRySySQEQUC9Xp+Kwes0Eo/HsbOzM7H900sJnd/vhyzL2NraQiwWgyRJoGkaoVAI6+vrE3dsfO97fjz00DksLzeRyQx3cOxMrN///hoymQiWl1P4J/+Ehc/XxdbWFnZ3d1Eul93SNl3XkUgkUC6Xh3ZMTdOEz+eDKIool8uHjpnTUfO979WwsNA5UQA4jauPoijwPD9UYa9X8bFarSIWix0Skc86PG/jDW9ooNutQFVVhMPh64RNR9S7evXqkXl8x+1fwzBQrVbd0Htnn3a7XXdBZmdnx83arNVqqFQqoGkaPM9DEAREIhHXzUWSJGKxGObm5hAKhRAIBABE8K1vRfFzP6cinVZQKMh45JEo7rsviIWFIPx+P1iWBUmSQ5vAchwHlmWnxvE0CsZZ4qzrOmRZvqFYSlEU0uk0crnc1Do6e6HT6UDTNDczmGVZV/B2MggVRYGiKK6rKhgMugKgYRgn3uNjsRgymQxEUYSqquB5HoqiuF1ct7a2pmZcRFEUIpHI0Nz3jUYDlUoFoigiHo+PNNcwHA7DNM2ZjW9wMg1vFof6oASD+88TT9i7ufCEPQ8Pj6Fj27b7MJnVQcRpsG0b0Wj0ho69a7Esy50c+v1+JJNJcByHer0+cRFomuB5HqIoYnd3d9KbciwEQWBxcRGapqFUKqFYLLplWwAGCl8fFg89dA6a5sOlSwE8/HD/QtRRwpffD/zTf+rHrbemQZIkcrkctre3Ua0e3cnUtm034HmYDgLLsiDL8nVCm9NRM5+n8ZnP7JwoAJzG1ScIAmiaPrVocpJ4eBr3Ubvddt2s0zL5HQeWZaFcLrtuOscRFYlEoKoqVldXj73eet2/jqDXaDTQbDbR7XaPvC87k3NN01zHXzAYRDKZBEEQ7rVQLBbxn/+zjcceCwLI4/z5XXzykwL+9m9ZvPqqjd1dAhcuUIhE/O7nct53EMLhMEiSPNOOvXHj5FhpmnbkOREOhzE/P49ms3lmFjgty0Kr1UK1WkWpVDrUUKparaLRaKDVarnObJZlEQqFXPcrz/NoNpuH7lMLCwsIBALY2NjAzs4O2u02wuEwOI7DxsbG1J2zTsOsYR5TJ8rByTXsdsP44z/2IZNpDVWoDoVC7qLyLOKULY+yedpZQpIkcBw36c3wGDOesOfh4TF0LMvC2lod3/xmCNHoeLr/TRKaphGJRPoe7Jmm6Xbhc4KVWZZFo9GYuMA3jgYEN0KWZVAUNdUlh/F4HCzLYmNjw/1evV5HPp+HZVmus4GiKLTb7YmIMMvLTVy6FMDjj28O5Ni7VvgKBAJYWFgAz/PY3NzE3t5eT4Nv27YRiUSuE+FOe84d/H2GMa7rUqtpFNbXGXCchU9/+saNd3oVfpxGIAcz9kiS7OmaPUk8PI37qNPpIBAIIBQKnWlH1lHYtu128YzFYiBJ0hX1TnK9jNLdValU3PLL1dXV67p4O+fW+95Xgs/XxW23NZDN+rC01MAf/qGIv/gLC7feugnT3IVlWeC4OfzX/xpAIlHre3udjL1arTasj3nT02q1XBemIz4RBAFJkjA/P49gMIh8Po+dnZ0Jb+nosW0bpmmi0+mg1WpB13V3wbJUKrnuV57nkUgkIEmSK1xTFIWVlRX3GnFKVPP5/FSWXGYyGQAYSWm1k9X7p38q4vHHRWQyfly4MLx7uiiKME1zZoU9SZLQ6XRuGnf6oEQiEfh8vklvhseY8YQ9Dw+PkfDZz9bwhS8EIQgk3vrW2RxI9EoikRhKgL5pmqhUKmg0GgiHw4jH4/D5fBMdiF0rQDgljRcuNMfWxMRxrkyr+9NxJayurh5ZJtJsNlEsFtFsNiHLMmKxGHieR7fbHevkJZPp4oEHyrh0KTSQUOuIEx/4QB3LyylXnNvc3Ozp8zhCXDxewfy8el030tPm4B3+/SYikcghYe/ppyP42tdieO97y/hn/+zG4kavwo+qqggEAq6wH4lEEIvFoKqqWw4aiUQOlak5k9o77vBBUUz8yq/YkGUOPp8PBEHAsqxTi/nVanXkZVzTjCPuiaKItbW1ie8DRVGQz+ePvF9de245DaFuv72F558PYnWVQzbrw/33V9BsNvHVr5J4/HER6+sy1tdpLC01T33dKoqCdrt97P3TyQWlKGri+26WqFQqSCQSIEkSwWAQ6XQaPM+jUChgc3PTEyAO0O123TJ3p9lMrVZDLpebCaex0yiH4zhcvXp1ZNts2zYSiSqiURK/+qsc5udVtNvtobjUVHX/WTur56XjjvcWKG4MSZKIx+NeGe5NCD3pDfDw8Dhb2LaNWq0G294f+AiCf8JbNHpCodAhp9agNJtNrK6uwu/3Ix6P4/bbb4emacjlckN7j15YXWVw6ZKAj3xkDw88sO+W+9KX4njhhRAA4KmnhveZT4LjuKl16zEMg1Qqhe3t7RsOvhuNBlZWVkDTNOLxOObn52EYBvL5PCqVyljcmU73SAB4+OHTlY47yLKFT3+agm2fw5e/3MF9911BONy7QHlwG9785v1g9u3tbffnzrnm/HsjDv6+z+cbm8tV0zQoiuJmaDEMA8uyUK1WQZIkKIq67l/n/4JA4VOfokDTNCiKBU3ToGnadfxZloV83sY3vkHgwx/uQBQNdLtddDod1Gq1Q+eaZVnIZrNIp9NoNBpT6XQZNbmcgeeeM/COd3QgSZPdFp/Pd+pFCEky8eUvb+BLX4rjkUd+dp9/z3sK+P73WXznOyF85zsRxGIBfOADa6fqoklR1LH3puXlZbcc3mkMsra2duLrkSQ5E2LMqLEsC8ViEYqioNVqIZvNeqLDDXDiR2YJlmWhqipyuRx0XR/5/VWSTDz00A40DSAIGel0Gq1Wq68uvAehaXricSD9wjAMAoHA2MfAs4rTxMlZMPS4efAcex4eHkPFsizs7e0hk6kiFqPwG78hQNf7ExBmgUwmA9u2R5Kj0+12oWkams0mFEVBNBoFSZJjc649+mgKly6FEAyaeP/7992IFy40kc368MgjNy5pHAayLCMQCBwSfqYFgiAwPz+Pdrt9quPviD+FQgEURbkOL2cCPqxJ81ElrafJbzvq70OhEBYXF8EwDB5/vILPfS4EUTRO1WH24DZY1n4n22az6YoPvTrmnO277bYW7r67AZ7fz7o82IXyhz/k8NWvRvHud2v46EeLA5df0jSNQCDgOsT8fj84jkMul0Or1XInTo44Z5qmK8i12200m03ouo5Go+GWqzlNRa7NrPrqVyn87u8KCAabuOuuLnw+HwRBQDQahSzLkGUZoigiGAyCIAjwPA+e52/oHJ6G8vphQtM0Ll5M4rd/mz51t+Nh7wtBEBAKhfp6HjjuvYP3VZ63cc89dXCchbe9rYVPfILA0tJ+OSPP8zBNE3t71omfQVVVVKvVQ+IeSZJYXl5Gt9vF1atXUalUXOfntU2gHEeaU3J54cIFUBQ1syV9w8Lv9yORSADYL83ttXmWR39M6r6lKApIksT29vapBPVh0Gw2US6XEQgEXHeoZVkgSdIVbHpZyCIIArFYDDs7OxOPd+mHW265xX1GevRGrVaDLMuesHeT4Ql7Hh4eQ2d7exscZ+HOO2tIpxWYpnnmSnxIknRzxdbW1kbqYOh2uyiVSmi324hEIohGoyAIYqhNB47iKBHvqMnnKJmfn8fOzs7UnT+OqOdkafWLrutuma4kSYjFYvD7/UMp0z2qpPU0+WIH//7uuy3Mz89DFEXs7e1ha2sLmUyzZ5HwIAe3wTRNGIaBubk5APs5Q71OPJ5+OoInn4yD4yzcddf+51tYWECxWHSvjY9/fAHr6xwaDQof/ejgnWszmQxkWQZN0zAMA+VyeejlZI6Akk7rP73e9mAYVbdBQ7lchq7raLVa6HQ6IEkSiqJA13W3xPskZ4ZzXF99lUM2yyASMXDxooSFhTZyOd/YS+0HJRaL4dZbCZBk8dTn4kll3/0ICdFo1O2uOyx43sZdd+l461vr6Hb3c8u63S44joOqqnjuuQgeeyyIdJrHG95wfWf1RCKBcDiMbreLVqvlinqtVgsbGxvu9eY0nhEEwY0MiEajiEaj8Pv9bmk5SZLw+XxD7QQ9a/h8Ppw7dw75fB7ZbBbJZNK9Hj1Gw2kjGoZFNBp1F2MmgWVZqFQqaLVabqSDLMtuoyAn/sHJ8XViIJzvhcNhqKoKy7JmUhhzmhBls9lJb8pMO+OlzAAAIABJREFUQVGUJ+zdhHiluB4eHkPD6bh1cGJeLBYRiUTOVLC7M2iq1+vY3Nwc2ypurVZDrVZDKBRCPB6HoijY3d0dWZnq4mLnyHJbTaNw8aKEBx7QRjr5VxQFtm1PXWc8giCQyWTAMAwuX748lNdsNBq4evXqoTLdbreLXC7XtzPmYIlqP8fsgQc0EASBT3yCw7lzUVQqFaysrLg/lySz73Leg2iahna7jVQqBVVVUavVDolzx9FsEof+DYVCbmkzsF9KHgoZSKVaeOyxwScFFEXB7/dD1/UblisOg+P271Gir+NoFUURyWQS9Xr9yLxHYP+4/uAHfrzwQggvvhjEK6/wbnm9833gZ6X2zrlz771VPP98aOTX/WmgKAqSJEHTruLhh08v/p9U9t1P2brf7x/55NnJYnXui/fey+Ozn1XxsY/RmJu7xRXL2+22ew1ls1mkUikA+41+6vX6kRPldrvtOg7z+Tw6nc4hsYrjONA0jUwmA5ZlZ7a0bxCcRZ16ve4e693dXaTTaVy+fPnY685jME4b0TAMkskkeJ6fiiYo9XodV65cOfbnBEG4X46jL5FIgOf5kY4TRwlJkgiHw2N53p41WJad9CZ4TADPsefh4TE09nOh8ocG+51OB9FoFMVicSZLAA7CMAzOnTuHQCCAbDaLQqEwkayhdruNYrEIwzAQj8chy/J1E7BRMq6V8/n5eezu7k6VW88R9ViWHZqod5CDZboMwyAWi0GWZdi2fSo3G7Dv9BFFA489lsT6OoOvfCV2qmPm9wMf/GAKgQCJ1dXVkYrzjiu1XC5DEAQ374uiKDcv5iCaRuGZZxRksyzuvruOu+7SoSiKK3oA+6Xkf/d3QbzxjTo+9rHB3UWqqoJlWVAUNbVuJadbp9/vP9Y1drC88667GviVXykikejigQc0vOUt+nUuXed6z2Z9eO455Ybn0DhL5qLRKCiK6rsM8iQH62nK1h1isRh2d3fHKu4wjIHXva6CdltDoVBAs9mEYRigadoVu3d2dtDtdjE3N4dKpYKtra0jX6tSqWBvbw+NRgOdTue6z2EYBjqdDliWRSAQGKozcRagKAqLi4sgCOKQ2NBsNhEIBCDL8plaxJwmRtnN+lqchjKiKGJ9fX1mGk7Ytn0oBkIQBBiGgd3d3UlvWl84Xedn0Wk4aTqdDjiOA8dxk94UjzHiOfY8PDyGBkEQ17mLDMNwg7mnYdWzX+bm5hAKhdwmFtMgUpbLZVQqFciyjLm5ORiGgWw2O/JB6DhWzmOx2MCdhoftLPT5fJifnwdBECeunA+LXC6HXC4HRVEQiUQQj8fdnJleXaJOs5Nul8Cv/uoumk0Cmkb1tD+SySRs2z7k0hs13W4X2WwWwWAQ4XAYwWDQLf87mFX37LM0XnwxiHe8o4YHH9zP0wuHw4ea2DhNCA42I+gXQRAQiUSwubmJTCYz8OuNko2NDSwvL4Pn+WPvBZJk4pOf/JkYtrhYcL9/rUvXuc7vvbeKu+7Sb3jdD6NBSy84JciDlMKfxGkdqTzPA8BEyzFt20aj0TiybLBcLqPb7Z5YUtjrc03TNKTT6b63cxYJhUJIJpNot9tHnnNra2tYXl7GwsIC1tbWpmKM4NE7JElifn7eza7UdR21Wm3kkSejZNYb3bAsO3PNVqaJbDaLVqsFVVVBkuSkN8djDHiOPQ8Pj6Fg2zZ0XT/S7m+aJiKRyIkuF0EQkEqlEI/HEYlEYFnWVKySiqKIhYUFAMD6+vpUrsY3m02USiXQNI1kMolgMIhGozEy18ioV85JkkQ6ncbm5uZAOXPDdBZKkoRMJoNWq4XV1dWxTtqazSaKxSLq9bqbfcUwDFqt1rGDdqdE8ZZbqtjYoPDpT+ewtcXiySd72x+BQADRaBQrKys3nBiMwqHV6XRQrVahafsupGKxiE6nA4IgIMsy3vAGHrJs4gtfYHHbbfvZX8B+ubpzzpw2D9LJDuM4zm1E4ff73ayiXC6HSqUCVVVRLpendsJkWRYYhvlpierg4rtzvTvnzY2OcT9Ot36IRCJgGGZq3Cg8zyMYDKJUKk2tqDOsjp7dbheRSMQV2s8yHMe5+aL5fP7ERk6lUgmqqiIYDE7lWMHjeJaXl2EYBtbX17G3t4dqtTrzjtRwODyTnYgdYrEYarXaVFVtzBqdTgeKonhZezcJnmPPw8NjKFiWdewksl6vgyRJCIJwyC1AkiTi8TiCwSBIkkS5XMbu7i5omkY6nUa9Xp+Y+4GmaczPz4NhGGxvb09dztu1WJaF3d1dFItFRKNRnD9/HrquI5vNjr2T26CIoohut3vqlfJrHXrDchZmMhn4/X5ks9mJDpCbzSauXr0KhmGQTCaxvLzsiulOphpFUQiHw4jH4zAMA296E4W779Ygir3vD4qiMDc3h729vZ7OnXE4tJwS5Wq1im63C5Zl8Z73bGN3FygUKJw/fx4kSSKZTIKiKJim6WaMGYYB27ZBEAQoigJJkqBpGjRNw+fzgaIoUBQF4GfdbC3LcsuaWq0WLl++7O4L0zTBMMzQRJJRsL29jdtvv93NBBwGvTpgh5W9eBIkSSISiRxyaE6aWq2GTqeDhYWFsYv/k0DTNEQikZkXP46DIAhEo1EoioJyudyzc/m1117DLbfc4i5OeUw/6XQalmUdaiZzFnCc7rMKTdOeQD4ghmFgY2MDmUzGc+3dBHjCnoeHx8BYloV2u33sAN+2bRQKBaTTaeRyOddNxDAMdF3Hzs4OarXaoQFVpVJBKpUaWZnVSTi5ZtVqFaurq1PrzDkKwzCwvb2NQqGAaDSKW265Bc1mE9lsdmYGeD6fr699fq3ANAyBIRAIwO/34/Lly1NzHnQ6HaytrblCViwWw9zc3KHuluvr62g0GvjWtxbwxS9G8NJLHJ5/3o/f/M3tGzrY5ubm3BzH1VUGX/pSHI88ksPi4tEi+yACai+vfy3XOn8tywJFUVhZWUG73YbP54Pf73dddzRNgyAIV7RzMvva7TZqtRra7TZarVbPDldH2JtUl8ReqVariMViQ7uHOtfXt78t4stf3uj5eI0CSZJgmuZEj8FRQufVq1dxyy23YG5u7syLOpqmQVGUSW/GSKBp2s3Sc+4rp+HKlStYXl7G/Pz8mROLzhqRSASBQABXrlzxjtMU4eQDesdkcOr1OrrdLhiG8Zx7ZxyvFNfDw6NvTNN0RbvjwrgddF2HbduIRCLgOA7lchlbW1solUpHDppbrRZisRg0TRuboMIwDJaWlsBxHDY3N6e6pOpGmKaJarWKcrkMnueRTCYhCAJ0XZ/qrn0MwyCVSiGfz5+6/GIUJYCBQAAMw6BUKg3l9YaJbduoVqsoFovI5/NYXa3hD/+wi0BgC9WqgWefVXDPPQUsLfnwzW8KsCwS3/9+ABxnH1s2a1kynnlGAsOsgeMsPPpoCi+8EEI268P99x/tWh2kNLuX178RoVAIgiC4JZnOQkO9XsfaWh1PPUUgFNpBs1lEuVxGuVxGtVpFvV5Hs9lEt9s91XUeDAbdLLNpptFoIJFIoFqtDuWabzSAv/mbMEolH158UcC73lUZS5D9tTgNbHK53NDKQPspJz+u1F/TNCQSCQiCgHa7PXOO6V4xTRPhcBgURc10DtlRLC0todPp4OrVq31dO7ZtQ9M0qKoKURRRqVRmdixxlgmFQkgkElhbWzvxXjLOhkDDxImVmEXXG8dxCIfDXuOMIRGJREBRlCfsnXE8Yc/Dw+PUmKYJy7JQLBaxubnZ8wTXyYIrlUrQdf1Ewc6yLHAch0gkMnJRhaZppFIpJBIJaJo2cLbbNOGUMB4U+AKBwFQKfCRJ4vz589A0ra+uo6PI/nPE6F4z1TSNwtNPR/CDHwg4f368k4A//VPRFRp+/GMeTzwRRyLRxUMP7eAnPxGwuspAkkx897uhn3ZEPTwZ9/l8+Mu/nMenP01BFA286U06LlxoXtcldZj0+vonTazi8ThardaRZdKj6OAsCIK7ODHN2LbtbuswSsh/7dfmUSr5QNMWSiXfyLtiH4ckSRAE4YaLSaehn/PkuIUE27ZRKpUQDAYRi8VAkuTUi8D9Yts2FEWZ2i7R/UAQBBKJBAiCQKVS6Xth0TkPJElyy3k9cW964DgOmUwGW1tbN7w+R/EcGQcEQUCSpJm7PtPpNCKRCFqt1tQ/Z2cF27YRCoUA7M8LPIHvbOIJex4eHqfCEfQ2NjbQaDRGOlCt1+sIBoOIx+NoNBoDOx+c8pp4PI5oNIpIJAJVVRGJRGAYBjY3N6c+S69fnADlcrkMjuOmUuA7d+4c2u32ieHkvTKsFXbDMMBxHBRF6akRwbPPKnjyyTheeikw9knAQaHhtttah0SHt72thtVVP378Yw4AsLdH4s/+TMEdd+iIx42f/v0CFhc7oKiS+3enbUBxWnp9/eMmVjRNu46Lo+5Fo3BxUhQFWZZnwkmg6zqSyeRQ3McXLuh4+WU/Pv/5Tdx6a3vkzTGOY35+Hnt7e0MNVF9YaIPjLBgG0bMgf9JCguOmrVarSKVSME3zTAbAdzodRKPRsTrrx0GhUEAsFoOu6wPn/GqaBkmSEA6HPZFiSiBJEktLSygWiz0918fVEGjYGIYBVVXR7XZnqslNMpnE3t4ecrnBO9p77OMYKzRNA03TXlnuGcUT9jw8PE5Fp9MZW3aQbdvuKvfc3Bx8Pl/fzhOO47C0tIRGo4FsNotCoQBN01AqlbC3t4dyuTw1AtcoOSjwsSw7li66vRAKhSBJ0tBC54e5wl6v1xGNRk/s1OwIiffeW4UoGrjrrgY+8IHxTgIOCg3O/3M5Hx59NIW3vEXHu99dxjPPyDAMEpWKD5UKjYsXRSwuNvF//28Cr389i0plZaQdj/tB0yi8/LL/yH0qiiJYlj3WkTAKF2en00E4HEY0GgVJkmi1WlPrxDFNE6FQCBRFDewai8cNPPhgCZlMd2LniCiKCAaDyGazQ31dnrfxyiv+nrtG94ppmmg2m5ibm0OtVjtzZbm2bbvdo2e18+ZRiKIInueHssgE7It7sVgMLMueqf00iyiKgkwmg1qt1rNwNIrnyDhwXFqmac5UuXw0GsXW1taZWiyYBizLcmN6fD4fWJb1xL0zhifseXh49Ixt26jVan0NTAdxUDWbTVSrVaiqClVVT+3eY1kW586dQz6fx+7urltK7HzdjDgCn6Zpbq7dpBx8qqoimUxid3d3aIPPYa6w27aNdruNZDJ5rEvLERITiS4+/vEC7rpr9JOAXq6pgxl2739/GRcu6Pg//yeIn/95G1evArZN4jvfCeH55znQdBl33lkfyXYMguOCfMc76rj77sPiVDqdRqlUOlZwHQVOiV2z2UQkEkEsFgNN026O6LTR6XSQSCRmrhzrKDKZDAqFwkiO96hcOd1uFxRFIRaLoVqtnrlnjmmaUFV1JhysvTIKV2ilUkEymTyz7s1pR1VVpNNp+P1+7OzsnKnz9SScztWz5NiLRqM3zWL7pHC6uDuZwbZteyLfGcAT9jw8PHrCmYxsbm72NTEZ1EFlmiZKpRIoikIqlToUCM+yLERRBIDrBD9RFJHJZNwGAx6HsSwL9Xp9YiW6JEkinU4jn8//tExgOCLRsFfYO50ORFEETdNHOp/6EQUG/ay9XFMHM+wA4NKlEH73d7dQLtv4/veDAADbJnD+vIF/829u3DG33+0YhOP2bTgcRigUmlj30W63i1Kp5JZbVqvVqXRkdbtdyLIMy7JmWlAIBoMIh8MjO96jdOXU63UIggBVVaeyEc8gdDodqKoKXdfdbFpJkjA3N4dYLNZzPum0IIoiAoHAka7QQe7ZjuN7bm4OrVZr4BJfj6NRFAXnzp2DoiiQZRmyLCMej8Pn87mN3mZJ5BqUeDyOvb29mRLJQqEQwuGw13RmxLTbbfd5pOs6eJ73BL4ZxxP2PDw8bohlWdB1Haurq31PXIflhmg0GiAIwh0cx2IxxONxMAwDRVEQi8UQiUTcr0AggFwudybcKqPkuAy+RqMxskkZSZJYXl5Gq9XCzs4OAODppyN48sk4Xn2Vw9vfXp+q0pdut4tYLIYf/KCKRx9N4cKFpiuE9SMK9CuIHSz7TSS6J15TBzPsDr7fAw9oKJdJZLMcABv5PPXTEuLTC3Ojzh86at/6fD7Mz88jl8tNXKxiGAbhcHiq84Bs20Y0Gp3p+2Amk0GlUpnZRhSVSgWyLA+tmck04ff7EQwGIYoiEokEeJ6Hpmnw+XxgGAb1+umdwJNibm4O5XL5SPe483w6qvlQL3S7XXS7XczNzaHdbt9UAtO4cBZ5Nzc3oes6Wq0Wdnd3kc/nJ/6sGDc0TUNRlKl+Nh2FpmkIh8NQFGWqxD2KoqZmW4aFbdtoNBpoNBquo9y2bViWBZIkPaFvxqAnvQEeHh7Ti2PPzuVyA7sMJMnEww8Pp/TBWX1Mp9NoNBpYWVlxB8gEQYCmadA0jaWlJfz4xz+eShfNtNLtdrG1tYW9vT3EYjEsLy9D13Vks9mh7keapnH+/HnU6/VDzghNowAAL74YxMWLEh5+uIDVVQZf+lIcjzySw+Li5FwOtVoN3W4XTz65gBdeYAAATz210ffrPfCAdujfXrl4UcITT8QB4FTX1LXvt7jYhSx3sLGx31CDIMhTbYfDMK/tXkkmk9B1fSrC6GVZnnrholQqIRqNIhgMzqSoJAgCfD4fdnd3J70pA7G6uopbbrkFu7u7Z+q51G63XTfi7u6uWyrtlIE7Cze9IMvyxFx+DMOAYZiRuvudz5ZKpcBxHPb29kb2XjcrhmGg1WrddELetbAsO1NOvYOsrq5iYWEBS0tLWFlZGehz0DQNn883UITD0tKSm0nnbEuz2USlUpkq8XEQ2u32ofsRwzAQRRGyLIOiqBsKfI4gSFGUKwx6jBfPsefh4XEslmXh6tWrUzlpbTabyOfzqFQq1z3wLcuCYRiQZRmGYYw1f+usYFkWqtUqyuUy/H4/kskkBEFAvV4feMLFMAyWlpZQrVaxtbV16Gff/KaCbJZFJtPCb//2DnjednPiXnxRwLveVZmYi0/TKPzRH/nw7ncL+O53Tfy7f7eDTKZ76tdZXWXchhb33Vc79efp1yF30PnmuPfe/e4yqlUS/+JfWPjn/5zDQw/JWFtj8PrXN6fKLXkQhmEQj8dx9erVqRhMJxIJlEqlqXffUBQFSZJ66gI5baTTadTr9al8Fp0Gy7IQCoVmzsV2I3RdRz6fv65BiGmaiMViaLfbIEkSNE1DEAT3Zw6qqoIgCFAUhfn5eciyDJ/PN/Z9FAqFwLLssQuZ58/v33sHbYzUbrdRq9WQSCQQDodRq9Vmqlx5mgkEAqBpGpVKZdKbMnGCwSBYlp3Jez6wL4IHg0GoqopKpdL3NbK0tARVVVEsFkHTNFiWdffNSVnbwWAQyWQS0WgUPp8Pr776KorFoutuo2kasiy7jXEsyzpTJfamaaLRaKBSqSAQCLjCHkEQ7tjL+b9lWdA0zV3E4TjOc/pNAE/Y8/DwOBbTNJHP56di8twPgiCAJMmZdKhMC47AV6lUwPM8kskkGIbpe5/yPI9z585B07Qjy0Ne//r9TLjPf34LicT+BPHChSZefFHA6io3shy3Xnj2WQW///tR/PCHJra2aFSrFO6///STh4MNLfr5+2FkgTni4C//chEf+1gRb3tbEf/6X0dx9aoPr7zix5UrLO65Z7pKoR2c1WNn8t1v7tUw8hxJkkQ0GsXOzs7U3ycbjQbi8fipmw9NGp7nEYlEsLq6OulNGQqNRuOmaaJAEAQEQUAwGIQsy5AkyT2egiCgXC4jHo+7blJFUUAQBNbW1qAoCqLRKGzbHtviXCQSgWEYqFarR/78uHtvP/cS0zRRLBYRDocRi8W83L0hIQiCJ+z9lHA4DIIgZnpflMtlBAIBRKNR1Gq1Uzv3SJJEPB5Hu91GPB6HJEkIh8PgeR6BQACRSOTQtef3+xEKhSAIApLJJNrtNjRNcxvv2bbtltTX63UUi0XUajUIgoBIJAJVVeH3+2EYhlvWOutYloVSqeQu7Hc6HZimCYZhsLKy4jajqdfrMAwDc3NzoChq0pt9U+IJex4eHsdCEARCoRDK5fJMPpwYhoEsywAwtG6rw8Rxbh3MaptWTNNEtVpFrVZzVyjb7fapJiKCILjdBo8rdTqYCXfwe+96V+WQS+24idQoO7Q6YtiDD+5B18N4/PE2GOboCeBJHGxocfBzDrrtp/l7Z4LaapF46ikVTz8dwUMP5bCyEsSttwKXLk1WRD2JZDKJcrnsTvb7zSocRtOPSCQCmqZnJruO53n4/f5jhYtpxMlTnaVtPgnTNNFsNt1O5M1mc2bL5W6EbdvQNA2lUgmFQgGFQgGlUgmlUgmSJCGRSIDjOKyuriKXy6FQKKBYLKLT6aBUKqHT6bi5uZ1OZ+TCVzKZRD6fP/X7DHIvcbp/plIpANM5VpklAoEAfD7fVMQ0TBpZll0BapZx8kljsRg0TTuVcy+dTsO2baysrCCfzx+6DxWLRbcsnmVZRKNRd/GB4zhsb2+72Ywn3aOdxQBH3PL7/VAUBaqqgmVZ6Lp+Jhy5hmGg0Wi4edyFQuG6RUKWZSFJkleGOyE8Yc/Dw+NYCIIASZIIBAIzOUiyLMt1BkxjR9zf+q05XLoUwl/9VQj33VebenEP2H+wa5rmTkRs2+5pIhIKhZDJZPrOa7zWKXFciPkoO7Q62xCPG3jve2u4446Eu0J5Go4SL4HBt72fv3/2WQVf+UoM2SyLWo3Cn/3ZFXzgAwxSKQb3358Hw0yfsyuRSGBzc9NdbOi3NHkYTT9kWUYwGATHcWBZFj6fz3VhjVJk7hdd111hdBYmGizLIhaLYXV1dSYXl47D6agcCAQQj8fP1OSvFxzBT9M05PN5t5uu8zMHp2ujbdtIJBIQRRGNRmMkQijP85Ak6bp4iF4Y9F7SarXQaDSQSqVAEIQn7g2Ak8c5i2PWYaMoClqt1pk4n0qlEkKhEOLxOHRd70l8l2X5/7N39kFunPd9/+4CiwWweAcWwAL3grujKJGRLasKG0t+k/PmF6UKM26cKnJaUZ1YrmK7tlx6ZLF1O6NYaoex3NYZaprpWIrdsSU7jpnGtjx25HHKRlFrN5QS1w1FHnF3xN3hffGywOJtd/vHaVd35L3gZQEscPuZubnh8Q54sHh2sc/3+f6+P/h8PiwvL+/5+aHm5LndbiiKgitXrqBQKGgbC72iinyFQgE8z2vO48Pg0Abe6CpuluGOB1PYMzEx2Rc198Zut0+cY6LT6WhlckbM2bt8mcYrrzBoNCx9l2WOi0ajAUEQEI/HD8xCCgQCiMViSKVSupWE/PjHDH7yExdOnKjtEPYGWWCpQozP18H58/59BRl1YWm1RnHuHKGLeDPo4rCfv08kmvjbv3Vgc9OGX/7lMu66qwZJquKd77RiaYlDrVZDLreVyVerAR/96DyOH98SN8cBRVHw+/07hPp+S5P1KGmuVCqo1WpayDTDMJp7TxVa7XYZP/2p0xACnyzLcLlcoGl6IiIKYrEY2u32VC7SFUVBpVIBz/Pw+/2IRqMgSRKiKE6ViLkf3QqZoiiiWCzCZrPpmve6nWg0CkmS+vqM0uNa0ul0UK1WEY/H0Wq1DJ/ZaVRMYe8NgsEgBEGYGkGpWCyCoigtm9LtdoMgCNhsNjgcDkiSpDVusNvtmJ2dxdra2oECnXre6z1n1Ny5druNaDQKh8MxceuoXmFZFna7fdzDOLSYwp6JicmebL9ppigK+fxoO1/qgRq6a8Sb5GPHGlAUBXa7jEcfTU+EY2876kKE4zitC931hEIhRCIRrK6u6loOsleI+SALLFWISaUoPP988EDnW71ex/PPh/C5z3kP/N1u3FuDLg6v//tun/Nd76q+XmJc1H5Pfa9mZmbwD/+hEy++GMB3vuNGqWTDxYtO3HffYF2y+4WmaXg8HkOVvrbbbVSrVYiiCK/Xq10nVaG10yHwxS8Ox0XaD6IoIhaLaU4oo6Iu4FZWVqbaySbLMkqlEgRBAMuyCIfDkGV5ahbjeqEoCgRBQKlU0vKv9Mqls9vtiEajY59rkiSh3W7j2rU4fuu3/GPdRJlUTGHvDViWRalU2uGInXSq1Sqy2SwIgoDVaoXP54Pb7QbDMGBZFsFgED6fT3vt/VSI6I3qPOY4DiRJolarjXtIQ8FqtSIYDMJqtY57KIcW88ibmJjsiqIoaDabaLfbsNvtWF5eHveQ+mJ9fR2xWMyQgfF+v4RPfSp78C8amGaziVQqhZmZGYiiuENAjUQiCAQCSCaTujsm/X4Jp07pIzTzvAXnz/tx991bO6l3313BiRN1nDx5cCe5X/qlNVitC3j3u/d/fefP+/HUU1EA0G3cB9Htc+51LPP5PNrtNnK5+Os/IeH3t/HpT28MY7hdQVGUJkap79vJk7whRHFRFHcERqvHlectcDgUnDzJI5m04ezZKE6fTmNhYTxB+Wo2ZiAQMGREgUo4HIYoioa7bg8LURRx+fJlrRMjy7JIp9MTHXw/DNrtNlKpFH7u535Ol8cjCAJzc3MolUqGmGvlchkPPhjD1as0/s2/mcF//+9Xxj2kicMsA9zCYrEYclNbDwqFwp4bfAsLCyBJUuvQagRkWUYymdTGtlvzuEnF4XAgEonA6XQaerPwMGA69kxMTHZFlmVkMhlks1kUCgXDXqwPciU1Gg0tp8lILp9potVqwWq1IhwOa7uj8XgcXq8XyWRy5M6TXrPNVKcex7Vx6lRec1Z187c2Wwd33QUsLOw/v/TIc9uLvV7voM+ZTNrwqU+FkMkQkCQrrFYZ9boVN9/cHJvzjGEY0DQNnueHmqfYD4qiaA7h7Rlg252Ug3ZE1gu1NMgo18Tr57DVakU8Hsfq6urUNpbYi1arpX3mql0cR9E4YpIgSRLBYBCFQmEgMY4gCMzPz4NYxqMHAAAgAElEQVQkSayuruo4wsE4dqyO//t/vXjyyTRCoekUZoaF0+nUPiMOMyRJgmVZZDKZcQ9l5EQiEaTTacO5ntUmdLFYbKTdvofJ3NwcwuEwaJoGSZJm04wxYwp7JiYmu6Ioyq4dj4xGN4t7QRDg9/vhcrlM98OQqNfrWrZGJBIBTdNIJpNjWYz2KvgMKoDV63X4/f59u43qkcG0F3u93kGfUxWh3vKWBm66qYU//mMLFhc76HTqeOCBBbBsE8ePj3bR6Xa7YbFYUC6Xu37fRtnEQg3g32tRqXZEfuihLF54wTe23L1Wq4VgMGiYQO/tcziRaOLP/3wOS0sS6vXJi3/QC1EUkc/nYbVaEY1G4fF40Gg0DP+ZPApYlgVFUchm+3e8W61WJBIJUBSFy5cv6zi6wYlE2vj4xy14y1vYiWl0YxQcDgccDsehF/Zomt4RDXFYcLvd8Hq9fTXBGQWSJKFWq2FmZmbiszSdTidYloXFYjFdsgbBFPZMTEx2hSAIZDIZwzr1VLpd3LdaLUQiEVSrVXNhNAQURQFBEAiFQsjlclhfXx/bce5FqNOrnFMQBHAch3q9PtI8G5634OJFJ06cqN2QNzgoqgj12GObuP/+AhyOAt761gA++EEvJInEj37kRrOp4M47R+eW8/v9kGUZ1Wq1a+Hy3DkWTz8dgaIouOuu4WbblMtlRKPRG7olJ5M2nDkTx9veJuBDHyrihRd8urgNBxUtQ6HQUFx76us9flzs6rzafs7+2Z8F8OSTfthsZdx2m365nJNKrVZDPp+Hw+FANBoFwzBotVpjub720mBoWFitVi0Uv99j4PV6kUgk0G63DRszIggCGIZBIBA49CJVL5jC3hZOp3NHM6fDwtzcHMrlsq6ZznrT6XQgiiJmZ2d1ywkdB7Ozs7DZbKaoZyBMv6SJicmuSJI0EbvEao7VfotHr9eL2dlZVKvVif0AnQRyuRwkSdK9W2E38LwFzzwTAs9bupoTKmoO3fnz/oGev9VqIZ1OY3Z2dqDH6ZXz5/14+ukIHA5F95y5hYUWzp1b25EF94UvlCDLJAAZAIkvfSms63MehNPp7Dl4+u/+zrnj+7CRJAk2m23Hz86ejeLCBQ/Ont3KPDx5kscjj6S7ynHcj0Hmb6FQAEmScLlcA41hN65/vQex/Zx98EECTzzRwa/9mnHz/8bBxsYGLl26BFmWkUgksLS0BKdzNHNaRZ1vZ89Gdblu9kMkEoEoin2VsakuPY7jsLGxgZWVFf0HqCOrq6ugaXpHdqfJ/hAEYfgN6VFA0/RUNc3ohtnZWZAkaejsWBVBELCxsYGZmRk4HI5xD6dnXC4XaJo2RT2DYTr2TEwOOaoAo94IEQShtWg38o5XNxAEgXg8jlAohPX1dWSzWfOGb8h4PJ6xdP3qN29Nj+w71cUyM1PD3FwIAHp+/b04nJJJGz796Rlcvkzjfe8rg+PaQ8nu2w31eK2sOCAIJCKRFnI5K555JoQ3vak7d1a/LjOLxYJwOIxr1671NOblZRqvvMLgPe8pD92xB2xtJCiKsmMOeL1tvPSSC5/4RBpzc23dSrMHnb9qV0G93S2q2/P06d67fUcibvzSL9lRqxl/cTZqFEVBpVJBPp/XOrk6HA6IojiSzRR1vt1/f2Gk1x0VmqbBcRySyWTPr5dhGCwuLqLT6eDq1auGKEHvhkAggGazOdEle6PE6/WCJMlDH7sSDAbR6XRQrVbHPZSRwDAMwuEwksnkxFTlNBoNEASBWCymNbWaFDweD1wulynsGQxT2DMxOaSoApeiKGi1WqAoSvu/SqViqG5S/UAQBI4cOQKKorC8vAxJkmCxWA5dEPuoURRFCzUfJdsFjkaD7LpcTA+BRRUVNzcD+JVfkZHPr2nnV7eCnZpn9/LLDN773vK+4zlzJo6XXvLglVcYreHHqBbX6vHKZkm88gqDRILED37gQipFd90Qol8RlmEYuFyunufWsWMN+P0S7ruvuOM4DSt7r9PpIBqN7ijL/vf/nsOlS05UKhZdm2YMOn8FQdi1dHhQ/H4J99xT7stFKggC3G43gsHgoS+n2w9BEFAqleD3+xGJRECSJERRHOrmlTrfemkwpCdq6VqpVOrp75xOJxKJBLLZLDY3Nydqg48gCEQiEfA8P1HjHheBQACtVmviN6YHJRwOo1qtTkWDhm5YXFxEqVSaOEG3Xq+j0+lgZmYGNE1DEISJOM87nQ4CgYAp7BkMU9gzMTkEKIqyw5nXbDYhCAJ4nsfm5iby+TwKhQJ4nte+Jh2CIBAMBiGKIiwWCxKJxKEMEh41jUZDu6EcpYi6XeBQhaNUisLzzweH3jU1kWjiyhUaL75IIxCQcO+9QTSbTWQyEh56KIFXX2UOFL2OHxfx8ssMkkn7geM9flzE5cs0OK6FBx7oruRYD7YLYbffviVU/uVfOtFskiBJGZ/7XArR6N7ikPr3d99d6cvt4/F4QFHUrten/US6vcSvYXXVVRtTlEolTSwbxME2bJxO576NX8ZBpVJBMBiEx+PpWcQ5TMiyjFKphGq1inA4jFAoBEEQpnYDKxAIAEBPi3er1YrFxUVks9mJzBur1+twuVym0N0lLMtCEIRDI2jtRSQSQTabndprwXasVisikQhWVlYmQhS7nkajAZ7nEQqFEAgEIIqi4V2HkiTB4XCApulxD8VkG6awZ2IyxciyDEmSUCqVUCgUsLm5iWw2i2KxqO3kbRf8JEmaqpuAarUKjuPAMAxWV1dht9vh9/vNheKQ8Xg8IAgC9frwxLT9hJxRl4s5HAruukuA3y/hV391HTbb1u7rl7/swre+5cDCQgOPP76+r6Dj90t473vLN7gOt78+9TW/5S11iKIFf/qnAXBce6ii5Xa2C2F33lnD7bfXcfRoHT/8oQfttgVvehON48f3PrfUv+/XZcgwDCiK2vX87Uek06MMey8ikQjS6bS2yBjEwTZsarUaYrFYT903h91pWFEUlMtlhEKhoZQKTxudTgfFYhEURSEWi+nuwDQKqsO0XC53fa8yMzMDSZImugqhVCohGAzC7XZPnCNp1JBkGP/pP3UwOyuOpeO4EbDZbAgGg0in0+MeykiIRqOQJGmiPydkWUaxWITdbgfHcbBYLCOPtOkFr9cLn89n5n8aDFPYMzGZYhRFwWuvvYZKpYJmszmRO1mDIEmSlkfUbDY1V8M4MuAOG4FAAMVicWiPv5+QM+xysd1Eje2usEajAa/Xi6UlCRZLEZ/5zCY47uBF9m6uQ/U1JJM2PPRQAi+84NPEqGGJUnu9zt2EsLm5Nv7xP+YRCin42MfcCIWcePXVBh577Mby40GFtP26HfbaCfm554K45ZYG7ryzpvvxYxgGbrd7IgK8ga0Fhdvths1m67p8TQ+340HioCruBQKBoV9PpgVBEECSpKHEvVdftePDH07g+PH6vo7ebpBlGTRNw+PxdCVw0TSNaDSK5eXlib//KRaLYFkWPp8PlUpl4l/PMCBJEt/4Bot/9++YoTv1jQzLsgBwaDax1WznaRC9q9UqKpUKwuEwgsEgarWaIa7jKizLYnZ2Fl6vF1arddzDMbkOU9gzMZlSJElCLpc79ALW9u6+iqKgXq9jZmYGpVJpqtyJRqLRaPTsquiVYbmtunEiHSRqBAIBuN1ubGxc6VtYvP71nTkTx6uvMlhYaOAzn9kcScbV9a9TFR63uwnTaQqPPx7Dfffl4XDkEA6H8clPBvDDHzpuyAscNA+Ooih4PJ5dy+l6eexhleCqqLkz415UkSR54OLfZrNpZbgcx6FQKHQlGOhx/nXzPiiKAp7n4fF4zJyxLqnVaoYS9z784QSSSTsuXnTivvsGF2dbrRbC4XBXsRrh8FbX7kl28mynWCwiEAiY4t4eJBIJJBItWCz8yBu7GInZ2VlsbGwcmq64wWBQ28ifBiRJ2uHA7nQ6hmj243A4EI/HYbVazWw9g2IKeyYmU4osyz13j5x2LBYLZmdnoSgKstnsuIcz1bjd7qGW4+rVVfR6uhEb9hM1aJrG3Nwc1tbWBrqpvv71qRltjz++3pX7Tw/2ep3bj9E3vuHHhQsepFIU3v/+rZL/22/34LvftWB9ncKVKzTuukvQ5X0iSRJ+v3/gnEyfr4NUisL99xeGUhrLsixEURzbpko4HMbMzAyi0eieGxgulwtzc3NgWRZ+vx9erxfA1udGN9lUepx/vYiDpVIJDocDHMehUqmYmzIHYCRx7/jxOi5edOLxx/fP4OyWTqejlYDt9/lCEARmZmYmRuDotryd53lEIhE4nc6pcCgNit1uRzAYRDweh8ViQS63ittu09+JPSnQNA2/34+NjY1xD2VkqEL/JHWV7QZBENBsNsFxHHw+39iz90iSNBtmGBxT2DMxmUIkScLGxgaazea4h2IYSJLEsWPH0Gq1sLy8PO7hTD2KoiAUCu3qrhp2PtcgdCM27CdqLCwsQBAE3UPaR5nRpnbyveOOOt797uqeGYYnT/K44476DU0hvv51C1580Y2bb5bxN39zcDOQbrFYLAMLezxvweOPx3Dhgmdo+YThcBilUmmk11+aphGLxRCPx0FRFLLZLGRZRigU2lHC6vP5MDc3B5/Ph1KphGvXrqFQKKBSqUAURUQikZE1GOpVHKxUKrBYLIjH44YrTzIiRhH3otEO7ruvqIuop9JN9/VgMAi73T4xOWO9OIl5np9KkTsajYJhmD03RUiShNfrBcuyiEQiiEQi8Pv9ALaOyfr6etc5odOKzWY7VI3ibDYbQqHQxHW77pZms4l8Pg+apsFxHJxOJ9rt9lg2KyRJgsvlgs1mG/lzm3SHKeyZmEwhqrA3CYxK5FEUBR6PBxaLxcxqGgH7dccddinkIAziRIpGo7Db7VhZWdF/YDqjinfX5+ABwJkzcc2Ft1sn3+3HaDfBURX+zpxpIxajUakQ+PGPKRw5Mtg5brPZ4PP5BlqwPPdcEM8/H8Q73lHB7/1edijXnHA4jFwuN5IFN0VRmJ+fRyQSQbPZxMbGBrLZLJrNJmq1Gvx+P4LBIGw2G+LxOFwuF/L5PFKpFGq1mtYxvdPpoNlsaiVN4y77SSZteOSRWZw/78Ntt9W1+VWr1SDLMmZnZ8EwDDweD1wuFxiGgcPhgN1uB0VRWjOow06tVkMwGARBEF3nJ04CajnuXoKlzWbD3Nwcrl27NhFuPaA3B6uiKGAYBna7HdVqdUQjHC4Mw2hNA6LRKGw2m3aNstlsSCQSiEajcDgcaLVaKJVKyGazyGQyKJVKh74L7nZCodDEZLwOCsdxIElyIjte94IgCOB5Hk6nE5FIBIqioNPpaELfqHC5XLDb7SN7PpPeMIU9E5MppF6vG75EQxX0Ll504otfHI3IozbPcLvdU5O5Y2Tcbveunb12W8AMKvDuJ1SNAofDgZmZGSwvL0+EoLCfeKeW/W534fWCKvwFg8Dlyz48+SSNn/zEBbtdxk9/6tTe473e871+brfb4Xa7B7qBV+fe7/1edijzxGKxgGXZkbiEHA4HlpaWUK/Xsba2Bp7nd4gcaj6dzWYDwzDIZrNYX1/fdwFMkiSCweDYNz/OnInj5Zfd2Ny03TBH1TJngiCgKApIkgRFUaBpWmtcEgqFQNP01GQu9Yvb7YbH48Hq6upYx6FnAw1ga257vV64XK4b5itJklhcXES1Wp2oxf72DZNuPs+azSai0ejUCDiLi4soFApIpVKo1+vw+XyIRCJwu92IRCKoVCpYW1tDPp9HtVpFo9GYiM/aUSPLMgKBgLZZM+1Eo1EUCoVDIezKsoxqtQpRFBGLxbRmOuFwGI1G48D3myAI2Gy2ns8bmqY1hyzDMGYproExhT0TkymkXq8bfhdXdW2dOFHDO98pjCToWG0nb3bGHQ17lePu5oob1MWnClXf+54Hd99dHYu45/V64XQ6R9I0YVAhdD/xTo+yX9Vh4fFsgiSbuOMOG773PRdeeMENu13GiRP1Pd/zvX7ucDjgdDoHEp2Glc2o4vV6YbfbRyKMzc7OolqtYnNzc9/yM3Wnv5tFXr1eRyQSgSiKY3U6HT8u4vJlGhzXwmOPbd4wF9vtNmq1GgRBQKVSQblcRqlUQrFYRKFQQLlcRjAYRDAYRKlUmsoSrW6YnZ1FuVwe+2ed3g00SJIEx3Hav2mahiAIsFqtWFxchCRJWFtbG/h5xsWnPz2Dl17y4K/+isH731/e9XrV6XQQCoV2dcVPGouLi5BlWas0abfb4HketVoNFEUhk8mYjXN6QI2tmPYNbKvVCpZlsb6+fqjmRrvdRj6fRzabRaPRQK1WA8dxKJfLe94LOBwOzd2vul5lWT7wuHm9XszNze3YKDS74RoXU9gzMZkyFEWBIAhjv5E/CNU585u/yePOO0cXdKwoCmq1GuLxOKrVqpnTNESazeaOcqn9xKh+XHzb//+OO+r43vc84HlqzxLS3dCrFFyWZZRKJYRCIXg8nq7FvX6ff1AhdLt4p7fb0Wq1YmlpCTzPo17P48SJGp59lsHf/u1W+cbtt7fxs5/RuPvuCjiufYOov1dJmlp6ZuTFSjAYRKfTGYlTTM3D01uAo2kabrd7rF19t97/Ek6eLPU1JyVJAs/zcLvd8Hq9Y+9QPA4sFgsikQhSqdTYc8f0bqChKAqq1SrS6bTWhV2SJMzPz6PRaExEHMJ+XL5M45VXGJTL1n2v8YFAAPV6faKbBszPz8Nms+Hq1as3iAydTgfVanViyqmNQrPZRCQSQbFYnGrBSz3fD+P1XaXZbEIURbjdbrhcrhuqtSwWC5aWlhAKhSAIAlZXV+F2uxEOhxEIBNBut2+4ftjtdng8HoRCIQSDQWxsbCCTyaDRaIAgCDidTpAkOcqXadIlprBnYjJlKIqiBaEbje0ihnqzOq7mCaqTwxT2hovb7QZFURAEYV8xqh8X3/b/f/e7q7j77mrPJaR65v0pioJyuYxIJNK1I7Tf5+8lj+kgDsrU6wWr1YojR46gXC5r5aj/83868d/+WxCJRAMf/GAT7bYb58658bOf0XjkkcwN79VerjqXywWKogx9E8+yLARBGPr1lyRJhMNhbG5u6v7Y6u7/NATzt9ttBAKBiSrJ1ItYLKYJnONmGA001M9umqYRCATAMAzW19enouP9sWON153NNfzmb+59jQ8Gg6jVahNbculyuRAKhXD16tWJv9YYCVmW4XQ64XQ6DV+90y8cx4FhGKytrY1948IIVCoVxGIxEASBdrsNiqLAMAyi0ShIksSlS5dQrVYhyzLK5TLy+TwoigLLsgiHwwgGg/B6vZrgZ7PZoCgKVlZWdtzPNJtNhEIhU9gzKKawZ2IyZagXbSPe6BmlacLi4iIajcah6Ro2TtrtNiKRCAqFAubnexOjDhKvrv9/v1/CXXcJ+N73fF074PQUyICdjtB6vX6g06Df59ezpHTQTD2VcpnC979/EziuilLpjeY9H/rQIsplCrJM4Ny5ZTzxhB+lkgWZjK2na4HP5wMAQ+emhcNh8Dw/dAeNeuM9jJJfNZjf4XAY4lgP4qolCALBYPBQXuvj8TgymcxEu7n2w+FwIJFIwO/3o1AoYGVlxZD3Pf3gcCg4caKOEyf2v8YHg0FUq9WJfY8XFhZQKBSmVnwaJ51OByzLTuW1j+M4eDwerKysmG7O11GrtViWBcuyCAaDYBgGsiwjmUzu6twUBAH5fB7lclm7X+V5HhsbG+B5ftfSXkVR0Gg04PF4AMDM2zMYprBnYjJlqK6hcd7o7VXap7eI0i+RSASlUgn1urE6sk4jqmNm66aivkOMOmjBfpB4df3/f+ELIXz84/P46792dy0YDSNzrdPpoNPpIB6Po1Qq7bubvP35R9Uh+nr0yNQjSRI/+MFRfOYzFlBUecexv+kmES+95MITT1zD3FwbP/dzNfzkJy7cd5+CT3/ahlaruwy0YDCodXs1KpFIBJlMZugOgnA4DFEUh9bptF6vg+M48Dw/djfEIBtCiqKAZdmpaTDQLT6fDwzDDMXRaQR8Ph/m5uZQqVSQTCYNfU0YJqFQCJVKZSKFvXg8DovFglQqNe6hTCXtdhvBYBCKohiygmcQ1Ht4I2w8GYlOp4NisYhcLod8Po9cLtdVNqUkSWi1WhBFsatrSavVQqVSAUVRoCgKsiybDj6DYKYfmphMGSRJjn0hdvZsFBcubO3mnDv3RoC13y/h1Knx7x6urq4ikUigVqtN3Q2PEclms1rey3bOn/fjqaeiAKDLvPjSl8IASAAyTp4cb/kZz/NwOp1YXFzEa6+91tXffOlLITz7LIti0YJPfSoz5BHqB0mSOHLkCH7rt+rI5Wo3HPu3v72O//E/Lmn/vu22Br7znddAkiQ8nhlEo0fxwx+m8Pu/H8BDD2XxN3/jwsmT/A1Co81mM/QC3m63Q1GUkZT30zQ91AYdrVYLzWYTwWAQmcx456I6n8Z9Tk8SuzUtmhacTidisRjW1taGJmxPEuO+3+sHp9MJr9eL5eXlcQ9lqsnn84bocq432WwWMzMzN3SCN3mDYV8Xms0m1tbWQJIk4vE4PB6P6d4zAKa8amIyZaj5CuPk9Ok03vGOCk6fTo91HHtRr9eRy+UwPz9v7jKNgFKpBIIg4PV6d/z85EkejzyS1m3B/uCDWQAy7rmngH/2zxbw6qt2XR63XzY2NiDLMubn57v6/b//e/uO78OA5y145pkQeN6iy+Opot6Wk24Vp07lu3b+ybKMtbU1/K//xeOf/JM5XLjgwaOPzuGpp6I4f96/6+8beRHrdrtHVgpotVqH7jhOp9MIBAJjv0aqG0L9OEopiprq8PjdoCgKNpvNENl6wyAej6NQKJii3gQzOzuLTCYzNaXTRoXneVAUBZqmxz0UXalWq2g0Gjs6Y5uMB1mWUSgUDH1vdpgwV7QmJlOGLMtjF/YWFlo4d24NCwvGLQ/J5XJoNBpIJBLjHoqhSSZtePjhOSSTtoEeJ5fLgeO4HTt6gyzYd+OTn8zj7/7uZ/jZz9xIJu342MfmdROw+kFRFKyursLpdCIYDB74+489tol3vKOCxx7Tp3zu1VftuPfeIzsETtUluZtw1g+qqLe2tnbwL+/BZz5Dg+e3bkeqVRsefljYVewlCMLQAesOh2OH2Ka3iApsNee45ZZb0Gw2h34sarUaJEnSsg0nkdnZ2YkTgAadN9FoFNVq1dDnSr/4fD5YLJaxu0gHRa9rgyzLoChKp1GNBvV6Mq2OUiOhZm5PowB27do1uN3uqRMtJ5F6va7dk0iSZIp8Y8TM2DMxmRIURYEsy7BYLMjn84fOpdAPlUoFLMvCarUausRvnHz60zN46SUPkkkb7r23/46poijC7/fDYrHsONbDyJU7fryOv/gLD8plCooC3HXX+N5bWZYhiiLi8TgEQdi3bESPrLvtfPjDCSSTdly86MR9922V4uiZc3n06FG0Wi2sra0NdL05flzEa6/RqFZJVKskHA4rPv5x6oZAdaPnSYXDYVQqFTQaDQD6NwtaWlqC0+lEOp0eWXaaJEkIh8MTuQj3er3wer24evXquIfSE4POm3g8jo2NjakrUaNpGnNzc0in09o5NqnodW1wu90gCGKixGuO41CtVs17rhHRarUQiUSmLmdUlmXY7Xb4/X6USqVxD+fQUyqV0Gw2IQgCGo2G9vlDkiQURTHLdEeEKeyZmBiIgy5+iqJoAp5Kq9VCvV6HIAjgeR7ZbHbqbuiHRa8dTA8jly/TeOUVBm9/ewXLy46BBDhV4NreUGIYnZKj0Q5efplBKkVjZcWGd7+7qptY1g/tdhuyLCMWi6FYLHYtgvG8BefOhfHMMyG86U1iz6/h+PE6Ll504vHHU4hGt64JejULUUW91dXVgTcR/H4J73pXFd/+thfVqhXhcA0f+YgDPp8P5XJZe3yWZVEulwc+T5NJGz75yVn82Z/5cNtt9X2Pay/Cs7p4Up1Seoqos7OzoCgKy8vLIxU1Go0GWJbVMvcmCZIkEQgEUK1WJ+oz8fp508scDAaDoGl64h1tu5FIJKam2YJe1wZZlhEOhyeq86l6HZ+068mkIkkSPB6P4TNq+6FSqSAYDCIcDk/kZ9S00Ww20Ww2Ua/XUalUUCwWUS6XEQgETGFvRJjCnomJAVAFPYIgIMuydgFUhTxJktBoNFCtVrWLZTabRTqd1i6cgiCMpDxr2tjewbSb7lGHjWPHGvD7JVitwBe/uCXA+XydXbseH0Sn04HT6YTP59Pyn9QFzt13V3D+vF83597yMoWLF51oNKxIpSjcc0//bkM9EEURTqcToVCo6yDr554L4umnI0il6B2voduFfjTawX33FTVRTy+OHj0Km82GtbU13QST554L4vvf92FhoYEnn0yB53l89as+vO1tLDqdCiRJAsuyyOfzA1/jzpyJ4+WX3djYsB04N7oVnkmSRDgcRjr9Rq6onh2XOY5DJpMZi1NJFcgmLYCdYRj4fD643W6Uy+WJKQ+6ft70svkxOzuLQqEwlU2hBEGAz+eDx+OBIAgT837uhl7XhlarhWAwqN0jTgJGd15PI+rn5yQ6rw+iWCxCkiTEYjFYrdaJcq8eBmRZBsuyprA3Ikxhz8TEINRqNVQqFRAEAavVqgXFr66uYnNzEzzPQxAErR35JN/UGo1GowG73Y5wODxxi9dhoy5Ajhx5w2Hw+OMxXLjg6UowI0kSNE3D4XDA6XQC2CofUkty1cdXs9/0cu595CMJKMpWh9w//MO1sTr2VNTdZafTiUqlcuDvJxJNKApgt8t49NG09hp6WejrXep80003odPpoFqtIhqNolKpdC207TUWnrfg4kUnbr21jmPHGjhxoo5vfcuHJ57wgWHq+I3fCIMgCLhcLmSz2YHFd7X0Nx5v4aMfzeCFF3x7Hp9unTUejwcOh2NoCyev14tOpzP0hhm7UavVEIlExupq7mUe++pKmrUAACAASURBVHw+zM/Pa/NFFV0nNXeu2zlI0zRCoRBSqdRUblDJsoxSqQSGYRCLxRAIBABgKkXMXlAUBZFIZGJEm1AopIvz2qR7ms3mxDqvu6HRaKBSqSAajYKm6RtiPEzGh8fjgdvtHnsTrsOCKeyZmBgAVcxbW1tDo9FAIBDA5uYmNjY2zF3NEVGtVhEIBHa4yUzeYLvD4PhxEakUhdOn0zsEM3XxfdNNMm6+eRbRaBThcBg+nw8Mw8DpdIIkSYiiCJ/PB4IgNKFCz7JFAGCYNv76r104cULAX/2Vu69S1mEgCAKi0WhXDguHQ8Fdd9Vw771buXvq8b377go4rt3VsdouAiYSzYFEPlXUW1lZQbVaBU3TiMVisFgsqNfrB4oJewmSzz0XxBe/GIXbLeGb3wxq88Dvl/D+92dAECJCoRBIkoTT6UQ2K+PLX3b3/Tq2Hr+EkydLeOEF374iabfOmmAwqAWVA/oLqmp+37gWZXa7HS6XS3t9o+YgMZsgCPj9fszNzcHtdiOfz+PatWsQRRHlclmbq263G+12e6I+V7uZgwzDYGFhAVevVvBHf0TpmllqJBRFQaVSQT6fR7vdRjgcRigUQqfTmUrBohtEUUQgELghv9aosCwLnucnqjx+GlAUZWLzUrtBkiSUy2XEYjEQBGEaIAyCKraajr3RYAp7JiYGQVEU5PN5tFotZLNZNBqNqdx1NzLlchkejwccx03MTfI42KvJw/PPh/DUU1EcPerDW95S10L+c7kcCoUCisUiSqUSqtUqBEFAPB4HSZI7nHv7LUaTSVvXJcC33daA3a7gm98M3lDKOk5UQS8ej/fsIFLFDY5r49SpfFcL9+2C6SCuyO2innpdqlarqFarCIVCr+c8Ac884+za/Xa9UHn//QVNsFTH6HAoaLVaKBaLqFaroCgKf/InYTz+uAdLS1689a2DlaDpJSizLAtBEDShWq/sSIqikEgkQBDEyBpm7IYgCIjFYiiXy2Nxvfl8HaRSFO6/v7Dj3LdYLGBZFnNzc5pjUhX0tqPOVZIkwXEcOp3OxJQudkM0GoXVasXZszV8/vMRXTNLjUqz2dTK8DiOg8fj2ZHJeZhQs4InIU+SZVntfTMZHWpeqtrQaxqRZVlzmLMsC5/Ph1arhVarBYIgcOutt0KSpKl9/UaDoihEo1HTrTdCTGHPxGTMqDl6165dO7Q7zkZBURSUSiU0Gg0tkHe7q2wUDKNL7CjgOA533hmA19vCL/7iGhqN4r4LjE6ng0qlgng83rWIeuZMvOsSYEAtZVXQbgOplA3XrlF405saYz+urVYLJEkiFov1FHrejwi1XTDtV8Q6cuQIZFneIeqpdDodFItFNJtNfPObUfz+73sQDpN485tvzLnZKztMFSq3i3m70el0IAgCWJYHyxL47d9uYnZ26zz1eDxQFKVnsUavrKtwOAye5zUnmB6CodvtxsLCAur1Oq5duzZW94GiKGAYBna7fSxlTufP+/H880FwXHuHYOVyuRCPx7G6uop0Or3vgq3T6aBWq6HZbGJ2dnaqukQGg0GUSiWEQkVdnc+TQKPRAM/zcLlc4DgO7Xb70N1LdTodWCwW7TpkZHEzHA4jl8sZeozTSrvdRjQanahmK73S6XRQKBRQKBRgtVrBcRwCgQCi0SgAgOf5Q3d9GAcEQWB2dhY2m810640QU9gzMRkjiqJoLphxZCeZ7I7qEGq1WmBZFizLjszhMYwuscMmkUjA6XQin1/DkSNZ2GzdOQYkSdLEvW5Cj/cqAd4LtZT1y18OIZWy46c/ZXYc13GKqLVaDS6XC4FAYM/S7+vHN6gItf3vu33tqqiXTCb3XYi1Wi2EwzwSCRf++T8n0WqVDhxPt+LXbsfhttsEyLKAQqGgObFUMd7j8QDASB1ZkUgEmUxGE9/0EAzn5uZQKBSQTqcNsQiu1+s9d3bWi73mCkEQ8Hq9PbkZfT4fAExV5EI4HIYkSZCkKt7yFn0atkwSiqJouW2xWAyKohw6V8725iKl0sHX33FgtVoRCoWmsmvzJNBsNuHz+WCz2aa+yYSiKKjVasjlciBJEu12GxRFaY0GTfTBZrPB4/FolRtOpxMsy2ouctOtN1pMYc/EZIwoioJ0Oj31H7CTBEmS8Hq9iEajCAaDIEkSFosFHo8Hfr9/6PkkemfNDRu16ciVK1f6yq1SxT2O47Sbrr3YqwT4II4fr+N//28GCwsNPPhgvq8mFMOgUqmAZdk9X/cwx9fNYy8tLQHArk693XA4FLz5zXY895wdkUj5wPnbrfh10FglSUKtVrtB5ItEInC73aAoCi6XCz6fD6FQCAzD6Oo6s9vt8Pl8yGazuj0mAMRiMc1BbAQkSYLX6x1LTMFec4WiKPh8vp4cKKFQCKIoTlXUQigUgsPhAMuycLvdsFqtAGD4sky9aTaboGkafr+/p8Y+04LaQMDr9RpSuF5cXES9Xu+qeZTJcGg2m4hGo2PZoBkX9Xod1WoVVqsVfr/fkOfGpGG32xGPxxGNRuFyueBwOGC1WuFwOEBRFAiCMEW9MWAKeyYmY0RRFGSz2UN382lU3G43lpaW4HA4IIoi1tbWwPM8rFYrbDYbSJIcevmWXqWBo2J2dha1Wm2gUH019Lgbca8fotEOKhULvv3tAHy+Dk6cGE7Djl5RFEXLGmw2mzfsIg9zfAc9tirqJZPJnkpAv/GNMP7tv3XoKkbula+2G9tFvnK5rHXTtVqtsFqtYBgGJEnq2v1aDa5XFwt6OEEXFhbQarWQTqd1G6ceqKVcRglgd7vdcDgcPb2fqhC7fdNGdc9PKuFwGMvLy8jn87BYLHC73QgEAgiHw1oX8v1eYy/5pUZHURTYbDZEIhEEg0F4PB7IsnwoXDqLi4toNpuwWq2GagRGkiSOHDkCAFhbWzs0gpIRabfbcLlccLlch05gFQQBgUAALMuiUqmYzTX6wGazgeM4rSkGSZIgSRIEQZgltwbAFPZMTIaAmpsHYM8LnSRJ2NzcnCrXwCSjhtRvbm5ifX0d1WoVsixrjrJcLjdVmUx6oAbRp1KpgcVpWZZRKpUQi8Vgs9l0z/H68Y8Z/OQnLszONvCFL0Rx/HgdiUR77CKqJElotVqIx+Mol8s7bjSHKfLu99j9inoA8PM/70YgIOF970vrNu698tUOQpIk1Ot1lEollEolyLIMr9er5Wa2221dxhcKhdBoNDRBehCnpd1uRyKRAEVRXTslR0mr1UIwGOyqq/MoiMViqNVqPW0G1Go1WK1WzcVJ0zSCwWBXDhajZqBGIhFtk7BWq4HneeTzefA8rwl9aqm6y+XSnBSq0Kfml778MoP3vvdgt62RabVaKJVKyOVy2v1VOBxGMBiEKIq6nfdGhGVZ5HI5ZDIZ+P1+hEIhlEqlsV5HrFYrjhw5gmazachr2mFEFEVEo1HwPH/oxK1isQiv16tV5JgxSN1DkiRuueUWTdAzhTzjYQp7JiY6o95YF4tFiKKITqcDSZKgKIq2o6FalB0OB/x+P+r1+kS7BSYdgiCQSCTQaDTM7JcemJmZ0Zon6IEq7g2jK/GRI1sOtT/5Ez8yGRp/+qc+vPnNNczNjX+R12w2te5h43ZCeb1L+C//xQqaXgFN9y7W0rQfFy8qWFys6CYO6OVcbDab2kImEonodqzD4TDK5bLmCOp3vAzDYGFhAeVyeezNMg4iFAqNfa4yDINgMNiXA0gVv9Ru3T6fr6trzrjL93eDoigEAoFdS8HVLpGq0Fcul0FRFLxer+boc7lcOH68jr/8SxuSSdpQr21QOp0O6vU68vk8CIJAPB6H3W6fWqeS2+0GQRAQBAGlUgkMwyAajY5V0LzppptQrVaRSqXG8vwmNyJJEhwOBxiGmdpzYT/K5TL8fj+8Xi8KhYIpNveAGm9iYkxMYc/EREdkWUar1UIymYQoilqWSKlUQrFYRD6fRy6XA8/zKJfLqNVqCAQCKBQKZjnumHA6nVhYWABBEEgmk+MezsTA8xZ861sxuN2boCj9FgyyLGsNNQDotpuqOtT+43+MACAAEHjpJRdOnTJGSaEgCPB6vfD5fH0Hnw/iJuJ5C37wg6N48UUSTzxBgaYlrWS5F4ZRiqunc1GWZYiiCJZldeueGQ6HUSgUtM2ZfsZrtVqxsLCATCbTV8fIUTrJ1OPXaDT6ytXUi0QigVKppEvpfrPZBMdxB7r2xl2+vxsMw4BhmK6EVkmSIAiCdj9SLpdhtVqRSLhx//1WhMPAgw8SYBgCiqJM1X1JvV7XFvTRaBROp3OgCAkjQlEU3G63VoJbLpehKAri8ThcLhdEURzpe8qyLGiaxurq6sie06Q7Op0OWJad6g65e6EoCorFIjwez1gyYycZr9cLm8027mGY7IEp7JmY6IjaPfIgp4Usy+h0OqAoCh6Px3SJjQFBsOM730ngzjsDaLVKWFtbG/eQJoo///M5fPazdrjdTd3dHeric2ZmBrVaTVenQbOp4OJFJ2hawtmz1wzh2FNRm2k4nc6+dtEHcRP94AdHceYMBYIQkUrZcOJErS9h7xd+wQeGqeOee3KGET72Yr+OxL0QiUQGysKLRCKYnZ3Vygf7YdROsnFneAUCAbhcLt0Eg3a7jU7Hh69+1Yf5+SZCIeeuoqURM1C9Xi8oiurrvdheuluv53HrrRX4/TS8Xi9CoZB2PSJJUoummGQkSXr9tdYRiUSmLl6j1Wrd8LpEUQTP83A4HOA4Dn6/H06nU+tYabFYYLPZtC9FUXRzC6tdtA9bh+JJoN1ug2XZqS9P3w+SJOHz+XTN3J1mVNezWYJrXKzjHoCJybQgyzKuXbvW0wekz+czd4pGDEEQYFkW3/1uCJ/9LIlyOYMHHpium/tR8JGP0JDlMt7znuEs7BuNBrLZLObm5nDp0iXdSiU++ck8PvnJPJJJG86ejSIeT2NhYXyuo+2oi2aHw9HX3588ye/43i1LS0v4p/9UQrFYxLveVcaPfuTp+TFUwmESDz1URalkbAGg0WggGAwO/DgMw2hRC/0SCAQ0l3e/7PXeq/P89Gl953k6ncaxY8dgt9tHlrXH8xacP+/HBz5QwbFjEd1L+/7wD2v4D/8hCJstgX/1rxREo1Gk02nDu7psNptuzslms4mNjQ3t32pcSCgUAsdxWmlvtVrVfdNllExrrlan04GiKDecl51OB+vr69jc3ITb7YbL5UIgEIDVagVBEDtyodVGK+12G7lcbqD5b7Vap/ZYTwOCIBzqdUixWEQ4HIbFYpn4TYtRoIr+Fotl3EMx2QNT2DMxGRB1Z3N9fb3nkiCn0zl1O8bGJoRvfzuMD32ojXe/exWPPOLAr/+6MbrGTRJ2ux3RqBX33ZcaajZJPp9HIBDQytX15OzZKC5c8AAAzp0bj1uTYRgEAgHY7XYoigKKogYKc/b7JZw61VtZzeLiIgiCQKVyFQ88sHUtW1jovzSnXKbwn/8zjX/0jyxD6a6pijsnT/IDPX6r1dIaCAyCy+UaSNhyOBwgSXJgcWyv9/6geT7I8RQEASzL4tq1a/0NukfOn/fjqaei8Hg8uP32lu4Ndu65J4t2u4277uLx//6fhGAwCI7jEA6Hsbm5qXu3br2gKGpo4okoijsEZ4Zh4PP5wLIsYrEYZFmGIAgQBGGihD6bzWboDMtBaLfbcDgcu15TZFlGuVw+UKyz2WzweDzgOA6RSAQrKyt9iccWi2Ws5fom+1OtVsGy7LiHMTZUF7LD4TDs9d1o1Ot1uN3ucQ/DZA9MYc/EZADUTL21tbW+bl4oijq0O2WjhmVZPPtsCI8+SiKb5XHqVA2nTpnHvh84jhtZp7319XXMzc2hVCrpuqN6+vRW6eRv/3YeDz88p7ujaT9IkkQsFoPb7Ua1WtXE/WazCYZh4PF4RjKOxcVFkCSJq1ev6rLItVqtePZZ4OxZFpLUu8jYDaq4A2Cgx+90OiBJUisxPAiSJBEOh3d0giMIAi6XCxaLBYlEYsfvqv+//Uv92fbvPM+j1WqBZdldmx8MijrP1e/XM8jx3NzcxNGjR0FR1EgEnZMneVitFvyLfxHE2tpl3R//enG0UCigUChopdKqm80I3YC3Y7VaRyao1Wq1HfcsamfhSRP6nE7n1DYsE0URDMMMVCbfarWQz+dRKBQQDoextLSE9fX1niIiwuEwms3m1Aqo00CtVkMsFhv3MMaK6lA16Y5KpQK32w1ZlqEoiuneMximsGdi0ieyLIPneaTT6b4+FNxut9YZdxqya4xOMBjEr/7qBrJZCv/gHwj43d+dxy23iHjwwcJQnEXTjMPh2FGuNUxqtRparZbmmtGLhYUWzp1bw8MPz43UuedyuTAzM4N2u43XXnttx3nP8xa88EIAH/vY8DuOLS0tgSAI3UQ9AFhfZ/D97wMPPJDtu5T3IE6e5CGKBESRAM/37wpUBYilpSWUy2W02220Wi20Wq1dxYhEIgGapiEIgna9V90vahnbXl/qDbD6Xf2yWCyIx+OQZRmhUAj5fF73RbA6z/ei3/JtYEscbTQaCIVCup6be+H3S/jsZ51otysjFYwymQwymQzi8Tg8nkV87Wst/MqvpOByGUPgs1gsYxPQVBFPxe12w+v1IhwOw2q1audZuVzW3WE5CH6/f2odOu12G06nU5fHUhQFmUwGoihiZmYGa2trXR03kiQRDAZH5uY16Y92uw1ZlsEwzKE1GRAEYZaL9wDP8+B5HiRJwu/337DhaTJeTGHPxKRH1MVZKpUa6EZV7ZjLcZzm3Eun02bI8BBQy90oqoxTp4Df/d15vPyyGy+/7EYgIA/FWTStzM/PQxRFXbqJdksqlcLS0hLy+bzuC9jTp9NotwksLTUOFIoGKVsslym8+OIcHnrIhlwuu2tp8ZZ7yg+vV8Y99/T8UvZl+9h//ucTuot6APDkkyG8+CKJhQUPHnxwON2G/X4JDoeCp56KwuFQBjp3U6kUIpGIFiRvsVhgsVi0zClZlkEQBEiShCiKNwixenDlyhXMzc3BarXC5XL11TRlEPop397O5uam1s132M4ct9sNu90+tg6b6+vrePbZFj7/+QhoehH/8l+2UalUUKvVUK/Xx+ZMIgjCMM64arW6475IFfri8TgEQdA9F7EfHA7HWOfRsHG5XLqLNJVKBRsbG5idncXly5f3dTu6XC7EYrEbRF8TY1Kr1Q5tzp7VuiWDmI693pFlGYVCAaIoIpFImMKeQTC74pqYdInqsmg0GkgmkwOX4yiKgnK5jEKhgGKx+HpuWRSVSsV07+0DSZJwuVxwOp2QJGnXxRRJkohEIohGowiHw1pGm3rjcvkyjVdeYXDHHQI+8YmMoTocGplEIgGHw4HV1dWRLmIlSQLDMGAYBpVKBTxvwXPPBZFINAd+7/x+CamUDf/1v0Zgt8v7doJ95pkQvvjF6IG/dz0ulwsvvLCAf/2vbQDyOHp0dyElkWjC75fw0Y8yaLfLul0HkkkbHnoogRde8OGmm/z4hV+Quure3Stve5sdFy7QWF62DbU7q3qcTp7kB3r/FUVBtVpFqVRCsVhEoVBALpdDPp8Hz/OoVCoolUrIZDIoFotDuflXFAWlUgkWiwWRSERzwU0KnU4HPp8PAIa6KUUQBBKJBHK53FjdFfPzW3PvPe/ZAE1LcLvdmmvB6/Vq2W2jFNoikQgymYwhF6etVguVSgXFYhHR6FY+oiAIYy3PnJmZQaPRMHxTlH7w+Xzw+XxIpVK6H+NGowGbzYZIJLLrxpTdbsfCwgL8fr9WzWJifCwWC7xe76HsDCvLMliWBc/zZsl4n7TbbRAEAbvdrktusclgmI49E5MDUC/2giDsEIf0pNPpYGNjA4qiYGlpCRsbG1N50zkoVqsVR44c0VyTsVgMjUYD+Xx+h9OF4zg4nU7k83k0Go0bFpwPPlhAICAPHMB/WGAYRisfvXLlyliyia5du4abb74Zdrsd58+7dMlZu55nngnhzW+u4e1v31044Hlyx/eDIEkS0WgUXq8X99yTQzYL3Hvv3iWPqnvK4/Gh03HpdqN99mwUyaQdt9wi4wMfqCCZ3ByKCBAKkfiN32ijUskPrRR3e5fXYZ27iqKg0+mMdJ5nMhnU63XMzMzA5XIZwtnULdlsFhzH6d7gZjvBYBCKogz1Obphu8OxWCxq56haluRyuTA/P492u41sNjt0B6bVatXcpUZGlmVcunQJiUQCN91008AVD/3icDjgcDhw6dKlkT/3sLFareA4Duvr60O7dm1ubmJpaQmJRAIrKyvazzmOg9/v1zZHjD4fTd6gVquB47hxD2OsWCyWqc3cHAXZbBZer9csyTUApmPPxGQfJEmCIAhYXV0Fz/ND34UXBAGdTgexWAwURZllDNeRSCTQbrexvLysOWxsNhtYloXP54MgCJAkCSzLolwuo1gs7vph7XAouP32uunU64J4PI5IJIJ8Po/19fWx3bArigKapuH1euH1ZnRxbKkcOdLEc88F0GhY8NJLLpw6tbt48JWvhJBK0XC5ZNx77/7CO8MwWFxchMVieb3kVeh6zqmloXosfO12O97zniCSSeDxx9fhcAyv7PyrX/XjyScZvPOdAu68czhlPWfOxHHhggepFIV77pmuzQ/V3cSyLPx+/8ga1AxKs9lEMBhEp9MZSom+0+lEPB7Hq6+u4ytf8ezp1NXTydsriqJAFEWUy2Xk83lQFIVwOKwJkv26MFXBMBKJaF+hUAihUAiBQEB7/Hx+MuIkSqUSOp0OaDqOr3zFg1isCrt9dJ8ps7OzWgzKtLGwsIB6va41YxoWlUpFm4NqmbXVasXKyoqWOWoyOUjSVgdwURQNU9I/SlwuF6LRKOr1utnBeQAajQZ8Pp8p7I0ZU9gzMdkDWZbRbDZHXnbYaDRQKpUQj8dRq9XMXaTX8fl88Hq9uHLlivYzRVEgCALy+TycTic4jgPDMHA4HMhkMuaxGwCet+DrX2fx1rcGkMkkDbEQEgQB0WgUsizg1lvLui3eHQ4Fx47V8dJLLjzxxDXMzb1xc7tdLDhxooZUisKjj+7tFiMIAhzHaWJoPyVRFEXB5XIN1NUQ2BJlOY4DSfJ429tW4XINNxcxHhcQjwcgyxbMzVWHIq4cPy4ilaKG6tgbJ5IkoVgsgmEYcByHer0+EYstNSx/EJfp7Ows3G432u02FEWB3W4Hy7LgOA7pdBp/9EcUnnoquqPMm+ctOHcujGeeCeHaNRuefjoy1DLwbqnVasjn81AUBaFQCOFwGDRNw2azgSTJfV12Pp9vR5QETdOo1WooFArY3NxEqVRCtVpFvV7X7hcmaUHaaDTw9NMknnjCh5tu8uFNbxpN/IjT6UQoFMLKysrUiU+BQAAej2ckr02WZW3TNBgMAgAuX748UXPQZCdOpxM0TRuqwc2oKJVK8Pl8aLVaZsb5ALTbbVAUBZqmTXFvjJiluCYmu6AoCiRJGlu4cqfTgSRJoCjK/KB5HYqi9l3gplIpOBwO+P1+bGxsmDeZA/IXfzGLP/gDF1yuOj7wAWPMQVmWUSqVwHEclpeXdX3seLyDW28VEY/vFIO/9rUAnn46AlEk8PDDuT07jJIkCbfb/brwKOPKlSt9CzIbGy388R/b8La39df1VS2dliQJy8vLI2t04vdLaDQK+IM/CEMQZvHTn8o4fTqNhQX9zsWDurxOA4qi4Nq1awgEAkgkEshms4Z3ZOVyOYRCITAMA1EUtdKmXkQGRVHg9/vh8XhAEIS2uabO4ZMnLTd0RD5/3o9nn2W1x3jkkfTQysD7QS3XdblcWv6Z2qiFIAitUYt6nBRFAUEQ4HkexWIRtVrtBgFw1Bl+w+DeewuQZRkf/KADicQSNjc3h+72ikajKJfLU1kmGolERuqoVzOiOY4zN6CnAFEUwTDMuIcxNmq1Gjwez9ijHiaddDoNj8djZu2NEVPYMzG5DnUnPZlMjrWJhSzLWscmk60W6yzLwmq17nkTKYqiKYTqAEmSePhhB1qtIn7xFzPjHs4ONjc3cezYMbjdbl13l8+ejeLCBQ/abQK3314HQRA4fdoJlnUCAEKhEI4e9WvXBzXnEQBsNps2LwuFwsAizNe+ZsfnP2/Bpz4VwAMP9FZWNT8/D4ZhkMlkerpJHaTj73buvbcAkiTwf/5PEBcubN3cDUuI2563p6d4aBSKxSIajQbm5ubgcrl2ZFoZkXK5jIWFBQDQOgrn88CXviTj/vvb8Pm2cgvb7baWYahuYnU6HeRyOXg8Hly6dGlXgWK3jsgnT/IoFi34+7+347HHNg07D/brEEqSpJZNFI/H0Ww2sbm5OeIRjhY1q1AUgXR6q/mI2kl1c3NTd+HS4/GApmlcvXpV18c1AmozkFG76hVFwZUrV3DkyBH4fD6USqWRPr+JfiiKcqjFmFKphJmZmXEPY+KRZRmpVApzc3OHej6NE1M1MDG5DkVRsLKyMnbHV6lUAsuyKJVKU7nD3Cuqtdv8sBguPG/Bj36UwO/8joj7798Y93B2pVAogOM4XYW906e3OvgtLTXw9NMRAEA83sb73ncVjYYP994rIJ3eWoBbLBZtMa4oCnieR7VaPfA87VY8+/VfLyIYDOKee7oX2LxeLziOQ7PZxOXLl3teGJ8/79elIYnfL+F3fieDX/7lOmy2WTz66PBKIlUxFhieeDhu6vU6rly5gvn5edx8881YXV01bNfczc1NeL1erVwUAJ59lsXnPx9BtVrFxz/eAkVRsNvtsFgs2nlEEIT2nSAIsCyLTGb3DQXVjad+9/slfOpTxtp86BV1owDYyi9TyxsPCzzPg+d52Gw2cByHpaUlLC8v6ybukSSJWCy255yaZKxWKzwej+4O9m5pt9vY2NgAx3GmsDfB2Gy2iXcBD0Kz2YTFYhn3MKYCQRDQbDbhcDjGPZRDiZmxZ2KyDUmSkE6nDZEzUa/XtVy5SqUydZkwvUBRykwb4QAAIABJREFUFJaWllCtVgfOHTPZn69/ncXnPufDK6+0cOedw8lJG5RarQaWZdFut3UrM/X7JdxzTxm33toGx3nxjndIuOOOJL77XTfuvbcAt7uJZrOpdVmu1+uo1Wqo1WpoNptdnZ/PPRe8ISNsNxwOBR4Pgwce8OGWWwREo3uXOZEkiUQiAb/fj3Q6jXQ63ddGQCLR1LUhidvdwsmTdbz5zfGhhbl7vW289JILn/hEekcu4rAZdZMGWZbB8zwikQgoijJ0x3SCIBAIBLSsvfn5rXn1a7+WgywLqFarKJfLWqmp6nDN5XLI5XIoFov7fv5ub3yUTNpw5kwcx4+LE5e3qJbl+v1+hEIhsCwLlmXh8XggCIIhMk1HjSRJKJfLWraiXp/1MzMzIAgCGxvG3KgahLm5OTQaDd06qPdDs9mE1+uF3W43G75NKBzHged5w24aDRtZlhEOh1EoFA71WksvQqGQWXE2Jkxhz8TkdWRZhiiKSP9/9s40RpLzPu9PnV3V1Vd1dVdXnzM9O7NcbSJQlEJYog4ogi0JoGPvB+kDQ0E2k0gOaTgGSCwVkNEREZKj0BYQMCBhOBAtQQFJOIY3ygdJCSLHWUKwIMY0AUlc7s7uXD1nT3f1fdaRD+MqzszOzPbM9FHdXT9gMcPhTHd1db9V7/u8z//5b22N+lBsVFWFJEmIRqOoVCpT69wLBAIQBAFLS0ujPpSJ5+Mfj+MXvzDwk5/wjgihPw7DMBCLxfq+oLnvvjT+6T8lkEjctF1soqhjdrZ9bjHnNOLZ5z+vYHGRwZtvevHII0e/RkmSMDMzg3a7jeXl5XOVoQ+iU3S327UX6P26du0X1f7Tf1LwzjteVCrUUDvk9irQ9hOe5xEKhRwf/N9utxGL7Tn0NE079efqNJ+Tp59O4ac/DWBpib1nl2onIcsy4vE4dF1Ht9u1u7QWi0Xs7Ow4xvk0qi7DlmvxuDD/QCCATCYDWZbh9e5FJVgNVw7j9/sRiUSwuLjo6HFzFmiahqIoWFtbG2lsDLA37hVFcStMxhCv1wtRFJHL5UZ9KCMlEomgXC6PfCxNAtFo1HVAjghX2HNxwbvNMpaWlhw3+VNVFV6vF5IkoVQqOe74hkGn00E0GoWmaVO7ozgMfL5Z/Nf/yuK3f3sFitLpm3trEDSbTUQiEVuQ7wepVAo8z9uLwFBIQy7H4NFHC/jRj0LnFnNOI3K8//0G3nrLh699beUuxx5N08hms/D7/VhfX0c+n3fsdUGSJDQajb5FG+wX1R59tGB3yC2VqKG5t/rtbuyFdDqNZrPpaLcesHcvZRhmKJlbt2558Pd/L+DXf72Mhx6qD/S5+kmz2YQkSVheXkalUkGz2US73YamaY4SRUYhYFtUKhUkEgnoum7f8wVBwMzMDILBIFRVRaFQAMuyCIfDkGUZfr8fBEHY55EgCMzOzmJ3dxf1+vh8PnplZmYGzWbTEVUM3W4XHo8HkUjEEcfj0jupVAqNRsMRlUqjRJIk1Gq1qS5J7heiKLqOvRHhCnsuLthzCWxvbzu28UKlUkEoFJpa555pmuh2u4jH447vDjmOUBSFubk5/Jf/4sEzz9BQlA4ee2zXsaKehaZpiMfjfelkFo/HEQgEcOvWLXt8Xbsm4rXXJMTjXTsXb1hijix38dWvRkBRB0P0o9Eo0uk06vU6VlZWhtbx9qzQNI1IJNI3Z+V+US0e1/Dww2WIoo5nn03i+vUAcjlm4O69Qbgbj4NlWSSTSfA8PzbB/61WC7FYrK9OzaN4z3taEEUdjzxSdPy1aj+maSIYDMI0zXPPOQbpqhuFgG1hdf5NpVKQJAmhUAjhcBiVSgXLy8toNBrodruoVqsoFAooFotgGAaiKCIajSIYDCISiYAgCKytrQ312IcBSZKIx+NYXV0d+nzwuBL4RqMBWZbdDdgxwuPxQJZlxzvBh4G1Cen0OdU40O127e72LsPFFfZcXLA30d7d3T2226oTUFUVgUAAPM87Ln9nGCU7nU4HsVhsYHldTiCZTCIejw8tL4ckSSSTSSSTSTSbTfD8GkIhzdFOvf20222IogiSJNFonN1REovFEAqFsLi4aJdhLC2x+O53JSSTHfzO7+wiHteGJuYAQLFI4rXXIkil6mCYLliWxdzcHLxeL1ZXV1EsFsdiIl6r1RAOh8FxXF8cAceJapcvN2333rjlrR3G5/PZ5ZqRSASapuHOnTtj8X4De6IMz/Pw+XwDvVcNU2DtNwRBQJKkc29KDNJVN+rzawXae71eFItFrK2tHXsNMU0T9XodxWIR+XweBEFAEASQJIl2u31PxzBJkhAEAcFgEOFwGJFIxM4+pGnacY6/cDgMlmVHstF53CaKaZrodDpIJBJuSe6YEA6HQVHUSDManUIoFEKn03GswWOc6HQ68Hg8YFnWFfeGjCvsubhgb5K9ubl5718cMY1GA/F43N6tdgrDKNnx+/0QBKEv7iynQRAEMpkMfD4fAIDjuIEuiEmSRCqVQjKZhK7rWFtbQ7FYBMcZY7dQbrfbdvDzWYSPUknGU09FEI2uwOfb26n9rd+axUsvxbC56cHGBotQSMODDw6+FM0SyEMhDc89l8B3vsMhGgU++UkfkskkyuUyVldXHTX2e8Eqq+tlgX1WrOYnAEaSC9YvMpkMIpEIOp0Odnd3sb6+PpYRDJ1OB7Isuw7rY2g2m5BlGbVa7VwbiqN01Q2DWq2GYDCIbrd7qsYMzWYThUIBmqYhlUrB4/HA6/UiGAwiFArZwp0sy5BlGdFoFD6fDzRNQ9M0NJtNVCoVVKtV+3c7nc7Arl+nRRRFGIYxkk3ekzZR2u02OI7rq0vbZXDEYjG7Cdi0EwgEYBiGey76RLVaRSgUsjveuwwHtwDaZWowTdP+tx+KoqBp2lgsnDqdDnZ2dpDJZFCr1bC1tQWSJMEwDDweD2iaBsMwAPY6zGmadiCge1ChsFeuqAe+DgKapicy1NbqakrTNG7evAmSJDE/P49oNNp3dyLLskgkEvB6vajX67hz587Yl8zU63U7g/G0jW9EUcTTT0fwwx+SqNUiePHFVQDA0pIXAAnA+Ievw8Fq1vHzn3tx/XoAn/qUhj/8wwB8Pm2s3ytN07C5uYlUKoVbt24NzBm9tMTiD/8wg6UlDgDw2GPjJSpFo1HwPI933nln7N0uzWYTnU4HiqI4qiGVk2i1WhBF8VybiqKoj93n/LRsbm4ik8lgZ2fn1PO0UqmEVqsFWZbh8Xig67qd22cJdd1u98RrUqVSQTgcRiqVgmEYKJfL2NnZGekYJQhiZHPWbLZj3yuPYmNjA/Pz85iZmcHKysoQj8zltDAMM7bzin5jmqbb8KGPmKaJpaUlzM/PgyAIV9wbEq6w5zKxmKZpByhbwlar1YKmabbgJQiC3Z1uXNjd3YWqqrjvvvsQDAZtUbLb7dpiHgBb7KMoCjRNg6IoNBoNbG5u9j1DYlCLC7/fD5qmUalUJnLXh6IoZLNZmKaJmzdvAtgrY1teXkY2m0W73e7LjnwwGEQ0GgXLsiiXy7h9+/ZE5Yisr69jbm7uVOX0wWAQ8XgcTz21jlotiKtX3xUfstmGLe599KMVfPjDVTzxRAZXr24hmz2fY+Mv/zKA555LIZlsQRQNPPBAE//iX+zarhsA+PjHK3jwwQaefjoKgijg1q2dcz2nEyiVSgiFQkgmkwNb7D3/vIKlJQ7ZbGugmwyDgCRJRCKRkWRmDYqdnR0kk0lX2DuGRqOBaDQ6FtUCo6Rer0PXdYiieCYXWKvVwurq8UJULxSLRTsORZIkXLp0CeVyGevr6+d63LNimiZIcnibTqfBMAzcuXMH2WwWCwsLWF1dnaj5xqQxafPqs0IQxFitBccBK0bEMi8AcOx1a1IgzHGwKbm4HIFhGPbkxnLiWbuYnU4HjUYD9XodtVrtxIUSwzAgCMIxJRaDwspT8/v9UFUV29vbjl5AzszMgOd56LpuuxBzuZzj8gXPCsMwmJubQ7vdxvLy8l3/38r5sQS/syAIAng+je9+l8Bv/uYuSLI4sROXbDaLTqfT00LL5/Mhk8mcmNmkqhSuXRPx/vfX8Ad/MANVZZDNtvDd7y6dOsPNeqwrV1R84hP3QdMOTmyefHLrgDCuqhR+/OMEnniCR7F49vffaXg8HszNzeHtt98eyOMvLbF4/nmlLwLssInFYvD7/VhcXBz1ofSVixcvolgsuiW5R8CyLObn53Hjxg1H34udgLUR88477ziiusLj8WBmZga6ruP27dtDf/50Og3DMEYmLPYCQRCIxWIIh8PQNM2OkCEIAhRFgaIoW1Rqt9soFosTPw93GtlsFvV6HTs74795eF7m5+dRKBTcrs4DguM4pFIpsCzrinsDxM3Ycxk7LBGvVCrZZRaVSgXFYhHb29vY2dmBqqqo1Wpot9v3nAQahjGxYsd+TNNEpVJBuVxGNBpFNBodaObVebA6dd24cQPFYhGFQgG7u7sTUzLAcRzm5uZQr9ePdRJ4vV5wHHcmh4LVMU9RFPzH/1jDV77Cg+NquP/+yc0OqdVqdg7dSePZ6/ViZmYGGxsbJ4rEVnD817+ewDvveMFxOnZ3WZgm8NBDvZ3H11/34nOfm8PWFo2XX5Yhijp+4zdU/M3f+AEQUJQWPvMZ9UBXT1Wl8OyzSXz/+0EIQgP/6B8NtsPrMDFNE7IsD6wBjpWzN27NMyiKQjqdxurqqqMbOJ0FTdMQi8VcYe8ILBeaVRrqcjxWoySKohyRgaXrOlRVRTAYhCzLd2W88jyPZDKJWCxmd/VlGKZvxx6LxVAulx3/uanVaigWi9A07UAViWma0DQNnU4Huq6D53m7iVWj0Zi466BTYRjG3uyfdmRZtnM5XfqPVSnn9/tdYW+AuKW4Lo7HcuYBsMtqNzc3TxWk7PIunU4Hi4uLdmZMq9XC1tbW0DtBeTweO9TackxubW2hWq3aWTgWo3AzWCHa/UYQBGQyGVuIPg6fz9fzZ1wQBIiieKD0utVq4c6dO/jkJ7toNJpjV5p4WqzAc1EUjz2vPM9jZmYGW1tbKJVKPT3u7/3eDnI5Fl6vhl/+0ocbN7h7/o2qUvjOdyL4/vclaBqJv/7rAJ58cgtXrqgQRR2f+MQ7toPvsAj1ne9IuH49gI99zMCnPz1ZJXrWOB5lPpQTkWUZrVZrIrvxlctlyLLsZu0dQ6lUQjgcdhfWPbC+vo7Z2VlbKBo1VmxGKpXCxYsXUa/XYRgGBEEATdMolUpQVRWGYYBlWYTDYUiShNXV1XMJfDzPg2GYsale0HXd3og/CZIkEY1GMTc3h83NTXdMDIFarQZJkkZ9GI6Aoii3ZLxPcBwH0zTvOp+uqDd4XGHPxZFYC8BGo4FarWYHHFu7ey7np1gsolQqIR6PY3Z2Fp1OB6VSCfV6fSi7wNlsFsBefs7a2hokSUIqlUK73QZN02ee+NI0Da/XawuGVtai9dVyaFrOz/3CMcMw4HkewWAQPM9jdXW1b5Nna9IqSRK2trbu6cTzeDwnTmwFQYAsy/YNtFarQVVVdLtdNJtNe+EjiuPXROCsVCqVY4U9iqIwMzOD3d3dU7kg/+7vfFha4vBP/kkNH/xgFc88c7fYZpWA/t7v7eDv/s6HZpPAn/95FABA0wb+6I/W8JGPvNtV96RMyhs3+H/4rotAwHlu2vPAsqwr6B2CpmmIojiScr5hkcvlkM1mUSgUxq6j81HsL60/rzt0d3cXkUgEDMNMxLkZJI1GA81mE4qiIJfLjfpwAOy5kNfW1uD3++1Faz6fP7KTdbFYhCiKmJmZwfb2NgqFwpmeM51OI5/PT9xc2DAMbG9vo16vI5PJTOxmh5NoNpsgSRIej2eqRS1BEKDruhuJcE4YhsHMzIwdn6RpGnZ2dlAu71We1Ot1+P1+t0nJAHGFPRdHYV1YC4UCSqWSI3ZlJxkro2VzcxORSASiKEKWZZAkCU3T0O127XLd/d3j9otjZ8Hn8wEAbty4Yf8sn88jn89DURQYhnHqzA+O4xCLxSAIgn3s1vFZjTcIgjjQhOPwV8MwoGkaqtUqms0mJEk6t7DHMAzC4bCdM9Nr4wqSJI8skw6FQpBlGRRFQVVVbGxsTPWEbD+qqkJRlLscYSRJYm5uDq1W60AZaC8L9CtXVPzN3/jwxhs+/O7v7hyZ3fb88wquXw8gl2OxtMTh8ce38bu/m8eNGxyeeWbzVHlvX/1qHi+8IOCJJ9ZO8crHA0VRUK1WXXFvH7FYDM1mc6LHcLPZRKlUwuzsLG7dujXqwzk3Vvdq4PybJoZh2GWmbs7VvVlbW8PFixdBkqSjFuHVavXYvNb9qKqKTqeDTCYDhmFO7WKNRvc2jCa5tL1Wq2F7exuzs7MT0SHc6bRaLQQCgYFFZIwDoiii0Wjc+xddTiSTyRzI0KMoColEArIsT2TUiBNxhT0Xx2AJeu7kdvhYQpp17kmSBM/ztvPN2mGxwo4tgaxer9uByFbX4ZOwcuMikcixgtlpJ7perxeKooDjOFQqlb4FkZMkiUuXLp15J5NlWcTjcQiCYHflO40L0cqhAfZcPVa4vmmayOfzd2X6TCKqSuGVV8IAgEceKUIU9RPFOEtw9ng89meRJElks1noun5Xk5JeFuiiqINh9s7zu266g1gddS3HnlX2fO2aiFDodK6KD34wjIceqmF11dnZSWdBEIQjG8VMKwzDIBgMDq1hRj+dZqdlc3MTCwsLSCQS2NjYGOpz9xtrfPcr3mB3dxeKorhznx6wNhZ5nndE1t5ZqNfrdtdYjuN6vibu75w96ff+QqEAnudx4cKFidgMcDK6rtsdS6cRv9+PQCCApaWlUR/KWEMQBDiOu6vLMkVR9uZ6pVJxuzAPGLd5hotj6Ha7xzYScBkupmnaYl2lUoGqqnZnw93dXeTzedRqNRAEAa/XC6/XC0mSIMsyvF6vvZtulYoQBIHZ2VlIkgSPx4NKpXLuvCVBEJBMJhGJRFCr1bCysoJyudy3Ca9pmvZrO61rTxAEZLNZtNttLC0toVgsnrrMSpIkaJqGRCKBWCwGXdexvb2Nzc3NqSlPefVVCS+8oOCNN3wQRR0PPNDAq69K+Pa3FSwuenD5chPXromYnW3bzSfC4TBCoRACgQAikYh97u7cuXPX48/OtiGKOq5cUe2/P4r3vreJX/3Kg+1tFu99bwOKsrfrqKoUXn1Vwvve18BnPlOComh44IEGeN60j9M67l6Jx+PI5/OObGpzHqyxf1Ku5LQhyzIIghia++asn8l+UavVEI/HoWma40P/T8JqrHPSNeM0tNttyLKMZrPpluPeA4/HY8dZjLO4ZeXOWW7+XuIhZmdn0W63J9qtt59qtYpQKARRFN28vQEiSRKazeZUOtYikQgSiQTW19fd3PZzwnEcQqHQkRl6liGE53lX2Bsw0yvRuzgK0zR7KmNwcQ6NRuOuiQDHcQiHw4hEIlAUxRb4KIqy81MsBEEA8G4ZrJV3Z7kCrTw8kiTtPAaapsHzPPx+P4C9heIgSzU2NjawsLBwqkYaLMsik8lgZ2fnzBk6FpbIs7KyMpUW9itXVDSbhP299fXnP/fi+vUAANhfLcddt9sFRVGo1Wq2OH2cSHZS1t1+stkOKhUauZwHX/5yCj/4wZ7D6ijH3/e+F8Kf/EkCjz++ZTfM6BXrsz6uTpST8Hq9I1k4jNKldi9EURzqZla/nWanpd1uI5fLIZVKTXz58Wkpl8tIp9N45513xlqwGjTxeBzlcnkiyjOtaI6ZmRlcunQJm5ubdhbVYTKZDARBOBBfMumYponl5WVks1ncd9992NjYcNcJA4DjOKyvr4/6MIaOJEmIRqNYWlqams3yQUEQhB2Dc9LvuAwe17Hn4ghM00S9Xp/IBe2kYrmV9rulrHw6y91XKBRQrVbR6XTAcRxYlgXP8xBFET6fD4FA4MC/UCgEn88Hv9+PYDBoO698Ph8EQQDHcdB1Hfl8HhsbG6hUKgNdBBmGgUAgcKpmHul0Gu12+8yOROu8ptMNSNJeA49JC8nuFZ438eCDDTz44LvuGJ438dBDNYiijkcfLcA0Tfz4xwH843+856QLh8MolUrY3d1Fq9Xq27m7fLmBN9/04rnncrZj7yjH3+c/PwfDIPH//p+AP/3TlZ5dPW+9xeFf/+s5vO99Gnj+fIKwE2EYBj6fb+jOi9O61I66rg0CjuMgiuJQy1JbLRI3bvC4dKl1qtfWz3PS6XRAkiQSicTUOI96oVqtQhRF8Dw/Nt1Oj2LQ48dy10zSPbFUKsEwDCiKgmg0inA4jEAgAI/Hg263C13XkU6nkcvlps5VZZomVFW1hYNIJGLPyVqtliuCnxNrfj2NTvpMJoONjQ133XlOPB4P5ubm4PF43I63DsB17Lk4Ais7hGVZrK+vuzfrMaCXfDLDMNBqtdBqtexFnCAItjNhHNja2kImk0E+n7+nS4AgCAiCgLfffvtUz7HfVfTued3CN77RRSwWw+bm3Z1Yp5n9Truf/cyH1VXOdtLRND2Qcraf/MSHpSUWP/mJD/ff3zrWCfbUUxv4kz9J4KmnTifYfPnLKSwtMfhX/4rAX/1Vv49+9FSrVcRisaE/72ldav1sjHASgiAMvdz6rK+t3+dkZ2cHXq8Xc3NzR5bITytLS0tYWFgY69LDQY6fWCyGdrs9kU7PYrGIYrEIj8cDj8cDjuPsiBPTNO3S3WnEyhXO5/Pged7eFI5Go6jX61hbW5sIB+ewscTS81aWjCMMw4CiKNcB2gfS6TQYhnEdeQ7Bdey5OAaCIMCyLGiadrMOxoBe88kOY5VhARiLHLFut4twOAzDMO5p1xcEAX6//9Tdxfa7iiyh6MoVFbpeRTKZRKVSmSiHQj/Z76RLJAzIsoyNjY2+bw588YuzAEi8+aYXTzyRP9YJdv/9LTz+eB73339yhthhZ8vlyw388pch/NEfbSISGd/8seMwTROyLENV1aEuwk6bh3bW69ppiUQi6Ha7Q11YnPW1DeKcVCoVRKPRU7mh+82w3Jm9Yt1jUqmU3ZRq3Bjk+EmlUtje3p5IYc9C13W0223U63XbeW6aJgRBcB2u2KsKaTQaUFUV5XIZfr8f8Xgc7XZ7LOaTTiIWi4HjOKytrY36UIZOLBaDYRhTK5b3C8td7Dr1nIMr7Lk4CqurTrlcdoUMh3OWAHGe5xGLxeDxeBAKhewsNKej6zpIUsaLLxInLgLT6TQajcapF+v7F0OWUMTzpt3hNRwOj62DY9AoioZHHilCUTT4/X54vd6BLID+x/8IoFJhAJggSR3dLokHH6zjs5+99wL29de9+Nzn5rCw0EQms7dYPywMptMEvvIVCaY5mZPsCxcuoNVqOf5z3O/GCMcRi8VQKpWG2kTirK9ta4vBX/yFiA98oNG3nEIrfiOZTI5MxDo8BlWVwssvR/DznwuYnx+N2GeVXiaTybHMkhvU+BEEAaFQaOw7Kp8FwzAQCoVcYe8Quq6jXC5D0zSkUikQBOGWVfYIy7JIpVJYWlo6sNbieR7BYBCyLINl2Ykt/U4mk8jn8xO9STAMkskkWJYd9WG47MMV9lwch2EYaLfbY901z+V4Wq0Wtra20G63IYpiT93gRk2r1cJ/+28ynnsucGRWF0EQSCaT8Hq9WFpaOvXjn7QYqlQqiMViY99JchjIsoxutzuQjKoPf7iOV14RAZD4+c8FvPGGHx/7WA0f+tDxCwlL0PvhD4OoVBj89Kc+PPbYXtnLYWdLJBIBSZK4c6fiKBdRP/D5ZvFnf8bC41kGx42XUDEoFEXB5ubmWAg3Tz6Zxt/+rR+3bnlw5Ur/HA6apkHTNCSTSTtnbJgcHoNHdeEeBc1mExzH2Q5XN5pkb9OsUqmMxUZgv2EYxhX2TqDVatkdt30+n+vC6oFEIgFN01AoFECSJGZnZ5FMJhEMBsEwjJ0vbWViH9fUxclYZeyHG89Fo1HwPO9G3PQBWZZdt57DcN8NF0dhTWDdXbfJRNM0lEoldLtd1Ot10PT4xHz+9m+rePbZLppNAqq616WXJElIkoT77rsPgiBgcXHxno9juUKsx+iFra0txONx9wZ6AgRBnKkMuley2Q6uXt0AYAAgkc227pnb9swzaajqXvaIKHbxzW++68azcgItB5Tf70e5XLYzqq5dEwfyOoaNLMt47TUezzxD46/+KjSSYzjLmBskLMseueBwKpauNAh9SVVVVCoVzM3N9f/B78HhMXjliorHH9/G449vj6xzsEUul4NhGMhkMiM9DidAkiQ4jhuLTUCX0dBsNrG4uAiKouz5mMvRUBQFv99vd8JNp9OgKAo3btzA22+/jdu3byOXywEAaJoGy7KIx+OjPORTwbIs5ufnEY1GMTc3h7m5OczMzCAUCoFlWUSjUaytrbkbJueEJEl3TeJAXMeei2MwDAOGYWB5ednNypgCdF2Hoijwer1jscNqGDWsrMTwH/6DH5GIiU99yo90Og2Px4Pt7W1sbGz05Dg5bZdOYG9HOhgMgud5N+z3GHw+31C6u/3sZz5kMi089FANDzzQPNFVt7DQxE9/6sO3vrWGr351yy7DPQpFUbCzs4NUqj6UjLdhIAgCEokEPJ4VBALtkb2ms4y5QeL1eiEIwtiElt9/fwO5HINnntnsWynufmq1GkKhEILB4EjvBUd14R4lpVIJsizD4/EM7brvtNxBAIjH4zAMY2qFPZqmT+3Yc+L7OGgMw7A76CYSCYiiCJqm0W63x8IZPSxEUYTH47E/Tx6PBwzDHBhfpmlid3cXpVIJnU4HsiyPhWN0ZmYGiqKg0+lgZWUFqqqCpmmQJAlZlhEKhVAul6f2WtJPBEFw8/UcyPjYZVwmGl3X0Wq1sLq66mbrTREbGxuIRCKjPoye+cxnqmg2gzDNCBqNFsrlpXs21DjMabt0WqyurmJhYQGFQsEtyT2CUCh0IA/mRz+kTrZFAAAgAElEQVTy4StfSePrX1/Dpz/dn/KtL30pjfV1D/J5Er/8pQ9vvsmjUmHw3HO5I5tlfOQjDfzf/3t39+fDHXV5ngewJ+CK4mC7sQ4TURRRqVTg9Tbw2GOjE9TOOuYGBcdxY+PWA/bcqi++uDqwxzdNEysrK5ifn0ckEhmLBeQwMAwDt2/fxvz8PEiStF00g2RYXaFPQyAQGMprdypncRY58X0cFru7uygWiwiFQgiFQvYc0zRN+1we9b0l/hmGYTuqrSYmk4Df74eiKPB4PNB1HQsLC6jX6yBJ8sSM00ajAdM0j+xibt3LRnk/E0XR3vhutVpYWjo4L9/a2gIAbG5uIplMguO4UR3qROHz+VxRz4G4wp6LIzBN80zZZC69cVhIcArNZnOsglfb7XUQBIN//++9qNUqeOyx04l6wLvlX6el2+2iVCohmUzi9u3bp/77SScQCBy4hnzlK2k0mxS+8pU0Pv3pt4/8m9df9+KZZ9L45jfX8JGPnCw8qSoFTSMAAJ3OXknnW28JAEh8+csp/OAH9y7Dtji86AoGg6cSiJ06ng9jGIYjxvdZx9ygsBYgLu+iaRpWVlaQzWbRbDbdOI5/QNM03Lx5ExcvXoQsy9jZ2Rno8zlNBA+FQjBNcyqz9SxM0wRBEKf6G6e9j8PGcnhaziyKokBRFAiCsEsIre+P+hlJkqBpGrIsIx6Po1gsDrwa4F4QBAGGYexjs15Pp9NBs9kETdPw+Xx2YzrDMNBoNMAwDHw+H4A90bPZbMI0TbAsC1EUwfP8ia/NMAwsLi5iYWEBMzMzWFtbg2EYiEQikGUZALC9vT0QB3ogEIAoimi326AoCgzDANhzsVrfm6YJVVVRKBROdDZrmoaNjQ3Mz88jGAyOZW6gk7DGi4uzcIU9F0dAkiTS6TRyuZybezAAnLp7a4kZkiSNRVmaYRj4xCdWUKmIPU+YVZXCK6+EAQCPPFI8lxCzsbGB97znPWBZ1i1X34cgCDAM44A49vWvr9mOveOwMvCeeSZ9pLNuP9euidje3hOpEokmNjYEvO99dZTLe46903B40cWy7KmEHqeO58Ps7Ozg4sWLoCjKdWLvg+M420UwLgxDTG42m9jc3EQmk8GtW7fGytU4SAzDwNLSEi5cuIBGozFQkctpIngkEhmLucEgOcuceJTvoxM3nnRdP/M9yOv1IpVKged5LC8v9/fAesDj8SAcDkMURdtdaDkMTdO0RT7TNNHtdlGtVtFqtcCyLHieh6ZpWF5evmvzsF6vQ1VVcBx3z/mHruu4c+cO4vE4Ll26BF3XQVEUVldXYRgGZmdn7cZlgiAgGAzam3rW71hYIutJc9hgMIhoNAqGYVAqleDxeGyhkiAIaJqGWq0GwzBO1VG92+1ifX0dyWQS9XrdvcecA9et50xcYc/FEZAkCb/fj1QqhbW14xfiLmfDybu3hUIBsVgMqqqORQ7KaSfM166JeOmlGIC9DKfzTrY1TYMgCK6wt49AIHDXpPXTn64d69Sz+OY31/D00xmwrIG33uIQCBh4/nkFV69uIZs9eH6vXFHRbO7tTn74w1X86Z/KR/5eLxz+DDEMc6rFupPH8340TUOn04GiKHZQt8vp328nMCwxWVVVeL1ezM3N4ebNmwN7nnGj3W5je3sb6XQai4uLp1rMjissy4JlWaiqs69zg+Ysjr1RMi4bT73SaDTskvjjXLN+vx+GYUDTNLTb7XM9H8/ziEQiIEkSLMuCYRg0m00sLy8fiBvpF71uKlq5dRRFgeO4A5upuVwOqVQKAGwBrtFogOM4XLp0CdVqFWtra5ibmwPP8zBNE7/61a/ueg5JkhCJREAQBAqFAgqFQt/XBZVKBT6fz73HnJNxan44TbjNM1wcg2UzH8dFj9PheRMPPOCMQPDDdDodSJKEdrt97gmRk1haYvHss0n8s3+mIhbr4sEH6/jsZ8/fPIDneXg8HlQqlT4d6fiTTCaRz+dP/fnJZLr47/89hFyOw5tvevGLX/C4fj2AXI7Bww8fLNPYH6z/wx+G8NprEuLxbl+aMahqFF/4AotLl+o9ORycPJ4tWJZFJpOxN20YhnEbv2DPfREKheD1elGtVsfGoT472x5aU5darQZRFO1O0ccxbQ0Cms0mOI6DoiioVqsT74JNJBLodDoTk3F2VkzThCzLkCQJFEU5vkx9mNeKYWGaJlqtFhKJBKrVqu30kiQJMzMzCIfDCAaDiEQiqNfrpxLeSZJEIpGA3+9Hp9PB3Nwc2u02ut0uarUaVldXUSqVHCPmW87A/W63druN3d1dqKqKnZ0dlMtl1Ot1lMtlVCoVhMNhyLIMlmXx9ttvQxRFBAIB1Go10DSNaDSKVCoFr9eLt9/O44//uIloVAXHDWazv1arIRwOQxAEdy59BiRJgiiKY7XhMC24wp6LoyBJEhzHodvtuhlEE47VMVNRFNRqtYFnBw2bJ59M42//1o/VVRbf+MZGXzsthsPhqS9PsmBZFpFI5Mzh6pcvN/Dmm14891wOn/hEFbkcg6tXt04U2GZn22g2Cfz4xwHMzLTwv/938FziwtNPx/C//hd7pKA4rlilOfV6He12G8VicShlL04XewRBsIXOTqczNpsZwxaTK5UKFGXP9XOcS8Vp3Y6HQaVSAU3TiMfjKJfLQ3W5D3tsJZNJbG5uOkbQGCX5fB6dTgeiKNoNEOr1uiM3BsZh4+ksdLtdsCyLeDwOURTR6XSQSCTQaDRw584dRCIRGIaBnZ2dnsel5Ryz3HnRaBTVahW5XA61Wu3UzdnOwlHj+qxj/ajXres6VFW1m5E0Gg3oug6fzwdZlhEO70XVbG1tYXNzE3/+58JQruu1Wg3xeByNRsO9xpwCnueRSqXcUlyH4vooXRyHtXvVbreHclNzGR4URUEURUiSBIIgUK1WcfPmzYnMubDm2/2ed1erVVAUBZqmJ/K8nRa/338uceT++1sHGl/00v1TFHX87Gc+rK5ydk4fcPayoz/+YxONRg1PPTVeuWsnQVGUvVs/TJxeBmblGVmdCceFYedmWc00Zmdn7bKuw4xLSXq/2draAsMwWFhYQLVatQPxB80wx5YkSdA0rS+lh07MfDsLlUoFlUoFPM9DURTcd999qNVq2NzcdOcCQ2J9fR2bm5sIhUJIp9MgSRLb29vQdR2apoGiKMzPz+PmzZv3FPdYlkU6ncb29rbd5IMkyaFH0hw1rvs91k3TPOC8LZVKKJVKYBgGmqYdEKiHdV3vdDrI5/NQFMVtSHcKXKees3Edey6OhaIo1yI9IQiCgHg8jkQiAYZhkM/nkcvlUK1WxyJX7yzcf38DuRyDZ57Z7PtiwuoSNi5un0ESj8dRq9VOLE8ahNNEFDt4/XU/nnpqA+9/f/NcZUeXL8fwa792G6HQ5CzOZFlGoVAY+oLT6WVg0WgUrVYLXq8X+Xx+bK5/o3DHdbtd6LqOZDKJYrF4lztpUp1BvVCpVFAul23XixWsP6h7gqpSePNNb98iJe5FOp3G7u5uXyo3Js3ZqWkaSqUSarUafD4f4vE4fD6f7YRyGSymaaLZbEJVVei6bq9TSqUS6vW67eY76bPLcRyy2SzK5TLy+fyBxx42R90zh3UfPer+N8zreqfTQSwWO3X59DSjKIqbr+dgXGHPxXFYHZ8KhYJbjjvmBINBZDIZW4haWVnp22Td6YiijocfLg/EISAIAiiKmvosSpIkoSgKVldXT5wQWwu7xUUPHnqo1tOE8V5i4Le/reD2bR66TuDf/bvNu36nVzGRJElEo9GJKkWnaRqRSASbm5tDL99zgthz0mtWFAX5fB6BQACtVmtsxPlRCaZWrpwsy7arxWUPS1TY3d0FRVGQJMku5eu3wPPqqxJeeEHBxz5Ww4c+NNiMN57nIUnSmeMVDuN0sf+saJqGcrmMUqkEjuOQSCTu6g7fC36/H/F4HPF43P4MEQQxkEYNk4TVJMLCNE1Eo1GQJImNjY1j/46maVy4cAGqqjqiO/pR90wn3EeHgWEYCAQCIAjC8dmVTsDj8djNTVyciVsg7eIoDMNAoVDA5ubm1AcmjzPBYBD33XcfFEVBqVTC22+/jVwu55aL9IlqtQq/3z/qwxg5Pp8Pmqad6HpSVQobGxRCoS6uXw/g2jWxp8e2SlGO+/2rV7fw0Y9WcPXq0RPzV14J49vfVvDKK+ETn2fcSjJ7gaZpW2i913kcFEtLLJ54IoOlJXaozwu8+5qffTYJVaXsn9M0DZIkUa/XsbW1hVQqhUAgMPTjOyvNJoFXXgkfeE3DYH19HaZpIpPJDPV5x4l8Po+bN2+iXC5jbm4OgUAA4XC4b86KK1dUPPnk1lDKnhVFgaqqfXMvWV3Ix7kM9yS63S7W19eRy+UQjUZP/ffJZBIAsLa2hrW1NXQ6HQiC0O/DnHhYlkUoFMLq6vFxHgRBYGZmBs1mE9vb20M8OpejCIfD4HnezYvrkXa7PRXGjHHGdey5OApd17G8vOxeOMYUkiSRSqUgSRJ2dnaQy+XcXd8B0Gq13F117JV7djodu9vqUU6pV1+V8Gd/FkOrRSEQ6OLJJ7dPXOBZj/Hxj1cQj3ePdXncy5H5858LeOMNH2jaxEc/erxLUBAEeL3eiXIj8TwPn8+HQqEwMrfMs88mj+1wPGhmZ9tYXPTg+vXAgfK/QCAAnudtN3q73UYymez7OB6ES/LllyN46aUY3njDN5KSxmq1CkVR7DI4lz2s9zoU0nDtmghJKiAQoKEoCnw+H/x+P2q12rk3D4bl4CFJEvF4HOvr60Pb8HB6w51eabfbiEQiYFm25w7ks7OzIAgCS0tL6HQ6doMImqZP7EjdK5NybnvB7/eD47gDpbWHmZmZAU3TuHPnjv2zaTpHToNlWZAkCa/XC47jeh430wzHceB53nXtORRX2HNxFLquu90+xxSO43DhwgUAwO3bt6dacBoGtVoNyWQSrVYLnU5n1IczdAiCQDKZPLAAPCpLaXa2jf/5P/2oVmm02xTi8e6JooT1GPF4F489tnvXRHtpicWzzyZx+XLT/v2jJuTz83vizk9/GjhRCAkEAmAYBqo6Xg0ATlqMCIIAjuNQLBZHVtJz+XKzpw7Hg4DnTTz0UO0uQTORSKBWq9kl9O12G7VaDYlEAsFgEIZhQBAEmKZ5LnfzIDLFLKH6gx+s4g/+YGfo76dVYphMJlGr1Vz39z9gvde5HIPXXpMgijokaRff/34QodAOIhEvotEodF0fC0HU6oQ8zHngJGXwNZtNhMNhKIoCQRDQaDQgyzIikQi63a6dI+bxeJBMJsFxHO7cuXPA9R4Oh6Hrel9Ejkk6t/fCNE1EIhGUy+W7RGmCIJDJZMDzPBYXFw+4UafpHDmNdruNcrmMZrOJWCyGUqk0Nrm3o0LXdQSDQRAE4Yp7DsQV9lwchVWK6zJeEASB+fl5qKqKXC43kgDgaUPTNDAMg0AgMJVl6z6fDz6f70A5y1HusFaLRKVCg6JMfOpTJTzySPFEUeJeDrOnn07hpz8NYGmJRb1OHTshP07cOUwoFIJpmic2CnLijv5JixG/3w+GYUb6uRxkxmUvHBY0PR4PZFnGysrKgeujpmnY3d0Fx3EIh8PgOA6RSOTIZhG9MgiX5Px8GxxnIB7v4r3vbY7kc9jtdmEYBhKJxLnOz1E4cYz1gvVeP/powXYYX7sm4hvfCMLrrSOTyaFerw/EGToIIpGIfe0Y1jxikjL4ut0uisUiKpWKnbu3X+CLRqOQJAmSJEHXdayurt7VNMASOPpROTNJ5/Ze6LoOhmGgKApYlkWr1bJFIlmWEQgEcOvWrbuEo2k6R06l2+0iEAiAoig3a+8eaJqGVquFQCDgljA7EFfYc3EMpmmiVquNdSfccV0cnBe/3w+/34+VlZVRH8pUYZomwuHwVIrh0WgUmqYduF4c5Q579VUJL70UwyOPFPHEE3m0WuRdY3T/uAWAN9/04he/4DE/f/c4vnWLw9//vYBf//UKHnmkeOKEvBe3WjQaRb1eP3HBbYloHGfgF7/wHnvsw7zmnLQYCYVCIAiiL6Vck0I8Hoeu68c6M2u1GgqFAorFIiRJQqfTOXNjjUG4JHnexC9+4cULL4zWWdJsNsHzfN+baYyra8Z6r63j5nnzrrHZ7XZth7fTF66lUgmiKCISiaDZbA6lU+UkNgqwHHfFYtG+tuzu7qJWq6HT6WBjYwPFYvEuZxlFUZBl2c61PC+TeG5PQtM0iOJenmw0GkWtVgNFURAEAR6PB7u7u3f9zbSdI6fCsiwEQZjKjfKz4DbRcCausOfiGEzThKqqY1Euchzjujg4K4FAAOl0GpFIBJVKxc2nGDLdbheKohw5WZx0UqkUtra27rnwO7zIffHFKF56KQbTNPHQQ3sL3JdfjuCFF/aEs9u3ObzwgnJslth73tOCKOq2qHd4Qn5aoS0Wi2F3d/fE12G9Bk0jbGFldraNV1+V8OaboxFbTlqMhEKhvpVynQenbLQwDINEIoGlpaWeynwMw0A8HofX63WUOOoUZ0m1WkU4HIYgCH3bCHTKa+sHR41NaxPE6nza6XQcG+GgqipomkYikQDLsmg0Gm4VwBkxTfPAvcVy2xx3PgOBALxe71TOKfoBTdMQRRG3bt2Cx+OBoigQRREMw6BSqdgxDC7Og6ZpBIPBqdwoPy26rsPr9YJlWVfccxj9aZfl4tInxv2mZ3WMG0bnOCcQDofh8XhgGMaZ3SUu58MwDDAM49hF2iDgeR4AenKeWB0RLW7c4A98PcyVKyqaTcL+/l6PdxirIyqAE38PgN3Z+F7lcdZzqioFnjftcrtvf1vB449vD61bZa+QJImNjQ5efjmCK1dUuxxWVSlcuybiyhUVpRKF559XcPXqFrLZ/n92VZWyG2gA934vBoksy2g2mz3nwhWLRZRKJVy8eBGhUMh1EBzCNE0sLy9jfn4e4XC4L869e43rSaDT6eCdd95BNBpFKpVCu93GxsaGI5uVbW9vo1AoIJPJ4OLFi9jd3T3SYebSX0RRHPmGzLiyd3/z4UtfIiAIAtbX17G+vj7qw3LpkVarBYqiwPP8WBtMhoV7LXYmrmPPxTG02+0Tu0mNA9NkqSdJEslkEqZpgiRJcBwHVVXdnfUhI0kSGo3GVAl74XAYJEmeSfB473v3mir823/7blOF+fk9t85nP7snQj34YAMPPni2cXwa508qlUKlUum5NG7/9cV6ns9+VsWHPlR31DVHkiS89BKJb31LOuAk3O9o/ou/EI/tWru/QclZM/JefVXCa69J+OhHK/j93x9+swcLmqaRTCaxsrJyqomwdV0NhUKOaaxivX+Lix489NDxnZ6HgdVMI5VKuc00Tkmj0cDu7i4EQYCiKPB6vajVao67dxuGAVVV0Wq1EIlEEIvFYBiGnbU4KA47fZ3i/B00NL3XTXltba3v53cazqF1feT5Gq5ciSIcDiMSiUCSJJAk6fh8y2nHuj/H4/G+Z7hOGh6PB/F43M3YcyCusOfiCHRdx+7urrtLMkYIgnBXeKqbTzF8QqEQut3uVI2dRCJx5rL9w00VfvQjH/7lv5zDb/1WEe997/ldp72K+yRJQlEUbGxsnGnn08mbCJIkIR6vgOfrBwTO/aLnBz7QOLZrreW0O0r065VQSLMfPx4fnegTi8VAEMSZStuazSYURUGhUHDEImN2dq/T8/XrJ3d6HhbdbhemaQ6kmcY0UKlUUCwWkUwmUa/XHbs51Ol0UCwW0e12EYlE7EYEJEkOROQ7HKkyLREr1rVqEKWI03AOrfvbww/voNUqol6vo1KpoNlsIhqNQhAER0UruNxNo9EAz/OIRqN9zXCdJAiCwOzsLGiadstwHYgr7Lk4hn6F9boMHoqisLCwANM07Qs7QRD2hd7J4dyThs/nA0mSY1/G3is0TUOWZayurh77O6dxB/zzf34BzSaF11/34wtf2BNf+uEYuxeRSAQ0TU9kllEkEoGmVXD58kHX4n4x8qSutZcvN21RrlSizvRevPJKGH/5lxJCIQ0PPjiahSRFUUilUqd261mYpglJklCtVk/tSBuEQ6bXTs/DpNFowOv12p2EXU6HaZoIhUKoVquOFfYsWq0WisUiCoUCKIpCKBQ6IPJpmtYXke+w63qS8hePgyAIzMzMYHV1dSDu12k4h/vvb5aztNvtot1uo16vIxqNTuT9ftKwOkiPewXZICBJEnNzc/B4PK5bz6G474rLyLG64br1+uOBIAiYnZ2FYRh3XdhJkkQkEoHX6x3R0U0f7XYbHMeN+jCGht/vv2fDDCt/7to18djfUVUKL78cwZe+tA6O0/GJT5ShqhQA4PnnFVy/HsDzzysHftf6//2AZdmJzaUkCOJc1/NstoMXX1xFNtsZynsxKKLRKNrt9pnfZ5IkbVfSaellDJwFK4tuUIL3WcjlciBJEqlUatSHMpYQBDFWm6qGYSCfz2NxcRE3btxApVKBKIpYWFjA/Pw8JEkCRZ39+nD4M+7Ez3y/IUkSpmkOzPk/DefwJFqtFkiStPOBXZyLpmkwTXMq3yuSJCEIwl1rO5ZlEQwGcfHiRVfUcziuY89l5BiGge3tbcfvFk87oVAImUzG7vB10oWdYRi35GBIcBwHr9c7NW6VeDyOer1+okOxF3eA1Qn3Pe9p4aGH6vje96J2mdB+x5go6n0tI7KcVO95DwW/n5rIcSLLMiqVSl+u6Wd9LyKRvVLc3/mdwkgWkxRFIZ1OY21t7cwOmGw2i2azeaZ4g2lwyFiYpolqtQpFUaDruiObQTiZaDSKUqk0ljmFpmmi0WigWCwin8/bTr5YLAaaph3RUXcc8uU4jkMgEHAdZQPEEkfcuBrn4/P5wLLsVDSSIQgCfr8fiqIgkUggGAwiGo2CZVnQNI1UKoVoNAq/3w+KolxRz+G4XXFdRg5BEFNTRjiO0DSNdDoNjuN63gV3cxeGhyAIU1P6bO14r62tnfh7p+1webibteUYO+7/nwfLSSUIVXzpS6ObIO3vUNtv4cs0TczMzEDTNDQaDVSr1TM3eDnre/F//k8A168H8OCDDWSzw1+sSpKETqdzLgcMTdNnzrsaVJfXQX5uzkOn08Ha2hoymQyazWZP4t78/Dw6nQ7W19enumLgrK5QJ5LP55HP5+HxeJBOp7GwsIDV1dWRZtCeplP6qGBZdqrHwDDY2dnBwsKC23V1DNjZ2cHs7Cza7fZAMiedAEEQCIfDkGUZwN59YP/aLRAIIBAInMv97DJ8XMeey0gxTRP1en0iXSuTgCiKmJmZAcMwPV/cXQfmcFEUBeVyeSpcKn6/H16vty/ZJ4c74Z7UiKKfjSosJ9XnPtdFOMyNrOPpIMPMZVnGO++8g1arBY/Hg2AwiEgkgmg0imAwaL+PPM/D4/HY15deSgJ7fS+s5hmPPto/xx5BEHZ5LEVRoCgKNE3bXxmGAcMwoGkaiUQC6+vr5xJMGIZBMBh0TFdcwNkh+NY9p9dmGoFAAH6/H+FwGKZpTsU19DAURSESiUAQBDSbzbF07R2FrusoFov2WNR1fWRiyji4Z/1+P1iWddS1ZtIwDAMMw0CSpKmpsBhXut0uGo0GkskkKpXKWIjeBEGAoihwHGeLdMfdA1mWxYULFw648A4bMqy5jst44Tr2XEaKYRjuRMKBkCSJmZmZU7n0LAiCgKIoaDQaY3EzHFdIksSFCxfQ6XSmprQjFArZ7sTzOocG5Wjq9XkjkcjQn3s//XQhHoVVHrm/lIXneXi9XrAsC4Zh7OuLNYG0hDPTNKHruh2Gb/2//f8AHPj+8H9/73sErl8Hfu3X/PjN3zx4bL0IiNb/PzzZtX5++O/3/zdJktB1/dxO2p2dHVy6dAkej8cxeYyD/tycl3w+D6/Xi7m5OSwuLp74u5VKBV6vFxRFQZZlRCIR5PN5NJtNdDqdqbh/6bqOX/3qV8hms0gkErhz586oD6mvbG9vo1arIZ1Ow+fzIZfL9b2L7r0Y1b3mNDAMMzGirpPZ2trCxYsXEQqFpmbeNq7U63VUq1XMzMzgzp07jh0fHo8HqVQKHMfBNM0DTQ273S5u37594Jrn9/uRSqWOFPNcxh9X2HMZOdOQYTBuzMzMgOf5M+3WkCQJlmWRTqexvLzc/4NzAcMwuHDhAprNJlZXV+8SGZxaLnceCIKAz+ezF+vjUN7kZAa52CQI4sjFc7PZ7Mk1wzAMPB4PWJYFRVEwDAOGYcA0zQNf938PwP6ZYRi4fn0GgB+vv17DL3+5cuTz9Hp9O60QcOnSJWxtbZ3qb4573kajgUgkgvX19XM/Xj8YB5FibW0N8/PzSCaTJ543KyQdgO3AVBTlwMKoXq8jn8+j0XCWO3EQOCHSYRD3rnq9jps3byKbzeLixYvY3Nx0q0QOwTDMxJRjOxnDMEBRlBs/NCZsbW0hk8ng4sWLaLVaKJfL6Ha7fdm46wckSSKTyYBl2bs2OoG9cT03N4fl5WWQJIl4PH5kcwyXycEV9lxGhmEYKBQKIw82dnkXmqYRj8dtK/dZIQgCXq8XwWDQnUD3GUEQkMlkUCqVsLm5eeTvTKLo5fP5oOu6XW7ndOfQvRi3TpS90o8JY7fbPfci85lnNvH88yauXj1eYBuEcycYDMI0zb5d9zY3N3HhwgVsbm4O3Wk0rhiGgeXlZVy4cAH1ev1YZ4zf7z+y/Gg/Pp8PgiCgUqlgY2NjYt8Dj8eDnZ2dUR/GwO5dhmHg9u3biMfjSKfTqFQqE3n9PSsMw4xUqJjEzcjjMAwDLMs61gHm8i7dbhdra2uIRCIgCAKiKNqbQGtrayM1ppAkiWw2C4ZhjnXekSQJj8eDhYUF+3dcUW+ycYU9l5FhmqbbgctBLCwsgGEYAP258JMkiWQyCUmSUKlUwLIsGo2GW35wDkKhEBKJBDY3N08sYR930eso9pfhAuPhHDoJd2I/WEIhHQ2kmeUAACAASURBVA8+2EAoNNxFYjQa7Wu8RLvdRrfbhSiKExviPQg6nQ5yuRxSqRSazeZdpcxWh8p73essF0QgELBLOSfNbaMoCiiKcoQr8Sz3rtOIQjzPuxvKR+DxeEYqUkziZuRxFItFzMzMIJ/Pu2ugMaDT6WBjY+PAzxKJBDKZDHRdR7vdhqqqqFQqQ934yWQy8Hg8Pd3D3AYY04Mr7LmMBF3XsbOzM7G7307DKmOsVquQJAnVavVAcwufzweGYfq+k2N1MbUcgMFgEKFQCGtra1ORX9RPYrEYJEnqaZdw3EWvo/D5fBNV2s0wjCMW0pPKKBaKHMeBYZi+O592d3cRjUYdKewJggBZlpHL5RxXyletVlEoFJDNZnHz5s0D8w1FUU71WFYOZCaTQbVaxfr6+kTMXyRJgiiKWFlZcYTYdZZ7V69jnaZpcBx3z67q0wbDMDBNc6QNzyZxM/I4dnd3YRgGZFlGsViciOvItLGxsYGNjQ27MkmWZSQSCdRqNayurg78+RVFgdfrdd13LnfhCnsuI4EkSbdpRp8hSdIW5/b/s7resSxrTyBisRhM0wRFUWi32ydauc/L/twHiqLg9XqxsLCA1dVVV9jokUwmA6/Xizt37kxF58alJRbPP6/g6tUtZLMdeL1emKY5sq6Gg4Cm6ZELIYMof7KaX4yaUSwUJUkayDVNVVXE43HQNO0ol6fVZKnVamFmZuaezSpGwc7ODnieRzabxe3bt+2f9+J0OAqSJOH3+3Hx4kWsr6+PdUYwy7KQZRlra2tj7ULsdawnEglUq9WRX3edhhPEgUncjDwOXdeRz+fh9/shy3Jf8lhdRkOj0UCj0cDm5iZYlkU2m8Xs7CxyudzA7tUMwyAcDjti3Lo4D/dT4TIS9geeu/SHbDaLhYUFzM7OIpPJIJVKIZFIQFEU0PSehn9Y8ANwbOjqoLCee3Z2FvPz85Bl2S4BdrmbCxcugOM43L59eypEPQB4/nkF168H8Pzzey6MYDB4qteuqhRefjkCVXVu+YElqo8Sy+ly7ZrYt8d0ymTTWigOK6+JIAgEg0Fsb28P5PE1TQPP8wN57LOysLCASqWC5eVl0DQNUezf56ifrK2tgaIoJBKJvjweSZKgaRqpVArpdHpsy5zm5+fRbDbHWtQDeh/rgiCAZVl7PuSyR7vdhqZpkCRp1IcyVRQKBQSDwVEfhkuf6HQ6WFpaArA3b08kEgMZU9FotO+P6TI5OGMG7jJ1mKYJr9c76sOYGCRJsludW8Gu1j9LyDuOYYp6+5+TJElwHIdIJIL5+Xl3gnMIiqJw3333wTAMLC4uTpXL4OrVLXz0oxW78UEgEECxWOz57wchWAF7TsInnshgaYk992NRFDXS0idVpdBsEnj88e2+u9qc4NgbNsFgEJqm9V18f+stDg8/PI8vfAH41rckvPhi1BGCdTabRbfbRS6Xg2EYWF9fh6IoYNnzj41+YxgGVlZW7CgIAH0ZexRF2e69QCBw7scbNqZpTtxYPWlT586dOzAMAxcuXLhL3Bv2HMhpFItFe2w4gXHYnDsvlUoFJEm6a6EJotPpYGVlBcViEV6vF/F4HAsLC31Z3xAEgbm5uZ6yYV2mF+prX/va10Z9EC7ThyUmjXMZi5MQBAE+n28sJ6eWyOfz+RAKhezOpzRNT9yio1domsbCwgLq9TpWV1en7jyIoo6HHy5DFHV4PB6Ew2Gsr6/3/Pezs22Ioo4rV1TwfP/O3bPPJnH9egC5HIOHHz5719NgMIhmU8B//s8mZmfbfT3Gk1haYvHss0lcvtzEj34UwgsvKPjYx2r40IeO7oaoqhRefVXC7GwbrRZpf3/S8XIcB7/f78g8uEGSTCZRrVb73lnyi1+cxcoKh7feovDGGyzeeMMHUdTxwAOjizGYm5sDTdNYXV21nffWNVtRFEe+91bIeTKZRKVSAUVREATh3PfM/fcvQRBQq9XG5notCALa7fbYO/b28+qrEr79beXIMaLrOkqlkp0LabnUkskkYrHYQIT5cSIcDjummcNJ7+MkwTAMQqGQ21Ruwmg0GigWi6jX6+h2u4jH46hUKmfOFicIwo7kGVeHuMtwcIU9l5FAEAQ8Ho9jJhHjDsuy8Pl8Y72LY5U3+Xw+yLIMSZIQiUTOdTMcV+bn5+2A9mknHA6DoqieMznfeovDv/k3M3j00V3MzvbX5Xj5chO5HIOrV7fOXOKpqhR+8IM0/vqvO/iTPwkPdeGyX5j8/d/fuaf4uX9xdeMG39NCSxAE8Dx/KofluGNllQ1ChL98uYE33vDi059u4pOfpPDAA3l89rP9Fax7RZZlzM7OotPpYHl5+a7rcq1WgyiK8Pv9KJfPLnwPik6nY5fk1mo1CILQt3umlXErSRK63e7Iy+x7IRQKQdO0vovRo6SXTZ1yuWy/V4ZhYHt7G6VSCalUyl6ITxtO25Cx3sePf7yCa9fEoW6ADZNOp4NYLOZ2ap5Qut0ums0mCIJAMpkEgFPn8JIkibm5OfA8P9ZrPJfh4Ap7LiPDMAy0Wq2RlqNNCjzPj72wZ0GSpO3otLr5TpNIwHEcwuHwRHWAPQ+JRAKlUqmnxhmqSuHzn5/D5qYHb77pxSOP9Pdzs99JeFZefVXCN74RxAc+UMNHPlLuu6vwKN56i8MXvziLz30uj1aLxNWrW4jHNTzwQOPE556dbYPjDGgagd/4jQpCIQ2aRmB+/vhFVjAYBEVRI3cg7HcbDvr8RiIRkCQ5kOuUomh49NEiPv7xKh59VEY2uwKOG3w+LU3TiEajCIVCyGQyiMVioCgKGxsb2NnZOXYRWq1WEY1G4ff7R/4ZOIp6vQ6fzwdRFPseQ7Hfvefz+VCr1RydJTyJwh7Pm/e8rgF7InShUEC5XEan00G324VpmojH/z97ZxrjSHqf96cuVhWLRbJYvMlms7une0YrC4GACNARAQqQQ8bGysKAAy1sBVrHl9ZBgEwwjuONYUFChEAb7IcI0H4w4BViK1rDMDAJouhLADtYxVjYsBcCZO1c3Zw+SfbB+2Yd+TCuUvdMH+xmFVkk3x+w6J1udvFtslj1vs/7/z9PCpVKZeFEFkVRQNO0Zz6z1vto2WrMa+WeruuQZRkcx83V55Bwlna7DYZhEIlEriWeS5KE1dVVOxiRQLgKIuwRpgZFUWAYxpM7+15AEAQYhnHpBJOmaSSTScRiMVsQmyeshdciCcCaFsYf/IGIeHw6VTlegmVZuxLqec4Tbt59V8Wf/VkIijLEm2/uIpn0ToKoxc/8DIeVlQA+//kdfOpT7Ym8x7/2a3kUCgKePBHwR39UGFmYFEUTf/VXEt5+O4FwWIMomvjWty5fZEWj0Qvb+yYhtlnP8cEH/ivH6hRLS0solUquXqNM00Q0GkW9Xne9gjkcDiOfz4OiKBiGAVEU0Ww2USgUrvwbDcNArVZDJBJBNBpFrVbznEjSaDSgKAoYhnHlnmlVn0ciEei67tn2znkU9sah0+kgFApBkiQ0Go2pjuW0bcIkAoASiQRarZYrqd7j4JathpcwDAPRaNQz1ZIEd+h2u4jH4wBGr9q7ffv2XK7tCO5B5F/C1KAoytFWmHkinU5jdXUVd+7cQSqVAsdx8Pl8WF9ft/8NAC+99BJUVZ3rCz9N0wsVrPHf/zuPN97gHA9+mEVkWbbbop430z4vIOOVV6q4e7eE//E/nuDv/T1vLqbX1kL41V8dr+rvunz963tYWenh61/fG+s41ut7WdgGwzDQtPMFVbdCTc57DgBXjtUJAoEAAEzEL1bXn3lOukkwGEQ6ncbOzg4KhQL29vbw4x//GNvb2yMfQ9d1bG1tQdM0bGxseC5QwzAM1Ot1V++ZVvp7Mpm0PQlnAcsmxWvv2aQoFAoIBAJTn3M8nwzvNoIgeKZa7zSTTjefBlaIxrTPOYK7GIaBfr8PQRBG/p3TPrYEwiiQij3CVDEMY2EMixmGsXdrLvNwyWQydjsbRVEQBAGqqiISiYBlWYiiaPs2iKIIjuPmVtQDni00fD7fwvgx5nI93L6t4h//47253aEelVQqhXa7jVar9YKZ9nk7+aO2YU2TaDSKdrs9UmuxE1SrDP7sz0L4D/+heCPPwVu3nr3Ov/ALVfu1v+z1VVUV7Xb73Gv6JKovrOf4hV+oTqQiMpVKodfrTUTYC4VC0HXdtaqaQCCAbDaLg4MDR/6eer0OlmWRTqfR7/c9VXWtKMq1Flg3xRL4IpEIms2mp/xirbAqq7o2FotheXkZiqIgEokgFouBoijoug5VVZHL5RCPx9Htdj31XjqJaZoYDoe2BcS0FtVO+LmOiiAICIfDKJfLrj4P4WIGgwGy2SyGw+FCrIcWlV6vh0QigUgkgmq1emU1u2maUFV1rtd4BGchwh5hqliG06Ma488qkUgEy8vL8Pv9CIfDME3z3MWZLMuIx+NnUo9O+81ZrVEnJyeQJMmu1pt3TNNEu92+sBJonhAEA1/4QhT9fnWhd+pomkYqlcLu7i4Mw3hBFJoFEe88kskkDg8PRzqXnWhdPS2I5vP9ax/vuq+zFXhz3sJ/Eu/ZJM8LhmGQSqUmtqvu9/vh8/lcaRMUBAH5fB7FYtFRe4xWqwVN05DNZmEYxsQE7atIJBITq6Kz7t3hcNhT97FgMAiKotBsNpFOp+35xOn/RFGEqqp2GiNFUXY4yrzen/r9PqLRKBiGmVpisBN+rqMiyzJ4nnfcI5TnecTjcSSTSUSjUYRCIXQ6nRuL207cDyfpvXod+v0+er0elpaWUK0u9txvntE0DcfHx4hGo7a1xmXvta7rtv8lEfcIo0CEPcLUsYzW5/FGJooi8vk8gsGgPSmmKAp+vx+JRMKOuTdNE+FwGJlM5sooc2uBEAgEFir2PBKJQFEUJBIJCIIwdQ8cN5mUl9a0uWySLcsyJEnC0dERgMsFG69O1p8nnU6Dpmn7b7qK56sUb8JpQXQSRuSWr9oiJEtGIpGJpruzLAtZlh1fgNM0jbW1NRwfH7sSANLr9dBut5HJZMDz/ESqGy+DpmkkEomJLpROi3uDwcATqbnD4RDJZBKRSAR+v//cTcLTYVYWFEUhGAyOVHEyi8RiMfj9fuzt7c3lvPR5VFWFrutjz6kYhkE0GkUikUAymbRTh+v1Our1OmiaRjqdvrFnshP3QyeO4RY8z0OWZRweHk57KASXOT4+BsdxSKfT4Dju0g2EZrOJcDgMAETcI1zJbJh+EOaeUCg0V62WLMsikUggFAqdm7xnTaBZlsXt27ehaRoYhhlJqLOOtUiinvV6WW3H8272bbU/zTun/dBee+3s5z8UCo38Pl92HC8RDAaxu7s78uMtf7hxfOIsjyKnjncVNE17piLJbSKRyEQTu9vtNlKplOPHXVpaQq/XG1lwvgmdTgebm5tYXV1FMplEqVRy7bmuYlr3TmsukMlkEAgEcHBwMFVhrNvtolwuI5FIXKvyn6IosCyLVCqF/f19F0c4eSRJQiwWQ6FQWJjrmN/vv9H8m6ZphMNhyLIMQRDAMAz6/T4ajQZKpdIL1bnNZhPdbhfZbBabm5vXFvecuH9N4h54ExiGQSaTIe3QC0SxWESr1UI6nYbf70ehUDh3I2EwGODhw4dIJpNQlGf+xIvQqUW4GUTYI0wdmqYRiURcEfZ4nj8jrpmmCYqi0Ol0HK34stpTRFGE3++HKIoArr74Wj9fVKPq62IYBp4+feqZdi63oGl6IYS9yybZgUAAT58+vfIY1SqDbpfCV75S9txk/TSSJF1blD4tyo1Ctcrg/n0Fr7xSPbeF6/TxCgUfvvGNFO7c6eGXf9kZc3KWZUFR1EJU6wmCAJZlJ5pkaC2EGYZx7PpA0zQkScKTJ08cOd5lDAYDFAoFrK6uAsDUxD1JkqYqqNE0jWAwCEmSsLu7O7X7mdUqeZNFomX2f3x87InqQ6fIZrMol8tzP8ewsOxwRmm/t87bUChkC3nD4RDNZhOVSgXtdvvKCsdarQae57G6uooHDx5ca6zXvR+6dQw3UBQFFEVNdKOIMH2azSa2traQy+Wwvr6Ohw8fnvs40zRRLBZRqVQQCoUQj8dhGAYR+AgvQM4Igifw+XyOlxgzDIPV1VXEYjHEYjFEo1H7ayaTQS6XO/eimM/n8TM/8zNYWVlBPB6HLMuXevFwHIdbt24hk8lAVVU76ZdccJ3H2vGdZ1iWhWmac9ni9DwXJd75/X6Ypolut/tCGu7zfO97Ebz9dsI+3rS4apyxWMzR1MHznu86qbNvvpnE++/L+M53Yo6l1Kqqil6vtxDnrqqqU7kW6bruaOiDqqoTDbbo9/vY2tpCKBTCysrKRJ7zeax79DRhGAYcx2FlZQWpVGriLVYMwyCfz4/9OqTTaYdGNH2i0ShM05yoWD9tQqEQNE27VJBTVRXr6+u4c+cO4vE4BoMB9vf38eDBAzx+/BilUgnNZnPktuVyuYx+v49sNuvUnzHzVCoV6LqOpaWlaQ+FMGGGwyG2t7dB0zTW19fB8/yFj+33+zg8PLQ/d/1+fyHsAgijQyr2CJ5A0zTHF4OSJAE435OAYRgEAgFsbGzg4cOH9nOzLAue52GaJiRJgt/vh2EYoCjKngBvbW3ZwReWh97pnxPcwTAM19IgvQTP8wtRrXcZoVDIToablTbbq8YpiuLIbTZXVd5d9HzXaTO6d6+E4ZDCnTs9xyodFUXBwcGBI8fyMhRFIRQKoVAoTPy5dV2Hz+dzzI4gFApNPLyq3+/jyZMnWF5exsbGBra2tiba9sjzvCe8iqxOAkVREAwGsbe3NxGbCYqisLy8bPv+3hQrXGN9fR17e3szv+mmqupCtUJyHIdkMolisfjCz3w+H5LJJCRJgq7rOD4+dtQLu1KpIJFIOHKsecDqRrl169a0h0KYApqm4eHDh0ilUlhdXUW1Wr20or3f76Pf70PTNGQymQmOlOB1iLBH8ARutG5dZAZtYZlCW6IeRVFYWVmx28ms75324zEMA7lcDoeHhzAMA+l0+lwPPYJzmKYJwzAwHA4drXjyKkTYe+ZFZ01qrhKrXn21AlE0p96Ge9k4Q6HQtRJBRxEzz3u+67QZrawM8Pu/vz3SY0chkUg4YsA+DqMIok4QCoWg6/pUhIxerwdJkhwR42iahs/nczQFd1R0XUehUEA6ncatW7ewvb09sddzUmm4o2LNRZaXl9FoNHBwcOBqFUY6nYYgCI5sRlrn0MrKCiqVCsrl8kxW7IZCIdA0PZXPwjRgGAYrKytot9tn5lXhcBixWAwcx6HRaLhmfdLpdDz3OZw2g8HA9q9cFH9Hwk8xDAP7+/uo1+tYWlpCIBDA1tbWpfeCVqtF1p+EM5BUXIInaLfbji4IFUVBLBYbaeLabrehaRrS6TREUbz0d6zKPFmWEQgESAS5i5imae8Un5ycoFQqzeSC4boEg8GFWmA8D8uyiMVi2NvbA3B5Gu4oP58Ul40jk8mg2WyOXI1zOsnW63838Kw6OpVKYW9vb6r+eu+8E8W3vpWEIBj4xCfcq+5dWlpCrVabSoiPlWTqRPVMNBqduE/g8zSbTZimiWw2C03T7EpdN5l0Iu4oWBuEPp8PkUjEtfZoS7hxssPAGrsgCIhEIuh0OjMlTEiShGw2i/39/bnyC7wIy6bGagEEnr0Gy8vLCAaDOD4+xt7eHur1umvvo2EYiEajaLVaM3WuuI3f74eiKBOvoiZ4h8FggFqtBlVVIcvypQUNpmlCFEVX7KwIswnpHSRMHdM0HZ3MW+lSoybf5fN5vPTSSwgGg9dKyyOtt+5imiYODg5wdHR0aRT8vMHz/MT8rryIKIpzN9EXBOFa1aYXeQ8CV3v5XcY4v3sRHMchl8uhWCzOfVo18GzhxbIsDg8Pp/L83W4X9Xodt27dQigUGutY4XDYEwvIk5MT7OzsIJlMupL6exqfz+fpDSKapsGyLJaWlpDL5Ryvakomk67NXayxr6ysIJlMzsRCk2VZ5HI5lEqlqVYbT5JIJAKapu3P3O3bt5HL5dBqtfDo0SNUKpWJ+Hb1er2xr2HzxsHBAQRBwO3btxEOh6c9HMKU0DQNBwcHkCQJ6+vrlz52kTxBCVdDlAnC1DEMw1EhwzCMkSfuVgXe8y23hOlimiaazebCTLRPI4riQggkF+H3+0e+HrghVDmNtXBxqhLk+YCMi16DH/1IwBe+cAs/+pFw4e+OC03Tth/MdQUiN967V1+t4MtfPsIHH/hRKLiTNB6JRKa+0bC/v4+DgwOk02lks1nIsoxIJIJMJoNUKoV4PI5gMHipsGKlYXrlGttqtbC1tYVgMOhqqMZlxuRegqZpBAIBrK+vO7bAl2XZdbHNmlNFIhGsr6/bXsdeJZvNotlsekLgnhTD4RAMw+DOnTvw+/0oFot48OABSqWS64IewzAIh8NQVRUAPH9+TJrhcGjbdiSTSdy5cweZTIa0LS8gzWYTf/u3fwtd13Hnzp0LH9dut2diE4UwGUgrLmHqWClkTlXpCIKAcDhMKupmGIqioOv6QnjqnSYYDCIUCi1EAMFFJBIJtFqtK4NSCgUffv3X8/jBD8JQFB0f/7g3g1VUVbUDecbxKqpWGbz7rorPfa4Bnjfwl38pYXPThwcPRHzrW0n7NbAe961vxbG9LeCDD/z4/Ofr9u+mUsNLW3yvw9raGgaDAX784xLefVdFPt8f+bjvvqvirbeSjr53omjij/5IxV/8RRB7exxeftn5dnarZW/aVaX9fh+1Wg3hcBjhcBiCIEDXdbAsC5/Ph3A4jHg8Dr/fD4qiXqiKj8ViYBjmRrv91jl2nfd7FKxrvjV2N1o6LRuNWVgIWSKZJEmQZRntdnss4SWRSEAQhIn87dbYQ6EQBEFAu932ZKVkKpXC/v7+Qvna6roOmqaxv7+P4+PjibUfW2KiIAjw+Xx2OvXxsbOhWG5dnyaB1c6+tbWFo6Mj9Ho9BAIBpFIp29t1EdrFCT+lWq0iGo0iEomgWq2eex21zhOy7iWQLQDC1KEoaixfpmAwCNM0oWmavaghzD7WgtSLiwG3SKfTC+MleBGCINj+epfx5ptJFAoCVlacS3V1A1mWcXJygkQigWazeePq5NOBGpubPP76rwP4678O4CtfKePu3ZL9GliP++IXj8EwwNe/vudKsnAulwNFUdjd3cX9+5FrH98a7+c+18A770QdC7y4d6905quTCIIAwzAm4gM3Cpqm4enTpxf+3OfzIRqNIplMwufznWkfDoVCN27hcTOpWtd1bG1tIR6PY2VlBcPhEO12G91uF81mc2yhb1LClpMwDGOnz5ZKJVQqlWsfw+/3T6Ri7zSW954sy9jY2ECxWPTUZp0kSTBNc+GEkuFweG4Srtvoug7TNLG9ve2q3Yib1ye3SafTqFartoDfarXQarXsSsd0Og1FUbCzszORdmmCN7BS5HO53Ln3/EajgVQqRTrPCKRijzB9TNO8ll/R6YlpMplEIpFAMBhEOBxGMBiEJEkkqXYOME0Tw+HQM4tot0kmk+A4Dvv7+9MeytTgOA6RSATlcvnKXfeXXupib4/D17++j1TKm558HMchGo3i6dOn8Pl8iMViN275Oh2okUwO8P/+XwA/+7M1/OqvHuNTn2rbr5H1uC996QS//MsnSCa1kcI4roN1zd3a2oKu6zc6vhX+YS3CnKrcUxQdL79cdyUV1+/3Q5KkmfG00XUdzWYTHMeB53k7kIemaSQSCZRKpRtVKjl9Pp1Hu93GyckJTNOEJEkIBAKIx+N25YIgCOj3+6Ao6loL3Gg0OpObf9acxu/3IxgMot1uj/zeRSIRZLPZqc2LTlce+v1+z7R/K4oCmqY9JTbOO5IkgeM4V+0MJnF9coOlpSXIsnyuaGdV/FerVVcrmgnexDAMdDodJBKJC0Om/H4/BEE457cJiwRlLnJpCMET9Ho9PHny5MrHMQyDaDRqL44VRYFhGKT0eI6p1WojVW/NOgzDYGNjA9vb21e2oM4zgUAAmUwGDx8+xDvvRPHWW0ncvVuauV13i0gkgkgkYl/fNjY20Gg0UCqNV032+us5vPdeEJ/9bAPf/vaOE0MdmUgkgkQigUKh4IjoXq0yuH9fcaxiz03C4TCi0ehI9ysvkclkQFGUfS2Nx+OQZRmbm5tTHtn14XkegiBAURT4/X77+7qu2xtBrVbrQvHozp07M+9XZS36y+XypSKzz+dDNpsFz/OeqeQwDAOapmF7e3vqlXKSJNkVMOPYJBBGR1VVhMPhmbz2uImVSry5uXnl54KiKCSTSSiKglarhZ2dyc4BCNMjGAwik8ngww8/fOFnVjUnKWpZbEjFHmHqtNttdDodRCIR+Hy+Mzc1y4fD2nEWRREURYHneVKVN8cYhmG34S6CqXU+n0ev15uZSiC3CAaD4DgO1Wr1wl13J/1z3PbiSSQS6Ha7dnVCs9lEJpNBp9MZy37Aqla8d680UTFMkiRks1ns7u46JkBblXuzUFnBcRyCweDMfU7D4TAMw0Cz2QTwbAFQqVRmUsywPKZqtRqOjo5wdHSEarWKbrcLXdfB8zwURUEikUAoFDrTOk3TNOLx+MzPG05X74XD4XOr9yKRiJ2q6xVRD/hp9Z61AJ1mUNRwOATHcUgmk2N7oBJGwzAMRKNRR3z1Lrp/z6LH3urqKo6Pj+1r9FW0Wi3U63V7s+km7fmE2aPf7yORSNjV7BYURSGbzZJCFwLx2CNMF9M0EQqFIMuy/e9UKoVOpwNBEMAwDEzTtCeDFrM+MSdczd7eHpLJ5LSH4TqSJEEURTx69GjaQ5k6oijawr6i6OdW6jnpn+O2F4/f7z8ThDIYDHB4eIilpSU8fvz4xobtKyuDiVfq8TyPXC6HUqk09VTYy3CzArDf73tKJBmVZrOJZDJpV4p6KQ3XCTRNs72oLBiGsQW+ZDKJVquFWq0GwzBm8j08D4ZhQNM01tbWUK1Ww0idKQAAIABJREFUbS8uVVXh8/k8u8izhElVVSEIAnZ3d6fmK1ssFtFoNJDL5VCv10lr4yncuJZa93dRFMcOk3rjjQzeey8I4Oz927qvi6KIL35xd7wBT4B0Og3DMK4tdg4GAxQKBayuriKbzS5EdwsBdkvuaZ/MWUl7J7gPqdgjTBVLoLMmejRNg6Zpu3XE+h4R8hYLXddxcHCAWCyGo6OjaQ/HVVZXV3F0dDTVygWvEI/H0Ww2z53wn02F1fHBB3587GPdsRYcbnrxiKKIUCiEcrl85vudTgeBQACxWAytVmvsNMZJVCeEQiEsLy+jUqlcufiYdrWEG2m7FrquIxqNotvtjlVxOWl6vR6CwaCd0ExR1MxVHV4X0zTR6XRwcnKCbrcLSZIQj8dhmqZnBa+bYM2dRFGELMuQZRkcx83E30jTtO1Dquv61Px0h8MhAoEAFEUhfnuncOta6vf7wfP8yNVpF43tj/9YxWc/28Bv/uahfa+RZRn/4B/EkUhQ+JVfYbG8HPN8NebS0hK2t7dvLCr3ej0kEgl744Iw32iahkQicWYuxnEcwuHwTFz3Ce5ChD0CgeApDMNAvV5Ho9FAJBLBYDBwNUFtmsRiMQiCsNCBGaeJx+M4Pj4+d4JrLTL29jgcHnJ4/30Ze3scXn65fuPnc7MNNBqNgqKocxeKtVoNPp8P6XQauq6PtehwU8gCnqWI5nI57O/vj9Tu4/Z4rsJt43SfzwdZlu0gilmhWq3awQvHx8eeXug6zXA4RL1eB8uydtr6vHF6Y3SW/r7TwRqKolwrFMRJarUaotEoAoHAzH223cKtaynDMAgGg2O1j1pj+83fPDyzube8vAxdbyKT2Uanc4zhcGiH7kxTPL6IWCwGlmXH2sDWNA08zyMajS6Edc2iMxgMEIvF0O/37bVRNBqd23sb4XoQYY9AIHgGwzDQarVsoSsQCIBhGE+3/t0UmqZtwWRc4bJe5/C///cKPvUpFUtLKhRFAc/z6HQ6U2txui6W/9Xp1tXT5PN9PHnC4733gvhH/6gBWdYn7jF3HbLZLMrl8oXvbavVQq/XQzKZRDQaPeMFdh3cFLKsNr+Tk5ORFwzTTiR027NP0zTEYjFHPKImTavVQiwWw8HBwUJWdkSjUdKy5FFomrbbp60QlElTq9WQTCbPLJgXGTevpaqqjnUNvWhsiUQCBwcH9uZgv9/HyckJDMNAMpk8s1nM8zxM05zqHCkWi0HTtLGtEbrdLuLxOHw+31iVkATvYwVJVioV+zxPJBIzmfZOcB7isUcgECaOtSNvVRdYk6vnU/6stsV5ZGVlBQzDIJfLwTAMmKYJwzCg6zo0TcNgMLAXOP1+/8I2DVVV8f3vJ/B7v0djMKjj136tbpv837lzBycnJy+0g3qRYDB4aXujouj4T/9pH/fvdzyfoGqF/Fw1wW42m3j48CEikQji8TgSiQTK5TJqtdrfBcdc7XF0kRehE9y6dQutVuta1QRujscLdLtdGIaBUCjkeGWP2wnB0Wj00mvJvENEPW9jtRWnUinbQ+q6ggdFUZAkyX6vrbmGVRlo3V8BgGVZ9Pt9u3qVYRhomobl5WX7+4eHh0Tkcxjr9ZYkyVELEisl+7z3q1qtolar2UF8hmGA4zgAz1pZG40GDg8PHRvLZUiSBFVV4ff7wTCMI36nmqZhc3MTKysryOVyJCl3jgmFQtA0Dd1uFxzHIZVKEVGPYEOEPQKBMFEMw0Cn08HR0ZFtnq3rOorF4gvtYd1uF5FIZEojdQ9L1LMi61mWBcuy4DjO/srzPCRJslMNKYqCYRi2CAjA9tP4J/9kH4eHHP7pP62i0Xi2kDk5OYEgCMjn82BZ1vPtvsFg8MpJ/qRFo5sKLaFQ6FoVJ5VKBZVKBeFwGIlEAolEAoeHh3jnHdrVcI/LWF1dhaZpnj9vpoG1QHRa2HM7zCUUCs29t95lsCyZ8s4CDMOAYRhks1lUq1UcHz9rqaRpGrIsQxAESJKE4XCIYrEITdNA0zQSiQQURbED1wDY98rn/30amqZf+D7P8+A4DrIs4+HDhwtZ4eomrVbLTnR2inA4fGlau2madvV5JBJBMplEpVJBv99HOByGqqpoNBqu3fOsCniWZVGv17G7u+vo3z8YDLC1tYX19XXIskwq9+YUv9+PwWCAdDqNcDgMAMRbj2BDZjkEAmFiWFVpu7u7tsB3Gb1eb24SDIFn/lyrq6sYDAbY3Ny0qwl0XbfT4i6Cpmlb5LOEPk3T0Ov1wHEmXnvtxd/p9XrY2trC2toaBoOBp4NIRFG8sA33MoHNzSqnmwot4XD4RouDWq2GWq2GcDiMeDyOe/doCEINn//8ZH1zMpkMWJbF5ubmzLRyT5J6ve7KhsMrr1TPfHUSK6hgntJwr4PP55urRNxFgKZpRCIRW6yjaRqGYZyp9Pf7/Tg6OkIikbCr8m7Ced5UVoVfMBicuVANt6t/x6XZbCIWizl6TL/fP5Jvn5VAe3JyYt/frI3QpaUl3L59G0+fPr1yTnYdaJrGrVu30O/38eTJE9fuq8PhEAcHB8hmsygWizN33hKuhud5e3ODeOoRnodIvAQCwXWsSrNWq4Wtra2Rd781TYNpmhBF0eURuk84HMba2hqq1Sq2traubRBuGAYGgwG63S5arZadHnvVBHEwGODp06eIRqNIJBLj/AmuYYmWF+0wWwLb/fvKtX42Lq+8UsXdu6WRhZZqlcF3v5vG8THG2i2v1Wp49OgRdL2Mr31Nxsc+lprYBE5VVQSDQTx9+nQqJvazgFWN6fR1yfImvH9fQbXqrAC16G24pFVpNrHEOmszy/pq/YxhGCQSCTAM40rVCk3TiEajM1cR4+Z90Qna7bbdCusUHMdduVl8mufnTr1eD48fP0a1WsXq6qoj1wyfz4dcLofbt2+j2+1iZ2fH9c2yWq2Gg4MDpNNpBINBV5+LMHmsZHsi6hHOg4RnEAgE17AEvaOjIxSLRVQqlWuLBYFAACzLznSARjabhaqq2NvbGysJ7qZomoZWq4VUKgVRFD1XtSMIgp3WeR6XBTK4GdZwXfPwd99V8eabMUhSBx/96Pg75b1eD5VKBYlEAuFwGI1Gw9VFgSzLSKfT2N7e9lx6oNeQZRkURTnaSgX8NFX4yRMen/50y7FzOp1Oo1KpLFQa7mlkWUYgECCLoTljnCq96xw/Go1CFEXwPA9N0zy/6THtEKOrMAwD4XAYgiA40jLK8zwikQiKxeLYx2q326BpGplMBo1G40bvtd/vRz6fRywWQ6/XQ7FYnKgNQr/fx3A4RCaTORMYQph9VFWduY0GwuSgTNJnQyAQXMIy9L0sFOEqotEogsEgtra2HBzZ5FhdXQXLsigUCmO9Dk7AcRxWVlagaRp2dnagKAo6nY7j4sR1sdqtNjc3pzqO8Ynif/2vGD7zmUeOtz/l83nwPO94i5CFz+fD2trazLbvFAo+fO1raZgm8Hu/d4CVFXcXMel0GgzDYHd319HjVqsM3ngjg/feC+Lu3ZIjXns0TePOnTt4+PCh5wUJt1haWkIoFJr2MAgzjhX01W63cXBwMPV7+izD8zzW1tawtbU19kZSIpGAKIp4+vSpM4MDEI/HoaoqCoXCtcYXi8UQi8VwdHRkJ/JOE0VRkEqlUK/XIQiCHSxj+TWbpolut4tKpTL1uSDhaj760Y+SDSrChZCKPQKB4AqWl964EzaKoqAoiqu7nYWCD2+8kcFLL3UdFWSsCrknT554YkFtGAZqtZpdmcWyLCKRyIWVcpNCVVVomjbTZs8sy+L27SUsL++Bpp2vdqvVavD5fEilUuj1eo7uvlv+P9VqdWbDFX7rt7L4y7+UUSz6sLfH4eWXnQ22eB6/3w+O4xwP0BBFE5/+dMvRahurBX+camG3rpGTIpFIkPAMwthYLXAcxyESiaDdbi9se/u46LoOhmGgqiqq1fF8RZPJJBqNhqMVye12GxRFIZPJoNVq2e+zz+dDMplEJBKBJEl2mjIALC8v21YW9XrdEx61vV4PhmFAkiQ0Gg2Uy2WcnJyg2Wyi2Wyi0+mA53lbkOQ4bqY7ZOadcDhM7mWECyFnBoFAcBRrB/Dw8NCRyUG323XN8NwymP6Lv5Dw/vsyAODb395x5Ng0TUNRlGt5Ck4CXdexvb1t//sjH/kIJElybad2FBNvURQvDfYoFHx4880k7t0ruV6JdVPS6TR6vZ6r4mSxWESv10Mul8Px8TGOjo4cWTisra2h0+mgXC47MMrpcOdOF++/LyOT6eHevZLrz8eyrCtivRum96FQaOwWtTffTOK99575NTl1jZwkTvt5ERYbK0k3HA4vbHu7ExwdHSESiUAQhBtvArMsC57nXbEYse6xKysrePr0KQKBAGKxGFqtFvr9Pnw+H2KxGNLpNCiKQqfTwePHjz2xkXuak5OTFzbtTm8OWq+dKIrI5XLw+Xxn5okEAmE2IMIegUBwFNM0sb297ZhQZBgGNE1DMBh0fOJmGUz//b/fwic/2byRIEDTNGKxGGRZtnfRLLGl2+163qvs5OQEqVQKT548ceX4VyXLUhQFn8936XvrdVEhEAhAkiQ8fPjQ9eeqVqvodrvI5XKIRCI4OjpCs9m8cQVfPp+HaZqOt5ROmp//+Ro2NwVb/HU7FVIURcf9MgsFH/71v85hZ0dAt0vh9dfHT7GWZRk0TY8tOFvXxkmIpk5DjMYJbkBRFEKhEMrlsqc272YJXddRrVaRSqVQKBRudIxsNotms+laW/Tx8TEMw8Da2hp0XUehUDhXzLWSmmeZbreLzc1NrKysYHl5mYh7HoQkuxMugwh7BALBEUzTtJNvna7+6nQ6kGX5SmEvGAwikUjAMAzoum5/tcyuNU3DcDhEr9fD8vIy7t3z4cMPDfzgBwHcvXuzarBbt27B5/Ph4OAA3W4XhmGA4zgIgjAT7QzHx8dQVRWBQMCV8VqJshcly/I8b79XF+FlUYGiKKTTaXvyPwl6vR4ePXqEcDhspx0bhoFut4t2u41OpzNSYnIqlYIgCHj8+LFrC5JJVVv++Z8H8d57QXziEx2srBxfKSiPA0VR4HnecS/CN99MYmdHcPSY8XgcJycnY7+/KysDT4rqo8DzPAzDIAsiguPQNI1kMomDg4NpD2VmGaeVWZIk+P1+PHr0yMERvUilUrEDKC7aRJt1Uc9C0zQUCgWsra1hdXUVOzs7pN3cI1ihXQTCRRBhj0AgOIJhGNje3kan03H82J1OB4qiXPm4eDyOVquFwWAAhmHs/0RRBE3TYBgGPp8PFEWhXq+j3S7ia19j8JnPpPGv/lUUg8HgWlWBqqqCYRg8evTozGSv3+/PhKgHPHvfyuUystksHj165Lg4pSj6pcKKIAhXtq14WVSIxWIAcGkrsVvUajVbXPL7/QiFQggGg4hGo6BpGp1OB4eHh+d+JqPRKMLhMDY3N11tG5pEtWW1yqDbpfCVr5RfEJIvEpTHwefz2YnfTnLvXgnDIYU7d3p49dXxqwGtFrVFr7oQBGfFUgLBgqZphMNhMAyDer2OVqtFqveuid/vv3FnQzabRblcnojwNCtzOifQNA1PnjxBOp3GxsYGer0eEfg8QDgcJom4hEshwh6BQHCEfr/viqhnHfsqs9hoNAqfz4fd3d1LU0NZloXP57PHKgjAP//nj6DrCjKZDJLJJIrF4pWta5IkIZFIYHt729Egg2lQqVQgyzLy+fzE04dFUUS/358JH73n4Xke0Wj02q+ZG22inU7nzOePZVkkEgksLy+j3+/j4ODAXjzJsox4PI5CoeD6uWtVWf76rx/inXeirrTG3r+v4O23E7h7t2Qf+ypBeRxEUXRlgbOyMsDv/75zIlwqlUKz2fTkYsztVunTSJJEFkME16BpGsFgEIFAAABsocnn89mbfPNSzeUGN21hjcfjME3TcUsEwjN0Xcfu7q49l9jY2MDTp09dm+cTLoZlWSwtLUEURVKxR7gUkopLIBDGxjRN1Go11wIYdF1HPB5HtVp9YTecpmmsrq5ClmXs7OxcaWRtGMa5Xiy9Xs82F06lUohEItA07VyRkGVZrK6uolwuu2LYPA1arZY9UZ6kGXgikUCr1cK//bcK3nsvOJFEU6fI5/PodDrXXli8804U3/pWEoJg4BOfcGeSbBgGms0mjo+P4ff7kUql4Pf7AQCZTAbFYnEiFQiKouPll+v4wQ/CeOutJBRFx8c/7uzfnM/3HU2RvQpVVaHruuc/+5lMBgcHB54U9t59V3XtfHieeDxOwjMIrkJRFGiaBk3T8Pv9CAaDkGUZsizblf3D4dBzoQpeQVXVayey53I57O3tzfzGqtex5hLAs3sKACLuTRCO47C2tgafz0c2qAhXQir2CATC2Jy+8bt1/FarhVQqdcbkPxQKIZ1Oo91uo1AojN0CY5omTk5OUKlUoCgKUqkUkskkjo6ObPGGpmmsra2hXq/P1U6xtTuby+VsgU/Xdei6juFwiMFgYIeBODmRttLs7t17JpKc9tGbZFXPdYlEIuA4Dpubm9MeypXs7++jWCxifX0dS0tLOD4+dtwf7ircbI11szrvPDiO83woTjweh6Zpnk3sdPN8eB4i6hEmyWkvR+v/o9EoVFXF3t6e5zcEJk2n07m2YBGNRjEcDl3bTCa8yNHREdrtNvL5PEKhELa2tkjbuYtwHAdFUaCqqr1xQCBcBRH2CATC2FAU5foC8vDwECsrK2AYBoFAAIqiQBRFHBwcoF53tsLLau+oVqsIh8OIx+OIx+MwDAMsy6LRaMylWXa73caHH34IlmXBcRx8Ph84jgPHcRBFEaFQCCzLgqIo22PsdDjJYDCw/384HKJc1vHf/psMAHj11coL4py14B4MBlhZedGD7Xvfi+DttxOOJYQ6BcdxSCQSN06SffXVCkTRnIioYWF5KaZSKQQCAdfCUi5i0uKbm/A8f+3qkkmjKArK5fK0h3EhkzwfSGgGYdpYycyZTIb48D3HTdpwRwlTIzhPp9PBo0ePkM1mcefOHQyHQxwdHU18o3DeEUUR+XyeCHqEa0OEPQKBMDaTmKT2ej1ommZPJjqdDp48eXJuW61TmKaJarWKarUKSZLAMIzjFWteRNO0S6t9KIqyBT+fz2f7FgqCYAeW0DSNP/kTBm+//WxSEomo+Pf/vot6vW5PAq8Kzuh2qTNfvUImk0G3272WMPZ89eE0RC4rbCOZTGJpaenvxNeyq9W28wbHcWAYxtOvmeUp5/SGxyzCMAxM0yS+RARPQFEUYrGYp0X3SWMYxrU/n1ZrM2HyaJqGp0+fgud5JJNJZLNZRCIREq7hIH6/n4h6hBtBhD0CgTAWpmlOTOiqVCqIRqN49OjRRJ7vNKTl46dY7/lgMLj0dfnUpxh88pNLeP/9ANrtFvp9DclkEqIoolgsQhCESyfnll/aJHzTRiUYDEIURTx8+HCkx1erDL73vQg++MCP999/Vr047cq1UqmEUqmERCKBTCYDTdNQKpVcr+Dzcmv1qLgVnOEkiUQClUqFGPbj2ftFXgeCV6BpGqqqolKpEGHq77iJsAfcrNKP4Bz9fh/b29vgOA7JZBLr6+vY398nlZQOQM5twk0hUjCBQLgxpmnCMAzs7e1N5PlOTk5AURSCweBEno8wHoqi45vf3MXduyX8/M8XUSqVUCwW7fRAv99/aQv3q69WcPduCa++6g0vQ4Zh7OCJUatUrcTW99+X8dnPNibafnsV5XIZDx48QLPZxNLSEm7dumW/N25w/76Ct95K4v59xbXncBuWZT1tgM8wDARBQLU63nlWrTJ4550oqtXZbmO9Kk2dQJgGy8vL0x6CZzBNE8PhEKFQaOTfuWmSLsF5hsMhdnd3USwWkc1mSZWZA4TDYfI6Em4EmfEQCIQbYfmrPX36dKKtqZVKBYlEguwKzgjPt53yPG9XPAmCcGkAiRstq+NUjaVSKfT7/Wv5ybzyStVuJT7PZ9ALlMtllMtlJBIJu0XXjQq+SQYmuAVN055eUKZSKbRarbGvyZYIC0y/wnQceJ4nCySCp6BpGhzHTdzn1Mt0Oh0EAoGR7QNomvZ85fSiUavVEA6Hkc/nsbW1Ne3hzCzW5hyBcBPIbIdAIFwLKy212+3i8ePH6Pf7E33+w8NDsCzramURwT2snXZrwd1sNvGjHwn4whdu4Uc/ejaZKRR8eP31HAoFHwBnq4duWjXm9/shyzJ2dnaufvApFEXH668f4fXXjzwp6p2mXC7jww8/PFPBJ0mSY8e3hFonX4dJV5ZZwTFeRZZlHB+PL8S98koVd++WZlqEBX7qVUQgeAmappFIJKY9DM/A8/zIc0nL77jT6bg8KsJ12d3dhc/ng6qq0x7KTCIIAuLxuKc3DwnehlTsEQiEa2G13k7TPL5WqyEejzu22z0P3l+zQr1eRyQSQTabRa/XAwD87u9mUSgI+N3fzeJ//s8nePPNJN5771m79be/veNo9dBNq8ay2SwqlcpCVAlYFXzJZBK5XA7NZhMHBweeFLQmXVnmZZFIVVVomubIgndeUox5np/2EAiEF6AoCjzPw+fzzX0Y11XQNA2e5y+t3j9NJpPB0dERET88iK7rODg4QDabhaIo0DQNrVYLlUrFk/MHryCKIqLRKGT5mQ8zqTIn3BTmq1/96lenPQgCgTAbeEHUA4BWq4VkMol2u+2I0PLuuyreeisJRdHx8Y+TXWA3sRJ3VVUFwzCQJAkf+1gf77/P4mtf20UyqeGll7rY2+Nw714JiqIjn+9DUXS88kr1hSCNapXBu++qyOf7I4VsiKKJj3+8c61ADlVVIUkStre3r/33XsR1xz0NWq0WqtUqotEo4vE4ut2u5wzfLzs33ECWZTAM48nE2Ww2i5OTk0t9KxeNRCLhaTGWsLiYpglJkhAIBNDpdBZW+JBlGZIkjVRpHI/HIQjCxHydCden3++j0WhA13WYpglZlpFKpRCJRFCv1xfqPPf7/chmswgGg8hmswiFQnbwnEUwGMTy8jIEQQBN0+R+RRgLIuwRCISRMAwDnU4Hh4eH0x4KgGcl67IsO7LAnrQ4sOjwPA+/34+dnR1wHIf1dT/+zb+hkUpF8L3vRfCJTwzxcz9XtqsnLxPj3BZlWZbF8vIydnd3HRW1rHF3uxT+y39J4qWXOkgmvVcNaJqmHcSQyWTAMIynfKFuItRa3ERcDQQCnhT2JEmCoig4ODgglSx/B8/zxISc4FkoigLHceB5HjzPe+6a4iSiKEKWZXAcB13XwTDPrBMs4YfjuCsDf1RVRTwex/b2tuc2mAhnsex6rM3B4+Nj8DyPdDqNVqu1EJ0PLMtidXUVPp8PPp8PNE2DYRgEg0H4/X60220AwOrqKhH0CI5BWnEJBMLIeGmX9ODgAHfu3LmWN8tFONF2Rtp5R4OiKCQSCVSrVXQ6nTNtg3/4hwl885sxsGwSv/IrAorF4pXHczuQIZ1Oo9Pp2JMwp7DG+8d/HMb+voDf+Z0svv/9J44+h5McHx9DlmXIsoxSqTTt4TjCTdp4GYbxZMVBIpFApVLxdGLvpCFtuIRZgKIoBAIBCIJg21PMEzzPY2Vlxd5wsAQM0zTx8OFDMAxz5XUrnU4jFAphe3ubVCTPIKZpYn9/H8PhEPl8Ho8ePfLkfdRJrLZaiqLsc56iKDAMg0AggI2NDfR6PbIRR3AUso1JIBCuxDAMVKtVT+2yGYaBdruNeDw+7aEAuHkow6KRyWRgmua5lZ//7J8d4+7dEv7hP9yGoigjBTdcJ5DhukELkiRBkqRrB2aMgjXuz372WVv7pz893fb2UahUKmBZdm4qoG4SEMGyrKeug8CzMV2VML2I+Hw+UgVBmAkoisLy8vLcidGiKGJ1ddUWNBiGAU3T9j3E7/dDkiR0Oh2Ew2GEQiGIoohMJoNYLAaaprG6ugpZlrG5uen4BhthshweHqLT6WB1dXXaQ3EdWZYvnCtZnwG/329XrxIITkBacQkEwoVYu6jNZhPFYtFzO0vtdhvpdBr1en3qlSqknfdqFEWBqqp4/PgxtrY4vPFGBi+91H2h5Zbjhjg8NHD/fgaJRA2C4MzO7nXadimKwmCQx5e+ZGBjo+laFebHPtaDouj40pcqnj9v+v0+FEUBwzBzscAatY33dMtuLhdFo9HwVGXNrVu3oOs6jo6Opj0UTxEKhRxNdSYQ3MKq6olEIpAkCY1Gw9H5ViAQQCwWg6IoiEQi8Pv9rlkqWG23lljJMMyFArssy7Y1RyAQgCzLCIfDEEURkiRBVVUMBgMUCgXPbagQbkaz2YSqqmBZdi7mEefBcRxSqdTcbIISZgfSiksgEC7EMAw8fvzYsyXzVgJkPB6fepvwvKRIuoWiKEilUtje3oZhGC8k3z7Pd75D4a23aHzjG2v4uZ974MgYrtO2G41G8eUvM/g//4dBv588d4xOMMnzxol28f39feTz+YVJCAbOtux+5jPc1MODnsfn83lKaPQKgiBMewgEwsicrmJbWlpyLKxJVVU7RMYS2ERRhKZpL1TOMwxjX0/OExYZhkEkEoGu6xgMBuj1evZ9QJIk5HK5M48//ZzPc7py7zwBxDAMMAzj2UR2ws0wDAMnJydQFAXlcnnaw3GFQCDguUIIwmJAhD0CgXAhhmF4fkK1v7+P9fV1cBxHDJU9Sjweh6qq2N7etndo790rnfn6PJb49i//pQJJyjoi3I4qonEch1gshn/37/bQbocvHOOscRNPuefpdDro9XpIJBLY3993cniexToXv/jFLgzDmHp18PPs7u4ikUhMexgjMUkvUp/P5+rxCQQ3oGkakiQhmUyO5WdK0zRSqRRCodALwhlN04hGo2i322i32+A4DslkErIswzRNUBSFVquFcrl8xsM4nU4jGAzCNE37cb1eD+12G8Fg0NG2QpqmYRgGbt26he3t7TN+vITZxjTNua5mI2EYhGnor1pyAAAgAElEQVRBmURSJhAI52Dtqs3CjtrKygp6vd5IYQuEySEIAtLpNHw+H7a2tjAYDK59jFZLwP/9v6v42Z8tgaYn4yG2vLwMiqLw9OnTiTzfpHBKVGFZFhsbGygUCgtlZB6LxSDLMra2tqY9lDM8S5Zex09+8pNpD+VK3nknirfeStrehn/wByoePBDxO79TxMrK9a8Pl/HRj36ULK4IM4thGNA0DZubm9faTKBpGrFYDKqq2v8+D0uce/53T//cMAw8evQIuq7D7/cjn8+fezxL5HMDa5z1eh3lcnlhKsXnGVEUkc/n8fDhQ88XD1wXiqJw+/btS1vQCQS3mF+5nEAg3BjDMNDr9c4NOPAiBwcHtvcXYfrwPI9cLofV1VX0+308ePDgSlHvomCLP/mTAH77t2n8i3+RRLkccnPYAIBgMAi/338mMOO6oRtepVZj8Fd/5UetNt7foWkaqtUqMpmMQyObDYLBoGu+VONgVSrPwvXvdGDJ/fsKvvOdON5/X8abbyYdfR6O40grFGGmoWkaLMtibW0Noihe+XifzwdJkrC6ugpVVc+0up4HRVH2Y857rNVGu7GxgfX1dWSz2QuFCjcFDGucoVAIGxsbWF5eRi6XQyjk/nyA4A7dbhe9Xg9LS0vTHorjhMPhS1vQCQQ3IeEZBALhDJao9/Tp05lZGOm6jlAoNDem/rOI5b2TzWahqio0TcPW1hYajcZIv39RsEU+38ef/7mMJ084HB/L+PKXfa55nNE0jXw+bye3/fCHfvzSL62iVGLwzjvxkUI3vMwbb2Tw3ntB7O1xePnl+ljHarVaiMfjGAwGZ1q15hWKosCySXzzm20sL/c9F3SiqiparZbnq1lOB5bk832YpglBMPDbv11ytDXXMuKf53YvwvxjiVrhcNie3/A8j2g0ikwmYwdSJRIJqKqKUCgEjuMcO++t52dZduoVSJZYwvM8eJ5HIBBANBpdmHvQvNFut5FIJKBp2tx4xEqShEwmMxObbIT5hAh7BALBxjAMdDqdmRL1LPr9PlKpFE5OTqY9lIVCFEWkUimk02nwPI9KpYKdnR3U6/VrnUMXpQqLoolPfrKFvT0Ov/VbJayuhpBMJsGyrKPVU9Uqg+9/P4+NDRPV6jPvuF/6pVVUqxxKJQ6vv34084nH2WwfH3zgx717RSST4wtApmkimUwuxGcuEAjgD/8wiK9/XXZM4D2dtjvueRUOhxEIBM6Y2XsdUTTx6U+38YUv1B3324tGoxBFkVRNEGYeS9ASBAHxeByKokCSJLAsa/9neXotkreXVWUoCAIqlcnYdBCcwzAM9Pt9ZDIZdLvdufDIzuVyxNuVMFXIViaBQADw7CbbaDRmUtQDnu3+6bqOSCQy7aHMPRRFIRQK4datW8jn86AoCk+ePMHjx4/PiDx/+qdBfPzjL+FP/zR44bGsNlfgWaDDeQv8cFjHJz7RgSh2sbW1hZ2dHQQCAdy5cwfxeNyRv+n734/jq1/147/+159WGH7jG7tQlCHeeGM+QiL+5m8CKBQE/M3fBBw53snJCQzDsL2cbsostDrLsowvfrFrt5E6gRVmcv++MvaxGo0GeJ7H8vKyAyObbazr06IIHITFYBHFu1EgVbmzS7PZRLlcxsrKykjt5l5H07S58wwkzBakYo9AIMAwDDSbTUeSR6eJpmlIJBILUUE0DWiahqqqyOVyCAQCqNfr2N7eRr1eP9fc+xd/cQ2aRuOHP5TxG79xdO4xL2rBvewxw+EQlUoF/X4fsVgMsVgMpmneOMiBoih87nMpyHIPn/98ya6eyuWGeO21E7z3XvDKMc4CF1VFjkOv10M6nUalUrnxhsAo58C0SafT6HZP8JGPVBx77Zx8P9rtNjRNg9/vX/jrn8/ng6IoZMFPICwAVtAbYTbpdrugKArRaHTmKy+bzaZdRUrEd8I0IMIegUCAaZrY3t6e+Z2mfr9v+7vNi2eHF6AoCqqqYnl5GTzPo1Qq4eDg4Eo/w1isjx/+UMZ//I97eOml8z1wRhE3wmENe3scfvEXT85U9A0GA5ycnGA4HNoCn8/nQ7fbvfBcZhgGDMOc+Xk8HkckIiCR2Dx3DG4IYtPgtL+ZUwyHQyiKMpawar2+n/tcA/fvK460pjoJy7KIxWLY3d119LhOvx/D4RDRaBQcx3ky5GNSmKaJWCxGFlYEwoJwfHw87SEQxkDTNMTjccctViaNaZpotVrgeR4+n4/cgwgThzJnseeOQCA4hmEYqFarKBaL0x6KI6iqClVV8ejRo2kPZS6QJAnZbBamaeLHPy7hu9/14ZVXqo57Yl3GO+9E8dZbSdy9W8Jrr108gZdlGaqqwu/3Q9d1mKZp+xOdbl8yTROGYWBvbw/D4RBra2soFAo3FqYWnWg0inA4jCdPnox1nFHf50kTDocRi8Xw+PHjaQ/lSoLBINLpNB48eHDlY6tVBvfvKxP/PE+CZDKJSCRCqvYIhDnHNE385Cc/mUkLGcJPEUURuVwOrVYL+/uzbX8iyzKy2SwJ0SBMHHbaAyAQCNPFNE0cHh5OexiOcXJyglgsBlmWXUtPtZjnhTEAZDIZBINBHB0d4fj4GN/97jPhBcBEhRfL0+wqb7Nms2m3Qvj9flAUBcMwoGkadF23xT4AiEQiWFpaAkVRaDabRNQbg+PjY8TjcfA8P1Y64ajv82kKBR/efDOJe/dKWFkZ3Pi5L0OWZXQ63mwRfp5Go4FMJoNAIHBl5YPl8QdM9vM8CcrlMmRZdjQhlEAgeA/DMCCK4sxcownnY4VnzEOIBqnWI0wL0opLICwwuq7j+Ph4pkvfz4NlWSiKgmrVGZP7i5gFb7CbQFEUlpeXIYoiNjc37fNjWi2p121ZNE0Tg8EAg8EAw+EQuq6/0Jrb7XZRq9XAcRyCwSBomr6ytZhwMYFAYOw2mpu0pr7xRgbvvRfE3h6Hl1+u3/i5L8NK2x5HtJwkqqqi2WxiMLhc6JyXFvOLaDQadogGWWQRCPOL1QJJmF0URYEgCI5bXkyD4XBI7j2EqUCEPQJhgTFNE7u7u3PXwtBqtZBMJtHpdFzd/ZvXhXEul4MgCHj06NEZQcwNj7ZpYiVBt1otxONxKIoy8+bNwLNK0nffVSfqVTccDpFMJiduYv7SS13s7XG4d6/kStUswzCIxWKuBgs5/X6Fw2EwDHNlxfK8fZ6fxzAM1Go1W7gnCywCYf6gKAp+v3+uOk8WkUwmg0ajMRcbrJbFkXUvJhAmBelPIBAWFNM00Ww2Zz4w4yIajQYSiYSrz6EoOl577Xiu2nBTqRREURzbL22W6Ha7ePLkCQzDwMrKyrSHMzZWi+X9+8rEnrPdbkPXdSjK5J4TAFZWBvj2t3dca8MVBOHcxGcncfr9Oj4+RiAQcORYs46u6ygUCtMeBoFAcBFd18k1b4aJxWJgWXauxFnDMIgNBGHikDOOQFhQDMNAve5O65oXKBaLEAQBoihOeygzQyQSQTgcxubm5twKvhdhGAa2t7chCAJCodC0hzMWr7xSxd27pWt51TnB4eEh4vH4XFVGCYIATdNcfQ6n369+vz9ylUC1yuCdd6KoVue3qkDX9bnwbSIQCOdD0zQURbn2vWcRrn9ex+fzIRaL4enTp9MeiqP4/X4i7BEmDjnjCIQF5nlPknma5BiGgWaziXg87uhx5+k1Ok0gEEAymcT29rbrQoZX0XXdFqdmiefPyWlVktZqNei6PnalrJc+Y4IguO6t5/T71ev1AGCkTY1pVHdOg0W9phEIiwBFUZBlGWtra9cSUxbl+udlgsEger2efd+aFyRJmqtNTsJsQIQ9AmGBMAzDTgfd2dl5wVtv3iY5BwcHkCQJPM87dsx5e42AZ+LF0tISDg4OFj5ZrlqtguO4mar09NI5ub29jUgkcunrd55wd/p7Xvp7BEGYycTkbreLcDh85eOmVd05aXw+37SHQCAQXISmafh8PmQymZF/Z1Guf15m3jy+LXq93sJ1vhCmDzvtARAIBPcxTROmaaJer6PVaqHVap3xjbIW05/7XAMA5maSY1XtJRIJ7OzsOHJM67WZl9eIZVnk83lUKhXUarVpD2fqWKbHqVQKW1tb0x7OSHjpnBwMBjg5OcHS0hIeP3587qTdEu4A4LXXjl/43kV/D8/zCAQCEATBbjUdDocYDofQNO2F/64DwzDgeR48z4NhGEiSBEEQwHEcyuXy9V4ED3B4eIh8Po9SqXTpwsmqFpxnaJoGy5LpLoEw79A0jVAohFKpNFL7/SJc/7yOrutzGTBxVSo9geAGZKZDIMwxlnhnpd9elDZ13kJ7XigWi9jY2ADHcWP7LFkC6CuvVOciMIOiKOTzefR6vZkUL9zi6OgIGxsbYFl2Jlr4vLY4KZfLCAaDWF9fR61WQ7PZPFP1dp5wd/p7z/89giAgnU7bbbH9ft/+LLMsC1EUwTCMnXxqfdU0DYPBwBb/rOuh9RiWZW0xj6Iou5rZMAx0u11UKhXkcrmZbBHqdDrQdR3BYHCuvVRHQRAEGIYxl4tHAoFwFuuaT5gNer3eXF6bGYYhrbiEiUOEPQJhTjEMA8fHx2g0GhgMBudWbcxrpd5pNE1Dt9tFPB7H/v7+WMeaNwE0m82CoqhrmxbPm8D5PJqmodVqIZvNes7QeVZe+8ePHyMSiSAUCiESiYCiKLRaLdTrdUiSjt/4jSb6/Z+O/yJxMhwOI51Oo16vX6uCkqZpSJIEURTBcZxdiUdRFEzThGEY0DQNjUYD7Xb73HZba1I+C+LuedTrdUQiESLsCQJZYBEICwLHcdMeAuEaWGFPNE3PRetqKBRCPB4Hx3HkvkOYOETYIxDmEMMw0G63cXR0dO7PLXGg26Xw9tvPjO7nQai6iP39fdy6dQvlcnmsRbqXWh7HJRaLQZIkPHr06Nq/O28C53kUi0XcunULqqri5ORk2sOxmaXXvlKpoFKpAHiWEBeJRJBMJm2/s4cPH15aWaEoClKpFLa3ty+sNr4Iqw2/2WzeePw0Tc+0/8/R0RFu3749Nwumm0LSCQkEAsGbWFZB83CfSqfTCIfD5H5DmBpE2CMQ5ghd10FRFJrNJvb29i58nCUOfOUr5YUwDh4MBuj1eohGoyiVSjc+jtdaHm9KMBhENBpFoVC40URqngTOixgOh9jZ2cHy8rLtu+cFZvW173Q6MAwDuVzOriAOBPJ4660qXnmlimSSRTqdtpO6Q6EQWJa91ELAbWZd2LNaiyVJGkvgnHUkSZr2EAgEwgSxKrMJ3sdqw53VyniLcDhMRD3C1CHCHoEwB1i+UIeHh2g0GmeCMc7jeT+rRaBYLGJlZQWHh4czvys4DoIgIJvNYn9//8beYfMicF5Fu93G9va2Le55oaVxVl/7VCoFRVFwcnKCw8NDmKaJ73//I3jrrSQoisJ//s8qdF1HIBAAADQaDRweHk51zNMS9goFH958M4l790pYWRnPgLvX6yEQCIwk7Dn5vF6B47i59G8iEAjnY5omWJYlPnszAsuyMz0nF0URgUAA0WiUiHqEqUOEPQJhhjEMA8PhECcnJ6hWqyMvQmdVHBiHbreL4XAIVVUvbFGed6wE3JOTk4mLVNUqg+99LwIAePXVyswIyu12G7u7u1ha+v/s3VlsIwl6H/B/HTyLV/ES70NX98w6WUyeBslOvEEQBMECSdvIy+6D4UGSBw8CBBmgg4XXGwyyyGTtCfrF8CyQBDuBk2zmxYDgJEgAB0awszAWcPxgOJ7u1n1QEinxvqrIYlXlQUuO1LooiWRVid8PaHS3RJGfqBLJ+vgdaei6jmazaXRIluJyuZDJZKBpGra3ty8kk//hP2yj37fj13/dh16vh52dHQMjvcyo+TiffBLDF1/4AACffvqwbd71eh2xWAzHx8czvV2zCIVCRodACJkhXdchCALq9brRoZAx8DxvyepKt9uNeDw+Wr5F8/SIGVBijxALGr67VavVxjphI2eKxSJSqRTK5fK9XkhYZXHBVYYbcCVJMmQD7tqaOJrn6HLplkosD1vbU6kUCoWCJZN7Rh27uVwO1Wr1ymNOVUv4rd9agaIoWF/fmllM4zKqYu/58+KFvx+i0WgglUrN/HaNxrIswuEwgsEgVVEQMmf6/cdRcTwPPB6P5aorOY5DLpejhB4xHUrsEWIxuq6j1+uhUCig1+sZHY6ltFotqKqKYDB4r4UIVlpc8KZ0Og2GYbC3tzex67xLsujZsxokiRn922qazeYouVculw1vE70ro45dlmWvva/6/T5evnxp2jYcoxJ7+Xx/ohVzuq6D47hbRzRM+naN4vf7kUgkAICSeoTMGYZhIIoiut2u0aGQMQSDQezvW+d5RxAEZDIZAMZV9RNyHUrsEWIxmqahWCxSUu+eSqUS4vE4qtXqnU/arbq4IBqNwu1232sD7k3ukiwSRRUffGDtFuhms4mdnR1ks1l4vd57Lx8xghHH7rDF5qbfMzPff5QUsp5kMgm/308/O0LmFMuy8Pv9OD4+NvXzCzmrfGMYxrAFWXfFcRwymQzNbSWmRa98CLEgqzwJmlGj0YCu6/D7/Xf+2uFsQiu14fr9foRCoakkoZ49q13YqlyrcfjsszBqtcsvem76nJVIkoT19XUcHyv4b//tKRTl7seREYw4dh0Ox61VYmZm9a24wFl1gaZplv45jCuZTMLn81FSjxCCbDZLFVUmx3Gc6Z9jXS4XFhYW4PP5kEql6JgipkavfgixEF3Xx9puSG5WLpcRjUaNDmPqXC4Xksnk1Nq230wWDSv41tbES5e96XOTNu0koqZp+L3f6+K732XxR3+URDAYnMrtWB3LsqM/VsQwjOUrPtxut+W/h3H4fD74fD6qpCCEgGVZuFwuLC0tUSLGxBiGMW1ij2EYpNNp5PN5hMNhJJNJCIJg2dczZD5QKy4hFqJpGlXrTUClUkEkEoHX6320iVKbzYZsNovT09OZfY83tXvOshV0FvPkht/H3/7bPSwspGC321EsWn/pwCS1Wi0oioJ4PI7Dw8N7XUetxuHHPw7j1SsnfvM3j5HPz24outUr9liWRSgUMmRZzqyFQiFK6hFCRliWhd1uRygUQrlsrZnI86Lf75v2cTuRSMDr9Y4SeWaNk5DzuI8++ugjo4MghIyP5oZMBsdxCAaDqFarU7uNWo3D55+HkMv14HJ9lSDY2bHje99L4u23pam0RrIsi8XFRciyPNOtyS6Xjnfe6V74Xsf53KTlcj2Ioopnz2pTu73h98PzfbRaLcTjcXS7bvy7f2e79POeZ81mE8lkEt1ud+zNd//m30TwwQc5NBpAoeDEj360gELBgZ0dO/7+329MOeKvCIIAh8OBWs1aMzWHcrkcBoPBXCScE4kEVeYQQi5gGAYul4sSeybEsixisRicTifcbjf6/T4Gg4HRYY3EYjHYbDajwyDkTqhijxCL0HUd7XbbVE98VlYqlRAMBiEIwtSqIIeVY5LEwOXSR9tjP/kkhi++8AHAVLZQptNp6LpuqU1jkzRsEZ6VXq+Hra0trK0t48WLs5+r1bYmTxPLsuD58V9u/OQnEQAsfvKTCH7609f46U89+L//14OnT+XpBfnICIIAl8uF169fGx3KTFBSjxByFYZhEAqFUKlUjA6F/ILL5UIulwPDMGBZFh6PB4IgoNfr4eTkxBSdNJTUI1ZEFXuEWISmaTg+Ph6r6uW6SjFykdvthsfjQb1en8r1DyvHBgMGv/u7MYiiinfe6eLttyUUCjY8f16ceMVeLBaDx+PB1taW6doIp3VcmuF41zQNqVQXKyt+/IN/UAXPz65l1Mw0TUMwGES73R57zmOjAfzFX7jxne+c4u/8nTZ++ZdbEEUV3/52daY/3+EihkZjdlWCk5LNZlGtVtFut40OZSZEUaRWKULIJQzDwOFwUGLPJJxOJ/L5/IX5uwzDgGEY2Gw2eL1eeDweyLJsWCEDz/MIhUL0hhGxHErsEWIRw8TeOD7/PIQXL75KJJGrLSwsoNlsotu9+T66b+Jo2K65vHyxNVQUVXzrW42JJ/VEUUQkEsHW1pYpt2BO67g0y/Fusyl4910Ni4sxav05R9d1JJNJlMvlsZLN773XxQcfnOK9985+lrNs4z7P7/dD13U0m82Z3u5DhcNh+Hw+FItFUz4OTIPdbofL5aITMULIJb1ez7IjFR6bxcVF8Dx/7WM1y7Kw2WyjN2uMeHPKbrcjEAjQogxiOdSKS4hFyPL4bWizXFRgZTzPjzVj76HLGGbRGup2uxGPx7G3tzf2LLNZm9ZxaabjvVKpwO/3I5vNYm9vz+hw7qVW47C2Jo5ax+/L7/cjFouB53kMBgNwHDf2fNCbYphUfLfhOM60v0vXGSb3Dw4OprIJ26w6nQ4CgQBV7RFCLnE6nfB4PHNTwWxWHMfdmNQbGlbwBYNBOByOmb+WEgRhprdHyKRQYo8Qi3C5XKMT5NvMesaYFTkcDui6PlZFi5kSR1ex2+3IZrMolUqm3po8rePSbMf7wcEBlpeX4fP5LFftBUxuq3AgEEC320WhULhzW/hNMcxi6zFwVjlgtYo3t9uNdrttihlFs9TpdKhajxByJZZlEQ6HKbFnMJvNdqfXAizLQhAERKNRnJycTDGyi4LBIL1JRCyJEnuEWATDMBAEwZLznszI7/ej3x9vDprZEkfn2Ww25PN5NJvNuZohM6uqrftQFAXHx8dIJBKWTOxNKpGtKAqcTue9Zj3eFMOsEu0sy1puA7nT6ZzazFAzU1UViqLA4XAYHQohxITcbjcymQwODg4AnFVlMQwDWZZvrMx2Op1IpVIol8vodDpIJpMAzrpoZFlGp9OxXGW3UXRdv/MbMMOkbLfbnVli1m63z+R2CJk0RjfbdHVCyAXDE8tyuTzTd6weM57nsbKygkKhYOnKFpZlsby8jF6vZ9m2TwDY2bHjk09ieP68iHz++mTrMJn3zW82R5uFP/ywaNqkaz6fh6IoKBQKRodiiEQiAafTie3t7Qddz7jHx6QtLy+jUqlYajbTkydPUCgUTF25Oy3RaBThcJjmIhFCrqRpGvr9/qhj43yiSVEUDAYDsCwLjuNGFVvDtlBd16Fp2qVKLoZhoKoqWq3W3D7X30U4HEYkErlzRZyiKDPZ8u52u5HL5eh5hFgSVewRYmKapkGWZRQKhbGry8jtFhcXUa/XLZ3UA4BMJgNVVS2d1AMwStIBwKef7l97uWEL5p/8iYCf/9yLd99tmbY9GgCKxSJyuZzRYdzZpKohfT4fDg8PHxzPuMfHpFmxFZfjuLl9rmi1WgiFQkaHQQgxKZZl4XQ6AeBS5ZjD4bix4pdhmGuTPRzHwefz4a233kK73cbJyclczTi9i36/f6+xCSzL4unTpzg6OppaJ0QwGEQsFqOxDsSyKB1NiAlpmgZVVVEsFrG9vY1SScVnn4VRq9HMh4eKxWLQdR3FYtHoUB5kYWEBTqcTOzs7RofyYM+fF/Hee008f37zz+Sb32zivfeayOXOXjC/807XdG2450mSBFVVEQgEjA7lToYJ1LU18d7XEQgEoOv6RJLn4x4fkzasxLCaeW3EkCTJ6BAIIXNqWOnn8/mwuLgIl8tFVV9XaDab92pdHi7eSKVSiEQiE43J6XQim80iFouBZVlK7BHLooo9QkxGVVX0ej3s7++PFmXMalj8Y8eyLERRxN7enqVPfn0+H4LBILa2tiw3A+wq+Xx/rEqs//N/fPjiCx/efbeF3/iNEr797ds3Ghut3W7D5/MZPveMZVlEIhGUy+Vbk1WTmGE3vK1JGPf4mDSWZeHz+eB0Oi/Mr0ylUtB1fSLViJMUDAahqupYC5Yeq06nA6/XSydmhBBDDCv7lpaWRh0V3W7X6LBMY9jWfF/D1zLVavXBb7yJogiHwwGv1wu73U7PG8TyKLFHiElomjaqJHtzppPZt7JaxdLSEtrttqVfZDkcDqRSKRweHs5dy92zZzX86Z+68cUXPvz1v94xdbXeULvdRiwWG+uy01wIsrS0BI7jEAwGUa1WUSqVrr3sQ5fFOJ1O2Gw2S82muwrHcfD7/VBVFbFY7ML8JTMOSw+FQjg9PTU6jHuZ1LHfbDYhCAJtNCSEGGaYIGJZFtlsFru7u1RR/AuZTObByyl0XYfX6731DdPhrERFUS4kE3meRyKRgCAIo6pKSuqRx4ASe4SYgK7rUBQF29vbV74DZeatrFaxtLQETdMsPdyY4zjkcjlUq9W53I4siir+9b8+xNpa1zJJ7k6nA54f76l2WpW5uVwOuq7j9evX8Hg8iMViCAQC2N/fn8rJRjKZRK1Ws3w16cbGxmhOEsuycLlc0HUdDocD4XDY4Ogus9lsltzCDEzu2O90OnSCRggxheHijXw+j8FggP39fciyfOVlWZaFIAjgeR6CIMBms0FVVezvz75a/T7G2SIfCAQuJNPua3i/3iQcDiMajY4WpAz/Hn6druvUKk0eHUrsETJjw8Rdq9XCYDCAzWYDwzAolUqWnOdkdsOWCE3TsLOzY+kW3Gw2i36/b/n5gA9htSS3qqpQVRU+n+/WpMtNlbn3rWgazmLc3NwczbxrtVqIRCLI5XLY39+f6AbVcDgMm832KDZ4nx9+rmna6H6y2WxGhXQJz/MIhULw+XwYDAaWbcOdVFW6oihQVZVO2AghpjB8LLLZbMjn85e6cnw+3+jP8PXpsOJY0zTk83ns7++b7vyAYRi4XC74/X74/X5wHAdZltFoNFCtVi8k+RiGQS6Xm9jcweGG4usEg0FEo9Ebb4veACKPEaNb+SyXEIsYPgnpuo5SqYR6vW7pBJNV2O12LC4uQpIk7O/vW/o+TyaTEAQB6+vrRodC7iiVSgHAg6pFP/ssjBcvYvjww+LYiU2/349kMont7e0rqwREUUQsFsPGxsa9E0IsyyIWi8Hj8YDjOLAsi52dnYm1u0+zPfm+AoEAwtyby5IAACAASURBVOEwNjc3DYthaWlpNBNoeDLVaDQsm9ibpHg8jmAwSCduhBBT0XUduq6j2WyiXC4jGAwiEAjcmIDSNA2apmFjY2Pmyb1h4s7pdELTNCiKgl6vB5/PB7fbPap6O/9YO0y4Dbff8jwPjuOgqurERiTcNrvwyZMnpnoDjpBZoYo9QqZM0zRIkoRqtYpms2np5JLVpNNptFot0w25v6tgMAifz4eNjY3Rx8yY8CBXa7fbiEajD7qOu1Y0OZ1OJBIJHBwcXNv6U6vVEA6H4fV67zUPTxAEpNNp9Ho9nJycQJIk9Pv9iT7GmXFxEMuyhj6ODwd97+zsXPuznWftdhuBQIDm7BFCTGXYCur1ehEIBKBp2q0VbMPE2eLi4rXjeibN5XIhk8mAZdkLibthYvKmVtjh9+N0Oi98fJKPxwzDXDtj2uVy0WM/mVuU2CNkyoZVelZe2GAV56uHhkPurd626na7EYvFsLe3d6Eax4wJD3K1druNRCIx1gya69ylBdnhcCCfz+P09BStVuvGy/Z6PbhcrrETe3a7HRzHIRqNQhAEFItFVKvT205sxsVBwxMbowyrvympdzVJkqhajxBiWsPE07htqQzDwGazYWVlBYPBYJRgOzw8vDAyYhKGs+muSt6NM9tuFhiGubY63eg33ggxEiX2CJkyhmEm/sRLrra6uoper4dSqYRer2fpmVPA2fysTCaDk5OTS3PQzJjwmIbHUJk4GAzQ6XSQy+Wwvb091dsSBAGZTAblchnl8u2JQEmS4PV6r/18KBRCJBIZvWs/TCpJkoT19fWp/36Zcaai0TPcOp0OWJaFw+Gg55YrDJecEELIYzGsnhsu49J1HcvLy5BlGaqqotFoPHgTvSiKt86mM4vr3ih1OBymSD4SYgRK7BEyBedL5SVJMt3Q28coGo1CVVXs7OwYHcrEJJNJ9Hq9KxM0Zkx4TMNjqUwsFArI5/NYXV3Fzs4OFEWZ+G0MZ+odHR2hXq+P9TXNZhORSAQ8z19K0g0HUBcKBXQ6HctvuZ2UdrsNnufhcrmmslV4HPV6HblcDpubm/T88oZwOGyJE1NCCLmvYfLK5XKN/k4kEqMFWZIk3amq2+l0Ih6PW+KxU9M0uN1utNvtS5+TZZkSe2Ru0fIMQiZM0zSUSiX0+32wLEtz9WYknU7D7/dDlmUcHBxYvpLF4/EgnU7j9evXc51QeQwVe0MMwyAWiyEQCOD4+Hjs5Ns4gsEgYrEYCoXCrdt335RKpeBwOLC1tTX6mCAIyGaz2N/fv/LF87yLx+NwOp2GvpGwvLyMVquFUqlkWAxmw/M8VldXLXFySgghkzasqh/+++TkBLVaDXa7HbFYDA6HA91uF5IkwWazgeM4NJtNJJNJ8DxviaTYcEv93t7ehY/zPI98Pj9a2EHIvKHEHiETMtx8u7+/f6ltkkxfPB6HzWbDYDBAIBBAp9NBo9FAu922ZDvu8vIyms0mTk5OjA6FTJjX60UqlUKtVnvwDEie57GwsAC/34+9vb17PfawLIsnT57g6OgIjUYDXq8X6XT6TpV/82Y47+jVq1eGJd5dLhfy+TwlX88JhUJYWFigxB4hhOCrDqJhwm44g+78rNjhEg8rJPWGhknLcrkMjuMQj8fh8/kAjD+7kJDHhlpxCZkQXddpS6GBhq2ER0dHKJfLCIfDiEQiSCQSkGV5tJXYCtVvTqcTNpuNknqPVKvVwvb2NhYXFzEYDMaahfemWCwGv98PjuMgy/KoXfY+NE1DsVhEIpHAYDBAKpXC4eEhGo3Gva5vHiiKgsFgAEEQbl1QMi2SJOH4+BjpdBovX740JAazCQaDdFJHCCG/cFXl2ptLMKxY3cayLKLRKGw2G3w+HziOo8d+MvcosUfIBGiahqOjI0rqGchms43u/36/j6OjIwBnT/6RSATRaBSJRAKSJEFRlFHyrNPpQJIkDAYD9Pt9SJJkePIvFArN9Rblx9R+e51er4fd3V3k83lIknTnpFwgEEClUkGlUpnI8Vqr1eDz+ZDP51EqlSipNwZN00aDzI1Sq9VGc5GMftwyGsdxsNlsRodBCCFkBliWRTAYhK7rlNQjBJTYI+TBdF1Hp9OhljWDcRyHfr9/6ePDmYelUgl2ux2BQAA2mw21Wg3dbheiKEIQhNFMjuG8kXa7jV6vh36/P9Ph9CzLwu/3X5h3Ng92duz45JMYnj8v4n/+Tz9+9KMFSBKDDz44NTq0qRlWXGUyGWxsbNzaMs6yLERRhNfrBcdxGAwGE03mHB4ewu1233lG37ySZRkej+fBmwgf4vy24nknCALNsyWEkDnyZvUhIfOMEnuEPJCmafdqpSOTw7LsqPruJv1+/1J765tbLQVBABDG55/H8P77QD5/VgkjyzI6nQ56vR663e7U5vYJggBVVS2//OOuPvkkhi++OJuP8ku/ZMymUSPUajW4XC4sLi5ifX390ud5nkcqlYLT6QTHcej1emi1WiiXyxOf5TkYDCipdwfVahXZbNbQGMLh8Nw9VlwnFApR1QYhhBBC5hIl9gh5oOF2JmKccDiMwWAwkWRbp9PBZ5+58OKFF+VyEe+/X4YgCPB4PJBlD37ykxD+0T9i4fcraDabkCQJsixfWS14H2e3M38t3c+fF6EoDJaWZPy9v9eAy6Xj2TPjKqFm6fj4GIuLi8jlctjd3R19XBAEZDIZtFot7O/vQ5IkqkgykW63C1VVIYqiYVV7wWAQh4eHhty2mYiiCJfLRZUbhBBCCJlLlNgj5IHoRMJYgiAgGo1OtHV1mFAa/t3pdH6R8AvjxQsB5XIR//yfDyCK4miBAcMw6PV6kGUZsiyj1+tBkqQ7t/F6PB5UKpWJfS9mN5yn99f+Whulkg0//7kXwaCG99+fnypYXddxcHCAlZUVeL1etFotsCyLTCaDUqmEarVqdIimYMbZi5VKBaFQyJDEnt/vBwDDlneYCSW8CSGEEDLPKLFHyANNqyWT3M7lciGdTo8q5yZFFNUrE0vnE371unphrqLdbofX64Xb7UYgEBjN7BsMBuh2u6OZfjedgA5biudpXuPamogXL2KIRns4OXFgYaE3N5V650UikdFG2kqlAr/fP9rmfFdmTIBNwvBYAWCaxG+n00EkEjHktmOxGG3OxldzSQkhhBBC5hUl9gh5AFVVab6eARiGQSQSQTgcRqVSQalUmsntXpfwA87m9w23lA6xLAuv1wufz4d0Og2O46Dr+oXknqZpUBQFiqKA53moqjpXg/CHSbx//+/DAABJ4h5VMmocw2NkY2MDyWQS0WgUp6en964CM2MCbBLerKQ1A0VRwDDMqNJyVkKhEHRdn/tqTqfTiVwuB5Zlab4eIYQQQuYWJfYIeQBd1+equsoMeJ4fnchtb2+beh6dpmloNBpoNBqjj/E8D57/6qHXZrPB4XDAbrfD5XI96Pu5qVLL7FVc//JfFvDxx0l8/PGB0aHMFMdxSKVSKJVKGAwGOD4+hiAIqNVq957baMYE2CS8mVg3wzGtqiqKxSJSqRRev349s6R8KBTC6enj3Rg9jnA4jGg0SlsRCSGEEDL36O1NQu5J13WabTRjwWAQKysrUBQF6+vrpk7qXWcwGIzm8MmyPNpwenR0NJrNd1/DSq21NfFOnzPSMK7jYyd++tPX+MY3ukaHNFPpdBqSJI0qr/r9PjqdDmKx2L2vc5gAM2MCd5LMckwP2+xzudzMbpPn+bndYMxxHLLZLKLRKFiWpaQeIYQQQuYeVewRck+aplFib4qG7W1OpxN2ux0ej2e0ZKDdbhsd3tQ85CT1pkqtcau4Zl0F9Viry8YRDAbhdDrx+vXrCx8vFAp48uQJnE6nJZPX03DVcWmmY6dQKGBlZQWhUGjqy2+GFb93XczzGAiCgHQ6Ta23hBBCCCHncB999NFHRgdBiNVomoZerzez2W6Pmd1uh81mA4BRG5vP50M+n4fH4wHDMNA0bVTVdt/2RCvw+XzQNO3eiUuXS8c773Thcl1e0HHT5877/PMQXryIQRRVvPPO9Kvnxo3rsbHb7chkMtjf3790TOu6DofDAb/fP3et/rUah88/DyGX6104Jq46Ls107Oi6jl6vh1gsNvW5q5qmIRQKodPpzNXypkAgQEk9QgghhJArUMUeIXekqio6nQ4ODg5u3HBKruf1eiGKIgRBAHB2Unz+RE3TNJycnDyqwfBmmAc2DjNVQT1WDMMgm82i0Wig0+lceZmjoyM8efIEbrcb3e78tCdft/jjPsflrH/nWq0WdF1HIBCYekK21+vB5/NNdBv4pE3q/mcYBvF4HH6/nxJ6hBBCCCFXoMQeIXcwrByb96Hl9zWcjWS329FqtbC7u3vhxNRutwPAo6zKG2dTqaZp4DhulmFdctPmXzIZw4H/h4eH115m2OofDoexv78/w+iMdV0C7z7HpRHbgSVJgtvtnnpir9lsIhAImLpqfBL3v81mQyaTgcPhoKQeIYQQQsg1KLFHyBh0XYemaY9+vts0uVwuZLNZyLKMV69eXXmZx5jQGxqn4khRlFEVI3mc3G43QqEQNjc3b73s6ekplpaWZhCVeUwysWxE9emsqri73S6i0ehMbuu+Hnr/C4KATCYDhmEoqUcIIYQQcgN6pUTILTRNg6Io2NraoqTePXm9XuTzeVSrVezu7hodjiHG2VTaarXgdDpnGBWZJZZlkclkcHJyMlYSu9frQdO0iSV7azUOn30WRq1mbFXodSYd36y3A58fLzBtqqqafhvsQ+5/v9+PbDYLjuMoqUcIIYQQcgt6tUTIDYbz9DY3N0cn4izLIh6PI5vNIhgMGhyh+dlsNqTTaRweHuLk5MTocExNkiQwDDNaJkIel2QyCUVR7rRcoV6vY2FhYSK3P2yNXFsTJ3J9k2a2+FiWBc/zoz83JZg4jkM8Hken05nJbNDh8ozHhud5LC4uIpFIUEKPEEIIIWRM1IpLyA3a7TYODg5G/w8EAojH45AkCb1eD+FwGAsLCyiVSo9q0cMkLSwsoNvtotFoGB3KzH33uwv4H/8jhG99q4If/nC8WVjDdtx524b62IXDYXi93mvb0K9zcnKCp0+fgmXZ0dbo+zL7YhQzxceyLN56661L9/lwvupwPEO/30en00EwGES/37/wfDFNXq/3Ub1RwrIsFhYWIIri6P+EEEIIIWQ8jE5rPQm5VqVSwfHxMYCzE6l0Oo2DgwO0Wq3RZXw+HxKJBFRVxfHxMbXrvuGtt94aLcm4akviJBIWZvVX/srbOCuM1vAXf/HlWF+TSCTA8/xcLUx47DweD9LpNHZ2diDL8p2//unTp9jb2zP1BtTHhud5rKys4OXLl6OPhUIh+P3+0f85joPD4Rg9HwznsM7C22+/jdevX0NVzbthe1x+vx+JRIJm6RFCCCGE3BNV7BFyA7fbPfp3IpHA8fHxhaQecLadsN1uIxwOI5vNotFooFAozDpU02JZFrlcDgDwb/8tgxcvWCwsRPH8OQOGYUbD5lVVhaZpV97HVvWtb1VGFXvjKpfLWF5evnDfEOsatqIXi8V7JfWAs4SRzWajxN4MXZVgqlQqqFQu/i4LgoBEIgGO48ZaiDIJgUAAg8HgUST1IpEIIpEIJfQIIYQQQh6AKvYIuYGmaVhfX4emaXj69ClevXp1Y3WZw+HA4uIiisUiajXj28mMZrfbsbKygo2NDei6jmqVxR/8gQ+/8it1BAKDUeKKZVnY7XaEQiEEAgHouo7d3V10u12DvwNjrK6uolqt3mkWGzEfhmGwvLwMWZYfVMmVTCbBcdzEqzj//M+d+P73U/jBDwr4+tfvl3R8rJxOJ3K53J1bp2dhaWkJrVbLsq24TqcTCwsLsNvt4HkeHGfOZS6EEEIIIVZBb5EScgu/349wOAxZlm9tGe31ejg4OEA8HofX651RhOblcrmgKAr6/T4URYHX28Ov//op/H7lQjWapmmQZRmHh4fY3NwEy7JwOBwGRm6sw8NDRCIR8DwVVVtZPB4HwzAPbs8sl8vwer0T/534/vdT2Nk5S+6Ri3ieN2XFLM/zcDgclpzpyjAMYrEYFhcX4fF44HA4KKlHCCGEEDIBlNgj5Aa6rsPj8SASiYxdgddut3F4eIhUKoWlpSU4nc4pR2leCwsLd14CoaoqdF2f64rHTqcDWZaRSlkj4VKrcfjsszBqNTpJH/L5fPD7/dje3n7wdfV6PXS7XcTj8QlE9pUf/KCAfF7GD35AowPe5PP5RpvQzSQcDqPb7WIwGBgdyticTicymQxWVlYQDAbBsiwYhjE6LEIIIYSQR4MSe4TcgGEYuN1uVKvVO211bTQaWF9fR6fTweLiInK53IOrr+x2+4O+fpa8Xi+ePHmCwWAw2iI5Lo/HY8oT6ttMOrm1t7cHp9OJUCg0keubhp0dOz74IIMf/ziEFy9iWFsTL31uZ8c6xy3DMBOpIrLZbEgmkzg+Pp5YAubVqzJ+7/dcE02efv3rMv7wDzepDfcKLpcLzWbT6DAu4XkeiqIYHcadpFIpeL1e2O12mqVHCCGEEDIF1OdFyC1ardZoM+5dqKqKYrGISqWCWCyG1dVV9Pt9DAYDcByHwWCAcrmMTqdz63WFQiHE43H0ej0UCgVTD9HPZDIQBAEnJyeXBs2Pw+/3j3WfmM3amogXL2IAgPfff/hsPE3TsLe3h3w+D1mWTXmffPxxHD//uReSxOLDD4t49uyrKstPPonhiy98AIBPPzX/ht9gMIhYLAZd18EwDFRVhSRJ6HQ66Ha7kGV57NbMTCaDTqdz52rVm/zkJw68eMHhww/FiRxf5GYsy5qyKk6SJIiiePsFTUIURdjtdqrQI4QQQgiZIkrsEXIDlmXhcrkedB2KouDg4AA2m21UtdDv9+FwOJDJZKDrOprNJorF4rUz/Ibz/RqNxijRUygUTFfZlkgk4HQ6sbGxcemkuFbjsLYm4tmzGkTx6m2ODMNAEISZbZecpGFS63xy66EkSUKpVEImk8Hm5qZpKnV2duz45JMY4vGz4++Xfql7IdlUq3FYWpKhKAyePy8aFeZYGIZBIpGAz+fD3t7eKIHq9Xrh9XoRCARGWzsVRUGn00Gr1UKr1brymI7FYuB5HltbWxON89mzGqLRKP7W35rPhTKzxnGcaX7fzqvValhYWADHcabZistxHHRdHz1/OZ3O0Z9h6y0hhBBCCJkeSuwRcotJVRooinJp4Pnx8TG8Xi/C4TBWV1fR6XTAsixUVUWtVhslGfr9PhiGGVXBLSwsjLZt9no9KIqCXq93p3bhSeN5HoFAANvb21dWuoxT0SYIAjRNM13CchyiqE6lkqpSqcDj8SCTyWB7e9sUA/2H1XjvvtvCb/xGCcBZMm+Y3FpbE/Ef/2MUH35YRD5v3p8lx3HI5XLgOO5SMnqYvBtiWRaBQACCICCRSAAAfuu3GnjxIgzg7JgWBAGiKE48qQecHV//9J9K6Ha9KJUouTcJbrcbvV7vygQZy7KmfBzSNA2KosDn85liDmk8Hh9VEA4GgwtLRxiGoaQeIYQQQsgMcB999NFHRgdBiJkNE3vd7nROpvv9/qhlj+M49Ho9cByHaDQKj8eDdruNpaUl1Ot1tNtt6LqOVquFRqMBlmVHWxJFUYTf7zfsZG9xcRGdTufabY25XA+iqOLZsxpcrsvJKYZhkM/nUa/XTdl2aqRGo4FIJAK73Y52u210OHj7bQmFgg3f/W4Rh4cO/O7vxiCKKt555+x35LaftRk4nU4sLS1BURRsbW3duvFa13VIkoRms4lKpQKe5/Huu0GoahuyrCKd5vC//3cGongKVW3deF0PEQ6H79XiTi5iWRarq6sIhUKjdlHg7A0Yu90OURRxcnJicJRXczqdEARhoq3ed8FxHNxuN1KpFDweDziOA8Mwo79ZlqUFGYQQQgghM0SJPUJuMWwPvesSiLvqdrtotVrodDpoNpuo1+sQRRGxWAz9fh/7+xfnlKmqeuGy1WoVgUBgtIn2tkTFpMRiMaRSKSiKgkKhcG1Fmcul4513utcmekKhEFwu16Xvk5xpNBpIJpPo9XoTrST6X//Lg+98ZwnptIzl5bPrrdU4fP55CLlcDy6Xfun/oqjiW99qQBTVK5N4t/2sjeb3+5HNZlGtVnF4eHiv6+h0OnA4VGxuivjt3/aiUvHjRz9i4HK1RwnOSZNlGQwTwY9/7EIy2Znq/buzY8f3vpfE229L17bOWxnP8xBFES9fvoSqqhAEAcFgENFoFIFAAP1+3xQVcVfp9XpYWFhAuTz7WYvRaBSZTAZ+v5+WYRBCCCGEmAQl9gi5ha7rEx+EP47hTL1oNAqbzXZr9Yiu66jVaqNNqtM+KeV5HisrK7DZbDg6OsLJycm920QZhkE2m8XR0ZEp29/e9GaiaxY0TYOqqkgkEhNN3H7nO0uQJA4/+5kX/+SfnCUKPv/8bMvtsArvzf+fZ/Yk3nkMwyAejyMSiaBQKFxbXTouWZZhtzdxeurF8+cSwuHq1KsU/8N/cODjjwNYWODwV//q9CoDv/e9JL74wodCwYZvfcu4Fv9psdlsCAQCKJfLkGUZjUYDlUoF9Xod/X7/XguTZkVVVYRCIUiSNNM5gIIgIJVKjaryqCKPEEIIIcQcKLFHyC00TcPp6Sl6vd7Mb3vYditJEmRZHutrOp0OotEoHA4HOp3OVGaysSyLlZUVtFot7O3tPTgZFwwG4Xa7cXR0NKEIp+umRNc0ybIMj8eDQCAwscRtOi3jZz/z4l/9q4NRxd6bVXhWaK29jcPhQD6fh8PhwPb29sQ2S6+tifgv/8WP5WUN3/52Yer3TyrVRTJpxz/7Z344HOrUNmQP262fPy8+yoo9juMQDAYvVb1pmjb2Y62RhlWFs4g1Eokgn8/D5/OBYRhK6BFCCCGEmAyjm2ESOyEmpmka1tfXr1wIYVYulwuxWAwulwuKoqDRaKBcLk+symt1dRWSJOHg4ODB18UwDJ4+fYpCoXBhWYGZjbPhd5qePn2Ker2OYtHcG2fNgGEYRKNRhEIhNBqNe7feXqdW4/BHf5TEP/7HPJrN7Yle99DPfubGb/5mGh9/fIBvfOMskSwIAjKZDNrt9kR+D+cNx3F48uQJvvzyS6NDuZfV1VWcnp7OpF346dOno/l5hBBCCCHEfCixR8gtFEXB69evjQ7jXjiOg9/vhyiKcDgc6PV6qFarDzoZXF5exmAwwO7u7kRiFEURkUgE6+vrE7m+eWC327G0tIRisWjaOWBmYLfbkclkwLIsdnd3p9bm7ff7EY1GsbGxMZXr/5t/8wlqNRtEUcFPf/rVY9GwcrZer6NUKk3lth+zr33ta/jLv/xLo8O4s1AohEgkgtevX091SzbDMIjFYhBFkWbpEUIIIYSYGL1SI+QGuq4btnlwElRVRbVaxdbWFjY2NtBsNhGJRPDWW28hl8tBEIQ7XV8ulwOAiS64GFYVkvENl6nE4/E7/wznRSgUwvLyMnq9HtbX16c6u1GWZfA8P7Xr//jjA4iigo8/vliZp2kadnZ2EAwG4fF4pnb7j5WmaXA4HEaHcWfRaBRHR0dTT+qJokhJPUIIIYQQC5jemQghj4CmaZZpD72Noig4PT3F6ekpnE4nRFFENptFoVBAs9m89esjkQicTic2NjYm1tLrcrng9/uxs7MzkeubJ51OB8ViEZlMBtvb24bMgDQjm82GdDoNu92O3d1ddLvTn4HY6/Wmmvz4xje6Fyr1zuv3+ygWi0in09ja2rLE8hmzGAwGcDqdlvrdSaVSkGV5rMfs2/A8D0EQ4HK5EAwGwTDM6LGdYRjouk5JPUIIIYQQC6DEHiE3YFnWEoPU70qWZRwfH6PX6yEej996kuh0OhGJRLCzswNVndxMuUAgcKfFIOSiarUKh8OBXC6Hzc3Nif5srMjv9yORSKDb7eLVq1czve1hEmRSSe+7qNVqcLvdyOfz2NrastQ8UCMpimKpij273Q6fz4etra0HXc/5FtvhcTucn8dx3CRCJYQQQgghM0RvxRJyg8FgYMiJ+qxUq1WoqopsNnvj5bLZLE5PTye6gdNmsyEQCKBSqUzsOufRMEGby+Xmcrh9rcbhP/2nBXi9eSQSCRweHmJvb2/mcei6bmhS5PDwEL1eD/l8nqqsxtTv9y2V2MtkMqhWqw+qMIxEIlhZWRm12NJSDEIIIYQQ66NX/4RcQ9M0lMtlo8OYut3dXTidTiQSiSs/n8/n0e/3cXp6OtHbTSaTkCTp0bQ6G2l3dxccxyEejxsdykxxHIc//uMsfud3Ivj932fx8uXLibQo3ofRiT3g7DjQNG1uk7x31e/3YbPZjA5jLKIogud5nJyc3Ps6otEoIpEI7HY7JX8JIYQQQh4RemVHyA3mobVxMBhgZ2cHfr//UuVeOByGw+GY6LIM4Gy2ntvtxsHBwe0XJmPZ3t6G3+9HIBAwOpSpYxgGoVAIq6ureP994PnzU3zzm7uGxmSGxB4AbG1tged5pNNpo0MxPUVRTPEzO2847y6TySCVSoFhGLjdbsRiMRwdHd27gjwQCCAcDlNCjxBCCCHkEaIZe4Rcg2GYuRlE3+/3sbm5iXQ6jadPn+Lg4ACDwQDRaBR7e3sTT3DG43HUarW5SJxOm91ux8LCAlwuF3RdRzweB8dxj7bF2ev1IpFIQNd17O/vo9Pp4Nd+zeiozip8zZIk2tzcxMrKChKJBI6OjowOx7QURTFNootlWSQSCfh8PgBfLa/wer3gOA6lUule1agejweJRAI8z5vmeyWEEEIIIZNFiT1CrqBp2ujEal4oioLt7W2EQqFR5V65XEan07lwuVqNw9qaiGfPahDFuyfm/H4/HA4Hdnd3JxH2XAsEAkgkEmg2mygWi6PWwlQqBY7jHtS2ZzbDdnGHw4HT01PTtcmbKbGnaRq2trawvLyMwWDwqI6DSTJDYo/neYTDg0KXOgAAIABJREFUYYiiCIZhLsRzvp3abrff6TmJZVnEYjEEAgEwDEOt2YQQQgghjxgl9gi5AsuyqFarE10WYRWVSgX9fh+pVOrSXL1ajcP3vpfEF1+cVZW8//7dkyvJZBIHBwePeinJrMTjcRwcHFyYUyjLMnZ2dpDL5eD1erG7u2vpykie5xGLxeDz+dBsNrG9vW10SFfSNA08b56n1GGL/eLiIhRFQa1WMzok0xkMBoYm9gRBQCaTuZTQu4rf74fb7cbm5ua1yT2O4xAIBBCJRMBxHDRNMzxxSQghhBBCps88ZyGEmIiqquh2u0aHYZhWq4WXL19e+vjamogvvvDhvfeaePbsfokCM1U2WVkikUCv17ty+Ygsy9jY2EA8Hsfq6ipOTk4s15rLMAzC4TAikQgkScL6+joGg4HRYV1LVVVTJfYAoNfrYX9/H9lsFp1OZ25GC4xL13Vomgan0wlZlmd+++l0euzHQpZlwfM8XC7XpecmjuMQjUYhiuKFWY/0OEsIIYQQMh/MdRZCiEmMU0Exj4bJvPu24QJAvV5HIBBAvV6fZGhzx+/3Y29v79rPq6qKQqEAj8eDVCqFQCBgmeo9t9uNZDIJlmWxu7triST7YDAwXWIPADqdDrrdLsLhMM3bu8JgMJh5Yi8YDI5ab++CYRgIgjD6fWBZFsFgEJFIhJ6zCCGEEELmmPnOQggxAZZl4XQ6jQ7DdERRvVf77ZDb7UYwGLwxIUVuFwgExq4qbbfbWF9fRyKRwOrqKkqlEqrV6gyivDu73Y54PA63241qtYpSqWR0SGMrlVT8wR8I+OVf5u6d9J6WarWKeDxudBimtbCwgGazOZPxAIlEAsFg8F5tsizLIhwOo9PpgGVZpFIpsCxLCT1CCCGEkDlHrwYJuYKqqoa0ZplJrcbh008j+PTTCGq1h7d0xeNx5HI5nJycXFrIQe7G4/Hc6T7UNA2FQgEHBweIRqNYXFw0VTLAZrMhmUxieXkZAPD69WtLJfUA4Cc/seP733dgbU00OpRLut0utWVeo9VqwWazIZPJzOT2hltv7/v7x7Iscrkc0uk0bbolhBBCCCEAqGKPkEs0TUO32zVtVdOsrK2J+NGPFgAALpf+oEo9j8cDURSxsbEBRVEmFeLccrlc99oK2263sbGxgWQyiSdPnuDo6AiNRmMKEY7H4/EgFApBEARIkmTp4+NXf7UJQfDgb/wNWlJhJcViEZ1OZyYVjQ6H48Ht2rThlhBCCCGEvIkSe4Sco+s6ms0mDg8PjQ7FcM+e1SBJzOjfD+H3+9Futy2btDEbnufvPXdOVVXs7+/D7/cjkUggEAhMtTW6VuOwtibi2bMaQiEdgiDA7/fD6/VC1/VRq7CZF2OMw+OR8fw58PKludpwAYzuW5vNRr+DV+j3+7DZbKPNy9OSSCSmdt2EEEIIIWR+UWKPkHM0TUOj0YCu60aHYjhRVPHBB6cTuS5JkhCNRidyXfOO53kwDINer/eg62k0Guh0OsjlclheXsb29vZUZoz99/8ewYsXZ9tt/8W/YEazAXd3dyFJ0sRvzyi9Xs/UbZH9fh/BYNByLc6z0Ov1cHR0hHQ6je3t7Tsdl36/H5FIBJqmQVVV6Lo+ev7gOA69Xg/FYnH0cV3XqeKOEEIIIYRMFCX2CDmHZVnLVw6ZUbvdRiwWMzqMRyEQCDw4qTc0GAywtbWFbDaL5eVlbG5uTjS553Q68eGHIjweCX/375bx5ZfGtf3Ogq7r4DjOlJuHC4UCFhcX0Ww2H1VCdVJqtRp4nkc2m8X6+vrYvwdutxsOh+PaZJ3b7R7NxPR4PJMMmRBCCCGEEAC0PIOQS5LJpNEhPDqTTEbNO0EQJrp8RNd17O7uQpZlrKysTKzqzOVyIZ/Pg2Eq+JVf2YLN9riTesBZm7NZt2nLsoxKpYJMJmPqykIjnZ6eotPpYHFxceyvGVbQXodlWTgcDoii+ZaqEEIIIYSQx4Fe3RNyDsMwU2lHnHehUAgnJydGh/EoOByOe8/Xu8n+/j4kScLS0tKDr8vn8yGXy6FcLs/0516rcfjss/BEtjjfR7/fN3VVVqlUgqqq9ObFDQ4PD8FxHCKRyFiXdzgcY12O2m8JIYQQQsi0UGKPkHM0TUO9Xjc6jEdFEATouo5Wq2V0KI/CQxZn3Obg4AC6riObzd77OpLJJJLJJI6Pj3F6OpkZjeNaWxPx4kUMa2vGVEfVajX4/X5Dbntc29vb8Hg88Pl8RodiSpqm4eDgAJFI5NbKRpZlYbfbZxQZIYQQQgghV6PEHiFvaLfbRofwqLjdblpGMiGCIEDTtKnNgRy25bpcrrErls6Lx+Pwer3Y2NgwJEH+7FkNH35YfPAW5/uq1+vgeR42m82Q2x+Hpmn4f/+viP/6X1Not79qG2YYBgsLCwiHw/D7/eA4Y6oezaDb7UKW5VvngtrtdnpsI4QQQgghhqPEHiHnMAyDfr9vdBiPRjQaRTgcxsHBgdGhPAo+n2/qiw8GgwH29vYQiUTg9XrH/rpoNIpAIIDNzU3DFtCIoor33y9DFI1bXtHv901fDff7v8/hu99l8cd/nB21iNpsNoTDYXi9XiwsLGB1dRXhcHhuW0iPj4/h9/tvrNpTVXVu7x9CCCGEEGIetBWXkHM0TYPT6YQsy0aHYnkOhwPhcBjb29t0f06Iy+VCs9mc+u1IkoSjoyOkUim8fv361rmTwWAQoVAI29vbc79Vutlswu/3o1KpGB3KtYYVjb/2awEEg3ns7u6O5ovu7OwAOKsOTSaTCIfDKJVKqNWMqYI0iiRJaLfbyOVy2N7evvIylNgjhBBCCCFmQBV7hJzDMAwEQTA6DMtjGAaZTAaNRoOSehNkt9snuhH3JvV6HZIkIZ1O33i5UCiEhYUF7O3t0eZjAOVyGU6n09SbZ4eVjfX6JhiGwcrKChYWFi4kZTudDtbX11EsFkcVfGavRJy0o6Mj8Dx/bUsuy7LUiksIIYQQQgxn3jMPQgwyz7OlJiUajYJhGBweHhodyqNhs9nAsuzUW3HPOzw8hCAIcLvdV34+FoshGo1id3d3ags9rGY4A9HM23HP29raQrVahcfjQalUuvT5er2OV69eoV6vI5FIYHV1FYFAwIBIZ09VVRwdHV37/VJijxBCCCGEmAEl9gg5R9f1mbQ6nlercfjsszBqNesnFHmeRyqVQjAYpLl6EyaK4syrHxVFwenpKVKp1IWPezwerK6uwu/3Y2tra6bJRivodrum34573unpKb788ks0m81rH49OTk7w6tUrVCoVLCws4MmTJ3A4HAZFPDvtdpu23xJCCCGEEFOjxB4h57AsO/N2wrU1ES9exLC2Js70difN5XJheXkZDocDGxsblOyZMI/Hg1arNfPbLZfLAIBwOAy73Y58Po90Oo16vY7Xr1/TspkrVCoVeL1eS85fu+3xqFKp4PXr12g2m1hcXITL5ZpxhLPBMAyCwSCePn0KTdOuPM51Xbfkz5gQQgghhDwutDyDkF9QVRXtdnvmrVXDQfbDv62IYRhks1lUq1WcnJwYHc6jNMv5eufpuo6joyOk02lEo1G0Wi28fPly5nFYiSRJ6Pf7ePLkCY6OjmZeBfwQ4z4eHR8fQ1EU5HI57O7uPqpEPsuyWFxcBMdxKBaLqNfrV15OUZQZR0YIIYQQQshljE4DYggBcJbAePny5a0bQMllwWAQ4XAY6+vrRofyKPE8j9XVVbx8+dKwmV65XA66rmNvb8+Q27eiYDCIaDSKfr+Po6OjR7lIJhwOIxKJoFKpoFarWT7ZxTAMlpaWoGnatdtwz/va175GVXuEEEIIIcRQ1IpLCM4G3suyTEm9e2AYBgsLCygWi0aH8miJooherzfRpN5dZzseHx9DEARaLnMH1WoVr169Qr/fx+LiIhKJhKm35d5HuVxGoVCAx+PBysoKksmkpb/HcDgMlmXHSurxPE/LMwghhBBCiOGs++qbkAnSNA27u7tGh2FJXq8XmqZZqt3Qarxe78Tn6911tmOv10Or1UI6nZ5oHPOgUChgc3MTLpcLq6ur8Pl8Roc0EbUah08/jeC3f9uJP/uzPWxsbMDlciGXyxkd2r1Eo1FEIpGxF/9wHEeJPUIIIYQQYjiasUcIgH6/D1VVjQ7DkhwOx8wXjsybaczXu89sx2KxiJWVFTidzkfZVjpN/X4fW1tbEEURyWQSoVAItVoNrVbLso89a2sifvSjBQCAy6Xj/ffL2NzcxJMnT5DNZnFycgKO46AoCnq9HjweD9xuNxqNhukeMziOQyQSwdbW1tjH9mNdHEIIIYQQQqyFEnuEAHA6nUaHYFmaplF75hSxLAuO49Dtdid6vaKo4v33yxc+trNjxyefxPD8eRH5/OUtoIqioFqtIpVKYXNzc6LxzItarYZarYZkMolIJIJ4PI5isYhazXrLc549q0GSmNG/hzY2NpDL5ZDNZqHrOliWxWAwgM1mgyRJCIfDaDQaOD4+Ns34A1VVoev6nZKsLMvSfD1CCCGEEGI4SuwR8gssy5rmJNNKOp0OotGo0WE8WtOYr3edjz+O4+c/92Jvz47//J93IIqXkxwnJycQRXEq7cHz5PDwEAAgCAIymQwkSbJcFaQoqvjgg9NLH39z8QTLsojFYuh0Omg0GuB5HrlcDqurqygUCmi327MM+1qKokAQhGu34L6JknqEEEIIIcQMaMYeIb9g1blQRpNl2dLD8qftrksq3uTz+WaSQKvVuFH11f6+89rZe5qmoVQqIZFITD2medDpdNDv9+HxeIwOZWo0TcPR0REajQYAYDAYYHNzE6enp0in00ilUqao+u12u2P/HHieRyQSoeQeIYQQQggxHJ2NE4KzihJqx30YSu5d7a5LKt5kt9tnUtH04x+H8Od/fpbUePfd1o2z92q1GnRdRyQSmXpc8+Dk5ATRaBSpVAo2m83ocGamUqlgY2MDdrvdFEtFOp3OWHPzGIZBLpejVlxCCCGEEGIKdCZOCABd1y0548osNE2Dw+EwOgxTevashg8/LN5pScUQx3FTma93lT/9UzcAYGGhh9/5ncKVbbhDuq7j6OgI4XCYEroT0Gq1sL6+Dp7nsbKyglgsNje/T4PBANvb2ygWi0gmkxDF+yXAJ6HT6YyVWI3FYrDb7XTsE0IIIYQQU6AZe4TgLFExT5Uyk8TzPBiGMd2WS7O4aknFuCKRCGRZnsl8vUbj7Pi32XBjUm+o3W6j2+0inU5jb29v2uE9eoPBALu7u3A6naMEF8MwaLfbqNfraDabRoc4VbVaDaqqIplMotVqYTAYzDwGRVEwGAwQCASunbPncDggiiIl9QghhBBCiGnQK1NCfoESe/fj8/mgKAotHpmwUCiEYDCIYrE4k9v74Q8PkM/L+OEPD8b+mqOjIwiCMFb7IhmPLMvY2trCy5cvsb29jcFggGQyiUAgYHRoU9dsNiFJEpLJpGExNBoNBIPBaz9vdLswIYQQQgghb6LEHiG/UCgUjA7Bcmw2GxYWFsbeIklux3EclpaWEIlEsLe3N/U23OFyj0xGwR/+4Sa+/vXxN7MqioJyuYx0Oj3FCOeXLMs4OjpCoVBAIpGYiwTq/v4+3G43BEEw5PZrtRqcTue1FXkej4eq9QghhBBCiKnQq1NCfsGI1i+rczqd0HV9tO2SPIzX68Xq6ip6vR7W19fR6XSmfpsPXe5xenoKlmURCoUmHBkZarVaODk5QS6XMyzhNSuapqFWq422LrtcLiQSiZktqej3+5AkCbFY7NLnvF7vXCRXCSGEEEKItdCMPUJwNmNPVW+fK0YuUlUVDMNgeXkZkiRhf3+f7sd7ikajCIfDODw8nGmidLjU4z7LPYCz353j42PE43FUKpVJhkbOKZfL0DQN2WwWlUoFJycnM5m9aIRisYhAIIB0Og2v1wtd18GyLAqFAliWhSiK4DhuNOdx0kqlErLZLI6OjgAAoigiGo2C4ziq1iOEEEIIIabD6I/1zICQO9A0DV9++aXRYVhOMBhEMBjE7u4uYrEYvF4vCoUCWq2W0aFZitfrRTabxdbWFiRJMjqce1lZWUGj0cDJyYnRoTxqDocDuVwODMPg1atXRoczNYFAAIlEAoeHh2i321hdXYUkSXC5XBgMBhgMBnA4HGBZFp1OB81mE+12G4qiTOT28/k8BoMBer0eQqEQOI6byPUSQgghhBAyaVSxRwgwsZPBeePz+dDpdDAYDFAoFEZVNgcHB5Tcu4NWqwVd19Hv940O5d6KxSJSqRQl9qbI4XDA5/OBYRjLJoDHVa/XL8zu3NraQjgcxunp6YUWdbvdjnA4jHA4jHg8jsFggFarhXq9/qD76PDwEMvLy/D7/Q/6PgghhBBCCJk2SuyRuaeqKsrlstFhWJLD4bjQflmv18EwDJLJ5KOuJpoGXdfx1ltvYXNzE7I8/gILs2i1Wuj3+4jFYjPb5DsvstnsaLaeLMs4OTlBtVo1OKrZ6vf7o9bYmz7u9/shiiJyuRz6/T5OT09HifO73p4syzcu0iCEEEIIIcQM6NUqmXsMw9Dyh3uw2WzgOO7SgodarQZN0xAIBAyK7G52duz44IMMdnbshsbx5ZdfQpZluN1uQ+N4iGKxCFG83xIOcj2Px4OtrS18+eWX2N7enruk3l00Gg3s7u7i5cuX6Ha7iMfjePr0KYLB4J2uRxRFSuoRQgghhBBLoIo9Mtc0TUOj0YCmaUaHYjlutxuDweDK+06WZbhcrgutdGazs2PHJ5/E0O2y+LM/8wAAPv1039CYBoOBpWd5dTodyLKMZDKJw8NDo8N5NBRFQTAYxPHxsdGhWMrx8TGOj4/h9XqRTCYRCARwfHx8bYuuzWYDcDbzMhaLUVKPEEIIIYRYAr1qJXONZdkr27vI7TRNA8MwV36u3++PTpLN6pNPYvjiCx8YBnjvvSaePze+fVTTNPC8td9vKRaL8Pl8lBSZoN3dXQQCgVE7LrmbVuv/s3cnvW3sa3rAnxo5z7NIDZQs2bfRm/4A2WYXwNlknZNdgKxu0Mm2NwkQBDhBECDbuwyy86o/QtCL7NK415aswZREiZM4F8kqVlUWPmQf2ZY1kSyy6vkBgs+xqKpXFCmzHr7//9vHx48fMR6PUS6Xf/gcy+VyODw8xOHhIfL5PHRdd+3UYSIiIiJyl82+giR6BcuyMJ1OefH2QtFoFJPJ5IefMwxj7UOIWZD3t397i3J5PYZWbHrHHgCMRiNomoZSqYRKxdkOSLfQdR3dbhfpdPq7pe/0dNVqFT6fD4VCAZeXl/c+p6oqer0erq6uIIoiQqEQSqXSxj8fiYiIiMj92FJBnmXbNq6urpwuYyOl02lEo9EHux37/T58Pt9ad22Vyzr+5/+srE2oB3wN9ja9Yw/4ugQyHA7D5/M5XYpryLLM6d0L8OXLF4TDYWSz2fnf+f1+hEKh+RsVlmVhMBg82JFMRERERLRO1veqm2iJLMuCJEns1nsBRVGQzWZxcXEBXf9xKKbrOobDIYrF4oqr22xu6NgDvv787+7usL297XQpruH3+zEYDJwuY+NZloXz83MkEgkcHBwgnU5jf38fnU4HjUZjfjvbtjEajfhvBBERERGtPQZ75EmCIODz588PbqJOD0smk5hMJo/ed7VaDeFweK279taNYRiuCPYAoF6vQ1EUxGIxp0txBVmWoWma02W4wng8xqdPnzCZTJBKpVCtVnF7+/0em7e3t7Btm+EeEREREa01XnGT59i2DUEQMB6PnS5l44iiiGQy+cOL4G+Nx2Pouo50Or2CyoB2W8Kf/pRGu725wZibgj3LsnBzc4NCoeB0KRsvFArN9wSlxbm6usKnT58enN49Go1wfn4OwzA4OZ2IiIiI1haDPfIc7q33cvF4HKZpPnkD/263i3A4vOSqvvrwIYFff83jw4fESs63DLquu6rDsdPpYDqdIp/PO13KRovFYuzWc8hoNMLJyQlarRYsy2L3HhERERGtnc3fpZ3oGSzLQrPZfLBDgx6WTqeRz+dRq9We/DUPDYOIRqPIZDLQdR39fn8hP4/379v3/txEs64gQRBcEyBUq1Xs7u6iXq+z6+mFAoEAf2c5yLZt1Go1DAYDlMtlp8shIiIiIrqHwR55hmVZ0DTt3gbp9DSqqiKbzaJWqz3r/huPx5AkCcViET6fD7IsQ5ZlWJaFdrsNWZaRzWaxtbUF0zSh6zomkwmm0+l3wdZ0OsVwOHxwYEciYeKXX5qv+j7XgW3bkCTJNcsuNU3DcDjEzs4OLi4unC7nSdptCR8+JPD+fRuJhOl0OVAUhfuBOkgQBBQKhXnHsiiKnJhLRERERGuDwR55xng83phg4aWWFUhsb2+j1+s9OxSdTCbQNA2iKKLX62EymWA8HsMwjHu3E0URwWAQgUAAfr8fPp/vu641SZJQKBRg2zYmkwnOzs4W8r2tm9nEZrcEewBwc3ODw8ND+P3+td/b8vxcxb/9tzu4vvbj7k7Ev//3dUfrEUURkiSt/f3mVqIoYn9/H6qqumqZPBERERG5B4M98gTbtl19YRwKhZBMJvH3fx/Br79+vfhcVPdaKpWCoig4PT199tfato0vX748ejvLsjAYDDAYDB69rc/nQ7FYxOHhIU5OTp5d07qbdey5iWEYaLVa2N7eXvuf2X/9r3lcX/sBAP/v/wUdrubrsnUOb3CGIAgol8sM9YiIiIhorfGVKnmCm/Ys+1YikcDOzg5s28Y//+dV/Jf/Yi1snzlFUZDL5XB5ebmQ4y3CZDJBq9VyuoylcWOwBwCNRgOyLCMejztdyk/97d/eolicAAAEAY5PWQ4EAq5+U2KdlUolhnpEREREtPb4apU8wTRNVy1tnAkEAigUCqhUKri6uoKu6xCExT2tS6USBoPBk6fgroqqqjBN5/c+W4bZUly3sSwL1WoVhULhhwNV1kW5rON//a8z/LN/1sP//b/hjZ6y/FrttoQ//SnteLjphFAohFgs5srnIhERERG5C4M9cj3btmGapuu6vARBwO7uLhqNxjx4+9//O4j/8B+Av//73KuPn0gk4PP5UKlUXn2sRfP5fJhMJk6XsRRuDfYAoNvtotfrPXuy6KoDpkTCxH/6T9f44x9vN3rK8mt9+JDAr7/mPRluDodDjEYjLoEmIiIiorW3vm0TRAti2zaur69dd4EWj8dhWda9gRbv37cRCgXx7/5dHLquodPpvOjYiqIgn8/j6upqUeUuVDAYRL3u7FCDZTFN07XBHgBUq1W8efMGW1tbqFarT/qaWcAELG7vyMesy5RlSZIc606dhZpeDDfD4TB8Ph+X4RIRERHR2mOwR65mWRbq9fraLSVdhGw2+92U2kTCxL/6VxWMRhGUSiWEw2FUq9Vnh5qlUgmapqHf7y+y5IVIJBIQRfHFoeW6M01zrZeqvpZt26hUKtjf34dhGE+atOzlgEmSJIxGI0fOvS7h5qoFAgHs7Oww1CMiIiKijcBXreRatm1D13U0m+67MA0EAhAEAXd3dz/8fL/fx8nJCXw+H96+fYtE4ulL6WZLcJ8yzXbVBEFAoVBYq2Eei+b2YA/4OgDl4uIC6XQa6XT60dvPAqZEwp37KtL6UBQFe3t7EATB6VKIiIiIiJ6EwR65lmVZrgz1AMAwDAiCgFAo9OBtptMpTk9PUa1Wkcvl8ObNGwQCgZ8eV1EUFAqFtV2CqygKbNt2ZQfmzHQ6dfVS3JnRaISLiwtkMhmkUimny1lb0+kUqqo6XYZnFItFiKLIYI+IiIiINgaDPXI1t05OnU6naLfbyGQyj9622+3i48ePGA6HKJfLKBaLD160lkolDIdDDAaDRZe8EIIgQBAEVy+RMwzD9R17M6PRCF++fEEul0M8Hne6nLXU6/UQj8eRTqcZNi2ZqqoIBoO8n4mIiIhoo7j36pgIcHVAoigKptPpk29/c3OD4+NjhMNhZLPZ7z4fCATg9/vXcgnuzGQywWAwwNHREfx+v9PlLIVhGK4OLr+laRouLy+xtbX10w5Ur+r3+7i5uUEqlcLOzo7T5ay1105PzmQyDPWIiIiIaON45+qRPEcURdcGe5IkIRKJPHsy7HQ6RbVa/WF3VCaTWdtOvd+rVCpotVool8uuDMAMw/DEUtzf6/f7qFar2NnZWVlg+9oQaJVarRZardbaPi7W5b6cTU/+8OHpe4rOSJKEWCzGYI+IiIiINo77roqJfmddL4RfK51OQ9d16Lr+7K8djUaQJOlegKIoCsLhMG5ubhZZ5tI0Gg3ouv6kwQubRtd1T4YLnU4HjUYD5XJ5JeHea0IgJ8iyvLZbC6zLffn+fRt//OPti6Ynu/F3CRERERF5gzvbmYh+Ew6HnS5h4URRRDKZfPGS2el0ik6ng3K5DF3XcXp6inQ6jdFo9KylvU5rtVrI5XLP7lrcBLZtQ5KktQ1ylqXZbEIQBJTLZZyenr4ouH6qWfjzkhDICYFAYG07atflvpxNT34uQRCQTCZd2QFMRERERO7HV7HkWoIgwO/3u677KZ1OYzqdQtO0Fx+jWq3iL3/5CwKBAAKBAGKxGFqt1gKrXL5OpwPbtl05UXUW7HlRo9FAq9XC/v7+UoOWWQiUSGxGeOrz+dZ2GvSm3ZffSiaTrvt3goiIiIi8g8EeuZZlWQDcNUBDFEWkUilUq9WFHM8wDOzu7sKyrLXtBvoZXddd9fOd8XKwBwD1eh2j0Qi7u7tOl7IWYrEYbNt+VZhPD8tkMuzWIyIiIqKN5b4rYqLfiKKIP//5z/OAzw1m3XqL6tz59OnTQo7jBEEQEAwGFxZyrhPLsjwd7AHA9fU1jo6O4PP5MJlMnC7HUYFAAOPx2OkyXCkajbJbj4iIiIg2Gt+iJtcajUauCvUW3a33rXWZbPlU4XAYpmkudR82p3i9Yw/4uhdku91GqVRyuhTHaZq2smnBXpNOpz3/XCMiIiKizcZgj1x6wJulAAAgAElEQVTJtu213Y/qpVKp1EK79b61LpMtn0JRFBSLRXQ6HadLWQrTNF25xPi56vU6fD4fgsGg06U4qtfrQZIkPiaWoNfrwbIs2LbtdClERERERC/CqwRyJUEQ0Gw+fzriuhJFEel0GpVKZWnnWJfJlo+RZRnlchmapqFWqzldzlKYpskuIny9H5rNJorFIk5OTpwux1HT6RSBQAD9ft/pUlyl2WzOf79ySS4RERERbSJ27JHr2LYN0zQxnU6dLmVhlt2tB2zGZEtJklAul6Hr+lJDTqdZlsXurN80m01IkoR0Ou10KY4SBIFdZUvi8/k4PIOIiIiINhZfyZLr2LaNdvvhrrNN20tOEASk02nc3Nw4XYqjRFFEuVyGaZq4uLhwupylmk6nDPZ+Y1kWrq6ukMlknnSfbNrz+ykCgQAkSVrb7QXS6TT++q//GplMxulSXiQQCDhdAhERERHRizHYI9eZBWEPLWXcpL3kACCZTGI6nWIwGDhdimMEQcD29jYA4OzszOFqlo/B3n2DwQD9fn/+GPiZTXt+P0U+n0e73V67jj1VVXF4eIhUKgUAGzm5VxAEKIridBlERERERC/GK0dyndk+SQ9dBG/KXnLA1+8lk8l4ulsvmUwim83CNE2cnp46Xc5KGIbBPfa+UavVcHh4CFmWf7rMfpOe30+lqioajYbTZdxTKBSQSCTQbrdxe3uLUqmETCazcXsA+v1+WJbF5xsRERERbSwGe+Q6tm2j1WrBsqwffn62l9xr+P3+lXSnJBIJWJaFbre79HOtm1mXXjAYxM3NjafuA8MwuOfXNwzDQL/fx9bW1k/3V1zE83sdPfT7bNVCoRBKpRIsy8LZ2dn892C1Wp1377VaLYerfDqfz+d0CUREREREr8IrR3Id27ah6/rSjp9IJPDmzRsEg0EAX0O+ZU1TzGazqNfrSzn2OhMEATs7O/D7/Tg+PvZUqAcAk8mEHUQ/UK/XEQ6HGXo6ZHd3F7u7u2g2mzg5Obn35oZpmri6ukI2m3WwwuczzfUdFkRERERE9BS8OiJXWtZeVIIgIJvNwrIsBIPBeci3tbW18LAhHo/Dtm10Op2FHncT5PN5+Hw+fP78eW06lVZpOp0uLSzeZJPJBJqmYWtry+lSVsrpibixWAzv3r2DKIo4OTl5sCNvMBhA13UUi8UVV0hERERE5F0M9shVTNPEZDJZ2j5PkiRBURTU63Wk02kUCgXc3NwgGAzi3bt3yOVyCxt6kM1m0Wy6b0nhY2aB6dnZmSdDvRnbttm19wO3t7eIRCKe6tqTJAn7+/vI5XIrPa8oitjf38fW1hZubm5wfn4OwzB++jVXV1eIRqMoFAorqvJ1gsEgQ3QiIiIi2mjeuTIi17MsC5PJBKenpz/dXP81ptMpRqMRJEmCKIowTROtVgsnJyc4Pz9HOBzG0dERisUiVFV98Xmi0ShEUdyovaoWJR6PYzqdLu1nuCkY7P2YaZqQJAk7OztOl7IyFxcXmE6nK53emk6n8fbtWxiG8azl8JPJBGdnZ4hEIjg8PFzbx7AkSchms0ilUp4KiYmIiIjIfTg8g1xDFEX4/X4oivJoV8lrdLtdxONx/PnPf77396PRCKenp1BVFcViEW/evEG328Xt7e2z93HK5XK4u7tbZNkbo16vIxqNIpPJrN0k0FXipM7vJRIJFAoFjEYjBINBBAIBjEYjp8tautFoBFEUEQgEHp0K/FqqqmJ3dxeSJOHy8hKDweDZx5hMJjg5OUGxWMTR0REajcZadR/7/X7s7+8DAEM9IiIiItp4DPbIdba3t3F2dra043e73Z9uEK/rOs7PzyHLMnZ2dnB0dIRms4lms/mkfbLC4TBkWfbk0Azga1dkpVLB3t4e2u22Zzv3bNte2LJuN4jH48jn8/jy5QuGwyEymQx2dnbw6dMnp0tbumKxCMMwMBqNcHh4iOFwCMuyoCjK/I2M8XiMbrcLTdNefJ5CoYBEIoF2u41arfaqpfC2bePq6grhcBjFYhHBYPCn04xXKRaLQRAELsElIiIiIlfgVSO5iiiK8Pl884vTZTAMA5ZlIRQKYTgcPni76XSKs7MzhEIhFItFpFIpXF9fP7r/Xzab9eTAjN/TNA29Xg/b29s4Pz93uhxHcCnuP1EUBVtbW/NQDwAajQbC4TD29vZwcXHhbIFLpKoqIpEITk9PMZlMcHd3h1QqBUEQMB6P0Wq14Pf7EQgEsLu7i/F4DF3XEQqF5o+fWQezz+eDZVmo1Wr3OoJDoRBKpRJM08TZ2dm9abevNRgMUKlUsLu7u7BjvtZsojkRERERkRsw2CPXkSQJhUIBmqZhMpks5Rz9fh/JZPKnwd7McDjE8fExdnZ2kEqlvgv2VFVFMBiEoiiQZRk+n2+pHYeb4vb2FkdHR1BVFbquO13Oys32kqOv+72NRqPvnm+VSgVHR0eIxWJP3gNu0+zs7KDdbs9/l41GI1xdXd27Ta/XAwDIsoxCoQBJknB7e4vRaARBEBCJRAB87TYOBAIolUpIJpNoNBqIx+MIhUKo1WpL29NztpTY5/Mt7Xfyc9zc3ODg4MDpMoiIiIiIFoKby5ArCYKA7e3tpR1/PB4/eziGLMsYDoeIRqNIpVLY29vDH/7wBxwcHCCTySAcDsPn8+H29nZJVW+W6XQKTdOQSqWcLsURXgj22m0Jf/pTGu32z7/PWCz2w6Xppmni5uZm7SawPvX7ekwymYSiKKjVak+6/XQ6xeXlJSqVCnq9HgzDgK7raLVaaLVamE6n6Pf7OD4+Rq/XQ6FQgCAIODk5WfqgnuFwuDbP5XA47OmJ20RERETkLuzYI1cSBAGKoiCdTi9l0/ZZsCeK4pMvEHu9HvL5/Hx6r6ZpqNVqntj8/6U6nQ5yuRxubm6cLmXlTNN0/R57Hz4k8OuveQDAL7/8+Hnq8/kgCMKD3bGdTgeJRALb29u4vLxcWq3P8ZTv6zGqqiKXy+Hy8nLhIZRpmqjX6yvdx7PX6yGdTgPA0geA/Ew8Hkc2m+XQDCIiIiJyDXdfNZKnSZKEfD6Pbre78Cm5w+EQw+EQe3t7T14222w2YRiGa5cMLkOn00Emk8HW1haq1arT5ayUaZpQFMXpMpbq/fs2RiMBo5GAdltCIvH99OhwOPzo8/f6+hpv3rxZm6We79+37/35XD6fD/v7+2i1Wi+aSruOBoMBisUi3r17B0mSYNs2TNOcdxVqmoZOp7O0TjpRFHFwcABJkhjqEREREZGrSH/3d3/3d04XQbQstm0jFAotZZDGYDBALpeDYRhPDhPWIXTYNJqmoVAooNFoOF3KSs0GIixrCMw6CARs/OM/BvE//kceiYSJv/mb7ye65vP5eZD+ENM0IYoistnsvaEQTgkEbPzN32gIBB6fgv17qVQK29vb805jNz3mLcvCaDRCt9tFtVpFu93GaDTCdDqFoihIJBIIh8NLGxx0cHAwn1iuaRoURcFkMplPxmXYR0RERESbih175GqCIEBVVSSTyYVf8JumiVqtNu8KpOUYj8cwDGOpk47XkWEYrt9jD/h5d5sgCAgEAt8Ni/iRRqOBRCKBeDy+cVOl/X4/tre3IcsyqtUqBoMBTPP77sVN9/vBQdPpFIPBYN6RGA6HUSqVlnZuVVVxcXEBy7LQ7/fntciyjHfv3nliT0siIiIicie+RU2uN1uSu4xljYte4ksPm3XWeIVXgr1EwsQvvzR/uAw3GAzCsqwnPc8sy8Lt7S3y+fwyylyqYrEITdPw6dMndLtdV4Z6jxkOh7BtG5lMZuHHDgQCsG37h/v6TadTfPz4cd4RyqEaRERERLRpGOyRZyxjSm6hUHDNHljrSlEUKIqyFkssV0nXdc8vDwyFQs9avt7pdKDrOnZ2dpZY1WLt7OzA5/Oh3W57OlSybRuXl5fIZDLIZrN4+/YtyuXyQo49C/YeMp1OUa1W50u6iYiIiIg2CV/BkieIogifz4dEIrGwY4ZCIaiqiuvr64Udk+6TJAk7OzvQtO/3XnO76XTquS7Fb0WjUfR6vWd9zdXVFcLhMILB4JKqWpzd3V0EAgF8/vzZk4/xb2maNl9S3e/3EQwGoarqi44Vj8dxcHCAP/zhD8hms49ulzCdTlGpVH4aABIRERERrSPusUeeMVuS2+l0Xn3xJooiSqUS6vX6gqqjbwWDQezs7GAymeDi4sLpchxh2zYkSfLk0kxRFKGq6rP3VdR1Hc1mE8ViEScnJ0uq7vnC4TCSyeR8j7d8Po/pdIrz83Pouu50eWuj0WjcGxpSLBZxfn7+pK8VRRFbW1sIh8OwbRt3d3fodrtPvn8VRYEgCLBt2/OhOhERERFtDgZ75DmRSOTZXUDfKhQKME2Twd6SpFIp5HK57y7yvca2bciy7MlgLxwOwzTNFy1PbTabSKVSiEQi9wY2OKVcLsPv96Pb7UKSJBSLxfnUW3aIPazT6WB3dxeyLM/3xxNFEYlEAj6fD8DXN2wCgQBkWYYgCBgOh6hUKi/qgOx0OphOpygWi/PjERERERGtOwZ75CmiKL5oed/vhcNhRKPRteoGcpOtrS3EYjFcXFx4fnmiZVmeGKDxI7FYbD7Q4Lksy0K9XsfW1hY+ffq04MqeJxKJIBAI4NOnT54MaF9D0zQYhoFYLIZWq4V8Po9EIgHDMOZ7L87eYJlNEn5tUDoYDFCpVFAulxnsEREREdFGYLBHniIIAsLh8KuOMVuC+6MJi/Q6W1tb89CU9+8/LcX1GlmWEYlEXhWe393dIZlMIp/P4/b2doHVPZ3f70epVJoPZqDnM00T8XgcmUwGpmmiUqm8OPB9qtFoBMMwoKoqwz0iIiIiWnscnkGeM9u76zVfPxqNFlgRAV/30opGo/j8+TNDvd94tWMvmUxiMpnAMIwXH8O2bVxdXSGZTL7q+f5Ssixjb28PzWYTnU5n5ed3C8uyEAgEUKvV8Pnz56WHegCQy+WgKMrSz0NEREREtAgM9siTXtO11263kcvlFlgNFQqFeYcWQ71/4sVgTxAEpFKphXTZjUYjtNtt7O7uLqCy59nf30ev1/P0HpGLcHV1hePjY7Tb7ZXsR6goClKpFERRZLceEREREW0EBnvkOaIoIh6PP3q7TCZzLwBUFAXb29sQRRGhUGiZJXpKsVhELBbD58+fuVzxG6Zpei7Yi8fjsCxrYZ1Zt7e3EEUR6XR6IccDvnYUFotF5PN5pFIpxONxyPLXnS0SiQQODw9hWRZubm4Wdk6vMk1zpVODF/k4ISIiIiJaBe6xR55jWdaDkzLD4TBEUYRt2/MLvPF4jHa7DVVVEYvF5scQRfFFEzvpnwSDQe6p9xOmaXpuSWAmk0Gz2VzY8WZLcnd2duZTT19KkiS8ffsWhmFgPB5DlmWEw2EIgoCtrS3Ytg3TNDEYDHBzc8OJtxtGkiQkEgmIIt/zJCIiIqLNwWCPPMe27QeXx2UymXk3XqPRQK1WQ6lUQiaTgW3bsG0bo9EIZ2dnqyzZtaLRKEajEUO9B0ynU/h8PqfLWJlQKARRFNFqtRZ63OFwiH6/j+3tbZyfn7/4OJlMBqIo4vT09LtQXxRFBAKBlewBR8sRDofnv+e5DJeIiIiINgWDPfKkSCTyw649VVVRqVQgiuJ8w/urq6tVl+cZoVCIgwV+QtO0eZeoF6RSKQwGg6Uc+/b2FkdHRwgEAi8efpNKpdBut3/YqbvI5cPkjNm/CYZhwLIsqKrq2cnURERERLQ5GOyRJ/1+qVUkEoHP58N4PIYkSej1eg5W5i0+n+/BZdEE9Ho9lEolKIryqgmxmyIcDuP09HQpx55Op2g2myiVSjg5OXnRMQaDARKJBOr1uid+Hl5jWRY+fvw4X0Lt9/uRz+cRDAa5PJeIiIiI1hZfqZInzYY0ZDIZlEolxGIxbG9vo91uO1yZd/j9fti2vdKN8TeRYRieGNbi8/lg2zYmk8nSztFoNCAIAvL5/Iu+XhRF3N3dMdRzsd/vizgej9FoNCCKIkzT5J6JRERERLSW2LFHnjTb9D6dTuP09JThkgMSiQTG47HTZay94XCIaDTq+iXLwWBw6YGZbduoVCrY399Hr9eDpmnP+vpAIMBJtx4zHA7xj//4jwgGg9jZ2YEkSdx/j4iIiIjWCjv2yLUsy4JhGJhMJjBNc96lJ0kSJpMJSqUSms0mQz2HxONx1Ot1p8tYe+122xMde5FI5MV73z3HeDxGrVbDzs4OVFV98tfl83nous4w2qM0TcPt7S0noRMRERHR2mHHHrnSbHrt7ydgRqNRZLNZKIqCvb09aJr24HRcWq5Z1wuHDTxuFnb5fL6lLlN1WjAYxOXl5UrO1Wq1oCgKDg4OcHV19eg+jz6fD8lk8lUTdWnziaLIbj0iIiIiWjsM9siVxuMxqtXqvb/r9XocjLEmLMuCIAgQRZEdME+g6zrC4bBrgz1ZliGK4kqD3tvbW4zHY2xvb6Narf5wqbPP50M0Gp1P0V5FRyGtL4Z6RERERLSOuBSXXGc0GuH09NS1IYgb2LYNTdOQy+WcLmUjDAYDRKNRp8tYmmAwiOl0uvLzdjodXF5eYmtrC+l0+t7nIpEIDg4OEI/HIQgCl40TFEVhuEdEREREa4fBHrkOJxduhlar5eqwapHu7u4QCARcGyqEQiHH9q7r9/u4uLhAJpPB3t7e/O8LhQLu7u5wcnLCNwoIwNfOWf77QkRERETrhsEeucpsbz1ZliFJktPl0E/MlkWnUimHK1l/hmHAsiwEAgGnS1mKcDj86D53y6RpGk5OTiCKIt69e4dCoQBRFB2tidbP3d0dRqMRtw8gIiIiorXCPfbIVWzbRjweRyKRAPC1K6zRaPBCbE1dX19je3sbwNefFT1sMpkgEolA0zSnS1koURShqiq63a6jdUynU5ydnSEcDiObzUKWZaiqygEvdE+/30coFIJlWRBFvjdKRERERM4TbK4rIZexbXu+ZHE2pGEwGODu7g66rnM51ZoJh8MoFosAvu4l12w2uezxB1KpFBKJBD5//ux0KQs1+/l/+vTJ6VLuicfj8z0gb29vHQ8eaT3MBqpEo1H4fD4AYMBHRERERI5isEeeYNv2va69VquFwWCA8XjMbr41EYlEEI/HEYlEYFkWer3ed5ONvWy2TPTTp08wTdPpchYmm80iFArh/Pzc6VJ+KJVKIZ1OQxRFtNvt+RsERKqqIpVKIR6Pc+sHIiIiInIMgz3yJMuy5p19o9EIg8EAmqZB0zR28zlMEASEQiHkcjmoqgrDMDAajdDr9Ty/59mbN2/Q6/VcNaF1f38fg8Fg7b+nUCiEbDaLQCAAXdfRbrfR7XYdmeZL62MWuLNrj4iIiIicwmCPCPeDvvF4jEajgcFgwJDPYT6fD8FgEOFwGMFgEJIkwTRNTCYT2LaNXq+HdrvtdJkrE4lEUCqV8PHjR9c8Nv/qr/4Knz9/3qguuNmyaFVVMZlM0O125x3A5D0HBwfw+XywbRuapkFVVSiKAoDLdImIiIho+RjsEX1jtmx3FvJ1u1125qwJSZIQDAYRCASQzWYxGAxwcXHhdFkr9fbtW9fs+ebz+bC/v4+//OUvTpfyIqIoIp1OIxKJQFVVCIKA4XCIfr+PwWCwUWElvdzs99JwOJxv7aCqKsrl8jzgIyIiIiJaFgZ7RI+YXahdX1+7Ikxxg9nyt7OzM891SWWzWUSj0YUN0Wi3JXz4kMD7920kEqvduy+RSCCVSrlmIIjf70cikUAoFIKiKBAEAZPJBKPRCKPRCOPxGOPx2DXdlvRzR0dHUFXV6TKIiIiIyOVkpwsgWnezpVTFYhGj0YhdOGsgFothOp16LtQDgHq9jlQqhUAggNFo9OrjffiQwK+/5gEAv/zSfPXxniMcDi/ke1gX4/EYNzc38/9XVRWRSATBYBCpVAqyLEOSJOi6Dk3T7oV9HOLjPs1mE7lcjoM1iIiIiGipGOwRPZFt25BlmcHeGkin057aW+9bg8EAmUwGlUrl1cd6/759789VCoVCuL6+Xvl5V0XXdbRaLbRarfnfiaKIaDSKcDiMZDIJWZYhiiJ6vR6azaYnw2q3clNoTURERETri8EeEW0Uv98PWZbRaDScLsUxNzc3ODo6gizLr977MZEwV96pB2AeaHlt0rFlWeh0Ouh0OvO/U1UVhUIB5XIZk8kEjUbDc/eLGyWTSQiC4HQZRERERORyDPaInoEXac5LpVLQNM3pMhw1nU4xmUyQSqVQq9WcLudFgsEgB9L8Rtd1fPnyBQCQz+dRLBZh2zYajQbu7u4cro5eQhRFRCIRTsUlIiIioqXjK06iZ+BFmrNEUUQsFsPt7a3TpTju9vZ2ozuCQqEQl53+wO3tLT5+/IharYZsNotMJuN0SfQCs85iIiIiIqJlY0pB9ESCICAajTpdhqclEgkYhoHJZOJ0KY4bDoewLAuxWMzpUl4kHA6j1+s5Xcba6nQ6qFQqyGQyUBTF6XLomTRNw9XVFYeiEBEREdHSMdgjeiJRFBEKhZwuw9PS6bSn99b7VqvV2siOrl5PxX//7yq+fBk6Xcpa0zQNmqZha2vL6VLoBTqdDgzDmP+/bduwbdvBioiIiIjIjbhOhOgZZhv+swtj9UKhEARBuDd0wOuazSYymQxCoRCGQ+dDMlmW512tsynSqqpClmX4fD5IkgTbtvHf/puM//gfgT/+MebI4I5NUqlU8PbtW4TDYQwGA6fLoWf6/PkzIpEIJpMJZFnG7u4uAO7XSkRERESLw2CP6BlEUeQSQoek02kGGz/Q7/eRSqUcD/ZEUUS5XIYgCDBNE4IgYDqdzj86nQ4mkwkkScK//JcJNBoG/sW/aDta8yawLAvNZhPFYhHHx8fs+Nowtm3P/72YTCYwDAOqqjpcFRERERG5iWDzKoHoyWzbRr/fR6VScboUT5FlGUdHRzg+PuYk1W+oqoo3b97gL3/5i2Ohz6wTSRAEfP782ZEa3O7o6AidTgf1et3pUugVfD4f9vb2IEkSBEFg5x4RERERvRr32CN6hul0iuvra6fL8JxEIoHJZMJQ7wd0XYdpmohEIis/tyiKyGQyODw8hGmaDPWW6PLyEul0mt1eG24ymeDk5ATNZhONRgP9fh+6rs9DecuyuNUDERERET0Ll+ISPZFpmmg2mzBN0+lSPCeVSqFarTpdxtoaDAaIx+MrWyIuyzIymcx8SvHl5SWXSS/ZaDTCYDBAsVjE+fm50+XQK1iW9cPOS5/PB0VRsLe3B9u22c1HRERERE/Cjj2iZ2i3uSfYqs2GMXBfw4fd3d2tZGKzz+fD9vY2jo6OEAgEcHZ2hpOTE4Z6K1KpVBAIBCCK/KfbjSaTCQaDAT5//gxd1+9177GLj4iIiIgewo49oieaXWjRamUyGQaqj1h2F2kwGEQ6nUY4HMZwOORehw6ybRuSJPF3kYuNx2OcnJzMn3O1Wg3lctnpsoiIiIhoTTHYI3oiSZKcLsFzfD4ffD4fTk9PnS7FkyKRCHK5HBRFuddJRM6ZBXuGYThdCi1Zs9nEeDzGwcEBg1wiIiIiehCDPaInME2T0ygdkE6nMRwOnS5jIwiCAFEUFxIASJKEra0thMNh3N3doVarLaBCWoRZsEfeMJlMYFkWl18TERER0YP4SpHoCQRB4D5iKyZJEmKxGG5ubpwuZe0Fg0HYto13797h4OAAqVTqRdNTZVlGIpHA0dERFEXB8fHxykO9dlvCn/6URrvN8OpHGOx5i2EY0DTN6TKIiIiIaI2xY4/oibin2GolEgnous6ln0+QTCbRbDbRarWQTqcRj8eRy+VgmiY0TYNpmvON+Gcfs4AoEAjA5/PNg0DTNHF9fe3YsJIPHxL49dc8AOCXX5qO1LDOLMtisOchoigiGAw6XQYRERERrTEGe0RPsMhljvQ06XSa3XpP5Pf7cX19DcuyUK/X58vGY7EYQqEQRFGEoijzx7EgCBAEAaZpYjKZoNlsQtO0tQhR379v3/uT7uOyTG+xbRu2bTtdBhERERGtMQZ7RE9g2zZkWV6L4MMLIpEIAKDb7TpcyfpLJpOYTqeYTCbffa7b7W7cfZhImOzU+wnTNNmx5yHBYBCCIDhdBhERERGtMb7tT/SIWYcMl+KuTiaTQafTcbqMjZBIJNBus7vNK0zThCzzPTkvUBQFu7u7DPaIiIiI6KcY7BE9wrZtVCoVLsNdEZ/PB7/fzynET+Tz+TauK+8xHKDxMAZ73lEqlQCAwR4RERER/RSDPaJHiKKI0WjkdBmekU6noWkag9QnSKVSMAzDdUvEZwM0PnxIOF3K2plOp1yK6xHBYJD7KRIRERHRo/iKkegRgiBw8/IVEUURsViMQzOeKJVK4e7uzukyFu79+zb+9b9u4P/8nxDOz1Wny1krDPa8YXd3l29uEBEREdGTMNgjeoRlWXjz5o3TZXjCbKP43d1dbG9vIxqNOl3S2spmswDgymAvkTDx8aMf//APEfzn/1xwupy1wmDP3WRZRrlcRjAY5M+ZiIiIiJ6EG/UQPUIQBA7OWJHBYICPHz8iFAohEomgUCigVCphOp1C0zR0u130+32ny3ScLMtIpVL48uWLa7tJ370b4R/+IYJ377gM/vcMw+DyTJcSRRH7+/tQFIX76hERERHRkzHYI3qEbduu28NsnZmmiV6vh16vB+BriBUKhRAOh1EsFgEAvV4Pt7e3nl2qtru7i16vB03TnC5laf7Nv2khmbTw/j0n/v6erusM9lxGEASEQiEUi0VIksRQj4iIiIiehcEe0SNs28ZwOHS6DM+aTqfodrvzya/hcBjpdBrv3r3DeDzGzc2Np4abJJNJKIqC8/Nzp0tZqkTCxPv3bXz4kMD7920kEqbTJa2FWZjNvT/dQVEUlMtlSJIEURQZ6hERERHRszHYI3oCLwVH624wGGAwGEBRFKRSKZTLZbRaLdRqNadLWzpRFJHL5bJSO3sAACAASURBVHB1deWJbsXZdFwA+OWXpsPVrA/LsqCqKiaTidOl0Cv4/X6Uy2UIgsAuTCIiIiJ6MQZ7RI8QBAGGYThdBn3DMAzc3t6i0+lgb28PwWDQ9V1sOzs70DTNM/sMzpbhcjnufZPJBPF43BNhtpvt7u6yS4+IiIiIXo1vERP9hGVZEEXRE91Rm2o8HuPk5AQA8PbtW6iq6nBFyxGJRBAIBHB9fe10KSuTSJj45Zcml+F+o9FoIJFIOF0GvZAsy9jZ2WGoR0REREQLwWCP6AG2bUMURTSbTZgmg4V1Zpomzs/P0el0cHBwgFAo5HRJC1csFnF7e8sJzTTv2HTj49ztstksjo6OEA6HIUmS0+UQERERkQtwKS7RD1iWBdu2UavV0G5zGeCmqNVqmEwm2N3dxdXV1Xyy7qYrlUrQdZ2PRZobDAZIJpMc7LMB/H4/fD4fMpkMVFXlfnpEREREtFAM9oh+QBAEXF5eemYvMzfpdDqwLAulUgnVahWdTsfpkl4lEAggGo3i8+fPTpdCa6Rer+PNmzcIBoPQNM3pcjzJ7/cjlUrBMAxMJhNMp1OYpolQKARVVeHz+eD3+yGK4rwDnEtviYiIiGjRGOwRfcM0TQwGA4Z6G6zX66FSqcz3sbq7u3O6pBfb2dlBo9GArutOl0JrRNd11Ot17Ozs4OTkhNsFrJgsyzg4OJj//7f7sDLEIyIiIqJV4XoQ8izLsr67GLMsC4Zh4OrqyqGqaFEGgwEuLi6Qy+WQyWScLudF8vk8LMtCo9FwuhRaQ81mE+PxGLu7u06X4jmxWAyCIMw/JEm698FQj4iIiIhWhcEeeZYgCPNwzzRNWJaFfr+P09NT2LbtdHm0AJqm4eLiAul0GrlczulynkVVVSSTSYbM9FMXFxdQFAX5fN7pUjwjlUohl8vx3wkiIiIiWguCzVem5EGmac4HY8iyDEEQYNs2DMNwujRaAp/Ph3K5jF6vh2q16nQ5T3J4eIjBYICbmxunS6E1p6oqDg4OUK1W0e12nS7H1XK5HFKpFAdgEBEREdHa4CtT8qzBYDAP83RdZ6jnYpPJBGdnZ4jFYgiFQk6X86h0Og1JklCr1ZwuhTaAruu4vr5GsVhEMpl0uhzXSiQSDPWIiIiIaO3w1Sl5kiiKHEbgMbquo9FooFgsOl3KT4miiEwmg6urq+/2gCR6SK/Xm+8pWSgUnC7HlRRF4fJbIiIiIlo7DPaIyDNarRZEUVzrrqa9vT0MBgMMBgOnS6ENo2kaPn/+jFgsNp8ITYuRy+WQTqd5nxIRERHR2uErVPKkyWTidAnkANu2cXNzg2w263QpPxSLxeDz+TZmH0BaP4Zh4PLyEqFQCG/fvkUqleKE1leKRCLzJbi8L4mIiIho3TDYI09SFMXpEsgh3W4X0+l0LaeIFgoFVKtVmKbpdCm0wbLZLDqdDi4vL5FKpfD27VvE43Gny9pIoihia2uLnXpEREREtLb4SpU8iRdp3latVpFIJNbqcVAqlTCZTDjVlF5FFEUEAgG0Wi0MBgMcHx+jVqshn8/j8PAQ4XDY6RI3giiKKBaLePfuHSRJcrocIiIiIqIHrc9VLdEKcQN0b9M0DZqmoVQqOV3KXDgcRr1ed7oM2nC5XA6j0ejecKB2u42PHz+i2+1ie3sb+/v7DPh+QlEUHBwcIBaLQRTFtXoDgIiIiIjoW7LTBRA5gfsk0c3NDd68eQNVVR2fkBwKhSAIAobDoaN10OaLxWK4urr64efq9Trq9Tq2trZQKpUgCAJ6vR7a7TY0TVtxpespGAxid3cXgiAw0CMiIiKijcBgjzxLURQYhuF0GeQQXdfR6XRQKpVwdnbmaC2ZTAadTsfRGmjzxeNx2Lb96ETlarWKarWKYDCIdDqNnZ0dAECn00Gn08F4PF5FuWsnkUigUChAEAS++UNEREREG4PBHnmSYRgM9Qi1Wg1HR0cIhUKOdssFAgHUajXHzk/ukMlk0Gw2n3x7TdNQqVQAfJ38mk6nkUgkYJomWq0WWq3WskpdO4VCYe323SQiIiIiegoGe+Q5lmWh3W47XQatAdM0Ua/Xsb29jePjY1iWtfIaotEobNvGaDRa+bnJPXw+HxRFefHvtn6/j36/D+Br518+n0cwGMTl5eUiy1xL8Xgc8XicoR4RERERbSS+iiXPEQQB6XQaqqo6XQqtgdn00MPDQ0cu7FOpFINmerVCoYBut7uQcLrT6eD4+BiBQAB7e3uuXpaqqiq2trY4+ZaIiIiINhaDPfKc2abou7u7TpdCa+Lq6grj8Rhv3rxZ+bn9fj+63e7Kz0vuIYoigsHgs5bhPsayLBwfH0NRFJTLZdd2s832FyQiIiIi2lTufKVO9AhBEKCqKmSZq9Hpq0qlAsMwVhruxeNxWJbl2WEFtBjZbBbj8RiTyWThxz45OYEgCNjf33ddV1s2m4WiKK4NLYmIiIjIG/hqljzJtm0Mh0NMp1OnS6E1Yds2Li4uYNs29vf3V3LOZDLJZbj0avF4HI1GY2nHPz09BfA1CHOLQCCAdDrturCSiIiIiLyHwR55km3bnEJK37FtG+fn55AkCXt7e0s/n9/vR6fTWfp5yL1isRgAzAdfLMv19TXi8bgr9tsTRRE7Ozuu+F6IiIiIiBjskefYto3xeMwppPRDlmXh7OwMqqpib29vacv0fD4fbNuGrutLOT55QyaTWejeeg8ZjUawLAvRaHTp51omQRBQKpUgSRKDPSIiIiJyBQZ75Cm2bcOyLFSrVadLoTVmmibOzs4AAG/fvl3KEkTTNBks0KuoqgpVVVe2nLvT6SCVSq3kXMugqirevHmDUCjEffWIiIiIyDU4OYA8RRAEfPnyhcMK6FHT6RQXFxcIh8PY2tpCMpnEzc3NwibYMtij18rn8+j1ejBNcyXnazQaSKVSUFV14zpNo9EoisUiRFHk846IiIiIXIVvWZOnmKYJRVGcLoM2yGAwwPHxMWq1Gra2tnB4eAi/3//q49q2vYDqyMtCodBKluHOzCY4JxKJlZ3ztQRBwNbWFpffEhEREZFrMdgjT5EkCVtbW06XQRuo3W7j06dP6PV62N/fx97e3qsnatq2zSWB9CK5XA66rq+8+7heryOZTK70nC+lKAoODg4Qj8f5PCMiIiIi1+JSXPIcy7KcLoE2lGVZqNVquLu7Qz6fx9u3b9Hv9zEejzGZTOYfzyGKIh+T9GzxeBy3t7crP+9gMIBt24hEIkufxPtSqqoinU4jHo8DAEM9IiIiInI1BnvkOavaj4rcyzAMXF5eIhAIIJVKIRKJIJFIQJIkiKI4H9Iy+zBNE9PpFIZhQNf1eQBo2zaXBq6ALMvzn4UbRCIRiKKIXq/nyPm73S5SqdTaBXvhcBiZTAaBQACCIPC5RURERESewGCPPGc6nTpdArnEaDTC1dXVd38vy/L8Q1GU+Z8+nw/hcBiSJEGSJC7FXYFUKoV8Pg9BEHB8fLxxQx9+JJvNotVqObZPY61Ww7t37yDLsuO/TwVBQDweRyaTmQfrDPSIiIiIyEsY7JHnMEihZZtOp08KPN6+fQtZlp+9fJeeZzweYzAYYH9/H2dnZxsd7smyDJ/Phy9fvjhWg2VZmEwmSCQSaDQajtQgyzJSqdR8v7/X7ndJRERERLSpGOyR5/j9fiiKAsMwnC6FPM6yLMgyfw0vk2maEAQBtVoNtm3j4OAAlUoFw+HQ6dJepFAooN/vO94p12w2USgUVh7sBQIBZDIZhMNhAHyjhoiIiIiIV5TkSclkErVazekyyONM02Swt2S/X5ZZr9dhGAZ2d3dxc3ODdrvtYGXPJ8sywuEwLi4unC4F3W4XhUIB0Wh04Xv9SZJ0bxn77L9DoRBUVeX+eUREREREv8MrSvIcURTh9/udLoOIwd4KKIpyb2BOu92GYRjY2dmBrusb1blXLpfR6/UwGo2cLgXA16C0WCzCMIxHaxIE4V5QN/tQVfXe38+Gz/x+/0BBENiZR0RERET0AF5RkidxPyZaB9PpFIqiOF2Gq6mq+t2eeoPBAHd3d8hmszg/P3eosucpFosQBAHVatXpUubu7u4giiL29vZQrVYhCMK8u24W2M0GxQiCcG8q8azr7kedd+zGIyIiIiJ6OgZ75El+vx+SJN3r5CFaNcMwEAwGnS7D1Xw+3w+X3N7d3eHNmzcOVPSwWTexqqrzj2AwCFmWYRgGKpWKY5NwH9JsNiEIAgqFwryz7qFgjm+oEBEREREtHoM98qxisYhKpeJ0GeRhuq4jGo06XYarKYryw2Wiuq5D13WkUim0Wq2V16WqKnZ2diDL8r3uNdM0YZomptMpDMNAvV7HYDBwfFjGzzQaDQiCgHQ6zW47IiIiIqIVY7BHnjS7gCZykq7r3GNvifx+P0RRfHD/t16vh2g0uvJgL51OI5vNot1uo9PpzIO83y9V3TT1eh2hUAiBQID74RERERERrRBffZMnWZa18EmORM81mUy4PHGJMpkM+v3+g5/v9XoIBAIr+xlIkoSDgwOk02l8+fIFNzc3GI1G0HV9o0O9mUqlAsuy1m65MBERERGRmzHYI08SBAGDwcDpMsjjZl2j7HBajnA4/NNuvPF4jH6/j52dnaXXEo/HcXR0BF3XcXx8vFHTeJ/KNE18+fKFwR4RERER0QrxapI8aTQa8eKT1oJlWezaW4JcLgfDMKBp2k9vd3Nzg0AgAL/fv5Q6RFFEuVxGoVDA9fU1Li8vXdGd95DRaITb21tudUBEREREtCLc3Ik8xzRNdDodp8sgAgDYtj2fekqLIYoikskkLi8vH73tbG+7Re91GAqFUCgUoKoqNE3D8fGxZ8KudruNQqHgdBlERERERJ7AYI88aTKZOF0CEQAOclmG3d1daJr2pOX2qqpCFMVXL80PhUJQFAWGYSCVSiESiaDb7eL8/NxzP1/btmEYBlRVdboUIiIiIiLXY7BHniMIAsbjsdNlEAH4+nicTqdOl+EaiUQCfr8fJycnT7p9KBR6dbdkoVBAKpWaD47o9Xo4Ozt7cBqvF2iaxmCPiIiIiGgFGOyR58yW3hE5TRRFCILAx+OCyLKMfD6Pq6urJ4el8Xj8p5NznyKRSEDXdZyennIq7G80TUM0GuVgGCIiIiKiJeMrbvIcWZaXtlE+0XP4/X7PLdNcpv39fXQ6nScHdaIoIhAIoF6vv+h8oiji4OAA0+kUp6enME2Tod5vOKCIiIiIiGg1GOyR5wiCgGKx6HQZRFBVlctwF6RUKsGyLNze3j75a8Lh8Is7eEVRxOHhIUzTxOfPnxnQfsPLy5CJiIiIiFaJwR55jiAIUFUV4XDY6VLI4xjsLUYymUQkEsGXL1+e1SX2mvt/b28Pk8kEFxcXXEr9gHa7zfuGiIiIiGjJGOyRJ4miiEwm43QZ5HGzKar0Y+22hD/9KY12W3rwNn6/H/l8HpVK5dn3pSiKz+60C4VCePfuHVRVxeXl5bO+1mva7bbTJRARERERuR6DPfIkQRAQCAS4sTs5isHez334kMCvv+bx4UPiwdvs7u6i0WhgOBw++/iSJD17H7hQKARZlnF+fs7lt4+YTCZ8fBMRERERLRmn4pJn2baNYDCIwWDgdCnkUZIkcSnuT7x/377357f29vag6zoajcaLji9J0rPDOVmW0ev1MJlMXnROr2m1WsjlcpCkh7suiYiIiIjo5diuRJ4liiJisZjTZZCHMdj7uUTCxC+/NJFIfB++pVIpBAKBVy2HtW0bgiA862sCgcCLugO9qtvtPvs+JiIiIiKip2OwR54lCAJisRj8fr/TpZAHiaIIWZY5PfQFVFVFLpfD5eXlq4LR4XCIYDD45NvLsgyfz8cu32cwTRPD4fDZS56JiIiIiOhpGOyRpwmCgP39fWxtbTldCnlMLpfDaDTiHmQvUC6X0Wq1Xh2w9ft9yLL85L02d3d3uQz3BTgdl4iIiIhoeRjskacJggBRFBGPxxEKhZwuhzwkGo3i7u7O6TI2zu7uLqbTKWq12quPZZomxuMx0un0o7dNpVJQFAXVavXV5/Wafr/P5bhEREREREvCYI/oN89Zkkf0GoFAAJIkodfrOV3KRonH4wgGg6hUKgs7ZqfTeXSvTVVVkc1mUa1W2Xn2ArZtc8k5EREREdGSMNgjwtf9zhjs0apks1l0u13uO/YMiqKgUCjg6upqocuXe70eFEWBz+f74ecjkQgODg7QbrcZxL5Cp9N59gRiIiIiIiJ6HIM9ot80m02nSyCPCAaDXIb7TOVyGZ1OB/1+f6HHnU6naDabKJfLkGX53ufS6TS2t7dxc3OD29vbhZ7Xa7gcl4iIiIhoOeTHb0LkfrZto1gs4uLiArquO10OuVgymYRpmlya+Azb29uwLGtp4Vq9XockSXjz5g16vR7u7u5QKpUgyzIuLi6gadpSzusl0+kUuq5zCjkRERER0YIx2CPC1yEaqqo+eTom0UvIsoxcLscBDM8Qi8UQDofx+fPnpS5dvrm5wXA4RDKZnC+9vb295Z56C9Ttdvl7loiIiIhowRjsEf3Gtm2Mx2Ony9hIgUAAyWQSoVAIsizPO9I6nQ73JfudcrmMXq+HbrfrdCkbQZZlbG1t4fr6eqH76j2k1+vx8bpEvV4PmUzG6TKIiIiIiFyFwR7Rb7ix+/Pt7e0hEAgAAAaDAer1OobDIfx+P8LhMAqFAkqlEgzDwHA4xN3dnWfD01KpBACu69ZrtyV8+JDA+/dtJBKLfQ7NglCGbe4wmUxgmiY79oiIiIiIFojBHtFvuLfe86RSKfh8Ppyfn38X1hmGgX6/j5ubGyiKgnA4jEgkgv39fViWBV3XoWka+v0+hsOhQ9/B6sTjcUQiEZyenrpuEu6HDwn8+mseAPDLL4sbQFMsFvH/2buT5TayNMvjxwfMMziBg6g5lJlWq3qS3Pay3qH7GXrRZrlss9p07nodD1NlnSmFRFLiDIIg5sndby+UZEkZGkgJwIUD/5+ZTBHBAUcMkHI/+O690vIVoauu3W6rUqlQ7gEAAABTQrEH/MOyFS6ztr6+rsvLy+9O4E0mEzWbTTWbTUkfl+3m83lls1mVy2W5rqswDBUEgYbDoXq9ntrt9tLsbeb7vra3t3VycrKU5fGf/9z87PdpKBQKKpVKU9tXb5ZThXiYdrutcrlsOwYAAACwNCj2gH+43Sfu+vradpSFVygU5Lqubm5uHvyxg8HgsxNhXddVOp1WJpNRNpvV5uamdnZ2NBqNdHZ2FusTSVOp1N2UYqfTsR1nJiqVUP/2b1dqNj399a/rP12eua6rvb09nZ6eTq0IndVUIR6u3+8zrQcAAABMEcUe8A+u62pra0vValUfPnzQaDSSJHmep3Q6vRJLRu+rVqupXq9PZZoqiiL1+331+301Gg1JH7/m6+vrevLkiSaTic7Pz2NXjOXzeT169EiNRkPlclm1Wk1nZ2e2Y83MtMqzZ8+eqdPp/FBp/DX/+q9dPX061L/+a3dqnxM/xhijIAiUSCRsRwEAAACWAsUe8AnP8+S6rp4/f67r62v1+33t7+9Lkv7jP/7DcrrFkMlklEgkZjrZGIahLi4uVK/XVa1Wtbe3pzAMdXl5OdXCZ1aq1apqtZpOT091c3OjZrOpFy9eqNvtxq6gvK9pLMmt1WpyXXfq++r9+79v6uAgrX//90397//9fqqfGw83HA4p9gAAAIApcQwbiwFfFEWRjDFyXVdnZ2cs0f2HZ8+eaTAYzHX6zHEcVSoVbW5uSpKurq50dbWYSyprtZoqlYrev3//2ZRnuVzW9va2fvvtN00mE4sJF1Mul9Pjx4/19u3bu2nZaTk4SOp//a+a/sf/ONfTp8u3z2HcbGxsaHNzU47j2I4CAAAAxB7FHvAdURQpDEMdHBws5eEHD5FIJPTy5Uu9fv1aQRBYyVAul7W5uSnXddVsNnVxcWElx5c8fvxYmUxGBwcHXyyn9vf3lUwml+J03GkeSOG6rl69eqXz8/O7Q1awvIrFonZ3d+V5nu0oAAAAQOyxgzXwHa7ryvd9vXz5Uru7u7bjWLWzs6N2u22t1JOkm5sbvX79WicnJyoUCvrjH/+onZ0d6xvyP3/+XMlkUr/99ttXJ87ev38v13VVq9XmnG76bvfU+/XXyk9/rqdPn6rX61HqrYjvnaQNAAAA4P7YYw+4B8dxZIxRuVzWycmJ7ThWuK6rXC6nt2/f2o4iSep0Oup0Osrlctra2tKrV6/U7XZ1cnKiKIrmkuH2FN9MJqPhcKiDg4PvPva7d+/08uVL9Xo9tdvtueSchWnsqSdJW1tb8n1fBwcH04iFGBiPx9aLeAAAAGBZsBQXuKfbb5WTk5NYHOAwbbu7u0okEjo8PLQd5YsymYw2NzeVy+U0Ho/Vbrd1dXU19ZLv9vTkYrEo13XVarV0fX39oCmk2/323r59u9LLuzOZjJ4+faqDgwMNBgPbcTBHL1++VCqVsh0DAAAAiD0m9oB7up3aKxQKK1nsFYtFHR0d2Y7xVYPBQEdHR0okEioWiyqXy1pfX1cQBOp0OqrX6z+1hLharaparSqZTKrf7+vs7EydTueH9sq7ublRPp/X/v7+Uuy39yNc19Xjx491cXFBqbeChsMhxR4AAAAwBRR7wAO1Wi3bEeYuk8lIkvr9vuUk3zeZTNRoNNRoNOR5ngqFgsrlsn755ReFYaher6dGo3GvMul2CjCbzSoMQ11fX+vm5mYqewweHx/rl19+0fb2tk5PT3/688XN48ePNRwO1Wg0bEeBBYPBQIVCgSW5AAAAwE9iKS7wAMYYGWM0Ho/VbDZXppRYW1tTuVxemP31foTjOMrn8yqXyyoUCnIc56vvdyuKorultrOYKrs9lOXk5CTW++091Pr6utbX1/XmzRuF4c+dqIt4yufzevToESfjAgAAAD+JiT3gARzHkeM4SqfTqtVqK1PspdPp2O8FZ4y5O3BjUQRBoNPTU+3u7mo4HMb+a3wfyWRSm5ubOjw8pNRbYcPh8KvlOgAAAID7Yw0M8IMcx1GxWLQdYy6SyeSDDofA/bVaLXU6HT1+/Hglio4nT57o+vo6Fsu6MTvTWM4OAAAAgGIP+Cm7u7va2dmxHWPmfN9fiWkyW46Pj+W6rkqlku0oM7W9vS1Juri4sJwEi4CfKQAAAMDPo9gDfoLneXenry4zz/O4CZ+x6+trbWxs2I4xM7lcTpVKRUdHRyt5CjB+j9OQAQAAgJ9HsQf8JNd1tbm5Kd9f3i0rXdel2Juxer0u3/eVzWZtR5k613X16NEjnZ2daTQa2Y6DBTEYDBRFke0YAAAAQKxR7AFTUqlUbEeYidvCkoMOZq/T6Whra8t2jKl79uyZer2ems2m7ShYIMPhkOlNAAAA4CdR7AFT4LquisWiEomE7ShTl8vlNJlMbMdYCaenp0qlUqrVarajTE2tVpPrujo5ObEdBQtmNBqtxIExAAAAwCxR7AFTkkwm9eLFC/3xj39cqum9TCbDMtw5iaJI7969U6VSUblcth3np2WzWVWrVb1//36hl1w2m57++td1NZue7SgrJQxDJvYAAACAn0SxB0yJ53l3v7a3t5dmSWUymWRftDkaj8c6Pj7Wzs5O7CdAHz16pMvLSw2HQ9tRvunXXyv6y19q+vXX5Snk44KfLQAAAMDPWd7d/gGLXNfV2tqaLi4ubEf5aclkUp1Ox3aMldLpdDQcDlWtVmP7HNrY2JAxRldXV7ajfNef/9z87HfMz2AwUCaTYUkuAAAA8IMo9oAZcV1Xvu8rCALbUX6K4zgLvYxyWXU6HRUKBdsxftja2lps9tWrVEL9278tfgG5jG5PxvU8lkEDAAAAP4JiD5ihly9fKgxDtVot3dzcxHLZmTFGrsuq/XkLwzC2U0xra2uKoohJT3xXHH8mAgAAAIuEYg+Yods999bW1rSxsaHRaKTJZKLJZKKrq6tY3NRGUUSxZ0Gcv+5ra2uxWIIL+8bjcWwLbAAAAGARUOwBc+C6rowxSqVSSqVSMsaoVCqp0+no/Pxck8nEdsSvinPBFGeTySSWX/dUKiXf93Vzc2M7CmIgDEPbEQAAAIBYi99dIxBTn06lOI4j13VVKBT08uXLhd5LjaW4dvR6PXmeF7uTcWu1mlqtFvsy4t7G47HtCAAAAEBscbcOWOS6rlzX1fb29lffJ5lMzjHR7zGxZ08QBMpkMrZjPEg2m1Wj0bAdAzEyHA5ljLEdAwAAAIgl7taBBeB5njY2Nn733yuVin755Rfl83kLqT7ixEp7JpOJUqmU7Rj3trm5qclkouFwaDsKYuTm5oYJTwAAAOAHsccesABui71ut6vBYCDp4zRfrVaTJO3v70v6uDzzw4cPc70JjqIodstBl8VoNIrVxF65XNbl5aXtGIiZbrdrOwIAAAAQW0zsAQvCcRw9efLk7t+3t7fv9uW7XbKby+X0+PFjpVIpZTKZuZQ+YRiyFNeSZrOpXC5nO8a9ZDIZ+b6vVqtlOwpiiH0ZAQAAgB/DxB6wIBzHkeM48n1fnuepVCr9rlBzXVeZTEbPnj27+/eDgwP1+/2Z5QrDkKW4ltxOb6ZSKY1GI8tpvq1Wq6nZbLJXGn5Is9lUqVSyHQMAAACIHcZwgAVijJHv+9rd3f3sFN1Pua4rz/PuyrbNzc2ZZgrD8KtZMB9x+PpnMhldX1/bjoGYGgwGTOwBAAAAP4BiD1gwu7u7SqVS9ypzHMdRNpuV789u+JaluPbk83kZYxb+MIqtrS2NRqOFnyrEYru+vqbcAwAAAB6Iu3VggXiep1Qq9aClr8aYmZ6cSrFnz9raWiwOFiiXy7q6urIdAzF3c3NjOwIAAAAQO9ytAwvmR0q0MAxnkOSjIAhisRR0GcVheWsul5Prumq327ajIOYmk4kGgwH7NAIAAAAPQLEHxNztnnuz/PwUe/P3/PlzjcfjmR6MMg2bm5scmoGp9+PzpwAAIABJREFUaTQaLMcFAAAAHoBiD4ixMAxVr9fV6/Vm9hh7e3tqNpsz+/z4vSdPniiRSOjw8NB2lG+6PaV50acKER+dTsd2BAAAACBWKPaAGDPGqF6vz+zzl8tlJRIJXVxczOwx8Ln9/X35vq/ffvtt4SeXNjc3NRgMNB6PbUfBkjDGqNVqLfxzHwAAAFgUFHtATN3eAM9yCWStVtPZ2Rk32XOUy+V0cnKiIAhsR/muUqmkRqNhOwaWzPX1NUu7AQAAgHui2ANiyhgj3/dntv/d06dPNR6POalyjvL5vIwxGgwGtqN8V6FQ4NAMzMRwOJzpgUAAAADAMqHYA2LKdV3l83n94Q9/0MbGhorFotLp9FQO0nj8+LESiYSOjo6mkBT35ThObCaVNjY2mNbDzFxfXzMpDAAAANyDbzsAgB93W+JtbGzcFUK3E3xBEGgymWg0Gmk0GmkymWg4HH53P7S9vT2l02m9ffuWqZk56/V68jxPrusudKnhuq7S6bQ+fPhgOwqWVKvV0ubmpu0YAAAAwMKj2AOWgOv+fvg2mUwqmUwql8spiiIZY+Q4jtrtts7Ozr5Y2tVqNeXzeb19+zYWe7wtmyiKFEWRcrncQp8OWqvV1O/3NZlMbEfBkrp9USKTydiOAgAAACw0luICK8B13btJsGKxqF9++UWVSuWz99nY2FClUtHBwQGFjUWNRkM7Ozt3ZW02m9X6+rp83/9igWtDsVhkGS5m7vr6mqlhAAAA4DscE5cNnQBMVRiGmkwmOj4+Vjab1dbWlg4ODjQcDm1HW3nPnj2T53kKgkDpdFpBECiZTMpxHJ2enur6+tpatmKxqJ2dHf3tb3+zlgGrwfM8vXr1amEKbQAAAGARsRQXWFG3E3zPnj2T4ziUegvk3bt32tzclOd5Ojo6Ui6X097enjzPsz5NyaEZmJcwDNXv95XL5WZ2+jcAAAAQdxR7wApzHEeO42gwGKjf79uOg09cXl7e/fPtUuqrqyure+/5vq9UKqVms2ktA1bL9fW1MpnMVE77BgAAAJYR61sAiBX5i+12Su/i4sJqjq2tLfV6PQ5Wwdx0Oh2m9QAAAIBvoNgDoHQ6rVQqZTsGviCVSunx48eSPk7M2VQoFHR1dWU1A1aLMUatVktRFNmOAgAAACwkij0Acl1Xz58/Vzqdth0F/2Rvb09hGOr169dW99crFouSpF6vZy0DVtP5+TlTxQAAAMBXUOwBuBOGoe0I+ESpVFImk9Hp6anG47HVLNVqVTc3N1YzYDWFYajj42Om9gAAAIAvoNgDoCiK1Gq1rJ+4is91Oh0ZY6yXetLHJcE2D+7Aaut0Omq325R7AAAAwD+h2AMg6fNTWLEYoiiS4zjK5XJWc7iuK9/3OTkZVp2enioMQ5blAgAAAJ+g2ANWXBiGuri4YFpvQUVRpO3tbasZcrmcgiCgUIFVURTp4OCAqT0AAADgExR7wIrzPE+ZTEbJZNJ2FHzB3/72NzmOo0QiYS1DJpNZiOXAwHg81vv37yn3AAAAgH+g2ANWXBRFKpVK2tzctB0FX3BbYLx69Upra2tWMvi+z0QnFkav19PZ2RnlHgAAACCKPWDlua6rKIpUr9dtR8FX3J5Ga2tqzvM8ShQslGazqWazyfMSAAAAK49iD1hht3umtdttjUYjy2nwNScnJwrDUEEQWHl8x3HYXw8L5+zsTP1+n3IPAAAAK41iD1hRYRgqiiIKGwCx9f79ewVBQLkHAACAlUWxB6wo13V1dXUlx3G4KV5whUJBkjQYDCwnARbL7Um5xhhepAAAAMBKotgDVpQxRuvr6zo7O2N/vQU3GAzkuq5evnwp1+XHNvCpyWSiw8NDij0AAACsJO4QgRXlOI4kqdFoWNu7DfcTBIE6nY5SqZQSicTcH5/CBItuMBjo5OSE6WMAAACsHIo9YAVFUaQwDHV4eGg7Cu6p2WxKkqrVquUkwGJqtVpqNBoKw9B2FAAAAGBufNsBAMyXMUbD4VDv3r2zHQX3lEwmtbOzI0nWJpJuJzyBRXZxcaFUKqV8Ps+ydQAAAKwErnqBFRJFkfr9vo6Pj21HwT0lk0m9ePFC3W5Xv/32G/shAt/x4cMHjcdjluUCAABgJVDsAStmNBppPB7bjoF72tnZUbfb1cnJiYbD4Q+XFY7jMMGElWCM0eHhoaIoYn9IAAAALD3u8oAVMh6PdX5+bjsGHiidTn93Kazv+998n6dPn+pPf/qTyuXygx+fcgRxEwQBJ+UCAABgJbDHHrDkbjeSd11XYRiyPC1mDg8P9Yc//EHValWNRkO+7yufzysIAnmep729PY1GIyWTSUVRpOvra4VhqHK5LMdx7t6WyWTUbrdVq9XkeVv6P//H6L/9t6FyuYEmk4kGg4FGo9FXc7DHHuJmOBzqw4cPevToEdOqAAAAWFoUe8CSC8NQjUZD29vb6nQ6tuPgB5ycnGh/f18bGxvyPE+TyUSu68rzPHW7XXW7XbVaLVUqFeXzeXmep06noyAIlE6n1Wq17vYdk6T/+3939T//Z0VBEOi///e8fN+X73/868AYo2azqXq9TgmM2Ot0Orq8vLz73gEAAACWjWNYpwIsNWOMTk9PFYahut0uZU1MZTIZua6rwWDw0/8Pm01Pv/5a0Z//3FSlEt7992w2K8/zVKvVZIzRwcGBwjDU3t6ejDE6OTn52T8GYMXe3p6KxSKTewAAAFg6FHtADH26KbwxRlEUKZFI/G655G0B1Gw2dXZ2NveciK9nz54pmUzqzZs3qtVqkkSxh9hyHEdPnz5VOp2m3AMAAMBSodgDYigMQ11fX6vX66nX6ymdTuvZs2cyxnx202qM0X/+539aTIo4e/LkiRzHuVvCS7GHOPM8Ty9evPjuQTMAAABAnPCyNRATYRh+dsJju91Wt9uVMUaDwUBv377V5eWlBoPB3SEZFxcXFhMj7t6/f69sNivHcShCEHthGOrg4IDtCAAAALBUODwDiJFGo6FqtSpJGgwGn71tOBxqOBzq6upK6XRak8nk7kRc4EfcLvl2XZcyBEthPB7r/fv3evz4MUtyAQAAsBQo9oAFd1uuOI6jer2uTqfz3ZJlOBzOKR2W3WAwULFY1M3Nje0owFT0ej2dn5+rVqtR7gEAACD22GMPsOzTqaivLXc8OTlRv9/XaDSaczpAevTokYwxOj4+th0FmJrt7W1VKhXKPQAAAMQaV7OARWEYynVdnZ6eqtls6ks9exiGlHqwimW4WEZnZ2caDAY8vwEAABBrFHuAJcYYBUGgd+/eqdVq6fT09Ivv5ziO8vn8nNMBwPI7OjpSEASUewAAAIgtij1gzowxiqJIvV5PR0dH6vf7d2/70s2l67ra2tpSOp2eZ0zgDjs2YFlFUaSDgwMZY3ieAwAAIJYo9oA5M8bo6OhIh4eHGo/Hn73ta3vsSSyHBIBZmEwmOjo6otgDAABALFHsAXMURZFGo5F6vd7v3pZMJr/4McYYjcdjNngHgBnp9/s6OTnhBRQAAADEDk0BMAefLr89PDz84vs4jvPFiRHHcZRKpfTs2TNlMpkZJwV+71uTpMCyaLVaajQaCsPQdhQAAADg3nzbAYBVYIzR+/fv1e12v/j2RCKhra0teZ6nMAxljJHv/9e3523pl8/nNRgM5hUbkPTx+cvEKFbBxcWFUqmU8vk8z3kAAADEAletwIxFUaR2u/3VUk+Snjx5okKhoDAMdXp6qg8fPtxNjYRhqCAI1O121Wg05hUbAFbShw8fNB6PWZYLAACAWKDYA2bodvnt8fHxN9/vds+9ZrOpVqslz/Pkuq6iKFIYhvr73/+u9+/fc6MJADNmjNHh4aGiKOJADQAAACw8x3DVCkxdFEVyXVdXV1e6uLi4181hoVBQr9e7K+9835cxhv2eYN3Ozo48z9OHDx9sRwHmJp1O69mzZyzJBQAAwELjahWYEmPMXYF3e9hAp9O598RHp9P5bCIvCAJKPQCwZDgc6sOHD0xKAwAAYKFR7AFTEEWRRqPR3cEXURSp2+1qNBrZjgZMBSfjYhV1Oh3V63XKPQAAACwsij1gCowxuri40MHBgYwxchxH7XZbQRDYjgb8NHZswCqr1+tqt9uUewAAAFhIFHvAFLiuq3w+r9FopHq9LmOMOp2O7VgAgCk4OTnRaDSi3AMAAMDCodgDpsBxHFWrVSWTSdXrdf2///f/NJlMbMcCpuJ2ChVYVbcn5d5utwAAAAAsCoo9YAqiKFIQBJR5WEq3pzwDqywMQx0eHjK1BwAAgIXCnRrwk8Iw1Gg00tu3b5nkwFw1m57++td1NZveTB9nPB7L9/2ZPgYQB6PRiJNyAQAAsFAo9oAfZIxRGIY6OTnR27dvOSgDc/frrxX95S81/fprZaaP0+/3lUgkZvoYQFx0u12dn59T7gEAAGAhMIIB/KDbPZcGg4HtKFhRf/5z87PfZ2U8HkuSEokEy80BSdfX10qlUqpUKixTBwAAgFWOYe0g8CC3Bwmcn5/r6urKdhxgLl6+fKl6va6bmxvbUYCF8fTpU2UyGco9AAAAWMOVKPBAxhi9efOGUg8rpdfrqVQq2Y4BLJSjoyMFQcCyXAAAAFhDsQc8kOu6LEfEyrm6ulIul5PjOLajAAsjiiIdHBzIGMPhSQAAALCCYg+4J2OMoijSxcUF0xlYOePxWGEYqlAo2I4CLJTJZKKjoyOKPQAAAFhBsQfcQxRFCsNQR0dHqtfrtuMAVrTbbVWrVdsxgIXT7/d1enrKiz4AAACYO4o94DuMMRoOh/r73/+uXq9nOw5gTb1eVzab5aAA4Atubm7UaDQUhqHtKAAAAFgh3J0B33G7/JZlVlh1QRAoCAIVi0XbUYCFdHFxoX6/z+QeAAAA5oZiD7gHbtKAj1qtFstxgW94//49U3sAAACYG4o94Dtc19WjR4+Uy+VsRwGsq9frSqfT8n3fdhRgIRljdHZ2RrkHAACAuaDYA77DcRwlEgk9efJE2WzWdhzAqiiKNJlMVCqVbEcBFla73dZ4PGYLBwAAAMwcxR5wD1EUaTweazQa2Y4CWHdzc6NKpWI7BrDQTk5OKPYAAAAwcxR7wD04jqM3b96wtArQx+W4yWRSiUTCdhRgYQ2HQ7VaLfZoBQAAwExR7AH34DiOtra2bMcAFsZoNFK5XLYdA1ho5+fntiMAAABgyVHsAffEkirgvzSbTZbjAt8RhqEuLi6Y9gYAAMDMUOwB92CMked5SiaTTCkBkq6vr+V5nlKplO0owEK7vr5mOS4AAABmhmIPuAfXdVWtVvXy5Uvt7e3J8zzbkQDrhsMhRTfwHcYYnZycMLUHAACAmaDYA+7pdiluq9XiBg2Q1Gg0WI4L3EO327UdAQAAAEuKYg+4J9d1FUWRUqmUXrx4oVKpZDsSYFW73ZbjOMpkMrajAAtvMpnYjgAAAIAlRLEHPMDtnmLpdFqbm5u24wDWDQYDpvaAexiNRrYjAAAAYAlR7AEPFEWRjo+P9fbtW9tRAOvq9TrTq8A9DIdDTlcHAADA1FHsAQ/kOI5qtZqKxaL+5V/+RcVi0XYkwJperydjjHK5nO0owEIbjUacjgsAAICpo9gDHsh1XXmep729PRljtLe3p93dXQo+rKxer8dyXOA7xuOx7QgAAABYQhR7wA9wHOfud9d1VS6Xtbu7q7W1NcvJgPmr1+sqFot33xcAfm88Hst1uewCAADAdHGFCUzBpwUfsGqGw6HCMFQ+n7cdBVhYURSxFBcAAABTR7EHTIkxRsfHx7ZjAFZ0u12W4wLfMZlMbEcAAADAkqHYA6aIaQysqnq9rnw+z1JD4BvYZw8AAADTxh0YMCW3S3ErlYoymQz7jWGljMdjBUHAITLAN4xGIxljbMcAAADAEvFtBwCWhTFGGxsbdzdtURTp73//u+VUwPy0221VKhXd3NzYjgIspMlkoiiK5Hme7SgAAABYEkzsAVNye4CG53nyPE+u6yqXy9mOBczN5eWlMpkMpQXwFSzFBQAAwLRR7AEzYIyR4zgKw9B2FGBuoijSZDJRqVSyHQVYSByeAQAAgGmj2AOmJIqiu2W4juPo8PBQw+HQcipgvlqtFqfjAl8xmUw4YAYAAABTxR57wBREUaRGoyHf93V5eSnf9zUYDGzHAubu6upK6+vrSiQSTCcB/+T2BSAOVwIAAMC0UOwBU2CM0XA4VKvVksRyK6yuKIo0Ho9VKpV0dXVlOw4AAAAALDXWgwBT4HmednZ2bMcAFkKz2WQ5LvAVTOsBAABgmij2gCnxPE+7u7vctGHlNRoNJRIJJZNJ21EAAAAAYKlR7AFTEEWRJKlUKnEiKCBpOByqXC7bjgEsHF78AQAAwDRR7AFT4Lru3YboTCkB0vX1NctxgX/iOM7d6ekAAADANFDsAVNijNF4PFaz2bQdBbDu5uZGrusqnU7bjgIAAAAAS4tiD/hBxpi7Jbi33r17x4m4wD8Mh0Om9oBPMLEHAACAaaPYA36AMUZBEKjdbssYozAMdXx8rDAMbUcDFsbV1RV7TgKfYH89AAAATJtvOwAQR1EU6bfffrubvLi6utJwOLScClgsnU5HkpTNZtXv9y2nAeyj2AMAAMC0MbEH/ADHcbS1taUoinR8fEypB3xFv99nOS7wDyzFBQAAwLRR7AE/KAgC2xGAhVev11UsFm3HAAAAAIClRLEHPJAxRr1eT5eXl7ajAAtvMBjIGKN8Pm87CmAdS3EBAAAwbRR7wAMYY2SMUb1etx0FiI1ut8tyXEAUewAAAJg+ij3gnqIoUhiGOjg44CAA4AHq9boKhQKlBlYe3wMAAACYNk7FBb4hiqK7fz4+Pla73baYBoin0WikMAxVKBT4HsJKo9gDAADAtFHsAd9gjNGHDx80HA45LAP4Ce12W9VqlWIPAAAAAKaIpbjAdziOQ6kH/KR6va5sNivX5a8drC6e/wAAAJg2rjCB7xgMBrYjALEXBIGCIFCxWLQdBbCGpbgAAACYNoo94Ctul+EyrQdMR6vVUrVatR0DsIZiDwAAANNGsQd8gTFGk8lE3W7XdhRgadTrdaXTafk+27tiNVHsAQAAYNoo9oB/YozReDzW0dGR7SjAUomiSJPJhOW4WFkUewAAAJg2ij3gn0RRpHq9rtFoZDsKsHRubm5YjouVxeEZAAAAmDauMIEvaLVatiMAS6leryuZTCqRSNiOAsyd4zhM7QEAAGCqKPaAT0RRpPPzcxljbEcBltZoNFK5XLYdA5g7Sj0AAABMG8Ue8Iler6dms2k7BrDUrq+vValUbMcA5o6JPQAAAEwbxR7wiVwup93dXdsxgKXWbDbleZ5SqZTtKMBcscceAAAApo0rTOATruuqUCjYjgEsveFwyHJcrBwm9gAAADBtFHvAPwmCwHYEYOldX19T7GHlMLEHAACAaeMKE/iEMUaDwcB2DGDptVotua6rdDptOwowNxR7AAAAmDauMIF/MMbIGKNGo2E7CrASWI6LVcMyXAAAAEwbxR5WWhRFCsNQw+FQ19fX+u233zQcDm3HAlbC1dUVxR5WChN7AAAAmDbfdgDAliiK1Ov1dHl5yfJbwIJOpyNJymaz6vf7ltMAs8fEHgAAAKaNl46xkowxmkwmOjo6otQDLOr3+6pUKrZjAHPBxB4AAACmjStMrJzb5bfHx8e2owArr16vq1gsMsmElcDzHAAAANNGsYeVEEXR3S9JevPmDZN6wAIYDAaKokj5fN52FGDmmNgDAADAtLHHHlaC4zhqt9uaTCa6vr5WGIa2IwH4h16vp3K5fLfnHrCsmNgDAADAtFHsYWUcHx/LGGM7BoB/cnl5qRcvXshxHL5HsdQo9gAAADBtrAnBSjDGUBgAC2o8HisMQxUKBdtRgJmi2AMAAMC0UexhJXS7XdsRAHxDu91WtVq1HQOYKYo9AAAATBvFHlZCPp/X9va27RgAvqJeryubzXK4AJYaz28AAABMG1eYWBncUAGLKwgCBUGgYrFoOwowE47jMLEHAACAqaPpwNIzxiiKIl1cXNiOAuAbWq0Wy3GxtDzPY69XAAAATB3FHlZCq9VSEAS2YwD4hnq9rnQ6Lc/zbEcBps73fYo9AAAATB3FHpaeMUZra2vK5/O2owD4hiiKFASBcrmc7SjA1FFYAwAAYBYo9rD0giDQZDLhpgqIgeFwSLGHpeT7vu0IAAAAWEJcZWKpRVGk6+trXV1d2Y4C4B76/b5KpZLtGMDU+b7P4RkAAACYOib2sLSiKFK/31ez2bQdBcA9jUYjJpuwlDzPo9gDAADA1FHsYWkZY1Sv1xWGoe0oAO5pMpnIdfmrCcuHgzMAAAAwC9w9YalxIwXEC9+zWFY8twEAADALrHfC0vj0pimKIkkfN+IHEB/JZJIpWywlY4yMMSzHBQAAwFRR7GFpGGPkuq6MMXr//r3G4/FdwQcgHrLZrMbjse0YAAAAABALLMXF0nBdV1EUyXEcTSYTTSYT25EAPFA2m1W/37cdA5g6luICAABgFij2sHRubm6Y+AFiKplMUuxhKVHsAQAAYBZYioulEUWRrq6udHl5aTsKgB/guq48z6PYw1K63WMPAAAAmCYm9hB7txvtX1xcUOoBMVapVNgbE0uLUg8AAACzQLGH2Ls9MCObzcr3GUIF4qpYLKrT6diOAcwExR4AAABmgRYEsec4jiSpUCioUCio1+up3W6r2+1+8QANx3GUSqWUTqc1HA41HA7nHRnAFySTSaZuAQAAAOABKPawNFz34wBqoVBQNpuV4zgKw1DtdlthGCqbzSqVSsn3/bulfo7jqNfr6fLyUoPB4O5zJZNJ7e/vK5VKaTQaqdVqqdPpUAICM+J5HvvrYakxsQcAAIBZoNjDUvI8T9LHsq9arUr6r8m+T98uSfl8XrlcTq1WS91uV/l8XqVS6e5j0um0ksmk1tfXJeluInAwGCgIgrs9/gD8uGq1qtFoRPmBpcVzGwAAALNAsYel92mh97W3O46jcrmsYrEo13V/9zG304DSx4nAXC732ceGYaggCDQajTQYDDQcDtXv9zkEALinfD7P/npYahR7AAAAmAWKPeAfHMf5bJLvIe/n+75831c6nVahULi7gbu8vNT19TU3dMB3pFIpXVxc2I4BzAx/DwAAAGAWKPaAKft0um9zc1MbGxu6vLxUs9nkxg74At/35bruZ/tcAsuGn/8AAACYBYo9YIZuJ/u2trZUq9XU7Xbv9uXrdDocFABIqlQq7K8HAAAAAD+AYg+Yg9uCr1gsSvo4ubG2tqZ3797dndbbaDQURZF83+f0XayUQqGgdrttOwYwU59OcwMAAADTQrEHWOA4jowxevHixd0BG5VK5e5tR0dH6na7NiMCc5NMJtXr9WzHAGYqm81+9zAnAAAA4KF4+Riw5HZ6w3Xdz35J0t7e3t2+Y8AySyQS7K+HlZDP5/mZDgAAgKljYg9YMI7jyHVdvXr1SpI0HA51cXHBBB+WUqVS0XA4ZH89LL1MJmM7AgAAAJYQLx0DC8h1XTmOI8dxlE6ntb+/r1qtdrdXH7As8vm8Op2O7RjATKXTacprAAAAzATFHrDgbif4qtWqXrx4Id9n0BbLI5FIcDo0lh776wEAAGBWKPaAmHBdV57n6ZdfflG1WrUdB5gKz/M0Go1sxwBmiv31AAAAMCtcZQIxcnvAxtbWll69eqVKpcIUCGLNcRwFQWA7BjBTuVzOdgQAAAAsKYo9IIY8z1MikVCtVtOrV6+Uz+dtRwIejAkmrIJEIsELMAAAAJgZ7qqAGPM8T77va39/X2tra0okErYjAfcWRZEkUXpgqeVyOQ7OAAAAwMxQ7AFL4HZ57osXL1QsFm3HAe7NGMOBMFhquVyO6VQAAADMDFeawJK43X9vb29Pu7u7chxH+XxexWKRiSgsrDAMlUqlbMcAZiafz/MzGAAAADPDmASwRBzHkeM4KpVKKpVKd8u/RqOR3r17Zzkd8Hvj8VjZbFbdbtd2FGDqisUi03oAAACYKa42gSV0O73neZ48z1Mmk+GADSykTqfD8nEsrVqtJs/zbMcAAADAEqPYA1aAMUb7+/uq1Wq2owCfub6+VjKZpPzA0llfX+d5DQAAgJmj2ANWwO0EX7Va1f7+Pvs9YWFEUaQgCJgoxVIpFova3Nyk2AMAAMDMUewBK8R1XeXzeW1vb9uOAtzpdrsqlUq2YwBTkclktLe3x956AAAAmAuuOoEV47quyuWyNjY2bEcBJEmNRoOTQ7EUksmknjx5wnMZAAAAc8OpuMAKcl1XGxsb2tjYkDFGzWZT5+fntmNhRY1GI0VRpGw2q16vZzsO8EM8z9OTJ0/kui7FHgAAAOaGiT1gRX16cm61WmWCD1YNBgNOx0VsOY6jJ0+eyPd9Sj0AAADMFcUegLsJvmKxyE0prLi+vqbYQ2w9evRIqVSKffUAAAAwdyzFBSDp48TJ7u6uoijS8fExSyIxV51OR57nyfd9BUFgOw5wb7VaTblcjlIPAAAAVnAVCkDSx2LP8zwlEgnt7+8zuYe5C4KAqT3ESqVSUbValed5tqMAAABgRVHsAfgdx3FUq9Vsx8CKqdfr7PWI2Mjn89re3mZSDwAAAFZxNQrgd1zXVaVS0dramu0oWCHNZlOO46hQKNiOAnxTOp3W/v4+pR4AAACs44oUwBe5rqutrS2WmGGums2mtra2bMcAviqRSOjJkydsVwAAAICFQLEH4JsymYztCFghFxcX8n2fqT0sJNd19fTpU7muS7EHAACAhUCxB+Cb9vf3KVkwV41GQ9vb27ZjAJ9xHEdPnjyR7/sswQUAAMDC4MoUwFe5rivXdbW/v6/NzU1uZjEX9XpdruuqXC7bjgLc2d3dVTqd5ucgAAAAFgpXpwC+y3Ecra2t6dWrVyzNxVxcXFyoVqux3BELYXNzU4VCgVIPAAAAC4crVAD34nne3f4GCJl/AAAgAElEQVRSTFJh1prNpqIoUqVSsR0FK65cLmt9fZ2DhAAAALCQKPYA3JvjOHJdV9vb29rZ2bEdB0vu/PxcW1tbTEnBmlwup52dHZ6DAAAAWFhcqQJ4MM/zVC6XOVQDM9VutxUEgdbW1mxHwQpKpVLa39+n1AMAAMBC42oVwA9xHEd7e3t6/vy5fN+3HQdL6vT0VOvr65QrmCvf9/X06VOedwAAAFh4XLEC+CGO48jzPKXTab18+VKlUsl2JCyhXq+nyWSi9fV121GwIm73EnVdl8NbAAAAsPAo9gD8lNuCb3d3l6W5mImzszOtra1RsmAu9vf3lUgkmNYDAABALHDVCmAqXNfV7u6uksmk7ShYMr1eT1EUMRWKmctkMspms5R6AAAAiA2uXAFMjed52tzctB1jaTSbnv7613U1m57tKNa1Wi1VKhXbMbDkqtWq7QgAAADAg1DsAZia22W5mI5ff63oL3+p6ddfKbQuLy+VyWR4fmFmXNdVqVRiWg8AAACxwlGWAKbGGKPRaGQ7xtL485+bn/2+yqIo0mQyUbFYVLPJ1wPTVyqVZIyxHQMAAAB4EMdwFQtgSsIw1Pn5OcULZqJWqymTyejg4MB2FCyhly9fKpVK2Y4BAAAAPAjrTQBMjeM46vV6tmNgSdXrdWUyGZZKYuocx+HgHwAAAMQSd0cApmYwGGg8HtuOgSUVhqGCIFCxWLQdBUuGxQsAAACIK4o9AEBsdDodlctl2zEAAAAAYCFQ7AGYCmOMhsOh7RhYcvV6XdlsluW4mDqm9gAAABBH3BkBmIooiij2MHNBECgIAhUKBdtRsGQo9gAAABBHFHsApsJxHHW7XdsxsAK63S7LcTF1FHsAAACII4o9AFNhjNFkMrEdAyvg6upKuVxOjuPYjoIlEkWR7QgAAADAg1HsAfhpxhh1Oh3bMbAixuOxwjBkOS6miok9AAAAxBHFHoCfFkWRrq+vbcfACun1eiqVSrZjYIlQ7AEAACCOKPYA/LAwDBVFkTqdjvr9vu04WCH1el2FQoHluJgaluICAAAgjnzbAQDEUxRFGgwGOjw8tB0FK2g0GimKImUyGUplTAXFHgAAAOKIiT0AP+z8/Nx2BKyw8XisbDZrOwaWBMUeAAAA4ohiD8CDRVGkXq+n4XBoOwpW2HA4pNjD1FDsAQAAII5YigvgwYwxOj4+VrVaVTKZlO/7CsNQ9XpdQRDYjocV0e/3tb6+bjsGlgTFHgAAAOKIYg/AD3n16pUkyXEcOY4jY4xKpZL+/ve/c7ok5mI0Gsn3+WsM00GxBwAAgDhiKS6AB/M8T67rynXdu1NJbwu+XC5nOR1WxWg0kud5tmNgSURRxIsSAAAAiB1GHQBMjeM4SqVS6na7tqNgBdxOWN1OjAL34TiOisWiMpmMEomEEomEPM9TIpGQMebuxQoAAAAgDij2AEyN67qqVqtqNBq2o2BFRFEk3/c1mUxsR8GCy2QyqlarKpVKCoJAw+Hw7vfxeHz3dgAAACBOKPYATFUikZDv+xyigbkwxsjzPIo9fJHruqpUKlpbW5Pneer3+3r37t0XT/R2XXYnAQAAQPxQ7AGYujAMbUfAijDGcIAGfsfzPK2vr6tarSoIAtXrdTWbzW9+jDGGJd0AAACIHe6GAExNGIY6Pj7m5hhzE0URB2jgTiKR0MbGhsrlskajkY6OjtTv9+/1sZyKCwAAgDii2AMwNa7rqtfr2Y6BFUKxB+njz56dnR0Vi0UNBgO9fftWo9HoQZ+DFyQAAAAQRxR7AKaKm2PMUxiGLMVdcdlsVvv7+5pMJnr9+vUP7+/JxB4AAADiiLshAFPlOA7lHuYmCAKKvRW2ubmp9fV11et11ev1n/pcFHsAAACII+6GAEzN7Qml3CBjXsIwVDKZtB0Dc5ZIJLS/vy/f9796yu1D8YIEAAAA4ohiD8DUGGOUSqU0mUxsR8GKGI/HymQytmNgjorFonZ3d9Xr9fT27dupfV5ekAAAAEAcUewBmBrXdVUqldTtdm1HwYoIgoDDM1bI7u6uisWizs7OdHNzM9XPzcQeAAAA4ohiD8DUOI6jdDptOwZWyHg8pthbAY7j6NGjR8pkMnrz5s0PH5DxLVEUyXGcqX9eAAAAYJYo9gBMTRRF6vV6tmNghYxGI4q9Jec4jh4/fqxkMqk3b97MbMksxR4AAADiiGIPwNQYY376ZErgIaIokjFGruuyR9oScl1XT548ked5ev369Uwfi6W4AAAAiCPXdgAAyyGKIn348EFhGNqOghUTRZFSqZTtGJgyz/P07NkzOY6jN2/e2I4DAAAALCSKPQA/xRijMAz1/v17Ds2AFZPJRNls1nYMTJHv+3r27JnCMJzqybffw9QeAAAA4oZiD8BPiaJIR0dHlHqwptPpqFQq2Y6BKUkkEnr+/Lkmk4kODg7m+tgUewAAAIgbij0AP8V1XfX7fdsxsMKurq6UTqeVSCRsR8FPSiaTev78uQaDgQ4PD+f++BR7AAAAiBuKPQBArEVRpOFwqPX1ddtR8BNSqZSePXumdrut9+/fW8nAASwAAACIG4o9ICZuJ0l6vZ6iKPrsBjSKIk0mE3W73ZnemN7upxdFkUajkXq9nj58+DCzxwPu6+zsTJVKRZ7n2Y6CH5BOp/Xs2TPd3Nzo9PTUWg4m9gAAABA3vu0AAO7HcZy7PadSqZSMMcrn89rZ2VGr1dLp6endf9vf35fr3r+3N8YoiiK5rivHcT57WxRFMsbIGKN2u61Op6NOpzPtPx7wUwaDgcbjsdbW1nR5eWk7Dh4gm83q8ePHurq6Ur1et5qFYg8AAABxQ7EHxMjtTedoNJIkXV9f6/r6+rP36Xa7+vDhg7a2tuT7/l1Z5zjOZwVeGIZyXVfGGDmOo4uLC2UyGRUKhbvPFYahOp2Oms3m3WMCi+rs7Ez7+/uq1+sUNDFx+0LExcWFGo2G7TgsxQUAAEDsUOwBMeL7vrLZ7HcPq/h0qi6TyWh3d1fJZFLj8VgXFxfqdrt3hV46ndZ4PFYYhvP4IwAz0+v1FIahyuWyms2m7Tj4jkKhoEePHuns7Gxh/n9R7AEAACBuHMNYAxAbt0tiP3z4wHJY4As2NzdVKBT09u1b21HwDaVSSbu7uzo5OVGr1bId587m5qY2NjZ+tyUBAAAAsKiY2ANi5HY5bTqdptgDvuDq6krr6+vyPM/6FGoul1M2m5XneXffs4uw3NS2SqWiWq22kC9QDAYDRVHEISwAAACIDYo9IGYcx+GmE/iKKIoUBIFyuZza7ba1HNvb26pWqxoMBgrDUMPhUOvr66pWqzo9PVWv1/vdx/i+r1QqpVQqpUwmo3Q6Lc/z7iZ1b/fINMZoPB6r3+9rMBjEZv9Lx3FUq9VULpf1/v37L34NbBsMBkzrAQAAIFYo9oCYcRxHpVJJ5+fntqMAC2k8HiudTlsr9nZ3d1UsFnV6evrZ3nHn5+eq1Wra39/XYDBQu92+K/BSqZSkjwfWBEGg8Xism5sbjcdjeZ4nx3Hkuu7dYTipVEobGxvyfV+O42g0Gunq6mqhlrV+KpFI6PHjx3JdV2/fvtV4PLYd6YuCILg7YAgAAACIA4o9IIZc173XIRrAKhqNRkqn01YeO5PJqFKp6LffftNwOPzd28/Pz3V5eand3V1VKpW7Aq/b7f7w5J3v+6pWq9re3latVtPFxYVubm5+9o8yNcViUbu7u3cndi+64XCofD5vOwYAAABwLxR7QAy5rqvNzU0dHh7ajgIsnMFgYKWYyWQyevr0qUaj0Tcn0qIommrBFQSBLi8vdXl5qbW1NdVqNeXzeR0fH0/tMX6E4zja3t5WqVTS2dnZQpWN39LtdpXNZpnaAwAAQCxw1QrEEPvsAV/X7/eVSCTm/ri3h3W8efNGURTN/fElqdFo6PXr18rn89rb27OSQZKSyaRevHihfD6vN2/exKbUkz4Ww8YY2zEAAACAe6HYA2IoiqLYbJgPzNvttNy8y+/xeKwgCFStVuf6uP8siqK7cu/x48dKJpNzffxSqaTnz5+r3+/r9evXCoJgro//szhAAwAAAHFCsQfEkOM4Ojs7sx0DWFhRFFmZ2vM8T5PJZO6P+89uyz1JevHihfb29mb+9XAcR3t7e9rZ2dHJyYlOTk5m+nizEkXR3fQlAAAAsOjYYw+ImSiK1Ov1uPEEviGKIiWTyS8eYDErtwd2dDqduT3mt0RRpKOjI/m+r729Pb18+VKtVkuNRkPj8Xhqy4VTqZSy2aw2NjZkjNHr169j//NpMBhYKYYBAACAh6LYA2LGcRyW4QLfEQTB1JaglstlDYdDDYdD1Wo1ZTIZhWGoRqOhXq939365XO6bh2bYEgSBDg8PlUwmtbu7qydPntwdDDGZTDQejzUcDjUYDDQcDr/5Z0gkEspkMspms8rlckqlUjLGKAgCtVotXVxczOuPNVO9Xk/5fJ4DNAAAALDwKPaAGDHGyHEcdbtd21GAhTYajbS5ualcLqcPHz788HTa7fJSSWq32yoWi+r3+/J9X0+fPlUURXJdV41GQ9lsdq4Tgg81Ho91cHBw9+/JZFLZbFaZTEaZTEalUkme58lxHI3H47tDJFKplJLJpHzfv1umOhqN1Gq1dHNzE7s99O6DAzQAAAAQF47hyhWIlSiK7vbPsnXyJrDoXNfV+vq6KpWKms2mLi8vf+jzJBIJvXr1StLHYqxer6vZbEqStra25LquqtXqXRn27t272Bddvu+rWCwqm83Kdd27ab5er7cyP3Mcx9Gf/vQnDtEAAADAwqPYA2IoiiJdXV39cFkBrIpMJqMnT57o6upK9Xr9QR/r+77W1tZUqVT0/9m78644jjzr4zciK7P2hX0RYCTLPe6Z9/9OpvtptW3txgiooqh9y4znDw3VkrUYJCAys76fcziSoZAufdSQefMXEc+fP//iEtUwDFNxYAbu1t/+9rcHP1EYAAAAuC02jwEyalUmZ4DvMR6P9eLFC21ubmp9ff1Wn/vTTz9pfX1dr169+uq+c5R6+TQajXxHAAAAAP4SxR6QUR9u2g/gyyaTiV6/fq3d3d3lybV/xRijOI7V7/c1Ho/vOSHSaJWWHgMAACC7KPaAjHHOaTQaUTYAtzAcDtVut3V8fPyXyyvX19f13//93yoUCiqXyw+UEGnDARoAAADIAk7FBTKIm03g9t69e6dKpaKnT5/KGKNut6s//vhDSZIoDEPt7OyoVqvJGKM3b94oDEP1+33fseHJdDqVtTz/BAAAQLpR7AEZY4xRtVqVtZZlYsAtvXjxQpJULBb15MkTtVotTadTRVEk55yGw6FOTk4yf7Itvp9zTtPp9MbLtwEAAAAfOBUXyKA4jnVycqKrqyvfUYBMC4JAR0dHms/nevv2re84SJlqtaqjoyNZa2WM8R0HAAAA+ATFHpBBzjkNBgO9evXKdxQAyLUoivT48WMFQcDSXAAAAKQOV6hABl0vx2WCBADu12w20y+//KLxeMz2BwAAAEgdij0go5xzajQavmMAQO4lSaIXL17o8vJSSZJQ8AEAACA1WIoLZNh0OtUvv/ziOwYArIxSqaRGo6FWq6VC4f0ZZCzRBQAAgC8Ue0CGcYgGAPgTRZFarZY2NzclUfABAADg4VHsARmXJIlev36twWDgOwoArKRCoaC9vT3V63UZY9j/FAAAAA+GYg/IgTiO9fz5c02nU99RAGBllctl7e/vK4oiBUHgOw4AAABWAMUekAPOOcVxrF9++UVxHPuOAwArrdlsam9vT8YYCj4AAADcK4o9ICeSJNF0OtXLly8p9wDAM2OMtra2tLm5yfJcAAAA3BuKPSBHkiTRbDbTr7/+6jsKAEBSGIba3d1l/z0AAADcC45vA3LEWqtSqcTSLwBIifl8rjdv3ujFixdaLBbieSoAAADuEhN7QM7EcSznnP744w9dXV35jgMA+D/FYlE//vijrOW5KgAAAO4GV5ZAzgRBoEKhoI2NDd9RAAAfmE6nOjk5YR9UAAAA3BmKPQAAgAfS7XbV7XaVJImSJPEdBwAAABlHsQcAAPCA/vjjD/32228aDAYUfAAAAPguBd8BANwPTl4EgPSaTqd6/fq1isWidnZ2VKvVJIn99wAAAHArFHsAAACefK7gM8bwcAYAAAA3QrEH5BQ3hQCQHR8WfLu7u6pWqxR8AAAA+EsUewAAACkxnU716tUrCj4AAADcCBu5ADnFTSAAZNd1wffbb79pNptxwAYAAAA+i2IPAAAgpabTqZ4/f065BwAAgM+i2ANyiok9AMiHOI4p9wAAAPBZFHtATlHsAUB+JEmi58+fazqdUu4BAABgiWIPyCmKPQDIl+tybzKZUO4BAABAEsUekFsUewCQP8459ft93zEAAACQEhR7AAAAGbK2tiZruYQDAAAAxR6QW0zsAUD+FItFFQoF3zEAAACQEhR7QE4553xHAADcsVar5TsCAAAAUoRiDwAAICPq9TrLcAEAALDElSEAAEBGhGHoOwIAAABShGIPAAAgA6y17J8KAACAj1DsATnFzR8A5EsUReyfCgAAgI9Q7AEAAGRAFEW+IwAAACBlCr4DALgfTOwBQL4cHBz4jgAAAICUYWIPyCmKPQDIl/F47DsCAAAAUoZiD8gp9mECgHy5vLzkezsAAAA+QrEH5BhTewCQH/P53HcEAAAApAzFHpBjxWLxQf8+a62s5dsKANyH4XDI91gAAAB8hMMzgJwyxujp06dKkkRv375Vr9f7rj9vbW1Nzjn1ej0lSSJJOjo6UqlU0nw+12g00sbGhowxmk6n6nQ66nQ6d/GlAAD+T5IkCoLAdwwAAACkhHFs1gLkUpIk+uWXX1Qul3VwcKDBYKDXr19/05+1v7+vRqOhOI4VhqGSJJFzTovFQmdnZ6rVaiqVSup0OhoOh2o2m9rY2FAQBJpMJjo7O9NwOLzjrxAAVs/h4aGazabvGAAAAEgJij0gp5Ik0b///W8tFgsVi0U9fvxYp6en6na7t/pztre3tbm5qRcvXmg8HssYo0qlImutBoPBVzdyL5VKWltbU6vVknNOg8FAZ2dnms1m3/vlAcDKMcbov/7rv1QosOACAAAA71HsATmVJImePXumOI4lSevr69rZ2dFwOFSpVNJisVAcx4qiSNZaxXGsd+/eqd/vL/+Mer2uw8NDPX/+XJPJ5Lvy1Go1ra+vq1arabFYqNvt6uLiYrmsFwDwdeVyWU+ePOFgJAAAACzxyBfIsQ97+06no8VioVqtpnfv3imKIhUKBfX7fU0mE9VqNT169EjGGMVxrCAIZIzR6enpd5d6kjQYDDQYDGStVbPZ1Pr6ujY3NzWdTtVut289SQgAq+Z6H1MAAADgGhN7QE455/TPf/7zq0tlPyeKIhWLRc3n8zsp9L4mDEOtra1pbW1N1loNh0Odn59rPB7f698LAFlUrVb1+PFj3zEAAACQIhR7QE59a7HnS7lc1vr6uprNpuI4Vr/f19nZmRaLhe9oAJAaT548UblcZnIPAAAAkij2gNxyzukf//iH7xi3ZoxRvV7X+vq6KpWK5vO5rq6u2I8PACRtbW1pZ2dHzjnKPQAAAFDsAXn2v//7v74jfJcgCNRoNLS+vq5isajpdKpOp6PLy0vf0QDAm0KhoOPjYxWLRco9AACAFUexB+RUVif2viQMw+WhG0EQaDKZ6PLykkM3AKykRqOhw8NDij0AAIAVx6m4ADJhPp/r4uJCFxcXKpVKajab2t7e1t7enqbTqbrdrjqdju+YAPAgJpMJpR4AAACY2APyKkkS/fOf//Qd494Vi0U1Gg21Wi2FYajZbKarqyu122325AOQa8fHx6pWqxR8AAAAK4yJPSCnVqWzn06nOj8/1/n5ucIwXJZ8W1tbms/nGgwGOj8/53RdALnDwwsAAAAwsQfkVBzH+n//7//5juHN9cEbrVZL5XJZcRxrNBqp0+loOBz6jgcA36VcLuvHH3/0HQMAAACeMbEH5NSqd/ZxHOvy8lKXl5cyxqhWq3202fx0OlWv11On02HqBUDmVKtV3xEAAACQAhR7QE6terH3Ieec+v2++v2+JKlUKqler6vVaml7e1uLxULD4VCdTkfj8dhzWgD4umq1qt3dXTnn2F8PAABgxVHsAVg5k8lEk8lE5+fnCoJgOc13fHws59zylN3Ly0vfUQHgE5VKxXcEAAAApAR77AE5NZ/P9ezZM98xMqdcLqvRaKjRaCxP2e31erq4uGDJLoBUKBaL+umnn3zHAAAAQApQ7AE5RbH3/cIwXC7ZLZVKnLILIFX+53/+R5JYjgsAALDCKPaAnKLYu1t/PmV3sVhoMBjo4uJCs9nMdzwAK+j4+FjVapViDwAAYIVR7AE5RbF3f6y1qtfrajabqtVqiuNYw+FQ7XabwzcAPJhGo6FHjx4pCALfUQAAAOAJh2cAOcUEx/1JkkRXV1e6urqSMUa1Wk3NZvOjwzd6vZ4uLy/Zlw/AvTHGyFrrOwYAAAA8otgDcsg5xx5wD8Q5p36/r36/L+n94Rv1el1ra2va2dnRYrHQaDTS5eWlhsOh57QA8uTg4ICHOAAAACuOpbhADjnndH5+rrOzM99RVloQBKrVaqrX66rX65K0PGW33W4zzQfgmx0dHanRaPiOAQAAAM+Y2ANyiAmOdIjjeLlkV5KKxeLylN2trS3N53P1ej1dXFwojmPPaQFkRRRFajQacs7x/R4AAGDFUewBwAOZTqeaTqe6uLhQoVBYnrK7sbGhxWKhfr+vdrvNKbsAvuqHH36QxEMcAAAAUOwBgBeLxUKdTkedTmd5ym6r1dLTp0+Xp+xeXFxoMpn4jgogRSqVisIw9B0DAAAAKUGxBwCefe6U3VarpSdPnihJEo1GI3U6HQ0GA99RAXgWx7HYHhkAAADXKPaAHHLOceOXUX8+ZbdararZbC5Pv5xMJup2u7q8vPScFIAP0+lUSZIoCALfUQAAAJACFHtADjnntFgsfMfAHRgOhxoOhzo5OVGpVFKj0dDm5qb29vaWJ+xeXFxwwi6wQuI4ZjkuAAAAJFHsAblEsZdPk8lEk8lEZ2dnCsNQjUZDzWZTm5ubHL4BrJDxeKxSqeQ7BgAAAFKAYg/IKYq9fJvP52q322q32wqCQPV6Xc1mc3n4xvW+fMPh0HdUAHdsPp/LOcepuAAAAKDYA/IqjmPfEfBA4jhWt9tVt9uVMWa5L9/R0ZGcc5pOp7q6ulK322XJLpADxWKRUg8AAACSJOPYYR/InSRJ9O9//5upPahcLqvRaKjRaCgMQy0WCw2HQ3U6HY3HY9/xAHyDv//97xyeAQAAAElM7AG5ZIyh1IOk93txjcdjvXv3TkEQqFarqdFo6Pj4eDnN1+v11G63fUcFcANBEDCtBwAAgCWKPSCHGMTF58RxrKurK11dXUl6P81Xr9e1vr6unZ0dzedz9ft9XVxcUAwDKUWpBwAAgA9R7AE5RLGHm7ie5js7O1OhUFC9Xler1dLf/vY3xXGswWCg8/NzTtkFUiQMQ77HAwAAYIliD8ghbvpwW4vFQpeXl7q8vJQxZlnyXZ+yOxwOdXFxoclk4jsqsNIKBS7dAAAA8B9cHQI5RLGH7+GcU6/XU6/XkzFGtVpNrVZLT548UZIkGo1Gury8VL/f9x0VWDkUewAAAPgQV4cAgC9yzqnf76vf78sYo2q1qkajoUePHskYo+l0qqurK11eXipJEt9xgdxrNBqy1vqOAQAAgJSg2ANyiJs+3AfnnAaDgQaDgU5OTlQsFtVoNLS2trY8fON6yS778gF3LwgCVatVDtAAAADAknGs2QNyxzmnf/zjH75jYIUEQbDcl69SqSiOY41GI3U6HQ2HQ9/xgFxoNpva399XEAS+owAAACAlmNgDcohpDjy0OI7V7XbV7XaXS3abzaaOjo4kSZPJRJeXl+p2u56TAtlVqVSYyAYAAMBHKPaAHGIQFz59uGT3999/V7lcVqPR0Pb2tvb39zWbzdTr9XRxccG+fAAAAADwHSj2gBxyzslaS2mCVBiPxxqPx3r37p3CMFSj0VCz2dTm5qYWi4UGgwH78gE3MJvN5JxjKhsAAABLFHtATlHsIY3m87na7bba7baCIFCtVlOz2dTTp08Vx7HG47Ha7Tb78gGfwVJcAAAA/BnFHpBTTHQg7eI41tXVla6urpb78jUaDR0eHsoYo8lkom63q8vLS99RgVQYj8eq1WocngEAAIAlTsUFcihJEj179kxxHPuOAnyTUqm0XLIbhuFyX77hcKg4jpdvTKVilVhr9fe//50HNwAAAFhiYg/IIWMMhQcybTKZaDKZ6OzsTGEYql6vq9VqaW1tTdZaGWOWb8655Zukj3798++v35IkWf56/fvrojBJkuXvP/z1+g3wpVqtKkkSJvYAAACwRLEH5NCHhQaQdfP5XJ1OR51O57MfN8bIWrss/G7y65/fgiBQFEWfff2f3yTdqkS8LhAlLYvDL719rkikpAcAAADwJRR7QA5R6mGVXE/bPdQ03XXB92GZeJNy8c9FYhiGXywSbzOVeP3rl8rEz73mujxcLBbL/+2uf79YLCgTU2owGHB4BgAAAD5CsQfkEDd+wP35c3H2EG4zifilcvB62tAYs5xQ/LBo/PBz/vy1Xv/+z7/edInz9a9XV1daLBYP9r9b3vDQBgAAAH9GsYfMub5pZI+hL3POqVAocAMN5MR1MfaQ/qo8/KuCMQgCWWsVhqGstapWq6pWq3r9+vWDfh15M5/PFUWR7xgAAABICYo9ZEocx+r1ehqPx9rd3f1oCgX/4ZxTEAQUewC+2V2Xidvb2yqXy3f2562q6XRKsQcAAIAlij1kShAEajabarVaOjs7U7PZXE6DfLgs7s/LyVaNMYbTOwGkShzHTFrfgUKBSzcAAAD8B1eHyBznnIwxajQa+vXXX1Wv11UsFqDQx1sAACAASURBVBXHsWazmay1KpfLarVaCoJgJW8kjTFM6wFIldlsRil1B6bTqUql0ko/vAIAAMB/cIWNzPnwlEhJ6vf76vf7H72m3+/r7OxMjUZDjx49WrkJPqb1AKTNdDpdyQctd63dbqvRaEjSSv1cAwAAwOdxdCYyxzmnq6srPX/+/C9f2+v19Pz58wc9vTINmNYDkDaz2UyS2GfvO43HY7148YITcgEAACCJYg8ZZIxRs9mUtTf75zudTvXmzZuVKvdW6WsFkB3D4VDr6+u+Y2TeeDzWfD73HQMAAAApQLGHzLku9KrV6o0/ZzAYaDAYrMyEA0txAaRRt9tVrVbzHSMXOp0O3+sBAABAsYdsSpLk1nsLdbvdlZlkYykugDTq9/uy1t7qwQw+b1V+ngEAAODrKPaQOXEcazKZaDQa3erz+v3+ymw0vipfJ4Bscc6p3W5rb2/Pd5TM29jY4DASAAAAUOwhe4wxqlQq2t/fv9XnOedWZsLhpvsPAsBDa7fbiqJIlUrFd5RMW5WtJQAAAPB13P0jc65Lq1qtpiiKbvW5qzLJtipfJ4DsieNYFxcXevToke8omdbtdtljDwAAABR7yC7nnGq1mnZ2djhl8U8o9gCk2cXFhQqFghqNhu8omcXhGQAAAJCkgu8AwLey1mp/f1/OOTnntFgs1Ov1fMdKBYo9AGmWJInevXunvb09vm9/I+ecLi4utLOzw157AAAAK4yJPWTWdXlljJG1VgcHB385ubcqexJR7AFIu8vLSxljtLa25jtKZl1dXfH9HgAAYMVR7CE3rLXa3d1VsVj86mvy7np6EQDSzDmn09NT7ezs+I6SWXEcr8wDKwAAAHxe/lsOrBRjjLa2tr748ZvcBF2fnpu1myXn3PLr63Q6vuMAwF/qdrtKkuSr37fxdTzIAQAAWG3ssYfcmM/nurq6Ur/f/+Jr3rx5o+PjY0mfLle93quv1+tpNBqpUqmo0WjIGJOapU7XpaP0Pr9zTvP5XJPJRNPpVIvFQvP5XIPBwHNSALiZ09NT7e/v6/z83HeUTBqPx1+dVAcAAEC+GZe1sSTgC0ajkZ4/f/6XrysWizo+Pv5oWa4xRldXVzo/P9dsNvvotQcHByoWi3LOLUu++yz6PlfezWYzTSYTzedzzWYzTadTzWYzTkQEkAtPnz7VYDDQ6emp7yiZs729ra2trdQ8gAIAAMDDothDbiRJon/+8583fn0URYqiSHEcazwef/W1YRiqWCwqiiKVSiVFUaRisahCofBRCXeb0u96ua+1VnEcaz6fK45jzWYzDYdDzWYzyjsAK6Farero6EjPnj1bfk/FzWxsbGhnZ2cl9pAFAADAp1iKi9xwzml3d/fGEx/XxdlNzOdzzefzT95vjPmo9IuiSOVyWVEUKQiCj0q/6wJPej9dOBgMNJ1ONRqNuJEFsNKGw6HG47EODg70+vVr33EyJYt7wgIAAODuUOwhN4IgULlcftC/83qZ7OcKwuvSr1AoqFqtqlwuazgc6vLykiIPAP7k5ORET58+ValU0mQy8R0nM/5q4hwAAAD5RrGHXEnTDc6Hpd9oNPIdBwBSbTab6eLiQj/88IOePXvmO05mLBYL9tcDAABYYWzIgly43qOu1+v5jgIA+EZnZ2eaTqf68ccffUfJjDiOKfYAAABWGMUecuF6Dzsm4wAg216/fi1jjJ48eeI7SiY459hjDwAAYIVR7CEXrLXc2ABADiRJohcvXshaS7l3Q8PhkJ+BAAAAK4piD7mQJImGw6HvGACAOxDHsZ4/fy5rLctyb6DX63EoEwAAwIqi2EMuWGtVq9V8xwAA3JEkSfT8+XNJ0tOnTz2nSbf5fO47AgAAADyh2EMuJEmi169f+44BALhD18tykySh3PsKij0AAIDVRbGHzEuSRM45luICQA5R7v212WwmSeyzBwAAsIIo9pBpSZLIWqvT01PfUQAA98Q5p5cvX8o5p8ePH/uOkzrOOb169YpiDwAAYAVR7CHTrH3/T7jf73tOAgC4T0mS6OXLlyoWi9ra2vIdJ3VGo5E6nQ6HaAAAAKwYij1klnNOcRzr5cuXWiwWvuMAAO5ZHMd69eqVtra2FEWR7zipc3l5KWOM7xgAAAB4QBR7yCznnM7OzjQYDHxHAQA8kPF4rMvLSx0dHfmOkjqz2YzluAAAACuGYg+ZFMexut2u2u227ygAgAf27t07hWGoarXqO0qqXO+1NxqNNJvNWJYLAACwAozj0S4yKI5jvX79mpNwAWBFbW9vq9Fo6Ndff/UdJbXW19e1t7fH8lwAAIAcY2IPmWSMUa1W8x0DAOBJu91WFEXstfcVnU5Hv//+O9N7AAAAOUaxh0yy1qrRaPiOAQDwJI5jXV1daX9/33eUVOt2u3rx4oWSJKHcAwAAyCGKPWSWtfzzBYBVdnFxoUql4jtG6s3nc/3yyy/q9XpKkoQDNgAAAHKEZgSZEsexnHNKkkQvX770HQcA4NF0OtV0OtXOzo7vKKkXx7Hevn2rX3/9VZeXl3LOUfABAADkAIdnIFOcc3r27JkWi4XvKACAFGg2m9rd3dWzZ898R8mUUqmk4+NjWWuZgAcAAMgwruSQGUmSaDAYUOoBAJZ6vZ6MMarX676jZMpkMtGbN298xwAAAMB3othDZjjn9OrVK98xAAAp4pxTu91mOe4tVSoVHR4e+o4BAACA71TwHQC4iSRJFASBjDHsCQQA+Ein09HW1paiKNJsNvMdJ3WiKFKr1VK1WlUURQrDUEmSyBgjY4zveAAAAPgOFHvIBGOMzs/PKfUAAJ+I41i9Xk+7u7t6/fq17zje1et1NRoNlctlhWEoY4zG47EGg4HG47EODw8p9QAAAHKCYg+ZYIxRp9PxHQMAkFLtdlvHx8e+Yzy4QqGgZrOpWq2mYrGoQqGgOI41Go3Ubrc1Go00nU6Xr3/06JGMMRyYAQAAkBMUe8iMIAg0n899xwAApNB4PNZ8Ptf29rbOzs58x7k35XJZrVZLlUpFYRjKWqvpdKrhcKhOp6PRaKQ4jj/7udVqVc1mk1IPAAAgRyj2kGrOOU2nU52enmoymfiOAwBIsfPzc+3u7uam2LPWqtFoqF6vq1wuq1AoyDmn0Wikbrer0WikyWRy420qtre3WX4LAACQMxR7SK0kSWSt1cnJiUajke84AICU6/V62t/fV7Va1XA49B3n1sIw1Nra2vKQiyAItFgsNBwO9e7dO41Go1tPrhtjtLGxoY2NjeUhVAAAAMgP4ziNACnknJNzTs+ePfvikiIAAP5sZ2dHlUpFL1688B3lL10vja1UKioUCrLWajKZaDAYaDQaaTQaKUmS7/o7njx5olKpxPJbAACAnGJiD6lzPan3r3/9i1IPAHAr3W5XGxsbvmN84nPLapMk0Wg0Wu6Ndx9bTpTLZab0AAAAcoxiD6n0+++/U+oBAG5tOp1qsVio1Wqp2+16yxFFkVqt1nJZbaFQ0Gw202g0+uZltd9iPp8riqJ7/3sAAADgB8UeUsU5J2ste+oBAL5Zv99Xo9F40GKvXq+r0WioXC4rDEMZYzQej5fLasfj8Xcvq/0W1weKBEHw4H83AAAA7h/FHlLFOSdjjCqViqbTqe84AIAMGo1G2tnZubc/PwzD5TResVhUEASK41ij0Ujtdluj0Sg1P8MuLy+1tbUlay1LcgEAAHKIYg+pYozRv/71Ly0WC99RAAAZNZlM7vSwiM9N400mEw2Hw2WRl+btI968eaPHjx9T7AEAAOQQxR5S43paL803RwCA9FssFt9c7AVBoFarpVqtpmKxqEKh8NE03ng8vpdDLu7TeDzW+fm5Njc3WZILAACQMxR7SA1jjJIkURiGms1mvuMAADLq+kHRTZTLZTWbTVWrVYVhKGutZrOZBoPB8rTaPDxwysPXAAAAgE9R7CF1fGwuDgDID+fcFz/WbDbVaDRUKpVUKLy/DBqPx+p2uxqNRppMJl/9/Kza2dlhWg8AACCHKPaQKp1Oh/31AADfxVq7PGW91Wqp0WgsD7lYLBYaDoc6Pz/XaDRamQnx8XisarXKPnsAAAA5Q7GH1LhehgsAwPcoFAqy1urnn3/WfD5Xr9fTxcWFRqPRyk6Fn5+fq1wuM7UHAACQMxR7SA1jjJrNpk5OTtgLCADwzWazmV6+fKnxeMzPk/8zn899RwAAAMA9oNhDKlxvdP7q1StuwgAA38U5p8Fg4DtGqtzmQBEAAABkh/UdAJC0vNkoFouekwAAkD9RFOXyUBAAAIBVZxxXeUiZyWSi8/NzXV1d+Y4CAEAu7O7uamNjg6k9AACAnGFiD6lxvaF5qVRSocAqcQAA7kqpVKLUAwAAyCGKPaSGMUZJkuj09FTtdtt3HAAAcqPf78s5pziONRqNNJvN2NMWAAAgB1iKi1R5+/atut2u7xgAAOSKMUb1en1Z8ElSrVbT3t6eCoWCjDGylue9AAAAWUOxh9SI41ivXr3SaDTyHQUAgJVycHCgVqvlOwYAAABuiUezSBWmBQAAAAAAAG6GFgWpQrEHAMDDCoJA9XrddwwAAAB8A1oUpIa1Vjs7O5zaBwDAAwnDUI8fP+ZnLwAAQEZR7CE1jDEKw1BRFPmOAgDAStja2lKxWGRiHgAAIKO4ikPqJEniOwIAALlXLpfVarWY1gMAAMgwij2kzqNHj3xHAAAg9w4ODij1AAAAMo5iD6lirVWlUvEdAwCAXIuiSGEYUuwBAABkHMUeUscYo1qt5jsGAAC5xc9ZAACAfCj4DgB8KEkS9Xo9DYdD31EAAMitJEnknPMdAwAAAN+JiT2kirVW1lpuNgAAuEfj8ZhluAAAADlAsYfUaTQaviMAAJBr0+lU/X6fk+gBAAAyjmIPqeKcUxzH2t7eZpIAAIB79PbtW/V6PcVx7DsKAAAAvpFxrHlECiVJImutXrx4wX57AADco93dXW1sbPBADQAAIIOY2EMqXd9cHB0deU4CAEC+LRYL9rYFAADIKE7FRSoZY9Tv93VycuI7CgAAuVapVJjWAwAAyCiKPaTSZDLRq1evfMcAACD3rLUUewAAABnFUlykUqFA5wwAwEMYDocsxQUAAMgoij2kUhAETA8AAPAAoijyHQEAAADfiGIPqZQkicrlsu8YAADkXrlc5mEaAABARlHsIbVKpZLvCAAA5F4QBL4jAAAA4BtR7CGVjDGyln+eAADcJ2st+9oCAABkGFdySCVrrYrFou8YAADkVrlc1s7OjpxzLMUFAADIKIo9pBZLcQEAuHvNZlP7+/uS3j9Io9QDAADILoo9pFaxWFQQBIrj2HcUAAByY3d3l331AAAAcoJNzJBqW1tbviMAAJAri8XCdwQAAADcEYo9pJa1Vuvr60wVAABwh05PT5Ukie8YAAAAuAMUe0g155xqtZrvGAAA5MZwONQff/xBuQcAAJADFHtINWutqtWq7xgAAOTK5eWlzs7O2McWAAAg4yj2kGrGGE7rAwDgHrTbbVnLpSAAAECWcTWH1HPO+Y4AAECmHRwc6MmTJx+9zzmn2WzmKREAAADuAsUeUo/DMwAA+D5RFKlSqXyyb+18PveUCAAAAHeBYg+px+EZAAB8n9FoJOec9vb2Pnr/bDZjMh4AACDDKPaQCZR7AAB8u9FopCRJVCgU1Gw2l++/vLyk2AMAAMgwij2knrVWOzs7vmMAAJBZ16ffBkGgzc3N5fvH4zHLcQEAADKMYg+pZ4xRsVhUqVTyHQUAgEwajUbLU+aLxaI2NjaWH1ssFr5iAQAA4DtR7CETjDFaW1vzHQMAgExyzmkymUj6zyR8GIaSxIMzAACADKPYQyYYYz7aEwgAANxcEASf7KW3v7/PQzMAAICMK/gOANyUMUblclnj8dh3FAAAUi8IAj169EjlcllBEHz0MWutqtWqqtWqrOU5LwAAQFZxJYfMsNaq1Wr5jgEAQCbs7u6qVqspDENZaz8p8D73PgAAAGQLE3vIDGOMarWa7xgAAKTC+vq6dnd3NZvNdHJyotFotPyYMUaNRoPiDgAAIOco9pApYRiyHBcAAL0/3dZaq2KxqOPjYw2HQ/X7fUnvSz8AAADkn3F/3kkZSDHnnKbTqX799VffUQAA8Gpzc1M7Ozsyxkh6/zMySRIZY5jUAwAAWBFc9SFTjDEqFosql8u+owAA4NVisVCSJMv/NsYoCAJKPQAAgBXClR8y5Xpij6W4AIBVN5/PfUcAAACAZxR7yBTnnDqdju8YAAB4t1gsfEcAAACAZxR7yJzrvYQAAFhlHy7DBQAAwGqi2EOmsCE4AADvxXHMwy4AAIAVR0OCTLneGBwAgFWXJIniOPYdAwAAAB5R7CFzmE4AAOC92WzmOwIAAAA8othD5tTrdZbjAgAgaTweyznnOwYAAAA8oR1B5hQKBT158kRhGPqOAgCAV/P5nGIPAABghVHsIXOstSoWi9rb2/MdBQAArxaLBcUeAADACqPYQyYZY1QqlXzHAADAq/F4zN6zAAAAK4xiD5kVhiE3MwCAlTabzXRxcXFnp+My/QcAAJAtFHvIrCRJVK/XfccAAMCr8/NzOefupJTjgRkAAEC2GMejWWSUc06LxUL//ve/mTAAAKy0UqmkZrMpa62stapUKgrDkFPkAQAAco5iD5kWx7HevXunTqfjOwoAAKlhjNHf//73rxZ715eASZLIGKPpdKpCoaAwDJUkCaUgAABABhR8BwC+RxAEajQaFHsAAHzAOadOp6P19fVlQZckybLMM8ao3+9rMploOp2q3+9/NP1+eHioRqPB0lwAAICUo9hDpsVxrOFw6DsGAACpc3p6qiRJtL6+rsVioX6/r/F4rMViofF4/NVtLAaDgWq1moIgeMDEAAAAuC2KPWRaHMe6uLjwHQMAgFQ6OzvT2dnZrT9vOBwyrQcAAJABbJ6CTBsOhxycAQDAHZvNZkzEAwAAZADFHjItDEPfEQAAyJ1Wq6Vqteo7BgAAAP4CS3GRaaVSyXcEAABy5ejoSNVqlVNxAQAAMoArNmQam3oDAHB3qtWqqtUqP18BAAAygmIPmTaZTL74sSAIWKoLAMAtRFHkOwIAAABugaW4yLQ4jj95XxiG2t3dVb1elyRNp1N1Oh31er3Pvh4AgFVnrVUURWq1WizBBQAAyBDjOFIUGZYkiX777TdNp1NJUq1W0+HhoYwxH92YxHEsa63iONZ4PNabN2+UJImv2AAApMrPP/8sY4wktrkAAADIEoo9ZFqSJJpOp3r16pUajYZ2d3f/ctIgSRKNx2O9fftWcRyrVCppe3tbpVJJo9FI5+fnGo/HD/QVAADg308//aRiseg7BgAAAG6JYg+Zdz1555y78ZRBHMcyxsgYoyRJZK2VMUbOOTnnNBqNdHV1pTiONZlMNJvN7vNLAADAq729Pa2vry+n9gAAAJANFHvAZ1wXfM45GWM0Go30+vVrlu8CAHIpiiI9ffqU/fUAAAAyhqs34DOu9+gLgkDWWlUqFe3u7vqOBQDAvZjNZrq8vOQBFgAAQMZQ7AE3YK1Vq9X65s+vVCqq1+uq1+uqVCpMRAAAUufdu3daLBZiMQcAAEB2FHwHALIkCALFcXzj10dRpOPj40/2/jPGaDab6eLiQt1u965jAgBwa0mS6Pfff9fR0REn4wIAAGQEY0PADTnnVK1Wb/z6er2uH3/8UWEYKgiCj96stSqVStrb29OjR4/uMTUAADc3HA41n8+Z2gMAAMgIij3ghqy12tjYuNFr19bWdHh4qCAIvnrCYBAEajab7N8HAEiNt2/fUuwBAABkBMUecEPGGJXLZRWLxS++plqt6ujoSHt7ezfeR89aq/X19VtNAwIAcF8mk4mGw6HvGAAAALgBij3glj43XReGoX7++WcdHR2pXq/f+nAMY4z29vbuKiIAAN/MGKNSqeQ7BgAAAG6AYg+4BWutKpWK1tfXP3r//v7+cv+8ry29/RJjjKIo4kYKAODd9VYSAAAASD/j2EQFuLUkSbRYLHR2dqYoirS5uXnrKb0/c84pjmP98ssvtzp5FwCAu9JqtbS/v//dP9MAAADwMCj2gO+QJImcc3c22ZAkiQaDgV6/fn0nfx4AALcRhqGePn0qa+03TaADAADgYfE4FvgO1to7Xa5krVWtVuOUXACAF/P5XC9fvuRUXAAAgIyg2ANS5vqU3D/v4wcAwEOYTqe+IwAAAOCGKPaAFLLWand3V1EU+Y4CAFgxa2trTOwBAABkRMF3AABfxv5GAICHZIzRzs4Oh2cAAABkBMUekEJxHKvT6bAcCgDwYK4PzOChEgAAQHZQ7AEpZIzR+fm57xgAgBXQarX06NEjOedkjFn+CgAAgPRjnQWQUsfHx74jAABWwO7urowxy4k9luECAABkB1duQApZa1UqlXRwcKC1tTWFYeg7EgAghyqVCkUeAABAhhnHsWdAajnnlCSJJOm3337TbDbznAgAkHXlclnb29uSpGq1yr56AAAAGUaxB2RAkiSaz+d68eKFFouF7zgAgAz76aefVCwWfccAAADAHWDtBZAB1lpFUaQffvjBdxQAQMZFUeQ7AgAAAO4IxR6QEcYYFYtFlUqlT94HAMBN9Xq95TYPAAAAyDaW4gIZkiSJFouFer2earWaisWinHOaTCZ6+fIlN2oAgL9kjNHTp08VRRF76wEAAGQcxR6QA9eF38nJiQaDwScfN8aI/6sDAK5FUaQff/xRxhhOxQUAAMgwij0gJ65P0HXOqdvtajQayVqrzc3N5WTfdDpVt9tVu932HRcA4FkURTo8PFQURQqCwHccAAAAfAOKPSCHrks+6f3BGx8utUqSRL1eT2/fvvUVDwCQIo1GQ/v7+zLGUPABAABkDGsvgBy6vjkLguCT/ZOstWo2m+yrBACQ9P4wjWfPnmkymbBXKwAAQMZQ7AErJkkSXV5esuceAGDJOafXr1/zswEAACBjKPaAFXR6euo7AgAgZeI41ps3b5b7tTK9BwAAkH7ssQeskCRJ1Ol0KPYAAF8UhqFarZa2trY4MRcAACDluFoDVohzThcXF75jAABSbD6fSxJ7sQIAAGQAxR6wIuI41rt377RYLHxHAQCkXKFQ8B0BAAAAN8BVG7AijDHLZVWDwUCTycR3JABASkVRxMQeAABABjCxB6wIa63CMNT29raePHmiKIp8RwIApBRbMAMAAGQDxR6wYqy1cs6pUqn4jgIASKnpdEq5BwAAkAEUe8AKMsaw1x4A4IsuLy/lnKPcAwAASDmKPWDFJEmiN2/eaDAY+I4CAEip2Wym58+f+44BAACAv0CxB6yY6XSqfr/vOwYAIOXW1taY2AMAAEg5ij1ghTjnNJvNfMcAAKRcq9XS2tqarOVSEQAAIM24WgNWhHNOSZLo9PTUdxQAQIpZa7W3t0epBwAAkAEF3wEAPIz5fK4XL15oPp/7jgIASKlKpaLd3V0ZY3xHAQAAwA1Q7AErolAoqFQqUewBAD5RKBT09OlTGWNkraXYAwAAyAjWWAArwlqr7e1tSVKxWNTW1pZKpZLnVACANLjersEYQ6kHAACQIUzsASukWCxqd3dX6+vrMsaoWCzq7du3vmMBADyKokjNZlNxHCsIAt9xAAAAcAsUe8CKWV9fX26Izg0cAKy2arWqH374QZI4LAMAACCDKPaAFfLnmzaW4gLAajs4OKDQAwAAyDCu5IAVlSSJer2e7xgAAE82NjZUKPCMFwAAIMso9oAVdn5+7jsCAMCT4XCowWCg+XyuJEl8xwEAAMA34DEtsMJYfgUAq2symejVq1eS3k/vbW1tyVrLzwYAAIAMMc455zsEgId3PZ1xenqqTqfjOQ0AwLdqtaqjoyMOVgIAAMgQij1gxV0XfLPZTC9fvtRisfCcCADgw8bGhnZ2dpjYAwAAyBCu3IAVd73sqlgsamdn56OPRVGkSqXyyecYY7jxA4CcKZVKfG8HAADIGPbYAyDpfVnXbDbVbrc1mUy0s7OjjY0NSdLz5881mUwkScViUY8fP5a1Vt1uVycnJz5jAwDuyGKxkHNOxhjfUQAAAHBDFHsAlowxevLkia5X6FtrlSSJKpWKJpOJjDH64YcfFASBjDFqtVqaz+ecrgsAORDHMcUeAABAxlDsAVgyxnxyQ2etVblcVrlc1u7urgqFwvI11lptbW0pSRJtbW2p3W5T8gFARtVqNUo9AACAjOHwDAB/yTmnJEk+u7fe9ceCIFCSJOp2u/rjjz/EtxYAyAZjjLa2trS5uckeewAAABlDsQfgTiVJotFopJcvX/qOAgD4gjAMtbu7q0qloiAI5JxTEAS+YwEAAOCWWIoL4E5dL92t1+vq9/uqVqsKw1DD4VDz+dx3PACApCdPnigIAib0AAAAMo5iD8Cds9bq4OBg+d9BEOjk5ESdTsdjKgDAh9hPDwAAIPt4TAvgzhljFATB8m2xWFDqAUCKvHr1arlHKgAAALKLiT0A98o5p6urK98xAAB6P1G9tramer3uOwoAAADuAMUegHuVJIkmk4nvGAAASY8fP1axWGRvPQAAgJzgqg7AvYvj2HcEAFh5rVaLUg8AACBnmNgDcG+SJNF4PFav1/MdBQByq1ar6eDgQMYYjUYjTSYTXVxcfPJQJQxDDswAAADIGYo9APciSRL1ej39/vvvvqMAQK7U63XVajWNx2PFcazDw8PlFN71x4wxOj09/ejz4jiWc45yDwAAIEco9gDci8Viobdv3/qOAQC5EobhssiL4/izy2qNMVpfX1ez2VSv19P5+bkWiwVLcAEAAHKIKzwA9yIIAqZCAOAOVSoVPX36dPnf199nP/e91lqrMAy1vr6uw8NDSe/32KPcAwAAyBeu7gDcm2az6TsCAORCFEX64YcfZK29VTlnjFG5XFa9Xr/HdAAAAPCFYg/AvbDWqlwu+44BALlwdHT0xem8m5hOpxqNRnLOm1BvsQAAGqFJREFU3XEyAAAA+ESxB+BeGGNULBZ9xwCAXJhOp99c6hljtLe3p0ajQbEHAACQMxyeAeDelMtlWWuVJInvKACQOcViUUdHR3LOfdeDEmMMS3EBAAByiok9APfGGKOff/5ZrVbLdxQAyJwgCBRFkUql0nctwwUAAEB+UewBuDfXm7zv7+9rc3OT0xgB4BZ2dnZYOgsAAICvMo4rRgAPII5jGWN0cXGh8/NzblYB4E+stQrDUEmSqFwu6+DggAciAAAA+CqKPQAPKo5jzedzPX/+nL33AKysJ0+eaDAY6OrqSpVKRevr6yqVSkqSRMYYOedkrWX5LQAAAL6KYg/Ag0uSROPxWC9evPAdBQAeXL1e1+Hh4UeTy0EQeEwEAACArGJ9B4AHZ61VuVxWqVTyHQUAHtzOzo6MMQqCYPkGAAAAfAuKPQBeOOfYZw9ArgVBoGKx+NH79vb2FIYhS2wBAABwJwq+AwBYTdZazedz3zEA4N4cHR2pUqno4uJClUpF5XJZzjkm9AAAAHBnKPYAeMPEHoC8CMNQi8Vi+X2tXC6rXC7LGKONjQ0ZY5jSAwAAwJ2j2APgDcUegLz46aefFMexzs7OVCqV1Gq1lkWetex8AgAAgPtBsQfAuzAM9ejRIw0GA11cXMhaq1arpVqtpkKhoMVioaurK11dXfmOCgCfKBQKy8Mwdnd3Za1lOg8AAAAPgmIPgBdJkmhjY0PtdlutVkvValWVSkWz2Uxra2uqVqsfTblUq1Xt7u7qzZs3Go1GHpMDwH80Gg0dHBzIOcdkHgAAAB6ccayFA+BJkiQ6OTnR1taWoiiSMUZJknx1L6rxeKzffvvtgZMCwKfK5bIeP35MoQcAAABvmNgD4I1zTo8ePfqoxPvaDXKSJEzrAUiFQqGgnZ0dltwCAADAK4o9AN4EQXCr1zvn1Ol07ikNAHxdFEWKokhra2uq1+uSRLEHAAAAryj2AGSGtVaz2cx3DAArplwu6+DgQIXC+8smDscAAABAWlDsAcgUtgUF8FCKxaIODw8VhiFlHgAAAFKJYg9ApgRBoDiOfccAkHPlclnHx8cUegAAAEg1ij0Aqeac03A4VBRFiuNYSZL4jgQg5zY3N7W9vf3VE7oBAACANKDYA5Bq8/lcL1++9B0DwApoNBra2dlZLr0FAAAA0o5iD0BqOec0Ho99xwCwIg4ODij0AAAAkClcvQJILeecRqOR7xgAVsTZ2ZmSJOGQHgAAAGQGxR6A1DLGKAgC3zEArIiLiwu9evWKYg8AAACZQbEHIFXiOP7o1NtCgR0DADyc4XCo+XzuOwYAAABwIxR7AFIhSRLN53Odnp6q3W4vl8NdXV35jgZgxfT7fab2AAAAkAnGceUKwLMkSTQcDvXmzRslSSJJCsNQxhjNZjPP6QCskoODA9XrdVlrZYzxHQcAAAD4Kta4AfDOOadut7ss9SSxFA7AgzPGqNlsUugBAAAgM1iKC8A7a61KpZLvGABWHIsYAAAAkDUUewC8M8aoXC77jgEAHx3eAwAAAKQdxR6AVCiXyyx/A+AdB2cAAAAgSyj2AKSCMUbHx8e+Y/z/9u61q4lzb+Dwf2aSSQIhQDgIHvCwXXt19/t/l65u291qHxVE0HAOMDPPC3aytWLViiQj1/WqTUJyJ0aW+eU+ADfcq1evhD0AAGpD2AOmQpqmMTMzE1mWTXoowA12dnYWW1tbluQCAFALwh4wNU5OTnyYBiZuZ2cnjo+PzdwDAGDqCXvAVCjLMnZ3dyc9DICIiHj+/LkvGgAAmHrCHjBxZVlGWZaxv78/6aEARMTFktxXr16JewAATDVhD5io0Uy9J0+exPn5+aSHAzA2GAyc1g0AwFRrTHoAwM1VlmVsbW3Fzs7OpIfCDbKwsBAREW/fvp3wSJh2RVFEURSRpr4HBQBgOgl7wMRUVRUHBweTHgY3zJ07d6Isy2g2m7G9vT3p4QAAAPxtvoIGJqKqqqiqKobD4aSHwg0yWlaZZVmsrKxEo+H7Lf6aPfYAAJhmPtEA164syyiKIp49ezbpoXDDzM3NRVmWkWVZRESsrq7G9vZ2ZFkWeZ7H0dFRrK+vR7fbjdPT0/j9999jZmYm+v1+HB8fR57nsb+/H4PBYMLPhOtyfHwcrVbLXnsAAEylpKqqatKDAG6OqqpiZ2cnNjc3Jz0Ubpj79+/H7OxsJEkyjjSj/dNGM0izLIuyLCNN03GAzrJsfJskSaIsy/j999/j6Ohows+I69Dv92Ntbc0+ewAATCX/SgWuXbfbjcXFxUkPgxtkcXExZmZmIk3T92ZeZVkWSZJEmqbjWXyjgJOmaTSbzfH/j34uSZLxARx8/7rdrtl6AABMLWEPuFZJkkS73Y7bt29Hp9OZ9HC4IRYWFsbh7mslSRK9Xk/suSGEPQAAppmwB1y7qqri9PQ0Tk5OJj0Ubohms3ml95emaaytrV3pfTKdHJ4BAMA0E/aAa1eWZWxuboYtPrkuV70/Wpqmsbi4GA8fPoxut3ul9810efPmTZRlOelhAADApYQ94NolSWK2HrWXpmnMzMzExsaGZeXfsd3d3UkPAQAAPqox6QEAN0NRFOMTRQ8ODuLs7GzSQ+KGaDab32yPtCRJoqoqM7q+Y07DBQBgmgl7wLV5+vRpHB4eTnoY3CB5nsfDhw+/6eEHh4eHMRwOv9n9M1lmYwIAMM18DQ1ciyRJotVqTXoY3CDtdjsePXoUjUbjm866arfb0Wh8P9+TJUkS/X4/lpaWJj2UqTAYDOL58+cxHA7NzAQAYOp8P59EAOC/Go1GPHz4MNI0/aaz9UaP9c9//jNOT0/j4OAgzs/P4+TkJA4ODj77PvI8j36/Hzs7O5cuU2+1WnHnzp0oyzIGg0GcnJzEycnJRw+gSZIklpaWYm5uLqqqiuFwGOfn55EkSbTb7Wi1WuPXpqqqOD8/j4ODg0iSJBYXF8f3kSRJvH79+u+9MN+RwWAQg8Eg1tfXY2FhIbIsm/SQAAAgIoQ94Bspy3K8p94oEPgwzFXrdDoxMzMTrVYrzs7O4vXr11FVVaysrIzfd9/a6HHa7XbkeT6+fHd3NzY3Nz/6c81mczwzbjTO4XAYb968+eD+79+/H81mMyL+tzQ0TdM4OzuLoiiiKIpxvMvzPHq9XkTE+O9ct9sdR8DLXpNmsxntdvuD65eXl4W9d7x8+TLa7XZ0Oh177wEAMBWS6mNf9wP8TaNZRS9fvow8z6Pb7cba2locHR3Ff/7zn0kPj+/EwsJC3L59OyIuItfogJaiKCLLsomHl6Io4uTkJLa2tuLo6CiSJIn5+flYWlqKdrs9Dm2jcZZlGefn53F4eBiDwWA84291dTWWl5c/6/lUVXWlMbMsy/j555+jKIoru8+6S9M0Hj16FHmeT/w9BgAAwh5wpYqiiBcvXsRgMHjv8tH+eg4Z4CqMlr9Oe1ipqmq81HU0e+5TM1dHp+yenZ3F/v5+LC0tTex5FkUR//d//xf7+/sTefxplSRJrK6ujvchnPb3IQAA3y//EgWuVJIk4yWD7xoOh6IeERExMzMTERfLQ/+OJEmi0+l8dH+5aZIkSaRpGnmeR5Zln7UcfbRsvdVqTTTqRVwEqzt37lhG/ydVVcXW1lY8efIk9vb2oigKB2sAADARZuwBV+78/Dx+/vnnWoQXrtfy8nLcunUryrKMLMtia2srtre3P/vn2+12PHjwILIsi6qqzJS6BmVZxs7OTmxtbU16KFMrTdP417/+dS17OgIAwLscngFcuTRNY2NjI54+fTrpoTAFsiyLjY2N8aEP7x6ksrKyElmWxe7ubpyenl7680mSxNzcXMzNzUWv1xuf5iqiXI80TcezLPlQmqZx//79K9/fEAAAPoewB3wTQgAja2trf3mK6NLSUvT7/Xjx4kW8ffv2vevm5ubi7t27ERHjoMf1G0VZ3tdut2NjYyMajYbZowAATISwB1yJsizHM1Zev34dr1+/nvSQmALr6+sxPz//0egxujxJkrh9+3akaRqNRiO63W60Wq3xHnVMVlVV0e12xyf13nRZlsXy8nIsLS2ZPQoAwEQJe8CVefbsWZyensbZ2dmkh8KU+JLokaZprK2tjf+b6ZGmaaysrNzIsNdoNGJ5eTm63W40Go333tPepwAATJqwB3y1sixjOBzG4eHhpIdyZZIkibW1tZidnY0sy+L8/Dy2trYuDRuzs7PRbrfj5OTku3oNrsLOzk70+/3Pvr1QMp2SJIl2ux3z8/MxGAwmPZxr0+v13lsKDgAA08apuMBXKcsyDg4OYnNz86OHH9TR6upqLC8vv/dhvizL2N/fj8PDwzg+Po7j4+NYWVmJlZWViLhYrnhwcBB//PHHpIb9gU6nE61WKw4PD691JmWe59Hr9aLf79t/7DtSFEX8+9//jqIoJj2Ua/HDDz9Eo+E7UAAAppd/rQJfpaqq7y7qRVzsofXnJaRpmkav14u5ubn3TsB8N1rNzc1FlmVTET4WFxdjfX19PNbLDqf4Vvr9fiwvL1/LY3F9kiSJO3fuxB9//BHtdjtarVZERAyHwzg+Pp7w6K5WnueCNAAAU0/YA75aq9X67sLe3t5eLCwsRJZl713+qT3jqqqKPM+vJXKMxnHZxOs8z2N9ff29MHH79u3I8zxevXr1zcc2GAxicXHxg9ePekvTNGZnZ+PHH3+Msizfu66qqtje3o7d3d1L35N1Mz8/P+khAADAJwl7wFdJ0zRarVbs7+9PeihXYnFxMfr9/ngm0pdK0zQWFhauPOzleR6rq6sRcbEcMsuy6PV6kSRJnJ2dxebmZuzt7Y1v++jRo0tnHC4vL8fZ2Vm8efPmSsf3Z51Ox0mh36lRrL0s2q6urkav14vffvvtuof1RRqNRmxsbESn04mTk5MP9s/M8zxWVlbM2AMAYOoJe8BXqaqqFrNz2u12FEUx3meu0+nExsZGHB4exosXL8azy/68r96XSpIkFhcXY3d3N4bD4VUNP27dujUOeX+W53ncvXs3fvvttzg5OYkHDx5cupQ44iLura+vR6fTie3t7W+271632xVFbqAsy6LT6YwPk5lGWZbFo0ePotlsRpIk498FR0dH8fr166iqKu7evStMAwBQCw7PAL5KWZbx5MmTaz2Y4UskSRL37t2LXq8Xb9++HQevvb29WFtbi6qqIk3TcZy8ihg1ip2jUHDZSbpf6tGjRzEzM/OXj1mWZZyenkar1frk8yjLMqqqip9++unS69M0HS+1zLJsfP+fI8/zePz4sbB3Q1VVFScnJ/Hrr79OeigfSJIk/vGPf0Sr1fog3L37Hk/TVNgDAKAWzNgDvsrx8fHURr2Ii5ljs7OzUZZl9Hq9iLj4AD8zMxNJkozj01V+iB/twzc7OxudTiciLl6noiiiKIo4ODgYL5u97GcXFxej1WrFy5cvx5e12+1PPuZoWfTnBLU0TT86ozBN0/jhhx/i9PQ0iqIYP4ejo6OoqipOT0/jzZs3l87IStM0Hj58KIrcYEmSRJ7n0e/3Y3d3d9LDec/q6mrkeX7p+zNJEntCAgBQO8Ie8LeNZuZMs+Xl5fcC3nV6NxR0u92IuHjN5ufnI0mSGAwGH/zM3bt3Y25uLiIi3r59G8fHx+NTeD/n8b4kqDWbzVhcXPxgv73Z2dnxISAR/5vFOHoOERcz/v78Z59lWdy/f/+jy4C5ObIsi1u3bsXh4eGVLkn/Wv1+30xSAAC+K8Ie8LdVVTV1M3L+7GOzcyZlFPtu374dBwcHURRFRFzEtI2NjYiI8dLgXq8Xx8fHcevWrW8yk2i0316SJHF4eBjn5+exuLg4PvjisgBSlmUcHBzE1tbW+PnMzs7GwsLCeEakcELExftgY2Mjnjx5MumhRER8ctYrAADUkbAHfJVpmo1zmd3d3VhZWZmquBdxEcQePnwYu7u7cX5+Hmtra+/FuyRJot/vR7fbjUbj2/2qTtM0bt269d7rU1XVR1+vqqrG+xP2er1oNptRlqU9yfhAkiTRaDQunRU6CaPl9wAA8D1xeAbwRd49QOHt27fx4sWLCY7mQpIkMTMzMz6wIiJiY2MjZmZmxsFpGj/Qjw7ZGP0arsP+Xu/++ZuZx+coyzJ++eWXOD09neg4PnUADQAA1JEZe8AnjU6LPDs7i5OTk3j16lVkWTY1++uNIl7ExSEVm5ub0e12pz48TWtw/CvT/poynTY2NuLXX3/9rL0iv4V+v28pLgAA3yUz9oBPKooitra2pnY/vR9++GG8XLUsyzg/P49GoyFCwZQoiiJOTk7i2bNn430lv4Xl5eWYm5uLvb29GAwGUVVV3Lp1KxYWFvw+AADguyTsAZ9UlmXs7u7G5ubmpIdyqZWVlVheXq7FUla4qUbLuN+8eRObm5tXOnsvy7J48OBBtFqtSNM0iqIYz4itqkrUAwDguyXsAZ+lLMt49epVvH79etJD+UCe5/H48WMf3qEGyrKM09PTK1uaOzs7G/fu3Ys0Tf0OAADgxrHHHvBZ0jSN1dXVaLVa8fz580kP5z1LS0uTHgLwmdI0jWazGb1eLwaDwd+6j2azGd1uN/r9frRarVruVwkAAFdB2AM+W5qm0ev1Ym9vL/b39yc9nIi4mK23uLhopg7USJqm0e12vyjspWkai4uLsbS0FI1GI6qqsvweAIAbT9gDvkiaprG+vj41Ya/f75upAzWTJMlnnVKbJEksLCzE0tJS5Hku5gEAwJ8Ie8AXSZJkfOLsaDP8SZqfnxf2oIZarVbkeR6np6eXXj83Nxd3796NiBDzAADgI4Q94LONTpp89uzZVES9iLAEF2oqSZJYWlqKly9fvnd5s9mM27dvx+zsrL/fAADwCU7FBT5pFPF2dnZie3t74lHvwYMHked5nJ+fR6fTMWMPamw4HL73/81mMyJEewAA+Bxm7AF/qSzLODs7i99++y3Oz88nPZzo9XoxOzsbSZJEnueTHg7wlVqt1qSHAAAAteXrcOCTnj59OhVRb3Z2drznFgAAANx0wh7wUVVVxenp6Uc3t5+EqqosvQUAAICwFBeIi0MxRpIkGYezJEnixYsXkxrWB4bDoagHAAAA/yXswQ1WFEWcnJzEYDCIw8PDSJIkiqKIoijixx9/jIiIo6OjCY/yf9bW1iY9BAAAAJgawh7cYEmSxLNnz96bsTeytbUVe3t71z6eJEk+OHW30WjE2tpazM3NOSkTAAAA/kvYgxsuTdNLw9729vY3fdwkSaLb7UaappFlWfT7/fHpmGdnZ/H06dOYm5uLTqcT3W43kiQR9QAAAOAdSVVV1aQHAUxGURTx008/XetjNpvNWF1djfn5+Xj310+WZR/ctixLMQ8AAAA+wow9uKHKsow3b95c62POzc3FvXv33jug42OqqhL1AAAA4C8Ie3BDVVX1zZfb/tndu3c/O9Y5/RYAAAD+mrAHN1SWZdFsNi/dX+9LtdvtmJmZiaIoYm9vLy5b4W+PPAAAALha9tiDG2j01/7t27fx/Pnzv30/WZbFvXv3YmZmZny/VVXFq1evYjgcxt27dyNJktjZ2YnhcBh37ty5dC89AAAA4MsJe3BDFUURz549i8PDw799Hw8fPoxOp/PBTLyyLCMixnvpFUUh6AEAAMAVsy4ObrDl5eVotVp/62dbrdalUS8iIk3TSNN0vE9elmXj2AcAAABcDTP24AarqiqKoojNzc3Y29v7ovj2+PHjyPPcvnkAAAAwIcIeMD5A45dffomzs7O/vG2WZbGxsRHtdtvyWgAAAJggU22AyLIskiSJXq/3ydsuLCxEp9MR9QAAAGDChD0gIi72xcvz/JO3M8kXAAAApoOwB4zNzMz85fWNRiNWV1ftqwcAAABTwKdzYKzVakWj0fjo9evr65bgAgAAwJRweAYwVpZlVFUVp6ensb29HScnJ5EkSQyHw8jzPB4/fmy2HgAAAEwJYQ+4VFEUkSRJREScnZ1Fo9GINE3HlwEAAACTJewBAAAAQA1ZUw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8IeAAAAANSQsAcAAAAANSTsAQAAAEANCXsAAAAAUEPCHgAAAADUkLAHAAAAADUk7AEAAABADQl7AAAAAFBDwh4AAAAA1JCwBwAAAAA1JOwBAAAAQA0JewAAAABQQ/8PoSEcU7Kw1/sAAAAASUVORK5CYII="/>
          <p:cNvSpPr>
            <a:spLocks noChangeAspect="1" noChangeArrowheads="1"/>
          </p:cNvSpPr>
          <p:nvPr/>
        </p:nvSpPr>
        <p:spPr bwMode="auto">
          <a:xfrm>
            <a:off x="116681" y="-192617"/>
            <a:ext cx="2286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 l="8001" t="4674" r="3801" b="5248"/>
          <a:stretch>
            <a:fillRect/>
          </a:stretch>
        </p:blipFill>
        <p:spPr bwMode="auto">
          <a:xfrm>
            <a:off x="260648" y="1403648"/>
            <a:ext cx="4961801" cy="756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3861048" y="8676456"/>
            <a:ext cx="2780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i="1" u="sng" dirty="0" smtClean="0">
                <a:solidFill>
                  <a:srgbClr val="0070C0"/>
                </a:solidFill>
                <a:latin typeface="Roboto" pitchFamily="2" charset="0"/>
                <a:ea typeface="Roboto" pitchFamily="2" charset="0"/>
              </a:rPr>
              <a:t>https://dadosabertos.bcb.gov.br/dataset/agencias</a:t>
            </a:r>
            <a:endParaRPr lang="pt-BR" sz="900" i="1" u="sng" dirty="0">
              <a:solidFill>
                <a:srgbClr val="0070C0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4949788" y="8418621"/>
            <a:ext cx="1620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5489848" y="8490629"/>
            <a:ext cx="11384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 pitchFamily="50" charset="0"/>
              </a:rPr>
              <a:t>Fonte de dados:</a:t>
            </a:r>
            <a:endParaRPr lang="pt-BR" sz="9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</Words>
  <Application>Microsoft Office PowerPoint</Application>
  <PresentationFormat>Apresentação na tela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7</cp:revision>
  <dcterms:created xsi:type="dcterms:W3CDTF">2020-09-12T23:05:55Z</dcterms:created>
  <dcterms:modified xsi:type="dcterms:W3CDTF">2022-01-22T22:14:39Z</dcterms:modified>
</cp:coreProperties>
</file>