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5122525"/>
  <p:notesSz cx="9144000" cy="6858000"/>
  <p:defaultTextStyle>
    <a:defPPr>
      <a:defRPr lang="pt-BR"/>
    </a:defPPr>
    <a:lvl1pPr marL="0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9274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8548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47822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97096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46370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95644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44918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94192" algn="l" defTabSz="209854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7518" y="6126"/>
      </p:cViewPr>
      <p:guideLst>
        <p:guide orient="horz" pos="4763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203" y="4697786"/>
            <a:ext cx="18362295" cy="3241541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405" y="8569431"/>
            <a:ext cx="1512189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4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97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46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9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44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94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002126" y="1333724"/>
            <a:ext cx="11483935" cy="28452751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50320" y="1333724"/>
            <a:ext cx="34091761" cy="2845275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464" y="9717624"/>
            <a:ext cx="18362295" cy="3003501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464" y="6409573"/>
            <a:ext cx="18362295" cy="330805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927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854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478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9709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4637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9564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449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941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50319" y="7781802"/>
            <a:ext cx="22787848" cy="2200467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5698212" y="7781802"/>
            <a:ext cx="22787848" cy="2200467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5" y="605602"/>
            <a:ext cx="19442430" cy="252042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3385067"/>
            <a:ext cx="9544944" cy="1410734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9274" indent="0">
              <a:buNone/>
              <a:defRPr sz="4600" b="1"/>
            </a:lvl2pPr>
            <a:lvl3pPr marL="2098548" indent="0">
              <a:buNone/>
              <a:defRPr sz="4100" b="1"/>
            </a:lvl3pPr>
            <a:lvl4pPr marL="3147822" indent="0">
              <a:buNone/>
              <a:defRPr sz="3700" b="1"/>
            </a:lvl4pPr>
            <a:lvl5pPr marL="4197096" indent="0">
              <a:buNone/>
              <a:defRPr sz="3700" b="1"/>
            </a:lvl5pPr>
            <a:lvl6pPr marL="5246370" indent="0">
              <a:buNone/>
              <a:defRPr sz="3700" b="1"/>
            </a:lvl6pPr>
            <a:lvl7pPr marL="6295644" indent="0">
              <a:buNone/>
              <a:defRPr sz="3700" b="1"/>
            </a:lvl7pPr>
            <a:lvl8pPr marL="7344918" indent="0">
              <a:buNone/>
              <a:defRPr sz="3700" b="1"/>
            </a:lvl8pPr>
            <a:lvl9pPr marL="8394192" indent="0">
              <a:buNone/>
              <a:defRPr sz="3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0135" y="4795801"/>
            <a:ext cx="9544944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3873" y="3385067"/>
            <a:ext cx="9548693" cy="1410734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9274" indent="0">
              <a:buNone/>
              <a:defRPr sz="4600" b="1"/>
            </a:lvl2pPr>
            <a:lvl3pPr marL="2098548" indent="0">
              <a:buNone/>
              <a:defRPr sz="4100" b="1"/>
            </a:lvl3pPr>
            <a:lvl4pPr marL="3147822" indent="0">
              <a:buNone/>
              <a:defRPr sz="3700" b="1"/>
            </a:lvl4pPr>
            <a:lvl5pPr marL="4197096" indent="0">
              <a:buNone/>
              <a:defRPr sz="3700" b="1"/>
            </a:lvl5pPr>
            <a:lvl6pPr marL="5246370" indent="0">
              <a:buNone/>
              <a:defRPr sz="3700" b="1"/>
            </a:lvl6pPr>
            <a:lvl7pPr marL="6295644" indent="0">
              <a:buNone/>
              <a:defRPr sz="3700" b="1"/>
            </a:lvl7pPr>
            <a:lvl8pPr marL="7344918" indent="0">
              <a:buNone/>
              <a:defRPr sz="3700" b="1"/>
            </a:lvl8pPr>
            <a:lvl9pPr marL="8394192" indent="0">
              <a:buNone/>
              <a:defRPr sz="37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3873" y="4795801"/>
            <a:ext cx="9548693" cy="871295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136" y="602100"/>
            <a:ext cx="7107139" cy="2562428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6056" y="602102"/>
            <a:ext cx="12076509" cy="12906656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0136" y="3164530"/>
            <a:ext cx="7107139" cy="10344228"/>
          </a:xfrm>
        </p:spPr>
        <p:txBody>
          <a:bodyPr/>
          <a:lstStyle>
            <a:lvl1pPr marL="0" indent="0">
              <a:buNone/>
              <a:defRPr sz="3200"/>
            </a:lvl1pPr>
            <a:lvl2pPr marL="1049274" indent="0">
              <a:buNone/>
              <a:defRPr sz="2800"/>
            </a:lvl2pPr>
            <a:lvl3pPr marL="2098548" indent="0">
              <a:buNone/>
              <a:defRPr sz="2300"/>
            </a:lvl3pPr>
            <a:lvl4pPr marL="3147822" indent="0">
              <a:buNone/>
              <a:defRPr sz="2100"/>
            </a:lvl4pPr>
            <a:lvl5pPr marL="4197096" indent="0">
              <a:buNone/>
              <a:defRPr sz="2100"/>
            </a:lvl5pPr>
            <a:lvl6pPr marL="5246370" indent="0">
              <a:buNone/>
              <a:defRPr sz="2100"/>
            </a:lvl6pPr>
            <a:lvl7pPr marL="6295644" indent="0">
              <a:buNone/>
              <a:defRPr sz="2100"/>
            </a:lvl7pPr>
            <a:lvl8pPr marL="7344918" indent="0">
              <a:buNone/>
              <a:defRPr sz="2100"/>
            </a:lvl8pPr>
            <a:lvl9pPr marL="8394192" indent="0">
              <a:buNone/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4280" y="10585767"/>
            <a:ext cx="12961620" cy="124971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4280" y="1351226"/>
            <a:ext cx="12961620" cy="9073515"/>
          </a:xfrm>
        </p:spPr>
        <p:txBody>
          <a:bodyPr/>
          <a:lstStyle>
            <a:lvl1pPr marL="0" indent="0">
              <a:buNone/>
              <a:defRPr sz="7300"/>
            </a:lvl1pPr>
            <a:lvl2pPr marL="1049274" indent="0">
              <a:buNone/>
              <a:defRPr sz="6400"/>
            </a:lvl2pPr>
            <a:lvl3pPr marL="2098548" indent="0">
              <a:buNone/>
              <a:defRPr sz="5500"/>
            </a:lvl3pPr>
            <a:lvl4pPr marL="3147822" indent="0">
              <a:buNone/>
              <a:defRPr sz="4600"/>
            </a:lvl4pPr>
            <a:lvl5pPr marL="4197096" indent="0">
              <a:buNone/>
              <a:defRPr sz="4600"/>
            </a:lvl5pPr>
            <a:lvl6pPr marL="5246370" indent="0">
              <a:buNone/>
              <a:defRPr sz="4600"/>
            </a:lvl6pPr>
            <a:lvl7pPr marL="6295644" indent="0">
              <a:buNone/>
              <a:defRPr sz="4600"/>
            </a:lvl7pPr>
            <a:lvl8pPr marL="7344918" indent="0">
              <a:buNone/>
              <a:defRPr sz="4600"/>
            </a:lvl8pPr>
            <a:lvl9pPr marL="8394192" indent="0">
              <a:buNone/>
              <a:defRPr sz="46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4280" y="11835477"/>
            <a:ext cx="12961620" cy="1774795"/>
          </a:xfrm>
        </p:spPr>
        <p:txBody>
          <a:bodyPr/>
          <a:lstStyle>
            <a:lvl1pPr marL="0" indent="0">
              <a:buNone/>
              <a:defRPr sz="3200"/>
            </a:lvl1pPr>
            <a:lvl2pPr marL="1049274" indent="0">
              <a:buNone/>
              <a:defRPr sz="2800"/>
            </a:lvl2pPr>
            <a:lvl3pPr marL="2098548" indent="0">
              <a:buNone/>
              <a:defRPr sz="2300"/>
            </a:lvl3pPr>
            <a:lvl4pPr marL="3147822" indent="0">
              <a:buNone/>
              <a:defRPr sz="2100"/>
            </a:lvl4pPr>
            <a:lvl5pPr marL="4197096" indent="0">
              <a:buNone/>
              <a:defRPr sz="2100"/>
            </a:lvl5pPr>
            <a:lvl6pPr marL="5246370" indent="0">
              <a:buNone/>
              <a:defRPr sz="2100"/>
            </a:lvl6pPr>
            <a:lvl7pPr marL="6295644" indent="0">
              <a:buNone/>
              <a:defRPr sz="2100"/>
            </a:lvl7pPr>
            <a:lvl8pPr marL="7344918" indent="0">
              <a:buNone/>
              <a:defRPr sz="2100"/>
            </a:lvl8pPr>
            <a:lvl9pPr marL="8394192" indent="0">
              <a:buNone/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0135" y="605602"/>
            <a:ext cx="19442430" cy="2520421"/>
          </a:xfrm>
          <a:prstGeom prst="rect">
            <a:avLst/>
          </a:prstGeom>
        </p:spPr>
        <p:txBody>
          <a:bodyPr vert="horz" lIns="209855" tIns="104927" rIns="209855" bIns="104927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0135" y="3528591"/>
            <a:ext cx="19442430" cy="9980167"/>
          </a:xfrm>
          <a:prstGeom prst="rect">
            <a:avLst/>
          </a:prstGeom>
        </p:spPr>
        <p:txBody>
          <a:bodyPr vert="horz" lIns="209855" tIns="104927" rIns="209855" bIns="104927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0135" y="14016342"/>
            <a:ext cx="5040630" cy="805134"/>
          </a:xfrm>
          <a:prstGeom prst="rect">
            <a:avLst/>
          </a:prstGeom>
        </p:spPr>
        <p:txBody>
          <a:bodyPr vert="horz" lIns="209855" tIns="104927" rIns="209855" bIns="104927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BC612-5071-41D6-841E-271C9A5542C0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380923" y="14016342"/>
            <a:ext cx="6840855" cy="805134"/>
          </a:xfrm>
          <a:prstGeom prst="rect">
            <a:avLst/>
          </a:prstGeom>
        </p:spPr>
        <p:txBody>
          <a:bodyPr vert="horz" lIns="209855" tIns="104927" rIns="209855" bIns="104927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481935" y="14016342"/>
            <a:ext cx="5040630" cy="805134"/>
          </a:xfrm>
          <a:prstGeom prst="rect">
            <a:avLst/>
          </a:prstGeom>
        </p:spPr>
        <p:txBody>
          <a:bodyPr vert="horz" lIns="209855" tIns="104927" rIns="209855" bIns="104927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7610-1875-48CD-AE83-B8809BDAE32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8548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6956" indent="-786956" algn="l" defTabSz="2098548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705070" indent="-655796" algn="l" defTabSz="2098548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23185" indent="-524637" algn="l" defTabSz="2098548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72459" indent="-524637" algn="l" defTabSz="2098548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21733" indent="-524637" algn="l" defTabSz="2098548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71007" indent="-524637" algn="l" defTabSz="209854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20281" indent="-524637" algn="l" defTabSz="209854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69555" indent="-524637" algn="l" defTabSz="209854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18829" indent="-524637" algn="l" defTabSz="209854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9274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8548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47822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97096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46370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95644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44918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94192" algn="l" defTabSz="209854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icardobreis" TargetMode="External"/><Relationship Id="rId5" Type="http://schemas.openxmlformats.org/officeDocument/2006/relationships/hyperlink" Target="https://www.linkedin.com/in/ricardobreis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942069" y="432148"/>
            <a:ext cx="9217024" cy="1382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8" descr="C:\Users\Ricardo\Documents\R-Projetos\Exploratory-Data-Analysis-Bancarization\img\indicador_presenca_bancaria_mapa_bgcinza.png"/>
          <p:cNvPicPr>
            <a:picLocks noChangeAspect="1" noChangeArrowheads="1"/>
          </p:cNvPicPr>
          <p:nvPr/>
        </p:nvPicPr>
        <p:blipFill>
          <a:blip r:embed="rId2" cstate="print"/>
          <a:srcRect l="3008" t="3485" r="16541" b="4853"/>
          <a:stretch>
            <a:fillRect/>
          </a:stretch>
        </p:blipFill>
        <p:spPr bwMode="auto">
          <a:xfrm>
            <a:off x="285786" y="2592710"/>
            <a:ext cx="7615702" cy="11233248"/>
          </a:xfrm>
          <a:prstGeom prst="rect">
            <a:avLst/>
          </a:prstGeom>
          <a:noFill/>
        </p:spPr>
      </p:pic>
      <p:pic>
        <p:nvPicPr>
          <p:cNvPr id="6" name="Picture 2" descr="C:\Users\Ricardo\Documents\R-Projetos\Exploratory-Data-Analysis-Bancarization\img\indicador_presenca_bancaria_matriz_simulacoes.png"/>
          <p:cNvPicPr>
            <a:picLocks noChangeAspect="1" noChangeArrowheads="1"/>
          </p:cNvPicPr>
          <p:nvPr/>
        </p:nvPicPr>
        <p:blipFill>
          <a:blip r:embed="rId3" cstate="print"/>
          <a:srcRect l="1998" r="-1382" b="1075"/>
          <a:stretch>
            <a:fillRect/>
          </a:stretch>
        </p:blipFill>
        <p:spPr bwMode="auto">
          <a:xfrm>
            <a:off x="12230101" y="1386088"/>
            <a:ext cx="8784976" cy="12439870"/>
          </a:xfrm>
          <a:prstGeom prst="rect">
            <a:avLst/>
          </a:prstGeom>
          <a:noFill/>
        </p:spPr>
      </p:pic>
      <p:cxnSp>
        <p:nvCxnSpPr>
          <p:cNvPr id="7" name="Conector reto 6"/>
          <p:cNvCxnSpPr/>
          <p:nvPr/>
        </p:nvCxnSpPr>
        <p:spPr>
          <a:xfrm>
            <a:off x="12230101" y="1080220"/>
            <a:ext cx="8640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2446125" y="720180"/>
            <a:ext cx="7008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Distritos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3238213" y="720180"/>
            <a:ext cx="880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Simulações</a:t>
            </a:r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5160612" y="720180"/>
            <a:ext cx="31181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% Atendimento de População </a:t>
            </a:r>
            <a:r>
              <a:rPr lang="pt-BR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Bancarizada</a:t>
            </a:r>
            <a:r>
              <a:rPr lang="pt-BR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em  Raio de 500m</a:t>
            </a:r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04765" y="943525"/>
            <a:ext cx="6993695" cy="741445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Indicador de Presença Bancária</a:t>
            </a:r>
            <a:endParaRPr lang="pt-BR" sz="3600" dirty="0">
              <a:solidFill>
                <a:schemeClr val="tx1">
                  <a:lumMod val="85000"/>
                  <a:lumOff val="15000"/>
                </a:schemeClr>
              </a:solidFill>
              <a:latin typeface="Roboto Black" pitchFamily="2" charset="0"/>
              <a:ea typeface="Roboto Black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19633" y="1584276"/>
            <a:ext cx="5164668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% Atendimento de População </a:t>
            </a:r>
            <a:r>
              <a:rPr lang="pt-B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Bancarizada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em Raio de 500m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08945" y="536101"/>
            <a:ext cx="1109071" cy="402890"/>
          </a:xfrm>
          <a:prstGeom prst="rect">
            <a:avLst/>
          </a:prstGeom>
          <a:ln>
            <a:noFill/>
          </a:ln>
        </p:spPr>
        <p:txBody>
          <a:bodyPr wrap="none" lIns="185635" tIns="92817" rIns="185635" bIns="92817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#</a:t>
            </a:r>
            <a:r>
              <a:rPr lang="pt-B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" pitchFamily="2" charset="0"/>
                <a:ea typeface="Roboto" pitchFamily="2" charset="0"/>
              </a:rPr>
              <a:t>DataViz</a:t>
            </a:r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90799" y="550969"/>
            <a:ext cx="975107" cy="340239"/>
          </a:xfrm>
          <a:prstGeom prst="round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5635" tIns="92817" rIns="185635" bIns="92817" rtlCol="0" anchor="ctr"/>
          <a:lstStyle/>
          <a:p>
            <a:pPr algn="ctr"/>
            <a:endParaRPr lang="pt-BR"/>
          </a:p>
        </p:txBody>
      </p:sp>
      <p:sp>
        <p:nvSpPr>
          <p:cNvPr id="15" name="AutoShape 5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AutoShape 7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AutoShape 9" descr="data:image/png;base64,iVBORw0KGgoAAAANSUhEUgAABMMAAAdGCAYAAAAEfG3NAAAAOXRFWHRTb2Z0d2FyZQBNYXRwbG90bGliIHZlcnNpb24zLjUuMCwgaHR0cHM6Ly9tYXRwbG90bGliLm9yZy8/fFQqAAAACXBIWXMAAAsTAAALEwEAmpwYAAEAAElEQVR4nOz9SYxk+Z0ndn7f/mxf3XzfPTaSWZnZrGIXM5kiVd0JjWoGULUOg0YB0mV0mUOf5iT0fa5z0GiAFjCHwUCNbkDTEtCYUTcSqiaRTLLYZDGjmMmMCN93czO3fbe3ziFoxogM9whzdzN7z9y+H4BgRrj5s597mJu/932//+8v1Go1F0RERERERERERFNA9LoAIiIiIiIiIiKicWE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RgGEZERERERERERFODYRgREREREREREU0NhmFERERERERERDQ1GIYREREREREREdHUYBhGRERERERERERTg2EYERERERERERFNDYZhREREREREREQ0NRiGERERERERERHR1GAYRkREREREREREU4NhGBERERERERERTQ2GYURERERERERENDUYhhERERERERER0dSQvS6AiIiIiMivZFmGoihwXRemacK2ba9LIiIiojtiGEZERERE9ApBECBJEmRZhm3bODo6giiKWFhYgCzL6Ha7XpdIREREdyDUajXX6yKIiIiIiPxAVVXIsoxWq4VqtYpKpdL/mCAIWFtbgyRJME3zys+XJAkA2EFGRETkYwzDiIiIiIgAKIoCx3FwdHR0bZilqio2NzdhmiYcx4HruhAEAaIoQlVVdDodiKIIRVFgmiYsy4Lr8nSbiIjITxiGEREREREBCIVC2N7ehmVZb32cpmlIpVIIBAIQRRGWZaHVaqFcLsMwjP5jkskk4vE4bNuGZVnsFiMiIvIJhmFERERENPUURUGn08Hp6elQjyuKImKxGGZnZ2EYBgMxIiIiHxC9LoCIiIiIyGuyLKNYLA79uI7joFwu4/z8HLLMvauIiIj8gGEYEREREU01QRAAAO12e2TPUa/XIUkSRJGn30RERF7jb2MiIiIimmqyLKNer4/0OVzXRTabhaZpI30eIiIiejeGYUREREQ01WRZRqlUGvnzVCoVNJtNqKo68uciIiKi6zEMIyIiIqKpJUkSbNse6RLJV52fnwMAVFXtL88kIiKi8WIYRkRERERTS5ZlFAqFsT2fbdvY399Ht9uFpmkIhUIcrE9ERDRm/M1LRERERFNJEATIsoxqtTrW57VtG8fHxwAAXdexvr4Oy7LGWgMREdE0Y2cYEREREU0dQRCgaRry+Twcx/Gsjk6ng0qlAl3XPauBiIho2jAMIyIiIqKpo+s6qtXqWJdIXiebzaLVakHXdUiS5HU5RERE9x7DMCIiIiKaKpqmoVar4eLiwutS+k5OTlAsFiHLMnRd53B9IiKiERJqtZrrdRFEREREROOgKAps28bh4SFc15+nwalUCplMBqZpwjRNr8shIiK6d9gZRkRERERTQ1VVnJyc+DYIA4BisYidnR2YpolAIIBgMAhR5Gk7ERHRsPC3KhERERFNBUmS0O12J2LnRsuycHR0hEKhAEmSfB3eERERTRqGYUREREQ0FURRRLvd9rqMGwmHw2i32wzDiIiIhkj2ugAiIiIiolGRZRmiKPa7q4rFotclDUyWZQSDQTSbTa9LISIiulcYhhERERHRvaTrOkzTxOXlJVqtFgzD8LqkG5mdneUAfSIiohFgGEZERERE946qqmi32zg+Pva6lFtRVRXRaBStVsvrUoiIiO4dzgwjIiIiontFEATIsoyzszOvS7m1ZDLJrjAiIqIRYRhGRERERPeGIAjQdR35fB62bXtdzq3FYrGJrp+IiMjPGIYRERER0b0giiICgQAKhcJEDcr/tlAoBEEQ4DiO16UQERHdS5wZRkRERET3gq7rOD8/R7Va9bqUO1EUhUEYERHRCLEzjIiIiIgmnqqqqNVqEx+EAUCtVoMs8541ERHRqDAMIyIiIqKJJooiZFnGxcWF16UMhSAIXpdARER0rzEMIyIiIqKJ1RuYf3Z2dm8GzjuOA9d1GYoRERGNCMMwIiIiIppIvSDs8vIStVrN63KGxnVdVCoVLpUkIiIaEYZhRERERDRxFEVBIBDAxcUFCoWC1+UMXbfbZWcYERHRiPB2ExERERFNDFmWoSgKOp0Ojo6OYJqm1yWNRDgc5o6SREREI8IwjIiIiIh8rTcgX1EU1Ot1XFxcoNlsel3W0AmCgGg0ipmZGUiShG6363VJRERE9xLDMCIiIiLyJVEUoSgKRFHE5eUlqtUqLMvyuqyRWV9fh6IosCwLnU7H63KIiIjuLYZhREREROQrgiBAURRIkoTLy0uUy+WpWDKo6/q97HgjIiLyG4ZhREREROQbgiAgEAigXC4jn89PRQgGAJqmTc3XSkRE5DWGYURERETkC6IoQtd1XFxcoFwue13OWGUyGdi27XUZREREU0H0ugAiIiIiIuDlMsGzs7OpC8JSqRRCoRAMw/C6FCIioqnAzjAiIiIi8pymaahWq6jVal6XMlbpdBrpdJoD84mIiMaIYRgREREReUrTNFiWhWw263UpYyMIApaWlhAKhdDpdOC6rtclERERTQ2GYURERERTLBAIQBAEtFotT55f0zQYhoGjo6OpCYQEQcDq6ipUVUW73fa6HCIioqnDmWFEREREU0wURdRqNaiqOvbn1jQN3W53aoOwbrfrdTlERERTiWEYERER0ZSrVqtjD8NUVYVt2zg+Pp6aIEySJKyvrzMIIyIi8hiXSRIRERFNKUEQ4Loums0mWq0WVFWFZVlwHOe1x4iiCEEQ4DjOax+7LUVRAACHh4dTE4Spqor19XU4jsMgjIiIyGMMw4iIiIimlCAIsG0bruvi6OgI8/PzCAaD/bCqF4CZpgnLsqBpGgDAtm1YlnWrIEsQBCiKgt3dXdi2PdSvx6/i8Tjm5ub630ciIiLyFsMwIiIioinVC8MAwHEcnJ2d9T8miiJc130j8AqFQohEIkgkEmi32zcOxBRFQalUgmmad/8CfC4cDmNubg6SJKHb7Q6lq46IiIjujmEYERER0RS7LqC57u+bzSaazSZM00Q6nUan07nR88myjHK5fOM6J83y8jJCoRAMw5iK4I+IiGiSMAwjIiIimlKu60KWb3c6WCwWoWkaotEobNuGbdtwHOednWKCIMAwjFs956QIh8MIhUJot9tel0JERERXYBhGRERENKUcx4GiKP1B+jd1fn6OSqWCSCSCYDAITdMgCAI6nc6Vx1NV9d4HRIFAAMvLyzfumCMiIqLxYRhGRERENMV6gdhtu7VarRZarVb/z5lMBqlUCrZtQ5IkAOj/d7PZfG0u2X0jSRLW1tY4H4yIiMjnGIYRERERTTFRFIe6q2M+n0e5XIaiKDBNs7975DTMzlIUBY7jTM0umURERJOKYRgRERHRlJIkCYZhDD28MU3zteDrvs8IIyIiosnCMIyIiIhoSgiCAEmSIEkSRFGEIAjI5XJel0VEREQ0VgzDiIiIiKaApmkQRRGNRgP1er0/4L3b7Xpc2f0hy/KtNiIgIiKi8WIYRkRERHTPSZIEx3Gwvb3tdSlEREREnhO9LoCIiIiIRkuSJJTLZa/LuPfa7TZkmfeaiYiI/I5hGBEREdE9J8syGo2G12Xce7Ztw7IsiCJPsYmIiPyMv6mJiIiI7jFN09ButzkbbEyazSYkSfK6DCIiInoLhmFERERE95AsywgGg2g2mzg6OvK6nKlRKBSgKIrXZRAREdFbcKgBERER0T0jyzIkScLh4SHa7bbX5UyVbrcL27YhiiIcx/G6HCIiIroCO8OIiIiI7hFFUaAoCo6OjhiEeaTT6XBuGBERkY+xM4yIiIhowkmSBFmWIcsyarUaLi4uYFmW12VNLXaEERER+RvDMCIiIqIJJAgCZFmGKIoQBAGXl5eoVCoMYnyAA/SJiIj8jWEYERER0YQRRRG6rqNSqaDb7TIE85lgMMglqkRERD7GMIyIiIhoggiCAF3XcXp6inq97nU59C29nSRd1/W4EiIiIroOJ3sSERERTRBN01AsFhmE+ZQgCAzCiIiIfI5hGBEREdGEUFUVnU4H+Xze61LoGqZpcmYYERGRzzEMIyIiIpoAqqoCAE5OTjyuhN7GdV1YlgVR5Gk2ERGRX3FmGBEREZGP9YblNxoNnJ2dcVD+BGi321AUhf9WREREPsUwjIiIiMinekHYyckJGo2G1+XQgFqtFhKJhNdlEBER0TXYv01ERETkQ70gLJvNMgibMIIgeF0CERERvQU7w4iIiIh8RpZlqKqK4+NjNJtNr8uhG0gkEkin0+h0Ol6XQkRERNdgGEZERETkE4IgQFVVOI6D/f19dLtdr0uiG4jFYpidnUW73Ybrul6XQ0RERNdgGEZERETkE7quo1wuI5/PM0yZMJIkYWFhAZ1Oh/92REREPscwjIiIiGiMBEGAKIoQxZejWx3HgSAIkCQJrVYLuVzO4wrpNnRdh23b3EGSiIhoAjAMIyIiIhoxWZYhiiIkSYIgCOh0Omi1WnBdF4FAAKZpolKpoFwue10q3VIv3CQiIiL/YxhGRERENEKKokAURRSLRTSbTQ5Wv4dkWcbi4iIMw/C6FCIiIhoAwzCiO5BlGZZleV0GERH5lCRJUBQFu7u7ME3T63JoBBRFwcrKCizLgm3bXpdDREREA2A/N9EtiKKIQCAAURShqqrX5RARkQ+JoghN03B6esog7J4Kh8PY2tqCIAj8NyYiIpogDMOIbkgQBOi6jvPzc3S7Xe4YRURErxEEAaqqQtd1nJ6eol6ve10SjYAsy1heXkan02EQRkRENGG4TJLohhRFQaVSQSAQQCAQQLfbvfaxoihClmWYpsnQjIjonhMEAYqiQJZllMtlFAoFLqW/x2ZnZ2FZFnePJCIimkAMw4huQJIkSJKEXC6H5eVlSJKEYDAIALAsC6ZpvnZSrGkaOp0OVFWFZVn93cQcx4HrunBdF47jcMYIEdGEk2UZqqqiWq0il8vxff2eU1UV0WgUrVbL61KIiIjoFoRarcZ2FaJr9MKvV/98eHiITqfT7wAwDAOiKCIWi2F2dha2bcMwDCiKAsuycHx8jAcPHsBxHOTzeXQ6HSiKgkAgAE3ToOt6v3uMHQRERJNHlmUoioKDg4O3dgvT/bG2ttb/3U1ERESTh2EY0TVEUYSu68jn8/1ArFQqvTWwEkURs7OziMfjAIC9vb2BtlmPRCJIpVIIBoMwTRO2bUMQBIZjREQTIBgM4uDgAJ1Ox+tSaAyWlpYQCoX4701ERDTBGIYRXUPXdVxeXqJUKt34czVNg+M4N75jLMsy5ubm2C1GRDQhBEFAIBDAs2fPvC6FxmBxcRHhcJhBGBER0YTjzDCiK8iyDNu2bxWEAbj1MhnLsnB6egoAmJmZQSKRmIgwrLdkVBRFGIbBYcJENDVc14UoihAEgRul3HMMwoiIiO4P0esCiPyiN/y4tzxRURSEQiHP6qlWqxBF8bWZZX7Um3/WbreRz+eh67rvayYiGibbtqGqqtdl0AgtLy8zCCMiIrpHGIYRAQgEArBtG51OB5qmAQAMw8DMzIxnNRmGgaOjI2iaBkEQPKvjVYIg9AdFa5rWn5mys7OD09NTlMtl5HI5KIridalERGPjOA50Xfe6DBoBQRCwurqKQCDAIIyIiOge4TJJmnqKoqDdbuPo6AgAsL6+DlmWIQiC5ye+7XYbhUIBqVQKhmHAtu0bfb4sv/wR7y21FAQBkiTBdd3+0h5R/GMmbts2HMfp76KpKMprj7VtG+12G91uF81mE81m840lkdVqFXNzcxBFkcsliWgq2LaNubk5aJqGSqUy0MYp5H+iKGJ1dRWKonCXUCIionuGA/Rp6um6jtPTUzSbTQAvh99vbGwAAE5PT1Gv170sDwCQSCSQyWTgui4Mw3htLo0sy/1Qy3EcuK7bD8FEUUS73Yau67BtG5IkodlsQpIkyLIMwzBQrVb7IVk8Hoeqqmg2m6hWq/2PCYLQP/YgkskkZmZmPA8TiYjGpXcTQZZllMtlXFxceF0S3YGqqlhdXQUAhptERET3EMMwmnqBQAD7+/uvnez2AiY/nQALgoCZmZl+l5jjOP3Qq9FooFKpIBwOQ9M0FItFKIoC0zT7YZiiKOh0Ojfe4fK2tW5ubkIQBF99D4mIxkHXddTrdZyfn3tdCt1COBzG8vIyDMOYiE1siIiI6OYYhtHUuyoM87NIJIKZmRnIsgzLsnB4eOjL5YiyLOPRo0doNpvcYY2Ipk4wGMT+/j6X102YVCqFTCaDbrd749EERERENDk4M4ymnuu6vhlQP4h6ve6LpZvvYlkWKpUKAoHAWLrRiIj8xLIsRKNRXF5eel0KDSiTySCZTKLdbvMmDhER0T3H3SSJaGTy+Tw0TYMkSV6XQkQ0VtxhcrLIsox0Oo1Op8MgjIiIaAowDKOpx10PR8c0Tezv70PTtNd2rSQiuu9c14WiKF6XQQNKJpMwTZNBGBER0ZTg1SlNPVEUkU6nvS7j3mq32/0OsUlajkpEdFe80TI5kskkh+UTERFNEYZhNPXa7TaSySRUVfW6lHurWCyiUqkwECOiqSGKIsOVCZFKpeA4DsNLIiKiKcIwjKaaIAhQFAWmafIkeMQuLi5Qq9UQCoUgy9y7g4juN0EQ0G63vS6D3kFVVWQyGW70QkRENGV4RUpTTVVVVKtVXFxceF3KVMjlclAUBaIoIhAIwLZtuK7LixAiunckSUKz2fS6DHoLQRCwsrLCG2JERERTiGEYTTVJkpBOpyEIArLZrNfl3HuO4+D4+BgAEI/HIcsywuFwvzuPiOg+6G3M0ul0vC6F3mJ5eRmiKKLb7XpdChEREY0ZwzCaaq1WC5IkIRwOe13K1KlUKgCAarWKra0tWJbFXbyI6F6QZRnVatXrMugavY4wTdMYhBEREU0phmE09SRJQqPR8LqMqWWaJnK5HObm5vphmG3bcByH3WJENHFkWYYkSSgWi16XQtdYWlpiEEZERDTlGIbR1BNFkWGYx0qlEqrVKgRBgCAIiEQiiEajCIfD/TkuvY/Ztg3TNLlLGxGNnSi+3HfoqvlSoihCURQIgoCDgwO+R/nUwsICgsEgl7ASERFNOYZhNPUEQeDgXB+wbbv/36VSCaVSCYIgQJIkCILQ7xILBAJYXFyEruuwbZvLK4lo5ARBgK7rcF0XrutClmVYlgXLsiBJEkRRhCAIKBaLKBaL/J3iU4lEAtFolLt8EhEREcOw+0aWZYiiCMMwvC5lIsiy3O82Iv9xXfeN7op2u43d3V2EQiHEYjHEYjGYptn/N+xdrBIR3ZUoipAkCYqiIJvN9mcdiqKIRCKBdDqNWq2GarWKVqvlbbH0VrquY25ujkEYERERAQCEWq3Gq8YJJ8sydF2H4zj9u9OdTgeO4zDkeYdgMIiDgwMul5hgsixjYWEBuq5DEAQoioJWq8XXPhHdmiRJ0DQNlmWh2WyiVCrx98QEE0Wxv1ELfzcQERERwM6we0HXdWSzWViWhWQyiXq9jkQi0R/iyy6x69m2DVVVeZEzwSzLwvHxcf/Pc3NziEQivOAholvTdR0HBwfsIroHBEHA0tISXNfl7wUiIiLqYxh2DxiGgZmZGUiShIuLC5RKJRSLRQiCgIcPH0KSJJ4AvkVvIDLdD47jQBAEr8sgognVe/9gEDb5dF3HysoKXNfljUEiIiJ6DcOwe6B3gicIAmZnZ9HtdtFsNuG6Li4uLjA7OztVYVhv6PpVO3kJgvDaPCnXdSFJ0jjLoxG7vLxENBpFMBiEYRjc0Y2IbkSWZe4wPMEURUE8Hkc4HIau6/w9QERERFdiGDaBBEF4bQfE3tB8SZL6g357qtUq5ubmpqY7rDfnpdvtIhAI9L/m3m5fvblqvV3AXNeFpmkeV03D5Lpuf8D++vo654cR0Y0oioKTkxOvy6BbmJ2dRTKZ7M8G46YGREREdB2GYRNGEAQEAgG4rtsPxRqNBur1OlqtFkzTfGNL92w2i4WFBXQ6nXu5y54gCBBFsb8z5MXFBcrlMoLBIMLhMBzHQaPR6M8FE0URsVgMmUwGkiShXC57/BXQKDSbzf7rgGEYEQ1CVVXUajV0u12vS6EbymQyiMfjaLfb9/Jch4iIiIaLYdiE0TQNl5eXKBQKUBSl3930NrVaDbquI5lM3stALBAIoNPpoFgsolQq9b++Vqt15V1hx3FQLpdRqVQQDAZ55/geKxaLiEajsCzrjZCYiOhVkiRBEAScn597XQrdkCRJSKVSDMKIiIhoYJwcPgFUVYWqqtB1Hc1mE4VCAQBgmubAJ335fB75fB6BQGBiZmSJoohQKIRAIPDWIfe2bfd3zbzJSbDruv3ZanQ/dTqd/uueiOg6oihC0zScnp7yd8IE0jSt/+/GDVSIiIhoEOwMmwC9mVaFQgEXFxe3Pk6pVEKz2cTGxga63a7vlo71Znr1/lvXdRweHkJVVczPz0MQBNi2DcdxXjvpNU0ToihieXkZ5XIZ2WzWyy+DfIY7iBHRdQRBgKIokCQJp6en7BSeUO12G+12G7qu9zfQ4VJXIiIiehuGYR4RRbEf7rxLt9uFpmn9mVd30e12cXx8jJWVFV+d9PdOYHthlyzLyGaz/aWOlUqlvzlAMBhEMBjsD8hNp9MAXi5/5MkvXcVvwS8R+YOu66hWq8jlclxKPcFc18XR0RGAlwHn3Nwc4vE4TNOEaZoeV0dERER+JNRqNa4HGLNe15NhGFBV9a1dWpIkIRgM4vz8HKVSaWg1bG5uwnVdX4QEmqah1Wrh7OysH3S1Wi00m82BPr83PJ8dQHSVZDKJVCrF1wcRvUaWZTiOg4ODA69LoRHQNA1zc3NQVZXv/0RERPQGzgy7o94OhrIsQ9f1gWZVKIqCXC6Hvb09nJycQNM0qKra/9zeLpG97rFXlwUOy03vgCuK0v9ahz2PQ1GU/pyWZrOJy8vLgYMw4OXXwhNduk40GvVF6EtE/iKKImq1mtdl0Ij0OuEdx4Gqql6XQ0RERD7DMOwOVFWFLMsIBALQNA3FYhGBQKD/91fpBUrlchkA0Gg0sL29jXq9jmAwiFAoBE3ToGlaf+5FNpvtP35YbjJQXFEUuK4Ly7KgaRqCweBQAzHLshCJRIZ2PKIeSZIQCAS4/ImI3iCKItrtttdl0Ai5rouDgwOYptmfv0pEREQEcGbYjfXCLEmS0Ol0cHp6inA4DNd1UavVUK1WEQwGkUgk+nOtXv1c27ZxcnLyWqeXbdu4uLjA5eUlXNcd6YV7MBhEPB6HKIoQRfHajhlVVfuPAYD9/f3+PK7Z2VlEo9GhdWNZloXZ2VnU6/WhHI+oJxgMwrZt7g5HRG8QRZHzpKaA4zg4PDzE0tISgsEgZ4sSERERAIZhN6Kqan8pn2VZuLy8BABUq9X+Y0zTRLVaRbVahaZp0HW9P5ek0Wi89cR71Eu5EokE5ubmYJomms3mtaGboigwDAO5XA6WZcFxnNceW6vVEI/Hh1aXZVkIhUL9AfpEw6LrOoMwInqDJEkcrj5lzs7O8OjRo9d2riYiIqLpxTDsCr0lgN++iFZVFefn5wMvWex2u765AzkzM4NUKoVOp3PtSWBv7plt2zg9Pb1298reMVRVhWmaQwkbTNPE8vIyjo6Opiq8cF0XrVYL1Wq1/1rRNA3RaBShUGjo89mmTTAY5EUPEb2hN7uTpofrumg0GtA0jb8XiIiIiGHYtymK0g+EekshHceBKIowDAOLi4uo1+uvLX/0O0EQkE6n0W63rw2aNE2DKIrY3d19Z4Dnui4ODw/x6NEjqKqKRqNx5xoNw4CmaVhYWMDZ2dmdj+d33W4X+/v7ODo6unazgGAwiNXVVWxubnLWyS1ZlsXByUT0Gk3TUK/XUalUvC6FPMCbTERERARwgP4bJEnC4eEhnj17hlqtBlEUoet6f7nVxcXFRAVhAPpzyL491L83/6z3351OZ+CvLZVKwXXd/q6Xw9DtdhGLxe71iarrutjf38e///f/Ht98881bd81stVp49uwZ/t2/+3fY29ubqo65YcnlcgzDiKhPkiQIgoBsNut1KeSBVqt1r88xiIiIaHAMw17RC3Z6AcXFxQXa7XY/7Dk5OUGhUPCyxFs7ODiA67r9YKC3w14wGIQkSWg2m9A0DeFweKDjhUIhWJYF27YhCAIURYGqqv1dMG9LEIR7G/o4joPf/OY3+PLLL280p8ayLDx9+hS//vWvOVPthiYtuCai0eqNO7ivv2fo7RqNxrW7fRMREdF0YRj2CkVRUK1W+yfJhmHg5OQE29vbODk58c38r9swDAP7+/sQBAGBQACtVgsHBwfodrsIBoNQVRWO4yCTyQx0vMvLSzSbTbTbbciyjHa7jWKxiFqtBk3TEAgEEAgEblyn67pQFOXGn+d3ruvi17/+NY6Pj299jJOTE/z617/mRdwNCILQX+ZMRNOtt0kLdy6eXoZh9LvaiYiIaLrx9tgrVFXF3t7eG39vGAYMw/CgouFyXRfn5+eYm5tDqVQC8LJjTFEULC4uAgDy+fxAx6rVaqjVam/8vSiKkCQJlmUhGAxCUZQbdUEZhoHZ2Vmcnp4O/DmTYGdnZyhf09nZGV68eIHHjx8Poar7z3VdnJ2dYWFhAe122+tyiMhDkiT1f/fRdBJFEaIo8qYSERERMQybNo1GA7u7u/0/O47TH+Y+DJqmIZFIwDRNCIJwq2V9960zrNls4ve///3Qjvfs2TMsLS0NvKR12tVqNYTDYYTD4Ynu7iSi25MkCZIkDbwbNN1PkiQxCCMiIiIAXCYJ4OXJka7raDab3G77jgRBQKfTgSiKsCwLmqZdOcBcEASoqtr/nyRJUFUVoijeu66wFy9eDPV15TgOnj9/PrTjTYNsNnvlJhJENB00TcPJyQl/x0+53pxTIiIioqkPwxRFgSRJuLi4wOHhodflTLxWq4Xd3V3k83noug7Lsl4b3N+j6zrq9TouLy9RqVTgui46nQ729/dvtKzS72zbxsnJydCPe3R0hK+++op3uAfkui6Oj4/7gSsRTQ9VVVGr1d66ey9NBwZhRERE1DP1bRKKomB/f5/Lp4asWCz2O8SazSZWV1eh6zoMw4Asy2g2m7i4uOg//vLy0sNqR6dYLI5sR8Pt7W3Yto3333+fJ/gDMAwD5+fnmJ+f5/wwoikhCAJkWX7t9w1NL13XuSszERERAWAYBlEUGYSNyKt34Q8ODpBMJpHJZCDLMizLwurqKoCXgZFpmjBN894tYbnJfJpCIYViMYFUqox0ujjQ5+zt7SEej2Ntbe2WFU6XarUKXdcRj8fR6XTudCxRFO/d65XovpFlGfV6nQEIQRRFLCwsjOwGFREREU2WqQ/DHMeBqqr3YrdIvyuVSiiVSgiFQohEIhAEAaIoYnFxsf/f3W4XhmHAcZz+v01vCWWj0UCr1fL6y7iRRqMx0OPaJxo2/n97+Dr1f8A30nfxySc/7wdigWYTHz59ii8/+ADtUOiNz/3d736Hubk56Lo+1Nrvq1wuB0VREAwGbxWEy7Lcf13ats33DiIfc12XswIJAPo3jRiGEREREcAwDKZpIpPJ3Luh7X7WbDavnN0iiiISiQQ0TYMoipBluR80BINBpFIpdDodnJ2dTUwAcd2Mmm8HXH/yd3+Pv87+K7TbOv6fyf8TisVEPwz78OlTfPrZZwCAX3z88RvHMk0TOzs7eO+990b3hdwzp6enWFlZQSAQGLhDTFEUyLIM0zRxcHAAwzDw6NEjWJbFDjEin7IsC8FgkDe9plwgEICqqlwiT0RERH0Mw0wTkUgE6XQahULB63KmmuM4KBbfvjxwZWUFW1tb2N/fv/Myt3G4bjOAbwdc/9/M/x5fSe/h/9X8r1FspfHd737Tf+yXH3zw2v9f5fDwEN/97nc5HP4Gjo+PsbCwgFgshm63e+Uyqt6up72lVufn5691J+bzeaRSKS61JvIx0zSRTqdxfn7udSnkEVmWedOCiIiIXsMrZwCdTgfJZNLrMmgAx8fHsG0bi4uLkCTJ63Le6bpw6ssPPsBnn37aD7hOO4v4f4T+z7DiMnS9jWo10n9sOxTqd4R99MUXCFzRbWYYxo3mk9FL5+fnOD09haqq0HUdqqpC0zQEg0GEw2EEg0FUKhU8e/YMJycnbyzTLZVKEEWRISSRj1mWhVgsxo1Gppgsy9x9mYiIiF4z9Z1hwMuZIjxJnhz7+/tYXV3F/Py875e3BgKBK//+1YALAJaXz/DVV38Cy5IhSQ6Wl8/eGKj/ruWS5XIZqVRqNF/IPVav1/HixQsEg0HIsgzbttHtdmFZFgRBeGs3geu6uLi4wOzs7ER0KhJNI9d14TgOAoHAxM2dpLuTZRkzMzOcFUZERESvYRgGvPOCl/zFNE0cHh7iwYMHiEajqNVqXpd0rUQigbOzs3c+7sGDPfzlX/6vODlZxPLyGRKJCj7//EcQBAeuK+KTT37+zuWSvMi7Pdd1r5zvNkgnQbPZZGcYkc85jgNd1/k+OSVUVUUkEul3+RqGwR1FiYiI6DUMw/DyriG7OiaLZVnIZrNYWFjwdRg2Pz+Pr7/+eqDHPniwhwcP9gAAL15sQRAcxGI1VKvRlwP1HxWv7AjrYaDrDS69IfI/x3EQiURQKpW8LoVGRBAErKysIBQKwXEc2LYNx3HQbrf5Pk1ERERvmOp2BkEQoOs6TNPkYN0JVKlUAADRaNTbQt4iGo3eauliKlWG64qoVqNwXRGp1LvngamqepsS6Y5s24YgCFxqTeRjjuNA0zSvy6ARUVUVGxsb0DQNrVYL7XYbhmHAsiwGYURERHSlqe0MEwQBgUAApVIJuVzO63LolvL5PBYXF+E4DhqNhtflXOk73/kOPv/88xt9TjpdxCef/Py1mWHvEg6Hb1si3YHruigWi4hGozAMw+tyiAgvf8dLkgRRFCEIAmRZZlfYPSQIAubn5xGLxWCaJnf2JSIiooFNbRimqiqKxSLy+bzXpdAd9C5ulpeXkcvlfHmxk8lksLa2hsPDwxt9XjpdHCgE++Pj0zesjIalXq8jFot5XQbR1BMEAaqqQpIkNJtNNJtNdLtddDodDlC/hxYWFhAKhbgUkoiIiG5sKsMwRVHgOA6KxcGDBvKvUqmEbreLlZUVKIqCSqXiu7vDH3zwARqNBgqFwkiOn0wmEQwGR3JsejcO0CfyXq/j+/LyEsVikeHIPRcKhRCNRrkpAhEREd3KVF7B2bYNRVEQCAS8LoWGpNls4ujoCJFIBBsbG9ja2oIs+yfrlSQJH3/8Mebm5kZy/IcPH47kuDQYhmFE3lNVFfl8HoVCgUHYPafrOlZWVrj5EREREd3aVF7BOY6DTqeD5eVlxONxr8uhIWm1Wtjd3cWzZ88AvOyW8hNZlvHRRx/hT/7kT4Ya1KXTaSwsLAzteHRzkiTx4pvIY5IkoVqtel0GjVg4HMb6+jq63S53USYiIqJbm8owDHgZiHW7XSQSCa9LoREol8u+nOEkCAIePHiAv/iLv4CiKHc+nqqq+NM//VPuZOgxXpARec91XXZpToG1tTW4rgvbtr0uhYiIiCbYVJ812raNQCDgy9CE7qZYLEKWZWia5nUpV4pEIvjoo4/u1CGmKAo+/vhjhEKhIVZGt9FutyFJktdlEE0127b5fjgFnj17Btu2+Z5LREREdzLVYRgAdDodLC4uQlVVr0uhIet2u0ilUl6Xca10Oo2f/OQnCIfDN/7caDSKn/zkJ75bCjqtDMPghRmRx1zXZRg2BWzbxsXFxVC6q4mIiGh6TX0YZts2DMPA5uYmVldXfdtJRDd3enqKWCyGpaUl3y4jjMVi+Mf/+B/jO9/5zkAn9qqq4nvf+x7+4i/+AtFodAwVEhFNBsuyEIlEGExPgXq9DsdxfLVRDhEREU0WoVarceozXs5ykmUZiqKg3W5DlmWcnp5yp6IJJ4oitra2YFkW9vf3vS7nrSzLwsXFBfL5PKrVKrrdLgRBgKZpiEajmJ2dxdzcHC/0fEiSJDx69AjNZtPrUoimmqZpOD8/R6PR8LoUGrFwOIylpSW0222vSyEiIqIJxFtqf+C6LkzThG3bkGUZrutiZWUF29vbXpdGd+A4Dra3t/HkyROoqgrDMLwu6VqyLGNpaQlLS0tel0I3pOs6LMvyugyiqSdJkq/f52l4eudrgiBwN18iIiK6MYZh3+I4Tn9nOF3XPa6GhkUQBO48RSPTC9CJyFuiKLJ7dgpEo1EsLi6i1WrxvZeIiIhuZepnhr2LX2dN0c3Yto1gMOh1GXRP8WKMyB86nQ7W1taQSCS8LoVGZGZmBktLS+h0OrzJRURERLfGMOwtTNO81U5/5D+maSIWi3HXUCIfUFUVqqpy+DUNnWVZaLfbmJ2dxczMjNfl0JDNzc0hlUqh1Wr1u/iJiIiIboNh2FtYloXZ2Vmvy6AhuLi4gK7r2NrawubmJjv+aKgcx+FrakCapkFRlP6SdC5Hp2FzXRedTgczMzMMXO8JQRCwsbGBZDKJTqfDblwiIiK6M4Zhb9EbzprJZLwuhe6o1Wphd3cX33zzDRRF4ZJJGqpWqwVJkiCKfEt9G0mS4Lou8vk8RFHEwcEBGo0GA7EpJAjCSLsDe5vixGKxkRyfxmtxcRGyLKPZbDIIIyIioqHglds7dDodJBIJLC4uel0KDYlhGAgEAl6XQfeI4zjI5XJchvsWgiBA0zScnp6iUChAlmWoqoqzszNUq1X+TE4ZRVFgWRYcx0EwGOwHY8PssHRdl0HrPRCNRhGPx9Htdr0uhYiIiO4RhmHv0FtuEQ6HsbCw4HU5NASqqqLVanldBt0zpVIJlmVxWdYVBEFAIBBALpdDu93u/11v5s/FxQVarRYURfGyTBoj27ahKAoODg6wt7eHUqkE27YRCAQQCATuvCNkb1dJBtSTb25uDqZpel0GERER3TMMwwbU6XQQjUYRjUa9LoXuYGVlBbZtMwyjkTg5OUEgEICqqggGgwiHwwiFQlO7fFIQBCiKgkAggGw2i1KpBAD9gMKyrP5jg8Eglz9Nkd4ugKlUCoZhoFgs4vDwEM+ePcPZ2dlAwaiiKNB1/crAS9d1NBoNXF5eDr12Gq/Ly0u+NxAREdHQsYXhBnp3rWu1mtel0C0Fg0GcnZ15XQbdU4ZhoNFoQJIk7O7uwrIshEIhLC8vo9PpQBRFiKLYXw5mmiZs2+4HA5Ou97X1yLKMarWKQqEAwzD6fx8MBl/7M/Dye9db0vZqSEb3l2maSKVSKBaLr/19bwZfjyAIr3USiqIIXdfRarWQzWaRTCYRCARgWVb/8yRJQqlU6nci0uQyTfPOnYJERERE38Yw7Ia4lfdkq9VqSKfTqNfrXpdC95QgCKjX6/1lPY1GA+VyGdFoFN1uF41GA/V6HY7jIBqNIplMQtf1fgBkWdZEhmOKokBRFBQKhf5OkfV6/cpgS5KkN95L9/f3oWkaNjY2YNs2O0GmgOM4Vy4rtm27H4D05n6Zptn/OZEkCblcrt9p2Ol08OjRI5imiWKxCFEUYds2Op3OuL8kGoFGowHHcSBJ0kS+NxIREZE/MQy7AQ7jnXz5fB4PHz7E48eP0Wq1cHx87HVJdM8oivJGN8rFxQUuLi7eeGypVEKpVOoPk1dVFfPz8+h0OhMVvEuSBFmWsbOzM1BXl+M4Vy4d7Xa7yGazmJ+fh2manBM0BVzXhaIob/xbN5tNRKNRCIKAk5MTNBoNaJqGWCyGbreLarXaf6xt2/jmm2/GXTqN0enpKVZWVjjigIiIiIaGYdgNWJaFcDjMu5MTzLIsXF5eQhAEpNNpCILADhQaKlEUbxxkWZYFy7L6F3qZTGZidk5TFAWyLOPo6Gjg5Y21Wg3z8/NQVfWN5ZKVSgWdTgfpdBrRaBSWZcE0zTe+p715ZL3lc5Zl8Wd5Atm2jUgk0u/y6kkmkwCA3d3dfodXt9tFPp8fe43kvWazCQD8nU1ERERDM51TnW/JdV1YloWZmRmvS6E7uLy8RD6fh+M47PSjobvrhVpv5pjfSZIEXddh2zZ2d3dvNJupt4lFKpW68uOdTgenp6d4/vw5isUidF1/7XsiyzICgQAqlQrOz8/R6XQQDAa5G+UEMk0TmUwGgiC89vfn5+d4/vw5lzpSX6fTmYj3RiIiIpoMDMNuyDRNJBIJr8ugIeHFMw2bIAh36hy1LMvXu09qmoZQKARBEJDL5XBwcHCrgff5fB7xePytP4OO46BYLPaXM4dCIQSDQQiCgP39fVxeXqLRaOD09BTb29sAcOXOguRfvflymUzmtb8vlUrcSIFeI4riG6EpERER0W1xmeQNua4Lx3EQiUQ4hH3CXVxcYHFxEe12e+DZRKIoYmFhAdVqlf/+dCVRFO98Ee/XZUCyLMM0Tezs7Ny5xlarhXq9jq2tLZRKJeTz+WuP2Ww2sb+/39+t8ttLK4GXIeL+/j62tra4lH3CGIaBZDKJRqPRXw5H9G2SJHGOIBEREQ2Nf9sPfMyvF6p0M5VKBY1GA1tbW5ifn0coFLpyZzMACAaDiMfjCIfDiEajWF5e5nJZekNvCc8wwjC/dUD0ZnQVi8WhvQeenp7i7OwMiUQCkUjknY93HOfKIOzVjx8fH0PTNKiq6usOO/oj13VhGAZmZ2e9LoV8TFVVLpMkIiKioWFn2A2JoghRFNFoNLwuhYbg5OQEwWAQs7OziEajkCSpP6DXtm1YltVfxuU4DhRFQbPZRK1WQzqdRqlUYgcK9SmKMpRdIE3ThCiKvnptybKMer2OWq021OPWajVkMpmhXeR2Oh3s7u4iHo8jnU6j3W7zBsYE6G1QQ3Qdzo8jIiKiYWIYdkOyLOPy8pIXV/dIq9XCwcFB/8+9uSTBYBCqqqLT6byxdEeWZczOzuLRo0dwXRenp6dcNomX3xdVVfu7Ik6bYYVh5XIZqVTKV2EYgJEtURIEYaidcKZp4vLyEpIkIRKJvLWbjPzhrrP26P6zLOva7m0iIiKim+JZxQ2JosiZJvdcL8x4W7hlWRaePXsGAJifn8fy8jJyuRyKxeJYavRSLBZDOp2GbduoVqsQBAGSJKHVamF5eRmCIMCyLJTLZXS7XTSbzaEERJNAluWhfK2lUqm/w55fgnfbtpFKpVAsFoceWlSrVWQyGVSr1aEeu1QqIZFIwDRN33wf6WqKoqBSqXhdBvmYJEmcG0ZERERDw4EqNyCKIiRJYpcBvSabzeL4+HioS738KBAIYG1tDQsLC2g0GrAsC+l0GolEAolEAqurq2g0Gnj27BnK5TKi0Sjm5+fx+PFjbGxs3JslUJIkIZVKIRqNvvGxUCg0lAs113XR7XZ9NfPKcRyYpon19fWh15XP59HpdLC6ujrUDjHDMFAqlbjD5ATozaMjus7Z2RkUReEu0ERERDQUQq1W4+3yt5Blub+DmW3bqNfryGazXpdFPrS5uQnDMHBycuJ1KUOhaRrm5+eh6zoMw4CmaajVashmszfqfhJFEbOzs4jFYrAsC6enp76f/SKKIhRFgSzLEAQBjuNAlmVomoZEIgHXdfvLdXqdTL2usP39/aEE5ouLiwgEAr7rgtA0DcVicSTBxcOHD9FqtXB6ejrU425ubgK4+8YGNHyyLPe7wi4uLrwuh3xI13V0Oh2IoohoNIqlpSWOJSAiIqI7Yxj2FrquwzRNlMtlNJtNdoTRW6mqis3NTRweHqLdbntdzo2EQiGsr6/j4uICrutC0zTE43HUajVUKhXE43E0m02Uy+U7Pc/8/DwSiQSy2eydjzVsgUAAs7OzCIVCcF0XjuP0l9b15hnZto1Go4F8Pt//nF4o1m637xy26LoORVEgSRKSyaQvO1EDgQBOTk5GslxcFEU8fPgQFxcXQ10yp2kaNjY2OEx/jCRJemO+U6/rrzcjThRFdDodXF5eDn1jBrofkskkFhYW+jdgejcmGo0Gf5aJiIjoTjgz7Bq9E/X9/X2vS6EJYRgGOp0O5ubmcHh4OFEn6r2L1lgsBtd1YZomDg8P+4Pwh7V7ajabRa1Ww8rKCkKhELLZ7GszolRVxezsLKrV6tgujiVJwvr6OhRFQb1ex/PnzweeWzWM0DOdTiOZTEKW5f4upo7j9DtS/RSGybIMy7JGNjfRcRxks1ksLCygXq8PbX5Yt9tFqVRCNBr11ffzPhIEAaqqwnVd5PN5GIbRf9303hMdx4HjOK/9HdFVms0mLMuauBtMRERE5H/sDLuGoigwDAPHx8del0IT5tGjR6jX6zg/P/e6lHdSFAXr6+uQJAnlcnlsy5QkScLa2hoURcHx8TFarRYURcHW1hY6nQ4CgQB2dnauXCKoKAqCwSAajcZQwpJ4PI5MJoPt7e07H+umQqEQVlZWcH5+fuXXMzc3h1gs5ptlpaFQCHt7e+h2uyN9ns3NTbRaraEuSRdFEQ8ePIBpmty1cEQkSYKmaSgUCri8vPS6HLoHRFHE48ePuXERERERDR07w64hiqLvZvXQZNjb28ODBw/QbDZRrVa9LudaoVAIq6uraLVaODw8HOtz27aNvb09ZDIZrK2t4eLiAp1OB67r4uDgAKurq1heXn6jMzOZTGJubg62bUNRFDiOg06ng/Pz81sHRqqqevazHo1G3/o6ubi4gKIoCAQCtwqgBEHoD5zu7UxpWRZM07zxrpe998RRB2EAcH5+jvX19aGGYY7j4Pj4GGtra1wuOQK95b0HBwe+CW9p8jmOg1ar1e8uJCIiIhoWhmFX0DQNruuiUCh4XQpNIMuykM1mMT8/79swTNM0rKysoFQqeTq0Op/Po9lsYm1tDbu7uxAEAYFAAEdHR3j48CG2trZQLBYhCAISiQQURcHR0RGazSZEUYQoitja2sLW1hYODw9vtZwzFot5toudKIrvDKVOTk6wsrKCQCAAwzAGDrFEUYSu6yiXy7i8vIRt2xBFEbFYDHNzczAM40YXl67rjm13y263O9RdJXva7Tby+TzS6TS63S4DsSHp7e63t7fHwIKGRtM0LC8vQ9M0BqxEREQ0dOO5spkwqqri4OCAnWF0a5VKBYIgQNM0r0u50szMDJrNpi92b2s2myiVStjY2EC320UikQAAbG9vo9FoIJVKIZlMotls4vnz568tl0mn05BlGaVS6U6zoLwKRXoB1bscHx+jUChA13VomgZJkq4Ni3ozm3Rdx+npKS4uLvrLAh3HQblcxv7+fr+TZ1C9XTXHwXEc2LaNSCQy9GMXi0VUKhXouj6SwG3a9F5vBwcHDMJoqFKpFERRRKPR4GuLiIiIho6dYd8iCAIsy+KJF92JqqoAXg4cH8eyspuQJAnBYNBXXWvZbBaBQKAf9PS8LaxbX1+HLMs4Ozu7086U9XodkUjEk90tbdt+Y8e96xSLRZTLZcTjccTjcQQCAQDo73rZC3YkSUKpVEI+n782vOp2uzg4OOgHkIPM0Br30vHLy0ssLS1hb29v6EPvc7kcTNPE3NzcG1+TZVljC/3uA0mShja/j+hVpVIJsVjM6zKIiIjonmIY9i2u696oW4Lo22RZxubmJsrlsu+G/gqCgI2NDdi2jVwu53U5r8nlclhfX7/R51xeXt45xLrtPK5heLUTbhCO46BUKqFUKgF4uTxNluX+PDAA/dlrgzz38fExVlZWBpqhJQjCWJcqFYtFBAIBrKysYHd3d+jHL5VKqFariEajkGUZpmlCURSk0+kbLyGdNqIo9rsTZVn2RYcp3T+GYbB7k4iIiEaGYdgVLMtCNBpFrVbzuhSaQJlMBo7j+OoCUdM0RKNRpNNpmKaJvb09r0t6Q7PZvFGHiWmaWFhYQKVSuVUnjyzLmJmZgaZpODg4uPHnD8OgyySvY5rmnbq1ms0mstks5ubm3hmiiaI49nD39PQUjx49wvz8/FCH6ffYtv1GmFqtVrGxsQHXddntdAVZlqEoCiqVCgzDQLPZ9F33K90PmUyG4yqIiIhoZBiGXaG3fIZhGN2Gl7sTXmV+fh6JRAKiKMJ13Td2aPSTm+xq2W63EYlEIMvyrZbRrays9He/84ofluNVKhWoqopkMvnWQEyWZbRarTFXB+zv72NrawvNZnMs78mGYfQ3LfDi6/Wz3nywnZ0dds7RyCUSCQ7OJyIiopFhGHYF27ahaRqCwSAvhuhGZFlGOBzGzs6O16UAQH8Xxu3t7Xt38Voul5FIJLC4uHjjQKs3n+zZs2cjqm6y5PN52LaNTCZz5QyxXhDmRaeUaZo4Pz/H4uIiut3uWLqQms0mKpUKotEobNuG67rsFMPL10GtVrt37yXkP725m364YUBERET3E3eTvEa328Xy8rLXZdCEsSwLhmEgFAp5XQqAl8sjXde9lxevlmVhd3cXuq4jHo8P/HmyLCMajfqie8+rXSyvUiwWcXR0BEVR+heiPYqioFAoeFTZy6WLlUoFa2trY5vpmM1mcXl5iU6nA9M0IUnSG9+XaTPuuXE0vWZmZnzxHk1ERET3FzvDrtHrBCC6qUKhgEwm44tZOpZl3Wkmld85jtPvGmq1Wlcul+ztnqkoCiKRCEKhEGzbxvn5uQcVv85xHF/9+7RaLezs7GBhYQHhcLj/+mm1Wmg0Gp7Wls1moes61tfXcXx8DF3X+7uittvtkTznq5sV9Ib5TwpBECBJEmRZfm3HUsMwYJrmrX+/8fcijZosy4jFYr7bgIaIiIjuF4Zh1xAEge35dCulUgmqqmJzcxO5XA7FYtGzWmKx2K3maU2SarWKubk5RCKR177XiqJgfn6+H+rYtg3DMPD8+XPf/GwbhgHXdREIBEYW6NyU4zg4PT1FLBZDJBKBaZrI5/NelwUAODg4wNraGra2tmDbNizLQiQSGcuyZFmWfRkEfXtH0d7ue4IgoNlsIpfL9YNMURQxMzODZDKJbrcLQRAgiiJEUYRlWfeyg5T8R5ZlSJLUf1/+tng8zq4wIiIiGjmGYdewbRuqqiKdTnu6PIgm08XFBQzDwNzcnKdhWCgUmoq7670QQJIkBAIBxONxRKNRtFotX4VfVzEMA8Fg0DdhWE+1WkW1WvW6jDe8usmCKIp48uTJWJ63twGFlyRJ6odekiRBURRUq1UUi0XYtt3/2HVLox3HQS6XQ7fbRSqVguM4KJfL6HQ6WF5e7s9Fk2W5//W++rPVC9iIbioajSKVSkHX9f7Nxt4OtYVCof+60jQN6XTa865qIiIiuv8Yhr1Fp9NBOp1Gp9PxfIkQTZ5SqYRMJuPZRgyKoiAcDt9oh8ZJ1fteZzIZ2LaNVquF7e1tVCqV/owjVVURDod9tSwR8N9SyUniOE4/GBr1cPtWqwVFUYbSadnrMhukZlEU+91f3W4XhmFAkiQ0m00Ui8VbdXNVKhVUKpXX/q5QKCCVSvWXVjYajX4wZpom6vU6fw/SraVSKWiahrOzs/6usLIsI5PJYGVlBdVqFblcDuvr6zBN09c3MIiIiOh+YBj2Fq7rwjAMLC4uYmdnhydndGNeBh2CIEAQhH6H1H1WKBRQKBTgui6y2SyOjo6Qz+ffCApEUUQ6ncbKygqWl5d9EUI5jtNf2kY3Z9s2dF0feceSaZqo1WoIBAJ3CsR0Xe/P7AoGgzBN89olYb0Q7PLyEpVKZaSBX7lcRiwWQ7fbRSQS6W8eQDQM2WwWGxsbr/2cWpaF8/Nz5PN5bG1tQVEUOI7D5bpEREQ0FgzD3sG2bUiShI2NDezt7Xm+TIYmiyRJns0+MQwD9Xp9aoKWUqmE3/72t29d2uc4DvL5PPL5PL755hu8//77WFhYGGOVV9f06oBzuplOp4NIJPLWMEySJESj0f4sovPz81vd3Mhms3jw4MGtOtEEQYCu66hUKri4uADwslsxk8kgFovBcZx+Tb05Xu12G/v7+2OZ++c4Dvb39wEAT5484c0fGqpeh/3CwgJOTk5e+5hlWTg6OsLm5ubIOzyJiIiIengFNgDDMKBpGubn532xAx353/r6OgKBAGzb9mz2iSAIvpxFNQq7u7v43e9+d6OwutVq4Ze//CUePHiA9957z7PQsF6vY2ZmxpPnvg8ajQYSicSVHxNFEfPz84jFYrAsC9VqFeFwGA8fPsTe3t6Ng+reLqTz8/MDL3HsDQsXRfGNDTUMw8Dp6SnOzs4giiJUVe3P+7Jt27ObL67r+qJrku6XXC6Hzc1NiKL4RtjabrdRrVYRCAQ8qo6IiIimDcOwAXW7XcRiMVQqlXu/5IzuTtd1nJ6e9mejeCGRSPRn/9xn29vb+Oqrr279+Ts7O7AsCx9++KEngVitVsPCwsKVF4j0buVyGZlMBolEAo1GA6qqQlVV6LqOWCwG0zSxvb3dX3qVy+WwtraG2dlZnJ6e3vj5arUakskkVFW9tmOrN+dLFEWUSiVUKpW3dnf15of5Jbh2HAeqqnKZJA1Vt9tFs9nEwsLClT97siyzM4yIiIjGhrd+b6Db7WJxcXFqlp3R7bXbbSwtLSESiXjy/JIkYWFhAaZperqb5ahdXFzcKQjrOTg4wN7e3hAqurne8jhd1z15/knnOA5OTk4wNzeHra0tLC0tIZVKQVEUnJ2dYW9v740ZRGdnZ4hGo9A07VbPeXJy0u/k+vbvA1EUoes6isUiXrx4gXw+P5ZljsPk5fJuut/y+fyVvxdjsRg0TeO8MCIiIhobdobdQG9+2OPHj5HNZt/YjYuo5/DwEKurqwiHw6jX62N/ftu2cXp6ivn5+XvbcWRZFn77298O7Xhff/015ufnEQqFhnbMQXEW4d00Gg08e/Zs4MebpolGo4GZmZlbdYfZto39/X1kMhlEo1FYlgXXdSEIAjRNQ71ehyiKePjwISRJwvHx8cR0aC4uLqLT6fimS43ul3a7DcuyMDMzg8vLSwAvZ+fNz89PXGhMREREk42dYTdkGAY6nQ5mZ2fx+PHja2fVECmK4unJfbVaRbvdxsOHDz2rYZT29/eHesFu2zaeP38+tOPd9LlVVfXkuafV5eXlnTo3TdPE2dkZdnZ2UC6X0Wg0UC6XUSqVoCgKIpEIcrkcstksVlZWkEwmh1j96DiOA0VRIEmS16XQPVUoFPrnToIgYG1tDaZpcokkERERjRU7w27BcRx0Oh2IoohMJoN0Oo1CoYBWq+XZsHTyn7fNFBoH13WhKMq9XNbrum5/57thOjk5wfvvvz/23R0Nw+AyyTFrt9sQRRGCINypM8+yLBQKhbc+xjAMrKysQNd132/Cks1mEQ6HEY1GUS6XvS6H7qFqtYr5+XmoqtoPpLk8koiIiMaNnWF30AvFbNtGJpPB5uYmHjx4wItaAgAUi0UsLS2NvcNCkiRomtafifTixYuxPv841Ot1NJvNoR/Xtm3k8/mhH/ddTNNkZ9iY9XZuHIdms4mdnR1Eo1FkMpmxPOddiKLIcIJGxnEc1Ot1ZDKZ/q6l7EQkIiKicWNn2BDYtt1v75dlGaurq9jf3+cA4ilXKpWQSqWGtkOWLMuQZRmSJEFRFKiqCkVRoCjKax9zXReO48B1XTQajXs5L+wmHSuFQgrFYgKpVBnp9Ls3EyiXy1hYWLhLeTQBMpkM6vX62AIxy7JweHiIjY0NlEol34ZNkiRBkqSRhM1EPZVKBQsLCzg/P4csywiFQlAUhTuYEhER0dgwDBsyy7IgCAIWFxdxeHjodTnkofn5ebTbbXS7XQiC0L/IlCQJoii+9j9BECCKYv9jkiRBluX+7B5RFF8LuRzHgWmasCwL7XYbhmHAMAy02+17GX59W6vVGuhxhUIKn3/+IwiCA9cV8cknP39nIDbosYdJURSG52MWDodvNTz/LjqdDgzDQDQaRalUGutzDyqZTKLT6UzF+wh5p9Fo9G/sZLNZAMB3v/vdOy9bJiIiIhoUw7ARME0TwWAQgUCAO3JNMUmSEAqF8J3vfAeCIPQvLl8NtQC8FnD1/t+27f6Fcy/soj8a9EK9WExAEBzEYjVUq1EUi4l3hmFeDHGWZZmdOGM0Pz8Px3E82eGx2+36eil9b9dkolHqdS6nUqn+HL1CoYB4PM7uMCIiIhoLhmEjYpom0uk0Tk5OvC6FPKKqKvL5vK+XRE2qQQfcp1JluK6IajUK1xWRSr17eaWiKHct78YkSeJrZERSqVR/SLfrutA0DaIoeta56/eul1KphLm5OWiaxg1haKRqtRpmZmb6f87lctB1HbIs8/2QiIiIRo5h2IiYpolwOAxd13mXc0pJkoRarcaT+hEIh8MDPS6dLuKTT35+o5lhgx57mERR5DLJIQqFQkilUggGg3AcB5VKBQAgCAKq1Sqq1aqnoZTfd3htNBrIZDK8mUMj1Ww235jPWK/XkUqlPKqIiIiIpgnDsBGyLAuRSIRh2JRyXZfLjUbkJhdL6XRxoBDsj49P36akO+HufcOzvLyMcDiMarWKs7Mz1Ot1r0t6jeM4/R30/CqbzeLBgwcIBoOezNCj+0FRFIRCoX4YDbx8r8tkMri8vIRpmhAEAaFQqL9MvF6vY3Z2FsDLcyjOriMiIqJRYRg2Qo7j+Ho2DI1GNBrFzMwMHMfhHKgR0XUdMzMzuLy8HOpxA4EAksnkUI85CHaG3Z0oitjc3AQA7O7u+vb76bqu78Mw0zRxcXGB1dVVHBwc8IYODUySJMzMzCAajUKWZYiiiHA4DMMwcHl5icXFRUQikf5ssG93aJqmib29PcRiMaRSqf5u3V7MciQiIqL7jWHYCDmOg2Aw6HUZNEarq6sIBAKwbRsvXrzwupx7bWtrqx+GBZpNfPj0Kb784AO0Q6E7HXPcS9hUVYXrur6fJeV3Dx48QLvdxsnJia+/l72dYf2uVCpBVVWsrKxge3vb63LIJwRBQDQaRSgUQqvVQr1ehyiKUFUV4XAYyWQShmHg4uICtVoNoVAIS0tLiEQiyGQysG0bz58/RzKZRDqdxu7u7hsbxPSCs0qlglgshnQ6jW63yy4xIiIiGiqGYSPUO3GLxWKoVqseV0OjtrKygnA4jGfPnvGkfQzm5+f73WEfPn2KTz/7DADwi48/vtXxQqFQv7NonDRN4xLJO9I0DZIk4fj42OtS3ioSiSAajU7MLK6LiwvE4/HXlrHRdBIEAbFYDJlMBoIgoNVqIZPJYGFhob8LsmmaOD4+fu210mw2+zeGZmZm0Gw24TgOCoUCCoXCW5/TNE0UCgUkEomRfm1EREQ0nRiGjZhpmpifn0er1YLrurzovac0TUM4HMbz588ZhI2JIAj4/ve/j7/5m7/Blx98AAD9/3+Xb3eSiaKIP/uzP/NkxpuqqlwCdEfdbheu6yIQCKDdbntdzrWWlpaQzWbRaDS8LmVggiD4dskpjU8oFMLi4iIuLy+Rz+dvdYzbLGvXNA2yLL/RPUZERER0V/4eXHIP2LYNy7Lw6NEjPHr0iMsm7ylJkuC6LkONMQuFQvjoo49gxmL4xccfD7xEstdJ9uHTpxAEAT/4wQ8828FMFEUGqENgmiY0TfO6jGslEglYlvXaMHG/U1UVgiAwiCA0m024rotarTbW52XnLBEREY0KO8PGwDRNWJYFURSxvr4O27ZRKpVufXeV/EVRFMzOzvKC0SOpVAo/+clP8Ld/+7cDd9z0Osi++Yf/ED/60Y+QyWRGWOHbCYIwETOk/E6SJF93MAWDQV93rV2Fr0vqEQQBjuNAVdWxbqggCMLY5zgSERHRdGBn2Jj0uoZarRYMw0AqlfJ1FwMNbnl5GQBwcHDgcSXTKxaL4R/9o3+Ex48fQ5bfnfF3IxFc/Ff/FX70V3/laRAGsDNsGEJ/WOraarW8LuVakUhk7F01dxWPx9Htdr0ug3wgkUjAcZyxv4Z7G4wQERERDRs7w8asd9FrWRbC4TAvNCacpmnQdZ2zwnxAlmV897vfxcOHD3F+fo5cLodqtdrvYlBVFdFoFJlMBouLi9B13eOKX5qU3QX9bGFhAYVCwbffx7W1NZimOXFhWKvVwszMDNbX15HL5XwdNtJodbtdT2YqevGcRERENB0YhnnEsizMzs6iWCx6XQrdQSqV4pbvPqMoClZXV7G6uupZDaIoYnV1Fa7r4vDwEDMzM1AUBfl8/o35N7ZtQ1VVjyqdfKqqQlEU372XhkIhZDIZ6LoO0zRxeHjodUk31mw28fz5c8zOzmJ1dRWnp6eo1+tel0UeaDQaMAwDc3NzuLi4GNvzhkIhzuIkIiKikWAY5hHHcWDbNubm5nB5ecmTvQnVaDQQj8e51I1es7q6CkEQEAqF8OTJk/7cwIcPH8JxHBQKBRQKBQAvOy6i0ajHFU+udDqNZrPpq5+/paUlRCIRlEolZLPZsc5YGjbHcZDNZuE4DmZmZhiGTbFyuYxkMjnW59Q0Dc1mc6zPSURERNOBYZiHDMNAMpmEZVn9C2OaLLVaDY7jIBqNTtQucTRaqqri9PQUwMsu0FeXQ4dCIaysrEDXdWSzWbTb7YHmnNGbRFFENBrF2dmZ16X0RSIRRCIR7O7u+nqg/02Vy2XPdlwlfzAMA4qiQFXVsW0Y01ueyRuGRERENGwcoO8hx3FgmiYvMCZYNBqFJEmcpUOvkSQJnU4HzWbzjbmAzWYT+/v7UBQFjx49wsrKCiRJYiB2CwsLC+h2u77qVpqdnUWhULhXQRiAfvjB1+n0ajQaqNVqWFxcHNtzdjodiCJPVYmIiGj4eFbrMcdxoCiK12XQLYiiiKWlJZydnY3tLjn539bWFgzDeGsnQ7fbxcHBAVRV7Q/y//YsMXq3SCTiq1lckiRBVVWUy2WvSxk6URQhCAI7dKacYRhj3QnbsiwIgjC25yMiIqLpwTDMY7ZtQxRFzpyaYJO2QxwNlyiKmJ2dhaqqCAQCcF0X29vbA32uYRgMUu9AkiQoioJ2u+11KQCAmZkZtNvtexlsrq2toVar+XbHThqPUCg01ueTJImvOSIiIhoJ9p57zHVdWJbF7rAJ1LtbzSUc02t9fR1PnjyBruvodru4uLjA9vY2L97GJJvNYmlpqd9dR6MRj8ehqqqvZrORN7LZLBRFwdra2lieT1VVvp8SERHRSPAq3ge4VHIyaZoGx3HuZRcIvduDBw8gSRKeP3+Og4MDXFxcoFKp8MJtjIrFIprN5th3uLtOPp9HIBBAIBDwupShUVUV8/PzOD8/Z/cyodvt4ujoCOFwGPF4fOTPJ8syX3dEREQ0EgzDfMB1XYZhE0jX9Xs3JJsGs7a2BsdxsL+/zxlKHvPTTCHHcVAqlbC0tOR1KUOzuLiIWq3G5eDU1+l0Rrq8W5IkRKNRLC0tQVEUhmFEREQ0EgzDfIBDiSeToijsCptCuq4jGAzi8PCQF2k+EI1GfbWb68XFBWRZvhdLN2VZRiAQQD6f97oU8hFZliHLMiqVykiOv7m5ibm5Oei67qufbSIiIrpfGIb5gCiK6HQ6XpdBN2RZFmSZe1BMm94AaQbY3pudnYVlWb7bvdG2baiq6nUZd7awsIB6vc4OWHpNPB4fWWdYIBCAIAjodrt83REREdFIMQzzAUmSuKPcBGq1WlzeOoXq9ToEQfDN0rxpFYlEkEqlcHp66nUpb7AsC5qmeV3GnYRCIYTDYeRyOa9LoVe0Wi1cXFzg+PgYJycnuLy8HPv5QzKZHFkA3ZvFSURERDRqbGvxAdd1kUgkfNfdQG/X6XQgCAICgQDa7bbX5dCYGIYBy7IQCoXQaDS8LmfqiKKIeDyOubk5nJ6e+vJnr1QqYX5+HqVSaSI7CGdmZpBOp5HNZnmjxgc6nQ729vZwcnKCZrN55WOSySTW1tawsrICSZJGVsvi4iIEQUCxWBzJ8QOBADchISIiorFgGOYD7XYbc3NzUFUV+XyeJ4ITwnVdmKYJXdd9eUFOo9NutxGNRhmGjdnq6irC4TBM08Tp6alvh7pXKhUkEgksLS3h6OjI63IGpus6lpeXIYoijo6OOK/JY67rYmdnB9988807Q9VSqYRSqYTnz5/jww8/xNzc3NDrWV5eRjAYxN7e3tCP3TPKII+IiIjoVVwm6QOO46DdbiMWi2FjY4MngxNEURR2Tkyhy8tLxOPxezEkfZIEAgEcHBxge3vbt0FYz9HREQKBAMLhsNelDCQYDGJ9fR31eh07OzsMwjxmWRZ+8Ytf4KuvvrpRd2Gr1cIXX3yBZ8+eDfXGmiAIiMVi2NnZGenGMZIk8YYgERERjQXDMJ9wXRfdbheiKGJ5ednrcugGJnEZFN1Nu91GsVjE+vo658aNkeu6EzOrrTf3aBLqjUajWFtbQy6Xw8XFBWc2ecy2bfziF7/AxcXFrY/xzTff4NmzZ0OrKRAIwHGckb82LMuaiJ8ZIiIimnwMw3zGMAxomoZUKuV1KUT0FrlcDo1GA2tra/di58BJYNv2xAym39jYQKfTQb1e97qUd5qfn0c2m0WpVPK6FALw1Vdf4fLy8s7HefbsGc7Pz4dQ0csltOPogq7VahBFnpoSERHR6PGMw4cMw0Amk+Hd0QnBZa3T6+TkBN1uF5ubmxOzHG5SybIMRVEQDAa9LuWdUqkUFEXBycmJ16W808zMDFzX5QYuPlEqlQaeyRVoNvHRF18gcM1QfQD48ssvh7KsURCEsXQMsjOMiIiIxoVhmA85jgPXdSemA2JaLS0tAQC63a7HlZCXjo+PkcvlsLy8jI2NDYRCIV7MjcD6+jps20Y+n/e6lHeKxWIoFou+X0IdiUSQTqdxdnbmdSn0B9988w2AwYKuD58+xaeffYYPnz699jGdTgf7+/t3rss0Tcjy6PdcisViXKZLREREY8HdJH3KcZyxnHjS7USjUUQiEezt7Y10mDBNhlKphFqthnQ6jZWVFYiiiFarhYODA69Luze63S5UVZ2IDSts256I9+/5+XlcXl6i+ZbAhcan1Wohl8sB+GPQBQC/+PhjAC8Dsg+fPsWXH3yAdiiELz/4AAD6/3+dw8NDPHz48E61tdvtsXRBc4A+ERERjYv/z9anlCzL7DjyKVmWMTs7i1KpNBEX5jQelmXh4uKiP/T6yZMnePLkCQqFwlDm/0w7y7ImZpZQtVpFJpO50wD0UZMkCZIkMQjzkV4QBuDKoOvbAVk7FOoHZW9Tr9fRbDYRCoVuVVcwGMTMzAwkSYIoiiPt3GIYRkREROPCMMyHRFGEaZowTdPrUugKq6urAMCAg97q2bNniEQiWFxchCAIE7G8z8/C4fDEfA8rlQrm5+eh6zo6nY7X5VxpY2MDjUYD7Xbb61LoD16d23ZV0PVqQFYopFAsJpBKlZFOF9957EqlcqswTFEUbGxsoFwuY3t7e6RBWG8mIG8EEhER0TgwDPMhQRB8P2tmWsmyDE3T8Pz5c841+ZZms9nfka7VavWXioVCIaRSKSwsLEzdHLx6vY79/X1sbm6i0+mgVqt5XdLEGtcA72GpVCrY2NgA8HLZey6X882Q+ocPH8KyLM4K85l3BZO9gKxQSOHzz38EQXDguiI++eTn7wzEWq3WrWrq3ZSTZXmkndCCIGBlZQWWZU3UzzkRERFNLoZhPuQ4DnRdhyAIXC7gM9FolCfr31KpVPD73//+2iVhhUIBR0dH+PLLL7G8vIzvfOc7t16uM4kMw8D5+TkWFxcZht1SIBCAJEkT1S2bzWaRy+X6Afry8jKq1arn7x3pdBoAcHBwwN8vPjPoa6NYTEAQHMRiNVSrURSLiXeGYbf9t56dnYXrurcO0waVyWQgSRK7woiIiGhsGIb5kOu6cBwHqVQKhULB63LoFZ1OZyxzUyaBWCrB+B/+B/xiYQHtAcIt13VxfHyMs7MzvP/++1hfXx9Dlf5gmiYEQWDAfQsLCwuIx+O4vLycuCV9juPAMIx+R40fdhmNxWIolUp8HfqQqqoDPS6VKsN1RVSrUbiuiFTq3R2HiqLcuJ5MJoNEIoGdnZ2RdoXJsoxUKjXywI2IiIjoVZMxjXgKGYaBmZkZ6LrudSn0ilarhXa7jaWlJa9L8ZTjOKj/d/8dPvgf/0d8+PTpjT7Xtm389re/xddffz01F+TpdBqNRmNqvt5hkSQJsVgMh4eHEz2jrxdy+GH5e28mJflPJBJ568cDzSY++uILLAeO8cknP8eTJ88GWiI5yLG/rTc0f39/f+QbxSQSCZimyfdHIiIiGit2hvmU67owTRPJZBLn5+del0OvKJfLmJ2d9boMTz19+hQX6+uoffrpa7ud9QSaTXz49Cm+/OCDa7vGXrx4AU3T8ODBgxFX6z3XdSFJktdlTJzV1VXU6/WJ7xgxDAOO4yAWi6FarXpdji861OhNvSWs13l1N8n2x6GBQjDgZaicSCRuXI/rumPZMTkej/siKCYiIqLpwjDMxwRBgGVZXpdBr9A0DTMzMxO3XGuYzs7OcHBwAFyx21nPqxdt1z0GAL766itkMhnEYrGR1OoX9Xp96gPUm4rH49A0DUdHR16XMhSGYfhiA4larYa5uTnMzs5CURQUi0Vks1mvyyK8DMPetgPpq7tJ3sTCwsKNw/hQKDSWTi1N00Y+nJ+IiIjoKgzDfO66k2IaL1EUsba2Bl3XUa/XcXJy4nVJnnAcB7/73e/e+bhBL9pc18Xf//3f4z/5T/6TIVTnb+x8uJn5+XmcnZ3di+/bwsICdF33xe6NuVyuP8us3W5jc3MThmGgWBysy4hGRxRFbG1t4euvv77y4+233IB4m9t038ZisbHMLO1tSkNEREQ0bpwZ5mOyLE91B5KfLCwsQBRFfPPNN1MbhAEvu8IGWbLWu2gbZLD+5eUlKpXKEKp7t97y406nM9YLsEAgwM6HG5iZmYFpmvdi981YLIZYLIa9vT3f7JR3eXmJarUKwzBwfHzMrkUf2draQjgcHtrx1tbWbrxEUtd1qKo6loCUS3aJiIjIK+wM86neboUcdOytQCCAhYUFKIqC3d1dr8vx3E2DwEFmh/WOG4/H71jd1XoX/NlsFuVy+bWfKV3XkUqlsLi4iMXFRYjiaO4PKIrCn+UbiEQivpitNQztdhuCIPi2w212dpY3XXxEkiT84Ac/wM9+9rM7v2YikQj+5E/+5Maft7i4iHq9PpYdk8vlMlKpFCzLmvodmomIiGi8GIb5GHdW8o6u60gkEojH4yiXy7i4uPC6JM+5rnvjHf0GnR02ip0CbdvG9vY2tre3r+0C63Q6ODs7w9nZGQKBAN577z0sLS0NvVvBz2GI3+i6Dl3XcXp66nUpQ9FbjpjJZHy3Gcr6+jpEUXw5A5B8I5FI4M///M/xy1/+8tYBUSgUwscffwxFUW70ealUCoqiYG9v71bPe1OmaaJer0PXdYZhRERENFYMw3zKcRzIsgxZljlPY8x0XcfGxgba7Tb29/d9s7TJazdZWlgopFAsJtBe0YBP3z07rF6vD6HCP2q1WvjlL395o+WX7XYb//E//kdks1l8//vfH+ruj6IoMtwe0OrqKgqFwr1aVnp2doatrS3ffV2apuH4+JhBrQ/Nzc3hxz/+MX71q1/deDfVTCaDP/uzP4Ou6wN/jiAIiMfjmJ2dHfsoAAZhRERE5AWGYT5mGAaWl5d5137MkskkGo0Gjo+PvS7FN0zTxG9/+9uBHlsopPD55z+CIDj4xv0ump+EkQ69ffaMZVlwXXcoHVmtVgs//elPb7306+TkBJ1OBx9//PHQAjFVVblMcgBra2uwbXsknYJeMgwDjUYDS0tL2N/f97qcPtM0EQwGbxy20Hgkk0l8+umn2N7exu7u7jvfQ8LhMJ48eYLl5eUbvZfKsozNzU0AwPn5+dBvTryLqqpoNptjfU4iIiIihmE+Ztv2je7s0nDoun5v5hUNg2VZ+Pzzz1Eulwd6fLGYQLerQpYthDt1/PDnX+D00+WBhunflW3b+OKLL+48A+ny8hJffvkl/vRP//TONT18+PDeDIMftUAggEajcS+76I6Pj/Ho0SPE4/GxbRjxLq1WC6FQaCy7BtLtyLKM73znO3j06BEuLi6Qz+dRr9dhGAYEQYCu6/2OrlQqdeMbCpIkYW1tDd1uF4eHh6P5It4iEomwM5GIiIg8wTDMx0RR5N3SMZNlGZqmsVPiD1zXxW9+85uBgzAAEEUXudwsABf/rPN/x1+3/xU+m/n0rTPDAoHAULrCvvnmm6GFTkdHR3j8+PGddnYTRRGqqmJnZ+deBjzDVqvVEIlE+huI3DemaQ51+e1dtdvtoe5cSKMjSVJ/o49hymQyAOBJEKaqKpaWljiKgIiIiDwxmq3TaCgEQeC8sDHr3aXm7movnZ6e4uzs7Eaf4zgCHqWe4Z+r/1f8au5P8S8/+KfvnBkWjUbvUOVL7XZ76Dt+/uY3v8HGxsatPz+VSqHb7TIIG9DZ2Rksy8Lc3JzXpYyELMu+mhkWDofR6XS8LoM8EgqFkEgkPNnYQRAELC8vwzAMdoYRERGRJxiG+ZjrulBV1esypkqj0YAsy77q3vCK4zj4+uuvb/x5qVQZ/8fm/wf/l9z/Df9Z53/DL3/08TuXSGqadtsy+w4PD4feTVQsFnFycoL5+fkbf66iKP2d2WhwR0dHiMViCAQCXpcydJIk+S4MK5VKXpdBHkgmk1hZWUGxWPSkE3pubg6SJPGGHxEREXmGYZiPWZaFYDAIUeQ/07iYpolut4tEIuF1KZ7L5XK3ukhKp4vI/eUs/uUH/xS5v5xFOv3H4fmBZhMfffEFAt9a/huJRO5c70072Ab1d3/3d0gkEjcKZxKJBDY2NtBoNPDs2bOR1HVfmaaJUqmE5eVlr0sZOlEUfRWGSZLEzrAplEqlMDs7i+PjY+RyubE+tyAIWF9fRzQa5fJIIiIi8hRnhvmcbdtQVZUXLGMkyzJP0oE7LZ0JLHexs/wYAbz+ffzw6VN8+tlnAPDaDLF0On3r5wJeBseDbnpQKKRQLCaQSpVfC+quc3l5icvLS6ysrODFixdvfawoishkMkgmk8jn8ygWi1wieQu5XA6JRAKhUOjezE0MhUKwbdtXrwfDMBCLxXzdHWbbNprNJizLQrvdhmVZsG0boij2h8dzo5nBqaqK2dlZHBwceDIOIB6PQ1EUntMQERGR5xiG+ZzrutA0jSeOY6JpGiRJGvvW8n50kwvkQQOm3uywV2eIBQIBpFKp25YJAP0OtkCziQ+fPsWXH3xw5dLMQiGFzz//EQTBgeuK+OSTn78zEGs2m7i8vEQkEsHq6iqOjo5e+3goFMLCwgKAPwap5+fnvtkxcFLZtg1Zvj+/okKhkO9C9mKxiHQ67bswrLez4dnZ2UCbd8TjcaytrWFtbY1L3N9CkiSsrKygXq97NhdT07R7uTkGERERTZ77c6VxTzmOg9nZWdTrdZ5AjkE8Hufw/D8YtCPnJgFTOxR6Y1fJzc3NO+8k2RvAfF3nWU+xmIAgOIjFaqhWoygWE+8Mw3ozbY6Pj/HgwQOkUikUiy8/JxgMYmVlBZeXl7AsC91ul6+fIRBFEYqi3JuuMOBlGOa3mxqlUgmZTMY3HXiO42B7exvPnz+/0VD1SqWCp0+f4sWLF1hYWMDS0hJSqdRQdqi9T5aWlgAAJycnntXAsQ9ERETkFwzDfM40Tei6jkgkMvAyMBpc78S8FzTG43Fks1kvS/KNQS9Gbxowvdq9JWYy2NraunOtvW6QqzrPXpVKleG6IqrVKFxXRCr17q6TXneSZVk4Pj7GysoKWq0W2u02lpeXcXl5iUKhcOevgf6otwvnfRquLYqiL29o1Ot1pNNpz8OwbreLX/7yl/2g+Tba7Tb29vawt7eHRCKB999//85dp/fF3NwcdF3Hzs6Op3X48WeAiIiIphPDsAlg2zZSqRRarRZM0/S6nIkXCAQQDocRjUb7uxh2u13UajXIsoxGo+Fxhf4gy/JAYcRNA6Ze95YgCFD/+T8fyrKmYDAI4OrOs1fDt3Qa+OSTn99oZljoleWWvSWTKysrKJfLEAThThfvdLVYLDbQ8rhJUiwWsbCwAE3TkM/nfdMlls1m8fjxY2ia5tkyTsMw8LOf/Wyoy9PL5TJ++tOf4smTJ3jy5MlUdokJgoCFhQW4rot4PI7d3V3Pwyivn5+IiIioh2HYBDBNE6qqYnV1Fbu7u16XM3EkSUIkEkEkEkE4HIbrujAMA5VKpX/BnUqlEI1G0Wg0eLL+B6FQaKBuxHS6eKOA6csPPoAgCJD+m/8GyWRyKLXKsoxYLHZlvd9eOplOFwcKwXq+XWOpVMLs7CzS6TQODg58NRD9PhBFEaqq3rtO2Eqlgnq9joWFBWxsbKBYLI59J7+rOI6DarWKlZUV7O7ujvX17LouLi4u8PXXX49sTuOzZ8/QbrfxD/7BP5i6QOzBgwdQVRXNZhPFYtEXO5mapjl1/w5ERETkTwzDJoTrurzoviFFUbC2tgZFUWBZFprNJg4PD6+c6dTbMZD+KJVKDRxIfDtgetsgeyeZhPzf/rd33kHy2xYXF6+s911LJwc57qvm5+fhOA7Ozs44H2wE0un0vVsi2WPbNk5OTqCqKtbX1xEMBnF8fHyj+VijcHZ2hocPH2Jubm5sy8S73S5++9vf3mnX2kEdHh4iFArh8ePHI38uv1AUBZIk4euvv/a6lNcwDCMiIiK/4CTTCdHbWe3Bgwf3aoe1UVJVFZIk4ZtvvsH29jbDixv6dgh0E71urA+fPn3jYw8ePBh6EAYAa2trVw5n7i2dvGp3yXeJRCKYmZnp/zkQCCAWi2F3dxe1Wu1O9dLV7uMSyW8zDAMvXryA67p48OBBf7m2lw4PDxGPxxEOh0f+XK1WCz/96U/HEoT1fPPNN/eu2/BtZFmGKIp48OABtra2sLq6ikgk4nVZiEQivLFHREREvsAwbEI4joNOpwPXdbG1tQVd170uaSLwpPv2ZmZmEI1Gb/W5X37wAT779NM3urEkScLa2trdi7tCIBDAgwcPhnrM9957r9/FIMsyVlZWUCwWObtvhBRFmZqg8fDwELVaDcvLy16XAsMwkMvlsLy8DEVRRvo8n3/++dhnM7qui6+++mqsz+mldruN3d1d5PN5lEoldLtdLC4u4jvf+Q4ePnyItbU1zM/PIxAIjK0mSZKQSCT4/klERES+wDBswpimCcMwRhYoEPUIgoD33nvvVp/76iD7j774AoE/7FT36NGjkXbBPHnyBLFYbCjHWl1dxfz8PICXQdvW1hba7bYv5jzdV6/u3Dktzs/PIcsy4vG416WgVCqh2WxiZWVlZM/x9OlTzzYpyeVyI5tN5kfdbhfVahWlUgkXFxd4/vw5dnZ2kMvl0Gq1oKoqNjc38Z3vfGcs9ciyDMdxeJOKiIiIfIFh2ASybRuCILy2yx3RKMzNzWF9fX3gxweaTfz4P/wH/Pg//If+3LDecslkMolHjx6NsNqXnQcfffRRf3fJ25qZmcGHH34I4OVy27W1NZRKJRwfHw+jTLpGLwQbxg6jk+T8/BwLCwtDC3Lv4vj4GIqijGRJ3eXlJU5OTm71uYVCCi9ebGFnZxO//vU/wK9//SEKhdSNjzPOpZl+ZJomqtUqLi8v0Ww24TgOTk9Px/Lc3W4XoihyZhgRERH5AodPTahOp4Pl5WU8f/7c61Lonvvggw/QbrdxcXHxzsd++PQpfvKznwEATFXtL5Pc+dGP8MMf/vDKmV7DFgwG8eMf/xh/+7d/e6vZU8vLy/j+97/fD2RmZ2fRarWQz+eHXSpdwbIsBAIBz7qHvFCr1VCr1RCJRHwx16pSqSCdTg+9i+rFixe3+rxCIYXPP/8Rul0F5+eLAFxIkoPd3Qf49NP/7Ua7wxaLgz/2vgqHw1hcXITrujg4OBjrLM3eAH12hxEREZHXGIbRvcWT7eEQRRE//OEP8eWXX+Lw8PCtj/3ygw+gGEb/v9uhELb/i/8Cf/7nfz7WIeG9QGxnZwc7Ozsw/lDTuz7ne9/7HpaWlvqdC70Ome3t7VGXTH8wrRfKlmVBVVWvywDwcrnk1tbWUI/Z7XZvvcS4WExAEBzIsg3HESHLFlTVgGEoODhYQbGYQCpVHigUm6aQ9VWCICCTySCZTMJ1XRSLRU92UGZXGBEREfkFw7AJJYriQBf4RMMgiiK+//3vY35+Hl999dW1F5TtUAg/+0//UwCApml4//FjbG5uenIBJEkSHj9+jPfeew/VarW/o2in0+k/JhAIIJVKYXFxEQsLC290rs3Pz6PVak3VDCuviaKIbrfrdRlj1263b71hxbD1frcoijK0Yed3CV5SqTJcV4RlSRBFB44jwDBUBIMt7O09gK634boiPvnk5+8MxKb1Z3l1dRWqquL4+BjNP8xw9EKn04GiKHAcx7MaiIiIiACGYROrt5QoFAp5emJL02VhYQHz8/O4uLjA2dkZisUims1mv5MnEAggmUxiYWEBCwsL/YHoXjJNE8FgEB988AH+8i//Eo7j4PDwEIqivHU2VTQaRSgUuvXSLrod13WhadrUhRbVahULCwvQNM0XYaBt21BVdWhh2E12CC0UUq91e6XTRXzyyc9RLCbw/e9/iUolBsAFIODsbBGxWA3VahTFYuKdYdi0zaMDgHg8Dl3XfTFWoV6vI51Oe10GEREREcOwSeY4zlSe2JO3BEHA/Px8f6dF13Vh2zYkSfL9Ephut4v5+Xnkcrm3LsUTRRGLi4s4Pz9nB8OY1Wo1LC4uYnd3d6K/967r4vLyEtlsFuVyGa1WC7ZtQ1EUpAF8+Pd/D+Ov/xqB5eX+5xiGgUwmc+sh88NkGAZmZ2exv78/tOMNojcfTBCc17q9ev/79mNPT5dRrUbhuiJSqXfPCJy2jWckScL8/Dyy2azXpQB42QEpyzI724mIiMhzDMMmmOM4iEajN7rjTjRsgiD4ogPsKrIsI5lMIhqN9pfmDDJAOxwOw7ZtXwwznzbn5+fY3NzE8vIyjo6OvC7nxlzXxdnZGX7/+99fuZzYMAy8/8UXeP+zz/BZLoe/+y//S7z33nuIxWK4uLjAysoK4vE4KpXK+It/xcHBAb73ve9hY2MDjUYDnU4HpmnCcZxbda4NGpT35oMN0u31asfYoDPDksnkjeqedLOzszAMw/PXU0+n00G5XEYsFnttyToRERHRuPnzCpYG4rruWHbnI5okoVAIyWQSwWAQkiT1L77q9frA3QiSJE10V9KkOzg4wMOHD5FOp1EoFLwuZ2CmaeLv/u7vcHZ29tbH9XZZ/fKDD9DO5ZDP5/G9730PDx48wOnpKZaXl9FsNoe2RPG2tre3EY/HEQwGEY/HIQgCRFGE4zg4OTlBq9Ua+Fi6rg/0uN58sEG7va7qGHubhYWFgR876TRNQzwex87ODqRyGfH/+X/GxX/+n6Omqv0uxVAoNPaNGy4uLqDrOlRVZYcYEREReYZh2AQTRXGsW6JPmmnckW4a9bq/IpEIVFWF67poNBo4Pz9Hs9m8VagVDoc9DyKmmeM4ODo6wtraGgzDmIjuV8Mw8POf/xzl8ruX6rVDIfzi44/7f3ZdF1999RVarRbef/99tNttpFIpXFxcjLLkdzIMA/l8/o2/n5mZwerqKg4ODgbu7onFYgM97jbdXoNKJpMD1/FtzWYTuVwOlUoF7XYbjuNAVVVEIhHMzMwgnU77bpn44uIiarUaCoUC9P/+v8eTf/2v8fXXX7/22gNezkdcXFzExsbGwKHlXR0dHeHBgweQJAm2bY/lOYmIiIhexTBsgrmui3g87sn26EReikajiMfjCAQCkCQJ7XYblUoFjUbjzsPHNU1DOBzm4HyPtdttnJ+fY2lpCaenp74OxFzXxd/+7d++FoQFmk18+PTpy+6vAedU7e3tIRAIIBwOY2VlxfMw7DqXl5eQJAmLi4vY29sb6HPS6fTAwcdNu70G9b3vfe/GgVWxWMQ333xzZSjY8+zZMwQCAWxtbWFzc9MXszzD4TAsy8K/+Tf/BicnJwisrKD06af9rsRX1Wo11Go1vHjxAg8fPsSTJ09G3nXuui4qlQpisRjDMCIiIvIEw7AJ5jjO2O7iEnlJFEWkUilEo1GoqgrHcVCv13F2dvbabpbDoP5hCRGXSXqvWq1CEAQsLCz4Ogzb2dl546bEh0+f4tPPPgOANzpx3ub3v/89ZmdnsbKy4utlZPV6/UZdVrIsY3FxEcfHx0Or4SaB48bGBmZmZgY+tm3b+N3vfjfwBgLtdhtfffUVDg8P8YMf/ADxeHzg5xqVf/Ev/kV/Keu3uxGv4jgOnj9/jlwuh48++mjk5xedTscX3yciIiKaTgzDJpgoihzwTfeWpmlIpVIIh8OQZRndbhfVahX1ev3O3V9vY1kWZ/H5SKVSwdzcHEKhEJrNptflvMEwDDx79uyNv391LthN9JZM/sN/+A99v+veTbusHj16hJOTk6GF14MGjrOzs3j//fcHPq5pmvjFL35xq3l19XodP/3pT/HDH/4Qs7OzN/78Yeh0Ovi3//bf3vq1Uy6X8bOf/Qw/+clPoGnakKv7o2az2X9vJyIiIho3XvFNMNd1xz749lXJZNLT5x+E32a40Nslk0msra3h8ePH2NzchCzLyOVyePHiBfb29lAoFEZ+4dTtdiFJ0jt3yPTrDpr3kWEYCAQCXpdxpcPDQ1iW9cbfv9qJ89EXXyBwgyAvn8+jVCr5em6dYRgQRfFGSwKj0SgePXqEQLN54+/JVb784AN8ds3Sv57vfe97+Cf/5J8M/PPaW/J6l40bbNvGL3/5y4Hmxw2baZr42c9+ducQtdFo4Fe/+tVIZ2/ato1ut8v3UiIiIvIEz0AmmGVZCAaDCAQCYx+kr+s65ubmYNs29vb2rrwYJHoXWZaRSqX6w+9N00StVkM+n7/RTnXD5DgOms0mFhcXcXR09MbHQ6EQlpaWIMsybNvGzs7OO2feyLLc/1lVVRWKosBxHORyOTiOA9M0uSzzLQzD8G3wfnp6euXf95bwKYaBn/zsZwButlzy66+/9qyzaBCmaaLVauHJkydot9s4ODgY6DX85MkTrPzrf40f3mIJ6be9belfOBzGj3/8Y8zMzCASiSCVSuH58+fvPOaLFy/eOh9sULZt41e/+hU+/fTTsc4Qe/HiBRqNxlCOdXl5icPDQ6yvrw/leFcpFAqYm5vjOQQRERGNHcOwCScIgicX0XNzc/0OnfX1dezv73MILg0kHA4jkUggGAz2h9+XSiXUajXfXBBls1lsbm4iGAy+FsotLS0hGo0il8uhWCxieXkZDx48eO1zHcfp/0+SJCiKAuBleG0YBrrdLlqtFhRFwcbGBgRBgG3bKJfLvh2Y7jXDMBAacAj9OFmWdWX3T6DZxF/9L/8LHu7s4Kc//vE7u5eucnh46OswDHhZYyaTQSaTwePHj1EsFpHL5d76OcFgEMI/+2f4JYAvt7Zu9byJRAKO47wxJkBVVczPz2NmZgZLS0uQJAn1eh31eh1ra2tYWVl568yydrt95ZLX22o2m9jZ2cHjx4+Hdsy36Xa7Q9/449mzZ1hdXR3Z0vFqtYpMJsNdJYmIiGjsGIZNMEmS4Lru2OdtBINB6Lre70ZTFKUfiPmpu2WUyztocN8efu+6Lmq1Gs7Pz9FsNn31munpdru4uLjA6uoqcrkcUqkUFEVBp9PB7u5ufwnS6elpf9e2XvgliiJkWYYsy7AsC81m89rlbpVKBY7j9IeLx2IxFAoFFIvD30lvkrXbbV8O2r5uhtmHT5/i4c4O9jY2ALxcznfSXkHxNIFUqjzQTomT8hrI5/OYmZnB6ekpFhcXYZomSqVS/+OiKCKRSCASiUDXdUiSBGt1FdnNTaz/6ld4/vz5wO8BgiDg8ePHePz4MURRxNLSUj+Ai8fjiEajqFQqV37u2dkZHjx48NZO6r29vYFrGXR4/87ODh4+fDi0MEnXdQQCAdRqtTfCo14QeZudTK/TbreRzWaxuLh4p+O8TaFQwMzMDMMwIiIiGiuGYRPOi8Bnfn7+tYt70zShqipWV1dxeHjIEIo8G34/TKVSCZFIBHNzc8hms2g0Gm+EWq7rol6v3/o5Op0OgJedTzs7O4jH45ibm0MymcTp6enYlz/7Vbvd9uVcoetCzl4XWG+JZMWM4182/xqC4MB1RXzyyc/fGYj5eV7YtzmOg1arhZOTEywvL/e7POPxOBYWFtDtdlGv11EoFNBsNhGLxbCwsIC/+qu/wunpKX75y1/i6Ojo2jlXmqZhaWkJW1tbCIfD/b8PhUKoVquIRqNwHOfaIAx4+f0sFApYWVnpd0/JsoxEIgFN06BpGj77w9LNQQw6vN8wDORyOczPzw987KsIgoD5+XnE43FYloWZmRmcnJz03yNmZmbwN3/zNzeqbVCjDsMqlQpmZ2chiqIvb44QERHR/eS/qwsamOM4EEURgiCMLYCKRCJQFOWNi3TDMKBpGlZWVq6cs0TTIZPJIJlMQhRFNJtN5PN51Ov1ib3jXywWoev62AZhVyqV/rKhzc1NHBwc+HIHxXGzLAuu60LTNF+FqdfNgurNsgo0mzBVFf9r5H8HYd9BLFZDtRpFsZh4Zxg2STuauq4LWZbRaDRQrVaxsbEB27ahaRpOTk7eCIx7r/NIJIJ0Oo1/+k//KSzLQi6XQy6XQ61WQ7vdhqZpSKfTWF9fRyQS6QdavZ9HSZJuNFvw8vISmUwGy8vL0HW93+3Z6XRwcHCAWq028LFusltoPp+/UximKArW1tYAANvb27AsC0tLS1hbW+tvEtNqtfrfl3fVViikUCwO3qU46vc/13VRKpX6oSYRERHRODAMm2Cu68KyLCQSideWpYzS3NzctXfvu91u/w7+dUOlx4kdauO1vr4OTdNweno6tAHOXms2m5AkCbqu97u4Rs11XeRyOYRCIQSDwXsVhrmui/bJCcL/0/+EFz/8IVrBIGRZRigUQjKZRCQSuXYHWMMwEI1GcXl5Oeaqr/euHS57oZhasODuiRCKNv7r4v8bue+/exZYMBgcVpkj1+12kUwmcX5+jmw2i4WFBZimiaOjo2vnAPaWS78aQAmC0F+G/6qTkxNIkoR4PI5MJoPZ2VmUSqX+vL1Bua6LnZ0dPHjwALVa7bVZl+fn5wMf52WYtIWTRytIh94dJt2le1SSJGxsbPQ773p6v2MVRYHruv1ltYFmEz/4j//xrbV//vmPbtSlOI7NTOr1OlKpVD/4JiIiIho1hmETznEchMNhlMvlkZ9AxuNxiKL41i3bu90uQqEQFhYWbnRxMQqu6157YU3DI8syNjc3YZrmQDsrTpLeBXtvSdI4dTod34U/t2XbNg4ODrC3t4c/+ff/Hj/47DOcnZ7id99awhWJRLC5uYm1tbU3uq7y+Xx/RpRfukc0TXtjk4WrpNNFfPLJz/HDn3+Bv87+K3x2/Cl+sfz25WuJRGKYpY5UrVZDMpkE8PJn5uzs7FbHcV332t9jtm2jWCyiWCwiGo1idnYWgiD0Z/MNqtvt4ve///0bz/O232uvuk2YNOixr7K6ugrDMK59/+ktp+2973749Gl/91JTVd9YJlksJiAIN+tSHMfPW7vdRrFYRCqVQqfT8c3POBEREd1fDMMmnGVZCAQCePz4MY6Pj0fWRSIIAmZnZweaY9O7iLcsayhb1N8WT6ZHLxwOY3l5GZVKBdls1utyRqJSqWBpaWnsz5vL5fDgwQOkUqmJGaZ+lUKhgN/85jf996ZXl3B9e9B3vV7H06dPsbu7iz/7sz/rByzAy84R0zQxNzc31KDdNE00Gg0YhgFRFBEIBBAKhQYK0gVBwNzcHPb399/52HS6iNNPl/HZzGA7S951xtS4zMzMIJ1O3zoAu41eR1kwGLzVDrRXBW5qrYaPvvjinUPnbxMm6bqOxcVF1Ov1gZdiiqKI1dVVyLKM7e3tdz6+t2vtlx98AOUP4dtVr7NUqgzXFVGtRuG6IlKpdy+B7B171PL5PLrdLhYWFhiIERER0cgxDJtwruui0+lAkqT+YOBRnEAmEgm4rjtw10+n00EymezfzfcCO8NGa2ZmBjMzMzg/P3/r4OpJ12g0YFn/f/b+NLiRNE/vBB933Pd9EQRJ8A7GxbgPxpVHZKuqy7pqSqpWHzvqbvWuxiTZatTWbbOm2f0wMluz2Rlbm1XbjNqkHUnbmpGmW6WWrKpU6qrqqMyMqLgj42AwLt4gAV4g7htwwN33A9O9QBKH4yAJRvjPLC2SJOBwAH687/M+/+df2ne3I03TCAQC6OnpQTabPZRh+svLy3j27Nk28YErHQSAy/fvVwz6TqfTuH37Ns6dOwePx8P/fmlpCUNDQ0ilUi2VnlEUBZ/Ph5WVlYrHrlwuh8PhgNfrhdVqrXkd4TrpCqH8vddCrVbD4ahfStkJ2Gw2LC0t7Usp3U7a+Zre27cxJCB0vhkxSaFQgCAIdHV1wel0YmVlZde+EwTBZ+KxLIve3l5IJBJBQhiwdcxwx2lRLq8q6nEuxUYyw8qbFuw1iUQCNE3D4/EcyDElIiIiIiIi8uEgimHvCTRNo1QqweFwtN2hQ5IkHA5HQ5lJnEhnt9tB0/SBiCVi7sje0dfXB6VSCZ/PdyhFmkYJBAIYGBhAIpHY1wyvTCaDUCiE3t7eQ1eCurq6iqdPn9Z8TK2gb5Zl8eTJE0gkEnR1dQHYcsKur6+ju7sbc3NzDbuCWJbF/Pw83r59W/O5XFlaIBCA3W7HqVOnqgoCRqOx7TmJExMThyJAX6FQgGXZ90K0yPz6r+PW0hJ/LO50LXI0IyapVCqsrKyAIAjYbDb09fXxGWDcOe10OmGxWMAwDIrFIiQSCaanpwXvfzgcBsuygjpJWq0RQfvNYbFYBD+2HXCdeyUSyaG65omIiIiIiIgcLjp/tC0imGKxCL1e3/byGi7UtlHHGcuyyOVycLlc0Ov1bd0noa8vOsPai1QqxcjICEiSxNzc3AchhAFbOUPBYHCbS2m/CIfDSKfTGBgY2PfXbpZ0Ol1XCAO2nFIvxsdxanISqioi41dffbVNgIzH48jlcujp6Wlon4rFIu7fv4+pqamGRLTNzU18/vnnNV2BJ0+ehEKhgCqTweX796u+FyE4nU5cunQJcrm86W3sFwqFQlDp/GFA6nTi7a/+Ki98caLSqcnJXY+1WiMYGZkXLCg5nU4AW/ekzc1NXtgeGRmBy+WCXC6HyWTC7Ows5ubmEI1GBTvCON6+fQtgS1i+ff06ZBRV8Ths5hg9iDLxWCy2b+WZIiIiIiIiIh8mojPsPYJzYxkMBuRyuba4sSQSCaxWa9OiB7dPbrcbNE3vq6tGFMPay4eQD1YLLri7r68PS0tL+/raq6ur6O/vP5DXboZGBKd6TpZSqYRXr17h4sWL/O+WlpYwMjICq9WKcDhcc/upVArBYBDLy8tNXxNLpRIePXqEixcv8i61cpRKJS5duoTif//f41MBpXbV0Ol0OHv2LBiGgcFg6LjmCdFoFKF372D/y7/EV0ePIvV1+Z9SqYTRaITL5UJ3d/ehFTH6+vow+bX4Vcu1WIlqTjK9Xr+rGUKxWEQgEIBKpYLb7YbRaARFUXzQfqPRAolEgu8ondNoUJTLcfPWrYoB+kKcY+VYrdYDaeYQiURgMpkabpAgIiIiIiIiIiIUUQx7DykUCrw7rFVBzGaztdzqnGEYFAoF9PT0YGlpaV/dRCzLgiTJDzqIVyqVwmAwQKFQgGEYMAwDlmURi8UETzLMZjMfXP4+54PVIxAIYGhoCEajcV8/B5Zl+bwsh8OBYDC4b6/dKIlEoiGxVIjosLq6imQyuc1hGggE0NfXh1gsVrGUamNjA+/eveNFglbhyjY//vjjik5Xi8WCxN/9u/iCJDHd3y8ojH0nXq8XEokEm5ubcLlcHdM5MxaLYWpqCuFwGJfv38fVW7eQz+XwYGKCdwDncjmsr69jamoKw8PDGB4e3tURtNPp7e3FzMzM1vsRmO/GUU1kOnLkSNVFmVwuh/n5eZhMJjidTvT39wvOnytneXl528+1zikuYJ9zjtU7PsfGxhren3axsrICr9crimEiIiIiIiIie4JYJvkewjAM8vk8XC5XS7kzMpkMJpOpLWUwNE0jn8+jr68PCoWi5e0JhRPDPjRUKhW6urowMDCAoaEhmEwmSCQSyOVyPpzbarUK2pbRaITT6WzJWfO+UCqVsLq62vK51Qw0TWNpaQkWi+VAyo6FsnNiXq8sixMd6k3K/X7/tp+z2SyKxSKMRuO231MUhUePHuH+/fttE8I4aJrG8+fPqy4OGAYGoPvH/xjng8GqJXa1mHv4ENF/9I/w9Kc/RSaT2fespp2wLIuZmRl8+eWXvAPvxfg4bt2s3hGzVCrh7du3+PLLL5FOp/dxb1tHKpXi1KlTTT230uficDjgdrvrPjcWi2F2dhYsy2JkZARSqbB1SpZl8fr1a8zNzW37fa1zKpDrwVrChRt37uw6Piudqwfprs7n86LDW0RERERERGTPEJ1h7ykMw4CmaWg0mqa7rtntdhSLxbYF0XMOMa/Xy4f9clT6/0Z+VyqVKgb8f2iuMJlMBrfbDbVajXQ6jWQyiUwmsyvg+siRI4KELaPRiK6uLvj9/n0tce1kOIeS1+vFwsLCvr52Pp/H6uoq3G430ul0Rx7bO11rjZZl1drusWPHtv0uFovBaDTyZWW5XA53795tqdNkPSKRCILBIJ8DtROVSgXJP/gHWLTZEBkbgyQe3+Vcq1ZSd2pyEh/fuoVbNI1/mUrhN3/zNw/sGsayLKampjA/P7/t90IdU4lEArdv38a1a9c6WrzdicvlwujoaEPh9cDuz0Wr1eLcuXOChRyapuHz+eB2uzE0NIRgMFhVzCVJEhKJBE+ePGnISRYOW/Dzn3+CB9nzWLW5EemxQoUC//dK5+pB50KKjXBERERERERE9gpRDHuPYRgGLpcLhUKBzyIRikKhgF6vb3uXMJqmQVFUyxkk5RMMbmLw5s2bbY9Rq9VNBf8fVjQaDXp6epBOpzE3N1fV0UeSJAiCqNsdlBPCAoHAoXN47DVra2sYHh6GxWJpON+nVRKJBPR6PQYGBnY5Qg4ahmF2CVHVSrbCYUtDHfmSyeQul0g8Hofdbgew5Ui6d+9eRSGsmvjULD6fr6oYBgC0yYTs3/t7UC0sgK5wfFQTCLnPaHp4GEd+/GN8PxbDr/z2bzfUybddLCws7BLCGqVQKOD+/fv45JNPWmoIkEgkEAgE+GYSFEWBJEmoVCq+xLCrq0uwo6oeY2NjvCuuGfR6PSYmJppyQa+uriKbzcJms8Fms23ltH2dHUeSJLq6umAwGPDw4cOGSyp9vl4Eg3bI5Ub896V/hMsbD3DO8xzA1jkioyjcvn5927l60N0cM5kMVCpVw2MYEREREREREZF6iGLYe0yxWIRMJsPAwEDDgobD4dizLmE0Tbd1gC2VSitOFtVq9QczgHY4HLBYLFhfX0csFqv5WJIk6662cxMuv98vCmEVYBgGkUgEBoNh38UwYCtLpxPzwyiK2nVsVXIShcMW3L17BQTBgGVJXL16r64gxjAMisXiNlGFyxIiSRIvX75EMpms+Nx2udM4gsEgGIapWSq7trbGh7HvpJpAyH1W17/8Ejfu3IGMovCf9Hp8+umn+1oqlkql8OrVq7ZsK5vNYmpqCmfPnm34uYlEAlNTU9jc3Nz1N5qmkU6nkU6nEQgEIJfLMTIygsHBwZZLmAmCwLFjx2AymTA5OdmQGOn1enHixImWhLlYLMa7Hq1WK2w2G2iahkQiQS6Xw+TkJL744osmtrzzuv/Ln09NTuLGnTu4dfPmNsH4oJshrK+vw+v1Qi6XfzD3cxEREZHDBkEQ28ZnEokENE2jWCx+MKYEkcOJKIa95xSLRdA0DY/Hg0QigbW1tbrPUalU0Gg0bXeF7RUSiaRiRzmDwbCn5VKdhM1mQyAQQCKRqPtYmqZrThYHBgYgkUiwsLAgTj5qUCwWDywgnGVZrK6uore3F+l0+tCVsEYiJhAEA4MhiURCj0jEJMgdVo1oNFqzy6aQkP5GnGo0TSOZTO7KK+MoFAp49uxZ1edzoheX0VTLsZZMJvHmzZtdJaJ7yZs3b9o6eF1eXsbQ0BAMBoOgx7Msi/n5ebx69UpwmRxFUXj16hVWVlbQ398Pt9vdspDjdrtht9uxuLiIpaUlpNPpii5DiUTClzdWOyaaIR6PIx6PQyqVQqFQgKIoFItFPH/+vOaCEreP08PDGJ2d5ffV6/Vjfn4IFCWD0RiH1/vLHL5q54hOp2vb+2kGmqaxsLCA/v5+yGSyPVukExERERFpDplMBplMhs3NTeTzeUilUuRyOZjNZuj1ehQKhfobERE5IEQx7AOAYRhks1nodDq43W6srq7WfLzT6Tw0IghBEJBIJBUdIUqlcleY9/sKRVGCnSMsy/J5cuUiilwuR39/P/L5PHw+n7iSUweDwXCg50kmk8HGxgZ6e3sxPT3d8PfFMAwymQyKxSIIgoBKpYJCoWjJgSS0FM5iiYFlSSQSerAsCYultpsR2DrXd4obXMlvvXynejlXzTjVstlsVeFjenpa0LFRzbH25Px5FOVyXpiYmZnBwMAAVCpV3W22SjabrXuPaIb5+XmcOXOm7uO4UPjZ2dmqj6lV9hqLxfDs2TNMTU1haGio5a6WMpkMIyMjGB4eRiaTgfFf/AuM3roFp9OJpe99Dzqdjm9QsleUSiXeBZnP57GyslLz8dxx1bu0hOGvS6kfTEzAao3g5s3PK4q+lc4RhUJx4GIYsHVMLC8vi4KYiIiISAdBkiQUCgUKhQICgcAu0UutVh94qb2ISD1EMewDolAoQK/XIxQKVZ2oaTQaKBSKAw/NFYpUKuWzhMrhJvQfQkt2m80GkiQbKmdMp9Mwm828GGYwGNDV1YVoNNpRZXedCteVs9lMoXbBfedChTCapuH3+xEIBBCJRHY9T6lUwul0wuv1wmw2N7w/JElCp9PVdWRarRH8tbM/xYlnLzF19iRU1vqrhnq9fpdQp9Fo8O7du5bFm2acatU+81KpBJ/PV/V55UJOvXLJcpaWlnDkyJH6b6ZFhLiHm93u6dOn64qti4uLNYUwQFjZa7FYxNu3b7GysoKLFy+2LOoQBAGtVgv2d34HGwYDpN/5DrwtZl82w/r6et3HlGfPLff1bTu+rNZIxWO7ksDodrs7ppNjqVTC/Py8KIiJiIiIdAAkSUKpVGJtba1qVUomk4HRaARBECiVSmJDFJGOpLVgDZFDBdd1sdakwOVyHRpXGLBVnlIpI4tlWbAs27ZA5U5FLpfDZrNheXm5IeEvGo1Cq9UCAB8+vbq6KgphAlGpVKBp+sDdcw6HQ5BwzbIs/H4/fvrTn+L58+cIhUIV9z2fz2NpaQlffvkl7t2711RenEelwuX796GqU7r5if8L/Nbkn+MTv7DsIy4ovxyWZfGjH/2o4X3ciVCnGlfWqMpkqpbgBYPBmiuhnJBzanKSF72EhPrPzs7uywprZnlZ0PfXKBRF1RVJU6kUpqam6m5rengYs0NDmB4ervvYZDKJ27dvCyohFwJtMiH8e78H+gCEMACCMgq54+px/CL+n4V/hKm1E3WfU35ccvT29rayq22HYRj4fD6QJPne39tFRERE6kGSJORy+b5HdkgkEiiVSqysrNS8twaDQayuriKTyUCpVEKpVEIul0Mul3fMQouIiDia+MBgGAZarbbigFqv10MikRyaFVcu96pWtlmrQcqdjsfjQSwWa9jJl81mkc/ncfToUZRKJSwuLoo1/Q1QKBQOLC+snEwmA4fDUTNcmmEYPHv2DH6/v+LfqxEMBvH555/j/PnzcLlcgp93ZmoK/QLC6oXkeJXT09Oz63cPHz5s6LjlcsF61AF84v+Cd8FYrRFcvXqvbmZYuSNJ+9f/epXX2J1fWE6j75ujVCohHo/DYrE09LxG6f3iC1wR2Gyg0Y6gmUwGer2+6t/nHz3Cxbt363b9HJ2dxfDcHJb7+vDAZtv2t0oOJ4qicO/ePXzyySdQKpV197MeuVwOq6urSC4uYvBnPwNN05icmACsVhiNRjidTjgcjj25/wjNB5ybG8Bf/uU3ALB49eoEvvnNn2BoaKHq43celw6Hoyl36F5D0zSWlpYwMDAAhmEOfEFCZP8onzyLDhORDx25XA6pVIp4PA6NRsM7Ztu1aMYtOjAMs22xXSaTQSqVCm7MxjW6WV9fh0qlglwuh06nE7sEi3QMohgmwuN0Og+NEAZslUjW6pxYKpWg0Wjeu4utxWKB0+nkb3jNurlWVlZgtVr5zngiwsnn8yiVShgdHUU6ncba2tqBfIbRaBRSqRT9/f2Ym5vbNQhiGAaPHj0SVFpViVKphIcPH+LChQtwu92CnlP4rd/Cw2AQLwYHaz6uXo5XOQ6HY1c+VzKZrFpOp8pkcP7JEwBb+Vs5jQbhsAU///knKBRkOJV+gZuh7YKPkPIxvvzs0iXcUKsrvna9wWH5+25UTEqn03suhk2dOYNcLldXrGsmZ62WezWbzcL5k58I6vpZS1CsVkKZz+fx4sULXLp0qeY+1iKbzeLNmzcIBAJgWRaX79/H5a9fK0+SeDAxgWg0isXFRahUKoyOjsLr9bZ1BVzoRCcQcANgodenkUxqEQi4a4ph5celRCLByZMn27G7ewJFUdjY2BDsjBU5/HBNJBiG4c8ngiDAsixyuZwojol8MEgkEigUCiQSCWxsbPBjT4PBAJvNBoVCwZckcn9jGEbwOcJ1hSRJEtFoFGq1GkqlEvl8HhKJBHK5HAsLC00toOdyOeRyOTAMA3WVMdT7BEmSvKhIkiSKxeKhmmd/KIhi2AcGQRAVT0STyQSCIA5V0CFBEDVdYclkEjabraZgdtjQ6XSw2+3Y3NxEOp1GoVBoWoQpFotNiyQiwNzcHAwGA7q7u0FRFDY3Nw9kPzY3N6HRaGCz2bCxsbHtb2/evGn5O2ZZFl999RV0Ol1NVw8HbTKB/aM/QuHzz4E2CITVJua1nG6nJidx484dAEBRLseDiQn4fL0IBu2Qyyn8c+rvwDIaQXjcVnUb5dsqF1ceTExgcHCwqsAhdKDTjJi0V4OoQqGARCKBXC6HtFIpSKRsJmetlptybW0NswJdc7WE1FpC2draGsLhMKxWa83tV2JlZQXPnj3bJui9GB+H7OvFll25b7kcXrx4gUAggPPnz7et+YFQR6rHs4pXr04gmdQCIODxCM/VO3fuXEcE59ciFotBr9fXdMWKvD/IZDIsLy/zzkjOsWK326HT6cRjQOSDQKFQAEBFV1YikUAikYBMJoNOp4NarebLEVUqFUiSBMMwoGkapVKp6nyPE9o2Nzf5+YXL5YJWq+WbuQwMDCCbzcLv9zc8B1Eqlejq6nrvRSGJRAK1Wo10Oo2NjQ0Ui0X09/fz34FI5yCKYR8YMpkM0Wh02+8IgoDD4Th0ZXIEQdS8CIfDYej1elgsFkE5K4cBjUaDbDaLUCh00Lsigq3Bh9vtRjweP9D9yOVyuzo5xmKxukHkQqFpGs+ePcONGzcEuVz0ej1OnTqFZ8+etfzap0+f3jUxL5VKVUPzVZkMZBSF+5cvoyiTlYkUv1wVjZIW/MeB/wLnNC+qbqNayD1BEBgYGKi6v5XEikqle+0WkxqFa6awtLS0654ghGY6gtZaCY5EIg25BatRbxvPnj3D8PAwenp6BH+eCwsLmCzL0ip/rTsffVTzueFwGLdv38a1a9egEZANVw+NRlO3FBcAhoYW8M1v/gSBgBsez2pNVxgHQRA4e/asYBfoQbOysoLBwUFIJBJxcvEeI5fLUSqVtpUIc6J0NBqFyWQSxTCR9xqFQsE3DFtdXa3p8ioWi4hGoxXnelKpFEqlEi6XCxKJZNd5QxAEJBLJroXVYDDIn2eFQgGFQgEKhQJWq1XwQrBarYbT6eS7T77P12zOvbe0tLRNtMzn8+99fM9hRBTDPiCkUilyuRzy+fy235vN5kOZvcEwDORyeVV3WKlUQjgcht1uRywWO3TvrxJSqfSD6JB5WFAoFGBZ9sAH4hRF8Q0RON68eQOgshDTDNFoFOvr6+jq6hL0+L6+PpRKJbx8+ZL/3c59Kf8ZwK79HB8f35UVxrIsHj9+XLUckXOF3bp5c1s5IkDAaIwDYGE0xuH11naW7XSDcQwODu76rMupJPhUKt1rt5jUCJubm3j+/Lng/KlKCM1Z45BKpTWdhY00a2i0vHTn6zx//hzv3r3DyZMn6wo/a2trFYWwRshms7h//z4+/vjjloPfLRYLlpeXBT12aGhBkAjGcfHiRcHn905omkY4HEYsFkM6nUYymUShUABBEFCr1fB4PJDL5XA6nW0TdTlBt6+vTyyVe8/gJu5SqRQURVU95imKEieXIu813Lh/bm6upWscy7J8mV42m0VXVxd0Oh2fCVYsFvntcy4yDoZhkM1mm5qDSCQSdHd3Q6VS8a/9vqNQKODz+XbNt/P5PLRa7XstBB5GRDHsA0Iqle5S+0mShN1u33XCHgYYhoHRaKzpyolGo7BYLDAajU25HzoNiURyKL+r9xW5XN4RNzUuj4AjnU7zWXLVMpSaYXFxsaHJMiccPXv2DPl8fte+lP8MADdv3ULv0hJ++hu/gaPXr8PhcOza5tzc3K7rWDk7nVzl5YgKBYWBgTl4vf6aIkq1UjuDwYCjR4/WfM8mkwlLS0sAfin+cV0Py7fXqJjEbbtVZmdn8erVq5a3A1TPWatET08PdDodnxeyk70sL61ELpfDo0ePMDAwgJMnT1Z0PBYKBTx9+lTwNmsJz1ynzNOnTze8r+U00syiEdRqdVPbzuVymJmZqdnROJPJ8G5muVyOoaEhDA0NtUUUy+VyCIfDMBqNB74oIdIaJElCIpHwGTuJRALRaLRuLpwogoq8z5AkiUgk0tbjnKZpBAIBPh/MarVCr9fz92GFQrHrvNvc3ERvby9/nhYKhbpVKgRBoL+/HwDey3xHkiShVCpBEMS2sQ1N0+jt7QVFUQgGg7wAmEwmYTAY3vsS0cOGKIZ9IHAT5Z1OAJvNhlKpdChdU6VSCSqVCnq9HslksurjisUiZDLZPu7Z3kGSZEeILyK/pBPaQxeLxW3ncHlOWK0MpVpOLW4yX/67zc1NlEqlhtwtTqcTn332Gebm5vDu62N35z5x/3r9fgzPzECTTCJWQQjL5/N4+/ZtzdfbWSZXXo5oLMXwW6t/hpUxD3Ko7pKrVGqn1WoxMTFRdwLvcrnw4sVW+WU9IbIRMclqte4qhW2UdgphjXLp0iV0d3fzK8u5XA6JRALpdBo0TQsWRiqVl3K/b8YptrCwgFKphDNnzuw6l9++fdvQoLXe9+3z+TA4OCgoe68aSqUS3d3dWFlZaXoblaiVg1cJlmXh9/vx8uXLhj4jiqLw5s0b+P1+XLx4saXPgiOTybRFKBbZfxQKBWQyGV+dkM1mkUqlkEwmBY1LFQpFR9yDRUT2kr0SfFmWRaFQwOrqKuLxOIxGY9UO9dlsFsvLy1CpVCgUCoLc3HK5HBKJZNv2uFB5Lqf6MM4/OaRSKYLBIEqlErq6uvj3WSgUeFHf5XJhYWFh2+9FOgtRDPtA4Nrv7vyd2Ww+1Gp9oVDgy1yqCWL5fB5KpXI/d2vP2GldFjlYUqkUWJbdk8lpI5RKpW032PKmEbUylLjJeyhkwcMrE/i1mfu7JvM7J/jxeLzhAHKZTIaxsTGMjo4i+vHHGIxGkclkQNM0No4fx6BGA4vFAupb38LGD3+I5He+U3E7i4uLDYvBJMkiHjcgn1fi7yT+V/zW+p/jlu1mQy45m82GCxcu8OG1tVCpVHC5XFhfX68pRDaK1+tt6fmbm5sHJoRxXf9mZmYAbDUCMZlMcDgc8Hg8KJVKeP78OZLJZN2y3p3lpSTJtuwUW15eBkVR6Ovrg8vl4hvNcA4/IXBZdbevX6/5fc/Pz7fsDhsbG2trB1udTlczB28nJpMJT58+rVs+Ws8pd/v2bVy5cgVms7mZ3eZhWVYURA4pUqmUL+kXAkmSMBgMUCgUUKlUfJc7EZH3FZZloVar97wZWCaTqRudkM1mGypz5BZKuCB/qVSKYrEIiqJAURTMZjMymcyhdXcyDAOr1Yq5uTkkk0neXcfdm7mOnBw0TfP3q8P6nt9HRDHsA4EgCGi1WiSTSV78stvtfPvdwwrDMMjn8+jq6oLVakUoFEIqldr2GJlM9t7kbJEk+d68l/cFLrPmIBs1lEolSCQS3nVTa7BSPkH9vOdjvHYdxY9K30LsrgWas2ng5nbxZqegI2QgRFEU4vE4bxuXy+XQ6XTQ6XSwWq1VxTQGQPj3fq/qdgOBQN3XLicctuD162NQKvPI51WYuTyMW8mbgsUptVqNI0eOoLe3t6HJ9tGjR7G+vt6WQHgAfNfSZqFpGs+fP295P5pBJpPh1KlT2z6/VCq17Tqt0Wjgcrng8/kEuenKy0vLnWJEhMale/exctPTcD7e+vo61tfXodPpcPLkyYY79ZZn1dV67dXV1V2fR6PodDocO3YMU1NTTW+DQyKR4MKFCxVXqwmCgM1mg1Kp5N3VUqkUX375paActXrfZbFY5LPUWmkuIJFIDvU45kOl0QmhxWLZNm5lGEbMihN57ymVStDr9VhbWzt0xzrDMFhYWIDBYABFUUin02AYBlqtFkaj8dC9n52USiW+e+fa2hoSiQTMZjNUKhUIgkAkEtk1L4jH49Dr9Yeuad37jCiGfSAUCgVIpVL09fUhk8kgEonAYDAcalcYBzcgkkgk6OrqAkEQiMViiEajKBaL0Gg0VTvPHTbEMsnOI5/PIxQKwWQyHZgYViwWQZIkvF4v5ubmah4j5RPU/5/1d/Azx2dbQkKCgT/r2TVp3SnoVNs2wzDw+/3w+XxV8/kUCgXcbjcGBwd3dYisRzabbShkHfhlSZ3DEUIioUdSrhckTnk8HvT09MButzdlaTcYDBgdHcX09HTDz90JQRA4c+ZMS9Z6v9/fUlh+s5AkiUuXLtUVOjKZDN8cQIibbmd5KecU+1uR/70p5185qVQK9+7dg0qlauh5Ql2AFEXxuSGtMDg4iHQ6jcXFxZa2YzQasba2hnQ6DYvFwruopVIpenp6IJVKkUql+NX7paUlPHz4UNC2uc9iengYl+/fr+gQoygKT58+xbVr15oWCEmSPPSTqg8JqVQKgiBAkqRgl4lSqeTzbUV3vMhhRCaT8dc4mqYFj+U54VetVh/IfbxVisXitg7IXHA/TdPIZrOH+tq9s9OtEHfd5uYmdDodZDKZmB3WIYhi2AdEqVRCqVSCXC7ng/0O80VoJ9zNhSRJ6PV6WCwW/uedbrGDwGq1wmQygWEYJJNJRKNR/ibXCGI5SOeRTqcrhr3vF6VSCdPT0xgZGQGAmhl55ZN2S67xjoaVth0KhfD8+fO6YlWhUMDi4iKfnXT06FHBWVG1cgF3wnUbJElW0Psrd8tZRkZw7ty5ls+zsbExpFKploX4s2fPtpyH1Ei5X7tQKBS4ePGioJJalmVBkiRUKhVyaKzRQ7lTLHjGgVt+4c6/WjSyULR1vA0iMNIDq6a+IJ5Op1sWwwiCwPj4OBQKBd69e9f0dnauXNvtdhw5cgQTExMoFAqYnZ3l/8YwDB48eCB425yQfvn+7vLrcsLhMNbW1up29qwGRVF810GRzoa7f+TzeWSzWcGlX1xEBMMwIAgCBEGIopjIoUEmk4GmacRiMd5JpNFowDAMaJrede3iQurLy+rel+Ndp9OBoqht74cgCCiVSpAkiXw+fygW/bnss7m5uYa+G4Zh4PP54PV6m+rOKdJ+RDHsA4Rrrfu+wjAMX4/OrcSMjIwgEokgFosdyEXW4XDAbDZjfX0dEokEZrMZdrud/zsXIsk5vzKZDMLh8LYbJLeaajKZGnbIiOwtBoPhwG/eNE2jVCrBaDRCo9FU7fJT7vSyahrvaKjVarf9PD8/j5cvXza0ryzLYm5uDqFQCBMTE4Iy/YSuiO7sNnjs2GswDFHz/ZW75Wy/9VttEZwJgsD58+fx4sWLpsQoiUSCs2fPtlQeCWwJBe3spFsv0wvYctadOHGi7vdKURQWFhawtLTUcLv18v2wWsF/tw88u8WWevss5D1Vo5nulu26/xIEgbGxMdjtdrx8+bJmZ2WhbG5uYnNzE4FAAEeOHNn2Ha6srDTlTBDimpubm2taDMvn80gkEtBoNKIg1uHI5XLMzs42PAHkrg9KpZIviy0UCgd+3wXAd8DkBAtOwBAR4SAIAvF4nL9Gh0IhEAQBmUwGp9MJhULBX7sIgoBKpUI8HodWqwVBEEgkEu9FJQ+wNVbdOcbiuscyDMO7xjodiUSCeDzelEhZKpWwtrbGZ6aKHCyiGCbyXsMJfyRJwmQywW63I51OIxKJ7Ivd2Gg08qVWPp+PD3qNRCL8qg9BEFCr1ZBIJCgWi1AoFDAYDBgcHORLQLnH5HI5GAwGbG5uivXmHYJEIoHVasXy8vJB7wooioJSqYTVahUswDTS0VAqlW7r/taMEFZOPB7H3bt3cf369ZqdEru6ugSXHEYiJhQKMkilNEolCRiGwMjIfM3ncJP0lZs34WqgU2Y9SJLEmTNnYLfbMTU1JTjo2Wq14tSpU23ptNeIQMI56oQKh+UuH51OB5fLhd7e3rr7zXUinJqaaki8KBet6uVRlb+nG7df4ubrW5BRFO589JHg9ySESt0t651P7e4mZbVa8fHHHyMUCiEQCCAUCrV8f1tcXMTKygrvYLBYLA1n9nEIyc6LRCLIZrN8uWyjrK+vY2RkRGwy08HI5XKkUqmmJ39LS0tQqVRIpVKw2+3QaDT7OmkmCGKb8MU5Q/L5PP++1Go1dDodP/YURTERYOuep9FotjkhWZYFRVEIhULo6enZ9ZyNjY338lq2traG3t7ebWK2RCLhz+vD8p5bDcHPZDK8y1W8Thwsohgm8kGw0y3m8XhA0zRCoVBbVtOBrYGey+Xi3WicLToUCiEWi+262HE3AZZlt01ccrkc4vE4CIKARqPhV4bW1tZAURS6u7vhcDjg9/vbst8irWEwGFAsFjsiy0GtVmN9fR0ul2tPJoVut5ufyIfD4ZaEMI5kMomnT5/i0qVLFR1ZHo+noU5KJMkiGHQCYAEQIMn6gwxusn7+2LEG914YHo8HXV1d8Pv9CAQCiEQiYBhmm7jDmM1wOBzo6+uD1WptWzm0UAEuHLbg1ZdH8e3YD/FD07dx/KM3FUWdSi4fkiRx8eJFQeJdoVDA06dPsbGxIWi/yikXrYS4jTjX1tHQVtB8NltZaGml62ePOoBzwaf4UelbYCXCSo2bFXxqQRAE7HY77zhOp9O4fft2Q4smqkwG5588AQA8OX8eOfyyjHI/7jeRSKTpz4ZlWUSjUT6oWaSz4DrJVXMsC6FQKPDHczweh9Fo5F317YYTujjhSyqV8ouT2WwW+XweFEXtOr8ikQhkMhlsNhuMRiNKpRIYhmm6WRX3+tx/wO6oDG67nDNNdJp0HqVSCTqdDnq9flfkAxfnIpFIwDAMWJZFsVjE0NAQ1tbWOiLmpZ1ks1ksLy+jp6eHPz9IkkQmk0GxWIRSqTwUzjCapmE0GrG5udn0NrLZrFgq2QGIYpjIBweXnSaRSPjyRb/f3/TFiCRJ9PX1QalUIpFIIJVKgWEY/sLeLCzLIp1O7yqJjEQi6O3tbXq7Iu2lU5wIMpmMLx2Ry+Xo6elpe1bU4OAggC1x+dmzZ23b7vr6esXMIIfDAY1Gg/n52s6uchiGgMMRhFRaQqkkBcMIE5V0Ol3TZVpCkEgk8Hq98Hq9YBgG6XQa3r/4C7hu3cLo6Cjiv/qre5IHWH5s1ioHjERM+Hbsh/iDtT8GAHwVOVdRDKvk8mEYBlNTU7hy5UrNfUmn07h7927DJZEc5aKVMLfRlmvrJwO/ipxEjWnPKLoQ3PW4etuq9bl94v8CN9dvweHYwMMrE3VdYQRBwGg01nxMqzAMg6+++qph9zDXERMAutbW8IPvfKfhslFge2ZfvRLlclqd9KXT6Zbz9UT2BoVCgWAwKFicr0cul8PKygq6u7ubDtUvd3hx114ujoKm6W3CVy6XEzxBLxaLWFtbw8bGBgwGA7RaLd9EhIszqLS/EomEd55xWZqcw6xUKvGvzwkmnKOEW6BiGAYajQZqtRoURYkT7A6CZVnk83l0dXXBYrFgbW2Nvz5TFIVgMAiz2Qy5XA6SJPluxt3d3S1lQnYq2WwW8/Pz6OrqglKphN/vB8uyWFtbQ3d3N5RKZduuFXsFTdNQKBSQy+VNL8BEIhF0d3fzeYgiB4Mohol8sHCB+zKZDP39/VhcXGxq8NDb28tnIO1HFhtXNqnRaDrCjfShk8vlYLFYDno3dgXRj42NYWVlpW0D4p6eHn4Sv7Ky0vbcurdv3/LdYIEtccpisfDnpdDufhZLDAoFBYJgIJEwsFhiNcUM7m/qv//3216+Vg2+yccf/RFiSiXS3/jGnjXGKC8/rVUOaLHE8EPTtwFgyxlmedPQ6wSDQSQSiarB8BRF4d69e00LYYCwcrtyLJatBhH+rAf/2va7uNp1r6nXrfW5TQ8Po3dpCZEJiyDBx2azQdrGUtxKLC4uNpUT92J8HDKKgicQwPDcHE5NTjZcNsq58QoFOYJBBxyODSgUxX3JUuMiEUQ6C+7e1M7sQmBLPI3H43wQeTU4cam8tJEgCJRKJRSLReRyOVAUBb1ej1KphMXFxbY4UxiGQSwW413NSqUSBoMBJpNpW/MkznlWKBQQj8eRTqdBUVTT+6BUKnmRgRPOyv8VORg4Z6FUKkV/fz+mp6d5V180GuXPD7lczgtCjTQOOmyUSqVdjmOaprG8vAyPxwOFQtHx+dalUglWqxVra2tNPT+dTiMYDMLpdIoC9gEiimEiHzzFYhEymQx9fX0NOVAAwGKxQKFQYG5ubl9tvel0GkajURTDOoBCoSC4I+Je7wdN07Db7djc3IRKpcLp06fx5Ouyp1ZQq9U4efIk/7PP52t5mztJJpOIxWIwm82QSqXo7u7G6uoqvzoo1PFR3l2Qc6Scul9dzOCEjo3jxxEeGGjvm6qDxOFA6Hd/F/QelnXpdDr+/2uVA1qtERz/6A2+ipzDcUvlEsl6BAKBqmLY8+fP9+x6VU3srHQscMzNDSAQcMPjWcXQ0ELN7df63EZnZzE8N4flvj48sNnq7qvX6636t1wuh3Q6zTuXVSoVXyYvFJqmMTMzI/jx215fo8Gdjz7a9nk2CufGk0pLAFhIpTQIgtmXLDWu06BI5yCRSKBQKPbkngH8slySZdltE0mpVAqSJPnyRs5lT1EU77QqRyqVwuFwYH5+fs/Gcvl8Hvl8HsFgEFqtFmq1GizL8g60dglV+Xwei4uL0Gq1UKlUkMvlkMlkkMvlkEql/EJws6WbIq1RKpUgl8shl8sruncpisLi4iKfK/yhQBAEnE4nv+ja6c4wYOu7MhgMuxqeNUIsFkMmk0FPTw9kMlnHC4DvI6IYJiIC8MH1FotlW5v5WkilUtjtdgQCgX2/YWWz2T0vtRERBle+4HK5sL6+fmD7wVnMPR4Pn2Hg8XiQzWbx+vXrprerVCpx5coV3mFULBYFnyONsrGxAbvdjoGBAcTjcSQSCf5vTqdTcNDozqYAtcSMuStXcOzYMcS/851Wd79hGIaBVCrd04wjrVbLlxzUc1Zxn5sqk8Gp+5P4vOdj+LMewWVu1fKANjc3sbq62vR7qEct51alBhFzcwP4y7/8BgAWr16dwDe/+ZOaglitz62RvDGj0birFDebzWJhYQGrq6sVxUK5XA6n04n+/n5BDtSNjY2WJxGNOvDK4dx4pZIUAIFSScI7NOsh1P1ZDVEM6yxkMhmkUum25kHtJpfLYXFxER6PB0qlEizLQiqVIpfLIRaL8QKYUPbLmVEpAmM/XoMgiG0ONc4dJ4pi+4NMJoNMJkMmk6lbxv4hCWEAYDabodfrkcvlDtXxyHVxbyU7jKIoLC8vY3BwUBTDDgBRDBMR+ZpisQi73Y5oNCroQuz1epFIJPZ8QFMJbnVPpDPgwkB1Oh1mZ2cPbD/S6TQYhoHBYOCFpJGRESgUCrx48aLhlWej0YiLFy/yeScAkEgkBA9UhHQnLCeTyWBoaAiJRGKXsGiz2TA8PNyU64Wb3KsyGVy+f58XLk5NToL67d9G5LvfbXib7YCmaSiVypZKB+tBEAS6u7sbcr1y4tKk7QS+r/0bUCiK+PTTz+t+h9VKOpp1Kgml0QD8QMANgIVen0YyqUUg4K7rDquGUOGI6yzKiTU0TePt27eYm5ureT5RFAW/3w+/3w+Xy4Xx8fGaIfPNNCZolkqOvHI3XqOZYa3mfclkMrEMrAMgSRJyuRzFYhHz8/N7LjAVCgXMz8/DbDaDZVkkk8mGx0dOp5N3S73PcE60XC6HUCgEq9UKs9kMmqZRLBbF82ePkEqlkMvlSKfTWFlZORSup/2mWCweysUMlmWhUCha3k6pVBLL/A8IUQwTEfkahmFA0zS0Wm3NIF+SJHmXykE5gcTuI51FPp/H3Nwcent7MTIyAr/fj1wudyD7wpXQlruq+vr6YLFY8Pr1a0HZBnK5HMPDwxgaGtp1c26kO+Hdu1dAEAxYlhSUGURRFFZWViqef3q9HufOncPs7GzTq4blDiIAuHnrFlaPHkXszJmmtndYGBwcxMLCAv+51cpQA7ZEpUDAjX++/neQzWoQj8vh8/XW/f7KO0Nx5PP5llZMK7Fz/xt1Mnk8q3j16gSSSS0AAh7Pbtdao0JuPYaHh3k3by6Xw4MHDxruZLy+vo5IJIKLFy9CoVAgHo8jn8+DZVnI5XLo9XpBXVe5z+8/6P8LvAuNCioVrUQ1R14lN1491Gp1y2KY2WwW74sHDFeKt7GxIbgDcLtoJZMsHo9Dp9NBp9O9d937qkHTNILBIDY3N2E0GuFwOPjO64fJmbNfcNlzUqmUj8bgSk6ruQ9JkuSbGy0sLIidbmuQTCahVCphsVgOjTuMy/vbq2oJkf1BFMNERMrguvHsHAxZrVbo9XrI5XJIJBKUSiUsLy8f2MVaLpeLeWEdBsuyWFpagtVqhdfrRTAYPJAbZDKZRFdXF/8z1+lGp9Ph0qVLSKVSW4KTzwfv7dt4fvIk8l9nixiNRjidTnR1dVUN+Ra6csxlBxkMSSQS+rqZQapMBmP/+T8jOzYGVJgUa7VaxONxjIyMYHp6WtA+7GSng6ivrw+lA3KFcZkh5aLlXqHRaLa56mqVFQJbbqf/OHAF0aAFcnCDd7auiAZg18putdLJagjpRFhv/+sxNLSAb37zJ1Uzw5oRcusxOzsLi8UCo9GIO3fuNH39pigKv/jFL1raF+7zu6e6jO8rvyeoVLQSQh15Qo6b8fFxGAyGpoUIgiBgMpkObBHiQ4cr/0omk9jY2Dh0znUuyNrtdmN2dvaDckixLItYLIZ4PA6r1Qqr1cp3sfzQKRfAWJbl4xvy+TwIgoBcLofD4YBarUahUNjWnZQTzCKRCMLh8J7PF7hu4rlcDgzDQCaTQaPRdESmrVA2NzdBURRcLhefg7uflHdmFYJCoUAoFGqL8C+TyQ7ddfN9QRTDRETKqGR3HRoaAgC+y08nDLZpmj5UN7gPiXA4jGw2i76+PrAs2/YOWvXIZrOQyWTo7e2FWq3mxdtoNAqapuFwODA6OgrVP/2nUP7kJ7h+/TpKf/AHfIlIqVRCPp+vKuSVdyesBZcdlEjowbJk3cygU5OTuHrrFjaGhhD+vd/b9ZoEQSCdTuPIkSMVyyiFUO4gOnbsGAojIw1vo12YzWZks9l9G/yMjY0hHA4jEokIEjG8Xj/m54dAUTIYjXEcc77Fd37wAwzPzQGoLEIplcpdYlgj3bCePTuFx4/PQiYrIpvVwuEIQqGgdolRjZZFVmJoaKGq+MMJuT3qAG4sfYnptVHA2vRLAdgaXD969Ag6ne7AFzJejI9jft6Lfxv9zZZKRYU68s4/eYIbd+5ARlG489FHu/4uk8kwPDwMl8vVtBim0WhA0/ShcBO8T5SLYH6//1A7X6LRKMxmM5xOZ9Pd4Q4zLMsiFAohHo/D7XZDpVK11NXysFJLACuHE5+y2Sy0Wi0kEgnfrIErRW3lfCiVSkilUrzIplQq+dcpJxaLwefzbZXIh8PbFh64RQKPx4Pe3l7IZLKm92e/iMfjKBaL6Onp2TdBTCKR8GNblmX5suFacHE17Vr0FpqJK9J+RDFMRKQGVqsVJEm2VJq1F4hiWGeTzWb5HDGj0Qi/379v5Ts0TSOTyYCiKIRCIWSzWdhsNphMpm2CV+Z730OpWETk00+B9XU+7Fgul8PlciGbzVYUfsu7E1ZDlcng12buQ3M2LTiA/cX4OMxmM9QVguy1Wi0/MCFJEhcuXMCzZ88QCASEfSg7OHHiBC9yHxRKpbKuKMKyLNLpNC+aSaVSvkNYo9kaJEni0qVLuHfvHuKo76iyWiO4efNzvlTwk5kvMDw3h9mhoaoiVKVOkkInA3NzA/jii49QLMrAsoBcXoBUWqrYibBchBHiOmoUTsi9sfQl/mDtj/GDjW/j5YlTLW+XpumGSyP3gpxGg6nLJxD9SyuQZFGpVLTdZaK1OHnyJFKpFNxuN4xGY1OfkUQi6ah79PsOJ4KlUiksLy+/Ny6ipaUlDA0NIR6P72mWYydTLBaxtLQErVaLrq4uvsPd+yyKcZ1HuetINQGsEjKZDOl0Gn6/v+X9oGkay8vL8Pv9FfOLSZKE1WpFX18fzGYzXr58uW1h8PIO1zS3IBuNRvH27VscPXoU/f39HZnNxbnpSqUSMpkMgsEgLBbLnh93crkcJEkiEAggk8mAJEn09/fX7ewokUjaGgGxM2JCZP8QxTARkTIIguAvvCRJwmazIRAIdNwgW6lUHkhwv4hwMpkM5ufn0d/fD6fTiZWVlX177Z1t7EOhUOVyte99b+vfHW4Mo9GI/v5+MAzDr5JxK8ZqtRpqtbrmRIEvY7spvIwtp9Fg83d+B54KJZJ6vX7b8S6RSHDu3DnY7Xa8evVKsOCi0+lw+vRpWK0t2nxaRKfTQaVSVbXWRyIRLC4uYn19veJgTKVSwe12Y2BgAFqtVvDrKhQKXLt2DV988YWg60d59tML1fjWvzVEJ6fTuet3QgfdgYAbEkkJAIFCQYZSSYpSSVq3E2GrJZOVsFojOHbsNb5cvAGnI4jAhKct2xXKXgh8O6lVKtrOMlHV14Lv7evX8eT8+V1/HxwcRG9vL4CtEhmHw9FQkw6OYrEoTiT2AalUCplMhlwud+idYJXgXNTd3d11m1u876TTaczOzkKn08Fms0GtVr8X5ZOc84sraeQEmEQiIVgA45DL5TCZTE0vzJWzsrKCly9f1nx9hmGwublZVYSp5ZouFouYnJxEMBjE+fPnq0ZhHAQajQa9vb1gWZZ33CmVyrodN1tFoVDwTWq40kiGYeDz+TAwMACFQlGxsQaXFdbOmItisQiJRAKSJD+oMu1OoHPOBBGRDoAgCBSLRRw5cgQkSSKVSnWc6ESSJJRK5S7BQ6QzkUgkB9ZooVlev34NALxbTKlUwu12I5VKgaZpdHd31+ya2UwZm1Qqhcvl2vV7giCgVquxurq66/d9fX1wu91YWlqC3++v6CgpX0l1u90HOmG2WCy823Rzc3PXQCqbzeLFixd1OwLmcjnMz89jYWEBAwMDOHr0qOCBrUwmw7Fjx/Do0aOG9r1eSZxEIoHHs1s0UiqVgrbPhdoDRSgULM6ffwKnc6OuM4k7xpJ//a9jzGzG3Nxcy5O1cNiCZ8/OoFCQ4f+O4xh7+wZer3/PHVIc7RT4aglr1UpFG837q8WpyUncuHMHt27e3PX6IyMjOHr0KP9zNBqF1WqFyWRquLw8n8+Lbuk9hHOCZbNZbGxsHHip714SDAZhMBhgs9na3vzjMJJKpZBKpaBUKtHf38+LFMVi8VCIhZzjiCt9LJVKyGazyGazyOfzyOfzTYsPBoMB+Xy+paYLLMticnISi4uLTW+DY+d9utL1f319Hffv38eVK1c65pqp1+tBURTfUVIikexpiD5BEFAoFMhmsxWFTJqmMT8/D7VaDZvNBpVKhUKhwLu35HI5YrFYW/bPYrHAZDJBLpfzWW97LQKKbEcUw0REypBKpbBarUin01hbW+vIFTClUgmapsWVg0MAV953WMsLuFXgXC6Hrq4uDA0NYXV1FQMDA5ifn696DDba3Q8A+vv7Kwo6CoUCDMNUPRdlMhmGhoYwNDQEiqKQSqVAURSfsaHT6Q5kwFcsFpFMJlEoFGA0GmG1WqFSqbCxsYFkMrlrEBUKhfDy889x9MkTJAQ6gliWxfz8PDY3NzExMQG1Wi1o37q6uuByudoq0vb391dsL16pdLIS9ULtq8Eda1eHhmC32zE0NIS1tTW8fPmyadeKz9eLYNAOkmSQSOiRTGoxPz+Emzc/3xdBTIiYLNQ91oyw1mjeXy0qvRe1Wo3x8fGK4ncwGERXV1fDEw3OxSrmrrQXrnSeKwN735xg1fD7/ejv70cikRAnpl+Tz+d555xcLofBYOC7sJdKpY457zgxpdwBxgl66XS6reMxi8XSkmDKsiyePn1atcSyWZcw9zwZReHGnTsAtl//w+EwJicncaZDOmmXjyVZlt3TWBGJRMIH34fD4Zr7lE6nkU6nYTAY0NXVBZqmQZIkgsFgS6H5UqkU3d3dUKvVoCgKsVgMyWQSNE1jZGREvI/tM6IYJiLyNVw5D+cs6NQLESeGiXQ+Wq32vckdmZ6expEjRwBsTWZHR0fx9u3btmxbqVRipEqYPSew1MtvALZKFiwWS1v2qRm4vI/l5eWqk3mDwYCenh54vV4+zDYcDuPevXu4+ORJU46gZDKJO3fu4MaNG1CpVHUfTxAExsfHEQ6H2yL4azQa/tgoR61W49y5c3jy5ImgwW2tUPtaaLVanD9/ng8tVqlU0Gg0uHfvXs3XrT7R2PreKEoGhpGAohTY3LTD5+vZFzEskOvBpPUkLLkYrJrKrydU5GrGpWm1RnD16r22ZIZxYiVBELBaLOjt7YXH46kqUCcSCTgcDlgslpoTlUpQFAWSJMX7Y5vgSoR8Pl9DpWPvA/l8HolEAt3d3VhYaPya9D7C5WrFYjHQNI21tTVoNBoYjUbo9foDEcYqlTzSNI1CoYBEIoF0Or3nx65er+ddZo0yNzdXM2usWZcw97zb16/j1s2bFa//S0tL6O7uhsPhaHi/241SqdyXY4Yr815aWmqoGVoikUA2m4VKpUIqlWp6X0mShNvt5hvpLC8v73LZxmIx6HS6D2bhoRMQxTARka+RSCS8q6RTsdvtsFqte1J2V94Fp7wtc6UOcSLC0Gg0bcmSaAcMw/AtvtPpNJ9PoFKpYDabYbfba3aKVCqVKBaLfDnAyMgINjc3q05Yha5oEgSB8+fPV31tvV4PkiTh9XprlmYeNOvr63jx4kXdAVYikcCrV68wMzOD48ePw+Fw4NGjR2AYpq5wUeszzWazePz4Ma5du7arFJRlWYTD4W3fvSqTwdXHj/FwZKSlXCqpVIqLFy/u6lJlsVhgt9v5/J2lpaWmX0MIP/7xj6HT6eB0OjEwMIDBwUF4PB784Ac/qFrCUm2iwXXSDIfNyOdVkMspMIwEwNZ1MBy2wOfrAUDA612G1RppW+C80LwuoSJXMy5NYHtenBCOHz8Om82GWCyGbDa77R6i0+mg0+kEl/Kura3B4/EgGo025IDmcmZEMax1uBKi/cy67DRWV1cxMjICs9m8712hOxGj0biru2Qmk0Emk8Hq6uouYYwTxzjXplA40Y0gCDAMwy9ocIIXSZJ8ZlOxWEQmk0Eul0M+n+dL2faLxcVFWK1W9Pf3g6ZpxGIxwU6xdDqNN2/e1HxMs52Ty5/H3d8rjR/evHkDu91+oGN8LgqjEXGqGbjyxoWFhabmea3m5TkcDpjNZj7moto+RKNRmEymjp6Lvm+IYpiIyNdwYlinotVqYbFYsLi42LaVLpZlsbm5CZ/Ph2AwWNFFIZFIYDab4Xa70dPTcyhaM3cCCoUCBEEceLZKqVTi86VqHTckSaK7uxtHjhypGMrOZWOUP57rTljJLi5kRZMTwmw2W8W/GwwGaLVarK6udsTqZSVYlsWbN28wMzPT0PMoisKzZ8+2hcTWEy7qfaaRSAQLCwt8p0wu92J+fn7Xd3/5/n1cvXUL+Zs3m86lksvlmJiYgEajQTgcRi6Xg0ajgc1mA0mSWFlZQSqVwtDQEJaXl/ds5TedTu/6/J1OJ86fP4/f/d3fxZMnT/D06dNdIsnOiUb5ZOHmzc/h8/Xg7dujAFgoFEV4vcsIhy24desTbG7aAQALC4M4c+YZnj49A4qSQS4vCi6nrDQ5EZrX1azItReQJImenh4olUqYKjTAaBROsLXZbAgGg4KfJ5PJOtbRfZiQy+VgWRZra2sHvSsHzsrKCnp6epBKpToyNmOvkcvlfMMcg8FQc4xcLoyp1WrodDpoNBqo1Wq+EQ93frIsy4tkLMvyIpdUKgXDMIhGo8jn8zAYDDAYDPzzC4UC7wDOZDIHHhdCURTW1tawvr7OL8aYTCbE43GEQqGa+zczMwOGYWoucjV7na/0vErjh1gshng83pbrdrPodLptx8ZewMVmrKys7LvIZDQa4XA4wDAM/H5/3TkBRVHIZrN8vp3I3iOKYSIiXyOVSjsuLH8nNE23TQhLJpN48eJF3VIUrpNgKBTCmzdvMDo6isHBQbFzVx00Gs2BD57D4TC++uorQaWa3I16ZWUFY2NjGB4e3rZaaDabwTAMenp6+K5Lcrkc165dw9TU1K6GDvVWNJVKZVUhTKVSwW63Q61WY2Vlhc9p6ERevXqFubm5pp/fyPksZJV4ZmaGz7p58uRJ1YFXsyvOHHa7HXa7Ha9fv0Y4HK44kFWpVOju7sbg4CBGRkYwPT3d1Gs1w8bGBn70ox/B4/Hgb/7Nv4n+/n5MTU1tW4nfOWHgJgsyisIp+dbkxOv1b3N8zcwMfi16bQ2oCwUZZmYGsblph1xOIR6X8+WU9dyRlSYnjeZ1tcuR1goDAwOCGyUIZXV1FV6vF+FwWJDTSyqVQqVSHfjiw2GHE8J8Pt+BCw2dACfwdHd3f5BNi3p7e/ncTpIk6zZ34eAC6jlkMhnkcjnfiEGhUPA/c42r0uk04vH4tntiOp2GVCqFRCJpS8D8XsGyLJLJJFKpFAwGA8xmMywWC5+xtnOcXSwW+fLIveiIXIlq9/z19fUDFcO0Wu2eu3mVSiVCodC+Gh6USiW6u7shk8mwsbHRUMZYJBKB2+0WxbB9QhTDRESw5X4qFAodXV4hk8naNjhdXV3FV1991fD7LRaLePXqFdbX13Hx4sWKgdkiW+h0ugPNCwsEAvjqq68aXm1jGAavX79GMpnE2bNneUHs7du30Gg00Gq1cDgccLvdvEh14sQJvHr1Ck+fPuXLaqqtaEqlUgwMDGBkZGSXy1Amk8HhcECn0yGVSvErp3K5XJAYJpVK+UG2XC7n22aHQqE9Obf9fn9LQlijCFklLhQKmJyc3NYqvNlt7YQgCH7lOxAI8F1Hq75GLoe5uTnerWaz2RAKhRp6zVYJBAL40z/9U5w/fx6jo6MIhUJ129LLKIqfnOQmNNtEJoslBrm8iHh8q6zXZIpDo9l5nm+dM/UmOZUmJ43kdQktqdwrVJkMLrx9C9PVq23fNlf2ZLfbBcUCyGSyjr5/Hwa4bmaiELYdv9+P0dFRmEymlkKzDyPJZBI6nQ6Li4uQy+VNL8a2UmK2srKCgYEBuN3uXV2lOw2WZRGPxxGPxyGVSqHRaNDV1QWpVLpNSNzc3OTPsUYWpsyhEH7lr/4KP/vsM0SrOOqrLZBw93xVJoPL9+/zizQHXQK81wudSqUS8Xi84QzKZuE6a6vVakQikboOwUpkMhm+LFi8Fu89ohgmIoKti3Enu8JUKhUcDkfLAzFJLAbyX/9rvDSbQbeQExQOh3Hnzh1cv35dFMSqoFQqD2yQEQwGmxLCyvH7/ZBKpTh16hSALZGM68i0vr7OC0/FYhEURUEikeDixYuIx+PY2NhAPB7n8+fkcjm0Wi1sNhucTueu8GyJRAK73Q6TycQLKOUrYqVSiRflJBLJNrFLoVBAqVTywhpN06Bpmt8vjUYDk8nE54okEomaNnluVTeZTCISqS4sFAoFvHz5sunPdy9pRz6XTqfD0NAQaJrmB/UmkwnLy8t4+fJlw53+ZmZm+M92v88LrkHBjRs3cOLECXz++efb9r/cwcVNFopyecXJidUa4UsoucwwAAgGXSgUZDCZ4vzvyic5lVxiOwXJ8sdYR7Yfe62UVO4VZ169wvWf/hQbIyMI/97vtX37KysrGBwcFNTogaZpMduyBUQhrDZra2twu918x7cPhWAwCJ1Oh/7+/gNzxnGNaQYGBhCJRA5NM4dSqYREIoF8Po/+/n7k83nE43EA4P8Ftu4DL8bHq7qIy8Wt3/yrf4vhrxfg/uy3f3vXawpZICl3QANb577k6FHQB+QOK5VKbXcWc3ALokIdja2i1+v56gmuGVszsCyL9fV1OBwOsZvtPiCKYSIi2HI8dOIFh8trcLlciEQiLbVwBgDVn/85+v7lv8SpFnKCOFKpFB4/foyrV6+Kk5AqHER+TaFQwJMnT9ry2ouLi7Db7XC73bv+ViqVdlm4WZblMz6EQJIkbDYbLBYLCoVC1VBRhmFAEATGxsYAgA/l5QSvUCiEdDpd1VKu0WhgMBig0+lgs9mwsbFRUZCRy+Vwu93IZrMwmUyw2+1V7e21AlDbzX6XwqkyGRy/fx+MwwH3yZP87xcWFjA5Odn0dqm1NVyankboW9/Cm2BwXyfdyWQSk5OTOHfuHI4fP46pqSn+bzsdXPVcc5XC5T/99PNd31H5di7fv1+3FKaWk6wdJZXAVrmz0Wjkc7m4fxtFqVRC/ff+HjbGxhD7zncafr4QuOwUh8NRN8idawgi8ku4zmkAagaLi6WR9Ukmk7B83Q01Go1uEzPed+bn5+H1ejEwMACfz3cg8Q+FQgGRSATd3d2Yn5/f99dvhUKhgJWVFXR3dyOXy6FQKOyqGqh27d8pbtnOB/Eb+He4c/XqNncXh5AFkunhYfQuLUFWLGLiwQMAwMbx43uyoCGEagsZEomE72jbzPyMIAjIZLJ96QYrlUrR09MDhUKBYDDYFgd8MpmEw+HgO6SK7B2iGCYi8jWddrEhSRIDAwOgaRrhcLjliyvLsvi5x4PeKm2WmyEUCmFhYQGDg4Nt2d77RKFQgEaj2XfH4Zs3b9oq0rx8+bKim6sVCIKAxWKB0+lEPp+Hz+er20loYWEBxWKxqQwFLvcF2BLGPB4PtFotVlZWtk3+vF4vIpEIH9qt0+nQ3d0NgiC2iWdSqXTfuqxVW+kV2q2zGfi27DIZur7xDSiVSqyvr7fshDs1OYmrt27hiUIB9x/9Eebm5hAIBPZNVPT7/fB6vRgcHEShUOBD91vNTwPqd18U8hq1HlOvpLJHHcAnM1/ghar28eByuTA6Osr/nM1m8fz5811B9bWOr66uLpw6dQpKpRJhr7fqa7WDlZUVDA8PQ6FQ1JwQqVQqMV9lB3K5HMvLy9Dr9dBqtRWFLk4sE4Ww+iwvL2NwcBDd3d3IZrMfVLc3n88Hj8fDC2IHsXgcCoVgsVigUqn2vPNgu0mlUohGo+jr6+PjH8qpdu3fKW5NM6P4s9/+7aqLKz3qAM4Fn+JHpW+BlVReIBmdncXw3BzWurpw+/p1KJRKGPdoQUMI+Xy+qhgWj8dBEAR0Ol3DjkCZTIZSqbTnc7uuri4YjUYkk0ksLy+37fVYlsXKygp6e3sPNHLlQ0AUw0REvqbTAroNBgNomsbs7GxbthcMBrFaKGC1zQGd7969Q19fH6RS8XJSTrFY3PfPJJ/Pt6VErpxcLodAIIC+vr62bE+r1aK7uxsMw2BpaUmwWNiuwW8mk8Hs7Cz6+vowOjqKfD6PYrEIuVwOmqa3iQKpVAqBQAA9PT3IZDIoFAqw2+28o2Y/qLbSWy+PqhWxjB+YHz2K4rNnGBsbw49//OOW3Yb8dr1enEomMT4+DrvdjkePHu2bi3JmZgYTExM4duwYNBoNXr58WdMJ1i7RUehrVHtMtedzIpwQ5xmwJQZvbGyAoiiQJAmVSoWLFy8iGo1icXER6+vrYBhm1/ElkUjgcrkwODgIi8XS6NtvmlKphHQ6DYfDwQdOV0KlUolizg5YlkWpVEKxWKw42eTCyxcXFztuMbATcblckEgkWFpa6kghjGEYxONxvjSPZVnI5XLo9XqYzeaWxyOBQABOpxP9/f1YWFjY98+AYRjEYjG4XK6ODtOvBldy6vF48Pz5821/q3Z9r+b+rSaefeL/AjfXb8Hh2MDDKxMVF2jKn5vTaOB2u3HxAAP00+k0CILY5oAiCAJSqRSJRALZbBZdXV0wGAxVs50lEgnfmZRDLpfvqSvM4XDAZrMhl8thcXFxT8p3s9ks4vE4tFptR15z3hfE2auIyNd0mphDEERbB/d7lfdAURRWVlbaJpa0A5ZlkUqlkM1mQdM0JBIJH/6+HyWd3EqWkODndrKysrInooLf72/L92u1WmGz2bC5uVkzj2uvYRgGi4uLUCgU0Ol0MJvNkEgkFQdO6XQaoVAI/f39/CDsiy++EPxarZY4NjoY5milQ1X5wPzdu3coFos1y4KECkbl23379i1IktxXIQzY6jKZz+ehVCrh9Xphs9kwNTVV9Vxtd6cvgiB2vd9GXqPaZy3U3fbkyZOK+2S1WtHf34+zZ88imUyiODqKt93dIH/lV/Dx1xORg1owWllZwcjICJRKZdUJh1KpPJCy9E6GYRjIZLKKn0t5h74PXQjjjuvy45v7f4VCAb1eD51Oh1KphMXFxY6L1EgkEvD5fDVdtiRJwu12Y3h4GEajsenX2tjYgFwuh91u3zd3dDnhcBhDQ0OHNlh8eXkZQ0ND0Ov1gh5fraFKNfGMu/6vjHtg1VQeb+x8rtVqbfBdtBeWZfkxJufulUqlCIVCvCNqbW0NyWQSHo8HuVyOv6aRJAmlUolisQiSJCGVSsGyLEiS3LN8Oa6yoFgsNrSg2yzBYBB6vV4sl9xDOmv2LyJyQLAsC7VafdC7sY1EIsHnNXHdSISWgbAsi0QigVQqhUKhAIIgdpXBtJO1tbU9EcNYlkU6nUYmk0GpVIJEIoFarYZOp6s4MYvFYlhYWMD6+nrFQaFcLkdXVxcGBgZgNBpRKpX4m6VCodjV3bBZbDYbGIZBIpFoy/aEsled+iKRCC8qNovJZILNZoPP5+uYAFyapvmW4ouLi1UnEqFQCBRFQS6XIxwOC/5e29Htr9HBMEc7Sv+ArXOqnju1GcEoHo/j4cOHByJghEIheDweAFtOxcuXLyMWi+H169e7chnb9TlynDlzhg/XbeY1qn3WzXQHBbaLa49DIej1epw5cwaOo0fBHD0KR4XnsCyLTCaDeDyOfD7PT0qTyeS266ler4fNZoPJZGppEYJhGH4iVE28EYWwykgkEmQyGTgcDv76JpVKIZVKsbi4eCD5TweJ3W6HwWCAVCoFSZK8OF3p+GFZFjRNI5fLYXV1FalU6gD2uDrZbBYz9+/D+ZOfYG18HFSNhQiGYRAIBBAIBOD1enHixImmF4A3NjYwODh4IIJUsVjku8zuVyh6OykWi8jlchgcHBQcO1CvBH/nAkkj9wFVJoPTn3+OjMVyYAH6wJbzf35+Hnq9HgRB8A2PyuEWJk0mE38tk8lkuxZXCYJou5kAACwWC2w2G2iaxurqKpLJZFu3Xw2GYfgGHoetPPiwIIphIiLYukFptdqOUt5pmsbi4iK/klcqlfiMm2pkMhnMzc1hZWWl6dXLcNgCn68XAAuv1y9o8t7u7nDJZBLz8/NYW1vj3wd3w78/Po6iwQCn04mBgQE+fP3ly5d1VyopisLS0hKWlpYqugzUajXsdjt6e3thsViamsDJZDJYrdZ977yUTCYbarDQiGOJYRhkMhnBq5k70Wg0cLlcWF5e7hghDNjKCOMmOvUm0+UCmNBBVru6/dUbDFeifFC8c7DcqFutnvjXrGDUrmttOGwBtSbFNzZ+itmJ4brljDsHsfl8ng9ql8vl2NjY4BcemhWZKtHf34/e3l5+8WVqagosyzZUptlucW6nuJZMJvH4P/9n/OrmJoi//be3TZCKxSIWFxfrroaX7/Prrx25IyMj6O3tbVoUW11dRV9fH4aGhrCysrLr9auVAops5Vfm83koFAqwLAuCILCwsPBBZawpFAr09fWBYRiEQiF+ge2wiqjBYBBPnjzB2S+/bHghwufzIRqN4sqVK0118aMoCqVSCQaDoeUO580QiUTgcDgOpRgGbAk/Ho8HarW6LVlQrbiXb/h86PmLv8CGXH5gAfocxWKxbsUAZxLgRGy5XL7rfl5N3G4WiUQCr9cLqVTKO9T2m1QqhXw+D5lM9sEtYOwHohgmIvI1xWKR7zTXKVAUBZ/PB4qi0Nvbi97eXhQKBajVapRKJWQyGdA0jWg0infv3mFmZqalm0A4bMHPf/4JgkE7AGB+fgg3b35ed8JcKBRQKpVaLjUtFouYmpqqmHu184YfmZlBz7/7d3j22WcI0nTDIkulx2ezWV4ss1qtGB8fF9wZkcPtdiOdTu/rCg5N03j06JHgyQ33PRcKMigURXz6qbDvuBnkcjl6enoQDAb5EPtKFItFpFIpUBQFgiCgzefh+fnPkfjud/dkxVKj0fCDm0bPGblcXvPvnBiQ61HgLXuUL3HsUQcqdoDaa8rPnR+N/FrLbrWdcGJOOGxBZGX/ul4Cv3Tf/U7oT/GdtR/iB/g2Xn52quZzCoUCH067sLCwLyW7AwMDOPl1Z06CIDA4OAiHw4FXr17VLKdutNPlTuqVsFYS18ZfvMDYrVt4CwB/+IcAtkoVJycnBV0Hzj95ght37kBGUbjz0UdIp9N49uwZfD4fzp8/D02Tx/7S0hIsFgs8Hg8SiQQ2NjZ4YVqcIOxGIpHw39fS0hJsNhvkcjnW19c7ZtFvP5DL5ejv729LR+5OYGNjAw8ePADLsk2L44lEAnfv3sWNGzeacsTH43GYzeYDEcOSySTcbnfdphqNwLIsGIbh3YJ7SbFYhFqtxtDQUMtNaYDmF6NIkgT5+7+PjZ6ePesI3G6KxSKmp6eh0WggkUhAUdSeXvtVKhUGBgaQTqexsLBwoOL56uoqBgcHD7WI36mIYpiIyNcUi0WYTCa+9KNT4AQEv9+Prq4uKBQKpFIpKBQK3jF269atmuHCQolETCgUZJDLtyzIFCUT7GahabolMSyVSuH+/ftVBZOdN3xukngLwHKbmwIAW9kUX3zxBcbHx+EV2DFNr9dDpVLVdfC1m9nZ2YZKOHy+XgSDdsjlFOJxOXy+3rrfcTOTJ25FLZlMVhQcSqUSlpaW4Pf7dw2qL9+/j65bt7C8vIzE3/k7cLvdbR2kOp1ORKPRpqz0Wq225t95AeMmkLmq5V1Yn8x80db8KaGUnzuRlfa41XbSjpLQRpibG0Ag4AZBMCAIBrf7PgIATDtH0YXaJeGZTAZffvnlvkzkFAoFTp48yZdllqPT6XD58mVkMhmsrq4iHA4jnU6jVCqBJEnYbDaU+vtxV6XCi5GRpl6/nmugkrjGHS+TdjsuRKNYWVnZVtbZLNFoFF9++SWuXLnSdG5RJBJBIpHgXWJ+vx+5XA75fL6tHW8PO1wJGycWsCz7XghBzdDX14dYLPZevP9UKoXHjx/zk+FWnKvJZBLPnz/HhQsXGn7u5uYmrFYr5HL5vgd7czEg9Zpq1NvG5uYmVlZWEIlEkE6n+c9UpVLBbDbD5XLB7Xa3PU+4WCxCIpGgv78fi4uLLZffNnsMnDx5Esru7gN3hDUKwzD7UrLMCWGpVAp+v//ABahisYhwOAyz2dxRc9T3AVEMExH5GpZlUSgU0NPTg/n5+Y4L5+RK/MqhaRp3795tm7PBYolBoSgiHt9yvhiN8YqtmSvRyoAhk8ngF7/4RUMX+HaXC1WCYRg8f/4cpVIJQ0NDNR8rkUjQ1dWFYDC4r8dOsVhseKKaTmtQLMpAktx+1r/JNyqGEQSBvr4+UBSF1dXVbX/jAlOnpqaqDqT573dwELnHj6HX63Hq1Km2hL3KZDIoFAosLy839fx6+1B+bFo1vyxxnGaH0bu0hCWPZ18dYuWD5WqB/K3SrpJQIWH8c3MD+E//6VtgmK3cQJstBD+Af237XVztulf3NVqZFA8PD8NisSAcDiMQCFS9Zul0OvT29qK/v7+u80Kj0WB4eBjDw8P871QqFXp7ezE9PY3S8eOwvXjR1MSvmetk+fHyi1/8oqFzX/X1Ysbt69fx5Pz5XX8vFAq4d+8ePv7446ZzOkulEubn52G32+H1ehGJRBAKhTquI/Rewd1razmBSZLsuKD3g4DLq9vLzNT9gmVZPHv2rK3lrVzzI4ejUjpgbfL5PEwm04F8trFYDD09PU09NxgMYmpqqmq5GxedsLq6iqmpKYyOjmJgYKBt1xdusYMkSZw/fx63b9/ed6fmyMgI+vv79/U1DxNSqRR9fX0IBoN7lsXbDKFQCBqNRiyXbDOiGCYiUgYXEt7d3d0Wp9Ve8/Lly7aW+FitEXz66ecNZ4YplcqmV+W5Er96Qlir5UKtMDU1Ba1WC5fLVfHvBEGgt7cX+Xy+7flp9VhbW2vophgOW7Cx4QJJ0sjnFbDbQ/B66x/rjYqdbre7YodGhmHw7NmziudXrSDYZDKJO3fu4MSJE3WFyXq4XC4kk8mmJxUKhQJ2u72qqFLt2BydncXw18Il92+tY1hol8ZGqBbI3yrtEtl2lnRW2s+ZmSHk80rIZEUUizJoNGkcOfKu4ffTzOc7OzuLixcv4sSJEzh+/DhSqRSSySRf3qtQKGAwGJouBeQob6UulUpx7tw5XhxrZHDe6nWy0UnaqclJ3LhzB7du3uQ/052fc6FQwFdffYVr16615Pbc3NzkXWJcU5XD2mVOKAqFgi+TqdVdk8sG+9DhhOuDdnW0g42NjbaN98rPyXfv3jUlhoVCIXR3dx+IGMZlben1esEZTgzDYGpqqmLX6GpQFIWpqSnMzs7C6XTC6/XyTXe486tUKvEdDqVSKVQqleBzz2g04sKFC3j06BEUqVTb7/c7IUkSJ06cwMDAwJ5s/32AJEkMDAwgHo93lBDGsba2hoGBAVEMayOiGCYisgOKonib9H4LG40QiUQqhrS3OoFuJqzbbDY3/Docc3NziMfjdR+3l04wIZ/Z8+fP8dlnn1V0eXg8Hr5N/X4jZCBa/v4ikUGoVDmMjMwiHLZgbOytoO+7XmlgOTabDVqtdlcXQpZl8eTJk11OMY5yIeTF+HjF72RqagoMw2CkybIxYEu8rZXTJIShoaGGHUbcsTs9PIzlvr66x3IjwbhWqxXhcFjQfjRyjms0mppZb+XbbIfIxn0mn/d8XLXsUqPZCk+n6S0B3mIJY2RkvuHXajZ4+OnTpzAYDNBqtdDr9U03lqhFpXBqu90Ou92OdDqNYDCIRCKBfD7PBwmzLItAIND2fWmEStfpSp9zOBzGyspKxfLRRigUCpiZmUFXVxeUSiWkUum+l23tFwRBQCKR8NdVr9db0yHwoTjlqkGSJORy+b53dd4rGhFx6rHtnNRokE6nG7rHA1slmyzLQqvV1myosVfE43FYLBZBYhjDMHj8+DHW1taaeq18Ps/nyXLI5XLI5fJd710ikcBqtaK7u5sfG5aj0Wi2LcS5XC5cu3YN7P/4P+JGg/cjrVa7rSt6LZxOJ44fP74n96v3CU5oanWMuFdQFIVkMgmVSiUKYm1CFMNERCpQKBTgcDiQzWY7tjb73bt3FX/fSmeZZnG73U09r1gs7hJMqrGXTjAhn1k+n8fCwgJGR0e3/V6r1UKj0ex7ThiHkIE+9/4yGTV+YbqKXE4FANDr01VdYeUCGmuxCC5p0uv1fDfNnQ6NhceP0fv97yNalvtWLnaVT6RrfSevX7+G4euOos1A03RTocHlOBwOOJ3OhhpulB/DD2y2uo8XIgCTJImPPvoIp0+fxp/8yZ8IEq4a4ejRo5iamhJ0HWxGSN8J9xn5ZzxVyy6PH38Hv78P2awKanUOx49XvhbWQpXJQEZRuH39esMCe6lUwsuXLzGxR9cjpVIJmUxW1QWi1WorTlzfvn3L//9euAqFbLtWBtnOz3lmZqZlMYyDc8g2m0V2GJBIJNsas3CBypUmRGJ+2pZ4zHU+POyUSqW2Zp7tPCeDwWDDYthBE41GMTg4KMgN+urVq6aFsGpIYjGcqHAdpGkawWAQwWAQb968wbFjx9DT0wOCIECSJCwWyy6hxWKxgPnDP8QLgwFTvb11X1sul2NoaIh3yW9sbGBjYwOxWAy5XA4Mw0Amk0Gr1cJms6G7uxs6na6t7/99pLu7GwRBVGzi1Ulsbm6KYfptRBTDREQqUJ4fNjc313EXm2w2W9URtB9ZWuUolcqmxbDV1dU9X9kQMikU+pktLi5iZGRkmwXeYDAgnU4fWGmOEJHixfg4Mhk1/kniv0Yia4CJjuH/kv//YnZiFCpr5VyZcjEq+Lf+liDbv0qlQnd3N1ZWVnbtVzKZhOb73+e3CWCX2FU+ka73nbx48QI3b95sKquuWCzW7QhZD4IgcObMGXz++ed7JpjXE4C9Xi/Onz8PnU6HcDiMsbExfPXVV217fZ1OB7fbjWg0ivn5xp1XrVCr7NJqjeDXP/73OPHsJabOnKx6DNeiUjnfTmpdO7iJh2kPOp1arVa+DKgRyp1k9QT+cNjStIuv0QWXasdxIpFAMplsm1Mhl8u15FLudEiS3OaipigK6XQaSqWSzwcjSRIKhQLZbLZjnQ37RalUglwuh0QiOfTdM+PxeN1xKHe9+rznY7zeGANAwOtdhtUa2XUt23lOCnXPSaVS2O12Prcon88fiCsM2Dr+C4UCbDZbTYd8KBTak/uX0EXUp0+fIhgM4syZM3A6nSiVShU/b9JuB/nf/rf4uFjE6uoqQqEQkskkCoXCthJ8h8MBl8u1TfB2u91Nj8NFtrBardDpdB2ZGb2TYrGIeDy+LU5BpHlEMUxEpApcfpjT6ey4QWWtG/9+ZmkBwMcff4ze3l5sbGw0vALbiKumGcJhCy7dm8bNydoDFqGfWS6XQywW2zbhkslk21br9xshQm1Oo8H3e7+HxDsDDIYkvr35A/zttX+NW56beOCp/L7LxairAvIlZDIZ+vr6+AHcTt6+fcs7wsoFrmpiV73vJJvNwufzNZUfViwWoVAoGn7eTpRKJa5cuYK7d+/ueVi1RCKBRqOBVquFxWKB2+3myy04EaS7uxvz8/Nt65J46tQpkCSJwcHBfW8rXq/s8hP/F7g5eQs2W6TqMVwLIQJ4vcnO8vJy28UwkiSh1+sFO2bLKb8O1Xp/lTp/elT+qsLfzol0OxdcNjc32yaGcYsSB9Hhbj8gCGKX8L6ysgKXywW9Xs+PWdbX1wVFD7zvhMNhGAwGeDweLC8vd9yiZiMIEce569UL2wk8KG1drxYWBvHpp5/j12bu17yWCV3QGRgYAEVRCIfDyGQyB36eRSIROByOqmNilmXx6tWrPXntRq6DgUAAFEXh93//9+s27uHGUn19fa3vZIuwLIt4PI5IJIJMJoNSqcSPRSwWC9+g4rCj1Wpht9vh8/kOTelhMBiEXq9/L8T+g0YUw0REakBRFIxGI6LRaEd1Zqo00K3mYmjFAVAPt9sNu90OhUIBj8dTMcOsFo1M2oW8j/LPIJDrwd27V/A0M45lUy+W9b1wYXeZwdzcAAIBNzyeVQwN1c/kiEaj28QwiqJadhm1gkKhEHTzLnfa/ND0bXj7ljA7Plz18ZwY5XK56trrSZJEX18f0ul0xcDRQqGAtbU1sDsErlZFW5/Ph8HBwYYHY1qttm2CkcFgwPXr1/FXf/VXDT2v0fNSr9fj448/rvkYkiRx4cIFfPnlly1fr44fPw7b16WcXLfDZkqBWynXq1V22aogI0QAr/caexEc7XQ6USgUmirtKl/NrvX+dnb+pNak+M6rH1Rt6sBNsmUUhaJcjhfj42XZX9uPY6HHNXdcRK1WYHCw4fdajcXFRfT09LyX3bZIktx1XDAMg9XVVWxubkKpVCKXy70XZYHtYmFhAcPDwzhy5Aiy2SySyWRHx19UQ8hk98X4OEIhC/5d9NchL2yJVIWCDJGIqe61TKhQSJIkAoFAxxxj8XgcDocDBoOhotsqGo227V6/k0YXnoPBIH72s5/tm8jFMAzW19d5F3M2m+XLJ3U6HSwWC7q7u2EwGHY9l6ZpLCwsYGFhoaYQq1Qq0d/fj8HBwZajJ4Ct47BYLKJUKkEqlUImk+252CaVSuHxeLC+vn6gC9uNwjAMlpeX4fV6kc/nO97N1smIYpiISB2KxSIcDkdHdZesNJCrHFJswc9//gkKBRkUiiI+/fTztgliJpMJZ86cQSqVAk3TDbe5Zlm25o2nkrBVKUy7nPLPYEHXj7/p/zP8C/r/jP8X/m8wP4viW66fAAA/WYvFjPjLv/wGABavXp3AN7/5k7qC2M5Mpnw+fyClOfl8Hq9evapZolD+GVqtwNWr90CtSfGNjZ9idmJYkDhx9OjRuo/p6ekBwzBVw7uDweCerMqnUilks9mGOvdx5R3tbI7RSD5POGyBz9eL+fmtRgYsS+Kvnf0pPvF/UVMwEipuaTQaXLt2Dffu3Wt6YHf06FEMD28XSsfGxhAKhRr+3Kq5qyqJJo0IZ3vlgN2+X7UF23Q6zQ/a24FSqYTRaMTc16JUowgV5XeWoH5j46cYnpvD7NBQxcky9zsZRW37Lnc6zI4de43Xr4/xP9c6rrnj4rHBAFy/3tT7rQRN0wgEAhgeHn7vxDCWZeFwOLC5ublrDFAsFt+799suZmdnIZfLYTabYTab+c6JhUIBoVAIqVTqgPewPkKuMTmNBg+vTCBzSwcqtXUtMJnisFhida+XjTilO60xQzweh9lsriiGVWvWc1A8e/YMGo2GX2jaC1iWxdLSEt69e1dxDEDTNPL5PEKhEKanp2G323HixAleFAuFQnj69KkgN2I+n8fbt2+xuLjIl4E2SrFYRCAQwOrqKqLR6DahVSaTwWw2w+12w+PxtO1eW87AwAASicSeiaZ7ST6fx/r6OpxO56ES8joNUQwTEalDsViERqPpqNKLSsJCpZU/n68XwaAdcjmFeFwOn6+3LWKYy+XCuXPn+JWgbDYLkiRrtnqvRC2BpHwSPWk9WTVMu5zyz+DGz+/gN2N/jqTEgH8i+4cgSRY+Xy9WVjz8ZE0mKwBgodenkUxqEQi464phO1doC4XCvocVRyIRPHr0qO5nvVOIsFojuDxzHzcf3MItzc26YsKRI0cqrhqW43K5oFAoarqGuEGGELGjUWdJenQUGgGCHYfH48HGxkZbV9GErpJz4kEyqUU8bsLg4DyKRRlOPHtZt5S3kdVRvV6PTz75BM+fP28oNFilUuHUqVNwuVy7/kaSJC5fvoy7d+821J2t0nWpUpme1Ro5kOYf5VTbr1oUCoW2DdBtNhvS6XTTooZOp6saul/OzhLUWdUwbmluVj0vuYm0KpPhnWHAbodZIODe9nOt45rbxuaVKzjZ1LutTqlUAk3TIAjiUJfG7aRQKEAul8Pr9SIQCBxYVtNhhKKobbEMKpUKOp0O3d3diEajCIVCHe2sELrgY7VGcPPm5/D5elCeGVYPoaXKLMt2nBiWTCarlqtXuh4eVHMRjpcvX6Kvrw96vR4Wi2XX+DGXyyEQCGBzcxOpVAr5fH5bZpjdbofH46koYBYKBTx+/LiiQ78am5ub+Pzzz3Hs2DEoFAo8e/as4etmPp/H/fv3cfLkSQwKdPoyDIP5+XlMT09XvecVi0W+GcHr168xNjaG/v7+trnFRkdHQVFU25sr7CfxeBwGg+G9dEPvF6IYJiIigFKpBLPZvOcZV0Kp5ACovPK384bW2sRApVJhbGwMvb29u25GyWQSNputqjtoJwRBQCqVVhUSyifRllz1MO1yyj+D297rWFrqwffp70GOAhiGAMBClUnjb6T+I/5C910o3AUABJJJLQACHk/9VcSdE1+KovZ1cBgOh3Hv3j3BZRPl/1b7XSU8Hg+OHDlS8zEmk6muk2Vzc5NfnRUS6i1EjFBlMvjOD7bKul45nYBAMay7uxuFQqGtrjCg/qo9N0D+C913QRAMrNYo4nETwmEL9Po0ps6ehM0W2fad7BxUZzIZTE1N4ejRo4LEV4VCgUuXLiEUCmFubg4bGxtVB7harRZerxf9/f1V3wvLsiAIAhcuXMDLly8FlwiWCymX79/Hi/Fx+HynkExqYbVGUCzKeHGbe//Tw8P8Y9s9WanFTnGnmuheTjvEFoIg0NvbC6VS2VLQs9VqFdwFq7wENQeBmYk77jE7HWYezypevzbxP3PH9ZLHg9/8t/8WP/vsM+TUav64fjAxgaE9ckgwDPPeiWFcCRHwy8YtIs2Ry+WQy+WQSCTQ09MDo9GI1dXVjv1MjUaj4GygZrr62u12QY/rRDEsl8uBJMmKYkCl7sp75Vaute1yEokEXr58CWDLVe52uzE8PAyFQoE3b95UzbfLZrN8Y4xXr16hv78fR44c4ecD+Xwed+7caeoYble22suXLyGVSuuWgubzeTx69EjQ4g0HRVGYnJzE2toaLly40HI8ycDXWbid3jlSCCsrKxgYGBAFsSYRxTAREQGUSiUYjcaOEcOEtkj2ev2Ynx8CRclgNMbh9e4u9dx5s9/ZplqtVvM25a6urqoDoXg8ju7u7obfRyVr8s59smpqh2lXQt5Vwr/r+U3ICxTM+RgmJh4CAM6sPscf5v4/SCb1WLgwiO7u9YYyw3au0BaLxbrCXrsorq+D+Z/+J8iPHxc0MKskkAopL1OpVDhz5kzN1TelUgmXy4Xl5eWK75tlWczOzuL169f87+oJcULFiFOTk3xZl+/GDfTXfDfb97mSEJbJZLC6uopwOMw7c0iShEqlgslkgtPphN1ur/p5KJXKqu3dy4W7zGU1HrMXUSxK4XBsYmBgDl6vHyprYVcIfKVB9dzcHKLRKC5cuACVSiXoPdtsNthsNhSLRUSjUf79EQQBtVoNk8kEjUZT8b1RFIVAIIC1tTXEYrGWBlnc+8lk1Phn6/8VNjdtiEQscLk2eHGbOzYv368d9rxX1OpgWY1WGjEQBAGj0QiHw4FSqYTp6emmtwUAXV1d+xqmW6nJgckU5382q6KAH/j49m0MLC4CAJb7+rZ9t/Wcp81CkuR7JYSVI5FIDkVp32GgUChgbm4ONpuNH7+k02lEo9GmOrruFSRJwuVyYWVlpe3b1ul0gs/DThWYC4UC9Hr9LnGl0tikllu5UJAhn1dhYuIBTKa4oAZM9bYNVBfVaJqG3+9HIBCAXC4XHIfAuapWV1dx4cIFGI1G3L9/vyPE3BcvXsBsNld1G7Yi2gFbC6y/+MUvcPr06aYjSjweDyQSCWZnZzvaESoUmqaxuLiI/v5+MVC/CUQxTEREANzFstEywL1CqKWds8zXWu3aOekeHBzE0aNH+c5UQlcB0+k0WJaF0WgU3MnKarVWFMMqCQGNrnZWmqjNzAzir9w34UgEYWM2sZFzoutEUJAIxmGxWHb9rlQqQaPRNFQ+1gyFf/bP8PFPfwqapncNzNpp/T958mRd95HH40EsFqu48goAMzMzePPmzbbf1RPietQBnAs+xY9K3wIrqS5GlA84Ryp8H9XI5XLQaDS8IJZOp/H69etduSKqTAbjX3+WkUgE8/Pz0Gq1GBsbQ3d39y7hiCRJmEymiquc5cLd7MQwruaEibrVBtVZvx+J//Sf4P/ud9F//rzg0FqZTAaHw8Hn5dSCYRjMzs5iZmambQIv9z6+j+8hHjdCqcwjn1fC6dzY9Tm0s1tho3R3BwCw8Hr9da83KpWq6dBgg8GArq4u0DSNYDDYlrwSrgvZwoLw61mr7Lwul/986v7Wdfz+5cugJRLeGQb88rsVcjw2w/vQ4WwnnPulVCpV7Ngr0jyhUAihUAharRZmsxk9PT0gCALhcLihkrO9ZHBwsGUxrHycAGzdn0r/5X8p6HwhSRIkSXZUMymOdDpdsUy8kjBQaRwSiZhQKMgQi1lAUVLcvn0NWm0Gr2VHEHQ5EexxQIXq77vcVZab2D3+qucYY1m2qc81l8vh7t276O7u7pgOsgzDYHJyEteuXav4t0ePHrUs2iUSCXz55Zcwm80YGRmBy+USfM232+3QaDRYWFh4L4QwjlKphI2NDTidTlEMaxBRDBMREQhN09Dr9R0hhjWyGlJJRCq/Me+ceJrNZn7Q0yihUAh2u13wTdnj8VQssXsxPg4ZRUFGUVBlMk2LOzvfu8USw1vNURSyCvzB2h/jBxvfxssTpwRvT6PRVFxBLRQKUKvVeyqGRSIRPB4YQOrmVrbPTvGrXXlLAwMDcLvdNR/DtXNeX1+v+Pf19fVdQpgQPvF/gZvrt+BwbODhlQlB4qdWqxW8/WKxCLvdjkAgAJ/Ph8nJyYqDoUqfZTqdxpMnTxAIBHD27NldFv2urq6KYlj5+cW5HIW8r2rC4anJSXx66xZusSw+T6UwNjYGj8fTtsl/LpfDw4cPBYkzzQTeJ7/acrVKpTTk8iK02t0Ol0bD8aVSKex2O9bX15t2LZSX6BqKCXwS+3ndJhPNhCArFAp0d3dDJpNhfX297ROYI0eOIBAI1My3bJdwXm87O499Du67dTqdUCqVTb/+hwLXVY1hGESj0baXeYv8knQ6zU/UdTodPB4Pn9t00FgsFjidzpYqFMrvbQB+2cTiVP1xkMFgQLFY7EgBIZvNwmg07vq9Wq0WlPVrscSQz6tAUVLI5SUQBEBRMvjyXvw/Ev8Y/Y8X8Dc8PwJQuYNuvXiHvVzgoWkam2/f4vIe5aA1QygUQiQS2bV4PD8/31BpZD2i0SgePnwIh8OBs2fP1r2fWK1WWCwW+Hy+97KcMJ1OQyqVdqRg3cmIYpiIiEBKpRJMJhM2NzcPelegUChgtVoRDoebev7OSQo3OZFIJC2t1MdiMdjtdsHuMJPJVPF95DQaFOVy3Lx1C0W5vGlxZ1e55ddusem1Ufxg49uYnRiuv5EyBgYGKooOuVyuIVGmGRYXF7d9VztLydox2Oru7sbJk/XjrK1Wa9Xvt1Qq4cWLF029/uc9HyM0bsHUmZM1BaPyAb35N39T8Pa58/ft27d49+5d1cfV+izX19dx584dXLt2bVuJXF9fH96+fStoFboVtp27mQy++uorzM3N4dy5c4Ido9XIZrO4c+eO4PKgZgRYIaXbtSBJEj09PXA6nSBJEmq1GjqdDqFQqKUQ3PIS3W/P/RDfefPDuk0mPB5PQ69hMBjgdruRyWT2zL2lUChw7tw53L9/v+pj2iWc19tOvWNfaLl/M3RiKVejSKVSyOVyZDIZbGxsVHXhiuwNqVSqrd1i20Grolyle9tkfz8+yufrCgl6vb4jy3NJkoTT6ax43zKbzYLGolZrBBMTD3D//iUolVtZspubZkSjWwseG6+74MytwnejH3efbglf+bwKOl0CwaAdhYISPT2BbRmY5exV92OOndfivWwSIBS/379NDCsWiy1HAVQjGAziiy++wOnTp2EwGKBUKreN1UmShMfjgVqtxtLSUkeI23sBwzCgKGpfYlveJzrnCi8i0uEwDAOSJKFQKDpCdR8YGGhaDKt2Y+7r62tp4MeyLG/TFep4OHHiBL788kso0+ltN+92iDvVyi1hRUOOMGDLFdbfXzmdKp/P71n2DbD1ue50Ye38fCp9p0I7M3JYLJa6DiOua2i10FGfz9dUi+dw2IK7T6/gZ8RnYJ+SuKqq3smPe89rv/IrcAksU+vu7gZN03j8+HFNIQyoP3BNJpN48OABrl+/zjso5XI5RkZG8PbtW0H70yyV9i0ej+OLL77AhQsXKnaCFAJN03jw4EFDOTnNnKPVSrdrodPp+BVdl8tVMTi3FbeEKpPBry//e/yT4n+NRMKAH5q+DW/fEmbHa4vllUqmy1EoFNDr9VAoFCgWizCbzVhdXd3zcmqn04kzZ87g2bNnFf8u5HszGo0wm81Y/Drrq9nt1GJ9fR0nTpxo6rn16LSQ70aRSCSQSqXw+Xzv7cTtMMCybMeIYblcrmUn6c77B/f/wWAQvb29NZ+rUCjaUs7dTgiCQF9fHxiGqdi8qaurq+Y1rJyhoYVtmYf/4T98GwALmayE3yv+Kf6rhf8V/4fuN/Az4jPIZCXMz7uRyQyAZbciJTIZLdzuVUFZk+1m57X4oDszA9jVZMfv9++pGyuXy/GLQCqVCr29vRgfH0d3dzeUSiWy2Szm5+ffS0dYOevr6+jp6QHDMB3p4uxEOuMKLyJySCiVStDpdB0hhrndbpjN5raVTEilUoyOjra8nXg8DrPZDI/HI6izpMlkwtGjR6H/5/982827miDRyIpXu6zpBEHg3LlzVXO0CoWCoA5/zcCyLF6/fr3rBl7t8+EEMJJk8fr1sbqdGbdtU4CIpVarQdN01Zusz+eru41KNNLJj3vvXoFlajqdDnq9HpOTk5icnKz7eCHHWDQaxfT0NMbGxvjfjYyMYH19/UAmDJyYdfr0aXi93oafPz093bBIU6lTpJBV6Ebz/06fPg2r1VrzMY1MEneKxKcmJ3HzwS3gMvD93u/BYonhpbW2WK7RaHblhZnNZuh0OigUCkilUj4HhiAI6HQ6pNPpPRfCOPr6+qBUKvHVV1/tKhOqd20NfvObOHrtGiQSCZLJZNVFl1bdDul0GoVCoaUmBO8jMpkMMplMFMI6AC4eoxPymBq5rzS6EBaNRuuKYRKJpOOOx56eHkgkkqodre12O7RareCMqvJ70+joLIJBF0olCf6U+B0M9C/Ad6Yf7FMS4bAZFCXjhTAAIAgGg4PzsFoj++7M2nktblfUyE4aOa4ymQz6+vpAkiRKpRKePHnSln0QQi6Xw/T0NKanpzE6Oopjx469F25hIWQyGaysrKC7uxu5XO6Ded+tIIphIiINQNM0jEZj046sdkIQBM6cOYMvvviiLWGJp06dalt+SyAQwODgIPR6vaCg3+HhYcx897u4hfrCVSMrXu2ypp87d66mC4SiKF4Mo2kaoVAI0WgUmUwGNE1DKpVCo9HAYrHAarU25FpYXFzE7OysoMeGwxa8+vIovh37If53yf8JBY0cDsdmXXGJQ8gqkkwmq3q8ZTKZpssomunkV6+1tkqlQn9/P++se/HihaD3KPQYm5mZgdfr5Ts7kiSJS5cu4c6dOwdW0vT8+XNIpdKGSvjy+bzgY6wSja5CNzJR0Ov1dR1YAAQ72srPkR+avo3jH73hrzmz48MY0cwL2o7D4YBcLofZbIZGo4FcLkepVEIqlUIsFkMul9smYBuNRrhcLvT392NpaWlfVmydTic+++wzTE9Pw+fz1b1PXJqextVbt7B+7BgiXwt9ly5dwk9+8hPBJReNTsKz2eyeiGGHcUVcIpHwHeX8fr+grCORvSWTyVTMojoIGrnG1cuw2km9hTCpVAqCIDrimGRZFqVSCW63G0qlsqoQBmyNk48dO4ZHjx41/DrXr98DAMzPezE46MPGdTdUKOCq6h58vl4kEnrEYmawLAmCYKBWZ+H1LgP45T1RVvZ5PTl/XpAo1Q4hrVLUSKPX5p00c1wFAgEYjUZIpdJdTrFar9PKfu5kenoafr8fExMTLUdJHBZSqRSi0SgMBkNHmDc6HVEMExFpAJqmoVAoIJfLO2JQoNfrcfHiRTx8+LClwf+RI0fQ09PTtv0qFotYW1uD2+1GPp+v+1kRBIGRiQksOJ0ovHoF1HgvexlEurPT0plXryD5/d+HtY6wwLIsEokE3r17h9nZ2ZoTR7lcjv7+fgwPD9ftRJdKpTA1NSV4/yMRE74d+yH+YO2PUbJJ8CeSv9dWcQnYEnyqHWutuHMqdf+sR72BDTf5f/v2LbLZrOBOXEKPMYZhsLi4iKNHj/K/U6lUuHHjBh4+fNiUa7MdA8Fnz57BZDIJzrFrVZyp9XlVGtg3Ip6NjY0Jag4gdPWz/BwBgK8i52AdiTQsml+7dg0ejwfZbBbxeJx3OVUjHo8jlUrB7XZjeHh4z7JTdqJQKHDy5EmMjY1hfX0doVAI6XQaFEWBJEmoVCpeqLN89BE2hoYQ/853+OfL5fKan3/59xvI9dScLFU6FvYq1+SwrYZLpVJIpVIEAgExG6yDyOVyexqB0AhCr9GRiAkmOoJfz/57fF/9PUELYUIXVCt1Z9xrGIbB+vo6VldXEYlEtomCKpUKZrMZLpcL3d3dFR36XV1dgisVdnL9+j1eFOPgxitGYwI///nHyOflUCopfPrpF/znzN0LZRSFG3fuAIDg/Nt2lTiW35ebEbJ20oh7nyOVSoGmaRQKBUFzpkb2sxHRkMtDvX79+gcjiAWDQWg0GjE/TACiGCYi0iClUgl6vb4j3GHA1ur/lStX8Pjx44ZXAAiCwIkTJzA4ONj2/UokElAqlejv78fs7GzdgRxBEBgcHITD4cCbN2+wurpa8XHlbi+r1Yre3l68ffu2qZyqnZQPQgwGA87/9KfYGBtDuE75qN/vx49//GNBnz9FUbxT4+zZs3A6nVUf++bNm4ZECoslhh+avg0A+M+mb2Fi/CEYhmgom6kepVKpakloqyvXlcrnag146nXz4wZfCoWi5urxThpxFK6srGwTwwBAqVTi+vXrmJubw8zMjOCMimqfS6MrxTRN4+XLl5gQ+B6qnWvl1NqHWp9XpYG9ULHR7Xajq6ur7r4BW45FIdeA8nPkh6Zv47il8a6n3d3dKBaLDefDca7ReuVIe4FMJkNPT0/NRQ8GQPj3fm/X76VSadVjuNwB0Z0I4DV9BHp9GjeWvsT02ihg/eWxUz4xLG/aslcQBHFoRDG5XC6WRXYgNE23rVNvq9RbPOOwWGI4F3mKv7v+z5F3qbBoGWh526VSCZlMBsPDwwgGg/vS0ZSMRkH+b/8bft7djUiV7yCXy2F1dRWrq6t49eoVjhw5gv7+/m3fGUEQOH36NLLZbFs7Ge7MGCsfu5RHCHBwolS9xa6d90fuOT3qAD7xfyF4HFB+X46sNCZkVbrfN+Pe51y/QgXUcsEtGLRjauooTpx4U3Fc+J0f/ADDX4/rhIzXKIrCw4cP8fHHHws+lw476+vr6O3tFcWwOohimIhIg5RKJVitVkQikY4ZaNtsNnz66ad4/fo1lpeXBT3HarXi5MmTe1oCEAwGIZPJMDQ0hLm5OUHCjk6nw8WLF5HNZrG2toZIJIJ0Os2LMGq1GmazGV1dXfwKT1dXF968eQOfz9fSd/JifBxWqxWmv/W3oNFosNHTg1iZS2InLMvi3bt3dQPZK1EoFHD//n2Mj49jYGD3YDWbzQoSKcrxqPz4xPBz/KLvCv5h7I8x2zXckM2+Xi4Tt9/VJrCNrFwLHZhVWyW12Wx8eWItSqUSlEolUj5fQ7lW9SgfLOYrdOIiSRIjIyPo7+/H06dPBXU6LP9c/P5ufPnlVfT3L+M3An+Gm5ONrRRvbGwgHo/XPb8lCwv4xj/9p/jZZ58hWkNc5L6HUMiCh1cmBK8qN+vkNBqNOHPmjOCJqE6nE1SSzZ0jPxn5azjetXuQXQ+JRIKxsbGmRQu5XL7vzopWUavVVYXGcgfEb03+OYIuJxBl8Qdrf4wfbHwbL0+c4o+d29ev49bNm9uOBc0BdTrrNAiCEIWwDqRYLO6pYNsIQp2+VmsEwW868H88+w0EzzgEXeOEbHt5eRkGgwFOpxNGo3FPy71pmkb2f/lfcP7f/3sEbtbu6stRKBQwOTmJ1dVVXLhwYVv5tVQqxZUrV3D37t22Cnn18i9zGg3ufPQRVJkMhu/P4i8T30BCZqjrnOXeb/kC2bngU9xcb84x1qiQVa35VCPufa1Wy587Qs8hbj+DQTuCQQcAFnfvmnDs2OttC7unJicxPDeH2aGhhsYW6XQa796927PGLZ1GLpc79M1k9gNRDBMRaRCuQ4fJZNqX1TGhKJVKnD17FqOjo/D7/QgGg0gkEvzEiyAIaLVa2Gw29PT0CMrhaQcrKyvo7e3F4OBgQ7lEarUag4ODglxrcrkcp06dwsjICPx+PzY2NpBIJBpaDVGr1Th77RpkNhtkAGhUdkmUMzc315QQVs7k5CTv2iinUSEMAB8EPjb0FsNzc7ilETaIBLaCZoVkxhUKBZAkWbFcUi6XQ5XJ4PzXQanVMjIaGZhVE1NGRkbq7iuwlYelUqnQ9+WXuLZjcFfN7VS+eutR+Ss+pnywmPiVX6n62clkMphMJkFiGPe5+P3dWF3thlxewNzcCFadTgRdTgR7HFBh+Y5OrAABAABJREFUu/uwlmNreXm5rhjm/B/+B5i+Xl39s9/+7aqP+7znY7x2HcWPSt9C7K5FcJlFJddYvTIQq9WKS5cuNbR6a7VaBZ0z3DmiuZnFj/BrmJkZbKgk9ezZs4IclNXgOkseJiwWS1VHRbkDoiiXI9jjQCxmxA82vo3Zia1unFyYM/f/3HGq0Wj2LDxfKpUemqwUqVTaEbELIrvhvheZTHbg563JZKoZU1COylPAnGd01/2iGkIWwoAtx38ikcDAwAC8Xi8WFxfbvihM0zTu37+PdF8fEjvEcyGEQiG+JG6nIDYxMYEHDx7UdYg1k9tV6zncfcfX1YcfDn2n4iJgpfti+QLZj0rfgsOxgZVx4XmgHI0KWTvHXeXvzToi7F5pt9v5/5fL5YLOIW4/p6aOAmDhcIQQDNpx//5lKJV55PMKTEw8hGo8w+9fTqOp+31xf58eHob9wQMU/+iPIGuy8/ZhI5fLHUh582FCFMNERJqgWCzC4XAgk8l03IBbq9VibGwMY2NjYFkWxWIRLMtCJpMd2AqB3+9HX18fBgcHMT8vLKC6GdRqNUZHRzE6OgqWZbG2tob5+fmaJa06nQ79/f3wer0NrQBHo1G8fv26HbuN58+fw2QybZtkN2Pn5wYu08PDWO7ra2gQOTw8LOhxLMuCoigYjcZdYrBOp8Opycm6GRncgIdak+IbGz/FrGoYOVQecFYSU9xuNxwOh6D9zWaz0Ol0eHn6NAqFwrbPpNLgc2ep4n+n+e+2Og1iu3BTPlj0bG7W3B+hGRXc5/Lll1ehVOagUFDI55XwZ3vwP+v+PjxzAZxQvak7gObY3Nys+5oLf//vQx8O42effVbzcf6sBz9zfAaDIQkiwQjKC6mEKpOBjKJw+/r1XccnSZIYHR3FyMhIw9cqt9uNqampuhMz7jU/7/m44QyVo0ePoru7u6H92olSqTx0wkdXV1fdhQxeFEMBKk8QL0+c2va3nWHOwNZ3thfIZLKOcW3Xg8tpFOroFtl/KIqCTqc78MVPqVQKp9MpaGGlURoto1pYWMDQ0BC6urqaWrirBsuyePbsGUKhENBCA6RUKoVHjx7h6tWr2+4lcrkcV69exevXr2uORZvJ7ar1nBfj48hk1Phh4ttVFwErLfxtWziUkFuubE1zpZ6NdHEuH3c1U5IIYFscAEEQMJvNgkL0rdYITpx4g7t3TUgk9MjnFSAIBrGYGRQlxf37l2H6Vhy5id2LkzKKQlEur7p42bu0hOG5ObxyOID/5r8R9D4OO4VCge8CL1IZUQwTEWkChmFAURT6+vqwuLh44CuG1SAIQlAo+l7DsiyWlpbQ39+P/v5+LC4u7vlrEgQBt9vNh/hHo1G+3JIkSb7cUqPRNJwJwrIsJicn2zbhomkar169wuXLl/nfCW0FDmx3MnEDhAd18rTKcblcgsUlYEtg0mg0uyYHJpMJt06f3uYCqYbVGsHlmfu4+eBWQw42jUaD06dPC97XRCIBm82Ggk5XcYC6cz8jERMKBTmk0hJKJSl+MvDXoLmZ3faYnauQ9VreW61WwflFVmsE4+OvsLbWjVxOCYaRIJvVIpk0AmARDDoxODgPr3cZVmukZhliKpUCwzA1haVif39NRxhHM3khleDE0ls3b/KDVZ1Oh+7ubvT39zfd0ValUsHj8cDv99d8HDfI9894QBAMetSBbflWtWhHkLZCoRBUzrlXmEwmGI1GyGQySCQSEAQBhmFA0zSKxSJomgbDMGBZFizLgqZpqNVqGI3Ghhpk7KTScer1elt7M1VQKpWHYuDPdSBdXl4+lN0vPxSSyWTFxZ+DYGhoaE/EsK+++gpKpVKwQwwAfD4fhoeHsbGx0bbzbXV1tamg+0qEw2HMzc3tcpFLJBKcPHkSfX19mJmZwerq6rbzr9aCTS1q3YtzGg1efnYKx8NvqrqzKi38NdNYqN3UK0ms5Mqy2+0wm83bHud2uwV3lCx/3yTJ4v79S6AoKeTyEpTK3K7FuPJy/UqC5M6F4uWxMVwU+gEcchiG6Zjcw05FFMNERJqEW0kbGBiA3+8XHB7+ocKyLHw+H/r7+9HX14elpaV9e22lUik4iFsIoVCorgDSKOvr60gmk7yLSOhKbbmTyVBM4B8a/hizE8OCrOPAlojQiLgEbIlhlcLrJRIJTENDuCMgywtoPE9Ko9Hg6tWrDQm8nAtHo9Hs6tJWafBJkiyfVQEQyJzR4sGJ2mV+9c59uVwOl8sleBIzNLSAb37zJ5icPI5EwgiSZBCPGyGRMNjctIOiZFhZ8XztZqq+Usu5+GoJTGq1WtA+VRqUN9P5Mvad72Curw+yzz7DdasVWq22aQFsJ8eOHcPa2pqgc4cT924sfbkt36oWQjLq6iGTyQ7sXjE4OAiJRIJYLIZcLodCoQCapiGXy/n/ZDIZCILghTKlUgmTyYRvfetb+Df/5t9U3Xa9a83Oc40kyT0L9VUqlR0vLikUChQKBfj9/kPjYvtQiUajsFqtHdFF3Gq1oqurq2VBbOf5yjAMHj9+jJs3bwq+v5ZKJZRKJajVaqRSqZb2B9iatHNu+2bKFCsxPT2N/v7+iiX3BoMB58+fB0VRePnyJb+QUmnBRghCGu804s5q5TntpHycVunz2OnKmjpzBidPntz1OI/Hg9evXws+h3a+761SyRwUiuKuxbicRoMfjfwaqDUp4peNmB0f3vV37rt5YLOB/Lpi5kMQiTqpI26nIophIiItUCqVwDAMent7EY/Hsbm5eShWpA8KhmHg8/kwODgIt9vdVnv9flLPfdLKdo8dOwZAeOAolynRow7gD1//v3HtzT3eaVXP6q9SqXDlypWGxYhsNguptPLtY2hoCCsrK4K200jXRpfLhTNnzjSVMUTTNBwOh6CyQYYh4HBsQCqlUSpJwDC7B0s7RTwh5/zIyEhDExiuU9Xdu1dQKMiRSumRy219T1ZrFMWitGKpYqOTCIlEApPJJEjcLR+cNtuqfb1YxNg/+Af1TFhNoVKp0NfXJ6gUmxP3ptdGt+VbVYMkyZaywoBfntMHMaEeGBgAwzBYWFjYJb7kcrm6nTgJguAboVSi0bIihmHw5MkTfPrpp20v31epVB0tMHG5caIQdjgolUpIJBL8teWghdbTp0/zgnazVDpf8/k8pqenGwoXp2m6bZ35gsEgv2DVTJliJTjnZa3sWblcjnPnzqG/vx8vX75suunL+0q9cdpOV1a3xwO6QjSEVCrFkSNH8PLly4b3oVbnTmD7eOQxexFXc/dqlpMyDINCodC2hbhOJpFIwG63d0TuYacithgQEWkRhmGQy+Wg1WoxPDyMrq4uaDSaXWIGV7KoVqshk8kgk8mgUCj4MPIPYYUC2Bo8+Xw+6PX6iu6iw4AQUaXV7VZzoagyGVy+f59v2V3ucLmWvIfXvWPbBnM7u7dxWCwW3LhxQ3CeVTkURVUtwTWbzbuaAbSCWq3GpUuXcOnSpabDtnO5nOCSLIslBodkE387+q/gkGxWLAfkBoec2CRkMmA2m9HX19fQfnOCzalTL/DNb/4E4+Mv4XBsoliUVi1V5CYRpyYnBZdJN+OaLA/2JYitDDEhxONxLCwstMVJUAmn0yn4sVZrBF0ngnj52am6wqHNZmu5q5xCodgT8YNhGGSzWaTT6YpCm9frBUEQWFpaavr1WZatea2oda2pRiqVgs/na2p/aqFSqQ5csKiGUqlEoVBo6bsQ2X+4Urq9yrlrBIVCgYmJiZaaT0wPD2N2aAjTO7JCFxcXGxLraZquujDWKOWLo81cT4RstxY6nW5rYWDH/b1Zdo7V9hpuPtEKOp2u4bkI93k9OX8eb37nd4Df/d2qjx0YGGh63G+1RjAyMl9x0a3aeKTWd9Cp94i9YGlpCVKptGM643YaojNMRKQNcOVIxWIRarUaOp2Ov+hwVlyCIEDTNFiWBUmS/EBYIpHwjykUCkgkEojFYnVLSBiGQTKZRCaTAU3TkEgk0Gq10Ol0Hd9Kl6IoLC0twev1Ip/P79nEeC8oFouCV2QbLSNLJpP8sVAtbHTnimklh0ulEknu56kzZzAyMYHe3t6WBNh8Pg+DwbAVdLuD8fFxPqOtFUiSxIULF3ZlTzRKPp8XHHxutUbwDw1/jO+8+SG8fUt4ad0qnavluBLa8v7kyZOIxWJIJBKC931nqYDX6695TJULoVqtVtC1oK+vD+/evWtocFieIZbPq5BM6hAOWwQd55OTkwAAo9GIkZERuN3uti0G2O12qNXqtpciNipkVoKiKDAMg6GhISwvL7fkEEun01haWsLGxgZ/3eBQKBSwWq3weDy4dOkSpFIpFhcXWx7813LcNeLy3LnN/v7+tn3/3ISwEyc6SqUSuVxuz5zFInvL4uIiRkZGBDtp9xKDwQCNRsM3cKp2v6/mEB6dncXw3ByW+/q25YvSNI21tTXB17t2imHlTYOavZ5UIhqNCiqJe/fuHfL5fFteE2ifu42jvCPi6Ozsru/27NmzkEqlePjwYVP3FofDgQsXLiCZTOKrr77aFStRc99UKpy9ehWs3Y5aPnmCIHDx4kV88cUXDW2/HtUyTWt9B+1yNB4GisUiVldX0d3djWKxCIIgQJIkCoWCuCgDUQwTEWkrXPfGciuq0OBsYEsYMxqNfOB2MBjc1VUwHA5jYWEB6+vrFcuzpFIpurq6MDAw0LKIsJfkcjn+4jw3N7dn+THtRuggo5kyMi68WiKRwOVy4d27d7seU8nCb7VGACu2ZR7tHARwPxuMRqgFBKbXI5PJQKPRVBTDZDIZJiYmcPfu3aZFiXYJYcDWeanRaKDVagUJdLMTw7ilubktd6LWoMpisQjaD6lUiitXruAXv/hF0wJwvfyQ8knEoMCmCEqlEsPDw5ienm5oP65evQefrxfz84NYXe3GykqP4HJJYMsl9vjxY9hsNpw7d66pTC6WZRGLxbCxsYF4PI5cLie4FEBoO/b5q1fb4ggplUqYnZ2Fw+HA4OAgQqFQxfOnFoVCAa9evarZfbBQKGB1dRWrq6uYmZnBsWPHtrW5b4ZUKtWQiCuUdDqNZDLZtkwTq9XakaUgSqUSqVRqT8LPRfYHhmHg9/vR29sLrVaLlZWVA5tIFovFbYH+1e733M87qVUKGAqFBIth2WwWRqOxoX2vBMuyNcWRndfqRhYaGYaBVquFw+Hgx+gURSGTyfCvWSgU2t7Yqd3lljs7IgK//G6PHz/Ou6I//fRTvHz5UrAjTiaTYWxsDAMDAyAIAhaLBTdv3oTP58PCwkLNMZNarUZ/fz8GBgYEi6JyuRwXL17E7du32xYrU63RQLXvQKFQfFBiGLB1Dw8Gg9Dr9fw9VyKRHJq5114iimEiIntMI4MlmqZB0zQfSmq328EwDJ8P8fz5c2xsbNTcRqlUgt/vh9/vh9vtxvj4eMfWxScSCWi1Wni93qpZNIeV8iwvod3qyjEajRVXoKutmO4cLO4cBHD/tkMIA7bEzFplU1qtFjdu3MCTJ08QDocb2rZKpcKFCxcEi0z1kEqlfImL//nzuplalT7jWgPbRoQSpVKJS5cu4fbt23ueHdVIuero6CgvKAnFao0gEjFBpcrBYEgikdBXzDGrRygUwhdffIErV640JIqsra3h7du3TYs09SaM3N/7BwaQa5NziWVZbGxsIJfLweFwNCSGRSIRPHr0SJB7ofx6cDcWg8vlwtDQUNMlKjsXZYQgNL8uHA63RQyTy+XQ6/Ud1cyGa0KQSCSwvr5+0Lsj0iKZTAabm5twOp0oFAp7FplQj1Qqte38qna/fzE+XlE4quW8aqTbbSqVaqgTdTW4DrbVKL9W/2jk1xpeaAwEAlCpVHx0gEajgcVi4UWwnR0l20E73W3A7o6IL8bHQRAETp48iYGBAf5xKpUKFy9eRDweh8/nw/r6+q5qBoIgYDKZ0N3djb6+vl3CkEQiweDgIAYGBpBMJhGJRJDJZFAqlSCVSqFWq2GxWGAwGJpy9RqNRkxMTODBgwdtE2MqLRRW+w5aKTE+zESjUV5EJ0kSJpOweIv3HVEMExHpQBiGQbFYRCqVgtPphP/5c+T+5E+QOH4caCDHYHV1FZFIBBMTE21ZvQPAlzVSFAWSJKFSqbaVhTbK2toahoeHYbVaGxZNDgKhwmIz3eqALYHQbDaDIAgcO3YMd+/eFfR6Oyf2OwcBOY0GC9/9Lq6UDZpagabpuiV4KpUK165dw/LyMt69e1d3kiqVSjEwMICRkZG2rtpFo1EMDAzg/PnzsPyrf9VU6UK1QZXL5RJcJsmh0WhgNBoFTaSa7arlcDgaGuhIJBJcvnwZt2/fbkhMqFae0Cj5fB737t3DRx99VLfDZbFYxPPnzwU3aqhGvZX7F+Pj6OrqAvlbv9XS61SCy90TSjgcxr179wSvpO+8Hqyvr2N9fR0ulwunT59ueIGkkZLncNgCak2K/+uz/xnHlt/y+1CNdpXLOJ3OjnKFcUJYJBJp2AEo0rmEw2FkMhl4vV7EYrEDOeYoitp1ju+83z+YmGjKod7IIg1FUWBZtuVwbi43t5og9v9n70+D20rzM0/0OQfAwU7sAEECJMBdEkWRovY9U6nMynS5Kmvc7dtV7i677G7H2B672x3Tc2MmYiLmiz1xv7S7Y+7tuLcd0x73jbpTbk+Hq8p2pitVytRGLdRGSZQoEtzBHSuxr+fcD8xzEgCxnIOFpDLxi8hQSgTAg4OD97zv8z7/5587VvtWvsqH4rsBc+/ePajV6rx5BUmS6O/vh1wuL/v9rFdny0qYTKaysSGFHRGtVisGBgZKuue1Wi1GRkYwPDyMZDKJeDwOmqYhkUiK5hoXgyAIaDSahnQjNJlMeP/99/HkyZOikSBCEBpJwng8MP7FXyDw8cfI1lEQomkaHo8HW1tb2N7e5soQpVIpNBoNzGYzzGbzvkfZUBQFi8XSdIV9SVMMa9LkgJLNZqFQKLC0tIT0n/0Z3v3iC5DxOG69846g10kkErh9+zYuX75c9Q2N3T1zu91Fb9QkScJsNsPhcKCtrU3QIo9hGKyvr6Otre2tEMPYbLZKi0Oh3epYXrx4gStXrgDYyT9yOp28QqZLLezZidzkyZMYGaksxvElN/euHARBwOFwoLOzEx6PBxsbG9je3kYikQDDMKAoCmq1GmazGVartW75I7kkk0ksLCzAZrNh+Xd/F9dRn9IFVrAUAsMwePz4cVkhLHfyXU3uiEgkKtravBJyuRxXrlzBnTt3eJdxlipPyHtdnouJRCKB8fFxXL58ueQYkkqlcOfOHUEOtlJU2rnvO3cOTE9P2QyUaqFpmnMpsHmRpYjFYrh3756gkpJS48H6+jpu3LgheIOE70KXXXz/puf/wODa67yGHrW+djnkcjmUSuWBcIWxTXEoisLm5mZeOVuTrwfxeByRSAR2ux0LCwv7Ui7JpwwvN1i8WuduOVpbWyESiWoWwwiCgEKhKCmMs2O1PBrFry/9Nf5d+l9ie1vDewMmmUzi888/x/nz57nNK7ajoEKhKOsuLrwHFwovfO9v8mgUp8bHAQDjp05xj9XpdOjv7+ca2aytrWF5eRkej2fXOaUoCmazGV1dXbh06VLRKI1CWFH+IFaI6HQ6/PZv/zZ+8YtfYGZmpuK8uti5Lif4lvpsjj5+jNYvP1Pvj35U8/ugaRoLCwuYnp4umSm8tbUFl8vFxVJ0d3fvmyjG5lgfpM2j/aQphjVpcgARiUQgSRKpVAr/9b/+V5ys0b6dTqdx//59XL16VZDjhmEYzMzMYGpqquxCjKZpbM/Ngfyv/xX3Ll/G4UuXBLlSQqEQWltbYTAYqirH2WssFgsvp0SxLC+WUjdpn88Hv9/P7fYdO3YMkUikorOg1MKencg5nU4k6rirKZfLBd1ICYLgdsX2g3g8DpfLhb5z5/B3fj/iBSVL1ez+Dg0NCe7GubCwALfbXfYxuZPvanJHjh8/DrVaLei4WORyOUZHR3Hz5s3dPytxjirlmAkR9Hw+H5fLUwhN07h3715dhLByKJVKjI6ONrTbLVtu0tPTw4U7r62t7XpvDMPg6dOngiet5YS+RCKBO3fu4PLly7yvX77OX3bxfdOxs2nzZnQAbcryu/716HBltVobXnbMB4qiQJIkYrEY1tbWeDdbafL2sby8zC1ql5eX9/T6k8lkvMrwqnHu8hFNpFIpN0bPzc3V5TrX6/UVXaIjExO4du86cA74L53/mLcTCNhxt96+fRtXrlzh3McSiQSpVAqpVKrk/a2w5LRQePnO9FjZ+9vJkydB0zTafvxjHL91CwCgbm3Fyve/D7PZvOte3d7ejvb2djAMg3g8jmQyCYIgIJVKIZPJQBAExGLx16IDPesIdDqdcDgcCAQCmJqaKhkHk5ub9tOPP0ZcqSwr+Jaaezw/fhxHjx5F4OOPa34P0WgUDx8+5N1UI5FIwHX/Pox/8ReQ/rf/LRR17L7Ol2QyCZ/PB6VSWbfctreZphjWpMkBQyQSgaIoeL1e3LhxA7FYDOOnTiFNUTW5WaLRKKampjA0NMTr8el0Gg8fPuRtX2ZvOtcBfJHN4vjx44I6sG1ubsJqtb4VYlhnZyfm5uZqeo1yAsHKygonhrF1/dWW2TwbHoZEIsHm0BA0KytobW2ti/tKq9W+FU6+Qvx+P06ePIm7d++WDSCuRG9vb15OBx9SqRQmJycrPi538i00d2RkZERQVlgxDAYD+vr6MDMzk//aVXbHEiroTU9Po6OjY9dk/82bNw0dH7RaLbq6utDR0dHwFuTZbDbvWlCr1bDb7chms3muPK/XW3MJSSHyaBQjY2N4mkzi3He+A4qiKj6nUukqC7v4Xo7Z8Zem38LFtrt1e+1SqFQqUBR1IIQnkUiE+fn5AyHMNWk8MzMzsNls6O7uxtLS0p45E9VqNZTxOI49fVq2Ach3psegPBHBcszOWziqVEFgNpthNBrh8/mwtbVVN1dcW1tb3kaR3uPBB599hl+8/z78X25MsPeQmeE+kGsMXrw4Art9Fb29/OZj8XgcDx8+xOXLlyESiSAWizkBrtT9LfceXKxEs9L9TS6Xw2QyQfT7v4/NLzeJFd//ProrbBizbrli4+PXpQNgKpWCSCSCTCZDIpGAXq/H+fPnEYlE4HK5djU1eDY8zDUQGJmYwL3z50sKvvJoFJJUCjcvX9712RAmE7wffFDz8W9vb+POnTtlnd3FGJmYwMXr13EjnUbif/wf96XZWSwWq3rT9OtGUwxr0uQAQZIkpFIplpeXsbW1xQku9QrinJubQ19fX8Wdv2w2i7GxMUELz9wJAcMwePLkCRiGgdPp5PX87e1ttLW1vRXuMJ1Oh9bW1orNDMpRbgLFvn/WFbK4uFj174krlbh16hTg9QJeLyQSCXp6etDX11e1KNbS0gKSJN/a8h+JRIJz585hcnKSO7d8BRuCIHD06FH09PQI3pmdn5/f5fApthtdzfeddXQJCTNm80nYnWeZTAZdNgvz3/89jn33u4hGo3kdqapxqVXjuAuHwwgGg3nu0lgshunpad6/txpUKhUUCsW+7LiHw2Gsrq7Cbrdz/0/TdEXRvdz5LfWz3EXfC4cDJ06cqHh8fCfrfMpmC6k1xLelpeXAZJ8QBFH3IO4mB5uVlRWYzWa0t7fvWSMgkUiE8zMzOMujAQiuCdu8KHcPsdlsUKlUWFhYqLv43NbWBrlczr3uB599xnVN/D+/bPzD3htdrm588smHABi8fDmEjz76lLcg5vf7MT8/jyNHjoCmadA0DalUyuv+Vkx4qXS/ZsPaszodPL//+7yOsRJisfhrIYhlMhl4PB50dnbm3d9VKhVGRkbg8/nySljjSiV++vHHODU+DsmXbj6jEUXvOSMTE7hy6xauX7u2695YD/EpHo/j7t27goUwIGcudfQosmNjePfdd6FsYB5dMcLh8E4mKkl+4+9ZTTGsSZMDhFQqxcrKCqLRKJaWlup+s2Nbg/f1lc+vmpiYECxIFU4I5NEoZP/b/4bQf/ffoaWri9drLC0tweFwIJFI1C1UuVEcOnSItxhWqZtT4aKVdYZMT0/XJIQVI51OY2pqCktLSzhz5ozghShJkmhra9u3Llr1QiqV4urVq9jY2MDnn3+OOCovGCwWC44ePVp19t7y8vKuf6vWbZVLZ2cnhoeHS4qbyWQSq6ur8Hg8CIVCXKhrMffKubExDF2/jpcvX2Lz8uW8n1Uj0lX7/ra2tvKuzfn5+YZP2FZWVrCysgKKouB0OtHX18fLNVUvtre3EY/H0dbWhv7+fiwtLVUcY8qd31I/y3MeLi2ht7e34jWt0+m43ftKVCqbzYWiqJq6xhoMBuj1+gPhCgN2xseDIsw12Tu8Xm9Dy6qLEf31X8f1SKRsA5DcP8vBzkFenz6N1tbWoo9pbW2FSqXC3NxcQ7KGSJLEwMAA3ty9i5GJCdy6eBEA8Iv339/1WLe7HQCDlpYIQiEV3O523mIYsOMyPnbsGFciptFo4A6FKt6jhIr9bMZsvZHL5V+bccbj8UCj0RTNx21ra9uV5xZXKpGmKFy7fh1pisK98+eL3nPKXf9Wq7WmY2YYBq9u3cLxGzeqaqyQN5dKpfDo0aOyWamNgKZp+Hw+aLXaqgS9rxNNMaxJkwOCRCJBLBbjhJBaXEflWF5ehslkglarLTrwbm1t1UWAYRdit6VS0H/yJ7yCImOxGNbX12G32/HmzZuaj6GR8A2+5NPNqXDRmk6nEQwG8fr167ofN0ssFsOtW7dw7tw5QTlera2tyGQyb60rLBeDwQCJRIJvfetb2NjYwMbGBgKBAOLxOLLZLCQSCVQqFYxGI2w2m+B8sFzi8XjRUPpq3FaFSCSSokJYKpXC69evsbCwwFtIyj2eeky22de70fEulqf5l+qEQiHu/xmGqZizVkgtHcBSqRQnRB8/fpwLNt4LUqkUFhcXodVqIZVKK+Z5lDu/pa6tQlFzbm4Ox48fL/t72FwXPoHNQnA6nVWHCNvtdqhUKqTT6QOTn3NQjqPJ3qJUKvdcnDAfPoxffutbiPPoPlgKdpyUpFK4cusWWltbQRQpETcajdDpdEXdzfVEp9N9Fblx7RrnCCvEbl/Fy5dDCIVUAAjY7atFH1eKZDKJ9fV1zgVnsVh432OEiP0mk6khIelqtfpANAupB2wWWrH343A48ObNm13GgMJ7mxCHvUwmq1kM29jYQPtnn9W8kcni8/mwsrICu91e0+sIhRUixWLx10ZcrYamGNakyQGBIAhud5umad4h0UJbCm9vb+Pzzz+HTqfDkSNHdlnicwWYWhaU3M3q0CEMrqzwzjEKBALQarVwOBx1d0XVE74THD7dnApv7CKRCJOTkw23wWezWdy7dw/vvPMOL7eTXC6HVqvdlSX1NsKWJAeDQc7t1kjRI1fcKfxeFU6khH6nc1+bxePxYHx8nJeTJ5e4Usl1saxHK/m4Uomf93+noiBcSO5OZSwWEzzxF+JIKzXOJZNJ3L9/Hx0dHdDr9UXDjhtFMBjklTuVe36TSQqJhBTnz99Hb+8cbyff2toaRkZGKgo5PT09mJ+fr9suMkVR6O3tFfw8kiTR1dUFgiAwOzsLhmHQ09ODbDa77+Ue6XQaJpOp6ozHJm8nKpVK8FhbKyRJYmRkBLdv3y76cz7zN3acvHn5Mm79yq/A+Du/g8JZh1arhdlsxsLCQsMdJGq1Gvd5bBD19s7ho48+hdvdLigzLJeVlRUcPXoUwI4DqRGCQLFGMPVAoVBgbW2tIa+910gkEmQymV35YMDO++zq6toVF1B4bxNyvz98+HDNmaAulwuRSllxAtdPMzMzey6GMQyDpaUldHd3g2GYb2yY/v709GzSpElZ2DKmSrCuo6mpQ7hz5wK8Xv7lJoFAAHfv3sWTJ0+4ATAUCuWVR7I3mJGJCcHvgb1ZxZXKXdbnSrjdbsjl8n0JleSLXC7n9Tg+3ZxyzxWwc4Oqd2h2KbLZLO7fv89rt9dms8Hv938tdpDa2toQj8f3rLV07iLi1Pg4rl2/zrVZz6Wa73ThAmVtbQ137typenFWy/e+GD6fDsmkBJmMGMmkBD5f5dLcXGFGSMm212vA9HQPbnS8i+vXrvFy3FV6v8vLy5iYmMBnn32GmzdvNsy1WwhfMXzn/FIIBPTY3tbg5s3LePToOO/7QTKZ5FWWTlEURkZ2d8atluHhYS5Phy9sW/pUKsWVa2UyGaysrAh+rUaQTCZhMBjQ09Ozp47CJvsLSZL7spA0mUwYHBws+rPCcU0ejeLc2BjkOd/1Z8PDuH7tGsZPncLNkyfx+YsXu4Rcq9WKlZWVPSlFFovFvKMbenvn8O67tzkhjB37+Y57Ho+Hu8+wWapCKXZOWdRqNdrb2wW/ZsXfKZdDJBLx6mj+deDIkSMV87SeDQ/j5uXLXI5YKcxms6DGXsVIr6+j96c/BYC8eXshQudRwWCwaPVAo2Hd6FKp9BvrbG46w5o0OSAwDMPl0whZBFVyHVVicXER0WgU586dw/r6et7P6lHCBezkaaTTaUgkEl6Pz2QycLvdsNvtiEQiB7IzF1tCV2lCIjRjohY3XrVEo1E8f/68bJC2Wq2GSCTaMyGgkahUKrS0tGB2dnbPfiffSUY13+nc1/b7/Xj48GFNrsJ6fe9ZSJLB5mYrAAYAAZKsfGy5wgbfluVerwHXr19FKiXBU+o4otdUMCorj4dC3q/P58PY2BhsNhtGRkYaminG97UNhgASCSlSKTFIkkE4rMLExBBevTqC8+fv8XJNRCIRXtk27e3tOHz4cM0l3AMDA4J3wQ0GA8xmM7xe764FeyQSQTKZ3PdyD4ZhEI/HIZFIoNFo4Pf799wxVOyY0uk0stksEokEUqkUCIKAXC6HUqlsSBnXN41MJlOxMVGj6Ovr28kwevUq798Lx7Vi7plCh43f78ft27fR1dWFY8eOwWKxIJ1OF3UfN4qzb95gUGD5WbE4Crt8uexcKhKJ5M1J+/v74Xa7BeXVls1s5OG2rQaj0YhQKPS1CNAHdj4HhmGg1+uLxm+wDY9u3bpVci1QLEesELVajdOnT9f8mch/8hNeLrRq5lFer3dfOjzG43F4vV7odLpvZH5YUwxr0mSfIEmS6zzF3tTYyRRf0YiP64gPHo8Hjx492jUpLldmI7SUKxgMCgqYjUQiCAQCcDqdDe8iVy1Wq5VX9yghGRP1CFSvBtYqXWpX1mQy8S7drRfRaBSbm5tcjhdN06AoCmq1Gkajsao8DpIkYbPZsL6+vqcia664M37qFNIUVXSSVM13WiQSweVyYX19HX6/f1epmFCBtV7da1lomoDFsgmxOINMRgyarjwZzS3b5etIWFjowNaWGRSVQjBIYWGhg/velRuvqnm/KysrCAaDcDgcsFqtNeXJlYJvowaj0Yfz5+9jbOwcMhkR0ukWJBIKxGIExsbOQqcLVhx/+LhaaJpGPB6H1WpFLBaruoz96tWr6OrqEpQ72NnZCYVCgeXl5ZKL1fX1dTidzgPhXGVzzPR6/b6UM8Xjca4BQzAYLPn5isViWCwWOBwOWCyWb6wzoFYymUzNpVfVQhAEBgYGoNFo8PTpU058LRzXhCzO5+fnEYlE8Ju/+Zt73t2b+a3fwudbW3j2ZQkjH4ptIn3H+/OycymapiEWi6HVahEMBiEWi3HmzBncunWL9xjCnss3fX04NzbG3WMHBwcb1lBBqVQKztA86Kyvr8Nms0GtVmNpaWnXz1taWnD58mXcu3ev5Phf6rOQR6M4PzMD5R/+IcR12LyaPncObre77PeInXPd6HgXyyv8s1L3wxnG4vP5YDKZmmJYkyZNGo9IJIJUKkUmk0E2m4VMJgNJkkgmk9ykWSKR8OrcVU0b+1Ksra3xngjzCYUvpBqL/cbGBhQKRdEuMwcBp9NZ91bqr0+fBkVReHb4MK/HCxUlyzE7O4uTJ0/u+neZTAapVFo006ER+Hw+vH79umLHSqlUit7eXvT09PBeiDidTsRiMd5uo3qRJ+6UEV+q+U77fL6yC5ZGC6yVxDaDIQCpNAWCoCES0bwEvtwsQ/45UIXj187fqxmv+BCJRDA5OYm5hw9xZXISZrMZ8d/5HWQFdmgthclkgkQi4VXK29s7B50uiIWFDjx/PoxoVAGKykAmS/JyF5b6/mQyGSwvL2NlZQU+n6+mTK6WlhaMjIxgdHSUt7DOdvbMZDJwuVxlF6mJRALhcBgymWzPyp/LkUqloNFo4PP59myBwTbNmJ+f5+UcyWQyWF1dxerqKvR6PY4fP151t9xvMnzFsGw2i3A4zM3tpFIpJBIJNjY24PV6EYlEkE6nQZIkFAoFdDodWltbYTAYKs7PFAoFtFptSfe2UNF/a2sLn3zyCQ4dOsT7OfWAMJkQ+4M/QPzJk7KPy73vsJtIhC+LH/r+v9gctVQU/yQSCRdankwmEY/HodVqceHCBYyNjfEaQ9hzem5sjLvHBv/Fv6jYsb1alEolCII48N3WhRIKhTA3N4fu7u6S7t6WlhZcvXoVk5OTWFhY2DW+sZ/F5S++wJVbtyBJpXD3vffwrfV1DP3sZ9jo7ob3Rz+q+VgjMhkmKnyP2DnXpPUIfmF5n/e8Yz/vWzRNI5lMQiQSfeOyw5piWJMme4xYLMbm5mbFXXGTycRr94d1Hf3Zn/0Btre10GiC+OM//n9VdWyNLM+sdhG1tLSEnp4eWK3WXWWc+41arUZHRweWl5drep3cSV3nuXMYb2lBnEdgeL0X+Wtra6BpepfbymQy7cnkK5vN4uXLl7vCUkuRTCa5idGpU6cqZsxZLBaIxeJ9EValUim3A10Jvk5Cvo6vepc9FlJJbOMr8LHvZ+HKlTynFd9yQadzCXNzPUgmJdDpgnA6d3aY61FOXo6RiQmc+vL9P00mEfwX/wIkSUIul0OhUFTttqEoCu3t7ZwDq9LnzV43NtkqOj9fws/Vv4q4VMlLfFQoFHl/ZxgGCwsLePXqVU0OSolEApPJhM7OTlitVhAEAYZheLmftVotrFYrAoEA7/LsjY0N9Pb2IpPJfG3KiPgSDAZx//79qrvM+f1+fP755zh+/HjDgr+/rqTT6ZJiWCKRwNraGlZXV+H1ennPhSKRCLa2tjA9PQ2SJHd1N9ZqtQB25lavXr1qSGObV69eQS6X7/n10NnZCY/HU3ZudWp8nBM94u8ocfHiXZy9O4YfrP8E15ev4Z79PO6dP8/lehWOm2q1GuFwGJubm3A4HJzYbjAYcPXqVTx+/Bher5fX8T4bHoZILIbot36roeKh0WjE9vZ2w15/P2EFSYPBUDIzVyKRYGRkBH19fVhYWMD6+nrJEl6z2YwPP/wQksuXsWE2I/Dxx3U5Tj7VCM+Gh+HxGPDzzLerjrzYD7LZ7L45XPeTphjWpMkeIxaLeS2IbTYbbyv0jhCmB0Bge1uPP/uzP6haEONDNaVcfEs/C8lms1hcXERXVxeSyaSg0pq9YGhoCFtbWzXlwrBigkKhgPqf/lPeDqxyi3yXqxvj4yeQTFI4dmwSo6PPKr5eJpNBMBjME5UkEgnUanXDO0hmMhncu3dPUBe2XHHg1q1bOHPmTMmW2Wq1GgaDAfPz8/vWca6zs7Pod7/anDi+jq9qyx7rKbbxEfjY9/OqrS2voxnfDA2j0Yf33ruxS3SrVzl5KZ4ND0PypWA0brcjfucO9zOpVIrW1lY4nU4YDPyCnUmSRHd3NxKJBJxOJyeG8f28fy30N7gWuI7OziXcv3C+4nlnv+MsmUwGjx49qqq8jyRJHDt2DDqdDlKpFHK5fNcEf3NzE52dnYjH4yUXdmzJzMrKiqDSkUwmA4/HA71ev+/lHhKJBKlUak+Ow+/3486dOzWXiNI0jcePH4NhmJqDpr9JJBIJ+Hw+bG1tcfmoFEXB5XLB7XbXLMyyro1kMgmfz4fp6WmYTCYcOXKEl4u6FiYnJ2Gz2fZ0kUwQBI4fP450Os17E9Ro9MF33oCZaC/e5DizSo2bRqMRwI6zWiqVoquri5vnKJVKXLp0CWtra3C5XGWd13K5HM7Dh6H7/vernufyRS6Xf6071fp8PrS1tVVsIKX8shR1cHAQmUwGsVgM2WwWYrEY6suXsfG3fwvi448hlUqRlUrr4ghj4ZMNGFcqcf/CeQTuGEBs07znHXwbczUKdrPqm0ZTDGvSZI9gd/bC4TCvxTh7o+bD9rYOX5UIEV/+vXEYjT5868Q/YOjJc7w4cQxy41eT/VILaIIg4Pf7IRKJIJfLBQVPJ5NJuN1udHR08O58tldIpVKcPXsWt2/frtpa/Gx4eCdw+Q/+ACRJQk/TOFpkJ7OQUot8l6sbf/M3HyMW23F7rKzYEYkocfny3YrHEolE8sQwg8GARCLR0BwehmHw8OFDwZO8wknugwcPcOnSpV2ig1gshs1mw9ra2r6GWTscDkxPT+86hmrLGOvX4KJ4qW2jxbZCng0PgyRJmH74w7xW10LGwmKiWzlnmsvVDbe7HXb7Kq+g+WLElUrceuedoj9LJpNYWlrC0tISWltbMTw8XLYzlkwmg8PhQDQaxcrKCvR6PWw2G1ZWVnh/3uzPV4btvBoIsI4tYGfzYWxsjLcjohCapvHixQtcunRpl9uMJRqNcg1SAOQJYiRJoqurCwRBYHZ2tqqyEZ/PB71ev6/lHuz9nq/LtRbi8Tju3btX1zH66dOnaGlpOdAdnQ8CXq8X8/PzWF9fr+n8V7Mh4vF4cPPmzap/J18SiQTcbveei6MikQhnzpzB8+fPi24QFsveHJiZQZ/LhSWHA/dMJsijUUhSKdy8fHnXuGmz2bj/X1tbQ39/PzQaDTceEQSB9vZ2tLe3cwHjbBmrSCTiylg1Gs2eOHrYEslqnZ9vA6FQCG1tbVAqlbzn+WKxOD+zU62uq/hVCN9up9VEXrBuz/1ivxvQ7BdNMaxJkz2AoiiIxWJ4vV7eiwwhu3AEkQbDUNgRxBgQRPEFRD07FV5d/hzXJq7DZPLhnv0899qSVApXbt1C5+Iifvrxx9zvuX//ft7zlUolWltb0dXVxSt8OhKJYH19HR0dHZibmztQHSb1ej0uXryI+/fvV+UCkFitUPyjfwTJl4vHkYkJHLt+HZJUipvslSqLKnazdbvbkU6LwXbvo2kSjx4dx5EjU4IyC0iShF6vb3hZocvlqqpLZaE4QNM0xsfHce3aNYjFX93enE4nwuHwnjcAKEQsFuPYsWN4+PBh3r9XK2pVK0Llil8A8kptBwcnEQxqADCId0iBa7WJbULEprhSiYlr1/CB2Zz373q9HgqFoqZFQDGRzOXqxieffAiAwcuXQ/joo0+rFsT4sLGxgRs3bmB0dBRtbW27FlB6vR6tra3weDx5wvDw8DC8Xi/i4CeWlrouSo3/3d3d3P8/e/asaiGMJZvN4t69e3jvvfdK7qKHw2G43W7YbDZoNBqsrKyAoig4HA7EYrGa3DQMw2BtbQ02m62qrMp6QFHUnjXpmJiYqLv7jGEYPHnyBFevXm12myxCKBTCixcvKjpY+LJfjXP4sh9iGLAzBzl69ChWVlZ2fZeKjXPFOmheuXUL169dyxvzbDbbrk2JSCQCtVpd1K0ql8sFd7+tN1ardc+bGewHoVAIZrO5bvNOhmHg9/vh8XgQCoW4broymQxarRYWi4VXJ2UWvV4PiqJ4je1CmmeJRKKGNV3gi1gsPhB5m3tNUwxr0qTBiMViZLNZzM3NCSrPEolEvEL0AeDKlTF88cUV4MvioitXxvJ+zi5+f33pr3HtXv6Eq1qBrFTb7puXL2Omtxd9LhdGJiZKTuyi0Sjm5uYwNzcHu92OoaGhivbjQCAAiqLQ3d2N6enpfSt3K4bBYMB7772HiYkJrK6u8noOQRDo6enBkSNH8sTP+D/5J7i+tQVJKlVxglzsZmu3r+Lx4wzSaVYgBWhaktddrxS5iyqdTod0Ot3QBWUikcDr16+rem6xyXAsFsP09DSOHDkCALDb7WAYhvdn0mhsNht8Ph9mZ2e5fxMiatUqaHu9Bvzyl1eRTEoglabR3T3Lldpubppw8+ZlzlHo1RtxxvJA8OuzQlsgoMUnn3yIbJbEkyejePfdmxXLdSORCOLxeF65AEEQ6O3txfPnzyv+fiHnx+1uB8CgpSWCUEgFt7u9oWIYsCM2P3jwADabDcePH4dEIgFJkujs7IRMJsPy8jIikUjec6RSKc6fP4/bt2/zmqiWOgfFFtxtbW2c+2d9fb1oJ69qSCaTeP78OU6fPl3yMeFwGHNzc7BarRgYGACAXUJgtUQiEcRiMVAUteeTe/aevxfiu8/na1i3ylAohJWVFXR0dDTk9d82aJrG8vIy5ubm6v7ZCtkQqeemJl98Ph8YhtmXTCOxWIzBwUE8ffq04mP5dNAUiUQYHBzc/dx4nLfrZ69RKpWgKOobIYYFg8G6jDk0TWNxcREzMzMVXWZGoxGHDh2CuWAjrhgkSaKjoyNvDlcP7HZ73ibuXiOTycAwTLNMskmTJvVHJBJha2urKuGGb1t2tvzNN63B78v/I7ZPaBHHziQpN2T936X/JXAOmBkun6fAZ7JVadLBPp/P67ndbmxtbeHs2bMVc3U2Nzchk8nQ3d1d906OtSKTyXDmzBkEAgGudKLYjr1SqUR7ezu6urqKlkwpOzvx+DvfAfPmDdrW1vLyL8qdS/Zn8uEo8D3gs8+uwu83QKGIQSzOYne3vd3kTvJNJlNVji0hzM/P162UiX3/L5NJ9Pf3w2w2Q6VSYXZ29kDd4IeGhkDTdFXdOWt1ECwsdGJz0wyKSiEYpGCxrHOltomEHATBgKJ2djy/6/8ZPp77Ga4rr/FyGhU2dJBIkshmSaTTFFIpCe7dO4POzuWKgqzH49k1Ge7q6sL8/HzF/Cgh58duX8XLl0MIhVQACNjt+YJprZ1aS31X5dEoOv7qrzC+sYGTH36Io0ePIpFIYGZmpuR3ge1ydvfuXYiDwbLjaalzUDhGS6VSDH/5/wzD4NWrV4LfYzlWVlbQ399ftvQjlUphaWkJIpEIBEHUtURjfX0dvb29ey6GURS1J+WRABr+exYWFr7xYhjDMAgGg3jy5EnDwsuFbIjUy0UmZHzLZrOIx+MlS58bjcPhwObmpuBNrWLn9fjx40XnXfF4nJcYsh/YbDZsbW19I7r8xeNxiEQikCRZ9YZ3OBzG+Pg4b9Ha6/Xizp076OjowPCXsSXl6Ovrw+LiYt3uVyRJor+/vy6vVS0SieRAGQz2kqYY1qRJAyEIAiKRqOoJVFtbG+9d38uX7+KceKe98/WJrxav+SHrGvyXzn+MfuVXOxrFds6qmWwVTjpy/5/P6yWTSdy5cwcXL16sKIgtLy+jq6sLTqdzXzoDVkKn02F0dBQMwyAWi3HhnjabDXK5vOKCniAIHDlyBJmf/zwv/wIofy5zfxY/r4ROF8Tf//2HiMXkUCjiXHe9crANClpaWrhFQCOptRNnLrnv33f1KoaGhrC8vHzgbN8EQWB4eBg6nQ4vXrwQdHx8HQSlRdN8UVCliuDo0dfw+XQgSQZPnoxic3NnQfAz/Xdx6NB0nnieS+G1WNjQQamMIJORIB6XAiAQiSiwsNBZceFVrDsUSZI4deoUbt68WXZBIMRh0ds7h48++rRoGWc9OrWW+q6y/34dwLjBgCNHjvByZOn1erzzzjtI/+mf4lKZMupS5yB3jBaLxTh37hznwPP7/Q1Z6M/Pz+P48eMVH9eIRV46na6LCM7mA7GvWcmtvVchxDRNN7zDstfrRSqVEpTx+XXB6/ViYWEBGxsbByqWgf1ev+nrK9olkQ/VjG/7eR8lCAInT55EJpOpqTR1aGiopLjLOuDZLpMHBZvNhkwmU3P5+tsCwzBIJBIwGAxVuYT9fj+3aXROoINyeXkZoVAIFy5cgFQqLfk4uVyOwcFBTExMCD6+Yhw+fFhQqWYjUKlUTTGsSZMm9UcsFiMUClU9MbbZbHj58iXvPJBii6BSIeu5i+VdAtWPfoTr4LegrPa4ipGbNVOuqwrDMFhcXERPTw/a29sPTAlcIQRBQKlUcruQFosFBEHwmmiZTCZMfe97uz6Hcuey2M92XD4MKIrfRDaZTCKbzcJsNiMQqG/XvUJisVhdmyHkvv9DsRgXeFtPGIaBx+PB5uYmgsEgEokEaJqGVCqFWq2GyWSC1WqtuLNIEAQcDgdaW1sxOzuLxcXFst9zvV4Pv9/P20FQSohxOpcxO9sLZTyM/xv9X+BvNUJuTHILIZ0uiIWFTgAMnM5lPDeOlPwdhddb4Vhz9OgU1tascLn6QRAM0mkZtrYqh+GXWnhqtVqcPXsW9+/fLymeCM1R6+2dK1oaWa5TK19KfVdz/z2+uYnr16/zzuNRq9Ug/vv/Hi91OojW1nClyGdc6RzI5XKcPXs2rySoUaV2a2trGBkZ2ZfyKtZtVgsEQUAqlSIcDkOpVEIikYBhmLLf1VQqhc7OzrqX0RQSCoV4OxMKcwKFOB6DweCBdczkwjAMvF4vPB4PwuEwlw0kl8uh0WhgsVh4daaNRCJ49uxZQzs01gL7/T43NiZo0zL3GkitifGbnv8DNx3vYDlm5zW+7cd3OBeRSIRz587h5cuXed8tPpUMEokEx48fzwvNL0YwGITRaDwwYhhFUWhpadkzp+lBge1qLlQMC4fDuHv3LtLpNE5W6aAMBoMYGxvD5cuXy2Y3d3V1IRgMct2eq8Vms6Gvr/iG417S0tJyoET/vaQphjVp0kAkEgncbnfVzxeJRDh8+DCePSufs8OSuwjKnSAUC1kvtVhWKBSwHj2KxT/6I8SfPKn62EsdVyVSqRQmJiZw9uzZso/LZrNYWFhAd3c3ksnkW7Frlk6nBbVO7j9/HvdJEvGcUsVy57LwZz6fDnJ5HK2tm4IW9BRFQSKRNHwxIMSJwqekI/f9s23u6wXDMFheXsbU1FRRAS8SicDn82FxcREikQhdXV0YGBio6KiQyWQYHBzE4cOHEQwGEQwGEY/HQdM0KIqCSqWC0WhENBrFF198wetYvV4D/i/1f4PoOcUuV5fR6MO1azdw9u4YfjDxE1xfvoZ79q+uGbt8Gd9J/ZzXbmrh9VasoYNGE4ZYnIFIlEU2KwLD1BbGbbFYcPnyZTx8+LChXWVLbSIA/MuLSn1Xd5WYP3sGs9nMuwSJMRhA/A//A/Q+H950dmKaZ7AzQRDo7OzE4ODgrl1vIcK3kPKqZDKJWCxWtoNmo5BKpTWXsbAbWltbW+jr68Pk5CTa2trQ0tKCZDJZdCedHeelUmndg+1z4Xv9e70GXL9+FamUBAABikpBLo/zdgQd9O51NE1jbm4OLperYr5lpWyg9fV1jI+PH5iOauWEHj6bjOx3lSQZTE4Ock6w/zv5/8D3134CAPhL02/ljW+F6D0efPDZZ8gcOwaaR7OjRkKSJI4dOwabzYZXr17B4/GUdcuzeYyHDx+umEkL7IyDOp2uphK9emKz2RAMBhs6jhxEgsEgLBaLoO6GbAMl1sFYS7ftQCCAV69eYWhoqORjCILA8ePHQZIk1l++rCrHr6OjA6Ojo/suNAM797r97La+nzTFsCZNGoREIkEkEqn5JuZ0OrG6uip4YV9YMlc44X02PAxJKgVJKgV5NMoN4K2trQB2MhqkUikeP36857sFa2tr3KSkHGzejMPhQCKRqLsLqN5ks1lBAZkkSeLMmTN4+vRpVeWE5Rb05Z9n2JMFEN8FuNdryCv3/JVf+bTiAq6e10I8HsejR49471Jms1m4XC643W6cOnWKV4cgtnMnG2ZeCF/hMLf85SFzBhfjd2FU5p8ro9GHlWt2XDdd2zVRrDWPprChQ3+/C69fH0E6LQZFpdHfXznnr9KCVqfT4b333sPMzAxmZ2cbUr5TqlNrteWT5Ra1bH5csVDncjAGAzJ//Me4RNNYXV3FysoKV9bGoojFcObNG3i//W1Yjx4tWoqRzWa58uhKFDZgeO+9G7zElP0Qw+rRBVEkEiEYDHIll2KxGGtra4hEIrDZbIjFYiWd32KxuOT9P51OIxAIIBaLgaZpkCTJiWsSiQQqlQoGg6Gsw5RvaenCQge2tnZyAqNRJTSawK4NkkrX50GDdeeFw2E8e/aMt5OHzQbq7OzE8PBw3v14fX0d9+/fr7nElY9TqZygnPuz70yXdn9V2mTMHauCQS1ksgQsli1sb7fgpvMy5PI43rQO4GJb+THsg88+Q5/LhdC//bdY/g//ge9paCgGgwGXLl1COByG3+HAuEaDpdFRaOXyvO+P1WoVVOKbTCaRSCTQ1taGlZWVBr6DyiiVSkil0ro1NXmbyGaziMVisFqtvA0Fi4uLebEepcwBfMUql8sFh8NRtts9QRAYGRnBiZs3cUjAvEkikeDo0aNwOBwHQgijKOpAjvN7RVMMa9KkAZAkCYlEUrN9FtgZbE+fPo3bt28LctJU2hWJK5VIUxSuXb+ONEVxA7jT6eQeY7Va8f777+P169dYXFzc08Fyfn4eo6OjFR8Xi8WwtrYGu91eNoD6IJDJZAQv0EQiEU6cOIHW1la8fPlSUGfHUgv6cigUCmi12rq1jC8HX3Hp5csjcLttIAgGPh+Bly+P4J13bpd9Tj12UgOBAKanp7G2tiZogZQ78bpz5w5OnTpVsTyjEnxFVL7lfaUWUrXsppaCIGiQZBYEkT9+lJqg8tmdFIvFOHz4MPr7+7GxsYGtrS1uQZxKpUCSZM1lvsU6tRae34WFjqKCGV8nLovb7caRI0eqmhiTJAm73c51Tk2lUkin0zv//pOfwPrzn2OjpwfeEm7b8MICTt++zWuhUNiAgc2AK7fY2K8xORaLlRWkKiGRSJBOpzkHVjKZhEajgc/nQygU4oKeWTGLJEkQBAGxWMx1Rc2F7Wo7Pz/Pa+wjCAIWiwW9vb1FnUzlSngKXon7P5LcaaRSuEFS7vqsVPK9VzAMg62tLSwtLWFra6umMX5paYnLBqIoCuFwGA8fPqxL1lul7/qTJyN4+PAkVKoo1OpInqBeKLYrT0QQPafAp+pvgfJmBJVq545ViYQUiYSM+9yptgyeD42gDZXv8794/30olUpE/82/4f279wq1Wg316CgwOoozdXrNtbU1dHd3Q6FQ7Ksrsq2tDT6f70DPaRvJ+vo6uru7eT2WYRjMzMyU/LmQTb7ce5nL5eK1DsFv/RZW1WqkRkagCQRKrtVaWlrQ0dEBp9N5oHIYxWJxUwxr0qRJfaEoCpubm3Wz2lMUhUuXLuHBgwe8BQQ+pYmFC9+2trZdnb+kUilGRkZw+PBhrK2twev1IhQKIZ1OgyAIpFKpks6xWlqAr6+v827lHQwGoVKp4HQ6G57TUgvZbLYqtwJBELDb7Whra+McIB6Ph9f1xS7o5dEoRsYqfxZGoxFisXhPMjP4irs+nw7ZrAg74e8EfL7K7c+FiIaFZDIZvHjxourmDLkTr2fDwxD923+L7T/4A2h4TuyKwddZU60bkEVo5lYl3O52UFQKRmMEoZAKbnc7l9FVaoKaSCR4f/dFIhHa29vR3t4OpVIJm82G6elpADvixerqKu8ycz7knt94XI65uV7IZF+VnAEo6hyrJDLGYrG6dGtjM67YMsjg974HgiAQ+Pjjks/R/s3f4ALPhUIkokQ6LQFJshPnHfGg3GJjv9rF0zSNRCIhqNQG2DmHEokEJEnmjQGsw83n2xEkQqEQrFYrUqkUkskk4vE44vE41zAlF7YboZCGJAzDYGNjAxsbG7BarTh+/HheqRffMcHpXMLcXA+SSQl0uiBGR5+Apok8sbbc9bnfwc7Azvl79uwZbwcjHwKBAO7du4dLly7h6dOndREdypWoA4DL1Y3PP7+CdJpCKKRBW9ta3oZFodg+uXEY/xD9Foh5GswciW+d+AdcXf6c15wqd6ySStMYHX2263PnQ1yhQPrcOWTLdIX9OpFMJrG1tQW73c7dS/YajUYDsVj8VsR/NArWKcunoYHf7y9bNi5kky/3Xjau0WBkZKTivD2r0yHwz/85OgF0YmcOEwqFkEwmwTAMpFIpWlpaBMWk7CU6na4phjVp0qR+iMViQWUnfKEoChcvXsTc3BympqbqUrqYu/ClKArDZW4UUqkUTqczzzkGALdv3y4p0BUukBqZNbO2toaenh5YrdaGd9iqlkwmU5MlWiQSoaOjAx0dHVhaWsLjx495C458d8a6u7uRzWYbfmOkaZp3eZtcnsBX7gbiy7+Xp9od/mQyibGxsZpcRbkTL/a835RIkPmTP6laGJBKpTu78xVygnLdgB0KN65Of45ncuFidL2w21fx8uUQvF4dMhkJRKKvrqtSE9REIoFEIiF44khRVN6CViqVoqurCxKJBI8ePcq7JqoV6nPPbyjUgtXV9jwXHgBuMbu5acKLF0cwNPQKRmNloSkcDtcshhWS1eng/dGPyj7GdeEC1tfXKy4UvF4DNjasIMksEgkpzGYPnM6d8u1yi41yXbkajd/vh8Vi4S2GiUQiSKVS+P1+eDyevHEwFovlObR8Ph8njJXD7Xbj8ePHNY2p6+vruHHjBi5cuACNRgPgy2YKPDpXGo0+vPfejbL33lIiuFgs5n7ffrGwsIBnz541pEOnz+fD3bt3BYsOxcYPPiXqbnc7RKIsgDTSaQkiEWXehkXhZgZA5IljQ0+e49oEP+HaaPThWyf+AScfjkMuT2CybbCq+8CVxUU4/vqvsSGTVRxLvi54vV7o9XoYjcZ9EaQsFgs2Nze/0QIFsJOL2NLSUlEMq2QSELLJl3svy2QyXJi/EGQyGa+MuoPCXnVAPqg0xbAmTeoISZKgKKphnV8IgkBPTw8cDgfcbjd8Ph82NzfrEnp44sSJqnYtStnI5dEoJKkUbl6+jGfDwyWzdsotSoWIYTRNY2lpCV1dXYhEIgemG1AubJlkPcJZbTYbJicnMVLQUarU+eSzM6ZUKtHb27snLdSFiIJmswdKZRQMQ4AgGJjNld2R1VjQM5kM7t69W9a9wUdEyZ14cef9yBE4ZmZw+PBhwcfF0tbWBpercuYW6wYU2m0MqM3NWYze3jkMD0/g3r0zkEgymJgYRlvbOnp758o3g4jHBY9HEomkqOhht9uhUqnw6NEjblyoJRuNPb9erwErK/ZdLjyGIbG5acLmZisAAnfu6Hhli+3F967o79VoeJ0DtiFHf/8MvF4DDh9+zb2nUp8lSZL7khfGwrqGFQpFxbI6sVgMiqKwvLxcVHSOx+OCxezV1VWMj48Lek4pEokE7ty5gytXrkClUkEkEsFoNPJyixuNPtjlyzvfbQHieHt7e12y16pldnYWz58/b+jvENqxDsgfP37e/50vxXF1xRJ1dnMAyABgcPr0o7zHFEYbAMgbY16cOAaTycfL4SKPRvFPv/jP6J6fBwD0BGfx048/FjSuS6VSUL/7u9iw28u6S79uMAyDyclJBAIBzM/Pc25ltrujyWSCxWJpyHdDr9fvuHkb3M37bUAsFvNqFCJkvl9pU77wXhYKhQSLYW8b2Wz2QGSX7RdNMaxJkzpCURQ2NjYaHjgvFos5l1Zvby9WV1fxV3/1VzX93unpaRiNRsH5IKVKC0YmJnDl1i1cv3YNcaUSvpXiWUblFqVCyxaSySTW19e5UqmDtquWyWSQSqWg0+l4OQrKIRKJMDg4iGe+/DKXUueTz87Y0S8DtvciJ4MgCFAUxeua3SnzWeVCu53OyoGyarVa8DE9f/68YhlTYQmkEGFsbm4O/f39ArJ+dsol1Go15HI5LBYLZmdnee/gFRNAK4ld7PvrXFzctXASiUTo6+sDwzB48+YN7/cQDishkWTR0hJCPC7LK5UsRTXf3VJiGPBV6P7S0hLm5uZKNhARQqlMvosX7+LFiyMACC6wmk8n1/2ajPJ1brGulXRagpaWCOcKK/8cw76KKcCOIGW32yGXy5FKpYpeW+xG1vz8fEnRLJVKcWWofPKqwuEwHj16VPPxs+yUuo/heTaLs7/6qyBJEh0dHbzFnGoE4J6enqqPt1Y2NzcbLoRVCzum3uh4l9vkSyTkYIfmUiXqvb1z+OijT+F2t8NuXy06DhZmFeaOMXJjMq/7bzlGJiY4Icyv1aLP5cKp8XHceuedis+VR6M4/uIF5L/3exC3tn5jHGEMw2BlZQVTU1MlBZbNzU24XC5IpVL09PSgt7dX0D29Enq9Hh6P5xvt1GHh24Gdb35gNQ1wvgmdPCORSFVz5q8LTTGsSZM6IhaLBWWC1IPFxUWEQqGaBTifz4eHDx/i/PnzghZlpXbKCxfipbKMyjmWqgnuDQaDUKvVcDqdDXPo1cL29jYXwlwrHR0dWO/rwz2BDrBidHZ2or29HTKZrC7HxgeNRoPI4iJGJibwpq8PAzMzRUUaPmU+hfDp4JiLz+fjGl7wbWcvdHGZSqWwtbUFq9Va9OdisRg6nY7rIiUSiZDJZBCNRuHxeBCLxeB0OjH/5QKnEoUCqDwaxcc//Sn6XC5IUimkKaqog7BzcRF9LhdGJiZw7/x5aLVatLe3w+l0fiWceL3Q/+xnFR1kXq8B6+ttiMdlSCSkUCjisNtXKx57Nd/9Sq3BSZLkNhGi0Sg0Ph8G/tN/ymsgIpRiIftGow9DQ69w545OUHZbI8vRGIZBIpHgJvYURUEul4MgiLLdsnKppiFHe3t7TcddDxiGwfLyMnQ6HVpbW5FKpXaJpuzCU6VSlV38JJNJ6PX6iqX4DMPg2bNndQ2/Zseb6wBmDx1CX18f7HY7pqameG1gCL03dHZ27soQ3SsymQyePHmyL7+7FPmOkp0xf3nazm3yAUB7+ypaWkJlvx+9vXMVNwNyKTbG8IEV/AFAkk7j/L17vJ974uVLvPuLX2DjyBF4a8i6fJtIJpN49OgR7+ZByWQSr169wtLSEk6fPl2374pYLK4p8/TrhMfj4RWiz3fNwrfBUC77vZmzF3zThdemGNakSR2haRpKpRKRSGTPfqff78cvf/nLurzW5uYmZmdn0dvby/s5KpWq6PstXIiXWkiVcyxVW16zurqKvr6+fct7KEc0Gq2b5ZogCJw4cQLJZJJ7n9UEoFssFi4klO2EtheYzWb0/vSnnBOp78sSwGLHL3RBYLfbBR0LG5SbKxgVO5aiJZAChEev17tLDBOLxejp6QFJkkgkEohGo/B6vYjFYrtcLIODg9ja2qrqMxqZmECfy4WZL7/f7Hm//hu/AdOhQyBJEqlUCi+7u5G6dw/y730PHzudRXe9e+7cwSgPIXBhoROxmBJqdRjxuAz9/W/KLgRZIbLl0iXB709IULpSqQTzW7+FdY0G4YEBEBsbdZ0QChWOSJLE4OBgXToQs1TqvieRSGAymWC323mfO6Hfw9bWVsHH3SgCgQCi0SjXzj63LJVhGGQyGRiNxrKbAdFolJeTzufzVVV+V47c8YaemUF3dzdEIhGGh4dxj4fQEVcqeblZgZ37+rFjx+p16IKZn58/UIKA12vAyy+O4LuBn+Fnuu/i6DuvYDT6dm3yOZ1LVQlX5ai2dD2uVHIuMHk0itiXn3+l17NardD+8R9j4/Dhb0xpZCwWw+3bt3mV5BUSiURw8+ZNnDt3rmjXV6HwbR7zTSCZTCKbzcJkMpUdT/nmc1XTYOhtyv6qFrlc/o0WxJpiWJMmdSSZTKK9vR0ul2vPSvRc9+/jzJ07dcv4mZycBE3T6O3t5bUjYjAYsLGxweu1Ky2kcidppNlc9U2Ipmm43W50dHTUxTVXT9jcsHohFotx4cIFPHnyBG63W/DznU4nhoeHQZIkJBLJnrbxDgQCmP9ygfemrw9LDodgR1sx2tvbBXVASyaT3DWcKxhVOpa4UrmTF7PC3ylTrPQik8mAYRikUimsr6+XXQRKJBKcO3cOt27dEmzfz11Mm81meOJx9I2PoyUUgrcwy+z8eWjLvNbcpUvw+/08Pq+dCZZUmgJBAGbzVtFHsd99SSqFK7duYe3IEfh/53f4vK0vX3+ng6KQ7JCsTgffb/82+gBYw2G4XC6srKzULbtLiHBkNBohl8t5l+BVIhAIYGJiomwjl3Q6jbW1NaytrdX8+4phMpn2NS+sGKlUCnNzc+js7IRMJuO6fbEbAZXcxLnZKkqlEnq9HmKxGAzDIJvNIpvNIhKJ4PHjx3U/9ryNji/HrPb2dlitVvT19WFmZqbia/Bxs8rlcpw/f74qd2Y9YBiGt/u1HEIa9lTC59Phu4Gf4Y/X/j0A4JHvJPf9FuqWFEot+YYsuddOqSzJ1tZWDAwMwGAwAMA3pjQynU7j7t27VQlhLNlsFvfv38eVK1dqdvim0+k9i6t4G1hZWUFHRwc0Gg3m5+eLrq34uvL4fF/l0ShOfZnzOH7q1L43ENkLKIpqimFNmjSpD9lsFiKRCFarFaurlUuBaiUSicD6D/9Q80QpF5qmMTk5CY/Hg0uXLkEkEpXtLtje3o5Xr17V/HuB/Emf77d/u6bXikajCAaD6OjowOzsbNnHEgQBkUgEgiBA03RDBaF0Oi1IDCMIAmKxGGKxGBKJZNd/YrEYJEniyJEjmJmZwY0bN3h1Mm1pacHRo0fznBsURe2ZiMvmuzE5k/R7AksbS3Ho0CFBj8/N58gVjCqJy9XkTxQTWmQyGWiahkwmg1QqreiIUKvVuHLlCu7fv49QKFT2sbmwCyKHw4GRkRF4T59G9qc/rWr3nzSbeY03TucyZmd7EY0qIBanodUWP16u6+bly7h+7Rq0778PvvH5arUaNpsNHo+nauFbrVbj+PHjGB4eht/vx+PHj2taHAmlq6sLyWQSWq2Wd5lOKebn5zExMbHvk9v+/v59/f2lyGazmJ+fh9VqhUajQTweB0VRWF9fr3j9ZLNZyGQy9PX1QSQSIRQKIRKJcPcQsViM9vZ23htEtbC5ucmVoQ4ODiKbzRYV83I3mSq5WfV6PU6fPl33rqZCCIfDNX/3Ko3NQt1WBkMAP9N9FwB2nGGGr+Y81ZYx8qXa6AO+r8fmj3Z3d38jHUkvXryoS8OlTCaD8fFxXL16taYNT6/Xi7a2NmxtFd84+qYRjUYxPT2NtrY29PX1YXl5eZdQaLFYeL9epe8rm3cMAFAqof5n/6yq494rTCYTaJpGNBqFSqXimqtQFIVkMont7W1EIpGym2xSqfTAZSzvJU0xrEmTOpNKpdDS0gKv19vw4MWVlRXOWVOviRLL5uYmbt++jR/+8IdcgCXDMKBpGul0GplMBslkkiuzqcaVVAj7HiZGRnC5q6vm19vc3CxZLqlWq6HVaqFUKiESicAwDGdPZ9sMZ7NZZDIZ0DQNkiSRzWaRTqeRzWa53BmaprnzwjoDyolp7GOlUilSqRQndOWKXRRFcX+KRCLQNJ33H3v+4/E4UqkU0uk01+noV37lV+Dz+eB2u7GxsYFQKIRMJgOJRAKdTsdlP+l0OsTjccTjcW7RzAZM7wXB2VmcvXu3bo7GXOLxuKDdvO3t7a+eW6HM1OXq5sKPaZqoS/5Ed3c3YrEY5ufneQuxKpUK7777Lt68eQOXy8XreUYA77ndoN99F1mSRFanq3r3n+/5NRp9OHHiCcbGzkEmi2NychA6XXDXeSoUId9RKiuKYXK5HO3t7ZBIJNjc3OQlAleCJEkYjUZcvXoVL168qGvZYik0Gg3a2trg9/thNptrEsNcLhdevHhRx6OrDpvNJmiBsh+sr6+DJEmo1WqkUileeZ+BQABGoxHhcBgbJUprjUZjyXt/oQiT614CdhxIHQo3ri5/XnFszB23CILAsWPHoNFo8OLFi7yS10JnUbHxTSaTYWBgAF1dXVULItlsFuFwGPF4HDRNQyKRcM0/hCDke1zK/VUpG0io28po9OHoO6/wyHcSRw2vGip+FVLpniSPRnFmagrjR44gyuNcs68nkUjQ09mJvr6+qjqJfx0IBAJ1HeNDoRDm5+drajwRCoU4oT73O/5NhqZprKyswGAwwOFwYHNzM6+cXaVSlY1FESJ+52btBb/3PRgPsEBss9mgUqlA0zQnimWzWTAMg3g8DpFIBL1eD5PJlBfDEY/HEYvFkMlkIBKJIJPJ9nTz76DRFMOaNGkA6XQaFosFy8uVu23VgtfrrSojii+bm5v48Y9/jDNnznC73mKxGHK5HGKxGFKpFCRJ4urVq/jP//k/V7WzUHiTunf+PPr6+uqyM51bLhkOh5FMJqFSqdDW1gaSJBGJROB2u4veBFhBig0yz2azEIvFoCgKFEVBqVSCJElOPCv8L5PJcGIaK1aRJAmRSASRSITe3l5OGMsV09jHs0IVu7AQdE7lcvT19aGvrw/ATjaXUqnEwsIClEolWlpaIJfLuRskK6rpdDokk0loNBqEw+GG7hQZ/vZvMcxzMSK03GV7e1tQVhFf0drl6sYnn3wIgMHLl0O4cGGMd/4Ee517f/VXd/3M6/VCq9UKdvKIRCIcOXIEPT09WF5exvr6OgKBQN5CWC6Xw2AwwGazYegXv4D1f//fsaHR1FwCYzQaQZIkr2uEpglotcGyomHhOFauOxdFUbDZbFyzB4/HU5drlc3eY0urJRIJHA4HvF4votFo1U6rchNxgiAwOjoKgiAQj8erLk1jGAZLS0sHQghjXXZvA6urqxgYGOAtwDAMU7EccXl5ueRnnivC/Lz/O7s6EcrlcZzcfIxr65XHxsJmEQRBwOl0orW1FTMzM1haWkI6nS7pLFKr1TAajWhtbUVra2tVbhaGYbCxsYGFhQVsbW0VFeWVSiVsNhu6u7srii4ymYx3eVg591elbKBq3FaNdoBVmw12aW4OZ/7u7+BwOHDryBEsLy+XzP8jCAIWiwU9PT3c/X8vYCMAfD4fIpEI55BXKBTQ6XSwWq370s2OT2mxUFwuV80uu0AgAJPJ1BTDCvD5fEgkEujo6ABBEHni16FDh3Dnzp2izxMifrNZexKJBB+MjNTv4OuM3W6HQqEoW0lQOA6IRCKo1WpoNBrOBJDJZHhnrX5daYphTZo0ALYdcEdHB1ZXVxtWdifE2s0KCnx3nVnW1tawsrICu92OVCqFVCpVdLJ65MgRvHz5UtDxA7tvUlqtFocL84tqIBqNwufzcYtas9kMj8dTMViffa/V7JaQJAm5XM6JaWwpI9vRjS0D2cuWzexCPhqN5r0nsVgMg8EAsViMQCAAkUgEi8UCm83GCXSpVArxeByRSKRuu0fTZ8/Cs7VVcTHCLnh0WR9O+h5j8yML5Pby561cR8FCGIbh3T3T7W4HwKClJYJQSIXtbTXvvBj2Op+0WoGc1vZWqxUqlQoSiQQWi6Vil7piSKVS9Pb2cgJrOp3mnBm5olLwe98DQRB1CUVmXR98JuvVhNYWE8PFYjFsNhsUCgWCwSCWlpbqMrZ6PB5MT0/XXJ5YinIT8ePHj0On0wHYuW9Us4BiM6r2qgtsLoUL+JaWFly4cGHf8qaEIpVKQRBEXbtAx+Pxkp95rgjjW8l3LwFAa+smfp75NiyWDawMl28CUkqclcvlOHbsGAYHB+H3++H3+7E5NARLNst9b41GY83iw/b2Np4+fVpRSGTLnFwuF/r7+zEwMJAnwojFYrS1tUGhUIAkSd55YeXcX5WygRq5iVgtQt1qEokER44cQcs772DD4UD0448xotNhaGgIfr8fwWAQiUSCc40fOnSIi4LYKxKJBKamprC4uFj09/r9fqysrODly5cwmUw4cuQIl1nWaLLZrKC8RL5iZSwWg8/ng9ForPrYtra2oNPpKgbHfxOJRqOIRCK7hHWz2YyOjo6iJoTccZfv5zg0NMSrWcpeo1ar0dHRgXQ6LWiuC2BX5Qpb3n+QcpX3g6YY1qRJg0gmk5DJZOjo6MDS0lJDJiB8g55zd1D57joDX938XQQBm81WdqHW29uLWCxWMYC4kNyblFarxXvvvVf3rJutrS1otVpYLBYsLCw0vEsVW79/UEgkEiUDRjOZTEkRgKIoyGQyyGQybgeXdcllMhlEo1H4/f6qRL2ESsVrws8ueH499tf4vfX/D/5/T/4JXPYBwb+v9Ov7eOdu2e2rePlyCKGQCgABu32Vt1uAvc71P/gBcqdXer2eyyqqx3VJEAQoiir6s1rKIouh0+l4iWFCQ6bVanWemEKSJNrb26FWqxH+Mui+HiH3qVQKT58+rSrfkS2l5kMxFwpBEDh+/DgcDgf3b3xDgHPxer24d+9e3UL/hZK7gF/9wQ9w7NixkkJYKpXC2toavF4vwuEw5w6Ry+XQ6XRobW2FTqfb09wijUZT900JiUSChyWcR7kiTK5ILJWmwTDYEYxFJO5fOA+jsvz3pNJCTSQSwWQywVSnLMZc3G43Hj9+LGheQ9M0pqamsLW1hbNnz+50LdRqIZPJEA6HOZd2pU0+dl4S75DiNXOkpMjeaCdXPSBJEhaLBe3t7dCdPo1ZpxOiq1fRnUphY2Nj1zyCIAjo9XrYbDZ0dnZCIpGARn7YfanPvbu7Gz6fD4FA5c2IerC6uoonT57wHps8Hg9u3ryJ7u5uDA0NNdy15vf7BV2/QsRKr9dbkxgGfBUc7/V69z3/8aChVCqLRrMMDw8jFArt2tzI7aTLNukBSn+OTqcTnZ2ddT/uWhGLxejs7EQqlarLfYt1hn3TaYphTZo0CIZhkEwmQVEU+vr6sLW1VZdMm1xEIhGviUbuDirfXWcg/+bvuXChbNtoNrNELpdjcnKS93tgFwcmkwm/+qu/ira2NiQSCayurgrerWAYBl6vF5ubm9je3uZ2TVQqFWZnZ0EQBLRaLfR6/TcqKJaiqKocNKw7LlcsIkkSUqkUcrkcLS0t6O7u5sS/9fV13jdWvjtu7ILxvyj+MRJWOTZHLZCj/CRAyG6eECdWb+8cPvroUy4zrLeXv/AbVyox+73v4eKXgdcsNE1zwsDbRltbG++8FSEL07a2Nu7/29vb0dLSwgnt9RIuIpFITR3EzGYz+vv7kUgkEAgEMDs7m7dgKVb+zaLRaDA6Oso5wlh0Op0gh1IgEMDdu3cb2vBDJpNxOYnFmBgZgVqthuKHP8SJ7u6ij0kkEnj9+nXJTaHt7W1sbGxgamoKGo0Ghw8fhtVq3ZMxWqfT1d0RqFKpkFSrKy6YC0ViAILKwfejrAzYEcLGv+y2Vg0+nw+PHj3C97//fcRiMbjd7rzxr1JEAjcvuQZEL6rq0slRqVQ2dAOrvb0dPT09XManSCSCQqHgypVYEn/4hzADYGdarBOfdfqy8QzVkEwmIZfL90QMqyW7cG5uDuFwGOfOnStbLl8rQisr/i/1f4PoOQVmhvvq+tqliEajoGkaKpWqLq/3dYJtOFT4nZVIJLhw4QLGxsZ2XeeFTXpKVSU4nU6MjIwcyDUCSZJIJpNcxvDbOG88iDTFsCZNGgxrQ21ra0MgEKjrDo9cLudlk80rU+K56wzkOxra19fLimHAznvt7++H2WzGy5cvedm7c4N7t7e3sb29Dbvdjp6eHi4DqRJsXs6bN2+KTmiDwSBWVla4v8vlcvT09KC7u7uhk61aCIVCWFtb4zI22E6lCoUCBoMBbW1t0Gg0vG7YbIlmPaBpmssyY8VdpVIJvV6Pvr4+boe/EkIC2NkF47yhm9eCp6WlhddrAxC0MHjyZATz853o6loSJISxFCv/ZRc5b+OkxmKxQKFQ1L0FvMPhgMlkgtFoRCKRwOLiYl3dnIlEAnfu3Nl13EIyezY3NyGRSHDq1CluvJqdncXKykrRMjmCIGAymeB0OtHe3l7ye8v3XKbTaTx48KChQhiwc31+8MEH3NicTCbBMAykUinUajVMJlNJJyKQ7w7hc363t7dx//59dGs0eGdxEaFf+zVkC0TDeiGRSECSZF1LJIGd8dZgMPC6/xWKxEIEnUr340awvb2Nx48f1/w6m5ub+Ou//mucPn1613ehUplc7rzEqKwssle67mQyGd555x3cuXOnrhlNEokE/f39XLZPNbAZpfUgkUjsiYDqdrtrzi7c2trCo0ePil4f9YLvZmtuZcVD5gwuxu+WnD+z19qaSlWXY0yn05xzsslX+P1+6HS6otEAUqkUly9fxqtXr/I2qSp1CpdIJBgaGkJnZ+eBFMKAnWvW5XKBoih0dnZCKpXuadzK15WmGNakSQNhhRa2S1y9rc5arZbXYr5YmRKfUPJcR4MQ0UCn0+HSpUucCOX1evNCU+VyOfR6PVpbW2G1WncJUm63G0qlEh0dHZDJZGXdO/F4HOPj4xUzwAqf8/LlS8zPz+PUqVPQ6/W8n9toAoFAWSExEolga2sLU1NT0Ov1GBwcrFgG4/V6YTAYGrb7zeaQSaVStLe3o7+/HwsLC2Unm0JKd4S4igiC4F2ewDAMtxCutGB68mQEn376LdA0ienpQwCA0dFn/N4AgK6urqKLvGw2C4qi6i4o7QUkSeLw4cN1WRyzOJ1OGAwGrqS53tcrwzB4/Phx0fMtNLNnZWUFer0evb29UCgUGBoawtGjR3fyAAcH8cZuh+iDD/BOaytaWlogFleecvG9R7x586aqayZX0OVz/aZSKaysrKC3t1dQUwpgx+ExMTHB/V3I+bV88gnar1/HdiiEzB/9Ea9zJxS5XN4wMdFut9c166dwfGI32PYShmHw9OnTukU+rK6uYm1tDe0FblmFQgG9Xg+/3190XM6dl/ARWCtdd8PDw5BKpTh//jxu376N7OZmVUH2LBRFweFwoK+v70BlDsVisYbnccViMTx58qQur7W6uoqFhQV01aGzeDH4OuwqdSbN5dT4OK7cuoXHUinwwQc1H6PX60V7ezuCweBbuWHWCCQSSdnOkcDO2mtoaAgOhwMul2tnk6pETqBCoUBnZyd6enrqJjw3GofDAYqimiWOdaIphjVp0kCyXwbWOhwOZLNZrnyvXrS2tmJhYYHXY3MFhXJdmHLJnWjGqmi9rdVqq8rBAXYEFpfLhZ6eHqTT6aI3vnA4jDt37lTtGolGo7h16xZOnTq1a0K+1zAMg6mpKUxNTZV9XO5n4gdw+/btihkbNE3D7/ejra0NLperAUe/QzKZxPz8PCwWC7q7u7G+vl7SdSGTyWA2m7G1tVXXY7BarbwnNOl0mptgVlowPXhwEpnMzi2Tpkk8fz7IWwwzmUwYGhoq+jN2jHhbYZuEVBP8z8Je09PnzmFwcJDrrtoI4XZ1dbVkWdybvj50Li7iTV/lMhiWV69ewW63QyaTAdgRY1UqFVT9/cj090OId4fvbnQikRCczQjsCGG/+MX7AACXqx8AP0GXFcOEsLq6mieEAcJCjLnHGo3IfPIJ+vv70dvbW9ccIblc3rDg4I6ODrx+/VpwwHEpCscnp9O55wu3jY2Nukc9vH79Gm1tbbuu/Z6eHoyPj1ccl3N/zmYC5V5T8mgUklQKNy9fLloW1dfXx9375XI5rly5gtSf/AnOChDFgR1hpa+vj3O07lWXRiFEo1GIRCJBeYdCmZycrKvAzI6vjbhH8nXrVdMApl7ifSgUglarRVtbG5aWlurymm87DocD8Xic1wZ4S0sLRkdHMTIygmAwiFAohGQyCZIkIZPJoNFooFarD6wTrBRsh/pvevB9vWiKYU2aNJhEIgGCIECSJKxWKzQaTdFuJ9XQ2toKuVwuWAziu9OVO9F8nNMBb6/IZDJYWlribn65i+NkMom7d+/WXD5F0zQePnyIixcvNiRomA+sW4XPdVFscTA3N4dAIIBDhw7BYrEUvbFvbm5Cq9XCYDAI6jpH03TeJALYsaFrNBpotdqSvysWi8Fut0MsFpectAwMDNRdDOvv7+f92NxdtWIh5ywuVzf8ftY9SABgIJXys6a3trbi9OnTJctxU6nUW7MbWQyCIHDy5Encvn276nIz9pru7e1FhKIa1u2MYRi8efOm5M8HZmbQ53JhyeHAPZ5jQTabxezsLAYHB+t1mGWJx+M77pUqFpzz8zuBwHJ5AvG4DPPznbzEsEAggEwmw3uBl0gkirpDcnfmz42NlRU52MfKo1GcvHkTz4JBrK2t4cyZM7u6iFVLNfdOvohEIhw9ehSTN2/W5DJiyR2fZDIZDh06VKcjrQxFUdDpdLvEzXoQCoXg9/t3OZZsNhtcLlfZcTn331khrPCaGpmYwJVbt3D92rVd57+vr2/X91YqlUL+r/4VXmu1mO7o4PUe2tvbMTg4CFWdSuMaCVuW34hFNJv/Vk9SqRSWlpbQ09Mj+LlKpZLr5i2RSCCRSCAWiyEWiyESiWA2m/Hw4cOKryOkAcz4qVNIUxTof/SPUK/t1a2tLTidzjq92tsNSZKgKErwpi5JktDr9QeqCqQWlpeXMTAwwIliTWqjKYY1abIHMAyDbDaLeDzOBY/z7WBXDpIkcejQITx9+lTQ8/judOVONPfLvRKPx+HxeGC32zEzM8MtlJ89e1a30jKGYTA+Po5r167tizAxOTnJWyAttTjw+/0YGxuD2WzG6Oho0V3P1dVV2O12BAKBioJDNBrFzMzMrnDjXCiKQkdHB1cmlks4HMbCwgIcDgfEYjE2NjZ2Pd9kMsFut9dtAu1wOARNdnKFvFIWegBwu9shlycQiZAASIhEaZw6VbkUpLOzE6Ojo2V3HVOp1L4FYdcLiUSCixcv4sGDB1WVhs2cP4/e3l7E/8k/AbCzYCt1zuLxOFZWVrC1tZUn0LK7vGazGTabrWh5Ept7VYpKC+9SLC0t4ciRI3XZXS43sc1ms7h37x4ikUhVr93VtQSXqx/xuAwMQ0ChiMHrNVQsQWYYBpFIhLfLd/bBgx0Bq4wAxPdc5wkcSiVu3ryJy5cvV53BlItYLG5o3ordbkfH5iYGr1+HJJVCmqKqFsXY8YkkSVw4daqh9ymKoqDVarmuriRJIhwO826WIZSNjY1dYhgrsn8eDpd1Z+WO28WuqWL/JpVKMTw8DJvNVvQ1ab0e+Nf/GpdoGpubm9jY2EAwGEQsFgPDMJBIJFCpVDAajbDZbFDWIHLuNWxZfiPEsNxc1nridrt5i2EikQharZbb2Eyn08hkMshkMojFYlxToEQigWw2yzs6gm9UA3s9fiTAXVyJRCJxIJ2G+0FT+NlBLBaDpunm+agTTTGsSZM9Jp1Oo7W1FeFwuC4DmcPhgNvtFrQI5bvTlTvRtOzjrqfX64VOp4NWq4Xf74fH48Hq6mpdf0cikcCLFy9w4sSJur5uJTweD2ZmZng/vpxoA+zsIt64cQPnz5/fJQxFIhHQNA25XF5yAkjTNN68eYPp6emKglkqlcLs7Czm5+dx+PBh9PX15QtM8Tjm5+e5kp5igh9rX681IFaj0eDYsWOCnsNX4LXbV/Hy5RBUqhjSaQnOnbufF6BfquSLT0e8RCIBi8Ui6LgPIhRF4eLFi5idncXr1695ZVkQBAGn04nBwUFEcj6LYmJYIpHAq1evsLS0VHTcZHPr1tbW8PLlSzidThw+fDjvM67kQqz03SpFIpFAOBwW1LihGJWuldevXwt23xXLCJua6kc8Lkc6LcWdOxdKlsnnwjevJplMwvDzn1fMBuN7rgvFjFgshrGxMbz77rs1Nz/h2425WgiCQN//+r/iUSIBbG4KyqMrBkmSOHXqVF0czBRFQaFQQCaTcSHtIpGIO6fxeBzb29uIRCJIJBIIBoO83Yil8khLjZOl8kjVajXOnj2Le/fu8frdxa6p3H9TqVRwOBzo6uriNfazbn6r1VrxsW8LrBjWCOqZkZcLH2eqTCaD0WhES0sL0uk0J2CWgyAIOBwOvHr1qi7HyYXnf/BB3dyrLAzDQCQSNbxhykGHYRgwDNMwQfcgo9VqIRaLkclkoNfrmxlydaQphjVpssewGUFKpbLqHf5cCILA6dOncfPmTUGvJySUfOfx/ELJG0UgEOBCdYWIR3zgJunRKNba2vYsmJhhGEyPjeHc2FjNZTS5pFIp3LlzB1euXNnVtZGm6ZKTSrZDXXhhAWcElPbQNI3JyUn4fL5dJYHJZBJzc3Ow2+0YGBjA6upqnvDFtsK+e/duSUGsUr6QRqPBhQsXBOd0iMViyGSyirk+vb1z+OijT+F2t8NuX93VSbJYeQ7bPbASrCj+dZjcEQSB3t5eOBwOLC4uYnV1FX6/f5d41dLSAqvVCqfTWdJVwTAMl22zubmJ8fFx3ueHLV1cXV3FmTNnOFFYSF4jnwYjuWxvb9cshrET/WKEw2HBpSGlMsJUqjCmpg7xCoRm4et6W1tbw1SVDrtiFBM4QqEQXr16VTKHjy8EQTSsJJdF3NqKkR//GF/89V/j+pfOsGrQ6XT47ne/C4vFgkQigUgkwjldCmFLiaRSKaRSKSQSCaRSKSd2sS6TdDqNVCqFZDKJcDiMZDKJVCpVVMjm68Iul0daKv+rXKmq2WzGpUuX8ODBA8ElrWw3R5VKBY1GA6VS+dZlA9WbVCrVsFB/IRtaQsbXUs5UkiS5jrYSiQTRaBSzs7OC7qPd3d2YnZ2ti0OUvb7nu7sRq0N4fpPdKJXKb0xWFkEQEIvFkEqlsFgsnBsM2PlONMWw+tEUw5o02QcYhoFarRYshmWz2Z1OZTmlQWwuwqVLlzA2NlbXgP5c9jtg3uv1wmQygSCIkgHY1ZI7SX/5ZYfLvZg0ezwedN++XbNjoBiZTAb379/He++9lycSpVIpqFSqXdcJTdO4f/8+PB4Pzgnsqseyvr6OBw8e4Ny5c3nnL51OY35+Hnq9HjabDdlsFoFAgNtJVigUuHLlCp49e1a01KJciPKhQ4fQ29tbdRmvwWDgXIblRLfe3rldIhhLsVKc1tZWQUH+XwcxjEUikaC3txe9vb2gaRqxWAyZTAYkSUKhUAgSLVdWVjA+Pl6Vi5bN1zp37hzMZjPvMHO+DUZyqcdiqtSYk0gkcPfuXcHnoFRGWDWB0HydDh6Pp2qHnRBmZ2fR09NTl3LJRvL69WsAgPXoUQT+5/8ZmtevES9SMl4KmUyGnp4e9Pb2Ip1Ow+fzQaFQwGg0cuNL7nVBEAQn8mWzWa5JSCgU4krEUqmUYBGQ77VXLo+0VGlsJbeLXq/He++9h6mpKczPz1c8doIg0NHRgSNHjtTdofO2k0wmG1bWyXdxXs342tbWlpebxW6UZDIZBAKBqrNHJRIJhoeHeWWHVeLZ8DAMBgPkP/hBza9VCE3TkEqlb2XX6XrC3iMlEsnXQgwiSRIajQZ6vR5isRjZbBYEQXDl6dlsFjRNI5PJ1K0ZS5PdNMWwJk32gXQ6DbVajZaWFiSTSSQSCWxtbRWd5NE0DbfbjeXlZXi93l2PEYlEMJlMcDgcuHLlCqampuByuepaS97a2nogco2SySSi0Wjd6+RzJ+nxcBgejwdms5A+cNWxsrKCjTq6KAqJRqN48+ZNXkjw+vo6enp64PV68xbwr1694sSparOTgJ38lzdv3hQNePb7/QgEAtBqtTAajTCZTJwzIZFIQKfTYXFxEVNTU3klF8WOx2w24+LFi2hvb6+pZDb3+ZU6l5Wi2OK/s7OT9/MbWbqy35AkWVWwNMMwCAaDVQthLNlsFvfv38e7774LWSTCy4XJt8FI4fHWg8LXYRgGjx49qmoRlJsRxv4dAOzyZfwvyv8Fn7Z+C1RbpuJ7Y0vq+CBkg0eo+y4XhmGwsLCAI0eOCHrefqLT6XD+/HnEYjGsr68jEAggFotxbnF2518ikUCtVsNoNMJgMHALwEQigUQikVdWmFvayGaTNsLtxnezoZzQWkok5TP2URSFY8eOYWBgACsrKwjOzaHzxg08PnoU8S83BFtaWrgcyoMuku4X8XgcOp2uIa9dLNeq2AZTNePr6uoqJwbU+/q22WwIBAI1VxyoHA6IfuM3kK2xfLsY7Jrhmy6GRSIRBINBdHd3l22G8zagUChgt9s5UTeVSnEibzMYf29pimFNmuwDNE1z7X1FIhE0Gg1IksTa2lre49bX1zExMVH2BpjNZrGxsYGNjQ20tLRgZGQEYrGY25GuFYIgcPTo0bq8Vq2Ew+GypRKFEy+v14CFhQ4ABJzOJV7ZaMDOxGsvxDCv19twF8Xs7Cz6+vq4BUcqlUI4HIbVauUCkbe3t/MmgrUe09TUFOx2e1ERhGEYBAIBBAIBUBQFpVIJuVwOlUoFvV4Ph8OBS5cuIRAIYGFhARsbG4hEItgcGoJdJEJLSwvMZjPkcjlsNlvNE4b29nYoFArEYrGaRMBcFAqFoJyZRpauvK3EYrGahTCWTCaDR48e4cyjRzjFQ+w0GALQpLfxXdfP8DPdd3k5pxr1+bnd7jzXQ6WS4VzYjLDCzLCRiQlcu3cdymsx3DOW/57Lo1FcefUK4gsXkOWxiObrbqzGHVLI6upqTWJYNpuFVCptWEfJUigUCnR3d9fltbLZ7J7kCPEVtIV03hP62sDO96y7uxvG27fR+sknGBgYgPd73+P9/G860WhUcJxAJcxmMwwGA+7du4f19fW8nxXbYKrGmUo1sMswAAwODoIgCExPT1f1fIvFgjNnztScY1iK1dVVdHV1IRQK7fl4ddBYX1+HUqmsa/OlvUan06G1tRXJZPIbnwN3EGiKYU2a7CM0TYOmaZAkCYZhuHBEhmEwOTkpeKcqFArh1q1bGBwchMFggM8nbHFRjKNHj9achVMvfD5fWWt07sTr5/3fwfXrV7G1ZUY6LcH9+0mcP3+fWxCWw+/31+2YS8HmYPClWhdFNpvF6upqXonB6uoql6USiUTqvsPGMAymp6cxOjpa9nFsyU5hgDIb6Nze3o6uri4u5Jl1TrAlQGKxGARBYHt7mysHEjphJkkSg4ODGB8fr5swOTQ0JKj7UzKZbDoZCvjiiy/q0nGXJRAIYObcOWwHgxXFTqPRh3+l+ff4+NXP4HQs4rlxpOLrF2bz1QOGYXZ9Nyu5FwvHidHRZ7vGPCGi78jEBE5dv44Nux3eH/2o4uP5Xvel3CGlxL5i/x4Oh5FKpap2VcZiMahUKsFNCb6JKBQKbtOgEqXySEt9ttU0BAh8/HHen034wd4/61VmplAoYDAYsLS0VHRDoNhYU0wwLSfyC3GmVgtBEBgcHIRer8fExARvwUkkEuHQoUO7mgfVm0QigVQqBZlM9o0XwwBgeXkZTqeTyyd9mzAYDDCbzYjH40331wGhKYY1aXIAyGazMBgMUCgUmJ2dxcTEBObn56t+vcnJSfT19XFZIdXS29vLu6X1XlCsy1wuuRMv34oOqZQEDAPEYgrE4zJ8/vkVtLSESmY/sfBptV0r2WyW942wVhfF5uZmnhhG0zS8Xi/a29sxOTm5y5FYD9xuN44dO1bVLjQrkhVDIpFw/1EUBY1Gg7a2Ns5lmWs5z/2PbbFebAFgs9mwvr5el11GgiCwsbEBgiDQ2trKSxxIJBK7woG/yRQTgerBFk1jjqfYOXO+D9eV1zAz3FfxsWyJVq0Ujm0+n29XKDU7xr3p69tV8sl3nBAi+rrfew/rg4MI8hQd5HI5ryDtQncISTKYnu7Br775O1x7dh3RqALP3/9KhCwlAkaj0arFsEgk8rXo5LpX2O32qp0zQOlGI9U0rMnqdLzE2Sa7IUkSFosFq6urNS/G29raEAwGEYvF0NraukuYKDXWFAqm7LUhSaWQ/rLRBDuuWSyWPWt80NbWBrPZjMXFRSwtLZUUytkSt+7u7j3LpROLxV+LnKx6kEqlMDc3B6fTCafTiYWFhf0+JF4YDAaYTKamEHbAaIphTZocANigW7/fj/n5+ZqEMJaZmRmcPHkSbrcbGwWBvZVKbdjSyJ6engPVfUkul5d1YOROvAyGACgqjURCBoYBpNI0RKIs3O72imJYsW5a9UaIc6jQRbGw0CnIJVZsQufxeKDVapHJZBpSfpDNZuHz+eq+2GQ7oLHdBgvbuVMUBblcznVSa2lp4Tqosf9ls9ldgtnly5dx/fr1mpszMAyDxcVFLC4uQqFQ4MiRI7Db7dz3iF2IKJVKkCTJBV4fpO/ZfsNmKdWbcDjMuSErIUQw6ujoqNvnx06QaZrGs2e7XazscZ0bG9slLLDjRIfCjSuLX+DN2gBQQxNgkUiEQxcvwicgL1Kn0+0Ksy52v8l1h5Akg8nJQSSTFMbXT2LF1Ia/3/42jnpfVQxfr2WsjsVidS8Z+zrT3d0Nl8tV9f2i2GfY09PTLBHfY8LhMNRqNXp6ejA/P191mVZLSwvEYjFXGtna2sqrO3Mx2GtCkkpx49qz4WGMTExA9nu/V9XxVYtYLEZPTw96enqQSCSwvb0NrVaLQCAAmqbR0tKy551JDQaD4GqCrzuZTAbz8/Po7u5GW1tbQzZ164lEImk6wg4ozVlAkyYHAIIgQJIkVldX8fLly7q97osXL/D+++9jY2MDr1+/5hxPhTu0uYsVTXf3gSqNBHYEhI6ODq5Ugw9Gow/Xrt3Aw4ejmJw8CokkDZGIht1eOWy93gukdDqNzc1N+P1+LjBZyCIu10WRSMgxO9sDuTzO2yVWanK6sbHRsHbowE4WWT3EMIZh4PV6sbKyAq/Xi0gkwi3IFAoFl79gs9kAVM4tksvlkMlkkEqlXG6Z0WjEj370I/ziF7/gRAgh+UzFiMViePToEba3t/Htb38bUqkUYrEY8XgcPp8PmUyGcwjuhQD7tlCP8m5g9+cnj0ZxZWoKNzo6qvo8i0GSZF3ds+wkeXZ2tqyrt1BYcLm68fLlILa2TPgB82P8seff46cb38XzocolnqU4efKk4MYpra2tu9xDpVxdrDtkeroHBEFDLM5gkzTjP1t+E2JxJi9Yu5Q4WUtGDxtSXO0C/m2GYRj4fD54PB6Ew2Ekk0kQBMFtOJlMJqhUqrzzK5fL0d/fj6mpqap+Z+FnSFEUPvzwQ8hkMqytrTXLv/aIcDgMiqLAMAwsFkvVIoLVas3bjBKJRBgYGMDExITg12KvDXk0yjnD2HFjfXAQvt7eqo6xVmQyGWQyGQYGBrC0tLQv1yhJkjCbzTU1Cvq6ks1msbS0hK6uLiSTybrNHRpBW1tbMxj/gNIUw5o0OUBMT0/n7dLVuhhPJpOYn5/HwMAAbDYbtra2sLGxgQWJBF+IxZgcGYFCocCF589x9vp19Pb2ItLAMPdqYOvro9EoZmZmIJVKebs7jEYffuVXPkNf3xzc7nbY7asVXWEA6tZ6PBaLYWpqCsvLyzW5r3JdFKGQGqurtrp0uguHw7zFsGpKNeuxwPR4PHjx4kXJcoVYLIZYLMYJyf39/ejp6SnrvIvH4yUntV1dXdBqtXj+/DkGirhvqmFmZgZ/+Zd/iffff3/PAq/fZuqVpVcowoxMTGD0+nUkP/4Y1+vUvfXw4cN1y7MhCAI0TePFixdwuVxlH5srLLhc3fjbv/32ly5YAv9J8yPYRtbgPm+v6jhIksTJkyfR3t4u+LkGgwFqtTpvXCnmCMq9t7FifyYjBkAgkxFBJKJ5BWvXeu7j8Ti0Wu0u97RQUqkUNjY24Pf7EY1GuUxDpVIJg8EAi8XCuyNjI6FpGgsLC5iZmeHlvmTL0J1OJ+RyOQYGBrC1tVWXRefx48exuroKq9UKh8OB7e1tbGxsNDQovcnOfVksFmN+fp7rLM238QWLXq8HsHvjwul0wu12V3195I5rL0ZH0dvbi/gBaJBAEMS+lSi2tbUhHo/XNUOzFAzDIJFIIB6PI5vNQiQSQaFQQCqVHlj3ejKZxPLyMjo7OxGLxQ6kqC6Xy3lnLjbZe5piWJMmBwC2Jfry8nLev1cKS+bDwsIC+vv7QZIkWltb0draCgwPA9/5Dq59+RjRmTPYcDoRP0BhtCRJwul0QiKRwO12cwtkmqZx7NgxjI2N8X6t3t45XiIYCzvRqxaGYbCwsIAXL16ACoVwpgZBk4V1UXi9BqysdPDuxCSPRnHq1SuIrlwp2g1ue3ub1+/n2w49d5Fbyw5YNU0kUqkUXr58idXVVZw5c6bqLA+9Xo8rV65g227HU4MBLxyOql4nF5/Ph5s3b+LixYs1v9bXHb6LjlICLXsNvunbyfvKFWOMRiPkP/oRZE+f1izWtra2oq+vcqYYXxiGwfj4eEUhrBC3ux00TUIiSSObFSEg0uNvB76NfuWs4GPQ6XQYHR2tuiEAQRA4fPgwHj58yP1bMVdX7r0tfl6ZVzJJ0wQv96lCoYBMJqvqOFkikUhNLuhoNIqpqSm43e6SIs7s7CxEIhE6OzsxMDCwZxlDwE4p0erqKjY3N7G9vY1YLCbIhbq9vY3t7W28efMGnZ2dOHz4MM6ePYs7d+7wvncU49ixY5zYur6+Do/HA4fDgb6+PqysrDTLwRpIMpmESCRCKpVCJBKB1WrF0tIS7+fnZo4V+9np06dx8+bNmhf+g1euIFKFIN8ISJLcN/e2SCRquBDn9/u57t3F7otyuRxWqxVOp/NA5ptGo1Fsbm6is7OzIXmjtWIwGJru/wNMUwxr0uSAMD8/v2uwFNL1qxSxWIzLPCjFQQujbW1thU6nQzgcxsLCQt4ig6ZpnDhxAo8ePRK8m1mOXBGnGkcEC8MwePHiBWZndxai9RA0cxHaun5kYgJXrl/HxsBA0c+Yr1uBbzv03PcbPHmS12sXwjAMHj9+vEsc5ovf78fNmzdx+fLlqp0jBEFA29ODjd/5HUQECK/lWF9fx/b2Nk6dOoV0Oo1kMolkMrkr6P+bDt/St1ICbanvXFypxMx3v4sjVisuXryIu3fvAl5vVe5bs9mM06dP13W3/Pnz51UFlNvtq5iYGEEisSMMKRRxXq4qFoIgYDab4XQ60dbWVvN7am9vh9Vq5bKEilF4byvVgbAc1QSvFxKPx2EwGAQ/j2EYzM/P48WLF7ycTNlsFvPz81heXsbIyAg6OjqqOVzeZLNZzMzMwOVy1WVMYbMQV1dXcezYMVy6dAlPnjwRXGInFotx4sQJ7h7L5iBtb29jamoKcrmc6y4pkUgEZWs24QdN08hkMlAqlVhZWUF/fz+0Wi22t7crbmCRJAmHw4FkMlnSqSSXy3Hp0iXcvXu3KlGzFmdqI6Aoal/dimtra+jp6UEwGEQ0GkVLSwskEknRcZqmaWxvb/N2n0ejUTx//nzXWL2rKsXrResvf4l7w8Mw9Pfj2LFjNW9E1Bufzwej0QitVntgOgQrlUre8R1N9o+mGNakyQGh2MI/N0cht3OYy9UtqOwvEAgcyN2cQjQaDaxWKzKZDJaWlkruLCaTSVy9ehWffvpp3X43u4CWSqXQ/bN/VvXrvHnzhhPCgPoImiy5ExRjP7+F47PhYbS2tkJcwvXH1xXBV4TLfb/HqnRcvH79umohjCUWi+HOnTtwOByQSqWIRCLIZDKc7b+lpQVqtbrshI5hmLpm+AHA559/DqVSCZ1Ox2WXqdXqvJD/bDaLVCqVJ5axjQPexhLLcDiMjY0NBINBJBIJMAwDiUSClpYWGI1GmEymvEUvXwGzlEBb7jvHvnZLSwveffddpP/0T3FWgFhNEAT6+vpw+PDhui7UE4kEbty4Ifh5Xq8BNE3g8uXbWF83Q6mM4ejR17yEpcHBQRgMBmi12rrmJBIEgRMnTuDWrVslF8xCGhSUoqurq6bnAztimNDcMYZh8Pz5c8zN5d97+cQaZDIZPHr0CJFIBIcPH676uAuPJxQKwefzIRqNIpPJcFlgpag2giGdTuPx48ewWq04ceIEOjo68OrVq4rl9gRBcM4yuVyOdDqNubk5LC4ugt7awsjEBFwFxyKRSNDe3o6enp6qnYpNipNMJqFSqRCNRrG2tgar1Yr29nYuv5LdrGFjCICd+ZnBYOA+u3IolUq8++67ePHixa4Ok+Wo1ZnaCORy+b66etLpNNLpNKRSKbRaLdRqNddEKBeCICASiWCxWLC1tQW/319W3Nzc3MTDhw+LiuXFIga4vyuV8Hg8OHv2bFUbCY0kEAhAp9PtmRimUqngcDiwtbWFUCiU56oTi8VwOp1cTnCTg0tTDGvS5IBQLg8g90b0l+Yf4pNPPgTA4OXLIXz00acVBbGDXqdOURRsNhukUinW19cr3shisRiGh4cxMzNTcVLGF3bhLP7hD6t2Rng8Hrx+/Trv3+qx6GOpxmUWVyoR+4M/KJmDxu7C84GPe4N9vwRBwGgU3srO7/dXZXMvtriLRCKYnJws+rhHXz5OrVbDZrOhq6trlzDm8XhqyukodkzpdJrrgFTsOidJEnK5PE8oE4vFnFjGvkahWHYQXWVbW1t4/fp1yfwY1lUik8m47l0ikYh3mXIpgbbcdy73tWUyGRT/6l9hxmDAUnc3kEyW/F0kSaK9vR0DAwMNaS4yMzODZM7v5yNWuFzdGBs7B5ksDqk0zSvHj0Wv16O/v78ux14MiqJw6dIl3Lt3D36/v+6v73A4BIf7F4OmadA0LSjP5c2bN0XvO0LG56mpKUilUnR3dws/6C/JZrNYWFjA3NxcUQdOuWuoVsfy+vo67ty5g4sXL+LatWvw+XzY2NhAIBBAPB4HTdOgKAoqlQpGoxHt7e1c18iVlRVMTExw1/u5EseSTqe5zrzHjh3D6dOnkU6nEQ6HmyHUNRKLxbiNAbYUFtj53rKh8VKpFCaTiRPK2Vw8vkKDRCLB6Ogoenp6MDs7i9XV1aL3KIIgYDKZ0NXVVRdnar2RSqX7XuJGURSAnU0cl8tV9nhUKhXa2tpgNBqxvr5edA6zubmJsbGxkt+jwg2lwj+TyST3/T9IglgikWjYxr9Wq0U4HM4Ttli3l0ajgV6v5zYm2JL0ZmD+20FTDGvS5IBQbucg90bkftgOgEFLSwShkApud3tFMaxaizdFURCJRKBpGgzDcH/Wa5dDrVbDbDZDKpVie3sbS0tLvF47Ho9DLBZzZUq5Tiyh5C4YVn/wA5w4dKiq12HdAkJ+n9AMsWpcZna7vWxDAIVCAaPRCK/XK+hYKmGxWLjFjxCqdWLxXdwVPi4cDmNqagozMzM4dOgQenp6sL29jUAgALfbXdWxVDqm1dXVkotgmqYRjUa5zq+FUBTFZSWxzSRyXWW5u/qZTIYLvmWD+7PZLCcA5P7Hfr9zH1PtJC6TyeDZs2e83X2JRAKTk5NYXFzE6dOnYTQaIRaLeS1AhJTXsY7AXGi9Hql/+S9xBjslI6yjJpVKgSAIyGQyaDQamM3mhgWg0zTNZfboPR588Nln2DIaceH+fQDFr2ev14CxsbPY3m5BPK6ATufj1UyDpdFlesDOIvLy5cu4e/duXtc5IRQbLxUKBY4ePVrPQ+VNsQ0PlsLxudJY//z5cxiNxqpcMD6fD48ePeJcVUIFr3o4loPBIB4+fIgLFy7AaDRW3PxgnbaFmXh8juX58+dYW1vD97//fbS3tyMQCHDjJDtnOGgiykGmlGjAbqzUM6xdo9FgdHQUx48fRygUQiQSQTqdhkgkglwur7sztd7wvRc1CpPJhEwmA7PZjK2trYrHEolEMDMzA4PBgLa2NpjNZqytrXFifyQSwYMHD8re3ws3lIptMGWzWdy/fx/vvffegSmZZNcG9cZqtUKn03GuSHZNxbr1M5kMUqkUSJKEUqnkSlnZhgRNDjYHd/Rp0uQbRjnhIPdGZLev4uXLIYRCKgAE7PbK7Zb5LuJMJhM0Gg2X1cEuiNlJZuGf7M2UYZi8/8/9t2JWbnbhzjAM/H4/FhcXBQlsNE3D7/fDZrMhmUyCoqiSC5RKsAsGpVIJ5W/8RlWvAYALKK7EqfFxXLl1C5JUCrfeeUfQ7xDqMhOLxRgcHKz4uP7+/rqLYdW4Tra3t6s+Dr6Lu1KPy2azmJycxOvXr+uWD1Lqd/l8vrzvlRDYxUoxWFcZ2/1JJpNx5RQikQgSiQQURXHfP4Igyv4HgBPIcoUydvKXK5yxf7LlqdW4gSKRCG7evIkPPvgAQ0NDePr0qeDXKEdXV1fZc65UKuvWSVYIfr+f+0w/+Owz9LlcILNZXL92reT17PPpIJMlEY9nkEqJkUjIeeeESaVSdHZ21uvwy0KSJE6cOIEbN25UlZlSKOhQFIXzX/5ZT/gIv5U2PArH50oCPft6ly5dEnSsy8vLePz4MRiGKemqkkejkKRSuHn5ctFrqBbHcq7It7W1hbm5OfT09FR83uTkZNHmEHyPxePx4C/+4i9w7tw5+Hw+rK2twefzIZlMgiAIyOVy6HQ6aDQakCTJlZVpNJqi33uCIEBRFKRSKaRSKeRyOaRSKcRiMbLZLMLhMILB4IHsTlcriURCcHlwrRAEAY1Gc6BKIN8GVCoVMpkMxGKxoC6dPp8PPp8Pra2t6OzsBE3T8Pl8uHv3bt3EvWQyiefPn+P06dN1eb1aSafTdRfFVSoVdDodlpaWYLFY0Nvbi3A4zI0XJElCIpEgmUxym4vshmSTt4OmGNakyQFBV6TTXzF6e+fw0UefCsoMU6lUZX9usVig0+mQzWa53BE+Azm7oK70Z+7NiV0411rW5fF4oNVquTI/mUyGiYkJwULGs+FhaLRatPz+7wM1TA5rzbhqBIcPH+aVv2SxWCoGXgvBbrdXVSJZrDsVX/guqCo9rlohzOs18C7Xo2ka8Xi86nD/UlRylQmFJElQFAWJRMKJaWzJpkwm4xxp7Hecpmn8+Mc/rqksLpvN4vr16/jWt76FFy9e1G3SLpfLaypJaySBwFci1i/ef5/701+khJm9zkiSgVSagk7nRyIhxfnz93m7wo4dO7anTgyFQoHz58/j7t27gsf8XEFZqVTi3LlzdS9TFYlEvO53Gxsbgjoo8hHoI4uLUExOIvn97xft9lvI2toaHj16VPF3jExM4MqtW7h+7VpNXYyLUSjyvX79Gp2dnWU33VZXVwV1Bi5FOBzGL37xi7x/y+0e23n9+i6XnFKpxJEjRzAyMgKFQgGxWMy53nPF/WQyie3tbcTjcchkMuj1enR2doIgCK6UsF5j637DOl/32/X0NhAKhWC320EQxL6UvMXjcRiNxqodRhsbG9jY2IBWq0UkEsHm5mbNx5QriOc2YTgoSCSSovcakUgEg8EApVLJueHZNQmAvE1KkUgEtVoNhmHg9XoRjUYxPz8Pg8EAhUKBYDCISCQCiqJgtVp3/a5meeTbQ1MMa9LkgCCkM1Zv7xwvEYylVE0/RVFwOp2gabqqduascLAf4ZDZbBZLS0tcQDqw42x7+fIl7w5XCoUCg6dOQW6zATXuJvEtAxo/dQppitq1eBHaFIEP8/PzcDqdFRe+BEFgdHQUn3/+ec35ciqVCiMjI1U9V8iuZ6MRUs7q9Rpw584FEAQNhiF5ZTdVswBJJpN5eTwKhaKh3dZomkYikeA9CZ+cnMTKyoqg31EqV+2LL77A0aNH8ezZM8HHXYzjx48f2FKcXOeJ32TC/5njUM09P+54R951Njg4CZomeHWVZXE4HLDb7XV/D5XQ6/W4fPkyHjx4IOg+E1cqcf/CBXR1deHIkSN1L1WVy+XcgqgcDMPsKsevNEbwEehHJibQdf06NuTyih2dY7EYHj9+zOt31LNxC5D/XgtfO51OY3l5uaTYnMlkMDExUZfjKAYrznUuLqLvS+dZ7jmJRqMYHx/H06dP0d7eDqfTCavVWtapmFsqqFQqYTAYOEEkEokgHA7vyg9620in01CpVAem895BJRKJIJvNwmKxYGNjY89/P+vgq9WxzpY1V0vuGFAoiC8sLFQ976s3oVAI3d3dmJmZ4c4ZQRAwGAwwmUxIp9MIhUJ5VSpisXiXo4ymaSwvL+8SwFnHHUs6nYZYLG46wd5iDubMsEmTbyAWiwUajUbQzjMfDAYD5HL5rn+Xy+VwOBzw+/112SnaD+LxOObn52G329Hf34+lpSWcPXsW0WgUKysr2NraQiAQyNshkslkMBgMsNlsaGtrq4uYkEqleAsGd99cwJ8v/Db020GcOvUYRqMPLle34KYIfIhEIpiamuKVryOVSnHx4kXcuXOnakFMpVLh4sWLVS9YhSySizmx6omQgGmfTweCoKHRhLC93cIru4nvdRcMBrGwsICNjY1dnwtJkty13NHRsa9iD5tTIpRS55laWMDJH/8YxG/8Bp4KFOlZ2Ml78gc/QGtra1WvsReUW1Dnnp8J47G864ymCfT3785LzF20sK/xbHgY+r6+fV2waDQaXL16FTMzMxVDoIGvOhAeOnSo7i5KFp1OV7YMjmEYeDwezM/PY2trK+9ntYbQAzuCklQqhfG736342JcvX/J21gktg8wdTwMB7a6Nmdz3WkxgK5eDuLCw0NDcHPZ43vT1YcnhKCkAsl2ql5aWIJVKMTg4yDm/ypHrtpXL5dDr9TCZTGhra0MoFML6+vpbKYrF43EolcqmGMaDxcVFrunNXmdAqVQqJBKJmq8xmqZrEvOKjQHsn+vr6xgeHj4QuX1utxs9PT3Q6/Vc7EZ7ezuUSmVRcatW2E1D1mna5O2jKYY1aXJAIAgCx48fxxdffFHX1+3t7d31b6wQtrm52ZBOX3tJMpnE7OwszGYzurq6EAwGsba2hv7+fvT393OtwrPZLFfuVW/4ZuE8eTKCf/iHD5DNijA3B6ytteHjj38Ot1t4UwS+zM7OorOzE16vF1tbW9je3uZ2sKRSKRcObrPZoFKp8M477+DFixeCw+OtVitGR0erCs1n4euWqsaJJRQhzgqDIQCGIbG93YKO+DL+p3t/ii/07xQtc2PZ3NwsW74ci8W40OhS0DQNj8fDhXofOXIEHR0de54FA+xcZ9WUBZQ6zx989hmsLhcuKZVI/NEfVZUJyE7eN44ehffECcHP3yvK5V/lnh9D/KvrjGHIkhlhuYsWALh2/ToIgoD213+9oU5CPojFYhw+fBi9vb1YW1vjSg+TySQYhgFFUWhpaYHJZILNZiu6kVPPY9FqtSU7Em9vb+PZs2e7HKu5ZXnA7mv3yZMRzM93oqtrCaOjz8o6yOJKJb44cQKnolHYy3RRDYfDgl2XfMkdT7e3NdjctICmSTx9msF3v/tz9PbO5V2HxURAv99fMgdxcXGxrsdbeD5zhb97PLsjJ5NJPHnyBOvr6zh58iTvjYR4PM6V84vFYnR2dqKrq6vq8W8/icfjzfwunqRSKe587bUYJhKJEIvFar6+IpGIoDnWwkInAAZO5zKMRl/eGLArYD8eRzKZPDBB+tvb29BoNJwYplQqsba21rAyZ7/fj9bW1q9lvuA3gaYY1qTJAWJoaAgTExN5GTK1YDQad5VfkiQJh8MBj8fz1gthuWxtbSEcDqOrqwuZTIbbxScIAhKJpGGd4ABAsr2Nc2NjFUvq5uc7QdMERKIsslkRIhElfD5dVU0R+ELTNK7nLIxzSafTiEQiWF1dxYsXL9DV1YVDhw7h5MmTOHXqFL744ouK14hOp8PAwACsVmvNu4JisZiXsFiNE0soQpwVRqMPFy/ehc+nw/90708xuPQa1GfpvHK3QpaWlkoGum9tbeHBgweC8pWSySSePn2KFy9eoLOzE/39/Q0VEnJhGKbqhXqp88xmZ3l++7dx6NAhGAwGTExMIBwO83pdq9UK47/5N9g4ehSBjz+u6tj2itbWVrx586boz3LPj1H51XVWzhFZTGAMfvwxWg/IQgXYyXTp7OzcsyD/Ytjt9pL5mEtLS3j69GnR0qRyjrAnT0bwi1/sXLsu104TkT9M/D8rOshev34Nm81WcgytVyZlMUdt7ni6sNCBWEwOkYhGMknhzp1z0OmCMBq/OvZcJ1bufS+RSOwac+LxeF07EwL1ceSxrK2t4ebNmzh//rzg8TKTyWBubg59fX3Q6XRv3XwqmUw2dF70dSObze7LRhPDMHUpw+MrBHm9Bvzyl1exuWkGAMzO9uLatRt5YwCwW5SOxWIHRgyLx+N58TCZTKbuTVdyCQaDXM5gbjfuWnKRm+wdTTGsSZMDhEgkwkcffYSf/OQnNdttJRIJTpw4sWty7XQ6EYlE6t498CAQj8cRCAQaVlJTitZ/+AeM8picd3UtYWZmANmsCAwDqFRRblFy4cIY5yaolytMCNlsFi6XCysrK7Db7RCJRLBarVCr1dy1yP6Z6yirZ5i1QqHgVaKZ68Qq55CpBSGZYcCOIGY0+vCF/h1Qn6U5MafUawaws1OrVqvzHrO5uYmxsTHeu8CFx8ku0JaWljA0NASHw9Hw0oVQKFR2oi70XAJfZWf1yWQ4CsBsNuPatWtYW1vD0tISPB7Prl1uiqJgNpu50jqr1YrVgQFk61x6Xm8OHz6Mmzdv8nose52Vo1BgfHr1Kq4dkG5fBwWLxQKKojA9Pb3rZwsLC2U7mT4bHoYklYIklYI8Gs27pufnd8Q9uTyBeFyG+flOPPtomHteKSKRCDweD8xmc9GfF5ZoVkMxR61dvoxfX/pr/Lv0v8T2tgYAwcVnsmPsnTsX8ty37PV1bmwsT5RKp9O7BCUhJXh8S9/rnYe2vb2N27dv48qVK1U5m4PBIPR6/Vsnhu1HR8m3Gblczjsbtp5ks1nIZLKaxTC+mWM+nw7JpAQUtbMxmUpJim44ForSB6lEMBaLcQ1+aJpGOBxGS0tLQ3NpNzY2sLW1BalUCoqiuGzOpiB28GmKYU2aHDAsFgu+/e1v4+/+7u+qvrmIxWKcP38eFosFYrEYYrEYEokEMpkMFEVhYWGhzkd9cPB4POjp6YFWq21YFkY2m0UwGEQ0GkUmk4H81ClMf/ghng0Oln3e6OhOGPjUVB/0+q8yw7xeA5aXOyCRZLG83IHOzuWyi4FG5mXF4/GS2U9GoxH9/f0Ny1/KzXgoR64Tq9g5KHV+dqz/HQAIOJ1LZc9dNe4Dr9eAaX8PZj4YKPrap8bHceXWLUhSKdx6551dP49EInjw4IGgcohSx5nJZPD06VNsb2/j2LFjDRXEKrm1co/x5/3fEXTt5r42QRBob29He3s7GIZBLBbjnIRSqRRyuZx7n4FAAJlMBjabDRRF7csihi9Go7Fhi2mSJHH69OmG7oq/TZAkidbWVmg0mqLlkV6vt2LThrhSiTRF4dr160hTVN73rqtrCS5XP+JxGfd3vi7T9fX1omIYwzCCskRLjX/FHLXf8f4c1+5dB84B/6XzH8NuX8Hnn19BKkWBIBjY7WsgCLroYrhQlComrPAtKRNS+i40D40PkUgEjx49wvnz5wWPlVtbWzAYDA3JfG0k7GYCRVG8ox6+qdjtdpAkuS/5aul0GhRF1VwmydcFaDAEIJWmEQzu3DO02mDRDcfC7/9BchnSNI1kMgmdTgefz4dIJAJ9mTL0ev7eRCIBi8WCVCrVFMLeEppiWJMmB5Du7m782q/9Gv7+7/9ecI27VqvFxx9/DJvNhmw2y91AGYaBSCSCx+OpuStNIWww58bGxs6CzuvF4OPHeH3qFEQWC4xGI9rb2/ek9XI6ncbKygpsNlveYrlWGIZBwOUC9eMf425vL6KFJRU8nRejo884UYyFXaR0KNy4svgF3qwNAMbiz290XlY5F4/X64XX60VbWxuOHz9eUz5YIclkUtCCvZRDptT58XoNuH79Kra2dhabc3M9eO+9G4JKzcpRzefCTtYymQwYhsHTp0+LZnqU+0wqHefc3BxEIhHa2tqQTqdBkiTkcjlUKlXdBLJK3zH22G50vCv4HJV6bYIgoFQqoSzjNAuHw1hYWIDD4YBCoYDb7a772FcrbIZXb29vTZ2+iiESiXDmzBkYjSUGk28YcrkcnZ2dyGQyRQP8s9ksnjx5UnbRWSkvrKUlhM7ORSSTFLq7F6BSheH1GniN0aXiEbLZLO+NsXLjUDFH7TPbzvHPDPehXznLvYfp6R74fCaIxZmS7ttcUYogiKJlhnwX8HxL33PP/8DMjCC3aSU2Nzc5Z7RQVldXYbPZIBKJ3iqHWCqVglqtPlCdnBtFNptFIpHgsgn5zDfkcjk6OjqQyWQwPz+/p7lwBEFAr9dzeXbVdKDOpVxGaS5Gow/vvXdjV2ZYIYWidLl78X4QjUahUCjg8/kQj8chEokgkUgaKlCxMTQikajZXfItoimGNWlyQLHZbPjhD3+IBw8e4MWLFxUnwxRFYXR0FKdPn4ZEIkE8Ht9146Yoqm55ZMDORHdpaQlTU1N55W3nxsfx3vXrYGga986fh9frxZs3b2AymXD06FHodLq6HUMxwuEwAoEAOjo6MDu7u9uaUKLRKJ4+fYqev/kbXLp+HeFr1+q6M20wBODxGPFt38/xx4l/j59ufBfPh4p3fWt0XhYfR9Ta2hq2t7dx8eLFmiZA2WwWKysrWFhYqNtkvNT58fl0SKW+sv4nk8Wt/yxxpRJ/af4h3A/zu6oJ/b25jJ86hTRFcQvoSCQCu92OhYUFLgi/GOU+Ez4uiZmZmV1uP4lEAovFAqfTCZPJVJMwVum57DEuT9sb1nWzFIlEAjMzM3A6nejp6cHMzAzW1taQSqUgEomgUCig1WrLlguRJMmVPrClFwzDIJVKIRaL1VQeQtM0aJqGw+HA3Nxc3crXVSoVzpw50wzIxs6CVqvVQqfTIRAIYH19vejjlpaWKna0LfddXH9pxuDfv8BRvMD/W/y7WBQ5EAjoeAu/9QhfLjcOFXPUxrF7/OjtnUNv75wgB7JOpyv6XeW7wcG39J09/52Li+hzuQDUnhuWS6XstlKEQiEsLi6is7MTCoUCa2trB054z0WtVkOv10Mmk32tSyXZz2Vzc3NXdp1MJoPJZILdbkdra+uuz1wqlcLpdJa9NzcSvV4Ps9mMbDaLdDpd8xxJLpdDLpfzGmf4lOPn0traiv7+fni93rpnBFZLNBpFW1sbjEYjjEYjZwholBhGEAScTidIkmw6Ld8ymmJYkyYHGLlcjnfeeQdnzpyBy+XC8vIyvF4v4vE4txNrMpngcDjQ3d3NOXWKLc5EIhHi8Xjd6vpTqRTGx8exubm562el3CoejwdffPEFDh8+jP7+/oaXbtVjIejxeHD//n2k02mE65RV4nJ157WuX1rqwNaWBf8x+7tIk1K4VXb0obj40ui8LL6OqGg0ijt37uCdd94R7BBjnRkul6vuE5NS58dgCICivrL+63TFrf8sLlc3PvnkQwAMXr4cwkcffYre3rmSLi0+n0uhcJVKpbgJ6vz8fMljqXdGDvCVg3JlZQUmkwnHjx/nvXNcCN/Q3Gqu3XoE8gYCATx69IgTwQohSZLrRtva2gqKoqBQKKBWq6FUKiESiUDTdF4wLgCuBD0ajcLv9/MO9y8km81CLpfjxIkT+Pzzz2ueSEskEpw/f77qz/OgQhAEVCoV97lQFAWCIMAwDPf5sJ8NQRAgCAJisRjZbBbJZBKhUKiseM8nPqDcd/HY0wn8XuI/AgCCIg3+PPTP0dHh5iX8yqNRnHj4EKIzZ5At2CwSiUQQiUS87t2VvmNCFrlCHmu1Wov+O99MyUql7yy54f1LDgeeDQ/vEu1qiRFg81RNPLtS5hKLxeByueBwONDT04OFhYUDVSYlkUig1+uh1+tB0zQikQiCwWBdHd4HhVgshpcvX5Zt7JJIJOB2u+F2u9HS0oJjx47llSm3t7fD7/c3RAhjnc0URXGldYUlxRqNBj6fry55gezvtNlscH0pItcTo9GISCSC9vZ2qNVqruPqfhIKhWAymWA2m7+qWmkgra2tTUfYWwoRCoXerl7ATZo0qQqpVIqNjY267Nokk0ncvn27ptfq6urC8PBwwwQxkiQxMDCAN2/eVL1D6/P5cOfOnboGg+aKLACBjz76FBMTRzE9PQCxOItUSgKLZQO/9ms/KzmRr2dmWDXh5rlYrVacPXuW9+cYCATw8OHDhrW4BuqTGfb555fw8uVRtLREEAqpcGHgLv5Q9R8gSaVw5dYtXC/iDhT6ubBdO+VyOf7sz/5sXwNoxWIxTp06VXJRWw6/348vvviC12OFnqPBwUH09/cLPiZgR/B7/vw5lpaWeD/HZrPh29/+dp57tVSGHrBz3thGEqlUCm63W/ACmG1qwnb4vXv3btWLaDYv8utUGimVSmEymdDS0oJsNotYLIZwOIxQKASapkGSJCiKgkQigUgk4sQxmqYRj8e58Z8kSfT19cHj8exyWcRiMXz66ac1Hef6SzM6fr6MdEaE/0D8PmIKFWw2N6TSdEVnGBtGv/Gv/zW8P/rRrp9//vnnnKu70pjdyEzJYpAkiQ8//LCocM0wDD755BPe2WFCKSwLHRycxOTkYN7faZoQdC76+vpw9OjRmo7LZrNBrVZjcXGxLo6/WmhpaYHBYIBcLkcikcDW1hbngNRoNLBYLGXHuLeNzc1NjI+PV7WpMDAwgMOHD0MikaCvrw8zMzNceaJSqYRCoeDcjqxjKx6P82r8A+w48kwmE+RyOTKZDDKZDNfxnL1/pFIpSCQS9Pb21jR/LUYkEsFnn31W13JPkUiEDz/8EFKpFCKRCD09PUin01heXq65tLNWxGIxBgYG8OrVq4aWuGo0Glit1n3/rjepjqYzrEmTbwAEQUAkElXtXMiFpmncu3evZlFtfn4eCoWi6oVuJdgATaPRWNXOWjKZxIMHD+ouULjd7QAYTmRxu9thNnvx+rUYmcxOAKnfr8Mvf3m1ZKaVUAt7OWptU7++vo6NjQ1eIsrW1hbu3bvXcNGn1PkRct7s9lW8fDmEUEgFgMD3E3+Fa/ev4+bly7h+7VpRZ4jQz8VgMGBrawsajUZQJlAjFrqZTAb379/H2bNnBQtiQhZS1ZRfVEM4HMbY2Jhg0XVlZQV//ud/jlOnTqGnpwcdHR1lH5/JZLC2toa1tTXY7Xb09PRgY2NDUDl6KBSCwWCAx+OBXq/HlStX8ODBA8Hj9detNFIikaC1tRVqtRrRaDRvYZpLKWdFscetra2hra1tlxgm5POKu6UYevIcL0aPQW7/ygVw33UG/zHzOyBJQK2OwKzfgtm8haGhVxWv+WfDw1Cr1dB8/HHRn5vNZu4YK43Z9bw/8KGnp6ekg5N1o8zOzuaJeABq2oRhKSwLdbvbub9vbpoxNnYOMlkciYQc58/f49WpuR4h6azj1ul0wu1212XuJZfLkU6neQkMEokEOp0OBoMBNE1je3sbS0tLu4SVcDjMlYXuZR5Wo1hfX8f9+/erfi9v3rxBKpXCt7/9ba5BUktLC9ra2gDszAvZjQqKoqBUKrmYgUAgAJ/Pt2sjQyQSQavVwmg0giAIBINBLC4u7vosbDYburu7MTc3B5VKhVQqVfdSW5VKhe7u7rrEh7AcOnQoryplenoanZ2d6OnpweLiYsOE8ErIZDIQBMFlsjby97S1te3b+2xSO00xrEmTbwBisRjBYLAuN4Tp6em62Y1fvXoFi8XSsGD9YDAIrVZblRjmun8fx2/cqGtAL7BbZNFowtjeVkOjCSAS2fk3mSxZMdOqXtSjBG96erqigLK9vb0nQli96O2dw0cffcqVs7rb7LhuvFa360Gr1UKpVIKmaSwvL/N6TqObJzAMg/Hxcbz77rtQq9W8nhONRhtWEqHT6aoSdqLRKG7fvs1NToW6H7PZLB48eMCF4YrFYl4LULfbDbVajfb2diiVSqyurvIac30+H0wmE9cBt6WlBVevXuVKiSs5HFgXQV9f39ci/4cgCJhMJhiNRsRiMUxPT9dt3AiFQrBYLLBYLHkl/nydHV6vAV2fzOEH6z/B5mYr5n+tG0ajD59++j5evDgGgEA2yyAWk0GrJXgJYcBOCfXqD34AVYk8zY6ODkxPTwNoTNl0tbS0tODQoUNlH9PT04P5+fk8EQ9ATZswLIVloXb7KiYnddjebkEiIQVBZBEIGJBKiTE2dhY6XXBPstuAnYiFVCoFu92OpaWlqt3QMpkMVquVW9x7vV54PJ6iY4tKpYLRaIRCoUAymcTKykpZIY4tL5ZKpW/9Yj70/2fvz8Mbue8zQfwt3DcI4iCIkzf7Jqm+yT7UkilLsi0pztiJZY8tO5NMspM8TiYzuzuZnV3Pzv5+k51JJvZmfpudJE4sJ3F8ZDaSEutqHd1Ss6W+RHazm837AAgCIADivo/6/cGuEgDiqMLBbrXwPo8eqslCVaHqe33e7/t5P6EQrly5Uvc6d3l5GTMzMzhx4gR6e3shEAiqbnBIpVJ0dHSgvb0dyWSSftcikQgSiQTpdBput7si0UoVfqI2YKr5F9aKAwcOwOPxNKTyqUajQX9//47fr62t0Z6kdru9ad+lGFQqfUdHB0QiERKJRNP8u0QiEdRqNRQKBZLJ5APtEdhCZbTIsBZa+BSAz+c3xDg/kUjQC/JGgCRJTE9P4/Tp0w07Zz4ikUjJUvXVEI1GoX7llR2L9XpTCoFCkiWZFOHKlaMQCtPI5XgQCpNIp4UgSQ6EwnTD/cAoFKqL6jcg9vl8iEajZf14crkcrl69+okhwihQRtIAShpN14Pe3l76/5kuSvNVEG63Drdu7YfZ7GCdBlQJmUwGk5OTOH36NKPU12Z6g1QLsotBmSWvr68XBHa1qB9JksSVK1ewb98+tLe3MybUw+Ew5ufn0dfXh66urpJqjFJwu93Q6/UIBoO00e+ePXvQ398Pl8tFG0Ank0mQJAmhUAilUgmdTofOzs6HggQDtoNKk8kEkiSxsrLSlLSTjY0NWCyWgsrKTMcmn0+F2+rPQySO4xXJ59Hpc0Gj8WFpqeveEdvp79ksB2NjH+zok5XmEJPJVPa6CoUCRqMRDoeD9h4UR6MYnZho+IYNU4hEIoyOjtLV7spBKpVicHAQk/dImXwSr15Cr5TXmEoVgM+nAodDYmJiFKkUDwJBBiJRktEGUyNVJMFgEFwuly7mUyr9WSwWQ6fTweFwFJDuAoEAer0eUqmUrowrFothNpuhUqngdrtBkiR4PB4EAgG9cRAKhWCz2RgH59lsliYOPqkgSRI3btxgtcaopFR85513YDAYYDaby763fESjUSwvL4PD4UCtVkMikQDYXjOX86oshfX1dezfv5+u0N4McLlcjI2N4eLFi3XZVSiVSpw8ebJskRu3241kMgmLxQKn09nQ4l3FIAgCHR0dUKlUIEkSwWAQXq8XJpOpbMGUeq5lNpshlUqRyWRKFitr4ZOFFhnWQgsPObhcLjKZTEMWOisrKw0nNDY3NxEKhRgb7bIBFThKpVJWk/7a2hpWh4fBT6XAT6UgjkYRl0rrSin0etWYnt6LaFSGwcEFmM0OvPTSM0inBdASm/gfRf8J7/adRaaNB5ksVtXTqlYwVRexJf7i8XhZMmxlZWVXKww1grRsJpRKZUH6XbVgkgKlgnC7dXC7O5BM8jE9fQgdHW4IhamGKcWo6llMiORGVT8sBbVazei4WCyGW7dulSXmalXSZDIZvP766/ilX/olVp/L5XKYn59Hb28vent7sbq6WjWY8vv90Gq1UCqVBeoBLpcLo9EIo9HI6h4+aeByudDr9VAoFLTypVmIRqOIRCLo6uqiC1fw+XxGn1Wr/Zjh7sefKn5t25NKfRcA0Nu7Cq+3495RJPbvv1syJa/cHGIwGKpW5j148CDcbjdNmDCZj5o1FsrlcoyOjjKuJrxnzx54vV5czju+UZsLVFqoOBrFyMT2d9UMfjwOTkychEiUhFCYqrrBJI5GcXxyEtxjx3YUMqgVW1tbkEqlsFgsWFra2SaMRiN4PB76+vqwtbUFLpcLkUgEsViMaDSKubk5mtiKx+OYn5+HWq2GTqcDSZLIZrPIZDJwOp01qX2SyWRDCpXcT2xsbLDOWKikVMzlcrhw4QKOHj3K6py5XK7usWtlZQVdXV2MKz/WArFYjEcffRRXr16t6X47Oztx5MiRqtViA4EA0uk0LBYLpFIp3G53w4pKcLlcOg24vb0dAHYoIZmkz7MBj8eDwWCASCRirCZu4cFHiwxroYWHHFwut2Fpjc1Sgayvr2Pfvn2Mj08kEggGg0gkEiBJEgKBAAqFAlKpdIeaJRKJQKVSsSLDXC4X4lIp0gIBvUBKCwSYHRgAwDyopgzbIxE5Fhd74fFskwvz84OwWFbB5WYBpPFPE3+Nfxv8j9gvncHNcyOMzkvtfOergpj4Sa2sWBAKySCVRhEItOHChVOwWm3o7rYVfGZgYh7jl88jGpXg5hPV7ykajWJsbAwOh6NAEk+SZMOqFzEN7Or1QWvmvXE4HBw9erRgN5VpQEmpIG7d2g+ABI+XRSBAgsfLgCByDU2rXVlZYUSGsfHCYet3FolE6EVuOTidTly7do1eYJd6D8VVPNnAbrfjJz/5CQ4cOEDv9jPF0tISzGYzTYhVWpTzeDxwOJxPXaoFn8+n/XRSqRQWFhZ2xXR5Y2MDAwMDdGoq04p65aoePvXUmwCApaUu9Pau0v8uRililsPhMDJsl0qlOHLkCD788MOy5ypGo8dCDoeDvr4+7N27lzGJT33u5MmTmJiY2OHX1iiU+q79/Uu0UozJuDMyNYVT58/D1dtbspBBrbDb7RgcHIROpytQmSqVSvD5fMzNzUGpVEKpVCKXyyEajcJut5ftCz6fr2HPMR6PM06Lf1BRimSshlL9J///7XY7Dh06tOvVNmOxGLa2tmAwGGr6XkwhEolw+vRprKysYHZ2lhHxJpVKsW/fPpjNZsZFk6LRKBYWFmA2m9Hf349QKITNzc260hclEgksFgtyuRy4XC6i0WhJu4lGEmESiQRWqxWZTKZVMfIhQ4sMa6GFhxhcLhc8Hq8h8uR0Ot0Qj4FSYLKoy2QyWF1dxdraWlnfBYlEQgefYrEYwHaaQqX0k2JQEmvg44URP5UqGVBUCu69XjXOn38cm5s6pFJ8pNN8ACT4/AxyOQ4AAlxuDkAGPxJ+BQPWeXjGmChxtpVdySQfbreeVgUVV9EqpRLyetVYWuqHz6fG+roZuRwBt1sPm82KxUUXxsffpkm17wa/jRVDF14OPouD3uq+N263Gx6PBxaLBevr67QSzO/3N6xyJNPA7n546jC5N4IgcPz48R0+WDKZDEKhkNECS6Px4dChO3j/fRWSST4AApkMD1xurqFptU6nE+vr6zAajRUXvbxAAKNXrlQlAWvxO6u2g7y+vo6rV68WpCg0gwi12+3Y3NzEqVOnWPsb2u122jvFZrOV7QtmsxmxWGxXFZT1QigUQiQSgcfjgcvlgsPh0Abf2WwW2WwWqVSKVhMTBAGBQACBQACxWAy5XE63e4fDsavfPZvNYmNjA52dnQgEAqx8JUspkeJSaVkCLB+liNmhoSHIZDJG1zYajThy5Ahu3LjBiOStNBZSKV0WiwV6vR52ux0OhwNbW1s70n7a2tpgMBhoxUot4PP5OH36NG7evImVlRXWn6+24VDuu7IpKDA5PAyjyQSiTCEDYJs8crvdCAaDdIqUUCiEXC6nK8uWGjNXV1fR29uLcDiMeDwOgUAAg8EAp9OJXC4Hv9/f1FSycohEIp/o6rOpVGqHuonJ5lRx/ymVeuxyuWC1Wpt6/6Xg9XrR3t4OgUDQNM8rYHtM7unpQVdXF1wuF5xOJwKBAOLxOLLZLLhcLiQSCVQqFTo7O6HT6cqmRVZCJpPBysoKeDwejEYj+vr6EAgE4HK5WG8AiUQidHd3w+fzNS2VtBgqlQp6vR6pVOq+V8hsofFokWEttPCQgs/ng8fjMfasqQY2u5C1KEAqYWNjA1NTU1V3riiz5cXFRezduxcDAwMIh8MgSRIKhYJRsJVvhJnvzZIWCAoW2dWCe59PhVSKD4EgBQ4nh0yGe69aJAGRKIGhoWkMDU3TBu22/u6q90adlyBy4PGy2FYHbauC8qtoBYOKkiohn08FkSiOjo5N2O1mcLnb/jYEkYM0HsbJSxNYHzfD5+tDkK/Ey/3PlT1XKVBBVGdnJ/2s2UrwK7UdpiRXPUqgWtOKqt2bUCjEsWPHSqqtCIKA0WikU7aqIV+dUqwOrAQ2/TKbzeLKlSuwWCx45JFHynpSDX30ER5lQD4VV30rblOlnnulRbff78e1a9d2BO3U858dGGion1IymcSlS5dw7tw5xko+ClRqm9VqLVlZTi6XQyQSNUxB2SyIRCLIZDLI5XKIxWKQJFlAfJEkCYlEAi6XC4IgwOFwwOFw6Ep1BEHQht3pdJr2QbpfarhgMIj29naknU50/vVfw8WwrVD96MtrP8P45fqI171796Knp4fVZ6xWK6RSKa5du1Y1VSd/LBSJRDh48CAkEgmEQiGkUmlBH+vv70d/fz9yuRzi8TgymQy4XC7EYnHDPOm4XC4eeeQRWCwWzMzMVJ0f8otXVCO66xn3KSTlciR++ZdLpn/5fD7cvXu3oPBCKSgUCgwMDMBisRSQYslkEltbW3R1TbPZjGg02pDqlfUgHo/TFcepDRmqD38SUIpALNdWqs2BxZ9bW1uDTqermQCuFZlMBqFQCJ2dnVhbW2v69TgcDgwGA101s1nIZDJYW1sDj8eD1WrF4OBg1SIP1P1R5GBbWxu8Xm/VftgoSCQSdHZ2Ih6Pf+qU258WtMiwFlp4QCEWi8HhcOhAI5vNMhqIqd33bDaLxcXFuncxMpkMbt++zViuzUQBUhz4llOAkCSJO3fuVDXtLz5fNpvF7du34fF4cPz4cdoTgwkZVsoIs9Qiu1pwr1b7IRCkEQgIkM1y0NYWhFbrhkiUwuDgAu0nw6TUez4o36hMhot8VVB+FS2S5OxQCXm9aoRCCsTjYnC5WQgEKWSzBG3Y/0vxn+L5qR/jvHYc9kFLQYUuJoojKpUgGAyis7OTVnywqSK0sNCLiYlRiERxCIXpHW2nEcFONZRbRFcjyardm9VqrZh22NnZyZgMA5irHRYWemG3G6FUhmGzWVhXorTZbEgkEhgdHS0ZEC+ePo10Ol2VfCqu+lbcpko993IBSC6Xw/Xr10uOh9R7GJ2YqBg4syXsge1g9urVq3j00UdZB4o+nw/ZbBZms7nATJjD4cBkMsHlcj1wO84EQUAqlUKhUNBql1QqhUgkAofDwUqxwOfzG+YV00jMzc0h8F/+C2M1Yf789t30t4FRYH54oOSxlcYMDoeDoaEh1kQYBY1GgyeeeAJLS0tYWlqqSIqJRCL09PSgr6+PkTcah8NhTfiyhUajwZkzZxCNRukqe5TKSiAQQC6Xw2AwwGq14p133sHKygorxS+bTY38Yw2HDu0gwrLZLCs1WygUwvXr17GysoKjR48WPEuXywWlUonBwUGQJNnUNDgmCAQCsNvtmJiYgMfjoVWcPB4PSqUSHR0dtN/Tg4pSbX+yhOcrk7VpcRvzeDx48803ceDAAfT09OwqQejxeAoK7TxMyGQyWFpaQnt7O0wmE8Lh8I7qywRBoK2traA4RCKRKLmh1EwYjcZWtciHHC0yrIUWHkDweDyk02ksLS1BIpHQwQi1S5o/YVA77tTOHofDgdfrxebmZt0VTuLxOCYmJlilR1YjiYCdgW+5Xefbt29jfn6+6jXLERhutxuXL1+GTqdjXBGumiEohWrBvUbjw/j425ie3ofFxT7I5WFwuQROnLhGP49aVEiVVEHlvFHyF4EEAfT2LuLw4Y8QCCgRiUghk0WwpdfgvG1823xYWtoXpxKoxUoul0MqlYJcLkcymWQcMHu9akxMnEQwqEA8LoFK5WuoB1YpUClC8Xgcc3NzIEmybMBVb/rd/Pw8tFot9Hr9jr+tra1hcnKS9Tmr4caNEbzzzjlwuRlkszzodG5YLOus1H7AdpGLqakpHD58eMffxGYzI/KpnNcSheLnLhAIygZgNputKrFdKXAuDoqePPI6Hre9w6gfbm1tYW1tDV1dXRWPK4V8M2GBQAC3242uri5Eo9H7kh5VClwuFzKZDEqlEjKZDNlsFvF4HHa7va505weRCAOAyclJ+A4eRDabZUSyFM5vSvzU+iUMShdLHltuzNBqtXjkkUcYp0aWA5fLxcDAAPr7+xEIBOiqvplMBjweDxKJBGq1GiqV6oFV+UilUpoQ1Gq1kMvl4PP59JognU7jySefxPnz57G4uMh47GUzXlPHcrlcKIuKZaRSKUxMTNTku+rz+fDuu+/uSK9eX1+H1Wq9r0rQcDiMmzdvllXXZDIZ2pdsZmYGVqsVBw4ceCCN9sttIhg2NjCwsIC0QIDLY2OM1qalNrUymQympqbg9/vxyCOP1JQmWAuSySQSiQQ6Ojp2TQW129ja2kIoFEJ3dzd6enoQDAahUCiQTqehVCpBkiQSiURDPfLYQC6Xg8vlNjVVtYX7jxYZ1kILDyioxWssFkMsFoPL5QKPx4NIJKJTIKkFI2XomEgk0Nvbi1AoVDcRlkql8P7777PegalGEgE7U5lWz50DsE3seTweWjnBdPKrHPh68d577+HLX/4yo3NRHgmVdtrF0SiemZuA9EgEtpi5LGGk0fhgMDgRDLaVXIDVSrCUUwWV+33+IhAAFIpwSUXaZfPH98DGZwVAgerJ4/HAYDAgHo8zXjhup3AmEY9nkErxkEiIG+qBVQqxWAydnZ10ufrZ2Vk4HI6S76IRPmSTk5N44oknCsjfubk53L59u+ZzloPXq8aVK0fuedURyGQIuN0dIAhALo+wfrbuO3cguHQJ2a9/vaDKml6vx+LiIqPnU6lNFQchSqWyZADPVE1RSalXHBQdunET41PM++Hc3BysVmtNBEM0GsXS0hJ6enqguvccdyMNphwoFRClAKM2XCKRCJaWlj6xRsFUlb1K6V7RaBTr6+sAC8Upk/mNQqk+odPpMDY21tCAmiAIqFQquj190tDZ2Ym2tjak02kEAgEkEgnas4jCoUOH0N7ejunpaUZG39XGI2ojanZgAPxUChOjo7BqtUjFYsjeUznncjl88MEHdRUgotKrH330UZr8jEajiMVi6Ojo2G5/u4y1tTV89NFHrJQua2trcLlcZVP97ydKFXIYmZrCwMIC5vv76TbApu+WwtraGgiCwCOPPLJr5LLX64XBYHhoyTBgO35ZWFiA1WpFW1sbUqkUOBwOVlZWGuY3WwocDgc8Hq8s0cXn89HZ2fnAbuS00Di0yLAWWngAweVyS1ZBoYKUSkgkElAqlXWVZCZJEteuXatJilxNAQLsTGX6SK3G+sgI7ty5wyqtrvh8QGm11fz8PNbX16FUKhmp3LRabcUAlSaxxqsHz5UWYLtl9F7vIrAadDpdQaW9YDAIgiBgtVqhUqkYLfjVaj+EwhRUqi0kEkKMjX3QVFUYsK18vH79Ok6dOgWFQoFjx47B7Xbj0qVLO49tQIpmLBbD2toarYSw2+1NIcKAbcJHKo0hFGpDIsFHLseDSBSD263D/v0zjJ8t1Z/4qRQGLl7ERacTc888g46ODphMJuh0OkilUkTR2MqdHo8HW1tbO6pJzs3N1e2xU9wfbh0ZglbrY9wPI5EI/H5/1UqX5ZBKpTA/P4++vj7aU2s3IRQK6cp1fD6f3kzZ3Ny87/5FtYIkSbhcLjgcDlohRW0IicVitLe3wyKRYP+1awh98YvIqlSw2+2sr0PNb6kNHp5yvY558QDiKG/QPTk8TM9HEosFJ06c2DVlyYMOrVYLtVqNdDpdsbgEsE34mc1mGAwGrK+vw263w+fzlVUFVRuvqTncurqKgYUFuI8cQcdf/RVcWi1dRXJmZgZer7e+L4ltQuzKlSs4d+4c/e5dLhe6u7t3vYLswsICbt26VdNnKWLv5MmT6OzsbPCd1Y5SCsv8tRW1DmSyNq2G1dVVaDSaXTPVp3zD2tvbG1YV/kHFbm0KCQQCWK1W8Pl8kCSJUCiEjY2NAgEBn89HX19fyzD/UwIiFArVJx9poYUWGgpqgK7VWLitrQ0dHR2Yn5+vWR22vr6OK1eu1PRZNqAC7bnRUfgaFBBSBNv58fGCxbDJZMI3v/lNuFyuqosKl8uFiYmJqvfNNL2xFn+iRqOZ93DmzBlotdodv5fJZAgGg3jppZfu+z1WwokTJ2A0GgEA169fb+qiTKVS4bHHHkM8Hsebb77ZtIUWlQoYCsngdneAJAGdzodQSIaDB6fx2GPvMToP1Z8unD1LF5HIN7jv7u6GXC7H1NRUw7+DwWDAyZMn6X9vbGzgww8/rDquUf3zvyt+AXc9e2A2O3YoIettawcOHMDg4CDrzxWD8uOpRgbUCyrdXqlUgsPhIJlMIhAIIBAIfOK9UJxOJ27dulV1I4Vqy7e//nWQ/+pf4dKlSyVT55mM7+XmmXLH3filXwLv3/ybhhnRf5LR3t4OnU6HXC4Hp9NZs/8PSZKIx+NIp9PIZrNYXl5mPHZT73j54EE8Fg6D/MIXoLhwAf7nnkNWpUIkEsGbb75Zt8I+HwcPHsTAwMf+clarFblcriZSthY4nU5cvny57vNwuVw89thjUCgUDbir+pHJZPDKK6809F1RKDUWCAQCfPazn2VsqVEvVCoVtFotI8uQTxOSySQ8Hg+tJiVJEnw+HwqFgk65LgW9Xg+5XE4rwoRCIQiCgNfrhc/ng1gshslkAkmSLVXYpwQtZVgLLTxAoLwylpeXaw5QAoEA7U3kdDpZf54kSdy9e7fk32qttFcObNU2TK5fTm21vr6OhYUFdHV1VSXDOjo6KqrI2N4325TDZqBZ92CxWEoSYcC2goaNF1azn1O59kMpEqVSaU19hg38fj+SySRmZmaauuOYvwseichx6dIYQiEZslkuCGKbDGLyrEvtsFPI5XJYWlpqmo+M0+lEKpWCQCCAw+HAlStXGAU8lOrjkngUPxV9CdPTh/D0068VEGLFbY0tOcakGAcT2Gw2Wmngdrsb5otCEATt/SWXy2nvFR6Ph6WlpZLK42YilUrB6/UiGAzSgYtQKIRcLodWq61arY3yxsxHLpfD5OQkVldXGd0D3ZY7OiB9772y77BU+npx+2Cq6p0cHkZXVxck//SfIvspJ8Lkcjk6OzvB4XDgcrnqViESBFGgSG5vb4fZbMbMzEzVOT7T1gbvN7+Jo4ODSN4jNbzdH1d0XlhYKDvW1LoOmpubQ09PD53W53a70dPTsyvqsFQqhRs3bjTkXNlsFteuXcNjjz32QHjR8Xg8dHR0wOVyNfzcpcaCVCqFlZWVhmyGMEEgEEBHRwfjiugPO4LBIO7evbtDzVWMtrY2DA4Owmg0FrRTiURS0N+SySQ4HA40Gg2dApxMJgvStFt4uNEiw1po4QEB5QG2vLxc927E6uoq+vr6EAqFWKsNKEPLUqjXRLxeMLl+JaJqaWkJfX19Va9DEASGhobw3nvM1DOfViiVSgxXCAb9fj8rlRVV+bCUkqcRKNd+wuEw63TF/OAYACsiZXNzE5szMxidnGwYsVwK+YSPQhHC3FwffD4tgkEl3nrrcfT2LqC721bxnpkQv80iVkiShNfrhVQqxdWrVxnv/E8OD2NxsRt/s/UVKBQRhEIy2O3Gsm0q31BfmQ7it5Xfw/zYQMX30kgvLa/Xi2g0CqvVCoVCgfX19ZrmAJFIBKlUCrlcDolEgmw2i2g0itXVVTptvq+vD1KpdNfIsGAwiNnZWWxsbFQM+HU6HQYHB+lgJBQKwf/hh9j//e/j9c9+Fu57ijaRSESrn51OJ6sAuCBtEUCK4YZK6Sp0zObAuFSK1fFxdH5C/bwaAYlEAqPRCB6Ph83NTWxtbTVFxQNsb2R1dHQgGAzShFssFqNVIzKZDDqdDo888gja29vhcrl2FK+optaqdR2USqWwsbEBi8VCXwfYTuNtpioU2LaKaOSYRVWhpL7L/UZvb2/ZsaCeTdxypPfa2tqukWHUPKjT6T7VZFgul8Pt27fpwhPV3msgEMCVK1eg1Wpx5MgRSCQSiEQiCIXCHZ7AuVwOiUQCBEE0bWxq4cFFiwxroYUHADweD3w+vyFEGLBdgSkUCqG9vZ31IquSUedueVwxub44GsXAxDxe0z8JgSHDiISgVBcikahqMKjVarFnzx7Mzs7Wfd9sIBQKMTAwAJIkG+4n1UhlX1tbG8bGxsDn88ses7hYuspaKSws9OLVV58CQJZU8jQCjWi/VLv7S98LeCrwKtIZHn6k+hoSMlHZcu3FWFhYwPDkZN3EMhs1U3//EnI5ApGIAtGoFG63DskkH0tL/YxIsVpQqr2xVWBRZAob5URcKsWt0UPYelUDhEgABMxmR9njKUN9i8SO3739Bzhz5xLOSyunvzVaERGPxzE7OwuLxYL+/n5Eo1GEQiFEIpGycwKHwymo/EildVDG8KWUh/F4HHK5vOmVuYoDl2rY3NzE5uYmjEYjstksXC4XvvI3f4OuhQU8lk7jb7/6VeRyObqgzMbGRk33VcuGSnHBhZUVK6s27Pf7HyiPpd2CQCCAyWSCSCSC1+uF1+vdtZRcyhOvHNxuN2KxGEwmE9ra2rC2tkbfG1X1tRzqmUdcLhcsFgt4PB66u7sRDAabToTlcjmsrKw0/LyLi4sPDBnW0dEBnU5XMu25nk3ccptB4XAYsVisQJnYTASDwQeucMFuIpPJ4PLly/B4PPTvmL5Xj8eDd955B6dPn664XgXQIsI+pWiRYS20cJ9BEWErKysNLd/r9/trMvmslLpQvDDID2zNYltDUygrXV8cjeLpn/4cB9ZmsGLowovaFxiREPF4HPF4HG1tbYwUBfv27UMymWzKQrIUOjo6cPLkSdpXRqlUYnJysmJlSzagFg/8VGqH/xMbdHd349ChQyWrOFHI5XLwLyxg9Pp1Rtex240ASEZKHiYoRbo0wgR/ZGoK45fPo13hw5nQttF+JCfHG8anypZrL4bf76+bmCutVql8XQ6HhN1uQiolAElyoNdv0qTY+rqF0TnYoHixGrcL0fPqEm6rP48Z7n5G11tdXWXd/r1eNXI5AqdOTSAYlFdVGlKG+o+uvoszoUu4bd1X9b0I71WcazRsNht4PB50Oh00Gg06OzuRy+Vob6RcLkdXFRYIBMhkMojFYgXqr0rY3NxEf38/ow2BWpFOp/HBBx8UBC5M4XB8TFq+8cQTBT8bgVr6XX7BhURCjMXFPojFccb9rlHj9ycFPB4PZrMZEomEVgc/iClH4XAY8/PzMBqNGBwchM/nw+bmZlUPs/x5hK2aORAIgMPhoKurC8lksqC9Nwsej6eha0sKfr8f8Xi8aorzboAgCBw+fBhvv/32ju/KtM/XslGzW2RYOp1GKpWCRqNpSFGHTxJIksSHH364Yz5hM5Ynk0m8//77OHfuHAKBAJRKJTKZTMsTrAUALTKshRbuK7hcLq0Ia/RiJRaLgSAI8Pl8VgM+0wCpOBj/jvQ7GL+8OymUI1NTOLA2g/cUp3DDeBjfcPwAsxt7AE3lz+VyORAEwdjEmCAIjIyMQC6XY3p6uqm7RlKpFEeOHCm4N71ej/HxcaysrGBlZaVmo2EK1KKBn0qx3inlcDjo7OzE4OAgVAxSfoLBIA5ev874OmazA9PThxAKyVBNyVMNtRBFTDE5PIxoVIK/9L2AGfFepDM8vKJ6FomgiHGlznIKveLf56sfVaoAHre9Q/8ttcHDNzw/wIWuc7DFzIxIuPV1AxIJIXI5LkiSgNOpA4+Xg0bjQzrNZ3QONiherB66cRPPO38MkTiOP1X8GqPr1UKEsX33lL/a7MYevOR6tmqKJICKqpN6kclkCpRPUqkUCoUCXC4XPB4P2WwWfr8ffr+ftdKGUo5pNBpGVV7LgVKhUelnVJW8XC5XMxFW3P63tFr87Ve/WvM9lkK1ysOlkO+/FwrJ4XCYaJUYkzb8SS9QUAkcDgdisZhOQRKJRODz+YjFYlhcXGxoal4zkM1mYbPZ0NPTA7Vajba2NsabX7WomePxOLq6ukCSJGOvu3rRzCqEPp8PJpOpaecvB4pI9Hg8CIfDSKVSIAiipGK3eBOsnGK51LxRaYzY7bZNkTifNjJsbm6uZMYK283NZDKJq1evQiKRIBQKwWAwgMfjtapFttAiw1po4X6By+VCKBQ2XBGWj0wmA6FQyIoMY7pwL04deU3/JKTjsV1JoaQIie8Gv41nHS/jdza+h5dcz+LmoZGKn6M8ddj4WBEEgf7+fuj1eszMzNQVQJaDTCbDqVOnShqR83g89Pf3o6+vD9FoFH6/Hz6fD+FwGOl0GgRBQCwWQyqVwuFwVEy5yFfWUcowClKpFF/+8pexsbEBp9NJk6ICgQAKhQIajaaqxDwfkUgE08PD4KdS4KdSEEejZQNOSskzPDyFzU0NenrW6lKFFbfNRpI8cakUN58YgcW7jvd8Z6FW+3EEH7HaUS4n7y/+/cDEPJ67/DJWDF0ASWDcuf23VwafwfGZK/jWxg8AAC9qX2BEwvl87feIsG3iIpXiQaPZRDrNZ0zksUHxYvXW4SG43Xq8Ivl8U64H1P7uNRofoEHVMYRCR0dHvbfKGNFotKGpVJubm+jt7WU8lsXjcVoFkkgk6Ape+Wofygg/l8vVRIQBu+9JyeZ6lP+e16tGZFWOZxdexsuqZxm14UoK2k8CqHRciUQCgUAAgUAALpcLDocDDodDKyyothGJRD5xAaZIJMLy8jLa2tqgVqsZfcZuN6I3s4DfT/8e/mf+/5exmpnH4+1qZUA2Y0exOqoaYdzsFM9iJBIJzMzMFKS1skWpfl9u3qg0Rux2Sl0oFCpbrOhhRSwWowt6NcLmY2trC2tra+jq6oLP52Pc11t4uPHJnqFbaOETCooIW15eburuUi6XY0VgAGBcLjo/dYQkORAYMris2R1TfYqQOOi9U6DmqAapVIp0Og2ZTMbaiFQul+P48eMYGhqC0+nE1tYWotEoMpkMeDwepFIpBAIBlpaWWKWEmM1mDA8PV33uVHU4mUwGs9lc8piBgQHcuHGjakXEYpKio6MDX/ziF+kds/7+fsb3Xw7pdBpxqRRpgQDj588jLRCUDDipHVlxNIonHOfxj9qnMT29HwpFqGZCrLhtNoN00Wh8BanBmkHmZFs5eX+xJ142xMH/0/GruNB1DqGQDB0dLtyyDGH63f3Y77+F/6r+DVzbfwSnB6vvYgOAWr0FDieHXA4gCKCtLYR9+2agUIQYE3n1QGxOYvkXe9Hpc+GA+m5Dr0elKymV4aa/e5VKBYVC0fDz7hbi8Tiy2SwkEklZ5V0ul8Pa2hqWl5cZVf0Lh8MFytVaApdaUhjzrwOA0TWpz8wODLC+nllswz+P/AkObMygu2sVNzXVyVOZTMb4/PWCUhGKRCJwuVzaEDqXy9GEVTweRywWK0km6HQ6Wt3F4/FowiudTiOZTCKZTNJKnFQq9dCkGWWzWQiFQrhcLsZrMrPZga9ffhGPZ97F/yfz7/BD8zeqfkYkErHy0mwEmBKTpdRRz8xNVCSMFxYW4Pf7odfrYTQaWa832cDpdOL69et1bx6XGmfKrRkqjUnNSpUvh1QqhVwuV7HS+cOGxcVFepxq1GbJ3NwcrFYrXUWyhRZaZFgLLewyOBwOhEIhVldXmy6zzmazrHel5XI5o539/NQRauEwN9fXsKCaiUE+WzWHVqtFOBxGW1tbzVV5RCIRuru70Z1Xhj0fvb29mJ+fh81mKxsoEASBjo4ODA4OQqOpktvJAkKhECdPnoTL5cLs7GzV9AiVSoXBwUEMDg5CrVY3dJFOpXtWC3CpHdkveP8Rvxf/fWScPPyJ7NcxMTEKlSpQU1sqbpvNInlqXZyVk/fn/350YgLjt8/jPfkp/CT0SyBJDggCmJnZg89t/hy/7vkz/JHh24CGoL9ftfs5eHAGi4t92NzUgsvNQSJJoLt7rekkWD7yK1zWg3wS5NbGIbz00jPIZLjg8bJ47LELkMnCTXv3e/fubfg5dxuJRAIymawkGeb1enHjxg1EIpGaz19L36jF0y/fB9GwsYGBe4b9lc5TT1BFpeh7NBrYR5ilhzVyjM8Hh8NBW1sbZDIZRCIReDwe7S9HFV4gSRIcDgdcLhcCgQAymQzt7e3g8XggSRLZbJZWuHA4HPB4PHi9XkQiEZrwapZy/UECtS4IBoMFJEclUre/fwlvPPkE5BNhvDH2BKPNG4lEsutps0xtIYrVUakNHvipFC6cPVt2/qbSFR0OB27evImBgQEMDAwwviZTrK6u4saNGw05V6lxptyaodKYdD82REKhEN1OH3aQJAmbzUb/u1EFvCKRCLa2tuhxsYUWWmRYCy3sMqjFJhOz43qRyWRY79TpdDosLy8zOjY/daTRHk3mt+x4bvJlyIQh/C+m/wNHn/qornNKJBKo1WqEQiEYjca67q3adYaHh3Ho0CFsbW0hEAggkUggl8tBKBRCLpdDo9EwVuCxBUEQ6OzsRGdnJ8LhMDY3NxEMBmniVSAQQKlUQqfT0Ys5k8kEt9vd0F1+yli2WoCrVvsRDCrxf4V/EwG04S/S3wBJciASxetKb2wU6VIJzayuOjk8DOvqKs4sXMKv8v4cBAF8ZfLHWNca8N9S/xzQAj9XfQ4H1XcY349G48Ojj76HixfPgCRJCIXMg1y25sKNAIfDKRs45hMaf+X8KuJxCQgih3RaiJUVK/7JP3mpKfdkNBofisqAoVAIKpVqR/W15eVlTE5O1n3+evoGG7VXvg/iwMIC5vv76d+Va7P13BvVLwcWFrBnfh6Xq6QtSSQSRh6LTCAWi6FUKul0RQ6Hg1QqhWg0ikAggFgsxio9kSreQwWE2WwWqVTqgTS7bza2trbQ09MDsVgMkiQhFosRj8erEqeKIzG8eeQpKMDM27BZxGglSBkqM4vVUU+5Xsejly/i/Pg4I3VnJpOhrSROnDgBuVxe760D2K782SgirBLYrBkkEgnj59pIJJPJpvpVPkgIhUIFgoFaNkvKkdkejwdqtRrRaJS1r3ILDx9aZFgLLewyqJ3a3UA6nWZNunR0dLCeHBrp0bSw0Iu5uT4EV78MJRHA08nXcXH9PCZXRuoKwvv6+kAQBKLRKG1E3UxfEw6HA41Gc18WvxTkcnnVBanJZEI6nW64yW5bWxv9/+0eDz775pt444knsFUUPJrFNnw7/Uf4L8J/ie+LfgXBoAJtXD+EwnRTUtzqRfHiqlneRnGpFC899xxGpqawPmzG0lIPVlct+Ingy0gIhPjH3s/h0KE7BX2Cyf3kcgQ0Gm/Fvlr8Heshu+vx+ejr6yvrrVNAaDhJkCTupYQBQHO8XORyOR555JGmnHu3QaU25ROOq6urDSHCgPoqt+YTEAAqkhGlfBCrtdl67i2/XzIh06h5hy04HA4UCgXkcjmt+gK2U1xDoRBisRji8XhdvkWZTKbiHEiRY8C26vhhTilKJBJwu92wWq2Yn5+H1WrF7Oxswzc87ofZfHt7O6PjitVR8+IBnJeOs/7uoVAIFy5cwJkzZ+omblKpFK5du1bXOUqhXv8pi8VSU79mCz6fT29gymQyOvX500DgsMneKLfxUY7MppR1Ho8HZrP5oX+WLVRGiwxroYVdBkmSJY3Sm4F0Os1694rH46G3txezs7OMP9Moj6aFhV78wz98HskkH+m0AL/C/TN8Ey/ib7jP4yBu13ROYDuI7e3tBbD9/OPxONRqdckKNaVAkiSi0SidesLlcul0h3g8TnuzyWQySKXSXVkkNQIikQgKhQJLSzvTO5LJJDY3NwuUbQKBAHK5HFKpFG1tbRVLqvP5fEilUkSjUXz2zTfp9KXi6nAjU1MYXz+PLbEGf0z+JqTSGA4cuI2DBxvrKZWP/IUTgIaY3zcD+UG7M23AD6IvAPf8ih955GZNz4dJXy3+jvWQ3bU+r76+PhiNxrJkWP6zGRq6jdXVHmQyPPB4GQwN1T5WlINCocCpU6eapujcbeRyOWQyGYjFYlpZ9NFHH+3KtaupDEsRENUC8mKCi2qz0agUm5saCARH8LnPvdGI269KplGB9sKpU+jp6WF0ToFAgLa2Ntp7ksvl0pU/PR4PYrFY09MVSZKEz+eDzWbD5ubmDnN0hUKBjo4OWK3Wh1Kd4vP5IJVK0dPTg3g8jqWlpYZueEgkErjdbni9XloxuBvjiVarZUye5Kuj4qj9u6dSKUxMTODxxx+vy1trbm6uqp1ILcRWPfM4tUZuFrhcLnQ6Hdra2kAQBLLZLF2cwu/3o6enBx0dHU0p5vQggamNTKWNj3JkNnXuVCr1UJP8LTBDiwxroYVdBkUq7AYo4oYtBgcHYbPZyporF6OaRxPTxcrcXB8SCRG43AxIkgMfocEfC38LWq0H3d3VK0CWug6Px8Px48cLJrxgMIj29vaqZFg4HMbi4iIcDgfjiVksFsNkMqG3t/e+yOgrgSKnKFgsFni93oLvFgwGcffuXWxsbFRVHcjlclitVvT09JRMx1WpVIhGo3jjiScAgP6ZD2qR4lZ04NTGJXwl8RPYj5lhj1sa6kFHIX/hlEiIQZKAWBxnrHiqpBSoZ7e51GfzfxcMyiESxSEUppBMChAM1paCwsRPrfg71kN2FxcFYPJ81Go1Dhw4AGA7MKiWttXfv4Rnn30FdrsRZrOjrkqkpdDV1YWhoaFPfFXAUqAM1j/66KOq/T3feH7P/HxN7ZyJyrCYgLg8NrZNoK0zJ63Vaj88Hg2cTgNIEpiaGoFev4nDhysr3yql5jLFsatX8ejFi+g3GBApM//K5XIoFAqIxWLw+XwQBIF4PI5oNIrNzU16k2W3EAgEMDU1BZ+v/LMNhUIIhUJYWFhAZ2cnhoaGHrg5rl7Y7Xb09fWhr68PDoejYUpJYLsy3s2bNwt+p9Vq0dvbC4PB0LRNNKpgxm4jHo9jcnISJ06cqOnzmUymrGVH/lxSC7FVj+Jv//79TdnQFggE6OzshFQqRTKZxNraWsk1uM1mQ39/P+RyOe0NG41GaY9gyhdQp9N9KjyxKm3WlSOzqb7WIsJaAFpkWAst7DpIkty1oCqVStU0GfJ4PBw7dgzvvfce4wV5/o5icdDLdLEilW5P/CTJAY+XgdW6isHBeXR322pS7XC5XJw8eXLHLnYkEkFHR0fZ82QyGUxPTzP2TstHPB7HwsICFhcX0d/fj3379j0QCxKxWIzu7m7kcjmEw2F6l5gqlpDL5XDnzh1WJd/D4TA23n0XQ//238LxL/8l1KOjBX/v7OzE+vo64hIJ1rq6EL/nI5YParHSiU38YujvMf7BebwkfhY/ij7fUA86CsULJwDQ692MFU+VlAL5Zt75KVtAdTVMftt9Ufd12O1G/Hr4TzE+uf27W+ZDmJ4+hEyGCy43B7PZUfIemBBO1bxRir9jPQUJdhQFqDIOqNVqjI6O0n2GakPV0N+/hP7+JXi9aly7NgKAqKs4AIfDgcFgwMDAQMM8nx40pNNpiMViuiJcNVBtlPLMAtirKmpRGbJJ081v/2JxDASxXSgilRJgedlalQyTy+XYt28frl27VncavVgiQQTb86lSqYRcLodAIACPx0M2m0UsFoPP50MsFmt6MZ1KWFpaws2bN1mlXDqdTng8Hhw9ehQGg6GJd7e7IEkSq6ur6Ovrw5EjR+D1emG325t2PY/HA4/HA5VKhSNHjjTFlH16enrXiNXi+cfhcMDn80GtVrM+l9vtLtsH8+fL2YEBWFdX6eqwTFCr4s9gMDRFFSaXy2EymRCNRrG0tFRxPAiFQvjJT36ClZWVimMUn89Hd3c3BgcHP5GKZqaEYy2bdZRaUSwWfyo9ElsoRIsMa6GFXQblGUbtyDcT9UiA1Wo1jh8/jitXrrBeSBWTUkx34Q4enIHNZkUsJoZEEseTT77FKpjNv45MJsPx48cLvKsoUJW0SiEajWJiYgLhcJjxdUuBJEnMz8/D4/FgdHR011Jjy0EgECCVSmFlZQUWiwVKpRJLS0sgSRKZTAYffvgh47RRCuJoFL/8k59A6/Ui9wd/gCv/7t9h//799MLLYDBAKBRihAEJAnz8/l6TPwliuTEedMWgFk42mwnBoBJicbzu9F5g+1mkA1z89wO/AHEsgacvvgbgY1ULFcwr00H8tvJ7mB8bKCCrqO/+3xW/gFdffQoAid9L/x8I9MixZulBv3kJTz/9WlX1U37fo3bNa/VFyUcjChJUGwf6+/uxf//+AvK4p6eHcTqI16vG+fOPY3NTBwBYWurDZz7zNjQaX0WScM+ePbQiSCAQQKFQQK1WP5RKsHxEIhHIZDKsrq4yOp56b7MDA1jr6qpJVZEfuCjTQXx57WeYNw1UbJ9sCLT89r937zxsti4kEkKQJAGdzlvyM+JoFGMTE9C7XHjt6aehf+wxnD17Fh9++OGOVMFqEAqFUPze7yH+2GNQfutb0HR2giAIJJNJRCIRmvx6UAKw2dlZ3Llzp/qBJZDJZPDBBx/g2LFjMJvNDb6z+4d0Og2bzQar1YpTp07h3Xffhcvlqvq5WpXB4mgUeycm8IHTiYPnzjWUXIxGo9jY2GjY+aqh1Mbn4uJiTWRYJRIyfy4ZmZrCwMIC1rq6qha0qAd6vR7Hjh1rmIKPw+FApVJBo9GAw+HA7XZX9G6liNqbN28yGj/S6TTm5+exurqKw4cPf+JIa6ap2Gw368TRKI5euABufz+iPB54PN593Yxo4f7j4V7ptdDCA4pcLgcej9d008ZcLkcHeLX4jRgMBpw5cwZXr15lnDIJ7Ax6me7CaTQ+fO5zr9VctY66zp49e7Bnz56yiiyFQoFEIrHz8/E43nvvPVbftRr8fj/ee+89PProo/d1d04ulyMejyOdTmNpaYluEyRJ4urVq4yJsOL0BK3XC49Gs22Ov7yM1dVVdHd3Y9++fRAIBBgcHMTkvQUe0+BZpQo0xIOuFDQaHywWG95++zGQJIlUSoi+voUdHmXFgU21QGdgYh5PX3sdf2T4Nl5WPYvUqADzw9s71fnB/LMLL+O5Oy/jvHS8oE9QbffuO3sAkBCLk9iIGvHvo9+B/vomTosv0eqnSsjve1S6Fj+VwsVz5+p/eHWi0jgwODhIp0bmIxAIMD6/z6dCKsWHQLA91iWTfJo4qaROtVqtkMlkjK/zsCAQCKC9vX1HRclyyH9/tQad+YHLl9d+hucu7+wLxWCz85/f/g9LJxGJSPHRR8OQySLY2lLD61XvmFdGpqYwdvkyAOCJN95A+IUX0NbWhs985jOYnZ3F0tJSVZUYh8PByMgIzp07Bx6Ph9jRo4jFYogtLz+wgdb6+nrNRFg+rl27BqlUytio/ZMAKl21p6cHqVQKt27dwsI9NWQ51OpDlf+5D8RijI6OQq/X137zeWi2r1Rx5Vd+KoULZ88WzPVOpxO5XI7Vxuzq6iocjtLqZ6BwLJocHkY0KsFr8ich8GYa7jVKEAS9pmxEWp1QKIRWq4VCoUA6nYbb7a46z5Ekienp6aptsBRSqRQ++OADHDp0CP39/TXe9e5DJpNBIpEwWo+z2awbmZrCwfPn4dJq4f3mNz8xHr8tNA8tMqyFFnYZ1MC7W9VLEokE2tvbGe1sloJarca5c+fw1ltvMV7U12M62wgFSiXfE2DbyLZY+ZXL5XDlypWGEmEUwuEwrl27htHR0fsy8fJ4PMjlcqytfey7RpGjCwsLcDqdBcdXIn6KlUfUT+q4XC6HpaUlrK+v49ixY+jt7YXD4cBlBjvl9LnHgehpWc2kaDWsrFiRTAogEKSRSnERjcpKBsj5gU21QOc1/ZNYMXThQtc5BGNK/LnqWzAubeAp1+uI7xViI23Aswsv44L8UXSPrtJEWTHMZgempw8hFJKDJAkIhYkCUqcc8t9Zs439mYKNUsLtdu8gw9LpNObm5hhfT632QyBIIxDYJp1VqgBNnFT0eqtQCCIfmUwGkUiE7jsikQgymewT6zuSSqWwtbXFOB2wONW3VOpvtXRg4OMxft7ErFodRaClNnh4yvU65sUDiKN0e8qvLjk6MYENVQf83aqKqrLJ4WFIolHoXS688cQTOHlPNczj8XDgwAEMDg7C4XDA7XYjGAwimUyCJMltFZhCAZ1OR6fEe71euujIg4xkMtkwPyySJHH9+nV85jOf+cT2hVLwer0Qi8U0gWAymXDnzp2y5HEtPlTiaLSAQBJFIiD+8A+R+p3fgaABSh6vt7QaslEorvz66MWLOD8+XjDeZ7NZmnhngsXFxR3eapVgj1u2bRWWcyCXdqZRl5qHDAYDYrFYRRKKw+HAaDRiz549DUlf5XA4MJlMkMlkiEajWFxcZLxJPTs7WxMRlo9bt25BIBDAarXWdZ7dAkEQsFqtWL1+vWEKdwBYOnMGBw4cQOC55wBsz+u7kanTwoOLFhnWQgu7DC6X2xTCpRw2NzdhsViwublZs2+ESCTCiRMn8P7770MYDjd0YmoGPB4PpqenMVxmUUoQxI5nsby8XJVEqwculwvr6+u7nk4ilUphsVgQDAZ3tLtEIoGZmRn639SikZ9K4dGLFwHsJH6KCbByxEsymcSlS5dw7NgxnDhxAhcuXKiacpR/bo2UPSnKRM3l9aqxvm5CNstFIsEBj5eFQeDA6MQEJoeHYY9b4POpELcIgfGdAU65QEelCgAkgVBIhnhajKWlfjweegfPbbwMADih/BDP3XkZ3aOruPnESNnv0N+/nQ558+ZBrKx0IxxWIBxWgsOpvFArRdZdPXaM9i67H2CjlAgEAkin0wWFGBYXF1mpajQaH8bH38bKigXFnmHl2iqXy0U4HIZEIqGvxefzkUwmkclkwOVy4ff7YbPZ4PP5diyYuVwutFotrFYrjEbjJ26XmYlXGLDTt+vAgdu4fftAgY8XALz//ikkkwIkEkKMjX1QUcnIZtNEo/FhdG4C45fPV1WSAR+3veioBFfIExVVZXGpFG/lFfcoLgbC5/PR1dWFrq4u+ncSiQRSqRQymQxisRgkSSKZTEImk0GlUuHu3buMvtf9wvz8fEOrU4bDYaytraG7u7th53wQsL6+jp6eHton6vTp0wiHw3A6nfD7/XTKazQarWkTcGRqqoBAGp2YwOPnz+OKVArBd75T9/1HIhHGxy4s9DIuQkKR3sXzJLBzjhRHo9C++CLwwgvIVvFf3NjYYEWEAdXTqEvNQ52dnejq6kIoFILX60U4HEYqlQJBEBCLxWhra4NWq22Yml8qlaKzsxMkSWJ2dpbVWtzr9Ras0+rB5OQk2tvbIZfXVoBnt9Hb2wv1X/wFHq+yjmCz8dZ15Ah8JhP9b8q65kFJXW9h99Eiw1poYZfB4XAY+ZBks1l4vd4dlWKkUinUajXUajWjXdhoNIpMJgO1Wk2bpdcCjUaDsbExkP/5P1edmB4ELC0twWKxlNyNTCaTBR5e2WwWs7OzTb+nmZkZmEymXQuY29vbodfr4XK5SnpRLC4uFiwAqEXjhbNncX68tGKjWHlRafFBpWCeOXMGZ8+excTEBILBYNn7jUulJX2umC50yqm58g3tp6fPIBKRASBBkgQkkgi+iR9uB85RCW3cP0PuR/S0DBrpTjKl1P08bnsH487z6Ohw4UfW5+FwGHGhfTs1cVa/B729yzgvHS+rCMtHf/8ScjkCmQwfPF4GmQwPuVzlNlOKrItLpXhl8BlWVfiKwUTpU+74ty2PwTOsxi3LEMTYJpoqvUuVSgWlUolUKoVUKsXYy6r4ukePFipeKl0zm83i7bffZnydYmSzWbhcLrhcLigUCoyMjECj0dR8vt0GU0+s4oDTbjfuCEABIJkUwO9vRyrFw4ULZxEIKOsqZJAPNsob6pj54QGcjpf2kxFHozh29SqAbeI4fo/cKpVeLxQKIZfL6dSdXC6HVCqFaDQKh8NRQCzt2bNnR+XeBwnZbBYrKyuMjmUTZC4tLT10ZBjl0zQwMIC2tjYEAgHI5fICMiGZTOLVV1+t6fzlNlsme3owFgwy9k0qB6YZCAsLvbRX5fT0ITz99GtlCbF8Yrx4niy1JhyZmsLe8+fhamuD95vfLHsPyWQSN27cYHS/+aiWRl1q3KDUwAqFoilFC/KvY7FYQBAEIpEI67RVkiQxNTXVsPvJZrO4desWxh7gtXs+hEIh0l/7Gs7nchXHfaYbbx0dHTAajQW/aynCWmiRYS20sMugSqiXQzKZxNzcHFZXVysuZIRCIXp6etDf379jJ7sYGxsbsFqtiMVidS3QdTodkr/92/hALMZkX1/N52EbYNeKO3fu4PTp0zt+n0gkChZATqdzV3xdIpEIvF4vtA00eRUIBOjr64Pf7y9Id1Sr1dDpdFhbWyv5zkmS3GFQS1Vlmj5wAHGJpGIQxHTxQRFiTzzxBM6dO4fJycmCdE0m52V6rXKBBT+Voj//s+gXweFse3Kl03yYzeuYH9tO12Ji3O/1qnHy0izGpwrvh7rW+rAZ3fE1rK+bYYuZ8aL2BZw2XGKtGlCr/RAKUyCIHLjcXFmfpHLpkV6vGisrViwu9kEsjtdUlZNNFb/i4+NxMVRZPzpiLnz44XEcFN+p6t3ldrvR1tYGmUwGj8fDWEFb7T5r9fJhi1AohIsXL36ivFmYPuPigNNsduD2bdWOADSRECKV4oHDIREOyzAzsxfr6+aCd8KGYCk+lun7yz+2nMqU8tQDgLRAgMtjY9DpdCAIAiKRCFKpFHK5nFZ+pVIpRCKRqvNFNBqFSqV6YMkwj8fDmCRh03eCwSCi0SikD6hivFZks1lsbGygs7OzZFqd3W5npfSp1Kbz/3337l2cOHGirntnmrZqtxsBkFAoIgiFZLDbjWXJsHxinPBlcfLSBNbHzWX78uTwMIwmE4h7aWnlMDc3x1qtSK0lDxy4jVyOKFhTVrIO2K0KwVqtFvF4HDabrabPU6nZjYTL5UKwAUTrbsE4NITrX/kK4hWeYUUbhHvtYH5sDEePHt2xGR2LxVpVJT/laJFhLbSwy+DxeGXJMLvdjsnJSUYL1WQyibt372JlZQVHjhxBR0dH2WOj0ShcLhesVivsdntdlRKFRiME//7f44jHg6WlJTidTsY7KwsLvZib64PPp4VSGawpQGeDzc3NkovzRCJRUN2oVj+1WuByuRpKhgHbC16FQgG5XA4ul0svgFdWVsoGu9FodMff9szP01WZAJQNgop9TqohHo9jfn4e+/btw8jICHw+X9n0jVKLGqaKkHKBhTgahTPUib+N/BLk8ihEojiyWQ4kkhSGhqbp4wTeDMil8jvMcbsQ+/5xGsmcAH/S8WtYs3TTiqfi4JtNdaNSMItt+I70O3hN/yQEhvKmwPnB6iuDz8DnU4HDIXHjxmH4/UrE42IMDs4jna7sO1aKoGBTxa/U8c8EXsbv+L8HALjmOwqNxlfxXcZiMXrnfHl5mdFzAoCVFQtCoW3ft1LfsxYvn1JgSuLcunULuVwOg4ODdV1vNyCTyRj5pZSq2KVSBXa08bGxDzAxMYpMhotcTgaNZgvpNK/gnbCpeNoIIrPae1vq6aHbxsmTJ9HT00MrvyKRyA7lF5USmUgkQJIkBAIBJBIJHWRtbm6it7f3gfWhYZoaC6CkurMStra2HjoyDNgm+jQaDTo7O3d4bLJdPzBt0w6HA16vty6lqUQiqbj5SuFjr0oZAAJm87Z5fam+k0+Mf933V3je+WNcUJ6l1dfFfSwulcL91FPQViCg2KgVKVTbBCkuIEN9l5VdKmbE4XAglUpZKZyLUSuJVg12u/0TQ4YRBIHDhw+X3MClUGmjhOpvg4ODCAmFO/7u9/shk8l2zce5hQcPLTKshRZ2ERwOB5lMpuQu4szMTE0+I4lEApcuXcLIyAh6enrKHre1tYVsNguTyQSn08mqSlsxCIKATqeDTqfDq6++ymixRcnw02k+UikBpNIoeLxM1QCbDUot3FwuF+33QSGRSBSkwrB5FkxMpCuBTSDCBKlUCrlcDqurqxAKhZBKpfB4PMhmsxUDsVAotON3lDJsdmAAcYkEwHawSpGYqmwAvxz/MfTyTTx6badRbiUsLS3RFT4pD7FSxt3l0jDrUfTc2jiE31/9nwCQaM9t4T9p/yf8XPc0FD2Rgt3vakbdh27cxPPuHwMA/sjwbdhiZgxiEcBOv5VShSDYtJWRqSmMXz4P6XgMlzWl0zPzScm3LY/RgYHXq0EoJAefn0EiIYbTqYda7S8g94rPVSpAY1PFr/h4gSCNV9TPQiRO4mXVszio3q5aV+ld5hvZs1GFzczsh8vVAZerA3r95k4Ss872Q4ENMXP79m0oFAp0dnaWPYYkSYTD4YJUeC6XS1fmk8vlTU+p5vF46OjoYBTQF7fpUm28v38JKlUAKysWLC31I53m7Wg7k8PD4KdS4KdSBeqsUs+0EURmuaqq+Z56cakURqMRUqkU8/PzO8YmkiTh9XqxuroKt9u9QxnG4/Gg1WphNpthNBqRzWahUCgarupoBJgq1rxeNd6/fgpvEE+AvM7BaXH1jSun07nrvpi7hY2NDXR3d2Nzc7NARcLmHXu9avyd/IuIjkoYpcwvLCzURYapVCpGXqiUV2WxZ1ipMU+j8eHJI6/j0I2bWHysD+c3xwvU16X6cVtbW8Xru91uxoU8KFCbL5kMFx6PFtPTe3Hu3KWyx1Pf5T2hEHjmGVbXqgUdHR1Ip9OM1sflUI+1SS3njUQi2NzcpAuFACgoFHK/vMY4HA6OHj0KlUqFO3fusFJxbX7uc1jftw/RX/zFkn+PxWIgCOKB3bxooflokWEttLCL4HA4JYO8hYUFVkRYKdJncnISfD6/4kI0GAwim83CbDaDw+GU9JFqFj6W4Yfg9Wrg8WhKBq7VUIlQKLVwK0V0UYsuHo+HTCZTczpWKRPpasFCPQujckilUpDJZPD5fCVJrlIoleaTrwy7PDaGyeFhmN+y408Wfg2OpBm/nf4uvoUX8cfq38BLo88yWszn3+Pm5ib0ej2USiXa2toqVrpiQzxUU37kp4B8dfNH+OdLf4aenlVc7t953kpG3bcODyHo3E6vzSd4mPit5LcdZTqI31Z+D/NjAxVTS/J/iqNRPPfSSxhYWIDHo8YHp8bwzNwEbb5si5lpVZbHo0YuxwWPl4BIFIde78SJE9crpg6WIh0ocvDq1SPY2mrD2poFZrFth89S8fFU/wS2FWEH1Xeq9gs+n1+gKGG62F1ZscLna0c2y0U2y0UsJql4PJsUvWKwJWY++ugjfPaznwWPV7jUymazWF1dxdLSUkWVrlwuh8lkgsFggFKpbBoxZjKZalLHlnuWFEnW3W0rOVbHpVKkBYKq/oTUsc1Kbc0/N0EQ2LNnT0niIBgMYmpqquJ4lclk4HQ64XQ6IZPJkEqlcOjQIYRCoQcuwGJKOrBVhgLbhvNDQ0MQllBgfNIRj8cRDodhMpnoVH+SJBlXDs2fA66QJ3A6fon22ioHp9O5o7AIG+j1eiwuLjI6tr9/iZ63qL49O7A9xxf3z8dt72B86jzOa8fpzatyxVp0Ol3V+6+leBGHQ2JjQw+/Xw2CIDE5eRgmk5P+DsUFZKiftw4cwGdZX40dRCIRVCoV42dfCqlUqmLbyh9/qcI/TDdli9eJLpcLs7OzVd9De3s7BgcH6U2eeDyOdDpNFx6otZ0yAUEQ6O/vh9FoxMLCAtbW1sqquQiCgF6vx8DAADQaDQJVzh0IBKBUKh/4KsAtNActMqyFFnYRHA5nBxmytbWF6elp+t9MgrVyRMGNGzegUqkgk8nK3kMkEsHa2hqsViu4XG7dO09CoZD+TpXunZLhx+MiiEQJ7Nkzi4MHZxrqYVQqWC1HdOVyOSiVSkgklYPnfDAxka72fWqt6FkOJEnC5XIhk8nA6/VCIBBAKpWWNIHOR6nAuvj5jUxNYXzyPG7z9+EPOb+LHxDfAI+bwd/lvghlKoQT8WtVF/P58Hq90Ov12NraqlryPV+lVg3ViLP8FJC/ETyPPXvmYB8uTxqXIz3E5iRmvnQQPp+qgOCp5LdC9Ym/k3+RbivPLryM5+68XEC25fcd6jvl96ORqSkMLCzgPfkp/Fnmn8H/vhrSIxG6kpc6vq3KInxZfDv1x/hx+y/Bz1WhrS1AE2H5RDJ1ndmBAVqBV0qRt7ZmwdTU9rE2Wxd+YfH/xaN3C32W8lFKPSSORjEyUXlM0+v1BW2ymEAqDxLZLBccDgkOJwM+P12xH9aTdseWmEkkElheXsZAXhv2+Xy4fv06oypv4XAYd+/exd27d6FSqbB//360t7eDx+M1lBgzGo24e/cua4+ras+ylHKMQnFVWqlUijOHDyOVSuHWrVuMNyhUKlVVtS2TqqpDQ0Ml1Ssbt26B8+KLiA4NAQzJ00gkgp///Ofw+XwYGxuD3W5/oPxomPYtSunpdmuRSIirVrQFtucjp9NZUHnzYYLL5UJXVxddfY4N0enzqZBM8sHjZZHJcBmtF0iSxNbWVkUbjErQ6XQ1FXOo1reL58hKY2OljAUKbKpebvthbitPs9nt4jLt7QFkMtyCubeSHxtJkk1V3RqNRgSDwboqtpbzJSyu+p1f+IfppiyVoZLJZPDRRx/B4XAwuqetrS188MEHUCgUiMViO4h1iUQCnU4Hs9kMrVbblGcskUgwNDSEgwcPYmtrC8FgEPF4nE5Zl8vl0Gg0rFJh3W43BAIBBAJBK13yU4gWGdZCC7uMfENTqlJM/oKKSbBWLljPZrOYnp7GyZMnK95DLBbD8vIyenp6wOPxdnhgsIFSqaTVV5XuvZQM3+tVY26uj/FuVrWd6lILsnLkE0mS6OjoQCAQYDwBMjWRroRGeFWQJAm/34/V1VW4XK4dBCtBEFCpVDCZTOjq6iq5W1dq5774+U0OD8PrVeNHC19BLsmFFxr8J/JfgxMhIZ6PwensRGenE4ODC1VLsQOgVTCVDPQpFKjUqnisVVPsFLe9+f49FathVlrYlwrw88m29twWfj38p7BHzQXph+mjPOxxz+GVzOfxsupZdHetFijr8vsOsNOvbXJ4GB6PGn+W+Wcg1VwQwRxsMTMuj40VmAg/fefneN7zY/SPLuKn1i8VpPMWE8nxMSlGJyZKVuCk/r28bAUAiMUJxOMi/OHWbyOmFUHVFsD6sKXieyn13co91+LgmWk/6e62YWbGA49HCw4nC5ksSvfDkgraBvmHMcXy8jL6+/tBEARsNhuuX79ek1LI7/fj0qXtFCAej4e2tjbo9XpYLJaC9NJawOPx8Oijj+LnP/85q8+xeZbF76K4jw0ODtJeip2dnXA4HLDZbPB6vSUDLr1ej66uLqhUKszPzxdsKBWjGom5f//+Han0wLbnougHP8Bnzp8HSZKsydMPP/wQ8Xgcn/vc52Cz2ZqiCq4FTD29NBofDhy4jQsXzoAgSFy/fhgqVaDqXL21tfVQkWGRSAQ2mw1utxuhUIhuj1wut6AqdTUoUiF8ee1n+CH3a/CQHYzmTOr6tZJhBEFg//79uHpPzcsU1fo2040BlUoFg8FQ9TimakVqHguFZAgEVNBqvQiHFYjHxeDz07TXWSU0ejOhGG1tbeDz+VhaYvZ+y6HcPRZX/WZS+KcU4vE4JiYmavIQLpeBEIvFsLq6itXVVahUKgwPD5es6N4IcDgcaDSahlRvptbUlWwNWnh40SLDWmhhF5HL5QoCl8DiIvb+4z+yDtYqLUQ2NjYQCoWqlotOJpNYXFxEb28vuFwu65LPFKiKhUzuPV+GX1x5rq9vEd3daxUncbYeRgBKEkECgQBcLpeutMh055SpiXQlVFLtVUI8Hsfa2hrt91ZJYUbtJm9tbeHu3bvYt28fbehMgYl5alwqxfyzezC28CHm5rwIBJTw+9sBEMhmuXC79QgG27C01FexFDuFdDqNcDjMyCiXTaDNZGGe3/aAxlUY9HrVyOUInDo1gWBQjl8P/ym+MvljnNeMF6QfSlIx/I7zu+jocOGDU2O4qRkpOE+p75uv2opLpfjg1Bj876tBBHN0+y9Ov2yTBHHh7FnMHxvAoPTjFI1iIjm1wcPo3MSONJj8n16vGhJJHCRJIB4XIZvl4K5nH36b8z2QWwSOvHcDPT3LVdt+tXep1Wp3FJVg2k80Gh8+97nXsLJiAUAUjCHUO45GJXnEYG3vu9b0ymg0ikgkgnA4jGvXrrG+binwg0EMXLyIyeFhzMzMoKenB/v27asrRaWrqwv79+/HnTt3GH+GjVKuUn+Ty+WwWq30vzkcDsxmM8xmM0iSRDweRyqVAofDgUgk2kGUDgwMQCqV4qOPPmKsxKDeZ+4b34Bxz54df/d6vZicnISoTvL05s2bkMvlOHfuHBKJBLxeL8Lh8H1NnaSKx1Rr0+JoFI/deAsfRo4hIpJjc1OGlRVL1XnuQa2iyRbxeBzT09NlTbuz2Sz9XaspewHg2J2r+Fb8B8gKufhj4W9ievoArFZb1edZj7oI2E6DttlsrFKhG5GezOFwcPjwYUbEUzUlOwVqHtNofAgEVEinuTAaHVCrPRgcXGREMDazwANBEOjs7MTGxkbd5ypHtBaraqsV/ikFLpdbMxHGFH6/HxcuXMD+/fsxMDDQdP/LekF5Cbe8wz59aJFhLbSwi8hkMpBIJFCr1fD5fBD9+Mc4XRQgNGIRYrPZcODAgarHpdNpLCwsoK+vD1arFTabjfUkYDAYwOfzt41CWdw7tajh89NYW7MileJjfd1cUeJdioyqhmLDTy6XC7PZjFgsRi9kNRoNNjc3Gd03pQzKT/3SDDJPFWRbSTKdTmNmZgbLy8s1pVim02ncvHkTbrcbx48fp1NkJBIJ5HL5jsVQqQCJIpK8XjXOn38cGRcXX4r8DH+JF8BVAPG4sGIpdgocDgczMzMl21g55UixMX2j0AiFUCm1lV1sxnnNtgdScYCUFgiwPmwumVpa3Hcuj43tUG2Vav9zc30F6ZdP33mtZGGDYiL5KdfrGL9cOPZsK8z6YB+0AHHQ302nc0MsjiEalcLj0YEggEyGgxs3RujzVSKzK40LXC4XIyMjOxbKarWa8aK0XDre5PAwolEJvhv8NoJ3lUgkxOjtXUB3d/UAtBilqnYyHYMcDgfm5uZYXY/pvVweG8Pi4iI2NjZw8uTJqkbV5eD1evHss88iFAqVDf7rQbn+RlUKy1dMF/9dIpFUTWc3Go3QarWYm5vDyspKVaUv9QzPAzj/1FNob29He3s7DAYDeDwereBrxHx8+fJlKBQKdHd3o7OzE0ajET6fD1tbW6xNwxsBjUaz3e+qbAiMTE1hfPY81sRd+G+if37vt9UDWo/Hg/Pnz0Oj0cBsNtN9+ZMEl8uFq1evMk6Zqqbs9XrVeC09jmVBD/4i903w+RmIRHF6U6ISyV6ubzAFQRA4evQoLl68yNhTtB5vRQrHjh1jXLGQqV0FNY95ve33SDEvjh+/zmo8z68k3mhIpVLkcrmGFM7g8XiQyWQ7UkiLx6Ra1sXZbLapRBgFkiRx+/ZtpNNpRjHJ/UQ6nS7wDmsRYp8etMiwFlrYZSQSCeh0OoRCIby7Zw+iZ8+Cn0pBHI3WvOgoBhsfsGw2SxNiXV1dWFtbY0W68Hg89PX1sa6EqVb7oUwH8dm11/H93K+gXRNAOs2rKvGu5ENTCsPDw7BYLEgmk/TigpJyUzCZTJiZmWF1/7UoiwiCYJQyQCEUCuGDDz5g5adRDi6XC5cuXcKpU6doQsxqteL27dsFx1X6XhqND+Pjb2Pkrev41uyL4Amz+P/F/wfkl2KvBC6XW9abotR1yxnTV6vKyGQh34ggt2Ta7qCPTl08eWkC41Pb36ka6Vb8nfIrRRab2ud/53yS64L8UYxbzxf4rOWfl6oAduvIEObbB3Be+rFxeTGxZzLZQRA5WCR2fJ38IWYP7YEzbcCrrz6JbJYDgiAgEKSRyVJkRwIAAQAASURBVPDg82kYkdmlcPTo0ZIVqgQCQdkqh0wDtbhUip9av4TgXSX4/AzW1nRIJvlYX7eUvM9KlWKp55RftZOpP0s5ArhWlPNGvHjxIs6cOQOVSsX6nJlMBsFgEM8//zxeeeUVzM7O7rjnegLkcv3tkUceaVhwKhAIcPDgQezbtw9erxdutxuLi4sln32BuiIUQigUwurqKiYnJ9HW1tZQdVMul8O1a9cQDoeh1WrpymwajQahUAher3dXjZs5HA4UCkXVDQGKTH5z8wlIslGoVAF0d1dPcSdJEqF7z3R5eZn2u9PpdCAIAolEApFIBOl0GhwOBxKJBDKZ7IEhzNbX13H16lVWfbbUs8z/f59PhaRchJcHnkFoRYE2kR9CYbpgU2JyeLhk/6o3DRrY7htnzpzB5cuXGRVOqrQOqDYO8Hg8HD16lNVap729nVFaoUbjg8ViwzvvPAotsYmnbr8Ot6UDYJEpZzQamR/MEkKhsKGeUx0dHYzWf2zXxbuNubk5WgwgEomgVCqhUCgemD5PgbKMkcvlZT3bWnj40CLDWmhhl0GSJNLpNDQaDbY4HLqqVikzagrVgv9iUBWsmE40uVwO8/Pz6OvrQ3d3N1ZWVlgRYgMDA7DZbKwCCI3Gh99Wfg/P3XkZPG0WP0o/z1jizRQCgQBCoRDRaJRepKysrOzwbpHL5ejs7GTlnTY5PAx+KsWKyLRarYw9RkKhEC5evFh3ikQ+fD4fpqamcOTIEQDbxrbz8/MF16gWIGk0Pni/oMN58zg8Ci0OeqaxVzuLX9z8e0wayqfbjExNYenMmbIBRqnrzs31QxoP41vED/BD7tdgtxuhUgWqkhH1LOTZoFzaLkUs3c7uhbtTD7elA49PvVP2nijFXSrFh0CQxvj42wWVIivdZ/6u8NcW/xoH5mbgva3FxXPndhBc35F+B89NvQyD0kkbilPnLib2IhEJAoE2PO/4G/yO53t4yfUsbj4xgkhEio8+GoZYnEQyKUQ8Lrp3H1uMyGwKXC4XR48erRiYlEuVZENE5ysJqOeVTvN33CeTSrHxMSlsc+adBCgDE+xGohyxlMlkMDExgc985jOsvIwouFwuDAwM4OzZszAajZiZmSlI92lUajHwsVqlUvVjJqBMoLlcLp1qxeVyIZFI4HQ6yz77cs+Q8o5pNDweDzweDyQSCfbu3Qur1QqhUIjOzk50d3cjnU7D4/E0RFHCBB0dHZj1+yu+x7hUiptPjOCI9yNW649iUH53Wq0W8Xi8ZHDP5/Oh1+vR3d0NjUZz34Jkv9+Pa9euse6zpZS9+aDGIR4vC5PJQStp58Ufb0qU61+1qj2LIRQKcfbsWdy+fRsLCwsVj620Dqg0DnR0dGB4eJi1HQRVQIXJcw8G5RAIUvhV8vv4vcjv408++jVsHmRGvCkUCtbqfDZotDG/1Wqt23vsQUHx9xCJRLBarejr66tpvmoWXC4XhEIhxGIxMplMy1D/U4AWGdZCC/cB6XSaJpuqkQ/VKijmIz/Qz+VyjH0YKCwuLqKnpwc9PT1YWVlhXAGLx+PhxIkTuHjxIqu0j/mx7YWgz6LB3tjdmhfb5dDb24tYLMaoMtnBgwfhdrsZk4BxqZQRkUmBx+Nh3759jM6dSqUwMTHRUCKMwtraGkwmE/R6Pfh8PoaGhgq8jJgopqhjOrGJTmzuSOcrRv7i2V3m3MXXvXFjBDMze/A/JP4f/Hv8eyQ5Qswo91ctogDUvpBnA3E0imfmJiA9EoEtZi5ou1TVMC9Piz9V/jOMxKYq3tPKigWbmzoIBCn4fCJ8+OERSIc+rhRJoZR67Ng9Y+Srx45BshG/d/12+ljqWbndWvyF5AVgFGhDAOPnz4OfStGkWD6xF4+LkUiIIRIl8LfZX4ZpZAP2sW3S4uzZS9i//y58PhU4HBKBgAK+OQ2+bnsRALB2uJvR8+PxeFhYWMDGxgbUajUMBkPBgtjhcJQtS88mxZUiC1dWrFhc7EM6zQdJcsDhkAXFO5hWiq3Ft3A3kUwmMTk5WbWISjk4HA5YLBZ4PB4cP34c7777Ll0gpfi510MsU1UHqXGIKXK5HJxOJxwOB3w+X8HYLhQK0d7eDp1Oh9nZ2QdyZz8Wi+HGjRuw2Ww4duwYPcbrdDro9Xp0dnbC4/HA7/c3vPJwPiwWC2ZnZxkdW0l1UqkNFP+tkmI9nU7DbrfDbrdDp9NhZGSkZn/NWpHL5TD97rs4celSQzZL8lEulS2Oj+e9UuOaVCotqZytFRwOB4cOHYLZbMbdu3fLbgBS87FEIsHwwAB4PB7sdvu2l17xOCAW0wUtajVLFwgEUKlUjFRrVMGavyBfQFIshPuRDnSCmc3FwYMHm0q0JhIJFpWQq0OlUkGv17Pye/ukIJFIYG5uDktLSzhw4AB6enoeCKUYSZJYXV2FSCRCd3c3CIJoylq8hQcHLTKshRbuE6jBtRr5wCT4p5Af6BNf+1pN97W8vIyuri709vZieXmZMbnV1taGsbExXLp0iTGJRn13MZIYROnAt1aIxWIM5KWLVYNcLsfQ0BAmJycZf4ZNUP7000+jq6sLqVQKfr+/4nO9ffs2IwKvVty5cwcdHR0gCAIWiwU+nw/Ly8s1ny//ObR7PPjsm2/ijSeewNa9HdhSz6lSELWw0Iu3334MsZgYf4lvAsjhJcWzOCqbZERGVOpTjaomSPe18Z2kGodDwu3WAyABEOBwKnsPRSJypFJ8kCSBREIMl6sTr6efRPS0jPYXK0WKU+oxYNuP7PW+JzE5P4JX8Hn431fjwIHbIEkO3G7tvfsh8B3hd/DkkdeRFgjAT6Xo8SI+JqWDtVBIAYfDSI85/7Dn8wVm/MXB8ZB/Es8tvgwAeOnus7hpLiwOAOx838lkEslkEj6fDzabDVNTUzCZTNi3bx8EAgE++uijss+ebYordb/d3Ws0iVes+mJaKbYWf5bdxsbGBnw+X03ph9FoFCRJQiKRYHp6mibCgJ3PvV5i2W63IxwO4/Tp04yqhzocDkxPTyMajaLd48GzReNMMpmE0+msqzoyG+ST02axjRUx6PF48O677+LMmTOQSqXY3NzE5uYmlEoldDodXenY5/M1hdSTy+U1B9n5fblSG6i1fWxubuLtt9/G8ePHodfrWd9frVhdXUX/pUsNUz8COzcwKo0XpcY1KhhvNFQqFUZHRxGPx+F2uxEIBBCPxyGTyZBMJiGXy6HRaNDe3k5f32q1giRJxGIxpL7wBYzdK2hRqjJ1LVCTJPaUqfCcj/zq0EvmPsZeot3d3U1vT/F4HDweDxwOp2Fk9tDQUMmqug8LMpkMpqamsLW1VdE/crdBkXW9vb0QiUS7msrewu6iRYa10MJ9AlMfCDZKBCrAv330KDrrmFBWV1dhsVhoQoypTFgqlTImwpoJgiBw7Ngx1jt0PT09SCQSjP3P4lJpWZ+PfBw7dgwGgwEEQUAul0Or1dKBYDGYVlushkpkUyAQwNWrV3Hs2DEQBIHh4WGQJFnzdfMX8c+99BIG7qVg/O1Xv7rj79R98VMpmsgpDgDsdiNyOQ4IAvCRGvwh8a9glDnpgKIUGUEFHRaJHY/b3in7PpgQKQKBAJlMhl7MlnqWlUi1XI5AR4cbPF4GskQYT9/5OdYN5pL34/Wq4XLpweVmEY+LIBCk0Nnp2pHKl9rg4RueH+BC1znYYmb4fCo6VZe6D/9SGzoIFxSKCAIxFXI5AqdPX8KtW/sBEOjo2EQwqIAtZt4moaNRWhkGfEwaeb1qrK+bGaufPtx7As4lPQjk8OPgV3DQe4dV6iqwvRtrt9vhcDjQ3t5ecie23hRX6vvlFx2gNhgGBxcZV4ptlj/LjRsjWF62oqdnDYcPMyflS2FpaalmL65UKgWxWFzV9L8RxHIgEMDly5dx5syZskFQNpvF5OQkXbUYAD775ps7xpndRKkU5OKCFNUQi8Vw6dIlPPbYY7Q6LhgMIhgMQiQSQa/Xo7e3F5lMBqlUCgRBgMPh0P8B24qqYDBYk5Ksr6+PJsPY9K38vlypDdTTPjKZDC5fvozR0dFdIcRIksTi4iIyLO+50nNjo+ovBZFIhJ6eHsbH1wKxWIyuri76/61Wa0XFIEEQkEqlTanIODw5iX0MiEhxNIpvbP4Qk8eZzwN6vR7DdW6AMQFJkkilUlAqlQ1Lt5bJZDh69Cg++OCDus7D5XKh1WoZE+Bs7VnqBVXA6+jRow+EQgzYVosuLi7CaDRCIpE8kGrjFupHiwxroYX7BEoWXm3CZKNEoAJ9jYaFm2gZ2Gw2mEwmmhBjIhN+EKTcFBFW6zPYt28fJBIJpqamGBF7lYJ8Pp+Pw4cPw2g0FqSItLW1wWg0Yn5+fkcA0wgirNp9AdsmwRKJhE4bGBkZgUqlwq1bt+ragXzjiScKfgIo2FWj7uvC2bM4Pz5eMuhQKsPIZrn3/DcApTKEs2ffo9t+MRmRH3Scdr6Hcfd2CuDFc+dq+g7Fbb3Us6ym9NraUkEmi+Jb8b/E84s/xnntOE1A5QdPPp8KYnEcg4PzcDr1IEmCTuXLJ6Gecr2O5za21Vcval+AWu1HXCot+I6ljtFofDh06A7ef3+nyqkcmctW/WSLmfFG5xM1p67mI5fLwev1lvxbrUqT4mdeboOhuF3tpinxjRsjeOON7T4zN7cXd+/24/jxG6wrqFLfdfrIEeSOHKlplz0SidBKkUpoRBEKYNvL8O7du9i/f/+Ov2WzWVy+fHlHtd9S48xuglJsWyR2PLr6Lt4znYJ0PMaa+IlEIrh16xYOHz5c8PtEIkEXeVEqlbT6JpvNIpPJ0GO0RCJBe3s7Ojo64PP54Ha7GV+bUqC53W5Wfaug+ECFNlBv+yBJEleuXMHjjz/e9JTJcDi8vTnF8p6Ln1v+WOPz7STd2Rb/YZNCXC+kUul9TQdLfe1rOO9wVO1DbOeBzs5OnDhxYtcUR5FIBHK5vKHegwaDAceOHcP169drUpzxeDycPHmSsWqWDZHbyIrfdrsd7e3t6Ovrq+s8jQRJknA4HOjp6QGPx3toFXqfZrTIsBZauE/gcDjo6upiNGGyDco6OjrquTUa6+vrMBgMNCFWbVeEid8DhWbsOgmFQhw7dgw6na6u83R1dUGr1eLOnTtYX18HSZJld4BLBfkcDgdWqxX79u0raQwaCAQglUoxODiIUCgEt9tNT7D51RbZ7NYXP08m5MP8/Dz0ej20Wi0IgkB3dzc6OzsxNzdX1q+pGra02gKlRkdHB4RCIWw2W8H9VPpOMlkYJpMNiYQI2SwHR4+WJwXaPR488/d/D5vCgGBHO9CEDCk2CoeFhV5cujSGbJaDaFSK62OHcf7Ax6Rf8ULeIrHjtPM9AMBPNL8M07AD0ngET7lex7x4AHFsP6P5sQG8hGcxq9+D04bSC9Nyx+STWxwOCZ9vu9qgWWyjlXwejxofnBorSzhWglrtRyIhRjCogFCYZp26yhS1Kk2Kn3n+87BI7Hh87h1MihvrEcQWy8tWAACPl0EsJsHaWjc2NzsxMnIDBw/eZfwu8r9r6OmnazLf3trawvr6OgDmY1C544p97cqdY35+Ht3d3ZBIJAW/n5qa2kGEATvHmWajHKH66Oq7+J2N7+Glrmdx+Yna2vfq6iqkUiksFsuO7w+goql+NBqFx+OBUChEV1cXpFIp1tbWGG3kEASBRx55BG+//TZmBwZgXV0tqERbDo0iQZmASqE6depUU6/DZu2Sj+IxKb//2QctBaS7RWLHaIk0wFJ9Z8+ePU2telgKcrm8oVVUmYIkSZAkCV5HBxzPP4/4WuWKpWzngYMHD+5q6h2VbtpomM1myGQyXL9+HaFQiPHn1Go1jhw5AplMxnjDmqk9S7mK3/Xg9u3bMBqNDami2iiQJIn19XX09PQgl8s11c+xhd1HiwxroYX7BIIgMDg4yMqjqhSKF1KUD1SjsLGxgWw2i56eHqyurlZUCxQvpMoFSPWmDxSDy+Wiu7sbe/fuZeQ9wwRSqRTHjh3DoUOHsLGxAf1f/zWOnT8PoVCIjx5/HBKJBCRJIh6PY1qvh5jPh+6ez4bBYKh6Hw6HA36/H1qtFgMDA3Q5+nyvsEo7oPm7cSpVAG+99TiSST6EwjQ+85m3odEw2zWdnJzEuXPn6B1okUiEoaEhGI1GTE1N1VXdzGg04ujRo3j//ffp3xUHUsVtxOtVIxRSQCDIQKn0gCQ56O62lb3GZ998EwMbC/jd8B/h26Lv4fW2p3BadAnTBw7UfN/1wG43AiChUgURCsmwnjDi8mMff9/ihfzjtncw7t5+x529btzsH9kuSHD5PM5LxwuUaDefGIEB5ZUflY6h+tf775+COBrBQd80ek2LGFhYwAXpGfzh1u8gel6O8fG3a+qLVBGwBhdOLEBx22FKqJcKniiyr1rxB7bIb8/y7m54PB5GFdJ6etawsDCIeHxbASSRxBGPizE7uxeBgBqnT18CgJLfN/+a+d91KBqtiQzLZDI0AcVEheH1qnHy0izGp3YeNzI1RadDA9hRxZRCLpfDrVu30NPTA5VKBT6fD6fTSaujGoniMYcJ4VeOUJ3d2IOXXM9ifoy5P2Up3LlzB3fu3IHFYsH+/ftLkmKVkEwmMTc3h66uLvT392Ntba2qsg/YVpaNjo4i/R//IwYWFrDW1YXLTay2Vwvcbje8Xm9DFO/lwIYE8nrVSG3wtjcsxgZoRdjoxARNJk4OD0MjLVTYPj5XuqJwcdvat28f9uzZ08BvxwxCoXBX1P2ZTAYOhwNOpxN+v59e83C5XEbrNzZkbG9vb0MLEFSCVquFTCZrajqdSqXC448/DrvdjqWlpYqb6RaLBYODg5DL5XTaIVN/N6b2LHNz20VpFIoQ4nER7HZj3WRYNpvFwsICDh06VNd5Go1kMom1tTVYrVYkEokWIfYQoUWGtdDCfQJBEFCpVHSaQjlUW6gXL6SsVivrhXQ1UFUWu7q6sLa2VtbcvXhyKBdIsSkKQEGtVoPD4dCTkFAopP23DAZD09IJKN8O7m/9FlxmM7TPPYfPqFQNOXcsFqN9cIRC4Y6S8+V2QIt34/r7F+B2b1cjDAQEWFmxMjZ0DofDuHbtGk6ePFng06DRaPD4449jY2MDCwsL8PkK30+ldsnn83HgwAHa/LeS51x+G3ll8BmaJCUIwGhcR3e3rWLbuHj6NFR+P66cPYa9grv48trPcODyDJzzxoYFdUzTMrxeNQgih2yWh1BIBoCA2ewoOKZ4IZ/v+zV/7ONAKv9no0BVufyi6038m8j/ie/mfgt/0vOr+EPfv0IkKUcqLMDKioU1GUaleur1bgSDCqQ2eBidq26EXA8qEerFJNluFFSgQLUVLo8H+Ze+hEuXLjHaxac8wm7ePACvV4dsdrsSsFbrgSrrw8hb1/FD7jcQ5Ct3fN/i9kl913rSOaixiGm149vZvXB36uG2dECMjwPB/PYNoGI/cjgccDgcIAgCWq22aSqVgYl5jF8+j2hUgptPjDDq3+UIVWiAm4d2FoyoFTabDRsbGxgZGYHZbGbtnbO6ugqdTofu7m74fD54PJ6qQZtarUb4X/wLXOByMVkiVbVer75GYGVlpalkGNO+QrX3b3h+gOc2XsZLeLZkG6LIscnhYWgGt/vppHh4+2dRX8pvW2NjY7taNICC9N5GKhMCtVZQ/ktzc3Ml0zGz2WxDr69QKHCgyZtiBEGgo6ODbpubm5twu91NLYBEZR5YrVbE43FsbW0hFoshm82Cy+VCJpOhr68PRqMRCwsLBZsxTDdHzGIbviP9Dl7TPwmBIVNyTbA9z2qRSgng9WogEiV2rHdqhc1mw4EDBx4YM30KsVgMPp8PSqWyVWHyIUKLDGuhhfsEiiQYGhrC22+/XTatodistpKRt1AoLOm70gh4PB5ks1l0dXXBZrPtIG6A7Z29fJQLpNgUBaDQ09PTUMUbW2RVKni/+c2mnT+ZTBZUbgPK74BS6iOFIoJQSIatrbaiI8iSAV65oMbpdGJtbY020qVAEASMRiOMRiNisRg8Hg/sdjs8Hk/J8yuVSroCVS6Xw9raGoRCYcVgLL+N+NY/JkkBQKEIVyVmuux2aL1eDIemERtTYN40gPPS0l5ktYIJYZJPzqjVPqjVXgwOLlTdJS32/aJ+V81AmHqPAAr+f2Binl7AAqBTIwMBBSIROcJhOX7I/SogA17TfhaZNh62/GoIQC3s2BvXFvfnp1yvszYTZ4tyhDpb1WmjU74mh4fB5XIh/o3fgFgshk6nY5zScvjwJA4fnsTCQi/m5vrh82nA42XxZedP8S33i0h1CPBa7+fw6Oq7mN3YA2g+vib1M79tFI/HbJDL5RiRINR7INVc/JD3T7E3dregMnB++y4u2FAOJEmWTI1sBLxeNb4b/DZWDF34ifvL0FzzIW4RAuOV+/dupwZeu3YNCwsLGBoaYk0CbW5uIhQKwWw2o729HT6fDz6fr2LqpLy7G8L/8B9gmJnB8vJyQQBNjfX8VKqssg8A3W6l0gir1F4mcLlc9zwkm2OszbSvUO39Qtd2m57V74EB7orpktV8Jqnfa7Xa+0KEAdsG88Xrj0YiHo/jww8/ZJ2OWisRK5VKMTY2xrqIEhsIhUJYrdvp7S6XC1tbW7uuFhKLxSXTaXU6Hfx+/w5VslqtBpfLrZpGPTI1hfHL5yEdj+GypvS45/OpoFQGIZVG4fFosGfPbN2qMArUeri9vb0h52skIpEINBpNiwx7iNAiw1po4T6BIsPkcjmOHDmCK1eulDwuf5FVaYHF4XBw6vjxkh5VjQI12VssFqyvr+8I8mQyWUEQU27xx9agG0DD1W4PIpgu3MxmB6anD9Hqo7175zE/TyKV4qOtLYDublvJXehKCoiZmRno9fqy7UcikdC7kdlsFvGRESx0dYE3Po7RtjZ4PB44nU4sLS1haYn5gohqI+JoFF9e+xm+m/42gkElY5K0OAhpRNBavABncs58cgYA+vsXG7YwLEb+ewQ+VttEoxI8d/llrBi68MfC30IqJYBQmITXqwFAgsvNQSKJIiET42/lvwyhMIUDg7fBC2TxjO9lvKJ+Ft3dlf1a8pGvwMrvz/Pi8oRko1Qm5Qj1WlSnjQS/sxOi556DXKEAsJ2qwtZ/r79/Cf39S/TztfJtgBs4FLkFLAG/7v4zvOR6llYk5bfP/LRP0Re+UPv34PMZKaaqbWwUqvSaR44yhc+nQpCvxN8av4K5uQGII3EsqfoQ/YwMGmlj20m9vpiBQAAXL16ETCaD0WhET08P43kwkUhgYWEBUqkUnZ2d0Gg08Pv98Hq9ZZW6AoEAw8PDGBwchM1mg8vlQiAQoPsxP5WqmLb/D//weSQS2/OHzdaFz33utYrfm83zSaVSiEajTTPSZ1odkWrvtpgZL2pfwGnDdvpyKcVv/k8muF+m4SaTCTwer2kEdCwWw8WLF8uqpSrNCbUUTdFqtTh27FhT18IajQY6nQ7hcBh2u71p16kVHA6nJDHH4/FgMpkKKvOWApP2S/UFHi8DvX4TBw/OVDwn2/HwQSXDYrEYMplM2WfcwicPLTKshRbuEzgcDr2zYDKZkM1mcePGjR07OfmLrHITFJfLxfHjx6HdBa+PQCAAkiRhMpmwsbFRsJuo5/GgL2EQWwpsiwK43e6mpkk8CGC6IO/vX8LTT79WUMHHarXRCw0AmFofgn3QUhDgVVrgxONx/PznP4dMJoPJZEJPT09ZA1MulwtZVxcSv/VbCK+s4Pa1axVTIZmA2onEKPBT65cqLpiaHWDXsgDncEgQvhw+5/gH/Fz3eUZEXq0oUALFYrTx9W3nAawYuvCq7ilsLmhBEICWcONfxP8rfiz+MmICOQSCFPbtm4FCEaaf8T9Z+Ts8t/gy9u6dw00Ns5SvUgqswcFt0ieO8uRhrRUhi1GOUK9FddoICAQC9Pf3o7+/v0BlwiQVvhyoMfK26SD6AksYXbgCZ7cBL/WW96ii2satw4cxrlTW9F2A7Y0NJgFRpY2NRntDNgJU+3A69UgkxODzM3C7dVhZsTb03hr53SORCObm5jA/P4++vj7s3buXsS1ANBrF4uIiRCIROjs70d/fj3A4jM3NzbK+RmKxGIODgxgcHMTGxgY++OADesOinLLPbjcil+OAz08jm+UiFhNXJKJreT7NMiYHwDjoZrqRx0bdG5dKodFo0NnZWdO914POzk7IZDIsLS0xKrrAFlQ12Eppg5XmBDakolgsxp49e2h7hmZAIBDAbDaDx+NhZWWlqWml9SCVSpUlAymyu5KXJZMNQDab2l6vGufPP45Uig+BIM3Im7QZ7bFRyOVy4PF4LXXYQ4IWGdZCC/cJHA6nwKfCarXSlWJKpSACpSeotrY2HDlyBMo6Ah+2CAaDyOVyMJlMIAiCNvHce+UKTA00o87HysoK9u7d+8B5CDQSAoEAMpms7PvPB6UeoUAFzpWCDCYLnEgkgtnZWczPz2NwcBB79uwp+cxzuRxu3LhBV4ksB6ZKIGqxOz88gEFpeSVNo4LMSruUbHf1vV41bt8+gK8m/hr/2vNfYDJtYF7TXANkfiqFY1evwrfVjoGFBdyQHYZgLIMXtS8gFJSBy82Cz8/gq5Ef4T9kvoMzsffwm5z/Cr4qu8OHbX5sW8k1P1zdBJx6bqGQvCYF1uTwMKJRCV6TPwmBt7QXCVOUItRrUZ2yARVgEAQBoVAIpVKJjo4OdHZ2llV2VkuFr4a4VIqXnnsOI1NTWBruq9iPqD5uMpnqGit1Oh3mGIwX4mgUz8xtG4cfnL4N4OOqkbul0mOjOKDax4cfHkEopACPl0EqJQDQ2MoPzfjuJEliYWEBS0tLUKlU6OzshNVqZaSASSQSWFlZAY/HoytERyIRbGxsVPTLyt+gqTR/mM0OTE2N0MowiSRekYiu5fk0U4WhUCgglUoZ+dQx3chjqni69uijOHLkSNMInHIwm82QSqVYXl6uezOrHO7cuYPUxgZGK6wBKm7SFbU5mUwGkiSRTqfB4XAgFovR1tYGvV4PvV5f05hHkiRyuRwIgqj4+fb2duj1eoTDYVbq9/sBgUBQNj1fLpfjYGcnZD/7Wcl3wka9zbQvrKxYsLmZ72tb3ZtUqVRi7969iMfj8Pl8CIfDVa+zW/B6vTCZTEin04wK5LTwYKNFhrXQwn0AQRD0BJwPtVqNz3zmM1hdXcXy8nJFrxmVSoXe3l5YLJZdX0QB28brNpsNFosFHA5ne7L6xV/EdacTk/d8FBqJZDKJra2th14dZjQaMTc3V/Pn84OMpIOHfT+fxtpj3RCbt1UATBc6uVwOd+/exebmJk6ePFlQhYgkSVy7dg3r6+v078qdl6kSKC6V4pXBZ+BbrxzUNiLIrEaoVSMNi4Nv6p7+QfMFxONi3BAfxiO4yeqeKp2/GPkV+n5f9K/xv4n/N/zN8vM4se8qTp++hJUVC2Zm9iOd5uEl/nN4JvcPeHLzPH6v8z9i8jOHy1YirLbwzX9uiYQ4r4IkcwWWPW7Bj6LPg1jOgVxqjlqIreq0GAKBAARBIJPJgMvlQiqVwmAwYGhoCIlEgvV4K5fLMTIyguvXr9d8T2zTf3t7e2u+FrCdaiSXy6sGIFT/tq6uYmBhAcB2xcjLY2O7otKrhRzXaHw4ceI6wmFlQWp5I9HM757L5WgfsJmZGVotxiTNPpPJwGazgcPhwGKxoL+/v2KVaLlcDh6PV9Vgvr9/CV/4wj8y9gyr5fk0q0gOsL0m6+3txa1btxp2zlKm+sVVX6ePHMHo6ChjVXij0N/fD5IksbS01DQiLBaLYXFxESerrAHYjG0ikQhnz56t+94CgQBsNhs8Hg/C4TC9USEQCNDW1oaOjg5YLBaIRCLweDyYzWYIhcKyfrkPEkQiEYRCYcVKkyfu3kVnmXfSKPV2IYrnzOpzaCgUgtPphFwup73ZYrEYgsEg/H7/fU1RDAQCEAgELSP9hwQtMqyFFu4DqECrFLhcLnp7e9HT04NoNIqtrS1Eo1Fks1nweDxIpVKo1eoHwkMrGo1idXUVXV1d4HK52ASw8dWvIj45yejzbD0EPg1kWE9PD+bn52vebaKCDLdbiy87fobfiP8p/ujV38byL/ZCo/GxXuj4fD689tprUCqV0Ov1tF9cPhEGFAbFLz33XMkCD+UgjkYxMDGP7wa/XbJaXqnvVy6IKmcun0/01EOolQq+LRI7Dq5N448jv4krxHGIbsch745U9Awr1/aZBPdUhb6VFSv+PPgryLQJEQrJCsqaLy31AyCRkQnw38f+CQK2dniHtTt8kcq9t1Io9kUzGh1QKEKsFFj329OrHAQCAUwmE/r6+iCXy0seYzabEY/H4XCwr5hltVqRTqdx82btJClT6PX6usdJgiAwPDyM999/v+JxVD+bHRjAhsEAn68dL0a+DsVCBCpVACaTHQBZtSpsrai1PWk0PoyPv72jDzbK067ZCkUKuVwO8/PzcDqdGB0dZZxGmMvlsLq6Co1Gg66uLqysrCCRSOw4jsPhoLOzk5EvUrFauRJqeT7NSpGk0NPTg8XFxYZVAqxmqj81Po4TJ05A1aDq1EyhVCrB4XDqWmcwAVWIoZEVe6Nra5D+3/83El/5CrI1PLdgMIibN2/C4/GU/HsqlcLm5iY2Nzdx584d7N27F0899RRIksTs7Gy9t78rsFqt8Hg8FQnswC/8AnIkCYfRCBSpIZtRzbq7ew1LS31IJvlQqQKMvEnlcjkCgQACgQDsdjtEIhEUCgVtPZBOp+HxeJpa+KESHuYslU8bWmRYCy3cB+T7hZUDQRCQyWRNXwDWi3g8jqWlJfT29oLL5WJ6eprR52rZ0W9mueoHBRKJBH19fVi4p7JgCyrIuHVrP97MjEOfc+EVyefR6XNBo/GVXeiIo1Ecu3oVwMdpThSy2Sy2trawtbWFu3fvlrzu5PAwrQ4ZmZqqWkErH5Rf2IqhCy/3P1cxqK0WRJUzl8+/h2JCzSKxY5Sh111x8L2yYsXzjh/hef+PEeFL8QPNNxGPiwqIqWJUavvlgvviIP3iuXNYMPVi61UNECIBEDCbHfB61bhw4RQ8HjUMBhfSaR4+WDiO6KHSBuHl3ht1n/nPufi5dXevsQ7y75enVzkcOHAAnZ2dkMvlVRVfdrsdvb298Pl8JYmDahgZGUF3dzfeeuutpqkLBAIBHnnkkYacy2AwwGAwYGNjo+wx+f37z03/DK/eegqJhADpawLw+WkQRA5yeaQm5RUTYqqe9lRKQUiNH5JoFFqPB2888QS2avTiNItteMb7CiZNw4ijucqfcDiMCxcu4OzZs2XJ3FLwer3gcDjo7u7G4uJiSZVQT08Pa5Nw6t3NDgxgz/x8yXdYScFZ/O4VCgUEAgGre2ALLpeLz33uc/i7v/u7hpBE5Uz1bx0+jP7+flbeb41Ee3s7gsFg09O7qE2DcmuAcv27Wnpp9/nzcInFrKt7Ly0t4ebNm4y/dy6Xw507d7C2toZjx47tOmlZC9ra2kCSZFmyj0JWpYL/V34Fh0kS0tlZzM7O0kqrZlTO1Wh8+Mxndm4+lAOHw4FarS74XSKRQCKRwObmJng8HhQKBfR6PXQ6Hex2+677t/F4vFaK5EOCFhnWQgv3AVQlyYcFqVQKi4uL6O3tLWu6XoxadvQfZEPNRmLfvn1wu90V02QrQaPx4dChO3g/eAp/SvwaSJKDA+ptEit/oZNPgAGgU++oNKdSyJ/8ixetlK8R2x1Fykfq5eCzjILaSkFUKbKv+H7W1iyIRsVQqbZw/PgNPD73DmO1XH7wnUiIsbjYhz/j/zOsqaz4UforiMdFoIipcqjU9ssF96UUfcWFFFSqAH7+86dgt5vRlvHjqa1X8RPJL8GeNMFms2Js7PIOgi7/vb1teQy3r+1HJLLt97S+boVQmACfn4Fev4HBwUVWao5SQc1uKWaYwGAwYGBggHHaYzKZhNfrhcViwfz8fMVjORwOFAoF5HI5RCIR+Hw+stkslEolnnnmGUxNTWF+fr5q+hlbGI1GLC4uIpVKgSAIiMViKJVKaLVa1oF3JpPBL/zCL+D73/9+RfKPes83IkNIJASIx6X3Pr/txRWLyXDx4imcPcvuvTNRsTa6PVFjRc/SEnqXlwEAf/vVr9Z0rkr3X2+lyVJIJpO4fPkyHnvsMVbvenNzE3w+H93d3SWN1Clzd6fTyficpdJn2QTYxc/OZDLB6/XC6/UiHA4XeEZRSpH8VP5aYDabIZFI8Mgjj+DGjRt1nUulUiEWi9H9UCQSQdnZidjYGB41meq+11pBPbNKBHcjkEwmqxL+5fpHNUN9qVQK1XPPsbqfu3fvYmamcrXDcohEInjvvfdw6tSpHQTNgwa5XM5qo4UgCOzdu5ee0+x2e12xSSUik419gcFgqJj2nclksLW1Bb/fD41Gg+7uboRCoR0ZC80Ch8NpOjnfwu6BCIVCLVqzhRZ2GQKBAIFAoOruTb2giIvd8hTj8Xiw2+24fPly1WNrUYb19fVhaGioUbf7QCMajeLixYt17XZVC7hGJyboReeFs2fBT6ehd7nw6lNPMVJDUJ8/Pz7ekJ1E6n4tEjset71Td6pSKdy4MYI33niC/vdnP/smTu25VFWBkr/Is8cttIm8w2GiSS2lMgiSBF3hs9x5ilNCDxy4jVyOoN9TqfdWbpF58eIpzM4OQK32wWq148MPj8HvV+N3yT/AfyL/Df4XwXfw56p/jlSKB6UyiM9//rWSSjOvV4233nociXU+vhz9Gb5Pfgs+5LeBDMTiJL74xZcZp0LV0z4WFnoLqqU2Kn2NgkKhwNmzZ1kvaAmCQF9fH8LhMFwuF/17gUAAlUoFqVQKPp9PV5qKRqP0f8XEVzwex507d6pW9moEOBwOTCYT9uzZw0o51NfXh/n5efz93/992WOo9/y3I7+Mr0//4B4JRmH7e2k0bhiN7rLjPZs2vxto93jw2TffrEsZVu7+m11ls7e3F8M1pDh1d3eDw+HQ6W35iMfjeOuttxj74zBRhjH5PPW5ar5lBEHAaDRi7969UCgUjK9DQSgUoqenB3Nzc8jlcrDZbPjoo49Yb8BxOBwMDQ2hp6cHwPYa7H54upZDZ2cnRCIRVlZWmnqdra0tvPvuuxWPoTbjYjEJXjY/A4EhU3JuKoZEIsFTTz3F+F5sNhuuXbvG6NhK1xYIBHj88ccfCIuScujv78fm5iaCwWBNn8/lcvD7/QgGg3S12UAgwJg8bdSa8LHHHmOlxBMKhTCZTODz+XA4HE0125dKpTCbzchmsy2/sIcELWVYCy3cJzTa/JEkSfj9fqyvr8Pj8SASiSCTydDqAJVKBb1eD5PJxMhotxZkMpmSk0OjFCK7bTJ7PyGVSvHoo4/iww8/rGiEWgnVduIo7ylgOzVyZGoKvcvL2DM/j8sMAsBK3hK1BLLU/eaTdLUuqEoF1wsLvfjgg6PIZjng89NIJES4fn0Ehw9PVryOOBrFcy+9RCsc4mNSmrRaX7fQKq6DB+9UbcdUSihGgZ9avwQOh8Tt2wegyvpw1Hcd7qc7gBLiylKpCxcvnsKFC4+CJAk4nUZsbHSCirt+gBcAgsAPs88jFJJCoYhCJErSKrTi3XefTwWXS4dfjf4Z/k/y95ADF3+Af513NT7icR6uXj3MmAyr1XtkYaEXr776FAAS09OH8PTTr+Ebmz9smKlvW1sbxsbGatrZJUkS6+vr6O3tBZ/Ph1AoBJ/PB0EQiMfjCIfDiMViiMViVQkusViMI0eO4MCBA3A4HFhfX4fX6631a+08f1EftNlssNvt2LNnD/bu3csoSE+n0+ju7q5YaY96v/ZhM9odXmxuGvL+SoIgSHR2usuqIcuRQ81I12GKLa22rCKMIrRf0z9JB/ClEJdKMTk8vGMcLJVq3UiV2PLyMvr7+1nPlysrK+jv74fVasXa2lqhClgsxujoKN5//31GBFH+u8ufS5jOC8XvvpqCkuqXDoeDVfumIJPJkEql6HWZxWJBW1sbbt68ic3NTUbn0Gg0GBoaQltbG/27B4kIA7Y3Adgo/GoFE8VrXCpFIN2G5669DNlcGP+r+X/HwXN3oNFUHuPZqGnj8Tgm73nYMml7lVRpqVQKN27cwKlTpx6490qBiQVLtc+r1eoCBRxJkpifn8fMzEzVuKURfmMmk4l1SmoymaSr7JrNZkQikaqVzmtBR0cH2tvbkUwmPzWZKp8GtMiwFlp4CLC1tYX5y5dhfecdrBdN9CRJ0sGZw+HArVu3MDg4iP7+/qYYQLa3t+/4XbkFBtuqbw+6RL3RkEgkePTRR7GwsIC5ubmmpNamBQJ6cch2IVMpWB2YmMf45fOIRiW4+cQIq3uqdh/VFrWlgmu/vw2vvvoUpPEwfif7Xfxl9gUkIMHmZgdu3NgmxMphZGoKAwsLmO/vL7inWghd6vPzwwMYlC5ibq4PBJHDl2M/w284/xv+YuIF/F/Cb5dVjeR/9xs3hkGSHy/KEwkxjh69hrt39yISkeI/x34XHDIHMsGFUhlCB9eNL6/9DPOmgR3PeHm5B4GACn+BXwEJDv4SpfxYCAQCbVW/I4VayAyvV42pqYPIZjlQqYJ0YYDJ44X3WwsoVdf+/fvB5XIZf47D4UCpVNIpj/kqFZ/Ph1gsRu+i1wKRSITe3l709vYiHA7D6XTC7/cjHo/Tu8/5fokcDodWnlVCqXGXJEncvXsXgUAAx48fr/oc+Hw+SJKEVqstS4blv2eFIgyPJ3ePSOFAIIhjbOwK9u+/i/ffP1UyDXq3iyrUqzgbmJjHc5dfxoqhCy9qX6io7Cr1DkqlWovFcbq/A0Bqg4enXK9jfmyA9T2SJIkPPvgAuVyObkMCgQAymQwajQYmk6mAsMnHwsIC+vv70dPTg7W1tQLiQa1W48yZM/jwww9rViyzLeDC9l2RJInV69dh/elPIfut3wLJcM2gUCh2pJcpFAqcPn0aW1tbWFtbw+bm5o5jpFIpdDodLBYL1Gr1A0uSANuEJpfLbapqhgLT8fU1/ZNoV/hwJnQJz/pfxjXfUZjFtorvnM3YPTs7S7dhJm2v2tqDMtfv6OhgfA+7CZIkwefzG+qfRRAEBgcHYTAYMDs7C7vdXnajp94NDKFQWFf2h9/vRyQSgdlsxuDgIFZWVhqi3qKUZzweD/F4vOUV9pChRYa10MJ9QiOIKKrCzczMDGM1TTqdxu3bt+FwOHDixImGS75lMhkUCkWB31UjdoskEknZBfzDDA6Hg8HBQfT09GB9fZ0OlGsx8C4OLKjF4a1b+3HjWHWFFFN4vWr8pe8FtCt8+EvfC7B411kFt9SCShyNljS2r7aoLRVcOxwGACR+Q/Tf8HuJ3wdA4r+KfhO5HBfLy9aKZFh++2Xqg1EuiCteLFKB8U8lX0KiU4xr5sMgPOWJAeq7Ly93IRRqw8clykkIBCmYTE4cPHgXL7/8NNJpESSSOGIxMQgih69nX8Rzl1/Geel2CgN1H16vGjMzAwBIbBFt+APyd+lzbuPja/B4zfE6FEejML9lx8ve30Ugp0QiIYbfD3C5OZjNjroW2UwqReZDJBJBqVRCKpVCIBCAy+UilUohEokgEAggFos13OuLglwuL3mPmUwG6XQaOp0OEokE3//+96ueq9K463Q6ce3aNRw/frxiAE+NMzqdDqurq1WvuXfvPNbWupHLEeBwshgbuwK9fjudtBxxvNtFFdgSMsV4Tf8kVgxduNB1DkQsV5G8K/UO8kn04lTrlRUr1tfN+IbnB3hu42V8z/abuHX2EGM1JoXiNKlkMolkMgmfz4e5uTmo1Wq0tbXRivF8D6uFhQVYrVb09/fD4XAUzOXt7e14/PHHcfv27R3qMSZgWl2YGjtreVcjU1M4fv48rnE4EP27f1eVoKLU8+WKBLS3t9ObfNlsFslkEiRJQigUNk1l3wy0t7cjHA7vSiDPdF0pMGTwv5r/dzzrfxkvq57FQfWdHe+8eC5leu50Ol0wZjFpe0zmmcXFxQeWDMtkMk3zspLL5Th69CiGhobgdrvh9/sRi8Vosj0UCtVV2ZHL5WJ0dBQikaiu+0yn01heXoZer6ers9eaiUMQBHQ6Hdrb25FKpWpad7fw4OOTM4q30MJDBJIk656wSJLE1NQUlu+Z/LIlnPx+Py5cuIAzZ840tGIlQRDo7e2lpelAY6rT9PX1PdC7rs0GZXDc3d0NAJibm8Pt27dZ7ZwXLzJ/QHwd73AfxYtbX4fvDQ0AVCSFmMLnU+HR8AWcCV3CDdlhXPMdrUnpUS4QKtXW859DqeCaw9lOufsL8gVE+VL8MPs15HLbO8w9PZXLfJdqv/lpmH5/W4G/VaV7L0Z+YLys7oUaAZCb5YmBty2PwTOsxh87/wUIggRBpJHL8UAQaej1m7h9+wBOn76E4eHbeOMNwz1Df4DLJfFXvH+KYKcKbksHxEjS3+PnP38KkYgSAAGS5AHI3VOm5e/AkwDIphEVAxPzeG7yZcyKB/HfFL8OrdaFtrYghoenGREBHR0dOHr0KAKBAL1zy+fzIZfLoVAoyo4dPB6PJr6o4JYgCMRiMYRCIcRisQdiJ5jH44HH4yEUCuH111+vqETL7wuV2p7D4cDS0hL6+vrKHhMKhaDX68uqcovHH2r8WF62QqfzYmtLDb9fRaueBgcXd5yD6gPT03sRjcrg97c1VBkmEonoNFag/s0ZgSGDF7UvgIjlqpJ35eY+ikQvTrXeTivN4f9VPIdNtw5/6/8KQq8q8PTTrwHAjnGmVvh8Pvh828+YIAgYDAbs27eP9ttaW1tDW1sbjEYj5HI5NjY26D4gFApx+PBhDAwMYG5uDna7nXGwWfw8Ss1f+WNnLe+K/kxXF/atraGrq6vi8RKJBLlcjhHBzeVyH2jPqEqQSCRN96mlIBKJIBaLqyqUNBofDp67g2u+ozio3rYZmBQPA/j4PRbPpaWyD0rB7XYXtMtGpV273W5kMpkHkgiNRqOQy+UNTbcvhkAggNlshtlsLvh9JpPB1atXa0rDFYlEGB0dbWjFTpfLBR6PR/te5oMSI1Qat+RyOQwGA62wvd9rgBaahwevJ7fQwqcAuVyu7mpC8/PzNBEG1DbRx+NxTExMsK4+VQ1dXV1YXFxsmBxfKpXShrQtbKO/vx8ulwsDLPy1igOLm46D+DvuP4FYnADiqKqQYgq12o+XVc8CAL3bWwvKBUKl2nr+gjk+Jt2hQtFofHTlxTVzF46HbmB52YqenjXW3zk/DTMYVMLnaweXm6X9rfr7l1gFcfmBsc+n2mGoX3Dd66fwBvEEvNBim7zigCBIdHT40NGxSavJ8kkJqTSOVEoAUsnFK/g8fvXGn2O93Yy4VEqrUwiCKrhBgs9PgSCAVIqLj1VhBAASWm1zFtmv6Z/EgrYPP8OXkErxIBbncO7c+4xJEa1WC6FQWHbHXiQSQSKRQCwW06mOHA4HBEEgmUwiFoshGAwiHo8/0Ka4t27dKjDuLwU2apo7d+7AZDKV3Y0PhUIwmUyQyWRob2/H1tZW1WsdPjyJw4cnMTfXB79fxSj90e9vw61bwwBILC310f2oXiiVSpw8eRIikQg2mw02mw0+gtjxXAiCgMViYUTsNLKCpVlsw3ek36H9xwBgfd2CBf8ArnJPQKP0AXESN28ehMNhQr6PXiOeD7Dd7x0OBzY2Ngr8tgKBACKRCHp6emA2m3d48Mjlchw5cgRDQ0PweDw0EZ3L5SAQCCCXy6HRaMDhcHDnzp2Sld5KtZ9iJS7rdU3eZ6anp2E0Giuub2QyWV1pzp8UcLncXVO2UATr0lL1Nlqsri5+58VzqcGQ70lYHs0ihCh/Xm2NhTWaCZ/PB7VaDQ6H03Bf4mrg8Xg4efIkVlZWcOfOHcbzqNVqxcGDB5tSYdXhcNCbyFTRCA6Hgz179gAAbT8Qi8Xo55VKpegNslQq1fIG+xSgRYa10MJ9QDabrcsMPhQK4c6d2giGYkQiEdy+fRsjI+x8nSqBw+Hg2LFjePfdd+uekAmCwNGjR1n5RHwawOFwcOLECVy5t7vPhHQpXmT29KxhYWGQVg9VU0hVQv4Ov0aDHbu9taDYgDqlUJRdmBQvmEulL/b3LxUEkBRhlF/57ODt2wC2CwqUU9rlp2E6nfod/lb9/UtVUz3zr0tVqKxWYS7/ugCg020iEFDAYHAjkRDvUJNRpARF3gWDCnzd91d43vljnNdup0qq1X5ks1zkclTa9rYyJZvduTzgcjPIZmtP77548RQWF7vR17eCs2cvFfxNYMjgbwxfA5kkoEwEMTb2Aat2YzKZ6P+XSqVQq9UQCoXgcrngcrnI5XJIp9NIJBIIBAJ02lgzfPiahY1bt6B78UU4qqhA2RCxmUwGS0tL2L9/f9ljstksJBIJent7d5Bhla7FJv3RbjcCIKFQRAr6Ua3gcrno7+/Hnj176LmDCooymQzC4TBNgAiFQsjlcnR3d+NnP/sZHA5H1fNX87tkqtilCmpIx2O4rNkemymV3OTkYcTjQlBEdCOfTylQfnKhUAjHjh0Dh8NBJpPB4uIi+vv70dHRAbfbveNzfD4fBoOhIklx/PhxHDx4EA6HA16vF5FIBOl0GvNjY5BKpQg9+SRGe3pw5cqVhhZOSKVScDqdGBwcLBvYyuXymovUfJJAvc/dQk9PDyMyrBjFfSe/PSiVSsbeseU8DvPPD2z3wf+u+AXc9ez5/7P359Fxnel5IP7cW/uCKhRqL6AKa2EhARLgvogiKQqyWi1LdHe6p+3Y7u7E9rGTcWzH8Xj8m3HcTjLJZDInaSeZZNzJuO32sdNLOpbUbanVaLFJkYBIihRAAAQBFPYqFFCovVD7dn9/gPeqqlDLrQUgSNZzjo5I1l2/e7/vfu/zPe/zslZdBoPBA0mGJZNJpFIpSKXSrPTm/QJBEOjo6IDJZMLq6ipsNhs8Hs+uOKChoQE6nQ7t7e1lVTcuFxRFYXV1FV1dXdDr9djY2ACPxwNJkgiHw8y3QS6XZ90DRVE19V2r42CjTobVUccTAk2IFfpgF8P09HTNJLuiUAi6v/xLRFQqiHJkz9WgsbERp06dwp07d6q61pMnTz53xvlsIRAIcPqzn8UdlQoRp7Nss+FM9VA+hVS+ioyFkLvCnxssVmpaTR+3UaEA9bu/ix//+Md5A5piAVSpc9PnaF1ZYSpGJvj8gsfLDPLF4ggiERECASkAAkZjdiBdTKWT+duE6mhJE/FccuHixU8JM5dLiampQ3C7mzA1dRgtLetZ6jJayeI4rsXI2nAWeSEQxEAQKSgpF76Cb+Gb8a/A/Vh5lgmKInfdH1vcuPECpq8fxleov8Cf274MAFmEWDVqGy6Xi/v37yOdTqMhFsOJqSnEf/VXIWhuZjx+9nuVvNaIxWLg/OVf4koRLx0amX2BTb9bW1vDoUOHdqWSplIpeDweeL1ebG9vIxgMgsPhZPW/fP0u85xsn6nRuI6pqSMF+xFbqFQqGAwGmEymgkoDLpebNx0nGAziyJEjrMiwUmCrzivkKXb58i20tGwwaZEAsL5uLLt9Khl319fXcfPmTZw+fRpCoRDpdBrLy8vo7OxEMBisaM4C7KTpmc1mmM3m7B8+/3nIsJOauRcqDKvVildeeYVRy0QiESb9ORqNgs/nP/NkmFqtRiKR2FcyTKlUwmw2w/L4m0qD7fcY2N13+vv7WdtlFLrXzOMDwPDICG6JzuG7wi+wVl3uZzuWi1AotMu3d7/B5XKZojDpdJrx2SRJEiKRqKaZKKWQSqWwsrKCjo4ORKNR5tnVFV910KiTYXXU8YSQTCahUqnKnlgGg8GalsamJwYfKxTAH/5hzY4LAM3NzTh//jzu3r1bduoRj8fDyZMnodfra3pNzxoEAgEuXLiApaUlNPzpn+KlMs2GafVQLvJVZCxmFD/b3Q2gsBqlEiNkHo8H18/+LJa7uiD9+Z9HSixGW1tb2avNpc5NX/Nsdzfsj9UNpVQ1LS1rAAi88MIYvN5GBJak+Pnod2A1GBHBpxP8QsoZUSgEXjyO6xcvYra7G18c/x6+GfkKLm1dx9uKN/OqaIoRRl5vI8bHhxCNipBOExAKY2hpsUIgSDDPjt5+zPhpG7jdCigUXiSTPPyK75v4V6n/DQDwf+P3sKNG+TTw4HBiUCh8WffANtBeWGjHV6i/wP+F/xWggG8vfGGXOoy+RlEohKFR9gE8z++H+cYNjA8OomdiAodHRjBit+PjS5fQ0dGBnp6efZ187wUWFhawOjCAdCpV0EsnH0qZUQM7KSLBYJBZoff7/Zifn8f6+npFAUNuyjIbYtNsXmTSmKvxxGpra0Nra2tF+4ZCIRw9ehQ//elPq04nY6vOK6YgzVWyVtI+lRYLcLlcuH79Oi5evAiRSIR4PA6n0wmj0ViVIXUx7JWf1ebmJiYnJ8Hn8yGRSCCTydDQ0ICmpibweDykUimo1Wq4XK5nMkAmSRIqlapggYBqwOFwIJFIGIKDIAjweDzGh81gMOAb3/hGVhVOtt/j3L7T2toKnU5X1rXlQ+7xFxba8Veeny9LdXkQ/cJoeDyeisfAvQBJkjX1Ja4EsVgMVqsVJpMpr7q1jucbB7c311HHM45kMgmxWAwej1dWqk4tVq0zwUwMWltx+rHfQC2h1WoxPDyM6elprK2tsVKJGY1GDAwMQCQS1fRanlXQRQuo3/s9PNLpsNHfD0E8XpUPSr6KjPmC2moUEDROnToFkUjE+DZwuVxIpVLI5XIQBIHQ5csgSRJ8LhenT5+GzWYr695KBaaZ6pYbly8XPVYuSdjevgqzeRHntkYx/NEIRlTDWe1QSLE2NDGBSzduYGR4GL3z8xgeG0FXqwX99hm0t63ggWp32rIoFMIbc7tTLkWhEE7euI2fRi8gweGDojhIJrngclMgiOLV7jY3ddjY0EMkiuI74r8DKgR8M/3lx79+2ldpX7LMY5UTaHd1Le8owijgz4kvo7+rcJp3uQF8IcPtRCKBubk5rK6u4uTJk9BoNCWPdRBBURRWVlYQLeClM9vdvYtIoVWdEZMAGC5sRk3j3r17OHfuHB49elRRalMmKjWoP2KYxJe3voVxw2AWoVwOZmZmYDQaK6rWHI/HweFwcOrUKXz44YcVnb9SsHnnc8kxNqimWEAoFMJHH32EixcvgsPhwOVyQS6Xw2g0YnW18pT6QihHyVKOahkAtre3oVQqEQqFshYguVwuGhoa0NjYiJ6eHqTTaaTTaRAEwSiQUqkUgsEgnE7ngVYEFYJer0c8Hq9Y0QfsEBo8Ho/xXqTnrhwOBxRFIZ1OIxaLIf543uF0OhnP2NOnT+PDDz9k5rnlfI9pqFSqvFYekUgEgUAgK+VZLpdDKBQWtCLJPf7kuSPADwl8eevP8Vf8X2ClujzIRRTC4TAoimJVwOB5QjAYxObmJuMr+iR81eo4mKiTYXXU8QSRTCahVCqxvr6O7e3tXeaz+UyNcz1bCoGtaiNzYvDo0SO88MILld1MEQiFQpw4cQKHDh3C2toatra24Pf7GbUYn8+HTCaDRqOB0Wh84qtIlYKiKMTjccTjcZAkCaFQuK9eZ4RajdQ//sc4BqAvEsGPfvSjij/2bP1+ylVA5EMoFNpVmSgTDQ0NMJlMTMWvF198ESOPA0c273ktPWgKkYTjg4PgxePgxeMQhUIlFU352m22uxsb882wdrfk9RkrFDB3j87jqu1tbJDN+DfJ3wNBpCEQxJFMcqCk3Pji6vcw39K965ru3x/C6Oh5UBSB7W0pGhs5+M/S30A8LoCEE4RAEAVBUPD75VCpPJBIwggEZHC5lMw9595DLujnIzqxE4h9e+EL6O96uEsVVqptiqGU4XY0GsWtW7dw4sQJmEwmVsc8SPD5fHmVSvS9nsspouFyKfGTn1xBLMbDuOAYQi9LoZJkewuODw5m9R0PgPfee68myphK+1suqVlJWnU4HMbExAREIhEEAgFkMhkUCgXrcTgUCmFwcBBWq5UxXK4E9L3o9XpcP3mSqdxYCNVWuCyEasc+r9eL2dlZxlNueXkZZrMZHR0dsNlsNS02wXaBg61qmc2xk8kkvF4vvF4vCIJgimuk02mmL4hEIsjlcnR3dyORSMBmsz01JANJkpDJZOBwOEwqNEVRzKJkvj/n/sfn8xnfRYqiEA6H4fP5mFTTUmhsbMTFixcxNja2s0+Z72RzczNOnDjB9OF4PI7l5WWsrq4iubmJoYkJTOeMEzKZjLUhu9m8iM92/C1+fvzb6O2dw7y5t+Q+tax6uBeIxWKQyWRPzXu6X/B4PKAoCk1NTRAIBIhGo/UqkXXUybA66nhSoCgKMzMzmJmZwdLSUl7SoqGhAUajER0dHcyHPVNuXgz0ZNzpVOKjF86zWj11OByIRCJ7psgSi8Xo7e1lKrlQFIX29nYIBAKsra09lR/udDoNu90Om80Gp9O5KziQyWTQ6XQwGAyQSqV7UjEnH0QiEXp6evDo0aOK9mfr4VQLounRo0dMxbp80Gg0cLlcjLxdJpPh8OHDePjwYcVpQJXA5VJiYaETa2stkMsDkMmCDEkYkUiQ4PMxPDJS1G+MRm670X8eU6t3kRs0CgXM7+lexbKhDaOyc1A43dDrN3H06BTSaQJfXP0ero69jRHJ8K5rWlraSaUQiyMIBsVIpbjo6ZmHy6XEoUMzaG9fY3zIRKIotrflWF9vhs1mZCpeWntMDNGSC1EohKtvvcX4sEUuSoqSYIXappLtc0lSiqJw7969ohUnDyp8Pl/R3zPfC5dLidu3T8Ju10EkisLn42N5uZXpv5ltlfue7XeKWO4zyryPavp1LonF4XDQ0tICk8kEtVpd1HNoe3sbarUag4ODSCaTZaWWZd7PxNAQWoxGcL7yFVxsbITD4cAnn3xS8BtXK8K+Um/GYpifn0dnZyfjHzY3NweTyYSuri64XC44nc6aBJRsvaDYqpbLPXYh0+xoNAqv18ukG7a3t8PlcmFra4vV9T5JNDc3IxqN7uoTJEky/3E4HEYJl/lnutpuPB6vujK4XC7HlStX8PDhQywvL7N6XwQCAfr7+9Ha2sqQeKurq5icnGRUZucKjBPl+mVZXzZiRDUM62Bp31y1Wg0+n1/W8fcbPp8PKpWqnhKYBzT5rdVq0dTUhHg8/lQqPuuoHepkWB11PAFsbm5iZGSkpEfG9vY2ZmZmMD8/j76+PpjNZtarpx+YXsKE+gi+7fkiwj9pwMsvf8CaEGtra2N1jmpBEAScTidaW1vR3t6Ora2tPSuHvRfY2NjAgwcPiqYfBAIBBAIBzM/PA9ipdKfX69HR0bGnVXQAoLe3F1tbWyVVCYVQqmJaJqoJwtLpNGZnZ3HixIldvwmFQvD5/F2Tut7eXvD5fDx4HLzUWlGRez8ulxJ/+7efwfp6M9JpAtGoGP3917LaZ7a7G60rK4x/WiXnybyX3HsqFDDzDUn8hforIIg0Wlo2spQS8y3dGJEM522fzGqiasKJf0j9P/ggcgVxmQDt7WvwehsxOXkUAIV4nA+tdgtarQMOhwajo+fQ2OgrqswYmphAt8WCebO5Zs+nrCp9OUESRVH4+OOPMTw8vG+kdC1QapGAfi9oxYzLpUA0KgKPR6ff5w882aqR9oJgAXY/o8z3O5fgq6SwAo1UKoXV1VWsrq5CKpWiv78fBoMhL0ESDAZhMBhAkiROnjwJmUyGmZkZVsE7fT88Hg/UP/knSD2uNkcA0Ol0ePnll8siA/KhXPNxi6UTVmsz+tSz+Hzgbyoen5eXl9HX18f829raGkQiEVpaWqBQKGC326smTIRCIatUvnKqlGYeu1qk02lsbW1he3sbra2tkEqlWFlZObCpViKRCA0NDVhYWNj1G50Oup/g8/kYGhrCz/zMz+DOnTtYWlraRfTTlUk1Gg2am5sZNVg6ncYnn3yyKz23VorKcsjozs7Oqs61H/B6vdDr9WXbsDxPcDgc8Pv9aGlpgVAoRCwWq6vEnlPUybA66thnTE1N4YMPPihrIpJMJjE1NYWtrS1WaQmiUAjG0RX8y/gfwJ1QIuIQ4e7dE3jttffzbps5uS6lQqg1Wlpa4HA4EA6HsyaYBxnpdBqTk5MVeeuEQiEsLCxgYWEBbW1tGBgY2LNVRpIkcenSJdy8eXPPV7GrVWhZrVYcPXp0l9G5UqlEOBzOu09HRwdUKhUetLYiUuP7y70ft1uBcFgEkkyDx0s9Th/MJjN75+fRbbFgta0NYyzLrudrt3IrYxZT8RWrLJhZTfR30/8OX330F+jgLjNK0snJwwAoyGRBeL1yBIMS+P0yRKMCCIWRksqM3PTFWoAhHOJxJPj8gscuFCTFYjE8evQIg2UET3RFSoIgwOfzGcXEfoHtt4JWzBgMDmxvy8DlJtHY6EZ7+1re7dkGgHulviwWyOYSfOWkxBVDMBjE7du30dLSAr1eD5FIhMbGRmbcSSaTSCaTkMvl8Pv96O3thcFgwOzsLGw2W9Fg6eGpU9BoNFD+/b8PIk//p8mAnp4erK2tYWNjI6/tQTHCqxzzcYulE++++xkAFC5Fb2A4srPfOz1vlE0urq+vZ5FhwA5Ja7FYoFQq0dLSgmg0ivX19YpTJ+VyOauFm3IrzxIEUdOFp0gkgvn5eRiNRvT09GB9ff2JVu7LRSAQgMPhQDqdxscff4xAIAChUAiZTAatVrvni3DF0NHRAWCHUGpvb0cqlUI0GkUqlUJTUxO6uroYvz+32w2Hw8GoevOpNGtpgcAGTU1NMDwusnPQkUgk0NDQwNpa5XlENBrFwsIC1Go11Gp1Vb56dTy9qJNhddSxj5icnMRPfvKTivdnK3kempjA8OwIlvgd+FfJPwAATE31w2xe2GXAmzu5rraKVjloaWlBIpFgJsAWiwWtra3o6enB5uYm/H7/vl0LW+ROzKpRTaysrGBrawvnzp2DXC7fi8uFyWTC1atX8cMf/hB2u31PzgFUv0KbTqfhdDqzJpocDgdyuTzvyjYNmUyGCxcuwOfzwWq1wul0IhAIMClftKGuTqeDWq0GSZKIRqOIx+O4d+9ewdSw3PtRKr0QiyPwepuQTpMQCqO7jHYraYNy9slNO8wMAtio+PIF0nQ1UWdIg5GWYdgGjUzao9G4jqmpIwgEpOBw0jh9+mNIpdsgSQrT0/0llRl7EajQ7cSLx4uSAsXOvby8jEOHDhUkoSmKgtvtxurqKpxO564JMkEQEAgEjIk07Q0oFovR2NgIlUrFmPPWgjhjS5bTiplEgotDmkf4Ve43MH++FyJV5YU0gL3xs2I7blaSEscGNpsNNpuN+btKpUJbWxuMRiOCwSBDhgE7Y8ypU6dw9OhROBwOeL1ehMNhpFIp8Pl8SKVSKJVKZnwphUy7gM3NTYyPjzOEf7E+DpRnPm61NoMms/8q/fPQ6TawamovSC4WeyZ+vx+JRCJvVVa32w232w2j0Yiuri54PB5sbW2VrTzSarVYWlpitW05qmWVSlXz6n/pdBqrq6tobGxEc3MzmpqasLa29sRUYhRFwW63Y3Z2tuSCZlNTE3p7e6HT6faV1BcIBBAKhZidnWXaia5GCewQ0XNzc6AoCmKxGM3NzWhsbMT777+/J5UwywWHw8Hx48f3tc2qwfb2NuRyeZ0MYwGfzwetVls31X9OUSfD6qhjn2C32/HBBx/sy7nGBwcRConxnZm/A2I7DT4/AR4vkbdkdO7kej8/BA0NDVkqsFQqhaWlJSgUCuj1emg0Gtjt9gO1WjMzM5M1MatWNREOh3Hjxg1cvHhxTwgxkUgEj8eDM2fOYH19HTMzM1Wns+RDLvkgCoXQPTqP93Svgm9IsgpcfD5fFhmmUCiYggSl0NjYiMbGRubvqVSK8T3JhVAoxP3794t6JOXej0rlxmc/+x6mpg4hFBKjp2c3sVwJ+UPvIwqFcPTH40Xb69Tdu+i2WLDQ0ZG3gmApsFXiuG07iguzeRGvvfYerNZmGI3rWferUPjyKjP2KqUu9zpFoRCjDCsXtM9fvnRwn8+HiYmJXQqV3PuKRqMFFw4yJ9SSSASnHj7E5mc+g6bubiiVyl2EQiqVQjKZBIfDyRu0s1VyZCpmGK844zDeEZWvBMpELUlNPp8PrVaL1u99D1dYjJuVpMRVApfLBZfLhdnZWVy4cCGvclAgEMBkMtW0CINOp8Pw8DAWFxdhsVgwNDpaNLW4nGeRSWaDbMDouQtIhwmGXHQ4NJicPIwjRx5CpXKX/JaFQqGsMTYXVquVaaPGxkbY7fayFFM6nQ5CobDmC3J7afvg8/kQDAbR3NyMnp4ebGxs7Lu6PhqN4t69e6wXSz0eD8bGxmAwGHD8+PF9879KJBIliSRaeRkOh2GxWMDj8TAxMbEPV1ccBEHg1KlTkMlkT/pSWMPlcqG7uxscDmff/SCfNggEAiSTyToR9pyiTobVUcc+IJVK4cc//vG+5aNHJBI8eGUIfUoLNq41g8NJgcNJ5y0ZnTu53i8vHcljU+t8fjherxc+nw9KpRImkwmJRALr6+tP3GB/dXUVs7OzWf9WC9VEIpHA2NgYXn755bwr75WCy+WCw+EgFAqBIAi0tLSgubkZLpcLm5ubzIr+XqB7dB5Xx97GsqENf6H+Cqv0ptznq1KpsLGxUdH5C1WPC4fDuHnzJlIOB86VSdqoVG5cvnyzouvJh0wvpM/cuYPXPn4Pm1oN/l/dPyjaXjajEb3z82WTsKUC6XwpaWbzIlqENhy5/wCTwqMQGXdURoWUGftV0KBagsbpdO4KkhcXF/HgwYO843Q595U5oT76ySd4cWQEI7EYRs+fB0mSMBgM0Gq1cDgccLvdWe89n89HU1MT9Ho9jEYjeDwelEolYyBdCvRzob3iPjC9VFGaYa1JTYlEghMnTjD34pBIMJJKlRw3y02JqxbBYJCpwrtfVY25XC56enp2DOnb2/FxYyPuHDoEhMNlE96ZyEdmu1xKUBQJh0MDh0MLgMLNmwpcuHCr5LeMjcl0LBaDxWKBQqFgvJ8IgsDq6mrJRQ2SJNHT04P5sbGavXtSqRQtLS1VHaMUkskkVldXIZfLYTAYoFAosLq6ui+B9fb2Nm7dulXQSqAYaLLywoULEIvFe3B12aBVl+W0y+3bt584kcPn83Hq1KmnrvBKMplEIpFAU1NTSX/i5x2RSAQURdWJw+cUdTKsjjr2AXNzc09Eqnz8+DhkskBeZUch7JefBI/HK/rRoSgKLpcLHo8HarUa7e3tiMVisNlsrIsI1BLBYBDj4+O7/r1WqolwOIzp6WkMDQ1VfSwaSqWS+cjTIAiC8UegKArz8/OYnp6u2Tlp0BUOr7ddBhFOs0pvypwk0+9hLVNlE4kEbt26hWAwWLAK1X4hl3g6E9qpsigQxkAQ+dvr7qlTu9RQtUxdy5eSBgAd7y7iFza+DYdDh6XPdxZ9jnuRUscGbEzWMwmeXMXK7OwsHj58WPD4ld5XPuVtbopeJuLxODY3N7G5uYnp6Wn09PTAbDZDq9XCv7jImiSgx6W1OWNFaYa55F+1JvahUAj379/HG2+8gc7OTszPz2OKZb8rJyWuFqAoCu+//z7OnDmD5ubmfTsvh8OB9vBh4PBhXKQoCP79v0f3yAj4fD6unzzJbCcUCkEQBKvFIbN5Meu7T5OLtB+gVuv89L3ocRcdCwstMOQDXbGtubkZEokEnZ2dWFlZKXnNHR0dUP35n+OFGo3NQ0NDrFJXawG/35+lEvN4PHtazS8Wi1VMhNEIBoO4desWLl++XNOFuFwolUqIxeKilge5KLea616gp6cHx44dq9gH70mDoihoNJo6GVYCqVQKDocDBoMBkUikrhB7zlAnw+qoYx8wNTX1xM6dOxkuBTVL4+9qEY/HWU2u0+k0HA4HXC4XNBoNOjs7EYlEYLPZ9rVKzvT09J6vGC0vL6O7u5vx0KgWMpmsKAkbCAQQCoXA5XJrXlqaqXAYTrNOb8pMQVCr1TVPN5mYmGBSRNmSG+MjAzg5fRcf95/C0HDt+nEu8fS37T+LrZAe7zS8XrC9conXagPFXPVPbkpaMNiAycl+zJBmnGn6CNflFyBxR/ISE5lkSeQ8u/dXJpMhHo9XnRbF1mQ9i+CRSOD1eqFQKGCz2QoSYZltVEl7V0OWJxIJTE9Pw263o7OzEx3f/z4rAjfzmitNM8yt5lgLE/tgMIjvfe97+MIXvlBw7M68dmDnmX1geglrYSNDxNEVEtku8FSKO3fu4MUXX4RKpdqzcxQCQRBI/fIvY1Mmg+bqVXyusZFJpSVJEm63G9evX6/o2CqVG0eOPMTNm4qy3otK1EPr6ztqdLVajba2NiwtLRVdzCJJEvo/+APcSCYxfuhQ2efLRH9/PzQaTVXHKBepVApra2uQSqXQarVQKpVIJBIIh8OIRCKIxWI1CbYpisL9+/erIsJobG9vY2JiAiczCNdagiRJaLVarK6uljVnc7lcrOZcxVSshX7r7u5GOByG0+nc9T42NDRAp9OhtbUVQ0NDCAQCT1WV80wIBAIsLy8/6ct4KuDz+ZhCE09iwb2OJ4c6GVZHHXuMSCTCTAj3GtWmtkil0qKeILVENBota6U5lUphY2ODIcXMZjNCoRDW19drTuTkgj7PXoOiKKysrODw4cM1OR6Px8vr2RKNRvHw4cOyq3a2tbVBKpWyUpJVkt7U3NyMrq4upvpVLauKulwurK3tVNVj209u3HgBJ8bu4X+j/jX+l7H/Ezf4L+DixVsVnj9bWbOLpOjxYqmnE3r3JvqVj/ZFCZOr/sl8ZsFgA27dOg95wovfDX0dZ6k7uCS4iSXl7rLylZAlAoEAw8PD+PGPf8yaDCukTsqnaDOK1jA0MYHZ7m70zs9jfHBwFwG6sLCAI0eO5FV8FmqjJwGPx4NoNIrGy5cxgtIEbuY1R85Lyu6Huf3DbaudiX0ikcD3v//9ggrkzGsHgOGREUzrD+N97SugKBIm0xpu3ToPgMLExBCGhu5jYGBv+gtFUfjkk0/w8ssv75u6KBMphQKur34VAEAAWcodpVIJnU6Hzc3Nio5d7vgskUiqslBwOp1QKBTQ6XRYXV0tuB2Hw0HbiRMI/ct/CfzoR0CF1giHDh1Cd3d3pZdbNYLBIILBILhcLhoaGiCVStHU1MRYF1AUhXQ6DYqikEqlGN/AeDyOWCyGYDBYdF4Ti8WyLASqnfutra2hvb19T4hfuohIud6vbBfD6DHD6VQylZBzfwOyx2+hUIiBgQEAYHxJCYJgiqHQSKfTZc1TDxooitrz+fGzhv2ys6nj4KBOhtVRxx6jHHlytako1QZu3d3d+1Yph14ZZeuFQ4P2D3M6ndBqteju7sb29jbW19f3TNpcKKWpEKp5jhsbGzUhw0QiESiKylqJ3drawvz8fMWpGxsbGzh27Bjr7ctNb0qn0wgGg8yEXCaTwe/312RyMjc3x/w5t58UCiQWFtoxRR0Gh5PCN1NfhmghXBEZVogsyheM5rZXPqVMvoCHfudMYiuurF0rGhQxxQ0UryB0Toz5wU+DRvqZ/fCHryKR4OHvkX+O16gf4Yb0BThe0+Z9npVU/KNX/NlO1IsRbvnUT/Qzbl1ZyarMlzku2u128Pn8oikwTyrtMxfhcBgQi3H/pZdKrlrnXnO5/TC3f9TaxD4Wi4H0eLI8++j3fPYxgUFfu9OpxDvJ1yGXB0C4U7h496eYSfcgIpHC5ZJiYuIoHj3qw+nT93D8+A6pWe13NBPb29uwWq1obW2t6jh7gaGhIXzwwQcVp3AVei/yjYeZhU0qxdbWFvR6fUFfHrlcDr1ej3A4DJIkceXKFXzyySdlVUEWCoUYGhqqyfXWAslkkkkZzQRdLIPH4zH/pyvTNjQ0wGAwIJ1OIxQKYXNzM+s73tbWhu9+97tZxys09ytFkmX+Pjc3tydkWDKZrGheydYj9gPTS5jWH8Y7ydfhvanM+jYUGr9zfRoLFRGgKwI/raAr3j6taZ77DS6XW0+RfA5RJ8PqqGOPEQwGWW3ncinxk59cQSzGg0CQwMsvf1D2RL6awE2hUOxp1aVc0FXTKiU64vE4U71Kp9Ohp6cHgUAAGxsbNf+YlUto5gbtXm8jq7QeUSiEw6OjCHR0QNbRUdU1NzQ0MIqbWCxWdlCRD7FYDHfv3mUmV7U02ZbJZGhoaGD8kpRKJTQaDfR6PTweD9xud8UrnLFYLEtBkdtPCgUSXV3LmLYdRjLFAUDAYKiMRCxEFqlUbkbBNC7K34b0tYVCYoTDIgxP7L7OzHfupOMehjeKE+KZxQ2+pv4aLkRuQSVxM8/zA9NL2NjQIxoV4v+hfgNxAR/On1FDb9zKe7xKyBJaZZKvemI+FCPc8hGL46JBAMBsdzdW29ryjonJZLKkh02+KqmVvPO16CvhcBjNzc1wu91F1XTV+hjmI9NqbWKf2+cK9cGPXjgP700lCH8av+z+S/yO4+sIiOT4t6l/jFSKQDgsRSQCXLt2GTJZAAqFDzdvvoBYjI/t7QZ0dc1XrRxbWVk5kGSYWCzGmTNncOvWrZp+8/I9i/b29qqP6/P50NTUhObmZkalSxAEGhsbGaN9p9PJFHURCAQ4e/YsnE4nLBYLNjc3C84XpFIp2tra0NHRsafeV7UCrQYrRmxLJBI0NTXBbDYzle5IkoTf79/lpVVo7ldqgTTz94+kUsRisYoVgOl0Gm63Gy6XC8FgEIlEYscHT6tlrr+cypVs3+m1sBHva1/ZIcz92X6bhcbC54XwoMmwOtjhaRg76qg96mRYHXXsMdgG8MvLrXA4NODz4/D5+Fhebi17Al9OEJQZnKUUCpw6dWrfVGEAoNVqWROFxRCLxbC6ugqRSMSQYj6fr+IqhPlA+0yxwdRUHzY3NVCrneByU5ia6sPk5CAAClNTR/Daa+/hiGEyb2BMT0w/ViiAP/zDqq5ZJBIhHA4jGAzi5s2bNfEWAT6dxAO1TSFTqVTw+XyQSCTg8/lMpUuJRAKdTgelUolgMAiXy1X2veT6feT2k3yBhCgUwh9w/zVWDEb86vqfQSrZxt9E/w5cLmXZ/TKTLIpERAgEZHC5lDCK1nD1rbeylEu5GB8cRCgkxtf9vwWCSMOh18Fh0kKET4OoTKLoneTr0Go3YRs0FiRgChU3oJ+ntbcZ4bAEUuk2fJFGvH/kFXx24P2C91cJWaJSqdDb25vl48a2DfMRbjS56HIpMTfXleVdNlZDH8RK3/la9ZWNjQ1cunQJDx48qLoSbCEFVb7vSC1M7DPfx9w+VyiYV6ncePXEj3Dk/gMsvNSFka1hOGRa9K4+gsXShUhEAh4vCQ4nCau1Gek0gViMD6dTje3tBvh8cmxuGjA8XP7iEg2Xy4VEIpEVKCkUCmaMrbW3YTlQq9W4cOECbt++XTOfm/HBQfDicfAeL3hoDx+uWWGdlZUV9PT0QKPRgCRJKBQKpFIpOJ3Ogv6WdMGXRCIBj8eD7e1tJBIJkCQJkUgEhUIBqVS6r/OX/UAoFEIoFAJJkpBIJOByuUilUnltCgrN/UotkGb+ThctKrdoBL2osLi4mJekt9lsuH//PkiSREtLC3p7e1m9T2xJnEoWY9gem8fj1WSe+qQQi8UgFAqf9GU8FaDHk3LTeet4+lEnw+qoY4/B/kOUu+JZWjHF5XIxMDCQ1/OmlBKBDs5IDge8P/iDfSsjT0MmkzGrw7VAJBLB8vIyxGIxdDod+vr64PV6K/ZUyQRb01eLpRPj48cRjQrh9TahuXkdXG4CAAWZLIhAQAqrtRlf3vpW3sCYnphOd3XhZYqqanIvFAqxvr5eUyIsF7lBUzXqsKWlJSwtLQHYWRE3GAyMGmFxcRFcLpcxtU0mk3A6naxTKEuZ32YGEjRB8MXV72F4bATf7/85/Dvqt/BJ20lWVTHzEQw0WbS8bMLiohnr682w2Yz4muRr6LZYMG82FwxWIhIJ3tO9ijdX3sb1tsv4FveX0Bd+hB58qmjKCgY45I5visSNc6Oju94zl0uJ9VgzbjRchCgcyQoe6Gv4pvWXsL0tgUgUgVgchUaTXxGWiXLJEqVSibW1NcjlclbbsyHcamX0ng/0c42YBMBw9VUlS6FYeqzD4cDFixexsrKC2dnZivp3NW1VaRriqbt3cenGDfDicdy4fDlr7Cu2kHNl7RqGJ0Ywoh7G2Pnz0GMLrw/8CPfvD+HatcvgcJLgcNIwGtehUPgQjQoQiwlAkmkIhVHE47xd/bbce/D7/UwKmdlsBkmSCIfD0Gq1aGxsLOlvSJLknqlRVCoVrly5gsnJybJT+vMhIpEgwefvjB0SCWRf+lINrnIHtHpIqVQiGo3CZrOxXmzi8XjQarXQarU1u56nAel0OquNyqmwbI2YMKE6CmXEC5Vk93ue2+/KWfgDALfbjbt377Iag9LpNNbW1mCz2RhPt2JzHLYEbCWLMWyPzePxnlozdT6fD6lUWpM58PMA2l9tLwpK1XGwUSfD6qhjj6FQKFht196+hoUFM+JxHhobfWhvL00USSQSdHR0QCAQ4P79+1mkTSklwvjgIIQiEWS//usQNTWxvJvawGQyIRaL7ckKTDgcxtLSEiQSCfR6PXp7e+HxeLC1VTqgLwS2nhFWazM4nCRUKjcCgQYolS709FiwuNiFQEAKgIDRuI5xwyCAPD4WGRPT7e3trOqK5aCpqQkUReHatWt7RoQB2UFTgs8vS/FSjKwNhUKwWCywWCxoa2tjjG7pQE+tVmelUHo8noKE5czMDOty7jRBoEi5seHU4t2Tr+LjI6fwo3uvsqqKWYxgUKnciNu5uBK4hutNl7EWNuI93auQDIdLVsH6zOaPcNX+NgDgL9RfyauKyhcM5BIwmanYAIGuLgva29eyUkr+g/B/xp3F80gmOQgGZVCrHazGonJx4sQJuN1uNJUx9pQi3CrxLmMD+rnGYnx8uH0Bt7tOocVuRzpNQKn0skqDLjd1MZ+RPLAzltvtdvT29qK9vR0mkwk3btzY5UlUCpW0Fe0193X/b8HPk+cl0Wrp10WjEJF4/Pg4ZLLArrY/f/4j3LjxIgKBBqTTHPD5iaw+UwkRGIlEQJIkurq6EI/Hsbq6CoqiwOPxYDabd21PkiSkUimi0Sji8Tj6+vrgdrv3LDAViUQ4ffo0ent7sby8jM3NzZLf12Jj8PjgIEgOB9J/8A9qmmYlFouhVCoB7CiKyiVf6gBr/6fc9/zVEz8q6SdZDvFjs9lw9+7dsq0u0uk0pqenEQgEcPz48YLzq3L8y8pdjGFzbIIgwOFwWHuXHTR0dnbC4/GU/W14XkEXsOrq6kIqlaob6T9HqJNhddSxx1AqlRAIBCUnGSqVG8PDH5QVSNBEW3NzM5qamjAzM8NM0ospEcRiMboHByH/xV/cV3NQkiTR2toKgUCAxcXC3lm1QCgUwsLCAlMmu6mpCW63uyz/Lxoikajg88sMKIzGdUxNHUEkIgCPl0BPjwVm8yJee+09zM11QSIJQ6HwsQqMQ6FQxWSYRqPBrVu3KrrXcmAwGDBz+jSA8pUybNPGVlZWsLW1hXPnzjEqIqfTCafTCYlEwpSvD4VCcDqdWeTfwsICHj16xPqaaILgi+Hv4Tcc38CfKb6CtbAR/f3TDPFRzHD6vzd8rijBQJNax4P38U+N/wx8QxJjqvz3ntk+4+cH8RbexKyuF68qfoQrc9cYTyz63VOpdpvv575ny8utsNt1THAEELv2efCgH8kkCaEwhkSCB5lsu+aV+kwmE6NukMvlUKlUNSldX2ujdxputyIr9c7jUWB8PAWDYR2xmBButxIcTpJJgzabFxlSiCSpou9OIeQbv+k/e71epFIpcDgccDgcnD17Fh9++GFZ6TyVtNXQxASGx0awqdWAkpD4rvgLWe94KZLp7qlTSPD5ZY8VxcZLs3lxFwF5xDCJX9D/FXyiRvyw7bNQ9vhKVh8t9WwoioLZbEYkEoHVamUCpUQigVQqBZPJBA6HAx6PBw6HA5IkkUgkwOVyQT1W+cpksj1Xacjlcgw+bt9YLIZ79+4VPGexMZjUaCD6wz+EpMJvUD7weDy0trYyKZE9PT2QSqVPdRraQUbue37k/oO8npOZYKtGdzgcFRFhmVhbWwOXy8XQ0FDe36VSKRQKRc3JHJPJhJMnTzLXnvt/AEwaLu119rTBYDAgFotVXCzpeUedCHu+UCfD6qhjj0GSJLq7uzE1NVVy23JXtzIrJolEIhw/fhyHDx/G+vo6XC4XHhoMIBIJSAgCIpEIjY2N0Ol0jFntfkKlUkGtViMYDMJqte6bDHl7e5tRWdGk2NbWVlkTrMbGxoK+MJkBReS8BK+99t4upYJC4UMiIYTfz8fNmy+wUiKwaR86fSIUCjHBcUtLC5LJJD755BNmu1oa3WciHA7jzOuv445ajQiL9izmGVTqPDdu3MDg4CATfHK5XEilUvh8PsYvrrW1FYlEApubm7DZbJicnCzrfmiC4P9L/T1sirS45rmEz914G28r3sTA5YcFnxljcn9OjDvUmYIEw/z5bkyvH8KLq7fw2/I/wQNV/iAgs13oZ/bglSEY4MhKfQRQlg/V1pYa4bAEJJkCQCAYFGf9brF0wuXSgKI4iEZF4HKT6Ouby3+wPGDznpEkiZ6enqz3+/Dhw7hx4wbr8xTCXhi9AzvvRWbqHZebQjpNgstNwesVIZ0moVB8mgb9qYk7Dw6HDlqtAwJBvGi/z1VU5RJAuc83HA4zqT4ikQgXL17E3bt3GQK81LOopK1o/zpqkcRvLP0ponoRlpSdzO+lSKZqjf3ZYmhiAsMf7/QLdZt7F+FcCRHY1taGUCiUNw0xFotBJpNha2sL4XAY8Xg8S70jFArB5XJhMplYLYzVCgKBAOfOncPy8jIePny4S1GUbwwmCALt7e3o7++vykyaoijm2xuPx0GSJDo6OrC1tcV43TkcDhiNRszPz+etLllHfrC13sh9zydPHIVa7S76zWVz7Fgsho8//rgmhMHS0hLUajVaWlry/t7d3Y07d+5UfZ5MNDc3M75rBEEw/5EkCYIgoNPpIBaL4XA4nkpVFUmSkMvlJVO369gNgUDwVJKfdVSHOhlWRx37gGPHjrEiw8qBSCTK650hFArR2dmJzs7OPHvtP/h8PlpbW0GSJKxW6xNbBQ4EAggEAgwhqFarsbGxwSpNQ6fTFZxY5AYU+ZQKlSgRilXZc7lcWFpawsbGRl7SjMfjlZUym31s9mlONBF16dIlLC8vY25urmhKQe515F5LsQA+kUjg448/3nVMgiCg1WrR1dXFpE7qdDp88MEHZU/WVSo3TKY1XFu4hEfEIfwj97/H76T+BNGIAKPL5wu2B/3srd0t+Nr41/Ce7lXwDcm8Sq13v/hZbEw0w9rdgnOjowXJinIMkdkQii6XEna7AUrKia8kv4Vvi74EqTQ7hdZqbYZAEIVQGMX2thStrcs4fny3H2EhsHnPjh49ukvxqFKpYDabYXlcSKAa1MLoPd8xz5//CNevv4jt7R0CiiDSSCY5EIsjiETEWWnQdH/nclMAKHC5SRBEYb+5StL2cvu9UCjEhQsXMDExgaWlJVbPoty2oknZiFWAv77/JTiOa7P2r1aZVyvSnvYypP+ci0qIQJFIVNCPi1ZjFwJtKh4IBKDRaHZVAtxLEASBjo4OmEwmxq/J4/EglUpljTH0d7GtrQ2SKtqeVmRbrdZdpN+9e/cAfFq5OpVKQSaToa2tDUtLS3U1Bks0Njay2i73PRepYhgzFv/+s/FwnJmZqSmh++DBA+j1enA4nF2/NTc310w5DICZI9CgKIp572hCNplMIhQKPZVEGADo9XqEw+GnNr3zSYJeXJbL5QiFQnVi7DlBnQyro459gFKpxNGjR/HgwYOaHTMSieDhw4fo7+8/sFWUWlpaIJPJGCP7gzDZ9fl88Pv9aGpqQktLCxKJBNbX14tOHHQ6HYRCYd5KSWzUDpUEifkCkkgkgvHx8ZKVMnP9s9iqsCr10pFIJOjs7ER7ezu2trYwe+sWesbGdgW1pa6DLWmXGzRvbm5ic3MTWq0WR44cwfj4eNHJc7Gg2+9vAJ8fh0gUwzcdXwY4FL6X/gJ4i6ksf63c44ydP7+j2hobgWQ4XDD9kX5fjv54HMNjIwiFxHjwSmGFWL79xwcHs87LBm63Ag0N2/ifvN/F18L/DFLONhzthqxt6DRfiqIglYZw+vR91tcFlH6+fX196OjoyPtbf38/QqEQ7HZ7WeesBm1tbaxXz83mRSgUPiwvmwAQaGz0F/QMc7mUoCgSySQHAIFkkgsOJ12w31dClucLHAmCgNlsxtLSUtmG/eVAZIzBYuzNqmgKVK/Mo/t/68oK3rp6tWJCLCKR4MblyzvXGgrlJZ3LIQJFIhGCwWDB7yzb75rX64XRaGS1ba3B5XLR0dGBjo4OUBSFSCSCZDLJVFDL9z6Vg3Q6jZmZGczPz5dsD6/XC6/Xi7m5OQwNDeHChQtMXzwIc4SDDrVaDYIgWLVVOe85l8st6aUVi8VqrjiKRqNYW1tjCuZkgiAInDx5EteuXauagBMKhThx4kTJ+fJeFrvYD/D5/HrqcRWw2WyIRqNQKpV1QvE5QZ0Mq6OOfcKFCxewtrZW09Wm+fl5NDU14cqVKwCAra2tguXJ9xP0KnM8Hsfi4uKBq8ZDURTcbje8Xi/UajXa29uZylb5zGk5HA56e3sxMTFR0fnKDRJ5PN6uakdutxtjY2OszXMzUYywy1SCVeqlQyMWi2Fubg49Y2NZpFYuaVQIs93daF1ZwWx3d9FzFiLNHA4HRjJSCMvdH9ghhCYmBuH3S5HicfFN+VdhMtmQSHB3tUfuccohHb/u/y0sG9rwtv9NDLg+TcFko44pdv2F9lcqvRAIEnjfMAyBOwbbS0boVdlFJWh/u3xm8Gyuq9B7xuFw8NnPfhZisbhgoQOSJHH69GlMTExgeXk57za1hEwmw+DgIOx2O+s+VSiwVKncTFuJQiG8MTcKyYkg1sJGBIMN8PsbYDSuF+xLtSLLgR2fHYPBALvdvi8pibmoRpk3PjiI1pUVdFssGJqYqMn114Jga2lpqcmCE21oL5PJEAgEqj5epSAIAmKxuPSGLBGLxTA2Nlb23CMcDmN0dBQ+nw+vv/46Wltb66ldLMDn82EwGLC+vl7T47a0tJQkRW02254QRYXIMGDH4/b8+fO4detWRfMfYCf97YUXXoBIJCq5LUEQTzUZJhAICtp61FEaFEUxsQGHw6mncD8HqJNhddSxT+Dz+bh69Sq+853vFKzwV0mayO3btyEUCtHW1gaj0YhgMFjxhKFacLlctLa2gs/nw263l1UCnA04Xi8Ub70F79WrSLGs0lkM6XQaDocDbrcbGo0GXV1dCIfDsNlsu9KQOjo6YLVaGb+TclFOkKjX67OCL4/Hg5s3b9b8o5yrBOvvny47KKd9ZYLBID788ENEIhGEckghtoqv3vl5dFssWG1rw5havet3un/QZFkm6ZTZd+hzFupHxUgrhcIHpdKDcFgEv1+OrS0VwmEROjpWd7VH7nFoMshi6WQIpSOGyV3X4nYr4OfJ8bb56i7SkU1bfV/2c1hob8cD2SD0yCa0Cu2fScjalS27iDAa+dJ82V5XLgiCgNFoxOHDh9Hf3w+bzVaQDAN2CLFjx45Bp9NhcnJyT6rN0td1/PhxcDgcdHR0YHZ2tmbHZtppGHin5w3MzBxGICDF7GwPAgFZ3rTTcsnyxsbGokHrwMAAHA7HgZzEF0vDjkgkeOvq1ax+XC0yCbarb71VNiFGEERNLQe8Xi9UKtUTJcNqiUQigVu3blUVfD98+BAA8MYbb8BoNO5rGunTir6+vpqSYbSXYynsVVEet9vN+J7mg0KhwKVLl3Dnzp2y55UKhQKnTp2CVCpltT1d/OJpBZfLrZNhVSKZTGJtbQ0mk2nP5iF1HBzUybA66thHKBQKfOlLX8L3v//9vB/0cgLOzOD/7t27aGxsRENDA5qbm/dFWZELrVaLpqYmBAIBLC8v12RljaIoeDwerK+vw+124/B776HvvfcwMzODqVdfRVNTEwwGQ9UFAZLJJOx2O1wuFzQaDbq7uxGJRLKCd4IgcPr0aVy7di1vumQtkRl8xWIx3L59e08C21wlWDpNlBWU8/l88Pl8bG9v49atW4ykPFchlI98ykf8VpNGmfkbUNxYPvP6MoNzAJicPAyBIAq/vwHR6I56Yntbjo0NTcHjuFxKuG0KJmXu3Xc/A4DC1NQRfLbtbzE8nn0tJrEVJx338E7ydVCcbNKxVBtYLJ1499pn8F18AbhG4DXhTvXCYkQh8KliiQ3Rno+wKHZdBEFALpcjnU6Dx+NBIpFAqVTCYDAwhsypVAp8Pp/VxNJgMECn02FjYwNWqxUul6um6tLjx4+jqakJwI5B8/Lycs2On9lObpsC6+t6eDxKABR+/OOXH58/PyHGyrsqFMKlhQVwjh0ruCAglUoxODiI+/fLS3MtF+X4C9Lbl0rDzh072tra0NXVhe3tbUxNTRVcSCoEmmC7+tZbFSnOuru7q/LQyoXX64VSqazZ8Z40xsfHdwXelSzqPXz4EE6nE2fPnkV7eztsNls9ZbII5HJ5zXwWAaC3t5cVWVQOiVvO+EBRFILBYFHPsoaGBrz00ktYWlrC3NxcyXmYSCRCT08P2tvb97Vq+pOERCJBMpms950agBYWcLncfSv4VceTQZ0Mq6OOfQRJkkU9GcrxecklBlZXVyEUCmE2m/d18Obz+WhrawOwYyRcbrBSCE6nE1NTU1lppff6+5FKJjE+MICIzwefz4elpSVIpVIcPnwYzc3NVZFi8XgcNpsNPB4PWq0WZrMZ4XCYSaUSiUQ4d+4cbt68uWcrh83NzUygDgDT09N75luQLz2rHAUbrXD48MMPi6oR86XPZb6/7/S8wXgxeUxNuDJxLW8gVax/VGIsnxmcRyIi7Lw6FBwOLbzeTJN3AltbGoyMXMHw8AdZ7ZMb4PN4UQAUZLKd6oL/Tfg/QX9xA7x4HKJQCBGJBFfWrmF4YwRa7SY+eiHbmL+UB53V2px1fKu1GWbzYl6iMDMYeWNuNC9BmBu4FiIsil0XRVGM2irz3c1EIpEAn8/P+1sqlYLH44HP50M0GgVFUeDz+WhoaMDQ0BAEAgESiQQSiQQIgsDU1FRF6hGSJHH8+HGYTCbm33g8Hk6cOIHR0dGyj5cPme20uamDy6UCsBOIyeIuHL/2MSIaCUTG3eQbGxLh2IMHOPrjH2NTo4Hrq18teB1tbW2IxWJM1bRiEIVCOHX3LgDg7qlTrAiMSvwFK0nD5vP5kMvlkMvl0Ov1WFtbw+rqalkK3UoVZ01NTTh06BDr7dmArjSpVqv3TGWzX9jc3MzbDytRkQI7Ng9vv/02lEolXnnlFSSTyac6XW2v0d/fD5/PV/V7pNPp0Nvby2pbtlkHlYwPbBYkSJJEV1cXU5l0a2sLgUCA2VcgEEAul0Oj0VS8SBqNRlmlUx5E0BUx66gNSJIESZJIpVJ1gvEZRp0Mq6OOfQBBEODz+SBJEg8ePCgo8y6n9Hxu8L+6uoqOjg4EAgG0tbVhYWGhFpdeEFwuF3q9Hg0NDXC73dja2qrJx4KiKExNTeVd8cxtn8zg8U4wiJaWFhw/frxoJUY2SCQSDClGp09GIhGsr69DoVDg4sWLuH37ds1NSoVCIQYzgrVAIIDV1dWaniMTuelZADA318Va6UGSJEZHRytKy6Xf2w9ML2Fk5Aq2tnaUVxe5NzDszB9IFesfub+x6Ue5wTkAmEw7FeMSCRLBYGPG1gTm5zvhdjfi7NmPGXVP7jEkkjAAAoGAFE1pD34++h2AD1y6cWPnuHw+o96yDRqhkpSXdkub3GdWLwR2jwe5wYjkRBAY3k0Q5gaulRAWwI7i5fr16+jv74fZbN41IU8kErsCjFAohPn5eVit1oLkMl0ttLu7G+rHqbMnT56ERqPB1NQU63dPqVRiaGgor/JAp9PVvMAJAGxtqUCSKaTTBAACX8G38Eehf4G/vv8lWIy7g082JIL/c5/DZn8/vFevljx/T08PRCIRxsfH8y6O0OMnLx7Pej/L6Ts8XhIuVxOWl1tLvieVeKPRykJgx3uuvb0d7e3tSCQSCAQCjDqEJEk4HA5sbm7mVR+W820FdpQ3586d2xNFidvthkqleurJsJmZmbz/Xm3xBrfbjW9/+9u4fPkylEplnRArAJIkcfbsWXz00UdF36ViJLter8fp06dZEyhst6vkO1IOiUOSJHQ6HXQ6Het92CIUCrGu2HmQYDQaIZVK9zxz4XmCy+WCwWCAVCpFMpmsG+o/o6iTYXXUsQ8QCoXweDxwOp2Yn5+vyTFzJ/cejwfxeBx2ux0mkwm9vb1YXV2tevDmcrkwmUwQCARZ/04QBEKhUE0N8tPpNO7evcvaCyM3eLTZbAiHw3jhhRcYL6tqQFea3NraglqtziLFrly5gtnZWSwsLOxKYawkTYTH4+HcuXNZwd/09PSer0bRSrBKVnJtNlvF541IJHin5w1MTh5GKCQGn79Danxb8EU0D67DNli66lol7ZyJzOCcz0+AIAC/X4ZYTIC2tlXMzQmQSAiwo+whQVEkXC4tfvCDz2Jq6hDOnr0DkqSyAvyBgRm0tNhhtTbj17e/gZ8f/zauX7yIkeFh8OLxihQTmShkcp87HiwvtyIQkEKl8iCR4GItbMxrts+Lx3H94kUmcK2EsKBBE9mJRAKHDx/O+i0cDqOxsZExJ7ZYLHj48GHJQJeiKKZaqF6vR19fHxQKBdra2tDS0oKVlRXYbDZ4PJ5dfYVWeLa1tZVUCXR1dYHH42F8fLxmKckdHauwWHoeK1w4eFvxs9ALNuE4rt1ViREoTSLIZDJ0nTkDVxnvjslkglqtxvr6OqamprLamx4/r1+8iOsXLxY9dy6USi+iURFWV3dI7IWFLrS3rxYdMyqpNlkobYrH4+1KN9Tr9QB2xu1wOIzt7W08ePCg7OCwpaUFx44dq8k3JB/8fj/0ev1TnX7j9/sLFgMqRDyWM15TFIVr167h4sWLJSscUhSFaDSapQ4SCoXPhUKGx+PhhRdewOzsLGZnZ/POF/KR7CRJ4tChQ+ju7mbdTiRJQi6Xs+pP1RLfTxLhcJi511r73u4lJBIJHA5HTYt0Pe/weDwIBALgcDhQqVSQyWSIRCJ1ldgzhjoZVkcdewwOh4NkMomtrR3DajYfV3rS+IHpJayFjSUDB3r78NGj4Hd1YWVlBUqlEu3t7fD5fLDb7RVdu1AoRHt7OwKBAFNFiJ447YUvwdTUVFmmsPmCR4/Hg9u3b+PcuXNVl4unkUgkYLfb4XQ6GVIsGo1CLBbDbDbDZrNhc3OTSfMqN01EIpHg7NmzWYFfKBTCxsZGTa6fDeiVXJPYiksrP8WsvRcoHoNUBZp8i8X4CAR2VFkcThphRcNO6mARxVQ+RQtbcinXxyRXGTc1dRhLS+3w+eQQCJJIpThIpzPT+3ZUPisrHQgEGmA0bqC/fxrpNMEc0yhaw5e3voXZgW6MqIaZ4E8UCiHB52N8cLBsv6VMFDK5z7zHhYUu+HwK+HwKaLVbeYORoYkJXLpxAyPDw0xwmo+wKJd0nJ2dRUNDQ1Y6YiAQgFqthtlsxne/+10sLha+/kLY2NjAxsYG2tvbceTIEXC5XHR1daGrqwvJZBKhUAixWAwkSUIoFEIikZQVELe2tqKpqQmTk5PY3Nws+/pyQasHl5ZaodG4oNNtYknZWfB5F1MviUQinD9/vqIxTa/XY3BwEEajERsbG3C5XAgGg1i4cAEikQjWS5cgNpmg1+shn5pChMW9q1RudHZaEIvxoFK5kUjwWKk/yknD5vF4MBgMZRNGPB6PSa3UarWYnZ3F0tJSyeM0Njbi0KFDDKm2V0in0wgGg9BqtTWvCLhfqOS6K0mfvHHjBt58881dam+KouBwOLC2tgaHw7FLIcrn86HRaGAymaDT6Z5pYowmtkwmEywWyy6lbeY8ic/nw2QywWw2l1VRVKlUQq1WY3p6Gg6Ho+T25RDfolAIxycnIbt0CQeBYkin04jFYgXT+g8qSJKE3++vEzU1RjKZRDKZxPr6OiiKYgjhumL12UGdDKujjj0GSZJZPlolTT9DIcbsV9AQwR+1fg0znMNFlTr0JHPWZELyt38bwE6qQTAYhNFoRE9PD6MSi0ajCIVCSKVSjNl1ruoL2FldbW9vx9bWVsUVFMvB1tZW2amdhYLHra0tjI6OVhw8FgJNiuUqxRoaGhjTe4fDgfnHqTWlVBYkSaKjowOHDh3apUIoh8CshlihQa/kXlr5KX7H/id4a/NNPDgyBKB6BVY+0OSbVrtDEkulAWi1zpLqEpdLibO3ZjE8MYLFjo4sVVMpFFK/ZZ6PogAOJ8V4cqlUIWxtaTOOQjD/93qVkMsDSKcJDLY82Gkj0WDBoC/TcL8cFV657e92KyASRdDVtQCXS4nOTkve4xdSIuW2SSVB7Pj4ODQaDbPan06nMT8/j08++QQrKyusjlEIy8vL8Hg8OHbsGONRxuVyi5ovs0VDQwPOnz+PaDSK5eVlzM7OVjXpPX58PK9hfjlobGzE2bNnIRaLkU6n4fP5slIEBQIBZDIZFApF3rQ+jUYDl8sFgUCAtrY2xuMRAPBzP4ehjG0NBgNrIrC9fQ02mwmJBG+X+qMWY0ZXVxc6OzuxtLRUsUcjj8fDwMAA+vr6sLm5CafTie3tbcZ/TiQSobGxETqdjlEu7gc8Hg+am5v35Vx7AZfLVca2O9+niEmQN1W7FK5fv46f+7mfw/b2NoCdtpuYmCiqgKH9P202G+RyOYaGhp6pwgX5IJVKMTQ0hKNHj8Ln88Hv9yMWi4EgCMRefBFnHxPE5aT+qtVqKBQKEAQBu92OhoYG1vuyJb6HJiZwZWQEm4cPF/VB3E9wOJwnVpW9UhAEAS6XeyCrCD8rsNvtCIVCaG5uRiqVQjqdrnsbPgOok2F11LGH4PF44PP5Wb5PpVZthiYm0G2xYF2mx4uBW/hi+Hv4huzXiq6605NL4uWXkemgEIvFsLCwAA6Hg8XFRczMzORNm5RKpWhpaUF7ezvEYjEaGxuh1+vhdrv3hQijKAqTk5M1PabT6cTExASOHz9e0+MCOytFtMIiN31Sq9VCc/UqHGfPQv24El4mGcrhcKBQKKDT6WAymQoatXo8HlbX4nIpMTJyBaGQGBRF4NKlD4uqhgqBXsmdtffirc03MX++m/mtUkPkTFgsnVmpfZlpFAJBHGfO3Cs5caZJpOlUH1oabHhx6RaWOjsZ1VWx4NvlUmJy8jBiMR60WmdBH5NMT65UiovGRj+02g243U1IJvn4lAwDKIrE5qYOsniAIbCB0ulu5fqplNv+dNsmEjyYxFb8ivfPMB/qzttObI5XiQdQMpnE3Nwcjh49yvzb0tJS1UQYDb/fj5/+9Kfo6OjAkSNHakp6Azuq2DfffBMnTpzA4uIiAoEA4vE4CIJAKpWqWRW3YuBwOOju7kZPTw9isRgePHiAtbU1JkjLfZY8Ho8hddRqNRobGyGTyUCSJOtx3Gg0Ynp6mlUgWEz9Ue2YQRAEjEYjIpEI44FZjeKBy+WipaUFLS0tFR+jlggGgyBJEmKxmPk+KBQKKJVK8Hg8WCyWA51CSRNTpeByKfGTn1xBLMbDuOAYQi9Ly/ZJ9Pv9cDgc0Gq1GB8fx+TkZFnvgt/vx/Xr1zEwMJDXz/BZA0mSaGpqKljMJB+USiV0Oh0T4FMUBR6Ph3g8DqfTCZ/PB4qioNfrwePxalpAaHxwEK2trUix8EHcL/B4vKfOHyoajcJoNGJ5eblOiO0h/H4/gsEgQ66rVCokEgmm39Tb/ulDnQyro449AEmSEAgEiEajWFlZyZrU5lNhZYIOOD/SnEbDtSDeEb9e0HMhMxgaO38eLzw2mKYRjUYxOTlZsvJaMBjE7Ows5ufncebMGXR1dWFjY2NXyfS9gtPp3BNvhpWVFRgMhj1Le8lMn8w02rfZbFnmrqlUColEAiRJgsfjsZqMszXnX142wWo1IhbjgyCA69cvQqHwwett3OUrVQoqlRtQgVGE0ajWENli6cS7734GAIWpqSN47bX3YDYvlu0fRJNIlJKDP8LX8Kvc/8p4i+UG35l9wxoxMSmZDseOyksgSOTtU5meXARBwe9vhMlkhcOhxvp6M7a3s9VHqRQHpx7eQbfFgnmzmRXJVMhPpRChV6j9C22fSVJ8cfV7uDr2NkYkwxg7f74ikqIc8/HMa1pZWUF/fz84HA6i0SiryoblYmlpCV6vF8eOHStqepxIJOB0OhGxWtEyMgLLCy8AKhUaGhqgVqvzpgy5XC60tLQgFAplGTXTKVqBQKDm90OjsbERJ0+eRENDA+bn5zEzM7Nr9Tn3WSYSCVitVma8l0qleOGFF8ry4uFyuTAYDKxJy0Lqj0rGjCanEz/z4x/j/VdegebCBTQ0NGBtbQ1msxkGg+GpSimMRqPY2trKqpDK4/Egk8mgUqkgl8uZVMl0Og2xWMxUVZXL5VCr1fuaJl8u2Kpmlpdb4XBowOfH4fPxWRVayIc7d+5gaGioqiIXU1NTSCaTNa8Q+iyAz+cjEonAbreDx+OBy+UiFArtes5cLhfd3d14+PBh7c5tMCD2S790YEhKOiX3aVOGLS4uor29HR0dHVhaWjowpAyHwzkw11IrpFKpLOsbuVwOkUgELpcLsVjMpFbWFWNPB+pkWB111BhcLhd8Ph8OhyOvuqehoQFOp7NgIJsZeC4pOqF3b6Jf+WjXBDIznRLYCYZkMhnzu9frxdjY2E6ZaJYpK+l0GmNjY5iZmcG5c+f2rbz0XgY509PTe+4Zkmm0r9VqYTabEQ6HYbPZkEwmweFwylausFUFOJ0ahMMi0IqlaJSPqak+TE4OIpUicf/+cbz00vWqUrXKrcSWCZdLiYmJAUSjfPB4CaRSHFitzTCbF8vyD7JYOmGxdMLv3yGjKA6Z5S2WG3xnEgUTqqNZKZkazRaOHHlY8Ny0JxetRKNJK5XKjUhE+FghtoNEgot/vfVPEGyRwv5iC0SS0sUkjKI1fE3yNbynexV8Q5K5DvqaefE44y0WkUgKVlGlPdPOjo7iv33pS7BneHTRbTvf0o0RyTDTLrPd3WhdWWEqWtYauQTN1tYW9Ho9FhcXa6J0yTeWeb1eXLt2DYcPH95lCB0IBDA3N8d4Hp4bHcXxkRF4PJ6sNlWpVOju7s4aKzweDzQaDRoaGrKUMARBYGBgAKOjo1XfTyH4fD785Cc/gUQiKUiMlyKcgsEgfvSjH0GhUODUqVOQSqWszk0XJqgGbMeMzOf5Mz/+8Y49AJ8P/6/9GrPN8vIyuru74XA4DrRaCth5F2dnZ7GxsVFUvcTlctHW1oZz585BJpNha2uLUaLE43Ho9fqyyLCmpib4fL59C75IkmR5rtw2+PTvuX250N9nu7vROzqKMasVqDJN/9GjR5DJZAdGIXiQkEwmEY1GS1p5mM1mWK3WmiwGEASBY8eOHRgiDNhZsH5ayZvl5WW0tbWhs7MTi4uLVd0Hl8utWiHX2dkJgUDAKKoBIBKJwO/3PzP+ZrFYjCHGgB1iWS6XQ6lUIpVKFSVV6dRW+r9YLPbUkbDPAupkWB111BAkSYLP52NpaalghUWNRoOlpSVWCo1iZAGdTkmrURoaGhjyyuv14sMPP2QCh0LnKkSS+Xw+3LhxA5cuXdqXCj97mYoZCAQY5dZeI5FIwGazMVXsuru7s0ixcpBrGFwI6TTA4SRBURxQFAGKIhAKSZFKkUileEgkuLhz5yRaW9cq9hOrFDSZ5HQqEYlIEImkQZI7RvlsIQqFYPyJFX+59PPwkE1IpTgwmdYwMJBNZuUG35lEgTKyo8Qi3Cn8mv+/wHFeC5GqNGmVqbAKBGRYX28Gj5eExdIJitox0qcoDuY9vfht79eh+BsPPvOZH5dU4g1NTGB4bASS4TDGVLuvObPq5Pjg4K4+mlkFMCgWQxoO43NvvYVPjh/PS67Tx5jt7mYIhxn1IXzUerZsk/xS/nS5BI3H44FOp8tKFa8GhcYyiqIwPT2NaDSKI0eOgKIoPHr0CHNzc1kT7kxS8NzoKHO/LpcLLpcLWq0WJ06cYMY9r9cLjUazKy1Mp9Oho6MDG1NTNffTy7ynYgpRtoST1+vFT3/6U5w/f55V6lQ+AnCvkPk833/lFQj4fIT+xb/I8jVKJpOIxWIHWi2VTqcxPT3NOn02mUxiYWEBCwsLUKvVOHbsGENWhsNhpghAPB4HRVGM0jxzXqFWqxEOh5FKpWAwGKDVauHz+faljUQiEav3o719DQsLZsTjPDQ2+tDevsb81j06j+GxEYRCYjx4ZWhX36b/3rqykrXoVy3Gx8ehVqtLqvSfJ1AUxZqQ4nA4OHPmDK5fv74rcC/XK/Do0aNlpXPuBwQCwYEn3YthZWWFIcTYFA4phPb2dggEAjx69AgkSYLL5UIoFCKdTiMcDhdMlW1oaIBSqQSfzwdJkpiZmWGK2hAEAZlMBo1GA4PBgEAgAJ/PxzoT4mlAZmoxbYWSSqWYeQhBEBAIBExKJV2Zt6mpqayiFnXUDnUyrI46aox0Ol3UT0Gn04HH41Wdepa5f0QiweHHqpBYLIaPPvoo6wNY6FzFCLlQKIQ7d+7gwoULZRmuVoJyPoS53lNsYLfb94UMo0GTYnRFq+7ubvj9/rIUcGKxuGiaKj3p3GjVYH6+B4kEFwCB8+dvQyYL4NGjPiQSXJBkGhJJEG63AgDyEhm1MODPBzqtUShMQENu4Fc438Rf8f8uUin279PQxASGx0eg5Lrw+7p/jdWQCRQF5joLXXsmUaCS7JBaZ2+N4hc2vo2RtWGMGc+zuneakI5YBbjyyTW8o3wdfk0DIhEhIhEBkkkeOBwgmeRie1uG0dGzUCh8Rdsxtz/mpjtnVp3MDAjfunqVIbfo/deam/G5t97CislUsC/nBpXTrYfwTfdXcGnlOt5WvImByw/xxtxoSXKejfF/LkETCoWwvb1dM/+VUuPmwsICBAIB3G53XiN4+vrOjea/X4fDgWvXruGFF16ATCaDw+FAU1MTRCLRrns4evQozG+9hTNF2q2WxSeqOVY8Hsfo6CguX75cUiFGK9/Gxsaqudy8yL0H+jlODA2h9fhx+H/t1/J+b6xWKzo7OxGNRosapz8JJJNJjI2Nwel0VrS/0+nEBx98gFOnTkGv14OiKITDYWg0GnA4HBAEgWQyCR6Ph3A4jJWVFeh0OqhUKkZ5DACrq6swGAzo7e2F0+nc00WmxsZGVmSYSuXG8PAHu8ZYl0uJr/t/C8uGNrztfxMDroe7+nYmcb3a1lbxXCkX8XgcFosF/f39NTnes4ByFToNDQ24cOECbt26lUXQlpOGPzAwwBQeOkjg8/k19UR7ElhZWUFrays6OzuxvLxcttqIXtiPRqPo7e3N8sMiCAIcDgdWq5WZu4vFYohEIhAEAY1Gg2AwCKfTiVAoBAAMgQZ8WildKBRCrVajpaUFBEEgFArB7XYjGo0+tcq8TCQSCSwuLkIoFEIul4PD4YDP50MikWBhYWGXAlMulz91PnXPCupkWB111BDpdBrpdJrJ2c+XRsDhcGA2mzEzM1PVKmdm0MnlctHR0QFgJy0wd0AtpCAoFVi6XC4sLS2hq6ur4usshXQ6zfrDZ7F04gc/eB2xGBe3b5/B+fNjuHjxVsn92JrR1xp0RSuhUIjm5mb09vZifX2dVRDR1NRUtKIkM+kcBoI/27CLIHzppeu4c+ckJJIgZLIQSJJijIwFggRefvkDqFTusisblgPaG4vDSeLvEf8N/0fiD8HlJrFoZP8+jQ8OQvVwC6/Yf4JR9zv4D8LfhNG4QyqWc+0qlRu2YSNG1J+mDJaz/5W1axjeGIFc7sM/5f4xIhEJkkkOKIpEMrkTSAiFMQiFMcYQn00qNLA7gMj8fXxwkCGxhiYmdv2udzohDYexLZdjZHg4b1/ODSr/e8PncOn2dfyO/U8AAB+7T7Ii58s1/gd2vDXKSacpRU6yUUOx8bMpdr+RSAS3bt3C5cuXIRKJEAwGoVKpdnkvkiSJhn/0j3Cfx8N4RopqJmpRfKJWx4rH47h79y4uX75cUgWi1+vR1tZWs4IHNHb5nMnlsP/dv4sXuruLVqqLx+NYW1uDyWSCXC7HxsZGQfX1foKiKNy+fbtiIixzjPjoo49w9uxZ6PV6LC0t7dqWw+GgtbUVhw4dAkVRWFxcRCQSAUEQIEkSqVQKCwsLkMlk0Ov1UKlUsNvte6Lw0+l0Jb1IaeRTuLvdCvh5crxtvvrpWNLjzlt9FwDGcvxQq8Xy8jIOHTq05wt9zzIaGxtx5coV3L9/Hw6HAwA7r0CxWIxjx45Bq9UW3OZJ4lkgw4AdctxsNqO7uxtzc3Nl3VNLSwui0SgWF/MvODc1NcFkMiEQCEAoFILL5TKEmdVqZTXmRKNRZgzJJMY4HA4CgQA2NzefaoUejdzUY4IgdpHPtFLsWUgbfRpRJ8PqqKPGiMfj4PP5aGtrw/Lyct7BzWw2Y3V1lVk1qQSZk+ie8+fB5/Oxvb1dVvDCJrCcnZ1Fe3t7zau10SAIIu/HIR/m5swIhcRIp3dSAkdHz8Fg2CipEKumnWsBelKhUChgNBqxtbVVsjS9wWAoajieOek0S3Y8rkShEIZGd96J48fH0dq6xhALhYyMMwkOwp3CpevXoFR6cPfUKVbqE5q8IEkK6TSRRWJkphmumU34z5Zfg+OYFgqFD3NzXayUaBGJBCN/9xXM/qQP48JBvNbxHvO8yyVnct/33P3jdi7OzY3mVd7Q7X2n4TSiN4RIpTiP7zkNsXgbQmECarULAkEcSqUXLpcSZ2/NYnhiBJOTh3H/1FBB37ZiSrGIRIK3rl5l/l5s30LPKzeo5LuSeFvxJgDsKMOUD1mNBYWM/4uBy+WW9KChkUlORqMidHZa0N6+BqNoreapiIV82BiftkgEH3/8MS5cuICNjQ10d3fnraJGKZUQ/O//O45tbmJqamoX8VeOAriU8qtaNTGwkzK5vLzMLJ4Uw9DQEKLRaF6FHVs0Njbi3LlzCAQCCAQC2NbrMaHRIPHKK3jRaERTUxPrb0soFMLc3Byam5vR2dl5IAKmubk5hgioBLnk4N27d3HlypW86r1UKoWlpSVwudystJvcCmaBQADb29toampCS0sLU1ihluShwWAAn8+v2N+G7ViS2ScA5P1zJWNCPB6H2+2GusYk29OCdDoNh8OBra0tBAIBUBTFqBDlcjm0Wi2USmVJ0lwkEuH8Y29Ii8UCh8NR8DvS0NCA9vZ2tLe3s7aBeBLgcrnPjELHYrGgq6sLPT09WFlZYZWFQafrzc/PF9zG4/EgGAxCp9MxKd/VIJMY43K5aG1thdlsxubm5oFTAleLfLGOVCp9JtRwTysO7mhURx1PMeLxOAQCAZqbm2Gz2Xb9zuVycfr0ady4cSPvAMgmHYaeRMvkcoh/6ZcAoOar+MBO2qXdbofRaKz5sYEdMkwsFrMirCSSINJp4rFfE0CSFGPGXgwHZXXJ6/UiGo2ira0NPB6vqLdLa2srozDMh3zkRWZgNT44iDfmRjHb3Y2BqWmsr+swm+5BELT6YueDnBmU/LL7L/H5jb8BACT4/JLkCE1e0FUatdpNCASJLIVVpipg65wBPFeKtRorUyUUeVOC48iuJFYJOVNs/89s/gjDYyNwOpU75vx50i75riQ4nJ0+S1EEuNwUTpwYx8DADHOtAPAf/+Ov4b/hCxjHEP7S9XfhfX+nDHc+QizzWYpCIXz++99H59ISePE4bly+XJSoqqS4gUrlxsDlh/jYfRIDysKFBPLtV6oCaO7YJSkjUKXJSR4vidVVDWIxHmw2E74m+RqGx2qjriqEfKorp9MJq9UKk8mESCQCtVpdUK2p0+mg1WrhdDqxtrbGeKSV83xKKb+qKWSRifn5ebS3t5cMdEmSxNmzZzExMYHl5eWyz6PX63Hy5EnweDyIRKIdJYjZDJw7h/w6utJIp9OwWq3gcrkwGo3o7u6G2+2G0+nc98pd4XAYjx49qmjfTHN4XjwOXjwOUSiEiESCa9euAdgJmvh8PlPx1Gg0MpXKSoGiKLjdbni9Xmi1WnR2dlbsX5kPXC4XPT09mJqaYr1P5tigUoHVWJJZJAgA0z8y/0z3ifv3h7C01IqOjlVWBWO8Xu9zR4bR6kGLxVKQHN3Y2MDs7CwkEgn6+vpgMpmKjhUEQUCr1UKr1TIkYzAYRDKZBEmSEIvFUCgUkEgkB8oovxBIknwmlGE0FhYW0NzcjLa2Nsag3e/3I51OgyRJZu6dSCQgFAoZj89S4ymt1q01kskkFhcXIZfLodfrIZFI8sZRzxLEYnG98uQTRJ0Mq6OOGoI2maQHtWLeLAqFAmfPnsVHH320ixBjkw5Dm+ZL/+E/BB5PMPbKOHdjY2PPyDBgpy3YkGEDA4/w6FEfXC41CCINPj/OpMwVw0FahYxEIlhaWkJHRwcikUheXzCVSgW1Wo2+vr6CZFg+ZCpH8pkPr6tb8P+Kfz3LyDiT4HAc12L00TnoNjdLVht0uZSYnDyMWIwPLjcJgAKXmwJBpIsqtNiqudikMBYiZ0ShEE7dvQsARRVu9P5xOxef2fwRJtsHsLzcjneSr8N7U4kLF27tUiXRHjg/+clLSCQ4kMuDGBiYySL9/viP/1cAXLihwf+N3wNSaXCJJJaWWksGaUMTE+gs45mXi0yCsaen/NXcYkU9MoNXuiKmYGAAIZZG1TQ56XI1MedKJHj4Jn4ZG+1aPJANQo+tgvtX46lVSHU1OzsLo9EIu92Ozs5OOByOgiu4BEFAKBRW7NVUC+UXG4RCIXg8HiiVypLbkiSJY8eOwWAw5FW+5YNYLMahQ4dKBtHVIJlMYnl5GSKRCM3NzWhqaoLD4YDX6923VJOFhYWKA5jMb3yCz8fwyAgMdjvjC0gjmUwiHA7D4XBgenoaRqMR/f39rI2W0+k0NjY24HK5oNPp0N3dzTqNqRT6+/vhdruLpvNnIndeU6qacG6RIBr5/nz//hDef/8VAIDF0gMg/8JDJp60Yny/4ff7cfv2bdYeraFQCPfu3cPq6ipOnjzJqro4n8+HXq+v9lKfKDgczjNFhgE7FdvX19ehVCohFouh0WiYjAx6fpxIJMDn8+H1eg9E3/D7/dje3kZ3dzc0Gk1WxcZnCVwuF3w+v/SGdewZDk6EWEcdzwBoIiyRSIAkyZKVpbRaLS5fvoy7d+9mBRlsgiLTsWMQ/+IvAo89L5LJJOsJbj5fnmKB5F7LlA0GA6uVH5XKjS9+8X9gaqoPoZAUPT0WVib65ahT9gOxWAw2mw0tLS2IRCJZK7RarRZNTU1YWVmBUChEb28vZmdnWR0312sK2PGJshsMAABPlwpnwnd2rcTTf/baGyFf96FzdQm98/MFfVo+VYTx4HBooVB4ARBIJjngcNJFFVps1VxsSbN8AdXQxAQu3bgBoLDCLbMP/J3t/4HhsRGEwyL8G+3v7aSM+ndIvTdc7+wips3mRSgUvqw+RPef78t+DhS1U8zgU5BIpznQaIqnxgI7z433OPXo7qlTJbcvBxGrAB3vLmJa+TpmOIfx6okf4cratZqlH566exfdFgsWH6fgDY+MYKO/H0uf/zyr/Wlycnm5FQsLXUgkePD75bi+9BJucl4ErhF4TfhewT5fjadWIdXV9vY2fD4fFAoF4vE4mpqaCvpDBQIB3LhxAxyvF+cqIOXKVX5VU/hia2uLFRlGI1P5tr6+zqg/UqkUSJKERCJBU1MT9Ho99Hr9vnkxRSIRLCwsoKGhAXq9Hmq1Gpubm/D7/Xt6XtobB6iMhM39xuf6AhaC1WrFxsYGTpw4gebmZtbXSxd1OXz4MOt9ioEgCLS2tuKVV17Bd77znbxpZYWKJbAle/OlgGe2Teafl5Zad84piiISEbJaeHielBhOpxNjY2MVqQKdTieuX7+OCxculCy+8SyAw+EcCD/CvYDb7S64WNPe3g6SJA9Uxd50Oo3l5WXm2qpJ2T9oEIlE0Gg0kEgkSCQSFaec11E96mRYHXXUGC6Xq6yJuFwux5UrV7C0tASLxYJwOFwwKCIIAgaDAX19fZDL5Vm/0ZVaSl9ffsVNsUByr/0TDAYDBAIBqwmISuXG5culTfMzcdBKdwM7QbbX64XJZGJI0+bmZjQ0NGBpaYlpi0OHDsHr9ZbtS5P5Dt24fBkAIEIMPditBqLfiS87/xz99hlMtx5iZaSu1e6QAhrNFs6evb3LMywf2KTaAdWlQGYSSvnuI7cPSE4EgWFg0nQU1L3sc463DOY9Ti4JR/efW6JzANIAMsmAFASCCD766CTc7iZ87nPvZB0rV8lGP69a48j9B/iFjW9DKIrgG7Jfw5H7DzA8kb/Pl0O00EEv7/FqutVoxN1Tp0A2NEB19SpkMhmEQiEr7zC6XdvbV+F2K2CxdMHnk0MmC8LrlWNiYqBgtc5iwTZbtWA+bG1tQaFQwOFwoKWlBS6Xa5f6iK7WGI/Hca6GpvmFkPsO9/dPs+p/NCpRBtGVwjIr81IUdSBSn7a3txmfLL1eD41Gg42NjbIqFZd7Pvp9roSEzf3GF/MFzEUymcTt27cxNDTEyvuNBkEQJatdsz2OyWQCRVHY3t7Giy++iFu3bu1SkxQrDMIG5Wzf0bEKi6UHkYiQ+XspHCTF+F4iEAhUTITRCIfDuHXrFl566aVnWsVCkiRTvfV5A5/Px+bm5oEzcY/FYlhaWkJnZycSicSeVsndLxiNRoYEOwgqvOcdz8eXoI469gkkSVa0okSSJLq6utDZ2QmPxwOXy4Xt7W1GYSYSidDY2AiVSgWKohCLxeDxeCAQCCAWi5lJLhsUUtwUCyRps969Cno4HA76+vowMTGxJ8cvZwV9P7G1tYXGxka0tLRAJBKBJEmGCLPb7bBarXA6nXu+YkS/E9fbdkiY2eO9MEgKk28kScHna0Q0KoBAkMCRI+x9p4DiqXaZ2xRKgSylwohIJEUJpeVlEwIBKZOGtxY2Yuz8eYgQwwVR9jkjYBeQjQ8OYmGhHX/l+XloGtzY2qIJAwoiUQSRiAQAgcnJo5if78If/+Y/Z+6DjZKtFpg8fhQOhw7viF8HRZGYPHEUavVO389sV2vEhL/9288gHBZBLI7gs599r6iJPR30Xr94ESPDw5jt7sbQxARuDw7iNEVBSRAwGo0llbKZUKnc8HobEY0KkUjw4fXKEY2KEA6LcfPmC3nTZosFz5lt7Es04rutX2BNHNGLG9vb20ilUmhsbNylln3w4AGzIFFpuqPF0rmrKmwhZI7jDocGo6Pn0NjoY10RtlbKh4NAhGXC4/HA4/FAo9HAaDQiFothY2Oj5gs65Si5ixUZASpP7529dQu9P/gBUr/8y0gpFCW3V6lUSCQSrAta5AOXy4XJZAKXy2UMtqVSKa5cuYLJycks39L9SvsFPk2JLMcz7HlQOaXTady9e7cm5E4oFMLExARO1VixfJDA5/OfSyPzhoYGkCRZVuXn/UQ8HsfKygra29uRTCb3XPm7lxCLxZA8LtJTx8FAnQyro44agsPhVEVcEAQBpVIJpVLJGODabDZsbW1haWkJ/EBg16SZy+VCo9GwNoItpLgpFkjy+fw9D3o6OjpgtVprvuojk8mgUqlqesxaIZ1Ow+12Q6vVYmNjA16vF3a7HQ8ePNgzRUMmMoM0iiKxFjbiL9RfwQVDYeWdy6XE9HQ/hMIoolEhjh8fLztFiy0KpUBWo7pxuZRYXDTD51PA51NAo9nKUp2xIepo5Aaxk+eOwPOuCkhQkEiCaG9fhlrtwtRP+/AP8Z/xTXwVbqgQjUoQ/1MuhgOfFjvIVLKxUTGVE0Bnbrv0+U7o3ZvoVz6CSBXDmHGnDc+NjjLt+m78Z2CztQCg4PEQmJrqwxv83emiNHLTmTKPZR8aglKpRFdXFxYXF1mT9hZLJ9599zMAKFAU0NjoBYfjgsm0zqpyaC7oNg6HRfi6/7fgfySviDiiK9BlkmF+vz/LSLgSo/vM+52aOoLXXiucDgpkj+PRqABCYYR1VVXg4JFYtcbW1ha2trZgMBjQ1taGcDiMra2tmgUgme8EnQKYrz/mFhnpUT7CydA9OF7TQmTcOUalY9rQxAS6R0Zgk0jg+5VfKbotl8uFSqWqqBACDblcDoPBgEgksqvSHI/Hw/Hjx2E2m7GwsID19XVEUP4YXY3v3/Hj46xIMBrlpAk/rVhZWakpcWC1WtHZ2fnMtt3zSoZptVp4PJ4DpwrLRCQSwdraGoxGI9LpdE18D58EtFrtM+dJ97SjTobVUUeNQJIkUqlUTXwo3G43Hjx4sEt9kG/SnEwmYbfbWZvYGkVr+Jrka3hP9yr4hiSrgHI/VlAJgsDQ0BCuXbtWUy+P/v7+Ax34OZ1OqFQqbG9vY2Jioiz1TDWoNM3K7VZAkXLji/Hv4UfCV/Daw7+FzWBkAhe2wQybNLx8x8okXspR0lgsnZib60I0KgKQRlfXIlyuJnR1LVRMfuX2R7N5Ea+99l7WNc3NdeG88Cb+efSPAWDHUB8Evh74TTS0BPBIdhh6yVaWku3c6OgupVhue9Hnpo3qM9sol0zLvM7IeUnJFEP3eyqkUhzm3XC7VRj/zGDWdpmgyR9RKIRzo6NM8YXxwUGIH5PbtKn69PQ0q7a2WpsRj3PB4aQBUNBonEgkBBVXDgV22vJt5Zsg5tP4tcA38CP+Kzh7axS2YSPrwJsmw6RSKUNYLy6W9i0sBau1GQAFmSyIQEBaskpupnKSJClMT/eX1TZCobDqa34aYLfbsbm5yVRTi8fj2NjYYG0rUAi535RChBat4KOLjPyd7f+B33F8HX99/0uwGHsBVK6gorcP9PWhp8S2Wq0WkUikIjKQy+WipaUFQqEQdru9KLkik8lw7NgxDA0NwWq14t69e2UF2NUudrCFRCLZZTXxrIGiqF2kZS0wPz+Ps2fP1vy4BwECgeC5S5E0Go0gSbKgF+ZBQjAYxMbGBlpaWrCysvLUqaukUikEAsFTd93POupkWB11lAmCIMDj8RjjYJoA4/F4eSsDlgOKojAzM1PQMJ3NpLkUGTE0MYHhsRFIhsMYU7GbbO7XKqBcLsfg4CA++eSTmhyvra3tqahsFI1GMT4+vm9EGLA7Xdbnk0Em24bX21iUpFIqvTjpvoff2PhTHG54iBe3b2FEPcwELmyCmUwD/mhUhPPnx7ICf5rk+vXtb2B4fKciJl1ljSZeaCVNKkXi/v0TeOmlnxZUBVgsnfjBD15HNCoERRHg82MwGq2QyYJoby/tLUMj997y9UezeTHrXpRKL252XsTvPfyX+Ca+yvy7G1r8zvq/RcNIGD8r/GHWPrlKsXw+f/Q5efH4rvbOTbtkM25kqpmUSg9IMgWCACgqBaXSw/zucinhtuV/P/I9eyrDD8NsNrMmwzicNCIRCShqp1huQ0MQhw9/XLFhPH1toXNi9LrnCr6/+ZBLHPl8Pmg0GgSDQVAUxXohotjYbDSuY2rqCAIBKQCCVZXcTBVjbkGHUnjWiYBMpNNpxuxer9ejtbUVwWAQm5ubFa/QC3IqpBbqY7SCL5ncKarx3xs+B5Kk4DiuhQg7yrBKlISZ+3FdLnSlUuBwOAWvVS6XV0SMSCQSmEwmRg3GdqGK9hUTiUS4e/cu69RMuv2WL10Cl6IqJiZKzYO6uroO9CJZLbBXVQE3NjaQSCTA4/FqfuwnDaFQ+FwZmUskEjQ0NJSl2n7S8Pl84PF4aGtrg81me6oUYkKh8LlUHh501MmwOupgAYIgQJIkSJIEn88HRVFIp9MQCoXMB8Tv91dV+peiKHzyySdZnhu5YDNpLkVGVLIK3dLSwnrbakF7AkxOTlZ1HI1Gg8F98CqpBW7cuMG6YmStkJlmFYmIsLhoBkDB4dBCq92EQJDIm0KmUrnheE2Lv77/JSwc7kJsS5T1Ls12d6N1ZYVRB+WD261ALMaD16tEPM7F6OhZxhT9/v0hXLt2CRxOCn9I/DF6DY8wZHmwq8qa1dqMVIpEKsVDIsHFnTsn0Nq6lpcIsFqbkU6T4HBSSCa54HLj0Gi2yvY6y+07bINYaVsQb8evwm1pAkBhp9IkAYriIhwW7lIB0Z5nolAI3aPzuEWdQyzGh1a79WkaXI+bUWNlEl709fHicfASCYZUK1VRM9OT7bcTf4JtgxTrsWaIxREMDDxkts9XfKNQ+wAAPxCA6pvfhPfqVaTLIGBSKRJicQgkmUY6TSKVIstKYc0FfU3zg93w9DUVfH/zQSaTZf19c3MTfX19EAqFcLlcrP23io3N+VSF5aDcttFqtWUd/1nBxsYGnE4njEYjzGYz3G43nE5n2YFgY2Nj1t8LjQWMErvzVYSOS5FOE1hSdtY0tTyZTMLhcMDwuGpwLvR6Pba3t8smlsRiMVpbW+FwOCq2L1Cr1RgeHsbs7CyWlpZKBoKEWo3ob/4m5OEwNgp8E9moj4v1NalUWlbhgacVLlfp6sWVgKIoeDyeZ3IMEQgE8Hg8T/oy9g0tLS3weDxPXfVMp9OJRCIBo9GIQCAAu93+VJB5gUAAarX6uSJcnwbUybA66sgDkiTB4XBAkiS4XC4oikIikUA4HIbH40EgEEAymQSHwwGHwwFBEFV/TObm5ooSYWxRiuwqdxW6ubkZChbmvLWE2WyGVCrF/fv3K2pXk8mEY8eOFVwpP0jY3t7GvXv39uVcueQHnWYVCMiwvt78WL1AgctNgSDSBb2HRMYYk+IzZs5+l3rn59FtsWC1rQ1jBXzslEovolER4nEu+PwkhMIY3O6dd+zOnZNIJPgAknBy1Pij1q/hNw//p13vs9G4jvv3TyCR4IIk05BIwlhebt1F7rhcShAEhXSaRDQqAEEAySQfRuN62QEp275DB2sfmF7CzXs75BGHAzQ3r2NjQ4N0mlaVEEgmeZDL869sdo/O4+rY27CoO3EreQEAIBDEs9Lg8l0TTabR3l35TPmLVpUdGwHOYZfJfKHiG8WuZXB8HLr33ts551e/Ch6Px0qNQyulAAocTpqVUqoYMq9NJCn8/uZDvqAvFApBrVZjdZW9svAD00twDioxaTrKqIIykasqLIRqfJWAZ98vrBSSySSWl5chFAphNBrR2NiIlZWVsr41tAlyKBQq+jyylNhH9i7tz+VyFSTDSJIs2wuIy+VWTYTR4PP5OHLkCPr6+mC32+F0OrG9vY14PA6CICAUCtHY2AitVguNRoNkMol333234PHYqI+LzYNOnDgBkiR3/fuzhnIUM+VUD6aP/SySYTwe77mp7sflcsHj8apaxH+S8Pl8CAaDaGtrQ2dnJ2w224FPP4zH4wiFQuDz+XXfsAOEOhlWRx054PF44HA4CAQCCIVCCIVCBVczU6lUxZLXYDAIm80Gl8uFYDCY9QGuJtipNOWiEC5evAiDwVCV8W4l0Ov1eOWVV2CxWLCwsMBqVVssFmNgYADNzc1PTcA3MzOzL6alhcgPlcoNl0sJm83IpPIkkxxwOOmKfJkKBSG5k+3z58cwOnoWQmGMIXjcbgUkkiACATlkcR++im/CbVBhbGD3+2w2L+Kll36KO3dOQCIJQyBIYGGhCyJRhLm/1VUT7tw5CYkkCKl0GzxeFHJ5AGJxBJJIEOdGRysmFArB5VLi7K1ZDE+MwDmoxPvEKzCJrbi09VN8fPgkphSHMT09gB112I4xvFS6ndf/7D3dq1g2tOFW24vQejbLVrMVCwhLVZWdH+xGj2Qh674CgYbHnmtg7U21+OKL6Ovrg/fqVQA76XlsFAvVKqVqBZlMljel0G63o7uI+jEXLpcSN++9gPeJV0DdI3FBdKtohc5ix6HfL6AyXyWKojA+Po4XX3zxqRkn9wLRaBQWiwU6nQ4dHR1YXl5mnc5HEATa2trw8OHDouRMpX5g9+8PlVUZsVjBFavVCrPZDD6fz1qRQBvl17KgDY/HQ2trK1pbW4tuZ7fbi37vy037zsXKysozawCfCbbPupTit5pjP03g8/kAaldp96CDTvV/GhRVhZBMJrGwsACDwYD29nZ4PB44HI4DWwhALpdDIBAc2Ot7XlEnw+qoIwO0H9j8/Pye5XVvb29jamoKGxsbBbfZLxPZUujr60MymYRAIIBGo9n3FSQ+n4/Dhw/DbDbDarXCbrfD6/VmragIhUKoVCo0NzfDYDA8VSu+DocDNpttX85VTNWTa8bNxkg/E9lEF7LM1McHB2GNmHZNts3mxbw+RzJZCMA6vrz1LfxR6F9gJDCMMeTvA8ePj6O1de2xuq0B6+stzP1NTfXh3r0dlVkgIIdS6YRYHEFjow8UReIzmz/aUUChdn2MDiqmU31w6HWY6+wGtUDi0spP8Tv2P8Gfyb4C5ctexON8LC52QCoNorXVhmCwAbdund/lf8Y3JPEX6q+ACKchECTKTussFhCWU1WWvi9Fyo2vuv8/TAwOQdnD7v0Qm0xwvf4683eNRsM6fYetUiofqlVP0ejt7c1LGCWTSUSjUTQ1NbE6Tr7+94arcIXOfMh9vxwmbV6FGRu4XC44nU5oNJqK9n+WsLm5iXQ6jfb29rIIsY6ODlgslqLkTCWLU/fvD+H9918BAFgsO9b4pQixYuRRIpFAIBCAXq9npWQUCASQSqX7nrpPw+FwFP09X5uW099XVlZgMBieCj/RasB2LlRK8VvNsZ8mNDU1se77zwIIgnhmSBm73Q632w2TyQSZTIa1tbUD9SzVajUUCgVIkkQikXjuijQcdNTJsDrqyACfz4fT6dwzImxpaQkPHjxgVmIKTeAqXU2uJdra2tDX14dUKoW1tTV0dHTA5/M9kRVBPp+Pzs5OdHZ2gnpsqptKpRgV39OIeDyOjz/+eN/OV4j8oFGpH1PRdLvHgf6E6mjeyXbuOTNJuYhYgpG1YaYPFOor2eo2E3N/oZAUHE4KQBKJBBeJBB+XLn3AEH3zom6MSIZr2sfooIJScvAt7i+hj/8IFy7cwsdzJ/BvEr+Ld7mfwerftsHtboJEEkEyyYfJtAa/v4G5RnnCg6Mjn2CDr4V+YItpj0pM4wu1mSgUwhtzo5CcCGItbGRVQTQW4+F179/id53/Dn/t/BIs53tZXUNzc3PW300mE2ZmZsq6j3IgFAoRjUZrsqCg0Wjy+iXy+XwIBAKmqlUmCrV5vv433jIIgP04v+v9Cj9CDxZK71gAy8vLdTLsMeiFnnIIMT6fj4GBAdy/f7+mi1ZLSzvKKZEoikhEiKWl1pJkWClywuVyob29ndX5FQoFIpHIE1OMFKtWmQt6IeaLq98ra3FjYmICWq32mSR1aIhEIlbblZobVHPspwkKhQJra2tP+jL2DVwu95kyc4/FYozSt729HZubm/B6y89uqDVEIhGUSiVisdhTrcJ7llEnw+qo4zFo769apgVk4uHDh7tWWgsFbLVOdWSDzCCu/eRJRhHB4XCg0+kQj8cPhDSeVu8dxEpG0WgUwWAQiUQCJElCLBZDKpXmVZbMzc2VlONnPhNrxFQxKQJkE02VHiMfSqXbjQ8OQhlhP9nOJMjGjJ/2gXx9JbN9VCpk3Z/X24jFxS4ACQBpnD79cbZJPWrbxyyWTlgsXfD75WhMevHL7r/cqRin2vFD++vmX4BcHkDYKXpsBu9FICCF398AuXwbkcjOv/8y/gr/PPrH+FfXfh92fUtVpvGFxhfm34fZBY7BYAOsViP+I/EPEBDJ4OjUQo/iKlFRKISzc3NQXr6MzOmfRCKB0WhkqvvVElqtFqdPn8b9+/erXlAQi8U4efJkVt+VSqXQ6XTg8/lMJWGKoiAQCJi+XKjN8/U/Nu9g5jteUdBaRDGzubmJWCy2qzLi04JoNAqPx4NgMMh4eIrFYigUCkil0rKPVwkh1traCo/Hw9pGgI2CqaNjFRZLDyIRIfP3UscqFWRFo1EkEgmo1Wo4nc6C2xEE8cRJAbaKjsyFmK8nfgs4t5PezaaNw+EwbDYbTCZTLS/9QCG3yEMh5BubSrUh22M/LaDHwOfFLwwAs6DzrGFzcxPhcBgGgwFKpRLr6+tP1EsslUqBIIg6EXaAUSfD6qjjMXg8HjY2NvZENry8vJw35aCSgI2uMPee7lXwDUlWgTJJkiUHYjqI6+zqQrivj9mvt7cX4XC4orLszwMikQiWlpZgs9ny+rbweDxotVp0dHRApVKBIAikUiksLS2VPDb9TEIhMf469AtleXrkQzXESiGwSbdTSaoj4kShEHjxOK5fvJjVV3KJh8z7U6ncNfecyufrRf/7u+9+BgCFVIqL3yP+NX5j479gZG0YY8bzWW0kFkcQiYjA9cXw+7H/hC7PAn6segV6/Qa2ttT4VvIXIeBG8X3Oz0F6O4wzZz6uuoJi7viS799zg5/MIgBTU4fB4aTgI5vwl+pfxBn+nZJk2NDEBC6MjGCzqwuur34167eBgQFsbm7WzECWx+Ph0KFD6OzsBEEQOHnyJO5SFMYqTI+Uy+U4c+YMhMIdMqKxsREajQYcDgculwsejwcEQYDL5UIgEKC3txcPHjwAUHxMr6T/Zb7jkfOSov3IYunEgwcDACgcPToNs3mxqEIumUzik08+wdmzZ8u6picJiqJgt9uxsLBQNN1WJpOho6MDbW1tZamHyyXECILA4OAgKIpiVQCHjWKRVoGV8gzLPNbthgakUqmi9+p2u0uSYU1NTUilUk+UFGAzBxOFQjh7axbTqT5QSg78fjm+2/oF9EgWmMIhQP6FE5rcWV1dfSbIMJ1OB4qidqWXajQa1qlwuWNTsfdUJBLtqrD7tKOSIhNPM/h8Prhc7jNL/gUCASY1vL29HaFQCE6nE+FweN+vJR6PIxqNgsvl1tMjDyjqZFgddeDTFINAIFDzYweDQUxMTOT9rZQCLHcC53IpMfSTFVydfRvLhjb8hforrIiRjo4ONDc3w263w+PxIBwOI5VKgcvlQiqVQqlUQnbiBDYHBhB7bHQNAOl0mhnE68hGOp3G7Ows5ubmihKNiUQCNpsNNpsNarUax44dg9/vZ/VRpAPq9xpeBbG0W31VbgWoXBQid8oBW8VZtQqnSzduYGR4uKx04mo8p3KRSXhNTR3Ba6+9xxzbam0GQEEmCyIQkOI97Wvo6lxhriu3jbzeRpwfu4nfWP4GMA1wZGncUZ4Bn5/A5qYO/5b6HaQCPAjnI3C7VTh06CHa29d21ERWAY7cf4DJ40chMn6qLMz3LhQaX/L9e27wQ//dOajE28I3IBLFEI9zdymS6DFqtrsbA9PTAIC7p07B+vLLsPb2YvvNN3edP5VKQSAQ1IQM6+3tRXd3d5ZSlMPh4MyZM5ibm8OjR4/KWpFtbm7G5z//eYjFYmxvbzPm+U6nE16vNytgon3Djh8/zpBhtUbuO56vH4lCIRh/YsU3538Za2EjCAJYXm7H1as/gGgwlLV/Lux2OyKRCLRaLaLR6IFQ/xZCMBjE/fv3WXnOBQIBTExM4NGjR1AqldDr9WhpaWH1Ldva2oJCoUBjYyM2NzdLbk+SJI4dOwaFQoGpqamqzd+BbEIs8++FjpVOp7G9vV1UseP3+6HX6yESifIqJfh8PrRabVkVUmuJdDqN8fFxVuPC0MQEhidG4NDr8C3uL4GiSASDDbh27UVsqDXAMIounAA7qaPpdPqpTpWUSCRoampCLBZDU1MT/H4/44Enk8lgNpsrWsgs9p62tbU9c4U3aDX/8wKNRoNEIvHMq5U2NjbgdDqh1WrR2tqKra0tBAIBCAQChEKhfSNAE4kEs7hWx8FDPcKtow7sTGb3SkY7PT1d1gcnkwDLnMC90/MGbt58AWPhU1gVtWJMcxYE0rvMTvOtgKbTaahUKqhUqqLnzlVwADurp93d3ejo6GClZnoeEIvF8NFHH5WdUut0OjEyMsJULSoFmrTgu5KgFrPVV5VUgMoETe7E41zcuXMa5859hIsXb5V1PzT2QnGWiUIT83LTicslD7PSVHMIL6u1mSHDjMZ1TE0dQSAgBUBA1hHEmDn7unJVa9sGOa7fvQgAmD/VjQuRHbLMbtdhdrYPySQX8Tgfa2st8HjkWFgw48SJ+zh+7T5+YePbcDh0cLymxZW1a/jA9BJu3iv/Xci8v9w2pv8/aToKwb04FAoPolEBzp//KK+CoHVlBd0WCwAgwedj7Px5/JlSCeFHH0Gv16OjowONjY3w+/24efNmTSp2DQwMFKzoSBAEent70dLSgrm5OdhstqIkhUajQU9PDzQaDex2O3Q6HSQSCTY3N0t6GPH5fPT19eHRo0c1L37C5h0fmpjA8PgIprj9+L/I/wUAhWSSy7yjpfZ/+PAhjh49Ci6Xi0AgsG9FPcqB0+nERx99VDaBGovFYLfbYbfbMTU1hZ6eHnR1dRUNfBsaGkAQREkj90wQBIGOjg4YDAZYLBasrq7mfcfZjllsTPRzj1VKxZZOpxGLxaDX60EQBBYXP10oIEkSbW1t8Pv9T0Qtkk6ncfv2bdZpW/T45DBp0Rd+hGCwATduvIhEgot7xEnYrzTjuGR81/aZ35B0Oo1QKISGhoZa3ca+o6WlBU6nE06nE2KxGFqtFj09PYhGoxCJREin07BYLGUH/YXeUz6fj66urlpd/oEB7UMrl8vL8qx7WiEWi1kXsnnakUwmsb6+Dp/PB6PRmFU4Y21traQIgrZmKXehSCAQQKlUQiwWQyAQPBFVWh3sUCfD6qgDYFLXao243Y7W734XnjIqmmUGU5kTOLdtx5uJowX+w/ZvotHvhUwW3OUbky8Yq0bZlUwmMTc3B7PZ/EQqSh40xONx3Lx5s6wJUy5BWU6VG5rA6e+fzqryODfXlderqxThQ/9usXQhHuciGhUhnSYxNnYGBsMGjhgmS/qtFDpHrSr45SJ3Yl6JIq4S8jCzL00aj2QRXhxOGteuvcio6oqlZOZrl4hEghuXLzPbqCQ7ZJlJbMVrM+/hP0X/IVZDSgAEAoFGxOMCpFIEFiXtEHZE8I74dfzq/f+K4Ykd9db7xCtlVQPLvb+x8+fz+haKEMMFUWHlHz1GzXZ3w24wZP0bsBOgLy8vY3l5GR0yGYw/+QnIw4eBKt+Pvr6+gkRYJqRSKY4fP46jR4/C7XaDw+HA5/MhGAxCIBCgoaEBKpUqa9WWoqiyvFScTideffVVrKysFCRu96pv0OdyuZT46/lfQDpMPE7hTMJoXGe1/+rqKiYnJyGTyWAymWA2m7G4uHhgVANerxejo6MVf6Mz235qagrr6+s4c+ZMQRNwjUYDj8dTkWpAKBRiYGAA/f398Pl8cLlccLvd2N7eRiKRQDQaZXXcSkz0Sx2XJEmIRCJGEaLX67GxsQEul4u2tjYmaHwSmJycLKvPZY5PPVjAD3/4KsJhESiKRDpNYHT0DFpb10qqZGOx2FNLhnV0dCCRSDCkRjgcxvLyMkQiERQKBba2tpBMJitWh+XD0aNHWS/mPW3weDxQqVTPPBnG5XLB5XKf+fvMRSgUYuxqZDIZuFwumpubEYlECi6yiEQiNDc3QygUYnt7G1tbW6yM8OVyOQwGAyKRCNxuN5qamp45NeWzhDoZVkcdj7EXudz8v/qrLGKLTTCUGUxFJBK80/MG3DYFSJICRZFIJLjoUc7hV7nfwPyJXohUsYL706jETDgTqVQKq6uraG9vRyAQOFAli/cTFEXh3r17ZU8iKlWLFCNw8nl1lSJ8Mn/3++VIJPhIp0mQJAUeLwWrtRlf3vpW0WstdA5RKISrb73FqIP2qgBEpYq4SsrHz3Z3o3VlBbPd3TCrPyW8OJw0JiYGkZsyWSglk83zpwN2XjyOS84bCInE+Gf4I+Cx/Xw0KsLqaivWiFZstWjRwAli8vhRqNVuTJqOgrpXnrE6wD5lq5jyLzPIzCT38kH33nu4NDKCRCJR9fuxtLSErq4u1oEZl8tlVBM2m63m6pdUKoXPf/7z+M53vpP33mqtGMtERCLB/Ju9eMEyusszjC2cTieEQiEWFxfR2toKk8nEygNrr5FIJHD79u2qFqty297j8eD69eu4ePEieDweEokECIKAUChkfOCqTRWkjegVCgXMZjPz7x988AF8Pl/J/dma6GeiVCGEdDqNxcVFRCIRiMVitLa2IhqNQqfTIRQKPTHT/K2trSyVWiWQSIIACFAUAYIAuNwEqzH+aQ1QW1tbweVysbCwsIsEjUQiWZkOhw8fht/vL0vpmA9dXV3PhMdaIXi9XqjVanA4nGeqymIujEYjAoHAM32PpUCrwWjSKne853A4aG9vB5/Ph9/vx8rKCgwGA9ra2pBOp7GxsYHt7e2svicUCiEWiyGRSCCVSmG325lYgSRJKJXK57rNDzLqZFgddWBnQlQrM+dMfHL0KDaGh3elPBYLhjKDy9zAn1YHfXH1e7g69jZGjMNZFfcKqQ+USmXV90K3z9M6eawFbDZbRdV3Kq1sV4zAyefVVUgtlu94ACCRBGCxdIMk06AoQC7fxnhv8WstdE1DExPotlgwbzZXXMGv2jYphkoq8fXOz6PbYsFqWxvG1GqG8Lp27UUUSpnMh2LPn1a5fXH1exgeG8H1ixfxp52/im8vfgn/FP8MBID/SP0DuKFGIrET7G5tqXD27G2IjDGMGUurtwqhmqq1lSidqq3wmIlYLIb5+Xn09/ez3ockSXA4nD1JV9jY2EBvby9efvll3LhxA+FwuGgaaj7QqaSffPJJRdeQSci6XErMzXWxfh+2t7cB7BD+TqcTLS0tFV1DrTEzM1P188rX9uFwGO+//37WCj9JklCr1bBarZDL5ZDUWMEH7CgS2JBhhUz0CxW6GB8cZKVwokkSui/odDqsr6/viV8qG1AUhenHXoOVQhQK4bcT/wFulRIWrxlcbhLtDav44ur3MN/SXXR8ehorqUqlUojFYiwsLLBSb5IkibNnz+Lu3buw2+0VnbO7u7ussfZpRDKZRCgUYvrEswi9Xg+BQLAn1ZyfRqyurqK3txcajQY+nw8kSUIgEEChUADY+f7QoBcLdDodDAYDU5gsHo+Dx+OBJEnE43Ekk0lYLJYsgcXzQrQ+raiTYXXU8Rh7oQxzEwSWHwebpYKhfGbmuYF/Ok2gp2cB8y3dGJEM7zpWPsJNJpPVJA2gra0NoVDoiZYopkFRFHw+HzY3N+Hz+RCJREBRFPh8PhoaGqBWq6HVamtq/E9RVNaHsRxUSjoUUn9lkh6ZgW4pwif390uXbsFqNcLvV4DHi2JtzQRrqwmR84WDh0LnyFU05kMtUsVyz0+SFKugn63RfyYylWGZyPUIK5WOVuj5u1xKTP30MN70vo1vNnwFOLfjH/Yfl34dX8L38Mf4ZwCAMCHAv6F+HwSxow4FKKTT2aR05ruwlyl5NCpROlVDvuXD0tIS+vr6WFcLVCgUiMfje2KaS/sP0Wb+Dx8+hPZb3yqYhpoJqVSKI0eOMF4mFEVhfLx4SlwxVKKezPRDoZVSTxqxWKwmPpWF3rtcIiGdTsPhcMDhcIAgCLS1taG/v7+maWEajWaXAksUCuHU3bsAdopP0H32+PHxXamRhQpdiESirCIShUCn/XC5XDidzqrVQtXC6/XC62WnZC2EoYkJDI+NAOeA/6r4+wAo/Ir3z3YWDCXDBfsdl8vdE8Jzr9Hc3AyXy1XWAi5dVGRhYQEzMzOs57tCoRCDg4Nobm6u9HKfKrhcLhiNxid9GXsCvV4PmUyG5eXlelXDx0in01heXkZzczNUKhVIkkQymUQ8Hi/47dnc3MTm5ib4fD4EAgH4fD5isVjeavKZ57HZbDAajUgkEkgmk89V9dKDjjoZVkcd2Jko7IU/SuYHp1ggWKhSXSHiodCx8hFuXV1dNQlseDweqxXtvQTt5TMzM1MwVZFOueByuejs7ERPTw+rIKEUnE5n0Y/dXiCXwAFQNMgtRfjk/v43f/Oz8PubABBIJESYn+/EoUMPKyKVWBt95xAoHA4HfX19EIlEGB8fB8/vL0rkZJ6fJCmMjZ1FOCyCWBzBZz/7HoyitYL7l2v0n6sMo1HKI4wt3G4F3vS+jd+x/wlgAL577AvokSygq2sZf277MsRUCASADzsugruaQjLJeUyOb0Op9DIEuly+Dal0m3ke5aRlsiHM8m1bqcors/pk7/x8VYRdIpGAw+GA4bFXWSlIpdI97cMbGxvo6uqCSCTC4OAgElotJrVarB4+DDKncpdQKIRKpUJLSwsMBkPWGN3R0YGGhgbcv3+/onTOStSTmedPJpMHorKa1Wpl9V3eC/KXoigsLy9jc3MTZ8+eZZQC1cJgMOxSB9DVcoFPi08UQqFCF4nPfx6NJc7d2NgIg8EAr9dbkcJ5L1CpUikTdBvMD3bjpGRHVTkfyr9gmAmNRnMgSN9y0NzcjFQqBafTWfa+BEHAbDbDaDRiaWkJa2trBceXxsZGtLa2oq2t7bmqJk5XGGxqaoLH43nSl1NTiMVieDyemhSveZYQiUSwsLAAAIzaiw3i8XhZpvrBYBBLS0vQaDSQSqVIpVJ7tjhXR3l4fka4Ouoogr0iw9gGFIUq1ZWrZsklJORyOVpbW6u5BQarq6tPVB0Wj8fxySefsJav08b/a2trOHXqVMlKmqWwublZ1f6VIpPAodMgTWIrLq38FLP2XkC1e3uGEBIVJ4Q2NrQA6GCAQCQixuamDj09C6yvqRxkBnB8Pp8x6xaLxY+vZwOmGzdKEjn0+X/60xexvt4MkkzD623C1NRhvMF/p2beTPT1fmB6CWtzxqw+WMwjjC2USi/eVrwJAHhb8SYGlA8BgKnq+WcLX8Ex0wT+ufiP8eedv4y7SyehUHhw+vR9PHzYh1u3zoOiCAAETKY1NDQEceHCLVZEFU2Y8eJxJPj8okRCPnKtUpVXvuqT1Twnt9vNmgwTCAR7GuDE43HEYjEolUo4HA7w9Hrg938fZ7BDrsTjcaRSKfD5/JIBplqtxvDwMFZWVrC0tFRWGlslKcEHsex7IdVSLvlVjkqxXOIsEongww8/xIULF9DU1FT+TeSAx+Oho6MDlsfvPrDTT3mPg6pS5HJuv4tIJLj/0kt49ciRovuJxWIYDAasra3t+6JOMZRbkTkf8o1FbManWs2N9gtisRhyubxqfzWhUIhDhw7h0KFDCIfDCAQCiMVijG+eXC5/KtNHawWXywWlUvnMkWFbW1toaWmB1+utK8MKYK+LxsRiMVitVpAkiebmZggEgj2x6KmjPNTJsDrqwN55holEIlYTz2JpV5USDxwOBydPnqzZCn84HMbW1hZaW1sxPz+/r5XGotEobt68WZGvCR3MnD59uiqpfzmpHPlSXmsBOsh9dfFd/IbjG3jX+io+PnJm13Zsg0O93oH1dSN2CDEKQAoffngBwKeETLUQiUTo6elhVtCiFy7gjFyOxsbGXe9mR0cHPi5DcRQK7VSD43BSSKdJhEIijJ9iv38+3L8/lOXT807PG7h58wUoUm6cdN+D4zUtRMbarKyqVG4MXH6Ij90nMaDMVuRdvHgLFy/ewrnR0Z1nOQx0/+LOu2SxdOLmzfNIJumAhYLbrYRMFthRAfW4SwaCdPvw4vGS70olKrBCpENm9cnVtrZdxyy3Umg5gT2Xy93z8uabm5swmUxwOp1ZYyRBEGUHmBwOB52dnejs7EQoFMLq6ioePXpUcr9KUoIzlUo8Hu9ArFYXGu9zx7fxwUGEQmK81/Aq+K5k0XThStJ7k8kkxsbGcOXKFXA4HDidTvj9fkZhIRAIIJPJoFarWT3jvr4+2Gw2ZlEpt7JsuRgYGChJrjY3N8Ptdh8oIgxAWcrHSqoIF4JCoWDSkp8WGI1GOByOmip7xGIxsxhVxw68Xi+0Wi0EAsEzpaLa3t5mCmbYbLYnfTnPNdLpNNxuN0wmU50MOwCok2F1PPcgCALpdHpPBqSmpiZWcvZy0q7YrGyTJIkzZ85ALpdXfO354HK5IJFI0NbWVhMvFzZIpVIYGxuryuCXoijcuXMHL774YsUKMbZBtMXSiR/84HWk0yQmJobwsz/7w4oIsXzPmQ5y5e8HAAfwqaorG2zJi1/91T/Hf/kvX8H6ejOANDgcIJXi4O7dUzh8+FHVAQewY7zb2dnJaluVSgV5ZyfGWCg2RKEQ/nHqT/D/4/9zOCk1hMIIenoWshQB5apA5sc6cfiDadwjj8Fi6QEASKXbIIg0vhj+Hn5j40/x1/e/BIuxl9X9sEEpsjvfs6SVpDv/AQABv18Gv1/OupIk3U6iUIhRhpXathxkKsDeunp1V/tHxOJdx6zE64rNuK1Wq6FUKhGLxfbcvDYUCiGZTKKxsbGmygKJRAKz2Yy5uTlWCxHlLqIsLi6ip6fn/8/en4c3cqXnofhbVdg3AsROEhsXkOyFS7MX9SK1tu4ZacZS25OxZ8bbjBPbcZIn48RJHN8b/zx57nVyEzuJnZvFdpzYE1/PjGfsWFI80kgttdTqRa3eyO5md5MEdxAEF4Ag9h31+4OqEgBiqQLAJruF93n0SCIKhapT55w633ve7/1AURQsFkvdpEk8HmdJI4YIZ1Qner0eslgMmtdeQ+DcOWTLpCCWq1pcPCbccSu+E/0aiNkc6JlP+00p4qvW9N5kMon3338fiURiG1HIzDMXhofR0tUFp9NZ8T0jFApx9OhRXLp0qe5NJabyZyWo1WpQFLXr/mClwHU81lpFuBQIgsDJkycfqxRJtVoNoDFKuiYqI5fLYXNzEyaTqe6qsnsNbrcbTqfziSP6HkfEYjGkUilIJBL2PUDTNHK5HHK53J7YkPqsoEmGNfGZBFNJiSAIEAQBkiR55YpzhdlsxuTkJKdje3pmMNB2dyt4bysM3vOD+mo72xKJBMeOHas7LbAc3G43enp6YDQaH8ni+sGDB3Ub7AJbL5nr16/j7NmzNXlgcO0bk5PdSCQkEArTiMWk+Pjjw9BoNnkv3Cs95z8S/RJW24x4PfYqDvq2e3yVIy9KVSL7k32/iD/d/3P47vmfRDa75a0WjcrwwQen8Lf+1uu8rrkYKpUKnZ2dnI8nCALDw8N47733qnoxDI+N4czoeWAY+APlL7Ekss+nxb17+xGNSvGPs7+/dQy4qUAO3bmFX8v+HgTCDP5t7p9hdtaGLz71Fo6s3sSPWs4iYZYivF+BE1eu7Kg5fT5KPUuLxQOxOI1MRgTgU3WdQJDm3c+4El0uVxfu3DkIgMbg4Pinc1WJdvD5tPhL5U/AbPPggOsBhsfG2N+o1K9r8bqqZp7f1dUFiqLg9XrL+gw2Guvr6zAajQ1PsxEKhejo6NhmwN4IpFIprKysYN++faAoquZqY6urq5icnCy5CZRPGj0zM4P+v/orAIDvG98oea5ywUBxny3VbwDgL5U/gegJGaaGnGW/ywfl7AEK+rRMBq/XC51Oh8HBQZbEKIZOp8OxY8fw8ccf17zuaG9vx6FDhyqSOmKxGGazec94hBWDa/GLWqsIl8Kzzz4Lm822a9YHtUCtVu+6Z+tnCX6/n/Mm3uOETCaDcDiM9vZ2zM3NNQmXXcbc3ByUSiUIgoBQKIREImH/SSaTzXTWR4QmGdbEYw2G1Cg1YZAkyRJdDOnFEGCMt0s6nUY8HkcikdiRtL/W1laoVCrOqqZygWL+38vtbJMkCYfDgX379jW0+lUxcrkcFhYW0NnZiUgkUpPBM1dEIpECb5V6EY/HMTk5if379/P+Ltd0U7l8S0GWTguQy1EIh1W4dOkUrNZFBINKzqmT5Z6z369BUNiC13vOYXXVAPouMDBQ2fSeQXE/Ovfaa1u+TWeAK9YTWFiwM3eLqaleuFxdNad5CgQCHDt2jHearkwmw/Hjx6uqJlhVyJAFz8s/BLBFwvzwhy99onQD/g/R/wUMbx3DJcXm9uAIfuO938a3sz8HEEBn5wJeWLyAM97zMBpX8NGLJ/HKZGM8yeox/e7pmcHzz3+At946+wkhBjDxMJfKmnzhcnXhtddeQTwuA00D8/Od+ELPD0sSjfkKjn+g+E/41RO/j6khZ4FxPlBamVOL15VUKi37mcViAUmSmJ6eZndbmWqBm5ubrMpHJBKxaW5tbW11z5+MqoDP3M8V3d3dO0KGAVueMt3d3SBJEhKJpKwyqxS4eDrmzz8Xh4YQOnMGga4u9GazJUkRpkpXNVhlbhxZvYk3Ml8ETZFQpULo/KsZvKH9Ij6mnsLT8cvQyXdOUVNqrvb5fLhw4QIGBgbQ3d1d8nttbW149tlncf36dV5KPIIgsG/fPvT29lZVN3V0dADAniVS5HI5Jw/SWuaGUjhw4ABsNhvUavVjRYYJhcKGbAo2wQ3JZBLJZPKRbfo+SrjdbnR3d6O3txfLy8sNf0c1wR00TZdsf5FIhO7u7iYZ9ojQJMOaeGzBsOjAVjoFky5DURTEYjFomkYymUQ0GmXJL4YAe1QgCAL79+/HRx99xOn4cgRI/t9L7WyTJInnnnuu7C50rcjlclhZWcHq6iqCwSDi8TgbPGq1WrZSYyOqNZbC9PQ0JJFIQyuFzczMoK+vj/OONAOZTMYpVfLgwQdYXLRhY0ONTEYAq3UJfn8rLlx4FiJRqqBaaCWUUzAwQcHqqgGrq0YANC5d0nBKG8n3a2KIsHWdDhNOJzIPmPbYCq6yWYot5FALKIqq2ZRbp9PBZrNhbm6u7DGl2sfv1yAWk4Ikc6CoLNZpPf5A+UsYiN/nlGLjPDGDW+JhyB9G0KFZgs22iFHpEABgacgCndzP/n+tnmQMuHoXlSPxcjkCWq0fPp8e2SwJikojkxHi4cP+utOIiuF2t7OVLLc2EwT4z7FfhvREvEB1AxQrOFrwfdtWhUzW+6zC/ep0fnz+8I8wcOsO7h4ehFRXnQipZGouk8mwsrKCTCaDubk5TExMlCR4YrEYNjc3sbi4iLGxMTgcDvT399dFim1sbMBgMDQ80OCT5snXYykUCkEkEoGiKNhsNszMzGxbjNM0jfX1dSwvL2NjYwPRaBTZbJZN76iEku+x9XWsfvghTp48ua29VSoVJ5uBAsL61Ekcv3wFX/N+DxJpHH+k+qW6VERcUDwX5RPdd+7cQTqdRn9/f8nvajQavPjii5iZmcH09HRFYoggCHR0dKC/vx9KpZLTtS0uLsLhcMDhcMDtdu+54Eqr1cLn81U9rhYfvHxIpVIcOnQIJpMJ4XAYNE0/VmorgiB2PMW7iUKsr6/DbDY/cWQYsLW21mg0aG9vZ9+TTewdNH3EHi2aZFgTjzUikQji8TjkcjnkcjkymQwIgsDCwsKOGyVzRVtbGywWC6e0k1IBfjUFCUEQOHbsWEOJsFwuh7m5OUxOTpZcnMfjcQSDQczOzoKiKFitVuzbt6+hFclomsbS0hJGajA8LgemLTd6eqAvE5yUg1qt5rxo/8IX3sLcnBUzMz1IpwWIROSgqOy2aqEA/4CVCQru3t0PgIbRuM45bYTpX6fffx9Olwv+1lbofT70TU19klr0qcogm6VAUbWrJZPJJGZmZsoGgdXQ39+PxcXFkgFAuTGh1QYgk8URCLQilyMhkcTR0hLG3bv7kUwKObWVzbaIxUUr0mkRLl06hQMHxjGmG4Q2HoBO7q8rzSofXLyLyvnk+HxaTE93Ix6XgSAAkSgNpTIMsThRNo2oHvNpi8WD+Ztr+KnU9/En9M9jk2jFcqoD34p+a5vqppyCg+v9PvvxBXxp/K/R1uLFRUt1U3GTyVT2s3Q6jWQyiYsXL3JOWcxms5iensbCwgJaWlqgUqlgNBphNBp5Eehra2vQarWcSXSu4KrWqsVjKZfLwWQywev1QqFQoKurC3Nzc2z5d6/Xi/HxcYTD4UbcCouNjQ1cvXoVTz/9dEEbGwwGTmQY06cYwvruyCBWV014Q/bFgj5Ybt5opDE7sJ3ofvDgAeRyeVlvL4qi4HQ60dPTA7/fD7/fj3A4jHQ6DZIkIZPJoNFoYDAYeBO06XQaMzMzaGtrg9PpRDabhc/n2zPeU21tbZytJGopJiSXy+FwONDV1VVgj7C+vg6TyYRgMPhYpIox3rZNPDqEQiG0tbXtiMJ3LyAQCCAajcLhcIAkSSwvL+/2JTXxCZRK5Z7buHiS0STDmnhskclkIJVK4Xa7EQ6H0dnZyRr27rVFw6FDhxCNRnl5yDALd2EqhWcvXgSwnQwSi8U4evQoDAZDw641Fovh448/5hU8zs3NwePx4MiRIxWDUz4Ih8NIJpM1Gx6XAhOk3NZqgf/z/+T1XZPJhOnpaU7HMot2h2MRfr8GFssSLl8+ua1aaK2mwDqdHwMD93HpkqZq2kilypbTXV3wa7WYcDphXVjC1FQf8gmxW7dG0NbmrVkdNj8/j76+vpqMiqVSKQYHB3H79u1tn5VTVTFEJOMZZjavYXHRimRS9ImKDhCL0xVTbPKVTaurBly5cgJq9WbD1VYMqebzaeFfKh2Il/NCunt3PwgiB4NhDSsrZpjNXlBUFomEtGR/qNd8uqdnBl/o/SG+Ovo9qNUB/LHm78BqXSpJupVTcFQjEeNuMTrfnEE4owAAxGLlK5wxc6P385+vSMCHQiH89V//dU1kVDqdhs/ng8/nw+zsLOu9FA6HEYvFkMlkIBAIIJfLodVq0dbWBo1GU9DXw+Ew9Hp9Q02YuSpZ/H4NkkkRBIIMMhnBtudUihjK5XIsMeH3+9HW1obu7m6Ew2G88cYbdRdNqewX58f9+/cxMDDA/s1iseD+/ftVz7tNmWVJYvZLXTD7V3BA+2khkFK/3yhj9vz2LPXOGh0dhcFgqNhfCYKATqdruN9nNpuF2+0GQRBQqVQwmUzQ6XRYWVl5ZD565aDRaKDRaBqeAjg8PAydTsf68RRjY2MDOp0Oer0ea2trDf3tnUCTDNsdMKTpk0iGAVvp7TMzM+jp6UE6nUYgEGiSMHsAGo2mqQR9hGiSYU08tmB8wGiaRiwWw/j4+G5fUlkIBAKcOnUK165d47zwYhbuH5w+jfNnzhQsrAmCgM1mw4EDBziVcueKSCSCDz/8cJsajIu/USqVwtWrVzEyMgKbzVb3tTCLDy5KHK47+0wbekZGcJjn9RgMBsjlcl4eafk72SpVaBspVY8pMJe0EZerC2+++RIAuiA98/rRo0iLRBCmUjh24wYW7HZ87Ws/wB/90TewvNwGggCEwgwiETkuXDhdUwEAYItYDYVCNVc1dTgcCIfD23zjKhGkOp0fzz235SE2OdkNgsjBaNwacwbDWlV/tXxlUyIh/kRdVv351OIBVi0QL1ZZkSSNS5dOseSeWr0BoTANispCLE5hZOT2J+mThf2hEebT7hctOK87g5BVDdXNSEUSlquCI7/Nem5N4Gve7+FPbT+P/9D2TUxY+tCG0ukpzNw4ZbMhdfbsts+FQiF0Oh3+7M/+rGGqrGQyifn5+YK/MZ6TPp8Pk5OTaG1txYEDB6DX6wEAy8vL6Ovrg0gkqloQgiuqzT8sUaj6NI0aIECSdNVCLMWFRZaXl7G2toYPP/ywIQbs1TY2XC4X7HY7VCoVgC1VT0dHB5aWlqqeu3j8WaSLeMX3BkY7hhCHvOzvN8qYvbg9i99ZmUwGDx8+xPDwMO9zNwo0TSMYDCIUCkGtVqOtrQ1arRbz8/O7RrQQBIEDBw7g0qVLDTtnZ2cnp8Iti4uL6OzsRCgU4uWPtxtokmG7g42NDej1erS2tja8IMpeQSaTwfz8PCwWC/R6PdLpNLxeLyKRCGv14vV694ya9EmHUCjkHWs0UR+aZFgTjyUEAgFEIhHcbvdjs0AQCoU4deoUXC4XHj58WHX3pdhfRSwWw9DSAoPBAIvFApmsvHKCL2iaxuLiIu7evVsyaOPqb0TTNG7dugWTyVQ3Scc1Z57Pzj5DrLXWcG0EQaC/vx83b97k/J2CYL9nZpvCql5T4Gqkg9vdDoDelp7JtIM0GkVaJGL72k/8xBv44Q9fQnRBip9L/X/4E3wdXm8b/vqvX8GP//gbbIoen5SijY2NmskwADh48CB8Pl+BcqASQZp/ffntKxanOBUayCcZSZLG+PiBAjKqnEE91zGSj2qBeDHhyRz/Kbm3ihMnPi5JgJVrh1rNp9k+gySellb37ilHDpYjZN4beX4rtU35RQQoLZ5uu1z2Wpj+KvviF1Hcs5RKJSwWC/7iL/6iLtVLLeTmxsYGPvzwQ3R3d+PgwYMAtghhnU7XsBSUarvFTJuuD2lx0fgMBIIsMhkKuRxRtRALQ0IxoGkaly5dalglQi4bG5OTkzhy5Aj7/wcPHmR93yqhbHEQfDoeS/1+o4zZuSiYFxYWcPDgwZqqGTcSNE0jEAggFAqhvb2dNdLeLZWYwWBAV1cXZma2K5D5jkO5XI4DBw5w+t1EIoGNjQ1YrVa2yMZeRdMzbHfApIebzeYnlgwDtqxPpqamQJIk9Ho9rFYrstks6wfc9LB6NCAIAm1tbQ3bPGuCG5pkWBOPHQQCASiKwtzc3J7fzSsGQRBwOp2w2+2Ym5vD0tJSybQXsVgMg80G0Re+gJc+MYiuJdWMC3K5HMbGxliz8lKLz/yFfrXFKU3TeP/99/HLv/zLCAaDNRvUEgTBaSFcy85+rW1ptVrhdrs5G6pWI0jqNQWuBovFg3v3BralZzIoDg6ZNEPdn6zit6L/Nwgih9/FP0EwqGRT9PimFK2uroIkSTalTKVSla0wmcvl4PP5sL6+jnA4jFQqBYIgOFdaK0WMMu1rlbnxwuQFjEqrB1X5JKNGswm/XwNVKoTeC1N4Q/tFPKD2b7v3WtJ5mUA86RHgJ/3fx0LXdkVlMeHJhdwr1Q75xvSt0g0MX6m9KAUX5Vdx3y+V9l0wr8hLp7aVAtNvv9Devu0zo9GIu3fvYmpqivd9Vbp+PpienkYsFsOxY8ewvLyM7u5urK6uNiSYrUakMG161zoI8c00CCIHispBqw1gtGOIPaYUMSQv6gsLCwvbSLx6qqBygcfjwfDwMHufMpkMhw8fxrVr1yp+L78vDY+NwelyYaqnp+p4rGcOLm6Lav0km81idXUV7SX67W4gm81icXERLS0taGtrg0Ag2DX1x8DAAKLR6DYjb2Yc2ubn8dq5cxX7nFgsxsmTJ3kV9FlZWWH93IqVn3sFAoGgSYbtIoLBIPR6PUwm0xNvNJ9fcVmv10MkEpVNNW6idohEItbrWiKRIB6PQywWQyKRIJPJcKqi3ETj0CTDmnjsIBQKsbKy8tgRYfkQiUTo7e1Fb28v0uk0W/GSoihIpVJIpdJH8vKhaRqjo6MFi8BSQWD+Qp9LVbhoNIrr16/jhRdegNFo5GyQmw+pVMopIK1lZ18qlfK+HmCLRDty5Ag++OADTgQNF4KkFlNgrujpmcHLL79V1jMM2B7Q6XR+TJ3sxa+/+6/wP3K/ABok0mkRSJKuiXj0eDzweD4l4QQCAcxmM7q6uqDVagFsBWUzMzNwuVx1jetS19fbOw2dzs+p35YC83x6XpuoWKGuFmN9nc6PAwfGsf/NcfxG4N/gP1z9VayqjXhh8UJJsoFr4L7lFyVkVUF+vwav+N7AmbHz0Ov9wCI4B5i1orjvl0r7zm8z3oUkAHR897sInDuHrEbD/l0ikeDu3bsNv36+WF5exp07dzA8PIxUKoXW1lZOZvDVUExYFaOSgi+Oyn00X82bzWZLWg/UQxJyQTabZStxMmhvb8fIyAhu3bpV9nv5falYVQ1UJvFqnYMt77pxZvQ8fD4tpl7t4/Qdv9+/Z8gwBsFgEAqFAnq9nt2EeNQgSRLHjx/fth4ZHRqCbX4eTpcLw2NjZfucSqXC8ePHoVAoeP/2/Pw8nE5nWXXabsNut++6t9tnHV6vF1arFWtra3taQdhIMO8rk8kEvV6PUCj0WBSb2MuQSCQwGo2QyWTIZDKgKArZbBZSqRS5XK6ZGrlLaJJhTTxWIEkSBEFULD/+uEEoFDa0EiQfzM3NbdsNrRYEcg0Sr1+/jqeffrrmlBC1Wo33OJJJfHf262lvsViMZ555BlevXq2qemtU5cF6UCo9Mx+lglvniRn85fKr2HzYAqkohlwOuHDhNPr6pupOKcpkMnC73XC73Whra0NXVxfGxsbqrlAnjUbxkws/wO+lv4lgsGXb9dVLbpSqUCeNRnH0+nUAwPWjR7cF2VxUNLkcgXfaz0Ct2cQbsi/iF2/9Mc6MVVYTVuvjJEljddWEfL+o4vvnEmDWg+K+X4qgYFCLifnxiQmYvve9re9/4xsAtjzmAoFAQwzr+Y7dUs/ae+8ejn34Idb/3t9D28AAfD5f3cEEQyBzAV+SZ2ZmBlarFQRBYGlpqeTudC3jiC/RGQwGtxWFsdvtkMlkuHHjRlXCvNSzazSJ53J14c9mv4oH4j78z8mfw+CtexgZGa36vb0a7ASDQQgEAnR3dyOXyyGVSsHv9z9SEoYkSYyMjMBkMuHevXuIRqOIy+V47dw5dmwVg6Io9PT0oLe3t+a1ht1uRywWg0gkQmdnZ92FIhoFkiTR1dUFmqablf52GdFoFPF4HO3t7Zwqwz9JWFlZQXd3N5xOJ2ZnZ5spkzVAJBJBr9dDpVIhnU43tMJ0E/WjSYY1sWcgFApZNRRN08jlcqBpmv0H2JpQvF5vU0LaACQSCdy7d2/b3ysFgXxSZFKpFD744AO0tbXVdH1isRiSjg5cLfE7pdRMfIK+eiteSqVSPPvss7h//z6mp6cf692ycsGtzeaGx2NBJkMiHG6B1yuH19sOu30Wx49/3JC0zoDLhewPfoDM0BBQpzppeGwMZ66eB04Ab5k+j5dWfoQpqZM1z66XmCxVoW74yhib8rccNOOjUycL2oSrsnE0cwi/Q/8TiDNp3D02CL3eX1f11FyOgNG4ylYSzOWIbfdfKcBsBJgxOuF0om9qCqNDQ2XboBbF4eILL6CtrQ2Bc+cgkUjQ0dEBiqJw8+bNHdm5rzb3lXrWR69fh/PiRawKBMj+/u9DrVbXXTVPr9dDKBTuSEASCATg9/uh0+nKmtbzHUe1EJ3l3u8GgwFnz56Fy+XC7Owsr3VAI6sSA1t+jNksiVyOQjonxMcfH4HNtlj13vhUaqNpGhsbG1hZWUEgEEAsFkMul4NIJIJCoYBOp0NbW1vFCpVcEYlEWLWzVCqFQqGA2WyGyWSC2+1+pMFbe3s7zGYzvF4vPB4PfD5fQZ8TCATQaDQwm82wWq11+5NSFIW1tTVEo1E4HA709PRgZmZmVxVAAoEAXV1dSCQSWFxcfKzXGE8KvF4vurq6IBAIPnMVF6enp+FwONgNp0aonD8rIEkSTqcTyWSySYLtUTTJsCb2BMRiMZLJJMLhMCiKgkgkglAohFAohEAgYBVhwJYnDLNYf5xTJXcbLpeL9wud7+66z+ermQwDPlV61Hsd+Whtba3L0J0BRVEYGBiAXC7H2NgYp+/wVUg8CpQLbh2OBczMdGNiohsAk7JLYH7eAYdjAb2903X/diPVGkyQOzXkxN8a+184c/U8PhCeZgsElCNvmWdilbnLpicyKCZd37M+j/UeLdbW9PizjZ9B9LwSZ868xx7DNQBn4hyaBqJSRd1todUGIBanQBA5aGk/fnLhB5jqcCIulxeQOrX8DldCPN/rp9jIvNT18lUc0lotfN/4BuRyOWw2GzY2NrC2tsZWoeUCPuOxWl+t9KzDkQhyfj/0en3dZBhFUejs7Kwp9ZwL7t27h/379zfMO4ov0SmNRtH3N38Dqr29IP2VgVAoxL59+9DX1wefzwefz8eJGGu0Stdi8eDUR5fx2+n/H2gBgb9Q/BQnEpeLeolRAj148AChUKhgzAFA/yf/7f7k3WO1WrF///6a0/+LEY/HEY/Hsb6+Dp1OB7vdjnA4/EgVMSRJor29nU0pzWazSKfToCiK9dBqFFKpFGQyGcLhMGZnZ2GxWOB0OuF2u3dNydfV1YVwONxUhO0hJJNJRCIRmEwmThVunzQsLCygq6sLRqMRGxsbTQ87jqBpGrFYrKxXbhO7jyYZ1sSuQygUIpvNVk1tYYgxgUAAi8Xymcnb3wnkcrmaUonesz6P9SEt7loHIUX1XXmuxuflYLVaMTk5uW1BWs8uf39/f13XxIAJWLi2Yy0KCQYajQbBYPCR9nmdzo8XX3zvEzIsHwSmpx04fbp8tT+uaKRao5RnkDCVqkhg5D+TI6s3ccZbmZjLD0rdcSsu3TyFP49/DWtxA5SCEHJhCnNzVva5cgnA/X4NpNI4TKZVzqqoashPHf7JhR/g3NXXcV5+BldPnuREQDIbEPVUlmWewYTTiQW7veGpzgqFgn0XrKyssJW+Sl1zKQKP73is1ldLPevrR48iLRLBd/QoDn5ChikUirrnRafTWUCGNdLUfmNjA5cuXeJ8fDVCkS/ROTw2hqHz57FiNLLpr6VAkiQMBgMMBgN6e3vhdrtZFVH+Jg9BEDuiqunpmcHUc134l1f+Bd7RnYFSGeFE4larAp1Op3Hr1q0Cn8X8MQegYPzRNI2FhQV4PB4cOnQIFoulxjsqDZ/Ph1AohI6ODvT39yMajWJxcbGhv8EFFEWBoqgdOXc0GoVSqQTwaWVtrVYLm82GeDyO5eXlR5qNoNfrkcvlmkTYHoTf72/4GHtckMvl4HK50N3dDa1Wi7W1td2+pMcCNE0jm802ixDsYTTJsCZ2FRRFQSgUYnq6usoknU4jnU5DLpeznhZN1IbNzU3eizufT4tLN0/hbeIs6JsknpZWJ3PqTeWhKAqHDh3aFpzVustvsVjqTpEEttKJbt++zatSZi2pYMAWITgyMoJoNIoHDx7A4/E8spQJnc6P9vZleDwWfKoOAzSa+nxk6lUncT03AFYZVgr5z+SNzBdhNK5gaaj8Qjc/KB3TDYIgcpBKt/wLMxkKWxt//BY8fMkCrsQHo2Kb6nDivPzMNjKnEjmVyWTw/PPPY25ujq0yy6DS9xUKBXK5HNLpNGitFvdffhnBYBBX9fqK95R/vVxAEAT6+/u30iQDgYKS96V2X0sReJXGo8vVta3oRC1zDvMdeTKJg9iadw0GQ1kyjDHQTafTW9V0pVKIxeJti+jiHflKBOVOqlG5EIp8iE5pNAphKoXZn/s5JM+d43wdFEXBbrfDbreDpmkkk0lkMhmQJAmJRFJQLbmRcJ6Ygc9phNPv4ty+lTzfsquriPzH/4iN3t6CtPFSY654/GUyGVy/fh2JRAI9PT287qMaUqkUZmdnIZPJ4HA4GnruvYBAIAB90RzF+KUZDAZ0dXUhk8kgHo8jGo0imUwim80WZCwwfa4RaGlp2bWqnk1URjQaBUEQkMvle9b/b6exubkJjUbTJMM4gukvzRTJvYsmGdbEroEkSYjFYrjdbl6kiVqt/sy+hBoFPiQOE0yFQkreZE4jZMEGgwEHDx4s6W/GB2q1GocOHar7ehYWFnDr1i3ehFQtqWDt7e04fPgwCIKAUqnEsWPHkEgk4PV6sbGxwVYh3UmT41/8xT/Ff/tvX4fH0waAhFicgNtthcvVtc2Yn28KHdD4inTF5x4dGip5TdsM9ylyy/NLzk0dpI1vPU+KykIiSUChiECpjMHhKFQKlmqT/L/pdMCBA+Ms+cI3Xa9am8flcrzR+wr8SwwZwa3NV1ZWcOjQIXR3d2N6ehoejwepVGobKcQodBwOB8xmcwFxQ9M0fvSjH5VcBNajZjIajTCbzZibm9tWTKWU8qYUmVBuPLpcXXjzzZcA0Lh3bwAvv/zWtn7Ol2CKRqPI5XJYWVlBf38/JBIJm+KfyWSwuLiIpaUl+P3+bepPiUQCk8kEh8OB1tZWANs3GcoRlPWoURlUek5cCX6uROfw2JYH39I3v4lYiRRJLiAIYpuH1vDwMMRiMSYmJmo6ZyXwIXEpikJHR0fJz3K5HKL/6T/h6TfeQOLMmYIxVjzmKo3fu3fvQiKR7Ih65UkN5jKZDGiaLhiXzN+Xl5exsrICpVIJhUIBjUYDoVDIHsOsAyiKAk3TSKfTWF9fr+udLBAInti2fhIQiUQ+03EIU+2XqYTYRGXk+143sTfRJMOa2BUwfmDLy8u8U0ZkMlnTvLFOcPVayw+mEglpnrdRZTKHCaD8r7zSiMuF0+kEgJoJMa1WixMnTtRcbYrBwsICbt68WdN3a0kF0+v121QhEomENTIFtirAcfUsqxW/+It/igsXnsG9ewehUkXg92vw4YcnAKCAKOCbQrcT5u3F5y5HHglTKTx79SJwAvi+7cucnkl+UKqTf/o8R0ZuI5cjSp6jVJvk/+2N3lcwPn4ABJHD+LgGHZKlit5l1e6vGFwJkWLSw+fzAQBUKhUOHTqE4eFhJBIJyOVyzM3NgaIoSKVStLS0lBxX6XQaS0tLZVOb6iFEDxw4AJIkS85jpSrFllJ1lRuPbnc7ABoqVQShkAJud3tBH6+VYMpkMhCJRIhEItDr9VhcXMTi4iLu3btXUaWbSCQwPz+P+fl5mEwmDA0NbdtkKKdaq1WNmo9Kz6kWgr8SmD4te+451O/q+CkIgsD+/fthNBpx584dXptBjcSBAwewb98+5HI51rCeUQJOTk5irqcH0TNn6p4Xb9++Da1WWzUlky9EItETa0+RTqchlUpLzim5XA7BYLAqwSUSiaBSqWA2m2E0GjE/P19TBgNFUc3Mhz2McDi8TUn4WUIul0M2m4VUKq075f+zgmg0CpFIxBLvTewtNMmwJh45xGIxcrkcZmZmanrhC4XCz+yOTKPAdTIuDKaUyGYpCIVJDA6OVwyqmADqflsb6Gefbcg1O51OqNVq3L59m/PzZ6q49Pf3161SCwQCuHXrVl3n2Imql4/K1Nhi8eDevQH4/RrEYnLQNPDmmy8VKGe4klyNNLMuZYCff+7RoSEIUykIUymW8Dlz/jw+OH0a58+cwdSQE73y2ooBcHmelVKcRoeGcO/6PqysGKDX+yAQZDBw6w7OjHEniaq1OTOGhcIMfL5WzM3ZSl5zMelRvMhlpP6M5165oDibzWJqagpTU1MV04ZqJUSdTiecTidSqRT0ev22VA25XA6VSsXJSL/4+UmjUfzd8B/hN3P/EhuhVgAELBZPwXdqJZgYUtDr9aKzsxO3bt3i7du4srKCd999F4cPH+Z0fCPIqkrPiSvBz1VJx8wLhwWChpJhn16vDs8//zzW19cRDocxNzeHUCjEvg+FQiHUajXMZjNCoRDm5+cb9tsURaGtrQ0PHjyAQqGAWq2GXq9HW1sbQqEQXnvtNWQbNC9mMhk8ePCAcz/hCplM9sRW0YvH45DL5XUVuEilUvD5fPD7/Wx6pcfj4VXUw2AwIJlMPrGk45OAaDRaV2GoJwGMErIJbgiHw2hvb0cul0Mmk0E6nW6O8T2EJhnWxCMDRVEQi8UIBAJYXV2taSJVKpUgSRJSqZTdnWiCP/Jl/pXABFOLi+1wu22gaQJebw7RqBIazWbZwIYJnCSvvorakl1Kw2Aw4OzZs1hcXMT8/HxZXw2pVIqOjg50d3c3ZHc8k8nUlBpZDwwGA+RV0scymUyBX1I11JOa1tMzg5dffgsffngCNA20tIQRCqkwOdld0VeJSyBc7rqqfZeLAX5cLkdaJMKZ8+cL/MO4tEG9fkvl7otpJ5erC6OjhxCPS+Hz6WAyreDu5weh1/vLkkQMadXS0oK3DhyoSixqtQEkElIsLBi27mlCi8HAKKZOOguuqZj0KLVRwShaurq6EAwGkU6nkUqlkEqlkE6nEYlEcO3aNU4pQrUQojKZDMPDw1Cr1chms9DpdPD5fNsWlQ6HA3fu3Kl4rlLPZnhsDGdGzwPDwB8of6nAM4w5Pm4V4wG9nxfBJBaLWTIslUrhL/7iL2oqYAJsjfmPP/6YkzF8LWrUYlR7TtUI4VqUdDtJuBAEAYPBgFOnTmF5eRmhUIg1N85XOGazWYRCIV7zayUMDg6y7yJGFcZgenq6YWsZpp+OxWJIHDiwLWW0Hmg0midWCZJOpxumpKNpGqurq4jH4+jo6MDi4iKndiNJElqt9pFW7WyCPxgi47PsG0YQRDOVlwcCgQACgQBIkoRGo2FJ72YMuzfQJMOaeCRg0iKXlpYQDodrPk8sFkMoFILZbGYVYisrK9t8Y5qoDJVKxek4Jpj60Y/OgKa30vWyWQqhkKKiIoIJoJ5uafz+PkmSrFky45cVj8dB0zSEQiHr7dGoyi25XI5zgN9I7N+/v+oxkUiEM0Hn82lx/PIEL9VRMRhi4H//7y9ibU3/CTnaBp9PW5asevfdF5BMCiEWp/Hii+9xUiUx360WRHM1wC8mwLjc+61bw/j44yOQyyNQqaI1+S1VSwVkUvIEggxSKSHicQmiUkXVFFOVSgX6538e4KBU1On86OpyIZkUQqfz46c83y+oLskgv12YgDp99CiEZnPB+ZaWlmA0GiGTySAQCNgqbxsbG/j2t7+9Y8GyRCLByZMnkclkMD09DYvFAqFQCIVCsU15Ybfb4XK5Ki7WSz0bpp+4hyx4Xv5h6ePPANGnFbwIJk2e/9X4+DhmZ2c53XM5MGOeC7nNkFXSaBTDVxpTcZIPalHS7UTVwGw2i42NDWxubiKRSGBpaQnxeBwymQw6nQ5isXjbNZw4cQJXr15tCCG2sLAArVZb8t07MzNT4hu1Ib9fe06cQFdXV0POK5VKIZFIaiZx9zoUCkXDiQ2/34/l5WXQNM1WB5VIJNBoNFCpVAVrFIVCgba2NoTD4SeWcHySEI1GP7O+YcymQVMZxh+5XA5+vx/xeJytVttsx91HkwxrYkchEAggFAqRTCYxPz9f945vNptly3oLBAIYDAbY7faaUy4fNWiaRjAYRDgcRjKZZM1+1Wo1ZDLZjpXeJUkScrkcFEUhGo1Cq9VyLjm/VVFwCQsLdmSzW0EKRWU5KSJEIlHd117t/Dvt3fDgwQOsrq7u6G8Uo6urizXLrgSufT7uFqPzzRn8RcuXsWo2YdVqhBS1lYrv6ZlBb+8E7t49CADwek14550X8LWvfX/bsXNzNrjdbaBpEgSRK5uiVyoVy+/XQJP14ydjP8D3ZV8uGUQXpIFVMMDnq0Jyubpw4cKzSKdFCIVaAHhq8luqlgposXhw48YRpFJCUFQWanWo6u/E5XL86OBBdPMgZ0kSiEa3VA+va16Fwz6PqSFn2eOZgPqmRgPhb/5mwWfZbBbLy8sFf0un03jvvfcqBgb1qBI1Gg2OHTvGKiWz2Szm5+dhNBrR3t4OkiQLfKAEAgEOHTqEy5cvlz1n8bOpdn35x+vk/NKdzZ8Qin6/Hy6Xi/P3qoGL71qBR97FixWP3QnwSdVkrlU6ONiw34/FYpicnKxaqMdoNMLpdMJgMLB/E4vFeOaZZ3D37t26CUy/348LFy7gyJEjaG9vZ/+eSCQaSn4UFPnw+RpGhhmNRoTD4ScytUetVkMsFrNry3rh8/ngcrng9XrLrrGkUinsdjv279+P7u5uCAQC+P3+ph/uY4JIJAKdTrfbl7ErYHyvBALBE5s2vdOIxWLw+/1Qq9UVPUObeDRokmFN7AhEIhGEQiHC4TBWVlZ2ZPeEqfRD0zS6urqwvLz8yNU7XBGJRDA9PQ23212WwFAoFLDb7ejs7OScxsgFAoEA3d3dyOVyoGkabW1tSCQSGBsb47z4O3jwIRYX7QiFFKCoHM6cuVA1GCQIAgqFohG3sGsIBoOYnJx8pL+p1+tx8OBBTsdyJU8Hbt3B17zfg0Qaxx8Zfwn9sYfoRW0+WQBgMKyBIIBEQgqAgMvlxMWLp3D6dCH5sLamQzwuL/j/UihFVmm1ARzx38SveP8QCbMUs9rtQV0j0sBKwe1uB0VlAWSQTgsQjSo4+y0VkyqViIcOyRL+D9G/wn/N/l2ERGoIhWnOv8M1OHe5unD58klksySiUSUOPP8Ad0aGK36HCajH7HY8l0hUTbW6e/du1Tm+EnFTjoiSSqXo7e2Fw+Eo6fm3urqKWCyGjo4OKBQKLC0tsZ8ZjcaKVWiLn001YqlWnzuBQMBW9rt//z7v71cCF98155UpnLl6Hm8eeQnnS5iz+3xapJYFeGnlR9tSZxsBPmOUeQae/fsR6O6u63dpmobL5cL9+/c5ETirq6tYXV1Fe3s7Dh06xG7kUBSF4eFh2O123L9/v66NkWw2i2vXruGpp55iCTE+RBiXtO38flqPCj8fUqkUUqn0kb8LHwUEAgHMZjM8Hk/dgX0qlcLY2BinNMd4PI6HDx9ifn4eJ0+ehEajeSKJxicV0WiUk6frkwyKoppkWB1YW1tDS0tLsyrnHkCTDGui4ZBIJIjFYpibm3skE6XX60U8HkdbWxtkMhm8Xu+O/yZX5HI5PHz4EJOTk1VVWJFIBOPj43C5XBgcHGxYaXSr1cpWJAO2VGIGgwHPPfccvv3tb3M6h07nxxe+8BYv0qG1tbXu6o27jYcPH/I6vl6PKZPJhGPHjnFOE5JKpZyOm97fjQ9nTuFHorMNqfrmcCyCpmlo4cMv4E/wP+ifx/S0gyXDmHaIx2UgySwoKotslgJNcy9ioNP5sfqyEd+59RWsjhjLtiffogRcwBQLANIAcjh27Abn3+BTJXHg1h18Lfg9yEwJ/Fv6n8BkWuH8O6UCp1KkEpOKqdEEEQopEAwqq547P6BeWFhAb29v2WO5Go1XIm6K20wikWBkZAQGg6Fq4YtwOIyZmRnYbDZ0d3djdnaWbRun0wmCIHD37t26rq8e9Pb2shtDjVZ9VCPofD4tfi/4Tcy12fF67FUcPHYfOrkfPp8W9+7tR3YVeHn1bahFAZxbfR2v4VXcOVuZKK0FXMfo6NAQtFotDv6zfwaCphEIBGpOIblz505N6Ycejwebm5s4depUwWaOWq1umHL7xo0bUKlUUCqVnNW9tXivVVLC8YHJZEIoFHoiyRqbzYZwOMzL5L4UIpEILl++zHvjNx6P491330V3dzcGBgZ2LDugicYilUqBpunPrG9YPB5HT08P5ufnm2m9dcDj8cBmszX913YZj3ek2sSeg0gkQiqVeuQGoJubm4hEIujp6cHm5uae8BBLpVL46KOP4PP5eH0vmUzi+vXr8Pv9GBwcrGtxpFarIRKJMDExwf4tl8thZWUFwFagxnW3ly/pYLVa+V3sHsPq6irr88EFtQQrDAQCAfbt24fu7m5ez1sul3OSqh9f+xjPhC9jSdKxlUpYJ3mk0/kxNHQPT3/8If4t/jkA4Gb3VuUyn0+L8+dfQColRColgkSyJQEXi1Po7eWXIia1JOGy9HFK6ayXiMwHUyzA7W4vMFHnAj6kyt2RQXg87fjD+C8hRYoxPd2FaFSK3t5pXr/JoBQRxxB7oZACpaojVsP9+/dhMBgKfK/ywZVwqETcFLdZIpFgi6VwQSqVwvT0NDo6OuB0OrG4uMguLnt6eqDRaHD79u2KSpl6K5yWIiLVajV6enoAYFc2afx+DYLCFny3/avw+bRQzG3d/w9/+BI8nnb8avo/4Dfof4P/Yvi7+A9t38SEqQ9teLQp4fmIy+Xw/8JGnMAxAAEAAElEQVQvYJ2modPpYDQaEQqFkEgkkEgkkEwmy851arUaLS0tEIlE+Ju/+Zu6fLii0SguXbqE5557jlVFut1u9r1ZL7LZLG7fvo1nnnmGcx+vxXut3grKwFbRiifVK6y1tRVCoRBzc3N1nScej+PSpUucAtpyKtjp6WmQJMlZFd7E7uOz7Bs2NzcHp9MJsVjcJMPqQCwWQzAYhFwufyysfp5UNMmwJhoGgUAAgiAa5rvAF5lMBtlsFkKhcNfJsEwmgytXrtRlvMss5ofqUCoIhcKKu8NOpxPLy8sNS6dgIBaLHzsyjPFzY8hUvov/WoIVgUAAp9OJzs7ObQbOXEAQBIxGY1XSjiEZloYsJT21KqHc4r27ewbfHfsKiFQOf0Z9FZbIMm7cOIRIRIa1NQNEohRSKRH6++9DKk3wJpX4oB4ishx6emaqXm8pAq4SqVLcllJLEhePPoPcAxI6gQ8LCzYEg2oEXK34QucP4X7RwittrRQRV0zsAcCFC89wfh40TePmzZt44YUXtgXX+cbQ9aBUm3k8Hjid5X3NSl2n2+1Ga2sr7HY71tbW2I0InU6HF198ER6PBwsLC1hfX2+4yqWYiJRKpTh+/Dir8gwEuKsxG0XsarUBxONSLCzYAAAzMz0ACMRiUpBkDt8Rfw1IAv+b/jGI9Bk83VbaY60evzc+0Ol0MJlM2NjYwMbGBhQKBdRqNdRqNVusgSAI1u+SUY3RNA2CILCxsYGrV69ifHy87uuOxWK4ceMGTp06BWDLO7KR8Pl8WF9f51zBkI/3GgOuyuFKMJlMCAaDT6QqzGAwYHl5ua57o2kaN27c4KzsqKQcnpqaQmtra4GnXBN7F4lEomrF7ycZ0WgUKpWqbFX3JrhhZWUFPT09zXTJXUSTDGuiIaAoCkKhELOzs7s6mHO53J5Izbtz504BEVbronxmZgatra01E0uBQAB6vb6sekgkEuHEiRM4f/58Qxe7AwMDe+I5cEEqlcLMzAzm5uZqJlF9Pi1CIeUnHlrgHKyoVCr09/fX9JsM7HZ7VUKiHtVLucW7292OmEyOP9f+LHxregTuaiGTJSASJZHNfkqaGAw+HDlye9t5uY4JLsRALURkvaiFgCvVlg7HIpaWrFhZ2TLuVqlC+OnAd/DV0e9hKtKD186d29Y+5dqu1HOWRqP4+bX/idFjQ7i7PIA333wJAI179wbw8stvcSLEQqEQHj58uK3CaTQa3THz11o3EjY2NpBIJGC1WqFQKArSwy0WCywWC7LZLMLhMDweDyYnJyGJROome/KJSKVSiZMnTxYQHVyD5UYSuzqdH93d00ilhNDpNpBOCwDQkMniCARasQYj/rPs7+Hwvts4ePB+2d/J77f4p/+UrZLXyE0UgUCAkZGRAmVsJBIpqzogSRIkSYIgCLS3tyORSGBhYQE3b94sed21zH9ra2tYWlqCIpHA4DvvlO0ftb7f5+bmcOTIEU5BUCXvtXK/X07NyRUqlQpisbju4gF7ER0dHUgmk3WnR3rv3UPPa68hwvHZV1MOj42NwWg0Pjbrp88yGBL+s4rNzU10dHTs9mU89sjlcvB4POjo6Nh1IcdnFc3Ztom6QZIkxGIx5ufnd13mubm5Cb1ej83NzV3byfT5fNs8dOpZlN+5cwcmk6mmyozMi7pSuoRCocDBgwdx584d3ucvBbvd/tiowtxuN8bGxurqt0zwmkwKEQ4rYDSuVAws86FUVvdvqgaj0YjW1ta6VIiVUG7x/mn6nQo0TUAqTUIk2mpHoTANgSAFjWYTDkdphR2XMcGVGGBUE9PTdkQiSmg0AfT21l4ggAtqIeBKtSUT5N67tw+jo4cQj0vw56Kv4ZzmNQy77uDo9etIi0QFgS6f+ST/2B8mX0IqJQBF5ZDNknC72zmr9SYmJqDRaNDW1sb+jU96SDVSszigryf1IhaLYXp6GlarFb29vVhYWEAikWA/pyiKVRzZbDYIf+/3MFIHaQJsEZEfnTqFrq4u7N+/f1swy3WTqNHErsOxgKUlC9JpAWiaBEkCWu06FIowxOJE2ZTc/OfB9Nf7R4/iBZMJZrMZBw4cQDqdRjQaxezsbF2pZiRJ4qmnnuJVcCWXy7Hv+FAoBK1Wi5mZmYJNn0b4wE1MTOD09et4ukL/qPX9HpyZgf7+fVg7OjDHgVgsZ1VQ7vfrMfgmSRJtbW2PvJLyo4BAIIBKpaorlRbYIkPE3/kOTvN49tU2phh/1+46C0g0sfMQiUSfaQP5ZDLJ2d+2icqIRCJIpVJNddguoUmGNVE3RCIRVlZW9gSj7fP50NLSApvNhoWFhV0hxEqlU9SzKGeUS3wVREKhEF1dXQiFQlXJHua4er0zOjo6MDzceAPmRoOmaYyPj2Nqaqruc/n9GiSTQgQCWqRSAiwsWHHwILeqcY0ozU0QBIaHh/H+++/vSH8vt3hn0u8mJ7vh9bYhFpMjHpcAIKDV+kDTBHp6XPD7t9QJxUEclzHBlRjQ6fxobfVjfHwfCILGlSsnoVBEMTIyWvN9V0MtaUvFbZlPOOie86OjY5lNZzzfdha+MQOEqdS2QJfPfDI6NIRoVIa3lJ9HMiRBPC5Ha86HbxDfxlS2h9c9j42NwWAwsEQP10Agn9RsSQfxqy2/v61yIRPQC1MppEUiTNXh38Vc2+zsLPbt2weDwVA2fV+hUID6+38f3rY2yJ99FiMkyardJBIJW+1pbm4Oy8vLJQlAhUKB9vZ2OByOsmkzXCsE19KvKiFfURSJKHHx4jPI5UiQZA4/9mN/U5YMLSZYrp48CYfDUaCEEAqFUKvVGB4ehlgsLvCm5AqxWIxjx45Br9dXPVatVkMikUAoFEIoFEIgEIAkSVAUhUAgsC21vV4fOGCLaPuwqwv+EpU4GeSPR64prtJoFF987TWYXS4c/8VfxFwdqXGl5gOFQlHX+6W9vR3pdHrHNll2E+3t7QiFQnWrWv1+P67v24dUKtXQwhsLCwtNMuwxgEKhwNra2m5fxq4hk8mAIAiQJPlEplE/apAk2STCdglNMqyJuiASiZBMJnn5oew0ZmZm0NXVhZ6eHszOzjasohIXRKPRkhXD6l2Uz8/Po6+vj7e5Ok3TWFpaqnosQ6gIhcKaCCKCINDf38/7GncLDx8+bAgRBgAkSWNjoxWJhBhSaRISSZKzuXG+yqYeqNVqHDp0qCBF6FGA8dXy+bSYm7MisSTCC4vv403xy/Ak23Hv3gGo1ZslVV1cxgQfYmBtTQeKykEqTSAel2B21rajZFiltCWuKCYc8n3K4thqH2k0yirDGPCZT9xxK94MvoRX51/Hh6lTEIvj+Lu5P8T/lfwW/t30r+IN6hXO/mHxeBxzc3OsKXzxrnC5dK18UvNV1+s4d/91nJefKbiHCacTtvl5CNNpPHvx4paH3pe+xOkey0EqlXLyNctqNPD/wi9ABUBV5piBgQEMDAwgmUwiGo0im81CIBBAJpNx8vtTKBSciqk0ol/lQxqN4pXJKxgdGsIP3v8JJBISCIVpJBISTE52l33upQiWcgE6QRDYv38/DAYDbt++zUvVNzg4yIkIMxgMMBgMCIfDSKVSiMViSKfT7D+BQGDHKnIFhcKK440Zj3xSXIfHxuB0ueA7dgzpn/kZaO/erdl7p9R8sG/fvoJ3sUqlgtFoBEVRrGlzOBwuGcQqlUooFArOxXUeJwgEAsjlckxP168cXl1dbQjhWozNzU0kEgm2eEMTew8ymQwURWFzc3O3L2VXwVjT7HZW0JMAiqI+00rD3USTDGuiZjBmtrtlmF8JMzMzsFgssNlsmJ2dfWS7FjuVUhCLxRAOh6FSlQvVtiMUCsFsNkOtVnN6YRMEgYMHD0Kv12NsbIxzCpRWq8Xw8DBaWlo4X9tuYmVlBQ8fPmzIuXw+LcbHD0ChiCIalUMmi0AsTnFSc9jt9ppSX8vBarUiFovVbPTMmFLXAiZ9x7k8ga8GvodEQop/R/5jGAyrdaV78SEGOjsX4HL1fqJO2/p/LmjEfdcKLgqveoMtv1+DVwOv4x8t/z4SGjF+m/wX+K7oK6BpEn8W/hmE7yl5+YfNz8+zZFix+TdD7tnm5wu8zvJJzdc1r8Jhn8fUUKE5ft/UFJwuF5bb2nD+zBksP/ccWmu+6y2YTCaEw2Heu630+jok3/0uJo4fR1AoBE3TEIlEUKlU0Ol0aG3lf2VarXZb+nw55Peres3r8wnXN+WfBwBks1skplxenjwq7ncOh6Pq+4ep+sgH169fx9raGoaGhiqm3Ph8Puh0Ong8npIBAx/vp0ZWns0HnxRXZsyLfvmXoW1txaFDh3DhwoWGKAOsVivr5SOXy2E2myEQCOD3+xGLxdDS0gKj0Yj29nbE43GWGEun0yAIAm1tbTtSZGIvwGKxcFLLc0EwGOR8rMvVxas6cTAYbJJhexhMpdvPOppkWOOQyWSa6rBdQpMMa6JmUBS1pxdMbrcbnZ2dj1QhxmeXiO+CPBgM8iLDcrkclpeXYTabeV2XyWTC2bNn4fF4sLi4CJ/Pty34EIvFMBqNsNls0Ov1j4UaDNjy7RkdrU8tlB+c+v3dIIgcLJYliEQpGAyrGBjg5hfWiDQImqaxsrKCxcVFrK2t1bwgMZvNUCqVdavlvif9KTyU9OL7si+jVbYJmqbqTvfiSjiNjIwiEpFjetqB7u45zqqwp59+mreapVGoh+jimpqg1QbwuuZVAMDbms/j+c73EQwq8frGjyHsUUKliiAUUnD2DwuFQojFYpDJZFAqlQUVa0eHhmCbn4fT5cLw2Bh7b8Wk5h3d9lTqfGIwLpdjfx2+gyKRCCaTCWKxmFfqdzgcxuTkJDq+9z28+PbbmJ+fx+0Sz0ev16O3txdGo5Hzuc1mc03Eayk/KD4EWX67How/wOKiDbGYFDJZHAcPciPOlUolBgYGKh4zNTWFe/fucTpfMebn5xGJRHDy5MmyxuG5XA6pVAotLS0lFVTFJFx+GwFg/9sdtza88iwDPkpWZuw/+0kqo0qlwpEjR3Dt2rW6rkGj0eCrX/0qOy6FQiECgQBWVlbYY5iNLoqiWHLXZDIhlUqBJEnQNM1Jxfi4gSRJSKVSTmp5LuBK/LpcXbwLl+xUYZIm6odYLIZEIuFdcfxJxF4pWvYkYG1tjd2gaOLRotmDm6gZJEny3gV+1JidnYXdbofRaGzYAqgSuE5itVQMq2WCDIVCNVV7ya+8RtM0YrEYUqkUCIJgFwJ7hQBrb2+HXC6Hy+WqGmguLi7WnUqTH5y6e61s8CMWpzgTYVKplJdZdCn4fD6MjY1t252uRUmytrbGizAttcv9rW/9BgAB3sArQIKGLB7HCy9cgEIRbrgCIx8MqRyJKDE3Z4dcnsDGhhY+n5bTb6pUKpw5cwaLi4uYm5t7LDxyHA4HwuEw57S7g8/dxw3/ERzUfto/Xa4ueDwWhEIKZLMCEATNuc02Nzchk8lAEATMZjOrDo7L5Xjt3LkCEiL/Oiqdu5gY5JtCrFAooFarIZfLQVEUotEoZ3KXpmlMTEzg4cOHoGkaawMDoHO5soq99fV1rK+vw2w2Y2RkhFOapFgshs1m46wOY1BKPZg/B937/OcrVnXMb1ed3I8vfOEtXpswMpkMp06dqhjwLC4u1kyEMfD5fLh+/TqOHz9e9t0SCASg1Wo5pRMWVMAE2P8e0w3WVKCAy7xaS4pr/nugvb0dx44dw82bN2tSB7S2tuLEiROIRqNobW1FMBiE3+8vS5pns1msrq6yinatVgudTgeSJKFUKqtWCyVJEjKZDFKpFGKxuMDHbXNzc8+Z72s0GiSTyYZtjJZbbxT3Fbe7HQDNa+OhVrVyEzsPlUqFZDK5Z4UAjxJNMqxxCIfDiEQikEqlTaXdI0azBzdRMyiK2vNkGAAsLy+ju7sbcrmcV/WzWkDTNKdFcy0Vw2pZHCkUirpz0AmCgFwuL2sMvRsIBoPweDyIRCLY3NxEMpkESZKQSCTQaDQwm80wGo3bqmjWupNXqrLa6NAQdPJPgx+rzI0XJi9gVFqdhOro6KiZTKRpGlNTUxgfHy/5eS2VzbLZLGeytdQu93e+82VsvU4+vadMhkQuhx2t6phfydPttoCispBKk9BoNjgHuSRJgiRJ2O122O12JJNJbG5uIhqNYnx8vCGBk1AohNVqrbt6GfBp9dfZ2dmKZFiBOb9uewEDpgDCxx8fxvq6HouLVmxutnIi5iORCBYWFrC8vLztGhrhoaPT6XipYK1WK2QyGSKRCJaXl6sG8fnIZrP4+OOP4fV62b9xvQev14sLFy7g1KlToCgKHo8HPp8PkUgE6XSaJQuYOam/vx9LS0u85uRS18LMQf5XXsHTx47hgw8+4EzyM6SkNBrF8JXqpPmBAwe2pcPmIxqN4vbt25x+uxq8Xi9mZmbKqmb9fj8MBgMkEsm2tUcxIVmKRBwdGoI2zr9AAUEQVefVgvHWW3r8FK8NFAoFkskkm24lkUjQ1taG559/Hrdv3+bsIUaSJJxOJ/r7+0GSJLxeL+RyOW9ja7/fD7/fD7VazaYTZjIZUBQFkiQhEAggEAjY/ycIAplMBul0Gslkkq2IRtM0TCYT1Go17/G4kxCLxQ0NMsvZHBT3lU8rLysAELBYKnsYVjp3E7sPhUKxK0ryvYhMJtMkwxoIj8eDrq6uAsV9EzuPZg9uoiyYIJEhFAiCAEEQbEnzTCbzWOxepVIprK2twWq1IhKJYGVlBSRJQigUQiwWQyAQsJW+stksMpkMstks0uk0YrEYrx1akUjEiYyopWJYLYsjgUDwxOSf0zSNQCCA+/fvl63gk0gksLm5ibm5OchkMuzbtw9WqxUEQSCdTtdsUFyqshoDJrg8ceUKJxKKIAh0dXXVdB3AVrXSSlXb6qlcygWldrlpupAIAwjQNIHJyV6o1SFO6XeV8L/+1ytwubohEiVhMPjQ1ubFwYP3WVJZIMiCorIgSRqplACJhJjTmGKCu3wwKcDAloLv6tWrdV07QRA4cuQITCYTcrlcXRVbJRIJTp48CaFQCJvNhgcPHpQNdrmSol5vO9JpIbxeKYBlTiRirSqg1vV1fO6dd/D22bPYqGCafuDAAc7n1Ol0kEqlmJqa4r1TT9M0rl+/XkCE8UUsFsP7779fduHKFFWZmpqCUqmE0WisauhfDXG5HHfOnsULn/SF06dP4+rVq6xKlMuGDJf+wZAzlTA+Pt7Qd8yDBw9gtVrLvu8SiQQ0Gs22Z1aJPC1Wx/FVb9ntdox+EvyWm1crtSfzPISpFJ69eJE9JhKJ4PJrrxU8K4FAAL1ej56eHjidTszPz2Ntba1kG8tkMnR0dKCrq2sbYen1emG1WrG2tsZ7ncYYuBsMBohEIuRyOWSzWSQSCaRSKaRSKaTT6YqkbigUQmtrKzo6OpDL5RAMBrG2trarapp6/CFLQaVSlVyLFL+DmY0HPp5hfDYDmni0EAqFj4UQ4FGApumKXo9N8ANN05ifn0d3dzdomm4a6j8iNMmwJgCALY/L/CMQCFgyKJFIIJPJsCQRY8j6OOU1+3w+BAIB9Pb2oqWlBZlMhiX0GAIMAEuQURQFiqIgEAgQi8Xg9Xo5eTioVCpOZEQt6RRcF0dKpRICgQChUGibMupxRC6Xw8LCAlwuF68d5lgshps3b8LtduPo0aO8vlvs58blmXIloZxOZ80qO7fbXZEIAxqjzKmEUrvcBJEBTQuxRYjRAGhkMiIsLVng9Zrx/PMf8KrsKI1G4bwyhbdMn8cH489gaqoPAIF4XIFgsBWzs51YXLTixImPQNMkMhkKAAGxOA6hMIOTJz/iNKbUanVFhZ7ZbMaxY8dw48aNmoI4kiRx5MgRmM1mAMDw8DCkUmlNRQ7UajWeeuoptu9IJBJ0dXXB5XKVPJ5LfwzNKvCPMv8e/1Pw81jJmBCNymr2duOCz73zDpyfXO93f/qnSx7T09MDrVbL6XwkSUKv12NxcbGm5+NyubC8vMz7e8XguoMbDocbopKRSCQ4deoUu4kjk8nw3HPP4fbt21hcXOREdHHpH4zSaG1tDV6vl63YyFTSlMvlJasn14N0Oo35+Xk4nc6Sn8diMej1+m1kmFKpLFCMVWqDSim7pYhEm82GTCaDqxXm7UrtyVzLB6dP4/yZM2VTXq+ePIlMJgOv1wuv14uWlhYMDw/jqaeeQigUQjweRy6Xg1AohEKhqKrYy2az0Gg0NaV+JxKJuosjbWxsIBAIQKVSQavVoq+vj1V17wZomm7omshgMJSsSlnqHZxfKbga1Go1Wltbm75hexh7xSZkt0EQxBOz4b5XkMlkWIsfkUjEVkxuYufQJMM+YxAKhezuGKP0EggEoGmaLRkfjUYRiUTKBheJRAKhUOixexlks1neQShJkmhvb0dXVxcCgQBWV1crBl1yuZwzGcGnEp1AIIBGo6l6HJMulM1m2QD8UXilFSOVSm0LnBhPHz6S6mAwiOvXr9dVtWd1dRUXL17kbFhf2s+tesohl+fe2tqKffv2cb72fCSTybrN/xuBUrvcv/Vb/88nnmEUgCwAEjRNIJGQgCBy+PDDk7DZFjn194sXT+G5mxdwLvw65trs+O+rX0cp1VksJoU8HsG35N/Cn8h/HhsbGgiFacjlMWg0m5zuxWQyVT2mo6MDcrkcN27c4EVkqFQqHD58uGDcEgSB/v5+GAwG3L17l1OQKhQKcfLkSajV6m07sPv27YPX6y2ZssGlP3418Rf4avJ7gBj4D8J/jGPHbu6YtxsAvH32bMG/i2E2m3mpwvR6PdLpdE3p7/F4vObKq7Wi3sqQwJbv0bFjx7YR6hRFYXh4GIFAoCFVSg0GA8RiMc6fP1+y36dSqbr9F8vB7XaXJcMY37DiFECCIGC1WlmfuFoVssXklFwuR2trKyQSCZaXl8sGfkx7SqNRnLhypeAZFxeHyEel6wwGg7h48SIOHjyInp4eqNVqXveyuroKs9mMQCCwayp+mqYRDAYRDAYhFothtVrR1dXVkJRxvqAoqqGBu9FohFgsbjhp1dPTg66uLqTTacTjcbbKJ7NJy6y9k8kkNjY2mv5CjxjpdJqTT+RnAUKhsFlVcweQSqUwNTUFiUSC9vb2ZtrkDqNJhn1GQFEURCIRu7soFAqRyWSQTCaRSCR4LxA+K4Myl8vB7XZDJBLBarXC6XTC4/GUDA5isRju3LmzI9fR3t5edUdTLBZDLpfj4cOHAMAe/6jSEmiaxtLSUkUvI5IkYTKZ0N3dDX2FNCkAWFlZwbVr1xqyeA2FQpyfTS1+blzQ0tKCEydO1LwzPTU1tWfGXald7m9961/D59Pi/fefxsxMN5JJCWiaAE2TiEaVuHdvP14++lZZMsDn0+Jv/uYlzM87cBcHEEIL3qOeh02+gJ8NfQc0gP+MfwA/tlRDMlkcL638COeuvo478oN4O3MWUmkSCkWU0zNjgmcu0Gg0ePHFF7GwsICZmZmCogXFBEdLSwu6urpgs9nKPmutVotnn30WGxsbWFpags/nQzgc3tbXFQoFent7ceDAgZIKJoFAgOPHj+PixYtsQMSHcHG/aMF38RXckQziXOfr7DNtBGlTCht6fVlFmM1mw6FDhziPD4qioNVqa047nZ6efuQ72sVEi1QqRUtLS0Glv3IQiUTo7e1Fd3d32TYSCAQ4ceIEPvjgg7rUoYziqN7KhqX6EZe+tbm5yVZCLEYqlUImk0FLSwsCgUIVY3d3N5bv3sXArVsYHRqqqQ0mnE7Y5ucx8QkZ19fXx/pmHjp0CDdu3Kj4/VKKtErEYzVSkqZp3L17F7lcDr29vbzuJRgMwmAwQK/Xl7UWeJRIJpOYmZmBzWaD0+nE9PR0wfpEKpWyJCywtYEZDocbdu0SiaShVTJJkkRPT09Z/85icOn7AoEARqMRk5OTUCqVkMlkkEgkoGmaraiay+VAEASkUim6u7uRSqWwtLTUTN17RIhEIlAqlXtiTO02BAJBs9/tIBKJBHw+H6/K1U3wR5MMewLBVPMBtl7WFEUhnU5jaWmpafpYI1KpFKanp1kPjEQigZWVFTZVlKZp3Lx5c8dk7T09PQC2CK+Ojg6IxWIQBIFUKoWVlRWEw2GIxeKC/PJH6c2xubmJW7duVa1ImMvlsLy8jOXlZZjNZhw6dAgSiWTbcT6fDx999FFD74Fr4FuLn1s1tLe3Y2RkpGRwxwW5XI53FbrdgE7nR2fnAlyu3k+UCDQoKgOSzCEalRYEit82/Bzc7na0tISRywF37gxhaakdAAE/9Phd/BPI/BH83y2/hX8U+j0AQIIU47/KfwX9/ZM4evQmpqRO/NeVX8QfLP5dpHNipNNiiEQJTs/MZrNBKpVyvjeSJOFwOOBwOBCJRLCxsYFoNIqe117D0Pnz6LBYEPrSlzinwBIEAa1Wi9bWVqyursLlcm1bXEciEdy6dQu3bt2CUqmEw+FAZ2dngUJMpVLhmWeewZUrVxCPx3kVUIjL5Zh6tQ8jKCSKaynCUCukUikOHjwIi8XC63sGgwGJRKKmdH2aputOAQOqB7fFnxergOLxODo7OzEwMIClpSWsr6+zJuRMGqJCoYDRaERbWxsnVa1CoWA9xGp536tUKmSz2YYEevn96I3eV+D3a/CTCz/AmavV+1YkEimrht7c3ERra+s2MkwqleKsx4ODdfTdvqkpOF0uLNjtmOzrg81mYz+zWq2Ix+MVyY+d8mwcHx+HSqViFd9c4fF4YLfbsbGxsSf8Z5h3WUdHB5xOJ6LRKHK5HOSf+KVtbm4iEAggl8tBJBKhtbUVWq0Wi4uLdRVAkkqlO6Ji6e7uxsLCAifVMJd5dd++fRCLxchms9jc3Ky6pmJSxTs7O9lU5iZ2FpFIhHMq/5MOiqKa6bwNAkN6F7enQqFoVi7dYTTJsCcEjM+XUChkUx0Zk9NUKtXM6W4QNjY2sLm5CbPZDLvdjlQqhc3NTUxMTDTcO4VBV1cXWlpaAAAOhwPAlh+I2+2GVqtFR0cHkskkBAJBzYtFgUAAmUzGkmzMLiTzb8ZAl6bpgs+ArWqdly9f5t3HvF4v3n33XZw8eZINemiahtfrxejo6K5N/rX4uZWDTCbDwMAA2tra6kor9vl8eyYVothPrRgKRRh6/QpWV01oyQTxjeyf4Pvin0Rv7zRG24YAAH+l+nG8+eZLyGZJJBJSaDQb2NxUgySzyOUIMN5jXV2zWD1qxAfTpxGLSbFpacXPt/05+7txyPGD1i9hY0kLsTCJVEoIg2Gd0zOrZzGrUCigUCgAAJTJhBWTCTh3jrcXXDwex61bt7C6ulr12HA4jLt372J6ehojIyMwGAzsZy0tLXjhhRdw9+5djH4yB9QTjO90EQahUAidToeOjg50dHTwVksyaeO1plqFQqGG7GZXC26LPy+lApqYmIDD4UB/fz/6+/vZv0ulUtjtdkxPT/NWhCqVSrzwwgu4f/8+ZmZmOKXIURSFvr4+rK+vN0zxwPSf96zPs6nnv5f+JnACmBoqnQbJoNI9+3w+6HS6kqkj1N/5O7gWjWK0xiIlzDU/OHYMTx05sm3e7u3thVQqxe3bt0u+86opvSoRqNXI1du3b+Nzn/scL6uBWCyGeDwOk8m0K5YJpUDTNNxuN5RKJZRKJUiSxPr6OjY3N7f11Y2NDWg0GthsNqyurtZcBMdisWB9fb3gmdE0Db/fj5WVFWxsbGzzZNPpdGhvb6+4aUJRFI59UtG1GtlYbV41m82c7RwY5HI5rK6uIhqNwmq11rxB0AR3xONxkCS5IymyjxPkcjmy2WyTqKkTTEEkZl7PZDJYX19nMxBisVhFf8gm6keTDHvMQRAEKyn3+/3Y3NzcE7t/TzJyuRw8Hg+8Xi90Oh00Gs22VJ1GpRmp1WocPHgQANjgO99AfX19Hevr62ylOr5BjEQigdFohFwuZ0ukM4tRpnQ6809+VVHm31NTU/jwww+3LWC53n8ymcSlS5fw7LPPQiAQ4ObNmztGKvIBHz+3crDZbBgYGGhIiXQ+u70+nxZzczYANByOLZ+uagQWn3Nv91MrPJ9WG0A6LUIuJ8Av4E/xb/EbMKtWEe5RI46tQPHhhT4ANMTiJBIJKUgyB6Ewg3RagC3PMRoDA/fx05/7LobHxnD96FHE5XK0YTtp1NvrwtRUL3I5EnJ5GoOD3Cod6nS6mtshH1mNBr5vfIP39wKBAK5cucJ7MR2LxXDp0iUMDAywilFgSzV65MgRBJ1OTO/fj+zyMrAHCNRSc8Hhw4erVimsBIPBgHg8XnMgwkcdUmnsVAtuy31e3CZzc3Po6+srOCYejyMYDMJut5ctklAJAoEAg4OD6Onpwfz8PJaXlwvSe4GtOVyj0aC9vR02mw1ut7uhqT8MMbQ4aclLPW/B921fRq98u/F4PioRpLlcDslkEmq1etv7ItfaCslv/iZU164hzoFkLnXNt194AadOnSpJbjMpai0tLRU9/8q9AxmCVJhKIS0SFXxejVxNJBKYmZnhnS7JeLAV+6ztNrgWlAgEAkilUrBarRAKhZzSivPBWDIwKZI0TWN5eRkPHjwoOxcwRv937tyBxWLB/v37y252MBYIV69erbj+rkSUGo1GHD16tOZNs0gkgtXVVdjtdkxOTu6p5/wkIpFIQKVS7Yn16m5Bo9HsmG/kZwmMXQdDYlMUBZPJBL1eD7fbjUwm89h5dD9uaJJhjznEYjECgUAzd72ByGQyiEajSKfTIEkSUqkUEolk22TEkE8LCwtwu90Fn5Vb1PJNqxkcHGSrZOl0urILN76LQ5lMBpPJBIlEglAohImJCd6Lp0gkgvfee6+k6oBPmlU6nWYXkY9ql22nPJGkUinMZjO6uroaWhqdq+LP59Pi3XdfwOrqlmpoeroHhw/fwvj4ASSTIiQSYhw8eB8KRbgmYoyLn5pO54fBsA6/X4f/Sf0M6CzwruB5nMOb7DUSBI1sVoBsdivdTypNQCJJIhxWgqYBlSqMZ565wqkf9fTM4Md+7G94la2XSqW7Wg48FArh0qVLdXnA3b17FxRFobOzs+DvLS0tGBkZwaFDh+DxePDxxx+zn3Ht9/ntPjo0VLOSpfhczDNcXl6umQwTCoVQq9Ulq7hxBVdVWDXyt5oKqNznxW3idru3kWHAlnq2p6cHbW1tNVe9lMlk2LdvH/bt24dMJoNYLIZcLgeKoiCXy1nSKZ1O71hBgVpSz6ulMPt8PphMppLBKOOd9vDhQ0xOTvIyj9fr9Thy5EjJ319aWsK9e/c4BYDl5i6GGBWmUts+56LInJubg9Pp5BUcMdWzpVJpXamGu4loNIrZ2Vk4HA5IJBLOtgEkSUKn02FxcRE0TSOdTuP27du8VHJutxvLy8sYGhqC3W4veYxer8dzzz2H69evbyOdq8HpdGL//v11V7r0+/2QSqUVqww30RhkMhleCs0nDUqlEiqVqmbPzia2wAha8uflbDbLFh7r7OxEKBRqaBXcJrbjszuSnwBQFFWTGqiJ7Uin0yypVaryklgshslkgsPh2JZeVcqQtdyilm9ajUAggNVqRSaTQTAY5JROVQlyuRx6vR5SqRSbm5uYn5+veQdxbGys7C4o3zSrR71Ab6QnksPhYKt4SqXSHdnB4fqM/H4NkkkhRKItRVAqJYTb3Y5kUoRAoBXxuBgXLjwHi8UNsThVUtlVCVyD2sHBe5ie7sZqwozfxT+FYCUDyy0vbLZFllzQav3QatdhNq/h9u0hrKzoIZMlcOjQHZZo49qPig39q5E08Xgcb775JgwGA/r6+qoWc2gkstksrl271pBiCGNjY1Cr1Whtbd32GUEQ6OjogN/vZ4kjriT9e9bnsT6kxV3rIF4Yu1B2rHAZR8XPUBqNwvGXfwmqqwtZDhVyi6HVapFIJB5J2vBOFdMobpNQKIRUKrVNRUrTNBYWFtDZ2YlYLFbVP6gaBAJBWZJ+fn5+xwp08E09FwqFVdNCgsEg2traIJfLS74/SJLE/v37YbFYMDExAY/Hg1wuh9b1dXzunXfw9tmz2Mgb962trXA6nSVT2nO5HEZHR3n5Npabu/KrTjLKsOLPKiEajSIcDvPabBGLxSBJ8rFPn0smk5ienobdbkd3dzcnQtxmsxVYh1y6dKnkOKr2zshms7h16xYSiURJ4hrY8tt7/vnnMT8/j6mpqYrrGoIgYDab0d/fD4VCgXg8DpqmIRaLa/YWBbY84jo7O9HZ2YnZ2dmaz9NEZQgEgs+sKkqn08FgMMDj8Tz2c8pug/EHLIVMJgOapst6ZzbRODTJsMcYJEk2DfHrBE3TmJ2dxf379ysGAslkEgsLC1hYWIDRaMTw8DArmS/1DMotavODTCm2q6CKF9CRSKRg55v5TWaxzvh3MeW2GX8vpnACsPXSlkqlUCqV7DnrldFvbGxUJOa4LOrrRf7i1R238koDbJQnEuMJttM7hFzPr9UGIBansbm5FVSr1ZuwWDxYXLQilRKAILYM7UMhFWIxKcTiw3j55bc5XwfXoLanZwYGwyqWlqyQSBLIZASYnbVBoQiz5AJz3K1bw/B4OgAQCIfFuH17EJ2dC9BqA1X70a1bw5idtaGzcwEjI6Ps37mSnWtra1hbW0NHRwcOHTpUVxDCFVNTU5xSg7iApmmMjo7i+eefL0vCDgwMIJVKYXFxkRNJ/0bvK7h08xTeJs6CvkkChwGcKT1W8j2hFictJfsEYxzPjNXhsTGcPn8eXqcT/l/4Bd73rNFo6ja/Z6wFqsEqc2PYM4rvbfwkEjIpr2IaldIrS/XrSCRSktRMJpNYWlpCR0dHXamh1eDxeHbkvAz4pJ6bTCZOmwrBYBAWi6Wi+kulUuHo0aNIpVJYX1/Hwd/4DbS5XJBKpbj0678OpVIJvV7P2hAUI5fL4dq1a/B6vZyunQEf1SDfNPZAIMCLDDOZTNjc3HwiUucymQxmZmZgtVrR19cHr9dbVollsVggl8tZ5fu1a9fKEspc3xn379+HRCIpqxAjSRKdnZ1wOBzY3NzE+vo6wuEwUqkUm2mgVqshFArh9Xpx7dq1baSZTCaDwWCA1WqFTqfjtcFG0zTm5+dht9vR29uL5eXlhr1vmvgUEolkx+fMvQitVgu9Xo+5ubkmEVYnCIKAyWSq6LfMVNTdzUyGzwKaZNhjDIIgmsb4dSCTyeD69evYnJ7GkbExTDid6JuaqppCtLq6infffRfHjh2DyWTirFDw+bQFQebT0u2qnOIFdDweh1qtBrCVNpJP2NE0zfp5MYvc/EVTvtl9MpmEx+Np2KJoL1Q2dF6Zwpmr5+HzafGd3Ne2SJZ0EL/a8vuYOums+AwFJlPdZB1FUXjqqaceiVSeqzG7TufHiy++t80zDACuXDkBgshiddUMr9cEggBGR4dhNK5hZGSUcwod16B2cHAci4s2xGIyADQ6OxdAkjQ2N9VIJMQQi9PQagNYXNwiwrZAIJEQbVOslbq2W7eG8fbbZwEALteWhw5DiPElO5eWlhAMBnHq1KkdNSrNZDINT1/Z3NzEyspK2SpzBEHg8OHDkEgkmJqaKtnv89vLv1SohlqMWSqOlWhUhmvXjiEobCnrI1ecdgkA5lde4X2vTLWlepWkXBeWTz28hnPrryOjofBt6dc5n5+Ltx4Dpm/j4EGgBBkGbHkr+f1+OByOAs9ILkin01hZWYHP50M4HEYmk2GDco1GA7PZDJlMVtH/6lGDKRRTDcvLy5DL5Whvb6+a9iYSidDe3o7Iv/yXCP3O7yD+T/8pBjj8ztTVq3D8r/+FzRpT6qvNq3z6CgO+ihSZTPZEqYQYxWRrayvMZjPa2tqQzWaRSqUQj8dZj7GWlhYsLS2x824lfyc+74yxsTHodLqyBCrwqR9fsaojFAphbGys4rXEYjHMz89jfn4eWq0Wg4ODvNQh2WwWs7OzbIElmqaRSqXYeeRJIEV3E0zF3b1ins+k/zKpm0KhcMc8pnQ6XVMR1gCIxWLWK4xLDNmM9XcWTTLsMUYmk4FWq4VQKMTy8jIvX4zPOrLZLK5evYr19XWc+CRQs83Pw/lJoFqNKMlkMrh69SqOHz/OOZe7lpSbcDiMmZkZyOVydgd8L6DedM164fNp8XvBb2KuzY4/8/00knIhjMZ1vOp6Hefuv47z8jMVn+Hw8DBmZmZq3tmjKAonTpx4ZPLlYrP3SgFWKbKqp2cGGs0m/H4Nrlw5Do+nA1JpAqmUCLOzNoyMjDY0dRQAbt8exBbJtbUo+/jjEZjN65BIEkgkJBgZGYVO54fVuoSpqT4wFSQdjoWyZEo0KsNbps/jpZUf4bz/9FZbSBOIxyXsfQC1KRPD4TAuX76M5557bscUYh6PZ0dS0RYWFsqSYcBWYGa1WjE1NVXy8/z24uPvNDw2hjNXz2OuzY7Xe86B8Gfx7AcXoNVusEUPgMJAMy6X46NTp/DjWi34LtflcvmOpfKVwlumz2OuzY5r9hOQxuKc0yT5zPVM375jMAD//J+XPefa2hpkMhnn9KdkMomJiQnMzc2VXUgvLS1h+to1HJ+chKS3lxPZ06hiHOWg1+t5FbeYm5tDT08PNBoNp0IjKYcDi//lv3A6d3BmBgP//t9zXheUQrV5tZZ1AR8yw2g0IpVK7ZnAvZHY2NjAxsYGxGIxxGIxJBIJZDIZtFotaJpGNpvF5uYmkskkHj58WPFcfN4Z2WwW4+PjeOqpp3hd7+LiIm7dusXr+fn9frz//vsYHBxEF48KqTRNw+fzwefzQSqVQqFQQKVSQa/Xs9XIm6QYd2QyGaysrLBkYjQaRS6Xg0wmg1AoRDAYRCwWA03TEAqFUCqVbDVSiUTS8OtJp9Nwu93weDzY2NgosCwRCoVobW1Fe3s7LBZLwzZshUIhKIpqKg0bAIakfpTrmSbKo0mGPcbI5XKIxWKQy+UwmUy8ZfyfZdy5c4fdmWMCtQmnEwt2O2c1CU3TuH79Omw2G6fj6zERNhgMCIfDUCqVu/4iSqVSnHemdypwYgIIiSQBMZlCIKFFMKjC65pX4bDPY2rIWfH7crkcx44dw+TkJB48eMCLSGbSblpaWuq9Dc5Qq9WQyWRsu9dCXDEkWSSixMpKG1KprVTKzs4FANwr33HF8rIJ+YqvtTUT5PI4dLoNSCQJ5HJbn33taz/Ad77zZSwudsBqXcLXvvYDAMDFi6cwPe3AIesYTgvex5tHXsKf+L+OXxv/d3gmdBmrXQbcwFOIxyUF91EPwuEwbt++jWPHjtV9rlIoRSI3opjD6uoqqxQtB4VCAYIgqvZ1Pv5Oo0NDiEZleD34KoJBFX7O/2f4kvevAQBpkYjtm8WBpkwmq2nnWiaTcTa/rwSuwYmoLYNv678OIpbjPGcDW3N9MNgCr9cEmSxe8XvMeFs4cADVQuvFxUX09PTAaDRW3JDwer24efMmpx3n4bExPH3+PBJnKm8gAKVVTABKKlEroVyfpygKw8PDvM3hFxcXYbPZkEqlGuo/Sfzpn8LpcmGqp6fmlPpqiqNa1gV8glu1Ws1pbciox9fX11kPO4IgIJFI0NLSAqPRCLPZvCfTdZLJJJLJJFtgiCAINp0LAGZnZxuurPB4PIhGo5xV27OzsxgdHa1+YAnQNM16tPKtJApsZRjE43Gsr69DJBLBbDajt7cXS0tLu76e3OtIpVLspkKlSqHFCAaDWFpawp07d2C1WrF///6qRUG4IJfLYXp6GhMTE2WJlHQ6jdXVVayurmJ8fBz9/f3o6uqqWy2m0+kQjUabwos60draCoFA0JC1TBONQZMMewKQSqWgVqvh9/sfianw4461tbWCCij5gdpVnkbamUwGCwvcgnC+JsLAlj+OVCqFXC5nvSb8fj/v6pGNBFd5dC3pH1yh1QZwxH8Tv+L9QyTMUtx6fgS5HAGtNoApqbMiuSCRSFij+76+PrS3t2NiYgJLS0sVd0rlcjl6enrgcDgeeWUXgiDQ3d2Nu3fvAqjP84xRTxV7bXGtfMcVcnkMkUi+ITiBhQUrNjc1MBrXCoI+hgADtkiwmzeHEA6rQRA0vrL0AzxLX8R3hr6CZ8Mf4JnQZXyoOoXbg4fwuX3vYHbWBoPBB4UiDJ9Pu62P8SWb/JOTkFy/jvTP/ExNBu+VUMrbplz78iGSmQq4ldJ2EokEhEIhp3cE11TYuFyOO2eHcdB3H36/BqsjRnwwvaXYq9Q3S3ljcYFEImlIKXuufku1zNkAEAiosbpqRDotQDicQSCgLvtdZtwJstmqhGYul2MN9SORSEnih2/QzWcuKVYxzc3ZMDPTXVC99syZ96q2U7k+f+TIEdbbkg+i0ShWVlZgtVoxPT3dkN32YDCIKz09iJ45UxdRXU1xlN/HrDI3Xpi8gFFp5d+rNM7zwVQLrUR4JJNJPHjwoGwxHSbtcH5+HmKxGE6nE93d3Xu6uhlN04hEIqzCkE/lSD7weDxwOitvvAFba85qY7LUe6r4b+Pj41AoFGhvb6/5mlOpFBYWFqBWq2GxWODz+ZpFuMqAz6ZCOTApvR6PB4cPH67r2SUSCVy7dg1+P/d1dCqVwp07d+D1enHs2LFtRVr4QKVSNUUXDYBGo2kqwvYYmmTYEwCappHJZCCTyZpkWBXQNI379+839Jx8dov4mAhTFAWdTod0Oo2lpSU22NXpdLtKhnHdFWICJ6EwA5+vFXNztprJsGJiQKfzY/VlI75z6ytYHTGix/JpJcHhK5XJG7PZXBBwKpVKHDlyBIODg1hfX0cgEEA8Hkcul4NQKIRCoYBer4dard4xHwYu6OzsxMzMDKLRaN0FCkZGRgsM5yuhVuLt1Vd/iD//868hXx2WywkgEiXQ1eUq2RcuXjyFixdPI5cjARAgiDT+JPfzaGkJIDyixrVrW4qt1zWv4mDbfYzoRtkKlYGApiTpypfMGx4bQ/f581hRKOD7xjd43XM1lNoJLNW+tRDJyWSybJAcDofx4Ycfln0/lArE+JBx+fPaRctzFY8FgLa2NkQiEXg8Hvj9fkQiEWSzWZAkCZlMhtbWVrS1tW0bc0KhsCFFY4RCIbRaLaeggs+czeDOnQOIxyUgSRrxuAB37hwoqHZaCplMhi2nXgmJRAJerxdWqxUul6vg/bO8vMxbfcJnLilWMQH0tuq1XNL8RoeGIEylIEylII1GkVKpcOTIkboCxY2NDchkMtjtdszMzNSdAra8vPxICsEAn/axE1eucJqriital4PRaMTGxkbZd/bq6ipu3LgBcmMDT3HYMEgmk7h37x4WFxfx1FNPcSbldgPMvJFKpVjFGF9U93vzVSXDMpkMbt26VfW3mPeUMJViq4yWenfdvn0ber2+LlIDAJs+arPZIJPJ9oQP7F5CPUq+UshkMrh27RqGhoZ4pbsySCQSuHjxYs3vv7W1NXz44Yd45plnKvYdrVaLaDS6ba3CqCybSsL6IRQKm6qwPYYmGfYEgKIoCASChqYHPKkIBoN1GQU3IqWJK6xWKwQCATKZDFsBKRqNwmQy7ejvVgPXRZhWG0AiIcXCAqMa6C7pB1UN5YgBqSUJl6VvW1XOauRNOXNmxmC5noBsJ0FRFI4ePYoPPvjgkcrUaw0Ie3pm0N7uhsdjwaeEGI10WgiHo3Q1wOlpB2gaoKgsslkBcjkKG6QO7x06g9OWyzgovY8b/iM4qL3P9qNqnjt8yTzmOO3nPof6wg1uKNW+tfgIlesTqVQKly9frrj4Kg66dkLVycydY8PDmJubK6tGiEQiWFtbw8KtWzgxOQn661+HpqcHIpGI3fhpBGw2G68ddn4gsBWLM0qvxpLogUAAUqkUnZ2drA9cPB7HzZs3azofn+IZ+Uo5AJiZ6SmoXmuVuXHiypWK54rL5UiLRDhz/jwEajXIf/bPeFVHLIelpSV0d3fDYrFwVmyXA591QqPsACrNVcwzcr/4Iqc0X5IkIZFI4Ha7S36+tLSE69evg6Zp1jcV4LZhEAwG8cEHH+Dpp59+pHYBtYAPeVD8HKttpHA59+zsLCdbCeaZC1OpbcVG8vtDKpWCy+XC/v37q56zGuLxOKanp2G1Wtm0yWYcsaX4ayQRlo+xsTFIJBJe60ymEmq9G0HBYBAff/wxTp06tW1jVyQSsTGH0WhEIpFANptlvdB0Oh0WFhaaKZJ1giRJkCTZbMc9hiYZ9piDMTScm5tryi45oF6Jb6XFEUVRDfOloCiqpDdEKpUCRVGw2+27tpMnlUpZkq4SdDo/urpcSCaFkMujiEblmJuz8g4W+BIDlcib9vb2R2Z6vxNobW3F0aNH2SCm0XjrrbOYmbGjq2seL730Tt3nO3ToDjweplokDYBAMKjEj370Ivr7p7ap07q755BYkuHr2W/jf+DrSCkFOHx4DKdPXy4bcFbz3OFL5jHHH06nwc0NkDtEIhEn9W4tPkLlSOo7d+5UDcaKg65ayLhqKJg7OVTsHB4bw6nz53E+Hsftn/kZnDp1qqG+PxaLBePj4zuiph4cvIe5OQcyGQoCQRaDg/eqfockSV5+TF6vF52dney74MGDBzWvAY5ev45nL16EMJXCxecqK/uKlXLF1WtfmLxQlVghSRLLn/scpmw2tP7szyLXACKMwezsLHp6etDW1obl5WUAW0TxxsYGq0LMZDKgKAoymYxNm1er1QUkE1dSoJHEcaW5ihk/UzYbuPRYk8mEWCxWsk/4fL6Cd0j++OdKjCaTSVy5cgVPP/0060e4l8DcW6XxnX+v7rh123OstpFSbbzRNF222EVxOzPPXhqNssqwuFzOKsTyn8fc3Bz6+/sbkqqayWQwOzsLnU4Hq9WKTCbDbho3auOhUUgmk2xV3GQyCYIgIBaLoVarodVqG2IUH4/HOSn56sGtW7eg1Wo5e1dOT083bOOGsYnp7Oxk/2az2SCXyxGLxbCwsACCINDa2gqhUIiOjo4CUqyJ+iCTyZqVIfcgmmTYYwyJRIJkMlmxWlQTheBSbYpBqeC70uLI4XBgenq6EZeJ/fv3lzVmXV5e5lVtq9EgCAJ6vZ4TsehwLGJ6uucTQmRLRVBsslxt8V0LMVAKYrEYg4ODNX13L6GjowMCgQA3btxoaCD/1ltn8fHHW2mIPp8RAEoSYoyxfXf3HE6fvlzxnDdvDiGfCAOAbFaM6ekuLC7aAaCAEDt9+jJ+avEv8Msz/w1dXTNY+dn2T66nfMDJ1dcpfzxbpItVA75aU2vykUwmsby8zC7guS4m+foIkSRZcr4IBAJYXCytwstHcRBe75grNaZrVeiNDg0h/slmz5e//GVe11EKjIfLw4cPd8xWoKdnBufOvQG3ux0Wi6dqiiSwNT/xIRSY++ju7oZcLq9bCVUrismxUenQ1r/LPGebzYbh4WFQFIXU5z7X8OvJ5XKYmZlBd3c3crkcLl68iJmZGU5el2q1Gna7HXa7nfOaaieI41IYHRqCXC6H+md/ltPxKpWqpFdWJpPBjRs3CjZT8sc/11RNYIs4eOeddyAQCKDX62G1WtHW1rYn/MSY+6tEMOcT9GO6we3PsddfsQ2q3WcoFCpLqpbbWC2ei0sdl0wm4ff72dS1RsDn82FjYwNqtRpqtZpdY9I0zbZl/n8zaci5XI79O6PcjUajbDZDo65tcnKSLRRTChRFoaOjA729vTX5DjK4f//+jgsL0uk0JiYmMMThXcgc20g8ePAAg4ODLCHHxJH5cyRjxeL1enesIuZnEQqFohmv70E0ybDHFCRJgiCIJyLPn3mpPooFFJ8qiKWC73I7t9JoFEc++ADikRHcr1DliwtsNhu6u7vLfh6Px+v2i6gXFouFExmm0/nR3T2NVEoInW4D6bRgW7BQarHn82kxN2cFQMDhWKjJxDofAoEAx48fb0g1n70Ak8mEM2fOYHx8HIuLiw1Ric3M2AEAFJVDNkuy/58PxtOLpgGPxwoAZQkxn0+LYFCN7SliBAASQBazs7Zt6rDgT6hxfuwMUk4Rm27l93dXDDir+ToVj+dvyb+FM1crB3zJZLLk37kgkUjg4cOHZU2puYCPj5BWqy0Z9FUj58sR0bUaxzMoNaYrzZ3DY2OYcDrRNzW1TSnBYGlpCX/1V3+F4eHhmhUAiUQCN27cKJmiWYmUryU9vqdnBhrNJvx+DXw+bXUC1ueD+o//GOEvfYlz4QamgIvf769rDrh+9CirRqkV+W1UiUDo7u7e8YqEmUwGV69exejoKK+gfHNzE2NjY7h//35BwFLp+Tdqs6YaRCIROjo6EOVAmKrVatZEvhjT09MV10G1eERmMhl4vV54vV7I5XIMDQ3tup0DU4yi0js//1618cLnyCXdt9p6olKqbXE7l1M+TzidsM3PY6LIm2xjY6OhZBiwtRbf2Nhgr5uiKFAUBYIg2PQu5r9L/Y0kSQgEAhgMBpjNZmxsbFSselsN6XQaY2NjnDZ0stksFhYWsLi4iL6+PvT19bHXJhQK2Wtj7ieVSiEej0MgEEChUKClpQXxeLzibzXSJmV+fh4nT56sqkBdXFxsODmXTCZZj0W/31/RByyTyWB5eRnd3d1oaWkpWQSoCe7YCxsFTWxHkwx7TMHsxnR0dMDj8TxW+cehUAhutxtra2sIhUKsFFskErElvC0WC2QcUmn4gmtgyne3d3hsDM7z56FUKpE+coT1ceGLzs5ODA0NVVQIMLs3XA2gdwLt7e0QCoWcXtIOxwKWlixIpwUlg4VSi8Lz51/A2tqW19jMTDdefPE99PbWproTi8X4yle+glQq9UQVmJBIJDh8+DD27dtXMJ5qNebs6pqHz2dENkuy/18MxtOLJHPIZgUYGxuAs3UKg7fHcOfQEMwHPyUZ/H4NFIowYjEZPiXAGGwFmp2d29UsDAmSTwK5e611BZzF4/kt0+chPxOrK/gvh0ZUoMoHl+DUarVu+1sul2PTxMqBIa1s8/N47dy5bYRYrQoXPgF1/jU4XS4A5Uk/JjA4fvw477SseDyOixcv8lZqVPusHPgSsMNjY+g4fx4rFMWrcEM8Ht+mHOAbtDXCKJ5LG7W3t0OtVtf1O1zgdru3qZ/4oPi9Vune6iWOuUAoFOKVlRVY/+APsCISVe0fOp2u5Nogl8tVJcjr7QvRaBRXrlyB0+nEgQMHdi19knn2crm87Fol/1518sLnyCXdt5rlQiXSMf+3Kymf+6am4HS5sGC3F1Q7fxQpa9lstmYVi0wmQ0dHB6RSaU2b9rFYDJcvX+Zt2E7TNB4+fIjNzU288sorMBgMBco1JnZiiDGappFOpxEOh3H79u2Kc0atlbVLIZvNIhAIQKfTIRQKQS6Xo6Wlhd3oXlxc5PQOrxU3b96EUCjkdGw6nYbH40F7ezui0eieS599nNAkw/YmmmTYY4xEIsG+cMqZpO4lRCIR3Lt3r+zknkqlsL6+jvX1ddy/fx92ux379++HWCxu2DWUm/yLgwe+u72jQ0Ow2+3I/PiP46BGA61Wy8mrh4FEIsHAwAAsFgun4/1+P4xGIwKBQN1Vs2oBSZKw2Wyc0kKrBQv5i0KXqwtjYwexudnCVihLJrlVKCuFjo4ODAwMwGw2w+fzPVFkGAOZTIbe3l7WY45Z8DFluLkqI5iUyEqeYd3dc1hasiGb3RpHgYAa2jf8+JX0H+G3Vn4LLkk3mxKm1QbQ2hpCNKpAMilCJrO1yCOILCyWJQwOjlesaJlPqBQHKjqdHy5XF+c0tOLxLGrL4Kqu8mK2lnlnfn6e9Rtp1C5yteBUKpWWnDeCwSC7aC13LaNDQ+icmYHT5cLR69er+kXxvWaRSAQina4YYDDPecLpxILdXpVA83q9cLlcVau45SOTyeDy5csVd+ErEXi1qGX4ErCjQ0NwOBxInzvH+TcYFCtQKgVt9Zq9V+pL+f8uhkgkeiRp6isrK3URYaVQ7d7qIY6rQaFQ4Pjx40hms1iRyRCo0j9EIhFEIlFJSwifz1eX4rUSivvF1NQUUqkUDh06tCuEGKMMIwgCJpOJ0xo5/zlWS/cFUFX9RgUCVdVlQOXN13J9b3NzE7lcbs8G17FYjE1XNhgMJdW4SqUSuVwOmUymoF+mUilcunSpLsN4r9eL8+fP4/jx45w3CKsp0GqtrF0OExMT+MpXvgJgi6iOxWKIxWKQSCTo7e1FOBzmXMiD77zOt5BYKBSCQqEoKNrSBH8IBILHSrzyWUGTDHvMkUwmIZPJYDKZ2BzvvQi3241bt25x3mWiaRpzc3Pwer04duxYwzyy5HJ5yZdAcfDAd7c3LpfD/xM/wZYab2trg9FoxOLiIpvGUgoajQZWqxV2u51X6o/f70drayuUSuWuyZa5kmEAt2DB5erC66+/glRKgExGAJksAaEwDY1msyQZWS4oEwqFsFgscDgcrAohFotBoVDw8ox7XEEQBGsOzTedtppp/unTlzE+3o/1dSNEoiQyGSH+B/11yNVR/Dn9VbS7l1liSqfzs+baq6t60OskXg28gf+e/QZULWEoFGH4fNqy/aKYBMrvQy5XF9588yUANO7dG8DLL79VkRCrRb3Bt0rayspKgfFuI3eRK0EsFpcMiPKJn0r+NG6LBV2zs/D7Wys+D64QCATQarVob2+HXC7HpUuXKh6f/5yvckz7efDgAaxWK2cfk/Hx8YoecNWIy0qEZLnv8iVg43I5xo4eRV8NBT6KSf5yQRujQNFk/Tjiv4nVl42QWviRI1y9jvJBkiSeeuqpHU9TZ9JgGx1s1KqWkkajcF6Zwlumz0PUluE1toRCIbq7u9Hb27tVnAfgpBg0Go0Ih8Ml11o+n6/g2hpB1jPnEaZSePbiRVZlCgBtf/7nWARgGxmp+fy1IpvNgiAI9PX1IZvNliXDyrVDtWcul8thMBgqXkP35csY4vAOqLT5Wu46NjY28ODBAxw4cKDiNewmstkslpaWYLPZWNU6TdPIZrPw+Xy4c+cOgsEg+6xkMhl0Oh1WVlbqrpwIbBXTkEql6Ovr43Q8HxVaKfKpFkLq4cOHoChqm9pKLBZDp9NxUmHVUsSDqRbJt2hLd3c3Ojo6SvoRNlEZra2tkEqlzUIEexBNMuwJQCKRgFqtRiKRaKhpZaMwOztbc5niRCKBS5cu4cSJEzAajXVfi06nK7koKhU88NntlUgk2wysKYqCw+HY2u3/RIbN7FCJxWIolUreZIVcLodOp4NcLkc4HN7V/P2Wlha0trZy3mGqtvi+c+cAolEZSJIGTRNQKoM4dGgMDsdCyedQKihzOp3o7e3d1q6hUAhtbW18b/GxxtraWsnd2Hrx1FM38fbbZwGQIIgcQiI1fpf4NYAg8JTlRsGxzBjy+bQw/tky/kXoXyMMJX53/NcQCGwtGmupvuZ2twOgoVJFEAop4Ha3V1WH8VVvaLVazscmk0ncuFF4743eRWZQPI42Nzdx48YNZLNZkCQJiUTC+p9wuZYfdX8eo1PDeANfROCStuTzqDR29Xo9jh49imw2C4FAsKUG+0QJcufOnar307q+js+98w7ePnsWGxzJsGw2i5mZGezfv7/qseFwGDMzlftGPcRlue/qdH4cODDOqhe59L1ayfpi5U25AJpRoPxk7Af4Fe8f4ju3vgKXhVugyKCWfn3s2LGG+xuVwk5VB+WD/LHivDKFc1dfx1ybHd/Wf53TXGcymWCxWNDW1laTN55CoShbTCGfYKjW57kG9sx5Pjh9GlM9PXC6XDj32mtYbmvDsxcv4l2CQKCzE2q1+pEqxGiaxv3796FSqdDT0wOHw4G5ubmy1w/wG/v79u2rej9rL7+M82trVcdKqc0aLmTl5OQkLBYL742bR4loNIpgMAiHw4GHDx/i/fffLzvP+f3+hme5PHz4EBaLpWxBqnxUmzuYvhKNyvCd6NcKyCcAvAmp9Ceq6VKEVzKZ5LzZXGsRD75kWHHRFq4Vd5vYUvAbjUZOhVyaePRokmFPCJLJJMxmM5LJ5J4abCsrKzUTYQxyuRw++ugjPP/881DVWYK9ra0NY2Nj23aO6/XJaG9vr7gwEgqFaG1trencFEVB80nqJUEQCIfDmJqa2vW8fYIgcODAAXz44Yecjq++6CSw1YRb6Q1a7QaOHLld9nzFQVlnZycOHjxY8thwOAyKoiAQCHa93R4VajVPZ1AuGGJSG2dnbejsXIBKFaqarqjT+fFG648hFFTi2+TPgs4RSCTEIIhcTSmwFosH9+4NIBRSACBgsXh4fR+ofv/j4+M4evQopwBuYmJi20K6ET5MpVBqHFULICpdy2LMgreNZ9HSEgIR3HoexWbv5cauUCjEyMhIWYUWF0/Dz73zDusV9t2f/umqx7PXvbjIKSDlElDUQvAw/WfeYsFUT882g2ufT4vx8QMgiBzGxzXQaDar9vNad4y57jYzCpTvy76MhFmK1REjpOCnDKulXy8sLMBsNu8oGRKLxTgZbe808sfKn8h/Dg81vbhgeB4EuM11vb29NSvhtVotMplM2b6Q75uV3+eL50I+SpPisXPutdfgdLmwrtdjqqcHD3t6sHHhAqRSKTo6OtDV1cWJmGgUQqEQQqEQBgYG4PF4OKsoK4EhLKtB6XDgHY5jpXizhulHwlSKLW5R6j318OFDPPXUU5yvfTcwPz+P27dv74qaKJfLweVycarcWG5+yi/yAgBvKT8PYraQfNr6fmlCqtxao1qKK1eiqtYiHrUUMmHsbEwmU9VNpiY+hUajYcnPJvYemmTYE4JcLod0Ol1W+bQbSKfTBWlD9SCbzeLmzZt47rnn6lpQSyQSWCyWhi+au7q6Gno+YEsFptVqoVAokEqlsLq6uueUf3q9Hp2dnZidna16bLVF5+DgPczNOZDJUBAIshgcvFfxfPlBmc1mq7rYyWQykMlkFdOlnhRkMpmqVZwqLbaZYCiZFCGREOPkyY8KiK6RkdECvy/ms0pqAtIA/M7crwOfWNzRNLFt4cZVjdDTM4OXX36Ls2dYpfsHSpOzS0tLMBqNsNvtFc+TTqdLKg7qQaV2aLTirNRCurhtyv3miRMnKga2mZUVnLh5s6K64e2zZwEA3zv6U5ic7OacYhKLxRCNRtnU9FKgaRoeT3WitBaCh2kjRg2Tb3AtjUZx/PIEFpNt+HzqHXxf9mVOREg4HK7JB0itVnMiHvMVKLParh3zuSrG8vIyPB4POjo6duw33G73rgUa+cEuM0besz6P0Ssj+BFeAhYAg2GNU5Baj0eqVqvF+vp62c/z+1V+ny+uWMtHaVI8dl47d45Nm8wfF/F4HC6XC9PT0+jp6cG+fft2vKpoPgQCAQ4fPoyPPvqooJ/kX780GsXR69cBbFVYLTVnqVQqHDlyhNM6VKFQQKVS1bTmYPqRMJWq+J5aXl5GMplsqLduI8H4f+3m2tXtdmNgYKDqvCqVSkv6ixW/D0W+DFomg3jV9Tpe17zKjutyhFS5tUa1tHGhUMipUFUtNhBSqbTm8RcIBKDX6yGTyZopfxwhk8l2xd+5CW5okmFPAJjSwRRFFXhC7DZcLlfNle1KIRAIYGlpibPJfDns378fHo+n5io5xejq6oJSqWzIuYCt9EODwQCKohCJRPaECqwSBgcHEYlEqqbkVQs4e3pmcO7cG7wJDo1Gg5GRkaqL00QiAblc/pkgwzY2NqoGhpUW23NzNiwtmRGNKkBRGVy5cqKqsqWamkAsTkAmi31S1YmEybRScIzPp8W7776AZFIIsTiNF198ryohVgsJVnz/lUile/fuoaOjo2K6ktfr5TWXVFKkMR5Dvxf8JoLClpLt2GjFmUW6iG/Jv4W3TJ+HN92Gu3f3I62ngDOftk2536xUGZCmaRy8ebNqCtKGXo//93P/sCL5Wg6MqW85hMPhHTMMr2T8Pzw2hjNj59EmX8az0Q/hb2nFxOC+qufMZrMIhUK8Ky7y2aXfSbP3Srh//35VBXU9qEQC7TSKg92rJ09icdICiSSO7u4Z+Hyt6O6ertruFEXVrJqSSqUQCAQVSYdyFbqL58JalSbAp3OFNBpFWiTChNNZYCJP0zSmpqawvr6OEydOcPb9awTMZjOOHz+O69evl1xTDY+N4dmLFwEAaZFo25zV2tqKEydOQCQSQalUsh5AjFm/3+8v6IcEQaC7uxu3b3+qcOfq1VbcjuXeUzRNY319fUeJ5lqRy+V4FfHZKaRSKWxublbNzmhpaSmZwlk8PnQ6P3615fdx7v7rcNjncUc3DAD4/OEfYeDWHdw9PAipLln2+wyqVSMlCAKtra1VNzaZa+Izr9eaqQKALXigVCqbZBgHiMViiESiZlrpHkaTDHsCIJVKsbGxwU74ewG5XG5HJLTT09N1k2EymQzDw8O4efNm3dejUqkaZmDa0tLCVifa2NjY1cU9H5AkiRMnTuDWrVt1qxKLCY58eXrf1BS7mGAWk0mlkhMRBmwFxnq9Hl6vt65rfBzA5aXLLLbjbjGWg2bctQ5CiiR8Pi3Gxgbh9+vA+ILFYuGK6gCfT4u7d/cjmRTBaFwrqSZgUhsBGgCBoaF7BZ9vGe0bQJJZJBIS3Lu3D889V9l8vR4UKwJKBSipVAoLCwsVlZ98NyAqKdKGx8Zw5up5zLXZ8XrPOV7+H7WC+c34sBR/f/4/AaBxDwOIvKxEj7zyHJ5IJCqSUWPDW0FCfhBQqq39fg2SSRECgVakUgJO5CuAqkRXvYbIlVDJ+H90aAjRqAz/bvqbOJW4iu+kv4q2j1fwt+b+ElMnnRWD4FgsxpsMMxgMe36XPhKJYH19varpeK3gs8nBPGuSpJHLETVX1mQw4XTCNj9fkCrLEErptAAqVQQOR2kfr3zo9fqaqwOaTCYEAoGKmyBM8F08BksVK6mmNMkfL8Vp1cCn46NYdcYgEAjgww8/xLPPPst6fKbTaaytrSEQCCAWiyGXy0EoFEKhUECr1bJWEfXAbDbj+eefx+jo6LY11ujQEISfpFHmz1kkScLpdKK/v599Pu3t7YjH46wi0WQyQS6XbzunzWaDy+Vi5yIuHmWFc1F1LzO3272jRHOtYEjPnQDf+ToYDFYlgEwmE+bn57f9vdRm0NRJJ87Lz2Bq6NMx/8LiBZwZOw+93o+rlurFRapVIwW2+hkXMoxvQYz29vaqx5RD0wieH5LJJBKJBCeVXxO7gyYZ9piDIAjQNM1psnyU8Pl8O2Jku7GxgXg8XndVKpvNhlgshgcPHtR8DplMhpMnT9ZkcpsPkiTR3t4OhUKB1dVV3iWP9wIoisKRI0dgNBoxPj7eMEUgs3C0zc+zvkIA2MVk9h//Y87msYFAAEajEXq9/rEhGmsFVyWhz6fFpZun8DZxFvRNEp/Hj3D81hX8MHQGwNbCmqZJbGzoQJKlg6xPUyqFWF3dKnIhFqcK1AQuVxfc7nYMDY0hHJZDLo9Bo9ksOhONbJZEPC5FLkdierobBw8+eCQqlkoBitvtRmdnJxKJBNLpNCiKgkQiYVMM+FS98vm0+EvlTyB6QlawiGYwOjSE9KYAksUECH8WNMVPlVELmKDvu5GfAt+iBF6vFz09PSU/E2xu4sj4OK5/sjgvrjoHfNrWWm0AiYQYqZQAIlEGEkmcEwlYLfjjNQ54mh9XQlwuxx9rfgFjsRHcFB4DcsAvrv0xzk2/jvPyMxWD21qUbCRJoq+vr0CBshexsrKyY2QY13YrnK9MMBpXIRancODAeM3EWN/U1LZU2VpSl6xWK6/fZUCSJKRSadWUYKPRCIIgOBEylZQmxePlW/Jv4czV0uerpMANh8O4ceMGhoaGMDExAbfbXVFlK5VK0dXVha6urrrWXUqlEk8//TTW19cxNzeHtbU1dr2abxkgl8tZn7P8Nafdbkc2m8Xi4iJLPkaj0ZIqN5IkceTIEXzwwQfI5XJVFcm1zEXLy8sNyZpoJBKJBCYmJnbk3LW0EZf5wWQyQSKRcFq/liK4+FgYqNVqTpseFouFU2EQPoUgJBJJXQWlstkswuEwlEolSJLkZEXwWUc8Hn+kXolN8EOTDHvMQRDEnsxD5uJfwhdMMBXq64OUQxWxaujv74dEIsHY2BjvNtTpdDh69GjdpJxEIoHdbkcqlcLk5OSefJZcQRAEbDYbOjo64Ha74Xa74ff760pHLZeKRBAEqL/9t2HmmRowPz8Ph8OBeDzekNLdexVcvSCKvWEGbt3B18a+hweiPvw2fvOTo2hIJHHkcqWJB+YcRuMWwWgwrGFg4D67OHW5uvC///cXkM2SAAgYDOvIZIK4dOlUwSLW4VjE2FgYwSAFsTgJpTJSlyqKz85xpUWs3+/H66+/vq0fq9VqmM1mzruj+Qv4j+mn8HT8MnTywuuKy+UQqjP4lRt/iBZzEB+dOrnjZCCzqFe5IsAEwasogdvtLkuGaV57Df1vvol0Oo3RoSHWWPuD06dx/syZgra2SBfxrzT/Ar+T/TXE5VKIxWlOJKDdbkdLSwsoikIsFtsWxHBV2dRajasyCJBkFppsED+b+f/wpvwlHDjxoCQJmo+NjQ04HA7ev2a32+F2ux8p0c9XnbHbGz2Ml9t4th8+gR4ADYEgg2RSiCtXjkOtDtZEhpabP/ikLslksprVGkyVsmoBs1gsRnt7e92+g8Xj5S3T5yE/Eyt5vmpp3SsrK3j77bc5+b3F43GMj49jdnYWR48e5VXxtxgEQcBgMMBgMEAqlUIsFkP8H/8j9OfPo7u7G9Q/+AfQaDTw+Xys0losFsNoNEIsFmNmZqbgmkUiUVnyXaPRoKurCy6Xq2p71DoXjY+Po729vWZlYaMxOzvbMCuSYuzMfL21burt7eVUBbkU+FgY7N+/n5OSTyAQoL+/v+o18RnT+/fvr8uvLxgMIhgMQiaTwWazYXV1dU9buewFbG5uQq1WI5vNPtZx3pOKJhnWxI6AT2403xLe90wmoAFkGAA4HA7odDqMj49jeXm56vESiQR9fX3o7OysW5JOEATsdjsCgcCeU/bVA4qiYLfbYbfbQdM04vE40uk0lpaWeO8UlktFiv69v1dT0YJEIoHNzU3odLonmgzjugNV7A1z9/AgZLI43ph7FcRKDjRNgKKyaGkJIxRSwufTFnh8MalGiYQUPp8ONL1lrp8/jicnu5FISCEUppFMihEKKWC1urctYnU6P5599kNcuXIcEklym7qMD/KJp3hciu7uaTgcC2w6z3vW57EYs7BzTrVFbP6iPj8d4SGPtHRmAW+VufHs/PuYWO4DShSNY1J12uCFRbqIOB7NbmItRQkCgQAymUxJlUbg3DkEAgGM6nQYHhuD0+XCVE9PSWPq4bExnBk9D+mJOL5v+zJnckWpVMJgMLBpSpOTk4XPiuNmRT0eSeXgcCzgwYN9+Ir7u/hX9G/iX+d+He8denEbAVqMWlNPCILA0aNH8f777+9I+ko9FQcZ7GSla4lEUvG+pdEoS8iumk34o5a/g9bcBn5u9X/iu5KvAHKi5uC6ET5+3d3dNRMZYrEYAoEAJElWDbT6+/vxrsdT0/UyfSBuFeMBvZ8dL6K2DK7qKp8vv/8AKOhLfAsf0OvrSP32b2P1b/9tGBuwFozH41sZB1/6EuRyOWy/8isgDQZsbm6yar1cLgeKohCPxzE3N7ct+JdIJBWJaK4G97XORbFYDF6vt670t0ZiJwt51dJGTCpuNXR2dsLtdu8ocW+1WjmlSDLo6urC8vJyxf7FdQ4ym82w2Wycf7sSmA2o1tbWqp7Bn3UwKdXt7e0N9dJuojFokmGPOUiS3JN52zuRnsIsoiJPP43SWoTaoFQqcfz4cUQiESwtLWF9fR2RSATpdJpNP1Cr1TCZTDCZTA2rgKRQKPZkimsjQRAEa9qrUqkQDofrllTbbDZ0dnbW/P1QKFRgNpvL5RCNRtlddbFYDLlcvuf8N/igkjFrflCi06EglUeqS+L7sS+DiuVwQPcAy8smaDQbiMdluHnzMB482I8vfOEtAMD58y8glRICIJBKCbG5qQZFZXHz5kiB35NcvhUAZ7MUtpQY2W2L2HxC/ItffIuX2qQUGOJJKExjYcGGVEqIpSULfp38Nzgzeh5j+gG83X62JhUIn3SEfDAL+Gfn38c/Wv59vLbyKu4MDG87Li6XIy0S4cz58yVNnHcSPT0z0Gg24fdrEHeL8cLihaoeJJFIpGS6R1ajQeYf/kNk33qrYNe61LmYz6eGnOiVT3O6VmY+Ybx4ent7oVAoEAwG2WPUajVrJVAJtaS0VYNO58e+fffxdvYsTLlVvKM+A7N/peq561FTSCQSnD59GpcvX+bll8aAIIiy1ZaL+30t6oydUooAW56bldZC+YTs6jNGDMfG8GPSv8FXR7+HjmEP/k3u1wvmJb4ePJVQ7VwymawmNSCw1aYTExNwOBzo7OzE8vJyxXZQqVTo7++vySKC7QNngOjTCl7jJb//AKhpDi0+13kAq7/+6zAajbzPUQpxuRyzX/oSKL8fkmiU3dSVSCSQSqUIhUIl+zBFURAKhRV961QqFadrqGcu8ng8e4IMSyQSO7rZWEsbcbXTIEkSx44dwwcffNAw8j5//EstFgwPb3/vVwJBEHjqqadw8eLFugpAaTQazpVQuSIWi5UtzNFEIVKp1COtoNsEdzTJsMcce5UMqzVNi0sJ7/1VKrDUCoVCgb6+PvT19e3I+RmoVCoYDAZIJJKSlWueVDDKhZs3b9a8a+hwODA8PFzXyzwajYIgCLjdbiwsLMDn821b4AoEAhgMBthsNpjN5seSGJNKpSUXc8VBbXEqD0PaUFQGB0z38RPBv8L/s/bPEaTUCARace9ePxSKKNbWDBCJUohG5RCL41AotgKHVEpYMI4PHryP8JwCr268gdcNr6D/6ckCb55ShHhvLzdCpByYe/D5ttJodLoNhMMK/E701zCvseK/p/42WoWbSKcFvFUgtaYYMQv4ieU+vLbyKqZObk+XY0jBuFXMVnPMJwoDATXvaqt84HJ1scq8I8GbOOOtHrBWSs0SCARwOp0YHx+veI5alDXF/krr6+toa2tDS0sLS+YIBALodLptO+qlyImdqLLocCxieroHv5f6JkTpNA5oH1b9Tr3pJjKZDM8//zzu3buH2dlZzt9raWnByMgIaJouSYY1ouKgUCjkfD18YTAYKhZHyb9+qTyJXkzD3WHBed0ZuIcseDpeGFwPX6lMetvt9pJm26VQjUA/dOgQZw8spnogkxKbr8KnKApGoxEdHR3Q6XRllZF9fX0IBoO8N6by21An5zdeGMWrMJXCvU+KDnGZQ0uN1fzryF6/jrNnz3JWXnFBNpstaNdEIlFRzaFQKJDJZCqq8hjz/0rEfMFGVS//uWgn7ElqAV8fzVqIPz7ztVAorFq5MR8ymQzPPPMMLl++3JAKgMz4l8vlkH71qzX53YlEIpw+fRoff/xxTSoss9mMI0eONHwOTiQSnInGzzpSqRQikQiEQmEzrXSPoUmGPeYQCAR7Mt2r1jQtLgvqx92EsLW1FWKxGKlUqiaz5McZjJmsXq/HvXv3OFdWEYlEGBwcrNlgOB8rKyv4/7P358GRpOd5L/pkZu37vgAooAqFwtIrML1Nb9M9M0SLHJHDIWlREhWSxWNd++rEsXVsWeHwsX1D0g3Z91xf++heW+GjEyHbEkMiTVLScGxySDan2T096Jnpnh6gVzTWwr7VAqD2LTPvH5jMqSrUkrVh6clfxATZhVy+3L/v+d73eW/cuFFRiMzlclhZWcHKygr0ej2GhoYa8ifZS7a2tnDnzp2SQpgyHoc0k8HNK1fKDkTyZ12/Pv89vPHkB1il2vAfZP8QDEMiHtdAo/lUgCdJGhIJjUxmZzBiMGwVPMcWSwj/quOP8MbCD3DixCM88BXOijbT/yN/MHH58nvw+zsxM+NDNitBKiUH1Cz+1vFVhKfNYIIkdLpYzSlxjaREWSwhwIKSEWH5ouBT9ijilzVAEvxv29t6sAHgN+hv4S8ffAP4IgoEMa5IQSmhrHhAWWqAGQyaMTJyAdvbOiSTOXxX+3dgH1zD0mBlU+ZqqV0+nw/Ly8tNFf7lcvmu6NBwOIytrS309vbCYDDwlZXtdvsuMaze6L5aUMbjePXjUXxEv4ClbAcyGTk2Nw1V7+3t7W3QNN3QDLJEIsHQ0BC8Xi+mp6exvLxcVrS0Wq3weDy831C55eqpOFhMpcqjjeJyufDo0SMwDFPy/i713Ob/VizuVBK9ZTIZXnjhBQAQJIhV2taJEycERzaFQiGMjY2VrBqef8wrKysgCAK9vb3o6+vjB8AMwyAQCCAcDoOiKF6cERoFV+ndVyxqFP87qVZDksng0vvvQ5LJ4J1f+AVBx1zqWS1oRyaDJ0+e8NdjPzAajVUjMWUyGRwOR0XBtvhYSwlFla5VIpHA/fv30dvbC61W2+BR1Y/Q4lnNLlxSjo6OjppTkDUaDV599VU8ePAA8/PVK8FW4uGpU3A4HDD81m+BaUCMkslkuHTpEvx+P54+fSpo/KBQKHD06FF0dXW1ZFI3lUpBIpGUnXwVKYSmacEpuyJ7hyiGHWIoikImk2lJ1cZGEToLU0+HupYZnoMGSZLQaDTIZDLIZrOwWCzY3NxsafrIQYMgCH7wNTs7i/n5+bKCrk6nQ1dXFzweT8MzWizL4smTJ5iYmKhpve3tbdy6dQvHjx8vaxZ+UODK1ZebdRoaG8PVW7dwfXi44qCHm3Wd7OjFt5O/gu9M/TIIsFAoUujrm8KjR0cRj6uQy5Fob1/DqVP3sbWlB8DC41nY9RyXKkPO0Uy/pvzBRPKiGi7lAn5r8z/jbcfnEVdq8PjxMWSzUthsG7yP2F5Uq8yn3GCmlCgIgP9tddWB38r8Gf4g8wcAgJuLV3jRa2rKix/96AsAWDx6dAKvvfZ2gSBWPMgqNcDk9s+yJJJJOdaUjh0D/yoeV9V8uUiSxIsvvtjUtJMTJ06UfB8wDINwOAyz2cwLBqW8Xxo1EBfC0NgYhu9cx5S1B/+O/KfIZCQYGblQkEJcjkQi0ZTBrE6nwwsvvIChoSFEIhHEYjHeODyRSECpVO46jzKZDFqtVlCaZa3RdBZLCZO8JsEJpNPT000ROysJP0ePHoXb7QZJkpBIJJierhzJWmpbBEHg5MmTgrwvWZaF/949KL/zHaQHB4ES7+7iY2ZZFhMTE1heXsbFixcxPz+P2dnZkv3FUuerljTRYlHj2LHHePz42C6Rw/GJJYSjhDWEKRDAL/z0p/jJtWsI5/mDlntW89s3NzeHI0eOlKzm2GokEglUKhWWlpaqLtvb2ys4erGcUFTt3p6bm8P8/Dz6+vowMDCwL4b6zShc0qw0ZU4UrgepVIrTp0+jp6cHU1NTWFlZqSmiR6vVwuVywePxgFAo0AzbdIIg0N3dja6uLiwtLWFlZQXhcLggclGpVMJkMqG9vR1tbW0tTc1Lp9MIBALo6urC5OSkaA5fAblcDp1OJ4qGBxBRDDvESCQSBIPB/W5GSWw2GyQSiaAPRy0dap1O19LZ5VajUqnAMAw/o0PTNFwul+B0i+cJmUzGp6UmEglEIhGk02kQBMF/NBqt1snBsiwePHiAmZn6UstYlsXDhw/BMAz6+vqa0qZmwrIsEokE7ty5U/GZqyQClJqFTqrVmPxyPy5Ovc9HHU1Pe/Hw4UkAQCYjh0w2B59vho9MKhX9Umlg2Uy/puLj4wQJ9XACd05c5P2wmuULVQ/lBjPlREHuN5Uqib+MfwMUReMvZd/Ai667/LqRWQ3+Yeo/4C3z65iPd+LBg2MFUWLF56XUfUCSLEIhM7LZnW7B8eNPqp4jqVQqyC9EpVLhypUrePfddxtO6/d6vRUjRIPBICwWC28mXioirdz9WG/KTilGBwcRj6vw7cVfRiYmgUyWg0KR3BdvLYIgoNfr+XQWi8UCi8VSdvDS0dGB8fFPUzqbNTBttZ/RwMAAlpeXWy522mw2aLVaqNVqnDx5ElarFQ8ePBB8bxsMBgwNDcFkMlVdlvv22L7znYoiSLljjsVi+MlPflJxH6XWrUVQLBY1FhfbS4ocb3/hC7zgVcwv/PSn6J2aAgB8+9d+jf+93LNa3L6lpSX09PRUbGcrsFqtSKVSAvu6FnR0dJQVzvKPNbRUWigScm+zLItnz55hc3MTL774Yl1peY0g5JugjMfx9fnv4Y+zv7MT9Vw0Edas6F3OS7IRDAYDzpw5A4ZhsL29jWg0imw2C4qioFQqodfrkclkkEgkwLIspFIptFptU1N3i6EoCl1dXbwZPk3TfETxXvtSBQIBKBQKfjJCZDecH2cmk6m5YIhI6xHFsEOMRCIpMAs+SHAVBZv9YqynguBBgTsn+bMCmUwGCoUCNpvtM12NRaVStdSEc25urm4hLJ/Hjx9Dp9PB6XQ2oVWNkclksLi4yM8MCumMVxIBKqUr+Hwz8PlmEAya8fTpziwrSTJgGBILC+0lI5M6FEs4cf8BHp46CaWrcjh/s/yaio+veODQCl+oWik3mCknCub/trlpwM3FK3jRdZeP/FLG4/iD+d/HUPIBEAL+HflPMDfXjeXlDH8tjMYtjFlOwpzchEVdunrm1taOwbNcngXDEBAywetwOASnXqjValy+fLkhHxaPx4OTJ09WXCbf74dhGMGzsM1O2Umq1XhwbQhHpiawOWKGQpGEXJ4VFPnY6sFMMBiESqUqO3jp7u7GxMQEL5Q1Y2DqcDhaPpElk8nw4osv4t13321Z+qvH4+Gjuzna2trgcDiwuLiIhYUFBIPBXSKjVCrlfShreW78fv9OqmsVEaSR9O1S69YiKBYL+S7XMh4/Nu4S9sNWa4HQlQ8nkJUSyjg4UfZZb++udP+NjY09F8MIgoDZbK6pbzE0NITV1dWqgne5yZFarvP6+jo++OADXLhwYU8jxDQaDSiKqniM3EQVLqBkBeFmCNpWqxUDAwN1r18MSZIwGo0ls1MUCoXgIgmtYD9EsHxWV1frjsB73iFJcic6kCAEW8OI7C2iGHZI4bzCDnJ6XV9fH+bm5ppmFKjRaJpWEnivUavVcDgcSKfTu85HOp2G2WxGLBY7kMUQDjvJZBIPHz5s2vY+/vhjXLt2raVm0JVgGAZTU1N49uxZ054tIb5dwaAZP/vZqwDIT9pBAiAgkQATEz0AWOh0MUQiGkxM9ODU8n18Y/U7WF93YPZr3oaEhWoRO+UiVxoZILaKalFyxceX/5vFEtrlBzY0NoahlQcYbTuJ0a5BeKJ+LC+3F1yLbFYhQOTZGZzvzFoS/L8rUatxrkajwSuvvILR0VFBaUUcEokEJ06cgNvtLikibG5uYmFhARsbG4hGo3XNvDbTuy6f/AqdQiPO9qLDvLS0BK/XWzJSRaFQoK+vj48OqzYwrRY5RhAEjh8/3tT2l8NkMuHChQt4//33m25SrNFo+OMoNkMnSZKP1GAYBrFYDJlMho90rqdCcTwex4MHDwDs/bus3P7yBan+ycmSVYktllDN93yxUFbqnc+Jsl1zc+idmipI92+kyl69kCQJlmVrSnuSyWQwGo1VszoslhA+f/rHOxNKp09CaanPX3Z9fR0TExNNFYWqQZIk7HY7VlZWyi5TrYJwo/e7xWLB+fPn9yVN9LNILpfb8R/8DHqHkSTJH3f+JIhMJoNSqYTD4QDDMAfS0khkB1EMO6RIJBKsl/BdOEgoFAoMDQ3h3r17DW+LIAicPn360JWlNRgMsFqtoCgK2Wy25MuQZVlkMhlYrdaGjTpFdjMxMdHUQVEqlcLMzEzLq46W2/f7779f0gepEYT4dvn9XVhft0GlSiGRUAIg4HBswGoNQK1OAiAQiWgAEFCrk3jL/EUolEm8pfoinKG1sgOiagNpIRE7e2GIzrWlFkPjvSBfqDilfgDdVAzLyx151yKB7W1ZVZHHYNgGQICmpSBJ5pN/75Dv55NUqfjBcPdf/zWo3/5t0DX4OMpkMpw7dw5erxeTk5NYW1srK14pFAp0dXWhp6enpB9QJBLBgwcPmhJV20zvukbZ3t4WlELXCAzDYH5+Hl6vF0ajcVc6aX9/P9bX1xEOh6sKI9JMBldv3QJQ+vk7ceLEnkZN2Gw2vPLKK/joo48afldyxzhx4QLOXLrET4IQBFHWH4ckyaYc7/j4+IHz4CkWpIDSVYkbicIt987n3nXPensx73YXiLP7MdCUyWR1TUi3tbUJsjh5deEGhseuw2oN4Y6r/u/as2fP4HK59tRixOPxVBTDWinu+nw+HDt2TBTC9phkMgmj0fiZEMMIgoBGo4HRaIRGo+FTVLe2tpBMJmEymfj3QzabPdCBKyKiGHYoIQgCJEkeyCqSxXR2diISidRsWl7MqVOnDk01P2BHrOzo6IBcLi8rgom0HpqmWyIw+v1+9PX1taQ6TzlSqRRu3rzZlFLfxQjz7fpUsFCrk9Bqo7Bag2BZEsePP0FHxzLvU2U0buH27Uv4v3R/f8dQ2TxeYns7VBOyhETsVIpcaZZYVa+hcb3UW+HN55vB11/5Lk5+PIYHLwxC6qRx+/alqiIPwxCwWILI5ShIJDQY5tN7O9/PZ97tLhgMrzmdCH7zmzUfH+dblc1mEQwGEY1GIZVK+RlWg8EAg8FQ9hnz+/0YGxtrmljQTO+6fOpJv8w3Q24lXKp1Z2cnkslkwX5JksSFCxfw7rvv7oq6KRbBbl65guvDwyWfP5/Pty/2BlqtFlevXsXS0hKmp6erimLlnjfu+e7v78d23u8kSbY0gi+dTmNhYaFl26+XSoJUM1DG4zj/3jM8pgfAmqmCd37+u+5Onsk+gD39FnPUK4Z1dXXhyZMnVddtlvcdwzB48uQJzp49u2fnyW63w2w2IxTaG1sCgiDQ1taG/v5+GAyGPdmnSCEbGxtwu91Ip9N7dt33GoIgYDKZYLPZwDAMcrlcQZ9crVZDo9Egl8uJmT6HCFEMO4RQFHWoHrKjR49CKpXi8ePHNa9LURROnz6Njo6OFrSsNRiNRjgcDmSzWcGDGolE8pn2DGsVgUCg6akyAHjD/1rTxOqFYRi8//77DQthldINq83kezwLmJ72IZORwmDYwunT98EwBL+t4hQ+ocJCtQ6/kIidSrPMzRKryolyrTLrbqTdX4v8LYb913G9Zxh3jl8UdC1IksX6uo0Xw0jyU/HzJ9eugaRpbFgsePaJL8iz3l6s9/fD8sYbFdtCEETJ/7i/cV4rLMvC4/FgYWGh6n0+OTmJR48e1XBGhNEKT7l60i/30mA3FoshEAjA7XbvMtSXy+W4cuUK7t27h7W1Nf537t7MF8GKBVsuNbKnp2dfhAquDS6XCy6XC4lEAqFQCLFYDJFIZFdqaKnnTaFQIPfrv47VY8cQ+8pX+GW5CHWXy4XV1dWWiJeVIib3i2LBsFiQagZDY2MYHruOdacDfyH5dcFRmq00Ky+HVCqtSwyTyWTo6+vD06dPK0561BI9VW3yZGlpCel0GufOnduTc0UQBF544QXcuHGjKVExPT098Pl8CAaDBcWWFAoF9Ho9rFYrZDJZE1ouUi+JRALz8/Po6upCLBbjC4UdZLjgEk7YZhgGNE2XfPfKZDJ0dXWBIAikUqmSE3Fi4MPhRBTDDiEURSEQCOx3MwRDEAT6+vpgsVgwNjbGl7yvht1ux8mTJ5tSYn4vIEkSnZ2dkMvlZV+U5aBpGna7HYlEQgynFQDLstjY2MDq6irC4TB/3iQSCTQaDcxmM9rb20tWkitHrZXkwuHwnolhk5OTDaf7NGoQbrGE8MalH+wyxVfG4xga2d0JFyosVOvwNxqxU49YVWpg0QxD41poRGSrp3DA0pITmYwcAItMRoKlJScvboatVvi9Xgxfv46kRsMf712PB//k0iV+G1wHslj84H4v7mAWey7lm9+XY2VlpSVCWK3IZDJBHd960i/3emAfCATKGurLZDJcuHABi4uLePLkCRKJRMH9VWrg7XA4cPz48X01lC6muEjL8ePHsby8jEAggGg0iqfnzkEikcB/6RI8HR1wOBxwOBwgSRKhoaGCbdE0jadPn8Lj8aCtrQ2zs7NNb28t73sh3678dxqAksJJNUFlL9LRufatd9oxkBgX/M6Px+P44Q9/CIqioFKpYDKZ4HQ6YTKZWibGSqXSuifb+vr6sDk1hatvvlmQblovQq5NIBDAT3/6U5w5cwYOh6PufQlFp9Ph9OnT+PDDDxvezuuvv47t7e2WFloSaZx4PI5IJIKuri7Mzs62ZDK6GcjlcrS3t/P2CzRNgyRJ3uR+ZmamYAyn1WrR0dGBTCZzYI9JpH5EMeyQQRAEKIpCNBrd76bUjNlsxiuvvIKNjQ3e7Lh4RlWtVsNut6Orq6vlninNprOzE1KptK5Z4mw2C5lMBpfLhbm5ueY37jmBZVmsrKzg8ePHJdOEc7kcUqkUgsEgJiYmBHvM1SMU7VV0ZiaTaTjNGGiOQXgpD5NKnfBmpShyYk454a0S9YhVpY6pVWl05Wh2dbhqxOMaEAQLqTSLbFaKeLzQX6aUOJfNZnmT9WJqTV/s7+8viD4qRSaTwf3792vabqOUuoflcjl8Pp+gaOd67pv9EJEWFxfR09OD9vZ2LC8vF/yNIAh0dnaio6MDsVgMoVAIs14vyGgUCpqGXC6HyWRCV1cXBgYGoFAoEAwGD3QEu0qlgs/ng8/n+/THX/5l1BLrxLJsy45RaBSw0G9X/jsNQMl3djVBpVVRsEDhc3bn4kUokUYfhFcjZxiG73vF43EEAgFMTEzAYDDg2LFjsNvtTW+zVCqtO1WWJEl8YW0NrqkpTPp8dZ3TfBFU6LXJZDIYGRnBCy+8AI/HU3vDa4TL6rh3715dKe1GoxEXLlyARqPZ9V4SOZisr6+js7MTvb29SKVS2N7e5n2zWmHzUStc4ALLsiXbI5PJ0N3djbm5OZAkCYfDAbVaXXOQg8jhQRTDDhlSqRShUOjAhc8LhSAI2O12vmOSyWQKwp0lksN3S0okEjidTj4irF4ymQyUSiX0ej22t7err/AZI5fL4f79+zVVoRMaZVePULRXH8X5+fmmzEQ1wyC8VIe7Uie82ZEEtWxPo9GAXl+vS4wrd0ytSKM7KPT1TeHZswHkchLIZBmc6voYF0ZG+HNXSmCTyWRNeQ70ej1Ylq363puYmNjzNIRS99yxY8dgMpkEp/7Xct9QFLUvE0EMw2Bubg5erxfxeLxkBDdJkhgYGIBSqSwrAnATdl1dXYhEIlhdXX1uBxAKhaJlUfrN/nYVv9PicRXe1n4esmAOLuUCXxQjfxmOYqGq3N8amfBoVdRZenkZzA9/iMevv46By5ebWoRJKpU2NLiP/dIvYRHAz+12JHO5ms5lKRE0eVH4+f/444+hUCjgdDrrbr9QOjo6oNVq8fHHHwuOeCQIAr29vThy5AhIkgTDMJDJZGJUziEgm81icXERFosFBEHAaDSCoihQFIXFxcV9DeYgSZIXgct9wzKZDKRSKZ/in81mD/TEjkjjHD7l4TMMSZKQSCSCqtAcFmQy2aHO8+/p6YFMJqvJH6wS6XQabW1tMJlMiEajkMlkSCQSglNLn1ey2Szee++9pldR5KhHKNor4bZSRaZaaEZkUylBpFIUUrMjCWrZnkKhwJm5OZy9fh0KhQK3zp7lB5gKhaLi81pPZNV+V5VsFKNxC1ZrAImEEipVEp9f/QmG71QenDYrgslqtVZNaaZpGn6/vyn7q4Xie66trY33DTEYDE1/N7e3t+9b1eRMJoOlpSV0dHQgmUzu8nyRyWTQ6XQVq4WxLItcLodcLgeVSoXe3l4sLS0dioI/teBwOFrq36pOJtGbJ0aXQ+i3K/+dFgya8Vfxb4CYZcDOkPh99e9XfNbzhaoPX3qpIAK+WSJWq6LOzt69u1PkIZPBCEni4sWLTXu+5HJ5QwN72mjE9t//+3iRpjE5OQnjn/0ZPifwXDYj0vujjz7C8PBwyUq9NE0jGAzy1fE4MUqr1cJqtdacrqjX63H16lWsra3B7/djfX29pEiuUqnQ0dEBr9dbsI9wOIyuri4EAoHnagz0vJLJZHb1Xdva2tDZ2QmappFOp7G5uYlIJLKnkyUulwsURVX1M8tms7x/mMjzjyiGHSKkUik2Njae21nWgwZXOjcajcJsNiMajRZEJWg0moZnBothGAaJRAISiQRGoxEsy0Kr1UKv12Npaekz+WJmWRZ3795tmRAG1CcU7UWZcpZlBfueTU15+WqO+Ub2+ex1ZFOz/bTyt1dNfAoGg7jpdmN7eBiLly7h0tmzvH/MxMQEnjx5UnFf5bZfzp9nL/x0WkkoZIRev43OzkVsb+vwtuPzUA8nCganxeekGc+AQqHgv22VCAaDLa3eV478e85iseDMmTO8B1FfX1/DfjjF9H4SnbNfRKNRhEIheDyeXYb6drsd2WxWcGR6JpMBRVF8euXKyspz0X8xm80wGo2Yn59vWZT+8Y8+wikB7xOXcgH/WvbPkUwqce/cWSgt1U2ri4UU7ll/1tvLR4MCn/qK5QtVNE1jeHgYoVAIy8vLeHruHP+3ahAEga6uLjidTnzwwQcF565V3ov5BAIBPLxxA59bXMTWV74C2mise1tSqRQsyzYlUpWiKAwMDCD3e7+HD9RqjAqovtqMSO9MJoPx8XEM5XnixeNxTExMYHFxsWIUltlshs/nQ1tbm2BPNoIg4HQ64XQ6QdM0otEoEokEWJaFVCqFRqOBUqksub1gMAiGYWCz2RAOh5+L98hnjZWVFaysrEClUkGv18Nms6GtrQ2xWGxPKuc6HA6+WrUQPovjrc8qohh2iJBIJDUZgotUhyRJSKVSkCRZ8B9FUbBYLHwaEMMwsNvtYFkWFEUhlUrV7Q8mhPxOCOcn5vP5sLCw8JkL152dna3qJdQMahWKLBZLC1uzg9CCClNTXvzoR18AwGL5QTt+sfuHWPycq6YIpVoLCOw3QsQnfoCVTGLx1i14PB54vV48ffq0ru1X8udppZ9OvdQSrVY8uJK15XDHUnhe88/J6OAgjv/4xyDb2xsaVJrNZkHvNK5Uey3H1Mxovc7OTrzwwgsFUSXt7e2wWq1NS5Xzer17VpSjEhsbG1AqlfB4PJiZ+VRYl8vlNQ8QaJpGMpmEUqlEb28vlpeXD6XnKYdMJoPNZsPi4mJLo93CX/4yrofDVd8nQ2NjGL6380zqnDHey7ES5Z71CyMjZX3F8t+xW1tb6OzsRGdnJ3D+PHJf+xpezmaRTCaxtraGzc1NPpqIEzksFgva2tr44hAnT57E2NhYjWdlB6HPtfKTicqbV67g7tmzAADH22/Def06CIJA8JvfrGv/wE7fsdlI7HZs/N2/i+ToaMXllPE4Xp8Ygfp0DAsJV0Pf7Lm5Ob7i+9TUFGbv3sXJjz/G2uAgpChdaAHYeR+HQiHYbDacPn0aSqWypv1SFAWDwQCDwSBoeZqmEQgEoNVqYbPZ9qRPKNIaEokEEokEVldXIZPJ4PF44Ha7sbS01LI0WKlUCpPJdCA8y0QOHqIYdkjgZkrE2ZDm4vF4eP+T/IpnXGWzaDQKiUSCXC7HXwNuFiudTu/Z9eBm2Lu6upDJZBCNRrG5ubkvkRJ7SS6XEyRc7DVms7nmzl8tsCyL+fl5wVXzFhfbAbDQ6WL4tY2/wq+OfgfXLcOCZ9o5kcdIh3Am9BHWX7Pz1SIbRUjEWj3UIz75/X7B0Ryltu/3dyES0cBiCSOblSAUMvJ+O6X8dOqh2kCvFoGnlmi1/OjITtUiXp24gVHlzj64feZ7Cg2NjeHo9etYM5vrHlQSBAG9Xi+oGh/XiRVyTPfvD2F8vBe/HftTDK9dx+JiOyYvmvDqwo2ahTGtVotjx47B6XTuilggCAJnzpzBjRs3Gp4YMRqNOH78eEPbaCacoX5bW1tTUrW5b1h7ezvi8ThWVlYO5cx7T08PEolEy9M+zX19+OHly1X7GKODg5B+Ep3EvauqvSOKI6EBYGKiB8lOOTBc2hMyn+IBpUQigUQigVKpFOx35/V6wTAMHj58KGj5fIS+14bGxnD11i1cHx7mz8Po4CAoiQTWL34RjdSYTKfTyOVyMJvNvFDfDGw2W9VluOOXXskgK5NhtGMQSajLTmhVuh8YhsGjR49A0zQWFxdx4eOPqxZayGdjYwM3btzApUuX9kTID4VCcDgcohj2nJDJZOD3+9HW1gav14toNIp0Ot3UZwrYsWIQ/eZEyiGKYYcElmXBMAxUKtVnLjKoVZjNZigUCsTj8YodTu4Fmj+A3g8RiqZpJBIJUBQFvV4Ps9mMlZWV59psf35+fs8Ns4XQ09PTsm0ToRCSf/IneOp2IyNw0O5yLePRoxOIRDT4S9k30N8/gcVBV8EylTrEXNrM1xPfw2+v/in+6v6vYMnkwtm7dwEAd8+erSuyJj9i7dGjE3jttbcbEsQKO/v1pSMKFbC5qDJOzNPro5ie7sHWlhFbW0bY7Rswmzd3Dczy2wig5mi7agO9Sn8nSRIGgwHb29ugabpmwZCLjsyPELlz8WLJfY4ODsJqs0H+xhuCtl0KvV7PV4CtBiecVDum+/eH8OMf/wJyOQn+NfvPsU7Y8N2lX8L//Nb/ieFA9QG0RCKBVquFyWRCW1sbrFZrxTQgpVKJy5cv4/bt23ULYkajsaleRs2AYRjMz8+ju7ub963kjIXrnQTiosQUCgV8Ph9WVlYQiUSa3PLWwrLsnhQw4qpLz8/P87+Veocn1WrcevnlgnWFiEXcs54f7fqUPYr4ZQ0s6lDFdbk+EUEQDZ0Ln88HnU6H+/fvC05dAoRPhJRaLqlW4/a5c3ghFoPHWkvt0N2Ew2EYDIamDtw1Gk1VgY07Hmkmw1/nt/peLxu1zItnmU/Es6I+QH4F81LnLD99tlQ/IJVK4fbt23j55ZehbrFfZiQSQVtbmzgWeo7IZDKYn5+HxWKBXq+HyWSCyWTCxsZGw+MbgiDgdrshk8mq+oSJfHYRxbBDRC6Xg9FoFD8ATYIgCGQymUMXbUfTNGiaRi6Xg9Pp5NN0IpEIKIoCTdOHttpoMQexlLbZbEZ7e3tLts2yLOL/8T/i3Pe/j63hncguIZFCf3fjL6B5JYrxQD9crmVM+vp3LVdpgLS25oDf78b/qf6/I+VUYv2UHa+O3cDVW7cAAFmZrC7hiYtY61Iv4PXQWxidHQR8NW8GwaAZfn8Xpqd7oFQmd3X2i2lWely+mJfJyGC3b6CnZxrBoBle7xQslhBGlYMAdgYP+QPLZFIJggAUiurtzafaQO9Zby+65ub4KK18GIbB2bNnIZVK8fHHH2N5ebmu61bchnKDyvdefBFXG0yRFNrZ5YSiat5Cs7NdYBgCJMkgRFvwb/FPoaMi+LHsGj7X9jP+vJW7R44ePVqz2K3T6fDKK6/g3r17iM3N1XTv9fX14Utf+tK+FAeoRjqd5g31E4kEkskkn+bWCJlMBiRJoq2tDQaDAcvLy4cmSiyRSOzZoOrIkSMFXqFCI6JqEcHrMWI3mUzo7+8HRVFYWVlpyL7Dbrfj2rVrmJ2dhd/vFxRxJ9RfjFvOFAjgjTffxE+uXUP4EwFsaWmJrypXL4lEoiV2CX19fbhz507Zv3PHpYzHeXErtPTpdVxft+Hhw6M4ceLJzjeqhHhW1VrgE+5cvLhrcqQU6XQaH374IV5++WXBHmL1wLIstra2YLfbD+Q7U6Q+WJZFIBBAIBCAWq2GQqFAe3s7UqlU3e9bgiDQ2dnZUksbkecDUQw7RORyOeh0OqysrDw3Ysd+cthDZhmGQTKZhEQigd1uR0dHBxiGAcuymJ2dPZARVbXAsmzTQ6UbRSqV4vTp0y3r7I2Pj2PO40FkeLjAxFhQpNAwcOeV2gdIt25dwrvvXgZBAE9iR/DfX/oirrjew6hpd/pNrXARa6+H3sIfJP8A3079CiaxW6irBCcwRSIabG0Z0dMzDXUyhvPvjWBpuLQvWjPM7O/fH8L7759BKiWDzRbC5qYesZgaOl0EnapF/Nbmf8ZkvLdg8MANSKTSLFZXHZBIstBqowgGTfD7uwSJYdUGev2Tk+idmsK82407JSIbAoEA3G53XeJCflRb8uKn5zV/8JUfIdCI95NMJoNcLhc8oBEacdDdPY/JyX7kcjviGUmyYFkSn8/8FEOBBwhO2nDHauWrzEkzmYLImlqrpHFwEWLS+/fRL+Des1qtGBgYgNVqBUVR6Ozs3BMT4VqJRqMIh8Po7u6uWuSgFrjvl0wmQ29v76GKct6r/pdKpcLJkyfx8ccfQxmPQ5rJ4OaVK1Xfx7WY0ddjxG4wGLC0tASWZdHV1YV0Ot3QJK1EIkFvby98Ph9isRg2Nzd5v8xa+zKlRO5f+OlP0Ts1BQD49q/9GoCddDuWZRv6llMU1ZJ7weFwwOl0YnV1teJy+deZu47r6zasr9sBsLh92/jJJAx4UbBtZaXkREolhIqrm5ub8Pv96O7urmn7tRIKhdDT0wOSJA/dZLZIdeLxOOLxOCiKQnd3d10VREmShMfjEVQ5UkREFMMOEVyqJFfhUKQxCIJo6QzWXsGVsede+BKJBJ2dnZient7nljVGIpEQ3NHZC/N3iUSCCxcutKyKZCQSwbNnz8AWDWSqdUSFdlSTajXe6nsdoaVPz1MwaMbHHw+BYUhIJDQIAtjYsPDLF6ff1IrPN4PXXnsbo7OD+HbqV7D4OVf1lYrgIhcsljC2towIBs341dR38I3V7+C6tbQvWqNm9vfvD+EnP7kGmiZB0xJsbAAKRQbnzt2DRhPF1+e/hzfu/ADX1YX7N5s3kUwqMTvrQTYrBUEA0agOFMVgeroHHs98zfdnclGOE/cf4OGpk1C60lWPjfs21GIUKzTyrlhkzGQydQ8ojUYjUqmU4GdcqBfRqVM75tPj471QKlMwmULQaBIIOSy4vjBc9Z4Qup9SSKVSWH7v95Do7MTJX/ol6KJR3lA8l8tBoVDwVbTyxT0uHdHtdhekLB0U1tfXoVQq4XA4mm4RkM1mQdM0nE4njEZjS02UDyMejwfRaBTW//pfd/lfNYNylZSr+UxxEVwbGxvo7OzcVXm0HgiCgFarhVar5X+rpR8zNeXFxTu3MewvFKN/cu1awf8Cn6bs1it+AzsCfSsmHQmCwKlTp/Dzn/9c8Hucu44PHx4FwMJuD+yK9Ks2kVKOWsTViYkJeDyelvatM5kMUqkUrFYr1tfXW7Yfkf1lY2MDBEHAbDbXJIap1Wo+OEAUwkSEIIphh4xcLgeTySSKYWVQKBRVUx9JkoTdbofBYHguX5TcoEuj0bTc5LeVCB0QVarw1yzUajVefPFFwZWP6mF8fLzkLHO1jmilvxf7VxWfp1DICJ0uhmhUh1yOAkky6O6eL7mtfPR6veAoDp9vBvCh5ogwDm7GO5uVwG7fgNc7hXWHvaKwkX9O6jGkn53tAgBoNAnEYiqo1TH8wi+8w/udTXb04rp69/4tlhAcjjUsLbVDpUogkVBBKs2gu3sO2axUUApSPsGgGd0/msE3Vr+D9XUHZr/mhcXyqYF9qWPiBme1Pj/5kXfl2losxDUy4DEajTWlQVutVkilUki2tqqmIZ46NcqLYvnkV9q7e/Ysn2LEYTKZoFAohB9EHgaDAW1tbUgmk8j8zu/AZjBAGY0KimjLZrOYnp6G2+2Gz+fDzMzMgYt4WFhYgM/na8kgl4sSk0ql8Pl8vIAossPx48cx96u/iuuoXeAXkjKeX0mZW16ayfBp8vnv0vMTE9C+8groT0SkYDAIvV6P9vZ2LC4u1neAZWBZVvB7jEtp/4A5gzWlE+s6O5zYiWQMW618RFj++WhU2FU3GB1bCblcznsRxuNxwdfxxIknuH3bWDLSby8qHicSCQQCAUGFABqBM9IXxbDnm0AgALPZXFPVZo/Hg3Q6feizY0T2jubXBhZpKblcDmq1uiVlnQ87bW1t6O7uRl9fHxwOB6RSKWQyGXw+H/9vYMeHw2w2I5lMHhqfklqhaRo6nW6/m9EQQu/xfM8TgmAQCgnzMBKyfYqi0NfXh8997nMtFcLS6XTT/dE4kWN8fAC3b1+C39+16zyZzZswmcJob1+BThfBSy/dLiki5CORSHD+/HlIJHszl8LNeA8MjONzn3sHZ86MQulK487Fi4IiJLhopqGxsYLfuZS/C++9h+Hr1/G1v/5rKD+ZhbfZgqBpEvG4EhTF4Pz5ewXG/5zYVmr/Gk0UMlkWEgkNqTQLhSIDdTKG31j/FjpVtQ0WQyEj3jJ/Ef+p+x/gLfMX+Xu73DEBnwpUJEnyx6isEF2QH3kH7Nw35dKlio9boVDUJY5w0ZW1DCQpioLb7a547LVQ6hrWm96j0+nQ1taGhYUF+P1+LC0t4fHjxwXm59XgUsJyuRx6e3shk8nqakurYBgGW1tbLU0RzGazSKVSsNls8Hg8e/aOaRSCICCXy1t2zQiCgOfMGcj/5b+E0rU7urbUc04QBDQaTc3PC2+2ns1i0ucrSKkbGhvD5bfegvHNNwvW8fv90Gg0LakmKPT9wvlT5gxy/AfF/4LxQOnJl/zz0Wg/WqFQYGtrq6FtVEKtVuPll1+G1WoVfB3zv5eXL78Hl3KBvzcqfbeaSTPTqcsRiURAkuSeVLAU2T+46K5aJqkWFhb48Z6IiBAOR09DpIBcLge9Xv+ZmDmlKApms5nPIS9HW1sbtFot4vE4H2pvNBpBEASy2SxMJhOy2SxCoRCi0ShkMtlz7buW7y93WBGavlCP54larcbVq1exvLyMjY0NRCIRPkowP5Wpvb19Twal6+vrTb8f80VC/XoY/+Luv8Yfmf4lFtDJn6dyKTKVcLlcUKvV8Hq9mJiYaGqby5EfuVCN4pTZcrPh3OBi+hMBxDs7i6GxMbzV9zrCYTMcjhXEYlr0909Co4kiGDQLasMxx1O8JHkX/03+dcQNWpw+fR+vPfnhTlrnwnBBdFI1zOZNPKWO4v/S/X2wLIlj5vGCYyk1w891GtVqNXoEeKeVirzzeBYEHWu9AxGz2VxXREVfXx/ePXMGQPOjG/R6PVwlhIZqaDQatLe3Y3l5eVckbi6Xw8bGRoEHklQqhUajgUMiQfetW9j6yldAf1KEgGVZzM3NwW63w+v1Ymlp6UBFgUul0pZ/NxmGQSqVglQqRU9PD/x+/4GL4M4XaKxWKywWC39eCIJAIBBANBrlK6MRBIHFxcWGI7VNJhOuXr2KYDCIxcVFBAIBxGIx/l1GkCSeffGLsNvt6OzsBEVRePcT381Kz0t+1FG+2XpxSt305cs4duwYtooqyDIMg5WVFbS1tSEejzctzZUgCKhUKkGpgvkVlQECLlfpyaX8d+c1pbLutikUCjAM0/LK4nK5HKdOncK98fGyhVOKyf9e9v50EsN3riMeV+HBtaGSy1eLOuO+qZ2qRby6cKNqcZC98P5jWRbLy8vo6OgAQRAtFSVF9peVlRV4PB709fVhamqqatR0KpV6LixwRPYOUQw7hNA0DaPR+NyLYSaTCXa7HTRNw2w2lzVR1Gq10Ol0fGlulmWRyWSQyWQgkUiQy+VAURRSqRQMBgNUKtVzX1mE65grlcqaSpYfJCiKEpSOVyzouJQLGBqpnE7ApUN5vV54vd5WNL8manmWhfqj5YuEf7j8r3A2eh9/pPoX+Ncv/G+8YDgx0QOzeRN9fcJ9WbgKXH19fVhYWCh7fzWromMtlE6ZLS0EcYOiZ729OP74Mf8bZ4Lf0zPHmxGn03LBKbivLtzAcOA6OgaX8f6li7BYQlhqc+G6tXxaZ7lzVU6srJQaywlUJpNJUFpMPYIoh8PhELwsB0VRUKvVmJycrHlduVyOgcuXcafJAjVJkjh9+nTNkSIKhQKdnZ27zN8TiQSePXuGwPg4Tty/j/kSz4BuZATO69cRCATA/O7v8lFQLMtibW0NqVQKLpcL6+vrB6aQiEKh2LNo6mw2C4Zh4PF4MD8/f2C+YwzD8JVNuUm4ZDJZIIaZzWbYbDZks1mk02kQBAGXy4Xp6emGxROCIGC1WmH9RKBiGAbMpUtYOnIEbV/9KhxFnnf9ly7hTpUKoPlegNy74tGxYwVpxCRJ4tjVqwiVqR67vb3NV7euZvxeC0ajUZAYdqLtIX7R/UN8W/HL0HXHCiJ58+HenTqdrqHIQ6VS2RJvO7lcDpPJxGeA5HI5LC8v42IoVLPfVzBoxh9v/w78bW78YPvLOB58UvL9XqngTP439cz6RxherV4cZK/E60gkgsXFRXR2diIWi4leg88pyWQS4+Pj6OvrQ19fX9X3aPH4T0SkGqIYdgjhUiWlUmnLZ6X2A6VSifb2dl7AYhgGBEHAYrHA4XAgk8lgZmYGNE3DYDDA6XSW/fhyL0IuxSabzVb1FHteyGaz8Hg8yGazkEqliEajTff0aDVOp1PQLGP+TOjQSPVoGKfT2bxGNgGhA71a/NHyRY6bR6/CcXcdP7/2Mvqs03X7rHEm18BOlMjZs2fx7rvvlowWaUZFx1rJj4YrNg8uJl9Qyi8UkC8iplJyKBTJgu25lAu7hKtSkRVLgy648KkwW+kcVDpXtUTFAeDTA5xOJ54JND6udR/Azju1o6OjpnWAHW+tbDZbdye1o6MDsVgMT548aZrgeubMmZrToEmShNvtRiAQ4KMSWJaF3+/Hw4cPQdM0Lty/X/a68kKl0wni+nWcOXMGFouF//vW1hYymQy6urqgUCiankZdKyRJQiaT1VSYoVFomkYmk4Hb7T4w1SaDwSA8Hg80Gg0Igtj17mZZtuRkG3cczfaDI0kSpN2Ord/6rZJ/7+zsRDQaxbNnz8puI180L/cuOnPmDP/uLwUnzgn19RGK0+nE0tJS1eWGxsYwPHodluEQ7viqv/PqEfLzadakKkVRMJlM0Gg0kMvlIEkS8Xgc4XAY2WwWGo0GXq8X8//4H+N2PI7Rvj7B2w6FjNiW6vED3xsVv4eVJk3yv6lv5b4Iu30NS4O1R9C2EoZhRNHjOYdlWTx79gxOpxM9PT3Y2tqqKLrPz8+L1SRFBCOKYYeUbDYLvV5fc7nZg4xEIoHdbodOp+OrxXCwLItkMgmCICCVStHb2wuapkEQhKCKZIlEAizLPtepkcVwVSbzO1iHDbfbjYmJiZquW7VoGLlcjra2tia0rnkIjbaoRewBPhU5WEjwbd+v8b/7/V2IRDSwWMLIZiWCjN2lUilOnjxZtH0Lzp07hw8//HDXNdoLs95ihKTMFgsoxZF2+SIiSbJ4/PgYv71YTAv5txMYXipMOykeQHKDyAsjI4IEwWaeqzt37uDUqVMt9wz0er2QV4k4KYXJZEI4HG5o3/39/ZBKpVD9yZ80JLhKJBKcOXOmrvdBR0cHUqkUP/hnWRYPHjzAzMynESmVrmtBdF8igXfffRenT59GZ2cnv0wikcDMzAy6u7vhcDiwtrZWczubBUVR+/L9pGkaqVQKTqcTarUaq6ur+/odTyaTWF9fh91uRyKRELwe9y12OBx7bl9w5MgRSKVSPH78GIpP0irzBeT8e7H4nhXyjKjValitVvj9/qaLEm1tbZDJZFXNsGt9h3IRzvWiVCrritgkSRIGgwFarRYKhYIfrEciEaytre0SV6PRKJLJJDpfeAGRP/xDSN55BxCYOi3UQqJSpHHBNihyJ9pZXfm46/ku1ANFUWhvbxdN9D9DrK6uIhaLoa2tDSqVCn6/v+T4L5PJYHJyEg6HAwaDgR8PfRYCIURqRxTDDilcqmQrxDC5XA69Xr8r5zqZTCISiTRtP5y3l1KphFKphEqlQiaTqdjB5FIgs9ksSJIULCJ8Vl+AJEmCJEnMzMwcmDSTWlCr1fB4PJidnRW8TrXqiwMDA3yay0FBqC+Z0M5tpVTKYNCMp0+PIBCwIhQyo61tTZDPmlQqxYMHD5BMJsEwDKRSKbRaLSwWC86fP4/R0dGCe0xIOfZS7Wwk2qdayl8waMb5955heGxHQHmr73Xcvn0JRjqEM6GPsP6aHUpXuiBSymjcQihkRCymxa1bl/FR8gWsUW24O38G//Cnf4LJi71lB2LFv5c7tlpK11eDpmncvXtXkBhW77lWq9Xo76+9OqhCoYBEImlK2p/X60XsH/0j3FGrMerz1by+0+nEyZMnBVV7LIYkSWg0GkxPf5pe/PTp0wIhDBB+XfnrEItBOjxcELmayWTg9/t5c//9EsTUavW+FZzhqk1qNBr4fD4sLi7u2/dMLpfDZrMVpEYKJZ1OQ6/XIxQK7Wm0AkEQ6O3thcViAfnv/h0uXb+Orrk5vPnGGxWf+7a2Npw4caLqM9LR0YH19fWWXBOJRIL+/n48fPiw4nK1vEPdbjdfxKMeuChJIZGKJElCp9NBr9fz4lcmk0EsFkM4HEY8Hq/aP93a2oJcLseRI0eQy+Xw0UcfCXoPNJIC38g29srUnvMFbnRyReRwEY1GMTs7i87OTvh8vrLetSzLYnV1FeFwmPcBzmQyoGlajCQUKUAUww4pNE1DpVKBIIimzpJSFIXu7u6SLwqj0QiDwYClpaVdH2+ucxGLxZBIJJBMJpFMJsu+cKRSKbq6uvjZZoZhaopcYln2ua0E2UwoiuJnFg8rR48exdraWk2z8OWwWq11V4xrJUI75kI6ptVSIP3+TmxtGSCXp5BKKWC3rwjq4CYSiV3XIBQKYW5uDiRJwuVygaIoLC4uCkrfLtfOWtMrOSHhnc5XsJBwlfVA4/b3mB7AutOB9U47H2n39cT38Nurf4q/uv8rmHIVijycMHbjxkugaRIRmR5/TP+v+Ofb/wZv3PkBrquHC6LB8ikeoLUqdZQ7B896e9E/OYnRwUEImbaopz1cNdF6qjWZTKamPMccGrcb7B/+Ic6GQlhYWOANxcsur9HAbrfD7XY3VB3WbDYXlG5fX1+vmIZWjfzrcM9gwLVr1wqqZ6XTaczOzsLtdkOpVMLv99e9r3rZTzGMI51O85YHm5ubLSk8Uglu341YLWSzWbS1te3LNTSZTCB/93cRXF9H74cf4uyTJ7h19mzBMi+Oj+Ol69fh8/kQO3++6ja54gGt9LXjikmUEz3KifqlflcqlTh27FhD7dHr9QVRJlylVa54AEVRcDqd8Pl8UKlUyGaziMViCIVCSCQSdd076+vrUKlU8Hq9kMlku6JQ88k/bosFdYlg+dSaRm+z2Rran1DC4TBMJhM6OjoEpdKKPD9ks1nMz8/D5/PB5/NhYWGh7ARDOp3GxsYGtre3oVarYTKZnlubIZH6EMWwQwpXJbHZHUGuw1suJF0ul6O3t7cgdU0ikUAulyOTyfCm5waDARKJhDcknp2d5QdBSqUSXV1dyOVyz72R/X5DkuShFsKAnaipCxcu4NatWw19vDQaDc6ePXsgq8zkewVVX7Zyx7R6KuXO8UskNGSyLDSa+sSJ4oHG/Pw8ZDIZHA6HIG+6cu2sNd2FExIeO4/iJ/ZrZT3QuP2xZgp/Ifl1DCTG+Ui776p+CSmnEuun7FCidIfK5VrG2NggUqmdFJAfmF7HiROPMDlYvboXR7VjqzdSizsHXXNz6J2aAlBe3Cr2N4vHVXhb+3nIgjlBAx4ucrhWCIKAwWBougjA+Ulyz1AqlUI0GkUmkwFBEPw3K5PJNK0yY341Z4ZhMDY21tD28u+LbDaLx48f4/Tp0wXLpNNpTE9Po6urC729vZidnd3T2e2DUoGZpmkkk0lotVro9XosLS3tiQUAQRDo6upqOKogm81CLpejp6cHy8vLe/59ZkwmBP7tv0XuzTdhf+MNfFmr5Z8VmUwG2SuvYK23F8miipHlMJvNLU9TI0kSL774Im7evPlpPzLvPVZO1C/+nRPyG0njk0qlcDgcWF1dRSgUwvT0NFZXV0sKxSRJwmaz8WnOjfY9wuEw7HY7CIKAz+crK4bth18nh0ql4v3jWg3DMJibm0NPT8+e7E/kYJHL5TAxMQGn04nu7m5sbm5WjJhMp9NIp9PI5XINewaKPF+IYtghhasy02xUKlXFWatsNlvQKSYIAh6PBzRN7xIqOJVeJpPB5XLtVM1iGN7wfr9nmZ9XKIoCRVF8GunzUHJar9fjypUruHPnTl2RJUajERcuXCiItjhImM1mKBSKpojD1VIpPZ55zMz0IJ2WwmjcgsczX9d+SnW4M5mM4CIN5drJRVMp43FcGBmpKgyNDg4iEDDjrdwXK3qpldpffqTdrNlbUQzy+WbwpS/9EBMTPVCrkzh+/AkeWEqXqi9HtVSeegcx+ZUx593uikJi/j7e6nsd/zn0TWRWpZA9yWJ4+J2qgli9g3cumqLVg3+FQrHrOedS8ZshhhWnSK2srJSNRhMqbhbfFwsLCzhy5AhUKlXBcjRNw+/3o62tDT09PXtaZfEgVebi7BIoikJnZycikQhWV1dbaofgdDohkUiakt643xFutNGI4De/CWBnEJBfVTH/b9XQ6/UgSXJPChsolUpcuXIFIyMjiEQi/HtM+snE7c0rVyqmqSsUCpw/f75iEYBqUBQFj8eDjY0N/PjHP65a1IJhGKytrWFtbQ0WiwUvvPACtFpt3ftPJBK8xYNarYbb7cbc3Nyu5fbDr5Ojr69vTyccOSH3IL2fRPYOhmGwvLyM7e1tuFwuaDQazM7OVvwWxGIxSCQSZDKZAzHBI7L/EJFIRLwTDiFSqRSpVKqpocFGoxEOh6OqIb1Go4Hf70cymYTT6YRGo6naQSRJEmq1mvf++Kx6eLUaiqIglUoRDoeRTCYrpgwdRjKZDB49elSyA1gKkiTR19eH/v5+kCQJlmV5r45EIgGapiGRSKDRaGA2m6FUKlt7ABWYmJjA48ePm7KtSp5hlf5eKt2u3CC+GZX8KrWTM5+/PjwsyHusUmootx+SZMEwRE3+KclFOU7cf4CHp05C6Wqtz0+zqiMK3ce7Ty/hzp2LkMkyyGRkuHBhBGfOjFbdxle/+tWaBzw9PT2IRCLY2Niot+l1o1Qq4Xa7q5ZkF4LVaoVOp+OjMu7cuVO2qlW1e7jS9T5+/Dh6e8tHHZrNZtjtdqyurvJRaq3kyJEjB7YIi0wmA0VRWF5eblr0Xz4GgwEOh6PpwiMXjQVgX33Q6kGtVqOzsxPLy8tN9ZKtRi6Xw9OnT7H84AEGR0chzWRw9datit+Jjo4OnDx5sqHJME4IW1lZwfe+9726Jq4kEgnOnTvXUFTKwMAA/H4/UqkU0uk03nnnnQNz3xiNRrz88st7Hn3f1dUFkiT3JfVY5OAgkUjg9Xp5n81KdHZ2QiaTiamSIgDEyLBDC1dFsVlwVVmECFWJRAJut5tP1axW5QcA7wkmimCtg+tYr6ys7GnndC+RyWQ4deoUent74ff7sbKyUnKAptfr0d7eDo/HA4VCAZqmMTU1hdnZ2YoCoclkQk9PDzo6Ova8Q9fT0wO/39+UAWelVMpKQtgbb76J3qkpQel2zTB9r9TOWma3K3mplRLKAGBiomfXspN3vHjhwX18fPIUei/MIBg0o/tHM/jG6newvu7A7Ne8JcXDZolX1c5pMwoOFO5j5x5Pp+VIJhUIBD71eqm03VQqVZNwrFKpIJVKmy6E0TSNeDzOi9oqlapkcQyu+EtPTw9WVlYaimQxGAy8PxLLsnw1yVJUu4fzo1uyMlnBud7Y2KgohnEm7C6XCwqFomKZ+UaRyWQH+tvNRYm1t7cjHo9jdXW1qVEiDoejJYb3LMvue5RYPUgkEnR2dmJtbW3P+xoSiQQnTpyA1+vF7OAgwpOT/LOTD1c1uru7uyF/QA6TyYTNzU185zvfqTqALvfuzOVyuHPnDi5dulS3r1YqlYJer0cqlYJcLsf58+dx69atfc+0kMvlOHfu3L7YUKysrMDn86Gvrw/r6+vPRTaESO3kcjmsrKygq6sLPp8PU5/0YUsRCoXgdrtFMUwEgCiGHWqEiFBCYRgGLMsK6kDWanafv55I65BIJIjH48+tEJaPVqvFiRMncOLECaTTaVitVqyvryOdTkOtVheYe29sbOD+/fuC0ivD4TDu3r2L6elpnD59uqGUhlqhKApnz57FrVu3Wvas3L8/hA8/PAO1OgadLl4QQTU0NobeqSlM+nz4ybVrVdPtmkW5aLRaxbZSwlowaMbDh0eRTssgleawsuLAj3/8OVAUC6UyWSCOffjhabxy/+f4XeaP8c/f+SPcyl4CTZP4SD0IRXcSb6m+CGdorWAfjXizVIveK7V8sajnUi7wAmY9bfB45vHgwUmsrjpAkiyePeuDzzcNn2+m4rFls9maxDCTydS0KNVkMom5uTmsrKyUHPQYDAa0t7fD7XYXRIIsLy/zJdm1Wi22t7chlUqhVCrBMAxomub9xsqJESRJQiqV8u/YRCJR9ptZPCAudb2550uayew610IinGKxGG+sr1AoWhYZIZfLD/z3m/MSk8vl8Pl8WF1dbcqgWKvV8kV+WgXXdp1OB61WW3aS56DQ0dGBaDS6JxGJ5VCr1Th+/Dhw/DhSv/iLOBuL8eb1KpWKLzDVLBKJBH74wx8KGjxXeneyLIsPP/wQn/vc5wS/QymKglarLUiR5DAajbh8+TLefffdhu7RWr9H+SgUCly6dKmuyrzNIJvN8lknDocDDocD0WgU6+vrYurkZ4xoNIonT57A7Xajv7+/bGGbeDwOgiBAUdS+C8ki+48ohh1SSJJsqhgml8vFj8Yhh2XZAu+PzwpWqxXt7e2IRqO7OpczMzN1mVuHw2HcuHED58+f37PKSMCOaHD27Fl8+OGHgqIDaokKmpry4saNq8hmZYhE9ACWC7y18qNYkmo17jRoglupbaXMj4VEo9UCJx6l01IsLXUgmVSAZUlsbhqgVCZx5MgzZLNS+P1dWFpyYW7OBT/jhk66DWUugbmPXJC357AesuP/Z/+HkFNZHDOPF+yjXm+WammdpcgvOLC+bsPDh0fxau5nvIBZj3BpsYTgcKyADOfwW5L/jD8nfh2Li+3w+WYqHlutg0ydTofZ2dma25cPTdN4+vQppqenKw76tra2sLW1hfHxcfT29qK/v58fRG5vbyMej6OjowNOpxMMwyCVSkEqlUIul8NoNKKjowPxeBzb29u7xBSLxcIb8AKVJ6SKvdlKXe98f7zi6BahkUj5xvp9fX1YWFhoetrUQTHPF0I2mwVN03A4HDAYDFheXm5o9t9gMOxJ3yg/SszlciEej2NlZeVADtSUSmXDz3MzKeUTKBSWZbG9vY1wOFwQZapWq2E2m6HVakEQBD766CPBFTNLvTsLvocAHjx4gBdffLHqtiiKQn9/PzKZDF9FvvieKK5uWmu0cD3fIw6bzYbTp0/vq8WEQqEASZJ8pXvO9oIrnBIIBPbE107kYMCyLPx+P/r7+9Hb21u2z7CwsIC2trYDk2Yssn989kbOzwkURTXUwdPpdHwkmEQigUwmO5BV9kSEk8vloNFoQBDEoRm4NIO2tjasra3tOua5ubmGqrxxKQ2XL1+G2WxusJXCaW9vx+XLl/Ho5z/HwAcfVOzQFs9AV5rdXVxsB0XRAHLIZiWIxzUF5vrFkViNpgCWmh3ntqmMxXDp/feh3dyENRzGyIUL+HhoqKnRaJx4ZLcHEAhYkEgoQBAMCIJFLidBMGiGThcDwH6yXBDTUS+2c3r87+z/BpJk8DP7NQCAzbaBEyee7Dqn9aaKVq/4uRuuAMD6ug3r63YALP6Y+h3gAjB5sbfuNM2+vmm89uTH+FeRP0JOKcGMa6cyV6Vjq2Xgo1AoeNGpXhKJBG+cLRSGYfDs2TOsra3hwoULfJtzuVxFz0GZTAaLxQKHwwGZTFaQ2qnT6RAOhwXtP39AHFqqfL1Lnetavsc0TWN2dhY2mw0ejwfZbBbxeBzJZBLRaLRhMUculx+qbwoXJSKVStHT04P19XXB1y0flUoFjUZTV9GWeuGixBQKBXw+H9bW1g5U2pdareaFu8NMLpfDzMxMQaXzUmi1Wng8HkxMTAjedqnnOX/S58033uBNv6tV5qVpGizLYn5+vqT4zrIsnj59WnJfgLCJpXq+RwBw7tw5tLe37/vYoa2tDZubm7zgEYvFEIvFQFEUDAYD2traYDQasbCwcOAjXEWaBzdJ1NnZWfKbH4lE4HA4QJKkeF98xhHFsEMIJ3bUMmOYL5DY7XYYjUYwDFPwu5g7ffhhGAZ6vf5AdZ5bicPhQC6X25Wusb29jdHR6kbg1aBpmk9p4IyO9wKr1YqvRiLouH4dBEli5Pz5ksvlD7irze66XMt49OgEgCwABufO3avY4W20PHup2XFum9Pd3QCAntlZWMJh0BSFsNVaMhpNLpfDYDBgfX29pv3nV4+USGiwLAWG2em06/VbOHLkKTyeBQDA0lInVKo4nM4V/Fx2FX9K/t/wM8Uwtrd1kMszJYWwRqhW8bMUnC/aw4dHAbCw2wPY3tbju12/hD71dN1t8flmsPqaHf/p47+P9Rfs8PlmKi7PVasVikwmayi6JZFI4ObNm3XP3m5tbeHmzZu4evWqIBEvk8lgZWUFLMsWRJtwVSTz0z0rRaPkD4grXe9yorNcLq/pOIGdlPBgMAiDwQCdTgeVSgWn08lPfCUSCb6qcy0C2WFIkywFFyVmtVphMBiwtLQkOKLeZDLBbrc31Zu1FjKZDEiShMPhgFarxdLS0oEQJNVq9aEXwtbX13H//n1B75RoNIqHDx82vM/RwUE++vns3bvIymRYtduhv3Sp6rqJRAImkwlra2u7/lYqgrXWiOV6vkcEQaCtrW3fhTCXywWVSoWFhYVdf6NpGqFQCFtbW+js7ITP52tJ5KzIwSSXy2FpaQlerxdGo7FkWjeXWn8Yv28izUMUww4hJEkKFq4oioLFYoHVasXm5iaMRiM/83gQOlYizYWiKGg0ms+EGEZRFIxGI+bn5wt+Z1kWo6OjDX3cilManj59isE9LlMe/drXsEZRSB47BpTo6AGFA+5K0SfBoBkMQ+DSpRFsb2vhci3zoke5wXi5DrVQb5FSs+Pctjh/sDmXC1du38ZPrl0ru50jR47g9OnT+O53v1tTqkO+qb5EkkEspgawExXm8fgLqiZyy126tHNMa2jH8eCTmj1UTCaToAgUiyWEz5/+8U6VytMnobQIG1xaLCGcOPEEt28baxq4VMN5fAMbx9vgRHWDe5qmsb29LdiUmqviWg80TeP999+vefBSfE8nEgl88MEHuHLlCkiSFLQNkiQLRDwuRTJfTFEoFJDJZFUFlkoFHsqJztUiRsrBMAzC4XDBfSiXy6FQKGAwGNDT08P/TtM0stksUqkUYrFY2cg7Icd4UMlPhfV6vdjY2KiY7iaTydDR0cFX7N7PQRIX4aZUKtHT04OFhYV9F6Li8ThfefkwigrT09N48OBBU7cpJIo6qVbjzTfewNDYGO8ReAeAZWoKm2+8AdpoLLv9aDRa9n1bSiCrFNVb6vttsYRw7NhjLC62w+VaFvS9U6vVgt+lrUKtVkOr1WJqaqqiuE/TNObm5uBwOODxeBCLxUqKZyLPH+l0GktLS2hvby8phh3ENHSRvUcUww4hXCVJiUTC+1lsb2/zAw6ZTAaFQgGVSgWj0YhcLsd3qBKJhPjwP6dwpvH1RBQIIZVKYWlpCRsbG9je3kY6nQZBEJDL5dDpdLDb7ejo6GjZ/ovp7OxELBbbleIQDAYFe3uUo3iAyvkPNFKavVZooxHBb34TxNxcWTEsn3Kzu9UixsoNxkt1qBvxFineJhcF9u1f+7WK64yOjkIqleLatWv4m7/5m5reX5ypvi4TwWtPfoy/lP0qwjIL+vqmSy5X7bdKcAUQ3nnnHUGTFa8u3MDw2HVYrSHccdVWKKCcsFKNcoO2Ws2TaxHDaJque9A0OTlZl7Bf6p4Oh8OYmppCX1+foG0Ui2F6vX7Xe4UgCNjtdiwuLlbdXrn7qZzobLfbBbVTCOl0Gul0ukBMlkgkvNeSSqWCw+FAR0cHMpkMgsEgf95JkgRFUYd+5jybzSKXy8FisfBRYsXCEhcNxgmEB4V0Og2JRILu7m6EQqGmV2WthXg8jq2tLbjd7qrC4kFjbm6u6UIYsNsfsNy7tNgjUJrJwPHv/z0AIPjNb5bdfiwWK+tdWksRg6kpL0ZGzkOhSEMuz/Df72DQjMePj4EgGDx+bITRuFX1O1BLdHCr6OjowMbGhiCBmGVZrK6uIhQKoaOjo2q1QZHnh0gkApfLtSsdkiAI6PX6QynqizQXUQw7hBAEwadBZLNZEAQBh8OBRCIBpVLJd+JZlhUjwD5DyGQyLC0tweFwNHW7mUwGT548wdzcXMkBUS6X48vZP3z4EB6PB0eOHGlpWqFarYZCoSjZmSmOFKuH4gEqwzBYWloqiKpoNtFoFJtTU7D/6Ed4cvYsUhoN5HK54DSEUiLJp9UUpZBIcggErHj0aAAvv/wev14tKRX1eos0yt27d7G9vV23kP+1yN9iOHkdDscqRi5chtG4hYmJnroqZ5XjxIkTUKvVcLlcgsyli1NcaxGjahXqOEqJREIFznwhrZboFM4UvFYymUxNPj35lLunJyYm0N3dXVBtthzRaBQOh4OPvMivIplPV1cXFhcX6/bYKyU6UxSFjo4Owduoh1wux3vr5O/XaDTCbrfD4XAgFotha2vruZlAY1mWn0js7u7G1tYW7y1kMpkORDRYOXK5HGiahtFohFwu39e0ydXVVUQiEXR2dmJ7e/tQFF9qxDqh2rPNvWfe6XxF0LuUe+ZNgQBOZjKIXL1acf/c+7ZUNF7xvytNeIyMXMD2tg7JZA5GY5j/ftfzXd/vqLC2tjbQNI1gMFjTeplMBn6/Hx6PBx0dHVhaWmpRC0UOEolEAna7Haurq/xvXHqkOEYWEcWwQwg3w5n/AHMl34uryoh8NuAE0Egkgra2tqZtNxAI4O7du4JnyRmGwczMDJaXl3Hu3DlYLJamtSWf9vZ2bGxs7OqEsyxbs7dUKUoNUNfX15suhnGzlRMTEwiHw7gwMoJT168jHA7X5dOVL5IEg2Y8+vlRfH7lx/iP8f8ZNC3FN/Ff8Z37v4ypjlU+TbIWE/h6vEWaxcTERN2CAzdYiQ7qYUxuNRTdVgqv1wuPxwMA8Pl88Pv9VTtY3HkvJUa5lAsNFS8oRymRSOhAKF9Ii5XxsCtFJpMBy7JQq9WIx+OC11tYWIAsEmmawATsfDsXFxfR/YlnXSW2trZgMpnQ3d2NRCJRUEUyH06wbtRjLx+v17unHoUc3OAyGAzy1fS6uroOhdhRC5ywxKVZsSzbcJGHvYAT85RKJfr6+rC+vl5TZFAz4Qo0dHZ2Cnrf7Scsy2JsbKzuvvHZu3dx9dYtqOJxJNTqXe8j7n2zMOGqSVTqn5yE8f33kb55E8FPvh/liMfjMBqNu8Sv/POujMfxxptvlqzKHAoZoVAkkUyqkMlIkErJ+e93Pd/1/aweCexUea23oinX73K73ZBIJM/d+01kN4FAAC6Xq0AM22+/O5GDgyiGHVKKOx4Mw4gi2GcYLmqBYRjQNA2tVotoNNrQNpeWlnDv3r267qtUKoXbt2/j/PnzTY9Us36SXlfKmymTyQge0NSTGtZM0uk07t+/X/BxrtX4thKhkBG/uPE/8Hub/x4RSg+aIfFv2H8BGZ3BzcUrVY3SS9FIil4zqFdwEOqtVg/9/f04cuQI37HSaDQYGBjYVeGrHKXEqNeDbxVUHmuWIFZKJCoeCHWqFnFhZKSih9yxGlOhI5EILBZLTWLYysqK4Otdi0g6Pz8Pj8cjqCM8OzuLjo4O6PX6kiJ7MBjEyMjIjk9hk55dlUqF/v7+hrbRDOLxOOLxOG/g/rzBsuyhLRqUTqdBkiRsNhvMZjMWFxf3xUtsbm4OPp8PnZ2dTYnIbhWhUKjmCKJSONbW4P1EgCn1PqpVVBodHET/wABib7xRdd+xWAwmk2nX7/lRrkNjY+idmsKkz7frPWQ2b0Iuz8JoDCGVUuLixfcLPMNq/a4LTZNvBVarFel0uiHxOplMIhKJoKurCzMztfeFRA4XXAR0/thIp9OJ42YRAKIYJiJyqOE8u5LJJJ/Ok0qloNFo6hbDuFLdz549a6htDMPggw8+wMsvv1y3GXQxJEnCYrFgcXGx5Ex0LUJYrdFBzYwaiMfjuH37NpiNDVzIG8TXEqVVDbN5E99W/CpiSi2+K/0lxOMqSMks/pvsl/Gi627Z9coJC/m/W/r2xydGiOBQTeSsdcBSSWg5ffo0urq6Cn4jSRKvv/46VldXBUVtlGrPaMenlceGxsaadk+Uongg9OrEjaoecrUOhDY3N+F2uwUvz7IsUktLkGYyuHnlStXrff69ZxgeEyaShsNhLC8vC05DXFlZQX9//64UyXg8jjt37vBRBc14diUSCV588cWyaZzcO28vZ7TFSlsHEy6SjUv5XF1d3ZfCOTMzM+jt7W3KBFyrECrUlXvX3z17FlmZjC/8Uu59xL1LMysSfGHtx5hU9iKJ8uJ8zmDA1pe+JOh5TiaTJd8LWq0WgUAAQOH3sfhbVU3wqjX1vtmTnLWgUqmaUtBjfX0dPp8PbW1tWFlZaULLRA4qFEWBIIiCKEC1Wi1+20QAiGKYiMihQSaTgaIoPsWDJEnIZLJdJraJRAIajabu/YyPjzcshHHQNI179+7hlVdeaYrHhNvtBkVR6Ozs5HP9aZoGwzDI5XKCOzT1el+xLNvwQDSTyeC9995DPB7HhSamVhVjsYRw5KVn+IuRX4dCkQabTuGn5mG82He3YlRYuWgcoVE6tUbcCUVI9I8QkbPWWfBSx02SJF544YVdQhgA9PT0IJFIwGQyCRLDSrUniU8rjzUjSlBIG7jzMKrc2V+5/SqVypojhZLJJBiGgV6vFxRhmc1mcfyjj3D11i1cHx4GgJLRatz1fkwPYN3pwHqnHUpUj5CZmJgQLIZxVSTzO9Esy+Kjjz4qGVlUbyqvVCrFhQsXYMyrKheJRLC4uIhAIIBIJMJ7hHKVIe12O1wuV0tTKuVy+aGNoPoskMvlwDAM7HY774lTripoOQiCgFqt5ovfcB5xBEHwFgzc/S+RSJBOp/l0Pa5P0tXVhVQqhVQqhY2NjQNVfVRowQEhxWS4wi/lsFhCuDAxguE713FdPVzxW2m1WgX3J7jzXZxubrVa+XTBUoJ8wSSWBU35JjscDpw+fRrRaHTPijlwadsqlQoURdV8j5cil8thZmYGHo8HLpdLUCEUkcOJXq9HNpvlRWWHw8F7RIqIiGKYiMghQCaTIZ1OIxgMwmw2Qy6X8+WiSxmqGiuU6a7E2toaxsfHm9Fknu3tbSwsLNQUGVIKj8cDiUTCt08ikUAikUAqlfL/q9PpBG2rHo+MWszsKzE6OsqHbDczLbKYYNAMhiFw8eL7YBiiQPipJFiVa5PQqKxm+3FxCBHjhIqctcyCFx+3wWDAqVOnSkZHdXd3I5fLYXl5GTabTXD6Ran21BtpRFFUQ528avsV+owVw3lwCRHDaJouOO/lrj13vVkzhb+Q/DoGEuPow3SpTe5qSyQSEXQsxVUkqc1NkH/+54ibTEAJsYvzF5JmMrj18stVt8/R09PDeyxGIhE8fPiwZGomVxgnmUxidXUVjx49Qk9PD/r7+yGRNL9Lx4kfIgcXLkqMoii0t7dDrVYjGAwim82CJElotVrI5XKo1Wpks1msra0hl8uBJEnY7XYYDIaqVhvct49lWVAUBYqiwLIsWJblK5YzDAOFQoHu7m5MTk4eiKiLbDa7q+J0Od7pfAWBQTMedp4UJKpzFAvgQr/rLpdL8D6AnVQvg8FQIIY5HI6KvlfN9DLkOH36NLa2tmAwGGA2mxGJRLC8vNyUbRdDkiS8Xi8kEgm2t7exuLhYU7p9NTKZDGZnZ+Hz+Q50dKNIY6hUKmSzWbS1tUGv1yOXy4lCmAiPKIaJiBxwpFIpSJLE0tISGIap2rHjUidqhabpuqstVWNqaqpuMUwmk6G7uxuZTAYzMzP8rDVN07sGaSzLQiqVVo1kqMcjoxm+OYFAoKB6UTPTIvOpJEpVE6zKtUlIW+uJuBMaSSZkgNEKg/+kWo0PLl+G1WrFSY8HbW1tJUXR9vZ2SCQSzMzMgGVZ2O12yGSyPY2QsNvtOHbsGG7evNmyfayvr2Nubo4vGCCU7e3tkp43pZBIJAX3W7lrz13v9XUrUiklSFK4iXcgEKgqhnGFafKjEIxvvgnHn/0ZhoYrR33UytzcHAYGBjA3N1eT2TdN05iYmMDy8jLOnz9ft1hZCplMdiAEDRFh0DSNZDIJtVoNo9HIRzJz0WOcWOX1ehEIBGCz2fh1mmWAzzAMSJKETqfbl7TNYoQKucGgGbc/uoSfENfAfkTisnL3RE6pqM9SpvVCvpVqtbrmYkfRaJT3TOXg0mQnJydLrtPsCbeOjg7I5XKEQiGEQiEoFAq4XC709vZifn6+qcI5SZLo6elBOp3G9PR0y4o0ZLNZrKysoKOjY9/SjUVai1wuh0Kh2OlbNPF9J/J8IIphIiIHEJIk+cinRCKBhYUFwYMSrtJoqTLclZifnxc8g1orkUgE0Wi0ZkHJYDDA6XQiHA4LqhJJEARsNpugWcpaPTJsNpvgZcsxMTHR8DaEUEmUqjdFVAi1ilHJRTm6fzSDx+Yv4il1tGIkmZABRisM/i0WCy5dugSKosouYzabodPpCsRaiqLQ29uLx48fN9yGSiiVSrS3t6OzsxNGoxHr6+t8G1rFw4cP4XA4aqooxs3CCnkvSaVSyOVyfmBVfO3zB6XHjj3GyMh5kCSDkZGdKpdCikMIiQAolSK59oUv4NGjR2UHl5y/UK2Dz2Qyibt37xaI5bUQi8Vw8+ZNXL58ue7I4GJEMezwwRUG4O7Z4kEfTdNgWZa/t1txfWma5iOG9vv+ETroFfJdLBVlVcm0vhInTpyo2ToiHo+XFND6+/uxsLBQMtKlmRNuBoMBL7zwQsFvqVQKU1NTsNls6O7uxszMTMMTQDKZDA6HA2q1GrFYDEtLSy0XL7a2tsCyLNrb28EwTFPSMEUODnK5HKlUSqwcKlKSxk18REREmopUKoVCocDm5iZmZmYwPz9fc+cimUzWbFrf6mpQ+alGQujo6IDT6cTS0pIgIYyjs7Oz1qZVhSCImlMaikmlUjUdhzIex4WRESjrSAnoVC3iN9a/BSJE7xKlWhE9xcGJUQMD44JSJE/cf4B/vPrH+HrieyAIBqFQ44N4iyWEvr7ppgl8J06cqCiEabVa2O32ks9pT09PWf++Rq5vPlKpFMeOHeMFEM5MWRmP48rPf44rP/952X1MTXnx/e+/ge9//8uYmvIK3mcul6vLVzCVSgkWxM1mc9m/cYPSobExMAwBhSKNeFyD7W09RkYuIBgsvy6HkHeqXq/f5fu2TtP84LLU9csffAq9vty9EGpQLJdsbSH7b/4Ncp8UU2kUuVwuzqAfUrgUxlLkcrmWCWHc9kmSRF9fH1wuF2w2G+9HttcoFApBywn5Lj7r7cWkz4dnvb38b6ODg7g+PFxT1V+v11tzVBiwE8HEpXrlI5VKcebMmZYW1jCbzbh06VLZ4h6cd63X663bw1ClUsHn86GnpwcMw2Bubq5ssaRWsL29zUeI9fX1PZdVdD+rMAzT8klCkcOLGBkmInKAoCgKEokE09PTDZkWx2KxmtJlMpkMwuFwTfuYmvJicbEdLteyoEgMzidLCN3d3aAoqq7z4HQ6odPpmjqzd+TIERw/fhwLCwswGo1IJBI1+1bkl3YXYrLdiNfHqws3MLx6HXb7Gt6/dLFAGGpF9FQ+tUTcPTx1EuvrDryl+mLThblmcPTo0YpRNjKZDB0dHVhZWSkZVUlRFF588UXcvHlz14xks7xcIpEInjx5ghMnTgAAn+IxNDaGq7duAQCyMtmufUxNefG3f/sGEgklCALw+7vxxhtvCXqWAWBhYQHHjx+vKSU7nU4LHhRXGgDlp/6Yk5tIpeTIZCSQyXJQKJKCoh2rDRy5FMlijzPuPVbt+nF/n5724OGFE3UVraiVobExvHL9Oj5QKqH5gz+oezscSqVSFMNE6iKTySCbzUImk0GhUMBsNiMej2N1dXVPCzJIpVJB0aj538VO1SJenbiBUWXh97l/chK9U1OYd7t5I33OI0xo0QyXy4WTJ0/WfTwLCwvwer0Ih8MFkWA2mw1nzpzBvXv3mvrMkiSJ3t5eDAwMVI1k48z0vV4v/H5/TZ5MVqsVVqsVgUAAoVBo3yIKt7a2sLW1BaPRCJfLhe3tbSgUCv67xRVu4rwbw+FwUz3MRFoD53EoIlIKUQwTETkgEAQBuVyOxcXFhjuLyWSyYmRFMUJMrTmCQTMePTqK0dFBUBSNR49O4LXX3q46iBZ6TE6nkxcE6+kQEQSBwcFBvPvuuzWvWwqpVAqPxwOaptHX14d0Og2LxVJzoYF8ca7a4DcYNOP72q8ifkGFycHeXX+vxujgIIJBM76j+GXoNmMNl1HXaDSIx+NN70woXWnMfs0LZ2gNx8zjTRfmCvYVj+Ps3bsAdlLZqg1aPB4P+vr6yv6dJEl4PB6Ew+GKHiN6vR4XL17EyMhIgSBWi5dLNfF0enoaHo8HWq2WH4CMDg5C+kn0U6l9TEz0IJWSAyA+Sa2SYnGxXbAYlsvlEAgE4HQ6BS0P7KRPlYssyIdl2QLxuJj86CuLOoTjx5/gww9PQ6VKQC7PChJVq0WM2Gw2JJPJXbPJ2WwWyngc0kwGN69cKXv9/lr3FbynvIC/DP8qwj+yVHxHNsvXh7/moRBy09Mw9PQ0tD2FQiHOpovUDWeuD+yIYzKZDD09PSUL/7QSm80mKPKd+y5eGBkp+X0u95wKEbMJgsDAwAD6+/sbiuBKp9MIh8Nob2/fVaDF5XJBLpfj3r17DZuDK5VKuFwueL1eqFQqwettbGyAZVl4PJ4CQUwmk8FqtUIikfBFDWKxGBiGQWdnJxQKBfx+/57eF5XY3Nzkve+2t7f5tkokEhAEAYqioNPp4HK5QBAEtra2sLq6ut/NFilDOp0GRVHi90ykJKIYJiJyACBJEgqFAhsbGzVFUJUjmUxWTO0qRmjHiTNfX1pqQyKhhsm0iWyWEjSIFtIekiRhNBoxOzvb0Myg1WrFkSNH8PTp07q3wXH69GnI5fKCzvTAwMCuEufVyDeWrTT4zTe4/5B9EZeT78Girk0kerhyAv+vuX8GgAWeEYLEykrYbDY+baHZ1CrM1Uu1SKl8jh49ir6+voqDFq/Xi2QyKSj11WKx4OWXX8b1TwZMQG1eLtUGWyzLYnp6GidOnODfH0m1umQ1Q05Y+1h2AqMEJ24Sn/jlRLHy0I4vrP0Ykxd7qwqGm5ubNYlhEolEUGc0lUqVFc+LhcH794cwMvIiAAaZjBzHjn1Q8X7i1kdvZZFZr9eXHNxQFMXfS9eHh8ueo/FAP76r+CXodDEgwlZ8RzbL1yepViMrk2H4+nV8aLEAv//7DW1PJpOJUQ8iTYN7pvV6/Z6KHl1dXTXZQJT7Phc/px0dHVheXq4qZjudThw9erRm64pyBAIBmEwmKBSKXX03m82G4eFhPHv2DH6/v6pHksFgQE9PDx85I5VKodVqoVKp6hbtAoEAL4jNzc1Bo9HAarUiFoshnU7zwhhXjCYej2NqaurACRVckYB88tPruQlOpVKJzs5OyGSyltuNiNSPGBkmUg5RDBMROQAolUrMz883beDBMAxyuZzgdEHuI1EtAiUUMiKdloGmJaBpEqGQEWp1Ai5XdcP6/NlFkiRhtVqh1Wr5NCuuDclksiklj/v7+5HL5cpWWaoGQRA4depUSW+PUCgEp9OJ6enpmrbHUWnwW6vBfalrtrjYDoCFThdDJKKpKeKnFLOzs4KXFZIC2krK7b9apBSwI6KeOHECBoOh4j7cbjdYlsXi4qLgdkkkEsHnpjgFWUjk0NLSEjo6OgoGFPn7A3ZENWkmg6u3biE4ZMY7ileRyez4uwwOPsTCQideDtzAGys/wJv4Mh5cG6p4TLUW3FAqlYLSsSv5eeULg39u+w387GevIJ1WfLJeAltbldPDufUXBwawffx4yWW0Wi1Ikixpsq9SqQRdD5drGY8enUAkogFAVH1HNuu54dr0oKcHwzRd06RIPq30HxL57ELTNAwGAzY2NvYsFc5iscBkMgm2ghAiTrtcLpw9exbpdBqrq6tYOXoUmngcilwOFEVBpVLBZDLB6XTWFFklBJqm+YkIv9+/6+8ymQwnTpzAkSNHsLq6ikAggFgshkwmw0+8ejwedHV1IZ1Ot+RZDwaDYBgGXq8XNE2XjfoiCOLQixTJZBIzMzP8ORUFsYOHGBUmUglRDBMR2UckEgmkUikikUjTZ+ATiQS0Wm1VMUyn08Hj8eDevXtVI1DM5h1/Hk6soagsjh17LEhoyfde6unpgUwmw8rKCpLJJBiG4QsHNCMyDtjpZB0/fhxarRYPHjyoqYqMUqnEmTNndpUx5wgGgzCbzdBoNILbK7TyHmfkS4Ro/EboW1g/Za+4fKlrVutAvJlw7emamxNkKtxs8azcPcxFSlEUteMBkstBLpdDr9fzs9QKhaJqx9zpdEIul9dc6j2XywlKp5ma8uJHP/oCALYgBbna4CyTyeyqRJi/PwAYvn4dN69cwfXhYfx3/CIMG5tQKlOQSHKQy1NIp+W46d6JJnvm6EcbKke91dK55NLAhZStrzQ4yxeiIu9p8L9m/xh/hr+HIKzIZiUAKg/sRgcHodVqof87f6fsMjabDaFQaNf1ZRhGcBEMn28Gr732tmBfxWb5huUP5Dc3N2GxWOrajlwuFwcPIk2HYRgwDAOHw4GVlZU92SdBEBgaGsKNGzeaIrxwRUuAnefE7XbD7XY3vN1aENKfkUgkcLlcu4r/qNVqdHV1YXJysqWidzgcRiaT4f8rxWEXwjhyuRz8fj+6u7vR3d2NhYUFsXLhAUGr1YIgiH2vbCtycBHFMBGRfYIgCD6sutYICyEkEomK5t8cNpuNH+BVi3iwWEK4ePF9jIxcgEKRhFyexfHj1b2zFAoFTCYTgJ2qRBRFYXJysqCDlE6nmyaE5eN2u2G32zExMYH5+fmKHRSFQgGv14uenp6KxuDcoLijowOTk5OCPrJCO0acke/590bwjdXv4PrCMO64ygsn92MnERwyY3Hw0w5vrQPxctQjVI0ODqJrbg69U1P8upW2IVQECAbNgkz/K93DJpMJp0+f5qtEqVQq6PV6KJVKyGQykCSJeDyOQCBQ8pm0WCwwGAyYmZmpWSggSVJQRFF+VN/mph5jY8dhNG4JSiUtTukotb/RwUEsJjsx+rNTSCQ0SCQ0sNk24HIt4/FjIxYSLvy59Tdxue29qvurxTxfJpOBpmlBz0olk/18sedXU/8Nv5r7DhiSwv+H+F1YrUF4PJVn5ZNqNea//nUcLfNulEgku9KigZ1B2927d7G8vIwLAu9Zn29G8LP3rLcXXXNzBZXqihH6DHDE4/G6xTCFQiEOHkRaQjqdhk6nA0VRBX5MrcRgMODkyZMYGxtreFunT59uerRXrSiVyroj6Nvb27G+vr4nYk0r+nQHlVwuh5mZGTidTvT29iKVSomi2AFAr9eL10CkIqIYJiKyT5AkiXQ63RIhDNjpcFYbrFosFshkMmQymZ0oJ1SPSvD5ZmA0btU0KHO73SAIAmq1Gna7HfPz8xVToZqNUqnE4OAgjh8/jkAggHA4jEQiAZqmIZFIoNFoYDabYTabBc+UhsNhaLVauN1uQWmExVE7lbBYQlgaduG6dbiscJIfQfQeLuO1lUJfsOKBeDlhq5LgVU+0SlKtxptvvFEghFXahhCBKBg04/r1V5HJSCGTZTE8/E7Z+65UiovFYkFPTw/vUcKRSCQKnj+JRAK73Y6uri6kUimsrq7yAw6tVgubzQa/31/XvatUKgWm3+xE9W1u6pFKKZFMqnH79iVcvvxe1WetOAq0eH/c/w8tGaFQJNHTM4Ng0ISenuldz7VLuYChkcpCaDAYxPj4ONrb26tWr1UqlYIFRLlcLqgC3OLnXPg2fgUfMUO4ZBjB8eNPBL2PKrXV6XQiGo3u6jxPTExgeXknwrJZhvf5lKpUl0++lyDLkoLuh0YGAGq1+rmJ2hA5eCSTScjlcjgcDpAkiY2NDeRyOchkMn5irNn3n9frRS6Xw+PHj+tanyAInD59uqR1wl5DkmRd58dmswFAzdXDRYRB0zSWlpb4vkRvby/m5uZa1s8XKY9EIkFHRwfkcnlTrFdEnl9EMUxEZJ8gSVKQn1e9cCb6Eolk16CIq4QnlUoxPz+PdDoNl8sluEJirabnbrcbEokEnZ2dWFtbw9bWFqLRKO9XIZfL+ZniVkJRFBwOBxwOR1O2t7S0BJ/PB7PZvCsqJx+uclItVBNOyvmClYseKSdKVRKr6h3057d9dHAQUqkUj8tso9pxKuNxDP3Mj7fXriGhUGNrSwa/v7Pq/adSqTA4OAiTyVQx0iifXC6H5eVlLC8vo729Hd3d3YjFYtje3kZbWxuf1lsPXPWpas88F9U3NnYcyaQaLteSIO84QHjKCZeKm81KoNPF+Giq/Od6aKS6EBqLxfD06VM8ffoUVqsVx48fLxuNqlKpauqQ2u32qgUbkmo1Jr/cj8v4UPB2AZRNfwZ2KqcW7zcajcJ/7x4ujI7y4mAzDO/zqfas1eolCAgrWlIOuVwuRoaJtBTOUJ8kST6CkWVZEAQBkiT5Sr3NnDjr6+uDVqvFxx9/XFDUploUtEqlwtmzZ2uq0t1Ktra2YLPZsLa2VtN6ZrMZCwsLotDdYri+RCaTgdvtRiAQQCAQ2O9mfWaQSqXo7u4GTdOiECZSFVEMExHZJyQSSUmD5mbBMAxisRicTmeB0bder0dbWxtisRj8fj8/4PF6vZiammp6OLHNZoNWq4XL5cK7776LR48eYXNzc9dyBEHAYrHA7Xajo6MDJEk2tR2tgKZpLC4uorOzk6+4yDAMaJpGNptFJpNBMpmsKJQVEwya4fd3AWDh8SyUHfCW8gWrFEFVbrBdaRBez6BfqVTCaDRCJpNBo9HsmBf/+q9jMBjEu+++W3Pq5dDYGIafXce80o0/VfyDT36tHr2nUqlqqnRYzPLyMlZXV+Hz+aDT6RAMBgX5XVXC6XQKEsC5KK3bty9he1sHliVhNu9+ZuqFS8WtFN1ZqxAaCARw48YNDAwMYGBgYFeEpUwmq6lT2tXV1ZLqpQ6HAwqFouTfbDYbstnsLsHz2bNnGBwdrSgONup9V+1Z4wTMWu6HRlK5ar1eIiL1wjBMgTAF7Ahker0eZrMZy8vLTZ04bGtrg8ViwfT0NGZnZ5FOp8tOCqlUKni9Xni93pZP1tVCIpGouT0WiwXZbFasELuHBAIBxONxuN1u6PX6hiuli1RGKpXCYDDw93q5qtQiIvmIYpiIyD5AEAQIgmh5efGNjQ14PB5QFAWNRgOj0QilUomVlRVsb28XLCuXy3HkyBE8fPiwqW04evQoMpkM/uRP/qTi8bIsy8+ejY+PY2hoiA/pP8jE43GMj4/zxRBkMhmkUimkUimUSiX0er1gESUYNONnP3sVKysO0DSFp08D+MVffLukWJHvCzZgfYavbfwt/svGb2B11cGnUuVHUJUbbDc7yiWXy0EqlRacj/x7vZbUy2DQjO9rv4rgkBk/jV6Dio7DaNyq6guljMdx9skTUCdOgBbgm1cOzhvO6XRCo9HUVDChFG63GxMTE2X/ni+oWCyoKlgJoZxIUy26s977Ynx8HJubm3xaJJeGrNFoatqOxWKB1Wpt+mx6f39/2b8ZjcZdBvlcYYJAFXGw3H1dTSTTarWCJkWECJiljqdeKIoSo0dE9g2GYZDJZJDL5dDe3t50XzGZTIYjR46gv78f4XAYsa4ufGw2I3TxInqMRqjVapjNZhgMhgNZWbWeZ1Oj0bQ0G0GkNIlEApOTk+jo6EB/fz+y2SwCgUDDk2sihSiVSrjdbuRyOaRSKVF0FBGMKIaJiOwTe/GiTqVSyOVy6O/v56OUpqeny86W9PT0YHZ2tqmmp7du3ar5WGOxGG7fvo2jR4+ir6/vQHZGi8nlcsjlciUFP6FVs0IhI6JRFTKZnbS+QMBaMSWQ8wW7MDKC4evXMd3twV+n/g5IkgHDkIjFahMgmkE2m91lPq7X63mfJqEeYY8eHcX0dA+02gg+lL+IY+cew8P4BQkBQ2NjOHP9Olba2xH+e3+voWNZWlrC0tISOjs70dHRgVwuh/X19bqiOjUaDTweD/x+f9l25wsq3HGGQjuiRj2CmBDxsdkVPUul7jx8+BBKpZKPshBivj84OIgbN240raqh2+0um+akVqtBkuSuSYKNjQ0wDFNVHCx3X1c6/93d3ejv78ePfvQjQe2vJT3darVCKpUKWrYYUQgTOSgwDINcLger1Sq4kmstcCmaFosFOH0ax5q+h9bAMEzN/SKJRCJGyuwTuVwOc3NzvE9eR0cHTCaTaLDfRFQqFWia3lM/YpHnA1EMExHZByiK2rNOSTgchsViwdTUVNVl4/F406v/NCL6PXnyBAzD4MiRI01s0d5TLi2rGLN585MS0CRIkgFJ0hCSEsgNwG/jJSiCSZAkC4YhoNEcjHSI7e1tXmSoJipw0XGLi+3IZmVIpRSwWjfAMAT6+qYF7Y87H+tdXTj5iQeNEFiWRSgUwvz8PDY2NgpMb7los62vfAUnXnkFXq8X6+vrNT8vx44dw/r6eklD3WJBpR7T9GrbLEU9hRLqIZlM4vHjx5idncXp06crencBO0b3p06dwt27dxvet16vx8mTJ8v+3W63IxwO7xKBhM7eJ9VqvNX3OkJLhZFblc4/F6nb3t7Om/M3C6/XW/e6SqVSHKCJHBiy2SxMJhPC4bAo5nxCPWIYUF9EmUjzSKfTmJ+fh1QqhcPhgM/na3oa8GcVlmXF+1ukLg6+KY+IyHMGlz5WS3XBRgiFQiAIomq1N6C2iod7xfj4eNMHinuNkHMP7ER+XLnyLqzWACyWINra1qqmBAKfCkzmvk20ta3BaAwLXhfYEXoujIxAWcZLJBg0Y2KiB8Fg682DQyEj0mkpFIo0SJJBKiVDKqWsyTOLOx8z29uC7+nt7W28++67uHXrVsnqT0NjY7j6ox9B/d3v4lvf+ha+9a1vQSqVoqenp6YUQC49p1K7ueisfNN0Ix3C+ffKX6NSCI34Gh0cxM0rVyDNZGrafr0kEgncvn17VwRhKVwuF06dOtVQdKjBYMClS5fKRqNRFAWFQlHSy1BoKjsnXI6PD+D27Uv8s1J8TUtt+8iRIw1Hv+Y/w0ajsaGKdxKJRBxUiBwYWJZFNptFZ2fnfjflwMCdE71eX/N6IvtPNpvF4uIiVldXD41H7kHHYDCIqZEidSFGhomI7CGcf5Lf79/TUN5wOAy73V519umgVrsZGxuDzWarO+1nv5HJZFUrTnJw5unVvIHu3x/C7GwXTrY/wm+yf4G/1n0F44F++HxT0GiiIElWcHpdpcigZkQn1YLZvAm5PAuGISGTpaHVRnHx4p269/n48WO0t7dX7Gz6/X6MjY1V7EgVR/isrq7iz/7sz/DSSy/h0qVLyOVyWFtbExQpJlQ8yzdN/43Qt/CN1e/gunVYcPRWuetaXHE0qVYjK5Nh+Pp1ZGWylkaHcbAsi48++ggSiQTt7e0Vl3W73dBqtfjoo49qjsRzu904efJkxbRMp9OJWCxW8p0sNEWzuNpjZkWCCxMjBUJksTjJ3W86nQ4DAwN4+vRpTceWD3et3fPz2Pw//o+GxDW5XC4OmkUOFNlsFgqFomHfxueJRCIBjUazK7W7HBRFiRGfB4ytrS0YDAa43W7Mzs7ud3MOLdyEllgcQqQeRDFMRGQPoCgKUqkU6XQaCwsLez57sbGxAZPJVLUjWYsPUvGAmqPZ/kPAjvfZ7Ows+vr6mrK9/aCrq0twVclq3kD37w/hJz+5BgD40rMfYpi+jveUF/BdxS8BIHDp0ggWFjoFC1iVUrmKB/mhkLGlYpjFEsLnPveOoIqaQkgkElhZWUFHR0fJv09NTQkqGlEqvZNlWdy6dQvhcBiXL1/mPcVWV1crdsr0ej0IgqgqOOSbpq+fsuP6wjB/jYQ8Z6Wuazlxs9bqkc3io48+gtForFr50Gw2Y3h4GHNzc5idnS05AOTOydjQEAw9Pejr64PJZKraBq1WWzZKTSaTCTqO4mqPX1j7MYbvFAqRZ+/exdVbtyDNZHDr5Zd5cT+TyTQc/To6OIiuuTn0Tk7i6fe/D+af/JO6t6VUKkUxTOTAkcvlYLPZRDHsE+RyuWAhTK1Wg6Kokun5IvvL4uIifD6f4AlTkUIUCgWMRqMo9IrUjSiGiYi0GIqiIJfLsbS0VJfpdrPY3t6u2pEU6sdRPKD+/Okf49WFGxgdHGyZ/9Ds7Cx6e3sPhZl+KTo7OzExMdGUmavZ2S4AgFKZwp8nfgNyeRJ/Kf1V6HQxRCIazM52QSqlywpYpSKDyl2r4kG+kHTFRgXRcmJgOQG2GsvLyyXFsLW1taZUT3306BG0Wi2cTiccDgc6OzsRjUaxsrJSUviWSCSw2WyCDKHzz8Ud16fXiHvOpHnRTHfPni0430m1mn8muWtRTtwsdQ+0QtguJpfL4dGjRzh37lzJvyeTSSwtLWFjYwORSASZTAYEQYCiKDAMA5VKBYvFAolEguM/+QlOXr+OgYEBbJ0/L2j/ZrMZuVyu7CBRaBRfcbXHSWUvrquHK4qLGo0GDMPggw8+KBjU1nPek2o13nzjjZ31LBa4nz6t22tRLpcjnU7Xta6ISKvI5XJQqVSQyWSfeZNskiQhl8sRDocFLd/e3o6NjQ1R5D6A0DTNT9hxok4sFkM4HBbT/iqgVCphsVig0WiQy+U+8+8EkfoRxTARkRYjk8n2XQgDdtK6BgYGoFQqy/rgCBWaigfUJ+4/wPDYjgA2OjgIaSbD+w/VOoguNxBMJBKIRqOC/bcOGhRF4eTJk7hz507D2+runsfUVB+SSQUSUOKv2r+BwLoNVGTHcL+7ex4LC50lBaxa0x6LB/lCRKhWCKL57Q4GLVAoEhgYmMSpU6NV1y0125rNZnH//v2mtA0APv74Y1y7dg1ra2sIBAJwu93o7e3F4uJiSQG0z2yG92/+RpDgwT0Tz3p70T85idHBQV5kkWYyuHrr1s4xlUhxLL4W+eKmPruNr89/D5MdvSXbkL8uJ6q90/kKFhKumgXJSiwtLeHIkSPQarX8b6lUCk+ePMH8/HzFAVw8Hkc6nUZPTw/I/+l/wprNhugbbwjet8lkqjgbb7FYBG8rX7hMYre4ePfsWWRlMv7acYVNitPT631+8gXN8fFxyOXyuoz0xWqSIgeVXC4Hl8uFTCaD1dXVz2w0iEajAU3TgsQSm80GoPR3UORgEIlEMDMzA7VaDZlMBr1eD7vdjmw2i9nZ2c/Ufa5SqWCz2UDTNHQ6HVKp1K5iRTqdDu3t7chms2K0o0jDiGKYiEgLkUqlSKVS+y6EcUSjUdhstrIpQUqlko8OqxSdUBwt9PD0SVitIX5Zof5DpSJ9Kg0ENzc3D60YBux4EzWjchwnAI2P9yGZVEKtTsJsDsNsDqCvbxo+3wy6uhZKClj1pD1WS9vkyBdtgN0pd41EGnHtTiTUWF5uA8Bift4DAFUFsWQyCZqmQVEU/9vMzAxSqVRNbahEKpXC9PQ0BgYGQNM0ZmZmYLFY0NXVhXA4jLW1tYLl+99/H86i+7zc+eGeia65OfR+UhWWO7ePjh3jl3vW24sLI4U+VcXpj/ni5tfnv4c37vwAkwEf3nzjjV3XJH9drg2PnUfxE/u1pvvHLS4u8pFMq6ur+Oijj6rO9Oafr2fPnmFpaQkvfvWrgk2l1Wo1JBJJxVQjo9EItVrdUERnfju5a2232wEAz54927V8oymrfLpoIgGLxVKTybZcLhejEUQOLJlMBhKJBAqFAk6nE4uLi/vdpJahVCqhUCj4yNWdStMMGIaBTCYTFMlvNpthsVjg9/tFgfuAk06nCyJyCYKA0+mEz+eD3+9van/loCKRSNDV1YVsNgupVIpYLAaKotDR0YF4PI7V1VUwDIP29nakUinxWyXSFEQxTESkRRAEAalUirm5uf1uCs/Kygr6+/vLpsEYjUbeZL+SKFUcLaS0pAtSuKoN5pTxOHpHJvHH27+Dbal+l3cRF1lmCgT4SJikWi24sttB5oUXXkAkEmlYID11ahQaTRTj4wPQ63eumc83A59vBkB5AavWtMdaUhOrRbQ0EjHGtXt11Q6WJSGR5JDLURgf7xMUHZbL5XgxjGXZlpjVzs7Oor+/n4+wDAaD0Gq10Gq1u8Swra98Bel0Gg/yoqHKnR/uOXrW24t5t3tXOvKtl18GAFwYGdm1fqn0R+7emOzoxWTAh96pKQyNjZUU5bjfRgcHEQiY8Vbuiy3xj9vY2MCRI0ewsLCAe/fuCVqn+HzFYjHcunULly5dEuQVZrfbEQ6HK5rkEwQBn8+HsbExQW0S0k4A8Pl8mJubKznjXyltudb9PXS7cfnyZcHrimKYyEGHe2Y0Gg0UCsVzKRLI5XJ4PB5ks1kQBMEXAGFZFhMTE6Aoqmpxj7a2Nuj1eszPzz8XfafPGizLYmVlBblcDm63G5OTk8/9u1mr1SKXyxUIvTRNI5lMQqFQwOfzIZ1OI5fLPffnQmTvEMUwEZEWIZPJsLm5eaDCmxmGQTweh9VqxdLS0q6/OxwOPmqsmqBVKVqo2mBuaGwMw3euw9/mxg98b+zyLuIiy9pWVvhImDsXLwqu7HYQyGQyiEajfGdWpVJBrVYjk8nU/RGfmvJicbEdLtcyfL6ZXcIWSbKYmOipKFzVkvZYa0rl6OAggkEzvh37ZeimYrwwl//3/P+tBa7d8bgcsZgGDEOCIACjUZhnSn5U2ObmZksGB6lUCpubmwVCTDgcRltbG0iSLLjutNGI2G//No4vL+ODDz4AUP785D9Pd6zWssvWen4LfKby1ikl3iTVarx/6SI2b5tBbDNVhdRa/d0ikQgCgQA++ugjQW0HSh9vNpvFyMgIXn311Yqm/Fx0SbXIEpZlYTQaBQ0+hbbT4XDAZrPhyZMnZddpJIoyf3/JjQ2+YpkQZDKZGEEicihIp9Po6urC3Nzcc+Vxp1Qq4Xa7+UE/AP745HI535eIRqMwGAxgWRaZTAYmkwnpdBrhcBhutxtSqRQzMzOil9IhZ2NjAwqFAt3d3Zient7v5rQUrVZbtn+cyWSQzWYhkUjEe1qkqRCRSETs9YiINBGZTAapVIpIJFLWQHs/kUgk6O3txfT09K4PCk3TePvtt2vuWJYbuFX6vVxkWP56+R5JSbUax48fR+8nKXgHkXQ6Db/fj8XFRT7CLh+JRAKSJOv6kE9NefGjH30BAAuAwGuvvQ2fb4YXHUiSxePHxwQLV0IG2xMTPXzk2fa2DgMD4+jrK98ZK9fGZhIMmvG3f/s6YjE1NJo4vvKVt6qKLTKZDF/60pf4f09PT+PBgwdV98Xdp287Pg9ZW06QqHPy5En09PQU/Obz+bC9vY2NjY2S6ywvL+PevXsHRuytdG8IEblqFVH5/VbwM6zWrmJsNhsuXbpU1gext7cXLMti6hOxvRiapuH3+zE9Pd3Ucu0KhQKvvvoqpFIp3nzzzbLLcVF+14eHG/bd6+vrw7G8dNpKOJ1OqNVqwcVURET2E4lEAplMhmQy2fRK3RqNBjqdruC7vbq62hKxmEuJTKVS6OzsRDabLfk9kEqlfHVyhmFA0zRYlgVJkqBpGjKZjJ/0XFpaOnD9T5H6IEkSXq8XkUhEUOGdw4hUKoXP52vq91ZERAhiZJiISBMhSRIkSeLZs2cHthPC+U/YbLZd0WEURaGvr6/mCnvl0rvK/Z5Uq/Hg2hCOB5/wA2uXcgFDI58OdIsjYQAUGGwfJLhB9fj4eMVIwEaiBBcX2wGwfMXIxcV2+HwzfITexESPIC8wTlDIN14XWkmyU7W4y5NKSBubicUSwle+8lZNUUfFKXNCDVd7Rybxxp0fwKQL4f/h+kMcf/lJ1f2V6sgtLy/D7XYjHA6XvAfa29uh0+kwOjq6y0x9P6gU2SnEP66aL105UatatN7Zu3dx9dYtSDMZPjW0HBsbG1hbW4PT6Sz5d5lMVja9KhwO4969exUr79aDXC7HpUuXoFAoSorl+eRHd+ULkC7lAs7evQtgxy8uf7IAKH1ua7mn5HK5GBkmcmjI5XLI5XKQy+VwuVxl/VBrxWw2w2azIZvN8s+DVqtFNpvd9TxRFMW/T0o9OxRFwWQygaZpZDIZpFIp/jugVqvR2dkJlmVB0zQvapWbGOFEMu6/4n4my7JQKBS8t5LI8wHDMAiHwzAajc+tGKbRaMRJGJF9QRTDRESaCEEQgiv87CfLy8vw+XyQSqW7Pj5erxeLi4vY3KzsJZU/6CqXnlVLquXQSHU/KbPZXLFN+0E2m8WHH37Y8g6Ky7WMR49OIBLRACDgchWa8OcLV8mkEpGIDsGgeZdwwQmUN69cwfXh4YopdcUpla9O3Kh4jaq1sRLVooKK21WLV1VbW1vBvytFYOXf1287Pg+TLoSXIu/hy5s/wL3Qmar7LSV2JRIJpFIp2O32ssUTtFotLl++jKmpKTx69EjAUZVvd61pdc3eZjVfumrecc06lunp6bJi2OLiIl9lLZ+lpSXcu3ev6e9wg8GAc+fOQaPRAEDVTj8nSBZH2f0z8n/H1dEdEVs/tYWhlZ0IR+48ljq3tfgTCjXmFhE5SKTTaSiVSjgcjl3+jLVAkiScTie0Wi2SyWSBuEXTNCwWCxKJBOLxOKRSKex2O3Q6HS9kxWIxbGxsFETXt7W1QaVSgWEY3v8rmUwikUhAp9Mhm83W9MxxJvql4Lbj9XqxsLAgVtp7juAiAJ9XnudjEznYiGKYiEgTqVaZ7KCQzWaRTCZhsViwurpa8DeSJPHiiy/i5s2bFcUJbtAlzWSQlclKDlxrMYKuJpzZ7XbIZDJB29orcrkcRkZG9qRkuc83g9dee7vAM6w4Ze3y5ffg93diZsaH8fEB3Lt3GufO3SswmC/wExIgNOQLT6PKT9et1ka9PgqGIUoKchz5okdnX59g75daxBKpVIqOjg7+39wMfDnyxYTFvk78Y8O/x5eZt/ADyeu4YP6watvKPTMLCwvo7e1FOBwuuwxBEAgGg1X3Ua3djabVNbrNar501Z71cvu9e/Ys/64RAjcolcvlu/6WSCQglUoLfltbW8Pdu3ebGhmlUCjQ29sLr9db0NnP97CrRH6U3fq6Df/P0L/ANNkNgMDPt67g37X9Hl+9FSjvo8aybNmU0XwkEslz5b8k8tkhlUpBr9dDq9Vidna2prRzkiRhtVphMpmQy+VKvqNZluXTGIGd93Umk+GjgQmC4I3vp6amQNM07++Vv710Og2JRML7IzXbV5aLHnO73dja2sLGxkZT98Gy7HMvzBxEkskkKIra5T/6PEAQBCwWy4HyWBb57CCKYSIiTYKbUS/nC3TQWFlZgdfrxcbGxq5Oo0qlwksvvYSRkRE+VahYgOAGW9JMpmDgWm9UByecKeNxXBgZ2eUX5vP5mnPgTWRsbGxPhDCO/GqR5XyZQiEjMhkpVlbawDAkbty4Cp0uwq/XSKU6IeuurDgxNdUDmqbQ1rZW0TMqX/TYOHkSFy5cwO3bt6t2iGoRafr7+3nRg6ZpfPzxx1hYWCi7fL6YsLliwPRWD/7f7D8FtcVgYHOiamRYOT+4XC6Hzc1NtLe3lzXBzWazdUc1NFKcgKPcM15vwQOLJYRg0LyrqEO1+0hIIYFqbecIh8Mlo8O4CArOGD+VSuHevXsNCWH5bdB1d8Pr9cJut5ccNFYy988nP8oulZIjymjwp9J/gL/L/AU+l30HQysPEJy08enkpc6REBEM2BGOxRRJkcMKJ1bJZDI+wr1atDHn8ep0OkGS5K5osGIYhkEikQBBELuWY1mWf6/09vbyxXNKRX21etDPtVP9Sd+JE+y2t7drnrBNJBJYXFzE+vo6IpEIL5ZLpVLodDrYbDa4XK4Da2PxvJBMJpFMJtHR0VGxD3MY4QpBiGKYyH4gimEiInWQTCaxvLyMzc1NvvOlVqvBMAx0Op3gwcd+kk6nkclkYDabSwp4Go0Gr7zyCh4+fIi5ubldAkS+eJUfrVHO10eoSMbtp2tujq8kOfu1r8Futzfx6BtnfX29af4k9VDOl8ls3kQspgbDkJBKs6AouiXeXcBuM/Vbty7h1q0rYBgCAAGlMgWjcausf1m+6OGgaZhMJrz00kt4//33gWCw7P0iVKQxmUy8mT1N03jvvfeqRl7liwk7HmiASpVCOi1r+Dyurq6iv78fOp2upGdUOByuW4yoReQs9yyWe8brpV4j/Ur7LWfgX04greT7xTAMb779+PFjQYUtKr3H8t9dN3/zN+G4eLHst4D7ZsTj8YrbzI+yI0kWd+6cxy9v/Tf8Ef2v8G9k/wzfHvoVLA66KrdZqRT0TVIqlQemiIOISL1kMhlQFAW3243NzU2sr69DJpNBr9fDYDCApmk+XZEgCD46q5aIyErv6Ww2i1wuB5IkQRDEvg3wuSqT2WyWnxByOBxwOp1YWVmp6luYTqfx+PFjzM/PlzzebDaLUCiEUCiE8fFxtLe34/jx41A3KU1fZDfLy8vo6emBwWDA1tbWfjenKajVajgcDjEiWWTfEMUwERGBsCyL+fl53L9/HwsLC2U7QwqFAm63Gz09PSXTcw4Sq6ur6OzsRCAQKHk8UqkUp06dQk9PDxbNZrxDURg9frxgmaRajfcvXYJer0eywsdZaDQPJ3A86+3FvNuN8RdfxIVTp2o/uBbCsiyePHnSkm3/zd+8Dr+/Ex7PAr761bcK/sYNmt/pfAWRyI432E57PvVlslhCOHfuHn72s5fBMABFoSbvLqGUEjqmpz1gWUAqzSGblWJ11Q6FIr3LM6oUEsnO58hoNOLq1atI/MEf4GqZ+0WISKNWq3H+/HmQJIlEIoHR0dGaUxD1+ihSKSVSKSX/72oUp94VEwgE4HQ6EY1Gdz1z1Qzb80WTxWRnTUUE8rfxxptv8kJz/nmsJDLWE/FZzUi/ViqJa+XaXq2ghdPpxPT0tOCZ9krvsdHBQV7En795ExvnzlUU8bl9V3s35qcqG41bePpxP/6/C/8L5s91IXNcWbXNer1e0LFVKmsvInKYoGkayWQSOp0OZrMZDMPwIhUAXgBrVSRktXT8vSQ/4iaXy4GiKNhstopiWCAQwIcffihYoFDG4+j67ncxMjuLo1euoL29vSltFykkm81iaWkJHR0dyGazz0XlRbvdXrZ6qojIXiCKYSIiAojH4/jpT38Kv99fddlUKoVnz55hdnYWJ0+e5P0lDiLxeBy5XA4mk6liup9er4f+6lWwV67gUjSKaDTKd6qUSiX0ej1mPvwQR0ZG8OjYsZK+PsWD1bIV5YoqSV69ehUKhaKpx90o29vbVQsM1MPf/M3rePjwJAACDx8aAaBAEOMGzY+dR/ET+zUQBNDevgSPZ6FAZOjqWoDDsYFEQgmVKgmjcavpbc2sSPB3A/8VN90vYyHhQihkRE+PH8vLnchmd/yQVKokKgWk5IsAiTwRQKVSQfI7v4PbEglG+/pqbpvRaMT58+chk8nw9OlTTExM1DXI12iiaG9fAk1ToCgaGk11Mayaj0ooFILZbIbZbN4lzuWn0yjjcb5q4N2zZ5FUq/nzFY+r8FfxbwiKuCp+zobGxtA7NYVJn6+mNMR6/MPM5k3os9v48tQP8APjlwWJopWoJK6Va3ulwVwkEoHZbMbW1pbgQXElwTCpVuPNN97gz7dlfr6iGNbd3Y3p6ema0lEtlhAs10LYggVOCEvJdzgcVZchCAJ6vV403BZ5bmBZFul0Wow4KaKa39fa2href//9mr6ZBd8HuRynTp2C2+1utKkiJYhGo1hfX4fH48HMzIzgwkMHFZqmIZVKWypOi4hUQhTDRESqEAwG8dd//dc1z8BkMhncu3cPW1tbOH78+IFNndzY2IDT6RSUokUQBHQ6HXQ6XcHvLMvC/NZbZSN5gN2DVaGD60QiceCqSBYXHWgWfn8nAAIEwYJliU/+/Smjg4MIBMx4K/dF6PU7s7o6XXSXEBIKGSGXp6FWx5HLSZBZkeDCxEhTKw1+Ye3HeGPlBwCAP7f+JszmTfT17XhhPXp0BBIJg76+qYoRQfkiwDmDoeBvsrY2UH/4h+h69gyTk5OCOuYURaG3txf9/f3I5XK4fft23Yb0wI6Yo9PFeNFJiJhTLTIM2El16OzsRDgcLjiu/AHK0NgYrt7aqRqYlclw5+JF/ny9rf08iNlPTdUfPjyKEyeeVPVly99GLfdCW1sbxl98kV9PKC7lAv5B7D/h2MpTeNxzeGAZErxuKapVqSyF3+9HX18flMrdEVQbGxvIZDIVJzmKxcRqUYn5f9/Y2KhoXK/VatHV1YX5+fmmFT0oRiKRFBSQKIdUKgXDMOJgRETkM0wkEsEHH3xQ8+RRsaB///59qFSqkhV7RRonHA5DKpVW9CA9LHCVnQ0Gw6EX9kQOJ6IYJiJSge3tbXz/+99vaLZ8amoKJEni2LFjTWxZ89je3obD4YBer6/bgyAYDOLe0aPIZrOCB8tCoyECgQBcrsqeOHtNLVFh5TyOSuHxLODhQyNYlgDAwuMpTN3aSUm9iM3bZhDb5QUakmSxvm4HwAIgcFV5C8OjlYVHmUwmyDOJY/JiL97El/HM0Y/LbZ9GJl258h6OHh3H7duXqooW+cJBKbGCoigcPXoUXq8X8/PzWF5e3hXFQxAEjEYj2tra4Ha7IZfL+Sqf4XBY8PGUolpVxFJoNJqqy3ARmQaDgW9jJpPB8vKn6ayjg4OQfnI9uGeEO1+yYA7sDIn1dRt/nW/fNuLy5ffgUi5UNMGvxwfMZrOh+8UXkfziF3E2kcDU1BRWVlaqrjc0NoZj808x6fNh8mJv2eVKRYmW+q2e68EwDPx+P44cOVLy79FoFIFAoOIx5IuJtTzP6XQayWSyoln+8ePHsbGx0bJBQE9Pj6AqvPkeR6IgJiLy/MKybMlqtizL4t69e3Wlq5X6rjy5dQt9kQgiX/0qaKOx7vaKlGZrawsWiwVOp7NlE7R7AcMwWFtbg0QigUKhKFlwQkSklYhimIhIGTKZDP77f//vTUkbmZiYgNlsLlnV7CAQDAZhs9nqEsOSyeSOt4TAQXb+YDJ5sXpkSjRaPTVtrxF6T9RqIM6lRJbzDAOECQIMQ8BuX4NEQiOXo3DTcwUWS6ii8HjmzBn09PTg1q1bmJubq3psSbUaD64NoQ3rdbUxH4lEUlIM41AoFOjr60NfXx9fJYumaVAUBZVKtSvlY2xsrGEhLP9YavG5slgsgpbb3NyEyWTio8Pef//9gjYn1eqCAhT5uJQL+H317+M/q34TAAu7PcBH4L0efKuqCf7UlBeLi+1wuZYFFQQIh8Pwer1QqVRQqVRgGEaQGCY0Cq1UlGi5yNFarwewUzm3nBiWy+UqRv3mH0M9BQHGx8dxqoLnoVwux/nz5/Huu+823Whbq9WiT2CaMcMwCIfD0Ol0YlqZiMhzDJcmWSx8LywsNNWUvf/999F+/TookkTwm99s2nZFdkin05idnUVnZydIkiyYTDuMbG9vC66yLCLSTEQxTESkBCsrK7h582bJKov1MjY2BpvNVnJGbr8JhUKwWq3QarU1i0/jt2/j1I0bgtKuuMGkkQ7hTOgjrL9mh9JVeeBVS7TSXiE0haAeA/FSAlgx1QQBs3kTcnkWBMGAohjI2nK4Y6ksVHL35dWrV/E//sf/aCi9UEgb87HZbILTiEmSLBt9tb29jQcPHlSM9GklcrlcsBjGCdByuRz379+v6XwPjY1h+M514ALw+/LfL4jAG+0YBFA+4nJqyosf/egLAFg8enQCr732dlVBrFj8tVqtMBqNVSMkhUahlYoSrcVHqxrb29sFFdVqIf8YQku1P8/z8/M4cuRIRbHXaDTyVVSbFSEmk8lw/vx5vjCFENbX16HVaiGVSsXZeRGR55hcLgelUlnwbp+ZaW7F6dHBQUgkEti//OWmblfkU7j39PPwvhYSwSwi0goqO/2KiHzGyGazuH79Or7zne9gbW2tqdtOJBJYffQIlv/yX0C1wHy9Uba2tmr2dwiFQnD++McYvn4dQ2NjApbfGUx+PfE9/OPVP8aJ+w+qrlPNkHw/EDqorsfjqBlwkVkDA+OColcUCgXMZjNisRii0Sh6e8untLWCZhSZ8Pv9uHHjRt1CWDBoxsRED4LB+v3pvF5vTfcrJ3xMTk7WtJ/RwUFcHx7G5MXeXdeZE2/KCdOLi+0AWOh0MQDsJ/+uTHHEEkEQOHnyZE1trkRSrUb6H/0jpPJEzmrHUev1Khf9RRCE4Kq/Qp5nZTyOCyMjUH6yP5Zlsbi4WHXbRqMRr776Krq6ugS1pRIKhQIvvfQStFptTeuxLAu/3w+CIMSBiYjIcwxN0wVVZhOJRNOLAiXVarx77hw2xAq1LUOv14NhmKZO3O8X29vbAERRTGTvESPDREQ+IZlM4m//9m+bLoLlo/n+9+H4/7P358Fx5Pl5J/xkZt33faIOoFAF8AAJ8ACbV5N9oGemNZ6mLGu8mrFmNb6ktSXL0rthx0bshu33jdgNR+yGZDvskP1qY19J1jW25O4Za2a6oe4mmwTJ5gmeIHHfZxUKBaDuqsz3D3TWVBXqyDpwkb9PxMQ0q7Iyf5mVmajfk8/3+X60FTq+32zji4uLOHToEBQKhaAyQI7j8OzZM2zW4ODgJ5M/UPwiEnY5lk5aIceWM6xcd8lKjoq9Qq1WCyrDqyfjqFnU4sxqaWkpEHHsdjucTueu2O7VajUcDkdD6xgZGcHjx4/r/nw95W/FyOVy+P3+mj6zvLyM58+f15zRlO9WMilrKxt0uebw5MkxrK+rAFBwuap/x6XcRUajEYcPH8bz588Fb7scnZ2d8Hq9ePTokaBSwXq+r0rr1Wq1giYTJlMIXz/1Uxy7/wiPTx2H3LTd1VqqvHNlZUWQwCyVSnHq1CkEAgEMDw9jamqq6meKsdlsOHnyZN0deDOZDMbHx9Ha2kocYgTCK0o2m4XRaMxlTVXqJt4ooVBIsGOaUBt6vT4nIh10MpkMRkdH4fP5wDBMXdl1BEI97D/LBYGwB2SzWXz00UeChbDip/9CuRkIYPY3fxPhK1fqGOXOs76+DqvVKmjZiYkJrKyslHVwlDpGvDhk71rE+C/4Ckok+UlkscNMV9RlcD9QS3dLkymEjo7RXRXCSlHpnC3VAv3EiRPbuobuxPa7u7sb6rS6sLBQUQgTcq3ml7NSFItQSFjYL79uRSyG06dP11SSBmxdb80Qk2rB7x/D++//BF1dT7aVSJY7Vsoy7qzOzk74fL6GxtPa2prL8xJaQl7P91Xpu6nFEfvO9Gf4zuCf4dj9R9tcafJoFOJUClcvXSp4OLC+vi54/QCg0Whw6tQpXLhwQfD9T6fT4dy5czh37lzdQhhPNpvFxMQEeUJPILyisCyLdDqdixyopVt6ra7czc3NusZIqIzZbIZIJHolXGE8LMuCpmnSxIWwqxBnGIEA4ObNm4ICoXnyn/5/6n57yylw8njV/Ku4Uomxn/s5GPdpZ52FhQV0dHRALpdXzK7JZrMYGhqquK78Y/TDjm8VuKNKCUPlMoJsNlttO7ELOBwOPHz48ED9wS4XSO5wOArKJXgkEgkuXryIGzduNOXJY6ntHzp0qKHW6+l0Gvfv3695u0BhI4d6y1n5dbe4XMiazTWPPxwONy0Tr5Yuh37/WMmcsHLHqpz4y5dLqlQqPHnypGSWXjnHJ0VROHr0KPx+f04MVSgUgsLb6/m+Jicncfz48ZLCq8vlwrNnzwRdz5+638ZT+xH8MPNNhK8bC1xpvXfu4PK1a7h66VLBvtYbSG+1WmGxWLC6uoq5uTmsrq4iGo3mmkcolUoYjUY4HA4YDIaGROVistksUqkUaJoWnJFIIBAODizLQq/X57obC6HYlfv1Uz/FO9Of4UUggM7h4ZLZsc1uDELY+n1mNpsxPj6+10NpKnxDJPI3h7CbEDGM8NoTDodx7969mj7DCzafut+G9cdL+M7Cn2FpyYbxX/BVnYgmEol6h7rjsCyLjY0NWCyWiiU6CwsLVfcj/xgJKWkqFbat1Wqh34fCoVQqhcfjKei6WG7Sv18oJTaKxeKK2U8ymQyXL1/GkydPGv7RVbz99vZ2HDp0qKF1joyMVBUaSu13qTK7espZH3Z3b2U8fe97dY2/FsdQsdglj0YRGBjGT2xfR1SuwtOnR2sqG8w/X4EtIezFV6V8+ceKoqiKXXApikJ7ezusViueP3+O2dnZgvdLCWxOpxNHjhzZlmllMBiQmJ2teh1VKz8udS2OjY0hm83ixIkT20QjhUKx7Xoux3TMhY+t72250iKsoBD9bDaLcDhc172MoigYjcaa3KjNIpPJgGEYMjEhEF5BUqkU5HI52traqj7c5CluCnTs/iP0DfbDMzmJwMgIAGz7HVerY5pQHY1Gg0Qisa/nE/WgVCqJeErYdcgdivDac+/evboye37Y8S08fnwEKaUYsrY4fqj4JuyhxT0vh2uU+fl5dHZ2QiqVlhUahLjoeHFr+qVrWwc2l3xakHB06NChprodmsmJEyewsLCQO0blXDVC2WkxrVhspCgKvb29VVtZi0Qi9PT0oK2tDcPDw5ibm6sryyF/+4cPH0ZnZ2dD3y3LspiYmCj5XvGxLP4+SnX5rKeUNa5U4nOfD2e12royB4Q6hkqJd+88eIgrNz/ChMOLfyv5J5DJErBalwV3Ocw/XwGUPXdbWloEld2p1WqcOXMGx48fRzqdxuTkJFZXVzFx+TJuKpUIvv02ejwe2O32sjmADocD1j/8Q0HXkckU+tl9RF54zZS7FicnJ6HRaEpmu3V2dgoSwyq50u709iItkZTMT7x79y7efffdfdkQpBwSiYRkhhEIrzDJZBISiQROpxPPnj2runzx/e/xqeMwm0N4EQhgyustee+r9huDUDsHqSqhFhKJxL79zU94dSFiGOG1JpvNlu3kVkmc4CenyaQESyEr/q31NyBl0jhqrP50bb/nsPDuMKvViunp6ZLLCAmP56FpDmtrWiQSMkilKRiNYUHCkdPpbDhYfacQiURob2/H7Ows7ty5A6B8madQGhXTaoFhGPT29sJmsyGTyWBzcxOpVAoURUEul0OpVG77QaLVanH69GmcOHEC4XAY6+vruc9ks1lMT08Lzh15/vw5RkZGYDab4XK54HA4ahYJVldXyz4VrXYsm9nlc3FxEYODgzhx4kTd66hGKfHuJ7avY8LhxVXvW5CtxpFIyGran1Lna/G5S9N0Ls+rFAzDQCqVQiqVgmEYKBQKyOVyiMVi2O32n2XFfOtb6BKwn2azGdcvXCg5llKU+54rXYtPnz6F3W7PZeXwKBQKSCSSqmWrvCstNS/CNxZ/imF5AHFUF683NjYwPj6O9vb2qsvuB2iahkgkqrvEk0AgHAzS6TT8fj8++eSTqssWu3LlpiRuurbuvTfLRAUYDIamjpeAXKn8qwZfmk8g7CZE5PYwagABAABJREFUDCO81iwtLZX9sV9qoiWPRnH06hMsLVlwT9IDnXMNAGCxLOPYsWeCnCXNDCXfKRYWFhAIBEp2E+M4TlC3SWBLNHz69ChksgQSCTlOnnwAkymEh/JuAOUnvGq1GidPntyXT4goioLH40EikUAwGMy9XsqBlE+1TKdKE/h6XWOlPqfT6dDd3Y3V1VV89tlnJdupi8ViWK1WeL1eWCyWgu+BYRiYTKZt3aGOHj0KhUKBhw8fYnFxsWqoazqdxvz8PObn56FUKnH8+PGK5XjF5AuyxftZfCyLj32zu3xOTEzAbrfXNH4AgoPOy4l3f2D+FVAxFlJpGidPPgTLUoL3p/h8LXXunj9/PtdcgaKonEDCC2C8EJrNZsGyLOLxOMLhMNxud13lGxRFwXfmDG4KfOpd7pqpdC2yLIsXL17g1KlT27ZtsVi2lXmWwmQK4dzLAfTd7Ee/sg83z5+HPBrFlQ8/LFsqBCDXKWs/3teKkclkpJsXgfAaQNM01Go1VCqVoLD7WjpVi8Vi0klyB0gkEq+kGMYwzIH4+0h4tSBiGOG1plI76VIT6p6/nsT7L34KAJiUt+IT9OEfRv+/WDpvhdxU/Qm6VquFVCpteNw7TSaTQTweh9lsLlkSKdSizTtarNYVRCIasOzWH7lqwhEAPH78GCqVCnK5HNFoFOl0Ouc+MRgM0Gg0e/JHs6WlBTRNY2xsTPCEv1SZW/GPyUrHpB7XWPHkfPiDD9DW1oZUKoWBgYGK5U/pdBqzs7OYnZ2FyWRCT09PVRGXZVkYDAa0tbXV3CExGo3i5s2baG9vR1dXl6Ang/kutOLjk38sg0Ejnnx+BB+EP8JH+g/Q9daz3I/5ZpY0P3nyBDabraZzUqgwXk68a6agV0x3dzdOnjwJkUgEiqLAcRxYlkUmk8H6+jqi0WjJJhv8/teb++FwOOByuTAzM1N1WSH3kVLMzMzg+PHjEIvFBa97PB5BYhiw/e9Dz+AgAiMjGPb7y4r80WgUkUhkX3bILUYmk5GsMALhNSCbzUIul8Pn8+HRo0eCHr7Jo1H0fuWKv9PbW3Y5r9f7Soo2e00ymQTDMK9M2LxWq4XZbIZYLCZuZMKuQ8QwwmtNvphR/AOgeEJ9/foF3Iz1YkVmht6wik8U7+J72T/E/7Twn9A/3ZezilfC7Xbv2L40m7m5ObS3t2N5eblgYktRFBiGgWR9veqPoXrL0TY2NrCxsVFxGYVCgdbWVvh8vm2T2p3CbDZDqVTmSmtrFQXzy9xqES9qKcE8c+YMUqkUWv/rf0VgZAQrvb0w//N/DovJhLt372Jubk7wdgEgGAzis88+w6lTp9DS0lJx2Tt37uDmzZuCj0vxNTc6OoqZmRl4PB4EAoGKwnG+a6XS8QmF9Pgg/BF+a/7fAADuhk7vSK7fxsYGlpeXYbVaBX9Gr9eXdF+Wghfv+Lb2lTqzNsqRI0fQ1tYmSJAqptG26BRF4cSJE4jFYhUfVjQCy7JYXl6G0+kseN1qtcJgMJQtA6+URZd/DsaVyrITymAweCDEMIVC8crm0hAIhO20trZiZGQE3QMD6OvvhziVymUgFv++6xkcxOVr1wAAaYmk5EMJsViMwFdNWQjNheM4cBz3SohhdrsdWq0WqVRKcNUJgdBMiBhGIHxFJfcNL2YwVuBfb/xz6KRhaJSbmDrViv7pPkEihUQiQWtr604MfUdIpVJIJBIwmUxYXFwseE+pVOLoF19U/THU7HK0fGKxGJ49e4axsTGcOHGi5hK1WtFoNDCZTJiYmMj9+BDq8ms0o6pWB0xbWxuYf/APsGg2I3zlCmitFgMDA1VLF8uRzWbx5ZdfguM4uFyukstEIhHcunWrpgl0qWsumUxieHgYExMTOH78+Fa3xhLkd6iqdHyMxjA+0n8AAFvOMGP1kOBKVHpqPjc3V5MYRtM03G43xsbGBC0vxGFY65jzMRgMOH78eEMZL42KYcDWd3vhwgXcunVL8Dk7MuLDzIwTLtcc/P7qx3N1dXWbGEZRFLq7u3H16tWCCQZ//MSpVO6ex59v+duNn68e4i+kDGk/oFAoSHg+gfAaIRKJcOrUKdxdWQEAiFOpsqLYw+5uiL/KVyz3+7enp0dwFAChNni33UHvvKjT6aDVaku6zAmE3YKIYYTXkrW1NQwMDODly5e51yq5S9yKGZxeuocfGr8Jq3UZPt8IWlunC8JD8yk1+ezq6to1B1OzWFhYQGtrK5aXlwsmh0ajUdCPIaC2fIl6SCQSuHnzJo4ePYqOjo4d2YZMJkNLSwvm5uYK3IRqtVrQ5+sVBYNBIyYm3AAotLZOCfpcOBxGS0sLsno9gt//PlKpFB7evVuzEFbqHL537x7UavU2ZwvHcbh3717NTyjLXXO5ba+tYe34cRw7dmxb+aFSYHaayRRC11vPcDd0Gl1GYbl+lagsmte+br/fL1gMq9dhWGnMarU618jAaDQ2XHrcDDEM2JqYWSwWQeftyIgPP/7xNwBwePLkGN5//ydVBbFyT6D1ej0OHz6Mp0+f5l7jj9/VS5fQ3/ezhx+Vtlvu3D4IkxexWAyGYUi5CoHwmsBxHEQiEcxmMw5dvIibX7lb0xJJThQDfvb3I65U4tpbb5VdX2dnZ9kHZ4TGEYlEB9oRJpfLoVKpYDKZ6soXJRCaCRHDCK8VHMdhcHAQ165d2/aHpJK75OujP8XlhWtwG6dw9d23q05Aiyefbre7rMNlPxOPx5FKpWA0GrHy1dNCYMvWPDExUfHHEE+l4Ph6g+FL8fTpU9A0Db/f39B6ihGJRPB6vQiFQohEIgXvWSwWweupVRQMBo3o738Hy8tb2xgba8e7735adR35k/zV1VXcvn27rqdupQQUlmVx//59vP322wWiydzcHNbW1mreRrlrrmDbSiUYhsHRo0cLljEajYK3U68gW+rcrSSab25u4tmzZ1AqlTAajVCpVFXFJaVSCZFIJEgkqddh+CIQgGdyEi9KlKycOHGiqQHHzczxExrgPjPjBMBBo9nE+roKMzPOqmJYpYlEsZhXXAIpZLvlzu2DEA5sNBoPhGhHIBCaQyaTgVKpxNraGlpbW8EwDO7fv59rDsI7w4TQ1dXV9N9hhEJEItGBLGNXKBSw2+0Qi8XIZrNIJBIHWtQjvBoQMYzw2iASifDxxx/j0aNHda/DaFwVNKnOnzxZLJZ92xlRCEtLS2hpaUEwGMz98RUSiCqPRhEYGMbvRn4TEbG2ZFkXL3rwNvwXgQA6h4drEsfyBbUnT57AYDDUJJRUgqIoeL1exONxLC0tbXtfq9VCrVZXzTfLp1pXSZ5QSI9USgyJZMt9l0yKBTmB+B8WwWAQN27cqLsjXDnRZ21tDXNzcwX5YUKdTfVu++XLlzAajQWlsHq9HnK5fMfs9eVKEoV0KuRRq9Xw+XxobW2t2BRArVaX7OpZjFCHYbHI3Dk8jMDICKa8Xtw0mwuWffjwId59992m3Z+a5QwDINhJ63LN4cmTY1hfVwGg4HJVz8XLL7OtRrnvXMh2i7+L/dxAhaZpGI1G6PV6UrZCILxG0DSN1FdOf2Ar31an02FwcBArKN24p/jexneqbtbvL0J5VCrVgStjZxgGXq8XiUSC/H0h7CuIGEZ4LRCJRLh69WrdQtid3t6anozxkyeVSoXe3l5B3fH2KxsbG8hmszAYDLkyMCH70zM4iL6b/ZhwePGR/0rJsi7+ePI2fM/kZK77odCMrGIH08OHD/HOO+80ZXLf0tICiqIwNTVV8n2KohAIBHD//n1B66sl88loDEMiSWNtTQIA0OvXBDmBxGJxrjtjvUIYUNkpOT4+nhPDUqkUgsFg3dsRuu3BwUFYLJacEEtRFNra2vDsWWMZYOVotOkBsHXtDA4OYnR0FKdPny6bxWU2mwWJYYAwl9u2a6KCm219fR0DAwM4depUU/JdmimGqVQqQcv5/WN4//2f1JQZVmndfPlzKedq/mtCtlv8XQjtILrbaLVa2O12sCyLeDx+IF0HBAKhPjKZDHQ6XYGzXKPR4M0330QoFMLU1BSWlpYK3ufvbTqdDuu/+quwWCwH9qHvQcNgMGB6enqvhyEYpVIJt9uNVCrV0O9SAmEnIGIY4bVgenoad77qfFiNUhOgWgPMga0J1YULF/a1E0AoS0tLsNvtWF1dBcdxUCgUVT/zsLsb0agCH0U+KFvWxR9X3ob/IhDAlNcrWHTkt5P//6n5eUj/7b9F9nvfQ1avF7yeYiwWS0HnyHJ4PB5MTEyU7UCXTymBhX+92OljMoVw6tR9vHzZDqUyhq6u54LEGJVKhfv37+/oU8NgMIh0Og2xWCxYxNn6nDBXXClisRimp6cLmlC0t7djfHxc8FPGWspyG216kM/m5iauXr2K06dPl8xRcbvdVc+zWii+Jqrdv5aWlvD555/j4sWLggWocjRT+K8lyN/vHxMkgvFUKg01m82gabpkqXDxa9W2W/xdmIucefsBh8MBjUaDZDJJSlYIhNcQXgxbXFzcdg8wGo05t1c6nc5lPCkuXMBiVxdUV65A3sBvLUJtMAwDiqIQjUb3eiiCYBgGbrcbyWSSCGGEfQkRwwivPBzHof+ryYsQKoVNC0UqleLcuXOCRKODQCQSgc1mg1arxdramqDAy7hSiUfv9aAr+KxAAKkmNhaXcQnZTv731DM4iEB/PxY1GgS///2a1sWj1WphNBoxPj5edXJIURSOHDmC69evb3uveF+LBRaa5so6xYJBI54+PQqKYrG2JtyxEwqFCvLdhFKLUMVxHNbW1mA2mwW3wq63E2I+U1NTBWIY3/2q1LEvRS3XdrM7oXIchzt37kAkEm3rfKrVamG1WkuW4tZDJfFLHo2i96sHA3d6e3PXYCwWw/Xr1/H22283JOA30xkmlUoFh+jXgkwmq1jKo9fr4fP58PCr8ud8cb6Sy64U+d+F2WyGXC6va8w7hdPphEqlImUrBMJrDMdxSKfT8Hg8mJycLHsPF4vFPytfV6vr/o1FqB+GYfa9c1cul0Oj0SAej0Ov1yOTyRAhjLBvIWIY4ZWB4zgsLCxgbGwMi4uLWF9fRyaTAcMwWF9fF7yeWic7xSiVSpz/qkTyVSIYDMJisSAcDuPFjRs4NzAgyGFTXNaVL0g87O6uWIZUT6j+w+5u0DQN+wcf1PxZYOuPuNPpxMzMjOBualqttuTrxeJLscBSqRSv3jK9xcVFgXv6M+oRqvjJs9AfOM0oO1xdXc050ngsFgtOnDiBBw8eVP18rdf2TnRCvXv3Lt59991tQvmxY8fw6aefNsWZEwwa8eTJEUSjcnR0jBY4l3oGB3H52jUAQFoiKRDNYrEYHjx4gLNnz9a9bYqimuouam9vb7oY5vP5KjrYFAoF3njjDfzRyMg2UbEelzDPTnW7rReNRgO1Wk2EMAKBgFQqBYlEgra2NoyPj+97weV1haKoffvdUBSFlpYWqFSqnNuQZdmCPDoCYb9BxDDCK8Hk5CRu3LjRlElTI5Mdj8eDY8eOQSKRNDyO/UYoFILZbEY0GkXr1at1u+fyBYlSTp3AwDD6bvYjGlXg0Xs9uc+NjPgEZQLFlUrcOHsWX5NIUKscKRaL4fF4sLKyUlMovlQqhU6n29ZRsZT4UiywlCvFa2aZXjXqEap4EUxoEHm5/anVkbaxsbGtfK61tRVisRj37t2rKM41cm03i3Q6jSdPnuDMmTMFr2s0GnR3dwsS9UrxH/7D38fyshkGQxha7SZmZ1vAshSGhg7hypUf5a6Zh93dEH/1w7SUKDg/P4/FxUXYbLa6xtFMZxgA2Gy2prrDFAoF2tvby77Ph8hnMhl4PJ6yeYG14nQ6YbVam7KuZmEwGA5cCDOBQNg5UqkUpFIpjEZj07NACc0hlUoJamK1FzgcDigUCsEVAwTCfoCIYYQDTSaTwWeffYanT5/u6TjcbjcCgUBZh9CrQjgcxvz8PEYbcM/lCxLFYlEwaMTvRn4TEw4v/nzp2zDdDaG1dQrhsA63/3svvpv6E/zxo+8A38Q2QazYUZZMJmty59E0Da/Xi2g0WleZodvt3iaGVRNfKpXi5b/nVszgnZef4aG8PrdcNeoR3nh3llLgeErtaz2OtEQigXA4jGAwiGg0mnN/KhQKnDhxAjMzM3W543gadSYKYXZ2FocPH84FtfO0trYilUqVvJ9VGteWEGYHQGF11YxwWA+KokFRLBIJGV6+bM9dL3GlEtfeeqvi+IaHh+sWw5odoExRFE6ePIlPP/204afLFEXh9OnTFQVcj8eTO8eOHz+OcDhck7O4FEqlEidOnGhoHcVkMhnEYjFks1mIxWIoFIqa89oUCsWByZ0hEAi7QzqdhslkImLYPoSmaVitVnAcB4/Hg+Xl5X3l7JXL5cQFRjhwEDGMcGBJp9P48MMPMTMzI/gzlSaU9YR7u1wuBAIB6HS6WoZ+YFlaWsL09HTTHDbF6wmF9IiItfhT5y9hdLQdy8/DmJ11QSxO4LupP8G/iv8rAMDD8W6cWy4s02w0683lcoHjuJrOp3xaW1vx8uVLwaWVPJVK8fjXj914hL7BxnLsiik+32vNx+KFHL1eD5qmBZXGFe9rPY60O3fuIJvNlr2WpVIpWltbQdM0QqEQ1tfXc2NjGAZarRYWiwVOpxN37tzZ5gCsdh41SyybmprC0aNHt73e0dEBjUaDBw8eFGTz8ePyTE7iwytXCra9vGwGwItQFDiOAcDByK3i+9T/gxeSQzWNbWVlBbFYbN9kHioUCpw/fx43btyo28nEC2GVgvOVSiXkcjlevnwJYEvwvXDhAq5fv16TU7R4nRcvXmyKW3hzcxOTk5NYWFjYJtBRFAWDwQCn0wmv11tQSlwO0vmNQCAUw7IsOI6D0WjMdRAn7D1yuRxerxeZTAbxeBxisRherxfJZLLmaoadQiKRkAcshAMHEcMIBxKO4/DTn/60ZuGi3ES33nDvEydOCC4TexXIZDKIRCKClq1HXOQdSsHgVri1ybSKdFoEpTKOP5Z8BwDwx5Lv4P+T+Bfou1X4PfLusheBAM4NDEDR2wtUCMnOx2azQSaTYWRkRNDypRCJRDh27Bju3r1b9zqK4c/Lp9lDWLLbsOS2Qo7axLZK6y0+33MNDgZKiz28EPT09GloNBoAW/tts9kwPz9f8zjqcaTxZZDlruVkMomJiQlIJBKYTCbIZDIwDAO1Wg2LxQKTyZQTAc6dO4dr164ViE7VcsWKt1ssjgkVyyqV/dntdvzar/0a/vzP/xwLCwu58XgmJxEYGUHvnTtISyS5bVgsKzlnGMBBqw1DJkvj1zZ+D/8y9v/Gh/gAj9BTdnulCAaDcLvdNX0G2DofdiIo12Aw4NKlS7h9+zY2Nzdr+qxEIsHp06erut3sdjtWVlYKxi+Xy/HWW2/hwYMHmJ2drWm7drsdJ0+ebLijMO8WnJiY2PZe/vkW4jiEQiEMDQ3h0KFDaG9vryh4pVIpwUI2gUB4fUilUkQM20fIZLKc8MX/fWJZFul0GiKRCE6nE4lEAouLi4IaXO0EIpFo32aZEQiVeH1m8YRXimfPntUlXJSb6NbiUMmffNRalnLQEWp/rldc5B1KExNujI35kU6LwHE0urqeodP0ArYHC3j3xKeYaXOh39RX8D3yLrNzAwPo6+/HwtGjCP3dv1t1m3q9Hnq9HqOjow1PCt1uN4LBYMlJaz3w5yVnZPCHol/GodgQOjDatPWWOt8rOaP49/R6fcEk2+fz1SWGNdKxsZpolUqlto3pxYsXkMvlaG9vh8/ng0qlwqVLl3Dz5s3cU9Vqrsfi7fLHJBpV4AeeX8S3p/4L+m5Wd/Gtr6+D47iyYkUsFkNPT09ODIsrlfjwyhX0DA5CnEoVfEf/6B/9fi4zTKtdxy//8p8BABbm7fhw8QMMnw/ULE7XWxrIMMyOdY3SarV45513MDw8jJGREWQymYrLUxQFj8eDI0eOQCar3JHVZDJBIpGU3G+xWIwzZ87A6/Xi5cuXVcuojUYjOjo6YLPZGnZfRSIR3Lx5s2wGS6nrNZ1O4/Hjx1hcXMSZM2fKutI2NzehVCqJGEYgEApgGIbkCe4jXC5XgRCWTyaTQSaTgUgkQmtrK8LhcENREfUiEonI3xLCgYSIYYQDRzqdxo0bN+r6bLmJbi0OFX7ywTDMayeGCZ3Y8WKLWzGDy5Of48V8J1C+OqkA3qHU2jpdMHk/93IAfRP96G/vw03l+bJCw8PubqjVamh//ucBbP1QWF5eRjgczmXsiEQiqFQqOJ1OdHZ2Ynp6umk//Lq7u5HNZrEyNNRwOV3+ealNR/Dtqf+C4ZZAw1lWlc73SiIT/5rme98reN1iscBms9X1A6zejo31lurG43E8efIEExMT6O3thV6vx9tvv42hoSFBgmjxdh92dyMaVeB3I7+JyJAWv5v+TeAcMNwdqLiebDaLTCazrZxNq9XCZrNBJBJtu7/w25ZHozlnGM+3v/3fcgL09esXcPHiDTiOLeHRsZ66xOlay315dnoSJRKJcPjwYfj9/lzYfyQSQTKZBMdxkEgk0Gg0MJvNaGlpgVwur7pOvV4Ps9lctYOs1WqF1WpFNBrF8vJybrvAVnmuRqOBxWJpWifhSCSCa9euVTyela7X5eVlXL9+HW+++WbJssloNLott45AIBCy2SzkcjlUKlXNTlxCc2EYBmKxuOrDaF4U02q1kEqlTWv+IhTyYIVwUCFiGOHA8eLFi6Z3KqnFocJPOmbffhuWpo5i/6NWqwW1debFlsuTn+O35v8NPlz8AI+OlS/TKlVaViySVHMC8cSVSoT//t8HI5PhxcOHmJqaKutUefbsGa5fv462tja0t7c3peSVpmmcOnUK1NWrONpAhhlQeF5+e+q/4MrNj9Cv7Kt7ffnuoHLneyWRKa5UYv6734Xd49n23okTJ/Dpp5/WLaLsNpubm7h69SreeOMN2O12dHV1ob29HVNTU5ifn8fa2pogy39cqcQPPL+IyJD2K6edFj/w/CI6lNUdfKXWr9PpEIvFMDs7C47joNFotrmVSn1Hldx+9WSz1etooml6x5xh+fCdXz0lzsVaUSgU2NzcFJy5olQq0dra2vB2K5FKpXDz5s2qwmI1UXhtbQ337t3DG2+8se07jUajEIlEB+aaJRAIuwNfgmcymYgYtseIxeKa/qYmEgnIZLKmdmEWgl6v35W//QRCsyFiGOHAMTw8vCPrFepQ4Scfx9rbd2Qc+xmDwVCy5XaxmMWLOC/mO3NlWpUQEn4v1AmkVCqRSqXw8ccfC/rDHI/H8ezZM4yPj+P06dMwm81VP1MNiqLA/P2/j2mNBsFAAFhdrXtd/Hk53BJAv/JnpaEjIz7MzDjhcs1t66yZDy+AbW6q8eTJEchkSUilKVy8eAMdHbWVXKpUKhw7dqzke3K5HOfPn8f169cPTHkFy7K4ffs23nzzTRiNRsjlcnR2dqKzsxMsy+Lx48cYGyt/bHmMxjC06Qg+GPkIH+k/EJR9RtN0SbdOOp2GTCbLCWUqlUpQyWKx229zU43PPnsTLtdcXdls1coKy3EQM6hkMtm2TrB7zZMnT5r20Gd+fh6zs7NwuVwFr2ezWaRSqR0tbSUQCAcT/m+R2+3O5fMqlUpQFIVEIlHx77xMJoPT6UQoFEI0GoXT6QSw9XsrmUwiGo0emN8Jew3HcWAYRtCDaJ5kMgmj0YhYLLZrYqZUKiXCKeFAQsQwwoGC4zjMzc3t9TBA0/S2icWrjkgkgtFohNVq3SaGlQoV/9bLrW6PlRxhPOVcX/V07qNpGoODg4KWzScej+P69es4efJkU9wmWb0e67/6q+gCIB8dxePHj3M/ZOrZr3wxcGTEh9v/vRffTf0J/vjRd4BvoqQgxpfHJZNiTE15AHBQKBIwm1cEuYPyUSgUuHDhQsUudXq9vqaQ82Z1Zmxk/SzL4ssvv0RfX1/BvtE0LdgxYzKF8KuS/4Rfmv8z2KxLGDZ1Vv2MRqMR5L7S6XRl89jy989kQs7tt7mpxo0b5wFwePLkGN5//yc1Z7Nptdqqy5Rit5xhzUQkEu1Z6HAp+K6Rpcj/zgEIvn6ePXsGp9O5rfR2fX0dWq32wH1nBAJhZ+E4DvF4HHK5HD6fDxKJBCzLgmXZnDiTSqWQzWa3HgAyTO51iqKQyWRgt9vBcVyuQ6VIJMo1sclkMtjY2NgXv+n3M8lkEsvLyzAYDIJ/k3Ach2QyCafTmeuOvJMoFIoD9xCMQOAhYhjhQLG5uVk1NJmnnm6GQvH5fHU7Jw4qbW1tWFtbg91ux7NnzwreKxcqDggrESzn+qp1PQAaai/NcRzu3bsHsVgMh8NR93qKaW9vh8lkwuPHj7GyslLXfuUzM+PEd1N/gn8V/1cAgKszl0qKYaGQHsmkGJGIFqmUGDQNbGyIIZPFBbmDeIxGI86cOSMof4kPOX/x4gVGR0crTrIbPQ7VELr+eDyOly9f4ujRowWv19Iw4vPUP8Siw4qPUh+gK/is6j3HZCodoqfRaAomBzabDc+fPy+5bPH+8S7Czz57EwAHjWYTorUkzt+8jo2/pYWpQ9h9kKbpuh2SB1EMYxhG8He9G4yPj297jRfBxKkULl+7lntd6PXD55wVd9Tc2NiAwWBowqgJBMKrSCKRgFgsRjQa3fYen53LcRwymQzS6TRoms6JXRRFbfubwDvCGIaBSqVCZ2dn7v5ESrZLwzt4a4HPx+3o6MDCwkLdTXGqYTAYYLVayXdHOLAQMYxwoBB6s623m6EQlEolDh061JR1HRRsNhs4jsPi4iK0Wi0cDkeBW6VUqHj+/9dLLespla1UC/mOi3v37qGvr0+Q+CMUnU6HN998E6urq1iyWPCFVIpHR47UtS6Xa27LEQbgjyXfwRuuOyVdUDTNYWnJhlhMhmxWBJls68dse/sYXPJp9AxUd5UcOnQIhw4dqilDSiQS4ejRowgEApiZmcHTp09LitjNOk/KUcv6x8bG0NnZWZAbJ7RBRiikR0SsxUf+K4IzuRQKxbbXdDodOI4rEHR1Oh20Wi0ikci25fP3L//7d7nm8OTJMayvq/Abqf8f/qeJ/4T+wZ9lzVVzzDkcjrIdCKtBUdSBE8OA0vltewXfQTQfXvi8eukS+vsKO+kKvX7m5+e3iWHxeDzn5NhPx4BAIOwfypU0lrrX57/GcVzZvwfZbDbnKpPJZGhtbcXU1BSSySRxGRWxvr4Oq9Vac0l7MpkEwzBwOp2QSqVVOyHXgkwmg9VqhVKpRCwWI38/CAeW16sVHuHAI/TJSH5gNEWxCIX0kEejODcwAHmJp1s8+cuUWl4kEuHs2bMVS8VeNWiahl6vx9zcXO6P3bFjxyoeA14ca7T0LX895b4/kUiEnp6ehn888ZPNnsFBpNNpPH36tKH1lcNgMODQxYsw/B//B7723e/WVZLp94/hjW/ewdXTl/DGN+/A7x8rGD8Py1LQ68MQi9MQibLIZESwWFbQ1fWs5PLF+Hy+moWwfCQSCXw+H95++23odLpt7zfjPAkGjXj5sh3BoLGh9WcymW0ihFAxtJ5MrlLrNpvN20qQKYoqK77n71/+9+n3j+H993+Crq4nWHrfuk08qfbdd3ZWL/MsB03T0Gg0MBoLv4+WlpZcbsx+wmAw5Dp77gdSqdS2EmN5NApxKoWrly7hTm9v7jufibvx/5j+R8zE3YLWHQ6XPi83Nzdrdh0QCARCM+A4Lldu6fP50NHRUfJh0esM/7Cint9i2WwW8XgcZrO5Kfd5vV4Pq9UKl8sFiUSCeDxOhDDCgYY4wwgHCqEt60tNTquVTMmjUVz58EMERkYAIFeOIk6lcO2ttyCVSnH+/Pm6s3QOKj6fDxsbGwVhzkqlEqdPn8atW7dK/hEUmgVF0zT8fj/m5+erljcWf38ikQgejwcdHR1YXV1tOLiz2EU0PT2Nw4cPQ7kDWVY8FEXhxIkTSCaTWFxcrOmzfv9YQWlkKReU0RgGy1IQizOQSiOQy2M4fHirhO+hfPvy+dhsNhw/frxuISwftVqNt99+G1NTUxgZGano4KvlyWezHaDLy8sFWYB+vx8TExNVP+eST+NfKv8lfmL7OiSOjKAxFIuDMpkMYrG4pGDhcDhgt9uxNjqK3jt3AAB3ensLrq3i7z///LiJn93v8oWVUt99IBBo6B7HMEwug8pmsyGTyYCmaTAMsy8Dk41GY1OfljdKqdD8nsFBXL52Df19fbnvvNK5X+7+Wy6Qf2NjoymNQwgEAqFeUqkUUqkUFAoFPB4PJicnEY/H93pY+wK32w2GYerOtuQ4Dul0Gmq1umqzGD77LZ1OF/y+F4lEsNvtUCgUyGazuXUSCAcdIoYRDgwURUGhUMBkMm1zTxTDdzPMzwyrNvnvGRxEYGQEw34/HnZ35yadAGC329HT09PUsrmDgM/nA8uyJQNO7XY7ent7cffu3W2uLCFZTQzD4I033oDNZsORI0ewsbGB2dlZLC4uIhKJFKxTpVJh8RvfwD29HrH33sN5j6fgKdf09HTD+1oqt2x2dhYdHR0Nr7sSNE3j7NmzePLkCUZHa+vumE+p8ZtMIZw/fwsDA+cgk8UhlabR2jpddvl8jh492hQhjIeiKHi9Xng8HmxsbCAYDGJjYyOXMaJQKKDT6WA0GvHDH/5Q0DrzHaClyhNrzQ3MF2S9Xq9ggbVncBB9N/uh7Ivhpql69plKpdomsjqdToTD4ZIOR4qi0NLSgtb/+l9zeVFpiaTg+xPabbWUsMJjNptxpM7SXZ6RkZFcOTtN05DL5eA4DlKpdJtbbD8gFot3LEulHkoJwaWE7krnfu+dOwUPciqtG9jKE7Pb7fsqN41AILyexONxiMVieL1eZDIZzMzMlBWBaJqGUqmESCSCQqGAWCxGNpvNdb/c7wjpvqzT6XJd0hul2m86k8kEi8UClmVzY+Nz33jxaz81myEQmgERwwj7HpqmIRaLwTAM1tfX4Xa7q4phAHJh0jzFk8Xip+f5E464Uon7Z89CbjZD/Hf+Ds75fE3fr/0MTdM5IWxiYqKk+4vjOKhUKjidzm0/PKplNen1epw6dQoajQbA1h9ojUaDw4cP4/DhwznbPMdxue8eANDXh+JvguM4LC8vN7K7ZVleXt5xMQzYOt7Hjx+H0+nE06dPEQo1r+GD3z8GvX6t5k6CO+WA5L9r/rsvhUQiEfTDr1J5Yj2uMV7EsVqtkMlkmJ2dhdlsruocqjX7zOv1FvwoNZlMEIvFFc/j9fV1THd3Q/zVcam0rUoiYLmxWiwWvPHGG4Jz0sqRn+vIsmwudFksFjdVXG0EvjOuRqNBJpPZNyWSAEqWn5cSOoWU5rpmZiCPRnOiZ34eXj7pdBrZbFbQxIxAIBB2Ev73XyqVglgsRmtrKxYXFwtc0xqNBmq1OudC5jgu9z+pVAqv14uZmZl9l19JURTkcjk0Gg10Ol2ua3UkEsHq6mrB/Zd/gCiRSJBMJpvyd6rS/V2v18NsNhfkf5EsScLrABHDCPsWsVgMmqZB0zSWlpawtrYGjuOaVs6R716699ZbOHr6NBIXL6JLJIJSqYRWq30tc1QkEgna2toQj8cxPT297Q8hx3GYn5/HixcvytqtK7lU2tracPz48YqTboqiIJVKBY03Ho/vWIfR3XaMmEwmXLp0CYODgyU7ytW/3lBN5YN7XTKl1WpzAlSlkttSDlCeaq6xUlAUBa1WC4PBgImJCWQyGRw6dKiqGCbUlQUAUqkU7e3tcDgcUCqVuZKEiYmJij/cE4kE4kplgdOnFKVEQJd8uuAYFo/V4XDgzJkzDQthldgPP6p9Pl/u70o8Hsfq6mrJxgR7SXFWTrnzv9K5f6e3F66ZGfjGx9F7507unKkUM7CxsQGlUknEMAKBsG9Ip9NgWRY2mw1KpRLBYBAGgwE6nQ6ZTAbxeHzbPSudTkMqlcLv92NkZGTXBTG5XA6tVgupVAqWZZFOp5FKpaDRaHIlhtlsNtcogGEY6PV6WCwWJJNJUBQFkUgEkUjUVCcWTdMVyxrNZjOSyWTB3+m9/ptNIOwGRAwj7Et4q/PKygrW19cLbsgqlQperxeTk5MNbSPfIdHR0QG3W1gI8auOy+XC+vp6QbdInlQqhXv37pXsdiaU8fFxzM/Pw+fzob29vaxbQShCreP1OIX2omyIoigcO3YMGxsbe5ZltNfXgtVqze17tZLbckJfPaH2CoUCDocDs7OzuR+gZrO55P1GaC5eMWfOnMGRI0eQTCaxsrKCeDyec0FWotz7xeMoJQJ+K/hD9PX3Q5xKIS2RbBuzSqXaUSEMQK7MYq9Qq9WQSCSYmJjY12UeIpEIOp0u96Ch0vlf7tyPK5WYcbngKxLUK5Wpbm5uQq1WNzh6AoFAaC7ZbBaxWAxKpRI6nQ6pVKpq98JkMgmxWIy2tjaMj4/viiAml8vhcrlA0zSy2WxOpJNKpaAoqsApnQ8vjvGRESzLIpPJNP3vJU3TZX/TyuVyMAxT4OwmEF4XiBhG2JcwDIP5+fmygb9Hjx7F0tKS4HDNUhNX3iFhMBjQ3t7etLEfNGiazj11410qpcLc4/E4rl+/XjXoXgiJRALPnj3DxMQETp06tStOpHqcQnsFwzA4d+4cPv/887rcabU64PKxWq3Q6/U1b7OZuFwuPHv2DBzH1VyCyFPJOVOO9fV1/NEf/RGUSiXsdju0Wi0oisLx48exvr6O1dXV3LL5uUx3ensFCWMnT57Em2++iaWlpYJ1CUEikZR8vVgsKSUCPmzpBgDINzdLZkkJdWE2Qr2dsJoFy7LgOG5fC2E8LS0tOTGs3vP/Tm9vTvjkqdTNMx6Pv5ZOaAKBcDBIJBLbnEuVSKfTkEgkaG9vz1UPsCyL+fn5pos+RqMx5+yqV3jjOG5HRTuKospWUfACHoHwOkLEMMK+pNoTCqlUirNnz+KLL74QVCJX7um6QqFoSk7OQSYQCCCRSGB5eTmXS1B8TDOZDG7cuNEUISyfWCyG69ev49SpU3W7kWQymaDl6nEKCV13s2FZFo8fP65bCKu3wyJN0zh27FjN22w2CoUCbrcbU1NTNZUgFlNreWg8HsfU1BQA4Pnz59Dr9Thy5AisVivOnz+PW7dulcwrFNIw4uzZs3jjjTcwMjJSV/ZHuYy1YrGklAgYx1Ym4i/8xV+UXMduOIL4TKq9IhqNgqZpSKXSff/02+v1YmhoCNlstu7zv/hzBoOhosgtl8tJiSSBQNjX1OqWSqVSBSI/TdNob29HPB5HNpvF+vp6yQ7OtcBnbcXj8X1fVlguF3I3HogRCPsVIoYR9gUUReUClimKQjQarfqUQq/X4+LFi7h161bB0/5SLrBST9c1Gg3Onz//2nWIzMdisSCbzVYtOa1XmBECx3G4e/cuJBIJbDZbzZ+XSqWCJrj1OIVUKhVisRhEItGuBYCzLIvbt2/XXYraiAOup6enYrD9bnL06FEsLi7uqXARDodx48YNeL1edHd34+LFixgaGsLw8HBJ500p945MJkN3dzccDkdDXU/LuSf55h/597xSImDP4CB84+MY9vtxp7e34L3dCJDf3NyESCSCXC4X7OhtNmtra/B6vRgdHd3XT8GlUik6Ozvx7Nmzpq2zq6ur4v3LaDTuq0YCBAKB0AyK7/X8gxGRSASLxQK73Y6NjQ1sbm4iHo/X5B6WyWSw2WxIJBL7XgjLZDJQKBQlu2QnEgmIxWJBkQ0EwqsGtb6+Ts56wp7CMAykUimWl5eRSqVA0/S2nLBKJBIJPHr0CLOzswCAcwMD6Ovvx7Dfjw+vXNlWtkRRFHw+H44cOdJwXtVBx+VyQavVIpFIYGZmpqTwsLa2hk8//XTHxyKRSNDX11eXG+vu3bsNCQ1CEIvFMBqNcDqdaGlp2bFz59GjRxgdHa3787U6w3jxOPXd78Jz8mTd290JlpeXcePGDUH3gnozvISuy2Qy4fz58xCJRIhGo1hcXMTw8HDZUm6NRgOPx4O2tramnSuff/55yfJK/p7X39dX1kVU6fhQFIWLFy/ueLmy3W6HTCbDxMTEjm6nEu3t7djY2MDS0tKejUEILMviiy++aEpn2Y6ODhw9erTs+yKRCIFAoGSeDYFAILzK8PEg/H+zLIuVlRWEw2FIJBJYrVZIpVLE43HE4/GC7vZOpzPXjXe/w4tdxb+VRSIRWltbQVHUvndNEwg7ARHDCHsKL4RNT083/EN8bW0N4+PjCI+M4Bt//ucIjIwUTA6VSiWcTifa2tqgbHCy/Kpgs9kgkUiQyWSg0+kQjUYRiUSwubmZcwncuXMHMzMzuzIer9eLk3UIMsvLy7h+/foOjKg0EokEHR0dW92MZmbQevUqnp4+jYxOB7VaDZPJBIfDUbP1fGVlBV988UXD46slM4wXUhZ/+7cR/P73G952s5mfn8eXX35ZtYRLiCAklHLrstlsOHfuHCiKAk3TCAQCeP78Oebn50FRFAwGA9LpNEQi0baugM1gfn4et27d2vZ6M4RAkUiEzs5OBAKBHXNAisVi+P1+vHjxYs9K8uRyOVpbWzE9PV3yCfl+IplM4su/+iv4b9yo+7t1uVw4ffp0VVeYwWDYk4YhBAKBsJ9gGCbXdRhATuxiGKagKzKfs3WQHLUKhQLLy8sIhUJgGAY2mw0ajQbpdLpip0kC4VWGiGGEPYOm6ZxLoJmhxhzHITU/D+1f/iXm3nsPnNEIlUq1Z/lP+xmXy4VsNov5+XlIJBKYTCYolUqIxeJcjth//s//edeeelEUhW984xs1l65yHIfr16/vSffFcsIJRVHweDw4fPiwoP3hOA5Xr14VHKxeLIDUG5qviMXwS4kENv7W30J2j4Pzy7G2toa7d+9WLNXdaWcYz/Hjx3MNN/R6PWw2G6anp+F2uzE/P49IJNLQtivBcRwGBgawPj7etH3NRx6N4sLICJS//utgrNamrTefQCCAhYWFpucP1gL/vQ0NDe3ZGISi+/3fR8u/+Td1ibyBQABHjx6tKm62t7eDZdkD4W4gEAiE3SBf+HpVoCgKcrkca2trUKvV4DgO6XT6ldtPAqEWXu8aMcKeIpVKsbCw0PTuXhRFQep0IvEbv4HyjeQJAHKiF7AVNDo/Pw9gS6g0m83IZDK7OkHiOA6jo6NQKpUIh8OIx+NgWRZisRgqlQpmsxkWi2VbEDdFUejr68Of//mf7/qErly3N47jMDk5idnZWZw8eRItLS0V1xMOh2vqMMiHto+OtuLG0QsYHvYjlRJDIkmjr+9TwYKYIRDA2pkzgre7F+h0OrzzzjuYmprC+Ph4rtNePuWCxusRySqFlj979gxutxsSiQThcBgajQatra1YWlraUSEM2DrP29raQP3lX+YC+4vzwhqhZ3AQ5/r7cT2bReI3fgNqtRpKpbKpTjGWZfe8PD0cDsNut5cNE94Lkskk1tbWcvc8iUQCtVoN+m/+TSzQNNiTJyGfmxOUt6bX63Hs2DGYTKaqyzIMA4lEQkokCQQCIY9XUSDiOA7xeDznBCZuYAKBiGGEPUIkEiEej5ec1BJ2D4ZhSv4xZFkWS0tLGB8fF7QeeTSKwMAwfmL7OiSOTE3OpGKGh4crvieRSODz+RAIBHKTapqm4fP5cPr0ady+fbvubddDtW5vmUwGX375JeLxOPx+f9nleCFSKH+h+XnckJ/DH6/+EhY+dYKislCpYlhbk2Biwi3oO6AoCocOHappu3sFTdNobW1Fa2sraJpGIpHA2NgYUqkUKIrCzMxMSWGdFw3FqVQu8L4R0SiTyWBychKBQAAAMDc3B4VCsWMNJvK3++jRI0xOTkKeJ8D23rmDy9euQZxK4dpbbzW0jZyw29mJ+M2bALbKKlwuFzqMRth/+lOEr1xpyEGYSCSgUqka7uDVCDRNg6KoPRfCstksFp8+hfIHP8DNjo6S56VEIkFLTw/a29rw9a4uLCwsYGFhAaurq4jFYshms7mHBUajES0tLTAYDIIFTKVSeaDKfAgEAoFQPxzH7fuIAAJhNyFiGGFPEIvFWFxc3OthvNbQNA2xWFzRESD0qVFgYBhXbn6ECYcXf2D+lYLQ9nrL9yqNaWhoCJOTk+jt7c2VdmazWTidTnR3d2NwcLDh7TSbx48fQyaTweVylXy/1qDsoZVO/ED2i5DLE8gEaXAcA4APcxc2ET58+PC+6R5ZCyzLwuv14ujRoznx9PDhwxgfH8fExETBDz1e4BGnUjk3Vb54Wck5ZlhZwdc++QQfv/ceVvPC5WdmZnJiWCaT2XEhLJFI4MaNGznnWTUBthaK9794vbFYDC9fvoTp1i30fPwxOI5D6O/+3bq3t7q6Co/H0+iwG8JkMu15UPDy8jIePHiA4598ggv9/YiXKYNMpVK587q9vR1HjhyB0+ls2jgMBgMpjyQQCAQCgfBaQsQwwq7Dl6aQsoy9xWg0Ip1OV3QFCHUX/MT2dUw4vLjqfQtUjEUopIfJFKq5s2EtxONxfPHFFzh9+jROnz6dcwX5fD5wHIdHjx41ZTvN5MGDBzAajSXD1ct1JSxFMGgERbGIxeSIRLSgKA5SaQpicRp6/RpaW6eqrsNisaCjo6Om8e8nFhYW0NraCq/Xi8nJyVxHvO7ubqjVakxMTODGjRvYwJb4JY9Gc86wfHjnGIBtYsTXPvkEgZERAMCffve7udfX1taQTqchFot3dB+BrfDefCGsmDu9vdv2K1/gmom7K4rRlfY/nwfHjoFjWcw5HOjOZOoudeTdTHq9fs/cYQaDAXNzc3uybWDL4Tp6+zZ6Bgfx4itRtfi8LIbjOIyMjGBlZQXnz59vSgamXq+HTCYTVHpJIBAIBAKB8KpBxDDCrsNx3I51KyMIQ6lUwmq1YmxsrOJyQoPsJY4M/sD8K9Cvh/C90B9h6eRW+HYopAdFsdBq10GFsrh89TMYjau409vblOBvjuNw9+5dtLW1Qa1W515vVjh3M0PZgS0X0fPnz3Hq1KmS7wmBFxjX15VIJiUAaFBUFgZDCG1t4zh27JkgwdHtdh/o65DjOMzOzsLv90OtVmNjYwM0TcPj8WBpaQkKhaIg86Ocm4oXIT51v43pl64C0ejj994r+P98Njc3od+FhgMvbtzAkR//uOw5WGq/eIErGlXgT6LfqShGl8u8y6fgOohGER0YwIULF3Lt6GslFArBaDTuiRim1WoBNO8eUSuT9+5B/Sd/gvPRKM7fvFlzeeva2hquX7+OS5cuQSKRNDQW8reYQCAQCATC6wxdfRECobnQNE0ySvYQuVwOl8uFSCRS1RFgwla3RHkVF5/JFMLFizfwD0S/j99a+F28M/0ZAMBoDIPjaEQiGnwr9N/xC0//Gy5fu4aeMmWM8mhU0Pby4TgOP/rRj7C8vJx7rdaSw3LwokK58dbD9PR0yWwroU4bXmAMhQwAGAA0OE6EcFgnWAgTi8VNLbXaK0wmEzKZDFpaWmCxWODz+ZBIJHKNCISU+caVSvyw41v46b2vY2joEK5fv4BgcKv1xqrZjD/97ncLSiSBrfOU+r/+L8Smp5u/U3lExsZw8t/9u5rPwYfd3ejv68NPbF//mRhNbTk2i+HFtEpib/F1EAwG8eTJk1p3J0c0Gt2zEH2bzVZwr9hNVlZWIP2TP0Fffz9sNcQEFN8X19fXcf/+/YYCnmmaPpAl0gQCgUAgEAjNgjjDCLuOWCzG0tLSXg/jQMCyLBKJRK6jokQiqftJPkVRMJvNMJlMCIVCgr4D11//NXoFlFABW4LYbJ8L/ea+nMuEF8lCIT2WTlpxdfQSgPIuFKElW8VEo1E8e/YMx48fz/1bKJUyzT51v42VbiMeu49DjuZkDHEch7m5Ofh8voLXFQqFoFJJozGMeFyOaFSJrWwwDgAFiSQluAQ1v/nAQUWtVkOr1WJkZAROpxMWiwUrKysFbqPirqPlyHcwRiKaXJlvOXoGB3Ghvx9/nUhg7bd/Gw6Ho+H9KQX9B3+AwMgIhv3+qmV0+fACl35mDd9b+iP8MPNNcAwNozFcV4ZfKffY2NgYXC4XjMbae/am02lQFJVz9O0WRqMRHMfV1LW1WbAsiwcPHiD71TF8EQigc3hY0Pda6r44Pz+P+fn5ukRtmUwGj8cDlmVrKs8mEAgEAoFAeJU42LMhwoGD7+JFukiWJxaLYWpqCgsLC1hbWyt4+i8Wi2EymdDS0oKWlhbBk32RSASv1wuapjE+Pl7SmVSKtZ//eSyvrOCh3S5o+VIlWyZTKDfpvuaqXA4kpGSrHBMTEzh06BDEYnHNJYelysiCQSOu37uAj6n3wN2jcVHevLyzlZWVbWKYwWBAMBgU9HmKAtTqTaytSQBwoCgO3d2PBX1Wo9FU7Gp5EGAYBi0tLVhaWkImk8HCwgKUSiXC4XCBG0wulws61/MdjBy3JRpVIneeHjuGxO3bOHfuHGw2W0P7VEwikcD19nZs9vVtK5EUWr77zvRn6Fvoh9W6iFsXtq7LejL8ypWYDg0N4cKFCzXvWzabxeLiIlpaWvDy5ctd6+poNBqxsrKyK9sqZnp6equxg1KJh93dNZVfl7svPn/+HA6Ho6YHJEajERaLBclkkgTnEwgEAoFAeK0hZZKEXYVhmB3vvHZQSafTGBwcxE9/+lM8f/4c4XB4WxlMOp3GwsIC7t69i5/+9KeYmZmpWipjMBjg9/uRTqcxPDwsWAgDgKxej+xv/RayZbKRai1r5Jc3rKyU/JyQkq2yY81mMT8/D4qi6nIEFZeRVXqvmGDQiJcv23PlddUo1dbaLlBwDIX0kMniOH78KWy2RZhMy7h8+SouXbpR9bNSqRRnz56tO+tpv+ByuRCPxwvKIaPR6DZBSmimF+9gPHRoSJBAlH+echyHL7/8sukNQVZWVspeD0LLdz91v40/6f4f8PjkcZhMoZrOaSEsLS3V7SwKh8OIxWLwer0NjaEWRCLRnv39mZyczP23kO8v/95a7jxYX18XnLvGMAw8Hg9MJhPi8TgRwggEAoFAILz2EGcYYVdhGKakEPC6E4lEcPPmzZomlvF4HHfu3MHi4iJOnDgBhmFypUcymQwSiQQqlQocx2FmZqbu4y6RSHD8+HHcvXt323u1ljXyy3smJ3Nd+moph6xGMBiE1+uFUqkUVH5VyREk1C1UT8fMdDq97bVSHSarjdlqXRbs7qEoChcuXIBKpRK0nf2KwWCATCbDy5cvC16fnZ1FR0cHZDJZTvC12WwYHx8XtN58B2OtZDIZPHjwAOfOnWua0BgKhco6wIqdQqVKH0s5G43GMLTpCD4Y+Qgf6T+o6oATwtLSElpbW+v6LN8AwWg0Ni3nrxx8WfBeiECpVKpg/4Q4YIXeWxcXF2EwGCpuX6lUwuVyIZvN1vQwhEAgEAgEAuFVhohhhF1DKpUinU7vWRev/cra2hq++OKLkgJJOfInydPT00gmk/ja174Gl8sFjuOQSCSQyWQwNzfXlOPtdruxurq6rftkrWWND/Pycqa83qqfqzXfiHd9GAwGQfudn2lWvI1K7+VTa94UsCWevHz5EhzHQSwWQ61Ww2AwQCwWVz0PhI6rmI6ODuh0OkHL7lckEglsNhumpqa2OSKz2SzW19dht9sxMTEBALBarZDL5dsaRTS7S6g8GkX7f/tvuBkMovvddws6m9ZDJpPB1NQUessIIvG8UrtP3W/j+r1CMdYln8bZGy/wNHsInJHJnZcdHaP4p9p/gyvPPkKfuB8/lv8c4ijc/1qvuXA4XLcYls1mMTc3B6fTueNiWCaTAcuyJc+HnSYSiRT8u1zZKfCz4x93S4G+6vfW4nUXo9PpYLfbc9mTBAKBQCAQCIQtiBhG2HEoioJUKkUsFsPs7GxDHbBeNZLJJG7evFmTEAZsdw0sLS3h2bNnkEqlOxYOffz4cVAUhdHR0dxrlSZ1pchf/mZRh75i6nFc8XlRdrsdU1NTgsZUyREkxC1UykFWTWxhwmFo/uN/LHhfaGmn0HHlo9FocOjQIcHL70coioLb7UYkEilbkjgxMQGWZTE0NIS1tTWk0+mS+XHF108j4pg8GsUv/MVfwDc+DnEqhasiEd58801otdrad/IrFhcXkclkKorN/D6sdBvxMfVegRj7reAP0TfYjyW7DX8o+uUCZ+Pw+QCGV/w4OvIcwTtmpCWS3H7Xc8016jTa2NgAx3HQ6XQ7niWZTCah0Wh2XQwTeozyj/9z7giiF1UwKauU7JbZF4qiYLfbodFoiBBGIBAIBAKBUAIihhF2FJqmIZPJsLKyIjgc/HXi8ePHgiZmxZP1UpPk+/fvQ6FQwGKx7MhYKYrC8ePHYTAY8OjRIySTzemuWI56HFd8kLTdbt81B0gpp1bPQOUSp1IlUDs5WT116lRNYtt+xGKxgKZpzM3NbXsvHo/j+fPnmJ6eFnQci6+feruY8p/15ZViMuEw0v/7/47Mb/82RFZrTevi4UPeK4nN/Ngfu4+Du1coxj5s2XpvyW3FodhQgcsrrlTiwytX0DM4CHEqVbDf9VxzzThv4/E4FArFjoth6+vr0Ol0u97NWOgxatbxF4vFcLvdYBhm14U/AoFAIBAIhIMCEcMIO4ZIJIJEImkor+pVJhKJYHp6WtCyxZP1cpPkp0+f4q233qqpu1ituFwu2Gw2TExMYHJysullr7zwF3dL8Zw7IrjDH7DVPRDYEmGPHDmCe/fuNXVs5Sh2alUrH22ka2attLS0CA6S33GCQWj/8i8R+uADMBaL4PNUoVDAYDBsK9MFtnKn7t+/L7iDaCkXWKXvo1rZ4MPuboi/ciTe6e1Fz+AgLvf340uFAqJ/8S8EjakYIdcUfw+IBlVoaZkGQKG1dQomUwhxbL0nRxIdGC37Wb6BhTiVgjwarbmrJrBVutoou+UWjsViO/awoBJCj1Ezjr9SqYTb7UY6nd7xBxYEAoFAIBAIBxkihhF2BP4H+tjYWK50jVCI0GBvQJh4Io9GcWhgABteLzRtbQ2OrjJisRiBQACBQACxWAxra2tIJpNgWTaXd1SvSJYT/vqA6EVVTflF+aVpbrcbs7OzWFxcrGscjVCtfLTW8tJ6EYlE6Orq2vHtlIPjOCwuLmJ2dhbBYBDd/f042t+PFy9e4PbFi9DpdLDZbPB4PGUbCNA0DbfbjZWVlW33kpGRETx+/LimMZVygZX7PoSUDcaVSlx7663cv3PXamsreoNBmEymmsYHQPA9s3h8ra3CSoN54kol0hIJ+vr7kZZIED+vrDmPrtF8NL1eD6VSuStdHrPZ7I4+KCiH0GNUKQ+wXClv/rq1Wi0cDgeSySTpFkkgEAgEAoFQBSKGEZoKnw+WSCQwMzOTK+GgaRpWqxUSiQQbGxs7lmt1UOA4DvPz84KXFyKe8JP8QbMZ+F/+l0aHKBiFQrFNyAgEAohGo3j48CGWl5drWt+v3v53+AV8iL+4fQX/4/k/qykby5pXlkZRFHp7e3Ht2rWqIdOvKqdOnRLcpbLZLC8v49GjRwUix4tAAJ7JSbwIBMCyLFZXV7G6uoqhoSG0trbi8OHDkEqlBetxOp1Ip9PbyqxnZmZqFsKA2lx59ZSt5V+ro6OjdYlhQkta6xlfMflNLc4NDOBhdzdMHcLXUbx/NE0XjJ9l2bJlggzDwGazYXNzc1f+JhiNxrJ5czuJUqkUXLZdLg+wXCmv2WyGSCSCy+WCRCIh+WAEAoFAIBAIAjnYITKEfYdYLEYsFsPU1FTuB7lOp0NHRwekUilSqRRMJhM6OzurtoN/lYnH4zWFKr982Y5g0FhxuYfd3ejv68OD48ebMcSGoCgKqVQql30klN/5nX+MiQ0//k/8M0xs+PE7v/OPBX9WqVRuK4ESi8V48803Ya4S1v8qcuLECTidzl3fLsdxePLkCa5fv77N7dM5PIzAyAg6h4e3fWZ8fBx/9Vd/hdu3b+eyo0wmE1QqVa47JE8sFsODBw8AAIaVFfzSH/8xHNPTODcwkCv9K0d+J8Zqy9ZTtpbPwsJCXY4nvty34LVodNv+NTo+4GfiXdfTp+jr70fvnTs1jTNfDKNpGocOHYLf78/9r6OjAyaTCSaTCUajMecEA7a6vqbTaczMzDQcxC8EtVq9J8I4RVFwuVxl3y/13RbD39/zRVyRSITu7m74/X4wDEOEMAKBQCAQCIQaIM4wQlPhOK4gu0etVsPhcGBmZiZXNrewsACNRgOHwwGj0YiFhYXXLlNMqDshPiNF24/H8NT4TTxnjlTs7sZPapX7ICid4zgMDg7WnAUUiegA8GVM1Ff/FsYbb7xR0lEjkUhw8eJFjI6OYmhoqObOnQcNmUyGU6dOFbjkdguO43D//v2ynTyrubI4jsPc3Bzm5uZw+PBhfOtb38p1iMzn2bNnufvM1z75BIGREejDYZi/co8JdVFWW7ZS2ZoQWJZFf38/nE4nurq6ciJQNXQ63TbnaKkxNzq+Rmlvby8oO6RpOtfNk8doNBaUL/NNVfi/B7uZayUSiZqecSgUn8+H0dHRkmJVpfMxvzyy+L3e3l7o9XrE43HSpZlAIBAIBAKhRogYRmgqLMsWlGU5HA4sLCxsm4Csr69jc3MTJpMJHo8HkUgEs7Ozuz3cPUNonsux+4/wnYU/g0wex3/S/EOEQnq45NMls2NqXfdOwXEcpqamEA7X7lLRatcQiRiwJYhx0GrXBH3ObDbjjTfewMuXL0tOCimKgt/vh9frxdTUFObm5rC6urptYioSiQQHse825TKDeCQSCdra2hAIBCAWi/dghMDLly/LCmFAbVlpz58/x+rqKnp7ewv2Jx6PY2ZmJvfvj997D0w2i6DRiGdHjggqf6ylVLK4bO3+/R6Mj3vQ1jaFkycfCtqXubk5LC0t4dSpU4LcejabDc+fP686Znk0im+9HCh7TtTCnd5epCUSwU0d1Go1fD5fwWulxOhQKIRQqFCkUyqVsNvtEIlEGB3dHvC/E+h0OmQymT27PyoUCnR0dBQIhTyVzsdyQplarcbJkydJJieBQCAQCARCnRAxjNBUstkslEolRCIRWJYFwzBly1JYlsXy8jIikQja2tqg1+vrElAOIiKRsEvv8cnjWFqy4YeKb+bKoKq5WoSueydIJpO4f/8+FhYW6vr8b/3Wv8fv/M4/RiSig1a7ht/6rX9f9TMKhQKnT58Gy7IwGo3bsqXyEYvFaG9vR3t7OziOQzweRyaTAU3TUCgUYFkWc3NzGB8f33e5dqW+d75znNFohNlsFpw1tRNEIpFtAk6jLC4u4tatW7hw4UJu3+bm5goEz1WzGTMuFy5fu4arly4JEoXqbWBw/34PPv74PQDAyEgHAAgSxHJCZiSC9Jtvwuv1Vlxep9NBq9UW3Dvzyzt58avcvaCacFqKWo4JwzDo7e0FwzAFr9M0LcihFI1Gd00E4zEajbny272is7MTKysr2+5RlY59KaGMpmm8//77eyZ6EwgEAoFAILwKEDGM0HTS6TS0Wq3gDJNkMomZmRm43W5kMpk9K2PZTYTmushdSYz/gg/20CKOGodgMoXwUN4NoLyrRWgpVrPZ2NjAjRs3EIvFGlqPEAGMhy+BlMvlmJubg9vtxtramiB3F0VR28LlaZqGxWJpuqhTimDQWFN5W6lJsUgkwuHDh3dohLXx7NmzHSnVWllZwfPnz3H06NHcv4sRfeWOkcdiODcwgBeBADqHh2sSgyoJSPx7/dOXtv4tTyAel2F83CNIDOu9cweXr12DOJXCFyoVlEplxRw7iqJw6NAh3L59u+D1YvGrnKOokmAulUrBMEzd1ynDMDh79ix0Ot229/iHIPsNkUgEqVRa0bW4G9A0jbNnz+LGjRuCH/wUC2UMw+D999/fkzxAAoFAIBAIhFcJIoYRmg5FUVCpVFCpVII7Jm5ubmJubg4tLS1IpVKYm5vblUDlvaKWSVlxmVY1B4fRWDlofydIJBJ1CWG1CkLFuFwuqFQqAFtuk0QiAafTWfekl+M43Llzp2FBrxIjIz68fNmOUMgMrTYCjqNzWXAjIz7MzDjhcs3B7x8DUDkzaGNjAxzHFeQ27QWxWKxuN6AQhoeH4fF4oFarS+YLZiQSAIAxFMKZu3fhmZxEYGQE0agCP/D8oqDzq5KAxL83e8iBu3gD8bgMANDWVvt5xnEc7t27h76+voouTofDAafTibm5udxrxeIXfy/gA9h5Ia+USNbZ2QmLxQKj0Yh0Oo0nn38O5yef1CQYKpVKnDlzBnq9vuT7Go1mX2bymUwmxGKxfVECLZFI8Oabb+Lhw4eYnp7OvZ5/nQMoKcyq1WoihBEIBAKBQCA0CSKGEZqOSCQCwzBYXV2tqXNXJBLB5uYmzGYz2traEIvFMDs729AERiKR7LtMFY7jsLi4uGPrdzgcO7buUnAch7t371YVkIqdN8GgEdevXwBFsQWCkFAoikJ7e3vBa1NTUwgEAjAajdtyioQwNTVVscyyUUZGfPjRj76JVEqCbJaBUhmFSJRBKKRHOKzDj3/8DQAcnjw5hvff/wn8/rGKIg3Lsrly5L2CoigsLy/v6DY4jsPIyAhOnDhR8nrm8654R9iLQADPzYfxu5HfRGRIK+j8qpTbxL+20m3B1158UnNmWHEeVywWw9jYGDo6Osp+hqIonDx5Epubm7n7aDkhvPgcKV7u2LFj8Pv9uX9LpVJ8bX4e9v5+SKVSfH7qVMXxSyQStLe3IxAIVDzX5HL5npcilkIkEu0rkU4kEuH06dNwu925bLz87xBAwfcplUrR3d2N06dPQ/KV8EsgEAgEAoFAaAwihhGaTjqdrtspks1msbi4iFAoBKvVikAggFQqhUwmA4ZhkMlkEAwGBXVjNBqNsNvtSCaTmJ2dRTwer2d3mk48Hhck0MmjUQQGhvET29chcWRKTuSLBSalUlnQuW2nYcJhiP7jf8Sh2Vls9PaWdJjwYxSnUrh87RqArQleKKQHRbHQatcRiWgQCulrEsPa29tzrjAelmUxNTWF1tZWJBIJwV07gS3BpVS4dbMYGfHhs88uIRpVQCJJI5NhMD9vhcu1AKMxjNu3TyOdFkOj2UA8LsXMjBN+/1jVsPe9dIUZDIaSYe+VqNcNODMzg+PHj5fMRSuVp3XLcxaRIa3g86uS4zL/vZMnHwoWwSqte3x8HIFAoOL3JxaLcfHiRQwMDFQsq6t0jhQLYTxrP//zoCgKpg8+wGWOw9LSEtbW1pBIJMBxHCQSCTQaDcxmM6xWqyDBlabpfeG+KiYej5d1s+0lVqsVVqsV6+vrCLnduKPTYfrkSdA0jQdGI9hvfhPfOnwYXq93T7MgCQQCgUAgEF5FyK8rQtPJZDLbsphqJZ1OY3Z2FmKxGGq1OufwkkqlcLvdYFkWGxsbWFxcLJtRw+eVRSKRnDgyOzu7504xoaJcYGAYV25+hAmHF39g/pWSzpZiR8huT0T1H34I2x//MfwA0hJJRdfK1UuX0N/Xl5uwG41hcByNSESTaw4gFJ1OhyNHjpR8Lx6PY2lpCW63G6Ojo4IdISsrKztWHjky4sOPf/wNxGJSZLMipNMcKIqF0RjGxYs3AAChkAmplATBoBEyWQIu11Z5XCWRRiqV1hSan0wmEYlEEI/HwXEcxGIxNBoNVCpVTaIaRVFwOBzQaDSYmpoS7HRsxA2YyWQQDochl8tLfk/F10Ij59duEIvFEA6HYTAYKi4nlUpx6dIlPH/+HCMjIyVz2UqdIyqVCidOnCibTZbV6xH8/vcBAEY0p7yaYZh95cDiCYfDOUFvr7vt8jAMA47jwLIsNBoNLBcvQtbXhzaZDHq9HvF4HP4dyOAjEAgEAoFAIGxBxDDCviadTm/r6rewsAC1Wg2TyYRAIIBoNAqappHNZhEOh3NuoFQqlSvh4p1m7e3tSCQSSCaTSKfTOXFgN6kUMJ3v9PqJ7euYcHhx1fsWqBhb0tlS7AjZ7fDq6XfewYv793NjKBVCnj/GfOeYyRTCxYs3anYJqdVqnD9/vqJTJRQK5Totjo+PCwp2X1paErT9epiZcQLgYDSuYWlJAo6joFAkwDDcV+PVQ6uNQKncxMqKGZ2dQ7nMsEoIcQFms1lMT09jcnKybIdMmUyGlpYWtLe3V23AwDAMvF4vGIbByMgIMpmMYBGWdwOKxRkEgwY8eXIYDseC4O9/fX0dOp2uZAls8bVQ7/lVK/V0buQJhUJVxTBg65h3dXWhtbUVo6OjmJ2dRTKZLDmOybfegr2rC263e0e6iyoUCiSTyZKiEk3Te/6woRQsyyKdTkOj0eyLjsU2my33vafTaYjFYrAsmzumvFhNIBAIBAKBQNg5iBhGaDosy0IkEsFsNpfs/NYMNjY2sLGxAZPJBIlEgmQyCYlEArfbjXg8jtnZWbS1teUm/9lsFvPz8wgGg9DpdJBIJFAoFDAYDDCZTBgbqy48NItKmS/57paZDjf+wPwroGJsWWdLsSNkt/Nk5pJJPH7rrdy/zw0MoK+/H57JSXx45QriSmVFZ1Nxc4BqWCwWnDlzRtB+Tk9PIxAIwGazCSrZrSXr6Cc/eQ9jY174fJP4xjc+AbC9/C//3y7XHJ48OYZ4XAaJJAmNZgNu9yzSaVFuGY6jIRJlYbMto6tLWLmmzWar+P7y8jIePHhQtVw0kUhgdHQ0l2N16NChkkKKTCaD1+tFIpEouGaElnAZjWEkEnJMTVmQzdIIhUxYWpqHVJoS5BJLJpOQyWQl3yt1nvHnVzBoxMuX7TsiiuVfs39g+d62BgiVqKWMF9hye3V3d+P48eO5e2A6nQZFUej44Q/R3t+Pxa4uBL3eenalKjRNo62tDSzL5jr/bmxsIBqNQiwWg+O4fVkmCWwda61Wu2diGMMwkMlksFgskEgkue+epmmk02kifhEIBAKBQCDsMkQMI+wIiUQCFotlx8QwnuKwc5FIBI/Hg46ODiQSiW0iSCqVKgj7pmkaXq8XnZ2dGB0d3ZWJnFKpBEVRJSc/+e4Wk7J2Z4tarW72cCuyvr5e8O+H3d25Tn49g4MF4kSjnSP5QPFaBL/x8XH4/X5sbm5iY2Oj4rJCu5f+5Cfv4csvzwAAgkErAOD06fsF5X9Hjz7F06dHC8oB33//J5iZcUKr3cD0tBvptCgnctbjYqJpGi6Xq+R7HMdheHgYT58+FbRP+Z978eIFVlZWcO7cuYJjrdVq4XQ6EQqFtrnolEplWddZPiZTCD7fCDY3FchmaUSjKohEGVBUaedjKWZnZ2vap0YbNVSDv2b/QvPzBQ0Qvv32D/AL6/+tomOs3pI9iqKg0Wig0Whyr6X/zt/BokqF8JUrda1TCHyZ4dDQEHQ6Xe6c4F8vdqvtJ4LBINrb28vee3cSi8UCk8mEbDaLbDZbcK/ZbTcvgUAgEAgEAmELIoYRdgSaprG5ubnr281kMpiYmMDhw4chl8urLs+yLMbHx9HS0gKPx9M0hxjLslhcXMTy8jIikQiSySQ4joNMJoPL5YJcLge3srKtvKrY3VKrc8pkMjVl/EIpnvzGlUp8eOVKbr94miFIeDyemrPoMpkMFhcX0dLSkivpK4fQCfLYmBcAwDAsslkaY2NetLWNFzQDmJlxbmsO0NExmnMLeTzT24SvWr9rn89X1iVVjxCWTygUwvXr1/Hmm29CIpHAZrNBp9NhZmampKhoMBgwMzMjaN063TqiURWyWRqJhByxmAJq9aagTC+apmsua260UUM1+Gt26LNOABw0mk2sr6tw/MEg+iZKdwHlaWYX0PwMsJ2CpuncdbK2tpZzU4rFYiiVyn3ZSZInlUqBZVkoFIqaHXmNoFQqYbFYEIvF9k1eGYFAIBAIBAIBaH6gCIGArUneXk2MWJbF2NgY5ubmBH9mYWEBEokETqezoZwdlmUxPDyMH//4x7h16xbGxsYQDAaxsbGBzc1NBINBPHz4ELFYLFde1TM4WPf2imlpaWnauuqFFwfy3TD5ggTvAuKRR6M4NzAAeYUJqlQqLRuYX41wOIx4PA63211xOalUKmh9Pt8kACCbpXP/Lg5rd7nmKoa3m0whdHSM1i3KKJVKHDp0qOR7S0tLDQlhPGtra3j06BF8Ph/UajVGR0fLuuscDkfFdeV/xyxLwWpdgts9A6dzFi0tM4LF0VrEo2vXLuD//r9/GePjbdCmI/hg5ENo0xFBoptcLq+5e99WwwMK6+sqABQeneguaBhRikYbjew2HMeVbLSQTqf3tRDGk8lkdq2U3Gw248iRI2hpaUEikSBCGIFAIBAIBMI+gzjDCDsCwzC7+vS9mHg8LrhrI7BVrjQ5OQmbzYbOzk6k02lEIhEEg0HBZSwbGxv48ssvBTtXigO/G6WlpaVq+HmzKedMKqZSZ7/iLoDF0DSNM2fOCN5WKSYnJ9HZ2Qmr1Vo2KF+tVm8ruy0FnxFWnBlWXOao16/tWHj76dOnIRaLt72ezWbx4MGDpm1namoKL168qCoMKRQKOBwOzM/Pl3y/OAtPKk2BolhoNJs4duyZoOMjFotL7nMprl27gGvXLoHjgLk5N37X+U/xG/P/Hq3eSTwy9VT9vM1mQ0dHBx4/flx2n4rx+8dypbAu1xzs/mXcRGlHGE8zOjjuJtlstqauo/uNnWgoUA6DwZBr0kIgEAgEAoFA2H8QMYzQdGiazgUsHyTi8TgmJibAMAy0Wi30ej1MJhOSySRWV1crBi8Hg0HcunWrpk5qlYLleYR2qmMYBkePHhW87WaRn1lUiUqZWJVEQYZhcObMGZjN5obHOj4+Dp/Ph1QqVfK7dEqlsA8MCOoKyAtg+RSXOdZa9iiUtra2siLK1NQUYrFYU7d3/fp1vJXXJKEchw8fLiscNZqFBwAul6uqmMFfL3/58ufAcYBEkkEqJcLvZ38FnX3DGO4OCNqW0WiEUqnE2bNnsb6+joGBAUHH1e8fExScD2wJyUI6Se4nDrIYZjQaQdP0jjvYKIqCzWYDTdNNvxYJBAKBQCAQCM2DlEkSmg7DMPuifX29ZLNZrK6uYmxsDCMjI1hfX4fZbMahQ4fg9Xq3ua8WFxdx/fr1moQwoQgtpezp6dl1VxgAWK1WwcuWKw0sVVYJbAW2v/3227Db7U0ZayqVwvT0NOx2e8lj1Xn7dtPLVpuNyWTCsWPHyr4/OTlZ13orlaqurq4KcjtqtVrodLqS7xV/x7WWidI0jUAgULWUlb9e/pH8P4GigFRKBIoCjB2RkudYKSiKKjjnNBoNfD6foHFWovgYt7a2HkhhiWVZwSXF+wmLxYL5+fkdDc+nKAp6vR5arbYmZzKBQCAQCAQCYfchzjBC02EYZk/C83eCdDqNlZUVrKysQCaTQa/Xw+PxYHZ2Fuvr64hEIrh9+3bNHcGEOr5eBALwTE7iRaC8o6Wrqwsej6em7TcLtVoNg8EgqJNgJYqPh8fjwcmTJ5suFkSjUSwuLsLtdmN8fLyghGn9b/5NrKys4GGV/Ku9wmKx4I033iibm5VMJusWoauVqi4uLkKr1VZdj8/nw/379+saQyU6OzuhVCqrZobxDrRItw6X7l3D6Ggr2tsncOnSDcHbcrvd23Kl2traMDY21pDTJ/8Y33/7bfj9/rrXtZdkMhnIZLIDVf7H53YVd7+tB5FIBKVSCblcDr1eD5qmCxxzLMvmGqYQCAQCgUAgEPYvxBlGaDoMwxS0jn9VSCQSWFhYwOLiIux2OxKJBO7cuVNXMLJQx1fn8DACIyPoHB7e9p5IJEJvby8CFYSy3aCzs7PhdeQfD5qmcfjw4R1zzayurmJtbQ1er7dAXMnq9cD//D+DakJJZjOhaRpHjhzBhQsXKmZm1VL+FQwa8fJlO4LBrXLLh92Vw96FrtvtdsNC01UbItSC1WrNnWMymQxWhim7/nwH2qVLN/D3/t4flRTCyjnhGIYp2ZhAJBLh5MmTDe1H/jE+efKk4Pyz/UY6nT5QzjCJRAKNRiM4+60cvGMwEAjAarVCrVYjHo9jc3MTiUQCiUQC8XgciUSi5ocjBAKBQCAQCITdhzjDCE2Ff0r+Kk8GQqEQpqamcPXq1aqlkaUcYPJoFOJUClcvXaoanl8qT4thGPh8PrS3t0MulzeyK03BZrNVDE8XQv5+Hj58eMe77C0sLEAqlcLr9WJ8fDzn4uAFxi+++GJfnMM6nQ49PT2CsqWElmUFg0Zcv34BFMWC4+ivOjmWdoTVum6apvH1hQW0FrnMhDohSxEIBAqE0fPDw+iq4GITAi++ilMppCWS3LiOHTtWttzYYrGgp6cHDx8+rGubvFDX1dXVtNLfvSCVSh0oMcztdmN1dbUhJ5vZbIZev9UBNxaLbXN9cRxHnGAEAoFAIBAIBwwihhGaikgkEtSR76DCsiwePHiAqakpQcuXKj/rGRzE5WvX0N/XV1YYaG1tRSqVQjwexzOHA0qxGFaVCh0dHfD5fGU7Iu4FFEXh5MmTWF9fr7s8lhcKeOfFbjA5OYlAIAC73V4g5BmNRrzxxht1lb82m7W1NXz++edQqVRwu91oa2srK0QIGas8GsXZGy/wNHsInJFBJKJBKKSvmt1Vy0Q/8Uu/hJepFAbzQv6rlWFW4vbt27h06VKuTJP7lV/BZ8EgHjbQMIIXXxXRKC5fuwZxKoXYP/tn8Hg8Ffe1ra0NIpEIDx482OYIrSb40TSN7u5utLa21j3u/UAqlRLcOGOv0ev1EIlEWF5ernsdFosl1xnyoDWFIRAIBAKBQCCUh4hhhKbCMExdZYMHAY7jcP/+fUxPTwv+TClnl5AcMK1Wuy20Wy6Xo7W1FS9fvqxp3LuBRCLBxYsXcePGDWxsbNS1DrvdjjNnzuxqqPj4+Dj8fj9isVhBKaDdbsfly5dx586dHcm/0+v1UKvVWFtbE5RjtLm5iefPn2N4eBhHjhyBz+fbdpyU8TjOFXXDLBZoegYH0TfYjyW7DX8o+mVwHA2jsXrOWC0lfVm9Htl/+k/hef4cQ0NDACp3DK1GOp3Gl19+iXfeeQcMw4C2WJD49V9H/O7dmtfFw4uvlz7/HMCW4OF75x0kk8mq17fb7YZOp8OjR48KRJZKgp/JZEJ3d7eg3LX9TjqdrprdttvI5XLI5XIolUqwLIv5+XnI5XLYbDbMzc3VLWrrdDoYDAYkEgni/CIQCAQCgUB4xSBiGKGpMAyzI10V9wPj4+M1CWHAzybdwaARoVk9jMYwzg0PIDAygimvFzfL5FOVEmDsdjvC4fC+FRsVCgXeeustDA4O1nScaJpGZ2cnOjs7d00Ik0gksFqtkMlk4DgOdrsdDMMgFPqZQ0qv1+Pdd9/NdRVtRg6eXq9HIBCA0+nE8+fPsTI0hHM1lA9mMhk8evQIKysr6O3tLRAlfF98AW8JF2K+QMOLUUtuKw7FhmA0hgV1dFSr1TXtZzabLXBP8teBYWUFVz78EB+/9x5Wa8hm29jYwPDwcC7Py+12IxgMYmJioqZxFTN44QJchw6B+s53MDY2Br/fL6jkV6PR4OLFi1hdXcXU1BSWlpa2CX5KpRIWiwVutxtGo/FAdo4sRTqdBk3vj7hRmqZht9uhVqtz5fkMw6CzsxMMw2Bpaamu0HyVSgWHwwGRSIR4PE6EMAKBQCAQCIRXECKGEZqGXC5/ZbNTEokEnj59Wvb9SiVSIyM+DAycg0wWh1SahvLUJtBX2SWTTqcL/q3VaiGVSjE5OdnIbuw4YrEYp0+fRmtrK4aHh7G4uFj2fBCJRGhpaUFHRwdUKtWujVGn08HhcGB9fR1LS0tIpVIQi8VoaWkBwzAFbh+GYRAIBOD3+xEMBhEMBrGxsYFUKgWapiGXy6HT6QBs5WqxLJtzUfHZQmKxGGq1GmazOZdH9fTpU7x8+RLnKriJKp1T8/PzuHXrFs6dO5cTJmJ/+2/js/FxPOzqyi1XLNDwopQcSXRgVPAxM9fYVGB6erpk58WvffIJAiMjAIA//e53a8oSGxkZQSAQyAmA3d3dYFlWcMlyMVKpFKfeeQfxr74/sCzGxsbQ3t6OTCYjqLTOYDDk8twymQxSf+tv4RLHQSqVQiR6Nf+87gcxTCQSwWQyQa/XI5PJFGTaZTIZiMViMAwDsVgMiqIE/02iaRpWqxU6nQ6pVOpAdcwkEAgEAoFAINTGq/lrnbAniEQirK6uCg7bPkiMjIxUzIspVyIVDBoxMHAWkYgG8bgCen0I0zFX1dykYheJ0+nEzMzMnmdYCcVkMsFkMiGVSiEYDGJ9fR2pVAoURUEqlUKn08FoNO5JuZXdbsfMzExBOWcikcDExAS8Xi/UajUmJycLHHgURcFsNtcsCpVidnY2V+paqXywWs7W0tISnj17hq6vxC/WYMDcd76D+Ph4bhle/GoEsVgMq9Va02fKOQM/fu+9gv+vJUssnU5jYWEBLS0tALaEi5MnT0Kn0+Hp06c1OSbNZjNOnTq1rVFDJpPBxMQE2trakE6nEQ5XLyHlEYlEr6wAlk8mk9lTMUypVMLtdudEsFJCVzqdRjabhVqthlKpxOjoaFlBjGEY6HQ6mM3mnLO5lJBLIBAIBAKBQHi1ePV/uRN2jVd1EsFxXNWyv3KiRiikh020iO+n/wB/yH4XiYRcUEZT8SSdL/85aEgkEjgcDjgcjr0eCgDA4XAgkUiUzDVLJBIYGRnJhfgvLy8XlE02g3Q6jcHBwdy/K4lVQnK2hoeH4XK5cu60QCCAycnJpoqm7e3tNZ17mUym7HFbNZvxp9/9bu7ftWaJLS0t5cQwYEukbG9vh8PhwPDwMKanp7e5KvMxGAwIBAJwOBxlyxb53DCPx4NwOIy5uTmsrq4iFoshm81CLBZDpVLBaDTCZDLtuUtqt+E4DizLQiaTNaV0uFZaWlqQTCarip8syyKRSEAmk0Eul2/728QwDCwWC/R6PdLpNJLJ5IF52EAgEAgEAoFAaBwihhGaBsdxr+TEMBKJ1D3pcytm8GtLv4c3N29ArE/h2fmjgjKaeHGDZ21tDTqdriDknVA7Wq22YlldNpvF7OwsVCoVWlpaoNPptrnEGmFsbExw6ZVQV9fQ0BDOnj0LhUIBv9+PtbU13L59u9Gh5kilUuA4TnDm1cbGhuCytJm4G4Om4zDGwzApq18X5fKfFAoFuru70dXVhVAohLW1tVzZqkQigUqlgtls3iYyl2N5eRn379/HixcvKn73UqkUPp8Pfr//tXCF8WQymV0XwwwGA/R6PTiOq+l6ZFkWSqUyJ4bRNA2DwQCTyYRsNpsrZyYQCAQCgUAgvF68Pr/eCTsOx3GQyWR7PYymI0SA4su9olEFfl//9wBwaG2dxremf4g3N27goeM4It/Qwe8aq7ouhmEKyvEUCgUMBkPd2UiELXQ6XW7yW43NzU0MDw/D4XAgEAhgaWkJq6urDW2f47gdyXxbWFiAyWSC2WzG6uoqbDYb9Hp9TSV+lRgbG0M2m8WJEycECWJCBZJg0Ijr1y+AolhwHI2LF29UFYqrCYm828disQgaQzEcx2FsbAxPnjwR5BJKJpN4/vw5JiYmcOrUqbq3exCxWq1YX1/fFTeVw+HIdXWsNccrk8nAZDIhGo2Cpmk4nU5wHEecYAQCgUAgEAivOUQMIzQNhmH2pGxmpxGyTw+7uxGNKvCvl/8ZXg51AABGR/1QXvhZWL5cuX0Slx8gDmyJaqFvfSvnMrHb7dDr9VheXkY0Gm3eTr2GqFSqmo4hy7IlXWL1TqA3NjZ25DvkRbbV1dVcOe358+dx/fp1RCKRpmxjcnISGo0Gfr+/KesDtkqIKYqFVruOSESD1LwI514OVAzT30kHD8dxePjwYV0dKuPxOG7cuIGTJ0/C4/HswOj2FxsbGzCZTHC73bvS1EOj0SAej1fMbSwHy7JIJpNwu90AtpyO+7UjL4FAIBAIBAJh93j1atoIewJfMtOoe2Y/ImQCHlcq8QPPL2Ipa4FEkoJEkkIqJc6F5Zeb3POOsp7Bwdx/n/sqXF2lUkGv12NkZATBYLCp+/Q6IpPJ6sq029zczDVQ6OjogFarrWv7tZS4BoNGvHzZjmDQKGj5sbGxApFOKpXiwoULTStblkejUP/e7yE5N1d1WalUKmidRmMYHEcjEtFAm47gN+7/O/T19+PKhx/CsLKCcwMDkBeJh0LXXQ9Pnz6tSwjj4TgO9+7dw8LCQhNHtT9ZXFzE1NQUJBLJjm+L78xZjxDGk81mEY/HEY/HiRBGIBAIBAKBQABAnGGEJiAWixGNRjEnYKLcDNLpdEFnwp0Olhc64TMaw5BK01hb21pep1urGpZfHCBus9kg+va3AWzlW21ublYMBCcIRywW193gIZvNYnp6GlqtFg6HAzqdruayVaFdVuspHyy17tnZ2aaVgfUMDuLd/n7c0+mA/+1/q7isWq0GRVFVRWSTKYSLF28gFNLj21P/BUefPceKyYTAyAgA5P4/PzetXiGyGgsLCxgeHm7Kuu7evYu+vj7I5fKmrG+/kkqlIBaLodFoyma5NYP90nyDQCAQCAQCgfBqQcQwQsMwDINIJLJjJUwcx2FpaQkzMzNYWVnZNvHXaDSwWq3wer3QaDRN377QdZpMIbz77qeYmPCAzwzjRYz8csh8l1h+SLrb7QZ++ZeR/SqXKR6Pv1YZRDuJSCQCRVE15w0VE4lEEI1G4fV60d7ejvHxccGCk9Dro7h8MBTSVxXDisfAcRzGx8cFbU8IvFj7qLUV76TTEIvFZZcVi8UwGAyCOnGaTCGYTCEMtwTQr+zDi0AAncPDeBEIYMrr3dZlcieuB5Zl8ejRIwDlr9NaSKfTuHfvHo4fP74j96P9QjKZxPz8PFwuF8bHxwWLvcCWqGkymcBxHDKZTO7a4DgODMMglUphcXEx17mSuLkIBAKBQCAQCM2GiGGEhmEYpqESlkqsrKzg0aNHFbOP1tfXsb6+jpGRETidThw7dkxw1zghGAwGMAwjaELGT+6L4UsgAZTsEOj1etHT01MQUL65uQmbzdbAyAk8Op2uYSGMJ5PJYGxsDG63G+3t7RgdHRUkiFUSkPLJLx/kOLqqu7DUuqPRKDY2NgRtTwj5ou3y8jKcTmfF5d1utyAxDNguQN38qnnEzbwmEsDWPtrt9jpGX5m5ublcllu161Qoy8vL6O/v35H70X4iHA5DJBLB4/FgeHhYsDCsUCggEomQLiOsSqVSqFQqbG5uQq1WY3Nzs9lDJxAIBAKBQCC85pDMMELDJJPJppeycByH58+f44svvqgpBHxubg5//dd/jcXFxaaNhWGYkpN/eTRaMteoFA+7u9Hf17cVpF/0uSNHjuDEiRPb8p20Wm3TBJzXHaVS2dTweo7jMDU1hUQiAb/fLyibS61WC1o3Xz546NCQoBLJUuuupZOkkHyy/HNWSC6gx+MRXCaYn5tXifb29lxjiWYyPT2d++/867QZ7MT9aL+xsrKCaDSKtrY2wZ/hHy5ks1lkMplt/+M7PapUKsTj8R1tnEAgEAgEAoFAeD0hYhihKTSzRT3HcXj8+DGGhobq+nw6ncbNmzcxPz/ftDEFAoFtrwmdxAM/c9bElcqCz504cQKdnZ0FjjAek8mE5eXlZgz/tUcqldadF8bDcRzi8Tg2NjZyE/Tp6WnE43H4fL6qnzcYDIID7U2mEDo6RgUJYQBgLnJRCd1XPp9saOgQrl+/UFYQyz9nhaybYRgcP35c0BjKCVD5ApxSqSx5DTYKx3FYWVnJ/Tv/Oi0eQ73w96PdylTcC+bm5sAwzLbzsBwymazq34xMJoNUKrVjrmMCgUAgEAgEwusNKZMkNAxN0zU5UaoxPj6O0dHRhtbBcRzu3LmDt99+uym5PVqtFm1tbQU5TMXh90J52N0NcSoFDcPAqdWi1JRQqVSC47imlrq9zohEorrEsFQqhampKczPz2N1dbVgAs8wDAwGA5xOJy5fvgy3213gMio1Brvd3nRRRKFQwGAwFLyWX9JbKQdLaD5Z/rmuFyh8O53OXBlpJfJLMPPhBTiapiH9X//XHXGFRaPRiuXP+WWTP+z4FkIhPYzGsGCRkoe/H7W3tyORSCCbzUIsFkOlUsFoNMJoNJYUxA8KLMtiZmYGXq8XoVCootBF0zQkEklTnZoEAoFAIBAIBEKtEDGM0DAikahpmS7RaBRPnjxpyrqy2Szu3buHt956qykTza6uLqyurmJtbQ1A6Um8kADuuFIJTqHAmZ/8BIuHDyP4/e9vW0ahUJDSoCahVCrBsmxNDhOWZTE8PIyXL1+W/Vw2m8XKygpWVlbw7NkzXLx4Ee3t7RWzsvx+f9PFsPb29m3nN5/DJI9GceXDD0t2ZgSE55Pln+vmGkSpY8eOIZvNYmJiQvBneB52d28JYb/2a9DpdDV/XgipVKrqGADgU/fbNXf4LIY/p0ohk8nQ3t4On8+3I6LfbhCLxRCPx2Gz2Sq6ciUSCQnEJxAIBAKBQCDsOaRMktAwNE1XnVQKZWhoqKaJUrUypnA43DTxQSQS4fz58xWdZkJKJ2UyGRT/+B9j8bd/G+ErV7a9b7FYYDKZMDMz04RREzQaTU2d7hKJBK5du4Znz54JFtDS6TQ+++wz/NVf/RXm5uaQSCRKLmc0GuFyuQSPpRpqtbpkiaZKpQKwdT4GRkYw7PeXdDDWk0/Gr1sIFEWhp6cHPT09YBhG8OcAQNbSAsW/+BfQtbfX9LlaqCaS8yLgdMyVc9BRFItQSN/UcSQSCTx9+hQff/zxgc4XW1xchFarrVgOnM1mBZcLEwgEAoFAIBAIO8XBfARN2Fdks1nIZLKyAoBQUqlUTQJQNdcLz9jYGFpaWhoaG49MJsPly5fx8OHDkmOtVjppNptx6tQpKBSKko4wqVQKk8mE8fHxho/nQYVlWWSzWTAM05RJs1wux/r6uqBlE4kErl69WncJ19zcHObm5kBRFFwuFw4fPgxlkUOwu7sbq6urDZeJMQyDM2fOlDxGfNlk/vlYzqlYrgNqOUwmU03jpCgKbW1tsNvtePnyJaanp5FOp8sur9Vq4ff74Xa7d7x0UCaTCVqung6f9ZBIJDAwMICurq4dyUjbaeLxODY3N+H1egtKyvPJZrMHuiSUQCAQCAQCgfBqQMQwQsNks1kolcqGxZulpaWagviruV6ALcEsMDCATGcnRFZrQ+PjEYvF6O3thcfjwdDQEGLT0wWlkaVEOZ1Oh46ODjidzrITQYqi4Ha7EYlEXishjGVZLCwsIPjiBZyffII7R47khBs+D8vhcMDhcNTsLgIgOJ+IZVncvn27YFkhZa+l4MP15+bm0N3dDa/XWzCev/E3/gZ+/OMfCxbpimEYBmfPnoVWqy35vlQqhdlsxgrKi8RA7fsnlUphNJbvOlkJuVyO7u5udHV1IRQKIRwOIxaLgWVZSCQS+P3+3L1kt5DJZJBIJFWdrSZTCF8/9VMcu/8Ij08dh9y0s11enzx5AoZhBDVm2G/Mz8/D5/PBZrOVdLnRNE1KwAkEAoFAIBAIew4RwwhNoRkOnuKspUoT9WDQiP+q/puInlNg+Hyg7ESeL1sc8XqR/Cf/pOEx5mO1WmG1WqH+vd+Dp78fer0eD955BxzHQSQSQSKRQKPRwGw2CwrxN5vNoCjqle46lw/HcZiZmcGzZ88Qi8VwbmAAl/v7t7rvfSXgxGIxxGIxzM7OQiaT4fDhw/B6vYKdJWKxGDRNCyqTHBkZ2XYO5geoVxKVypHNZnH//n3EYjEcPnwYAGCz2aDX6/Huu+/iiy++QDAYrGmdSqUSZ86cgV5fuVTP7/cXdEosRqizMp/29vaGr3WGYWCxWGCxWApeDwQCWFxcrFsgrAeKomC1WgU5Ut+Z/gx9g/0wm0O46So8VsGgcVu4fr1CKs+jR49gMBiqfs/7jWw2i/n5ebS0tBAxjEAgEAgEAoGwbyFiGKFhaJpuStfD/G5/+RN1z+QkPrxyJTehDAaNuTDrL7k3cDF+AyZl6TIv3jGWuXgRzUtqKhr33/7bWJRKobxyBefqmLiKRCLYbDao1WpMTk42f4D7kEwmg3v37hUIf9VKTBOJBB48eID5+Xn09vbmQuIrodfrBQlh6XQaL1682PZ6vR1DixkaGoJWq801cxgbGwNFUXjzzTcxNTWFFy9eVHWvicVi+P1++P1+QSHrNpttyx1WRhAT4qzMRy6Xo30H87tisRi0Wu2uimEA4PF4BIlh5c6F/PtRfrh+o0Iqx3F4+PBh0xqA7Cabm5u5rpHNypMkEAgEAoFAIBCaCRHDCA0jEomQTDZeNpQfVs5P1FdMJgRGRtAzOJibUIZC+lyYdSSiQSikL5t5xJctdu1g6VVWry+Z/yUEuVwOj8eDdDqNkZGRmjoeHlQymQyuX7+O1dXVgtfLlZgWs7i4iC+++AIXL16ERCKpuKxKpRIk1E5PT5c89kLHJIS7d+/C6/UW5GVRFAWv1wuPx4NgMIilpSWsra0hmUyC4zhIJBKo1WpYLBbYbLaaykQpisKpU6fw6aef5gSJfLeSkDyx/HWdPn16RzsdhkIhtLa2gqKoXXUOWSwWGAyGbedjMXGlEg+7u7e5vcrdj0qJZ7W6xcLhMJaWlmCz2erev92Eoijo9XpYLBawLFtSCOM47sCJewQCgUAgEAiEVw8ihhEaQiaTIRKJNGXyKhKJII9G0XvnDkSpFK5euoQnR4+ic3i4YEJZT5j1Tk7i64WiKHg8HqyurmJ5eXmvh7MrcByHu3fvVhUeqrG2toY7d+7g/PnzFSfWQvPC5ufnGxqPELLZLK5du4Zz585te4+iKJjNZpjN5qZuU6FQ4Pz587h+/Toymcw2t5JQoe/UqVNNH1sx8XgcqVQKHR0dmJ+f3zWHGN/x8vPPP6+aWVjK7VXuflRKSK3HLTY1NXUgxDCaptHW1gaGYbC4uIi1tbWSy/Fi8G6LngQCgUAgEAgEQj77TyEgHChEIlHThASVSoXAnTu4fO0aAKC/rw+rZjNuFk3CTaYQLl68sS2jpxK7GcotFL1eD5ZlXxshDNhyYPHnS6OZSktLSxgfHy8bMi4SiQTlhXEch3BYWHfAUtlQtbCwsICNjQ2o1eqaP1svBoMBly9fxu3bt2su+5RIJDh9+vSuiTGjo6O5hgkmkwnz8/O70kxCp9Ohp6cH9+/fr7hcqeMn9H4kj0Yh/krkr6Xsdnl5ed+7qfiOoSzLYnR0tOryJDeMQCAQCAQCgbDXNJ56TnhtkUgkiMfjNXWArER+l7qxtraKE0aTKYSOjtFtE095NIpzAwOQ57mBKIqCwWBoyhibBR/cXSpg+lWFZVk8e/Ys92/eJdMzOFhy+VLfZTHPnz8vW1qq1+uRSCSqTrrT6XRB6WI5+GyooaFDuH79AoLB+roqzs7O1vW5RtBqtXjnnXfgOXkSdy5dElQW6fV60dfXt+uupNXVVbx48QKpVAptbW1wOBxNadBRDa/Xi56enrLvVxJvy92P8ukZHMTla9ewltbhi+cXcfduj6BzKJVK7fvusiaTCTRNY3x8vOqyIpGoaX8zCAQCgUAgEAiEeiHOMEJd0DQNhmEETX6EYrVa8enZs0hLJHW7hUqVIVksFkFh67uJWq0Gy7K7Hha+l8zPzxe4tKq5lISUlKVSKczMzKC1tXXbe2q1Gpubm1XHlc1mqy4D1JZVV4mVlRUcOnSo5s81ikgkwpEjRxAIBDA3N4elpSVEIpGcYCiVSnP5ZC0tLZDL5bs+xnxmZ2chkUjgcrkQCAR2pXSyra0NarUa9+/f31Zey5+PxQ09hPKwuxvRqAL/evmf4eVQBwBgdNSPvr5Pq55HiURiz7+PclgsFphMJkxMTAhanmEY4gojEAgEAoFAIOw5RAwj1AVFUUgmk4KFBCGIRCJYjxzBTZls23tCS+ryBRb+M+J/+A+bNsZmIZVKm9J04CCR3zkSqB5OL7Skb35+vqQYJhaLBeWFCc2TK5cNNTLiw8yMEy7XHPz+sarrCYfDYFl2V9xOpRCLxfB6vfB6vXuy/VpIpVIYGxuDXq+H0+mE0WhEOBzGxsZGU+89+ZjNZvT19WFychKjo6M5QfVhdzc8k5PbGnrkU+k+FVcq8QPPL2JpwQKJJPXV/okFiaoGgwESiWTf3TMYhoHZbMbY2Jhg95pcLifOMAKBQCAQCATCnkPKJAl1wbLsjjgVOjs7S7q4KpXU5ZfT8QJLXKnMfabj5s2mj7NRWJatqTPgq0AoVJuLKv+7rLbeYqcJ71yMxWJVtyMWi6t2pQR+lg116NAQLl68AZMphJERH370o5/D3bun8Jd/eQX375cvs+PJZDKCHGuEnxEOhzE0NIRUKgWz2YxAIAC9Xr9j22MYBj6fD5cvX87dj+JKJT68cgX9fX1V3Yz596n8+5PRGIZUmkYqJUEqJYFEkhbUAMRgMMDn8+1ayahQstksOI6rSZgkeWEEAoFAIBAIhP0AcYYR6oIPc6ZpuqlP+WUyGXp6enDnzp2C10s5vnj3RblyuqenT6OjowPRn//5po2vWUSjUVgslr0exq7BsmzVIPt8gkEjUvMifGPxpxg+H6goiPGZX/mCll6vRzKZFDzpNhqNWFhYqLqcyRQqcPE8etSFzU01tjZDYWDgDDye6apOn1gsBo1GI2hshJ/BuwuVSiXcbjfi8fiO5mlJpVKcPHkSt2/fBlCfmzH//hQ/r8S7736KiQkPAA6trdXPFbFYjGAwiEgkAq/Xi0AggNnZ2X0jqKbTaSiVyrLdI4vZz40ACAQCgUAgEAivD0QMI9QFy7JIp9PweDyCs2KE4nK5EI1GC8LW8yeh5wYGCsSvUhNQhmHQ/e67WC/qRLlfSCQS+8rhIZRYLIZwOIx4PI5sNguxWAyVSgWDwVCx3LBcyH0p+KD6X1v8D7iy9BF+nP4G7v7cmYqfyWQyBWKYRqOpSSxwOBxVxbBiETYYNGJy0g2W5R1+HCgKgsreSJlYY0SjUaRSKahUqh0Pl3c6nTh69CiePn1addlSYlmxkP+tlwM1ZSKazWZQFIVMJoPR0VEYjUa4XC5sbGxgYWFhx8pFhRKLxaBSqQSJYSKRCCaTSVDDCgKBQCAQCAQCYSchYhihbtLpNBQKxY6smy+XfPz48TbhoFj8Kp6AyuVyvPHGG/uug2Qpmu2s2wn4kPqJiQlEIpGSy9A0DZvNBr/fD5PJtO39WkpC+aB6qWwrHyke354hV239EokEy8vLgrfpcrnw9OnTiplMxQ7EJ08OYXNTBYADQIGiWMhkSUFlb0LKMgmVWV5ehsvlgkwmw9LS0o4KLB0dHVDG4xD90R/hwfHjNYXnVxLyheB2uwv+HQqFEIlE4Ha7c80Q9rIRRzQahVnAQweKouDxeJDNZvdcwCMQCAQCgUAgEIgYRqgbkUiEcLj6xL9efD4fTCYTHj9+XCBslCtVoigKra2tOHLkyIEQG1iWhVQqral8cDeJRCJ48eIF5ubmqpYbsiyL+fl5zM/Pw+Fw4MSJE5BKpbn3GYaBTCar6uKRR6P49tR/we+mfxN/qP4e1uwGLJ2xQo7yIpVIJCr4vhmGEZwXlv+Zw4cP4+HDh2WXKRZhJydbATAAqK/GkcLly18I6jBJSiQbZ2NjA8PDw2hpaYHf78fq6irC4fCOhcx3P3wI2yefQKFQoL9KU4dyCG0KwaNWq+FwOLa9nslkMD4+nmsswDDMjt6LKxGNRkuOsRibzQaGYfZdEwACgUAgEAgEwusJEcMIDVEq7L6ZaLVaXLx4EeFwGDMzM1hZWcH6+nrOTSWRSKDVamG1WuF2u3ck1H8nEIlEuY6c+w2WZfH8+XMMDw/XFXQ9Pz+PcDiM8+fPQ6vV5l43GAyYn5+v+NmewUH03ewHzgE/8Pwixo0+QZ328nOIzGYzEolEzWO3Wq0V3y8WYX+2+q3/MJlCgrpJ6vV6+P1+TE1N1TQ+wnYymQwmJychk8ngcDig1+tBURQ2NzextrbWVMdU+MoVAID+yhW8DWB6ehrLy8vY2NjInWsMw4Bl2bLnXrXMsWK6u7srZmyFw2Fks1k4nU5sbGzUVI7cLNLpNDKZDHQ6XdlSSalUCp1OV5NATSAQCAQCgUAg7CREDCM0RKWcqGai1+tz3eP47mUURR3YjowajQbpdHrflUhmMhncunWrphLDUsTjcVy/fh2XL1+GSqUCsJXLVU0M4x0zw90BdChHBW0r35ViNBphMBgwOTlZ85ij0ajgZYNBI6zWJczNtYDjaNA0i1OnyrvK8nE4HFAqlZDL5fvWFXjQSCQSGB8fB7DVhMNgMMDpdIKmacHB7tXI6vUIfv/7AAA9UHA/SqfToCgKIpEIExMTFR2GQjl8+LCgJhvr6+u5/d0rgTUSicBgMJQ91hqNZk+EOgKBQCAQCAQCoRwHL8GbsG+QSCS57m67CT/pPKhCmFgshtVqbdokvVlwHIcvv/yyLiFMHo3i3MAA5HmCUjKZxO3bt3OCn9PpLCidLAXvnBGaySQSieB2u8EwDHw+H8xmM6ampupyoAjNnOID/tNpKWy2RbS1jeEb3/gpTp6sLoDQNA2v14tgMAiXy1XzGAnVSSQSmJ+fx+zsLBwOx467RSmKgkQigVgsBkVRaGtrw7Fjxxpap9/vR2dnp+Dlp6enoVAooKwhy6yZhMNhyGSysk1BlErlvhP+CQQCgUAgEAivN0QMIzQEedpfOzKZDBzHlQ2j3yuGh4exuLhY12f5cPmewcGC1yORCEZHtxxeIpEIhw4danSYBXR2dsJgMCAQCCCZTGJ4eLgmh1c+QsVVPuBfq12H2RzE6dP3BAlh/HhlMhlWVlZAURSMRmNdYyVUZ2NjA8vLy/B6vbsuEvn9fly4cKFAiCslGBcjEolw8uRJHDt2rGJ5ZDEsyyIcDsNut29tSy6Hw+GoaR2NkEqlEI/HYbPZtr2nVqshl8vJ3woCgUAgEAgEwr6ClEkS6oKiqFy5IqE2+BLP9vZ2xONxTE9P7/pxTKfTCIfDiEajyGazoGkaQ0NDda+vUjD4y5cv4fP5wDAM2traMDc3h5WVlbq3xWMwGHDu3DlYrVbMzc01LC4K7YxqNIbBcTQiEQ04jhbUPRLYGm9HRweALRfe4uIi7HY7QqHqgfuE+ggGg2BZFh6PB6FQCMvLy3Xl4NWD1WrFe++9h/HxcYyNjaG7QidJsVgMj8eDjo4OyGTVu6eWYnFxEZ2dnXC5XFCr1eA4DjRNY3Z2FjRNQ6/Xg2EYbG5u7kh219LSEjweT64UWq/Xw2w2g6bpqo0zCAQCgUAgEAiE3YZaX1/fnZkB4ZVDqVTi+fPnez2MA4fBYMjlWtlsNqjVaszOzmJjY2NHt8sLMGNjY7sqCgDAmTNn0NLSAmDLRXLt2rWGws2VSiW++c1vorOzE2NjY03J3uI4Dj/60Y8ElUsGg0aEQnoYjWFB3SMB4K233oLBYCh4ze/3IxKJNJzRRqiMVCqF1+sFRVF48eLFrm+f4zhsTExA8xd/gednziAql4OmaSgUChgMBphMpqaUfet0OjgcDszNzWFzcxOBQADxeDznzMpkMpBKpaBpGtFoFOvr69jc3BRcIlyN1tZWZDIZJJNJGAwGJJNJUh5JIBAIBAKBQNiXEDGMUBcMw4Cm6VwJHEE4Xq8XyWQSCwsLAH42gZ2ZmdkxQWxzcxP3799HMBgs+b48GkXP4CAedncLzusSijwaxdtTU1D++q8j+1XoOJ8nVm48lTAYDDh79ixkMhmOHDmCFy9eNM1Zd/fuXUxPTzdlXfm0t7fj+PHj215Xq9VwOp17ItC8LkilUmg0GhgMBiQSideqi6dEIoHJZEIkEikoH+ZfVyqVEIvFyGQyWF9fRyQSaUhYlkgkaG9vB03T2Nzc3FXBnUAgEAgEAoFAqAVSJkmoC5FI1JRSt9cRqVRaUBq3trYGiqJ2TBRZXl7GrVu3Kmb28JlfwPYSrlKMjPiwPq7CLyX+HDPvuioKaD2DgzjV34/FlpZcNz6pVIo333wTo6OjGBoaqupMkUejOPn4MaLf/ja8p07lgro5jsOhQ4cwOjralFKstra2pothOp0OXV1dJd/b2NhAOp2GzWarO69tr+Bz75aWlrC+vo5UKgVgKxNPo9HAarVCo9Hs2fg8Hk8uKyyRSGBlZQWrq6t7Np69IJVKlezgWvy6VqvNdexNpVJYWVnBxsZGzWIWnx0mFouJEEYgEAgEAoFA2NcQMYxQMxRFgWGYfRcAXyscxyEejyOdToOmacjlcohEO3tJiMViMAyzLeQ9HA7DbDZDp9M1tctkMBjEwMBA1VKlF4EAPJOTeBEIVFxuZMSHR4+6MDHhxf+L/R38UvzP8Kf4HzD8QfnOdw+7uyESiWC7cqXgdYqi4Pf74fV6MT09jfn5eYRCoQKXF8MwMBgMeHN8HEc//hiLR44g2Nube//58+dob2+HQqFoihhmNBrhVang+Pjjprnkurq6ynbZA7ayntxu94ERwziOw8zMDF6+fFm11FWv16OzsxN2u33Xwtx5VCoVRkdHkUwmd3W7B5FIJJK7n9vtdtjtdjidTiwtLdUkIOr1esjl8h3JJCMQCAQCgUAgEJoJEcMINSMWixGJRA5kFkw2m8Xs7CxmZmYQDAa3ldepVCrY7XZ4vd4dcbUoFApkMpmSxy6RSEAulzdNDEskErh9+7ag76lzeBiBkREAwIdXrpQUgUZGfPjxj7+BeFyOVEqCHxh+EQDwUNaNk3hUdt1xpRJfvvkmvvlViWQxYrEYPp8PPp8PHMchmUwik8lAJBJBKpVuia9dXVg0mRAuEtSArY6mzchb4nlrchLuGlxylWhtbYXFYqm4TDQaRSKRgNPpxNzcXEPb22lisRju3r0ruLw1HA7j1q1bsNvtOHXqFCQSyQ6P8Gek02kYDIZcOTJBGAsLC1hYWMiV8Op0OiwsLJQtnxSLxf9/9v4stpEEzRM8/3bQeN8URd235O7hHqGIjDvCK6+IzD4KPVmYRmO6C9ODahR2dmZqgX2Zx8X0Yt7mZdDYp+mHwWIWsz2DxdRkFbq6q8IrKyrS3SMjr3CP0911uW6JEinep9HM9sGTTMldh1EiZaT4/wGBzJCMZp8okuH2+XcAeNbyG4vFUCqVWBVGRERERB3v5HIFohPY7fauu8GsV7P89V//NX7zm98gHo8fSYQ5CwW8e/8+tHgci4uLuHPnDn71q1+1fAuarusnVshUq9XGjWUrfP3116arYh7Mz2NhZgazi4t49eHDY4/Z2BgCYMDny8EwgKe5cfy/HP83+CbzZ57fbBJEEAQ4HA54PB44HI7Gc6UFg0j8yZ80Zo4dput6S5NhhX/2z7D8X/6X+OK11y50nmg0euycsOPs7u7C5/OdWkFmtWw2i48//vjURFj9feR8rvJxZ2cHH3/88aVWDK2uriIQCDRaJak5uVwOjx8/RrlcxsTExLFVs/39/ZiZmcHMzAxisRgqlUpL34tERERERO3CyjBqis1mQ7Va7aq/+dc0DZ9//vmps6COm5m1sbGBvb09vP3224hEIi2JxefznZigUlW1ZTfuhUKhqUHhJbcbP/3JTxpD9J/nLBTwf839W/w/9P8nDtQQ3O4ixsdX8MorX2NmZvnM83u93mbCb0q9iqxVtGAQpT/7M7yeSOCzzz47V5vd8PAwXn/9ddOJgVKphGKxiOHh4bYM8L+oXC6Hu3fvnpkcPm32XD6fx7179/D973+/pUnfk1SrVWQyGYTD4RfakltJ13UkEgns7+83ZqfVk7p+vx+xWAx+v79t12+37e1t2O12DAwMYGNj48j3FEVBNpvF5uYmRFGE2+3GwMCARZESEREREZnHZBg1RZbljrxZP4mu6/jss8/OnMdUTwA9nwiqVCq4e/cu3n//ffT19V0olnA4DJ/Ph+Xl45NHuVwO/f39EEXxwi2o59mYV3K7T2wLfPXhQ3z44A6UWxXs5fvwxWvzGLi1Z/rcZ7UKXkStVoPL5Wr5eSORCD744AN8+eWXLyQBTmK323Hz5k2MjY01PSNrZ2cH09PTsNvt555zlc1mG8PPVVVtJGUCgQCi0ei52hQrlQru3btnqkrypPdRXS6XwxdffIHXX3+96TjOQ5blUxdHXISu61haWsLi4uKJz83Gxga+/vprBINBvDw4iGu/+AVSP/nJsRWOnWxtbQ1zc3Po6+trLE5xOBxwu92NZSC6riOfz0OWZc5pIyIiIqKOx2QYmWaz2SDLcldVhX311VemBpOflgjSdR2/+MUv8MEHH5w76WKz2dDf34+nT582tu49r1qtIp/PY2hoyHTy5SStHsZeT26Eqwf4T7/6P3Fn+kN8CnPztOqbMtul1TPDDnM4HHjzzTdx7do1PH36FLu7u8jnj7aFiqKIcDiMkZERjIyMnLtKrVqt4uDgACMjI1haWjL9OMMwsLm5iYWFhVPnzdV/D9evX29qHt7nn39uur3xtPeRs1B4VnlYKCA5MYFwOGw6hvNyOBxtWUyQyWTwy1/+ErlcztTxqVQK6r//94jduYOapiH9p3/a8pjaSdd1PH36FGNjY/D5fMhkMohGozg4ODiyVdgwDBSLxbYmIYmIiIiIWoHJMDJFFEXY7XYsLS21fI5WuyQSiaaSCqdRVRWff/453n///XM9PhQKoVKpnDiEum5vbw8TExMXqg4zDMP0ps9EIoxkMohwOIVIJHnicfUkh7NQgKooJ1b+HGd8fBwOh8P08c1SVbXtc4p8Ph9eeeUVvPLKK1BVFaVSCbquw2azwel0tmzW197eHoLBIPx+v6nfYaFQwK9//etGdc5p6kmzra0tzM7O4saNG2fGvbe3h+3tbdPxn+ZwC+XCzAzeeeedlpz3NLIst3xO2f7+Pj799NOmkz3198xSOIw3yuW2vifaoVwu48mTJxgeHkY4HMb29vaxydd4PI7x8XEYhvHCghIiIiIiok7RudOaqaMoigJBELomEQYA33zzDYCTh3o3Kx6Pm96id5goigiFQqYqVMrlMqrV6oVmlFWrVVOJtEQijLt338ejR9dx9+77SCTOrtSpJ8WO2zZ5HEVRcOPGDVPHntdlJMMOs9ls8Pl8jeHsrRx6r+s6dnZ2TM1dSqVS+Pjjj00lwg4zDANPnjzBp59+emayYmFhoalzn+bB/DzufPghHszPY2dnB6qqtuzcx3G73dB1vaUVStls9tRE2GmfNfX3zp6u4/79+12bKNrc3MSTJ09OrEIslUpYXV09sg2WiIiIiKjTMBlGZxIEAZIkYXNz0+pQTCuur2P2L/6i0Zr14Z07J25JbMbKykrTjwkEAtA0zfQQ70wmA4/H0/R16sy2sSaTQQiCDr8/C0HQkUy2fo7RG2+80fYKmGq12tFbGJuVTqdRq9UQi8VOPKY+jP6s2UynJWfi8Th++ctfnvh6qVQq2NszPxfuLIcTqYZhnCux3Ay/39/SqjBd1/HLX/7y1OSa2c+adDqNr776qmWxdZpSqYTFxUVkMhk4nc6WLrggIiIiImqFq3MHSW2jKAoSicSp84g6jePf/Tt8eOcOfvLTn+Lx7GyjIuWidnZ2mmpfjEQiGBwcRCqVMv2Yk2Zg+Xw+TE1NYWRkBIFA4MTHm93UFw6nYBgihKSGfxn//2DUdbE5ZYcJgoA33njj1IROq9R/H1epAmV7exvBYPDYJJ+u6/jiZz/D6x9/DGehcGrC66zkzM7ODhYXF4/9XjKZbGo+YCIRxpMn06YqDAG0/fPE6XS2dIvkysoKstns0Ws899wfrn47y/Ly8gvns0o75kAahoF4PI719XU4nc62bpQlIiIiImoW/7qWTlTfRFcul48MSe4GD159FY5f/hKzi4tYGx9/Yah3Y5j3/Dw2SqOm5mYBzxJVmUwGQRPb4BRFQTQaRTweb+r5K5fLkGUZQ0NDsNvtkGUZkiTBMAykUilIkoRoNIrBwUFomoZqtYpKpYJarda4qfX5fI0b7cM/6+H2xkgkidu37+Gde/fxL3b+N9xZ/xCfjpgbin+a+tD5i27fbIZhGJAk6coM7S4WiygUChgdHcXq6uqR7z19+hSTn3zSmL8FoPH/n3+dP56dxdjqKh7Pzp54rW+//Rajo6MvVPCZHQ4PAL/97av4+c+fXTsUSuMf/+P/eOZ7KR6P4/r166av0SybzXbmjD6zDMM4NmlYTzbaqtXGLL2TFgg8z1koQPk3/wbSn/3ZpW6XrNVq2Nrawu7uLlKpFIrFIgzDgCzL8Hq9iEQiGB4eRjAYvFCCWRAEDAwMIBAImG7dJiIiIiK6LEyG0YkkSUK1Wn3hZrwbpEQRP/3JTxpJoOfVb2ILBRf+v4V/AUHQYRgibt++98JN/PPJpHrVzllGRkaQzWabTiRWKhUUCgWIoohsNotKpYJyufzCjCVRFOFyueB0OuFwOBrzeQzDwNjYWKMN6/Dg8udv1CORJDY/HMGdvotXzimKgqmpKczMzJiuTmsVXdevVDIMeFa1NTMz00hIA8+SMgsLCzB+97s6/Ds77vd3bWHh9wnhE5KTmqZhaWkJN2/ePPL1k7aePm9xcQofffQDVCrPNq3m81589dUNfP/7d099XDKZRLVahaIopq7TDFEUIUlSy2YcJpPJY1su68+5rVo98T12klcfPsTrd+7gF6qKp//0nyIajSIajbat5VfXdSwtLeHJkycv/G4Pf8YtplJYXFxEOBzGyy+/jFAo1PS1RFHE5OQkRFFsaXUeEREREVGrMBlGJxIEoeWb2C6LpmmNGUXHqd/E/kfvP4Cw8mxuVibjQzIZfCEZ9nwyaW9vDy+99NKp1w+Hw5BlGcvLy03HbhgG1tfXzzxO13Xk83nk8/kXvne4jfLBMYmTw057ns4iCAL6+/sxOjqKgYEBy2YD1SvDrhJVVZFMJjEyMtKoSkokEs/ek8/9zs56nZ+V6FxfX8dLL710pBLIbGJxY2MImlZ/7gVomozt7bMXAADP5uO1o4LQ5/O1tBrppIR2s1tWDyedGr+b6WmUFhexuLgIh8OB2dlZTE1NtTQpViqV8Nlnn+Hg4ODY7x+XME8mk/j4449x48YNXLt2zXSVmCAIGB8fhyAIZ860IyIiIiKyCpNhdKJunsF0VlKmfhOrJGoof+tEJuOD3a4iHH5xttfzCYVMJgPDME58fmw2G/r7+7G2tnahn+Ei+vr6EAwGkUqlTCe7TmqnrPP5fBgYGICu67Db7Y2WqnZU9jTrKibDgGdJmFAohEAggHQ63fRAe7O/+1KphHw+D6/Xi1qthgcPHphKyALAyMgWJEnH73NnBrJZPxKJ8Jmtkq1qY3ye0+lsaSLmrNleh5/nRCJ8Ytv180mn53835XIZX375JdbW1vDWW2+1ZM5WoVDAz3/+81P/YuO0pOm3336LcrmM+fl5U/9NGB4ehizLTIQRERERUUfjAH06kSAIXdt2FjaME4eKA78ffO0u5VGfHX3SDOnDW/CAZ1VnmqadeO3h4WHk83lL24MEQcArr7zS1GPOGrb+ne98Bzdv3sTLL7+Mubk5DA4OdkQiDPh9m+RVo+s6tre3G1V3zQxcf36g/WmD9oFnCZ9arYZ79+6dmgh7/jwzM8v40Y9+Bre7AJutgkAgg2AwZWo7abfMkTrcVnja85hIhHH37vt49Og67t59/4VlAmYH7GcyGXz88ccnVnKZVavVcP/+/UYi7HDszkIB3/34Y3z3448B4Mhn3PNWVlawsLBw5vXcbjf8fr/pFlsiIiIiIquwMoyOVR/YnkyeXtnRqeYfPMDNU2b41BM/+/Nh/I3zR4jF4ie2SR7npAqJYDAIu92Ox48fX+wHaIFwOIyXXnoJ33zzjanjH8zPw1atwlatwlkoHLkxvnnz5rlmB12Wq5oMA54lRjweDyYmJvC3f/u3ph5TT8ocnoX3T57cP3WuVaVSwa9+9asz3/PHtdR95zsP4PNlcf/+u3A4SidWWT7vsmfLndfhlsXjhubX3yvVbRn/xf7/G38//n2sF0eQTAYx4lw/UnFptiVZVVXcv38fP/jBD+A+IUl1lq+//vrIIoTDsY9sbGBqZeX313vuZ3neyq9+he/83d+h9J/9ZycO/C8UCiiVSlAUhZVhRERERNTRmAyjFwiCALvdjvX19a6p3Hhe9Y//GH+/ttZI7DiLRfz4o4/wNz/6EQ76+hqVGV+OvgLjNyIyGR8MQzR1Ay/L8rHzfGw2G2KxGDY3N1v945zb3NwcqtXqsZvwDqu3SALA9z75BKqiNG7aZ2dnMXvKNsJOoGnalU2GAcD29jamp6dht9tNHZ9MBiEIR2fhnTU/bHV1FanU2a//k84zM7OMYDBtejMrgJa0AR5HkqRTqzebdXjT5mlD8//h7l/jJ9t/AQD4i+B/gn+29v9DYDuN733yyZHjgJPbko98HcBXH3+Mf7y3h/Qf/VFTWyfz+TxWDiW7no+9nghbmpwEcPJG0rr5Bw8wfucOdh0OJP7kT449xuPxQFGUli0uICIiIiJqFybD6AV2ux17e3tdvQVMGRyE4PHgu3/1V1AVBWOrq5j9XULo3/3xH/9+8DUquO2819QNvM/ngyAIz4b0l0rQNA02mw3Xr19HoVA4UolhNUEQcOvWLUSjUfzyl788se21XjHy99/9bqONS5IkvPLKK5iYmLjkqJunaZplw/svQ32pgt/vx/b29pnHh8MpGMbRJO9ZVUlmEmHA6XPIIpGkqfcQgMbcuXaQJKml88gOL6Q4bWj+wnuz+Cn+EzyOXcP/ffff4Cef/sWR99RhJ215ff7rY3/3dxi4cweCIJyYhDrOysoKjEO934eTbIf96s03AeDMBQD1ytGpdBpSKvVCYs7pdGJkZASVSqVr/xKFiIiIiHrH1b17pHOpV1R0a3vkYfF/9I9wp1rFg/l5PJ6dhaRp2O/re6EFsJkbeOBZ+9LPfvYzpNPpI1//6KOPEAwGMTQ0hLGxsY5pARNFET/4wQ/Q39+P3/72t1hfXz9ykwwcrfapeL0YHR3F9evX4XK5LIi4efWE5FVWqVRM/4yRSBK3bzeX5L1sQ0NDXbOko7+//4WvHZcULLnd+OJHr2IQcSxMzeKO+8NjWw+dhQJs1Sr+/rvfxYP5+eO3TB76X4fTichPfmI6XsMwsLW1deRrzyfZPvn+9498/6z2zZLbDVVRMPI//8/YDQSOJOZsNhvGxsZQqVRaWpFHRERERNQuTIbREZIkYX9/3+owWiJ28yY+/t3PUnK7sTI1hQ/v3EGxibk9xzmp8kvTNCQSCSQSCXz77be4fv06pqenLb/ht9lsje2Xr7/+Ol5++WXs7u4imUyiUCg8azHs78furVu4GQ4jFot1zGB8s2q12pFWtqsqHA6ffdDvNJvkvUyCIGB6erpt56/Vai19DXs8HvT19TX12XhaBd2rDx/ie598gjsffoiS2413798/cctkye3G3732Gn5ss8Fj8trlcvmF7ZFntcma8WB+Hl6vF/7nEnODg4Oo1WpMhBERERFR12AyjI6ot/9dBaFQ6MgNbCtuBs1SVRVffvkldnd38dZbb1maXBIEAYIgQBRF6LoORVEwOjqK0dFRy2JqNVVVr3SbZF0wGITX6+2oVtzzmJqaaluLJPBsM+bY2BjK5TKSyeQLlZDncf369SPJsJNmfplxXPXX4f89zv7+Pjwec+mwfD7/wtdOSs4lEmHTFYT1c/zoUIukoihwu91d3VZPRERERL3nxSng1NMMw4Asy6hWq3j69Ck+++wz/M3f/A3+8i//En/xF3+BT/6P/wP5/+6/w/bf/z38//bfQjI5Z8gq8/PzjWH39Ru5Zm9cnYUC3r1/H85z3Ozt7e3h7t27UFW16ce2SqVSQT6fx+zs7JWtnlJV9dilBleNIAi4du1ay89r9jVe2rBj5qePUdowN8j/OIFAADdv3jz3483I5XLY2dlBOBzGyMhIS87Z19eH8fHxxr/X2w7riyeaUXK78Zdz/wQPN19BImGu2q+ZBOjzswFP+v3Wt44+enQdd+++f2wszz/2+XNHIhFUq1XTsRERERERdYKrX0pBTalWq/jtb3+LL7/88kiFWL0Kwlat4u1PPsHCV19hZHERv4nHgf/2v+3YJIvP58Nrr72G3/zmN+c+x0mDrs1Kp9P49a9/jXfeeceylsn19XX09fVhYmICT548uXIDrlVVvdLbJA8bGRnB6upqS9uZzbzGE4kwJv/DMv7Fzv+GeDyGlf90quk2TK/Xi3ffffdSflfJZBKCIMDn87XsnK+88goymQxSqdSFKk3rSShB0GEYIv61+1/jw09ffP4PV581k1B//vk97vfrLBTwzr3H+Fq7DiMsNbaOHv6dOgsF/OSnP20sH/n0vfeOnFuSJAQCgRdaMomIiIiIOh2TYdSwt7eHf//v/31jMPzhG7Hntw0+np3F2vg4HoyNQbtzB2+88QZisZi1P8AJxsbGUKvV8PAcFRzA+dsrDz9/Ozs7WF9fx9jY2LliaIX9/X34fD5EIhHs7e1ZFkc7VKtVy2ezXRZBEPDmm2/i448/blkSwsxrPJkM4uvwH8LhLOEvXX+IgeRuU8mwWCyGN95441JbhmVZbmnbtyzLeP/99/GLX/wCCZwvOQ48ey4FQYffn0Um48N/jP0DuD8snrpxcqeJarrDiy+eH9Z/5NwP7yA+EMP/Iv/nja2jz19/dnERCzMzjccePnckEoGqqi1pQyUiIiIiukxMhhEAYGtrC3/+539+pPrg8I3Y4Zvlepvhp319zw6sVvHpp5/ijTfeaFlLUqvNzMzgxo0b+OlPf9p0AuG0Qdineb4a49tvv8XIyIil7XzJZBL9/f1XLhkGPGvxrW9DveocDgdu376Ne/futWRWk5nXeDicwrfSS/i3vv8LDEPEzfAjU3OzPB4Pbty4geHh4UtPWDqdzmPnZ12Eoii4ffs2Hj16hCdPnpwrERQOp2AYIjIZHwxDhDJYw6eR3z//of19/Pijj/DJ7du48+GzjZSTTWx2dbvdUBQF1Wr1hWH9dfXP9PhoP64XHx07M+y4z/1QKATgWVI2FAqhVCo1/fMTEREREVmNyTBCJpPBT3/60xfacJ6/ETruZvnwzfCvf/1ruFyupjbeXZZIJAKfz4cPP/wQy8vLWFlZaSTF6j/D49lZXFtYONdA7OM8X21TLBaxu7uLwcHBC5/7vNLpNKLRKMLhMJLJztw0eF69lAwDniWZfvCDH+DBgwfY3Nxs+/UikSRu3753ZNj6q/dPb68cHBzE22+/bVnVnt1uRzweb/l5RVHESy+9hPHxcSwuLmJzcxOVSsX04497Lg/78UcfNVoT/90f/zEAwO/3mz6/IAgYHBzE6urqiVV/9c90JyqYw9Kx5znuc7/++RUKhaBpGqvCiIiIiKgrMRnW4wzDwF//9V8fuZE7nOA6q1rk+eqnX/3qV/jRj37UUfObRFFEOBzG+vo6ZFnG3NwcZmdnkU6ncXBwgNH//X/Hq3fu4Mb+PoYePsTMzAz+z4EBZLPZI+cxuz3utOdve3vb0mQY8Kyl8CpuXtR1vaNed5dBURS89dZbmJycxMLCAuLxeFuTEyPOdfyTxF/iwfA8SnCf2V45NDRkWSLM7/fDMIy2zrNyu92Yn5/HK6+8gmw2i2w2iwcPHpw63+vw50Nk7viE9N/86EdH/leSJPTVK3FNmpycxOrq6rkrW48TDAYRCAQAcHA+EREREXW3q3dHTE1ZWlrC1tbWka81MzD+uOqnpaUlzM3NtTzW86rPtTncTiYIAoLBIILBIKT/6r/C7sAACt/7Hnb//u+R+8M/RPbnP3/hPMc9L4lE+IXqjtOev5TF2zcFQYDL5cL29ralcbRDvTKsF/X19aGvrw+apkFRFCwsLKBYLCKVSrV10H7J7W7MFHw+SWy32zE0NNSyazfL6XSiXC5fyrUEQYDf74ff78fBwQGWlo6vtALMfb4e9PU1KsKAZ0sTmk1gB4NBDA0NvfD5fhEvvfTSkaUEV20RBxERERH1DibDetznn3/+wteaGRh/XNXB8vIyZmdnO2Kg+eGqsJNowSASf/InAIDExARyz1WE1T3/vDy/Ee727XuIRJKnPn+tmO90ER6PB5qmXcmKjl6sDHueJEmIRqMYHx/H0tIS/vZv/7al538wPw9btQpbtQpnoYCS231icufatWuW/j6KxWJTrYWtMjs7i/g33+DWb35zbBVpsws5RFE8918uvPLKK0gkEhAPDkxVtQInV8BOTEygv78fABAOh5kIIyIiIqKuZt0kb7JcoVA4tmqgnuA679ysUqnUMfOowuEwarVaU0mok27ynn9eDm+EEwQdyWTw2OMOs3Kelc1mw9DQUGNb6FWj6/qVbP9s1t7eHux2O3K53AutvhdVcruhKgq+98knePV321kfzM83hrzXhcNhTE5OtvTazcpms5Ak6dJfE06nEz/e3saHd+40nqPDmv18vXHjBjwez7ljeeedd/Dal1+eGM/z6snNw8f29fXhlVdeafx7NpuFzWbr+eQzEREREXUv3jn2sHa2yiWTSUQikbad3wxRFBGJRE6tCjuO2Zvn5zfChcNnt0DabLamYmkVWZYxMTGBQqHQloHinUDTNN6c49nzkEgkcHBw0JbzP1/Z9Hx1qNvtxttvv23p1tS6Wq0Gp9OJXC53qdcV/tW/wsN0GrZ0ulFBdx7Dw8OYnZ29UCzhcBjZ//q/xseiiAc3b555/PO/36GhIbzxxhtH3lvJZBKSJMHv9/fMwgoiIiIiulqYDOthzVQIHTcb6zT5fP4CkbXGearCAMDlckEQhDMHkZ+1Ee447hZsqWyWJEmYmJhAtVrFxsbGpV//srAy7PcSiURTye5m3t+nDWT3+/1477334HA4moq3Xcy8j9tBD4XQPzmJ+f/xf4SqKOcaYD82NobXXnutJe3mvslJVP77/x7Rr77C2traqcfWf792ux3fuXkTY2Njx8agKAo3SRIRERFR1+KdYw87vEHyNCfNxjrNadvULoMgCIhEIudK/oiiiGAwaKqyJhJJmkqC1YXD4abjuQhRFDExMQFN07C6unqp175stVrNssq7TqPrOg4ODkxtQD3P+/t5giBgZmYGN27c6JjqPKfTCUmSLJvTl/6jP4IgCBDeeAP21VXTn7eKouDWrVsnJqHOy2634/XXX8fc3BxWV1exs7PzQsWcJEkIh8MYHh7G6Ojoqb9Lp9OJWq3WsviIiIiIiC4Tk2E9zGwVzeHZWJmMD8lk8MybZatviEOhEGq12rkr1IaGhhrJMDMJhWbOe1kEQcDIyAgAYGVl5dKua5V6S9xVZRgGyuVyI6miKAqcTueJCZNarYa3TGwuPM/7u87r9WJoaAgTExNwuVzn+Kme/VylUqmx+VFRFLhcrgu3WcZiMaRSKcuql+qLOWIAfvy7BNTa2hoymcyxx/t8PoyOjmJiYgKKorQtLq/Xi1u3buHWrVuo1WoolUrQdR02m+3U19NhgiDAZrNdyUUcRERERNQbmAzrYT6fz9Rx55mNdd4b41YQBAF9fX3Y2dk59znGx8fx6NEj1Gq1E7flNcvv91/aHLVQKIRoNApN07C8vHwp17SaqqqWJ2FbzTAMxONxrK+vIx6Pv5B8sNlsiEajGB0dxcDAwJFEhizLpjYXnuf9/dZbbyEajZ47aWMYBnZ3d7G2toa9vb0XKkklSUJfXx9GR0cxNDR0rsSYoijY398/V3ytZrPZMDMzgz/4gz+AzWbD06dPsb29jWAwCJ/Ph0KhYEkiV5ZleL3eph/ncDg4K4yIiIiIuhqTYT2sv7/f1HHnmY0VDAZf+JrD4WhUf7RTMBiErusnVmCYoSgKrl27hq+//tpUQsGMW7dutbTt6Tj1ajCXy4WdnZ0LPQfdRlXVjhja3iqpVAoPHjxAKnVyckpVVWxtbWFraws+nw+vvvpqI+HqdrtxUKng0/feg7NQwLv37x9b3Xie93d/f/+5W1IPDg7w4MGDU2cWapqG3d1d7O7uwuPxYH5+3vTn1WEnbYa9bG63G8PDw9A0DZubm5AkCSMjI5AkCTMzM9jf3++YDbxm2O32jnluiYiIiIjOg8mwHhYKhRAIBEwN0j9uNtZJ7YOSJCEajR45NhgMYmhoCCsrKygWi3A4HKhUKm1pYYpGo9jd3b3weWZmZrC7u4sELlYRBgBTU1PnuplvhiAIGB0dhd1ux8LCQs/drFYqlStTGba8vIwvvviiqfdHNpvFJ598gpdeeglzc3MIhUKNVt96daOtWoWqKC+8Z5uZfefz+c6dCDvPz5XP53Hv3j1cu3YNN27caHtCudVGR0fh8XgQj8dfSHjVk2MjIyNdlQzTNK3rfg9ERERERIddnTIKapogCHj55ZePfK1eQeJ8buh0aH8f//x//V8ROtR2VL/BfvXhwyPHjo6OHplHJggCotEodF2Hy+VCMBjE9PQ0BgcHW17JEwgEYBhGU5syTyKKIt5++23T7aQnGRgYeOF5bodYLAa73Y6lpaWeS4QBz2ZkXYUb9IWFBTx8+PDcieJvvvkG33zzzZH5dA/m53Hnww8B4Nj3bDPOO/fuoj/X48ePm06kWbnt0O/349q1a5AkCYuLiycmu/L5PKrV6qXOEyQiIiIi6nWsDOtx8/PzePjwIbLZLACcOB/rxx99hNnFRQDAv/vjPwaAY9sHJUnCtWvXjlxDkiTYbDbs7u4iEolAFEXs7OwgFArh2rVrSCaTSCaTLdlMFo1GkUgkLnyeOrvdju9+97v45S9/ib29vaYfPzU1hZdffrnt7Xv1JGMvVoQdZhgGJEnq2nlGOzs7+Oqrry58nidPnsDr9cLv9yOTyaDkdjfaJeuVYedR307arN3d3Zb8XMvLy/D7/aZikGUZk5OTSCQSiMfjF762WaIoYnx8HHa7Hdvb26ZalTc3NzE5OQld1y806/CyOJ1OSxONREREREQXxcqwHud2u/GjH/2o8e/1CpLnb5b/5kc/wsLMDP7m0LH1G+zD7Va3bt16YXh+fWOZJEkQRRGapiGZTGJxcRFPnz6Fx+PB7OwsBgcHL7RFzefzQRTFlrcbKYqC999/H6+99hocDofpWN5//33Mz89fyhyrQCCAWq3WkoRiN6snw7qRqqr4/PPPW3a+L7744oXE9HHv2WZMT083Pei9Vqu1/OcqlUpnHre6uoparXbuls7ziEQimJubg6qqWFhYMD2zr1KpYGVlBV6vF9PT0x37Gq4vNgiHwz3/WUNERERE3U3IZrP8690eJooiHA4H/uqv/goPHjy40LkmJycxPz9/bKtaJBJBIBDA0tLSsY9VFAVDQ0NwOp3IZDLY3d1turpnZmYGmUzmXBVcZmmahp2dHWxvbyOVSqFQKDQSMB6PB+FwGENDQ+jr67vUlj1ZljE9PY1kMtkxG/SsMDc3h/X1dVPJkk7z+PFjfPPNNy0958zMDGRZxqNHjy58Lr/fj+9///tNJ2qePHmCr7/++sLXP2xychKvvvrqqceIooi5uTnUajU8ffq0rckbRVEa7eGbm5vI5/PnOo8gCBgaGoLX68X+/n5Lq1wvyuFwYGJiArVaDaqqsjKMiIiIiLoa2yR7nK7rUFUVP/zhD2EYRtMzeepmZ2dx8+bNExNAmUzmhaH6h1WrVTx9+hSyLGN0dBSzs7ONDWtm4vF4PJAkqa2JMOBZZcTw8DCGh4cbXzMMw/JZVbVaDevr6xgbG0MqlerZqg3DMI7Mq+sWhmHg6dOnLT/v2toa/uzP/gzZbBZbW1vnPo/L5cK7777bdCKsXT/X+vo6bt26dervemhoCKqqolQqYWZmBoVCAbquw2azwWazQVVVlMtlZDIZFIvFc8cyMDCAYDCIVCqFeDx+oTZlwzCwubkJj8eDoaEhuFwurK+vn/t8reTz+VCr1VCtVq0OhYiIiIjowrrvrpFaTlVVOBwOvP766wgGg3jw4MGJA+if3yDpdrsxPz+PWCx25jV0XYfb7UbhueH8h9VqNaysrMDtdmNoaAiRSARbW1vI5XKnnj8ajZpuSWo1qxNhdcViEblcDiMjI21JQHQDXdc7tsXsNBdNyJykWq3i/v37ePPNN/HgwQOsrq6e+Zjn3+PBYBDvvPNO0+2RwLMNl6e938+rVqshkUic+LmjKAq8Xi+Wl5dRqVRwcHCAcDgMACiXy0gmk3A4HHA4HBgbG0O5XEa1WoXb7W68flRVBfBsbqCmadjb22ts5wSetZgPDw9D0zSsrKygXC637OfL5/ON5HancLlcHfNZR0RERER0UUyGEYBnN82xWAzFYhHBYBC7u7tYX19HPB5v3BQCvx+w7/V6kfrTP8XQ0JDpmVi5XA6hUMjUzXGhUMDCwgJGR0cRDodfSIYpigKXywWbzQZZlmG327GystLcD30F7e7uYnZ2Foqi9GQFR7cmww4nWc6SSISRTAYRDqcQiZw9H+/p06cYHh7Gd77zHQwMDOCrr746tY2v/h4XJQnpP/1TzMzMnHvuXSqVMn1ssz/XwcHBicmw0dFRpFIpVCoVAECpVMLm5uaRY+pLQ2RZRiwWgyiK2N3dRalUgiAI8Hq9AJ4lKp1OJ4aHhxEKhbC/v49AIAC32414PN7yGYV1pVIJoijCbrc3fg4r7e7uYmpqqiNiISIiIiK6KCbDCMCzJEK1WsXIyAiWlpYwMDCAgYEBGIaBYrGISqUCwzDgfust7Ny8Cf8f/RE8wWBT1yiXywgEAk09RpZl5HI5+Hw+2Gw2eL3eRoVKfWC8YRjY3d1t6rxXVa1WQ7FYRDgc7oqtdK2maVpXJsPMVoUlEmHcvfs+BEGHYYi4ffvemYmjequxIAgYHBzEwMAAstks4vE4lpeXj1zbbrdj+8c/xjeDg+j7l/8S/ae0Nlv9c5107lAoBJvNZnqDZK1WeyFRBuBIkiuXy2FhYQHhcBgDAwMol8tYXFw88hcF7VAoFBAOh7G9vd3W65jhdrvb/vMSEREREV0WJsOooVarwW63IxKJNAY3C4IA9+/aIeuS/+pfnev85XIZiqJAFEXTc3Wy2SxisRh0XUelUkGxWEQ8Hu/KAemXJZ1Oo7+/v2eTYd04M8zssohkMghB0GGzqUgkwnj6dPTMpJGmaahUKo1NqIIgwO/3Y35+HrVaDWtra6jVapAkqZFINH7845asGm725/L7s8hkfEgmg2f+XMd9hiiKgv7+fmxsbFxodtdx6q2S7Z5LeFg2m0UkEgHw7C8GrJoFGAgE0N/f35ZWXiIiIiIiK3TfXSO1laqqiMViyGQyLa8CKBQKKBQKGB8fN93SmEgkoKqqZfPAulE6nUYkEsHg4GBHVJRcJk3TYLPZrA6jaWZjDodTKJWcWFt7NktqeXkGExPrZyaOjkuibG1tYXp6Gk6ns22tb838XIYhIpPxwTBEhMNnt1c+n/S02+2YnJxEMpk89zbHTpPP5zE0NIS5uTnIsgzDMBoVsdVqFcViEel0uuWJvzpRFDE1NQVJkiCKYiNZKggCNE1r23WJiIiIiNqNyTA64nC7ZDtmcG1tbWF2dhZ+v990gouJsOZtbm5icnKy55Jhqqqea9C71Q5XXp4mEklienoJ1aoNkcgBVFU2VUV1XOtotVpFMplstEa3g8fjMXVcJJLE7dv3mpoZVj93OBxGOByGLMvY39/H/v7+hWLuJKqqYm1tDbquo1gsQpIkOBwO2O12OBwORKNR+P3+ti3MmJycRKVSwebmJtxuNyKRCHRdh91uhyiKnB9GRERERF2LyTB6Qb2lKhQKNTXY2wxN0xCPxxvVZ9Qe5XIZqqoiGAw2NcS826mq2pUzw+qbDs2YmFjD5uYIVFU2VUUlimKjRfJ5+/v7CAaDCAQCJ26QvYhmfq5IJGkqCVY3ODiImZkZyLKM7e1t5PN5022Z3eTw8pBarYZ8Pt+ofPN4PBgaGmrbtRVFwerqKnRdRy6Xa8QiyzKuXbsGQRBaukWTiIiIiOiytGIsDF1B1WoV/f39bWk54xDmyyMIgtUhXKpuTYZ5PB7TyyXqVVTXrz8yNWg+FAqd+DrQdR27u7snbmW8KKfT2VRCzCyXy4WXX34ZxWIRT548QSaTuZKJsLPUN/P29fW1/NxOp7PRlvm8Wq2Gx48fo1gswuv1dmVrMhERERH1NibD6Fi6rkNVVQwPD7f83AMDA1dmpk+nstlssNlsLa/s63TVahWi2J0fa1NTU6aPjUSSmJtbMlVJNTAwcOr30+l0ozW6Haanp1t+ztdffx0OhwOpVKqn51YZhoGNjQ309fUhGo1ibm4OExMTLTl3PRl2klqthp2dHWiaBofD0XOJdyIiIiLqbt1510iXQlVVKIqCYDDYsnO63W4oioKtra2WnZOOkiQJo6OjPbn5rVarde1N+cjIyIntjOclSRLGxsbOPG5zcxNerxcul6ul1weAoaGhllaH+f1+vPXWW1haWurJ1/jzisVio901l8vB6XRCUZRznSsQCGBqagrXr19HNBo9s5W9VqthfX0dhmGcmjgjIiIiIuo0TIbRqarVKmKxWEsSDKIoYnh4GHt7ey2IjI7jcrkwMzMDXdexurpqdTiWMAyjK1slJUnCjRs3WnrO2dlZ2O32M4+rVqvY399vy/wpQRDw+uuvt6SVTpIk/OEf/iE2NzdRrVZbEN3VsL+/jydPnmB7exvpdLqp32P9c/natWvo7+9HNpvF8vIyHj9+jJ2dnTMfb7PZIAhCyxO5RERERETtxAH6dCpd16FpGrxeL7LZ7IXONTAwAE3TmAxrk3A4jP7+/iu3Ua9ZhmFAluWunCE1Pj6Ora0txOPxC58rEAhgbm7O9PHJZBKRSARer/fI0PZW8Hg8eOedd3D//v1z/15EUcQPf/hDVCoVViGdIp1OY2xsDLIsN+Z9iaKIYDDYSIzWt1LWE1mFQgHr6+vnqrRLp9Oo1WoYGhqCzWbjTEgiIiIi6gqsDKMzaZoGn893oXN4PB74fL6erVZqt8HBQUSjUayurvZ0Igx4lsDtxsow4FkV1Ztvvgm/33+h87hcLrz77rtNPQ+6rmNvbw+Dg4MXuvZJ+vr68N3vfvdcrZiKouDdd9+F1+tlIuwMxWIR1Wq18RqKxWKYm5tDIBCAJEmQJAmapmF/fx8LCwv49ttvsbq6eqGW03w+j/X1dQ7SJyIiIqKuwcowOpOu6/B4PBc6R7098rjNZHQxg4OD8Pl8WFxc5POL7m2TrFMUBX/wB3+Azz777FyJzWAwiHfeeQdOp7Ppxx4cHCAUCiEWi2F3d7fpx5uJ7YMPPsDjx4+xvLx8ZpWYIAgYHx/HSy+9ZKrdk57RdR2BQAB9fX3QNA3r6+uNzZPtUiqVUKvVGsk2IiIiIqJOxmQYnUnXdQiCAEVRzj2nRxRFlEqlFkdG9UTY0tISE2G/082VYXWKouD27dtYWlrCo0ePTLWeybKMN998E9Fo9Nw/v2EY2NzcxMTEBA4ODtoyl8tms+HWrVuYm5trtIRmMhmUy2UAz6pI/X4//H4/hoeHz5XU63WapsHtdmNrawvpdPpSqumi0ShsNhs/h4iIiIioKwjZbJY9J3QmRVGQTCZxcHBwrscPDAzA4XDg6dOnLY6sdw0MDMDv92NxcZGVGIdMTk4ik8kgmUxaHUpLqKqK9fV1bG9vI5lMHvldi6KIUCiEwcFBfPDBB0gkEi2pABoYGIDH48Hi4uKFz9WM2dlZ5PN5bG9vX+p1r5p6O+RlLRmw2WyYnp5GqVRiGysRERERdQVWhpEphmHA7/efmQzr6+tDqVRCPp8H8OwmKRaLQdd1uN3uywi1JwwNDcHr9WJpaYmJsOdomtb1lWGH2Ww2TE1NYWpqCoZhoFKpNNrRHA4HBEFoDEdvVSvc7u4uZmdnEYlEkEgkWnLOUCgEp9MJTdOgqio0TUM+n0etVkMwGEQkEoGu66Y2GNLpNE271M+FSCSCWq3GRBgRERERdQ0mw+hMgiBAlmVkMpljv+/xeCCKIgzDQCQSAQCUy2WkUikoitIY5KzrOkRRhK7rlxb7VeRyuTgj7BSapl3ZQd6CIMDhcLzw9b6+vpZWwtXbJUdHRxvbAs9LkiTMzc2hWq2iUqlAlmW43W6IoojBwUEYhgFN05DL5bC7u8uESpeRJAmBQIBt8ERERETUVZgMozOJoghBEE4c5t3X19eo+trf30c8Hsfw8DD6+vpgGAYMw0CpVMLKysplhn1l+Xy+xrBqelGtVuupYev1xFKr20ILhQJyuRxGRkYu1N7c19cHURSxsrLyQiJcFEU4nc62D3en9vF4PEfm9PFziYiIiIi6AZNhdCZN06DrOrxeL3K53AvfVxQF6+vrEEUR6XQaALC5uXnJUfYOt9vdeJ7pRcVisVGN2AvC4XCjLbnV6u2STqfz3JU/4XAYqVTq2IpQXdeZCOtyuVwOg4ODjS2SLpcLtVrt0uaVERERERGdB5NhZEq9xbHO6/XCbrejXC5DkiRks1kLo+stdrv92KQkPZPNZjE8PAybzWZqC2O383g8WF5ebsu5a7UaEokEhoeHzz1MP5/PIxgMYm9vryd+H71G13U8fvy40d7qcDgQi8UutH2YiIiIiKjdxLMPIXo2q6g+kLmvrw/Dw8Pw+/0YGRlBKpWyOLre4XA4YBgGbzLPoKpqTyxssNvtjaH67bK/vw9BEBCLxc71eFEUcXBwwETYFXZ4zlu5XMb+/j7sdjscDkdPtSwTERERUfdgZRi9oF4BVp/3VSfLMjweDyKRCJaXl5mQsUAwGES5XLY6jI5XKBTg9XqvfDupy+Vqe5LJMAysr69jcnIS2WwWxWKxqcc7nU5uiOwxhUIBX3/9NVwuF0ZHRyHLMmeJEREREVFHYWUYHeF0OmGz2SDLMhwOBxwOBxRFgaIoqFQqGBoaQiKRYCLMIoFAAHt7e1aH0fFSqRQ8Ho/VYbSdx+O5lC1+5XIZ8Xgco6OjUBTF9ONisRiq1SoTuD2qWCxid3f3SIs9EREREVEnYGUYNdhsNpTLZayurja+5vP5EI1GoWkaxsfHUSwWT9wqSe0lSRIEQeDAcRPqCSK73d6yFsJyuYxEIoFMJtM4p8PhgN/vRyQSsaQdzO12Y2Nj41KulUwmYbPZMDU1hc3NzTPn1tntdoRCoQttoqTux0QYEREREXUiJsMIkiTB5XKhWCy+0M6UzWY5HL9D6LoOQRAgiuKxm/noqGq1Co/Hc+FkWCKRwJMnT7C7u3viMYIgYGBgANeuXUMwGLzQ9cySZRmiKF5qcnR3dxflchkjIyPY3t4+tg3VbrfD5/M1ts9eRuUadS5BEKwOgYiIiIjoBUyGEYBn7SwrKytWh0GnMAwDxWIR/f39nMFkQj6fh8/nQzKZPNfjVVXFw4cPsb6+fuaxhmFge3sb29vbmJycxMsvvwxJks51XbNcLpclc5jS6TQ0TcPIyAhkWUYikWh8z+v1YmRkBKqqQtd1tvQSbDbbkdmTRERERESdgP0LRF0kmUzC5/NZHUZXODg4gNPpPFdlSqlUwt///d+bSoQ9b2VlBZ988klbNzwCz1okrZrFlcvlsLq6ir6+PoyPjze+PjAwgIODAywuLmJ5ebntzwF1vmq12vbEMBERERFRs5gMI4iiiGKxCFmWedPS4eotq+Fw2OJIOl+9OsnpdDb9uHv37l2oPTiVSuHTTz+FpmnnPsdZPB7PmXO72qlYLGJxcRGiKOLatWsYGBiAKIqWxkSd5+DgANVqtanFC0RERERE7cZkGAEAgsEgZmdnMTc3h/7+fg497mBbW1uIRqNMiJlQqVTg9XqbeszDhw9bMifv4OAAX3311YXPcxxRFKEoCjKZTFvOb1atVsPKygo2NzfhcDggyzKTHvSCXC4Hu90Om81mdShERERERAA4M4zwrBJGEATUajUYhgGfz4dwOIx8Po9UKoVqtYpqtcq5Lx0in89jY2MDQ0NDiEQiyOfzSCQSbEk7RjabRTAYRDweN3X8/v7+uVojT7K8vIzx8XEEAoGWnRP4/bywTlmkkM/nkc/nEQgE0N/fj2g0it3dXcuTddQZcrkcBEGA1+ttvHZVVeV/U4iIiIjIMkI2m+WfRukFgiA0ttXVNxgmEgkUCgWUy+WOuQnvdV6vF4FAAF6vF7quI5vNYnt72+qwOka9he/JkyemWhbv3btnOnFm1sjICN58881zPbZQKGBnZwfJZBLFYhG1Wg2yLCMUCmFkZAQOhwMul6ul8bZCOBxGJBKBKIpIpVKNVjkiRVEQDofh9XqZwCciIiIiyzAZRqYIggCbzQZRFCFJEorFIgqFAorFIorFIv+G32KCIMDtdqO/vx+KokBVVZRKJWSz2Z6f4TQ9PY1MJoP9/f1TjyuVSvgP/+E/tPz6oijiD//wD5tqEctkMvjmm29MbQ0dGBjAzZs3O3KxgtvtRjQahdPpRLVaRSqVQiaTsWQLJnWOepK6UChAFEWIogjDMNo6Y4+IiIiI6DAmw6hpgiBAkqTGTYwkSSiVSkgkEsjn80yMWcxut8PlcsHj8cDlckGSJGiahkqlAsMwkM1mkUqlrA7z0ni9XgwPD+Px48envjbX19fx61//ui0xvPfee4jFYmceZxgGnjx5gm+//bap95EgCHjppZcwOzt7ru2ZlyEcDiMYDEJRFFQqFWQyGeTzecs2YpK1pqamGgniYrEIRVFgs9mgqipUVbU4OiIiIiK66jgzjJpmGMYLlR2yLGNwcLCRGMtms6wAsUilUkGlUmkkvCRJgsvlgtPpRDQahSAIPZUMy+Vy0HUdPp/v1BlWzQzNTyTCSCaDCIdTiESSZx6fyWTOTIYZhoHf/va3WFtbMx3H4cd+/fXXyOfzeO211zoyIZZMJpFMJiGKIiKRCPx+f6OVslAoIJfLIZ/Ps52yR6yursLlcqFQKDTa7hVFwcTEBHRdZ5UYEREREbUVk2HUErVarZH4kiQJoVAI0WgU29vbHKJtMU3TkMvlUCgUEIlEsLu7a3VIly6VSqGvr+/U16LZ+UWJRBh3774PQdBhGCJu3753ZkLMzLm//vrrcyXCDltdXYXdbsfNmzcvdJ520nUde3t72NvbAwA4HA4Eg0GEQiH09/dDEARUKhWUSiWUSiWUy2WUy2VWnF4x9c+lw+qLWjoxmUtEREREVwuTYdRymqZB0zTUajUMDQ2hVCqx2qMD+P1+1Gq1nmxL29vbQzgchtPpRKlUutC5kskgBEGH359FJuNDMhk8Mxl21s393t4eFhYWLhRX3ZMnTxCNRhGNRltyvnYrl8tHZqMpitLYOhgOhyHLMiRJQrVaRbFYPJIg4yKPqyeRSCAajbKqmIiIiIjaiskwapt6q4ssy0yGdYBIJNJT7ZHPy+fz6Ovrw/r6+rHft9vtps4TDqdgGCIyGR8MQ0Q4fPZzqijKid8zDANffPGFqWub9eWXX+KHP/xhV1bYVKvVRktlnSiK8Pl88Hg8CIVCjU232WwWiUSiJxO8V9VFk9VERERERGYwGUbUAxwOB2RZPnOj4lW2s7OD2dlZyLJ8bNWJ2W2MI851/Gv3v8Z/jP0DKIM1UzPD/H7/id+Lx+NNzSszI5PJYG9vD/39/S09r1V0XUc6nUY6nW58TVEUxGIxTExMoFKpYH9/v+c3p14FwWCQVWFERERE1Hai1QHQ1cb5L50hHA6jWCxaHYalarUaKpUKwuHwsd8321b46sOH+Mmnf4F/mvvzI4kwZ6GAd+/fh7NQOHK8KIonXhMANjc3TV33eSddr25jY+Nc5+0W1WoV6+vrePToEYrFIoaGhjA3N4dQKGR1aHROoijC6/VyeD4RERERtR2TYdR2osiXmZVEUYTf7+/JwfnP293dRSgUOjZB63A4TFVSPZifx50PP8SD+fkjX3/14UN8eOcOXn348MjXh4aGYLPZTjzfeav1TrpeXSKRONd5u9Hu7i4eP36MeDyOaDSKSCRidUh0Dg6H49T3ChERERFRq7BNktpK13X4fD62L1koGAxCVVXT2xKvskKhAE3T4Pf7j7Tc1V27dg3xePxc564nx55Pks3NzZ34GE3TTFfsJRJhJJNBhMMpRCLJE69XV/9ZJUkydf6rIJ1Oo1qtYnx8HJlMBqqqWh0SNaFYLGJzcxODg4MonFDxSERERETUCizZobbSNA0ul8vqMHpaJBLp6Vlhzzs4OEBfX9+x34tEIhgbGzv18SdVZJXcbnz63nsoud2Nr83MzJw6L8xssiaRCOPu3ffx6NF13L37PhKJ8LHXe14vLq4oFosoFosYHBy0OhQ6h3Q6DVVV4fV64fV64fF4IMv8ezsiIiIiai0mw6itdF2HzWZjq6RF3G43BEE4tgqqVyUSCciyDPcJSaT5+flTE1gntUk+LxwO46WXXjr1GLPvi2QyCEHQ4fdnIQg6ksmgqcd98skn2NvbM3XsVbK+vg6XywWPx2N1KHQOS0tLWF9fx+LiIlZXV2G32098vxIRERERnQczFNR2oijyptQikUgE+Xze6jA6Ti6XO3GovSzLeP/9909MiJmpyAqHw3j33XfPbFG02+2mql7C4RQMQ0Qm44NhiAiHU2c+BnjWKnn37l0sLi6aOv6q0HUdiUQCQ0NDXODRhQzDQDabRaVSQaFQQLVahWEYVodFRERERFcIk2HUdoZhnFppQ+1Rr37i4PwX7e3twePxnJgocTgc+N73vofx8fGmzz09PY3bt29DUZRTj5NlGZOTk6aG9kciSdy+fQ/Xrz/C7dv3jmyxNOPLL7/E0tJSU4/pdvv7+zAM48SWWOoeGxsb0HUddrsdNpsNsiyz2piIiIiILoSDOKitJEmCqqrY3t62OpSeEwwGUalUUKvVrA6l41SrVWiaBq/Xi2w2e+wxsizjO9/5DiYmJvDkyRPs7OycWJ0iiiIGBwdx7dq1MxO/oigiHA4jEomgVCohEAhga2vrzJgjkWTTSbDDvvjiCwQCgZ7atLixsYGJiYnGYH3qTpVKBYuLi43XrsPhaGyeFAQBuq6jWq1yYQIRERERmSZks1n2HlDb2O12JJNJJJPnv4mn87l27Rq2t7dPTPb0uqGhIUiShPX1dVPHV6tV7O/vN9q3BEGA3W6H3+9HJBKBzWY79fGyLKOvr6+x3XNnZwf5fB7FYhF//dd/fSltYF6vFx988EFPVdWMjo5CFEWsrq5aHQq1Qb1abHx8HJVKpZH0FASBrZVEREREdCJWhlHbCIIASZKQSpmbb0St4/P5AICJsFMcHBw01QapKAqGhoYwNDTU1HXsdjv6+vrg8/lQLpexsrKCcrnc+L7L5cLk5CSWl5ebOu955HI5bG5uYnR0tO3X6hTr6+u4ceMGRFGErutWh0MtVqlUUKlUsLS0hJGRETgcDoiiCEmSUCqVWBlLRERERMfqnfIAunSiKKJSqfAG1AKRSIRJyDNomtbW87tcLoyOjmJqagqSJGFhYeGFRFjdjRs34HK5mr6Gs1DAu/fvw1koHPn/p+nFCinDMM5cZkDdrVwuY3FxEYlEAqVSCcvLy2fO7SMiIiKi3sXKMGorM5vyqLXsdjscDgdWVlasDqUneb1eRKNRKIqCfD6PpaWlM+dVKYqCd955B5988klTlSyvPnyID+/cafx7/f9/+t57Jz4mkUigVqv11HuzngzjTKmrL5lMolKpYGpqqu0JbyIiIiLqXr1zN0SXTpZl7O3tWR1Gz4lEIiicUR1EzwiC0LL2OUmSMDg4CI/Hg4ODA8Tj8aYeHwgEcPv2bXz66aeoVCqmHvNgfh4A8LPRHyCVCqDwrgsL87OnPsYwDGSzWYRCoabi62asDOst9YrkUqlkdShERERE1KGYDKO2kWUZ+Xze6jB6iiRJ8Pv9WFpasjqUjudyuWAYBq5du4ZKpYJ0Oo1cLtf01kFZluH1ehGLxVCpVLCwsHDuipRQKIQf/vCHePjwoakNrCW3G385909w9+77EAQdvzTexu3SPUTcpy+s2N7e7qlkmK7rTIb1EFVVUSgUIMsyZ4YRERER0bGYDKO24o3I5QoGg6hWq00ndHpRKBRCIpFAMplEJBJBIBBAf38/NE1DsViEpmnQdf3IP/UKI6fTCbvd3phJVKvVsLW11ZKFBU6nE++88w4++ugj5HK5M49PJoMQBB1+fxaZjA/JZBCRyOnJsCdPnmBwcLBnEmKsDOstoijC5XKxMoyIiIiITsRkGLVNK1vQyJxIJIKdnR2rw+gKdrsdW1tb0HUde3t7jZZev98Pt9sNURRhs9kar2NBECAIAjRNQ6VSQSKRQLFYbFvi0ezw73A4BcMQkcn4YBgiwmFzixO++uorfPe7371IiF1D13WIIvfF9ArDMGAYBgRBgGEYVodDRERERB2IyTBqG8MwIMsyq5QuidfrBQBkMhmLI+l8oVCokdR6XiaT6Yjn0Ov1Ipk8vcILACKRJG7fvodkMohwOHVmVVhdIpFAOp1GIBC4YKSdT9M0Vob1EJfLxb+IISIiIqJT8a/KqS1kWYYoimyTvER9fX1Ip9NWh9EVgsEgUilzFVRW6evrM31sJJJEOJxCMhlEIhE2/bjNzc3zhNZ1NE3rqe2Zvcxms2F0dJQtkkRERER0Kt4dUFvIsoz19XX+zfwlsdvtsNvtWF1dtTqUrmC32zui+us0AwMDkCTJ1DD+RCLcGKJvGCJu3753aoWYs1DAqw8fYt3hAG7ebGXYHUnTNNhsNqvDoEswPDwMVVX53x4iIiIiOhUrw6gtJEni38xfokgkgmKxyBtAE8LhMFRV7fj2XZvNhnDYXJVXfYi+psnY3Y3iq69eOvX4Vx8+xId37mDyk09aEWrHq9VqbJPsES6XC6qqWh0GEREREXU4VoZRW4iiyMHFl0QURfj9fiwvL1sdSlcIh8OmZnF1AofDYeq4cDiFTMaPjY1hAAJ+8xsPhoe3MDNz/Gviwfw8AOCr+Xn8qEWxdjImw3rD2NgYE2FEREREZAorw6gtVFXF9PS01WH0BJfLBUEQMDY2hpGREfh8PqtD6ljRaBQAcHBwYHEk5pj9XUYiSbjdeRiGAJutClVV8OTJzInHl9xufPree8g7HD0x14/JsKtNlmWMj4/DbrcfuxSDiIiIiOh5TIZRW+i63hM32Z0gn8/j8ePH2N3dha7rGBgYwI0bNzAzM4Ph4eHGlsleJ8sywuEwNjc3u6Zqsb+/3/Sx4XACkvRsZhgAuN35Mx9jGEbHLxJoBVVVIYr8z91VJIoiJiYmIMsyE2FEREREZBrbJKktDMPo+JlMV4mmachms8hmswCeJX7cbjc8Hg+GhoYAANlstpEw60VjY2PIZDIoFotWh2Ka3++H3+83Nez/1q1HWF8fRzbrgSRpGB7eeeGY+uD8B/PzKLndAIBCodDU5spuVK1WmQy7YgRBgNvtxtDQEDRNY3skERERETWFdwfUFqIoolAoWB1Gz6rVashkMtja2sLjx4+xubkJRVFw7do1TE5Owul0Wh3ipQqFQrDZbNjd3bU6lKYIgoCRkRFTx0YiSbz77i/g9RYQCqXw9dc3kUgcHcBfH5z/6sOHja/1QgVnPQEsCILFkVAr2Gw2TE9PNzZHMhFGRERERM1iZRi1hSAI3CbZQfL5PPL5fGND4cTEBJLJJOLxuNWhtZ0oiujv78fm5mZXVsUNDg7i66+/NnWsrgsIBNLw+7PIZHxIJoOIRH6/LKA+OL/+v8CzKsJeoOs6FEVhK12XczgcmJiYgKqq/G8MEREREZ0bK8OoLURR5N/WdyBVVbG7u4uVlRUEAgFMTExYHVLbjY6OolgsIpfLWR3KuXi9XoTD4bMPxLOtkoYhIpPxwTBEhMNH54HVB+fXWySBZwsYekGlUkEgELA6DLqg0dFRVCoV/veFiIiIiC6EyTBqOZvNBkmSurIKp1eUy2UsLS0BAObm5qAoisURtYfX64XT6cTW1pbVoVzIcUlLZ6GAd+/fh/NQO3IkksTt2/dw/foj3L5970hV2HEEQUAwGGx5vJ1of3+/Z37Wq0iWZYyOjkIQBGiaZnU4RERERNTlmAyjlrLZbHA4HEgkErxh6XCapuHp06dIp9OYmpqC+1C10FUxNDSE3d3drp+LFYvFXph3ddz8L+BZQmxubunMRBgARKNR2Gy2VobaseqVgVfxdX7VRaNRzM7OQlEUlMtlq8MhIiIioiugN4bF0KVQFAWyLGN7exupVOrsB1BHiMfjqFQqGB0dxdbWVmMjZbcbHh5GtVq9Eq9Fu92OkZERrK+vN7523PyvZk1NTV0wsu6Sz+cRCoW43KMLOBwO2O12RCIRyLKMYrEIwzCsDouIiIiIrggmw6glBEGAoihYX1/v2tlMvSydTkPXdQwPD2N7exvpdNrqkC7E6XTC5/M1WkGvguvXrx9ZAlCf/3VekUgEsVisVeF1hb29PUxPT8PlcqFYLFodTk9yOBwIh8NQVRWVSgW1Wg2apsHtdkNRFCiKAqfT2WiHrNVqrAYjIiIiopZjMoxaQlEUZDIZJsK6WDabxfr6OkZHRyGKIg4ODqwO6dxGR0exv7+ParVqdSgt4/F4cOvWLXzxxRcXPpcsy/jOd77zQuvlVVetVrG3t4fR0VEsLi6ylfuSybKMqakpVCqVxuIGQRAgCAIMw4Cu6zAMA+VymVVgRERERNRWnBlGTXE6nXA6nUe+pigKdF3v+iHl9KyNbHV1Ff39/ejr67M6nHOJxWLQdR37+/tWh9JyU1NTF25tFEURb7/9NjweT4ui6i6JRALlchljY2NWh9Jz/H4/BEFArVZDtVpFtVpFpVJBuVxubIis1WpMhBERERFR2zEZRqaJoghJkgAALpcLTqcTLpcL5XIZy8vLvIG5IorFIlZXVxGJRNDf3291OE1RFAWhUAibm5tWh9IWgiDglVdewfXr18/1eLvdjvfff7/rfq+ttrq6CpvN1vPPw2UKh8Po6+tDqVTifyuIiIiIyHJCNpvln0rJFLvdjkQigVQqBVmWG60tqqpaHRq1gd1ux8TEBLLZLLa3t60Ox5Tp6WkUCgXs7OxYHUrbJRIJPHz4EJlMxtTxo6OjuHXrFhwOR5sj6w6KomBqagrb29umn0M6n/7+fgSDQVQqlcbMOyIiIiIiKzEZRqY5nU6srKxcqTlMdLp6wmB9fb3jN/BFIhFEIhEsLCz0zA23YRjY29vDxsYG9vf3jwyFFwQBfr8fsVgMY2NjPdsWeRqfz4fh4WHs7u529Yy8ThYMBtHf3885YERERETUUThAn0yTJImJsB5TrVaxv7+PoaEhLCwsWB3OiURRRF9fHzY2NnomEQY8S3j19/c32v3qs5hEUYSiKBBFdsKfJpvNYnV1FWNjY7Db7T1RUXjZbDZbYzA+EREREVGn4J0SmVJviaTek0wmIYoiQqGQ1aGcaHx8HPl8Hvl83upQLCXLMlwuFxwOBxNhJhWLRSwtLcHn8zU2qVJr9Pf3IxwOo1arWR0KEREREdER/FM/mSKKIqvCepRhGNjZ2UE0GrU6lGP5/X7Y7faumWtGnUdVVWxubsLtdmNubg7hcBiCIFgdVlfzer0IBoMolUrQNM3qcIiIiIiIjmAyjEzRdR02m83qMMgimUwGtVoNsVjM6lBeMDAwgO3tbd5w04VEo1Gk02lsbGwgHA5jbm4OgUDA6rC6kiiKGBgYQLVaZUUxEREREXUkJsPIFMMwWCnR47a3txEMBjuqjWx4eBiVSoXbAOlCRFGE0+lEMplEPp/HwsIC4vE4YrEYZmZmuHzAJFEUMTg4iGvXrkHXdSaoiYiIiKhjcYA+EZlSLBZRLBYxPDyM9fV1q8MBAHg8HmxsbFgdBnW5/v5+lEqlI63gqVQKqVQK0WgUIyMjqFQq2Nvb6/m5dCex2WwYHx8H8OyzghVhRERERNTJmAwjItN2dnYwPT0NRVEsnyHndrshCAIKhYKlcVD38/v92NzcPPZ7e3t72Nvbw+DgIIaGhiCKIjKZDNLpNIrF4iVH2plcLhdGR0dRq9WgqqrV4RARERERnYnJMGqKzWbjzU4Pq1arSKfTGB4exsrKiqWxRCIRpNNpS2Og7hcIBGAYxpkVX/UFDS6XC5FIBKOjowCAdDqNdDqNcrnc9lg7UTAYRCwWQ7lchq7rVodDRERERGQKk2FkiiRJUFWViTBCPB7H7Ows3G63pVVZLpcLe3t7ll2froa+vj4kEgnTxxeLxUabsNfrRSQSQTAYhKZpSCaTSCaT7Qq148RiMQQCAZRKJbZFEhEREVFXYTKMTJEkiVU4BADQNA17e3sYGRnBwsKCJdUgPp8PhmGgVCpd+rXp6rDb7bDZbEilUud6fC6XQy6XA/CswiwWi8HlcvXEHLtAINBIhBERERERdZvOWQtHHU3TNITDYSiKYnUo1AHqW/dmZmYs2S4ZDofPncAgqovFYkin0y1J6KbTaSwsLMDpdGJ8fPxKb99VFAUDAwOoVCpWh0JEREREdC5MhpEpmqZBVVWMjY1ZHQp1iM3NTZTLZUxPT1/6tR0OBzKZzKVfl64OURThcrla2tao6zoWFhZgs9kwMTFhSaL4MoyMjEBVVc4IIyIiIqKudTX/pE5tUavVoCgKZJndtfTM+vo6VFW91IRYIBCArus9O7CcWiMajaJSqbSlumlxcRGCIGBychKSJLX8/FaKRqOQZZnzI4mIiIioqzEZRqbJsox8Po9arWZ1KNQhDMPA6uoqDMPA5OTkpVwzFArh4ODgUq5FV1cgEMD+/n7bzr+8vAzDMBCNRtt2jcvmdDoRDofZHklEREREXY/JMDJNURRu76MXGIaBp0+fQpIkjI+Pt/16drudLZJ0IX6/HwAaw+/bZXt7G4FA4ErMDxNFEaOjo6hUKtwcSURERERdj8kwMkWWZZTLZW4Oo2Ppuo6VlRUoioLx8fG2zUqy2+0AgGq12pbzU2/o6+tDIpFo+3VKpRJ0XYfP52v7tdpJEAQMDw9D13VommZ1OEREREREF8ZkGJ1JFEUoioKdnR2rQ6EOpmkaVlZWAABzc3NtaQ/TNO1KVNmQdRRFgaIol7aNNJ1OIxwOX8q12kFRFExNTcHhcDAJTURERERXBpNhdCpBEOB2u7G2tsaB5XSmWq2G1dVVbGxsIBAIYG5urtGS1gpMhtFFxWIxZLPZS6tw2t/fh8PhgKIol3K9VvL5fJiamoJhGJwTRkRERERXCpNhdCrDMKCqKmw2m9WhUBfJ5/NYWFjA3t4eBgcHMT09DYfDceHzclYRXZTb7b6UFsm6+ubTYDB4ade8KEEQMDg4iMHBQZTLZS5NISIiIqIrh8kwOpOqqhgcHLQ6DOpCqVQKT548QS6Xw+TkJMbHxyFJ0oXOaRhG22aS0dXW39+ParV66VWue3t7CIVCl3rN87LZbJiamoLH42nMPCMiIiIiumpkqwOgzqfrOm+I6Nx0XUc8HsfBwQFisRjm5uaQy+VQLpdRqVQa/zRDFEW+JqlpgUAAu7u7l37dfD4PwzDg9XrbvsHyvBRFQSQSgd/vh6qqbIskIiIioiuNyTA6kyiKbJOhC1NVFRsbG3A6nQiHw/B6vQgGg5AkCaIowjCMRuK1vrWuVqtBVVVUq9VG0swwDM4NuwSyLF+pRLjX64Uoishms5ZcP5PJIBwOd1wyzOPxIBKJwOl0QlVVlEoltiMTERER0ZXHZBidSRAEJsOoZUqlEjY3N1/4uizLjX9sNlvjf+12O9xuN2RZhiRJbJO8BOFwGLFYDIIgYGFh4UpsEYxGo0gmk5YleuLxOK5duwZZli3/PBUEAYFAAJFIBJIkQVVVFItFS2MiIiIiIrpMTIbRmZh8oMtQq9VMJQnm5uYgyzLbuNqsXC43Zr2trKx0dUJMlmXY7Xasra1ZFoOu66hUKggGg9jf37ckBlmWEQ6HEQqFGpWX3fx7JSIiIiI6LybD6EyapsHlcsFms0FVVavDoR6n6zpkmR9d7aRpGgRBwN7eHgBgamoK6+vrKBQKFkd2PgMDA8jlcpZXZCUSCQwMDFx6MszpdCISicDr9bIVkoiIiIgITIaRSbVaDaFQCPF43OpQqMdpmsZkWJsdnsm2t7cHVVUxOjqK3d1dpFIpCyNrnizL8Hg8WF1dtToUZDIZDAwMwOfztXx2mSRJR1qM6/+43W7YbDbUarWuTWYSEREREbUa7yjJFF3X4XA4rA6DiMmwS2Cz2aBpWuPfU6lUIyFWrVa7KqkyMTGBTCaDUqlkdSgAniUXh4aGGhVapxEE4YXklizLUBSlkfiSJAmSJDWWHRiG0aj6qi+l6JSfnYiIiIioU/COkkzh3DDqFLVaDTabzeowrjRFUV6YJZXP53FwcIBoNIqnT59aFFlzhoaGIAgCdnZ2rA6l4eDgAKIoYnx8HNvb2xAEoZHYqv9Tr/ISBAGapjWSWgAaiS5d1xvbVtnySERERETUHCbDyBRd1+F0OiFJ0pGKEaLLpqoqXC6X1WFcaXa7/dh2yIODA0xPT1sQ0clEUYTD4YCiKI1/nE5nY8bh+vp6xyWLEokEBEHAwMDAkWqu+j/VapULIoiIiIiI2ojJMDLFMAzUajUMDg5iY2PD6nCoh1WrVfh8PqvDuNJsNtuxrXXVahXVahXhcBjJZPLS41IUBaOjo5AkCaIoQhCERvVUfTuiqqrY399HPp+3fGD+afb39yEIAoLBIBNfRERERESXjMkwMu1wqw6RVarVKmeGPadQKCCZTCKfz0NVVYiiCJfLhVAohEAgcGQg/lkcDgdEUTxxzlQ2m4XP57v0ZFgkEkE0GkUqlUI6nW4kv7r5M2lvbw8ul+vYtlQiIiIiImof3lGSaaIotnwDGlGzKpUKJEmyOgzLGYaBjY0NLC4uIp1On3ic0+nExMQEpqamoCjKmeft6+s79X2ezWYRDocvrWVakiSMj4/DZrNhbW2tq4b3m7GxsYHp6Wm2oBMRERERXSJORCfTZFlGPp+3OgzqcfWEQS8vdMjlcvj444/x61//+tREGACUSiV8++23+Oijj7C1tXXmuT0eDw4ODk78frlcRj6fx+joaLNhNy0QCGB2dhaVSgULCwtXLhEGPHs9r6+vw263N1XBR0RERERE59e7d5PUFFmWUSwWO24QNfUmXdd7tjpsb28Pf/d3f3fsgPvTVCoVfPbZZ3j06NGJx/T390NVVRSLxVPPtbOzA6fTCYfD0VQMZomiiImJCcRiMWxtbWFzc7Or2yHPUiqVEI/HYbfbrQ6FiIiIiKgnMBlGpoiiiEwmY3UYRACetQj24tyw7MoK9P/hf4DtAu/Fb7/9FgsLCy98XRRFhEIh7O7unnmO+qyuVv8O3G43pqence3aNRiGgcXFxZ5pzU6lUj2b4CUiIiIiumy9dzdJ5yIIAjeeUceobxDsJaqqovo//U/44G/+Boau49P33jv3ub766iuEQiFEIpHG18bGxlAsFk21QiuKAlEUL9w27Xa7YbPZoKoqwuEwvF4vMpkMnj592nO/X8MwGssPrnIVHBERERFRJ2AyjEyRZRnlctnqMIgAPEuG1Wo1q8O4VI8ePcLmSy9BVVU8mJ+/8PkePHiADz74AIIgIBgMwuFwYHFx0dRj3W43VFW90PUHBgYQDoeh6zoMw0A2m8XKysqJWyx7QalUgsPhYDKMiIiIiKjNmAyjM8myDFVVeYNGHUEURQiC0FOvx2q1ipWVFWhut+mKMGehgFcfPsSD+XmU3O4Xvp/NZrGzs4PR0VHEYjFsbm6aTjAGAgHkcrmmfobnBYNBVKtVLC8vNxJiva5YLMLpdFodBhERERHRlceZYXQmTdMgy3LbhmUTNcPhcPRcC93m5mbTP/OrDx/iwzt38OrDhyces7a2hsnJSaTTadPJLVEU4XQ6sbe311Q8hx8/NTWFWq2G5eVlaJrGRNjvlEqlnt6SSkRERER0WfinbjqTYRioVqsYHBy0OhQiKIrScy2S50k8PZifx50PP8Tj2Vm8e/8+nIXCC8ckEgnUajVTQ/PrPB5PY4B+s0RRxMzMDDRNw9LSUs8lNc9SKpUgCAITYkREREREbcY/cZMptVoNiqLA4/FYHQr1uF5MhjWzyTWRCOPJk2lslEbx6Xvv4drCwokVYtVqFY8ePWqqMusiz//4+DjK5TJWV1d7qs21Gel0mlsliYiIiIjajDPDyDRVVRGJRC68QY7oIurbB3uJ2U2uiUQYd+++D0HQYRgibt++1xi2f9LQ/Xw+D7vdbjoWURSbruhyu90YGRkBANND+ntVKpVCMBjsudc4EREREdFlYmUYmVar1eByudjCQ5bqxWSYWclkEIKgw+/PQhB0JJNBlH43dP+4IfrnIUlS0zO+3G43ZFnG06dP2Rp5hkqlAlVVWR1GRERERNRGzGpQU+oJMSKrSJLU1W2S1WoV2WwWmUwGpVLJVGJJURRT5w6HUzAMEZmMD4YhIhxOnfmYZqrCgGfPf7MJLVmWkclkTFe49bqDgwPIMgu3iYiIiIjahX/apqboug6/389WSbJMNybDDg4OsLq6ing8jmKxeOR7NpsNkUgEo6OjGBwcPLby0u/3o3DMAPznRSJJ3L59D8lkEOFwCpFI8tTjJUlqOrltGAYEQWjqMU6nE+l0uqnH9LJMJoNYLMbkIRERERFRmzAZRk2p1Wrw+XxIJpMol8tWh0M9RhRFyLKMUqlkdSim5HI5fPHFF4jH4yceo6oqdnZ2sLOzA7fbjfn5ecRisSPHRKNRbG9vm7pmJJI8MwlW19fX10i+6bqORCKB/f195HI5VKtVCIIAp9OJQCCA/v5+eL1eFAoFRKNRU+cHnlWF2e12JtCboGkaCoUCZFnuusQvEREREVE3YDKMmmIYBiqVCiYmJpBOp7Gzs2N1SNRD+vv7USqVumJm2NbWFn7961831VJYKBRw//59zMzM4NatW40KrOHhYXz55Zct38A4NjYGTdOwvLyMxcXFExPca2trAIBIJIKXXnqpUcFmJp6xsTFks1lWOTUplUohFosxGUZERERE1AacGUZN0zQNpVIJfr8f7hYN5SYyw+fz4eDgwOowzrSxsYHPPvvs3MPiFxcX8fnnnzfmidntdoyPj7cwQsDj8cDlcuFnP/sZvvrqK1OVnolEAp988gn+/M//HH6//8zjw+EwbDab6ao2+r1cLse5YUREREREbcJkGJ2LYRjQNI3D9OnSOJ1OSJKEbDZrdSinSqVS+M1vfnPh86yurmJxcbHx7zdu3IDD4bjweevGx8fx85//HLlcrunHfvPNN/irv/orVKvVE49RFKXR3tnqirZeYBgGisUiE2JERERERG3AZBidm2EYcDqdVodBPSIajSKdTpvavmgVXdfxm9/85tjkj7NQwLv378NpYhB+3ddff43NzU0Az6rD3nzzzWMH7DdrYmICjx49OnflGgDs7Ozgs88+O/Zn9Xq9mJqaQiqV6vjkZSfLZDIt+X0TEREREdFR/FM2nYsoinA4HEgmzQ3qJrool8uFVCpldRin2tjYODH58+rDh/jwzh28+vCh6fMZhoFf/epX2N/fB/Bs4P1bb71lKkFyUvJtamoKe3t7F0qE1e3v7+PJkydHvhaJRDAyMoKdnR3s7u5e+Bq9LJfLwWazWR0GEREREdGVw2QYnZuu6xgaGoKiKFaHQldcKBRqzKrrZCsrKyd+78H8PO58+CEezM83dc56Qqy+NGBwcBDf//734fV6T33c88k3WZbx+uuvw+l0otBEddpZHj9+DLfbDYfDgenpaYTDYayuriKdTrfsGr2qVquhWq1CkiSrQyEiIiIiulKYDKNz0XUdhUIBiqKwjYfaSpZl9Pf3Ix6PWx3Kqcrl8qnD/UtuNz597z2UzrF0olwu4/Hjx41/DwQC+OCDDzA/P3/iEot68u3rN97AzMwMfvzjH2NkZARLS0tNX/80uq7jq6++wtTUFIrFIhYXF1EsFlt6jV6WyWSYDCMiIiIiajFO5qULMQzD1BY6epHT6UQoFILL5YLNZmtUPqXTac5ZOmRiYgLZbBaZTMbqUE7VTAtnIhFGMhlEOJxCJGKu1XhlZQXXr19vDFQXRRFTU1OYnJxEJpNBIpFAPp+HpmkIhUIQBAHSP/gH+EE43EimxOPxtrxfv/32W0xMTEAQhJafu9dls1mEw2GrwyAiIiIiulKYDKNzEwQBtVrN6jC6zvj4OBwOBwRBQD6fx/7+PgqFAhwOBzweDwYGBjA8PAxVVVEoFHBwcNCzCcfh4WEAwPb2tsWRnM1sNVQiEcbdu+9DEHQYhojbt++ZSojVajXs7u42npM6QRAQCAQQCAQAADMzMygUCsc+Z/XZY61WqVSQzWbh9/vbcv5eVqlUYBgGRFHkVk4iIiIiohZhMozOTRTFxhwjMiccDsNut2N1dfWFBJeqqsjlctjZ2YHNZoPH44HX68Xk5CR0XUe1WkWxWEQul2vpzKdOFQgE4PV6sby83NEbJIFnrYIbGxumjk0mgxAEHX5/FpmMD8lk0HR12P7+/gvJsMOGhoYAPNv0eJxmKg6brV7L5XJMhrVJNpuF2+1mMoyIiIiIqEWYDKNzEwShJRvpekk4HMbe3t6ZlV6qqiKVSjVa75xOJzweD1wuFwKBAERRhKZpqNVqKJfLKBQKyGazV+ZmWZZlDAwMYGtrC9Vq1epwzrSysmJ6s2o4nIJhiMhkfCiVnMhmfUgkwohEknAWCnj14UM8mJ8/drZYLpc78bxerxc+n+/U5KHZ5/I81Wvd8HvqVtlsFj6fj3/5QERERETUIkyG0blpmtaYe3Xa4HB6xuv1QpKkc23ZK5VKRzYpiqIIh8MBp9MJl8uFvr4+DA4OolKpYGdnp6sHmNvt9kY13GnJn06hadqR4fZniUSSuH37Hp4+HcXy8gy2toawuTmC27fv4Z88uY8P79wBAHz63nsvPPakhJMoihgeHsbOzs6pSSmzM72SySCyWQ80TYIkaaaq165KIrYTFYtFDtEnIiIiImohJsPo3AzDQKlUQl9fH4LBIDY3N1GpVAAAkiTB4XD0RDufWf39/djf329Jy5+u6ygWiygWi42KJEmSEIlEMD4+DlVVsbu72xXJpMM8Hg9GRkaQTCYRCAQQi8VObPnrFDs7O43XvVmRSBLJZBAOR+lIu+SD+XkAaPzv807a3Do5OYlcLndmotVsJWc+78XW1vChf//2zMf06ly7y2AYBmq1GueGERERERG1CJNhdCH1bZKyLGNychIHBwcolUoYHR0FAHz99dcWR9gZnE4nFEVpawWdpmmIx+PY399HKBTC8PAwNE3D3t7euarRLlsoFEIsFsP29jbS6TRSqRSmp6eRz+c7Oqm3u7vb1PH1VsjSqB3fGi8hk/HBMESEwymU3O5jK8LqHA7HC1+LxWIQRfHCSwYOt2hmMl44HCXY7VVUKgoyGe+Zj2fLdHuVy2XYbDYmw4iIiIiIWoDJMGqJWq0GTdPg8/ng9/thGEbHV/RcpoGBARwcHFzKjayu60gkEkgmkwgGg4jFYujv70cymUQikWj79c8jFoshGAxibW2tUU2oqip2dnYwPDyMpaWljp2X1EyiMZEI4517j/HhwzvAh0DhtsfUkPp6oqrwz/7Zka+73W6EQiEsLy+bem3Z7fYTv/fqw4eNFs0vR17GV1+9jFpNgiTpGBnZOvPcssz/nLRTqVQ69fdHRERERETm8e6FWsYwjMa8IkEQEIlEkM/ne36wts1mg8PhwPr6+qVe1zAMHBwc4ODgAIFAANFoFJFIBKlUCvF4/FJjOc3o6ChcLhdWVlZeaDdMp9Pwer0YGxvr2K2Sh2e5naY+lP5r7TriAzHER/sRiSRNbWqsJ6pWpqZQfPttAM9aJkdHR5tq0/T5fI1KtueH9R9u0ZxxL+Mf/aP/iI2NIYyMbGFmZvnMc7uPGfhPrVOpVEzPfCMiIiIiotMxGUZtUW/pmZ6eRiaTwdbW2ZUlV9Xg4CCy2SxqtZplMaTT6UZiqb+/H6FQCJlMBru7u5a2XU1NTUEURSwtLZ34/GxsbGB2drZj54eZff6SyeCz7YxhCf+L/J/jevER5rBk6rEP5ufhcDgQ/uf/vPG1iYkJFAqFxsZRM6LRKBYWFgAcrQT79L33XmjRnJlZNpUEqwuFQqaPpeaVy+UTZ8YREREREVFzmAyjtlFVFYqiIBAI9GwyTBRFuN1uLC+bTyq0Uy6XQy6Xg9vtRjQaxdzcHPL5PLa2ti4tKVbffulyuVAqlfD06dMzr72ysoKZmRkUCgVks9lLidMsm81mKtEZDqdgGOKRGWFmldxuFP+b/wbB3yWc+vv7Icsynj592lSs0WgUTqcTpVLpzGH9zfB6vfB6z54rRudXrVaZDCMiIiIiahEmw6itSqUSnE4nAoFAVwxxb7WBgQEUi8Wmtw22W6FQwNOnT+F0OhGNRnHt2jVUq1Vks1kkEomWJ8ZEUUR/fz98Ph9EUUQmk8HTp09NbyCs1WrY2dnB0NAQyuVyR7Xeer1eU62SkUgSt2/fMzUj7HmDg4MYHBwE8GwZQzgcNpVEfJ4gCJiamsLXX3995rD+ZthsNmxvbyMWi0GSpJack16kqio3ShIRERERtYCQzWY7bwgPXSkulwv5fB4bGxtWh3Lprl+/jrW1NRSLRatDOZXNZoPP50MgEIDdboeqqsjn89jf379Qe2coFEIoFIKiKCgWizg4OEAulzv37K/h4WE4HI6Omh/26NEjfPvtt207v8/nw3e/+10oigJRFDE7O4v9/X0kk+aTaYfVajV89NFHpmedNcNms2FychJzc3Ow2WwtP3+vq7/+O3WZBBERERFRt2AyjNrO4/FgY2Oj49rb2s3pdGJ8fByPHj2yOpSmSJIEr9eLQCAAl8sFTdNQKBSQTCZNJVDq1Wb1xx4cHCCdTrdsZtrs7Czy+Ty2t7dbcr6LyuVy+Oijj9py7mAwiHfffRcOhwPAszlhhmFgdXX1Qufd39/Hz3/+8xZEeDyn04k33ngDfX19bbtGL4pEIggGgx1VGUlERERE1I2YDKO2c7lcEAQBlUoF6XT63BUt3SYcDiMQCHTMvLDzEAQBHo8HgUAAXq/3xG12h7+u6zrS6TRSqVRbqo9kWcbMzAy2trY6JsH66aeftnS4vyAImJ6exksvvdRoO4xEIohEIlhcXISmaRe+xtOnT/H5559f+DwnEQQBb731FoaGhtp2jV7j8XgwODjYcW3XRERERETdhjPDqO3qLYKyLCMWi/VMMszhcHR9BYdhGI2h+52iVqthe3u7o+aH3bp1C/F4vGWznObn5zE5Odn4d0VREI1Gsbq62pJEGPCsysxms+G3v/1t01V7zkIBrz58iAfz8yi53cceYxgGfvnLX+IP/uAPEIlEWhFyzyuXy5zJRkRERETUAlxNRZdG13UIggCfz2d1KJdCURTTA+KpOZlMBrlcDmNjYydWq10mr9eLeRNbGZ2FAt69fx/OQuHEYwYHBzExMXHka+Pj4zg4OGj57Lnh4WF88MEHjeH8ZuN99eFDfHjnDl59+PDU8xuGgV/96leccdUitVoNgiB0xGueiIiIiKibMRlGl0bXdVQqFQwODmJgYMDqcNpOluWOqFq6qjY3NyGKIvx+v9WhAHhWaXXjxo1TjzkridTX14c333zzSLKj/l6Jx+Mti/Uwt9uNd955Bx9++CHm5ubg9XrPjPfB/DzufPghHphIAJZKJTx58qTFUfeuSqUCUeR/uomIiIiILoJtknSp6skhv9+ParV6pVsmJUliMqzNDg4O0NfXh3Q6bXUoAJ5tD3W5XHjw4MGx7Yz15NFxSaSJiQm88sorR9rg3G43gsHgpWzP9Pl8uHnzJjRNa7TFnhRvye3Gp++9Z/rcy8vLuHbtGmSZ/8m5qFKp1FhOQURERERE58M7E7JEuVxGNBpFJpNp2ZbBTiOKIpNhbba/v49IJAKXy9XyFsLzGhsbQyQSwbfffouNjY0jSazjkkjhcBgvvfTSC5sXRVHEyMgIdnZ2Lm1gumEY2NzcPDXe86jVaojH4xym3wLlchnuE+a0ERERERGROUyGkSUMw0CtVkMwGMT+/r7V4bRcvQKG1Rvtl8vl0N/fj6dPn1odSoPb7cYbb7yBW7duYXt7G8lkEvl8HqqqQpIkOJ1OhEIhDAwMnNjmOTk5iUKhgFQqdWlx5/P5ts2529/fZzKsBcrlMmeGERERERFdEJNhZBld1+H1epFOp6/cgG23233lfqZOtb29jdnZWfT397dtrtZ5ORwOTE5OHtkMaUYsFoMoitja2mpTZMdrZmtoIhFGMhlEOJxCJHJyu3N98+SmywWYmDFGp6tUKpBl+dKqBYmIiIiIriImw8gymqbB4XBgamoKgiBgd3f3Uqtg2snpdLJF8pLouo6VlRVMTU2hUql0zPyw83K5XAiFQlhZWYGu65d6bbOv2UQijLt334cg6DAMEbdv3zsxIVYfwn/X6QT+4T9sZbg9SdO0xmbeds+RIyIiIiK6qpgMI8sYhoFSqQTg2Xyk/v5+KIrScdU956EoCis3LlG1WsXm5iZGRkZQKBS6uipvZGQEe3t7bWtXPI3ZLYXJZBCCoMPvzyKT8SGZDJ6YDKsP3199+22806pAe1x9oyTbsImIiIiIzof72akj6LqOcrmMUChkdSgtwWTY5cvlcl3/Gurr64NhGEgkEpZc3+FwmDouHE7BMERkMj4Yhohw+OSKzvoQfuG5BQF0fqVSyXTikoiIiIiIXsTKMOookiRBluWu3zApCMKlt7jRs4SY1+u1OoxzC4fDlz4n7LBAIGDquEgkidu375maGdbsuels5XK5q1/nRERERERWYzKMOka90mF6ehq6riOTySCdTndlhZVhGKzcsICmaV27aS8cDkPX9aaG2LeaoigIh8NIJs9ObkUiSVNJsLpYLHaR0OiQepskERERERGdD5Nh1DE0TUMul4MgCBAEAX6/H319fSiXy1BVFaqqIplMdkVyTNd13qxaoJuf91AoZFl75GHj4+OmkmHNCAQC8Pv9LT1nL6tWq5AkyeowiIiIiIi6VnfeNdKVZhgGdF1HpVJBpVKBruuQZRkulwuTk5MYGRmBzWazOsxTdXNSppupqtqVz7vdbofNZuuITZijo6Nwu90tPeeNGze6tmKvE2maBsMw+JwSEREREZ1T9901Uk+pVqvQNA21Wg2qqqJYLMJut2N6erqjZ+awTdIahUIBkiR1fLL0ebFYDJlMpiPmzImiiO985zstO9/w8DAGBgZadj56plsTv0REREREnYB/kqauo6oqKpXKqTfYiqJcYkQvYmWYdWq1GpxOp9VhNMXlcrW8NfEi+vr68PLLL1/4PH6/H6+99loLIqLnlctlfsYQEREREZ0T/yRNXUnTNADPbtqfFwwGMTs7C4/Hc9lhNei6zpk+FlFVFXa73eowTItGo1BVFeVy2epQjpiZmblQQiwUCuH27dtdV6XXLdLpND9jiIiIiIjOiQP0qWtVq1VEIhHk83mUSiUAz1q8YrEYyuUyRkZGIAgCCoUCNjY2LrUFTdd1JgEsUqlUuqoyLBAIYG9vz+owjjUzM4NAIIDf/va3KBQKph4jCAJmZ2dx48YNVi61UT6fhyiKEAQBhmFYHQ4RERERUVfhnQp1LcMwUC6XMT4+3vhaLBY7Ml+sUCjAbrdjdHQUdrsdTqfzUhIlmqYxEWCRVCrV8gHw7eJ0OiHLMjKZjNWhnKivrw8/+tGP8J3vfAehUOjE4xwOB6anp/HjH/8YN2/e5Ov/EmQyGcgy/06LiIiIiKhZ/FM0dbV6tZcsy5AkCX6/H8Vi8cgxlUoFNpsNExMTMAwDsizj6dOnLxzXSpqmsYXJIvUqQbvdjkqlYnE0p4vFYkilUh1f2SOKIsbHxzE+Po5qtYp0Oo1yuQxd16EoCjweD7xeL7cbXrJUKgWfzwdVVa0OhYiIiIioqzAZRl1P13XIsoyBgYETbwpVVW18T5Zl9PX1YW1trW0xaZrGxIDFuuH5dzqd2N7etjqMpiiKgmg0anUYhGeJ3/rm2k7YREpERERE1C3Yx0JdT9d1DA0NwW63m6qQqNVqcLvdbW0vYpukdTweT6OFtpP19/ejUql0fPUadbaDgwO2ShIRERERNYl369T1VFWFJElNJRVqtVpbNw4yGWadUCiEfD5vdRhnCgQCSCQSVodBXS6dTnNZBxERERFRk3i3Tl3PMAxUKpWm2oREUYSmaW2LqVardUWb3lXkcrlwcHBgdRincrvdEEUR2WzW6lCoy6mqilKpxBmFRERERERNYDKMeo4gCBBFsa03j6IoMhlmgampKVSr1bYuR2iFaDTaFYPzqTskk0m2ShIRERERNYHJMOo5iqIgkUigUCi07RrDw8NIpVJtOz+9aHx8HDabDaurq1aHcipRFOF0Oju+eo26Ry6XgyRJTMATEREREZnEZBj1FFEUIYoi9vf323aNQCAAm82GeDzetmvQUSMjI5BlGUtLSx2/VS8ajaJUKqFarVodCl0RhmEgk8mwOoyIiIiIyCQmw6inSJKETCbT1va0WCyGnZ2djk/KXCUejwdbW1uo1WpWh3Imv9+PZDJpdRh0xXCrJBERERGReUyGUU8RBAGyLLetnWhiYgLVahXpdLot56cXeTweGIaBUqlkdShn8nq9HJxPbVEul6HrOgfpExERERGZwGQY9RRVVeF0OjE3N4e+vj74fD44HI6W3ECOjY3BZrNhbW2tBZGSWYIgdM0g+r6+PlaFUdscHBwwGUZEREREZAJ7KqinGIaBSqUCURQRCAQgCAIEQWjcQKqqClVVUa1WUalUoKoqyuXymfOdhoeH4XA4sLy8DE3TLuNHod8pFAqQJAmiKHZ0a6ooinA4HNjY2LA6FLqiMpkM+vr6OI+OiIiIiOgMTIZRT9J1/dgbRlEUIUkSXC4X3G53I1GWzWaxu7t7bKIrFovB4/FgeXm5K2ZWXTW6rkPXdbjdbuRyOavDOVEsFkOxWISqqlaHQldUPZEvyzI/i4iIiIiITsE2SaJDdF1HrVY7Uh1WLBbhcrkwOzuLYDB45Pi+vj4Eg0E8ffqUSQ4LJZNJDA4OQhSffaS5XC5EIhHIstz4mtV8Ph9bJKntDg4OOuY1T0RERETUqYRsNtsdw3aILCaKIhRFgaZp2NzchMvlQn9/P54+fYpyuWx1eD1vcnISkiShVqvB4XCgVqtBURQIgoDt7W0cHBxYFpvP58Pg4CAeP35sWQzUGyRJwtzcHAqFgtWhEBERERF1LLZJEpmk6zrK5TJkWcbk5CQEQWAirIOsrKwgGo1CkiSsra3B7XZjeHgYkiRZXrXHwfl0WTRNQ6FQYKskEREREdEpmAwjalKtVmtsLywWixZHQ4ft7e01/n99/lsikbB0lpgsy7Db7UilUpbFQL0llUohFosxGUZEREREdAIOFiGiK6leDRaPxy2No7+/H4VCgYkJujS5XA6SJEEQBKtDISIiIiLqSEyGEZ2DIAiw2+2w2+1Wh0LHsNvtGBsbA/CsMstKXq8XiUTC0hiotxiGgUwmA5vNZnUoREREREQdickwonMQBAGSJGFqagoOh8PqcOg5w8PDqNVqWFhYsHRemM/nAwAOM6dLF4/HIUkSJEmyOhQiIiIioo7DZBjROaiqikKhAMMwoGma1eHQIX6/H06nEzs7O6hWq5bGEgqFkMIBHyAAAIUNSURBVE6nLY2BepOmadja2oKiKFaHQkRERETUcZgMIzonSZKQyWQs31RIR+VyORiGYXkiDHjWrmnl8H7qbblcDrlcjgkxIiIiIqLnMBlGdA6iKEJRFOzv71sdCj1H13UIggC3221pHKIoQpZlbhwlS+3s7EAQBMtn5xERERERdRImw4jOQVEUxONxVoV1KF3XEYvFLI3B7XajVqvBMAxL46Depus6VldXoSgK54cREREREf0Ok2FETZIkCTabDQ6Hg+1HHerx48cQRdHSbXpOp7MjWjWJqtUq1tfXYbfbIQiC1eEQEREREVmOyTCiJhmGgUqlAq/Xi2g0anU4dAxd1wEAc3NzCIfDlsQgyzIrB6ljFAoF7O7ucvstEREREREADhEhapKu66jVapBlmTPDOlg6nUYwGLxQdZamaUgkEkin0ygWi9B1HTabDV6vF5FIBF6v98THSpLETaPUUVKpFBwOB3w+H8rlstXhEBERERFZhskwoibUB1ELgoBMJoNKpWJ1SHSCra0teL1e1Gq1ph9bLBbx5MkTrK+vn/p4v9+P2dlZjIyMvNB+JghCo0KNqFPs7OzAbrdDURS28RIRERFRz2IyjKgJ9Zk7nLvTHZr9PRmGgeXlZXz99demqroymQx+/etfY3l5GW+88QY8Hs+Frk90GdbX1zE1NQVZls+VLCYiIiIi6nacGUZkUr0qLJlMQpIkbgnscPUWxlKpZOp4wzDw+eef44svvmi6vfHg4AB/93d/h0Qi0XScRJetvmHSZrNxwyQRERER9SQmw4hMqg/Oj0Qi2NnZ4bywDlcqlSCKImZmZiCKZ3/UffHFF1hdXT339VRVxf3795HJZM59DqLLoqoq1tbWYLfbTb0/iIiIiIiuEv4JmKgJuq7DMAwkk0m2F3W4Wq2GXC4Hu90Om8126rGbm5tYXl5uyTU/++wzaJrGykHqeKVSCdvb2432byIiIiKiXsFkGJFJ9aTK2tqa1aGQSalUCgAQCoVOPKZWq+GLL75o2TXz+TwWFxdbdj6idspkMkilUrDb7VaHQkRERER0aZgMIzqDKIpwOBxQVRVPnjwxPYOKrKUoCgYHBwHg1Blga2trKJfLLb324uIiarUaq22oK8TjcZRKJSiKYnUoRERERESXgskwojPIsoxKpYKtrS2rQyGTFEXB9PQ0crkclpaWTh1s345Kv2q1iqdPn7b8vETtsrGxAcMwzmwpJiIiIiK6CpgMIzqFIAiQJAnVahXVatXqcMikgYEB5PN5bG9vo1wuQ9f1Y49TVbXRStlq6+vrbTkvUTsYhoHV1VXIsswNk0RERER05TEZRnQKSZJQq9Wwu7trdSjUBEEQ4HA4zmxTLBQKps+ZSITx5Mk0EomwyeNPrkYj6kS1Wg2rq6vcMElEREREV55sdQBEnaaeSNF1HYIgoFqtnlhZRJ1pdXUVc3NzCIVCSCaTkGUZHo8HtVoNkiRheHgYlUoFKysrps6XSIRx9+77EAQdhiHi9u17iESSpz6mVCpxZhh1nXK5jM3NTQwPD6NUKnErKhERERFdSUyGET1HFEXouo5kMomBgQEkk6cnPagzbW9vY3R0FH19fZAkCaqqQhRFSJKEfD6PfD6PnZ0dU+dKJoMQBB1+fxaZjA/JZPDMZBgTYdStcrkc9vf3EQ6HW75cgoiIiIioEzAZRj1JFEUIgnDslkFN0+B0OqHrOtbX15HP5y2IkC4ql8thZWUFoiiiVCodW90ny+Y+AsPhFAxDRCbjg2GICIfPnjPmdDqbjpmoUyQSCdjtdrjdblQqFavDISIiIiJqKSbDqGfUB0MLgtBIhDmdzheSXfVEmMPhMF05RJ2pVCqd+n2fz2fqPJFIErdv30MyGUQ4nDqzKgwAwmFzs8WIOtX29jYmJiZgs9mgqqrV4RARERERtQyTYXTlCYIAwzAgiiIymQwKhQIKhQIcDgcmJyehKAp0XUetVmtsj/zmm2+sDpsugc1mQygUwsHBwZnHRiJJU0mwutHR0YuERmQ5wzCwtraGqakpyLKMWq1mdUhERERERC3BdVF0pSmKArfbDVEUIYoistks8vk8DMNAqVTC8vIyUqkUDMOA0+mEy+VCPB63Omy6RGNjYy0/p8vlwvj4eMvPS3TZNE3D6uoqFEWBJElWh0NERERE1BKsDKMrTRRFJJNJhEIh6Lr+QttcuVxGuVxGIpGAw+GAqqrHzhGjq2tsbAyPHz8+s6WyGW+//TYUReFria6EarWK9fV1jI6OcsMkEREREV0JrAyjK8lmszUqGfb397G2toa1tbVTH1Mul5m86EGSJOGVV15p2fl8Ph9efvll+Hw+bpSkK6NQKCAej8PhcFgdChERERHRhbEyjLpSfch9fdbX85UKDocDW1tbKBaL0DQNhULBokipGwwNDWFmZgaLi4sXOo/NZsNbb72FjY2NFkVG1DkODg5gt9vh8/lQLpetDoeIiIiI6NxYGUZdx263Q5ZlxONxFItFuN3uF46p1WooFouoVCoWREjd6NatW5icnDz34xVFwfvvv9/YUKnreqtCI+oYOzs7qFQqUBTF6lCIiIiIiM6NyTDqKvXNjysrK8hkMtje3j72OE3T4PF4Ljk66maCIGB+fh6vvfYaZLm5otlIJIIf/OAHCIVCbYqOqHOsr68DQNPvEyIiIiKiTsE/yVJXkCQJdrsdxWIROzs7qFarje/pug5BEI60StZqNUSjURQKBbbzkGmCIGBiYgIDAwNYWFjA2trakdfa80KhEGZnZzE4OPjCfDDDMDgzjK4kXdexurqKqampRrs6EREREVE3YTKMuoLdbsf6+rrp2V/1xBhv0ug8HA4HXn75Zdy8eRMHBwdIpVIolUrQdR02mw1erxeRSAQul8vqUIksoaoq1tfXMTY2hnK5zM9aIiIiIuoqTIZRx1MUBdVq9dhEWH1uzfMD9G02G1RVhSiyE5jOTxRFRCIRRCIRq0Mh6jjFYhHb29sYGBhAuVx+4XOYiIiIiKhTMRlGHUsUxUZr5NbW1rHHHG6PrCe+dF2HqqqQZRkTExNYXV1FqVS6tLipM+m6jkwm09gwKssy3G43fD5fW9oZ2SJJvSCTycDhcCAQCLAlnYiIiIi6BpNh1LEcDgc2NjaQz+eP/b7NZkN/fz9kWYbdbocgCLDZbMjlcjAMA5qmQZIkeDweJsN6lGEYSCQSWF5exu7uLjRNe+EYm82GwcFBTE1NIRgMtvTarEykXhCPx2G322G320+dsUdERERE1CmYDKOOZLfbkcvlTkyEAcDY2BhsNhs0TUM8HketVsPIyEjj8YIgoFgsIplMXlbY1EEKhQIePHiAeDx+6nGqqmJtbQ1ra2sYGRnBK6+8ArvdfklREl0NGxsbmJqaarSoExERERF1MpYtUEcRBAF2ux3lchmbm5unHlsoFCCKIlKpFDKZDCRJgiRJjaHmCwsL2NjY4GDnHrS/v4+f/exnZybCnrexsYGf/exnyGQybYqM6GoyDAOrq6uQZRmSJFkdDhERERHRqYRsNsuJt9QRbDYbHA4HEokE4vG4qWHMXq8XhUKhkfCSZbnRIkm9KZFI4O7duxdKgiqKgu9973vwer3nPsfg4CAkScLGxsa5z0HUbRwOByYmJrhhkoiIiIg6GivDyFKHqwhk+VnXbn3mlxm5XO7IDVetVmMirIeVy2V89tlnF74Jr1ar+MUvfoFardaiyIh6Q72q1+FwcIkEEREREXUsJsPIMjabDYIgQFEUSJIEXdeRz+dRqVSsDo261FdffdWy108ul8OTJ08udA4mA6gX5XI57O/vw+FwWB0KEREREdGxmAwjy4iiiHg8jqdPnzYG3mezWVbj0Lnkcjmsr6+39JyLi4vn3o5ntrqR6CpKJBLI5/NcRkFEREREHYnJMLKMYRjweDyoVCpIJBIQBAG5XM7qsKhLra6utvycmqZx5hfROW1tbaFWq8Fms1kdChERERHREUyGkWVUVUUoFIKiKNjf38fjx4+hqqrVYVGX2t3d7ajzsjKMep1hGFhbW4MkSY2ZkEREREREnYDJMLKMLMtQVZUJMLowTdOQzWZNHZtIhPHkyTQSibCp49Pp9Lli0nW9sRyCqFdpmobV1dXGbEgiIiIiok7AZBhdOkmS4HQ6YRgGVlZWWEFDF1Yul00dl0iEcffu+3j06Dru3n3fVEKsXC6f6zVarVZZDUMEoFKpYGNjozEbkoiIiIjIakyG0aUSRRF2ux3b29tYXl7msHxqCV3XTR2XTAYhCDr8/iwEQUcyGWzp+Q8rFouclUT0O/l8HvF4nBsmiYiIiKgjMBlGl0YURTgcDqyurppuaSMyQ1EUU8eFwykYhohMxgfDEBEOp858jCRJEMXmPyrrWyiZECN65uDgAJlMhgkxIiIiIrIce3joUsiyDKfTid3dXZRKJavDoStGURQoitJIQJ0kEkni9u17SCaDCIdTiESSZ57b4/Gcu7VLVVW43e5zzx0jump2dnZgt9tNvV+JiIiIiNqFlWHUdoIgwG63Y3FxEYlEwupw6AoSBAGRSMTUsZFIEnNzS6YSYQDQ19d37rgKhQL8fv+5H090Fa2vrwMAZ+oRERERkWWYDKO2E4T/P3v31SNnlmb3fu3XhXfpLZlksbqqpwWNBAGCIJ2DAQScT61LSXOhGw0wmtE0q4repY3MsK9/zwUrYsiiS5KRucP8fwDBajLNIptMRqx49rONHMfh1kjcqMPDw7n7uGdnZ6rVaiwNB96R57mePHki3/e/6QgyAAAA8L14FIob5bquyuWyjo+Pv2kJOXBde3t7qlarM/2Y6+vr6nSut2T/Y+I4VpZlajQaM0wFLL4kSfTs2TOVy2UKMQAAANw6HoHixgRBIN/39ezZM52entqOgyXnOI7+9m//9pvetzIc6j//z/+pynA4/TFjjP7tv/233z3V1ev1vqtQA5bVaDSa7hBjehIAAAC3iTIMN8LzPGVZpocPH2r4TsEA3KS9vT3dv3//q9/v3//DP+j/+2//Tf/+H/5h+mN/+ctftLa29t2ZTk9PVavVmH4BPuLy8lLdblelUsl2FAAAAKwQttfiRniepxcvXqgoCttRsGL+9m//VnEc68WLF9d+n//97/7de98/ePBAf/rTn2aSJ01TpWmqZrPJrZLARxwfH6tUKqlcLiuKIttxAAAAsAIYVcCNMMawIwxWOI6j//gf/6N+/vnna7/PuFbT3/+X/6Ko0dDf/u3fzuR45Luurq5mMmUGLKvnz59LertnEgAAALhpptfrMbqDmfM8T47j6NWrVxyThDXdblf/9E//pOPj4y++7cHBgf7yl7+oXq/PPIfjOPr555/18OFDpWk6848PLINms6m9vT2Nx2PbUQAAALDkKMNwYzzPU7lc1uPHjzUajWzHwQobDAZ6/fq1Li4uNBqNlKapPM9TvV7X2tqa9vb2VKlUbjTDgwcP1O12dX5+fqOfB1hk9+/flzGG0hgAAAA3ip1huDGu6yqKInbAwLp6va4ff/zRaoarqyt1Oh3KMOAzXr16pXv37lGGAQAA4EaxMww3whgj13X166+/Kssy23EA605PTxUEgXzftx0FmFthGKrX6ykIAttRAAAAsMQow3AjiqKQMUbb29u2owBzI4oitdtt2zGAufbmzZvp3kkAAADgJvBIEzeqKFhJB0x0u111Oh3bMYC5lmWZTk5OmKIEAADAjaEMw41J01SO4ygIAqZhAEkXFxdyXVelUsl2FGCuXVxcSHq7exIAAACYNcow3Jg4jrW+vq4ff/xRBwcHPKkB9HYnEuUw8HlFUejVq1fsDgMAAMCNoAzDjSmKQmEYqigKXV5eskgfkHR+fs5RSeAaBoOBjDEyxtiOAgAAgCVDGYYblaapsixTuVzWDz/8oFarZTsSYFWv15MxRpVKxXYUYO7FccwifQAAAMwcjzBx48IwnD7539zctB0HsG40GjEdBlxDFEWUYQAAAJg5HmHiVjiOoxcvXujRo0e2owDWnZ2dMSUJXEMURbYjAAAAYAlRhuFWOI6jnZ0dNZtN/Zt/82/UbDZtRwKsGQ6HKopCtVrNdhRgrkVRxM4wAAAAzBxlGG7FaDRSkiQ6ODhQkiTa39/X3t4epRhW1nA45Kgk8AXsDAMAAMBN8GwHwOpI01T9fl+SZIxRtVpVs9mU7/s6Pz+3nA64Xaenp7p//76MMSqKwnYcYC7FcSzXdW3HAAAAwJLh5VZYURSFkiRRmqbsTsJKCsNQWZapXq/bjgLMrTzPVRQFRyUBAAAwU5RhsMYYI9/39fLlS9tRACsGgwFHJYEv4KgkAAAAZo1Hl7Bm8mp/nue2owBWnJ6eql6v80Qf+Iw4jpkMAwAAwEzxDAxWOY6jdrutTqejSqXCEx6slDiOlaYpF0kAn0EZBgAAgFljgT6sGo1Garfbkt4WY0VR6OHDh3ZDAbeo1+up0+no8vLSdhRgLiVJQhkGAACAmWIyDFZlWaY4jpUkicIwlDFGtVrNdizg1pycnKhSqXBjHvAJTIYBAABg1ijDYM3kyY3ruqrX66pUKnIcR1mWWU4G3J48z5UkCbeqAp+QJAl79QAAADBTPLqEFY7jqF6vq1qtyvd9SZLneXr69KnCMLScDrhdV1dX3CoJfAJlGAAAAGaNnWGwIs9zZVmmi4sLua6r09NTeZ6n8XhsOxpw687OzrSxsSHf95Ukie04wFzhxmEAAADMGi+1wpo8zxWGoV69eqUkSSjCsLLyPFccxxyVBAAAAIBbQBkGa5Ik0d7enu0YwFzodrsclQQAAACAW0AZBqtc19Xe3h43hWHlnZ+fy/M8BUFgOwowd/g3AgAAALNEGQZrXNeVJDWbTY6HAZKiKFK73bYdA5g7lGEAAACYJcowWJOmqcbjsfI8ZxoGkHRxccFRSeAPjDEqisJ2DAAAACwRyjBYk+f59ElOt9u1HQew7vLyUo7jqFwu244CzBXKMAAAAMwSZRhuleu6CoJAxhg5jiPf9/Xo0SMlSWI7GjAXxuMxRyWBd3BEEgAAALNGGYZb4/u+PM/TaDRSpVJRuVzWy5cvlWWZ7WjA3Dg/P6cMA95BGQYAAIBZ82wHwGqYTIE9fPhQRVHIGKOzszOFYWg7GjBX+v2+JKlarWo0GllOA9jHzjAAAADMGpNhuBV5nqsoCm1tbSnPc7148YIiDPiE0WjEdBjwOybDAAAAMGuUYbg1xhiORALXcHp6qlarZTsGMDeYDAMAAMAsUYbhVniep+FwqJOTE9tRgLk3Ho+V57nq9brtKIB1TIYBAABg1ijDcOMmN0ienZ3ZjgIsjOFwqE6nYzsGYB07wwAAADBrlGG4MY7jqFqtKggCPXnyhGXgwFc4PT1Vo9FgKgYrj78DAAAAmDVuk8TMeZ6nIAgkSS9fvlSv17OcCFg8URQpyzI1Gg3+DmGlUYYBAABg1ijDMHOe5+n58+cKw1BpmtqOAyysXq+nTqdDGQYAAAAAM8QxScxcURQyxlCEAd/p9PRUtVpNjsOXaqwux3HYGQYAAICZ4hkWZsp1Xbmuq/F4bDsKsPDSNFWapmo2m7ajANZwTBIAAACzRhmGmXFdV5VKRc+fP2cqDJiRq6srbpXESqMMAwAAwKxRhmFmPM9THMcaDAa2owBL4/T0VJVKRZ7HikesJmMMxyQBAAAwU5RhmAnXdVUUhZ49e2Y7CrBU8jxXHMcclcTKYjIMAAAAs0YZhpnwPE+np6eKosh2FGDpXF1daW1tzXYMwAoukAAAAMCs8QgT381xHLmuq6urK9tRgKV0enqqIAjk+77tKMCtYzIMAAAAs0YZhu9ijFGpVNKbN2/Y6QLcoCiK1G63bccAbh1lGAAAAGaNMgzfxfM8jcdjdbtd21GApXZxccGtklhJlGEAAACYNcowfJcsy1StVrW3t2c7CrDUut2uXNdVqVSyHQW4VewMAwAAwKzxCBPfJc9zjcdjbroDbkEYhhyVxMphMgwAAACzRhmG7+Y4jpIksR0DWHoXFxeUYVg5juOwkxIAAAAzRRmG7+Y4jsbjse0YwNK7urqS4zgql8u2owC3hskwAAAAzBplGL6Z53kKgkC+7+vi4sJ2HGAlcFQSq4adYQAAAJg1HmHiqxhj5Pu+KpWKJGkwGOi3335TGIaWkwGr4ezsjDIMK8UYwzFJAAAAzJRnOwAWS7Va1WAw0MuXLzkaCVjQ7/clvf27OBqNLKcBbh6TYQAAAJg1HmHi2lzXVZIkevbsGUUYYNFoNFKn07EdA7gVTIYBAABg1ijDcC2+7ysIAr148cJ2FGDlnZ6eqtlsslgcK4E/5wAAAJg1jknik3zfl/T2iYjneXr48KGyLLOcCsB4PFae56rX69Njk8CychyHyTAAAADMFGUYPqlUKunq6kppmuri4oIiDJgjw+FQ7XabMgxLzxijPM9txwAAAMASoQzDZ718+ZJX5IE5dHJyogcPHrBPCUuPY5IAAACYNXaG4aMmT7B5kg3MpziOlWWZGo2G7SjAjaIMAwAAwKxRhuGjPM/TYDCwHQPAZ/R6Pa2trdmOAdwoph8BAAAwa5Rh+Kgsy1Sv17W7u2s7CoBPOD09VbValePwpRzLy3VdyjAAAADMFM+g8FF5nitJEp5kA3MsTVOlaapms2k7CnAjjDEckwQAAMDM0XTgo1zXleu6Oj4+th0FwGdcXV1xVBJLy3VdbpIEAADAzFGG4aNc19XV1ZXSNLUdBcBnnJ6eqlwuy3Vd21GAmfM8jzIMAAAAM0cZho9yXVfr6+uq1+u2owD4jDzPlaaparWa7SjAzLEvDAAAADeBMgwfmBxLSZKEaRNgAYRhSBmGpeR5HmUYAAAAZs6zHQDzx/d9nZ+f6+zszHYUANcwGo1Yoo+l5Hk8TAEAAMDsMRmG9wRBoDAM1e12bUcBcE1RFMn3fdsxgJljOhkAAAA3gTIM7zHG6OzsTFmW2Y4C4JqSJJHj8OUcy4cjkgAAALgJPHvCe4wxPPkAFgx/Z7Gs+LMNAACAm8AyjhXnOM50QbHneTLGKAxD27EAfIUgCJjmxFKiDAMAAMBNoAxbcZ7nqVQqqSgKPXnyRHEcK89z27EAfIVqtao4jm3HAAAAAICFQBm24iZPoEulkpIkUZIklhMB+FqVSkWj0ch2DGDmmAwDAADATWBn2IozxshxHHW7XSZLgAVVKpUow7CUKMMAAABwE5gMW2HGGFUqFZ2fn+vk5MR2HADfwHEcua5LGYalRBkGAACAm0AZtqKCIFCpVNKrV690cXFhOw6Ab9TpdBRFEbv+sJQowwAAAHATOCa5ovI8V1EUqlar8jw6UWBRNRoNDQYD2zGAG0EZBgAAgJtAC7Ki0jTVYDBQuVzWjz/+qNFopF6vp8Fg8NEl+sYYlUollctlhWGoMAwtpAbwR6VSSaenp7ZjADfGGGM7AgAAAJYMZdiKS5JEaZrK8zxtbGxoZ2dHWZap3+8ryzJVKhWVSiV5nqcsy5TnuTzP02g00snJicbj8fRjBUGgw8NDlctlRVGkq6sr9ft9ijPghriuy74wLDUmwwAAAHATKMOgoiiUpqkkKY5jOY6jWq0mY4zyPFeSJIqiaPr2cRzL8zwdHR1Np8nq9bqazaaSJNFgMJDrumq321pfX5cxRoPBQP1+X+PxWGmaKssyW79cYGmsra0piiIKAywt/mwDAADgJlCG4QN5nn9xGfek0KpUKqpWqyqK4r3plCzLpoWXMUZBEGhra0vGGLmuK2OMsixTmqbTY5dhGGo0GrEIHLimer2ufr9vOwZwYyjDAAAAcBMow/DNiqL46H6xj71dmqbT6bMJY4wcx1G5XFalUpkWZScnJ7q4uOBJEPAFpVJJx8fHtmMAN4Z/BwAAAHATKMNgTVEU702QSZLjOFpfX9fm5qZOTk7U7XZ5MgR8hOd5chznvb19wLIpioIF+gAAAJg5yjDMlTzPFUWRHMfRxsaGtre3NRgMpqVZv99nWTggqdPpKAxDymIAAAAA+EqUYZhLk1Jssm9sMhmwtramx48fq1qtqlQq6fz8fHrDJbdWYpU0Gg32hWHpOY5D4QsAAICZowzDXHv3psuJBw8eTCfF2u22pLf7x549e6bBYGAhJXD7giDQcDi0HQO4UZMLWgAAAIBZogzDQkmSZHrb5btPkDzP08HBgX799ddr3YYJLDLf99kXhpVQr9f5eg4AAICZowzDwnl34f7EZHrsp59+kiSNx2OdnJwwKYal1Ol0NB6PmZjB0qtUKuyJBAAAwMw5tgMAs5KmqQaDgQaDgYwxOjw81M7OjlzXtR0NmKl6vU7Ri6VXLpc/mAIGAAAAZoEyDEspTVONx2M1Gg09ePBAnscQJJaH7/tMy2DpVavVj04CAwAAAN+LMgxLqygKxXGsNE31448/am1tzXYkYCZc11UURbZjADeKfWEAAAC4KZRhWHppmioMQ21ubuqnn35Sp9ORMcZ2LOCbGWM+uGUVWDZMhgEAAOCmUIZhJeR5rjAMlSSJNjc39ac//Un1et12LOCrOQ5ftrH8fN+XMYZ9YQAAALgRPKvCSsmyTFEUKUkSHR4ean19Xb7v244FXNvk2BjTjVhmtVqN6UcAAADcGMowrKRJKba+vq4HDx6o2WzajgRcW57nXAqBpVar1dgXBgAAgBtDGYaVNSnEoijS3t6e9vf3ZYxRvV5Xs9lk8gZzK8sylUol2zGAG8PyfAAAANwkRguw8rIsUxiGqtfr+vOf/6wsy1QUhTY2NvTo0SPb8YAPJEmiarWqwWBgOwowc5NJXcowAAAA3BQmwwBJRVEoDEONRiOFYagoilQul1myj7nU7/fVaDRsxwBuxM7OjpIksR0DAAAAS4wyDHjHuzeXRVGkw8NDbW9vW0wEfOji4kKlUkmu69qOAszU+vq6jDHKssx2FAAAACwxyjDgE9I01Xg8Vrvd1p07d9ghhrmR57nSNGVyEUul2Wxqa2tLURTZjgIAAIAlRxkGfMbk+GSlUtHu7q7tOMDUYDBQq9WyHQOYiUqlov39fYVh+N6ELgAAAHATKMOAawjDUM1mU5ubm7ajAJKk8/Nz1et1Jhax8IIg0N27dxVFEUvzAQAAcCu4TRK4pjAMtb6+rs3NTRVFoW63qzdv3tiOhRU1KQ6q1aqGw6HtOMA3cV1XR0dHSpKEPWEAAAC4NZRhwDUVRaHxeDydxGm1WsrzXCcnJ5aTYVWNx2M1m03KMCwkY4zu3r2roiiUpqntOAAAAFghHJMEvlJRFCqKQlEUaX19Xc1mk6NqsOLi4kLNZtN2DOCbHB4eyvM8xXFsOwoAAABWDGUY8I0my/V3d3f1pz/9SbVazXYkrJh+vy/XdeV5DPlisWxvb6tSqXBzJAAAAKygDAO+Q57nCsNQaZrqzp07TIjh1iVJwnQYFkqn01Gn01EYhrajAAAAYEVRhgEzkKapsizT9va27ShYMWdnZ9xyioVRr9e1s7NDEQYAAACrKMOAGYmiSO12W2tra7ajYIV0u10ZY9RoNGxHAT6rXC7r8PBQYRiqKArbcQAAALDCKMOAGQrDUNvb23Jd13YUrJBut8tUIuaa7/s6OjpSFEXK89x2HAAAAKw4ti4DMzSZdqhUKhoMBpbTLL+iKHR6eqqXL1/q4uJCw+FQaZrKdV3VajWtra1pb29P29vbS73P7fj4WJ1OR41GQ/1+33Yc4D2O4+jo6Gh6nBwAAACwzfR6Pc4qADPkeZ5KpZKeP39OMXGD3rx5o3/8x39Ur9f74tvW63X95S9/0f7+/tKWYpubm+p0Onr48KHtKMCUMUZHR0fyPE9xHNuOAwAAAEiiDANuhOu6qlQqOj091dnZGceCZijPc/3DP/yDHj9+/NXve3BwoP/wH/6DPG85h2J/+uknHR8f6/Ly0nYUQNLbv3PValVRFNmOAgAAAEyxMwy4AVmWaTgcqt1u66efflKlUrEdaSnkea6///u//6YiTJJevHih//E//ofSNJ1xsvlwcnKinZ2dpZ1+w2LZ2tpSrVajCAMAAMDcoQwDbkhRFIqiSFEU6ejoSO1223akhfe///f/1vHx8Xd9jPPzc/2v//W/lvI2u263qzzP1el0bEfBipvcrEsRBgAAgHlEGQbcsCzLFIahdnZ2tLe3ZzvOwnr16pWePHkyk4/1+vXrmX2sefPmzRttb2/LcfjyDjtqtZp2d3cVRdFSls4AAABYfDxbAm5Bnucaj8dqtVpqNBq24yycoij0j//4jzP9mP/0T/+0lDfb9Xo9pWmq9fV121Gwgkqlku7cuaMoitiVCAAAgLlFGQbcoiiKtL+/r/v37y/tEveb8ObNGw0Gg5l+zCiK9Pz585l+zHnx6tUrbWxsMB2GW+V5no6OjhRF0VIWzQAAAFgePFMCblGWZRqPx3IcRw8ePFCr1bIdaSG8fPlyoT6ubcPhUEmSaGNjw3YUrAjHcXR0dKQsyyjCAAAAMPcowwALkiRRFEXa29vj2OQ1nJ2d3cjHPT8/X9qdRq9fv9b6+jo3S+JW3LlzR8YYJUliOwoAAADwRZRhgCV5niuOY+3v7ysIAttx5lZRFBoOh9d++7Ozdf31rw90dvblnVlJkiiO4++JN7eGw6HyPGf6EDeuUqmoXC4v7d8lAAAALB/KMMCiNE2VZZk2NzdtR5lbaZpe+23Pztb13//7/6P/+3//rP/+3/+faxViX/PxF83V1ZU6nY7tGFhya2trS/33CAAAAMuHMgywLM9zua5rO8bc+prfm/PzjozJ1Wr1ZEyu8/MvF0HLvGT+5ORElUqFP1+4MY7jqNVqUYYBAABgoSzvs0BgQRhjFEWR7Rhzy3Eclcvla73t+npXReHo6qqponC0vt6d2cdeRHmeK0kSNZtN21GwpCZF2LLu3gMAAMBy8mwHAFadMYZdO1+wtramV69effHtNjbO9f/+v/9D5+cdra93tbFx/tm373Q6S79gvt/vq91uq9v9fDEIfIv19XWmwgAAALBwmAwDLDLGyPO8r1oQv4p2d3ev/bYbG+f66adfv1iESdLe3t73xFoIp6enqlQqS30cFHYYY1QqlZRlme0oAAAAwFfh2RFgkeu6Go/HTIZ9wcHBwfTGzcpwqP/8P/+nKt9ZILquqzt37swi3lzLskxpmnJUEjPH0UgAAAAsKsowAHPP8zz9/PPPkqR//w//oP/vv/03/ft/+Ifv+pgPHjxY6n1h75oclQQAAAAAsDMMsIrl+df3ww8/6OXLl/rf/+7fSdL0+2/RbDb15z//eTbBFsDp6an+9Kc/yXEc5XluOw6WCNNhAAAAWERMhgEWGWMUhqHtGAvBcRz9p//0n+Rsbenv/8t/0bhW+6aPUy6X9Z//83+W67ozTji/0jRVmqZqNBq2o2DJ5Hm+9JdQAAAAYPlQhgEWeZ6nwWBgO8bCKJfL+ru/+zt1Op1vev9Go6G/+7u/U+0bi7RFNhgMOCqJmWMyDAAAAIuIMgywZDJNkSSJ5SSLpVKp6O/+7u/05z//+drTXcYY/fjjj/qv//W/ql6v33DC+XR2dqZarcYUD2aqKAr+TAEAAGDhsDMMsMTzPPV6PdsxFpLruvqbv/kb3b9/X0+ePNGrV6/U7XY/eLtWq6W9vT0dHR2pWq1aSDo/4jhWlmVqNBr8ucPMsIMOAAAAi4gyDLDAGCPP8z5a4OD6yuWyfv75Z/3888/Kskyj0Uhpmsp1XVWrVXkeX+LeNRwO1Wq1KMMwM0yGAQAAYBHxTBG4ZaVSSa7rqtfraTQa2Y6zNFzXZUH8F5yenuqHH36QMYZdT5gJFugDAABgEVGGAbfI931FUaSnT5/ajoIVFEWR8jxXpVKhiMVM5HnOBCYAAAAWDgv0gVvk+76Oj49tx8AKi+N45fenYXaYMAQAAMAiogwDbslkGicMQ9tRsMLCMKQMw8xwTBIAAACLiLMNwC0wxsgYoxcvXmhtbU1BEMh1XWVZprOzM6VpajsiVsRoNNLGxobtGFgS3CYJAACARUQZBtyCoihUFIV++uknJUkyPVpkjFG73dZf//pXjhvhVkRRxI4nzAxlGAAAABYRz4iAWzIej+U4zgdPHkulkmq1mgaDgaVkWCVRFMl1XdsxsCQowwAAALCIKMOAW/SxJ45FUahUKlGG4VZM/gwaY5hGxLUZY9RsNlWpVOT7vnzfl+u68n2fY94AAABYOJRhgGVZlmltbU3n5+e2o2BF5Hkuz/OUJIntKJhzlUpFnU5H7XZbaZoqDMPp93Ecq1KpqNFo2I4JAAAAfBXKMMCyLMtULpfleR4TFrgVRVHIdV3KMHyU4zjqdDpaX1+X67oajUZ69OjRR2/CdRyHMgwAAAALhzIMsGyyvynLMstJsComk2HAu1zX1cbGhtbW1pSmqU5PT9Xtdj/7Phy1BQAAwCLi2RBgWRAEev78OU8qcWsmk2GAJPm+r83NTbXbbUVRpKdPn2o0Gl3rfVmgDwAAgEVEGQZY5jiOhsOh7RhYIXmeU4ZBjuNob29PzWZT4/FYv/32m6Io+qqPURSFjDE3lBAAAAC4GZRhgGXc6ofblmUZxyRXXLVa1Z07d5QkiR4+fPjN+wqZDAMAAMAi4tkQYNlksoJCDLclTVPKsBW2tbWljY0NnZ6e6vT09Ls+Vp7nTIYBAABg4fBsCLBssr+JCQvclizL5Pu+7Ri4Zb7v6/DwUL7vf/J2yK9FiQ8AAIBFRBkGWJZlmUqlkpIksR0FKyKOY1UqFdsxcIuazab29/c1HA716NGjmX1cJsMAAACwiCjDAMvyPFer1dJgMLAdBSsiTVMW6K+Qvb09tVotvX79WpeXlzP92CzQBwAAwCKiDAMsy/Nc5XLZdgyskDiOKcNWgDFGh4eHqlQq+uWXX755Sf7ncLwbAAAAi4gyDLDMdV31+33bMbBCoiiiDFtyxhjdvXtXQRDol19+ubHSimOSAAAAWESUYYBFruvKdd3vvtEN+Bp5nqsoCjmOw2TPEnIcR0dHR3JdVw8fPrzRz8UxSQAAACwix3YAYFW5rqtSqaQXL14oyzLbcbBi8jxXqVSyHQMz5rqu7t+/L2OMfvnlF9txAAAAgLlEGQZYMCnCnj9/zuJ8WJEkiarVqu0YmKFJEZZlmX777bdb+7xFUdza5wIAAABmgTIMsCAIAj19+pQiDNb0+321Wi3bMTAjvu/rwYMHSpJEjx8/vtXPzd4wAAAALBrKMMAC13U1Go1sx8AKOzs7U7lclu/7tqPgOwVBoB9++EGj0UhPnjy59c/PZBgAAAAWDWUYlp4xRp7nyRgjx3Heu0XPdV15nifHufm/CpPP73keTx5hXZ7nCsNQGxsbtqPgO5RKJd2/f1+9Xk/Pnz+3koEl+gAAAFg0lGFYar7vq16vK8syVSoVlctlVatVOY6jUqkkz/OUpqnK5fJ7JdmsOI4j3/dVLpdVqVTkuq7yPNeLFy9m/rmAr/X69Wt1Op0b+bOPm1cul3X//n1dXl7q1atX1nJwIykAAAAWjWc7AHCTsixTHMd68uSJSqWSiqJQvV7X3t6eut2uXr16Nf2xw8NDRVGkPM8/OblljJn+nOu6cl1XRVEoy7Lpj0+mzyY/1+/3p9+AeTIejxXHsdbX13VycmI7Dr5CtVrV3bt3dXZ2ptPTU6tZmAwDAADAoqEMw1J7t7yKokiSdHFxoYuLi/febjAY6MWLF9ra2lK5XJYxRlEUKcuy6VFKz/Om/3vy/Zs3b1SpVFSv16dPBtM0Vb/fV7fbnX5OYF69fv1ad+7c0enpKcd3F8SkvD85OdH5+bntOCzQBwAAwMKhDMNSy/N8ejTySwvr353eqlQq2t/fV7lcVhRFev36tQaDwXQColwuK45jZVl2G78M4MYMh0NlWaZ2u61ut2s7Dr6g0Wjo8PBQr1+/npv/v/I8l+fxcAIAAACLw/R6PUYBsNQcx1G5XNaLFy84qgh8xNbWlhqNhn777TfbUfAZrVZL+/v7evnypa6urmzHmdra2lKr1VIcx7ajAAAAANfCS7lYenmeT5fkU4YBHzo7O9PGxsb0CLBNtVpN1WpVrutO/87Ow1FA2zqdjnZ2dvT8+fO5+zo2Ho/VbrdtxwAAAACujTIMK6EoCm7MAz5hUhjXajX1ej1rOXZ3d7W2tqbRaKQ8zxWGoTY2NtTpdPT69WsNh8MP3sfzPJVKJZVKpemNsZPLKybfJpdixHGs0Wik8Xi8MPv8jDHa2dlRu93Ws2fPPvp7YNt4PObrKwAAABYKZRhWQpZlajabevPmje0owFyK41jlctlaGba3t6dWq6VXr169twvrzZs32tnZ0Z07dzQej9Xr9aalV6lUkvT273eaporjWJeXl4rjWK7ryhgjx3HkOI6MMSqVStrc3JTnedNLMs7OzubqyOG7fN/X3bt35TiOfvvtt7k9hpim6XSfIpcwAAAAYBFQhmEl5Hkux3GutUgfWEVRFKlcLlv53JVKRWtra/r1118VhuEHP//mzRudnJxof39fnU5nWnoNBoNvnvDyPE9ra2va3d3Vzs6Ojo+PdXl5+Z2/ktlpNpva39/XYDDQ8+fPbcf5ovF4LM/zlKap7SgAAADAF1GGYWUkSaLNzU09ffrUdhRg7ozHY9Xr9Vv/vJVKRffu3VMYhp+dfMrzfKalUJqmOjk50cnJidbX17Wzs6N6va4XL17M7HN8C2OMdnd31Wq19Pr167kq6D5nOByq0+nYjgEAAABci2M7AHBbiqKQ59H/Ah8zGo3k+/6tf97Jwv5ff/1VeZ7f+ueXpPPzcz18+FD1el0HBwdWMkhSEAR68OCB6vW6fvnll4UpwqS3ZaoxxnYMAAAA4Foow7AyPM/76BEsAJpOZd32IvQ4jpWmqdbW1m718/5RnufTQuzu3bsKguBWP3+r1dIPP/yg0Wikhw8fLtxxw8kxSQAAAGARUIZhJfi+L9/3WaAPfEae51amw1zXVZIkt/55/2hSiEnSgwcPdHBwcOO/H8YYHRwcaG9vTy9fvtTLly9v9PPdlDzPlWWZHIeHFQAAAJh/vIyLleC6rvr9/vRIFoAPZVmmIAhudYJysrS/3+/f2uf8nDzP9fTpU3mep4ODA/3444+6vLzUxcWF4jie2VHOUqmkarWqzc1NFUWhhw8fLvzXp9FopCAIrB13BQAAAK6LMgwrwXGczy7nBvCvZdgstNtthWGoMAy1s7OjSqWiLMt0fn6u4XA4fbtarTaXfzfTNNWTJ08UBIH29/d1dHQ0nXpKkkRRFE1/fV9a/u/7viqViqrVqmq1mkqlkoqiUJqmurq60vHx8W39sm7UaDSydiMpAAAA8DUow7D0fN+X67oaDAa2owBzLYoibW1tqVar6fnz59884TM5+idJvV5PzWZTo9FInufp3r17yvNcjuPo/Pxc1Wp1rnf5xXGsx48fT/93EASqVqvTcqvVasnzPBljFMexxuOxiqJQqVRSEATyPG96hDCKIl1dXeny8nLhdoJdx3g85pgkAAAAFgJlGJZekiTTJ+cPHz7kCA/wCa9fv1aSJOp0OlpfX9fp6ek3fZx3F6mXy2W9fPlS3W5XkrS9vS3HcbS2tqb19XXFcbxQk1FxHCuO4w9uevQ8T81mU9VqVa7rajgc6uzsTMPhcGW+5ozH41u/gAEAAAD4FqbX6xW2QwC3IQgCXV1d6eTkxHYUYK5VKhUdHR3p7Ozsqwsxz/O0vr6uTqejR48effL4oO/7c7E0H7P1448/Kk3TlSkAAQAAsJg4z4CVwhM04MvG47EeP36sjY0Nra2tfdX7/vjjj1pbW9PTp08/u0eLImw5MR0GAACARUAZhpXhed57i7sBfFoYhnr27Jl2dnauvRTdGKMsy9Tv9zUej284IebRcDiUMcZ2DAAAAOCzKMOwEjzP02g04gk68BWGw6HOz891dHT0xVsm19bW9Dd/8zfyPE+VSuWWEmLesEQfAAAAi4AF+gCATzo+Pla1WtWDBw9kjNHl5aVev36tPM/l+762t7dVr9dljNHz58/l+776/b7t2LAkiiKOSQIAAGDuUYZhJaRpqlqtJsdx2BsGfKXHjx9Lkkqlku7fv692u60oihQEgYqi0HA41KtXr5SmqeWksK0oCsVxLM/z+PMAAACAucVtklgZpVJJx8fHurq6sh0FWGiu6+rw8FBpmurFixe242DO1Go13blzR3EcU4gBAABgLlGGYWV4nqckSfTs2TPbUQBgqQVBoKOjo+mkGAAAADBP2HKLlZFl2XS3EQDg5sRxrF9//VVpmqpUKtmOAwAAALyHMgwroygKpWmqZrNpOwoALL08z/X48WP1+31Vq1UFQcBNkwAAAJgLHJPESnFdV47j6Ndff7UdBQBWRrlcVrPZVLvdluu6StNUSZKoKHgIAgAAgNtHGYaVU6lU9Pr1axbpA4AFQRCo3W5rfX1dSZIoSRLbkQAAALBiKMOwchzHUblc1vPnzzUYDGzHAYCV5HmednZ21Gg0uHkSAAAAt4oyDCvJdV2VSiU9evRIURTZjgMAK6tSqWhvb29642+WZbYjAQAAYMlRhmFlua6rIAj0yy+/8OQLACxrtVra3d1VnueK45h9YgAAALgxlGFYaUEQKMsyPX36lEIMACwzxmhzc5N9YgAAALhRlGFYeUEQKM9z/fbbb7ajAAAk+b6vnZ0d1et1RVHEixUAAACYKcd2AMC2OI5VqVTkuq7tKAAASUmS6Pnz53ry5Il835fnebYjAQAAYIlQhmHlGWOUJIl+/PFHtVot23EAAL8bj8d68uSJgiCQ4/CQBQAAALPBI0usvKIoFIahkiTR2tqa7TgAgHdEUaTXr1+rVCrZjgIAAIAlQRkG/I6bywBgPl1eXurq6krValW+79uOAwAAgAVHGQa8wxhjOwIA4CNev36tR48eKY5jSjEAAAB8FzbSAgCAhRBFkZ49e6ZSqaTt7W3VajUlSaIkSWxHAwAAwAKhDAMAAAuFUgwAAADfgzIMeAfHJAFgcVCKAQAA4FtQhgEAgIX2sVIsjmOlaWo7GgAAAOYQC/SB3xVFwWQYACywSSn26NEjOY6jIAhsRwIAAMAcogwDAABLJYoiPXr0SEVRUIgBAADgA5RhwDuYDAOA5ZBlmR49eqQ8zynEAAAA8B7KMOAdlGEAsDzyPNfjx4+VZRmFGAAAAKYow4DfsTMMAJbPpBBL01S+79uOAwAAgDlAGQa8gzIMAJZPURQaDAZ8jQcAAIAkyjDgPTxRAoDl1Ol0lGWZ7RgAAACYA5RhwO+KorAdAQBwA0qlklzXpQwDAACAJMowYIqpMABYTq1WS2ma2o4BAACAOUEZBgAAllqz2WQqDAAAAFOUYcA7OCoJAMvH933leW47BgAAAOYEZRjwDo5KAsBycRxHxhhe7AAAAMAUZRjwO54oAcDyCYKAI5IAAAB4D2UY8A4mwwBguQRBwBFJAAAAvIcyDHgHZRgALJeDgwMmfwEAAPAeyjDgHZRhALBcRqOR7QgAAACYM5RhwDuYHgCA5XJ5eckLHQAAAHgPZRjwBzxpAoDlkSSJXNe1HQMAAABzhDIM+INSqXSrn89xHDkOfxUB4CYMh0M5jsMLHQAAAJjybAcA5okxRg8ePFCe53rx4oV6vd53fbxOp6OiKNTr9aa3md25c0flcllJkmg0Gml9fV3GGEVRpIuLC11cXMzilwIA+F2e5zLGcBQeAAAAkiTT6/V4ZAj8rlqt6tdff1WlUtHBwYH6/b6eP3/+TR9rb29PzWZTWZbJ931lWSZJStNUJycnqtfrKpfLuri40HA4VKvV0vr6ulzXVRiGOjk50XA4nOUvDwBW0sHBwfRFCAAAAIAyDHhHtVrVL7/8ojRNVSqVdO/ePb1580aXl5df9XG2tra0sbGhx48fazweyxijarUqx3E0GAw+O51QLpfV6XTUbrdVFIUGg4FOTk4Ux/F3/uoAYPUYY/TTTz8piqLphC4AAABWG8ckgXe8e4wmiiKdnJxod3dXzWZT5XJZaZpOJ71c11WWZTo+Pla/359+jEajoY2NDT169EhhGEp6e0vldae8wjDU69ev9fr1a9Xrda2trenBgwdK01SXl5c6OzvjCR0AXFO5XJbrunzdBAAAwBRlGPAH705tXVxcKE1T1et1HR8fKwgCeZ6nfr+vMAxVq9W0v78vY4yyLJPrujLG6PXr19Mi7HsMBgMNBgM5jqNWq6W1tTVtbGwoiiKdn59/9cQaAKyayV5GAAAAYIJjksA76vW6/vmf//mrlywHQaBSqaQkSWZSgn2O7/tqt9taW1uT4zgaDoc6PT3VeDy+0c8LAIuoVqvp3r17703wAgAAYLUxGQbMQBzHt7bTK0kSnZ6e6vT0VJVKRWtra7p3756yLFO/39fJyYnSNL2VLAAw74bDoUajkcrlsqIo4kZJAAAAMBkGvKter+uf/umfbMf4asYYNRoNdTod1Wo1JUmiq6sr9osBgKTNzU1tb28rz3Nu6QUAAABlGPCuRqOh//N//o/tGN/FdV01m02tra2pVCopiiJdXFyo2+3ajgYA1niep6OjI0lvJ2wBAACwujgmCbxjGY7PZFmmbrerbrcr3/fVarW0ubmpnZ0dhWGobrfL4n0AKydNU52cnOjg4IAyDAAAYMVRhgHvWIYy7F1Jkujs7ExnZ2cql8tqtVra2trS7u6uoijS5eWlLi4ubMcEgFsRhqEcx7EdAwAAAJZRhgHvWLYy7F1hGCoMQx0fH6tUKqnZbGp9fV07OzuK41hXV1c6Pz9nxxiApRXHsQaDgXzfZzoMAABghVGGAb8zxtiOcGuiKJreSOn7vprNptrttjY3N5UkiQaDgU5PT7mVEsDSybJMnsfDHwAAgFXGo0HgHcs8GfYpSZLo/Pxc5+fn0+X7rVZLf/rTn5RlmUajkS4uLriBDcDCq1QqarVaGo1GtqMAAADAIsowAFPvLt83xqher6vZbOrw8FDGGEVRpF6vp4uLC45TAlg4tVpNkuQ4jrIss5wGAAAAtlCGAe9YxcmwTymKQv1+X/1+X5JULpfVaDSmS/jTNNVwONTFxYXG47HltADwebVaTTs7OyqKgn1hAAAAK44yDPidMYYy7DMmC/hPT0/luu50auzo6EhFUUxvp+x2u7ajAsAHqtWqpLdFP1/vAQAAVhtlGPA7nhhdX5Zlurq60tXVlaS3e3iazaY2Nja0u7urOI7V6/V0dnbGcUoAc6HX62l7e1uO43BMEgAAYMWZXq9HAwDo7WRYqVTSX//6V9tRFprv+2o0Gmq32yqXy9xOCWCu/OUvf1GSJIqiyHYUAAAAWMJkGICZSpJEFxcXuri4+OB2yjRNNRgMdHZ2pjiObUcFsIKGw6EqlYrtGAAAALCIMgzAjXn3dkrHcaYL+B88eKAsyzQcDnV+fs4CfgC35uLiQnt7e7ZjAAAAwCLKMAC3Is/z6Z4xY4zq9bpardZ7C/h7vZ663S57xgDcGGOMXNe1HQMAAAAWUYYBv3Ndl4XKt6QoCvX7ffX7fUlvF/A3Gg11Oh1tb28rTVONRiN1u10Nh0PLaQEsk4ODA6ZRAQAAVhxlGPA7x3GmtyPido3HY43HY52cnMh1XdXrdTUaDd25c0eSprdTnp+fMzUG4JvduXNHxhhe+AAAAFhxlGEA5kqWZdPjlJJUKpWmt1Nubm4qSRL1ej2dnZ3xhBbAtQVBoGazyVQYAAAAKMMAzLcoihRFkc7OzuR53vR2yp9++klpmqrf7+v8/JzbKQF81mTSlOlSAAAAUIYBWBhpmuri4kIXFxfT2ynb7fZ7t1OenZ0pDEPbUQHMkWq1qiAINBqNKMMAAABAGQZgMX3sdsp2u6379+8rz3ONRiNdXFxoMBjYjgrAsizLVBSF7RgAAACYE5RhwDt4srSY/ng7Za1WU6vV0sHBgYwxCsNQl5eX6na7lpMCsCGKInYMAgAAYIoyDHhHmqa2I2AGhsOhhsOhXr16pXK5rGazqY2NDe3u7k5vpjw7O+O4FLBCKMMAAAAwQRkG/M4YQxm2hMIwVBiGOjk5ke/70wX8GxsbLOAHVsh4PFa1WqUUAwAAAGUYMEEZtvySJNH5+bnOz8/luq4ajYZardZ0Af9kz9hwOLQdFcCMpWkqY4ztGAAAAJgDlGHA74wxTAyskCzLdHl5qcvLSxljpnvG7ty5o6IoFEWRrq6udHl5yXFKYAmUSiX2QgIAAEASZRgwZYyh9FhRRVFoMBhoMBjo5cuXqlQqajabWltb087OjtI01XA41MXFhcbjse24AL5BvV7n7y8AAAAkUYYBU47jcEwSkt7uFhqPxzo+PpbruqrX62o2mzo6OppOjfV6PZ2fn9uOCuAaXNeVxI3BAAAAeIsyDBBTYfi0LMt0dXWlq6srSVKlUlGj0VCn09H29raSJFG/39fZ2RllKjCn2BUGAACAd1GGAcBXmEyNnZycyPO86RL+P/3pT8qyTIPBQKenp9xOCcwR3/d5wQMAAABTlGHA7zg+g6+Vpqm63a663a6MMR/cTjkcDnV2dqYwDG1HBVaa53l8jQcAAMAUZRggjkni+xVFoV6vp16vJ2OM6vW62u227t+/ryzLNB6P1e121e/3bUcFVg5lGAAAAN5FGQYAM1YUhfr9vvr9vowxqtVqajab2t/flzFGURTp6upK3W6XEha4BY1GgzIMAAAAU5RhgN6WF47j2I6BJVQUhQaDgQaDgV69eqVSqaRms/neAv7JcUr2jAGzN7kRdjgc2o4CAACAOUEZBuhtYeG6ru0YWAFRFOn09FSnp6dyXVeNRkPtdnu6Z2w0Guni4oIn7sCM1Ot1bnoFAADAeyjDgN8ZY2xHwIrJskyXl5e6vLycHqdstVq6c+eOiqJQFEXqdru6vLy0HRVYWNVqlePIAAAAeA9lGPA79snApnePU758+VKVSkXNZlNbW1va29tTHMfq9Xo6OzvjiT3wlXixAwAAAO+iDAN+N9kbRtGAeTAejzUej3V8fCzf99VsNtVqtbSxsaE0TTUYDNgzBlwDf0cAAADwR5RhwO8owzCvkiTR+fm5zs/Pp8vAW63WdM/YeDzW+fk5e8aAj6hUKkz+AgAA4D2UYcA7OEqDeZdlma6urnR1dTXdM9ZsNnV4eChjjMIw1OXlpbrdru2owFwYj8eqVqu2YwAAAGCOmF6vx8ulgN4uWX748KGyLLMdBfgm5XJ5epzS9/3pnrHhcKgsy6bfmH7EKnEcR3/+8581GAxsRwEAAMCcYDIM+B1HJLHowjBUGIY6OTmR7/tqNBpqt9vqdDpyHEfGmOm3oiim3yS99/3Hfq4oCuV5Pv1+8t+Tci3P8+l/v/v95BtgS61WU5IktmMAAABgjlCGAb9798k/sOiSJNHFxYUuLi4++vPGGDmOMy3JrvP9H7+5rivf9z/6cf74TfqwcPvUf79bvkmalm2f+vax8o1iG+/iCDwAAADeRRkG6O0TJZ48Y5VMprpua2prUoq9W5xdp5Cb/LfrunJdV57nfbJ8+9rpt3f/+48F3Md+flK4pWk6/b2b/HeapnwNmVODwUCex8MdAAAA/CseHQJ6+4TXdV3bMYCl9cey6TZ8zcTbpwq1yceZFHK+78t13elk3Lvv88df6+S/P/ZjfyzZPnb8dPL91dWV0jS9td+3ZcPELwAAAP6IMmwFuK6rSqWiJEmUJAnTC5+Q57k8z+NJJ7AkJmXSbfpS4XadY6jvHj+t1Wqq1Wp69uzZrf46lk2SJHx9BwAAwBRl2ArwPE+Xl5caj8fa3t5WHMc8IfiIPM/lui6/NwC+2awLuK2tLVUqlZl9vFUVhqF837cdAwAAAHOCMmwFpGmqRqOhVqul09NTtVotlcvl6YTY5HjPu8uoV5HjOCv7awcwn7Is4wj3DPi+z3FJAAAATFGGrYDJzWqu66rRaOjXX39Vo9FQqVRSlmWK41iO46hSqajVasn3fSVJsnLFkOM4TIUBmCtxHLP8fQbCMFSlUlm5f9cAAADwcTzCXhF/XPDc7/fV7/ffe5t+v6+TkxM1m03t7e0pSZKVKYeMMSvzawWwOKIoYjJsBi4uLnR0dLTS088AAAD4V47tALgdkxvJHj169MW37fV6evz48fTWtFXAVBiAeRTHsSSxN+w7jcdjPXnyROVy2XYUAAAAzAHKsBXhuq5arZYc53r/l0dRpBcvXqhUKt1wsvnBLZsA5tFwONTa2prtGAtvPB4rjuOVeZEHAAAAn0YZtgKMMdOdM7Va7drvNxgMNBwOV2JfjTGGozMA5tLl5aXq9brtGEuh2+2uxL9pAAAA+DzKsBVQFIX6/b7SNH1vb9h1XF5ersSr6JRhAOZVv9+X4zhf9WIGPi7P86/+dxAAAADLhzJsRZRKJcVxrNFo9FXv1+/3eRUdACwqikLn5+fa3d21HWXhra2tKUkS2zEAAABgGWXYisjzXNVqVXt7e1/1fkVRrMQr6UVRXHufGgDctvPzcwVBoGq1ajvKQiuKwnYEAAAAzAGe/a+IJEk0HA5Vq9UUBIHtOHNp2Qs/AIsryzKdnZ1pf3/fdpSFdnV1xbQzAAAAKMNWSZ7nStNU9Xpd29vb6nQ613q/VSmJVuXXCWAxnZ2dyfM8NZtN21EW1sXFhSStxC5MAAAAfBovj66Yoii0t7c3XRafZZl6vZ7lVPYVRUEZBmCu5Xmu4+Nj7e7u8nX7GxVFobOzM21sbHBpCgAAwApjMmzFTB78u66rOI61v7//xQmxVdmxQhkGYN51u10ZY6492YsPcVQSAAAAlGErJs9zjUYjjcdjpWmq8XisnZ0dlUqlT76P4zhLX4gZY5Smqe0YAPBZRVHozZs32trash1lYWVZxjQwAADAiqMMW0FZlk2Ln8nelI2NjU++fZqmX9yv4vu+giCQ7/tz/wTDGCPXdaeZJ9+63a7taADwRZeXlyqKQpubm7ajLKwkSeb+3yoAAADcHM4JrDDXdeV5ni4uLjQYDD75di9evNDdu3cVx/F701PGGHmeJ9/31ev1NB6PValU1Gw2P3jb22aMkeM4chxn+oTHcRy5rquiKBTHscbj8TRnkiSf/T0AgHny5s0b7e3t6fT01HaUhRSGocrlsvI8tx0FAAAAFpher7fc59/wSZ7nKc9zPX78+ItvWyqVdPfuXTmOozzPp0XT1dWVTk9PFcfxe2+7v7+vUqk0PY4y+Zbn+cyefEwKL2PMe+XX5FhnFEUKw1BpmiqOY0VRpDiOWZoMYCk8ePBAg8FAb968sR1l4WxtbanVar33bxcAAABWB5NhKyzLMlUqlWu9bRRFevjw4fRIYZZlGo/Hn3zbR48eyfd9lUolBUGgcrks3/dVLpfleZ6yLFOe5x+UZJ/aTTY52jgpv3zfV5Zl08muOI41Go0UxzGFF4CV8Pr1a925c0cnJydMOH0l/o0AAABYbZRhK6woCmVZpu3tbR0fH1/rfSZl03UkSaIkST748UmZNSnKJmVZqVSS67rvFWN5nst1Xbmuq+FwqOFwqCiKNBqNePIHYKUNh0ONx2MdHBzo2bNntuMsFP79AAAAWG2UYSvua6bDZmWys+tjpdqkKPM8T7VaTeVyWaPRSN1ulycvAPAHr1690oMHD1QulxWGoe04C2M8HstxuEMIAABgVVGGrTjXdedqcfy7RdloNLIdBwDmWhzHOjs70927d/XXv/7VdpyFkaYpZRgAAMAK45HgCiuXyzLGqN/v244CAPhGJycniqJIP/zwg+0oCyPLMsowAACAFcYjwRU2eTLABBYALLZnz57JGKP79+/bjrIQJpe3AAAAYDVRhq2wyY2OAIDFlue5Hj9+LMdxKMSuaTAYyPPYFgEAALCKKMNWWKlU0nA4tB0DADADWZbp0aNHMsZwZPIa+v0+RyUBAABWFI8CV5QxRp7nqdFo2I4CAJiRyYRYURR68OCB7ThzLUkSGWNsxwAAAIAFlGErynEcZVmmZ8+e2Y4CAJihPM/15MkT5XlOIfYZlGEAAACrizJsRU32pHBMEgCWz2RCjELs0+I4luM4cl3XdhQAAADcMsqwFVStVhUEgd68eWM7CgDghhRFoSdPnqgoCt27d892nLlTFIWePn2qUqnE7jAAAIAVw6O/FZSmqaS3y4MBAMtrcmSyVCppc3PTdpy5MxqN1O12FQSB7SgAAAC4RZRhK8Z1XXmepydPnkxLMQDA8sqyTE+fPtXm5ialz0d0u12OSgIAAKwYyrAVYoxREAQ6OTnRYDCwHQcAcEvG47G63a7u3LljO8rcieNYkuT7PsclAQAAVgSP+lZIEATq9Xo6Pz+3HQUAcMuOj4/l+75qtZrtKHNlsjssyzJ5nqdKpcItkwAAAEuOMmyFOI6jq6sr2zEAABbkea7z83Pt7u7ajjJ3hsOhHj9+rF9++UUnJyeqVqvTW5cBAACwfCjDVkiWZUwEAMAKOz8/VxAE7A77jIuLC7169Uqu68r3fdtxAAAAcAMow1ZInudqNpu2YwAALMmyTFdXV0yHfcHl5aUeP34s13UpDgEAAJYQZdiKMMaoUqlwYxYArLizszOmhK8hSRL9+uuvGo1GqtVq8n2fXWIAAABLgjJsBZRKJdVqNeV5ridPntiOAwCwKIoiRVGk7e1t21HmXpZlevny5XulGLvEAAAAFp/p9XqF7RC4WbVaTQ8fPlSaprajAADmQKvV0s7Ojv7617/ajrJQyuWy7t69qyzLlCSJ7TgAAAD4RkyGLTFjjGq1mgaDAUUYAGCq1+vJGKNGo2E7ykIJw1AvXrxgsT4AAMCCowxbckVR6NmzZ7ZjAADmSFEUOj8/56jkV6pWqzo8PGQqDAAAYMGx+GKJlUolua4rY4yKgtOwAIB/dXFxoc3NTQVBoDiObceZO0EQqN1uq1arKQgC+b6vPM8VhqGyLLMdDwAAAN+BMmyJGWN0enpKEQYA+ECWZer1etrZ2WGCWFKj0VCz2VSlUpneHDkejzUYDDQej3VwcKA0TSnCAAAAlgBl2JJyXVee5+ni4sJ2FADAnDo/P9fR0ZHtGLfO8zy1Wi3V63WVSiV5nqcsyzQajXR+fq7RaKQoiqZvv7e3pzzPOR4JAACwJCjDlpAxRtVqVdLbUowH7wCAjxmPx0qSRFtbWzo5ObEd58ZUKhW1221Vq1X5vi/HcRRFkYbDoS4uLjQajT458VWr1dRqtTQajW45NQAAAG4KZdiScRxHpVJJ4/FYx8fHCsPQdiQAwBw7PT3Vzs7O0pRhjuOo2Wyq0WioXC7L894+1BmNRrq8vNRoNFIYhtdeIbC5uclONQAAgCVDGbZkJsc9nj17xqvYAIAv6vV62tvbU61W03A4tB3nq/m+r06nM110P5mIHg6HOjk50Wg0+uoJaWOM1tfXtba2JsdxNB6Pbyg9AAAAbDC9Xo/t6kvAdV1VKhUVRaG//vWvLPgFAFzb9va2qtWqHj9+bDvKF02OLVarVXmeJ8dxFIahBoOBRqORRqOR8jz/rs9x7949+b6vJEm++2MBAABg/jAZtiQmN1/9y7/8C0UYAOCrXF5eam1tzXaMD/zxyKPv+8rzXKPRaLrr6ybWAVSrVQ0Gg5l/XAAAAMwHyrAlYIyR67p6+fIlRRgA4KtFUaQsy9Rut3V5eWktRxAEarfb0yOPnucpjuPvOvL4LeI4luu6/JsKAACwpCjDloDrunIchx1hAIBv1u/31Ww2b7UMazQaajabqlQq0wnn8Xg8PfI4Ho+tHFM8OzvT1tYWZRgAAMCSogxbAq7rSnp7rCOKIstpAACLaDQaaWtr68Y+vu/7H0x9ZVmm0Wik8/NzjUajufk3rNvtanNzk+kwAACAJUUZtgR839e//Mu/KE1T21EAAAsqDMPpiyuz8LGprzAMNRwOp+XXPBdNz58/19HRkcbjsYqCu4YAAACWCWXYgps8wZjnJxQAgPmXpqkcx/mm93VdV+12W/V6XaVS6YOpr/F4fCOL7m/SeDzW2dmZOp3O3EysAQAAYDYowxZclmXKsky+7yuOY9txAAALqigKGWOu9baVSkWtVku1Wk2+78txHMVxrMFgML3lcRlepFmGXwMAAAA+RBm24BzHkTHGyoJhAMDy+NxRwFarpWazqXK5LM97+9BhPB7r8vJSo9FIYRgu5VHC7e3thZtoAwAAwJdRhi24SqWis7Mz9oUBAL6L4zgqikKO46jdbqvZbKpUKsl1XaVpquFwqNPTU41Go5WZRB6Px3JdlxecAAAAlgxl2IKLoki+79uOAQBYcJ7nyXEc/fzzz0qSRL1eT2dnZxqNRitbBp2enurg4IAXnAAAAJYMZdgSaLVaevXqFbtNAADfLI5jPXnyROPxmH9PfpckybX3qAEAAGBxUIYtMN/3VSqV9PTpU564AAC+S1EUGgwGtmPMla+5VAAAAACL49vuUMdcmBxbKZVKlpMAALB8giDgxSYAAIAlRBm2BHZ2dvTDDz+o1WrZjgIAwNJoNBoruy8NAABgmXFMcoHlea40TZXnuSqVilzXtR0JAIClUSqVpkclJ7dtUo4BAAAsPibDFlhRFErTVI7j6M2bN7q4uLAdCQCApTEYDFQqlVSpVFQUhXzfn774xC4xAACAxcVk2AJzXVflclkvXrzQ5eWl7TgAACyVi4sLJUmifr+voigkSfV6XTs7OyqVSjLGaDQaTX8OAAAAi8H0ej0ewS2wcrms58+fazQa2Y4CAMBK2d/fV6VSUZIktqMAAADgK3BMcsEVRSHH4f9GAABuG0clAQAAFhMtyhKgDAMA4Ha5rqtGo6E0TW1HAQAAwFeiRVlwWZZpa2uLV6cBALglvu/r3r17SpKEfWEAAAALiDJswaVpKt/3FQSB7SgAAKyEzc1NGWPYFQYAALCgKMOWgDFGeZ7bjgEAwNKrVCpqtVoUYQAAAAuMMmwJxHGsvb092zEAAFh6BwcHiqKI45EAAAALjDJsCaRpqlqtZjsGAABLLQgCeZ6nLMtsRwEAAMB3oAxbAsYYGWNUr9dtRwEAYGnV63VujwQAAFgClGFLoFwu6+rqSsPh0HYUAACWFvs5AQAAlgNl2BJwXVeO47C/BACAGzQej+V5nu0YAAAA+E6UYQvOdV1JUrPZtJwEAIDlFkWR+v2+SqXS9N9fAAAALB7KsAWX57mKolCWZdra2pIxxnYkAACW1suXLzUajSjEAAAAFpjp9XqcrVsCruvK8zwFQaDHjx+zPwwAgBu0vb2tRqOhJElsRwEAAMBXYjJsSWRZJt/3JUl37tyxnAYAgOWWZRnT2AAAAAuKLbBLwnEcGWPU7/f16tUr23EAAFhqlUqF2yUBAAAWFGXYkjDGaDwe6+nTp7ajAACw9ByH4XoAAIBFxSO5JZHnOde9AwBwS0ajEYUYAADAguJR3JIoikKu67K/BACAW+D7voqCO4gAAAAWEWXYEsmyTJVKxXYMAACWHjvDAAAAFhdl2BIpikLlctl2DAAAlp7neZRhAAAAC4oybIkURcH+EgAAbpjjOHJdl2OSAAAAC4qN60ukKAoFQWA7BgAAS6tSqWh7e1tJktiOAgAAgG9EGbZE8jxnZxgAADeg1Wppd3dXRVEoyzLFcWw7EgAAAL4RZdgSybJMtVpNrusqyzLbcQAAWBrb29uK45h/XwEAAJYAC6aWTJIk2tzctB0DAIClkqapjDG2YwAAAGAGKMOWTJIk6nQ6cl3XdhQAAJbG8fGxgiCgEAMAAFgClGFLZrLLpF6v244CAMDSGA6HevPmjcrlMoUYAADAgqMMW0J5nqtWq9mOAQDAUul2uzo7O1OpVLIdBQAAAN+BMmxJ8ao1AACzd35+zioCAACABUcZtqSKorAdAQCAhba/v6979+6992NFUSiOYzkOD6EAAAAWFY/klhSvWgMA8H2CIFCtVvtgD2eSJJRhAAAAC4xHcksoTVMW6AMA8J3G47GyLNPu7u57Px7HMesIAAAAFhhl2BIqikJ5nlOIAQDwHUajkdI0leM4arVa0x+/vLyU53kWkwEAAOB7UIYtqTRNtbW1ZTsGAAALK8syOY6jNE21vr4+/fHxeKw0TVlJAAAAsKAow5ZUmqYKgkDlctl2FAAAFtJoNJLrusqyTL7va21tbfpzWZZZTAYAAIDvQRm2xNI0Vbvdth0DAICFVBSFxuOxHMdRFEXa3t6W7/uSpHK5rDzPLScEAADAt6AMW2JZllGGAQDwjVzXVVEUchxHRVEoSRLt7e2p0+moKAoVRWE7IgAAAL4B21+X2OQV60qlovF4bDkNAADzz3Vd7e3tqVqtynVdJUmiOI4lSUmSqFarqVqtKgxDy0kBAADwrSjDllyWZWq1WpRhAABcw/b2tiqViuI4/ugxyOFwaCEVAAAAZokybMllWaZ6vW47BgAAc6HT6Wh3d1dxHOvVq1cajUbTnzPGTF9A4ggkAADA8qIMW3JZlqlUKnFUEgAAvV18nySJ8jzX3bt3NRwONRgMJL0tyrIsowgDAABYcizQXwFxHGtvb892DAAArEuSRNLbF4tGo5F839f6+rrW19clSVEU2YwHAACAW8Bk2ApI01S1Wo3pMADAykvT9LP/GwAAAMuPybAV4Lqu4jimCAMArLwkSWSMsR0DAAAAFlGGrQDXdXVxcWE7BgAA1qVpShkGAACw4ijDVgQP/AEAkPI8599EAACAFUcZtiIch/+rAQDIsox/EwEAAFYcjwZXBA/8AQB4OxmWpin/LgIAAKwwHgmugKIoeNAPAMDv4jjm30UAAIAVxiPBFZDnuer1Og/8AQCQNB6P2RsGAACwwmhHVkCWZZKke/fuyfd9y2kAALCLGyUBAABWG2XYipgcCdnd3bUdBQAAq9I0tR0BAAAAFlGGrZA0TVUqlWzHAADAqvF4LM/zmA4DAABYUZRhKyTPc/m+z4N/AMBKi+NYZ2dnCoJgJh9vVh8HAAAAt4MybMVkWaZGo2E7BgAAVp2dnclxHAVBIN/35fu+XNf9po9VKpXked6MEwIAAOCmUIatmCRJtLu7y3QYAGClFUWhJ0+eqNfraTgcajQayXXdr5ryMsZMC7RKpXJTUQEAADBjptfrFbZD4HaVSiWdnZ3p4uLCdhQAAOaGMUY///yzxuOxiuLDh0eT8stxHBlj5Hmeoiialmh5nms0Gn30fQEAADA/mOlfQZOjkpRhAAD8q6Io1O121Wq1FMexjDHT4stxHDmOo36/ryiKFEWR+v3+e8XXwcGBSqUSt1UCAADMOcqwFeS6rq6urmzHAABg7rx580Z5nmttbU1pmqrf72s8HitN009OjE0Mh0OOSwIAACwAyrAVM9ltcn5+bjkJAADz6eTkRCcnJ1/9fsPhUDs7O4rj+AZSAQAAYFZYoL9iHMfRcDhknwkAADMWx7FGo5F837cdBQAAAJ9BGbZiiqLg+ncAAG5Au91WtVpVnue2owAAAOAzaEVWTJ7n7DMBAGDGDg8PVavVFIYhZRgAAMCcowxbMXmey3EYCAQAYFZqtZpqtZrG47HtKAAAALgGWpEV47quwjD87M+z6wQAgOsLgkBZltmOAQAAgGtiMmzFGGM++oDd933t7Oyo0WioKApFUaRut6ter8cDfAAAPsJxHAVBoHa7zdFIAACABWJ6vR7XCq6YarWqR48eKYoiSVK9Xtfh4aGSJFGSJJIkz/Pkuq48z1OWZQrDUM+fP+fBPgAAv/v5558lSVmWKY5jy2kAAABwXZRhK8j3feV5rmfPnqnZbGp7e/uzC3+NMfJ9X0mS6OXLl8qyTOVyWZubmyqXyxqPxzo9PWVXCgBgpTx48EBZlvFCEQAAwIKhDFtRQRDI932laao4jlUUX/5jEASBPM+TMUZ5nitJEmVZJtd1FQSBRqPR9FhlGIa8Sg4AWGq7u7uq1WrTqWoAAAAsBsowzIznedObKj3P03g81rNnz3jFHACwlIIg0A8//KDxeHytF5UAAAAwH7hNEjMzmTKL41ij0UhBEGh7e9t2LAAAbkQcx7q8vOQWZgAAgAVDGYYbE8exOp3ON79/tVpVo9FQo9FQtVqdTp0BADAvjo+PZYyR67q2owAAAOCaPNsBsLwmR0Zc11WWZdd+vyAIdPfuXTmOo6IoVBSFHMeR67qKokjn5+e6vLy8odQAAFxfnud6+fKlDg8PuUgGAABgQVCG4UalaaparaZer3ett280Gjo4OJget/wj13W1vb2tarWqV69ezTouAABfbTgcKk1TeZ6nNE1txwEAAMAXcO4MNyrLMq2trV3rbTudjg4ODhSG4SefTExuqmw0GtrZ2ZllVAAAvtmLFy8UBIGMMbajAAAA4Asow3Cj0jRVpVJRqVT65NvUajUdHh5qe3tb4/H4WrdPhmGoTqejWq02y7gAAHyTMAw1HA7ZHQYAALAAKMNw45Ik+eitkr7v66efftLBwYFKpdJXX00fRZF2d3dnGRUAgG9ijFG5XL7WCzoAAACwizIMNy5JElWr1Q+OS+7t7SnPc4VhqCRJvvrjZlkm3/dVLpdnFRUAgG9ycHAgSZRhAAAAC8D0er3rj+IA38gYo0qloizLdHJyIt/3tb6+/t03b7muK9/39euvv37VjZUAAMxKu93Wzs4Ot0kCAAAsCCbDcCuKotBoNFKaptrd3VWn01EYht/9cbMsU57n2t/fn0FKAAC+3nA4lCT2hQEAACwIyjDcqizLNBqNFEXRV+0H+5w4jlWpVD66lwwAgJuWJImePn362ctiAAAAMD8ow7AUJrdL/nEvGQAAtyGKIhljbMcAAADANVCGYWmEYajt7W0FQWA7CgBgxXQ6HXZXAgAALAjKMCwdXpkHANwmY4y2t7cVRZHtKAAAALgGz3YAYFaCINDFxQVPRgAAt8ZxHBljeCEGAABggVCGYSk4jiPP83R6emo7CgBgBbTbbe3t7Ul6OxkWx/HMLoYBAADAzeKYJJZCnudKkkRHR0e2owAAVsDOzo7G47GGw6EGg4HiOLYdCQAAANdEGYalEcexgiDQ/v6+Op2OfN+3HQkAsISq1aqMMcrz3HYUAAAAfAPT6/WY6cfSMMbI87zp97/99huv1gMAvlulUtHm5qYkqVarKYoibo8EAABYUJRhWFqTybAnT54oTVPLaQAAi+zBgwfTabAsy9gPBgAAsMA4JomllSSJJOnu3buWkwAAFl0QBIrjWGmaUoQBAAAsOMowLLUkSRQEgcrl8vTHjDEqlUoWUwEAFk2/31cQBLZjAAAAYAY4Joml5/u+jDHq9/uq1WoqlUoqikJhGOrp06csQAYAfJExRg8ePFCe5xy9BwAAWHCUYVgJnufJcRxlWTZdeDx5hf/169caDAYfvI8xhqMwAICpIAj0ww8/KEmS6VF8AAAALB7KMKw013Wni/avrq40Go3kOI7W19dVLpenE2RXV1c6Pz+3nBYAYFsQBDo8PJTneUqShBslAQAAFhBlGCDJcRy5ritjjCRNJ8iMMXIcR77vazAY6OXLl5aTAgDmQbPZ1N7envI8VxRFtuMAAADgK1CGAddgjFGtVtM///M/c3QSACDp7b8Nd+/ele/7iuPYdhwAAABcE7dJAtfg+7663S5FGABgqigKPX/+XK7rynVd23EAAABwTZRhwBcYY+R5nt68eWM7CgBgzmRZphcvXqhcLqter0/3UAIAAGB+UYYBXzCZCsvz3HYUAMAcGgwG+uWXX3RycjLdPQkAAID5RRkGfIbjOPI8T2dnZ7ajAADmWJIktiMAAADgmijDgM/wfV/Hx8dK09R2FADAnPM8j92SAAAAC8CzHQCYZ3mea2NjQ47jaDAYKAxD25EAAHMqCALKMAAAgAXAZBjwGUmSKE1TdTod3b9/X0EQ2I4EAJhT7JYEAABYDJRhwBdkWaY4jpUkiarVqu04AIA5FUURC/QBAAAWAGUYcA2u68rzPHaHAQA+6fLyUr7vy/PYQgEAADDPKMOALzDGqFQq6cWLFxoMBrbjAADmVBzHevz4scrlshyHh1gAAADzikdqwBc4jqMoitTv921HAQDMuXa7rSzL2B8GAAAwxyjDgC9wHEdxHNuOAQCYc+12W+12W+Px2HYUAAAAfAZlGPAZk90vx8fHtqMAAOaY4zja3d1VFEW2owAAAOAL2PAKfILrunIcR7/99puSJLEdBwAwp6rVqnZ2dpSmKccjAQAAFgBlGPAJeZ7LdV2Vy2XKMADABzzP04MHDyRJSZJwpB4AAGBBcEwS+ISiKBTHsTY3NyVJpVJJm5ubKpfLlpMBAOZBURTKskxZlilNU9txAAAAcE1MhgGfkWWZKpWKdnZ21Ol0VBSFSqWSXrx4YTsaAMCiIAjUarWUZZlc17UdBwAAAF+BMgz4jKIolCSJGo2GxuPxdI8YAGB11Wo13blzZ7ojjOORAAAAi4UyDPiCd/eF5XnOMUkAWHH7+/uKokhZltmOAgAAgG/AiAvwFTzPU7/ftx0DAGDJ+vq6PM9TURS2owAAAOAbUYYBX8H3fZ2entqOAQCwZDgcajgcyvd9lctljs4DAAAsII5JAtdkjJEknvgAwAoLw1BPnz6VJK2trWlra0tZlrE3DAAAYIHwrB64pqIoFMexfvjhB62trdmOAwCw7OLiQs+fP5++WAIAAIDFwGQY8BWSJFGaptre3tbOzo7iONaTJ0+UpqntaAAAC8rlMvvDAAAAFgyTYcBXKopCo9FIw+FQxhhtb2+/9/NBEKharX7wfsYYjlgCwJIplUqUYQAAAAuGyTDgOyRJomazqfPzc4VhqO3tba2trckYo0ePHikMQ0lvnyzdu3dPjuOo2+3q9evXlpMDAGYhyzLbEQAAAPCVKMOA71AUhaIo0v3791UUhfI813g8lu/7qlarCsNQxhjdvXt3esSy1WopTVNupQSAJZBlGTvDAAAAFgxlGPCdsiybHpmcHJUpikLlclmVSkU7OzsqimK6VywMQ21sbCjPc21sbOji4oJiDAAWVL1eV57ntmMAAADgK5her8eiC2DGHMdRtVpVlmVK01RJkrz3857nyfM8pWkq3/d1dXWlN2/esHcGABaEMUabm5taW1vTeDy2HQcAAABfgTIMmAOlUklRFOnp06e2owAAPsH3fe3s7KhSqch1XWVZpjiOeSEDAABgwXBMEpgDURSpXC6r0Wio3++rVqvJ930Nh8MPpsoAAHbcv39fWZYpSRJKMAAAgAVGGQbMiSRJdHBwoKIoVBSFfN/Xq1evdHFxYTsaAECaXpTCjjAAAIDF5tgOAOCtLMsUhqGiKFIcx0qShCIMAObIs2fPVCqV5Lqu7SgAAAD4DkyGAXNkMm3g+756vZ7lNAAA6e2lKJ1OR/V6XcaY6b4wAAAALCbKMGAOGWMUhqHtGAAASUdHR/I8T1mWaTwec0wSAABgwVGGAXPIcRymDgBgDrTbbfm+zwsUAAAAS4QyDJgzpVJJYRhyTBIAblC9Xtf+/r6MMRqNRoqiSGdnZx+8EOH7PpNgAAAAS4YyDJgjlUpF/X5fr169sh0FAJZKo9FQrVZTGIbKskwHBweKokh5nsv3fVWrVRlj9ObNm/fejyldAACA5UMZBsyJydHIly9f2o4CAEvF930dHh4qSRI1Gg0FQaDxeDwtutI0VZ7n6nQ6ajab6vf7Oj09VZqmchwu3gYAAFg2lGHAnCiKQp7nyRijoihsxwGApVCtVnX37l1FUaQ0TSVJcRx/8HZ5nms0GslxHDUaDZVKJT158kTtdpvpMAAAgCXDy53AnCiKQlmWqdVq2Y4CAEshCALdvXtXYRhOi7AvyfNcURSpXC6r0Wjw4gQAAMASogwD5kie56pUKrZjAMBSuHPnjpIk+aYF+MYYRVGk8XjMUUkAAIAlw6M7YI4URaEgCGzHAIClEIbhN72f4zhyHEe7u7tqNBozTgUAAADb2BkGzJEsy1SpVOQ4zjdNMgDAqiuVSjo8PFRRFCqVSt9UiE32h3mepyRJ2BkGAACwZJgMA+bIZG/Yzz//rHa7bTsOACwc13VVKpVUFIWGw+E3F1l5nitNU4owAACAJcRkGDBn4jhWmqba3d2V53m6uLhgSgwArml7e1tRFFFiAQAA4JNMr9fjmiRgDhlj5Pu+PM/T+fm5Tk9PudUMAP7AcRz5vj+9gGR/f1+j0ch2LAAAAMwxyjBgzhljFASB8jzXo0ePmBIDsLLu3bun4XCoq6srVatVdTodlctl5XkuY4zyPFccx3ydBAAAwGdRhgELIggCJUmiJ0+e2I4CALeu0Whof39feZ7LcRxlWTbd6wUAAAB8DXaGAQsijmNVKhWVy+Vvuh0NABbZ1taW4jhmFxgAAAC+G7dJAguGvWEAltnkNsh37ezsyPM8ijAAAADMBJNhwAJxHEdJktiOAQA35vDwULVaTWdnZ6pWqyqXy8qyjIlYAAAAzAyTYcACMcYwGQZgafi+L2PM9H9XKhVVq1WNRiM1m00ZYzQejxVFkcWUAAAAWDZMhgELhjIMwLJ48OCBsizT6empyuWyWq2WwjCc3goJAAAA3ATKMGCBvFuE+b6vvb09DYdDnZ2dyXEctdtt1et1ua6rNE3V6/V0dXVlMTEAfJznedOj3xsbGyqKggX5AAAAuBWm1+sxZgIsiFKppPPzc52fn2tzc1Nra2tyHEcvX75Uu92e7tYpikLGGHne2777+fPnGo1GltMDwFvNZlP7+/tKkoQ9iAAAALh1lGHAAjHGqFKp6PXr19rc3FRRFMqyTOVyWcYYjUajD45R+r6vPM/16NEjS6kB4F9VKhUdHR1Nj0MCAAAAt41jksACKYpCeZ5rf39fYRgqTVNJUhiGn1yuPynJAMA2z/O0vb2tJEkowgAAAGANZRiwYKIoUhRF7xVfn3tS6bquut3ubUQDgA8EQaAgCNTpdNRoNJQkCcvxAQAAYBVlGLBgvvY2Sdd1eeIJ4NZVKhUdHBzIdV3lea48zzUcDm3HAgAAACjDgGVXFMVXF2gA8K1KpZIODw/leR5TYAAAAJhLlGHAEnJdV8aY6fFJ13WVZZnlVACW3WQ5fhzHGo/HtuMAAAAAH0UZBiyhSqWiwWCgUqnEjW0AbsXGxoY2NzcVRRHlOwAAAOYaZRiwZBzHUZIkevr0qe0oAFZAs9nU9va2HMfReDzmWDYAAADmnmM7AIDZchxHo9HIdgwAK2J/f195nisMQ4owAAAALATKMGDJTKYzAOA2nJ6eKggCOQ4PKQAAALAYeOQKLCHXdW1HALAizs7O9OzZM5XLZdtRAAAAgGthZxiw4FzXnZZfSZKoKAp5Hn+1Adye4XCoJEm4uRYAAAALgckwYIEFQSDP83R2dqarqytVKhUFQaCrqyvb0QCsmMFgwFFJAAAALATGR4AFFQSB4jjW8+fPlee5JKnb7coYoziOLacDsEr29/fVbDaVpqntKAAAAMAXUYYBC+zy8nJahElvj0kCwG0yxqjdbms8Hr/39QgAAACYV5RhwAIrlUq2IwBYcUVRqCgKdoUBAABgYbDcA1hQeZ6rUqnYjgEAyrJMxhjbMQAAAIBroQwDFtSkDOMJKADb+v0+t9gCAABgYVCGAQsqz3NlWaajoyPbUQCsuNPTU/m+z22SAAAAWAg8agUWWBzHqlarcl3XdhQAKyxJEp2cnCgIAttRAAAAgC+iDAMWmOd5Go/HLK4GYN35+bnCMJTv+7ajAAAAAJ9FGQYsMMdx1O12bccAAEnSq1ev5Hke06oAAACYa5RhwAIyxigIArmuq36/bzsOAEj61+OSLNMHAADAPKMMAxaM4ziqVCrq9/v65ZdflKap7UgAMHV1dUUZBgAAgLnGo1VgwXiep5OTE52fn9uOghXSbrclSZeXl1ZzYP5lWaY0TeU4jvI8tx0HAAAA+ABlGLBgXNfVYDCwHQMrZn9/X1mWyfM8nZ2d2Y4DAAAAAN+MY5LAAnFdV0VRKIoi21GwQowxkqQwDLW5uckROHxRlmXTPzcAAADAvOEZDbAAHMdRqVRSnud69uyZ7ThYMY1GQ1mWqSgKpWmqra0tnZ6eynVdBUGg0WiknZ0dNRoNRVGkp0+fqlqtqtPpKAxDBUGgfr+vq6sr278U3JIwDFUul23HAAAAAD7K9Hq9wnYIAJ83KRPevHljOwpWzJ07d1Sr1RSGofI8l+M4CoJAnucpz3PleS7f9xVFkZIkked5chxHrusqSRIZY1QUhXzf19OnTzUajWz/knAL1tbWtL6+rjiObUcBAAAAPsBkGLAAiqJQrVZTp9NRt9u1HQcrotPpqFKpvFdg5XmuMAzlOI6KolBRFArDcPrzSZLIdV2laaosy977eO12mzJsRdRqNRUFr7UBAABgPrEzDFgASZJIknZ3d1WpVCynwapot9tK0/SjP5fn+SfLjizLPijCsixTo9Fgj9SKaDQa069bAAAAwLyhDAMWSJIk703hADfJ933leT6TjzUpz7a3t2fy8TDfsiyT4/AQAwAAAPOJR6rAgnBdV2/evOHoEW7N5CjkrMRxrE6no3v37qler8/s42L+dLtdbh0FAADA3KIMA+acMUbGGLmuy1QYblVRFDM91lgUhUajkYwxOjw85MjvEru4uJDv+7ZjAAAAAB/Fy7bAHJvc2lcUhfr9Pjt4cGt8358WsbM2OXo5qyOYmD+znioEAAAAZokyDJhjjuPo2bNnGg6HtqNghQRBoKOjo4/eCDkLrutqNBopiqKZf2zMh8nUn+d5n7yEAQAAALCFY5LAHMvzXKVSyXYMrJByuax79+4py7Ibm0QsikKlUmmpdkoZY7S2tqb19XXbUebC1dWVXr16JWOMyuWy7TgAAADAe5bnmQgA4Lt4nqd79+4piqIbmQibmNw0+OOPPypJEg0GA6VpqjAMNRgMrv1xgiDQ2tqazs/PP1rclUol7e3tKc9z9Xo9hWGoMAw/eXzPGKP19XXV63UVRaE4jpWmqYwxKpVKKpVKchxHxhgVRaEsyzQYDGSMUbvdVp7n02Ol5+fn3/abs0Surq50dXWl3d1dNRoNJgEBAAAwNyjDgDkSBIGCIFCWZcqyTK7rynVd27GwZCqViqrVqkqlkuI41vn5uYqi0Obm5o0djfyjJEmUpqkcx1G9Xp9eEtHtdnV8fPzJ9/N9/4MJrCiK1O1233s7Y4zu3r2rPM/lOI42NjbkOI5c11WSJNO/Y5PCKwgCNRoN5Xk+/fVP9qZNyrPJ+0wuFjDGqNFoTDO8+7kow/7V69evVS6XFQSB4ji2HQcAAACQ6fV6bLgFLHMcR+VyWVdXV3rz5o2CIFC9XtfOzo6Gw6EeP35sOyKWRLvd1u7urtI0VVEUchxnutfJ8zyNx2Nri+0nE1hRFOnk5GR682Sr1dLa2prK5bKKolCapkqSREVRyPd9OY6j4XCoq6ur6WTZ1taW2u32R6eRJtNd736bfNxZLH2v1Wr661//eiul4qJwHEf379+X4ziK45jl+gAAALCKMgyYA+VyWW/evNHV1dV7Pz7ZF8bxIsyC53n68ccfFYbhB4WX4zhyHGculp17niff95VlmTzPU5Zln51Y8zxPxhh5njc9drm2tqbxeGyldCmXy3r16pX6/f6tf+55ZozR1taW1tbWppOBlGIAAACwgQX6wBzI81y+73/w41EUUYRBklStViVJ9Xr9m97fGKNKpaI8zz86+ZXn+VwUYZKUpqnG4/H0+y/tMJtMio3HY0lSs9n87G6wm5Ykifb29jji/AdFUej4+Fi//vqrxuOxyuXy9NZJAAAA4DYxGQbMAcdxFASBHj58yKQEPrCxsaHt7W3leS7XdXV8fKzT09Nrv3+5XNbR0ZFc11Ucx+xtugVBEKjX6312/9mqcxxHf/7znzUcDvm6BwAAgFvFAn1gDkymde7cuaOnT5/ajoM54LquDg8PVa1WVRTFdH+W9LYcc11XFxcXnyy2JsvdG42Gms3mjd8Qifflec7U02c4jqO7d++yPwwAAABWUIYBc2CyxHtyFA7Y2dlREAQajUYflAVJkqjRaKjT6ej169e6vLx87+cbjYYODg6mtx9+bEcYblaWZZRhn1Aul3Xnzh0VRcGUIgAAAKygDAMs8jxPnufJdV2dnp7q/PzcdiTMgd3dXdXrdYVh+NGfT5JE0ttdWbu7u9MbIWu1msrlsiRRgFlWFIXyPFe9Xp/ecLnqXNfVxsaG1tbWFMfx3OyoAwAAwOqhDAMsMcYoCAI9e/ZMcRxPCw7AGHOtIivPc4VhqJ2dHaVpOl04z7Gz+ZCmqTY2NlayDPM8T+vr62o0GnJdV8YYOY4zveiAP6MAAACwiTIMsCQIAsVxrOFwaDvKzBhjtL29rVqtJtd1laapTk5OPloGTKaYwjBcqt+DWTg/P9fa2pqSJPliaZDnOb9/cypNU1UqFbVaLV1dXdmOc2uazab29/eVpqmyLJtOgFGAAQAAYF5QhgEWBEGg8Xi8dDfNbWxsqNlsKk1TJUkix3F0cHCg4XCo4XCo8Xis8XisjY0NbWxsKMsyua6r4XCo58+f244/ValUVCqVNBwOb3ViLwgCNZtNra2tKYoiyoMlEEWRdnd3NRgMVuYCg729PY7pAgAAYK5RhgEWuK6r4+PjpVse7bquiqKYPunP81xpmioIApXLZbmuK8dxpsf7JmXP5CjVPJQFnU5neuxwd3f3owvqb8ra2po2NjY0Go3m4vcC3y/Pc2VZpv39fT1//lzlclmlUknS26JsPB5bTjhbQRBc+5gvAAAAYAtlGGBBnucqlUpLV4b1+3212+0PfvzdRdnGmA8mnrIsm07L3TRjjKSPH9kKgkA7OzvTqZY0Tae3Op6cnNx4tqurK7XbbYqwJRPHscrlsv7mb/5GaZpOi6JJeXx2dqaLi4ulmARstVosxgcAAMDcowwDLCiKQqVSSf1+33aUmeh0Oup0OiqXy18s+D72hD/Pc7VarZmXYUEQaGtrS9Lbws1xHDWbTTmOoziOdXx8rF6vN33b+/fvK47jaVkxmWCb7O/qdrszzfdHlUqFImxJRVGkKIo++HHHcbS+vq5ms6nHjx9bSHZ9nufp8PBQ1WpVYRjq+Pj4vX2AQRBoY2Nj6abdAAAAsHwowwBLFmEKpFwuK8uy6d6sSqWiw8NDjUYjvXr1Sp1OR67ran19XVEUffMi9yRJ1Ol01O12P1oYfKutrS1Vq9X3jmxNbrJzXVf7+/tKkkRhGOru3btKkuSDqZaiKKY3NlYqFZ2ent7YHrFarbYQfy4wO3meK4oiVavV6YUS88h1Xd27d09FUWgwGMjzPB0cHGg8Huv8/FxFUejg4EBxHPNnGAAAAHPP9Ho9HrUCt8gYo0qlol9//fVWl7N/DWOMDg8P1Ww2dXl5Kdd1Jb09BrmxsSFJ8n1/etvhu0e/vpXruiqXyxqNRjo7O/voDZRf6969ezLGfHLaynXd6a2erut+dqrNGCPf9+V5nv7v//2/H32byT60yccuiuLavy9BEOiHH36YlnVYLZ7nqSgKPXr0yHaUDxhj9MMPP0jSB1+zPM+T67oyxihNU45IAgAAYCEwGQbcMtd1NR6P57YIk6R6va5KpaLxeKxGo6EkSeS6rmq1muI4VpIkM58AybJMw+FQnudpf39fxhiNx2NlWaY8zzUYDKZHGv/IGKNOp6NSqaTXr19Pf6xcLn/2yFaWZYqi6ItFmKTpxQCf+jU7jqOff/5ZURQpz3NVKhUVRaHRaCTp7TG5y8vLj07+OI6jo6MjpmpWWJqmKpfLWltb08XFhe0479na2pLjOB+d2qQAAwAAwCKiDANumTFmpkcBb8L6+rqyLHvvie6kEJtMWd1UaTP5nMYYeZ4nz/NkjFGz2ZQxRldXVx+8z/7+vmq1mhzH0eXl5bTEy/P8iznzPL/29Nbk4oPJkc531Wq1aW7XdTUcDqe/BuntjZmTI5fvcl1Xd+7cmU7YYXXFcazt7W0Nh8O5+hrR6XTmKg8AAADwvSjDgFvm+/7cTX78URAEHy1mbnO5+x/LoSzLtLu7q8FgMM1Rq9V0586d6aJ73/fVaDQ0Ho+1tbU183KpKAqNx2Pt7OzIGKPhcKg0TdXpdKaTYO9O/E1+DUEQqNfr6fj4WNLbQrRWq6ndbqvZbCqO46W7WRRfL89zxXGsw8ND/frrr7bjSHq7N1DSdx+DBgAAAOYJZRhwi4wxkjT3UxbdblftdnuubjbM81xZluno6EjdbldpmmpnZ0dxHE9LryzLtL6+rnq9/sljXd9rMt21sbGh7e3t6a4kY8wnj746jqNer6ednR01m015nqcsy5RlmUajEUcjMTU5Lvmx6UMbqtXqXH0dAAAAAGaBMgy4Ya7rynEc+b4vY4wuLy9tR5L0tpirVqvv7bW6c+eOKpXKjRVJ3yuOY3mep/X1dTmO88H02ORmvps+ijr5PNc1Ke4mN3PO4+8t5kccx9rZ2dFwOLQ+Mdhut5kKAwAAwNKhDANuiOM4KpVKSpJEYRjq2bNncl33owvUbbhz547K5bKMMQrDUG/evFGtVpv72wy/dPRxHqdYWDKOr5HnuZIk0eHhoR49emTt7+Pa2pqCIPjsJRQAAADAIjK9Xm9+n/UCC6xUKuns7Gxu94P99NNPiuN4evPhZNm87UkUAG+VSiXFcaznz5/faMm7sbGher2ufr+vq6srFUWh7e1ttVqtuS/HAQAAgG9BGQbckD8uTZ83m5ub01viJjcgMr0EzBff9+X7vi4vL/XmzZuZFlOu6+ro6Eie5ylN0+lxbunt7bEU4wAAAFhWlGHADTHGqFKp6OTkROfn57bjfCAIAv3www/TfWEA5pMxRkEQKMuymR2brNVqOjg4mO6xAwAAAFYJO8OAG1IUhcbjsTY3N1UqlfTq1Svbkd6zvr7OJBiwAIqiUBRFKpfLajaburq6+qaP4/u+6vW6Op2OSqWSoiiayx17AAAAwE2jDANu0KQQazab6vf76vf7tiNJejsV1m63WYwNLJAsy1Sr1b6qDHMcR51OR2tra9PjkHmeMxEKAACAlUYZBtyCOI7///bupaeNpA3A6NvubtsYDMgBBWKQsmA2+f+/JhKRghQJCXIRicF2d7u/BV+YyW2AEMBMnbM0jV0bL/yo6q3Y3d1dmhg2Go2iqiqDseEJWSwW0e/3r30uy7LY3NyM0WgUvV7v6jZTM8AAAOCSGAYPoG3bKIoiOp1OLBaLx15ObGxs+GEMT0zTNDEYDKLb7f7y+zscDmM8HsdisYi6rmMymTzwKgEAYPmJYXCPvg6+zvM8jo6OliKERVwenbIrDJ6eqqpiNBrF8fHxN6+XZRkvXryIlZWVmM/nZoEBAMC/EMPgnpRlGd1uN96/fx8nJyePHsJevnwZZVlGXdfR6XQiyzJBDJ6Ypmlia2sr1tbWvnm9LMuoqsocQAAAuAExDO5BURSRZVm8fv16KW5sXF9fj8FgENPpNLIsi8lkIoTBE7RYLH569LGua99pAAC4ITEM7kG3243Dw8OlCGGrq6sxHo/j4uLi0XenAXfnewwAAHfTeewFwH9NURQxn8+XakB927Z+QAMAAEDYGQa/5evNkHmeR9u2VzO4Ii6H07958+aRV/i32Wx2tTYAAABInRgGt9Tv92M+n8fHjx9jMplElmXRNE00TROvXr2KiIjz8/NHXuXfdnZ2luK4JgAAACwDMQxuKc/zODo6iqZpfvjb8fFxfP78+UHXk2VZZFn2wzHIoiji+fPnsba25oY5AAAA+D8xDG7p67HIn8Ww09PTe/3sLMtibW3t6ojmaDSKXq8XbdtGXdfx9u3bGA6H0e/3YzgcRl3XQhgAAAD8gxgGt5BlWbRtG1VVPejnlmUZ29vbsbGxEU3TRNu2ERHRNE18+fLlKpL99ddfMZ/PY7FYxHQ6NTQfAAAAviOGwS2UZRmfPn160M8cDoext7cXVVXFxcXFVQj7pzzPI+JyVtnPdqwBAAAAl8QwuKFOpxNFUcTJycmDfu54PL52l1dd1zGZTOwEAwAAgGuIYXBDq6urEXG5O+xP7L7q9/sxGAyiaZo4Ozv76Y6vLMsiz/MbRS4hDAAAAK4nhsENfZ3V9ezZs3j37t1vv0+e57G3txeDwSDquo4sy2JnZydOTk5iNpvFeDyOLMviw4cPMZvNHHsEAACAP0gMgxs6Pz+Pfr9/55lh+/v7UZZlnJ+fX73W6XRia2sr8jyP2Wx2Fd2KovjmOQAAAOBuxDC4hbZtY2trK+q6jtlsduv/7/V6sbKy8kPgWiwWP7zf11sh7QwDAACAPyc7Ozv7cVAR8FNZlkVZlpHneRwfH8fZ2dmtZnUdHBxE27ZR1/U9rhIAAAD4FTEMfkOe51EURXQ6nTg8PIyqqq59fn9/P3q9Xkyn0wdaJQAAAPC9zmMvAJ6ipmmuhtuvr69f+/zm5qYQBgAAAEtADIM7aNs2yrK80XO3OU4JAAAA3A8xDO5gsVjE6urqvz5TFEVsb2+LYQAAALAExDC4g6ZpotfrRVH8+mLW3d3daJrG0HwAAABYAr/+BQ/cSFVVcXBwEPP5PE5PT2M6nUaWZTGbzaLb7cZwOIzJZPLYywQAAADCbZLwR2RZ9s0NkxGXkawoiqiqyq4wAAAAWBJiGNyTPM8NzgcAAIAl45gk3JOmaR57CQAAAMB3DNAH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YhgAAAAAyRDDAAAAAEiGGAYAAABAMsQwAAAAAJIhhgEAAACQDDEMAAAAgGSIYQAAAAAkQwwDAAAAIBliGAAAAADJEMMAAAAASIYYBgAAAEAyxDAAAAAAkiGGAQAAAJAMMQwAAACAZIhhAAAAACRDDAMAAAAgGWIYAAAAAMkQwwAAAABIhhgGAAAAQDLEMAAAAACSIYYBAAAAkAwxDAAAAIBkiGEAAAAAJEMMAwAAACAZ/wMcV1hvjgcaQA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5389341" y="8281020"/>
            <a:ext cx="61320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5317333" y="784887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Buffer e Simulação</a:t>
            </a:r>
            <a:endParaRPr lang="pt-BR" sz="1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0" name="AutoShape 12" descr="data:image/png;base64,iVBORw0KGgoAAAANSUhEUgAABMMAAAdGCAYAAAAEfG3NAAAAOXRFWHRTb2Z0d2FyZQBNYXRwbG90bGliIHZlcnNpb24zLjUuMCwgaHR0cHM6Ly9tYXRwbG90bGliLm9yZy8/fFQqAAAACXBIWXMAAAsTAAALEwEAmpwYAAEAAElEQVR4nOz9SWws+54n9n1jjsh5IJPzfIZ76zVQ6EU11IAhWK2GLlQGNFjy6wupJDegMiChBWvjlQHvvDCgVQOypMWzvXBBunq9aDQE2biyZMmuTaFLsKFu1zvnnoEzmWSSOU8xhxenMurwHJInk8zMiMz8foCHdw+HzB/JHCK+8fv//kKr1QpARERERERERES0AMSoCyAiIiIiIiIiIpoW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IZhRERERERERES0MBiGERERERERERHRwmAYRkREREREREREC4NhGBERERERERERLQyGYUREREREREREtDAYhhERERERERER0cJgGEZERERERERERAuDYRgRERERERERES0MhmFERERERERERLQwGIYREREREREREdHCYBhGREREREREREQLg2EYEREREREREREtDDnqAoiIiIiI4kqWZSiKgiAI4DgOPM+LuiQiIiJ6JoZhRERERESfEQQBkiRBlmV4noeTkxOIooj19XXIsgzLsqIukYiIiJ5BaLVaQdRFEBERERHFgaqqkGUZvV4PzWYTjUYj/JwgCNjd3YUkSXAc597vlyQJANhBRkREFGMMw4iIiIiIACiKAt/3cXJy8mCYpaoqDg4O4DgOfN9HEAQQBAGiKEJVVZimCVEUoSgKHMeB67oIAh5uExERxQnDMCIiIiIiAMlkEu/evYPruo9+naZpKBaLMAwDoijCdV30ej3U63XYth1+TaFQQC6Xg+d5cF2X3WJEREQxwTCMiIiIiBaeoigwTRPn5+djvV1RFJHNZrGysgLbthmIERERxYAYdQFERERERFGTZRnVanXst+v7Pur1Oi4vLyHL3LuKiIgoDhiGEREREdFCEwQBANDv9yd2H+12G5IkQRR5+E1ERBQ1vhsTERER0UKTZRntdnui9xEEAcrlMjRNm+j9EBER0bcxDCMiIiKihSbLMmq12sTvp9FooNvtQlXVid8XERERPYxhGBEREREtLEmS4HneRJdIfu7y8hIAoKpquDyTiIiIpothGBEREREtLFmWcXt7O7X78zwPh4eHsCwLmqYhmUxysD4REdGU8Z2XiIiIiBaSIAiQZRnNZnOq9+t5Hk5PTwEAuq5jb28PrutOtQYiIqJFxs4wIiIiIlo4giBA0zRUKhX4vh9ZHaZpotFoQNf1yGogIiJaNAzDiIiIiGjh6LqOZrM51SWSDymXy+j1etB1HZIkRV0OERHR3GMYRkREREQLRdM0tFotXF1dRV1K6OzsDNVqFbIsQ9d1DtcnIiKaIKHVagVRF0FERERENA2KosDzPBwfHyMI4nkYXCwWUSqV4DgOHMeJuhwiIqK5w84wIiIiIloYqqri7OwstkEYAFSrVbx//x6O48AwDCQSCYgiD9uJiIjGhe+qRERERLQQJEmCZVkzsXOj67o4OTnB7e0tJEmKdXhHREQ0axiGEREREdFCEEUR/X4/6jJGkkql0O/3GYYRERGNkRx1AUREREREkyLLMkRRDLurqtVq1CUNTZZlJBIJdLvdqEshIiKaKwzDiIiIiGgu6boOx3Fwc3ODXq8H27ajLmkkKysrHKBPREQ0AQzDiIiIiGjuqKqKfr+P09PTqEt5ElVVkclk0Ov1oi6FiIho7nBmGBERERHNFUEQIMsyLi4uoi7lyQqFArvCiIiIJoRhGBERERHNDUEQoOs6KpUKPM+Lupwny2azM10/ERFRnDEMIyIiIqK5IIoiDMPA7e3tTA3K/1IymYQgCPB9P+pSiIiI5hJnhhERERHRXNB1HZeXl2g2m1GX8iyKojAIIyIimiB2hhERERHRzFNVFa1Wa+aDMABotVqQZV6zJiIimhSGYUREREQ000RRhCzLuLq6irqUsRAEIeoSiIiI5hrDMCIiIiKaWYOB+RcXF3MzcN73fQRBwFCMiIhoQhiGEREREdFMGgRhNzc3aLVaUZczNkEQoNFocKkkERHRhDAMIyIiIqKZoygKDMPA1dUVbm9voy5n7CzLYmcYERHRhPByExERERHNDFmWoSgKTNPEyckJHMeJuqSJSKVS3FGSiIhoQhiGEREREVGsDQbkK4qCdruNq6srdLvdqMsaO0EQkMlksLy8DEmSYFlW1CURERHNJYZhRERERBRLoihCURSIooibmxs0m024rht1WROzt7cHRVHgui5M04y6HCIiornFMIyIiIiIYkUQBCiKAkmScHNzg3q9vhBLBnVdn8uONyIiorhhGEZEREREsSEIAgzDQL1eR6VSWYgQDAA0TVuYn5WIiChqDMOIiIiIKBZEUYSu67i6ukK9Xo+6nKkqlUrwPC/qMoiIiBaCGHUBRERERETAp2WCFxcXCxeEFYtFJJNJ2LYddSlEREQLgZ1hRERERBQ5TdPQbDbRarWiLmWqlpaWsLS0xIH5REREU8QwjIiIiIgipWkaXNdFuVyOupSpEQQBm5ubSCaTME0TQRBEXRIREdHCYBhGREREtMAMw4AgCOj1epHcv6ZpsG0bJycnCxMICYKAnZ0dqKqKfr8fdTlEREQLhzPDiIiIiBaYKIpotVpQVXXq961pGizLWtggzLKsqMshIiJaSAzDiIiIiBZcs9mcehimqio8z8Pp6enCBGGSJGFvb49BGBERUcS4TJKIiIhoQQmCgCAI0O120ev1oKoqXNeF7/t3vkYURQiCAN/373zuqRRFAQAcHx8vTBCmqir29vbg+z6DMCIioogxDCMiIiJaUIIgwPM8BEGAk5MTrK2tIZFIhGHVIABzHAeu60LTNACA53lwXfdJQZYgCFAUBR8+fIDneWP9eeIql8thdXU1/D0SERFRtBiGERERES2oQRgGAL7v4+LiIvycKIoIguCrwCuZTCKdTiOfz6Pf748ciCmKglqtBsdxnv8DxFwqlcLq6iokSYJlWWPpqiMiIqLnYxhGREREtMAeCmge+ni320W324XjOFhaWoJpmiPdnyzLqNfrI9c5a7a2tpBMJmHb9kIEf0RERLOEYRgRERHRggqCALL8tMPBarUKTdOQyWTgeR48z4Pv+9/sFBMEAbZtP+k+Z0UqlUIymUS/34+6FCIiIroHwzAiIiKiBeX7PhRFCQfpj+ry8hKNRgPpdBqJRAKapkEQBJimee/tqao69wGRYRjY2toauWOOiIiIpodhGBEREdECGwRiT+3W6vV66PV64b9LpRKKxSI8z4MkSQAQ/ne3270zl2zeSJKE3d1dzgcjIiKKOYZhRERERAtMFMWx7upYqVRQr9ehKAocxwl3j1yE2VmKosD3/YXZJZOIiGhWMQwjIiIiWlCSJMG27bGHN47j3Am+5n1GGBEREc0WhmFEREREC0IQBEiSBEmSIIoiBEHA9fV11GURERERTRXDMCIiIqIFoGkaRFFEp9NBu90OB7xblhVxZfNDluUnbURARERE08UwjIiIiGjOSZIE3/fx7t27qEshIiIiipwYdQFERERENFmSJKFer0ddxtzr9/uQZV5rJiIiijuGYURERERzTpZldDqdqMuYe57nwXVdiCIPsYmIiOKM79REREREc0zTNPT7fc4Gm5JutwtJkqIug4iIiB7BMIyIiIhoDsmyjEQigW63i5OTk6jLWRi3t7dQFCXqMoiIiOgRHGpARERENGdkWYYkSTg+Pka/34+6nIViWRY8z4MoivB9P+pyiIiI6B7sDCMiIiKaI4qiQFEUnJycMAiLiGmanBtGREQUY+wMIyIiIppxkiRBlmXIsoxWq4Wrqyu4rht1WQuLHWFERETxxjCMiIiIaAYJggBZliGKIgRBwM3NDRqNBoOYGOAAfSIionhjGEZEREQ0Y0RRhK7raDQasCyLIVjMJBIJLlElIiKKMYZhRERERDNEEATouo7z83O02+2oy6EvDHaSDIIg4kqIiIjoIZzsSURERDRDNE1DtVplEBZTgiAwCCMiIoo5hmFEREREM0JVVZimiUqlEnUp9ADHcTgzjIiIKOYYhhERERHNAFVVAQBnZ2cRV0KPCYIArutCFHmYTUREFFecGUZEREQUY4Nh+Z1OBxcXFxyUPwP6/T4UReHfioiIKKYYhhERERHF1CAIOzs7Q6fTibocGlKv10M+n4+6DCIiInoA+7eJiIiIYmgQhJXLZQZhM0YQhKhLICIiokewM4yIiIgoZmRZhqqqOD09RbfbjbocGkE+n8fS0hJM04y6FCIiInoAwzAiIiKimBAEAaqqwvd9HB4ewrKsqEuiEWSzWaysrKDf7yMIgqjLISIiogcwDCMiIiKKCV3XUa/XUalUGKbMGEmSsL6+DtM0+bcjIiKKOYZhRERERFMkCAJEUYQofhrd6vs+BEGAJEno9Xq4vr6OuEJ6Cl3X4Xked5AkIiKaAQzDiIiIiCZMlmWIoghJkiAIAkzTRK/XQxAEMAwDjuOg0WigXq9HXSo90SDcJCIiovhjGEZEREQ0QYqiQBRFVKtVdLtdDlafQ7IsY2NjA7ZtR10KERERDYFhGNEzyLIM13WjLoOIiGJKkiQoioIPHz7AcZyoy6EJUBQF29vbcF0XnudFXQ4RERENgf3cRE8giiIMw4AoilBVNepyiIgohkRRhKZpOD8/ZxA2p1KpFF68eAFBEPg3JiIimiEMw4hGJAgCdF3H5eUlLMvijlFERHSHIAhQVRW6ruP8/BztdjvqkmgCZFnG1tYWTNNkEEZERDRjuEySaESKoqDRaMAwDBiGAcuyHvxaURQhyzIcx2FoRkQ05wRBgKIokGUZ9Xodt7e3XEo/x1ZWVuC6LnePJCIimkEMw4hGIEkSJEnC9fU1tra2IEkSEokEAMB1XTiOc+egWNM0mKYJVVXhum64m5jv+wiCAEEQwPd9zhghIppxsixDVVU0m01cX1/zdX3OqaqKTCaDXq8XdSlERET0BEKr1WK7CtEDBuHX5/8+Pj6GaZphB4Bt2xBFEdlsFisrK/A8D7ZtQ1EUuK6L09NTvHz5Er7vo1KpwDRNKIoCwzCgaRp0XQ+7x9hBQEQ0e2RZhqIoODo6erRbmObH7u5u+N5NREREs4dhGNEDRFGEruuoVCphIFar1R4NrERRxMrKCnK5HADg48ePQ22znk6nUSwWkUgk4DgOPM+DIAgMx4iIZkAikcDR0RFM04y6FJqCzc1NJJNJ/r2JiIhmGMMwogfouo6bmxvUarWRv1fTNPi+P/IVY1mWsbq6ym4xIqIZIQgCDMPAmzdvoi6FpmBjYwOpVIpBGBER0YzjzDCie8iyDM/znhSEAXjyMhnXdXF+fg4AWF5eRj6fn4kwbLBkVBRF2LbNYcJEtDCCIIAoihAEgRulzDkGYURERPNDjLoAorgYDD8eLE9UFAXJZDKyeprNJkRRvDOzLI4G88/6/T4qlQp0XY99zURE4+R5HlRVjboMmqCtrS0GYURERHOEYRgRAMMw4HkeTNOEpmkAANu2sby8HFlNtm3j5OQEmqZBEITI6vicIAjhoGhN08KZKe/fv8f5+Tnq9Tqur6+hKErUpRIRTY3v+9B1PeoyaAIEQcDOzg4Mw2AQRkRENEe4TJIWnqIo6Pf7ODk5AQDs7e1BlmUIghD5gW+/38ft7S2KxSJs24bneSN9vyx/eooPlloKggBJkhAEQbi0RxT/KhP3PA++74e7aCqKcudrPc9Dv9+HZVnodrvodrtfLYlsNptYXV2FKIpcLklEC8HzPKyurkLTNDQajaE2TqH4E0UROzs7UBSFu4QSERHNGQ7Qp4Wn6zrOz8/R7XYBfBp+v7+/DwA4Pz9Hu92OsjwAQD6fR6lUQhAEsG37zlwaWZbDUMv3fQRBEIZgoiii3+9D13V4ngdJktDtdiFJEmRZhm3baDabYUiWy+Wgqiq63S6azWb4OUEQwtseRqFQwPLycuRhIhHRtAwuIsiyjHq9jqurq6hLomdQVRU7OzsAwHCTiIhoDjEMo4VnGAYODw/vHOwOAqY4HQALgoDl5eWwS8z3/TD06nQ6aDQaSKVS0DQN1WoViqLAcZwwDFMUBaZpjrzD5VNrPTg4gCAIsfodEhFNg67raLfbuLy8jLoUeoJUKoWtrS3Ytj0Tm9gQERHR6BiG0cK7LwyLs3Q6jeXlZciyDNd1cXx8HMvliLIs4/Xr1+h2u9xhjYgWTiKRwOHhIZfXzZhisYhSqQTLskYeTUBERESzgzPDaOEFQRCbAfXDaLfbsVi6+S2u66LRaMAwjKl0oxERxYnrushkMri5uYm6FBpSqVRCoVBAv9/nRRwiIqI5x90kiWhiKpUKNE2DJElRl0JENFXcYXK2yLKMpaUlmKbJIIyIiGgBMAyjhcddDyfHcRwcHh5C07Q7u1YSEc27IAigKErUZdCQCoUCHMdhEEZERLQgeHZKC08URSwtLUVdxtzq9/thh9gsLUclInouXmiZHYVCgcPyiYiIFgjDMFp4/X4fhUIBqqpGXcrcqlaraDQaDMSIaGGIoshwZUYUi0X4vs/wkoiIaIEwDKOFJggCFEWB4zg8CJ6wq6srtFotJJNJyDL37iCi+SYIAvr9ftRl0DeoqopSqcSNXoiIiBYMz0hpoamqimaziaurq6hLWQjX19dQFAWiKMIwDHiehyAIeBJCRHNHkiR0u92oy6BHCIKA7e1tXhAjIiJaQAzDaKFJkoSlpSUIgoByuRx1OXPP932cnp4CAHK5HGRZRiqVCrvziIjmwWBjFtM0oy6FHrG1tQVRFGFZVtSlEBER0ZQxDKOF1uv1IEkSUqlU1KUsnEajAQBoNpt48eIFXNflLl5ENBdkWUaz2Yy6DHrAoCNM0zQGYURERAuKYRgtPEmS0Ol0oi5jYTmOg+vra6yuroZhmOd58H2f3WJENHNkWYYkSahWq1GXQg/Y3NxkEEZERLTgGIbRwhNFkWFYxGq1GprNJgRBgCAISKfTyGQySKVS4RyXwec8z4PjONyljYimThQ/7Tt033wpURShKAoEQcDR0RFfo2JqfX0diUSCS1iJiIgWHMMwWniCIHBwbgx4nhf+d61WQ61WgyAIkCQJgiCEXWKGYWBjYwO6rsPzPC6vJKKJEwQBuq4jCAIEQQBZluG6LlzXhSRJEEURgiCgWq2iWq3yPSWm8vk8MpkMd/kkIiIihmHzRpZliKII27ajLmUmyLIcdhtR/ARB8FV3Rb/fx4cPH5BMJpHNZpHNZuE4Tvg3HJysEhE9lyiKkCQJiqKgXC6Hsw5FUUQ+n8fS0hJarRaazSZ6vV60xdKjdF3H6uoqgzAiIiICAAitVotnjTNOlmXoug7f98Or06Zpwvd9hjzfkEgkcHR0xOUSM0yWZayvr0PXdQiCAEVR0Ov1+NgnoieTJAmapsF1XXS7XdRqNb5PzDBRFMONWvjeQERERAA7w+aCrusol8twXReFQgHtdhv5fD4c4ssusYd5ngdVVXmSM8Nc18Xp6Wn479XVVaTTaZ7wENGT6bqOo6MjdhHNAUEQsLm5iSAI+L5AREREIYZhc8C2bSwvL0OSJFxdXaFWq6FarUIQBLx69QqSJPEA8BGDgcg0H3zfhyAIUZdBRDNq8PrBIGz26bqO7e1tBEHAC4NERER0B8OwOTA4wBMEASsrK7AsC91uF0EQ4OrqCisrKwsVhg2Grt+3k5cgCHfmSQVBAEmSplkeTdjNzQ0ymQwSiQRs2+aObkQ0ElmWucPwDFMUBblcDqlUCrqu832AiIiI7sUwbAYJgnBnB8TB0HxJksJBvwPNZhOrq6sL0x02mPNiWRYMwwh/5sFuX4O5aoNdwIIggKZpEVdN4xQEQThgf29vj/PDiGgkiqLg7Ows6jLoCVZWVlAoFMLZYNzUgIiIiB7CMGzGCIIAwzAQBEEYinU6HbTbbfR6PTiO89WW7uVyGevr6zBNcy532RMEAaIohjtDXl1doV6vI5FIIJVKwfd9dDqdcC6YKIrIZrMolUqQJAn1ej3in4Amodvtho8DhmFENAxVVdFqtWBZVtSl0IhKpRJyuRz6/f5cHusQERHReDEMmzGapuHm5ga3t7dQFCXsbnpMq9WCrusoFApzGYgZhgHTNFGtVlGr1cKfr9fr3XtV2Pd91Ot1NBoNJBIJXjmeY9VqFZlMBq7rfhUSExF9TpIkCIKAy8vLqEuhEUmShGKxyCCMiIiIhsbJ4TNAVVWoqgpd19HtdnF7ewsAcBxn6IO+SqWCSqUCwzBmZkaWKIpIJpMwDOPRIfee54W7Zo5yEBwEQThbjeaTaZrh456I6CGiKELTNJyfn/M9YQZpmhb+3biBChEREQ2DnWEzYDDT6vb2FldXV0++nVqthm63i/39fViWFbulY4OZXoP/1nUdx8fHUFUVa2trEAQBnufB9/07B72O40AURWxtbaFer6NcLkf5Y1DMcAcxInqIIAhQFAWSJOH8/JydwjOq3++j3+9D1/VwAx0udSUiIqLHMAyLiCiKYbjzLZZlQdO0cObVc1iWhdPTU2xvb8fqoH9wADsIu2RZRrlcDpc6NhqNcHOARCKBRCIRDshdWloC8Gn5Iw9+6T5xC36JKB50XUez2cT19TWXUs+wIAhwcnIC4FPAubq6ilwuB8dx4DhOxNURERFRHAmtVovrAaZs0PVk2zZUVX20S0uSJCQSCVxeXqJWq42thoODAwRBEIuQQNM09Ho9XFxchEFXr9dDt9sd6vsHw/PZAUT3KRQKKBaLfHwQ0R2yLMP3fRwdHUVdCk2ApmlYXV2Fqqp8/SciIqKvcGbYMw12MJRlGbquDzWrQlEUXF9f4+PHjzg7O4OmaVBVNfzewS6Rg+6xz5cFjsuoV8AVRQl/1nHP41AUJZzT0u12cXNzM3QQBnz6WXigSw/JZDKxCH2JKF5EUUSr1Yq6DJqQQSe87/tQVTXqcoiIiChmGIY9g6qqkGUZhmFA0zRUq1UYhhF+/D6DQKlerwMAOp0O3r17h3a7jUQigWQyCU3ToGlaOPeiXC6HXz8uowwUVxQFQRDAdV1omoZEIjHWQMx1XaTT6bHdHtGAJEkwDIPLn4joK6Ioot/vR10GTVAQBDg6OoLjOOH8VSIiIiKAM8NGNgizJEmCaZo4Pz9HKpVCEARotVpoNptIJBLI5/PhXKvPv9fzPJydnd3p9PI8D1dXV7i5uUEQBBM9cU8kEsjlchBFEaIoPtgxo6pq+DUAcHh4GM7jWllZQSaTGVs3luu6WFlZQbvdHsvtEQ0kEgl4nsfd4YjoK6Iocp7UAvB9H8fHx9jc3EQikeBsUSIiIgLAMGwkqqqGS/lc18XNzQ0AoNlshl/jOA6azSaazSY0TYOu6+Fckk6n8+iB96SXcuXzeayursJxHHS73QdDN0VRYNs2rq+v4boufN+/87WtVgu5XG5sdbmui2QyGQ7QJxoXXdcZhBHRVyRJ4nD1BXNxcYHXr1/f2bmaiIiIFhfDsHsMlgB+eRKtqiouLy+HXrJoWVZsrkAuLy+jWCzCNM0HDwIHc888z8P5+fmDu1cObkNVVTiOM5awwXEcbG1t4eTkZKHCi8EmBoPQEfirDQEkSRr7fLZFk0gkeNJDRF8ZzO6kxREEATqdDjRN4/sCERERMQz7kqIoYSA0WArp+z5EUYRt29jY2EC73b6z/DHuBEHA0tIS+v3+g0GTpmkQRREfPnz4ZoAXBAGOj4/x+vVrqKqKTqfz7Bpt24amaVhfX8fFxcWzby/ufN9Ht9tFv99/dCdRwzCQTCbD5ao0Gtd1OTiZiO7QNA3tdhuNRiPqUigCvMhEREREAAfof0WSJBwfH+PNmzdotVoQRRG6rofLra6urmYqCAMQziH7cqj/YP7Z4L9N0xz6ZysWiwiCINz1chwsy0I2m53rA9UgCNDr9VCpVNDpdB5dFup5HjqdDiqVCrrd7kJ1zI3L9fU1wzAiCg06bsvlctSlUAR6vd5cH2MQERHR8BiGfWYQ7HS7XQDA1dUV+v1+GPacnZ3h9vY2yhKf7OjoCEEQhMHAYIe9RCIBSZLQ7XahaRpSqdRQt5dMJuG6LjzPgyAIUBQFqqqGu2A+lSAIcxv6BEEQzpMb5WccbM7QaDTm9nczKbMWXBPRZA3GHfC1dDF1Op0Hd/smIiKixcIw7DOKotwJKmzbxtnZGd69e4ezs7PYzP96Ctu2cXh4CEEQYBgGer0ejo6OYFkWEokEVFWF7/solUpD3d7NzU24zE+WZfT7fVSrVbRaLWiaBsMwYBjGyHUGQQBFUUb+vrgLggCNRgP9fv/Jt2GaJgOxEQmCEC5zJqLFNtikhTsXLy7btsOudiIiIlpsvDz2GVVV8fHjx68+bts2bNuOoKLxCoIAl5eXWF1dRa1WA/CpY0xRFGxsbAAAKpXKULfVarXQarW++rgoipAkCa7rIpFIQFGUkXbrsm0bKysrOD8/H/p7ZkG3231wQ4JRmKaJbrc7dAffoguCABcXF1hfX39WEElEs0+SpPC9jxaTKIoQRZEXlYiIiIhh2KLpdDr48OFD+G/f92FZFg4PD8dy+5qmIZ/Pw3EcCILw6Eysh8xbZ5jrumPtRGi329B1nUs9htRqtZBKpZBKpWa6u5OInk6SJEiSNPRu0DSfJEliEEZEREQAuEwSwKeDI13X0e12ud32MwmCANM0IYoiXNeFpmn3DjAXBAGqqob/kyQJqqpCFMW57Aobt3Hs4LlIyuXyvZtIENFi0DQNZ2dnfI9fcIM5p0REREQLH4YpigJJknB1dYXj4+Ooy5l5vV4PHz58QKVSga7rcF33zuD+AV3X0W63cXNzE87BMk0Th4eHIy2rjLsgCCayPK/f76PVavEK95CCIMDp6WkYuBLR4lBVFa1WayIXJmi2MAgjIiKigYVvk1AUBYeHh1w+NWbVajXsEOt2u9jZ2YGu67BtG7Iso9vt4urqKvz6m5ubCKudnMGw3knodrsIggCZTIYH+EOwbRuXl5dYW1vj/DCiBSEIAmRZvvN+Q4tL1/UnjW8gIiKi+bPwYZgoigzCJuTzq/BHR0coFAoolUqQZRmu62JnZwfAp+DMcRw4jjN3S1hG6XI7O0vg4sLAxkYfW1u9ob6n1+tBURQkEomnlrhQms0mdF1HLpd79oYGoijO3eOVaN7Isox2u80AhCCKItbX1+G6btSlEBERUQwsfBjm+z5UVZ2L3SLjrlaroVarIZlMIp1OQxAEiKKIjY2N8L8ty4Jt2/B9P/zbDJZQdjod9HrDhURxMexBd+V3Nrz/4/8L/2Tj7+BPlRX8+ONxGIgpzSbWf/4Zlz/8ACeb/ep7W60WNE2DJEljrX1eXV9fhwHiU4JwWZbDx6XneXztIIqxIAg4K5AAALu7uwCGf18mIiKi+bbwR4iO46BUKs3d0PY463a7985uEUUR+XwemqZBFEXIshwGDYlEAsViEaZp4uLiYmYCiIe6Eb4MuFb+b/8P/O33fx+tloL/bOPv4eLCCMOw9Z9/xqvf/AYAcPLrX391W0EQoNvtIpPJTO4HmTPn5+fY3t6GYRhDd4gpigJZluE4Do6OjmDbNl6/fg3XddkhRhRTrusikUjwoteCMwwDqqpyiTwRERGFGIY5DtLpNJaWlnB7ext1OQvN931Uq9VHv2Z7exsvXrzA4eHhs5e5TcNDIcmXAdd/v/ev4/8pr+L/2vxf4raZxT/7z2rh117+8MOd/79Pv98Pu+1oOKenp1hfX0c2m4VlWfcGl4NdTwdLrS4vL+90J1YqFRSLRS61Jooxx3GwtLSEy8vLqEuhiMiyzIsWREREdAe3VQNgmiYKhULUZdAQTk9P4XkeNjY2ZmJZ4EPh1OUPP+DdH/9xGHAdtVfxfyr8ryGtpJDJOKhU/ioMc7LZsCNs57e/hdJsfnV7vu/P1S6c03J5eYnz83Ooqgpd16GqKjRNQyKRQCqVQiKRQKPRwJs3b3B2dvbVMt1arQZRFLlDJVGMua6LbDbLiwULTJZl7r5MREREdyx8ZxjwaZkZD5Jnx+HhIXZ2drC2thb75a2SJN0bUn0ecAHAr37Vwn/3363BcURIUoBf/ar11UD9by2XdBwHqqpO7oeZU+12G7/88gsSiQRkWYbnebAsC67rQhCER7sJgiDA1dUVVlZWZqJTkWgRBUEA3/dhGMbMzZ2k55NlGcvLy5wVRkRERHcwDAO+ecJL8eI4Do6Pj/Hy5UtkMhm0Wq2oS3qQoihDhSR/8AdV/Pv//i/4i7/I4Fe/amF1tY+fftqFIABBAPz44zGUbyyX5G5pTzeYu3bfx7+l2+2yM4wo5nzfh67rDMMWhKqqSKfTYZevbdt8jyQiIqI7GIbh01VDdnXMFtd1US6Xsb6+HuswTNM0tNvtob72D/6gij/4g08z0/7sz4oQBKBUMlGp6H85UD97b0fYAJeARIO/d6L4830f6XQatVot6lJoQgRBwPb2NpLJJHzfh+d58H0f/X6fr9NERET0lYVuZxAEAbquw3EcDtadQY1GAwBivYuioihQFGXk79vY6CMIgEpFRxB8+ve3sDspGp7nQRAELrUmijHf96Fp2re/kGaSqqrY39+Hpmno9Xro9/uwbRuu6zIIIyIionstbGeYIAgwDAO1Wg3X19dRl0NPVKlUsLGxAd/30el0oi7nXk/pRtja6uHHH4/vzAz7Flle2KdzpIIgQLVaRSaTgW3bUZdDRPj0Hi9JEkRRhCAIkGWZXWFzSBAErK2tIZvNwnEc7uxLREREQxNardZCXjLTNA2NRgOVSiXqUuiZCoUCVlZWcH19HduTnUajgX7/291dz1EqlWZih815lEgksLm5yRMxoogJggBVVSFJErrdLrrdLizLgmmaHKA+hzY2NpBMJmHbNjvAiIiIaCQL2UqiKAp830e1Wo26FBqDWq0Gy7Kwvb0NRVHQaDRiF0pks1l4njexziFFURiERYhLVImiN+j4vrm5QbVaZTgy55LJJDKZDDdFICIioidZyDM4z/OgKAoMw4i6FBqTbreLk5MTpNNp7O/v48WLF7FaNigIAvL5/MRm1iSTyYncLg2HYRhR9FRVRaVSwe3tLYOwOafrOra3t7n5ERERET3ZQp7B+b4P0zSxtbWFXC4XdTk0Jr1eDx8+fMCbN28AfFo+GSeiKCKfzyOTyYx12LqqqtB1fWy3R6OTJIkn30QRkyQJzWYz6jJowlKpFPb29mBZFnzfj7ocIiIimlELGYYBnwIxy7KQz+ejLoUmoF6vI5vNRl3GVwRBQDKZxNLS0lgCMUEQkM1muZNhxHhCRhS9IAjYpbkAdnd3EQQBPM+LuhQiIiKaYQt91Oh5HgzDiGVoQs9TrVYhy/LEliU+lyzLKBQKzwqxBEFAoVCI1XLQRdXv9zmzjShinudxyfgCePPmDTzP42suERERPctCh2EAYJomNjY2oKpq1KXQmFmWhWKxGHUZD1JVFcVi8UkH9LIso1gs8nEbE7Zt88SMKGJBEDAMWwCe5+Hq6gqKokRdChEREc2whQ/DBjv8HRwcYGdnJ7adRDS68/NzZLNZbG5uxnYZoaIoWF5eRiqVGqpGURSRTqextLTEEwEios+4rot0Os1gegG02234vs/OaCIiInoyodVqceozPi05k2UZiqKg3+9DlmWcn59zp6IZJ4oiXrx4Add1cXh4GHU5jwqCAKZpwrZtOI4TzqESRRGKooSD8uMa7C0ySZLw+vVrdLvdqEshWmiapuHy8hKdTifqUmjCUqkUNjc30e/3oy6FiIiIZhAvqf2lIAjgOA48z4MsywiCANvb23j37l3UpdEz+L6Pd+/e4fvvv4eqqrBtO+qSHiQIAgzDgGEYUZdCI9J1Ha7rRl0G0cKTJCnWr/M0PoPjNUEQuJsvERERjYxh2Bd83w87cnRdj7gaGhdBELjzFE3MIEAnomiJoshlkgsgk8lgY2MDvV6Pr71ERET0JAs/M+xbuCRtPnieh0QiEXUZNKd4MkYUD6ZpYnd3F/l8PupSaEKWl5exubkJ0zR5kYuIiIiejGHYIxzHQSqViroMGgPHcZDNZrn7IlEMqKoKVVU5/JrGznVd9Pt9rKysYHl5OepyaMxWV1dRLBbR6/XCLn4iIiKip2AY9gjXdbGyshJ1GTQGV1dX0HUdL168wMHBATv+aKx83+djakiapkFRlHBJOpej07gNNiNZXl5m4DonBEHA/v4+CoUCTNNkNy4RERE9G8OwRwyGs5ZKpahLoWfq9Xr48OEDfve730FRFC6ZpLHq9XqQJAmiyJfUx0iShCAIUKlUIIoijo6O0Ol0GIgtIEEQJtodONgUJ5vNTuT2abo2NjYgyzK63S6DMCIiIhoLnrl9g2mayOfz2NjYiLoUGhPbtrljI42V7/u4vr7mMtxHCIIATdNwfn6O29tbyLIMVVVxcXGBZrPJ5+SCURQFruvC930kEokwGBtnh2UQBAxa50Amk0Eul4NlWVGXQkRERHOEYdg3DJZbpFIprK+vR10OjYGqquj1elGXQXOmVqvBdV0uy7qHIAgwDAPX19fo9/vhxwYzf66urtDr9aAoSpRl0hR5ngdFUXB0dISPHz+iVqvB8zwYhgHDMJ69I+RgV0kG1LNvdXUVjuNEXQYRERHNGYZhQzJNE5lMBplMJupS6Bm2t7fheR7DMJqIs7MzGIYBVVWRSCSQSqWQTCYXdvmkIAhQFAWGYaBcLqNWqwFAGFC4rht+bSKR4PKnBTLYBbBYLMK2bVSrVRwfH+PNmze4uLgYKhhVFAW6rt8beOm6jk6ng5ubm7HXTtN1c3PD1wYiIiIaO7YwjGBw1brVakVdCj1RIpHAxcVF1GXQnLJtG51OB5Ik4cOHD3BdF8lkEltbWzBNE6IoQhTFcDmY4zjwPC8MBmbd4GcbkGUZzWYTt7e3sG07/Hgikbjzb+DT726wpO3zkIzml+M4KBaLqFardz4+mME3IAjCnU5CURSh6zp6vR7K5TIKhQIMw4DruuH3SZKEWq0WdiLS7HIc59mdgkRERERfYhg2Im7lPdtarRaWlpbQbrejLoXmlCAIaLfb4bKeTqeDer2OTCYDy7LQ6XTQbrfh+z4ymQwKhQJ0XQ8DINd1ZzIcUxQFiqLg9vY23Cmy3W7fG2xJkvTVa+nh4SE0TcP+/j48z2MnyALwff/eZcWe54UByGDul+M44fNEkiRcX1+HnYamaeL169dwHAfVahWiKMLzPJimOe0fiSag0+nA931IkjSTr41EREQUTwzDRsBhvLOvUqng1atX+O6779Dr9XB6ehp1STRnFEX5qhvl6uoKV1dXX31trVZDrVYLh8mrqoq1tTWYpjlTwbskSZBlGe/fvx+qq8v3/XuXjlqWhXK5jLW1NTiOwzlBCyAIAiiK8tXfutvtIpPJQBAEnJ2dodPpQNM0ZLNZWJaFZrMZfq3nefjd73437dJpis7Pz7G9vc0RB0RERDQ2DMNG4LouUqkUr07OMNd1cXNzA0EQsLS0BEEQ2IFCYyWK4shBluu6cF03PNErlUozs3OaoiiQZRknJydDL29stVpYW1uDqqpfLZdsNBowTRNLS0vIZDJwXReO43z1Ox3MIxssn3Ndl8/lGeR5HtLpdNjlNVAoFAAAHz58CDu8LMtCpVKZeo0UvW63CwB8zyYiIqKxWcypzk8UBAFc18Xy8nLUpdAz3NzcoFKpwPd9dvrR2D33RG0wcyzuJEmCruvwPA8fPnwYaTbTYBOLYrF47+dN08T5+Tnevn2LarUKXdfv/E5kWYZhGGg0Gri8vIRpmkgkEtyNcgY5joNSqQRBEO58/PLyEm/fvuVSRwqZpjkTr41EREQ0GxiGjchxHOTz+ajLoDHhyTONmyAIz+ocdV031rtPapqGZDIJQRBwfX2No6OjJw28r1QqyOVyjz4Hfd9HtVoNlzMnk0kkEgkIgoDDw0Pc3Nyg0+ng/Pwc7969A4B7dxak+BrMlyuVSnc+XqvVuJEC3SGK4lehKREREdFTcZnkiIIggO/7SKfTHMI+466urrCxsYF+vz/0bCJRFLG+vo5ms8m/P91LFMVnn8THdRmQLMtwHAfv379/do29Xg/tdhsvXrxArVZDpVJ58Da73S4ODw/D3Sq/XFoJfAoRDw8P8eLFCy5lnzG2baNQKKDT6YTL4Yi+JEkS5wgSERHR2MS3/SDG4nqiSqNpNBrodDp48eIF1tbWkEwm793ZDAASiQRyuRxSqRQymQy2tra4XJa+MljCM44wLG4dEIMZXdVqdWyvgefn57i4uEA+n0c6nf7m1/u+f28Q9vnnT09PoWkaVFWNdYcd/ZUgCGDbNlZWVqIuhWJMVVUukyQiIqKxYWfYiERRhCiK6HQ6UZdCY3B2doZEIoGVlRVkMhlIkhQO6PU8D67rhsu4fN+HoijodrtotVpYWlpCrVZjBwqFFEUZyy6QjuNAFMVYPbZkWUa73Uar1Rrr7bZaLZRKpbGd5JqmiQ8fPiCXy2FpaQn9fp8XMGbAYIMaoodwfhwRERGNE8OwEcmyjJubG55czZFer4ejo6Pw34O5JIlEAqqqwjTNr5buyLKMlZUVvH79GkEQ4Pz8nMsm8en3oqpquCviohlXGFav11EsFmMVhgGY2BIlQRDG2gnnOA5ubm4gSRLS6fSj3WQUD8+dtUfzz3XdB7u3iYiIiEbFo4oRiaLImSZzbhBmPBZuua6LN2/eAADW1tawtbWF6+trVKvVqdQYpWw2i6WlJXieh2azCUEQIEkSer0etra2IAgCXNdFvV6HZVnodrtjCYhmgSzLY/lZa7VauMNeXIJ3z/NQLBZRrVbHHlo0m02USiU0m82x3natVkM+n4fjOLH5PdL9FEVBo9GIugyKMUmSODeMiIiIxoYDVUYgiiIkSWKXAd1RLpdxeno61qVecWQYBnZ3d7G+vo5OpwPXdbG0tIR8Po98Po+dnR10Oh28efMG9XodmUwGa2tr+O6777C/vz83S6AkSUKxWEQmk/nqc8lkciwnakEQwLKsWM288n0fjuNgb29v7HVVKhWYpomdnZ2xdojZto1arcYdJmfAYB4d0UMuLi6gKAp3gSYiIqKxEFqtFi+XP0KW5XAHM8/z0G63US6Xoy6LYujg4AC2bePs7CzqUsZC0zSsra1B13XYtg1N09BqtVAul0fqfhJFESsrK8hms3BdF+fn57Gf/SKKIhRFgSzLEAQBvu9DlmVomoZ8Po8gCMLlOoNOpkFX2OHh4VgC842NDRiGEbsuCE3TUK1WJxJcvHr1Cr1eD+fn52O93YODAwDP39iAxk+W5bAr7OrqKupyKIZ0XYdpmhBFEZlMBpubmxxLQERERM/GMOwRuq7DcRzU63V0u112hNGjVFXFwcEBjo+P0e/3oy5nJMlkEnt7e7i6ukIQBNA0DblcDq1WC41GA7lcDt1uF/V6/Vn3s7a2hnw+j3K5/OzbGjfDMLCysoJkMokgCOD7fri0bjDPyPM8dDodVCqV8HsGoVi/33922KLrOhRFgSRJKBQKsexENQwDZ2dnE1kuLooiXr16haurq7EumdM0Dfv7+xymP0WSJH0132nQ9TeYESeKIkzTxM3Nzdg3ZqD5UCgUsL6+Hl6AGVyY6HQ6fC4TERHRs3Bm2AMGB+qHh4dRl0IzwrZtmKaJ1dVVHB8fz9SB+uCkNZvNIggCOI6D4+PjcBD+uHZPLZfLaLVa2N7eRjKZRLlcvjMjSlVVrKysoNlsTu3kWJIk7O3tQVEUtNttvH37dui5VeMIPZeWllAoFCDLcriLqe/7YUdqnMIwWZbhuu7E5ib6vo9yuYz19XW02+2xzQ+zLAu1Wg2ZTCZWv895JAgCVFVFEASoVCqwbTt83AxeE33fh+/7dz5GdJ9utwvXdWfuAhMRERHFHzvDHqAoCmzbxunpadSl0Ix5/fo12u02Li8voy7lmxRFwd7eHiRJQr1en9oyJUmSsLu7C0VRcHp6il6vB0VR8OLFC5imCcMw8P79+3uXCCqKgkQigU6nM5awJJfLoVQq4d27d8++rVElk0lsb2/j8vLy3p9ndXUV2Ww2NstKk8kkPn78CMuyJno/BwcH6PV6Y12SLooiXr58CcdxuGvhhEiSBE3TcHt7i5ubm6jLoTkgiiK+++47blxEREREY8fOsAeIohi7WT00Gz5+/IiXL1+i2+2i2WxGXc6DkskkdnZ20Ov1cHx8PNX79jwPHz9+RKlUwu7uLq6urmCaJoIgwNHREXZ2drC1tfVVZ2ahUMDq6io8z4OiKPB9H6Zp4vLy8smBkaqqkT3XM5nMo4+Tq6srKIoCwzCeFEAJghAOnB7sTOm6LhzHGXnXy8Fr4qSDMAC4vLzE3t7eWMMw3/dxenqK3d1dLpecgMHy3qOjo9iEtzT7fN9Hr9cLuwuJiIiIxoVh2D00TUMQBLi9vY26FJpBruuiXC5jbW0ttmGYpmnY3t5GrVaLdGh1pVJBt9vF7u4uPnz4AEEQYBgGTk5O8OrVK7x48QLVahWCICCfz0NRFJycnKDb7UIURYiiiBcvXuDFixc4Pj5+0nLObDYb2S52oih+M5Q6OzvD9vY2DMOAbdtDh1iiKELXddTrddzc3MDzPIiiiGw2i9XVVdi2PdLJZRAEU9vd0rKsse4qOdDv91GpVLC0tATLshiIjclgd7+PHz8ysKCx0TQNW1tb0DSNASsRERGN3XTObGaMqqo4OjpiZxg9WaPRgCAI0DQt6lLutby8jG63G4vd27rdLmq1Gvb392FZFvL5PADg3bt36HQ6KBaLKBQK6Ha7ePv27Z3lMktLS5BlGbVa7VmzoKIKRQYB1becnp7i9vYWuq5D0zRIkvRgWDSY2aTrOs7Pz3F1dRUuC/R9H/V6HYeHh2Enz7AGu2pOg+/78DwP6XR67LddrVbRaDSg6/pEArdFM3i8HR0dMQijsSoWixBFEZ1Oh48tIiIiGjt2hn1BEAS4rssDL3oWVVUBfBo4Po1lZaOQJAmJRCJWXWvlchmGYYRBz8BjYd3e3h5kWcbFxcWzdqZst9tIp9OR7G7ped5XO+49pFqtol6vI5fLIZfLwTAMAAh3vRwEO5IkoVaroVKpPBheWZaFo6OjMIAcZobWtJeO39zcYHNzEx8/fhz70Pvr62s4joPV1dWvfibXdacW+s0DSZLGNr+P6HO1Wg3ZbDbqMoiIiGhOMQz7QhAEI3VLEH1JlmUcHBygXq/HbuivIAjY39+H53m4vr6Oupw7rq+vsbe3N9L33NzcPDvEeuo8rnH4vBNuGL7vo1aroVarAfi0PE2W5XAeGIBw9tow9316eort7e2hZmgJgjDVpUrVahWGYWB7exsfPnwY++3XajU0m01kMhnIsgzHcaAoCpaWlkZeQrpoRFEMuxNlWY5FhynNH9u22b1JREREE8Mw7B6u6yKTyaDVakVdCs2gUqkE3/djdYKoaRoymQyWlpbgOA4+fvwYdUlf6Xa7I3WYOI6D9fV1NBqNJ3XyyLKM5eVlaJqGo6Ojkb9/HIZdJvkQx3Ge1a3V7XZRLpexurr6zRBNFMWph7vn5+d4/fo11tbWxjpMf8DzvK/C1Gazif39fQRBwG6ne8iyDEVR0Gg0YNs2ut1u7LpfaT6USiWOqyAiIqKJYRh2j8HyGYZh9BRR7k54n7W1NeTzeYiiiCAIvtqhMU5G2dWy3+8jnU5DluUnLaPb3t4Od7+LShyW4zUaDaiqikKh8GggJssyer3elKsDDg8P8eLFC3S73am8Jtu2HW5aEMXPG2eD+WDv379n5xxNXD6f5+B8IiIimhiGYffwPA+apiGRSPBkiEYiyzJSqRTev38fdSkAEO7C+O7du7k7ea3X68jn89jY2Bg50BrMJ3vz5s2EqpstlUoFnuehVCrdO0NsEIRF0SnlOA4uLy+xsbEBy7Km0oXU7XbRaDSQyWTgeR6CIGCnGD49Dlqt1ty9llD8DOZuxuGCAREREc0n7ib5AMuysLW1FXUZNGNc14Vt20gmk1GXAuDT8sggCOby5NV1XXz48AG6riOXyw39fbIsI5PJxKJ7L6pdLO9TrVZxcnICRVHCE9EBRVFwe3sbUWWfli42Gg3s7u5ObaZjuVzGzc0NTNOE4ziQJOmr38uimfbcOFpcy8vLsXiNJiIiovnFzrAHDDoBiEZ1e3uLUqkUi1k6rus+ayZV3Pm+H3YN9Xq9e5dLDnbPVBQF6XQayWQSnufh8vIygorv8n0/Vn+fXq+H9+/fY319HalUKnz89Ho9dDqdSGsrl8vQdR17e3s4PT2Fruvhrqj9fn8i9/n5ZgWDYf6zQhAESJIEWZbv7Fhq2zYcx3ny+xvfF2nSZFlGNpuN3QY0RERENF8Yhj1AEAS259OT1Go1qKqKg4MDXF9fo1qtRlZLNpt90jytWdJsNrG6uop0On3nd60oCtbW1sJQx/M82LaNt2/fxua5bds2giCAYRgTC3RG5fs+zs/Pkc1mkU6n4TgOKpVK1GUBAI6OjrC7u4sXL17A8zy4rot0Oj2VZcmyLMcyCPpyR9HB7nuCIKDb7eL6+joMMkVRxPLyMgqFAizLgiAIEEURoijCdd257CCl+JFlGZIkha/LX8rlcuwKIyIiooljGPYAz/OgqiqWlpYiXR5Es+nq6gq2bWN1dTXSMCyZTC7E1fVBCCBJEgzDQC6XQyaTQa/Xi1X4dR/btpFIJGIThg00m000m82oy/jK55ssiKKI77//fir3O9iAIkqSJIWhlyRJUBQFzWYT1WoVnueFn3toabTv+7i+voZlWSgWi/B9H/V6HaZpYmtrK5yLJsty+PN+/twaBGxEo8pkMigWi9B1PbzYONih9vb2NnxcaZqGpaWlyLuqiYiIaP4xDHuEaZpYWlqCaZqRLxGi2VOr1VAqlSLbiEFRFKRSqZF2aJxVg991qVSC53nhcr9+vx8GYaIohif0cRK3pZKzxPf9MBia9HD7Xq8HRVHG0mk56DIbpmZRFMPuL8uyYNs2JElCt9tFtVp9UjdXo9FAo9G487Hb21sUi8VwaWWn0wmDMcdx0G63+T5IT1YsFqFpGi4uLsJdYWVZRqlUwvb2NprNJq6vr7G3twfHcWJ9AYOIiIjmA8OwRwRBANu2sbGxgffv3/PgjEYWZdAhCAIEQQg7pObZ7e0tbm9vEQQBLMsK54fd18mjqioMw4BhGLEIxnzfj0Uds8rzPOi6PvGOJcdx0Gq1YBjGswIxXdfDmV2JRAKO4zy4JGwQgt3c3KDRaEw08KvX68hms7AsC+l0Otw8gGgcyuUy9vf37zxPXdfF5eUlKpUKXrx4AUVR4Ps+l+sSERHRVDAM+wbP8yBJEvb39/Hx48fIl8nQbJEkKbLZJ7Zto91uL0zQYts2ms3mN0+kbNuGbdvodDrIZDLQdX1KFd7P9/07A85pNKZpIp1OPxqGSZKETCYTziK6vLx80sWNcrmMly9fPqkTTRAE6LqORqOBq6srAJ+C2VKphGw2C9/373QxiqKIfr+Pw8PDqcz9830fh4eHAIDvv/+eF39orAYd9uvr6zg7O7vzOdd1cXJygoODg4l3eBIREREN8AxsCLZtQ9M0rK2txWIHOoq/vb09GIYBz/Mim30iCEIsZ1FNQrfbDZfeDMvzPNTrdSSTSaTT6chCw3a7jeXl5Ujuex50Oh3k8/l7PyeKItbW1pDNZuG6LprNJlKpFF69eoWPHz+OHFQPdiFdW1sbeonjYFi4KIpfbahh2zbOz89xcXEBURShqmo478vzvMguvgRBwKW7NHbX19c4ODiAKIpfha39fh/NZhOGYURUHRERES0ahmFDsiwL2WwWjUZj7pec0fPpuo7z8/ORA5pxyufz4eyfedbpdNBut5/8/d1uF0EQIJPJRBKItVotrK+v33uCSN9Wr9dRKpWQz+fR6XSgqipUVYWu68hms3AcB+/evQs7Bq+vr7G7u4uVlRWcn5+PfH+tVguFQgGqqj7YsTWY8yWKImq1GhqNxqPdXYP5YXEJrn3fh6qqXCZJY2VZFrrdLtbX1+997smyzM4wIiIimhpe+h2BZVnY2NhYmGVn9HT9fh+bm5tIp9OR3L8kSVhfX4fjOJHuZjlppmk+Kwgb6PV6kYXcg+VxUS/XnFW+7+Ps7Ayrq6t48eIFNjc3USwWoSgKLi4u8PHjx6+Wzl5cXCCTyUDTtCfd59nZWdjJ9eX7gSiK0HUd1WoVv/zyCyqVylSWOY5TlMu7ab5VKpV73xez2Sw0TeO8MCIiIpoadoaNYDA/7LvvvkO5XP5qNy6igePjY+zs7CCVSo0lrBmV53k4Pz/H2tra3HYc+b6PZrM5tttrtVrQNC2S+V2cRfg8nU4Hb968GfrrHcdBp9PB8vLyk7rDPM/D4eEhSqUSMpkMXNdFEAQQBAGapqHdbkMURbx69QqSJOH09HRmOjQ3NjZgmmZsutRovvT7fbiui+XlZdzc3AD4NDtvbW1t5kJjIiIimm3sDBuRbdswTRMrKyv47rvvHpxVQ6QoSqQH981mE/1+H69evYqshknq9XpjD/miCiw8z4OqqpHc96K6ubl5Vuem4zi4uLjA+/fvUa/X0el0UK/XUavVoCgK0uk0rq+vUS6Xsb29jUKhMMbqJ8f3fSiKAkmSoi6F5tTt7W147CQIAnZ3d+E4DpdIEhER0VSxM+wJfN+HaZoQRRGlUglLS0u4vb1Fr9eLbFg6xc9jM4WmIQgCKIoyl8t6gyCYyLLGfr+PTCYz9eHhtm1zmeSU9ft9iKIIQRCe1Znnui5ub28f/RrbtrG9vQ1d12O/CUu5XEYqlUImk0G9Xo+6HJpDzWYTa2trUFU1DKS5PJKIiIimjZ1hzzAIxTzPQ6lUwsHBAV6+fMmTWgIAVKtVbG5uTr3DQpIkaJoWzkT65Zdfpnr/0zDYbW8SoggwHcdhZ9iUDXZunIZut4v3798jk8mgVCpN5T6fQxRFhhM0Mb7vo91uo1QqhRce2IlIRERE08bOsDHwPC88MZdlGTs7Ozg8POQA4gVXq9VQLBbHtkOWLMuQZRmSJEFRFKiqCkVRoCjKnc8FQQDf9xEEATqdzlzOCxvluXV2lsDFhYGNjT62tr7dTeY4DgPtBVAqldBut6cWiLmui+PjY+zv76NWq8U2bJIkCZIkodvtRl0KzbFGo4H19XVcXl5ClmUkk0koisIdTImIiGhqGIaNmeu6EAQBGxsbOD4+jrocitDa2hr6/T4sy4IgCOFJpiRJEEXxzv8EQYAoiuHnJEmCLMvh7B5RFO+EXL7vw3EcuK6Lfr8P27Zh2zb6/f5chl9fGjZcPDtL4KefdiEIQBAAP/54/M1ALIq5NYqiMDyfslQq9aTh+c9hmiZs20Ymk0GtVpvqfQ+rUCjANM2FeB2h6HQ6nfDCTrlcBgD86le/evayZSIiIqJhMQybAMdxkEgkYBgGd+RaYJIkIZlM4vd+7/cgCEJ4cvl5qAXgTsA1+H/P88IT50HYRaO7uDAgCECpZKJS0XFxYXwzDIviREyWZXbiTNHa2hp8349kwwTLsmLdeTjYNZlokgady8ViMZyjd3t7i1wux+4wIiIimgqGYRPiOA6WlpZwdnYWdSkUEVVVUalUYr0kalYNuynAxkYfQQBUKjqC4NO/x3Xb4yRJEh8jE1IsFsMh3UEQQNM0iKIYWedu3LtearUaVldXoWkaN4ShiWq1WlheXg7/fX19DV3XIcsyXw+JiIho4hiGTYjjOEilUtB1nVc5F5QkSWi1WjyonwBZHu6la2urhx9/PB5pZtiwtz1OoihymeQYJZNJFItFJBIJ+L6PRqMB4FPQ2Ww20Ww2Iw2l4r7Da6fTQalU4sUcmqhut4v19fU7H2u32ygWixFVRERERIuEYdgEua6LdDrNMGxBBUHA5UYToijK0F+7tdUbKgQbiGJXR+7eNz5bW1tIpVJoNpu4uLhAu92OuqQ7fN8Pd9CLq3K5jJcvXyKRSKDXG/65Q/Q5RVGQTCbDMBr49FpXKpVwc3MDx3EgCAKSyWS4TLzdbmNlZQXAp2Mozq4jIiKiSWEYNkG+78d6NgxNRiaTwfLyMnzf5xyoCZEkCaqqjn2WmiiKIwVt47xfdoY9jyiKODg4AAB8+PAhtr/PIAhiH4Y5joOrqyvs7Ozg6OiIF3RoaJIkYXl5GZlMBrIsQxRFpFIp2LaNm5sbbGxsIJ1Oh7PBvuzQdBwHHz9+RDabRbFYDHfrjmJjEyIiIppvDMMmyPd9JBKJqMugKdrZ2YFhGPA8D7/88kvU5cy1ZDIZhmFKs4n1n3/G5Q8/wMlmn3Wb017CpqoqgiCI/SypuHv58iX6/T7Ozs5i/bsc7Awbd7VaDaqqYnt7G+/evYu6HIoJQRCQyWSQTCbR6/XQbrchiiJUVUUqlUKhUIBt27i6ukKr1UIymcTm5ibS6TRKpRI8z8Pbt29RKBSwtLSEDx8+fHVRYxCcNRoNZLNZLC0twbIsdokRERHRWDEMm6DBgVs2m0Wz2Yy4Gpq07e1tpFIpvHnzhgftU6BpWtgdtv7zz3j1m98AAE5+/esn3d5g989p0zSNSySfSdM0SJKE09PTqEt5VDqdRiaTmZlZXFdXV8jlcneWsdFiEgQB2WwWpVIJgiCg1+uhVCphfX093AXZcRycnp7eeax0u93wwtDy8jK63S5838ft7S1ub28fvU/HcXB7e4t8Pj/Rn42IiIgWE8OwCXMcB2tra+j1egiCgCe9c0rTNKRSKbx9+5ZB2JQMTs5ub29x+cMPABD+/7fc10mWy+UiGWyuqiqXAD2TZVkIggCGYaDf//aOoVHZ3NxEuVxGp9OJupShCYIQ2yWnND3JZBIbGxu4ublBpVJ50m3c3NyM/D2apkGW5bEviSciIiJiGDZhnufBdV28fv0aQRDg6OiIA4nnkCRJCIKAocaUybKMQqGAGkbrCPuykyyXy0UyOB/4tGyOAerzOY4DTdNiG4bl83m4rntnmHjcqaoKQRAYRBC63S6CIECr1Zrq/bJzloiIiCaFYdgUOI4D13UhiiL29vbgeR5qtdqTr65SvCiKgpWVFZ4wRkRVVRSLRdTr9aHDyEEH2dW/+C+iUChA07RJlvgoQRBmYoZU3EmSFOsOpkQiEdug7iF8XNKAIAjwfR+qqk51QwVBECLp2CUiIqL5F+8trebIoGuo1+vBtm0Ui8VIT8BpfLa2tgAAR0dHEVeyuBRFwfLyMlKp1FAnTk42i5u/+3eRe/Ei8uchO8OeL5lMQhTFWHfdptPpqXfVPFcul4NlWVGXQTGQz+fh+/7UH8ODDUaIiIiIxo2dYVM2OOl1XRepVIonGjNO0zTous5ZYTEgCALS6TSSySRM04RlWXBdF77vIwgCiKIIWZbDv5kkSVGXDGB2dheMs/X1ddze3sb297i7uwvHcWYuDOv1elheXsbe3h6ur69jHTbSZFmWFclrZlxep4mIiGj+MAyLiOu6WFlZQbVajboUeoZiscgt32NGFEUkEgkkEolIa9jZ2UEQBDg+Psby8jIURUGlUvlq/o3neZHNK5sHqqpCUZTYvZYmk0mUSiXoug7HcXB8fBx1SSPrdrt4+/YtVlZWsLOzg/Pzc7Tb7ajLogh0Oh3Yto3V1VVcXV1N7X6TySRncRIREdFEMAyLiO/78DwPq6uruLm54cHejOp0OsjlclzqRnfs7OxAEAQkk0l8//334dzAV69ewfd93N7e4vb2FsCnjotMJhNxxbNraWkJ3W43Vs+/zc1NpNNp1Go1lMvlqc5YGjff91Eul+H7PpaXlxmGLbB6vY5CoTDV+9Q0Dd1ud6r3SURERIuBYViEbNtGoVCA67rhiTHNllarBd/3kclkZmqXOJosVVVxfn4O4FMX6OfLoZPJJLa3t6HrOsrlMvr9PmSZL8VPIYoiMpkMLi4uoi4llE6nkU6n8eHDh1gP9B9VvV5HsViMugyKkG3bUBQFqqpObcOYwfJMXjAkIiKiceMA/Qj5vg/HcXiCMcMymQwkSeIsHbpDkiSYpolut/vVXMBut4vDw0MoioLXr19je3sbkiQxEHuC9fV1WJYVq26llZUV3N7ezlUQBiAMP/g4XVydTgetVgsbGxtTu0/TNCGKPFQlIiKi8eNRbcR834eiKFGXQU8giiI2NzdxcXExtavkFH8vXryAbduPdjJYloWjoyOoqgpd1wHgq1li9G3pdDpWs7gkSYKqqqjX61GXMnaiKEIQBHboLDjbtqe6A6/rukPtEExEREQ0KoZhEfM8D6IocubUDJu1HeJovERRxMrKClRVhWEYCIIA7969G+p7bdtmkPoMkiRBURT0+/2oSwEALC8vo9/vz2Wwubu7i1arFdsdO2k6ksnkVO9PkiQ+5oiIiGgi2HsesSAI4Louu8Nm0OBqNZdwLK69vT18//330HUdlmXh6uoK796948nblJTLZWxubobddTQZuVwOqqrGajYbRaNcLkNRFOzu7k7l/lRV5espERERTQTP4mOASyVnk6Zp8H1/LrtA6NtevnwJSZLw9u1bHB0d4erqCo1GgyduU1StVtHtdqe+w91DKpUKDMOAYRhRlzI2qqpibW0Nl5eX7F4mWJaFk5MTpFIp5HK5id+fLMt83BEREdFEMAyLgSAIGIbNIF3X525INg1nd3cXvu/j8PCQM5QiFqeZQr7vo1arYXNzM+pSxmZjYwOtVovLwSlkmuZEl3dLkoRMJoPNzU0oisIwjIiIiCaCYVgMcCjxbFIUhV1hC0jXdSQSCRwfH/MkLQYymUysdnO9urqCLMtzsXRTlmUYhoFKpRJ1KRQjsixDlmU0Go2J3P7BwQFWV1eh63qsnttEREQ0XxiGxYAoijBNM+oyaESu60KWuQfFohkMkGaAHb2VlRW4rhu73Rs9z4OqqlGX8Wzr6+tot9vsgKU7crncxDrDDMOAIAiwLIuPOyIiIpoohmExIEkSd5SbQb1ej8tbF1C73YYgCLFZmreo0uk0isUizs/Poy7lK67rQtO0qMt4lmQyiVQqhevr66hLoc94ngfTNNHv99Hv92FZ1tQ7VAuFwsQC6MEsTiIiIqJJY1tLDARBgHw+H7vuBnqcaZoQBAGGYaDf70ddDk2JbdtwXRfJZBKdTifqchaOKIrI5XJYXV3F+fl5LJ97tVoNa2trqNVqM9lBuLy8jKWlJZTLZV6oiQHP89Dr9dDv9x98PCmKgkQiEXZWTcrGxgYEQUC1Wp3I7RuGwU1IiIiIaCoYhsVAv9/H6uoqVFVFpVLhgeCMCIIAjuNA1/VYnpDT5PT7fWQyGYZhU7azs4NUKgXHcXB+fh7boe6NRgP5fB6bm5s4OTmJupyh6bqOra0tiKKIk5MTzmuKWBAE6Ha76HQ63zwucBwHzWYTnU4H2Wx2Ip2JW1tbSCQS+Pjx49hve0CSpIndNhEREdHnuEwyBnzfR7/fRzabxf7+Pg8GZ4iiKOycWEA3NzfI5XJzMSR9lhiGgaOjI7x79y62QdjAyckJDMNAKpWKupShJBIJ7O3tod1u4/379wzCIub7Pur1Otrt9kgXyDzPQ61WG/n7vkUQBGSzWbx//36iG8dIksQLgkRERDQVDMNiIggCWJYFURSxtbUVdTk0gllcBkXP0+/3Ua1Wsbe3x7lxUxQEwczMahvMPZqFejOZDHZ3d3F9fY2rqyvObIpYEASo1+uwLOvJt9HpdMbauWoYBnzfn/hjw3XdmXjOEBER0exjGBYztm1D0zQUi8WoSyGiR1xfX6PT6WB3d3cudg6cBZ7nzcxg+v39fZimiXa7HXUp37S2toZyuYxarRZ1KQSg1WqNpeO40+mMbadqXden0gXdarUgijw0JSIiosnjEUcM2baNUqnEq6MzgstaF9fZ2Rksy8LBwcHMLIebVbIsh0PC465YLEJRFJydnUVdyjctLy+HnUgUPdu2h16iqjSb2Pntb6E0mw9+TbPZHEs3lyAIU+kYZGcYERERTQvDsBjyfR9BEMxMB8Si2tzcBIBnLWWh2Xd6eorr62tsbW1hf38fyWSSJ3MTsLe3B8/zUKlUoi7lm7LZLKrVauyXUKfTaSwtLeHi4iLqUugvDZY2DhN0rf/8M1795jdY//nnB7/G9/2xzH9zHAeyPPk9l7LZLJfpEhER0VRwN8mY8n1/Kgee9DSZTAbpdBofP36c6DBhmg21Wg2tVgtLS0vY3t6GKIro9Xo4OjqKurS5YVkWVFWdiQ0rPM+bidfvtbU13NzcoNvtRl0K4dPjZnBxZRB0AcDJr38N4FNAtv7zz7j84Qc42Swuf/gBAML/f0iv13t252q/359KFzQH6BMREdG0xP9ofUHJssyOo5iSZRkrKyuo1WozcWJO0+G6Lq6urnB1dQUA+P777/H999/j9vYWNzc3EVc3+1zXnZlZQs1mE6VSKXwsxJEkSZAkiUFYjHz+nn9f0PVlQOZks2FQ9hjP8+C67pMD2kQigeXlZUiSBFEUJ9q5xTCMiIiIpoVhWAyJogjHceA4TtSl0D12dnYAgAEHPerNmzdIp9PY2NiAIAgzsbwvzlKp1Mz8DhuNBtbW1qDr+tgGmI/b/v4+Op0O+v1+1KXQX/r8Pf++oOvzgOzsLIGLCwMbG31sbX17GeRTlzkqioL9/X3U63W8e/duokHYYCYgLwQSERHRNDAMiyFBEGI/a2ZRybIMTdPw9u1bzjX5guu6sCwLtm3D8zwEQQBRFCFJElRVhaZpC7fZQLvdxuHhIQ4ODmCaJlqtVtQlzaxpDfAel0ajgf39fQCflr1fX1/HZkj9q1ev4LouZ4XFzLfe9wcB2dlZAj/9tAtBAIIA+PHH428GYk997gwCOlmWJ9oJLQgCtre34bruTD3PiYiIaHYxDIsh3/eh6zoEQeBygZjJZDI8WP+C4zhot9uPXs0fdJ8YhoFUKjUT85TGxbZtXF5eYmNjg2HYExmGAUmSZqpbtlwu4/r6OgzQt7a2xraz33MsLS0BAI6Ojvj+EjPD/j0uLgwIAlAqmahUdFxcGN8Mw576t15ZWUEQBGMZwv+YUqkESZLYFUZERERTMxsDWBZMEATwfR/FYjHqUugLpmmGc1MWnVirIf2f/qdofvw49AlMv9/Hzc3NxE+s4sZxHAiCwF0mn2B9fR17e3u4ubmZuSV9vu/Dtm20220AiMXfP5vNolarMQiLoWHfVzY2+ggCoFLREQSf/j2u2/5cqVRCPp/H+/fvJzoWQJZlFItFzuAkIiKiqVqc9owZY9s2lpeX0el0YjtzZhH1ej30+31sbm7i9PQ06nIiEwQB9J9+ws5/8p/Asqyhhjh/rtlswnVdpNPpWAQEk7a0tIROp8MAYkSSJCGbzeL4+HimA1RVVQF8exncNAxmUlL8fKtjdrCbpPLDD/jxR4w0M2zUbtzB0Pz3799PPKTK5/NwHIevj0RERDRVDMNiKggCOI6DQqGAy8vLqMuhz9TrdaysrERdRqRarRaqf+tvwXWcO7udDQxO2i5/+AFONnvvbXS7XUiShGQyOelyIxcEwcLNSxuHnZ0dtNvtmQ7CgE8XN3zfRzabRbPZjLqchQigZ9EgNH3I57tJOr/+9VAhGPDp760oysj1BEEwlW6tXC4Xi6CYiIiIFgvDsBgTBAGu60ZdBn1G0zQsLy/P3HKtcTJN81M4cc9uZwOfn7Q91jXWarWgquqTTtRmSbvdXvgAdVS5XA6apuHk5CTqUsbCtm1omhZ1GWi1WlhdXcXKygoURUG1WkW5XI66LMKnMEwUxQfnyn2+m+QoNE0bOQBNJpNT6dTSNG3iw/mJiIiI7sMwLOa4RDIeRFHE7u4udF1Hu93G2dlZ1CVFIgiCoYbAj3LS1mq1FmI+HjsfRrO2toaLi4u5+L2tr69D1/VY7N54fX0dzjLr9/s4ODiAbduoVqtRl7bwBEFAMpkMZ8x9yXnkAsRjUqnUyN+TzWZxe3s78veNarApDREREdG0MQyLMVmWF7oDKU7W19chiiJ+97vfRV1KpEzTHCqcGOWkzbZtOI4zle6wIAjC/wmCMLWNEAzDYOfDCJaXl+E4zlzsvpnNZpHNZvFxhI0mJu3zYeinp6fY2dlhGBYTyWQSvV5vbCGwYRgjv7bqug5VVafymOCSXSIiIooKw7CYGiyV4KDjaBmGgfX1dSiKgg8fPkRdTuRGDWeHmR02uN1JhWG+76Pf78M0za+GNIuiCFVVoes6dF2f2ImZoih8Lo8gnU7HYrbWOPT7fQiCENsOt5WVFV50iRFBEJDP58fSlSVJEjKZzMjft7GxgXa7/eByzXGq1+soFotwXXcq90dEREQ0wDAsxrizUnR0XUc+n0cul0O9XsfV1VXUJUXuKcOUh50dNomuqSAI0Ol00O12H3wu+b4P0zRhmiZEUUQmk5lIKBbnMCRuBsHk+fl51KWMxWA5YqlUit1mKHt7exBFEUdHR1GXQp9RFAX5fB71ev3JtyFJEgqFwsjdr8ViEYqi4OPHj0++71E4joN2uw1d1xmGERER0VQxDIsp3/chyzJkWeY8jSnTdR37+/vo9/s4PDyMzdKmqPm+P3RAe3aWwMWFgcpf+1eAP/727LBxP8Y9z0OtVhvpdn3fR6PRgK7ryOVyYw3ERFFkuD2knZ0d3N7eztWy0ouLC7x48SJ2P5emaTg9PWVQG0O6rqNYLKLRaIz891FVFblcbqQdbAVBQC6Xw8rKytRnYjIIIyIioigwDIsx27axtbXFq/ZTVigU0Ol0cHp6GnUpseH7/tDL1s7OEvjpp10IAvCnwQqsH3PYyvYe/Z7P53g9l+d5uL29ffLJlWmaqNVqKBQKYwvEVFXlMskh7O7uwvO8OzOt5oFt2+h0Otjc3MTh4WHU5YQcx0Eikfi0OyzFjqqqWFpaQrfbfbTDdUCSJKTT6ZG7W2VZxsHBAQDg8vLywQH+k6KqKrrd7lTvk4iIiGg606PpSTzPg67rUZexcHRd54H5Z3zfR61WG7pD7uLCQK8nwbZFKM0Gtv+LfwBlSvOfgiBArVZ7dpeBbdtjm1n16tWruRkGP2mGYcCyrLnsojs9PYWiKMjlclGXEur1ekgmk1GXQY8QRRHpdBorKyvI5XJIJBJQVTXsHNc0DalUCsViEcvLyzAMY6QgTJIk7O7uwrIs/PLLL2g0GpP7Ye6RTqfZmUhERESRYGdYjImiyFBmygYnF+yU+CQIAjSbzZG6miQJODxMQxCAf7f9f8bfbv99vNvuPjozTBTFsXRhtdvtsS257Pf74a6GTzUY0P/+/fu5DHjGrdVqIZ1OhxuIzBvHcUZaujZp/X4fqVQq6jJoCIIgwDAMGIYx1tstlUoAgOPj47He7jBUVcXm5iZHERAREVEk2BkWY4IgcF7YlA2uUnN3tU8Gw+VH4XnAX986wf9O/z/gdy/+p/hv/oX/4Jszw8axk6TneWMPj29vb7G/v//k7y8Wi3Pb6TQJFxcXcF0Xq6urUZcyEbIsx2pmWCqVGvn5TfMjmUwin89HsrGDIAjY2tqCbdvsDCMiIqJIMAyLsSAIoKpq1GUslE6nA1mWY9W9EZUgCJ40O2Zjo49/pf6f4d89/N/jb3X+7zj9O/8LONnso98z6o5n95lEN1+v10Or1cLa2trI36soSrgzGw3v5OQE2Wx27B0wcSBJUuzCsFqtFnUZFIFCoYDt7W1Uq9VIOqFXV1chSRIv+BEREVFkGIbFmOu6SCQSYwkKaDiO48CyLOTz+ahLiZxlWU+6Yr+11UPi7/1N/Df/wn+AxN/7m9ja+qsTLaXZxM5vf/vVDLFxhI+T6nA5Pj5GPp8fKZzJ5/PY399Hp9PBmzdvJlLXvHIcB7VaDVtbW1GXMnaiKMYqDJMkiZ1hC6hYLGJlZQWnp6e4vr6e6n0LgoC9vT1kMhkujyQiIqJIMWWJOc/z2B02ZbIs8yAdzwuXSr+nIvjf/M9Q+r27j931n3/Gq9/8Bus//3zn45qmPfm+gE9D/oftMDg7S+DP/qyIs7PEUF/f7/dxc3OD7e3tb36tKIpYXV3F2toaqtUqLi4uuETyCa6vryGK4lwNd08mk/A8L1aPB9u2kf1G12bUgiCA67qwbRumaaLX64X/M02TS+xGpKoqVlZWcHx8HMlM0lwuB0VRGMISERFR5DhAP+aCIICmaTxwnBJN0yBJ0tS3lo+jUQbHn50lcHFhYGOjf6cT7EuD2WGfzxATRfHZSwkHJ8RKs4n1n3/G5Q8/3Ls08+wsgZ9+2oUgAEEA/Pjj8aP1Dm775uYG6XQaOzs7ODk5ufP5ZDKJ9fV1AH8VpF5eXk59V7Z543keZHl+3qKSyWTsQvZqtYqlpaXYLZX0fT8Mu4Z5HZJlGYlEAolEYiwbccwrSZKwvb2Ndrsd2VxMTdPmcnMMIiIimj3zc6Yxp3zfx8rKCtrtNg8gpyCXy3F4/l8atuNilIDJyWa/2lUymUw++wR20G0z6DwDcO/ulRcXBgQBKJVMVCo6Li6Mb4Zhg9s+PT3Fy5cvUSwWUa1WAQCJRALb29u4ubmB67qwLIuPnzEYBKTztJtuMpmM3UWNWq2GUqmEZDIZi991EATodrvodDojddC5rotWq4VOpwNd12EYBhRFYTD2hc3NTQDA2dlZZDVw7AMRERHFBY9KYs5xHAiCgHQ6HXUpc0kUxTsH57lcLgw6Ft2wJ6OfB0yC8Onfj/l8bpgkSWNZCjc46b384Qe8++M/fnD3yo2NPoIAqFR0BMGnfw97267r4vT0FKVSKZwftrW1hZubG9ze3qLRaDAIG5PBLpzzNFxbFMVYXtBot9tYWlqKugz4vo9qtYp2u/3kpaSDjrJqtYpqtRqr+WxRW11dha7rODw8jLSOOD4HiIiIaDGxM2wGeJ6HYrGIXq830tI1up9hGEilUshkMuGsKsuy0Gq1IMsyOp1OxBXGgyAIQ52Ujhowfd691fn3/r2xdG8MltPd13n2+dLJra1PnWvDLOkc+Hy4f7fbDeeH1et1CILA8HQCstks6vV61GWMVbVaxfr6OjRNQ6VSiU2XWLlcxnfffQdN0yJbxjkIwsYZfjqOg2q1ilQqhVQqtZBdYoIgYH19HUEQIJfL4cOHD5GHUVHfPxEREdEAw7AZ4DgOVFXFzs4OPnz4EHU5M0eSJKTTaaTTaaRSKQRBANu20Wg0whPuYrGITCaDTqfDg/W/NOy291tbvZECpkHXVu/v/J2xbQ4hCAJkWb633i+XTm5t9YYKwQa+rLFWq2FlZQVLS0s4OjqK1UD0eSCKIlRVRfOLHUdnXaPRQLvdxvr6Ovb391GtVqe+k999fN9Hs9nE9vY2Pnz4MNXHcxAEsCwL7XZ7Yl2AnU4Hnuchm80uXCD28uVLqKqKbrcbm065Qbc7ERERUdSEVqvFM7kZoCgKgiDAx48foy5lZiiKgt3dXSiKAtd10e12UavVuJRtSM1mE73e8KHR5x4bZC+KIvL5/Nh3SW232/d29X1rqP63FAqFO7tdbmxsIJPJ4OLiAq1W61k109dKpRLS6fRcv9apqoq9vT3Yto3T09NY7Ij46tUrtNttlMvlqdyf7/toNBpT60YbXAxZFIqi4MWLF3jz5k3UpdyRSqWwvr4eu80kiIiIaPFwZtiMGOys9vLly7naYW2SVFWFJEn43e9+h3fv3uHi4oJB2Ah0XX/y9w66sdZ//vmrzyWTybEHYcCnYfb3GSydfEoQJsvynVoNw0A2m8WHDx8YhE3IPC6R/JJt2/jll18QBAFevnx5J2yNyvHxMXK53FQCI8/zcHt7O9VApN1uL9SYAVmWIYoiXr58iRcvXmBnZycWs0fT6TS7aYmIiCgWmKrMCN/3YZpmeLX3+Pg4NjNn4owH3U+nquqDSw+/ZbAU8stB9oIgPBhaPddgGP84d8VLp9Phkh5ZlrG9vY1qtbpQJ9XTpijKwgSNx8fHWF9fx9bWVuRL4G3bxvX1dVjLpB7jg/lgUXTDtdttFAqFqd9vFPr9Pj58+ABd1yFJElRVxcbGBkRRhOu6sG0blmVNdeMPSZKQz+ef3HFMRERENE7sDJsxjuPAtm3s7u5GXQrNuefsYvr5IPvBzpHAp66wz3fvHLd0Oj22zknDMMLuOMMw8OLFC/T7/VjMeZpXg7/dPO0i+S2Xl5eQZRm5XC7qUlCr1dDtdrG9vT2x+2g2m5EtC523HUq/xbIsNJtN1Go1XF1d4e3bt3j//j2ur6/R6/WgqioODg7we7/3e1OpR5Zl+L7Pi1REREQUC+wMm0Ge50EQhLF3wRB9Sdd1JBKJoa/kK80mNv/RP4IA4Oxf/pfvDK+//Df/zYkvwRIEAYVC4dmdJ6qqIvuXyypVVcXu7i6q1Soqlcq4SqV7DIIKSZJiMUdrWi4vL7G5uYkgCCLfOOD09BTfffcd0uk02u32WG/bsqwndzSfnSVwcWFAkoDrax1AgN///cZIm2EAgGmaCzU77EuO46DZbEIQBBSLRSSTSZyfn0/lvi3LgiiKQ+9UTERERDRJDMNmlGma2Nrawtu3b6MuheZcJpOB53lDzfdZ//lnvPiTPwEAeLoeLpO8/sM/RD6fn8ouYpIkoVgsol6vP2mpl67ryOVyYa0rKyvo9XoMwqbEdV0YhnHvZgjzqtVqodVqIZ1ORx6GAZ92vlxaWhp7GPbUizdnZwn89NMuej0Z795lAASQ5QD/w//Qwb/z73wYKRCLw46KUUulUtjY2EAQBDg6OprqLM3BbpIMw4iIiChqDMNobvFgezwEQUA+n0ez2fzmSdPlDz9ANE0If/nfTjaL8h/9EXK5HCRJmk7B+KtArNPpoN/vD9VlJEkS0uk0dF0PgzBFUZBOp/Hu3btJl0x/aVFPlF3XncjGEk9Rq9Xw4sWLsd7msIH6fS4uDAgCoCgePE+AqgYwDA/9voT/8X/M4eLCwMZGf6hQbJE6Dj8nCAJKpRIKhQKCIEC1WsXNzU0kdRARERHFAcOwGSWKIq9w09QIgoBcLgdd19FqtR48oXSyWRz92/82gE+P0UwqhUQiEckJ0GDm2fLyMhRFQbVaRbPZvDMzSBRFqKoKXdfvhGADa2tr6PV6CzVnKGqiKE51l8G46Pf7yGQyUZcB4K+6pxRFGdsg/ee8X21s9BEEgONIkKQAngf0+xKyWeDP/3wJ6bSLIAB+/PH4m4GY7/tPrmOW7ezsQFVVnJ6eRjpeYbAR0KL+HYiIiCg+GIbNqMFSIs4No2nSdR2apoWzf2zbvhOMDcIlTdNgGEYsugBM04RpmlBVFb//+78PQRBwenoazq55SCaTQTKZxC+//DLFaikIAmiatnABZLPZxPr6evj8iprneVBVdWxh2Ch/z8F8sEG319ZWDz/+eIyLCwN/+IcX4cwwQMDbt1mUSiYqFR0XF8Y3w7A4vCZN2+BCRhzGKrTbbSwtLUVdBhERERHDsFnm+/5Ul54RAZ9OJgedVMDd5ahxP9G0LAtra2u4vLx8dCmeKIrY2NjA5eUlOximrNVqYWNjAx8+fJjp330QBLBtG5Zl3QmNBUGA3ulg47/+r9H61/41CMvL4ffYto1SqYSzs7Ooyr5Ty8rKCg4PD8dye8P+LQfzwQQBd7q9Bv/78mvfvMmiUtERBJ86yL5lXLvNzgpJkrC2toZyuRx1KQA+dUDKsszOdiIiIorcYh0Vzhnf95HJZNBqtaIuhRZYnAMwWZZRKBSQyWTCpTnVavWb35dKpeB5XiyGmS+ay8tLHBwcYGtrCycnJ1GXM7IgCGCaJtrt9oPLiZf+y/8SO7/5Dd5ZFq7+rX8L6XQaiqLg6uoK29vbyOVyaDQa0y38C0dHR/hrf+2vYX9/H51OB6ZpwnEc+L4/0c61wXywYbq9Pu8YG3ZmmKIo4y451lZWVmDbduSPpwHTNFGv15HNZp+8sygRERHRODAMm2FBEEAUxajLIIqVZDKJQqGARCIBSZLCk692uz10N4IkSTPdlTTrjo6O8OrVKywtLeH29jbqcobm+z6azeY3T/IHu6xe/vADHMuCZVlIp9MIggDn5+fY2tpCt9sd2xLFp3r37h1yuRwSiUS4w6ooivB9H2dnZ+j1ht/Fcdgu5sF8sGG7ve7rGHvMoKN1EWiahlwuh/fv30Oq15H7h/8Q1X/pX4KdyYTHD5IkTf044urqCrquQ1VVdogRERFRZBiGzTBRFKe6JfqsWcQd6RbRoPsrnU5DVVUEQYBOp4PLy0t0u90nhVqpVCryIGKR+b6Pk5MT7O7uwrbtmeh+9X0ftVptqMeNk83i5Ne/vvOxzzvJ+v0+isUirq6uJlLrsGzbRqVS+erjy8vL2NnZwdHR0dDdPcMuT3xKt9ewFEV58jJJ13VhWRZc14XneWGYJMsyVFWFqqqx65Ld2NhAq9VCr9dD/qefsPYf/8dot9sof/HYk2UZuq6HFxCm4eTkBC9fvoQkSQu7wycRERFFi2HYDAuCALlcLpLt0YmilMlkkMvlYBgGJElCv99Ho9FAp9N59hIuTdOQSqU4OD9i/X4fl5eX2NzcxPn5eawDsSAIUK/X7wRhSrOJ9Z9//tT9lc0OdTu9Xg+SJKFSqWB7ezvyMOwhNzc3kCQJGxsb+Pjx41Dfo6rq0Lc/arfXsNLp9MiBlW3bQ3WViqKIZDKJZDIZi1AslUpBEAT803/6T2GaJpr/3D8H27bDrsTPua6LTqeDTqeDVCoVfu8kBUGARqOBbDbLMIyIiIgiwTBshvm+v1BLPmhxiaKIYrGITCYDVVXh+z7a7TYuLi7Q7XbH2gWoqio8z+MyyRhoNpsQBAHr6+uxDsO63e5XYcn6zz/j1W9+AwBfdYE9pt1uQ9M0bG9vx3oZWbvdRnbIkA/49Bw2DGOs3cyjBI6JRAKapg1920EQhF1Vwxi8JvV6PeTz+chnk6VSKfzZn/1ZuIvnfd2I9xlcUMjn8xPvEjNNE7lcbqL3QURERPQQhmEzTBRFDvimuaVpGorFIlKpFGRZhmVZaDabaLfbEx3g7bouZ/HFSKPRwOrqKpLJJLrdbtTlfMX3fXQ6na8+/vlcsFG1Wi34vh/7XfdG7R5KpVJjDcOGDRw1TUMmkxn6dn3fR71ef9Lv3vM8VKtV5PP5kcK3cZJlGf/kn/yTJ3dcOY6DarWKpaWlib4Wdrvd8LWdiIiIaNoYhs2wIAhGWnoyboVCAZ1OZ65O1ihag50fdV2HKIrodDq4vr5Gp9OZ2lIay7IgSRJkWQ67Ku7zrc/T+Ni2DcMwYhmG9Xq9ezsTB504SrOJnd/+dqTlkrZth7s3xpVt2+EA9mGfm7IsI5VKwbq4GHkJ6X2GCRxXVlawurqK29vbobo9B0ten/O+NriNYrE49Q6xIAhwfX397NdLz/NQr9dRKBQm9j7qeR4sy+JrKREREUWCYdgMc10XiURi7EtPhqHrOlZXV+F5Hj5+/MgDWXoSWZZRLBbD4feO46DVaqFSqYy0U904+b6PbreLjY0NnJycfPX5ZDKJzc1NyLIMz/Pw/v37b554yrIcPldVVYWiKPB9H9fX1/B9H47jcFnmI2zbjjT4f8xDA+QHS/hE08SLP/kTAKMtlyyXy7EOwxzHQa/Xw/fff49+v4+jo6OhHsOpVAql//a/xcETlpB+VcMjS/9UVcXOzg4EQUAqlUKhUMDbt2+/eZv3LXl9ikEgtry8PNWLMrZtj+0ClW3b6Pf7SCQSY7m9+9ze3mJ1dZXHEERERDR1QqvV4pZ7MyyZTOLjx49TX2awu7sbzhMRRRGHh4exG4JrGAZ2dnaGOgGi6UmlUsjn8+HOZf1+H81mE61WKzYnRJqm4eDgAMfHx3dCuc3NTWQyGVxfX6NarWJrawvJZPLO9/q+H/5PkqSwM8R1Xdi2DcuyYNs2FEVBsViEIAhhF0ZcB6ZHrVQqIZlM4ujoKOpS7giC4N6/mdJs4lf/4X+I5X/8j/Hxj/4Inq6P3AWVTqeRSqXGWe5ElEollEol+L6ParWK6+vrR79e13VYFxcwfvoJp//8P/+kzjBFURAEwVevF5IkhQPsDcO4E0Lt7u7C932cnp4+eLue5927e+ZzpFIppNPpsd7mQ0RRxMXFxdhvs1QqTTTQe/nyJTzPi90xBBEREc03dobNMEmSEATB1IOwRCIBXdfDbjRFUbC3t4fDw8NYdbeMc6g6Pd2Xw+8Hg6kvLy/R7XZj9ZgZsCwLV1dX2NnZwfX1dbjcyTRNfPjwIey8OD8/RyqVguu6YfgliiJkWQ6X/nS73Qc7fBqNRjgbamNjA9lsFre3t6hWq9P8cWOv3+/HctD2Q+Ht+s8/Y/kf/2NU//pfR4BPy/gOW2u4eGNgY6M/1E6JvV5vJsKwSqWC5eVlnJ+fY2NjA47joFarhZ8XRRH5fB7pdBq6rkOSJLg7O7ja34d2fg7nnnlrj/l8t8Pt7W20223c3NwgmUzCMAw0Go17v+/i4gIvX758tJN6lGW4ww7vH/wdxxUm6boOwzDQarUeDI+espPpQ3zfh2VZE92s5/b2FsvLywzDiIiIaKoYhs24KAKftbW1Oyf3juOES1KOj48ZQlFkw+/HqVarIZ1OY3V1FeVyGZ1O56tQKwgCtNvtJ9/HYImdbdt4//49crkcVldXUSgUcH5+PvXlz3HV7/chy/F7u3rotW4ww2qwRLJmZfBT438LQQCCAPjxx+NvBmJxDIkf4vs+er0ezs7OsLW1FXZ55nI5rK+vw7IstNtt3N7eotvtIpvNYm1tLZzldXJy8mgwLkkSdF1HIpG48zgwDAP1ej18jXnstcVxHNze3mJ7exu//PILgE/LlweD7jVNw5//+Z8P/TMPO7x/XGGSIAhYW1tDLpeD67pYXl7G2dlZ+BqxvLyM9+/fj1TbsEzTnGgY1mg0sLKyAlEUZ+pxT0RERLMtfmcXNDTf9yGKIgRBmFoAlU6noSjKVyfptm1D0zRsb2/fO2eJFkOpVEKhUIAoiuh2u6hUKmi32zN7xb9arULXddTr9ancX6PRQLPZRKlUwsHBAY6OjmI5NH7aXNdFEATQNG0mwtTPh+f7uo7/d/F/DuH/C5RKJioVHRcXxlDdYbMiCALIsoxOp4Nms4n9/X14ngdN03B2dvZVYDx4nKfTaeTzefyNv/E34Hkeut0u2u02+v0++v0+RFFEIpHA8vIyUqlUGGgNno+SJI00W/Dm5galUglbW1vQdT3s9jRNE1dXVyM9tkbZLdS27WeFSYqiYHd3FwDw7t07uK6Lzc1N7O7uhh1nlmWF78vfqu3sLIGLi+G7FCc9uy4IAtRqNWQyGYZhRERENDUMw2bYYGZKPp+/syxlklZXVx8czmtZFjRNw+bmJs7Pz6dSz2PYoTZde3t70DQN5+fn6Iy49Cmuut1u2JXy0KD0cRvsBpdMJpFIJOYqDAuCAMHNDXL/8B/i+g//EE42C0EQwtlqsiw/uJzMtm1kMhnc3NxMueqHDeYmPmQQihXOdAT/H8A87+Ffv/i/IPGHfxPA4xsCfOu248SyLBQKBVxeXqJcLmN9fR2O4+Dk5OTBpaSD5dKtViv8mCAIEAQhXHIMfOoKPD09hSRJyOVyKJVKWFlZQa1WC+ftDSsIArx//x4vX75Eq9W6M+tylOf3pzCpiI2/+Xexlf12mPScWYiSJGF/fz/svBsYvMcO5qeFYwuaTWz9o3+Eh979zs4S+Omn3ZG6FKdxMaPdbqNYLIbBNxEREdGkMQybcb7vI5VKoV6vT/wAMpfLQRTFR3eqsiwLyWQS6+vruLy8nGg93xIEwVR38VpUsizj4OAAjuMMtbPiLBmcsA+WJE2TaZqxC3+eKggC9Ho9dLtdbP7n/zm2f/MbmKb51RKuwa6biUTiq+dupVLB5uYmqtVqbLpHRFGEJEnffMxvbfXw44/H2P4v/gH+9vu/j3f/vz/Gye89vnwtrrtn3qfVaqFQKAD49Ld+6hD3IAgefB/zPA/VahXVahWZTAYrKysQBCGczTcsy7LwF3/xF1/dz7CPqaeESc95vO7s7MC27QdffwZdW4OfZ/3nn3Hwl7uX+rr+1XPs4sKAIIzWpTiNcKrf76NaraJYLMI0zdg8x4mIiGh+MQybca7rwjAMfPfddzg9PZ1YF4kgCFhZWRlqucTgJN513bHvzDUKHkxPXiqVwtbWFhqNBsrlctTlTESj0cDm5ubU7/f6+hovX75EsVic6YH6tm2j0WiEgdHnS7i+HPTtui5arRa63S5yudydQKjdbsNxHKyuro41aPd9H57nha8XkiRBkqShgnRBEKBp2lBL9ba2epD/V/8TvNvuDrW0TtO0bxcfA8vLy1haWhr7LoaPGXSUJRKJJ3Vd3RfuyI0Gdv7BP/jm0PmnhEmapmFjYwPtdvtOJ9xjRFHEzs4OZFnGu3fvhvp64NPzSjLNcOOGL21s9BEEQKWiIwg+/XvY2560SqUCy7Kwvr7OQIyIiIgmjmHYjAuCAKZpQpKkcDDwJA4g8/k8giAYuuvHNE0UCoXwan4U2Bk2WcvLy1heXsbl5eWDO7jNg06nA9d1p97t6Hkezs7OsL29jV6vN5PD9Hu9HprN5p2PDZYOAsDOb39776DvwetGLpeDYRjhx4+Pj/Hy5Uu02+1nbVwwGPje7/fvDVMGIVcikYCqqo++jiQSiaHnVn3+sz9GkqSZCsOOj49Hmt01LuO8z9J/9V9hc4ih808NkwRBwPr6OlZXV3F+fv5V7YPHnGVZCIIAOzs7kCRpqCAMuLus1tP1B0O9QZfiKDPDprlkt9lswvM8bG1tRfKYIiIiosXBMGxOeJ4H13WxsrIy9g4dURSxsrIy0kyVQUhXKpXgeV4kYQnnjkzO7u4udF3H0dHRTIY0ozo7O8PBwQGazeZUZ3h1u13c3NxgZ2dn5pag9vv9r4KwL31r0Hej0YAgCOHwcdd1US6Xsbm5iffv34/cFTRYrtlutx99fRi8fpmmCVVVkc1mH9zNUlGUsc+U297entqMuufQNC38nc66xr/6r6LX64WPxS+7FgeeEib5vo/z83MIgoDl5WXs7u6GM8AGz+nV1VUUi0X4vg/HcSBJEt6+fTt0/YPxBcPsJLm11RtpA4dpL9kd7Nw7zBJkIiIioqeaTu87TYXjOMhkMlhbWxvr7Q6G2o7acTYY6ru2toZMJjPWmoa9f3aGjZcsy3j9+jVEUcT79+8XIggDPs0Zur6+xtbW1tTv+/b2Fp1OBwcHB1O/76dyXfebQRjwqVPq8ocfsP7zz1Ae+PpGo3En9Go0Guj3+9je3h6pJt/3Ua/X0Wq1RgrKbdvG7e3to+FUJpOBKIpQmk3s/Pa3D/4sw9B1HQcHBzMxM0zX9YnvNDg1S0u4+Df+jTD4GoRK6z///NWXbm318M/8M9WhA6VBl18QBKhUKmGw/fr1a6ytrUFVVeTzebx79w7v379HrVYbuiNsYNApefnDD/j4R38E0TTvfRw+5TH6eXfmtNTrdSiKMvX7JSIiosXBMGyODLoZstkscrncWG5TkiQsLS09+YRnUNPGxgaSyeRYahrlvhmGjU8qlbp3F7ZFUa1WYVkWdnd3p37fFxcX8Dwvkvt+ilECp8dCB+DT8/jLJZHHx8dQFAVLS0vfvH3XddHtdlGr1WBZ1lA13VdDvV5/MBCTJAn5fP6bP8u3yLKMbDYL3/eRfWRuVVRs20bv9BTGf/QfofrLL3j79i3+9E//FNfX16jVauj1ejM95ymRSIT/ffnDD3j3x3881Hw34OGQSZblr0Idx3FwdnaGo6MjJJNJHBwcwLZt2LYNx3FG3iTCcZzwPdrJZuHpOl78yZ/c+zgc9TGqqmokoVS1WoXneQ92ZBIRERE9F48y5pBlWWF32HOXJy4vLz97q3Pf92FZFra3t3F8fDzVbqIgCCCK4kyfoD3X4ARb0zT4vg/f98OT+2GXmRUKhXBw+TzPB/uWs7Oz/z97fx4kyXnfd8LfvLPus++u6WsOgKAxWkpDc+KlZUIUOSYpCiOJOChBEEkMRdKi1rF+Q/LGht8/3ggpXq8VsbEKMyxrNQqtJFgmhxZNkCJXQ0oiZWkX9ICyOTBHALqn7/uo+8g78/2j50lUV2dVZdbRXT2TnwjEoLvryMrK43m+z/f3/eHChQuIx+Mnuh8sy7LzskZGRrC7u3ti7+0VTdM8iU7tSiWBwwxCTdOOTMrX19cxPT2NfD7vKMzKsmyXW/WKQqGAdDrtOEHneR7S889jgaKw/573YOrWrbZh7I0QMWZvbw9jY2MD0zlT0zSUSiWoqoqp//SfMHfzJgzDsMvwyDVeURSUSiWEQiGEw+EztxgRDAZRqVQOSxVd5rsRmpUnttoPkiTh/v37SCQSGB0dxezsLJaWljxvd+M9tdU5RQL2iXOs3fEZDoc9b0+v2NjYwMzMTEdNEnx8fHx8fHx82uE7wx5CTNOELMsYGxvrqgsUx3FIJBI9mUwahgFZljE9PX2iwdBEDHvUCAQCGB8fx9zcHC5cuIBEIgGGYcDzPILBIEZGRly5agAgHo9jdHQUq6urj7QQBhy6jDY3N7s+tzrBMAysrKwglUqdStmxWxon5u3Ksojo0G5S3vi6tVoNmqYdc8GScsh8Pt/zEj7LslAoFJouDjAjI6j9yq9g7Pvf78ghJq2vI/CFL2Dz7l1IkoRUKtWLze4Yy7JQqVRwcHBgZ1K1c0zVP+esiRgURXXsyHPaL4Ig2Hl3rcjn85ifn4dlWbh06ZJrN5RlWXb31XpanVNLpTEs76UcnWNO5+ppCpqyLPsObx8fHx8fH5++4TvDHlJM04RhGAiFQh13XRseHoamaT0LoifugZmZGRwcHBx5Xaf/9/I7XdcdS5geNVcYx3GYmJiwHQ5kotQYcP3444+7Erbi8TjGx8extrZ2osHxg0ypVEI0GsXMzAwWFxdP9L1lWcbm5iYmJiZsB8ug0egKcxPo7QYixtSTz+cRj8ftjrWGYSCXy/VVhCHOt2YiB8MwUD7+cWzyPHI/+ZOOj2kWzj5++zYu3LyJecvCnUAA73rXu07tGkbKU5sJLe3QdR3ZbBapVOpMlbqJoohwOIxKpeLpeY37hWEYxONx10KOYRhYXl7GxMQELly4YJeeOkHTNBiGwcHBgafmBevrQdy8eR5i5XN481wUiXf+QwzX/d3pXD3tcni/EY6Pj4+Pj49Pvzg7I1Qfz5imibGxMSiK4jiRbIUgCIhGoz3vEmYYBlRVRSKR6Op16icYZGJw7969I48JBoMdBf+fVUKhEM6dO4dKpYKFhYWmrhiapkFRVNtudUQIW19f9zwxfNjZ2trCxYsXkUqlbCHmpCgWi4hGo5ibm8PCwsKJvnc7iDBdT7OSrfX1oKeOfESYrz/3C4UChocPp/OmaTYVwpqJT51Sq9VaOn6MRAL5GzdAVatAqXTs780EQrKP9q9exdjLL+P1QgHTP/ZjyOfzXW+zV2q1WtcCOPlO0ul0V05KTdMgSRJUVYVhGDBNExRFHTYteNDNUxTFnjmIwuEwLMvq+POzLItkMtnRZ97c3EStVsPQ0BCGhoaQy+Wwv78P4PDaPT4+jlgshpWVFc/357t3E1hdDUMUA/j/6f8CH1taxU+9YxPA4TlCyzIWX3jhyLl62mJUtVpFIBDwPIbx8fHx8fHx8WmHL4Y9xJCMnbm5Oc+CxsjISN+6hBmG0dPVZpZlHYWdYDD4yAygR0ZGkEqlsL293XbiTNN02wkOmXCtra35QpgDpmkim80iFouduBgGHGbpDGJ+mJPw7OQkWl8P4otfnAZFAZYFPP/8iitBrFEMI8IXTdPHuk7W0yt3GkFV1bblW7Iso+QghAHNBUKyr2b/6I8w9/LLYGQZS8mknd14Uui63nTbvWIYBkqlUkdNXeqzyhqxLMu+l8iyDJqmEQqFEAqFuhbFKIpCNBoFx3EolUqeFlSCwSAikUhX4h8p843H40in0xgaGoJhGGAYBpIk4a233sLGxkYHr2yBXPoP/337PjB++zbOv/wy5m/cOCIYn3bMwPb2NmZmZsDz/CNzP/fx8fE5a1AUdaQLNsMwMAwDmqY9MqYEn7OJL4Y95GiaBsMwkMlkUCwWsbW11fY5gUAAoVCo566wfkHKRRqJxWIdl4ieNYaGhrC+vo5ik1ymegzDaDnBmZubA8MwWFxc9CcfLdA0DQzDnMp7W5aFzc1NTE1NoVKpnLkS1s3NACgKGB6WsbcnYnMz4EoMawZxDjXDTUi/F6caccA167JnmmbLMmQiepGMpkbHmlX3ryzLkCTpRDv69fq6KUkSQqGQ689gWRZqtZonQc40TZTLZciyjGAwCFEUuxZyAoEABEFArVZDrVaDYRiOLkOKoiCKoqfP6IZCoYBCoQCWZSEIgt1tMp/Pt1zQINu4f/Uqhl591d7Wy5cL+P73K5AkBqOjBi5fLtjPaXaOnNY1jmAYBhYXFzE7OwuO4/q2SOfj4+Pj0xkcx4HjOOzt7UGWZbAsC0mSkEwmEY1GO+7k7eNzEvhi2COAaZqo1WqIRCKYmJjA5uZmy8ePjo6eGRGEoigwDOM4aRJFEaurq6ewVSePqqqu3RDEUREKhY6IKDzPY3Z2FrIsY3l52V/JaUMsFjvV86RarWJnZwdTU1N48803PX9f5DioLzkjJbSd4lZ8mJiQYFnA3p4Iyzr82Q2N20a2t51o0i7nqhOnmmEYTYWPSqXiqrysmWNt4+mnYYqiLUwcHBwgk8mciDuMOK16TbVadeUOa5ZVVk+rsldN01AsFnvW1ZKmaYTDYYRCIRiGgdTXv47MzZsQBAG7L74IlmXBcVxfQ951Xbe/ezffDzmuEq+/jqE7dwAcHl+ZTA0vvXTfUfR1Okdomh6IvDfLsrC6uuoLYj4+Pj4DBE3TEAQBiqJgfX39mOgVDAZPPXfSx6cdpz/K8TkxFEVBNBrF/v5+00l8KBSCIAgtXRaDBMuyKJVKxyaeZGJy1rqZdcLQ0BBomvZUzlipVJBMJu0JZywWw/j4OHK53ECV3Q0qpCvnW2+9darbQb5zt0KYZVmQJMnOX2qEDGyCweARu7tbiDjdbvCTydTwSx/5AUa++W3sfuQDGM60fy+WZY8JDqFQCDs7O12LN5041ZqJXWTxoRn1Qk67csl6FEU5EZdOP4Qw8rpuOgO6ySpzU/ZKulrKsoxEItG1qENRFFiWReWZZ7DDcahdv45gMNjVa3aCmxX2+uy5/JNPHjm+Mpma47HtJDD2MoetW3Rdx/37931BzMfHx2cAoGkaoihia2uraVUKWQSjKAq6rp96BqWPjxOnGwbhc6KQ0p5IJNL0MWNjY2fGFQYclnA4ZWRZlgXLsgZiVbuf8DyPoaEhrK6uehL+crkcwuEwgEMn4Pj4ODY3N30hzCWBQMB2VZ0mIyMjroRrIoLt7e2hWCw2PcdN04QkSchmsx13ZQxJEqZu3QLXpmT3yg+/ip/81m/jyg+/6up1BUE49jue5/HGG2943sZG3DrVSFkjVyw2dcEpitJywEeEnPHbt23Ry02o//7+/okMJM29PVffn1eIE7EVbrPK9q9exf673439q1fbPlbXdRwcHPRMPDESCRx88pMwumwC0ylu7s/kuPrrnR/B/7f2L/D/zM+2fU79cUkIBAJdbWuvMU0Ty8vLA+NY8/Hx8TlNaJoGz/MnXs7OMAxEUcTGxkbLeJbd3V1sbm6iWq3ajW54ngfP8wOz0OLj448mHjFM00Q4HHYM/Y5Go2AY5sysuJLJaCsXxmmH//abTCaDfD7v2clXq9UgyzKeeOIJ6LqOpaUlv6bfAyfl0mlHtVrFyMhIy3Bpy7JQLBY9HyOKouDg4ADxeLxl58RGJr79bUy6CKt3k+NVj9PEfHt725MFn+SCzUa3ceWHX7VdMJlMDc8/v9I2M6zekVT7lV9xfEy766fXz02wLAuapnXk2PPC8De+gTmXzQa8dgTVdb2liCGtr2Pqa19r2/Vz6NVXMXTnDvJPPonVTObI35wcTpZl2V0te3HeklJFY3cXo3/6p4BlYeP6dZjJJDiOgyAIEAShL4N9t8f7a6+l8IUvXAJFAd/5zhg+//m3cOVK82YfjcelIAh9P9Y6wTAMrKysYG5uDqZpnvqChM/JUX8++Q4Tn0cdnufBsiwKhYKdV0lyonsBWXQwTfPIwijHcWBZ1nVjtkqlgkqlgu3tbQQCAfA8j0gk4ncJ9hkYfDHMx2Z0dPTMCGHAYdlUq86Juq4jFAo9dBfbVCqF0dFR+4bXqZtrY2MD6XQau7u7/oTCI7IsQ9d1PPbYY6hUKtja2jqVfZjL5cCyLGZnZ7GwsHBsEGRZFvL5fMdCJ3l+IpFwLYiVf+7nsKgo2Hr/+1s+rl2OVz2CIBzL59J1vWknT65YxOQrr4ACsP7009BiMayvB3Hz5nnIMoNPZb+Ki2tHBR835WNEKNj50IeQaCKqtHPT1X/uTsSkfgsU2//kn8AwjLZiXSc5a60msIZhIPW1r7nq+tlKUGxWQmmaJkqlEhJdOLoMw0C5XLaF5amvfx2zf/RHAABdEA5dfpqGWq1mZ40Fg8GeimJuRYB796KgKCCVUpDNCrh3L9pSDKs/Lkk3zUFFVVXs7Oy4dsb6nH1IEwmScQkcHqfE9eyLYz6PCgzDQBAEFItF7Ozs2GPPWCyGoaEhCIJglySSv5mm6focIV0haZpGLpezG9LIsgyGYcDzPBYXFzsaV5KYDtM0TyVm4KQhWbwsy4KmaWiadqbm2Y8Kvhj2iEFRlOOJmEgkQFHUmQo6pCiqpSusVCphaGiopWB21ohEIhgeHsbe3h4qlQoURelYhNE0Ddvb2z3ewkeHhYUFxGIxTE5OQlVV7O3tncp27O3tIRQKYWhoCDs7O0f+Vi6Xe+L4y+fzSKfTrjrlGYkESr/8y9AcOrx2itPEvNW5P377Ns6//PLh9ogiVp99FnfvJrC6GoYoGvh3ykvI/L9qiF17T9v3bhRXVp99FqFQqKnA4fZ87LWY1A2madorykok4kqk7CRnrZUoJMsy8i5dc62E1FZCmSzLUFW1I0FRkiQUi8Uj38HWtWugZRmUw/sR8U2WZcTj8Z45Sd0Ka088UcJ3vjOGbFaAZR3+7JZYLDbwZYj5fB7RaLSlK9bn4YHjOKyurtp5gsSxMjw8jEgk4h8DPo8EJC7CyZVVLBZRLBbBcRwikYid/UpRFAKBAGiahmmaMAwDuq43ne8RoW1vb88ez4yNjSEcDtvNXObm5lCr1bC2tuZ5DiKKIsbHxx96UYhhGASDQVQqFezs7EDTNMzOztrfgc/gMNijHZ+ew3Eccrnckd9RFIWRkZEzVyZHUVTLi/DBwQGi0ShSqVRTB8lZIxQKoVarYX9//7Q3xQeHg4+JiQkUCoVT3Q5Jko5N8FVVbRtE7oVisYhUKuVqMs5xHGKxWMssCbfE4/FjE3PTNJsGvXPFImhZxvLHPnakIyNggegYOTqNv/rRT+KnYltNX6NVyH2rFU2n/eNUutdrMckrxFFRq9U6GpR20hG0lSCkqqont2Az2r1GoVBAOBxGIBBwvT+r1apjlpkWi2H5xRdbPldVVWSzWSSTyZ4ITG5FtStXsvj859/CvXtRPPFEqaUrrJ54PD5wWWHN2NjYwPnz51017fA5u/A8D13Xj9zPiAM3l8shkUj4YpjPQ40gCHbDsM3NzZYLY5qmIZfLOc71WJaFKIoYGxsDwzDHzhvSBKlxYXV3d9c+zxRFgaIoEAQB6XTa9UJwMBjE6Oio3X3yYb5mE/feysrKEdFSluWHPr7nLOKLYY8QLMtCkqRjk8hkMnkmszdM0wTP800dIiQ4eXh4GPl8/sx9PidYln0kOmSeFQRBgGVZpz4QV1XVbohAIDdgJyGmEzRNg6Iorsslg8EgLMs6IiI0bkv9zwCObWc0Gj02MbcsC4VCoelAirjC5m/cOFKOCFAYHT0UbEZHDVy+XGi67U5uMEIoFGopajiJFU6le70Wk7ygKAqKxWJXg1G3OWsEMhBvhpfrmtfy0noMw0CxWES5XHY8vhqRZdlVqH+798zn80ilUl0PhHmed10aeOVK1rUIBsBTOXQj5DqoqqrtPCD3XI7jkEwmIUlST7PUDMPA2toapqen/VK5hwxyvWBZFqqqYnV11fFxqqr6k0ufhxoy7l9YWOjqGkdyR0kp//j4OCKRiJ0Jpmma/frERUYgXbI7mYMwDIPJyUkEAgH7vR92BEHA8vLysfm2LMsIh8MPtRB4FvHFsEcIlmWPqf00TWN4eLipy2KQMU0T8Xi8pSsnl8shlUohHo8fWyU5izAMcya/q4cVnucH4qZG8ggIuq7bTs9mGUqdUKvVPE2WQ6EQGIZBsViEaZrHtqX+ZwC4ePMmEq+/jjf+xb9AaGrKsYNktVpt6WJtdHLVlyOKooErVw5w+XKhpYjSrNSOZdmW3XiBo2IFEftI18P61/MqJgFwVabajkqlgnK53PXrAM1z1pyIRCIIh8N2Xkgjbgf5nZSXOmGaJgqFAlRVRTQadRRoDMPw5PpsJTzruo5yuYxYF4I04NxVtReQlWyvGIaBSqXSUowyDANbW4cuTIqiEA6HW5Yae0GSJLvRx2kvSvh0B03TYBjGztgpFovI5XJtxV9fBPV5mKFpGtlstqfHuWEYWF9ft/PB0uk0otGo7RIXBOHYebe3t4epqSn7PFUUpW2VCkVRmJ097Gb8MOY70jQNURRBUdSRsY1hGJiamoKqqtjd3bUFwFKphFgs9tCXiJ41fDHsEYFMlBvLpoaGho6s4J4ldF1HIBBANBptuXKvaVpPJpGDAE3TAyG++LzNILSH1jTtyDlcLxa1ylBq5dQik/n63ymxGEzT9LQST1ppV6tV7HzoQ47bRP5NvP46hu7cgf63f4vsxYvHXotMvFvui4YyufpyxKhaw0ff/H2w/+i90NBclHAqtWMYBslksu33XS8otBMivYhJJNC2G3ophHlldnbWLnnVdd3O4KpUKjAMw/V55FReSn7fiVOsVqvBsizEYrFj21CpVDxNQNp937VaDcFgsKv7EWlp3+tFEa/ilGVZtsPQy/jBsiy7CUE8Hu/JvblarXbVGMHn9CDNUUh1Qq1WQ7lcRqlUcnVc9atrq4/PINEvwZdcxzc3N1EoFBCPx5t2qK/ValhdXUUgEICiKK46SfI8D4ZhjrweCZUnOdVncf5JYFkWu7u70HUd4+Pj9udUFMUW9cfGxrC4uHjk9z6DhS+GPSKQ9ruNvyOlC2cVRVEwMTEBAE0FMVmWOy79GDQarcs+p0u5XIZlWZicnMTGxsapbYeu60dusPUOiVYZSmTyvrYWwvpzz+C9r946NplvnOB30tGQpmlEIhFY4TAq09MQVRWcYcAKBLD/iU9AfNChaP+3fgvGK6+gcP264+sQ4cILDAPs7oqoVhn80t4f4CcXfhvz56qeXHI8z7sOQScOG0VRWgqRXum285KiKKcmhAmCgJ2dHbvzbSQSQSKRwMjICDKZjC2OFQqFtmW9jeWlDIOunWL13a3I5JpMzN3CFYtgZBn3X3ih5fddq9W6dodFIpGeimEsy3o6vhKJBHK5XNvmNO2cciRLrdsOqZZl+YLIGYVlWdy7d8/142maRiwWgyAICAQCfRGGfXwGCcuyEAwG+94MrFqtts2ZrdVqnu6LxAFFgvxZloWmaXZJfTKZRLVaPbPuTtM0kU6nsbCwgFKpZLvryDyNdOQkGIZh36/O6md+GPHFsEcEUppQKpVs8Wt4eNhuv3tWIUHa4+PjSKfT2N/fPzbh4zjuocnZomn6ofksDwsks+Y0GzXoug6GYWzXTSv3YP0E9bV3XsdfXxjBt9TnUPxiEsJHrgM3joo3jYKOG2difXdC4Gj+C8/zTSe/ZjKJg09+sunrehXu19eD+O53RxAO66hWWVSeeQrze7uuxSmGYTyHrQOHYoWiKD0JhAdgh952imVZPWlm0AkURR0rQyyXy0eu06FQCOFwGIVCwZWbrr68tN4pJm/UcO5LXwb76fd6zscjocAsyyIajXpedBi/fRtzD7LqWr23JElNyzLdQrax2ywz4PD7icfjjttDURSGhoYgiqLt4GJZFktLS8ciF5xo911aloVcLod0Ot1VcwGGYc70OOZRxeuEMJVKHRm3mqbpZ8X5PPTouo5oNIqtra0zd6ybponFxUXEYjGoqopKpQLTNBEOhxGPx8/c52lE13W7e+fW1haKxSKSyaQ9Zsxms8fmBYVCAdFo9Mw1rXuY8cWwRwQyyJ+enka1WkU2m0UsFjvTrjACGRAxDIPx8XFQFIV8Po9cLgdN0xAKhbC5uXnam9kT/DLJwUOWZezv7yORSJyaGKZpGmiaxszMDBYWFlo+tn6C+jfnPoe/nfkchodllPaApdIYhhsmrY2CTrPBi5vuhCRfoV0IvROGYXg+9olQMjNTwd6eiIqYcCVOiaKIQCDQcQkOx3EIh8Ouygjc0EyscIskSad23UgkEm2/62q1ah8zbtx0jeWlxCn2sc3OnH/16LqOXC7nuZTBrQvQsix7AN0NwWAQuq53HUbMsixkWbYdn8T9yLIszp07B5ZlUS6X7dX7YrHo2gVL9sX+1auYunXL0SFGXtNNCXIzaJo+85OqRwmWZUFRFGiadn38iqJo59v67nifswjHcfY1zst4hgi/wWCwpx3CTwpN03BwcGD/TIL7DcPoyO0/SDR2unXjrtvb20MkEgHHcX522IDgi2GPELqu2wNeEux3li9CjZCbC03TiEajSKVS9s+nVR5UTzqdRiKRgGmaKJVKyOVy9k3OC345yOBRqVQwMjJyau+v6zrefPNNXLp0CUDrY6R+0j5R8t7R0Om13XYnJKVntVoNoVAIkUjE9fHsZdBAug0yDFx9vnq3HDMy0rX4BADhcBi6rnddwtOLXKXT6N5E0zQSiYSrEjhSNkDTtGc3Xb1TLPjhq5j/4Y2elKV6uS4fHm8pTFz9BDKx9vu6F2IYcdzRNN2V6Eq6ixF4nkcsFsOlS5egKArm5+ftv1mW1TYw+chrP/gup24dL7+uR1VVyLLctrNnM1RVtbsO+gw25LiXZRm1Ws116ReJiDBNExRF2aXMPj5nAY7j7K7CxEkUCoVgmiYMwzh27SIh9fVldQ/L8R6JRKCq6pHPQ1EURFEETdOQZflMLPqT7LOFhQVP341pmlheXsbMzExH3Tl9eo8vhj2CNA5+HzZM07Tr0clKzKVLl5DNZpHP50/lIjsyMoJkMont7W07iHt4eNj+OwmRJM6varWKg4ODIzdIspqaSCR65jjx6Q2xWOzUb96GYUDX9bYdVuvFhkzMe0fDRpdPtVrtqFyrWq1CVVUkEglXWVxunTqN3Qbf975dGAZafr56t5z8q7/aE8GZlJ8Vi8WOHbjxeLxjgYBASlZ7RbtML+DQxRGNRtt+r6ZpolqtduRcq9+OTAYPvlseq+84Lra022Y3n6kZnXS37NUiFEVRiEQiEAQBxWKxJ4NqVVWxv7+PH/zgB0ecYgA6nqS4cc1Vq9WOj3VZllEsFhEKhXxBbMDheR7z8/Oej1Ui6IuiaJfFKopy6vddAHYHTCJYEAHDx4dAURQKhYI9Ntvf3wdFUeA4DqOjoxAEwb52URSFQCCAQqGAcDgMiqK6GkcMGk4Nc0j3WNM0bdfYoMMwDAqFQkcipa7r2NrasjNTfU4XXwzzeaghwh9xKQwPD6NSqSCbzZ6I3Tgej2N4eBg0TWN5edl2iWSzWXvVh6IoBINBMAwDTdMgCAJisRjOnz9vl4CSx0iShFgshr29Pb/efEBgGAbpdBqrq6unvSlQVdXu3uh24OSloyHJ/iJ0KoQRNE1DLpdDKpVqKXaNj4+7Ls3a3AygVmPBcQY0jYFhAO95T+vyVbuc66d+CrEedvohgpggCK67owGHE8ZoNNqTTnudOOrcCof1Lh+WZSEIAoLBYNuySFJSWyqVPE0a60WrdnlU9Z9p7o//Iy5+9yZoWcbyiy+6/kxucOpu2e586rW7l+d5pNNpqKoKSZKgqmrXk4lCoXAk64/juI5djm7cfiRj0I0w7sT29jYuXbrkN5kZYHieR7lc7njyt7KygkAggHK5jOHhYYRCoROdNFMUdUT4Is4QWZbtzxUMBhGJROyxpy+K+QCH97xQKHTECWlZlr34cO7cuWPP2dnZeSivZVtbW5iamjoiZjMMY5/XZ+UzdxuCX61WbZerf504XXwxzOeRoNEtlslkYBgG9vf3W7povMDzPMbGxmw3GrFF7+/vI5/PH7vYkZuAZVlHhDnSVY2iKDtYmqIobG1tQVVVTE5OYmRkBGtraz3Zbp/uiMVi0DRtILIcgsEgtre3IYpiXwLTRVG0J/KqqvYkwFvXdRQKBSQSCUeRIJPJIBgMun4vhgGWlsK2U8fN3JpM1uPxuMetdwfpeiZJki1WAEfFHSORsDukkc5LvcDtZHF9PYhv/lEU17a+hG+OP4cPvwhHUaeZy8dtOadhGCgWix2J+fWilRu3EXFt/eJaCABQKjlvXzddP2ej2xhd/gq+pT4HixNdlRp3Kvi0gqIoCIIAQRAAvN2t0cvEgisWMfnKK6AArD/9NLQH1zZN007ElaCqasfuMBLGT4KafQYLIqx6KbNthDS5AA7F2ng8brvqew0RuojwxbKsvThZq9UgyzJUVT12Hctms+A4DkNDQ4jH49B1HaZpdtysirw/+Q84LqaT1yXONN9pMnjouo5IJOLY+ITEuTAMA9M0YVkWNE3DhQsXsLW1NRAxL72kVqthdXUV586ds88Pmqbt7FBRFM+EM8wwDMTjcezt7XX8GrVazS+VHAB8McznkYNkpzEMY5cvrq2tdXwxomka09PTtgBRLpft8p9uypMsy0KlUjlWEpnNZjE1NdXx6/r0lkFxInAcZ5eO0DSNQCDQ8wlsKHQoKliW1TMRGTic5DhlBo2MjCAUCuH+/fuu97FhALOzZXCcBU2j4HZM1W3HxnYQd2cwGIRlWTAMA+f+6q+QvHkT4XAY2U99qu95gK3KATc3A7i29SV8euE3H/z8s45iWDOXT7lcRjKZbPn+JJy+04FuvWjlxm1EXFv/z7s+DpkJovj4U7iM48dRu9dqtd+u/PCruLhwEzMzFaw990xHpca9hpyfnXTEPP/yywCA6Pw87v3ar3kuGwWOZva1K1Gup9sJQaVSQSKR6Oo1fPqDIAjY3d3tOkORIEkSNjY2MDk52XGofr3Di1x7SRyFYRhHhC8vpdyapmFraws7OzuIxWIIh8P2vZPEGThtL8MwtvOMCOZEjK7vEk0EE+IoIa5q0zQRCoUQDAahqqo/wR4gLMuCLB92vk+lUtja2rKFVFVVsbu7i2QyCZ7nQdM0FEWBaZqYnJzEG2+8ccpb33tqtRru37+P8fFxiKKItbU1WJaFra0tTE5OQhTFnl0r+oVhGBAEATzPd7wAk81mMTk5aech+pwOvhjm88hCAvc5jsPs7CyWlpY6GjxMTU3BsiwsLCycSBYbKZsMhUID4UZ61JEkCalU6rQ345jbJBKJQJblntmvA4GA7fzpR3fCSqVyxHkWiUSQSqXs89Ktm2ZiQkIwaICiAI47/LmVmEH+Jj3//Ik1pyBOg/Cv/iryFIXihz7Ut/euLz9tVQ44MSHhm+PPAQBujz+HD094c/0pigJN05q6w0zT7EoIA9yV29UzMXHYIGKpNI7F6c/h+YsrALw3E2i13/avXkXi9dcReO5JV4IPmez0k1YdXVuxde0aaFlG4t49DN25g/Hbtz2XjRI3Xq3GYGkpgtnZCoJB3VWWWreTARKJ4DNYkGt3Lpfr6euWy2UUCgU7iLwZRFyqL22kKAq6rtuuR1VVEY1Goes6lpaWenJ/M00T+XzeLo0TRRGxWAyJROJI8yRyP1AUBYVCAZVKpatSZ1EUbZGBCGf1//qcDsRZyLIsZmdn8eabb9rjs1wuZ58fPM/bglAv3PeDiq7rxypcDMPA6uoqMpkMBEEY+HxrXdeRTqextbXV0fMrlQp2d3cxOjrqC9iniC+G+TzykAnc9PQ07t+/7+m5qVQKgiBgYWHhRG29lUoF8XjcF8MGAEVR+lL21Ml2GIaB4eFh7O3tgWEYxGKxnji4GIZBNBq1f+5HyRSZmPA8D5ZlMTk5ic3NTXt10G1+Vn13QeJIGb/VXMwgQsdONIqDT36ytx+qDczICPY/8QkYfSzrqnchtSoHzGRq+PCLh46wD0+UXOfI1SNJUtPvyU230U5pJnY6HQuE115L4d69KJ54ooQrV9xlyjntt6FXX8XQnTvIP/kkVjOZttsaDAab/o24RojrgzhFvAilxFHcCVoshuUXX8RG3f70CnHjcZz14N9DYfokstRIp0GfwYFhGAiCgOXl5b68PimXtCzryESSZVnQNG2XNxKXvaqqttOqHpZlMTIygvv37/ftOiXLMmRZxu7uLsLhsO0SJg60XglVsixjaWkJ4XDYLrvnOM6+t5KF4E5LN326Q9d18DwPnucd4wJUVcXS0pKdK/yoQFEURkdH7biKQXeGAYffVSwWO9bwzAv5fB7VahXnzp0Dx3EDLwA+jPhimI8PYAfXp1IpZLOtJ0YElmUxPDyM9fX1E79h1Wq1vuUb+XiDlC+MjY1he3v71LaDWMwzmYydYRAIBGAYRleZEzRNI5lMHinF6Fcmj6IoCAaDmJubQ6FQOJJ7RlZJ3QzeG5sCtBIz9j7yEUQiERSuX+/+A3jENE2wLNvXjCNSdmOaZltnFdlvXLGI8Vu38do7r2OpNOa6zK3Z5yBlsP2ilXPLqUHEa6+l8IUvXAJFAd/5zhg+//m3Wgpirfabl7wxp1Jc0j24WadG0nI+GAyC5/m279FpyVg9Xh149RA3nqZRD/5lwHH6iWSp+WLYYMFxHFiWPdI8qNdIkoSlpSVkMhmIogjLssCyLCRJQj6ftwUwt5yUM8MpAuMk3oNcT4hDjSxC+aLYycBxHDiOQ7VabZub+SgJYQCQTCYRjUYhSdKZOh5JF/dussNUVcXq6irOnz/vi2GngC+G+fg8QNM0DA8PI5fLuboQz8zMoFgs9n1A4wRZ3fMZDEgYaCQSwfz8/KltR6VSgWmaiMVitpAUDodB03RHgfosyyKRSBxxF3mZLLjpTtjIhQsXUCwWjwmLJCz54ODA9fsTyOSeKxYxdeuWLVyM376N8sc+huynPuX5NXuBYRgQRRG1mncXlltIm3YvLlIiLn3r3Bj+U+p/hCgauHHjftvvsNmx0e9rpNcA/Hv3oqAoIJVSkM0KuHcv2tYd1gwvwlE8HrfFGsuyUC6X234vxDkiSZLdabiVaHSSXYadHHn1bjyvmWHddk/lOM4vAxsAaJoGz/PQNA3379/vu8CkKAru37+PZDIJy7JQKpU8j49GR0dtt9TDTP31ZH9/H+l0GslkEoZhQNM0//zpEyzLgud5VCoVbGxsnAnX00mjadqZXMywLMtuXNMNuq77Zf6nhC+G+fg8wDRNGIaBcDjc0klD0zRGR0dBUdSpOYH87iODhSzLWFhYwNTUFC5duoS1tbUT6b7mBCmhrRe/iKukVCq5mixTFGWH/jYOTrx0J/ziF6ftro5uMoMoisLGxobj+ReNRsFxXEdiGKHeQQQAF2/exHYkcmpi2EkRDAaPiC6tMtSAQ1HpjTdi+Hf3X4JU5LG7y+Du3UTb78+yLLvEj2AYRs+db43b79XJ9MQTJXznO2PIZgVY1uHPjXQi5LYiHA7bYo9hGMjlcp6v4YqiYH9/H4lEAjRNHwnVJiVhblaVyf77xvDz+P7KlKtSUSeaOfKc3Hhtt+mBY6Ibksmkf188ZUgp3s7Ojp2VdVJ0k0lWKBQQiUQQiUQeuu59zTAMA7u7u9jb20M8HsfIyIjt/D5LzpyTgmTPsSxrL0iQktNm9ziapu3mRouLi36n2xaUSiWIoohUKnVm3GEk789tRZHPYOKLYT4+dZBuPI2DoXQ6jWg0Cp7nwTAMdF3H6urqqV2seZ7388IGDMuysLKygnQ6jZmZGezu7p7KDbJUKmF8fNz+mXS6YVnWnixKkgRzbw/D3/gGNj/4QejxuD3IE0URgiB0vUJFsoOGh2Xs7YltM4O4YhFDf/qnqP3CLwAOHeHC4TAKhQLC4XDHTqNGB1EgGETlZ36mo9fqFpIZ0oljzyssyx5puNGqrBA4dDv91Y9+ErmlNAIwcHiZs9qKaE54Hfy76UTYbvvbceVKFp///FtNM8M6EXLbUalUbMEnm8127Oy1LKvrIHKy/74UmcZ3I+9xVSrqhFtHnpvjZmxsDKIodixEUBSFRCJxaosQjzrk2C6VStjZ2TlzznUSZD0xMYH5+flHyiFlWRby+TwKhQLS6TTS6bTdxfJRp14AI116i8UiZFkGRVHgeR4jIyMIBoNQFOVId1IimGWzWRwcHPR9vkAaJJBzjwg1Z8lttbe3B1VVMTY2ZufgniT1cSBuEAQB+/v7PRH+OY47c9fNhwVfDPPxqcPJ7nrhwgUAsLv8DMJg2zCMgQht9znOwcEBarUapqenezJx9UqtVgPHcZiamkIwGLTFW9LJj2VZsCyLwF/+JcTf+z3Mzc1B/5/+J7tERNd1yLLcVMhzO7Ai2UF7eyIsC20zg8Zv38bczZvYCYWOBdnzPA+KolCpVBAOh6FpWkflYPUOokgkguKnP+35NXpFMplErVY7scFPJBKxw6PdiBiXLxfw/e9XIEkMRkcNvHt2BU/81m9h6M4dAM4iFJkE1OPFqfPNb47jq1/NIBDQUSgImJ0tIxg0jolRXssinbhyJdtU/CFC7mx0C++6+wpy80/BRTZ+W/L5/EAMeLeuXcP3v5/El7Zf6KpU1K0jb/KVV3D+5ZdByzKWX3zx2N8pikIkEkE6ne5YDAuFQjAM40y4CR4m6kWwtbW1M+18yeVySCaTGB0d7bg73FnGsizs7++jUChgYmICgUCgq66WZ5VWAlg9lmVBURTUajWEw2EwDGM3ayClqN2cD0TYIsIMcf823mNVVYUkSZBlGUw+f2zhgeM4BAIBBAKBM1GGVygUoGkazp07d2KCGMMwdianZVl22XArSFxNrxa9KYry71+nhC+G+fi0IJ1Og6ZpzM/PD9RFyhfDBptarWbniMXjcaytrZ1Y+Q4J5FZVFfv7+6jVahgaGkIikTgieFWfeQa6piH7kz8JbG/bYcc8z2NsbAy1Ws1R+K3PD2sGVyziva/egvAR9wHsW9euged5SA5B9kQAA952gBQKhY5zNyKRCMLhcEfP7RWiKLrKiyJlGKT8kHRJ87raS1EUkskkstmsKxEjk6nhpZfu26WCV179Kobu3MH+u9/dVIRyKnNzu8L62msp/OEfzkGWGVgWEAzqdkfCRldh/fZ34lZrBxFy33X3FXx64TdxZymP4vuv9+S1B8FtocViWHnmOeS+kAaVhWOpaC/LRKmGfxuJRqPI5XIYHh5GPB7vqAMuwzADdY9+2CEiWLlcxurq6kAc171gZWUFFy5cQKFQ6GuW4yCjaRpWVlYQDocxPj5ud7h7mEUxIjSR60gzAcwJjuNQqVSwtrbW9XZYlmWPvZqdUzzPIxgM2iJ0/cJgxsE1TVx+5XIZkUgEwWBwIN1ixE2n6zqq1Sp2d3eRSqX6ftzxPA+aprG+vo5qtQqapjE7O9u2syPDMF2F5jdimuaZECsfRnwxzMenDoqijmSwDA0NYX19feAG2aIonkpwv497qtUq7t+/j9nZWYyOjmJjY+PE3ruxjf3+/j729/ePP/CZZw7/bXBjxONxzM7OwjRNW5AhK8YMw7Rt+W2Xsd0Ahl2WsWmxGPY/8QkEAoFjf4tGo0eOd4qiEI/HIUmS6w6TwKGQF4vFXHXl6yeRSASBQKCptV5VVdRqNciy7PjZaJpGIBBAMBh0JU7WPy+VSuHg4MDVALM++2kr+rYbq5no1E2I7L17UXCcCcuiIEkMFIWBplHguNauwm5LJp3IZGp43/t28f2/+2nMzlXAPPvenryuW/oh8DXSqlS0l2WiXLEIC8DiCy9g/emnj/09FAohGAwCOCyRGRkZQbFY9HzP1TTNn0icACzLguM4SJJ05p1gThAX9eTkJBYWFgZu7HeSVCoVzM/PIxKJYGhoCMFg8KEonyTOL1LSSASYYrHoWgAj8DyPRCKB9fX1rreLjGfaLSCpqtr0vGvlmibNJRRFQTweH6jrZSgUwtTUlJ07qigKRFHse0MYQRCgqirW1tbs/W6aJpaXlzE3NwdBEBwba5CFyV7GXGiadqT7t8/J4YthPj51UBQFTdPw+OOPg6ZplMvlgROdaJqGKIrHBA+fwYRhmFNrtNApP/zhDwHAdouJooiJiQmUy2W7A2IrV1MnZWwURTmKKRRFIRgMYnNz0/H3pBujLMttV1JFUTzVFdFUKmW7Tff29o4NpAzDQLFYbDsANE0T1WoV1WoVwWAQ0WjU9eeiaRrRaNRzxoUbN5mTkOnWwUpC7XneAEVZ+OhH13H+fLmtM4kcY4Wf+RmEw2FUq9WuJ7Dr60H82Z9NQJYZvIb/D/7R3+zg8uVCT4L03dBLga+VsNasVNRr3l8rxm/fxvmXX8b8jRvH3j8UCiESidg/53I5pNNpJBIJz+Xlsiz7buk+QpxgtVoNOzs7D3Vm6e7uLmKxGIaGhnrq/DirlMtllMtliKKI2dlZW6TQNO1MiIXEcURKH3VdR61Ws8cNsix3LD7EYjHIstxV0wUiUvXCidh4n3a6/iuKgnw+j2QyOTAOsWg0asc4kO+rnyH6ZLxZq9UchUzDMHD//n0Eg0EMDQ0hEAhAURTbvcXzPPL5fE+2L5VKIZFIgOd5mKYJjuNOtCu0jy+G+fgcgWVZpNNpVCoVbG1tDeQKmCiKR3IEfAYXUt53VssLyCqwJEkYHx/HhQsXsLm5aZdiNn2ex+5+wGHHQ6eVSkEQYJpm03ORpmmEw2GEw2GYpgld1+1zgwx+T2PAR7bFsizE43HEYjEEAgHs7Ow4utkURUFlZQVjf/7nnhxBtVoNqqoimUy6FgMEQYAgCD0dcIVCIcfvz61zrV2ofTPIsZZMJhEUBIRCISiK0pG7iHD3bgKrq2EwjIW9PRH7+zy+//00Xnrp/okIYm7EZLfusU6ENa95f61w+iwMwyAajUIUxWOP393dxfj4uOeJBnGx+rkrvYWUzpMysIfNCdaMtbU1zM7OulqceFSQZdl2zvE8j1gsZudakXvdIEDElHoHGBH0KpVKT8djqVSqK8HUsiwUi8WmWcSduoTJ8xhZxtzLLwM4ev1XVRXFYhHxeLzjbe8l9fMZy7L6GivCMIwdfN+qOznJf6tUKojFYhgfH4dhGKBpGru7u12F5rMsi8nJSQSDQaiqinw+j1KpBMMwcOnSJf8+dsL4YpiPzwPIhHlhYWGgV7yIGOYz+ITD4Ycmd+TNN9/E448/DuBwMNFNV8dGiKDlBHGLtctvIK9zmiWQlmVBkiTUarUj21rvcmFZ1i5xJOKRqqrI5XKY+vM/78gRpOs6stksUqmUK0GMoijEYjHs7+/35DpHjodGgsEgpqamcOfOHVfifatQ+1bwPI/HHnvMzlqRJAkMwyCXy7X8fM0nGhYsC6jVGOg6BUlisbwcxt278RMRw5ZKY/ibc5/DRElCJub8fm5Frk5cmplMDc8/v9KTzLB6YZzneTvIuZlAXSwWMTIyYpfzekFVVdA07d8fewQpEVpeXu44n/GsIssyisUiJicnsbi4eNqbMxCQXK18Pg/DMLC1tYVQKIR4PI5oNHoqwphTyaNhGPaCSKVS6fuxG41GbZeZV6rVasumXJ26hMnz7r/wAuZv3HC8/kuShEAg0FW8Qa8QRfFEjhlS5r2ysuKpGVqxWEStVkMgEEC5XO54W2maxsTEBCKRCKrVKlZXV48tLOfzebvhkc/J4IthPj4PYBgG5XJ5oC9Aw8PDSKfTfSm7I6sxZIWdDCw6Cev2OSQUCvUkS6IXWJZlZ00QZyFZQeU4DoIgtMyQEEXRDmEFDoW+VtkVXlY0W+VXRKNR0DSNmZkZzM/Pu/y0Jw+ZPLUTfXRdt1eoo9EoBEGwVxjbCRet9qlhGMjn80ilUsfOV6fvnisWMf1nf4aND3ygq1wq0tCg8ftLpVIYHh5GLpdDIBDoa1mVaZp44403IIoiYrEYMpkMBEHAwcEB3nzzzabHaLOJBumkubYWRKXCIhg0YBgUSAT8+noQd+/GAVC4fDmPTKbWs8B5t3ldbkWuTlyawNG8ODdEIhE7f4WIUSRXhQRTu82o2draQiaTQS6X8+SAJjkzvhjWPaSE6CSzLgeNzc1NXLp0Cclk8sS7Qg8i8Xj8WHdJUq6/ubl5TBir74boRTyo75pIHNYAbMGLjElZloWmabagJMuyXcp2UiwtLSGdTmN2dta+B7t1ipGxQCs67Zxc/zy7q6TD+KFcLtvduk8LEnnhRZzqBLJYuri42NE8r9u8vJGRESSTSUiShPv37zfdhlwuh0QiMdBz0YcNXwzz8XkAEcMGlXA4jFQqhaWlpZ6tdJFJcq1Wg6IojgMWiqLAcRxEUTwzrZkHAUEQQFHUqWermKaJWq2GarXadpAYCAQQDocdS9tINgaBiCC5XM5xgOB2RTMejzddmYzFYgiHw9jc3MTIyEjLbT8tLMtCuVz2/D2T8oj6sNR2wkW7fappGmq1GkKhkP0eZLLS+N2Pfu1rOH/zJkzT7DiXiqZpJBIJMAxjT5LC4TASiQQCgQA2NjZQLpf7Lobpum4LimShgOTc/ciP/Ah2dnawsbFxbB80TjTIZIG7dg0vvQTcvRvH3/zNKAALomjg8uU81teD+P3fP4/l5TAo6rAL5k/91Ca+8Y0JSBKDQMBwXU7pNDlxm9fVqcjVLwKBgC2sd0ulUoGmaRgaGsLu7q7r53EcN7CO7rMEz/OwLAtbW1unvSmnzsbGBs6dO4dyuTyQsRn9huRt1mo1xGKxlmPkemEsGAwiEonYDTJIIx5yflqWZYtkZPGViGCmaSKXy0GWZcRiMcRiMfv5iqLY7l83Y5p+o6oqtra2sL29jUgkgtHRUbvb9f7+fsvtI876VotcnV7nnZ7nNH7QNA26rvfkut0pkUjkyLHRDyiKgiiK2NjYOHGRKR6PY2RkBKZpYm1tre1YiMzJSL6dT//xxTAfnwewLDtwYfmNGIbRMyGMdM9pd2Ood5WUy2WEw2GEQiHfLdaGUCh06oNnVVVRKBRcOyXIIJMMYuu/42QyCdM0ce7cObvrEk3TSCaTqFarx86ddiuaNE03FcICgQCGh4cRDAaxsbFh5zQMIp0IYfV4Gcy7WSWuVCp2169W332nK84EnuchCMIxN22hULDdJKTrZSgU6mlZrRtkWcbi4iI2Nzdx5coV8DyP3d3dI5O5xgkDmSzQsoxxUcTstWu4fLlwxPH1ve+lbNHr8H0YfO97KSwvhxEIGNjZYexyynbuSKfJide8rl450rohFAr1PLx+c3MTMzMzrjufkvLj0158OOsQIWx5efnUhYZBgAg8k5OTj2TToqmpKTu3k6Zp7OzsuHoeCagncBwHnuftRgyCINg/k8ZVlUoFhULhyBi3UqnYztKlpaWef75eQULwy+UyYrEYkskkUqmUnbHWWPJtmqbthOpHR2Qnmt3zZVk+VTEsHA733c0riiL29/dP1PAgiiImJyfBcRx2dnY8ZYxls1lMTEz4YtgJ4YthPj44dIUpijLQ5RUcx/VscCrLMgqFgueVGOKCURTFsTTK520ikcip5oVJkoRCodDRc8vlMnRdRywWswWxv//7v7dFjZGREUxMTNgiFUVRWF9fx+7urt0hsdmKJrHEh8PhY8cPx3EYGRlBJBJBuVzGW2+9BdM0wfO8q2ONZVl7kE3EGlVVsb+/35dzm6xOnxRuVolN02wZyOvltZwQBAEcx7nqoFXf9TIUCoHn+RNflZVlGX/3d39nN1lQFKVtW3pGlu3Jifbss0dEpokJyRa9KAoYGTEQj2sguvHhv4c/tJvkOE1OvOR1uS2p7BdcsYjJb38bys//PHq9pk/KnoaHh13FAnAcN9D377MA6WbmC2FHWVtbw2OPPYZEItFVaPZZpFQqIRKJYGlpCTzPd7wY202J2cbGBubm5jAxMXGsq/SgYVkWCoUCCoUCWJZFKBTC+Pg4WJY9IiTW34O8LEwF19dx8Xd/F/Of+QxqmYzjY5otkJB7PlcsYurWLXuR5rQXbfs9jxBFEYVCwXMGZacwDINMJoNgMIhsNtvWIehEtVq1y4L9a3H/8cUwHx8cXowH2RUWCAQwMjLS9UCMyecR/vKXcfDjPw6ri5wgVVXtwG5fEHNGFMVTyxlRFKVjIYwgSZIdtA4cChukI9P29rYtPGmaZg/sQqGQ3Ra6vosmyZ/jeR6iKB5zFTIMg+HhYSQSCUiShIWFhSMrYrqu288hr0PELkEQIIqivbJpGAYMw7C3KxQKIZFI2Lki7dyQZFW3VCohm20e5k5Ep0GkF9kbZCBPOvSREjhJklAqlTy/XrVatcNrT3rwTTpuplIpRKPRY4PiegcXmSwYoug4OclkanjppftHMsMA4P79CGSZwciIYf+ufpLj5BJrFCTryzQzmaPX525KKvvFxLe+hfO/93vYCYdx8MlP9vz1NzY2cP78eRwcHLQ9ZgzD8N3KXeALYa3Z2trCxMSE3fHtUWF3dxeRSASzs7On5owzDAOrq6uYm5tDNps9M80cSPWFLMuYnZ21F6EBHLmeabEYtq5da+oirhe3Pvq7v4uhO3cAAD/4jd849p5uFkjIIg0jy7AAMDQN+cYNGIlEb3eAS3Rdd+ws3AvIgqhbR2O3RKNRu3qCNGPrBMuysL29jZGREb+b7Qngi2E+Pjh0qwziBYfkNYyNjSGbzXbVwhkAon/6p5j4N/8GkiR1bccmOT3JZNKfhDThNPJrDMPoWggj1Go1uwNcI7quH7NwW5Zll0G4gaZpDA0NIZVKQVGUpqGiJOz/He94BwDYobxE8Nrf30elUmlqKQ+FQojFYohEIhgaGsLOzo6jUMnzPCYmJlCr1ZBIJDA8PNzU3l6tVk/s+z3pUjgivFSeeQb8+Lj9+2q12pEQRqCyWUx++9vIPf00iidclqHrOkqlkh3wXP85Gh1c7VxzTuHyN27cP/Yd1b/O1K1bbUthWjnJelFSCcA+P0nHt047v9E0Den557ETiSB//brn57uBZKeMjIy0DXLXNK3npZpnHSI+A2gZLO6XRranVCohlUphamoKuVyuZ/fYs8D9+/cxMzODubk5LC8vn4qTSFEUZLNZTE5O4v79+yf+/t2gKAo2NjYwOTkJSZIcq1CaXfsbxa3oT/8z/GP8NpZ+/uePuLsIbhZI9q9eReL110HLMmb+438EAOyk031Z0HBDs4UMhmHsjradzM9I3vFJdINlWRbnzp2DIAjY3d3F/v5+169ZKpUwMjJid0j16R++GObj84BBu9jQNI25uTkYhoGDg4OuL66WZWHlqadQrVY7zglqhExWSGC3z9soioJQKHTijsNKpdLTCU2pVHJ0c3UDRVFIpVIYHR2FLMtYXl5u62ZaXFy0w169Qkr1gENhLJPJIBwOHwtVn5mZQTabtUO7I5EIJicnQVHUEfGM47gTK/drttLrpVunV+y27DSNoX/9r8FxHCqVCl5//fWuX/f8zZtYYhjwv/zLtlvvpERFSZIQDAYRDAZhGIZ9THSbnwa0777o5j1aPaZdSeVsdBtXXv0qtqKtjwdRFBEOh+2fDcNAsVg8NtlodXwJgoBYLAaaYfo+gdrY2MDFixchCELLCVEgEPDzVRrgeR6rq6uIRqMIh8OO9wUilvlCWHtWV1dx/vx5TE5O2m7TR4Xl5WVkMhlbEDuNxeP9/X2kUikEAoG+dx7sNeVyGblcDtPT03jrrbeO3fOaXfsbxa03zMcQ+43faLq4MhvdxujyV/At9TlYnOi4QDL06qsYunMHxYsXcf+FFw6dYX1a0HCDLMtNxbBCoQCKohCJRDw7AsmiT7/nduPj44jH4yiVSlhdXe3Z+1mWhY2NDUxNTZ1q5MqjgC+G+fg8YNDK/WKxGAzDwPz8fE9eT1EU1ILBngd0km5xg7b/ThtN0xy7MvYTwzB6ftMkQa/BYLAnrxcOhzE5OQnTNLGysuJaLOzV4LdarWJ+fh7T09N47LHHIMsyNE0Dz/MwDONI97pyuYz19XWcO3cO1WoViqJgeHgYPM9jbW2tJ9vTjmYrve3yqLoRy+yB+Qc+AGVjA8lkEvPz812LVvbr/sRPIPwgk04QhBPN4alUKkgmk4hGo2BZFsVisaUTrFeio9v3aPaYZs8nItzUra+6CmFmGAayLNvfJcMwiMfjdidSMuFoPL4oioIgCHb220mh6zoqlQpGRkZannOBQMAXcxogzj9N0xwnmyS8fGlpaeAWAweRsbExMAyDlZWVgRTCLMuyF4zqIwqIQ7DbMdr6+jpGR0cxOzuLxcXFE98Hpmkin89jbGxsoMP0m0FKTjOZzLGIhWbX92bu32bi2ZUffhUXF25iZqaCteeecVygqX+uFotBFEUkTqlEEji8J5MoBnLcUhRl359rtRrGx8cRi8WaZjszDGN3JiXwPN9XV9jIyAiGhoYgSRKWlpb6Ur5bq9VQKBQQDocH8przsOCLYT4+Dzhp4aIdFEX1dHDfr5UFy7Igy3LPxJJeQNpwkxIgcmNlGOZESjrJSpab4Ode0q8sjV6JYel0GkNDQ9jb22uZx9VvTNPE0tISBEFAJBJBMpkEwzCOA6dKpYL9/X3Mzs7ag7B79+65fq9uSxy9DoYJ3XSoqh+Y7+/vo1qtthyIuRWM6l+XDIBPOpCaDKYZhkEwGATP8yiVSk2dDifR6cvLezTb127dbc3Ku0hJPhHGqs8+izVRRPWnfxrpdBosy55aOfzGxgYuXboEURSbXuNEUTyVsvRBxjRNcBznuF/qO/Q96kIYEYnqxSLy/4IgIBqNIhKJQNd1LC0tDVykRr2Q3WrMSFyh3XQO3NnZAc/zGB4eblu63A8ODg5w4cKFMxssvrq6igsXLrj+Dpo1VGkmnpHrP3vtvcjEnMcbjc89ycUNJyzLwtraGqanp213L8uy2N/ft+ctW1tbKJVKyGQyR9zkNE1DFEVommYLv5ZlgabpvuXLkcoCTdM8Leh2yu7uLqLRqF8u2UeoUqnkjx58HnlI2dNJuT3cwDAMLly4gHK5bHcjcVsGQlaEdV23BwzdZP20QxAEJJPJnr+uk6jFMEzTiZmmaahWq0ecD/VQFAVRFO2gd9M07f1D03TP3G3Dw8OIx+M9c/W5JZ/P900QGx0d7WoynEgkMDo6iuXl5YEJwGVZFjMzM6AoCqurqy0nObFYDDzP4+DgAKVSydUAqFfd/joR1HpZRsmybMtrDynZmL9xw5NgRFHUqQgY8Xj8WA6epmkolUrHRL9el6PGYjHoun6kC6mX9+h0Xzej8b1ZlrWP9WaQ67KmaTBN0/4O6+83ZGLC87ztQOqGiYkJBIPBpuLN+Pg4gsHgqXdGGyQEQcDOzg4URcHs7Kw9sWRZFizLYmlp6ZHbX8PDw4g9OM5JJ+RGRwmBHOekM3O77rknjWEYqK2tIfW1r3m6PgWDQUSj0Y7PSZ7ncf78ebz55punIkiRY/mkQtF7zczMDPb397GwsNCT1+vmHsUVi7j4f//fKP7sz55agL69LRxnH5ckQqGRdDqNRCJh36cFQUA2mz2yuEpRVM/NBACQSqUwNDRkVxD0c07VSCQSwcTExJkrDz4rDJYVxsfnlNA0DeFweKCUd8MwsLS0hIsXLyIej0PXdbz11lstn0MmWe1WCFuxvh7E3bsJABYuXy64mnz3ekDttNJZf8PX43G7ZIeIWqVSqa3IYlkWJEmCJEmOK4ukU2EwGOx4AsdxHNLp9Il3XtI0zdOKtVeBRdf1jleUQ6EQxsbGsLq6OjBCGHA4KJUkCZubm21FmfqyBrcCTq+6/bXLo3KifvW3cbDcyXffik4zt3olhK2vB5Gbl/HjS19B7dmn2k4IGj8P6UAqCAJomoaiKPa2tQvT9wLJK7MsCwzD2INpL2Wavcg3q6fRlabrOkpLS5j9679G9dlnj0yQTNNErVZDrVZreZ/kikWMPtjmciwGhmEQDocRCAQ6noBvbm5ienoaFy5cwMbGxjExulkpoM+hG1KWZQiCYC8qLS4uPlIZa4IgYHp6GqZp2m7XTptHDAKKoiCfz+Pc177m2blK8s6II9orqqpCf1DmftLOXgDIZrMYGRk5s2KYJElIJBI9m290414+91d/hfHf+R3QNH1qAfoETdPaVgwUi0UMDw/bIjZxdtfTTNzuFIZhMDMzA5ZlbYfaSVMulyHL8ql0434U8MUwH58HaJpmd5obFFRVxfLyMlRVxdTUFKampqAoCoLBoC18GYaBfD6PSqXStV13fT2ImzfPY3U1DMsCvv/9Cl566X7bCTNxB3Q7GSGiltPqR+MN39jdRfj2bRx89KOQQiHP4p/T48kqsCRJ4Hke0WjUswA0MTGBSqVyois4lmWhUCi4HgCQ71mWGYiigRs33H3HncDzPM6dO4fd3d0jbhin1yfOEoqiwBWLGPqzP0PhZ36mLyuWoVDIHtx4HTi1cxASAWPvndfxN9aIXeI4G93G1K2v9iX0vhX1587fXv1ET9xq9RAxZ309iM03Tq7rJfC2++6Zld/Buxf+Le4AKH76esvnkOuVLMuoVqsnMrgkbgzgcOU6FApBEISWJZqA906XjbRzDTiJa+O3b+PczZtYA1D6zGcAHE7gSqWSq+tA5pVXMPfyy2BkGUsvvmiH9NdqNcTj8Y4jCVZWVpBKpezMnZ2dHXt7/AnCcRiGsY+tlZUVDA0Nged5bG9vD8yi30nA8zxmZ2d70pF7EJBl2RahOhXHdV1HLpdDKpXqyBFfKBSQTCZPRQwrlUqYmJho21TDC/VjgH6L6pqmIRgMIhQK9URY6WaBpPrMM9gJBPrWEbjXaJqGN998E6FQCAzDQFXVvl77A4EA5ubmUKlUsLi4eKri+ebmJs6fP3+mRfxBxRfDfHweoGkaEokECoXCQLlXiICwtraG8fFxCIKAcrkMQRAQj8cBHNbT96JufXMzYAskACBJjGs3S7diGBmcNRukN97w+53lo6oqDg4OEIvFXOdlRaNRBAKBtg6+XlOpVDyt8t+9m8DqahiiaGB3l8Hdu4m233EnN1+yolYqlRxX/Eg4vyRJxwY0U7duYezmTUiShOynPtXzjpajo6PI5XIdiXztJvP2sXkDUJ6P2y6sK6+6CznvNfXnzuYbvXGrNdKrklC3vPZaCvfuRcEwFigK+K+Xn8bvASjOPoXLaP2d6rqObDZ7IgIKTdP2daERlmWRTCah6zpkWYaqqjAMwxaEI5EIlJ//edynaWx94AMdvX+766STuGYfL//4HyOqqrZo6Bar4V/7vR6s/CeTyY5dptlsFsVi0XaJra2tQZIkyLLckcvlYYU4n4lYYFnWQyEEdcL09DTy+fxD8fl1XT+S+9eNc1XXdRSLxY7C0/f29pBOp8Hz/IkHe1uWhWKx2LapRrvXUFXVHnvUj59omgbP8xAEAaIo9rw5lKZpdmZlrVbr2qHZ6TEQjUZBhUKn7gjzimmaJ1KyTISwcrmMtbW1UxegNE3DwcEBksnkQM1RHwZ8MczH5wGWZUFRFJw7dw73798fuHBOVVWxsrJy5HeWZSGXy/VsMDIxIdkCiWUBo6OGY2tmJ7oVwrLZrKd93utyoWYUi0VYloVQKNTycQzDYHx8HLu7uyd67Jim6WmiCgD5PA9JYsAwFg7v772/yVMUhenpaaiqis3NzSN/I+Wq5XK56b6yv9/3vx9aoeAqy8gtHMdBEASsrq52/PxW1B+bmdjbJY77uIrE668j/853YurWrRNziNUPlpsF8ndLr0pC3eSfvPZaCv/7//44DIOCZQHT0xUA41ic/hyev7gCoPX7dnO9JN0UyUSq2fFLJjvBYLDtZIplWYTD4SO/CwQCmJqawptvvonar/wK2FIJWgdu006uk/XHSy6X8zQJ4B6UEy++8AI2nn762N9N00Qul0M6ne5YvNJ1Hffv38fw8DBmZmaQzWaxv7//yHQ0JmJ8q0k0Kfd91EkkEqAo6kiX4LOKVwe4G2RZhqIoEASho+cmEolT2bf5fB7nzp3r6LmKoqBUKjU9f0zThCzLkGUZ5XIZ4XAYwWCwZ4txuq7beXXxeBwHBwc9eV0vhEKhtmPaRxmWZTE9PY3d3V3s7++f9ubY7O/v2/Ewvhu6d/himI9PHaTL2OTk5ECF6TfDKfC5GzKZGm7cuO85M4zc2DvBsizk8/m2AlK35ULdUCqVwDAMRFF0/DtFUZiamoIsy8jlcieyTYRmzQKasb4exOJiBCxrolplce5cBZcvF9o+z+v3OzEx4dihkazqOpWRNgoh9d8vEUyj0WjXg7ixsbGWg+F2kGy5Zudes2Nz6NVXMXTnzuH/P/i31THc6/B2oHl3qm7plcjWWNLptJ3f+14KlQoLQTChKDRiMRXvfe+u58/Tyf6tVqt20C/pMFdf3kuC47vtTlzfSp2maTv0v1KpeLrmd3ud9DrxHr99G+dffhnzN27Y+7RxP5umaZdZdTPB3Nvbs11ikUjEboIyaAtZvUQQBLtMplV3zV7EFjwMpFIpHBwcnLqroxcoitKzCXD9OVl+sDjklf39fUxOTp6KGEaaQUSjUdelhpZloVQqeeqsTqI7KpUKBEGw82SBt8dEpNEC6WLoZTzMcRwSiQTy+Xxf7vdO9GIM9TBD0zTm5uZQKBQGSggjbG1tYW5uzhfDeogvhvn4NKCqKgKBAJLJ5IkLG15QVdXxpt7tDbWTsO5u3DokyLYd/XSCudlnxWIRPM87ug8ymYzdpv6kcbP6X//5NjdTCId1vOc9B9jYCOIf/aNdV9+3FxfH0NAQwuHwsW6aZGW72QSuXgjZunbN8TsplUqwLOuYk8YLoihie3u74+cDh2KF1+sDOXb3r15F/skn2x7LXkqBvZSreDnH3Yb89kpkI/vktXdeb1p2GY+rsCxA1w+dYZlMFe95T+vgXSc6LbUuFovgOA4sy4LjuI5L/lrhFE4tCIIthiiKAl3X7e+Gpmk7B+00aZZB1rif1Qfll07lo15QFAVvvfUWxsfHIYoiWJY98bKtk4J0UybX1ZmZmZYOgUfFKdcMUu5W3/zkLONFxGmHU+MMrwJ+uVy278W9iOnwSqFQQCqVciWGkUXXTt2S9ZEOBCJ6Nd4fKYoCz/MQRdGxaUgoFDoy5hVFEalUCpEvfxkXPN6PGIaBZVmuFgAEQUAkEunL/ephgghN3Y4R+4WqqiiVSggEAr4g1iN8MczHxwFFUTAyMmJ3NBxEmg0++p2l5UQzx1Q7TNN0PYjqpxPMzT4j5YiRSOTI78PhMEKh0InnhBHcCInk8xWKPA7G3oFK5fDSn04rTV1h9QKa8aDzkRui0ajdTbNxgCZvbGDkK185kvtWL3bVT6RbfSflctkudewEwzC6HhCSTBEvg+v6Y3g1k2n7eDcCMEVRmJmZwfj4OO7cudNzISASibgPTu9ASG+E7KOl76Wall2+7317+OEPEygUOMTjGt73Pu9ZQFyxCFqWsfjCCx11wSyVSkgmk57f1w2iKILjuKadtZo5z+pzVPrpMmj12i0zyBr2c6VS6VoMs99jawuaptk5mg8jDMMcmYyTQGWnCZGfnwYMDw/bnQ/POvX5b72g8ZxUFKVrN+tJk8vlcP78eVdu0HK53POyYSafd7wOksgVRVFQLpcRiURsUYymaaRSqWNCC8/zUH/hF7DCcdj+iZ9o+94URdljT+DtcldN02xxjqIosCwLnucRCATO3Pd7GkxOToKiqGORNIPG3t6eH6bfQ/wzw8fHgfr8sIWFhYG72BiG0fTGflJZWgSapjsWw7yW+HWCm0mh231Wq9UQDoePrPTFYjFUKpVTK81x49rZunYNhSKPf733WZSLMUTVLD5b/X1UnvkJDGecXX31YtT+Jz7hyvYfCAQwOTmJjY2NYyKypmmIfeUr9msCOCZ21U+k230nxWIRQ0NDHZUCaZrWdfYYRVGIxWI4ODjo23ffTgCORqMYHR0Fy7LY399HNBrtaf4IKQ3WNM1zLl23tCq7zGRq+H//0n/ByDe/jd0Pf6DpMdwKp3K+RlpdO8jEox+r7Ol0uiMXSL0o0k7gX18Pduzi87rg0uw41nW9p/tQkqS+CZSDAE3TR8LTVVVFpVKBKIr2eICmaQiCgFqtNrDOhpNC13XwPO/a3TrIuBH0yPXqtXdex52laQAULl/OI5OpHbuWOcUQuIFlWQwPD9u5RbIsn4orDDg8/hVFwdDQUMtSTUVR+nL/cruIWiwWoSgK4vE4hoeH7cYFjVipFCqf+xwSDzLLSKfExhJ8EuxfP/YJBAI9W1h4VEmn04hEIgOZGd2IpmkoFApH4hR8OscXw3x8mkDyw0ZHRwduUNlqhesks7QA4Pz584jFYtjZ2fG8AtvvgN/19SDOfekbuPit1gMWt/vMNM1jQgrHcY75V4OEFovh9j94CeW/TWJ4WMaPL/8Jnl743zD/eAmr73D+3PViVNxFvgTHcZiensb+/r5j2UKlUkHRQeBqJna1+04Mw0CtVuso+0LTtI5dZfUwDGOXU/d78ERKpEhpHikJq3cDkb/1yjofi8VAURSCweCJi2Htyi6v/PCruPitm5g/V216DLfCjQDebrJTq9UQ67HrinSfbCwxdkP9hL/V53Pq/Dkb3W4q/DVOpHu54KKqas/EMLIocRod7k4CiqKOLTJsbGxgbGwM0WjUHrNsb28fEc0eVUg36Ewmg9XV1YFb1PSCFwf4t6fG8GX1faCow2YjN27cx3tfvdXyWuZWLJybm7M7bVer1VM/z7LZLEZGRpqKYZZl9a3zoJfroCzLyOfzePzxx9u6jmiatpuvnDaWZUHX9WOdjusjAh6GbMJwOIzh4WEsLy+fmdLD3d1dRKPRh0LsP218MczHpwWqqiIejyOXyw1UZyani3UzF0M3DoB2kJUoQRCQyWSwvLzs6flebjpuPkf9PlgqjeGLX5wGV/xl/PfxODD8j/BOHBcsXnsthXv3onjiiRKuXGmfO9Qohqmq2pMOh51C07SrG2G90+b2+HO4/CN51K491fTxRIwSBKGtvZ6maUxPT6NSqTgGjhqGcTiJaxC4uhVta7VaR12ewuHwsTymTuE4DqlUynPQqtfzkmVZpNPplo8h3am8dmZ1IhKJ2IIhy7IIhUIdCWLdlOu1KrvsVpBxI4C3e49+3BNGR0ftPLBuaPX5Gjt/5uZlfPQ7v9W0qQOZZNOyDFMUsXXtmv2YxuPY7XFNjov89etAD8Ocl5aWcO7cuYey2xZN08eOC9M0sbm5ib29PYiiCEmSHoqywF6xuLiIixcv4vHHH0etVrMD1Ac1/qIbtq5dw9paCH+6/QsIVA/HBLLMYHMz0DMBm6ZprK+vD8wxVigUMDIyglgs5ui20jStb9cBrwvPiqJgfn7+xFxHpMJFluWm5ZOkJN/pudVqFbVareX4kgh3oVCoJxmFlmXZ/1EUZf/XT1iWRSaTwfb29sAvbNdjmiZWV1cxMzMDWZYH3s02yPhimI9PGzRNw8jIyEB1l3S6OTm5GNbXg7h58zxkmYEoGrhx437PBDHSUa1cLsMwDM9trkkHnqav7yBsOYVp11O/D76feh4fvvd/4P/QXsK/on4dY9+Q8D/OvQkA9mRtZyeAL3zhEigK+M53xvD5z7/VVhBr3GZZlk+lNMcwDHvfN6N+H2Yyh/stNy/jx5e+gtqzT7kSJxoz0pw4d+4cTNPE+vq649/7JSSTAHEvWRikvKOXzTG8DNbW14O4ezeB73//sJGBZQG/9JEf4MoPv9pSMHI70GFZtmu3WiQSOdagIBKJ2GUbXmjmrnISTbwIZ/1ywB7drtaCLekg1qvBuiiKiMfjWFhY6Oj5brejsQT1x5e+gqE7d7D/7nc7TpbJ7xhZPvJdNjrM3ve+XXz3uyP2z62Oa3JcLHEcav/0n3b0eZ0wDAPr6+u4ePHiQyeGWZaFkZER7O3tOZahP2yft1fMz8+D53kkk0kkk0mMjIwAOLwv7e/v98051EvcnNtaLIb1556B8vtxSAcMKAoYGTEwMSG1vV56ETIGrTED6UzrJIYNmui5ubmJZDLZE2d6MyzLgiRJKJfLjmMAy7KgqqpdZs3zPKLRqC2KKYqCYrHoapGV5P4Sl3QnkSmkOQER7eodnPXNCERR7MuxNzc3h2Kx2LMF0pNElmVsb29jdHT0TAl5g4Yvhvn4tEHTNIRCoYEvvXBa+bt7N4HV1TBE0cDuLoO7dxM9EcMEQUA8HrdvTLVazc4O69Xgo34S/TfnPtc0TLue+n3wP/z+1/H+rd/GHhvAvxH/ORjGwt27CbzxRsyerImiDooCUikF2ayAe/eibcWwxlILRVFOPKxYVVXk8/m2YkejEJHJ1A7LJb58E/Mxta2YEA6H25YwjY2NQRCElg0EyCTNjdjh1VlSffZZYGys5TbWk8lksLOz09NVNLflN0Q8ODgQsLMTwI/9WBaKwmDkm99uW8rrBY7jkE6nUSqVPJ2PNE03HdBSFIVEIoFcLufJFeB0XXIq08tkaqfS/KOeZtvVCq9ibCuGhoZQqVQ6FjVYlnX13MYS1Fr0KczH1KbnJZlIc8UijAfOMOC4w+zeveiRn1sd1+Q1sh/6ENrL7d4gIjlFUWe6NK4RRVHA8zxmZmawvr5+allNZxFVVbGzs2P/HAgEEIlEMDk5iVwuh/39/YF2VrgdY2QyNbz00n3cvRtHfWZYO9xewyzLGjgxrFQqIZFIOP7Nacx+Ws1FCOVy2e7eyfP8MaHTMAxIkmQ3fyCiFIlJIJlhTseEYRgoFAqe5iqk7DUSiYCm6Y66r5qmiXw+j2g06jq6grjPKpVK0+t0fTOCUqmESCTSUTVAMx577DGoqoqtra2evN5pUCgUEIvFHko39Enhi2E+Pi7QdR3JZPLIYOo0cRqMOK/8WSD3mMN/u5sY0DR9pDNOPaVSCUNDQ03dQY0Q+3Ozm2D9JHqi1DxMu576fXD38kfx31+P46vaxxGkdBgGBcACVyziowf/AV9PfxzxUQ6WBWSzAiwLeOKJ9i26Gz+3qqonOjhUVbVpl7lGnIQIt+USoigecwc1kkgk2jpZiE0fcBfq7UaM4IpFPPFbh2Vdq4KA8mc/23I7CZOTk1AUpaeuMKD9qj0ZIN9NPQ+KOpyw7O4GsLERRDqtYPcjH8D8ueqR76RxUG0Yhj0YdDMQZBgGiUTCDg9u5c5jGMbOKGl2LBMHVCKRQKlUcu32qxdSpm7dwta1a7h7dxwHBwImJ2tQFMYWt8nn37961X5srycrrWgUd5qJ7r2GoihMTU1BFEXcv3+/49fhed716nB9CaoGdy67xntMo8PsiSdK+O53A/bP5LjOv/Od+JF/+S8x/5nPQItG7eN69dlnO8r8cwPJtnmYxDDLsuzJDmnc4tMZkiRBkiQUi0WcO3cO8Xgcm5ubA7tPSTaTm+O5k66+bp1KgyiGSZIEmqYdxQC3VRRA927lVq9dT72Lk6IoiKJolxmWy+Wm13DDMOzmWaVSCcFg0BawyN+z2WzH+VG9cEiWSiU7Z7QVhmEgn897Em9IF2dZlpFIJLo+Dufm5gBg4DtHumFjYwNzc3O+INYhvhjm4+MCXdcRj8cHRgxzu4p3+XIB3/9+BZLEYHTUwOXLhWOPaXezZxjGDuxu7GBTT6FQwOTkpOfP4Sb/LBNrHabtRPKiiC8+8WkkayyEag3PPHNY5pp+4//CZ8u/gf19EczTH8Jjj73lKTOscTVO0zQ7g6HvORoHB4j8yZ+g9MEPuhqYOQmkbsrLaJpGPB5vKbqIooixsTGsrq46fm6y6lc/wGonxLkVI8Zv37bLuvZ/6qfg1pgviqKjEKbrut29ibSqJt2beJ6HIAiOK7iEVoOyeuHux5/h8S3rf4EsM5iaquDKlQNcvlzAcIY/FgLvNKgmgcWJRMK1U0AQBAiCYDd/0HXdFgrIuc0wjONna1W+4BXyeQpFHn9z/ymsrISwsRHEhQtlW9wmx+bUrdZhz/2iVQfLZnQzICcZbyMjI9B1HW+++WbHrwUcHt+drOp3ilOTg9FRyf55IioBPwTO/+EfIvXf/hsAIP/kk0e+21656hqhafqhEsLqYRjmTJT2nQUURcHCwgKGhobs8UulUkEul+uoo2u/oCgKgiD0peyPZVnX5+GgCsyKoiAajR5bKHRy+7VyK9dqLKpVBs88s4bRUclVA6Z2rw00H2eTkkZJkjwHoZPsu0QiAY7jkM/nByJIvVgs2uH6TnQr2pEF4Vgs1nFebyaTAcMwJ5rh1k8Mw8DS0hJmZ2f9QP0O8MUwHx8XkItlL8sAu8HtwIVY5lutdjVOukOhECKRyJEASzcQq3M8HnfdyYrneUcxzEkI8Lra6TRR+973Uvje49fxf+7mMG7kkS/lcfn9pisRrH6bG9F1HaFQqO8T0eCXvoTZ3/s9WJZ1bGDWS+s/6SLYikwmg3w+3zRUvVKpHFtlbyfEzUa3Mbr8FXxLfQ4WJzYVI+oHnIEm5RFOSJKEUChkC2K6rqNcLh87p+v3ZTUWQ7VaBcMwiEQijoIwRVFNV+Tqhbvas0/h+ZI7UbepcHhwgMC///co/MzPQJycdC3G0DRtC2PtsCwLlUoF1Wq1ZxMf8jm+Sv08dndFhMM6KhUWc3PlY/uhl90KvfL440UAFi5fLrS93tA03bEYFovFMD4+DsMwsLu725O8EhJmfJKT+Mbrcv3P47ce5IJ97GMwOc52hgFvf7f9ys55GDqcNULcL7quO3bs9emc/f197O/vIxwOI5lM4ty5c6AoCgcHB56bo/SLUCjU9fiz/t4GHN6fyh/7mKvzhVzvBqmZFKFSqSASiRwTw5zEO6dxyOZmALUai+3tAGSZwR//8QySSRXj/EtYvhBG8J1XMdzi/d92lQWhOYxx3DjGOhEwTNNELpdDOBweKEdQqVRCKpU69nvLsnoi2um6jmw2C47jEA6HIQiC62v+8PAwQqEQFhcXHwohjKDrOnZ2djA6OuqLYR7xxTAfH5cYhoFoNDoQYpiX1RAnEan+xtw48SQOmE4mE/v7+xgeHnYthomi6CimbF27BkaWQcsyuGKxY3Gn8bMfBsmOQMsH8OmF38SdJQnF9193/Xoks6ERRVEQDAb7KoapqoqD978fuq5j69q1Y+JXr/KWgsFg2xBU0s55e3vb8e+yLHdUbnLlh1/FxYWbmJmpYO25Z3qadQIcuviGh4exvr6OWq3W9Pty2pcki6MxL48giqLjYLT+/CIuRzefq5lwSLZtHsDGxz/eVKDrFC/lC50E3lf/LA7LAjjOhCgaSCSOT6y8huP3wjVRX6IbUXL4he0/adtkohMhRxAETE5OguM4bG9vu75WuiUSibTtLNUr4bzd6zQe+wTy3QqCcOJ5i2cRlmXBcZw98e11mbfP29Qv4kQiEWQyGccFk9OAuJS7EaPq720APDWxiMVi0DRtIAWEWq2GeDx+7PducxQnJiRUq4zdbIqiAEliMF8Zw7f3/iV+9GsH+J/f8QYA5w667eId+rnAY1kW5I0NTPUpB60TSEB/41ylWq32VLTTNA35fB6CICAWi7W9n6TTaaRSKSwvLw+UeNgrKpUKWJYdSMF6kPHFMB8fl+i6jkQigb29vdPeFLt8q9NA/8ZJCpmckM4tnZLP5zE8POzaHcbzvOPn0GIxGKKIizdvwhTFjsWdY+WWD9xiufmncGcpj9qzT3l6vVAo5Cg6SJLUNl+rW2q12pHvqrGUrBeDLVEUEX3g3GhFOp1u+v2aptmxKPjaO69j7YMh7H74Ay0Fo/oBvfyrv+r69cn5Wy6XW4p1rfaloijIZrNIpVJHBLFgMOgYBNvrrof120YEOo7j7ADVbvBavtCJAOumdLsdgUDAXgkmArWqql1NWOtLdH/8v3wJ7/7rf9u2yUQgEPD0HrFYDBMTE6hWq1hcXOx4W1tBmiC0cpr1Sjhv9zrtjv1+lUgC7ptaDDIkYLtarWJnZ6epC9enP9QHnQ8K3To+HHNEf+InkDCMtkIC6R4+aNA0jdHRUUdHrNsMpUzmMErj1q0phMMaTJPC+noQGxuHmYb//Ts8soW/gPHij+OL33gHKAool1kMDclYXg6hWuXwxBPFIxmY9fSr+zGh8VrczyYBbpEk6ch8gnSe7AeKouDg4ADxeBwsy4Km6SNjdZqmkclkEAwGsbKyMhDidj8wTROqqp5MbMtDxOBc4X18BhzTNO1So0FQ3YPBYMdiWLMbcyAQ6CoDx7Is26br1vEQjUZxcHBw7ObdC3GnebklPDnCgLdDxp2QZRmxPg44LMs6dvNu3D9O36nbzoyEVrlYBNI1tFnoqCRJHa0cr68HHwwyfwTWN4DnI807+ZHPfPDRjyLq8nidnJyEYRhYWVlpOyBrN3DVdR25XA6pVMreXzRNIxQK9T2A2TEHTtOQzWYRj8c7am0OHB5juVzO02Srk3O0Wel2K4goQLILna5R3QxuuWIR1/77V3FX+Sz29pK4Pf4cLv9IHrVrrcXyduKjIAiIRqMQBAGapiGZTGJzc7Pv5dSiKCIWizV9HzffG9nnrUouu71Gy7LsSnzvhEEL+fYKEXmXl5cf2onbWcCyrIERwwzD6HqC23j/IP9P3O2tEAShJ+XcvYSiKExPT8M0TcfmTaIoui4bv3IleyTz8F/9q0PRSxBMfFL5Azz/X/81/iKtgKJ+BKJo4LXXUrhzJw3TPBwDFAoCHnus6Cprstc0XotPuzMzgGPzJEmS+rpIQZyzAOxYi5GREaRSKfs4uH///kPpCKtne3sb586dg2maA+niHEQG4wrv43NG0HUdkUhkIMQwURR72jmEoqieuJsKhQKSySQymYyrzpIcxyESiSDZ4HRqJkh4WfHqpTW9VaC8oih9K/exLAvlctm144gIYAwDfPe7I207M9bjRggJBoMwDKPpTbbTvCIvnfzIZ283eCdEIhFEo1G88cYbroQIN8eYpml2TgkhHA5DUZRTGWyRLI5YLOZ6v9RTqVQ8T7ScOkW6WYX2mv/nJijXy7Y3isTjt2/j4pdv4tefAW7/g5cwMSGhmLne8jUYhjkmuCSTSUQiEQiCAJZl7bbwFEUhEomgUqmcWMA96QxaLBaPnavtrq3Zn/5phKamQFEUdF1vuujSrduBXEfOunDVa0j4tC+EnT4kHqPX5cyd4OW+4nUhzM1rMwwzcMfjuXPnwDBM047WPM97ChSvvzddvXqAxcUoNI3CH+AT+B/elYPx4R+H9Y3D/asoNAwDoCjyn4kf+7EsMpnaiTuzGq/FW9eugZZlMF1GjTTi5bgyDAOzs7MADu/Pf//3f9+TbXADcc2T+UgoFHpknFLVahUbGxuYnJzsuwD5sOCLYT4+HjAMA/F4HAcHB6e9KXYnsoODg55c7NzU27tlfX0d58+fRzQadRX0GwqFUPiZn8E82gtXXla8emVNj8fjLSfjqqra+45MgDVNg2EYdiMChmHsslAv+U61Ws11ecz6ehDf/KMorm19CX8i/CK0GIOZmWpbcckLHMc1HVjqut7xgKOTTn7t9mMgEMDs7Cwsy8L29rbrrB23x1ilUkEwGLS/e4qikEgkuuqU1C3FYhEURXkq4TMMoytHm9dVaC8TBZKX1A63+7v+HPnm+HP48IsA9+CaU7v2FN4Tc9dMg3QYJQNtnufthgz5fB6SJB2ZYMbjcYyNjWF2dhYrKysnsmIriiJ4nke5XHYlUk9++9s4f/MmtiMRZD/1KQBvlxa7vcd4nYTrut5VaX4zzuKKOLlHKIqCtbW1jp3fPr2jWq06ZlGdBl6uce0yrLy+NsuyoChqII5Jy7JgWRbGx8chimJTIQyAvRDRiZj5wgsrAIC/+7skfvRHS0i98JMADl3rd+8msLcnQJaDIJfGWEzH5cuHzjlyT6QfiIcUgPWnn3YlSvVCSNNiMZgPokaMB1EjXq/NjXRyXO3s7CAQCIBlWU/j2G62s5FcLodisWh33XwUKJfLyOVyiMViA2HeGHR8MczHxwOGYdiToEEYFLAsi0Qi0XWgbjgc9px/0wpN07C1tYWJiQnIstx2X1EUhUAmg/yNG9DaiGf9DCJt7LQ08a1vofrss2Db7BvLslCr1SBJEorFYsuJI0VRCIVCCIVCbR0RXruGbW4GcG3rS/j0wm9CnaLxe8w/66m4BByWHzWbaHazcu3U/bMd7QY2ZID/93//9zAMw/WqtpdjrFarHXGHMQyDVCrlOoS+kV4MBElrc7flPZLUXVlHq/3lNLD3Ip5FIhFXx6Vbsab+HDn8+WeRyXgXzR9//HHE43HUajUUCgVUKpWWg85CoYByuYyJiQlcvHgRb775pqf36xSSIUaC9VVVPeLsZBgGHMdBEASov/AL2AmHUbh+/cjzW1H//S6VxlpOlpyOhX6tWp+11XCWZcGyLNbX1/1ssAFCkqS+RiB4wcs1Lqbl8LPFf4+vxH7B1UKY29f24rLqFWSBkSwwkPff3d09cv0KBAKO9wpRFDvuBP/CCyu2KEYg45WRERk3b86hVmMQDBp46aVFez+TeyEjy5h7+WUAsEWpdvSqxLH+vtyJkNWIF/c+gSzEuC3Z87KdXkRDkoeaSqUeGUFsd3cXoVDIzw9zgS+G+fh4RNd1O+dqEBAEAclkEoVCoaPV8Gg0ilAo1PPtKhaLEEURs7OzmJ+fb7ttRCQSBKFl96Z6txfP8wgEAiiXyz1xAtQPQliOw+zv/R52IhEcfPKTLZ8nSRL+y3/5L64GiZZloVKpoFarIRaLtcx48hpWOzEh4ZvjzwEAvjP+DJ794CoMA56ymdqh63pTB6Hb76DZgMepfK7VgKedo4SIsIIgHGu53govjkJJko6IYcDbgli1WnUM1W9Gs/3idaXYsiyUSiUkk0lX7+tmktBqG1rtL6eBvVuxURRF1x0bW4m09dSfI7fHn8OHJ9yLzYRwOIxcLoetrS1PzzMMA/v7+5iamvL8nt1C0zSCwWDLElozmXS81lEU1fQYrndA6HspxLSXkE7LeNfdV5CbfwqZzNvHDi3LOP9gYljftKVftNruQYPneb8scgAxDKOvx6gX3JYTT0xIGN38Cj6+8L+icoEFM/Ghrl9b13VUq1VcvHgRu7u7J9LRlM7lEPmP/xErTz0FuUmEh2EY9kJXuVxGOBxGMBg88p2RKopsNtvTCIPGjLH6sUt9hICFQ2cYEaXaLXY13h/Jc2aj27jyw6+6HgfU35c33/AmZDnd7ztx75PjyouQS7ZzeTmEv/zLEbz//buO48Infuu3MHTnDgB3oiGJkkin049Maf729jampqZ8MawNvhjm4+MRXdeRTqeRzWYHZqAtCALS6TTK5bJrlwfP84hGo31dJdnd3QXHcbhw4QIWFhZcTVaJ240McOqdDPXlhoIg2NsuiqLrUqBWbF27dlim8rGPwWBZ7AQCyNe5JBohwlYnJWamaSKfzzcVI704mQiz0W38+vCf4LUn349f3/l3qF18ypPN3k25Uqt8tE4GPO0GZs1WSUkWSDt0XYcoijD39jD19a/3LMOjfrBopFLHtoVk8AWDQRQKBVdW9fr9cu9eFH/4hzN417vy+MjffwMXv+VtpZiU6rY7v7mlJTzxm7+J+c98BrVMpunjyPewthbC+nPPuF5V7tTJybIsYrGY64mo29VPco785/f8LD58seR5dZyUoHYqWvA8f2oltJ3CMEzTa3e9A+Inv/XbWL4QBjaBTy/8Ju4s5VF8/3X72Fl84QXM37hx5FgYlHDy04aiKF8IG0A0TetbHqhX3G5HJlPD3q9cxV98858h+OGrGHZxjXPz2qurq4jFYhgdHUU8Hu9rubdlWRC/+EVkfud3IEmSq/ueaZoolUqQZRmJROKI4EFRFJLJJHK5XE8FsXb5l1oshuUXXwRXLCJ46zv45t5nURaSbZ2z5PPWL5CNLn8FFxc6c4x5FbKaNZ/y4t5nGMa+f7u9j5PtXF4OYWkpAoDCF78YwPvet3tkYXf89m0M3bmD/Xe/29PYgkRC9Ktxy6AhSdIjI/x1gz8K8fHxCLH79qI8sZcwDIN4PI5wOAxJkhyDvEmHsEAg0JecFic2NjYwNTWF8+fPY35+3vXzGIaxywnbQUqByGeXZRm6rnsSKxmGQWRmBpXHHgMFwADaOsKI86cbSqUSaJo+VqbaycSIBIHPvPv7GLpzB/Mx1fWgya24pCgKaJp2dOLQNA2uWMTkK6+0zMjwMjBrJqa4bfYgyzICgQCGv/ENnG8Y3DVzO9Wv3s5Gtx0fUz9YLM/MNN13NE3bOUDtIPvl3r0o3ngjjmDQwJ07Q7h74bNYvhBG8J1XMdzwnFaOLUmS2opho7/1W4g9WF39wW/8RtPHvfbO6/jrCyP4lvocil9Mui6zcHKNtSsD4Xn+2GSmHTzPuzpnyDkSv6Hib/EJfO97KU8lqbFYrCsBh3SWPEvwPN90m+sdEIYoIvjOq9jeFnFnKY/as4fdOLeuXQMjy7Ae/D85Tp2aEPQKlmXPTFYKy7IDEbvgcxzyvfSyWVGneFm4HH4HD+sdHzl2v2iG2/FgsVhEsVjE3NwcZmZmsLS01PNFYdLZOPsTPwFd0zwvpKiqapfE1V9faJp2LYh1ktvV6jnkvnPtQgL/+R9+0nER0Om+WL9A9i31OczMVMBee6+r7anHq5DVOO4in427dg2ZjLv9Ue/qpijKlVOXbOdf/uUIAAozMxUsL4fw5S+fQyiko1Lh8Oyzq3bOJ9nX7b4v8vf9q1eRfvVVqL/wC0A67epznHUkSTqV8uazhC+G+fh0gKZpGBkZQbVaHbgBN8uyiEQiiEQidtAo8PbN6DRYW1vD9PQ0zp8/j/v37/ftfRiGQTgcRjgctnMmqtVqy4kGy7J2+ZCX/aOqqucyxmY4ZTx1MjkiA5f9q1eRf/JJT4NIt+KSZVlQVRXxePyYGMyyLMZv37ZLoZplZJABT25exo8vfQW16FPQ0KRro4OY4qV8jmR6/f21azBN88g+cRp8NpYq/kb8T3Dxy8eFm/rBIq8oLbfHrXhC9ssf/uEMolENgYCBapXFYnEcv5P6Z3j8ThHvj+y2HUAT3FybNv75P4eqqpj/zGdaPm6pNIa/nfkchodllPbQcUMGrlgELctYfOEFx+OTnL9er1WiKLrK1yPv+do7r3vOUIlEIl1nK4qieOaED1EU2+ZYkfN0GMDwO0wU33/9yN+MB2HOZt01oVWJeDdwHDcwru12EBFidXX1lLfEpxmqqiISiZz64idN0xAEoS9jTq/ny+LiIi5cuIDx8XFsbm72dDsKhcLhNbKLBki6riOfzyOZTB65l9A0jVQqhXK53PKa1kluV6vnbF27hkKRx+2951BusgjotPB3ZOGQE7H23DPIxDqrgPDSxbl+3NVJSSKAI/dKiqJcLwpmMjW8//27+OIXA9jbE1GpcKBpE9vbQcgygy9/+RxGf1WCVrcdZN8zsgxDFJsuXiZefx1Dd+5gVRBQ/uxnXX2Os46iKHYXeB9nfDHMx6cDTNOEqqqYnp7G0tLSqa8YNuM0BbB6LMvCysoKZmdnMTs7i6Wlpb6/J0VRdnCqYRjQNM12i5FyS47jjli53UIymXqFU8aTlxr/t51MQXuAsNqi5K0RQRBci0vAocAUCoWOTQ44jrNbepOMjGZkMjW899VbuPjlm54cbAzDeAo0LhaLGBoagh6POw5Q6/8FDkWeWo0Bx1nQNAr/+V0/i/gN9chjGlchqTbnvxcXZiZTw7VrO1hYiKFc5qBpFIpFAXt7AQAUVlYi+LEfy+Ly5TwymVrLMsT6470Z2sxMS0cYoZO8ECeIWDp/48YRh1AgEDjSmdMr5DXalYmTQf7S91KgKGA2unUk36oVvSjpEwShp9cOryQSCcTj8SPXPtM07WskKUknCymkrKRUKnV1n3M6Tlvll3UDueYPOqQD6erq6pnsfvmoUCqVHBd/ToNwONwXMaxQKNgRFG5ZXl7GxYsXsbOz07PzTZblnpULq6qKarV6bKGPoihEo1EEAgFUKpVj78cVi2BkGfebLNg0o9W9WIvFUPz0dXx4vYTNTc3RneW08NdJY6Fe064k0cmVRTqn1yOKoutjt/5zMwxw69YUZJmBKBoIhYxji3Fku2hZdhQkGxeK9z/wgSbLrw8fJGLGpzm+GObj0yFErJibm8Pa2lrXeVUPO5ZlYXl5GbOzs5iensbKysqJvTfDMD3N/VBVtecCaGPGUyeh6xElh18f/hPUnn3KlXUceLvE1Au1Wg1DQ0PHfk9RFJiRESy/+KKr1/GaJ8UwDJLJpKfSKuLCYVn22IDdafDJMMDSUsR2DKkfTmD1/a3L/NpNBGia9tTN6sqVLD7/+bdw+/YoDg4CoGkLe3siOM7E8nIYksTgjTdiD9xMrVdqTdNseex7yaFpHJR30vkyf/06NoJB1D76UaSSyZ6em6Rjoptzh4h777r7ypF8q1b0Yjs5jju1e8X58+fBMAzy+bxdSm8Yhj1x4XkeHMfZiwVkQSGRSCAajeK//bf/1vS1211rnM61frm3RFEceHGJOHzW1tbOjIvtUSWXyyGdTg9EF3Ge5zvujFiP0/maz+cxNDTk+v6q6zp0XUcwGOyJS96yLPt1OilTdKJSqSAYDDp+Jo7jkEgk7KwxspAyfvs25hoWbNzgpvGOF3dWN8/pJfXjNKf94eTKip0/f+xxxL3t9nrX+LkPSyUNBIP6scU4LRbD3179xGG1wTNR1K49dezvqw0LxdE2C4UPC4PUEXdQ8cUwH58u0HUdpmliamoKhUIBe3t7Z2JF+rQwTRPLy8s4f/48JiYmemqvP0ncNino5HWJGOb2Jk0yJWajW/jEd/9nvPuv/8p2WrWz+pOSAa+T/Fqt1tQlEwqFXA/UvXRtFAQB8Xi8o4whwzAQCoVcrUoaBjA7WwHHGdA0Bk6nc6OI52Zw52W/AG93qvriF6dRqzHIZgWUyxwo6nCQKMuMY6mi10kERVGu83DqB6edtmqvBYMofPrTfRl8MAyDYDDYtqQPqC/VfepIvlUrunWGkfPsNCbUc3NzME0Ti4uLx45XSZLaXtMoikIkEmk66e2krKhQKCCdTvd8QhIIBAZaYCK5cb4QdjbQdR3FYhHT09O4f//+qQut0WgUqqp2tR1O56tpmp7DxQ3D6FkTJiLON9u+TrAsC5IktcyepWka8XgcwWAQpVKp46YvDyvtxmmNrixRFFF67LFjj6NpGpFIpCNndKvOncDR8ci3rP8Fz5dW2paTtlsofFgoFosYHh4eiNzDQcUXw3x8usQ0TUiShHA4jHg8bgeMyrJ8RBgjk06WZe0LEk3T9v/X53s9zBiGgeXlZczNzUFVVezv75/2JnmmXzlx9ZNkhmEcSyUbxY56h8s/PPgrrD159dhgztHa/mBVtJPBgKqqdgZE48SeNGjolWDIMAyi0SgEQeh40ixJkuuGFxMTEkbZPVzb/BJujz/nWA7YODh0I9B1sl8aSwV2dwW89loassw0LVVsnES42TZRFD0Pkrx0BK1H13VUq1UIgtCXToKCILgSwwAi7qGtI4y8breijSAIfbnGW5ZllzaS5hb1zMzMgKIoLC8vd/z+5LWb0ckEUtd1u+S6lwQCgVN38DSDuHp8Iexssbm5aS/ira+vn+q2EId0LpfrWBDbv3oViddfx/7Vq0d+X6vVEA6HXS86GYbRs+t4/WJRLwUpWZZdXWOIe9zsIqusnl6529zi1NTIK50Erdc3UeHjcVRb7LtgMGh3ifdKK4dcs/HISX8Hg8rKyoq9IOYbNo7ji2E+Pj2AhIprmoZgMIhIJGKLDCSzh6IoGIZhTyrIQJhhGPsxiqKgWCwin8+3zYyyLAu6rtsZLzRNg2EYsCw78NZfVVWxsrKCmZkZyLLcsyD6k4B0E3WD1zKy+ownjuMcRbdGscPJ4eJUIkl+3v4n/wSBTAaBQKCr40SWZcRiMUcxk6xc9+KmG4/Hu+58KssykskkFhcX2z42k6nh14f/BO/+63+Lyz+SRzFzHUDrga1bQTEajdrZdW5pHABevlxoeUzVTyLcXgsCgYDnc7A+Q6xcZnFwIGB9PejqOCcrwyzLIhwOQxTFnl2zSFfUXg/4ug3OB2C7OS5cuIDV1dWuBBsiJCmKcux4Ih1MA4EALl26BJZlsbS01PVEqZXI6MXl2fiaXpuXtEIQhJ5MCvuBKIqQJAlra2unvSk+HbC0tIRLly4hkUggn8+f6raQzD9ynDe73zcTAYZefRVDd+4g/+STR/JFLcuCLMuu8/x6KYbVXw87vZ40e9122ZnAYUllL68bvXK3Eeo7Ig69+uqx7zYWi4GmaeTz+Y4+B3Hf67qOQqHg6R5K0zQiMzOOjrB6KIpCIpHAwcFBT+/RzTJNW30Hgz5P6iWapmFzcxOTk5PQNA0URYGmaSiK4i/KwBfDfHx6imVZ0DTtiMvCTTthAsMwiMfjdunI7u4ustnskceQUNBmFzGS8xIMBrsWEfqJJEn2xXlhYcGTQHCaeBHCvJaR1X+foiiiUqkce4zTiqmTw6VxEEB+ZjkOtX/6T119hlZUq1WEQiFHMay+hXk3A55EItGTY9iyLHvy4GZ7as8+hfmYeiR3otWgyu021u+XTo/3dvkh9ZOIoMvtIl1YnY63Vtvx/PMruHs3ge9/P4U334zjjTfirsslAdiDbp7nEY/HO3IpkmsuydwjiwNucNuOfe8jH4E4Oup52xrRdR3z8/MYGRnB+fPnsb+/79kZaxgGyuVyS4ehaZp2EPXdu3cRCoW6LmUi+UC9xjAM6Lres1KrdDo9kKUgoiiiXC5ja2vrtDfFp0NM08Ta2hqmpqYQDoexsbFxahNJ0zSPHOfN7vfk50ZaOa9UVXUthtVqNcTjca+bfwzSrKMZjddqrwuNyWQSiUTCvl+QcTQR+E3TdO0odkuvyy0bOyICb3+3kUjE7s6bTqdRKpVcxzKQEniyKMHzPIaGhlCr1VCtVlt+LySaoFkumxM0TSORSCCbzfbs/GnWaKDZd+DkoH7YKZfL2N3dRTQaRalUQiwWa1qB8qjhi2E+Pn3Gy8XeMAx7chAMBjE8PAzTNJHP52EYBorFYtsSPZKRIEkSRFFENBod2Lr4YrGIcDiMmZkZLCwsnPbm9JT6LC+33erqYVnWsca/2Ypp42CxWamk9HM/h14cDZIktcwWYVkWqVTq7TbpHiCDpV6JuSzLwjRNiKIIdWurrW3eaR+3GtiSQagbGIaxB4L9dq946dYXDochy7Jn19rmZgDhsO65XLIeVVVxcHCAZDLpSRQhrtJOB3PtJozk78FQCAWHQOBOsCwLOzs7kCQJIyMjnsQwVVVdr/rXXw8OYjEIgoBQKOSpa2zje3vFbYmKqqo9EcN4nkc0Gh2oZjZkcapYLGJ7e/u0N8enS6rVKvb29jA6OgpFUbC3t3cq26Hr+pHzq9n9fuvaNUfhqJXzyouYXC6XMTIy0s1HcUX9tfpvr37C80KjJEl2UxCe5xEKhZBKpaAoCpaWlnrWwbKeXrrbgOMdEcnP0Wj0SBkoGWNomoZarQZZlh3vGRzH2QvnjcIQRVEIhUIIBoPQdd2xGzvP8x1XopCYjnw+31NBzE2HTsBdtMXDSC6Xs+NCyDjbxxfDfHwGErLqVy6XMTo6itz8PIL/4T8g/8EPAh7q3kltvtdJZiuIWFdf5tlNaebW1hYuXryIdDqNg4ODnmxjP3ErLHbSrQ44HIjyPG+v1rlt5944sW8cBGixGHZ+8ReRTCZdvV47DMNoO6Ag2SaSJKFSqbR1ZVEUhWAw6CmzxA25XA5zc3M4d+4can/wBx2VLjQbVHWSfUXOGTcCQ6eZF4IgeDrnKYpCMplENpv15OZrVp7gFdM07a5t7c4x0zTtXMZuaLdyv3XtGkRRRPXnfq6r93GC5O55eXyjS7gVjdcDRVGgKAoEQbBXhL3gRXBcXw8iNy/j2f/rf8O511+1t6EZvSqXGR0dHShXGBHCstnsmczG9HHm4OAA1WoVMzMzyOfzp3LMmaZ57BxvvN+vPvts1w71dpASxH6Hc9dfqzff8J5Xubq6eqxTJk3TuHTpEgKBQMuy15PKneJ5HqZpNr3WNnZEjEQiiD7oAuy43RyHWCyGaDRqx3sQMcvtmJ1EdvRq/lCPIAgYGxtDqVTy5Ep3wqtTkM7lkP6zP0P++nUYPRSESGQOiS8g9zaapsFxfvEFbgABAABJREFUHHie70n+aLfwPI+RkRHfFfYAXwzz8RlQDMNAMBhENptF6A/+ALN//MegJQlLL77o6XVM00Q2m0Uqler4hmYYhr3C1OziKQgCgsGg5wu9ZVnY3t7G+Pj4mRDDyKpYuwlcJ93qgMM8pXQ6DeDtferG6dBsYl+fFRadm3O1DW6oz71rBRG4SKg1KWerD/xmWRaCINh5P71GURQsLy9jcnIS6y+9hHn0rnTBS+ct4PB4b+eWqx98d5o74nW7gEORLpVKeSrjbFaeUI/byQRxwaZSqabXEHI968Ugrt3KfSCTQekzn+n6fZwwTdN2KZC8yGYYhuFaFCc0ux4oitKRC8/tBJlMvp9Z+R2cW3j1SEOPZvTCIRkIBBAKhQbCFUZKcHiex+7urufvzmfwIQs8mUymq8YUnUJRlKsyvE4bnbhldHQUDMN0LYa1G1fVh7Rf+++/j7vKZ7G3l3S9AGOapn3dI4tXpmlCURTb/dSMxntwo/Di9v7GFYuYfOUVUADWn37afizHcQiFQrbDXFEU1Go1W2hs3E+CICAcDuPJJ5/EG2+80fazk307iBUigiDgR3/0R/GDH/zA1YKp075uJfg2+27G/vzPMfrgOz345Ce7/hyWZaFWq7XMnSOluTRNIxQKIRQKnZooRnKsB2nx6DTxxTAfnwGEYRhbbLh37x4yD26InQ63LMtCPp9HOp32JDZYloVqtYpKpdJ2sGfu7SH6IF8neO6cpxK3UqmE0dFRpFIpT+6H00IQBFeTrlbd6prdpEmeBdl/0WgUuq63dRE1m9jbpV7BIAqXLrXdZrcEAgFPN1IyiOu0TKtbJEnCwsICUlNTWH3pJWgNgfGdrP5Go1HPrjBJkto6muoH353kjsTj8Y5DjRmGQSwWczwPm+2jdjlmXgQ9TdMgSZJjiadlWV3lrbmF7IN+Hqu6roNlWZw/f95erd/a2kKhUDjyOMuyUCwWPU+2Wwl9nSyQuB20k8n3f738NH4PQPFDT+FyrLXY1YsJwdjY2EB0kOR5HjRNo1arYWtrq2dddX0Gj7W1NVy8eBFzc3NYW1s70eOPpmlXZXidOHfdjBEFQcDU1BQAYHFxsSfHOcdxbcWQ8du3cfHLN/HrzwC3/8FLrp1AwOGiQjabPeI+5jjObmzS7P7WWHLaKLy899VbLe9vsQevNfzVr2L65ZcBAEw0it0XX3R0louiCFEU7S7BRFwhIrsXZ9egQz4PWTDVNA2VSqXp4lB9btq9X/s1aLFYS8G32dhj69o1RKNR5K9f7/ozkOxTt+Nh0zQhb2wg/e1vQ3r+eVBDQ11vg1cURTk0WoRCfndJ+GKYj8/AQWrxDw4OsLy8DF3XsfH00zBFsSs3i2EYqFQqrh0jpmmiUCi0zSgjNN50YrGYp8yi3d1djI2NnQkxzK1bqxWtBAJZlo+IiWTA1glb166BoijkPvhB0A9y5HoxiIrH42fCyddINptFJBKBrutHBvBeHVgkT8MLpmnanRRbUT/49po7Eo1Gu+58SDJVGgOFO3WpeRX0qtWqY7fTSqXS15VMjuPsQXm/JxqGYeCHP/yh/XMkEkEmk7ED8gnETdlLyKRv98MfRmxuztXk12t5+FJpHIvTn8PzF1cAtL5WdutYCIfD4Hl+IIQnhmGwtLQ0EMKcT/+Zn5/H5OQk5ubmsLq6emLORJZlXTUAee+rtyB85DqWSmOuhaN2Avnw8DDS6TSy2Sz29vZ65ooTRfHIQlFwfR0Xf/d3Mf+Zz6D2IHCV3ENq154CMw/85V+O4IknSrhyxd24sd59TFzp5D7X7P5Wfw92KtFsd39jGAaCIEB6/nnsPthX0vPPH8n5cqKVo+th6QCoqioYhrG/e57nkUwmoes6qtXqsfNp69o1u4HA+O3bWH322aaCL1csgpFl3H/hhWPfjZlM9sQRpmkacrmcZ3fz+O3bOH/zJhYsC+XPfvZUmp3VajVEIpETf99BxBfDfHwGCJqmIQgC1tbWUCwW7Tr6XgVxkg6A7SYfxIHhZeLZOCAoFosA3Id4F4tFjI+Pnwl3GMdxEAShq0lqu25OwNuukG4meVoshpVnnjn8oVCwg1FDoVDHJYnRaBQ0TZ/Z8h/LshCNRiEIgu3E8SLYRKNRu/OSF2q12rFBrNOEppPznaZpxONxT24mkv9HSvZomoZQLiP1ta+BfvppGA2Tk05cap047kjnwvpJGRHz+8lplpKUy2Vsbm4ik8nY/2+aZtvJdav92+xv9ZO+vV/6JVfd4Nw6yNyUzXb62s0g7tlBgKKovjfG8BksNjY2MDw8jImJiRNrBERRFDJ/+ZeYc9EABDeAYQ/3k1b3kMnJSYTDYSwvL/dcfBZFETRN2+fPxd/9Xbtr4g9+4zcAvH1vfO21FL7whUugKOA73xnD5z//lmtBjATLJ5NJ23lF07Sr+5uT8NLufk3uKUYigf0edPIGDsXQh0EQ03Ud+/v7mJqawltvvWX/nmVZxGIxqKp65NquxWK492u/hslXXgEjy+CKRWQycLznjN++jbmXX8b8jRvH7o29EJ9IfEEn13v7WPvgB6E/yErt1M3fKeVyGePj40fOuUcVXwzz8RkgBEHAxsYGqtVq31a5JUlCOBxu+ZhisejZgdE4IOCKRcRv3YL0/PNgXHYbWl1dxfT0NGRZ7nmb614TDoddi2Htujk1TlrJzb8fx4FlWahUKpAkCYlEwvNElKZpjI+Pn1oXrV5B0zTGxsYwMjKChYUFVwKUIAiIRCIdT96dvstO3Vb1BAIBW6B0wjRNyLJsh7qSgY/TAGjq1i2M3ryJUqkE5bnnjvytE5Gu08+nKMqR/XwS1wNZliHLct8aObSDCN/j4+O4dOkS1tfXsbOz0/I5rfZvqxIR8q8mSQiFQm2PaY7jXA+a25XN1kOytTollUrZTToGAZqmB0aY8zk5Dg4OMHTC5U6ln/1ZzOt6ywYg9f+2goxBdj70IQijo46PGR0dRTgcxuLiYl8cuqRpUG1tDeO3b2Pp538eADDvkNt4714UFAWkUgqyWQH37kVdi2HAoct4ZGTELhFjWRayi/ubV7GfuLt6TSAQeGiuM/v7+4jFYpiZmcHy8vKRv4mieGwRTIvFYIoiLt68CUMUsfrss473nFbHf7cRCJZlobq6iszXv95RY4UjY6kHObKtslL7AYlLiMfjPXefnzV8MczHZ0DgOA61Ws0ukenXxUmSJDunwOnCqyhKTyYWZCJ2n6Yhff7zri7ytVoN29vbyGQyePPNN7vehn7i9qblpptT46TVsiy7m2i/IPkZiUTC08BgdHQUuq6fWVdYPalUCqVSCcPDw3a3PZIfUt91ied5iKLYlYOFuLAa6cRt1QjJEmnENE2Uy2VPpTv129OLlWfyeq+98zqWvpdy7Raq31eWZXnuHNlNBzCSlShJEmKxmB1sfBKoqoqVlRXE43HE4/G230Gr/dvs2GoUNWu1mp1r0wwiEPbanddNSWomk0E4HIamaQOTnzMo2+FzsoRCoRMXJ9jRUWx8/ONtQ+dbQa6TtCzj/MsvQxAElC9ePPa4dDqNRCKBpaWlvpeqk/HQ/I0btiOskSeeKOE73xlDNivAsg5/9gJZICLfmSAIru8xXsR+0iCl10QikYFoFtILBEGAKIqOn6fZPafx3ubFYU/TdNf3dEVRkP7617teyCRomgZZlruOuPAKESJZln1oxNVO8MUwH58BgaIoW4QiYogbvLYU1nUdBwcH4DgOkUjkmBBSL8B0M6G0b1Yf+ABCHi7y+Xwe8Xgc09PTWFlZ8fSeg4ibbk5Ok9Z+CmEE0ljBbZB2IBBAPB7H/Px837et35CS5MKD0lESWtsv6gcajedV40DK6zntdK1QFAWFQsGz/V2Lxewulr1oJa/FYvjbq59oKwg3Ur/dhmF4Dnn14khrdp0j+TKBQMAujT6pUoZCoeDqM9fv31qNQaXC4dlnV3HlSta1k0+WZUSj0baTNtKtsVclFRRFtXUpO0HTNGZnZ0FRFO7fvw/LsnD+/HkYhnHq5R6apmFoaAj7+/unuh0+J0s4HPYs2HcLRVGIxWJNF6bcjN/IdXLxhRdw/5d/GarD9SIej2N4eBjLy8t9d5AwDONqgejKlSw+//m3cO9e1FNmWD3VatW+xoqiiFKp1PPSw36JG8FgEFtbW3157ZOG4zjouo6lpaVjf2MYxjGjt/He5uV+H4lEuhYoq9UqKm2OU6/zp0qlcuJimGVZWF1dxdzcHCzLemTD9H0xzMdnAHE7oHfjOmoGCX4MBAKIxWJ2m936iXU3JVz1N6tarebpIr++vo4LFy4gmUwOrAPJa6B0q25OTpPWk7Ite+k0Ojk5eSLd/E6C8fFxSJJ0Yq2l68/pzCuvYO7ll8HIMpZefPHI4zo5pxuvF7IsI5/Pd7ytvSjdrGdzM4BajQXHGdA0xlEQboWX74gIiXvvvA7ccOe4a/d5JUmyFyqaLSL0Ay8dHGs1BtvbQcgygz/+4xns7oq4fDnvaj+bpgnDMNoKfTRNIxaLdXVs1ROLxTyXoYqiiOnpadRqNWxsbNjH/sbGBiYnJ0+9XFJRFKRSKcRiMbujpM/DD03TpzKRJKX7Totnjdc1p8l5Y7MWzjQRUZQj17exsTFsbGycyLlF07RrB/aVK9kjIpjXRaRarWZfY2maRigU8ux8bSV4sCzblwW2QCAAhmH6nqE5KEQiESiK0vL82rp2DYwsg36QI9ZMfOJ5vnvB6eAAY//+32Pr2rWW4yOv4yiSlXrS2WHEjT49PQ1Jkh6KLDqv+GKYj8+AYFmW5+wUN66jdkiSBMMwkEwmjwkwvSjhAmCXnrmd+Oi6jvX1dWQyGVQqlYHszEXTNBiGaTsA9pox0Y0br1MMw0CpVGoZpB2JRMAwTNsMo7NAOBxGNBrF/fv3T+X9rYZ/6+n2nFZVtWuxolfnPYFhgKWlsC3wudGR668VXlyyv//75yFJDAKBCbz0UhyZWPt95+XzkkUEURQ7EnO84HZQPDEhoVLhIMsMaNpCNivi298ew3/+z8N45pk1V64JN2IYcChGhcPhridi4XDY86QklUpheHgYBwcHx5xXlUoFiqKcermHZVmQJAkcx9munZN2DDltE/nPMAx7skMaRvilnd2j6/qJllPXEwqF7CzQehqva06T88aFOHJ9CwaDiEajGB4ehqZprrog94rMX/wFznlcjHFaRJqNbrccS2madkR4C4VC9njYLa0EDzdu205Ip9N9cbGdFpVKBZZlNV38pmkayWQS2Wy2qVFAi8VgPMgRMx/kiDXCsiwSiUTX30nsK19BxsXx2ck4SlXVExfDgMN54MHBARKJxCOZH+aLYT4+pwRN03bnKXJTI4MptxdrN64jN5AJdOP7tiqz6aSUy4ubolKpIJ/PY2Zm5kiXmUFCFEVXwd5eMiZ67cpxi9QmSHtoaMjuvHhS6LoORVGgaZp9npB26DzPd5THQdM0Jicnsb29faIia71osvH00zBF0XGQ1Mk5zTAMqtUqZFl2FI68Cqy96l5LMAxgdrYMjrOgaRTczDUaO0m64e7dOJaXwwgEDOzsMLh7N26fd62uV518XrKvg8EgBEHouiOiE24XRzKZGp59dhVf/vI5KAoDVaVRLnMoFnncujWF0dH212g3bmQipoiiCMMwOnaKnD9/HoIgeHL9Tk1NIRgMYm1trek1d3t7GzMzMwPhXCU5Zslk8lTcYeT7IblIzSbOFEVBEAQEAgEIguALYx2i6/qpdaIlwfMcx6FYLNrncuN1zcvkvFarQdd1XLhw4cS7e5c/9jEsKAq2PvhB189xWkR676utx1KmaYJlWcTjcRQKBdA0jUQigWw261poIvty/+pVTN26Zd9j++keDoVCWF9f78trnxbb29uYnJxEJBLB6urqsb+zLItUKoVcLtd0PNDsu+CKRWT+4i8gf/zjsHqweLXzoQ9BkqSW5xEZc732zutYemOso6zUkyabzWJoaMgXw3x8fPoPwzAQBAG6rtsTC5qmoSiKPWgmgdjtJiidtLFvhpcLYC9Kudyws7ODYDDo2GVmEAgGgz3vcrfzoQ8dtvn+wAdcPd6rKNmKarXq6A4TRRGCIDhmOvQDVVVRLpfbilWktCEUCrmexM3MzKBWq/Ws1Mst9at9rcSXTs5pEv7fjH4LrO3EtokJCcGgAYoCOM6dwFcvBLlfAadADoPDfw9/6KacvBWGYaBcLkPe2MDUn/0ZBJ5H8Rd/EUYi0fVrA7C7Wbq5dl65ksXoqIS7d+O4fXsc5TIPUTQQDmuu3IXNzh/TNG1RpVvxmGVZxGIxjI6OuhbWeZ63Ba6FhYWWkwVZllEulyGK4omVP7dCVVXEYjFks9kTm2B4bZpBmlPIsmy72foh7D7suBXDLMuyO/qSxR0y/lNV9YhwyTAMOI6zm7e0u8eRxzc71ryK/qqqYn5+/sRFPiuVQv7GDWjFYsvH1d93JiaCsCxA3qjhY5t/gOCHr7YV/2iaxsbGBjKZjN04iuM426Hk5r5D9unUrVv2PTb7qU8hFAp5/NTuIGOdQe+27pVSqYTFxUXMzc01dfeyLIt0Ot30+ka+i9k/+iM7hmL5l34JM9/9LqZ+93exEwrh4JOf7Hpb3ZxHZMz11xdG8Lczn+vrPKlXmKYJRVFcVbw8bPhimI/PCcOyLHZ3d9uuivM876q8griOXnjhKvb2AhgelvDyy6/2anMd6aSUq1NL9+rqKs6fP4+xsTFsb2939Br9gmVZBAKBrrM06gd1QiaDteeec3Uz6vUkX5Zlu4tiPUNDQycy+LIsC6VSyfVErn7iF4/H2zppRkZGwLLsqQirDMO4LuFy6yR06/jqddljI+3ENrcCH/k8+z/1U0cm5G5LES9fzuO111KQZQYjIwYuXz4UPHtRTt6K8du3MfOHfwgAUDkO2U99ChRF2aXUnbptOI5DIBCwz7123zc5bqbDO8Af/A3+Iv0MtGDctbuwHlLuVy6XuxqgUxQFnudtBx1FUbAsy5XgEo/HMTY2hnw+77o8e2dnBxcuXGjphnpY0TQN+Xy+44mMpmk4ODhALBZDMBjs8dY93Gia1lQ0MgzDFlu8CMqGYUBVVfv8J9cTkntEziHLslAul/tyj97d3T2V4yEQCEBV1ZZjq/rsTe3FF/H88ys496Uv4ycXfhvzP7yB1Xc8a2el1TuFCCzLolwuY3d3F9PT07bYzvM80uk0isWi6+9r69o1UBSF2rPPIhKJdP35m0G262GEnCOpVAq7u7uOjyG5laSZi6Iox8ZU5KrP8zyGh4dRe+457AgC8tev9/cD1LF17RrW1kL4lvqcp3HHaTtzDcM4NYfraeKLYT4+JwzLsq5WxQOBgOuskUMhLAiAwt5eEC+8cLWvglgnpVydXuQNw8DKygpmZ2ehKMrABeqTcM9uJoxETGAYBrVf+RXXg9pWk/zXXkvhlVcmUKsx+Mmf3MWHP9y+VId0Ma0XlUhgeL87SJLOfV4mC/XiQNYwkEgkmua2RCIRpFIpLC0tndrqWzAYdMxe6TQnzq3jq9Oyx16KbW4EPvJ5RFFEaW7O/r3bDI1MpoYbN+4fE916VU7ejK1r10DLMigA6089Ba3uGkW6lgaDQddljzRNY25uDrIsHynFdvt9f2Tvi7i4fRP/4B8UsPbcM64G4PX72DRNFAqFjt1M0WgUHMeBYRg7DqCe3d1dTE1NQZKkphM7UjKzsbHhqbOuruvY3993zMA8aTiOg6qqJ7Idqqq6drO0g3wnviDmHkVRUKvV7HxUIoZXq9WeBc+bpgnTNKFpGqrVKniet8Pz+1nyXy6XEQgETnSiTjplEreKE43Zm5lMDYHnnsR+4d3Yv3rVflyz6ya5HmezWQiCgNnZWXucw7IskskkZFlGtVpt6TSlaRrCxASkz38ebB8zJIHDecHD3Kk2m81ifHy8qRhGYFkW0WgUwNsNYIjTUv30p7EzPIzK9euHjS0SiZ44wghuxCItFsP6c8+g+MUkSntwPe7oZwapG8hi1aOGL4b5+JwQpEuO25V2L2H6e3sBkJKgQ0Gsv+15M5kafukjP8DIN7+N3Y98AMOZOvGkyQSaoiioqgqKouxJklsURcH6+jrOnTsHRVEGyiLOMAwSiURXE5Gta9dA0zTk558HRVEQKxWkv/71tiJEs0n+a6+l8L/+r0+gXOZgWcAbbySQy/F44YWVttvS6CpIpVJ27ky/sCwLhULB84C+cZCbz+eRSqWOnTssy2JychJbW1unGmYdCARQqVSOnf+dljH2yvHVrNS232JbI2R1Xf3Yx4783su10El0a+VMe+21FO7di+KJJ0quguad0GIxLDd0BSWQMkNJkiAIAqLRaEtxj3RLrFar2NjYAM/zEEURsiy7/r7J39lr73XVQEAURXuiS7rLdjO5LpfLSCaTTScN1WrVbpAC4IggRtM0ZmdnQVEU7t+/31G5Yzabtd//tMo9yP1+cXGx7+9lGAby+XxPJzHFYtHOZvRpDnFuKYqCjY2Njl+nkwURVVVPJM+LXMNOWhylKAqJRKKpW9wpe3Po1VcxdOcO8k8+idVMBlyxCEaWcf+FF45dN+sXzra2tnDp0iXEYjH7ekRRFAKBAAKBgO3SI45TMo7lOA4sy56IUEhKJN06588ipVIJ4+PjCIVCrsf5pNSYYCaTPRW/GnFbRt5J5MVpl6ifdgOa08IXw3x8TgCe58GyLA4ODnBwcODqOV5urixrQNcpHApiFljWeQLQy06FV374VVz81k3Mn6ti9R1vt+1mZBlzL7+MxOuv496v/Zr9Po0ZTSQ7LRgMuroBVCoVbG9v49y5c1hcXByoDpM8zyOZTCKfz3fkOrJSKVT/6T+1J48T3/oWpm7eBC3L9mCvWVmU08323r0oFIXG4dzoMLD8G9+YwD/+x3ueMgtIF59+lxWSyYRXnMSBQqGAdDp9ZHA0MzODcrl84g0AGqFpGtFo9Nh2dCpqdSpC1YtfAI6U2r7vfbvY3RUBWHj3O68DN7oT27yITVoshvXnn8dwKnXk98Rl1I2w4SSSvfZaCl/4wiVQFPCd74zh859/q2NBzA2KothlaPUCFCGZTGJ0dBT7+/tHVv+j0ShUVXX9fTd7XLPrf/0k10tpUDOIoJZOp5sKYuVyGevr65icnEQsFrOFv+npadRqNayvr3cs7liWha2tLUxOTvbMleMVnudPrElHfWh6r183nU6feunOIKJpGsrlcs9cf6fVOMctpyGGAW83B5Ak6dj1wOk659RBc+7llzF/48aRa54oiscWJSqVCiKRiKNblWEYz91ve83Y2NiJNzM4DUqlEoaHh3s27iQVD6qqQtM0+zgiCxaCIHjq4Ejy+9zcn7w0zyKRAqcJy7IDkbd50vhimI/P/5+9P4+S47zPQ+Gn1u7qfZt9ejYMAEqQBH2MIZO2opCWaciQHNKyuFiidsiUZfreLLbj63znXJ9zneT4OnHsXEW2bCjXdhh/EqjYYmxTgmSJlK2YFMDQhiSQxACYwcxg9t6XWrq274/BW6jp6aWqu3pmAPRzDg84M93V1VVvve/7e37P7/n1GCzLQtd1XLt2zdWGlcjsnbzngx9cxJ/8ySEQwfgHP7izGwsJfk9+/ys48uzODVenBFmztt1Xn3wSW+94BwbOn8fouXNNN3a6rkMURYiiCL/fj0gk0lZ+nM/nwfM8Dh06hMuXL++r2WQ9iM9EqVRypT4KBoMIh8M7Ao7i+9+POUUBI8ttN8iNFttjx0r4y780oCi3rqem7eyu1wz2axqPx6Gqak8DSl3Xd7WEd4pGm2Fd11GtVi3fjnQ6DdM0sbKy0vW5egFBEKwyFwI3pFa3hPbycgBnzsxClhn4/TpOnMhapbYLCyH81/86jVKJh2kCV8YpHJ5ytzmzE23r6wI++9mj0HUKX/3qOD760Wtty3V1Xd/lW0FRFILBYMMS03q4uT6XLkVAUUAyqSCb9eHSpUhPyTDglgrS7/cjGo1aWe3JyUn4/X4sLS3teh4YhrFayzvZgDe7Bo0Cbp/PZ23AZVn2tKSrVCoh3qKZQLlcxrVr1zAyMoJ77rkHAHYRgZ2iUqlAFEXwPL/nm3uy5u8F+d7LMkxN0yDL8r6TAAcFxEevWq16rp5wkxDxMqnpFIRE2A9ilCSRnHhlOemgSQi2ekiS1HK+2k8Eg0HwPH9XkGGFQgETExNdH4c8r5VKpWkijax3PM8jFAo56gBKUVRPmmeRZmr7Bb/fD9M0+2WSffTRh/dgGAabm5sdETetOgPZQcrfrn3XxNPBL2D4p05AxfYmyW6yflH5NH7lUUA8+aD13kYBkpPNVqtNx42bxyW/a3c80qksHo+3zYxsbGzA7/fj0KFDuHLlSttrs5cgJZOE7GjmJcYwDPx+PwKBQMOMFDUwgNUPfQjc/Dwic3M7/C9aXUvyN+7kSfyrfwX8wR8cwupqENGoCp43cKuUtjnsgePAwIBj4+pOIYqiZ4sv+f5r73kPzCNHkEwmEQqFcPXq1QO1wIfDYZim2VG5Q7cKgosX41hcDMHv17GxwWB2tmyV2larDCgK8Pu3N44/sXIW77jwOcxFa46URvUNHfx+DbpOQZJYKAqNZ5+dwFvfWmhLyNZqtV0BeCAQgCiKbYNQN9fn2LESXnhhBNmsD6a5/bMd3XZqbfascsUihs6exeZ734vIzAyOHj0KWZYxNzfXdNNu73LGFgot59Nm16A+MCRmxMAtE24vIcsyVFVtqfyt1WpYXFy0Gg14STKsra3h8OHDe06G8Ty/J+WRAHpuGSCK4l1PhhFlSbFY7FkJkZuEiFcqMjfzm2maMAxj38y1BUGAoiiubQ4aXddoNNpw3yVJEgYHB7s6z15hfHwcm5ubd0WXP0mSLCuVThPemqahUCg4nvuJ56IgCIhEIm1JKWLg7+W+MhQKeXasTsBx3IESGOwl+mRYH330EMRXoNPuL36/33HW98knr2OS327vPHfutLUB2GmynsC5t34S90VvZZcaZc462WzVbzrs/+/keIZhIJvNNvR8qsfS0hJmZmYwPT29L50B24HjOMRiMZimaSldTNPEyMgIaJpum90jmctwnf8F0Ppa2v924rHHMDws4bOfvQeFAodYTLW667UC2TxEIhFLxdJLeKk6s39/8dAhDA8PY2lp6cDJvimKskzGS6WSqw2VUwVBc9LUBPk40wTicQUPPLCBlRUBDAP85V+OYXExBNMEvj7+GH7kR7d2kOd21I/F+oYOsVgNssygUmFhmkChwOPixXjbwEtV1V0BOEVRiMVibdVRbhQWJ05k8fTTlxuWcXrRqbXZs2r//eZHPwrTNLG4uNjwGHYQ9Wno2Wcxe+YMGFmG3qCMutk1sM/RxI+HBLeqqvYk0BdF0SLcWqEXQZ69JKYbMAxjlYipqto2IN8rE2LTNHtuzk8M4ffb2Hk/UKvVIIqi1WX5oIA811v339+wS6ITdDK/7ScZRub/fD7f1ZgPh8NNyV2yFyFNCQ4KxsfHoWmaY4uV2x2maUKWZSSTyY5UwoTYYgsFTLpUUEqSBFVVkUwmW855DMMgHA47Uqs7QTgcdlWq2QuEQqE+GdZHH314D5ZlXQe7dgiC4Kq1faMgqJnJuj1YridVqo89hjl05xXU7ryaoZ3XDLC9WF6/fh2zs7MYGxs7MCVw9SBd2sgiFwgEHJcZ+G62gq6/D62uZaO/CYIGwIQgOAs2DcOAaZoYHBzc5fPmNQhR6BXs33+A45DJZDouwWwG0zSt0iRVVa3rRdO0ZTjtRO5OpPY+n8/qONbqOec4DqqqOlYQNCNijh8v4JVXKvCVC/gZ/b8hNvPDGEzzViA0PCzh4sU4ABPHjxdQTD/S9DPqx1v9XPPAA5uYmwvju98dBE2bkCQW16+3951pNl9yHGc1q2gGtz5qJ05kG5ZGturU6hTNnlX771VJwuuvv+44yGRZFrUPfQiLHAeUSg3vcbtrQNP0LhVurxpLyLKMSCSyL+VVRG3WDSiKgs/nQ7lcRjAYBMdxbUmoWq2GyclJXL16tavPbgdi5u0E9T6BbhSPqqo6Kh/ab5C5mRid27s6uvEG0jTNE++8XoE835Nnz7pKWtrHQG5OxqPXfw+vHn8Y86VRR/PbfnvHNTPUd1LJQLpTtlM5Es/Rg0KG8TyPSCSyZ0rTg4JCoYBEIuGaDNM0zWpm1amCkhwjmUy2HPOBQMATGxG/349gMNjVMbwA8Sa9G9Enw/roo4fgOA7Ly8sdv5+iKIRCIcfZB3sQZC+Ze+KJ3ZvfZgsFwzDgBgdR+NSnoHaoaGt1Xu3gxGsG2CZSFhYWcOjQIcuY+qCjkeKlFQITE1j/8Ieh2gKvVtey/m8rKwJCIQ0zMxVXAb3P5wPHcdjc3HR8rp3AjWLLSUmH/fuLoujp+bfzn9B13doYlUolBAIBhEKhtqQYwzCIRCIIh8PbZFcDgo3jOOi67tgvZHk5gIvJJ/CuR/ldqq50WsQnP3kVE196Fj/+/d/F3A9OY/HNt8bMTGQN7xT/yFE2tX68NWroMDiowOczwLIGNI2GaXYXUPl8PiSTSRQKhZ6WjDRLIgDOy4uaPav1v9/c3MTg4KBjQsxIJFD+9KdB53JYjsWw8WBj5V4jNCsD8fpZtM71Ztv7/ch6+3y+rtVuJKG1ubmJI0eO4Ac/+AFGR0cRiUSalsGTed7n8/VUueV0/C8vB/CFL8xCkhiYJhAI6AiFNMeKoINemkVKzht16iVw6g0kyzIKhcKBUYK1InqcJBnJs8owwIsvDllKsH/F/BbefeV38YcArk39/I75rR6B5WUc+fznkf21X4N26JAn36tT2EmtcrmMWq3WlvQga7GT+TWfzyMej3dVouclxsfHUSgUeq4APWgoFAoYGhpy1d2QVDKQZ7ebbtukQUYkEmn6GjIWKYqCurbWkY+fIAjWMfYbLMvua7f1/USfDOujjx6B4zhUKpWuF7FAIGB5armBfYOgPvbYrg3v6smToGUZjCyDKxatCZxsEgOBAGia3peNIfm+7colid/M1NQUZFn2XAXkNdwGhSQTWiwWO8o+tQroWyGRSOxJ+26nAfjycmBHuefTT7/RNoBTFMUzrxtihu30GTRN01J7xWIxx6asPM83HfNON4T28pevm7+GJ0rXkY7uvFbptAj2U+/E3ER110axWz+a+oYO992Xxbe/PYxajYbPp+O++9oTeu2Cb57nMTAwgEqlgmq12pP5qVmn1k7LJ9upF6rVasuNdyMYiQSKP/dziN0sK5EkCbVabcf14IpFjH/jG8g/8gi4kZGG8w/xRHKC+gYMp09fdUSm7AcZ5kVpH8MwlveMaZpgWRarq6uoVCoYHx9v6RvDsmzT9d8wDKiqapXQUxS1gwRnGAY8z7f8Dk7H/cWLMSwshCAIOvJ5HsPD0q4ESavxeVCIITuIh5WmaSiVSo7nx1beQLIse6KGdqJUakUo2//2zpeaq7/aJRntc9Xmpg/BoIbp6So2N/34++M/hXBYRXHmQTxxpPUcduTzn8fA+fPw/Yf/gKXPfc7pZegpeJ5HMpncvv8/8zOY5zhsnTwJlmV3JJHcmpITX7LR0VHcuHGjh9+gPYLBIHw+n6MS+jsNpMHWyMiIY0EBKXEkaCQOcENWVatVCILQ0vOSEGLRL30JaRf7JmKVIQjCgSDCeJ4/EOTvfqFPhvXRRw9AZPnXr1/v+liEEMlms66y3O2yImo0CsPvx5EzZ6D7/dYEbm+f7ff7raBzL8gRO0gnMCevW11dRTqdbmlAfRCgaZrrAI0stj6fD6VSydWC1SygbwWiVNrY2HB1np3AKbn04otDeO21KCgKWF3d/vnDH27tFeeFT1itVkO1WnWdLbNvvHKGgVgs1jUx53TD5LS8r1kg1U02tRkYxgTLmmCYnUF1sw2qk2eY+OqFQiGLPCeki6Io29naLsdAo06t9df34sVYQ8LMqRKXQJblXV1lnYKiKAiCAEEQrG5QpERs8Ktfxcgf/AHWQyFkPv7xhu/XNzcx8aUvOQoU6hswEA+4/ehw1w6iKLYkpNqBlCYTk3pFURCNRpHNZlEqlSyjZ+KpRdO0VRpfqVR2JTCIF44oio7nPp/PZwXF9XA+ViiQl7Ks0TBB0mp8HhS/MFIGSa5fN8GbJEnQNA2JRAI0TVuG216g3bP+/POjeO65NOLxGpJJZQehXk+2+977CAqP8vib5PuRWPa7KtW2z1XVKotKhbPue+KIH8V3P4LjMAC0PubcU0+BYRhkfvmXnV+EPQLLsmDHxyF+5jPwatZZXV3FoUOHrKYt+4XR0VFks9kDvaftJdbW1nDIoRLRNM2WyXA3ST77WlYVBMRisbafX3n0UayxLEo/8RMt1Wwsy0IQBEtscFDAsmyfDOujjz68Bc/z2NjY8MyQmKZpJJNJ5PN5x5toJ6WJ9YGv3+/flQVhGAbRaBThcNgKOokfB3DLY6oRugmQFEVx3Mq7UCggFAphenq65z4t3UDX9Y4WQBLs+v1+SJJk3QcnGXsS0HPFIkbPtr8XPM+DZdk98cxwrkYRoKrUjp/boZsNpGmau3xJ3MC+8Vo9eRLRs2chPfEEmKGhjs/JaQldp2pAAreeW+1w6VIEgqBjfFxENuvDpUsRy6Or2QaVzClOnn07ERQMBjE+Po7Lly9bxyFlq17Bfn0rFRYXLqQQDt8qOQPQUDnWjmTUdd0Tg2qKoiyfJAAo/PRPg6Io5B95pOl7El/5CiYcBgr5PA9JYsAwpBHD9hzUKtjYr8y3YRiQZdlVqQ2wfb4cx4Gm6R0NWkRRRDAYtMqVS6USRkZGLA9BSZIgSRJEUdw1/6iqikKh4HpPoCgKFEWBz+dDNBrdMT6cjpXjx/O4cCEJWWYwNCThfe9bga5jB1nbanzut7EzAKubo5fNUFRVtbyBisWiJwq4ViXqAHDhQhJ//MeHIMsMtrb8OHKktCNhUU+2n5+fwh8Xfg3U3wPmq8BH3/sPOPGDrzjaU9nnqkBAw6lTu++7E6iRCKQf/mHoDkiBOwGKomBzcxPpdNpaS/YapOPl7WD/0SuQMnQnDQ2IyrYZ3CT57GvZ0uOPO9qL6PE4sp/4BPwA/Nhez+1xElEr7lcDinaIx+N9MqyPPvrwDizLQtf1libPnYCmaat8rVwue7Jxq+8u1qpMh6ZpBAKBHcoxAMhms00JuvoAqZdeM6urq5idncXIyAjW1tYcvWevoWlaV4EhMV0nGctiseiYcHSaGYvFYlZg3ksQBYsTRCJay5+bHb8T6LqOfD7fVdBl33iR636FoiA9/XTH2UCGYcAwTFuSz64GnIms4cRLX8FqZP/UOseOlfDCCyNYWRGgKAxY9tZ9abZBNQyjI2KI5/kd14emaQSDQavc245OiXr79c1k/HjjjegOFR4AK5hdWAjhm98cwrvfvYF0uj3RpGma55tlPR5vqggj2Dh1CrIstw0UlpcDuHYtDJY1UK2ymJio4PjxAoDWwcZ+ZsBzuRyGhoYck1AMw8Dn8yGXy2Fra2vHPCiKIgYHB62fs9msIx8/SZK6Vh0RX8xEImElrJyujem0iNOnr7Zce5uR4ETptp8ga10vQAgxtzYUjeYPJyXqly5FwHHb6jxFYZDP8zsSFvXJDKLqI3PM0PPfwJGvOyOu02kRH33vP2D8K/8D4YiK0pFTHa0DE9/6FsZ+7/fA0HTbueROAXnWUqnUvhBSQ0ND2NjYuKsJCuCWfUA7Mqzd8+smyWdfy4iFgJMqFTvIfu12wV51QD6o6JNhffThIWiaBs/zPev8QlEUgsEgBEGw2n2LouiJAi0Wi3U0eTcLzrliEbQs49qTT2L15MmmXjutglI3ZJhhGFhcXMTMzAwqlcqB6QZkBymT9MKclRjI1pNcza6nk8wYwzBIpVKeZt+9wNRUFbGYCsOgQNMmpqaqbd/TSQBuGEZbIswJiWLfeFnX/Sd+Ar5qFeFw2PV5Efj9fqtkqxWIGnDy7Fdc+395Xe524kQWDz20iv/+3yfh8+n4xjdGcfRoGSdOZFtuUHVddz0fcRzXcC4UBAEMw6BYLFp/78YbjVzf5eUAXn89ukuFZ5rAwkII8/MhACa++EXBkbfYfgU+Wizm6BqQhhz33ZfBjRsB/ON/vGF9p1b3cj+DAqIaDgQCbcslSTfYpaWlhs+ZJEmuiSEviDACwzAsJRPLspbPoBMiJ50WMRO5afLsghz3+/376mlTrVY9VXY2Qicd1Ozzx3fu/9hNctzXtkSdJAd43gBFAQ8/vLzjNfXWBgB2zDEb732ooddjI3DFIt7zx/8Wyb//ewDA1volXPrlX3Y1r9M0DfGxx7AuCC3VpXcaTNPE4uIiTNNELpfbpfDheR4+n68nz0YikdhW8/a4m/ftAJZlHe153MRA7ZLy9WuZpmmuybDbDbquHwjvsv1Cnwzrow8PwfM81tfXe96elqi0AODtb387stksXnvtta6Y/Uql0tawtxGafebouXOYfeYZzJ0+DTUaxcrrjb2MWgWlbr+PoihYW1uzSqUOWlZN0zTUajXLA64bEM+kepKr2fV0khmLRCIIBoN74pNBSrmc3KPtMp+iZdp9/Hj7TWInaoZSqdSWCKwvgXRDjGnVKkKhkKtNBylRFgQBtVoNL7/8suP3NiJA25Fd5PvFv/e9hoFTKBQCAFfNKvJ5Hj6fgVSqhkqF3VEq6SWakWHA9tycSqUgSRKq1WrTBiJu0MyT74knruOb3xwCYFqG1U46ue7XZtTpnE9UK4rCIJVSLFVYK/A8v++b7JWVFaTTaesZajTnkETW/Px8U9KsVquBoijHXSI1TfNU0USe3c33vhfRQ4esEmGn+41OCOBgMNjx+XYLRVF6ToR1CjKnXnjLI1aSr1xmb3qzNS9RP3Eii6efvoxLlyI4dqzUcB6s9yq0zzGDaX5H999WGD13ziLCqsPDGDh/HunnnsP8Rz7S9r1krElPPAGkUneNIoz4+lUqlaZriaIoqFarlvI4GAx6OsclEglsbW3d1UodAqcd2J3u9TtpgHPQ4oheoFKpdJWovd3RJ8P66MNDsCzrWRbYKa5fv24ZJ3cD4mkSj8ddLezNXlsfiDfzMvK6vKZQKCAcDmN6erpnCr1uUCwWLRPmbiEIApShoR2BTacG6MSTzO/3e3JuTsCyLMytLYyeO4et++/HwEsvNSRpnJT51MNtJq9Wq1mG107b2bsNLk3ThKIo8Pv9Df/Osizi8bhlmM0wDDRNQ7VaxdbWFkRRdGXqW0+AcsUijv3Wb2Hg/Hkwsgzd72+oIIx/73sYOH8eo+fObasNb3blIgorAKBzOcS/0t67Znk5gKtXI6hUWFSrLCIRFceOtQ9wOwku2rUGt5cZa/E4fPE40v/P/7OjgYhbNDLZT6dFvPvdG/jiFwVX3m3NxoUXIKb6doWD3fDdCTppyNHL7+QUpmliaWkJ8Xgcw8PDlu9l/WuAbbK3FdGlKAoSiUTbUnzTND3zoSKwzze5T34SoVAIgiCgUqk48kh0uza066TWSxiGsed7qXbYqSjZnvPnX05aST7Aj3vuKSKVkls+HydOZF0lAxrNMU6wevIkGFmGCYCRZUx/+ctwOhrHvv51HD5zBuuRyF1DhOm6jmKx6LjhhmEYKJfLEEUR8Xjcs2eFZdmOuoffidja2nJsou8EThsM3W2424nXPhnWRx8ewjAMBINBV6qJbiFJEpaWljw5lqIolkmwUxCPtHrUB+LNAqlelNesrKzgyJEj++b30ArVahWJRMKTY1EUhVgstsPzpBMDdGLOTEoA9mr8+nw+JGxKpIHz5wE0JpbcBgRuuzeS72wnjBqdS8MSSBfEY61W20UQsCyL2dlZ0DQNWZZRrVaRyWQgiuKurGQ4HIaiKB01CBg9dw4D589j6x3vgAlY1/2NX/1VsMPDoCgKRjCIhf/z/4T01a9CfOQRDA8ONiSmhp5/HlMOiMCLF+MoFnkkEgrKZQ7337/ZMhAkRKT65JMwk0lX38+NUTrLslYHqMKP/7irz3ECt8QRRVGYmZnB/Py8Z+fQrvseUTmRUjg3DTmcolEXxP1CPp9HtVrF1NTUrm6jpmlC0zSkUqmWyYBqteroO6mq6rlC3D7f6NWqpUiJRCKOSqrUaNSRmhW41VV4v9Bo7ttPLC8H8PyfRHBy9Ut4fvRxnPrI9rNQn+Q7fjzveXDdaem6Go1aKjCuWIQai2H15Mm2x/P5fFA++EGsh8N3TWmkrusdd24k743H457Md06bx9wNIHudgYEBbG1tNX2dW3WzmyTV7eT91Sm8EFTczuiTYX304SEURcHY2BiuXLmyZxs5cWkJk3/xF555/JRKJZim6Vj6zfO840xau0DKvkkzEomOFyHDMLC8vIyJiQmUSqWel626AfEN8woURSGRSKBQKLRUxTRDIBBAJBKxOqjtZRvvWq1mBXhb99+P/Nve5lrR1gh+v99VmaSu69YYthNG7c5FjUa3/WJed66UaUTWaJpmERdra2sts8KkkUY2m3U9x9iDaZ7nkVpYwMD//J/Qv/Odndn/SASlp55quUHYOHVqx/1rju2ug4GADooCpqYaE63k2WdkGYeeeQZr4TCyn/iE4+/m8/ng8/lceQWSDlABAPxNBZ4kSZ5tCt0QRxzHWd/B6XzaCk6675GSoE7mDScgnWkPEmq1Gq5du4bJyUn4/X6razFJBLRTE9u9VYLBIBKJxLbC1TSh6zp0XUelUvEsQWXHjkSHYVgqU7/fj2Aw6Mhbx4malcwx+9X4gHihdgs3DXvaYWVFwMnVL+FTV/7NzZ/fbz3fbtWSbtGNvyGBfexMnj3b8Hg+nw+hUMhSVd8tijDDMDomwghM00Q+n0cymexaIaaqKkKh0J7YVdwOuHHjBiYmJhCNRjE/P99w38NxnCM1nZPnlSsWMf7cc6AALD/8MNhUyouvcaDB83yfDOujjz68ATF9HhkZwcrKSs8/T9M0pP7iL7reKNWjXC5D0zQMDg5am/xmgbff7/fMrN6+6et2I1atVlEoFDAxMYGrV6+2fC1FUWAYZlsZc7OLZa+gqqqrIIOUMbEsC47jdv3Hsqx1vEwmg6tXrzraFLAsi3A4vEOlxPP8npG4xs1gDrZN+mI67cmxia+VU9jJUjth1I5c7sR/otGGw+/3wzAM+P1++Hy+tvePZVkkk0nk83lXxrEkIBIEAeFoFGv/7t9B/spXOsr+G4mEo/nm+PECXnmlgnyeA8fpGBpqTPSQZ//qk09i7vRpKD/1U3CaGw+HwxgfH8fW1lbHxDfLsohGo4hEIlbJ+F4Sw8TgPRaLYWNjo6tj7YXpuBO4fQ73CrquY35+HiMjI4hGo5AkCTzPY21tre340XUdfr8fR44cAcMwKJVKqFQq1hrCsqyVEOs17CXX4XC4KYlkTzK1U7NyHId4PL6vaghN07p+9trNzW7VVmNjEp4ffRwAcG70cZwau/V8dVrG6BSdWh84PR7xHw0EAnelIqlUKnky15umiUKhgFQq1dV1zGQyGB0dxebmZtfndCegWq3i8uXLGB0dxZEjR7C0tLRrnnOjyGv3vBK/YwAwAwFIR492duJ7hIGBARiGgepNT9pQKASGYSyhQrFYRKVSaZlk8/l8B0qJu9fok2F99OExarUaIpEIMpmMJxn+VpBlGQWPN0oEkiQhm83i3nvvtTKFxHdGVVVommZJmCVJ8qS0zr5Ji3tg3LuxsdG0XDIcDiMWiyEYDIJhGJimacnTScmQruvQNA2GYYCmaei6DlVVoeu65TtjGIZ1XYgyoNXGirzW5/OhVqtZRJed7OJ53vqXYRjL64f8R66/JEmo1WpQVdUiWUZHR6HrOqrVKqrVKhRFgWEYYBgGgiAgEokgEomAYRhIkrRDCePGjLlb6BsbmDx71jNF445j67qr7KydUGpXZnrhQtIyP9Z1eOI/cejQIYiiiPn5ecebcpZlkUqlUKlUUK1WHWX1/JUKpl58EZUPfAA6RUGPxzsmnZ1e33RaxHvfu4Jnn51AMKjjxReHMDy8OyNbT0Imo1G0c30TBAFjY2PgOA4bGxvI5XKdfJUdIB36UqkUSqXSnni3sCwLv9+PXC6HwcHBrsiwg0KEEWL3IGNtbQ00TSMcDqNWqznyqMrn80ilUiiXy1hfX2/43I2OjjYNLOpJGLt6CdhWIM1E1nDiB+39+OyqP1IuyXGcpe62zqdOWdRofqNp2uq62WkgT0pNdV3fobZzS6y56WbcTP3VzhvIrdoqnRZx6iPbirBTY6U99RlqtyZxxSLGv/EN3HjoIUdrKTkeRVEICIIVPN+NUFXV0zle0zTXViP1KJVKFlHvZQOO2xmGYeDGjRtIJpOYmprCxsbGjnJ20uGz2f7VDflNmutQAPKPPALhABPE4+PjCIVCMAzDIsXI/CtJEhiGQSKRwMDAwA4bDkmSIIoiNE0DwzCOO5XfqeiTYX300QOoqoqhoaGelErYUavVOvKIcopKpYLvfve7VqaYkDaCIIBlWfh8PtA0jdnZWVy8eLEjmW39IrX42GMWQdUt7OWS5XIZiqIgFAphdHQUNE2jUqlgeXm54SJACCliZK7rurXg8jyPYDBoGVA3+o8EBZqmWWQVTdNgGAYMw+Dw4cMWMWYn08jrCVElSVJHGRuidAGAwcFBBINBLCwsQBAE6z+yQBJSLR6PQ1EURKNRlMvlnmaKEs89h0mHwYjbchc3ainAebegCxeS+Oxnj4KigBdeGMHjj1937D9Bxnnu4YeBOi+sTCaDWCzm+vkhGf1gMAhJkiDL8g5iFLjVJU8QBIx99asY+U//Cess27Xy0k2DAl0HBgeVlqRh/TzWKiDneR7j4+NWs4etrS1Pxqqd5CbPKyGIu1EOtNuIR6NRUBQFSZI6LrEhm9+DQITZ556DjpWVFdxzzz2OiVTTNDE3N9fyNevr603vuZ2E+c79H9vViTAU0jC88Gc4cqX93NjIAy4QCMDn86FarUIURZim2VRZRNYzUp7bCQlGmoKIotg0+UeCLSfruhuleSv1VztvoE7UVr1WgHXqDTbxzW9i5g/+AEIggOsf+EDbUm+fz4dgMLinnV4Nw7DWJ5JEJGpK0qBlP0qqe+GPWq1Wu1bZ5fN5DAwM9MmwOmSzWciyjImJCVAUtSPJHQqFms7jbshvNRrFwkc+AoqiMDg46N3Je4x0Oo1AINCSzK3fCzMMg3A4jGg0aokANE1zvWe+09Anw/roowcg7YAnJiawsrLSs3IbNxMYIRScZp0JFEWBLMtWUEgMmesRCoU6KpesX6RI+Z5XqFaryGazmJqaQiaTweDgILa2ttoa65Pv2km2hATRhEwjpYzEo6dcLluqrb0C2RwTxRgBKbljWRb5fB4Mw2BoaAjj4+MWQUc6LRIVkhdY/8mfhKIobYMREvBE1RyGV/4Mm79wPwbf3JqIcUOMEK8uJ7h0KQKKApJJBdmsD5ubPsd+MWScL/n9KD31lPX7kZERhEIhcByHoaGhtl3qGsHe4p0oHAmZY9+QF376p0FRlCemyET14WQO8sq0lmVZjI+PIxAIoFAoYHFx0ZO5VVGUnj6PrTbi0WjUIhZVVe0ogNI0DYVCwZWixivUB/Asy+6r35RbEBLIy86Fsiw3ved2Embl9Vvqpa2t7bV4ZqaCr9cex/R0BezJd7b8nGaEBzG/J4o3NRzG1sc+BtY0wd98br3wc3PiSwdgh1KZlPHYxznLshgdHUUgEABN0zAMwxFJ0Ur91c4bqJdJxE7hVq1GkiHyz/4s1gMBlB55xCr1JqQ+mR9pmsbk5CTK5fKeeqgSD71m/leqqlp7Ip7nEQ6HXXeC7hRkP+YUTslKUkHQzffY3NxEPB5vaxx/N6JaraJSqexqkuTz+SAIQkNyyD7vOr2PkUjkQK5j4XAYExMT1rPjBvWVK4SQPki+yvuBPhnWRx89AvHzmJiYwOLiYk9UNk6Pac+gOs06A7cW/41Tp+CfnW0ZqAWDQei67tr0075I+f1+DA8Pex6Ubm5uIhaLYWhoCAsLCz0vfSL1+wcFsiwjFos1/JumaU3LsnietwyaA4GApRAkCrZqtYpcLtfR/XIajJCA5/3F/4afvfKb+Ovn/3eYb35vy/e4UViRTLUTHDtWwgsvjCCb9cE0t392qhYg41x5//t3eGElEgnLq8iLcUmUiY3QTVlkI3Ac5+jauTWZtvvgAduB3NjYGMLhMMrlMq5cueIJ8WMYBorFYs8M5AmaqVCi0SgCgYD1c7NntBVqtRpyudy+md/aA/jNj360ZQBB1CH2EnO7OsTn84HjuD31LYpGo56vNzRNN73n9nnPThL7/dsNJjY3/TA5P5YefxTpaOvnpF2gRrqF9qJcVZKkjghE4l2TSCSQSqUQi8UsNRhRabdbO8m+ZPMtj+BvzaGmJHuvlVxegXR0VT74QdwIBCD+1E8hIAhNuwZzHGepu2mahhEM7pjXm933eDwOwzD2LPCVJAnFYtHx3FSr1ZDNZnc09ekl3F4HN2RlrVbrmtQjxvGZTOauNjdvhGAwiOXl5V2/J56f9fsSeyddWpYtT7Bm9zEQCLjuSL4XYFkWk5OTqNVqnqxbRBl2t6NPhvXRR49Aygd4nseRI0ewubnpiaeNHcTbqh3sGVSnWWdg5+Jf/vSnW26qiWcJwzCuFGIkOOB5HocPH8bAwABkWcbKyorrzQpR+SiKssPPy+/3Y25uDrIsg6bpPQ+49hs8z3ekoCHqOHvpFU3TVgYuEong0KFDFvm3trbmeGF12wr7z6IfQuUwi8Cp+9FOuO4mm+eGCDlxIounn75seYadOJFt/6abUKNRrD35JJJ1JZKGYaBcLu+Lqqdb+P1+xwSem8DUPs+MjY0hEolAFEVcu3bNM+JC0zTkcrmOlWWk1Ih4+NUH8I3KvwlIGWF9sBSPx10RDKqq9pwII0qdZlg9eRIsy0L6wAeaknnt1CHEf7JSqVjK4E7L9twiHo933bCgHgzDOCL760liAK7KwferU2enRBgBeV6IV+Ly8vKO+a/d/G3tS04DyhMxTzo5kiRPr0DKRInvp50EtsZ5IIDCpz4FFgDRq9g9gIjNQqfPhaIoEAQB+Xzek+/UCt14FxIvo0Qi0dM5wG1lxcXkE3jXozzEkw96euxmqFarMAyj46qLOxmk4VD9ukvTNJLJJHK53K49FZk3rt1s0tOsKmGvyNhOQNM0FEWxPIZvx33jQUSfDOujjx6DbHpGR0eRz+c9DVyIuXo77ChTcph1BnYqGnhFaZthpigKoVAIPp8PpVLJEZllN+7NZDLIZDJIp9OYnZ3F2tqao40b8cupVCoNN7SVSmVH2YW9rOwgLnjArfIBkuUi5v6kSwzx2HBy/qRE0wsYhmF5mRFyNxgMIpFI4MiRI1aGvx3cGLCTgJEZ+0kMOgh43PguudlMPP/8KF59NY577827IsIIGpX/GoZx225q7H56XiIQCGBgYACpVAqyLOP69eueqjl1XW9IhLnx7FEUBRRFIRaLQRAEBINBy5jWMIyGKgKe5xEIBOD3+5s+t06VtYZheL6eNIJpmhgcHLS8DMl6Q8pk+aEhiPfcg2ZOULIso1AowDRNR9dX0zTk83mEZBlTL7yAwk//NPR4vCffjeM40DTtaYkkcKsJg5P1r54kdkPo7EeDAtJptVtUKhW8+uqriMViu56Fdooa+74kHW1Psrcbd/YA2kuVBNkPCYLQsQcqTdOelWrJsuypBUUzeOFdSBpaNBofXsHp3GmvrPi6+Wt4onS96f6ZjLXMT/0U0IHStx6qqnrasf1OQS6XQzwe32GiT0CeZ2JHQtCuUzhJ6AuCcGDjglqthitXroDneUxOTsLn8+2p3cqdij4Z1kcfPQTZAJEucV4HLk6D6EZlSk5MyXdkt12otDiOQzKZtIzgiQF1o7KYRoHh8vIygsEgJiYm4Pf7W/oo6bqOQqHgSkVG1DiiKCIWi+2ZR4UTqKrakkgkHl6VSgUcx1kqilbIZDJIJpNWwO41SGmLz+fD2NgYjh49ioWFhZb3xM01d1vu4vTYpmlaz0+7gOn550fxuc8dha5TePnlbW3aqVOrjs8pEAg0PC9d18HzvOvy4oMAEux5afIbCAQQDAatkmavx6tpmigWiw0JPLeePbIsW53D7D5Nuq5DfPxxLAsCqj/1U5Ynn5Og1uka0Yz4bwc7oetk/BJfnWAw6Jp8qVeHuLm+yf/xPzBy5sw2+fKpT/XEu0UQhJ6pgbzuzNtofvL7/Z4d3wnIs+MVZFm27CTsIPsDVVUbfm/7vsQJwdpu3BFFeyKRQDabBZ3LdWRkT0AaGYRCoQPlOSSK4i5lstfQdd2zMSLLMiRJ2lFKvh9o15nUjvRzz+HQM8+AV1VUfumXuv7sTCaDsbGxffOEPIjgOK5hh3g7CLEVCARQqVS2E8tN1Lqk0zppinU7YGpqCjzP90scPUKfDOujjx5C13VwHIepqSnouo6NjQ1PN5M+n89xEG0nFFp1YbLDvtHsJDvPcVzH3dGq1SquXLmC2dlZqKracOHTNA3ZbLZjPzZd15HNZhGPx/c8sKiHaZq7FGyNUL/5z+VybWXdhmEgl8thdHQUV65c6cXpA9hWy8zPz2NoaAiHDh3C2tpaUxUBUbh57V9COpw6ATGaB9oHTH/+5+Oo1RhQlAldp/DXfz3smAzjeR6RSKTh38gccbtCEAQrqO0Udm/C8NCQ1V21F8Rtq3Pduv9+xL/3PWzdf7/j45XLZfj9fivxQVHUdvna8DCKP/dzcHNnnWajO/FmBLaJsN///SOgKOD8+QEAzghdSZIQDAZdfZYsy7vUIW5MjK3X/pN/Am1zE6FQyHMlr9eEVf2xvezIWz8/7UfgpiiK5wF5uVxuWBIbDAZRKBTazsv2vxNPIPuY4opFMLKMq08+2bAsKhgMWt5ADMMgmUwi9OyzOOSCFCcIhUJWt+mDqCypVqtWmWWvFKWlUsnTY5dKJfj9/p6Mdadlxm4awJBv7tX5lkolxGIxjI6OYnFx0ZNj3u6YmpqCJEltm2AB2/eYdOq2dzIFtp93lmUdV1gcJJCu4Xe78b1X6JNhffTRY8iyDIqiQNM0RkZGEI1GsbS05MmxSeDvdsPtNNNl32guP/GEJ+fsBpqmYXFx0Vr87MExIXi8CDby+TwSicS+lJ0AtzLuTkrBGgUHoihCVVWrRLXRwr6xsYFYLIZkMtlQWt7q3Oo3EaREqpn32sbGBkRRRDqdBsuyTTctrVphd4pQKOT4tfZNezPDawC4cCGJtTUBgAnTpACYCAScZeR8Pl/LUg8vjHb3E6RUMJvNdpylJGM6GAwif/hwT5qNALcI52YYeOklDJw/j/zb3obFdNrxMavValOy02sQAr+TgPPVV+OgKCAc1lAus3j11bgjMoyURzoN8Ihad9dxbJn5ybNnW5Ic5LVcsYiJL30JqydPQk6lrCYeXqBZ5zEvQJQJ1cXFrlRGBPb5iVgL7BV4nkc8Hu9JME7Kb+vnQL/fD47jWs7L9t8TIqx+TI2eO4dDzzyDudOnd13/YDC4q2yQYRgoP/uzWGJZbPzYjzn6Dn6/H+FweN883NyAlOX3IojWdd3zZiTEAsMtGQ/AUrOSvQrHcRb5wTAMKpUKXn755bbHcdMA5sbDD8Pw+1F59FF4tapvbm5ienrao6Pd3qBpGjzPu07qktL123mvZcfS0hLuueceixTrozsc/Jm7jz7uAJimCV3XIUmSZTzeracCcKu1tlu1mdNMl32juV+ZE0mSsLW1hXQ6jbm5OStQblbq1CkKhQIGBgb2RSZdLpcdB2VNu5SpKvL5PHieRywWaxgwrqysIJ1OI5/PtyUcSLdISZKaLrY0TVvy8vrPK5fLWFhYwNTUFFiWxfr6+q73kzJZrzbQgiB0vNlpZXh96VIEoZCBQsGEYZjgOB0PP7zi6Hyi0WjLZ6dWq+2Jj0svQTw68vl8R0HWxqlTCAaDKP3MzwCAVU7dCGQetXckJOfAsqzV3KHRc6xpWkvCrl3g3QySJCEcDnsyR7ba2Jqm2ZXp/7335nH+/ADKZRaGQSEWq2F5OeCoBFnXdcdzo7S8jInnnmtJADm91vUERzabRTKZ9IQQY1m2p34rfr8f6ZdewvCZM2BkGbrf3zEpZp+fErFYT9cpsoaEw2HLV61arXrurUZAGg3ZQUj2jKa1VGfZr0ujMdXodzRNW95AjWAkEig99RRiN5sgEUUcee6I+tPu3Xm7gJTl94IM6xWx7IYMYxgGsVgMAwPbyleSyNM0DaIoWk2BZFmGruuOPS+dWjWQ8Tg42K7Nj3OQxk99uOsUfieDZVmrQVgf3eP2mcH76OMOgaqqGB4eRrlc9mQiI9ltN5sbp5ku+0bTt48bvkwmg3g8jlgshlwuB0VRPM9AGoZhSdL3EoqiuCoHa9elrFarYWtrC4lEYleAUalUYBgGBEFo+plOyzUBWKVs1WoV4XB4VxmTJEmYn5/H9PQ0eJ5vqIiMRqNtSQonYFnWtTrHKXlx7FgJL7ygIxYDajUK73//0g4D/WYlX62M0glkWcbQ0JCr8z6IoGkaiUQC1WoVlUrF8dwWCAQQHhpC/vBh63eNyDBd11uSxrquQ9d1KIqCUqmEYDC4y7OnHfHhpANgIxiGAU3Tui53bTdWyuWy6+ekkUfY3/1dCuUyD1nm8MUvTjUtk7fDqVpP13UknnuurTeY02tdT2aQ5gepVKpr8pFhmJ768FAUheQv/RIWFQVmsejKj64Z4vG4JwpmezMHophgGMYiGSVJQrFYvOW340KB0MyPtNk82ewesCyLeDzuWD3caEzZf8cwDAKBAAKBgCNygaIo+P3+fbdQ8BKEDOsFelWy5USZ6vf7kUqlEIlEoKoq1tfX25K3xNvNK3N6u3m+V+pVAtM0e97x9HYAsbboFaF7kBGLxcCyrNVpte8h5x36ZFgffewxiEdQMBh0RDi0g71Myc1C2StT8l6BlDLmcjnPvYTsm3R5Dze/pmlCWl7G5F/9VddlNPXHzeVySCaTuwJ0wzCaZrKtDnVbW5h0WdpTLpdRq9UQj8d3BKmKouDatWtIp9O45557sLKysmPzSUiUVuO3nb8Qy7JIJBKus6ekU1e7QP/EiSyefvoyLl2K4Nix0q5Oks18bZw8M4QUvxM2d8RQPxAIWB1HG23YiIIrEAg0HYuke6p5U51RKBRclU8SVWM8HrfugxsiyUmDETu8IMPsHnaNju923mvmEZZIKPjOd4YcGUITOCWeFEVBvkOFXSM0Ijg0TUO5XO66NJWiqJ6V5BIwQ0MY+53fwdWXX8bcTWVYJxAEAW9+85sRCAQgyzIqlYqldKkHKSXy+Xzw+XxWsxpCdpF5UlVV1Go1KIqCcrkMRVEsxWU9nO4tWvmRNpsnWx3b5/NZqlO394rMR8SQn/hl3c2o1Wo9s4Po5fzaSJlK0zTC4TAGBgbAcRyq1SquXr3qah0NBAKoVquezANkfAeCQRRmZro+Xh+7EQwG7xqvLKJA9fl8GBoastRgwM7mT310jz4Z1kcf+wDTNBEOh12TYaZp7jKAJP/1ojW4HfudHc1kMhgYGOhJaYt9k77ywQ829d3yGrVaDYN/9VeeKAbqYZom8vk8UqnUjk1krVZr2AGQvL5Wq2HSZVc9AkVRkM/ndxFiqqpifn4eiUQC4+Pj0HUd+XweW1tbALbHcSqVQrFYbKj4a2Wi7KZTXyPwPG99ZivS7cSJ7C4SjKBRKY4bI3/imXOnbPBomkYwGLQ2rqSTLvFOdHOvJEnquDzLMAxks1nLD9CLgL7VZ3WLVqWhnXjrNfMIc2MITeD0nimK0rHCzg2q1WrD8uyDhtdee237f2IxqJ/5DOhyGXCxfpFnifgrku56qVTKInntBCpFURbJp+s6VFXd0aGY/Od2vDpVhbXyI21WGtvu2DzPY2BgwOoA7QSCICAcDh/48bHXUBSlI/8tJ3A6pjqZXycmJpBIJKyfSaJE0zTk83lsbm52dM6kZNaLEuDVkyfB8zykm+X+XsIwDFcNs+5UkDWSdJu93UHTNKLRKBKJBFiWha7roCjKKk/Xdd1SnntdDdPHLfTJsD762AeoqopwOIxIJGKV/G1ubjbcTBAD0WalkMQYUhAEJJNJVCoVz5VTxIR0v6EoSk82t/ZNuqZpPc2e2iHLMsoeqijqoes6KpXKDgXF2toaZmdnkclkdpCKRNllP5dOzklRFFQqlYY+WLlcDvl8HrFYDKlUCgMDA5YyQZZlhMNh5PP5HefS7Hx4nsf09DTC4TBWVtr7dzWD3bOsXeeyZmgU/Dfzo2mEXpau7Des7oouQQIdL4IUQgqzhQJG/vIv2yoenTYY6QXqiQHTNFEoFDoqj7F7hJnm9s8AMBNZw2/E/hR/M/N+JI74HanCnM67bs7TrTqkHqIo3lZ+exzHIZFIWEbjxIfKNE3QNG0F+DRNg2EYS9VFAkBZliHLMvL5vHVMe2kjIZ57oXZzSoa2IlqbkaROjk2CxlAotO33tLGBwb/6K9x46CGo0ShomgbHcdZeqE+CNQZRy/YCjbpUNkowdTK/3rhxAxsbGwC8STzYIQgCVFXtet9MDQyg/OlP9ySRSmKGu50Mq1QqKBQKOHToEN544439Pp2uEAgEkE6nrb1OrVaznqG+Mf7eYv+j2z76uAthGAYURbE2vdGbm7nV1Z2dvUh7+lYBBikjUhQFLMtaht1elGASHJSAo523Q/3Ga3k5gIsXYwAoHD+ed+SNBmxf970gw2q1GrQeqyhEUdzhnVSr1VAulzEyMoLr168DwK6NYLfKjkqlAkEQGpIgRIFGzP5Ja/tQKIREIoGpqSnLiyyXy22X78TjyJ8+DZ9hIHAzSGQYBpFIpOsNg9/vt7w4uiEB7WAYxpWScq/I19sJsix7ZthNCKWJc+cw44DsHBuTEFZyeNd3v4Rzo497qpxyC1mWdxDD7UqG7SAeYfWeYaPnzuHIs2cQO13DYrr1c84Vi5j41reg/OzPQncQRPdSHVIP0rigU+i6Dp/P1zPj72ZgGMYzdQ7xyus1nBLabjrvEbghrsi1S3372xj+gz9AKBRC5uMfd/z+ux3VatXzxObg4KCViK3fozVKMHWiTDVNs6clzWQe6ZQQa9c1ulusrKxgZmYGpVJpz+erg4a1tTUEg0Gk02ksLy/v9+l0hHg8juHhYSiKctf7wB0E9MmwPvrYRxiGYRmDmqZpmSOapolyuex6YdY0DdlsFqFQyDMZcSQS6doLxytks9mW52LfeH3n/o/hC1+YxcJCCIrC4M/+TMMHPrBoBYStsBflaiQb5BSdqihM04QsywgEAtbvVlZWcPToUYRCIcdm+W5RqVTaNiMgJTt2pQMAy9CZ53mMjo5aJs/EM4GUALEsC4qiUCwWrXKgTnxlwuEwCoWCZ+VdbjsLKoqy4/70Abz++uuePoeqqmLjJ38Smqq2JTvTaRG/MvineMe3P4fjb8+jmH6k7fF7oZwl64Ad7dSL9fPEqVOru+Y8N6Tv6E0CcV0QHJEOTsd9M3VIM7Kv0e+JCqpTIpIkCnrVJfFOAlGgddN5r9m97SQRkH/kkR3/9uEMZP30an8YCASQTCaxuLjYcD/TaK5pRJi2IvndKFM7BUVRiEQi4HkexWLR1T6iUfMgr0GSIn6//64nwwBgaWkJ09PTmJqaspK6twuSySQGBwdbdmrvY2/RJ8P66OMAQNd1JJNJBAIBXL16FaVSqSs5dKVSsfx6uvEQCwaDBypIb9dK2L7xWnldgCQxME0KxSKHSoXFH//xIQwMKE29nwj2IlPjZhHsVkVRT7YYhoFMJoOxsTG88cYbPfEikGXZ8olyC0KSNQLHcdZ/PM8jGo1idHTUUlnaJef2/0iL9UYBAOkY5tV1UBQFFEU59p6TZXnPu5geZJimucvTzgtIwaBjslN87EHMRWsQTz7Y9rU0TXtChtWPFVJGZweZ47buvx+TZ8/uCB6dzhNuSN+t971vmyx2SDp0Wk7HMMDLLyfxI3/3VzjytTMoFHkUP3XrM5uRgJqmdVxiXKlU7ohOrnsFv9/fVSlZs3vYiR+pHo/3FWEdgqZpDA0NYWVlpetgfHR0FIVCAaIoNiRqms019YQpGRuMLEO/2WiCzGt75eEKbI9F4s0limLT/TNRf++lbyHLsneET5YXqNVquHbtGqanpzE9PY2FhYX9PiVHSCaTGBgY6BNhBwx9MqyPPg4AiNFtLpezFuFuUa1WEY1GIcvyLsN5J6U2e5HtcgtBEFoGPvaN19iYBEHQUalsb1R8Ph0cZ+DSpUhbMmwvFik317VeRXHxYtyVSqzRBmprawuxWKxnZCfp+ON1+R/pgEZATPgJiGcM6aQWiUSsDmrkP13XdxFmwWAQKysrnhBixOOPYRiEw2H4/X7rfpNAJBgMWj5B5L8+ttGIBPICuq47Vre4IYwEQfDs/pG5pxkhSM5r8uzZXcQCmSdmIqu49+JzyM09iHS683OhKArByUlkP/EJx+/hOG4Xkd1ovbGrQxgGePHFIYgigy9d/ef4+ckIXth8FKeWS12br7eCKIoHwgvzdkEwGOyKDGt0DyORSM9KjPtojHK5jHA4jNnZWczPz3c810YiEbAsi7W1NQC3msZ0Us5IxgQty9a8tnryJEbPnYP4xBMdnV+noCjKagBD9gqDg4NWgyGWZfe8M2kymYRpmj1R8d+u0DQN8/PzOHToEEZHR3fZzBw0cBzXV4QdUPR3AX30cQBAuqxlMpm2vlhuUC6XkUqlLJ8osumpz9DagxV6cBDhcPjAlEYC2wTCxMQEAoGA481AOi3ik5+8iueeG8OLL47A79fBMCaOHSu1fa/XmxziEWc3THazGNpVFOUyi1deSSIU0rrudLe+vu5q4+q2VFNVVU/IMEKskVIBe7aWYRhwHAefzwe/399SVUYgCIKVASa+ZQzDIJ1OY25uztpUufFnagRd11EoFJBMJnHPPfeAZVmwLAtJkpDNZqFpmjUeetUF9naEV+WR9fePKxYx9cILuP7ggx3dz2bwsjsbmReq1WrLMVFPLFy4kMS3vjWMxcUg/qnxF/jU4r/B+fk8iu9+pONziUajrsmiRuqhZoogog55+eUkKArgOBN5JoUvT38aPG9iZUW15plm5GQ3czUxKfZSFXq7gJg0K4pidagm+xCiuiVl6AQMw1il9Z2g/h7SNI23vOUtll9qv/xrb1Aul8HzPEzTxNDQUMckwsjIyI5kFEVRCIVCKJXa77HqQcYGVyzCuKkMI/PGWjjsipD3EqQ8eGRkBLVabV+IW5qmMTg42FWjoDsVuq5jcXERMzMzUBQF2WzrRPd+YnR0tG+Mf0DRJ8P66OMAoVKp7Jgouw3GDcOwOm4RokCWZWy9732gKAprJ09ukwDf/CYOnTmDYCiE/Cc/6eVX6hqkvr5arWJubs7yj3ISMKfTIp5++gp++IdzuHQpgmPHSm1VYYA7Q99W0HUd5XK5602+XUWRyfjwxhsxV52Ymi2+bojXTko1vTC8VRQFpVKpKTFADKRJs4lQKNRW0UiUW80wPDyMfD6P4Q67S9Yjm83ilVdewdjYGGq1Wt8wtQ286khYT8KMnjuHqTNnoBsG5t//fk/ONRwOezZfUBQFwzBQKpXaKnDsxMKFC0n8zu+8CZUKC8Og8F+GPoZ73lMC89g7Oz6XWCzmqiMqAcdxlvclQSNFkH1tGxsLwDQBVaVu/suA4zRHxtrdXntJkhCLxbC+vt7VcUjCgzzfpEScZVmLrD8ICijTNCGKIqrVatPnzD43siwLv9+PQCBgkWEksdMtIpEIFhYWMDIygqmpKRSLRdcJmj7cQ5ZlsCyL+fl5q7O02wREIpEAgF3kQyAQgCRJHY8P+7y29p73IBgKofTTP93RsbwERVH7VqI4OjoKSZI6IhndgjQqsM9hRFl/UNXriqJgaWkJk5OTEEXxQJLqgiAgEAjc9d1ADyr6ZFgffRwAEKVQ/STezizZCSRJQigUsjyMfD4fEI1C+d/+NyRvvqb2wQ9iPRBA6QCZ0dI0jenpaXAch+XlZSsbLYoiRkdHXZlmnjiRdUSCEXTqQUNA7mWpVAJbKGCyC0KTgKgolpcDeP31mONOTFyxiLGvfx3ahz/csBuc0w2W03bo9iDX7KIEs5MmEuQ9siwjHo93HChTFIV4PA7xiSdwneex+mB736h2UBQFa2trSCaT7V98l6PbjoRkDG7dfz+AnWQMz/OQHn0U9E3z9W7g8/k8V4VlMhnXpWiXLkWg6xR8PgOaRiHPJPF3P/IR3Bd1nyXnOA7RaLRjZTBRh9hN6Rupuuxrm/rYYztKJnUdjtSnRLXRDSqVCiKRSMfv1zQNlUqlaQBmtygIBAIIhUJ75jEEbD9LxCrBrkR1CvL9SIfgcDiMRCJhKVs7RSQSscjWtbU1bG1tYWpqCkeOHMGNGzf65WA9hKIoYBgGtVoNlUoFIyMjWFxcdPx+u+dYPcjamc1mu076BCYmDkxylqbpfVNvMwzTcyKuVqtBFEUoitJwXaRp2iLFD1LVCEG1WsXGxgYmJyfxxhtv7Pfp7EIymeyr/w8w+mRYH30cEGSz2V2bVDddv5qBeB60WsAOmhnt8PAw4vE4yuUyFhYWdizOhmFgZGQES0tLnmaQ7SSO/2bWsxPUkzheEJp2uG1dP3ruHA6fOYP1cLire+y0Hbr9+3Za2kD8kjrN8Kmqimw2i2Qy2RUhxg4NIfuJT0DN5To6Rj0kSUIgEEA6nbZKlIiaxG70f7ej246EzZ45NRrF2pNPbgf0Nz0amXy+I/Utz/OIxWKeZsvX19c7ahxw7FgJ3/iGCUnaHuvRqOpIVWWHz+dDIBDwxKyalCDXe1XaUb+2NetA2O5zuoUkSR0R1ERh5UatQVQLkUik541piL9QtVr1rCxHkiTIsoxIJIJEIoFSqeS6vJSiKESjUYsIM00Tuq5DkiRcvHgRgiAgkUiA53mrEUkf3sIwDGiahmAwiBs3buDo0aOIxWIoFottxwpN05iamrIU243AMAwSiQRyuVzHhFinytRegOf5fVUrrq6uYnZ2FoVCAdVq1erw3ujZMAwDxWLR8XXXNA2lUqmtrzCTz2Pg5s/M0JDlxXqQkM1mkUqlEIvFDkyH4GAwiPHxcQB706W+j87QJ8P66OOAINcg4Lb7KNg7h124kHRV9qeq6oHM5tQjGo1iZGQEmqZhcXGxqaS4Wq1iZmYGV69e9eyzSQBN0zSkp5/u+DgkACHwgtAkIBsU7uRJpNPOAvfVkye3uyM1Uf059QRySsLZv2+owzHXSmnhFLquI5vNIhAIWFldu+yf+He12tCZpul5acKVK1esDS3xLiOldnaD/1qttoMsI40DbscSS03TdnjmAbc6MPI8D57nd3kTOUEzgrbVM0eOzXEcUqkUwl/+MmZcktXBYBDhcNjTQF3X9Y7ms+XlAHQd+NCH5nHtWgixmIoHHthwRCyFw2HLG8rLEj6KohCLxVqqh9w0KGgGLwgl0ujCDci8UL8+ObE1IES/rusIh8Mdn3f9MUmnXDLP1Xsr1qNTCwZy/j6fD9FoFH6/H5VKxZHqgSjLGIaxLBxEUQSdy1nnUopGsbGxAeDgq1FuZyiKglAohGq1itXVVYyMjGBsbGzHWFIUZUdDp2g0imQyCVVVce3atZbHZ1kWqVQKpVLJ1VrerTK1FxAEYV9VPaqqWv6rsVgM4XAYtVptF3FJ9jZDQ0PY3NxELpdrSW4qioJ8Pt/wNY0sBuw/12o1xOPxrqsovEY+n0c8Ht8zMiwUCmFqagqbm5u7kgMsy2J6ehqiKN6W+7a7CX0yrI8+DghaZdHtC9GXp38en/3sUVAU8MILI3j66cttCbGDPhHzPI/x8XH4fD6sra21XchEUcTY2BhWV1c9q8EngbP46KNgOwxyFUXZVd7hRdBH0InKTI1GkT99uinp5cbg3ol6w/59O9kokdINt2gU3BHPtlavYxjG8nOoD4rbBZSdnBNRDhqG0XCc0zQNQRB2EGWEtCOEBSHG6pVlB01VpigKyuVy2/Oiadrq3kVRlONx04ygbfXM2YMshmEg/+zPYpnnsfVjP9b28/x+P0KhUE8CtXoPJydkxYULSTz77ASCQR2BgObIx886PschFAp5cu6NQNM0EokE8vl8T8alIAiedII0DAOGYbjyc6lUKg1f62Z+rlQq1rjvFO38v1qNoW4Vy4qiIJfLIZlMwu/3Q1VVyLIMVVVhGAZM0wRN02AYxrJnIPMrsRAgapvxJudiJ8yGhoYwPDwMWZZRLpf7JtRdQhRFi0wuFouWIpXnefj9fkvdOTAwYD1ntVoN6+vrjokGmqYRi8WsLqSyLDe9bzzPIxAI7Oi8fFDg8/n2vcSNrImRSARXrlxpeT6hUAijo6NIpVJYW1trmNAjz28z1CeU6v81DAO5XM5ScR4UyLKMWCzWk2PHYrEdjciAW2qvaDSKRCJhJUqKxSJEUewb5t8m6JNhffRxQNBqwrQvRJf+PAKKApJJBdmsD5cuRdqSYZ1OxjzPW1lcYqxJyhq8QDgcxuDgIHw+H4rFIhYXFx0dW5IksCyLwcFBbG1tddXu3R4wbH70ox0vpE5VRN00RehEZeb3+1sGjQzDOG5I4AadGkZ32k3VaXBX/zpd1y01HzHfJ5nYbtVpzc5JluWmQbBhGKhWq03HtD1o8Pl8lgcRUZXZs/qaplllb6TRgH7TK6v+P7txLnlNp/MGMYF3ev0Mw0C5XIYoila2maIoR5/vpryOKAJ3fHYigeKnPoUogKCmWQRoo+56vTJAJ6QGAASWl3Hk859HdXISU88+C6DxeF5eDuDs2Ulsbfnh9+sYGZEcNdMg2IsSJIZhkEwmkcvlOp5fGs2XDMN05fPVDRolPAjq5+d2c32pVALP8x2Rq7VaDYVCAXQuh/EOCC8vFMuapiGfz1sBcbuguJkPpJNz2djYQLlcxvHjxzE2NoZ8Pm/Nk2TPcNBIlIOMZqQBSax4qYjmOA6xWMxSnTVSaR+E5hLNUN8QZK8xMDAATdMwODiIzc3NtudSqVQwNzeHZDKJ0dFRDA4O7kgck+e2FeoTSo0STKZpIp/PI5VKHZiSSRIbeI2RkRHE43FLFUmIfKLW127uHUiCg5SymqZ513Uqvh3RJ8P66OOAoNViYl+Ijh0r4YUXRpDN+mCa2z+3g9NN4sDAgCVRp2naCojJ++v/JcEqaQDQ6HeNpNwkcDdNE7lcDtevX3dFsJGs1Pj4uOUr0qnhLgkYGJaF+JnPdHQMABb50A7jzz2H2WeeAS3LWPjIR1x9hluVGUVRjoLGYDDoORnWieqEKJ46gdPgrtnrSKDWKRnn5rNIiUMnwRsJVhqBqMqI9xPpIGuaJhiG2UHqkO5Qrf4DYBFkdqKMbP7sxBn5t1arYWNjo6P7SEpbJycnMTQ01HWHv3oEAoGW15yUzu417NnjI5//PAbOnwelqpg7fbrpeF5ZERAKqSiXOcgyg2qVcewTRtN0zz2rCEjJZCaT6ch3p57QIQbdXgfPTojXdgmP+vnZCUFfKpVce5ZJkmSpc5qpqrhiEYws4+qTTzYcQ90olu0kXy0ahSiKjhRuzRqiOD0XURRx4cIFDA0NwTAMq5yerLtkjmNZdgeRTX6uB1GhEuWaIAjw+XxgWdZSFRcKhQPZna5byLK85wQGRVHgOO5AlUDeDgiFQtA0DSzL7ure2QrZbBbZbBbDw8OYnJyEYRjIZrOYm5vzTK1EEl/xBs2Z9gOqqnpOiodCIcTjcSwuLmJoaAiHDx9GuVy25gsyz5DmA4ZhWAnJPm4P9MmwPvo4IHBqBnziRBZPP33ZlWdYuwBvaGgI8XjcCkar1aqjiZwE1O3+tS9OJHDutqxra2sLsVgMAwMDALY3wp2YT6+ePAmW46A88URXi6jTDTNV928vQfxZ2oEEA14t3n6/vyPpfDcZNKcBlZdlq3YsLwdclesZhuF5MNJOVeYWNE1byhV7oMkwDPx+/46W60TJdfHixa6IVdM0sbS0hOnpacfqMKffZa8IILewX6+5p56y/hXT6V2vJeOMYYBAQMfIiIhKhcOjjy45VoVFIpE9VdEwDIN4PN7Ww6YR7IQyOY7XwTTDMI7mPqcJDwInBL25tYXYn/85yj/zMw27/dZDluUdZWrNPmP03DkceuYZzJ0+3VUX40aoJ/lIYNiKoJQkyZN5SdO0XV0M7d1jB156aZdKjuM4DA4OYnh42CK8ierdTu4rimI1bvH7/UgkEpicnARFUVYpoVdz636jVqttN4nZZ9XT7YBSqYR0Ou3peuQGkiQhlUp1vD9aX1/H+vo6YrGY47muHeyEuIyD50vMcVzD+IKolYPBoKWGJzEJgB1JSoZhEA6Hd3R5np+fRzKZRCAQQKFQQKVSAc/zGBkZ2fVZ/fLI2wdUqVTq360++jgAqFQq+MEPftCTYw8ODjYMvHmex/T0NAzDwNra2m3XzlwQBExNTaFcLuPGjRvQNA3lctnxpoEsdl74VGxsbDhSPjQrnXHbFMEJGIZBKpVypKIgRGi3JbBuPrMe2Wz2wHTccVPOurwcwBe/OAWKAkwTjrybUqmU680j2bTZ/XgOUmlQqVRyHSw2u84MwyAYDHpWrhOPxz3pPtgLtLpu9uszXxrZMc4eeGADug5HXWUJBEHomadKO6iqinw+39EcEwgEEA6HPVeEkTXk9ddfb/k6omK2z0/dlLwTTJ49iyNnzmD9X/yLtt1+dV3H1taWoyDLi3NrdjwAu44diURaln5vbW31rCMfuYZb73gHBs6fx9zp0w2TEBRFIRwOWyVMTvcJwWDQCoCJCp2oiA+6H2srHD58GFtbWwem895BxpEjR1AqlTxXKzvB2NgY4vE4RFHE/Px8V8fK5/Mdk2r2OYAQ4uRZCwQCiHpMuneKdDqNYDCIubk5a86hKArJZBIDAwNQVRWlUmlHlQpJ6tlhGIZVjt0KNE3jnnvuuWOI8rsRfWVYH30cEASDQU/VOQRE1VEPEgTkcjmre9PtBkmSMD8/j3Q6jaNHj2JxcdHKdMqybHWwswcPRO1CTGK9IBNIdskJnvufb8J3/uEfY3RTxsMP30A6LeLChaTrpghOQPywnJRKetEOnWTdOg1Y3XxuIyWWl3BjML2yIoCigMFBGZubfkfeTU7HnaqqEEURiqI0vD5kLLcrAew1NE3raDPY7Dr7rl/HkTNnsPCLv4hsKtXROZHNe+lnfubAEmFA6wyy/fr87cTP7xhnug7cd9/ueaIZccEMDe1rwMJxHAYGBiyPPiekjr0DYS8Qj8dbqnpJZ0ZRFHcR9d2a0APbii6aplF7+OG2ry2VSo7VBm4VsPb5dH1d2JWYsX/XRkq3Vj6Ioij2jAizn8/W/fcj/7a3NVXikTLXUqkEmqYRDochCELbedOuthUEAYlEAgMDAxgdHUWpVMLa2tptSYpJkoRgMNgnwxzg+vXrOHToEAqFwp57QIVCIciy3PUYM02zq/ii0RxA/pVlec8Vx82wvLyM2dlZJBIJZDIZANuEYjAYxNLSkueklWEYVtnx7TgP9NEnw/ro48CAoiiMjIzg+vXrnh630QaVEGEbGxstO8rcDlAUBVevXsXg4CBmZmZQKBSwurqKUCiEUCi0w7usUfbHCzjd6D///Cg+97kj0HUar74KXLkSwS/90mu4dMl9UwSnqFarCAQCVtdB0u0LgOV1QPylWJZFMpmEJEmuvbNI2+9ulBtOA71OlFhu4cZgemxMgmkCm5t+jFau4aNf/lUsj51uWOZGoChKy/JlXddRLBbbbl6Jh1ilUnEc3PUCnW4wm13nI5//POLnz4NhWSi/+ZsdqVbJ5n09EmmrutlPtHpm7NdnrHRrnJkmmnqE2YMWANb/S08/ve/BClHnBINBK2FB/OeA7WvBsqw1J/XS14hlWcRiMVy7dq3h31VVRbFY3FVuYy/LA3aP3eefH8Wrr8Zx7715nDq12lKlpUajWPjABxATBLRqaUASPL2AfT7d2vJhfj4MXQe++lUTv/RLr+HEieyOcdiIBGzlg+i151b99bQTf4st5lw7DMNAsVi0jOSdrluSJFllmizLYnJyEjMzM7h69eptVxYlSdKBUfMcdNRqNet67TUZxjAMRFHsenyRxgVOsLwcwMWLcQAmjh8vIJ0Wd8wB9WQ7SQgfFCP9YrGIaDRqkWHBYBCrq6s9U2/lcjkMDw/fkf6CdwP6ZFgffRwgDA4OYn193bPFlqhG7KBpGlNTU9ja2rrtiTA7Njc3US6XMTMzA03TsLm5CQC7PMt6ASafx+TZs21LUl59NQ7TpMCyJnSdQi7nw8qK0FFTBDfY2tpq+HvilyLLMorFIoLBoNVRcXJyEleuXGlLxnAch1AoZHUt7AZO39+JEsst3Cgr0mkRTzxxHSsrAj765V/FxPdegvB5Hf/wG7/R9D2KojRVcymKgnw+72rzS4K7UqkEQRCsLpN7gW46JjW7zsQ7a/2f/TOEw2HwPI9iseg48xoOh4GPfxzrkQjyjzzS0bntFaLRaFOyz3590tFb46yVIrIRwZh/5BEED0igAtzycNtPH7d0Ot3UH1MUxaYelK0UYc8/P4rf//0joCjg/PltP8ufr5xtqyArl8stlcpeBVmNFLX2+fTixShKJQ4sa0IUKXzxixMYHpaQTt86d7sSy77uNQqGiR+Xl/BCkUegKAqy2SwSiYTr+VLTNFy7dg1HjhyxPPFuJyiKcqB8ng46dF3fF7LHNE2wLNt11YjTtXN5OYAzZ2axuBiCaQKvvFLBJz95dcccAOwmpffr+jSCJEk7GpNomtaRj61TFAoFy2fQ3o27G1/kPvYOfTKsjz4OEGiaxuzsLC5dutR1FoiiKESj0V2b6+npaVQqFStjcidBkiTk8/k9D7BSf/EXGHGwOb/33jxefnkAmkbDNIFEQrGCkscfv26pCbxShblFtVqFJEkQBAGqqiISiaBSqezqCmpXlHnZfc+pzNyuxGqlkOkGbj130mkR6bSI5bHTED6vW2ROs2MqNzeP9ddPURRXQVX9eZqmCVEUIUkSIpHInijFNE1rqY7sxL9ITKfxD7/xG9ttyrGtPBwYGIAsy5AkyVKi2EFRlNUVbmRkBCMjI1hJp6F30FhjLzE+Pr7LFLwZyDhrhXqCcfmJJ6xGI31sY2hoCDzP4/Lly7v+1ooIA26a+csyaFkGVyzuGNOvvhoHRQHhsIZymcWrr8ax+ovtVaakqYzP52v4dy/sExopamciazj5/a/govJpbG4mYJqw/m4Y23PsF784tUN9S8YX8eoCtte9RnsWN8Gg09J3N6pdJ9A0DdlstmOvy0KhYFkM3E7Yj46StzMEQWiaWOwldF2H3+/veg5wGlOsrAiQZQZ+//ZeTJKYhgnHelL6ICkjRVG0GvwYhoFyuYxIJOKqG6dbrK+vY3NzEz6fDzzPI31TpdonxA4++mRYH30cMIRCIRw5cqSr9sfELDIWi1ndkziOs7r8LSwseHzWBwdbW1uYnZ1FLBbrmRcGyfgQM3P1J38SlUoFqz/xEy3fd+rUKgDgO99JYXT0lmfY8nIAly7F4PebuHQphre+tdAyGOilX1arjoQ8z1sqsF6A4zhHBvp2JVaja9Ds+mxL/2MAKBw/nm957TpRH2x/7ttx+anfbnjs8eeew+wzz4CWZSx85COWFwiBpmnI5/OOPqvdeZqmaZV49drLo53yw36O37n/Y67Grv3YFEVBEAQIggDTNK0MrN0Il3zPfD4PTdMwPj4Onuf3JYhxinA43LT7lReIx+OeG8/frqBpGsPDw4hGow3LI2u1WtuuxGo0Ct3vx5EzZ2D4/Tueu3vvzeP8+QGUyyxMc/tnpypTRVEazq2mabpSVzWb/xopat/50jkcefYMfuVR4NxbP4k3v7mAP/7jQxBFGhRF49ixEigKDYNhJ6SUUwsBN6XvvegIrOs6CoUC4vG467lyc3MTyWQS0Wi0o47W+wUypniePzCNaw4q0uk0aJreF381VVXB83zXZJPTNWBsTILfr2Njg4FpAsPDesOEY/3zf5DWGMMwoCgK4vE4stksKpUKEonEnnyuLMsYGhqybEn6OPjok2F99HEAEY/H8aY3vQlXrlxxPZn6/X686U1vQjwet8gaYHtDzTBMT7o6EWNO4ktF53IYPXcOa+95D8xk0irX3AtJvqqquHHjBsbHxxuaHncK0zShb24i8uUvY+nd796lcMk8+qij45w6tWqRYgQkSJmJrOLei88hN/cgmlmf9Novq5WKp1arIZfLeeIPVg/DMFwdr5lCptn1WV4O4AtfmMXCQggUtd298/Tpq65KzVrByX2h6v4FYDV8IORVow1vq3vS7jxFUQRFUfD7/RZxxDCMp50o280n5NwuvOUR12O32bEpimqrSiyXy1hYWMDU1BQCgQCWl5d7auTdCciY75WRdTwe72l5yO0EQRAwOTkJTdNw5cqVXQSTaZpt70E7v7CBAQVve1sOosjg3nvzSCQULC8HHM3RzdaqemVuK7SahxopalfftH3+4skHcV80a32Hl19OYnk5CJY1m6pv60mpRiojN2oUJ6Xv9us/8NJLnnXLBLbJSFmWIQit3NsaY2VlBePj42AY5rZSiNVqNYTD4Z4qZg4KSAIFgJU8aQdBEDAxMQFN0zA/P7+n6ieKopBIJKx1rttyY6cq/nRaxOnTV3d5htXDyfO/nyB+udlsFpIkgWGYniadgFs2NAzDeN4MrY/eoU+G9dHHAUUkEsHx48dx48YNbGxstF2EGYbB6OgoxsfHQdM0JEna9R6e510rT1rBNE1IkoRKpbKjvG3ya1/D4TNnYJomFh97zDL45nneamveS5TLZeTzeUxMTODq1atdH0/TNBSLRYx88YuYOXMGmqZ5mpkeG5OwtBTAj974Oj5V+Tc4P59H8d2PNHxtr/2ynCiiFEVBJpPZsVHrBGT8iKLo2Qal2fVZWREgSQwEYXucynJj6T+BGo3iy9M/j0t/vrOrmtvPtWP54Yeh+/1WAC1JEmZmZrCwsGAZ4TdCq3viRCXRSOlHSgoDgQB4nu+KGGv3XnKO8y8ne9Z1sxlkWcbc3Bymp6dx+PBhLC8vI5/PQ9d1ixjkOK7l59A0bZU+kNILe5fBbjpIEePhcDjsKXnPMAzi8XjfEwjbAW0sFkM8Hkc+n8fa2lrD10mS1PZetnoWf/AiDd9/+jIeBXDG92l8//sJrK8HuiZ+3aDVPNRIUati9/xx4kQWJ05kXSmQmz1DbtQobppDxL/3PQycPw+ge98wO9p5tzVDqVTC9evXMTk5iUAggNXV1QNHvNsRDoeRSCR63qRiv6GqKiRJshp12EE6iwuC0NDz1OfzYXp6GltbW/uiLE4kEhgcHISu61BVtWvCkhCATsalk3J8O8LhMGZnZ5HJZFAqeet52ymq1SpGR0eRSqWQSqUsQUCvyDCKojA9Pb3dHbivtLyt0CfD+ujjAINlWUxNTWFsbAy5XA7FYhGSJEFVVUsZEQwGEY1GEY/HwbLsjuyXHQzDONrsO4VhGCgUCg2zH83UKrVaDZlMxuom1svSrXK57EmnJLuZuVdeJRcuJHe0rv/+92NYWAjj941PQmJYMIkfxT9B42Cg135ZTr+jruvI5XId+ayYpolKpYJqtep5prXZ9RkbkyAIOtbXGVAUMDTUWPpPcOFCEp/97FFQFPDCCyN4+unLOHEi21Sl5eS+1BNXxJ9NEISWJLXXHjnALdN7WZbB8zyi0WjHxKbXAW8nx24FRVHwv/7X/4KiKE0DAUIMEtIrEAhY8xTDMDAMY4cxLgCrBL1arSKXy7nuwEqg6zoEQbC6X3nhF9ktUX0QQVEUQqGQdV8IiWuapnV/yLUjjVNYloWu61AUBaVSqWF3ZQInncZaPYtDz38dH6z83wCAQi2MP9r8RRw7VnBE/HLFIsa+/nVoH/4w9Hh81/cm37Md2j1jboJcN6+tb9RD4EaN4qY5xNb99yP/trdh9eTJXaRdNzYC7bzbWkEURVy5cgVTU1OYnZ3FwsLCgSqT4jgOiUQCiUQChmGgUqmgUCj0zPZgP6HrOkqlUsvGLqSkTZZlsCyLSCSy41qQfXcviDCKoqw5zH4edkSjUWSzWasZlBefKQhCTzoqUhSFSqWCsbExhMNhxx6YvUSpVMLAwIDVmKzXis3h4eG+Iuw2BVUqlQ6O410fffTRM/h8Pqyvr3uStSFESDey7UAg0FMvI5qmcc899+CNN97oOENbq9U8Lx+wkyymCTz99GWcOzeM7353EBxnQJJozMyU8au/+lrTjbyXnmGdmJvb4fP5XPmsqKpqKXN6BS88w/7oj6bx4osjSCYVZLM+vO++S/iXiT8ELcuYfeYZzJ0+vUuR4Pa+xGIxTE9PIxAI4O/+7u/21YCWoijEYrGmQW0ruHlO3F6jcDiMUCjk+pyA7WCnVCq56sQXjUZxzz337LgOc3NzTV/PsiwGBwcRiURQq9WwvLzsOgAmTU22trasUuRu/CITicQdVRpJmidEIhHoug5RFFEul1Eqlazyap7nwXEcGIaxyDHDMCBJkjX/0zSNI0eOYGtra9d41XW966DzBy/SUH77Bag1Gr/HfAZyKIY3v7mIQEBrqwwjZvTr/+JfIPPxj+/6eyaTscZVuzm7l56SzTA4ONi0THJzc7NnKqn6stAHHtjAiy8O7fhZ1+HqWgSDQUQika7Oa3x8HOFwGNevX/esE2iniEQiSCaTEAQBsixjc3PT6l4bjUYxNDTUco673dBJN2aCUCiEUCgEjuMs716yzw0Gg5aSGoCl2CLqdicIh8MYGBiAIAjQNA2apoGiKMsvdXl5GbVaDRzH4fDhw13tXxtB0zTPyT2KojA4OAiapsEwDGZnZ6GqKpaWljzvJOsWLMvinnvu8aQpWStEo1GMjIzs+7PeR2e4s9KGffTRR0OQcqBOlQt2mKZpmVN3A9LtpdNAtx2IgWYqleooyDEMw9OSUoJLlyKgKFgky6VLEUxNVfGd79BQFAaAidXV7dbWzTyt3ErYW6HbNvXEK84JidLNJtUNml0fN9ft2LESXnhhBNmsD6YJPCb+KY782Rlce/JJzJ0+3VAZ4va+cByHzc1NjI6OuvIE6kWgS57reDzumhBzk2l2e406VS1omoZcLueadC0Wizh//jxisRgSiQQmJibafs7q6ipWV1eRTqcxOzuL9fV1V3NHqVRCMpnE1tYWeJ5HMplEoVBwPcfeaaWRHMdheHgY4XAY1Wp1R2BqRzNlRaPXra6uYnR0dBcZ5qasZfO1Goae/wY2Tj2EwTffIh3/8uWj+Lb6T0DRQCpZw/RoBZOTZbz73Rttx/zqyZNgWRbKI480/DvP8xYZ1m7O9nJ9cAKinmwEuxrFTuIB6CoJQ1BfFkrW18FBGQsLQTz77ASCQR3VKoNHH11y1KnZCzXXjRs3MDAwgOnpaSwvL3uy9yJdnp3MCxzHIR6PI5lMwjAMFItFLC4u7iJWyuUyxsfHHSsPDzpkWe5q31apVGAYBt785jejWq1C0zREIhGMjo4C2N7DkPHB8zyCwSAGBgZAURTy+Tyy2eyu8cMwDGKxGFKpFCiKQqFQwPXr13fdi/HxcRw6dAjXrl1DKBRCrVbznEQm1SReqsNCoZCl4NZ1HZcvX8bk5CRmZ2dx/fr1tvNyr0DKnYknay8/Z3R0dN++Zx/do0+G9dHHXQCWZVEoFDxZECqVimfS/3K5DJ/P17PgrVAoIBaLdUSGiUtLSD/3nKcGvcBukmVwUMHmpg8DAyLy+e3APxTS2npaeQUvSvAqlUpbAoUowm6XDfeJE1k8/fRlq5yVOfJOzI1XPRsPpMTOMAysr687ek+vmycA289MKpVyXN6kaVrPNoEcx3U0N2iahmw2awUSbtWPhBikKApTU1NWk4N2WF5eRjgcxtjYGILBIFZWVhyN92w2i4GBAasDLsdxSKVSqFarqFQqbY9BSm5CoVBPS8/3ChRFYWBgAKlUCqIo4vLly54pSUulEoaGhjA0NISNjQ3r9266Hur/+dv48Su/iz9cCGH5V38S6bSI//yfD+Nb3xrFdnsME8Uii6EhyhERBmyXUG9+9KNNk0OBQMAKYHtRNt0pWJZFOBxu+Rpy7nYSD0BXSRiC+rLQY8dKePFFAZubflQqHGjaxNqaAFlmcPbsJIaH2ycRvCIgiNIznU5jcXGxYwLC7/djZGTECu4zmQy2trYazguhUAipVAqBQACKouDGjRstiThSXuzz+W77YF5VVU+akIiiiFwuh6mpKRw6dAg8z7dNcASDQQwNDSGRSEBRFOte+/1+BAIBqKqKjY2NludHGj+RBAxR73mNcDjc0EOtExBCsB6Li4sYGhqyyOBefZd6kFL6oaEh+P1+yLLcM/8uv9+PZDKJSCTS0oKhj4OPPhnWRx93ATiO80TlpOu654saUUX0ApVKBYODg67fp2kaEs89t2uz3m1JIbCTZKlWWTz3XBqCoMMwGASDGiSJhWlS8Ptbe1p1g53qou4NiEm2uhmBQrq03S5EGAExkgbQ0Gi6G9g3kE6fKbsKYmEhiG9+cwjHjpVclwG1AulqmUgkHBErvQyg3KpGScmKvTQO6Fz9mM/nUSgUkEgkHBPq5XIZc3NzmJ2dxdTUVEM1RiNsbGxgeHjY6ihKNvXBYNDa0KuquqPkj+M4q1PvnUCCAdvPxfj4OEzTxMLCQk/KTlZXVzExMbGjs7KbroffG3scoZCGr0cfx9tWVKTTIl59NQGAuklUU9B1Co89trjrmWy1hrRKKLAsawV3xHuQKxYxefas5wkbp6Bp2lGJPMuyCIVCDUm8bgm9Rl5jw8MSVlYEMAzw7LMTkGUGfr+OUEh1lGDycp0qFotgGMZq5tMokSgIAgYHB7GysrKDoOB5HsPDwwgGg1ZnXEEQkE6nEY/HrcZKLMtavo/A9p5qaWnJcXCu67o1tm5XtOrG3AytlIrz8/MIBAIYGBhoet/sqFarmJ+fB03TSCaTCAQCALbXx9XVVceEzI0bN3Ds2DFXSTK3IKX02Wy2qyQDy7Itn/+NjQ0oioKJiQmsra31pNKCgKIoDA0NIR6PW2Mhk8lgfHy8acOUbj4rnU4jGAxC07SGzcr6uL3QJ8P66OMOB8Mwnqk3nPoiuAEJ8nqhDlMUBaZpupaFS5KEwsmToGUZjCyDKxahRqNdlRQuLwfw4ouDKBR43HdfFseOlfDv//2bIcsMBukt/ErwP+HvT/xTMEMhxONqW0+rTuFUXeSW+PP5fE03VqIo7ql3hBekZS/BsiwEQXD9PqKCWFgIYn4+DFFk8cILI5iZKSMQ0D1TipHOlk5KFHvZNcmp71U7s+ROlTSmaWJubg5vfetbXb3PMAzMzc3h0KFDOHToEK5fv942mMrn8xgYGEA0Gt2hHiBlZp2Ml9sJDMNgeHgYkUjEUr70CkRxNzU1hfn5eQDOu5aOjUn4W24IfzTwizcN6q8DAO69N4fl5RBMc1sZ9s53bjQsyWu2hvj9/rZqTKLoIIGXk/WoV3MhCYSdKkhDoRBqAwM7ztOr5AIpC+WKRYyePQfu5Emk07e+69mzkwiFVAQC7RNMXLGI9F//NWof+tCuRgadIpfLIRgMYmJiAteuXdv197GxMbAsi9nZWeRyOTAMA7/fb5WXXr582SK2JEnC3NwckskkBgcHrYZJmqZhbW0NxWLR9fk5tTk4yJBl2XXFQjul4rVr11x7xhqG0fXctbCwgKmpKQiC0DMPKoZhrHL8TtZwn8+HWCzWtsFNoVCAqqqYmJhAMBjExsaGZ5Ul5DsYhoFEIgEAu5SQTsrn3YBlWYyOjsLv9/ckHupjf9Anw/ro4w4HwzCedVHpVeZQlmVXZBjZ/BHyhaZpsCwLhmF2BTWVSgXxeNwVGaYoCtRoFIbfb22QdL8fW/ffD8B5UE0M2/N5H155JYmFhRAoCnj55UG85S05cJwB0wQ+WPkT/FL113E+uonihx9xdFyS+bargpz4SV28GEMm40MsVsP6uoBnnpnCW99awPHjhR3vCZx9AUeePYNCkUfxU+3PyTRNHD16FCsrKzuUTqZpeuZP4TSw69YHrZfnBmwb59vHqduOa9/85hAAChynY2NDAMeZoCh4WlYriqIjMswNyenW70zTtLaEmCzLO1SHje5DfRdPNyiXy7h06RJ8Pl9TX6RmuHbtGtLptEWItZo/WZZ13Pb+TgLHcZafTq1Ww5UrV/aEOF9dXcWRI0es0lSnXUubdT38hV+4AgB49dUE7r03Z/2863ObELPtSg2B7TESi8UshYUTkrcXc2EwGEQ4HHalRqQoCvF4HLlcrmcdFht91xMnspZSzMm8M3ruHA6dOYP1YLBhI4NOsby8jKNHj2JwcHCHyjQajYLjOFy+fBnRaBTRaBSGYaBarWJ5ebnps5DNZj1r7iNJkqPxd5DRCTHRTqkoSRIikYgnHY3dgJRpjo6ONiRPvQLDMEgkEpAkCeVy2dHawzAMwuGwKzVytVrFlStXkE6ncfjwYZRKJWxubnaVSAsEApiYmIBhGGAYBtVqFUtLS7te52XMEggEMDk5CU3T+h0j7zD0ybA++riDwTAMWJb1RJ5sGEbPghQni6JpmhBFsaXKiGRU7Ya+xWIR4+Pjjs/FNE1rs042RrQsNwwoWgX3y8sBfOELs1hYCEGWGSgKDYoCfD4Duk7BNCkwjAmeN3A2+CTue+sWIo/d3/b8iLJLFFnMz4csVVB9F61GKqHl5QAuXEjhxo0AXnstBsMA5ufD+MEP4njllTI++cmrFqn2+c1P4+ThOM5tPo5Ty6W2QUQ2m0UsFsPExARu3LhhdS1VVdUzvx+ngd1+eOo4PbdGBucMwzgmQtJpEe9+9wa++EUBosjCNAFVpcBx8LSsVpZlSJLUdtPLFgoY/+pX25KAnfidtSs9kCRplwdLL4L/YrEImqaRSCRcK1iXl5ct75SlpaWmxHA6nYYoip50+90r+Hw+S9FExjApmdZ1Hbquo1arWc8/RVHgeR48z0MQBITDYfh8PiiKgpWVlT397rquY3V1FSMjI67VEfVKJDL2mxFgdjQiZqPRqGNC3O/3IxqNonhTrdxujLebC8m9IJ5RkiQ1JKs4joPP50MgEHBNChOQErJSqdQRedEu4dDsu7ppKLB68iT8fj+qTRoZANtjhxip28uWSbkiy7IN58zr16/j0KFDKJfLkCQJPM9jdHQUa2trVsOeXpaSNUOlUkEqldrzz/UKhmHsen6dJKfqn59GpceyLFslj3uJTCZjdQXupfqaoigEAgEIggBFUSyFnWEYVrk+wzDgOA5+vx88z3dUkq9pGhYWFsCyLMbGxjA7O4tCoYD19XXXCSC/34/p6Wlks9melZLWIx6PY3h4GLVabd87ZPbhPfpkWB993KHgOA4syzr2rGkHNwuyWwVIO7JElmUUi8W230PXdVSrVVSrVYTDYctrwzRNRCIRR8GW/TPs3iyG379jk90uuF9ZESBJDARBB8uaqNV4aBoFRaERCml46KF1PPTQumXQLpx4D5zky4lvFMfpN//dVgXZu2htbvobqoRWVgSEwxqmp6t47TUWFGXCNCnQtAlfuYCJLz0L9lPvxMpKEmVfAn/zwx9HedOPlZu+OO2Qy+VgmiZGRkasa+12I9dq7DglubpRAnVaVtTu3GiaRiwWa6i2oijKlezerk6pVwe2gtvnslAoQBAERKPRphvg0XPnMOuAfKrv+lY/Pt1e92ZmyeT6b91/v6d+SoZhIJfLIZlMOiYuCDY2NqBpGiYnJxt2liOZ9itX2pMp+wm/349QKIRwOAxBEGCa5g7iyzRNiyyhKAo0TYOmaatTHUVRlmG3qqqWD9J+qeGIN15YUcD/0R85HivkOTr5/a/gyLPdEa+hUMh1sB0IBKymOO3WTvtcSNM0IpGIRVzWK6mDwSCCwaBVemcPhr3ypKMoCtFoFIIgoFwut10f7F0O2xHd3cz79mMUPvWphmqgWq2GSqXSVhVCOvYJgrDjuimKglwuh/HxcVy9ehXpdBrVatUT0/duIEmSdZ9VVbXO+XbxIWxE3jYbK+3WwPr3SZLUkSq4W2iahlKphJGRESwuLvb888gepNflspqmYXFxESzLYnJyEkePHm3b5AGAlYzieR6xWAyZTGZHA5ReIhAIYGRkZJcXaR93DvpkWB99HFAIggCapq1AQ9d1RxMxyb7ruo6rV692ncUwTdNVJteJAqQ+8G32vUzTRLlcbltm1yiQJhvtWCxmeWJ0qjxotMluF9yPjUkQBB3r6ww0jcLQkIypqRKCQR333XfLmN1Jq3c7iG+UqjI7VEH2LlrbXjY7VULLywFkMn5UKiw4Tocg6NA0QJZZGAaFnyn9N/z4938XcxNVjN3/sR0dupwojuxKvJGREUvx4Wb8XbiQxLPPTiAY1BEIaLvGjhfBTjs020S3I2vanRtRXzSDWw8Kp2qHCxeSuHQpgsFBBZcuxVx3opQkCbquNzXU3zh1atsnpQ35VN/1rX5MNbruzQIQ0pChEch9mDx7tmXg7JYYBLYJsUKhgGQy6TpQJGbF6XR6h5kwTdMYHx/H+vr6gcs4ky6VkUgEkUgEFEVZhMDKyooropvjuJ6Vx3WD69evw/cHf+BYTWhf3y4qn8avPAqIJx9s+Np2c0Y0Gu1YdcLzPAYGBlCtViGKYktSjKZpBAIBBINBRyVfFEW5Jnzdgud5JJNJq+TIbntAPj8UCiGRSGB1dRWFQsGV4tcNuW5/LTcysusaud0DaZqGYrEIURQRi8V2XMv19XVEo1EcPXoUpmn2tAzOCUjTke9+97uoVqsW8Ujugc/ngyAIPR8P3aDR2F9t4PnqZG9aP8ZqtRq2trYQDocRCAT2lCDc2trCoUOH9uzz9hKapuHatWtIJBIYHx9HuVze1X2ZoijEYrEdzSFkWW6YUOolxsbG+t0i73Ac3Nmtjz7uYrAsC1VVce3aNQQCASsYYVkWmqbtWDBI9pZk9miaRiaTwebmZtcdTnRdRy6XcxWktSOJgN2Bb7MNhhMirNHxCBRFQT6fR7FYRDwed9QRzqk/RLvgPp0W8clPXsWLLw7hwoUkkskaGIbCI4/csK5HJyqkVqqgZt4o9ZvAH/qhLE6dWsXGhh/5PI94XEFs5ocx94PTWD15EuloY1+cViCbZVKyUG/23A7LywGcPTuJrS0//H4dIyOSpx5YjcBxHAKBwI4uqc0Crm7L76rVqtX5rx69Ko97/vlR/PEfHwLHGVBVGlNTZRw7Vmr6XDZDrVZDsVhELBbb/cdUyhH51MxriaD+upP5rBEkSWo7J7UKnOufh4++9x9w4gdfcfQckuCxExLDbibM8zw2NjYwNTWFarW6L+VRjcAwDEKhEKLRKEKhEHRdhyRJWF5e7sr77yASYcC2mlV/6CEYhuGIZNm5viVw7q2fxH3RxgmNZnMGCe66JRjsHUc1TbNKUg3DsMgMjuPAcdyBVfmwLGtdh4GBAYTDYXAcZz37qqqC53ksLCygCOdzr5v5mryWoihITz+9429EEdrJ+FVVFdlsdld59Y0bNzA5ObmvSlCiPGqmciN2EaqqolKpWGXNe62QcoJme4zo3BwGzp+H7vdj8bHHHO1NGyW1CBmqqmpLlbTXIGWLQ0NDe6aC2mvkcjmUSiVMT09jZmYGxWIRkUjEutamaUKWZU898tyAjPlelqr2sf/ok2F99HFAQRZc4pO1vr5utVcnJZBkY0Kyq7Is49ChQyiVSl0TYYZhdNR6uR1JBOwuZdp63/uAoSGYpolarQZFUawuk07QKvCt1WpYWlrC0NCQo2ORILzV9+aKRbzzpbPwvfcRzJdGmhJG6bSIw4dL2NgQGm7AOiVYmqmCmv3evgkE/EillAaKNB6Lb751Dm58VgDsUD1tbW1hdHQUkiQ5DvJXVgSEQirKZQ6yzKBaZTz1wGoEXdetEgi/349KpQIZje+FFz5kpVIJPp9vx2a6Uqn0JMu5vBzAV76ShiwzME0KmrbtD0dRFJJJxfW11dbXEX32WVQ+8IEdXdaIos3J9Wk1puqDkGYBvNOGDK2UevVB0dDz38CRrzt/Dklw2ElQVK1Wce3aNczMzCB+8zruRRlMM9A0bZXH2RMulUoF165du22NgusVBo1gdVl2oTh1sr4RNHomeJ5vqrLsFBRFWaTX7YiRkRHEYjGr9Jl4l9nXYPK8lUolRwqNdvMRSURt3X8/GFnG/Ac+gAAArVi05jfTNJHP57sichuVVxM139DQEG7cuNHxsTuFKIquu05KkgRFUZqW+u8nGj1Lo+fOYeD8eWy94x3WGHDz7DYC6ey4l4RYJpPB6OjoHUuGAdvz8JUrVzA5OYlYLIZarQaaprGwsOBZ86VGID5/zYgujuMwMjJyYBM5fXiHPhnWRx8HEAzDNOyCQoKUVpBlGdFotKuWzKQMqRPj83YKEGB3KRPP89j62MdQLpc7+kx74NusZLJQKFjGw+3A83zL62eRWKeBwTZBVKsN2F4ZvXe7CWwHnud3ZIyLxSIoisLk5CRyuZyjjj5jYxICAR0jIyIqFQ6PPrrUU1UYcKvsjWTu4/G45etSDy9KNHVdhyiKCAaDAGB1ceoFVlYExOMKMhk/RJGBqtKIRGpYWAjhXe/acHxtyfNEyzLSzzyDq7KMrQ99yDJPJ/fe6xLWWq2GWq22q5tkpVLpupyw/nnYeO9DmJuoOn4OiedVu06XzVCr1TA3N4fZ2VnLU2sv4fP5rM51HMdZyZTNzc199y/qFKZpWgkhu2k/sB308DyPoCRh5GtfQ+Gnfxp6PN5RpzGyvuXmZLxr/s8gRh6EiuYG3asnT1rrEVIpxOPxA6vS2msMDAwgmUxCVdWWzSWAbcJDEAT4/X5IkmTd52ZJv3bzEVnD49/7HgbOn0f+R34E8S9/GUw4bHWRdOJp5gSNyqvX19cxPT295x1kq9VqxypkQuzF4/Gee0u5QSO1mn1vRfaBTvam7UAaH+yVqT7xDUskEp51hT+o2KukEM/zmJycBMdxlupvdXV1x1zCcRxmZ2f7hvl3CahSqdSdfKSPPvrwFGSC7tRYOBaLYWhoCHNzcx2rwxp1aesFSKC9ceoU5FDIk2MSgm3u9Okdm+FgMIj77rsP6+vrbTcVzQiR+vN2a7jc6QbMC/TyHBKJRMNscSgUAsdxeO211/b9HFshFotBEAQA26Vs3RDJ7cBxHFKpFHRdx9bWVtcKzmYgpYCZDI/5+TAAYGJCRDbrwwMPrOFjH1twdBzyPF178knoN5tI2Mc8MfPuRZmn3++31FPANtHvRGlIns+/GnwCr1yfxLFjpV1KyG7HWjgcRsiDOWtiYgLBYLAtGdAtSLl9NBoFTdNQFAWFQgGFQuG290KRZRmlUqltIoWM5aWnn0bx534OuVyuIdnhZH5vts40e931z3wG5U9/uk+EYXu9GBwchGEYWFtb6zghYJomDMOwOt+Jouh47ib3OPOjP4qJv/97iD/+44i8+CLyjzwCPR6HpmnY2trq6LyaoX7OmJychGEYWF5e9vRzmsHp/OkEqVTqwCgRDcPomXKq0VxAURQGBwcdW2p0i3g8joGBAczNze3J590uMAxjV1dXu9ddszL04eFhhMNha+4nav1MJoNsNgtBEDA+Pr6js3wfdzb6ZFgffRwgEK+M+fn5ribhw4cPo1KpYG1tzfV7TdNEJpNpmA3ptNOeV3Dy+a1ec/jwYYyMjLT16mh1DfrYCUEQGntJ3USpVOppkO8GzcYGwzBWF7xisdgzgopgaGgIpVKpp6QbcIvwyeV8+NKXtj2yVJXCe96zigcecKYOc/LM9VLdMDQ0BJqmXQVyhID4v8K/gd8P/zOYJvD005dbNqtwS461G/dukEqlMDg4iI2NDc98UYifVDQaRTgctrxXgsEgrl271pEqqhsQL0F74ELKVOqVpY1AvDHrf1csFl0TIKsnT4IaGICmaQ3HbSOiq358OF0LuWIRs3/7tyjXlRffjQiHwxi5aVC/vr7ek4Sboigol8tt90/tmgoQA/xG6HQfRFEUhoaGrHHs9/sxMzODN954o+eEtGEY2Nra8uxzWJZFKpU6MORuLpfrSUl3M9Lbq2SIE1AUhaNHj2J1dbUnSafbDcTHrt0axnEcgsEg/H7/jnE6MzMDiqJ27O+JepjMBYqidFSl0sftiX6ZZB99HBAQD7BuiTBgu0PW7OxsR0SEqqpNSaBuTcS7hZPPb1Uekc1mkU6n234ORVGIRCJ3vCy9W7Asi0gk0vTvtVrN1fgjnQ8bKXm8QLPxo+u6a3WCPTgG4IpIURQF2vo6JntMLNs9ugYGFLz0UhIrKyFsbAg4c2YWJ05kcPx4oeU5Oyl/7GUgV6vVwDCMK0XD6smTeOWVBL609iSSSQXZrA+XLkWajim7oX5YyeFXBv8U4mMPtrwvXn7nTCaDarWKyclJRCIR3Lhxo6M1wO/3IxgMWp3PdF1HtVrF9evXLcJodnYWwWBwz8gwp4ELz/MIhUKWwlRVVeDyZUz8zu/g8qc/jerYGIBt4pp4Z8qy7CoAri9bNJrc3/ry9cZd6JytgWo0ivUPf/hAlZXtNQKBAMbGxsCyLDY3N5HL5XqWcPD5fPD5fFBV1VKN1Hep9Pl8mJmZQTQaxfr6+q65xTRNZzYJcLcPIoQ0USGTOUQQhJ4njCqViqdzFvHbI99lvxEMBpvOBd0kcZtZWYiiuGdkGEnODg4O3tVkWH13+bYdvm96EPI8j1gsZnnD+ny+XUS3YRiQZRkURfU8GdrHwUOfDOujjwMA0vXJCyIM2F4ESqUSEomE601Wq+BirzyunHw+VywicPYF/M3M+5E44ndEQpCAjARSreDz+RAKhdp6tHkNYmgNwHM/KS+VfSzLIpFItCwVcNqKHtgmwj772aOgKOCFF0baKnk6gRfjl4y7P115HD+2/gxqNRpfHv4EjES0abv2elSrVU+IZTdqphMnstB14Nw5HwoFDgsLIcgygwsXUo5IsU7QaLy5VWARMsUN1GgU1x99HLnPpkBltwmMY8eaBxHEUH8msoqPvfireMe3v4W5aG1PCX9JkvDGG29gYmIChw8ftrx9KpVK0zWBpukdnR9JWUe1WsWNGzcaJjUkSUI4HO55Z676wKUdarUacrkc/H6/5f/19v/4H5E8fx6HTRP/8Bu/AWCbuNZ1vWMVSCcJlfqGCxcvxl2P4buRDON5HuPj4/D7/chkMshkMntWktuuocDq6irK5TLGx8cRi8WwuLhonZuqqi0D4m7WEUIgsSyL6elpFIvFnhNhpITUa1Sr1QNDhvE8D57nG5Y9d7PWNksGkXlor7prFotFDA4O7slnHUQYhoF8Pr/j/jq9r7VaDZlMZldX10boE2F3J/pkWB997DMIEbawsOBp+958Po/JyUnX72tFxtVvDOyB7UxkrecllOTzuWIRM//Xb2Piey/h4uE4vjj1845ICF3XIUkSYrEY1tfX235eKBSCYRg92Ug2gs/n22GwzHEcisWiZ3JtsnlgZLmh/5NTEP+hViUSpmlC39jA5Ne+5uhzLl2KgKLgSMnjBI1IFy9M3kfPncORZ8/ATL2BH858CwBQNkL4X/d8uGm79nqoqto1MddYrdL6cxkGeO21GESRhmHQmJmpYHFxmxR7/fWYo2O4Qf1mdfO1GvT//G18b+xx/C035Ojz6rvKOcHycgC6Djz++HVsbvraKg2Jof69F5/DD2e+haW33d/2vvTKL2ZpaQksy2JwcBCpVAojIyMwDAOSJFklhkQZxfM8NE2DKIo71F+tsLm5icOHDztKCHSKRoGLU9jPae6pp3b86wU6ee7sDRfKZRavvJJEKKQ5fu7utnIblmWRTqcRCASQz+exuLh4IK9BuVzG3NwcxsbGcPToUWSzWWxubra1R7CvI27VzJqmgaZpTE1NQVEUrKysePJdWqFVo4FuQFR3e0UItQJFUYjFYg19OJ0+850kavbqu6uqilqthlQqhUwmsyefeVBAGnrVrydu5nLS/IGiKKuZlqZpfU+wPgD0ybA++thXMAxjKcK8JMKAbVUOabnuZsJ3mrmtD8Z/I/anOPLs3pRQjp47h4nvvYTvpn4Ml+/5J3j0jd9Dbu5BOKiABEVRjjcwpFySYZiedf0jYBhmV8tun8+HgYEBiKIIURS79jAjmwZaljvKlJIyLCdd9DRNw8jXvub4c44dK+GFF0aQzfraKnnaoROiyClWT55Eocjj91cex1zkOGo1GueGH4PholNnM4Ve/e/t6seRERknfvAV62+5ORmPXv89vHr8YcyXRh2RcG+8EUG1ykLXKRgGhatXQ+B5E+PjIhSFcXQMN6jfrA49/w38+JXfRSik4Y8GftHR53VChLm997c6BD6I8/P5tiWSAHpqHq1pGlZXV62fg8GgNQ+xLAtd15HP55HP510rbYhyLJVK4caNGx2fo2maVtBJUZQ1b5mm2TERVj/+xXTaUoR5hXadhxvB3oUuk/HhjTdilkrMyRi+k9UGNE1DEAQEAgH4/X74/X5wHAdRFHH16tWe+Dh5CV3XsbS0hJmZGSSTScRiMXz/+9939N5O1My6rmNqagqmaeL69esefIP28HpvWX/s/VCH6bpudRQl3n9kHqp/3uqTYM0Uy43WjVZzxF43HiEkzt1GhlWr1YbziNvkJunqyjAMSqUSRkdHwbJs3xu4jz4Z1kcf+wWGYeDz+TxXhNmhaZrln+EUTjfu9aUjfzPzfsRO1/akhJIQEr+1+WmcfONL+NSVf4Pz83kU3/1Iy/cxDINgMOiqhTMxovb7/SiXyz1RUzAMg0Qi0ZCkoygKwWDQ8gAiGUJN06x7xTAMGIaBLMstyQO7ss64qQyzn8Pb3/52bGxsoFgsNjS5dqOG0TQNqydPgpFl0LIMrlhsGnASJc9DD63i+vUg7r0335UqrH5seknyqNEoip96BP94mcH1lScxNibhUeSxsiI7zig3k/fX/z5w9gW849nP4eLhOEQAR65s/+07938Mh7/z53j4yn/AHwK4NvXzjki45WUBmkbDNLc3/IpCY2KiAkVhHBN5blC/Wd049RD+cCGEr0cf78nnAZ3f+21/NbSdQwicEMJeoVqtelpKtbm5iUOHDjkmw8i8o+u61cHLPv8At9Yz0zQ7Xs/22pPSzecR/73l5QBWLhp413e/hHOjjzsaw3vVda5XIOW4gUDAKkdjGAY0TYOmaUthIcsytra2UKlUbrsA0+/3Y35+HrFYDMlk0pFf6KVLEcxoc/i38r/Cr/l/05GamfiW7WVnQDcJBbeNIvZa8afrOiqVSldq/UbPfbN1Y799cu0olUoYGBjY13PYa9j9XL2w+VBVFZIkgaIoZLNZJJNJL0+3j9sUfTKsjz72ASRwmJ+f72nm1DAM1woGpxt3e+mIaQKJI34spvdms0AIiVPLpR1qjnagaRqqqiIUCrk2ImVZFvF43PKrqdVq0HXd6nJGggO3Qavf70c0Gm173ckmmmXZppnYUCiEQqHQdkzVkxQ+nw9vfetbwXEcdF33xBjWNE2o0Sh0vx9HzpyB4fc33EySjCxXLOC+189ieepn8MILwxgYUDomxOrHZi9Il3Ra3FEanE4735w1k/fXe+JJWxr+68w/x6vHH0Ym48f0dAUbb3kIz/9JBA+vGTgz9i+x8MB78MR97bPY2+csgWFM6DoFmjYxOKjgH//jTaRSzom8bjD4Zh7Lv/qTeNuKirExb0sySbnS4KDS83vfzo/ooIOUngYCgaZBJTERF0XRUTJF1/Udx+okcOmkhNH+OQAcd3gcPXcOW/ff7/rzZiJr+O38L2Piyks4/vY8iulH2r5nL8vIiIrQ7/eDYRhLKWMYhkVYkfvaSNkyODhoqbtYlrUIL2JIT7o11mo1qzvonQBd1+Hz+bC+vu44IXjsWAkf/++/hncp38Cv12icP/Zv276HZVlcvXq129N1Baffp5E66p0vnW1JBlWrVaiqCp/PB7/f31PiV5ZlFAqFrpWWjeaZZnuGVnPSXpPctVoNhmEgGo2iWCzu6WfvF+z7aa+IyUqlAkEQoCjKbZ+o6MMb9MmwPvrYY9A0DZ/Ph+vXr/e8hEDXdbCsu8ecZVlHmX176QjZOLz8ctKzoNqJQb5bNYfP50O5XEYsFuu4Kw/DMAgEAggEAg3/HgwGUalUIElSy00bMej3UmFC0zTi8TgURWlpvE3AcRxCoRBSqRQikUhPNuntAlySkX330pfxL8q/DvUKhS8k/nc8++wEhoc7G0v1Y7NXJE+nm7Nm8n777yfPnsWRF8/gu6kfw//IfBymCVA08Dd/M4AHrz+LDy/+R/zh4X8NIR1AOp11dD4PPLCBV15J4vr1IBgGiEZVHD+e7zkJZoe9w2U3sJMgfzc3g3//798MVaXBcQY++tFrSCSUnt37veoi1kvIsoxQKNSQDKvVaigUCl2pPjp5Njrx9LP7IEbm5jBw/nzbz+wmqCIl+pV0Gup7/pGj9/RKRUjTNGKxmKVcZlnW8pcj879pmqBpGgzDWB07E4kEWJbd9nW8mdAhx2NZFplMBpVKxSK8ellmd1BA9gXFYnGHqq0VqXviRBZXfv7nkDwr48pjP+coeUNR1J6X17Xy9rSjXh2Vm5PByDKuPvlk0/WbdOGTZRmlUgnBYBChUMjxZzqFKIqeEUCN5plme4ZWc5LbvbUXKJVK1ji901Hf1dWrBl5E6SyK4oHwu+tj/9Enw/roY49BNptOzI67haZprhUMPM87lqDbS0e89mjSv/AdvONrn4MUvILffPPv4AOfRlfHJP5spVIJY2NjXZ1bu8+JRqOIRCJQVXVHa/dOSw7dgKIoy7tF0zSrpMl+DhzHged5a2yMj49jY2PD0yw/2WS0C3DHxiRsbfnxH3JPYZ0S8P/KHwWjA8Gg3lV5o1ekSyv0srvq6smTiH/ve/jh89/CU/wXQNHAu7/2u3hjMoLfkz8JTAIvjD6KU2OlHe9pdT7ptIgnn1zAn/zJNGga8Ps7L5/Zb9gJjb++9usolTjQtAlJYnDxYgz/x//xWk8+lzxbtztKpRLi8Tg2Nzd3/J50sewW3TwbbtRedh/EgfPnsfWOd1i/azZmuzk38lwOnD+PgZdewmIbo0qy7ngBQRAQjUatckWaplGr1VCtVlEoFFz7SpLmPWSu1nXdUjzfbcjlcpiZmYEgCBaBaBhGW+J09lQYmVP/GrMOP2c/FKVOA/56ddS75v8Mh559BnOnTztSd5qmiUqlAlmWEY/HPSOLFEXZE/LHzZ6BWFPsNRRFQbRHDaoOGogXHEEnyZJmZLaiKOB5HtVq1bWvch93HvpkWB997DHIRmsvoKqq66y03+9vaELaCl56NF24kMRLLyWxePEwfpOew09Wv4oXX/tzXLz4SFdBeDAYBEVRqFarlhF1L31NKIqy/FX2C6SsshXGx8ehqqojjxQ3sG/6A8vLOPL5z2Puqacg1gWPM5E1PC3/Ff5d4DP40+BnUNz0Y5CVEAhoPSlx6xb1m6te+Yio0Sgu/fIvY/TcObAn34lXXonj+9+L4r8LH4IRCOPv/j8fwal3b+x4Jpycj64Dk5Niy2e1/jt2Q3Z34/MRDAablh3bCQ3zP2+fF0BZfmi9AMuyd0wgks/nMTw8bAX9wLb6wgsiDOiuc6udgADQkoxo5IPYbsx2c27259IJmRYIBDpSydA0jUgkgnA4bKm+gO0S11KpBFEU26qP20HTtJZrICmvJOfjtdrnIEGWZWxsbGBychJzc3MIBAKoVCqeJzz2w2zeKQFXr44SIw9iLureB1bTNGQyGSSTya7JP2J67jW69Z8SBGFPngeSuIxGowiFQlbp891A4LjZnzdLfDQjs8mxt7a2kE6n7/hr2Udr9MmwPvrYY5imuWfKAlVVEQwGXb2HGLZXKhXH7/HKo+nChSR+53feBEliIEk0PsV9AR8z/whf4j6MU+g8SGNZ1iprJNLrZDKJjY0NR+8n5STENJp4hJFggfyOZVlrs3I7wO/3IxKJ4Nq1a7v+RoyyVVW1viNRthG1Q6vMKCnN0XUdRz7/eat8qb473Oi5c3jg9TNYCQfx++Y/Qyym4sd+bB0PPLDZMwWSfeMEwJXiaS8Nde1B+4oyjN/P/X9B5beD+5Mn1zq6Pk6e1frv2A3Z3en1It3pmpFh9mvz0EMbuHgxCVWlwHEmHnrI2XPtBizLIpFI3DEeI4ZhQNM0CIJg+f7sVelNO5VhIwKiXUBeT3CRMVsssrh+PQRBGMfTT3tjWt6OTCOB9sapUwgODzs6Js/ziMViVrdehmGszp9bW1sQRbHn5YqmaVoG04qi7FKIsSwLn88HQRBua8+8ZshmswgGg5iZmcHly5e3nwsPEx4Mw1h+o2QN3Yv5xOfzOU5w2tVRKjr/7qZpIpfLIZVKdaWgqlQqbctKOyG2ulnHKYpqapPhBRiGweDgIGKxGCiKsjpnbm1tIZ/PY2ZmBkNDQ111A74d0Glne3vioxmZTY5dq9XumDW9j87RJ8P66GOPYRjGnqmFVFXtaCMSDAYtk2UnaOfR5HSz8vLLSVQqLFjWhGnSyFIpfC7wzzE5WcHx4+07QDb6HIqirE0FQbFYRCKRaEuGaZqGarUKWZYdL8z2VvP74SnRCvVKm4mJCWQymR3edaqqWqUO7UDM/AOBQMMNBTHkn3vqKQCw/rWDbFJCg/fhfW9cwmPin4L5p+/EfGnEUw86AvvGqVxmQVFAKKQ5Vjy1Ugp0k21u9F777zY3pxGJqBAEHZLEYHPT5+r4BE781Oq/Yzdkd31TAEcG5xyHSCTi+DNOnMjil37pNVy6FMGxY6WuOpE2giAIiEQid+SmmQTJTogwu/H8wEsvdTTOnagM6wmIxcce2ybQXndOWo+NSVhaCuDKle1xdO7cGGZmKjh1atXV+XaC8eeew+wzzyBE08j94i82fE04HEYkErGIJYqiIEkSqtUqNjc3IUnSnnpLETK0lUKCKMmq1Sp8Ph8ikciBW+O6xfLyMmZnZzE1NeV5eZ6u67uUlzzPW8R/r5Jodl+4vYRhGFY5dicwTbOpZYd9LemE2OpG8RcOh3tSIsnzPEZGRhAMBqEoChYXFxt+/6WlJRw+fBixWAxra2uWFYc9KctxnEWC3ulolaxrR2bfiWt6H+5xZ61iffRxG8A0zT3bQJIMpFsQY95s1nlQac8o1ge9Tjcrsdj2Rtw0AY7T8ba35XDffRkcP17oSLVDURTi8fiuLHalUsHQ0FDT4xiGgXK53FH7bsMwUK1WUa1WEQwGEQ6HD8SGRBAETE9PW9+NBD1bW1sAtsdluVx21Q1T0zTor72Gkc9/Hmu//Mug77lnx9/9fj9kWYYaiSD/trdBbUBwkM3KW2DgvZt/iCN/dgbnwyq+WPg1Tz3oCOwbp62t7UB+ZqbiWPHUanNFxh8tyztKtoD2ahj72P3y9M/j0qUIPpH7LI58bft3x47N4IUXRqCqNBjGxLFjjZWSTgindt4o9d+xm4YEu5oCtJkHOI5DIpGwnhkyhtrhxIksTpzIYnk5gL/8y1EAVNfNAfx+P0Kh0B2pggG2CRBBEJDJZByViZAxSjyzAPeqik5Uhm7KdMn4506eRCQyC4YxEQppkCQGr74ab0uGsSyLcDjcVdc6MtuTtZeU14bDYfA8D5Zlre6b2WwWoij2vJlOK3TiE6coCjKZDGKx2B3hoUdgmiauX7+O2dlZjI+PQ1EUR/NPpyANCjiOQzQa7clcUy6XPT9mM9SvP7Iso1ardZQAlmW56TNoXy+37r8f8e99z+oO6wSdKv78fn9PVGHhcBjj4+OoVqu4du1ay/lAURRcuHAB1Wq1JWFOFGyhUOi2JH067WzvJFlHji0Iwl3pkdjHTvTJsD762GOQcjO3vlydoBsJMM/ziMfjyOfzrt9bT0o5zcI98MAGvv/9GIpFDtGoiqeeuuoqmLV/DsMwDYkwAFYnrUbQNA35fN4TP7FqtYparYZ4PL7vXWt4nketVsPCwgImJiYQjUZx7do1mKYJ0zSRz+ddB2RcsYjjv/7rCC0vA7/1W5j77d9GOBy2xhxpte6UDCX372+S7wf199540NWDbJwuXYpga8uHcFjrurwX2L4WlU0d337gUwiXNNz7zK3vaw/mw0oOvzL4pxAfe3AHWUW++18NPoHPfvYoKAr4X8q/xK/f64P+lnfhxJuzePrpy23VT/ZrTbLmnfqi2OFFQ4J280Aj8jgQCDgORpeXA/jCF2axsBACRW2XXZ8+vT2HtCIJ7d0hSSnwXpUw7ScqlQpCoZDjZi7kvm3dfz/yb3tbR6oKe+ASVnI4+f0vQHzTgy3HpxsCzT7+f+RH3oTvfS+BapWFaQJTU42Jfq5YxOSXvoTwtWu4/PTT8J04gWQyiXw+7zpQomka5i/8AqTDhxH9xCeQGhkBRVFWh19Cfh2UAKxSqXRMlpB1IxaL7YsXVq+gqiqWlpYwOTkJURSxurrqaG3sVBlsf19oaspTclHTtJ6SefVotNZXq9WOybBmsK8lo+fOYeD8eeTf9ra2DS26gc/n21Vl0A1I9+9UKgWaprGxsdHSu5VYfJRKJUexg2maqFarEEXxtiStO/W6a7dP4YpFTDz3HMTHH0f1pq/ufiYj+th/9MmwPvrYBxiGAZZle27aaBiGVZbZid+I3+9HMplEoVBwtXmvD3qdZuHSaRG/+IuXO+5aRz4nFAq1bO8diUQabrR0XUcul/M0UCHm9Mlkcl+D63A4DEmSoKoqrl27Zo0Jt0RYfXlCaHkZlXR62xxfFCGKIgKBgEWKhUIh1yUJIyMyzFe796BrhHRaxLFjBfyX/zILigKqVQ4/9EOZXR5l9YFNu0AncPYF3Ps//l/84eF/jXPm4/iVRwWIJx8EsDOYf9d3v4R3fPtzmIvWdjwTZOy+8keTVunmUn4Yv5b/Ncz+VQVPhK9b6qdWsF9rUq5FyzIWPvIRLy5fV2g1DwSDwYalkW5I6ZUVAZLEQBC2n19ZZizipBUhKwjCHVfu5QSFQgGJRMLxs2+/f50GnfbA5eT3v4B3PLv7WaiHm8y/ffyfiq4il+Pxta+NIplUsLYWwPJyYNe6MnruHKa//GUAgPn5z2P1H/0jcByHVCqFSqUCURTbBp8URWF0dBSHDh0CAIhHj27Ph/PzBzbQkiTJE9VQoVAAwzD72izGa5ByVXu5ZDvVdKc+VPXvSyQS8Pk6K4OvR6+JsPrOr4ws4+qTT+5Y64nCyw2JJIpiy3O3z0WrJ0+iUOTxN8n3I7Hs74nXaLs9pRv4fD4MDAxYHcc3NjbaNgnoRLlvf28+n0ckEnHtIbyfIB07nezH3STrRs+dw+SZM1j3+ZD5+McPROVGH/uLu2/310cf+wwy8e5V9xJZlpFIJLC+vt7R+3meRzKZRCaTcexh0o3prBcKlHbEXyAQ2BUEkA1DLzL2mqahUCggHo/vy8JLSn8WF2/5rpFrVK1WdwVrrYifeuUR+df+OrKRjcViCAQCkFIpR+PBOvZpQHki1jEp2g7/8A9xyDIDn89ArUajUOAbBsj2AKVdoPM3M+/HxcNxvHr8YZRLCfy3kc8g/co63jX/Z5j50VO4qHB413e/hL8b+Akcf3veIsrqcexYCS+8MIJMxgfDoBAKaRBFtq06zn7PyPmRkbZfWz03SolGhIFhGK4beQiCjvV1BhQFDA3pFnHSipB1qto0TXNHu3eiIrtdN9O1Ws0R0UNQX+rbqPS3XTkwcGuOF9/krFsdIdByczLeNf9nECMPQkXj8WTvLjl59izeOvIE1t8eaKkqWz15ElyhgPC1a5h76ikQnSDp6BgKhSDLMhRF2S4Nv7lG0DRtdXtLJBI4fPgwMpkMCoXCnqpxOoFhGJ76YRWLRaRSqdv2WWiETCYDQRAwOzuLK1euwO/3o1wuN91fdOJDxRWLoGUZ124SSFyxiMizz0L54AeBVKrr79Drpgv1nV8PPfMM5k6f3jXfu+ls7rZsd740sm2r8PeA+eruMupG65DP57OaIrWCl6XyNE1jfHwcoVAI1WoVV69edXx/KpVKR0SYHaVSqefm/16CoigIggBlZcUzhTsAbL73vdul8I88AmB7f74XlTp9HFz0ybA++thjMAzTkRdVp9jc3MTExAQ2Nzc7NuQlJYfZbLbrltR7gVqthlKphGiT86Moate1EEWxpwQl8R7Z63KSYDCIiYkJFIvFXeNO1/UdZAO5t4ws49AzzwDYTfzUE2DNSC7DMJDL5RCLxayx045otB87HXVPijpRcy0vB/D66xGoKg1N2+4+OO5fx+TZs1g9eRLzpRGsrAjYfMsjwOndAU6zQGdkRIYIIJPxo1JjceFCCm/J/P/wjiufAwD8yiDwjm9/DsffnkfxU480/Q4nTmyXQ37jG8O4eDGBbNaPTAZox9c0IuuWH34Y+k3vsv2AG6UEIZns6sl2nij1SKdFfPKTV3HxYgz1nmHNxipFUdA0DQzDWJ9F5geiZiAd9poFLqTDXi9NsHsFp2tRvW/XAw9s4MUXh3b4eAHAF784BVFkUKlweOyxxZZKRjdJk3RaxDtfOosjz55pqyQDbo29dz3K4+vmr7VUlanRKK7+3M9ZP0fqFLw0TSMQCOwIIgOBAILBIEKhEARBgGmaUBQFoVAI8Xgcr7/+uqPvtV+oVCqeBn+apkGSpNsm0HaKGzduYGZmBocOHcK1a9eQTCat0kO7cbmu6x0lAUfPncOsjUCaPHsWh8+cwTzDQPyFX+j6/N0oay9cSDpuQkJI7/p1Eti9RnLFIgb+4i9QefRR6G3M9GVZdu1f166MutE6RLy/NE2zSG7yPDAMY3VO9UrNHwwGMTIyAtM08cYbb7ha12q1mqukUCsUi0XLt/B2QCAQQOrrX8fhdl6jLuIS39gYsp/4hPUzsa45KKXrfew9bo+noY8+7iDQNO0ow2OapmWu2qhTDM/zjgKvarUKTdOQTCYts/ROQLLfkWefbbswHQSIoghBEBpmIxVF2eGfYJqmZ5uNViiXy3saMCcSCQwPD2N9fb2hF0W1Wt0REJFN49Unn8Tc6dMNSZR65UW7zUehUEAymUQymUQul2u5OVej0YY+V043Os3UXIwsW6TQiy9Oo1Dwg6IAw6AQi0n4GP4ER86cQaHIW8b9f2sOQXkihnR0N5nS6HxO/OArOHLlDKanK/iLt/0c3ngjilfHHsYfAijOPIgf+qE85qK1poowO06cyELXAVWlwXEmVJVCu31aI7JOjUbxnfs/5qoLXz2cKH2avX7zLY9g6SeC2HjLQxi8+feWqsPRUTAMY817buYr++e+7307TdJbfaZpmshkMo4/pxEURYGiKJZR+u1ULuZUbVAfcF66FNkVgAKAKDJYWwtAlhn81/86jY0Nf9eNDAjcKG/Ia/7/7L15nBvXeSV6qgqFKuxbo3f0ym5SIm06simLjuJIlu22qSSiZXOxTWuJqJHlyDPJZJzJy8y89/KePe9NnMnEEz0nGlPxpngkMpGljC2rZcuSbcWUSVk2JVEUm2Rv6BVoNHaggEJVvT/AWwLQWKqwNJsSzu+nHyk2unDr1r237nfu+c6XmrgZh2Pl/WTYaBT9Tz4JCnniWHQ4wDBM2fWZ4zjYbDZYrVaYzWbIsoxsNotkMonFxcUionTHjh0bKvduJVSr0lcKPUFmMpl8y5FhxFB/fHwcTqcTkUgEBoOhyGdQkiQEAoG6rl/psGXpllvgEMWGFUlaCc/Tpz2qV+Vzz/XggQfOVyTEConx0vdkuT1h7+QkfMeOYYVlsXb33RXbIMtyzXTBcqiVRl1u3SgsbtFKYshkMmFgYAAURSGRSGBhYUHX72ut9KsHsVgMbre7qddsFRiGQezjH8eUolRd97UevHEct8E7ra0Ia6NNhrXRxiaDlFCvBEmSVNPLaos0Oa22WCw1T6+WlpZUM9hGNugcx0H45CdxiWGwdMstdV9Hb4BdL+LxODwez4Z/FwShyJ9IEIRNKWMvSRKy2WzT/ECAPEm5bds2hMNhLC8vq//u8XjQ2dmJubm5ss9cUZQNqTykKtPqzTdDtNurBkF6VD/hcBherxcdHR2IRqNVx3+56+o14C/9kxYE9ffD4T2gaQUWi4hMhsG110aROphP19Ji3O/3mzHw2Pcx/kxxe8h3GSZuxO5YGOfOOTAd68WloftxeHxWt2qgry8Ns1kCRQEsW9knqVx6JGnnmTMuvPSSB1Zrrq6qnHqq+JV+PpEwwJ4N4faoFZPfHcA+W6ymd1coFEJXVxesVitSqZRmVUOtdtbr5aMXuVwOoVBIJU2uBmhVYZQGnDt3xvD886YNAWgiwUIQGNC0glCIx89+1olz5xxFz0QPwVL6Wa3Pr/CzlVSmviefVBWwEs9j7uBBcBwHiqLA87xa0IEov4hCY3l5uaoPWDKZhMvl2rJkGPGK1AK96s5cLnfVqE60QpIkLC0toaenpyxZozclttqYLvz/RCIBVw0lVbNAyG2PJ4NQiMPZs/aKZFghMS4spDDw2AkY7r2x4lxempgAz/NIXk5Lq4R61IpkL3nTTauQJBTtKSu9GwHt5uyNwuv1Ip1OY35+vq7fJ6q1ZiKTyUBsAtG6WTD29iJw550Qq+wbqx2UkHGwum8f7J2dGw47yMF5Wxn29sVb643VRhtXAQwGQ0UyIJ1OIxqNatoQED8dUimmGsGSTCaxsrKCwcFB+P3+hkxzKa8Xqc99DrbLfjN6NoKnT3vw4ose+P0WdHZm6grQ9SCbzZbdnAuCUESSbabBcSaTaSoZBrzpbWOz2cAwjEqOzszMVFQASJK04eXvPXlSrcoEoGIQVOpzUguyLCOZTMJms8HhcKhqx3Iot6nRqgipFFiw0Sjm1jw4vv4puN1ZWK0iJIkGz2fxwQ+uqp9z+/mqxv2B17Mw/PcfICRl8K2RPwKz6xZV8VQafOupblQOI/ZlfNH5Hfx05Ha4xyubAhcGqy/svQuLiyYwDPC97/VhZcWERILFDTcEkckwVX3HyhEUeqr4lX4+GHTgwOpx3Lv0pcs/ux0+X6rqs0wkEmqqsh4i4cwZJ9bWOPT3p8reZz1ePuWglcQh6+vVQIhpJS7KVezq7k5vGOMHD87hxIkBZDIMZJmCz5cqKmQA6Kt42gwis9JzI2/Ztd/4DXVsbNu2DV6vV1V+JRKJDcovRVHU4jRA/oCrUFEWCAQwOjq6ZX1o9PhInS6j7qwGURTfcmQY8KYnWk9PT9GhE6B//6B1TAuCgGw225DStDD9uxqIV2UoxKlkN1B+7hQS459Y/Do+eOEruNgZgnxZfb3BL8zhQPCuu6rue/SoFQlqHYKUFpAh9xL8nd/ZlGJGNE3DYrFgdna27mtorfRbz3WvFjKMoig4HI6yB7gE1Q5KyHyzWK0Ij41t+Hk4HIbVat00H+c2th7eem+sNtrYwqBpusiAuRDxeLyuVD3izVSrUgypktjf34/l5eW65OgEFEWB4zhwHIfV1VVNmy0iw89kGKTTDNzuIAwGpWaArQflNm4kfakQgiAUmWbreQlqMZGuhma/cLPZLGRZxuzsLDiOg8ViQTAYVFNrK6HcaSNRhgX37oV4WTm3NDGB06c9OHnSA4e4jgOJR+DzhLHtn8sb5VZCMplUqzERD7Fy7auUhtmIoufnUyN48MxHQVGAS1rDf/f9OZ4b+jgG320oOv2uZdTd9dQP8cHprwAAvjb2H7AS60En8r9f6rdSrhCEnrHSOzmJ8RPH4DyaxZyvfHomG42q1btO79qvBgZzc2asr3PgeRmJhAEXL9rQ358qIvdKr1UuQNNTxa/08yaThMneg7BYcpjsPYR9ffngqtqzLJyTWk9p/X4zfvazbly6ZMWlSzaMjsY3tLPR8UOgh5iJx+MwGAxVy9kTr6HSVHiGYcCy7KaY81MUpTmlr3RMlxvje/aE0N2dxpkzTpw+3QFBYDaMnaWJCdCCAEYQitRZ5fq0GURmpaqqC7fdVhTA22w2yLKMqampDesjUYal02lkMpkN7zyKomA0GlUVmSRJsNvtTU9xagb0zK1Hv38tKOpdUL4PHLbVPri6Er6Ym4WlpSUMDw8jEAgU9aHe/cMZz2G8/4BRU8p8IpFoKKWNZVlN7SNelaWeYeXWPJ8vhTtv/TW6nvohIndej6nZo2AK1Nfl5nEt4iWTyegmjsnhiyhSmJ214PnnO/GZz8yqPy8tIEPuhaZpCJ//vK7vqgddXV2q32S9aFUBhErXLfRQKy0Uw3HcFSO6KYqC0+lEKpVCPB7XNVZCv/d7WLbZEPvYx8r+PJVKgaKoLXt40Ubr0SbD2mhjE0HTdNnTr0QioYsIK0f6xGIx0DRddSMajUYhSRJ8Ph9omi7rI9UqEBl+R0cGfr8ZMzMWbNuWqBlgl6IaoVBu41ZuI0gCHYPBUFQdTMt31zKRrhUstEKKnc1mYbVaEQqFNKc9lSMwC5VhcwcPYmliAtLDL+Bbp6/HbKIX/zr7KG5T/goP9/8xcgc+p2kzT0AMpnmeB8uyYFm26kZPD/FQS7FTmAJyYO4RHH75L3DddeuY27PxutWMulf3fQjfupg/US4keLT4rRSOHVtmHX/S+R2kDt5cNbWk8E82GsXOL38Z3lOnMD9vgf/QAdx48rhavWs61qOqsvx+M3I5Giybg9UqYnQ0ho99bKFq6mA50oGQg08+2Y+lJR6vvurEiH0ZviefhII8mVDY/lL1EJBXhO3ri9WcF4QE0oszZ1xYXDQhl6OQy9GIRqurKBopAKKXmCFmxaUqBKKCqJUKyjCMaszfSmKM47i6Uvoq9SUhyXbvjpRdq0WHAzLP1/QnJJ9tlMisVFW19NocxyEU2pgaJooiYrFY1fWKrG+ZTEZ9bgMDA4jFYlsuwNLaHr3KUCBPhkmSVNdc3upIp9OIx+Po7+9XKzMTlaAWFL4DnlH+DIdjs6rXViUQ4rVeJRPP85oVV3v2hNT3lqqi2rsXwMY1b89rT2D8mWOYGjiqHl5VKtZSbg0sRT2kD8MAFy5YsbRkAU0rePrpfuzYEVfvobSADPlz+cMfxkbzjOaC53m4XC5cvHix7msUqk/LoXD9JYV/tB7Klr53MpkM4vF4TeKUZVlYrVZV5VfYxsKshFaAHNzwPI9EIoF0Ol11LeM4DlarFUajEaHh4arXjkQicDgcW74KcButQZsMa6ONTQRN0xtOibLZbFHaopZgrRJREI1GVUVBJSQSCczNzWFwcBAMwzRkqg8Uy/CrtZ3I8BMJA6zWHG68MYibblptqodRuWC1EvkkyzIcDgfMZjNWV1c1BQhaTKRb6YFWDoqiIBQKqcbjpMhCPYFzaf/1Tk5i/OljOGTqxH81/Dt8K3cXjAYZ/yx9EkMChf2xhZqb+UJks1nwPK8apFdDoUqtFmoRZ4UpII+ZjuB97wuCmbix4vUqkR6d1xrh/w8fx+KiqYjgqea3QubEGc9hday8/xeP4fqffLWIbCucO+SeCudR7+QkvKdO4RcdH8BD2XsQfdQN7tb9aiWvvlhelSUspPC55DfxeP+nETF40N2dVomwQiKZvfw9wb17VQVeOUXeq6868cwzvaAo4LXX3Lj5pb/H6At5JY982WepEOXUQ2w0it7j1dc04tVEoH38KhBFGjQNGI0yOE6qOg8bSbvTS8zIsoxUKlWULpnNZhGJRDSR4qTaayKRAMuysNlsYFlWPcVuFgg5rVe1WqsvyynHCEqr0jIMA/flVJhYLKb50EBLu7VUVbXb7WXVK9mlJVhPnEB0YgLQSJ5KkoSZmRnkcjnVmmAr+dFoHTtE6TkzY0UyydSsaEuQyWTeckb6BCsrKxgZGYHBYNA9XxYXTUilDGBZCaJYPW29EKIo1m2tYDQawTCM7vFXa26XviOrrY1axoKe9uX9MPPKU1GkoShAV5eAbJYuevdW82MjKtxWoa+vD9FotCFlVyUijOwVaEHAtkceKSr8o/VQVlEU9b9oNKqZBBJFEeFwGAaDoWz2AcMwqkJWa5EvvWAYBg6HA3a7HaIoqlVdgTdVbFoI2EKsrq7CaDTCaDS20yXfhmiTYW20sckoXKDJxr8QWoK1SsE6uV4tWX0qlcL09LS6qSv1wNCDwk1htbaXk+H7/Wa8+KJH82lWrZNqPcGqoijo6upCJBIBTdOaTne1mkhXQzM2B4qiqPJ7QRCwsrKy4TMsy8JkMsFkMpXdFJT7t9L+W5qYgH/BgsdOH0EuQSOoePEX8p+ACslY/YWICxfsGBuL4YYbQjVLsQNvbni1pA0UqdR8vqqfraXYKR178p5bwVSphlltHJUL8AvJNpe0ht9ffxBM9Mai9MMP/J4Ex0wvnskewmTvIex+V7hIWVc4d4CNfm1LExOYn7fgoew94PvNiAWA6VgPOg8eLDIRvv4n38IH57+C6w+EMPmOe4rSeYuJZEA8eBCDx4+XrcBJ/v/ll115NZsth3jcgC8t3Y/QANDTkwY/8YGqz6XcvWkNmLRuZHfvjuBnP0tgdtYKg0GG05lV52E5cr5Z/mFakUqlYLFY1MIp9aani6KoKnkpigLLsuA4DiaTqWEVDk3TGB4extTUlK7f09OXpc+idI4Vqg04joMgCEin02XN3hmGAcdxMJvNYFkWiUSiqg9mrfeCzWYrazGQSqXgPHGibvLU7/cjm83immuuwfz8fMv8f/RC63jx+VK46aZVfOtbw6BpBd//fh+6u2u/q99qwWQul1PTY3O5nGqGTlGUroDbKoQx8coP8B3uM1iV3NizR1sV21wuVzcZRlEUbDab7nWn1tzWutdiWbZqqjiBXnXd2hqH1VUTfL4kQiEesRgLjpNUr7NqaPZhQimcTidYlsWlS5dacn3yPr10WVWrpfBPOUiSpNqn6EUlRbMkSUin06onmd1ub1l1ZZKa3ozrK4qCcDiMnp6eJrSsjasNbTKsjTY2EbIsF6UxSoEAeh99VHewVm0jorVSTCaTwcWLFzE6OgqGYXSXfCbgOE7d5GshJVQJe0nlufe8J4Tdu8NVX+J6PYyA8uQTOS0llRa1bmi1mkhXQ72eC2STIQiCpmCDnJjF43HYbDaYzeaivtBinio6HMC/vRV3nF7DyZMKAgEOi4v5wF4UKUxP2xAImPDSSx1VS7ETyLKMXC6nKW1DT6CtZWNeOPaA5lUY9PvNkCTg0KFZBAIcfn/9Qdzy9Fcw1Z8sSj+0CwLuvfAlDA8nMH/oAKK+/UXXKXe/haot0eGA/9ABRB91IxaAOv5L0y8/4ojh4pEjSN12M25wvHm/pUTy+pSAG08e35AGU/in32+G0ylClinE4wbkcjR+5R/C/fR/gbICfPSRBbz73es1x36tZ1luQ6snYH/ggfM4c8YJgCpaQ8gzjkSNBcRgfc+73vRKUqgil8s15NNYCEMkgp7LbYlfVrfabLaGUlQsFgu8Xq8upbCew4dq842kFRJQFKUS+aVm9eVScaxWKwwGAyKRiOYUQPI8EwcOwFim0EE2m0U0GkWqQfJ0dXUVBoMBO3bsgCAIWFtb0+1502yQuVZrTLPRKHY+9TQMkX+NtMWFmRkOZ844a77nml397kpBkiTEYrGKqhniDQfUVvYCwMhPfoDb4v8VkkThb61/iOef78I73hGp2Z+NVrrmeR4cx+ky+m+Wz6LD4dBEPGklp8h7rL8/hZUVE7JZGtu3R+HzJTUfyrUyhZeiKPT09GBpaanha1Vaz0tVtbUK/1RqZzgcbqliVRRFtboyORDayiBewm3vsLcf2mRYG21sInK5HMxmMzweD0KhEBz/9E8YLvW4asImRGulGFEUceHCBWzbtg2Dg4OYn5/X/RIg6U2KouhqO9nUcJyEV191Ip1mcO6co6rEuxwZVQul5BPDMPD5fEilUqpPjtFo1CxnJ8ogkvrFTkzA59MeHOs9xSJVQ+vx9AHeVAtmMhk4nU51g8UwjOqZVohyARIhkvx+Mx5+eBuilwTsD38HX8fdsHaYkEgYqpZiJ6AoqqKCo5JypNSYvllohkKoXNouY78RU/1JLE1MbAiQZJ6HYeLGsqmlpXNnroxqq9z4f/FFT1H65XU/+XrZwgalRPL7px/H+InitSevMPOgb+9dQAzqvY2MxGG1ZhGNGjE3ZwMA5HI0nn66F2trJigKqpLZ1dYFUimqdKOsZ55USsdbmphAJGrEXwQ+i/gLbsTjBuzZs4bdu2sHoKUoV7VT6xqUTqfrnr+12jJ38CBSqRQymQxcLlfdFcLW1tawa9cu/OIXv9Bd1U0Lqs03p9NZMVAiXnK1Alie59HZ2alWWK71HiN9OAVg8VOfAsuyMBqN4DgONE2rxGUz3seLi4vI5XLo7e1FT08P+vr6EAqFsL6+fkWIIzK3ah0I9E5O4qZ/OYZX7G58w/J55B9R7YA2m80iGAyq6VIktfdqgiAIusjVWspev9+Mf8z+Pl42ufH38t0wGmVYLJJ6KFGNZG+074j5eCgU0jzeGvFWJNCzHmklqMh7bGHBDIaR4fMlcdttC7rW81YplYD8oYIsy00pnEHTdNkU19I1qZ59saIom7b2xONxyLIM++WiTFsVoigWeYe1CbG3D9pkWBttbDIEQUBnZydisRj8H/wg5HgctCCAjUbr3nSUQo9PgSRJKiE2NDSEubk5XSeRpHy03kqYfX1p2DLruPG1f8K0fDd8PgqCUNtHo5oPTTmMjIzAZrOpVSWtVitSqVRRuWuTyaS7/fUqi7SkDBDkcrm6ZeylyGQyWF9fh8fjUTfXJpNpAzlV7b58vhTuueciPH//OG77l78Ca1HwPxL/pqgUey1UOmUv972VjOlrVWXUspFvTpBbLm03f12/34yBx05g/Jn8PdUi3UrvqbBSZKmpfeE9F5JcP/d+GBOmHxf5rBVel1QAW731Q0j13YwpR1a9dimxd8010TwRZl/CJ3JPIvqBm7GY6cZXv7odkpQfPzyvQBQp+P0WTWR2OTidzrJqSZqmK6oZtAZqosOByXfcg/gLbvC8hNdec0IQGJw75yzbzmqVYonHWmHVTq3+LPVUCa6GSt6IoVAIbre7rmCPKNfe85734OWXXy7b5kYC5ErzzeFwNC04pWkadrsdNpsN2WwWmUymIglZ2Ie5XE5NhQPyqtlmKybC4TBEUYTRaITdbkdnZyc6OjoQi8Wwtra2qcbNJM221oEAIZN/PvMxOKQsurok7N4d1vQdpE9TqZTqd0c8hIhaUpblIrJzqxBm9aQzl+vLwr8vLpoguRz42Q13IflrF7ptaZjNuaJDiaWJibLzqxlKJpqm4fF4sL6+rklZXm0fUGsdIOSbnr2O0WjURML7fCns3BnBN785ii4mgPc89wiiu25ADSeFIuhpl15wHNfUNGGO4zT3y2b71epBMpmEoijqXDcYDJtSLVkviGUMiRnaeHugTYa10cYmg/g9dXV1YX5+HtLlqlrlzKgJagX/pcjlcroMQkk5+W3btmF4eBgzMzO6CDGr1Yp0Oq0rgPD5UviTzu/g+p98FYYBGf9LuE+zxFsriE8PCaxFUcTMzMwG7xZSNlrPy29pYgK0IIDRQWTq8fchEvNmnk6JoohoNAqn0wkg79OUTCaLnnWtAMnnS4H9w72YuuYo7J3vxU2zy3jP0BxunXkUS+OV0216JycRuPVWoIw3T6XvffFFD/hEBHdT38B3jJ/B2bN2dHena5IRjWzk9aBS2i4hlhziPZgZs8K8ay/2TD5RsU1EcZdOMzCZJNxzz8WiSpHV2ll4KnzrS9/AwM9PIvvcKGbuuGMDwfVF53/G9c98FRc7Q5Bf44v6oJTYC4dZBAIcfu/8/8K9c1/Cqekwovfux/q6EZOTvbBac0ilDIjHWVBUvh1ayOxC1AqYKs0VPUQ0eUZ+vxmKkk+vyWQ2trN2pdi8x9p0gRLvShXNqEQsEd+Tjo6OugLolZUV2O12jIyMYGlpCfF4vGhNbFZqMYHT6axa/VgLiAl0oQ8QIViqEUzVyPBWeF5ls1msr6+DYRik02nEYjFwHIeenh4MDw9DFEUEg8GmKEq0gOM4JGocCIgOB6L37scBfxiLi4Lm/ceG61z2uzMajSoRVgqKolQfuFYZb2sBKXChF+WUvYUg6xDLKrjmmqiqpE3Z3zyUqDS/6lV7loIQYvF4vKZStdo+oNo6wHEc7Ha7bjsIPZ5ogQAHk0nCvfLX8W/X/k9856k/AW76oKbfJebqrUKzjfnNZnNLlLpXAqX3QdM0TCYTLBbLlqo+u7Kyovpx5nK5t5wHYhsb0SbD2mjjCkAURXXxr0U+1KqgWIiitKyuLt3tunjxIkZGRjAyMoKZmRnN5BZFUXC5XLrJm9TB/EbQteu9uDG2WvdmuxIsFguSyaSmFCW73a7bL0e+TGRKVYhMAmJkqwWyLCMcDrdEpp1Op8HzPHieV5UUhZt/LYop8pldkLELMxvS+UqhJYgu/d6nnurFT3/aiXvjf4P/hP+IFGOA0Pk7NYsoAPVv5PWAjUZx48nj4G7dj+lYT9HYJVXDRNaDb3Z+HhOxRfRVadOZM07MzFhhMklYWDDgu9/tB/fB/WqlSIJy6jHfk09iGMDCbbfBMZXftC0umNTPkr6ambHiYdudwAHAgxjGjx0DLQiQL1fZ6+szq8ReImFAPG6HxZLDCfEIdnwkBuZgvvrmkSOz+O3fDmBx0QSGAVZXOUz9nMLHX8v3KbPvFgC1gw2appFMJpHJZFST5cINcTqdrhgE6ElxJWThmTMuvPSSB5kMA0UBGAZFxTu0Voqtx7dwM0FSdGoVUamExcVFDAwMIBgMwuVyYW1tTU2nKe33RollQRDUtEStUBQFmUwG6XS6qIoYkB9TpLBAIpFo2GupFZAkCdFoFOl0Gk6nE3NzcwCAzs5OdHd3o6enB8FgEOFwuKXt16OGrqY6qTYGSn9WTbGuKAoEQYAgCDAajXA4HHX7a9YLRVGQnJvD4FNPNeWwpBCVUtlEvPneK7euaUkR1gOKomC321VVeKUDQPI+ZhgG9st+T4IgIJvNbmgnTdPgeV6tIFgPyNzVQjyQgjV/r9yFpM0A674b4IW2uWKz2VpKtAqC0NRxS9azt6JKSZZlJJNJpFKpsr62VwqKomB2dhY8z2N4eBgURTVUFbSNrY82GdZGG1cIZHGtRT5oCf4JCgP9zPbtdbVrenoaQ0NDGB0dxfT0tHaPCZaF2+1GKKTd14nceyeATjTPDwp4M31TKwwGAxwOh66TeT1B+fj4uJq+Ew6Hq/ZrPB5vqbFpPB5Xvd5MJhOy2WxDp4+F/WD2+zH+0EOYuu8+pC7nLpTrp2pB1OnTHvz9329DPM7i67gLFKXg6c5DOOBe10RGVJtTzaomqM61o0DnBkNwYHraqhLYDFO9TeEwB0FgoCgUEgkWly7Z8c3Mu5A57FT9xcqR4kQ9BuT9yF58z2H8+BeDeAaHEH3UjZtuWoWiADMzVkxPWwEM4D+a/wx33vprSDwPRhDU9UI8eFAN1tbWeLzxhuPymmPBz993R5EZf2lw7Fh+Ate/9FUAwKl/ySB67f4N91j6vIkpOqmKGovFwPO8agRfbR7qTXEl7d29O6ySeMWqr1nNlWLr8WfZbGQyGWSz2boCU5LOYjabEQwGi9ap0n5vlFgWBAGSJMHtdmsixNLptLo2mv1+vKNknZFlGZlMZtMCx0JyesS+rIsYzGazalqrwWBAIBBAIBCAw+FAZ2enWuk4FAq15H7qUUMTFM7lamOg3vGRzWaxtramO9WuUaRSKXQ99VRT1Y+lBxjV1oty61qrCAKyX5MkSS26JMsyrFYrksmkqqAq9Hszm835ogEdHUiOjsKB8gUt6gWfSKD3ySdrzqHC6tDMzo9il0YvUbPZ3PLxlE6nYTAYNFco1wK73Y61tbW3rIcV8bUVRVFzwYXNgCAIOH/+PEZHR8Hz/KamsrexuWiTYW20cYWg1zBUixKBBPjLH/kIPA28UGZnZzEwMKASYlplwltJ6uxyuXRv0sxmMyRJ0nxiLjocFX0+CtHR0aGSTzabDV6vF36/v6yZvNZqi7VQjWwi/kDEuJoYm9b7vYWb+J1f/jK8p04BAH79xS9u+DlpFy0I2HaZyCkNAM6etUNRKFAUEFI68F+pf4cxewx9fYsVyQgSdIzYl7HntScqPg8tRErpRrZcX1Yj1SQpbzrPsgrMqXVc/5NvwTB+Y9n2+P1mXLpkg8GgIJFgwPM5bNsW35DKtz4l4MDs3+Ll3bdhOtaLxUUTliYmwAgClMvtWH6JhwNAR4eAWCzfjsOHZ/Hss10AFAwPJxEI8JiO9aDz4EGw0Siky8ow4E3SyO8349w5h2b104Xf3Ic3fsmBAvBk4G7s88d0pa4SFCpDym38G1Uikft7sUyq4w03hDRXim2VP8tTT/Xi5ZdduO66MPbta6waWTKZrFulkc1mYTaba66DzSCWSQpdoZdhKRRFUdVUBOMPPbRhndlMbExB/s6GghS1IEkS1tfX0dHRob6rotEootEoeJ5Hd3c3RkdHkcvlkM1mQVEUaJpW/wPeTH2vR0lmsVhUMkzP3Cqcy9XGQCPjg6T8ulyuTSHEFEVBKpVCWmebq/WbHlV/OdA0DbPZrP0m6gDDMOp3mEwmDA4O4o033qj4eYqiWqbY652cxIAGIpKNRvGJmeN438e0vwdI+maroSgKstksHA4HwmFt/nq1YDAY4HQ6m3I9PQS4XnuWRpFOp6EoStWCKpsNWZZx8eJF9PX1wWw2vyUVem20ybA22rhiMBgMMJlMG/yrSqFHiUAC/WZ4IszPz6O/v18lxLTIhLfKi8LpdNbdBzabDQzDaFaIVQvyiZEsy7JFKZhOpxN9fX2YmpraEMA0yx+iFvkgCALi8TjsdrtKiLEsi1gs1tAJ5NR99xX9CRSTS6Rdl44cwdTRo2WDjs7ODLLZfLBHUYDXK+COO2bUsV9KRhQGHYMXH8H49DEwgoDpO+6o6x5Kn0m5vqxGqq2vc1haMsPlyuJT8f+JD576CqYGkpi7TEAVBk+LiyZYrTnccEMQFy/aIMtQU/kKSaj3Tz+O6y98FV8DcGnofvT1pSE6HEX3WO4zPl8Kt9yyikcf3ahyqkTm6lU/Tcd68MK2P0Znp4B4gMfioqgrdbUUldaaepUmpX1e6YChdFxtpinxU0/14u/+bhwUBZw82Ymf/9yD225b0l1Bldzr8kc+AqXOoIKkGNYiV5pRhALIEzqJRKJsGrmiKFhfX98wJsqtM5sJotgesS/hujNP4vRHboHzaFY38SNJEmKxmOrjSCAIglrkxeFwqJ5KkiSp5vRA/gDH7Xajq6sLoVAIq6urmr+bVM/MZDK65lbhXK7qvdaE8RGJRNDR0dHylEnSr9DZ5tJ+K1xrFhcb8xd0OBxNU11pgcViuaLpYLGPfxxTglBzDul9D3AcB5fLtWkEC1nLmkWGAXnTf6fTWZefHfCmlYlW5aweIreZFb8FQUAqldKV1dFqKIqCxcVFjIyMlK3A3sbVjzYZ1kYbVwg0TcPpdNYkwwD9QZkeM9JqWFhYQG9vr0qI1XqJ6tlIteLUifRpo/dPTHzj8bgqja50AlwpyDebzbBarWXVcpFIBBaLBdu3b0csFsPq6qr6gi2UYus5rS/tTy3kQzKZBMdxqmrNbDaD4zjNPmvlkPL5ipQaxBOIjPPSQKoc3O4Mrr02gkTCAEmi8Du/s1Bxk2X2+/Fb/+/X8YL3SxBH+oCL+X9vZkKBHiLn9GkPHntsCJJEIRIxYu7gRzD126vq75Zu5Efsyxi8mFfI/bPvblz3YRHGWBjvn34cKfvNEJHvo9TBm3EKQHTkZhweL78xrfSZQnKLYfKBPACM2JdVJd/8vAX+QwcqEo7V0NeXRjxuQDDoAM9LulNXtaJepUlpnxf2x4h9GXtOPoEle3M9gvTi5ZddoCjAaJQhCCxeecWDmRkHPvKRBdx0U0Dzsyi81+TISF3m2+vr62oQrnUNqvQ54munIO9rV+kaiUQCZrN5w3oZjUbLvldK15lWoxKhet2ZJ3HvhS/h1Ls+h7l76xvfJLWqUoGVagczyWQSwWAQHMdhaGgIFosFc3NzmtLsKYqCw+FAMBhEcO9euF55pagSbSU0iwTVApJCVa8HnlbUSwKVrkmF869v711FpPuIfRmDxzeqlsvNHavVuqkpokD+ILDe934jIIdvVEcHAnfeCbHGnljve4Ac+G0W0uk0rFZr069rMplgMBgQiUR0ETIsy6pVm7UeWGu1Z6lU8bsRxOPxDR6iVxqKomBhYQEjIyOaDorauLrQJsPaaOMKgZzUkFK+9aLcRqrRCl2FWFpagiRJGBkZwezsbFXyrnQDXilAajR9oBSEyLFarU07STUYDHC5XJAkCYIgwPvd72Lk2DHQNA3/4cPqi1ryeLD4qU/l/bcu+2wQc/pqWFxcRDgchtfrxfj4uJqmUTgeqp2AFp7GdXencezYNggCA56XcPToRfh82k5NY7EYPB6P2l6GYWC328HzPKLRaEOnYOQ0s9BHrjSQKh0jfr8Za2s8TCYJXm8GigLs3h2p+B3jDz0E74VTuC/85/jfrd/Cc937cZP1RazefHPd7W4ExHi9q0tAKMRhJt6NubvevN/Sjfye157A+HT+Ge94dwbRPfvzBQlOHMOUI1ukRIveux+7IQMoP1eqfYbMr0cfHQIbjeKDC/8MescyvKdO4efOW/Cfl+9H5mEn7rnnYl1zkcQarYw5SseOVkK9XPBEyL7B45WrfNaDwvFMeb2ag+zrrgvj1CkvEgkDFAWw20XE4yxeeKETKytmHD48CwBl77fwOwvv1ZLL1UWGkbQ8QJsKw+83Y+Cx72P8mY2f652cVH3tKEBNyy1HisViMZjNZrAsC5qmIQiCpsMivShdc7QQfpUI1fWpm3FqOozUwcbWm3g8jng8DpPJpKqT9SCTyeD8+fMYGhrC2NgY5ubmNPUdwzBwu92wHT8O76lTCL/znZi77MG2VdCIB55W6PHo9PvNWJ8S8gcWB29WFWGDx4+rZOLSxAR8jmKF7Z6T5dea0rFltVpbQqbUAsdxWFlZafn3yLIMQRBUr7LSIhi1oIeMNZvNm1aIwev1wmq1tjSdjmVZdHR0qAVmqlmYOBwOOC4XriBkoNb9sVZ7lhdfzBel6ejIIJEw4OxZe8NkmKIoSCaTm5LWqgeZTAZzc3MYHByEIAhtQuwthDYZ1kYbVwgURWmqFFNro166kap0utwIVldXIcsyhoaGMDc3VzGVrzS9rlIgpacoAAExciUbJ5qmVZNXLeRTvWAYJu+t8slPYsVkgrh/P7wuV1OunUql1GpiRJ1ViEonoKWncXv2rGFuzgqel7C6yuDMGZdmQ2fiH1aaRmA0GtHR0YFMJoNEIrFh01VtXBJvNGL+Wy3tsnCMvLD3riKSdMeOCHbvjlQdG9Of+hRMy8tYPXIQN5pWMfHqYxg4cRLCyZ1NC+q0pmX4/WYwjAJRpBEKcaoReyFKN/KFvl+p225W/63wz2aBVLn8nYv/hD9a/3P8rfQFLF33J/ji4ueQTrqQXmNw5oxTNxlGUj1HRhIIBHisTwm48eTxpldkK0Q1Qr2UJNuMggoEZKxQFIXUH/wB1tfXNRHKxCPs2We7MD9vQy5HQ1GAoaEkHOI6PH//OL5tuAtxzr3hfkvHJ7nXRtKdyTtJa7Vjh3gPZsasMO/ai86CnxeObwA1U7eJMtZoNLasiIj5+HMYP3EMkagR0Xv3a5rflQlVIHrL/qa1LZ1OQxAEOBwO8DyvW9EyOzuLzs5ODA8PIxQKIRgM1gzajEYjUocO4SJFYelDH9rw80a9+pqBVCrVUjJM61wh4/3A7N/i+gtfzStxy4whQo6xExPw+S77TNrLz6XCseV2u5um7NcDy+WKka0gnwkIyZFIJCr2dzMJBoPB0HJChaIodHV1oaOjAwAQCASwurraNLuLSt9pNptVj1tRFJHL5aAoCmiaBsMw6OrqQldXFy5cuFC0hmg9HBmxL+OLzu/gpyO3wz3Ol90T+P1m+P0WpNMM/H4zrNbchv1OvUin0y2v/FkPUqkUQqGQSjK28dZAmwxro40rBIqiIIpizUoxpWa11Yy8aZou67vSDASDQUiShKGhIczPz5c1V9ZK5ugpCkBAXv5XCpLLhbW7727Z9ct5OVQK4on6yOPJIBTisLSU70cAl/9UygZ4lYKaTCaDdDq9oX8pigLP8+B5Xq06RU50y12fkJPEAD2dToOm6aqBRuEYWTz3JkkK8OjoyNQkZlyvvQar348dwZdgOjiC1DU3Y8qh37unGrQQJoXkTH9/Ev39SdxwQ6jmKWmp7xf5t1oGwuQ5Aij6u/n4c+oGFoCaGrm6yiEc5hAKGfEIewfgBn42eDuYLivCKx3gIV1WdenffJbO5/dPP67bTFwvKhHqelWnzU75WpqYyAeVl9WjHMdpVlfu27eEffuWcPq0By++6MHCggUsq+B3L34dt03/N8RGFPz8uk/iujNPYn3qZhCut3B8FinTSnyo9ECWZU0kCHkOfL8Z/2i8HzfGVosqAxeObzYahVxQsKEaWhVo+P1mPBT4LCbGXPju7Kcw9j3g+l37gaPV5/dmpwZGIhG1wrFeEigQCCAWi8Hn86kVnkOhUFVykenqQuoP/gBsPA6xJJAnaz0jCFWVfWTcOp1ZXam9WiAIAhRFueLBMRnvL+++DV9DPiV9N+Sq6ZK1fCYLvV6vBBEGAN3d3XX7UWmBJEkIh8OaizER1EvEEsVjK8cLx3EYHBwEAKysrGB9fX3T1UIMw5Q9/Ha73QiHwxv2XuRQuRb52zs5ifETx+A8msWcr/y6t7hoQmdnBm53EDMzFtx4Y7BhVRgBqTTdSgK8XiQSCXR0dLTJsLcQ2mRYG21cIRAyjGx4K21ECjdZtTZYbqezpXn25GU/MDCAhYUFxGLFp0AGg6HoBVFp86fXoJtc+60OrRu3nTtjeO65HlV9dOONazh1CkinGXR3S9i9O1L2FLqaAiIej4PjuIrjh1SdIuXVhU9+En6zGanf/V24nE5ks1nV/FTPqSgZI2w0iolXH8aZzGcRCLg1k6SlQUgzgtbSDbiWaxaSM0C+/HuzNoalKHyOwJtqm0jUiOtPfBVnxlx40PqHSKcZmM0S/H4LAAUsq8DhyEJy2fE9z70wmyX85g2rEJeTmFg6jsneg9i9W7vpb6ECq3A+p+yVCclmqUwqEer1qE6bCcXjQfJzn1PXK5PJpNuHh4wd0r+7+AgwDVwbOQ28DHxm+r/h1HRYVSQVjs/B48ff9Az73OcauhctiqlaBxvFKr3WkaNasbhoQpxz43/t+Fd46UUv3lgTcbrbg6NHnfA5mjtOGvXFzOVyCIVCYBgGPM/DYrFofr8LgoALFy7AYrGgp6cHHR0dCIfDWFtbq0hI0DQNh8MBq9WKdDqtprGReUwLQtW0/b/+62vUNN/XXnPhgQfOV71vPf2jKAokSWrZPkDrdcl4n4714tLQ/Tg8Pgtgo/q0HsXplTIN7+/vh8FgQCAQaMn1JUmqSsZWeyfUUzTFaDTC2eK9cEdHBzo7OxGPx+H3+1v2PfWitCJ24b/zPF9TAahl/JK5YDAo2LYtgZtuql68Q+96mMvltiQZlkqlkMvlKvZxG1cf3vrRZRttbFHQNK0SRyaTSS0fX4rCTVa1F5TL5dqUU8VIJAJFUdDf34+lpaUiEs+cSsF7XFt6lN6iAJlMZku+GJsJrRvyPXtCeOCB80UVfN7xjoi60QCAn50bQd/eu4oCvGrjR5ZlBAIBMAwDk8lU1syagKIoUJ2diBw9imw6jdjlMdEIyEnknxwAJt9xT9UNU6sD7Ho24AwDZJcSuOH8P+C5oQOaiLx6UaQEisVU4+uTU4M4M+bC88OfwOxpa967jAngvvjX8E+2TyHDu8DzEn7rt1bR0ZFR+/iDv34C17/0VbzvN4OI+vZrakM5BdYNN+TJPxGVycN6K0KWohKhXo/qtBmgKApWq1VNNyLQkgpfCWSNjF2zD8GVs3j3qReQeOe1OPXuz1X0qCJjY/kjH4G7AeKAoihNAVG1g41me0M2A2R8XLxoQyJhAM9LmJuz4swZV1Pb1sx7lyRJLWpisVh0eWMmk0lcvHgRPM+jp6cHY2NjiMfjCAQCFcckwzCqb5UgCAgrinpgUUnZd/asHZJEgeNk5HIUIhG2KhFdT/+0kgzTmj6m9SBPj7pXvKz+uxKqsJ6eHlitVly6dKklacmkGmy1a1d7J+ghFUlmhMlkapkizGg0wufzwWAwYGZmpqVppY0gm81WLMBAyO5q0HIAqOdQ2+834+GHtyGdZmAySZq8STezkqpeyLK84fC/jasXbTKsjTauEGiaLkqfIUafkUik4sah3AvKYDDA6XTWZZRcL6LRKGRZRn9/PyiKUktId//gB+hpohl1IVKpFKxW6xVPk2gliN+Dlk1pqfKIBM7VggwtGxxJkpBIJJBIJNSAqFyfE/K21qZKqxKIbHZTEzfjBkdlRVWzgsxqp5R6T/X9fjOef74Ln4g/hD+Y+7+x45oYZN+tutukB7QgwPfkk1hcMsN76hRece+F+8B2PDp0P9aCHFhWhtEo41D42/g/hP+I90s/wR/RD4Hv4jf4sKUO5pVcqYnaJuCk39bWuLoUWEsTE4hEjfip53a4/eW9SLSiHKFej+pUDwo36AzDwGAwgOO4qv5OdrsdwWCw7u8UHQ6c/cIX0Ds5CWXiQ4hWmUdkjtfjN1UIjuOQ1LBesNEobjyZNw7veu45UAD8l6tGbpZKT4/igIyP7363H2tr+XmSyzFobv3Z1ikUCSnGsix4ntfsESoIAmZmZmAwGNQK0YlEAktLS1XTeAuvXe39sXNnDD/8oYJ0moGiAE6nWJWIvtIKzlIYDAbN716tB3laFU/zhw7B4XBs+t7G5/PBYrFgenpad/qiVsTjcVChEAar7AGqvW9LxxwZj+TwjWEY9cChnO+qFhQe5FX7fbfbje7ubsTjcVy6dEn392wmjEbjhswNAoPBAGcuB8fjj5d9JnrU21rnwpkzTszMWGEySVhZ0eZN6nQ6MTw8jHQ6jVAohHg8XvN7Ngtra2vo7++HKIoNHwS3ceXRJsPaaOMKgOTsl0psjUYjvF6vmmpWbZPKsizMZnNLT8GqIR6PY35+HgMDA6BpGqFQCJGPfQyCIGDpAx9o+vdtZQ+BZoLn+YbKmxcGGetTGfB/888I3PV+dF6b7zc9G51EIoFMJgO3211EAhBPG2J2Xe26WpVAosOBF/behcVz1YPaZgRRtQi1WqRhafBN2vQj30HEYiz8tgl8DBtVnnraVy24752cxLbLFfqesP5v+In9i3jsV0fwqd8K4fDhWZw548RPf9qFTIbB0/whfCI3iQ/NTuJL2/4God//WMVKhLXGQ2G/xeOGyx5j+hRY07EePBr5M1C/ApSXW6MW0qs6LQVFUeoaTVEUGIaBzWaDz+fD6uqq7vWWpMKXU/5qhd7030ZTroj3X62TbzK/Xa+8Au+pUwDyFSPnDh7cFJVePeS4z5fCxz62gPV1vii1vJlo9b2LoghRFBGPx3WpxXK5HObn50HTNAYGBjA2Nla1SrTBYNDkMbRnTwh/+IfnNHuG1dM/rdznEFPyZgbc5Uz1S6u+Ln/kI3C73ZtuAzE2NgZFUXDp0qWWEWFE0ThYYw+gZ21jGAYej6fhtomiiHQ6jWw2q5rPA28WZuI4TiWaDQYDfD4fOI6r6Je7lcDzPDiOUw+py6H/hz+seHDdLPV2MaiSitO153IoFALP87DZbKo3WyqVQjQaRTgcvqIpipFIBEajsW2k/xZBmwxro40rAIqiKhJdFEXBYrFUrRRjNBpb6oegFclkErOzsxgaGgLDMAgACNx5J8QKJ1Kl0Osh0Ory6lsBFoulITKMBBkzM1ZMnHsUn4r/Bb72/7Hw/+lH4fOldG90RFHE6uqqevpqMpmKqr4RFAbFZ7/whbIFHiqBjUZhPv4cHgp8tmy1vHL3VymIqmQuX0j0NEKolQu+R+zLsL32z/iv6/dhkvpTWJ8X0f+uN6p6hlUa+1qC+6WJCdCCgDO/duLrwftAd9oQDnE4e1ZUv/P06Q5QFEA5bfj1oX8P9rXtcEzcAHOJL1Kl51YOxb5oPHbsiKKjQ9ClwNpqihAC4qVisVgqBqZ2ux0sy2JxcVH39YnXXqXT+maC47iG10mKouD1emveK5lnwb17ER0fx9KSCf+wfhSDpw3o7k7jmmuiAJSaVWHrRb3jyedL4Z57Lm6Yg83ytGu1QrEQyWQSmUwGLpdLM6kiyzJmZ2fR0dGBoaEhzMzMbFjTgfw44Diu7M9KoccncSv6hlosFqRSqaalC9Yy1V/45Cfhcrk2VdUPAA6HAzRNY2pqqqWqFrKPaWbFXiUYhOu730Xs4x+HVEdVb1EUEYvFKhIYsiwjm80im80iHo/D5XLhHe94B0RRxBtvvNFo8zcFg4ODCAaDVQ/TIx/7GABg7aabNvysFdWsd+8O4/RpDwSBQVeXpMmblGTKRCIR+P1+8DwPu90Ol8uFrq4uiKKIYDDY0sIP1bCV0zjb0Ic2GdZGG1cAhX5hlUBRFAwGw5Y3jk+n07h06RJGR0fBMAzOnz+v6ffq9Qx5q4NhmIYIMRJkPPtsF14U9+N/inE84ziEdy6K8PlSFTc6bDSK/iefLEpzKgRRIlQ6FV2amFDVIb2TkzUraBWC+IVNjLnw0/feXTWorRVEVTKXL2xDKaE2Yl/G4PEnNAXApcH3mTMu/O4bJ/Dppa8gbDLiUd/nkEiwOHvWXjEwrDb2KwX3pUH6zB134Pw1Hqw/2AEqlL/Ozp0x+P1mfPvbQ1hYMGNsLIFMhsJTp7Yjc8tdZQ3CKz030s7Cfi7tt927w7qD/Cvl6VUJNpsNHMepCphq8Pv9GB0dRSgU0kQOlKK7uxvd3d2YnZ1t2WkyMUFvBhiGgd1ur0rgFc7v49f8ER58djtSKQPS32PAcTkwDOB2Z+tSXmkhphoZT+UUhGT9MEQisM3PY+q++5AiZTt1YsS+jBtPTmLpmgmIaM4zqQRitu/xeHTtGdbW1kDTNIaHh3Hx4sWyKiGLxaJ7vJNnF9y7F96TJ8s+w2oKztJnbzAYWh58UhSF7du34/XXX2/K9aqZ6uv1fmsm3G43otFoy9O7yJiptAeoNL9rpZf2HTsGhmF0V/dOJpO6DyPC4TB+/vOfb7oVSb1wOp1QFKVmWr7kciH0+78Pm6KAumyLQdCKyrk+XwpHj248fKiG0v4mh7CBQAAGgwF2ux3d3d3o7OyE3+/fdP82g8HQTpF8i2BrR9lttPEWBakk+VZBNpvFxYsXMTo6qpnIqedE/+3y4rHZbMhkMlVP9qrB50vhlltW8WhwCN+gPn85SJwFULzRYaNR+J58EgryovXRy6l3JM2pFko3rcTXSO+JIvGRmgwcQlxDUFstiCpH9pW259VXnYhG88qV225bxJ6TT2hWyxUG3/G4AS+95MGS8R681uvEY5kjSCRYlZiqhGpjv1JwX07RV1pIobs7jQcf3I7XXnPCmVvHnsVv4R9tn0Yq5cTrrztx4MD8BoKu8Lmd3rUfp77Xh3DYiMVFHmfPumC1SjAaJYyOxrB3b0iXmqNcULOZipla4Dhug+F9NWQyGaytrWFgYABTU1NVP0vTNOx2O2w2G3ieB8uyatqQz+dDIBBAIpFo+ppG0qxlWQZFUaBpGizLwmg06g68RVHEzp078Ytf/KJqSgp5zv+4fi9SKQNiMRaKQiGbzauXIxEjHnlkCEeO6HvuWlSszR5PZK3w/PKX8PzqVwCAX3/xi3Vdq1r7G600WQ6yLGN9fR0dHR26nnUgEADLshgeHi5rpE7M3fUUgSiXPqsnwC7tO57nkc1mkclkIEmSOr4LPaMaJZZ8Ph/MZvOGwkD1gMx3Mm8YhgHd2Ynw0aNwm0xXTFVC0zRMJhOWlpZa+j2yLNc8vKw0P2oZ6jMGA7L79+tqTzwerzu9kRDNbrd7y2cm2Gw2XfdJUZRadCCZTCKdTjf0TqpGZOqxL+B5vuocyeVyWF9fRzgcRkdHB4aHhxGLxbCwsFB32/WApuktPxba0I42GdZGG1cAm0WGkZfaZniKiaKIixcvwmQyafr8VvMM2UqgKAoulwuhUKhuXwQtQWLv5KRKgF08cgTTn/gEHJcuIbh3r6bvKN201nuiKDociN67H/v8MSwuihixL2PPySewZNefqlTahtL2PPVUL/7u78ZBUcArrwAjI0mMaEzl7J2cBDsxgcOHoZrIv/GGE3ynGT8w3ovru9KQpGW1wmel60y8+gTOZD6LQCCfEsowwIsvetTnVO65VVL0nT9vw+nTHqysmLBrVxTBIAdZpnA39XX8v/Kfghdz+Hb08xAEBsePD6K7O11WafbC3rtw7Ng2rE9l8LHI/8RT0l0IwYzVVUX9np/+tAv//t+/rlaNrIVKQY2WTfHp056iaqnNSl8jIIVH9K4pwWAQDocD3d3dWFlZUf/daDTC5XLBYrGAZVm10lQymUQgEEAymSwit61WK0wmE+LxeFNPtFOpyv1qMplgtVp1KYcMBgOGhoYwPT1d8TPkOR/8iAXfSF8HRSnuU4oCLl2yVlUClyOHtKbrNOoRVwiyfgT37sX4Qw9h6r776r5Wpfa3ssqmJEmIx+O61YGLi4sYHh5Wn3VpQOxwOLC2tqb5fVSYPht+5zvrOiAp/DOZTNYM8nmeh9VqrUvBw3EcrFYrzp8/r+5h6iXEHA4HzGYzAKi+g1sFXV1dSKfTdVW31QMtB3kk3T8RkHDmWRrucb6qeh24PD8PHECnjhTJdDqtmSCq9J4hVTG9Xu+WsCipBJ7nEQgEdP8e8bW02+2qNQshM3O5nGZlaLP8xqxWq6bPERVcLBZDf38/duzYgcXFxZaa7VssFvh8PkiS1PYLe4ugTYa10cYVQrPNHxVFgSiKEARhgylo4elprROXRpDL5coGds1SiGz1lNFmwmAwoKOjA+FwuG7itFaQuDQxAUYQoABYuO029E5OwvOrX8F78iTmNKQGVdu01kNekPYOHteu1KqEcsH16dMe/NM/+SDLFIxGGckkg+9/vxf79i1V/R42GsXOL39ZVTiIBw+qlTvPnXOqhO5NN63WHMckJfRPDgCT77gHDAM8/3wXHOI6uhcfR+AP9gI284bfK0c0PvLIEB55ZBSyDFy86MD583b1Z9/AXQAFfFv8DFIhDh5PBlarqKrQSjeti4smzMxYcUf4G/h/5D9FDhT+El8AMbqVZQaxGI0nn+zT7AtUr/fI6dMePPjgdlAU8NxzPXjggfP4xMzxppn6siwLl8tV1zqoKAoWFhYwOjqqrqksy4KiKKTTacTjcbUASq0TdoZh4HQ6YbPZ1BSQZm6uS+dgOp1GOp2uWiW2FKIoorOzE3NzcxWVHuT5MhM3oveNBGZnC+e7AkDB6GiiohqyEjnUinQdrUj5fBUVYcTj8Kcjt6sBfDmIDgeWJiY2rIPlUq2bqRJLpVJVve8qYWZmBmNjYxgcHMTc3FzR+GUYBi6XC+vr65qUI4XPrvBdovW9UPrstXwnmUN6xjeB1WpFNptV92UmkwksyyIajWqek0ajUfUVJNhKRBiQ9z1cXl5u+fdoHSPrGTuu/+evQvz5HL6886+x7w7A56u+xuvZO0uSpBYu0TL2qpE5pHCQ2+3ecs+VQIsFSzVQFKUWTyFQFAXJZFITwdQMvzGipNaDTCaDS5cuweVywefzIZFIYH5+vu42VEJXVxfcbreqUG3jrYG3T2TZRhtvYWSzWaT9fni/9z3EyrzoJUmCJEkQBAGxWAxWq1VXepAelHuJNaIQKcTbTZZMKieRU/FWpIlKPK9uDvVuZKoFq+bjz2H8xDFEokZE792vq0212lFrU1suuF5ZMeHBB7eDT4Txr7N/h69n70YCHZidteGpp/KEWCX0Tk7Ce+oUgtdfX9Smeghd8vupiZtxgyOEF1/0gKKA26P/gE9e+C948sQf45vmP6qoGim89x/8oAeyTIGiFCgKkEiw+L3f8+OFFzoRDjvwF5F/B4OiQI7T6OgQ0G0IYuLVh5G65uYNffzLX7qxsmLCw/h9yKDwdZTzY6GwusrXvEeCesgMv9+MycluSBKFri4BoRCHs2fteN/HmmPqa7FYYLPZdK19xIeLpDwaDAZV+RAKhZBKpRpSWhCfQIvFop7Ci6KobrbLpRzRNF0zKKy07iYSCYiiCJfLVbMfWJaFoigwGo0VFWyFz7mjI4O5ufw6pSiAxSLi4x+fx2//dgCPPjpUVgm82UUVGlUZmo8/h+tPfBVnxlx4dOj+qsqucs+gXKq11ZpT5zsArE8JeP/040gdvLmuNpJKcpIkbSi+Q4iecrhw4QLGxsYwMjKCubm5IoWP0WiE2+1uqJKbXuVIPc8qs7iIrh//GMLhw5Ddbk2/Y7fbN6iHDAYDPB5Pfn91WU1VOg8ZhlELyxBSfKuCVEdspWqGQGs//HTkdigdb+C9az/GxNJjWFy8HSP25arPXE8fF+6btIy9WnsPYq7PcZzmNmwmFEUBy7JNVRtTFAWr1Qqe55FIJKpeu9EDDGIvUC/C4TASiQR8Ph+2b9+OmZmZphwwcRyH/v5+GAyGhlNJ29h6aJNhbbRxhdAMdZaiKEhcNr8c/N73NG0yFUVBPB6HIAhwuVxNl3yTUtSFm+hmnBaR677dQDYiZrNZPfkWRbGuYKQ0sCCbw2ef7cbUbYexb19zSmn7/WZ8Z/EQlI438HeLh/BbfkZXcEs2VGw0isHjxzdsimttassF12+8YQdFAQ9YHsa/jf+fAICHbH+IXI7Cyy+7qpJhheNXqw9GpSCudLNIAuPHHZ9GYsyAmWs/AmquMjFA7v3ll90IBm8HgMtpaQo4LocdO+K46aYA/uqvdiCdtsPhyCEaNYCiZHwm9w1cf+KrmHJkMXfwoNoOv9+Mf/kXLwAgTLvxl/K/q9gXHNea01A2GoX08Av49sL9CEomxGL5YJ1hFOzcGWtok62lUmQheJ6Hw+GAxWJRK/dms1kkEglEIhGkUqm6/fxqwWAwlE0RURQFsizD6/XCZrPh1GWVYjVUW3czmQwikUjNVFGSHsNxnKYA68Yb1/DKK24oSp6k/fjH57FtWz74rkQcb3ZRhUZTeX46cjvOjLnw8u7bQMVQlbwr9wwKSXSSal2oEjt3zoEDs3+L6y98FV9/zYHlI5/QrMYkKB2fsixDlmWIoohkMgmWZdX/OI4r2gdcuHABg4ODGBsbw+LiYpHpuNFohNfrRSwWqyvg1lpdmKyd9Tyr3slJjBw7hhkAifvvr0meUBQFk8kEv99f9ueFShkyDwnBeDVVlHO73YjH45sSyGvdV7rHeXx5519jYukxTPYewr6+2IZnXvou1XptWZaL0sa1jD0t75lkMrllyViXGI4AAQAASURBVLBcLteyQ2NiLWC325HJZNQDGzIXcrlcQ/YvxB6k0ZhEFEVMT0+ju7sbIyMjmJqaqpu8pygKnZ2dcLvdyGazdRXOaWPr4+0XWbbRxhYAOWlv9BqxWEx92etW9Ygi1tbWdFefqgWKomA2m4s20M1IdzGbzVv61LXVoGkaZrNZ9SJJJBKIx+O6Ts5LN5nfYu6EbBjFt5fvxNrfdQBAVVJIKxYXTXhf8HG8d+3HeMW1F4uLt9el9KgUCJUb64X90Ndn3hBcM0w+5e7vlbsQ5oz4B/kO5HIUFAW47rrqZb7Ljd/CNMyVFVORv1W1tpeiMDBm+j6KbQBemq1MDJzetR/zH7bgry7cC4ZRQFEKcjkKBoOEsbEEnn++C4cPz+JDH1rBpUt2xOMGKArAssAj7F0IjJlg3rUXnQX38eCDOxAO8wAoyDIFQAZN4/LfSXkFAFDQ29uazaD5+HO4/umv4ud2L77R8XkMDyfg9aYxMbGiiQjgOA5Op7NIUVVYkbfS2kG8UiwWS1FVyVQqpa6vW+EkmJiFh0IhzM7OajK0X5qYqDr2BEFQU+oqIRaLobu7u+L7qnT9IevHyy+7MDSUxPKyGSsrZlX1VM5vjsyB55/vRCRixMpKc5VhhLAgfdbo4Yx7nMejQ/eDiqEmeVfp3UdI9NJUa0ABRQHf7zyMmRkrTiwfQfJBFx54IF+luXSdqRekOjBBqd/W3NwcnE4n+vr6YLPZsLS0pM4BmqbhdDphtVprKkU2fG9Jf5R7fxWunfU8K/V3PvABmNNp9Z1ZCWazGbIsayK4yTy8GmE2m2tWGWwWCFFYi4Tw+VLYdwewuHg79vXF8p5h9uJnXvou1bp3LlXrNivtOpPJQJblLUmEJpNJ2Gw2rK2ttew7SBGGUn9gWZYRiUTqUknTNA2Xy9VUIm9lZQUGgwHbtm3bUPCm9J1QDjabDb29vZBleUvsAdpoHdpkWBttXAHIstzwyVIymSw69arnRV9v9alaMJvNTVVPkDSiNt6ExWJBJpNBj46T89LA4mfnRnCafS9sthyoOGoqpLSiry+Np3oPAYB62lsPKgVC5cZ64YZZPHhwgwrF50uplRdNOydwKBjCyy/LuO66sO57LkzDDAZ5LCyYwLKK6m+1Z09IVxBXGBgvLppw002rkCRsUND4/WY8+v1rQVHvQoiyguzNKAoYHExheDipqskKSQmnU4QgGMB3mvEMDuG+px6Goe9GiA7HZXUK2YDm/Z14XgJNA6kUjTeJsPz3DAzUrhRbD346cjtOD3rwJD4FQWBgt2dx550zmkkRUi2x0rrK8zzMZjNMJpOa6kjTNCiKQiaTQSqVQjQaRTqd3tKmuIUHIJWgR00Tj8fB83zFAJ8YExMVUenJf7nv2rdvCfv2LeHFFz1YWTFrSn9cWTHhRz/qBUUBL73Uoc6jRmEwGFS1AfFMy1Z4VzqdTk2m6c2sYDliX8YXnd9R/ccA4Nw5J15Z8uEZ9o/h60yBSgA//GE3zp93FPnoNaN/CMr5bUUiESQSCYyMjMDn823w4ClUimSz2bJEtNFoBEVRqhq9FOXGT6kSV+++pvB3YrFYTZ9Uq9XackP5rQCGYTZN2UJRFHier7lWARvV1aXPvPRdyvPaUvVbuY6Lorgl1WGhUAgej0cTEdlsEEIrlUrpUiCaTCbY7faWkIukMMjw8DBmZmbUdu7YsQPAmwVnUqmU2l/ZbFY9IMtms21vsLcB2mRYG21cAUiS1BC5I4pi03wf6q0+VQ0URcHpdDbtdKqeqm9vdRBJeeDWWwFoI11KN5nXXRfGqVNeVT1USyFVDYUn/D4fNpz21oNSA+qc01lxg1W6YS6XvrhnT6gogCSEEWl7cO9edD33HCgA/ttuq6i0K0zDvHDBBkmi0d2dUv2t9uwJ1Uz1LO2z6VhPzQpzhd8LAENDCayu8ti2LY5Uit2gJiOkBCHvAgEen1j8Oj544SuYGkhi7uBB9PWlIYo0JIm+7D1GgWEAUaRRrAoDDAYZuVz98/CRR4bwy1+68e53r+PIkdmin7nHeTw6fh/4FANvQsCBA/O6xk1hgGSxWODxeNT0L4Zh1BQxQRDU02uS6nG1ILu0BO+JEzVVoHqIWEVRkEqlYLPZKn5GkiSYzWZYLJYNZFG179KT/nj2bD6N2ePJFM2jekFRFCwWS5GROlHWEg82SZJAURRomobBYMDAwABef/11TZXnavldalXskoIazqNZzPnyazNRyT39dD8SifzaTFFKU/unEhKJBHK5nPrOzeVyuHjxIsbGxtDV1YXV1dUNv0PSkKuRFC6XC5IkqWSzJEmQZRmr+/aBMRgQ+d3fhcvlQiQSaWrhBJLWWC2wtdlsqsfaWxkklW2zQA5F9aJ07hSOB4PBoNlcvRKJUXh9ID8Hv995GC/NDmpWXW5VgoRUgbRarUXZGZsFsu6aTCak0+mKRWEYhlEPqFppf6IoCubm5rBt2zb09PRgeXkZLMuCpmmkUin1EKgw/qEoCoqiNNV3rY2tjTYZ1kYbVwiEEEsm9SstmmmAykaj8B4/jsynPgXK623edS9XbGt0k+l0Ot92xvlaQdM07CMjWD5yBGI2q9tsuFA9VE4hVa4iYyWUnvCXBov1mlaT67Isi9h99yEYDJYlxKoFULW+m3yH65VX1IqREs9XvF5hkO90ikgkDAiFOCgKsHNn8Qa0mkqn8Gc/G7i/pol4Kbnw6U+/SZj5/WY8/3wXFhZMeP75LuzYEStSlxEli3nfXky9drSIvDCZcmAYGR5lDXcq38DfJ+9GEh0oJMKAfNpk6f1pxSOPDOEH37bjbhzD11+/C8BQESHWiNqGoihEo9F8+nksBs/zzyN9zz2I2GwQRVFNa7maIcsybP/4jxir4qVDUDgXtMw7UmGy9MBBURRks1nMzc1VVPqWm3fkO9mJCRw+DE3PdOfOGJ57rqfiPNIKo9EIjuNgNpsrKg1ICldpUJ1IJNDT04MLFy7U9d2F0KrOq+Qp9pnPzGLHjriaFgkAb7zh1N0/9ay7giBgfX0dTqdTJZJnZmYwOjqKRCJR154FyAfAG/zwurqQHhuDGdBUgbUepNNp7Nq1S1XLpNNpNf1ZEAQYjca3PBnm9XohiuKmk2Hl1JZa38fAxrmjp/hJpbFUeH0AGD92DI/ZhvC87QbNqsutnDKXTCZht9uvCBlGQNO0WhRGURTVWwzIrwObmWIqSRJmZ2cxMjICQRDUObBVCc02Nh9tMqyNNq4QcrkcOjo6dG8sc7lcUyX9ZGMww7JIfu5zTbsukFdruN1uRCIR3cEoUZdplcS/XUHTNNxuN1KpFNwnThQFy1pA1EOlKFeRsZpRfHDvXgCV1Sj1GCFTFIX1227DosUC4eMfB8MwMJlMuk+ba303aXNw715Ex8dBVbkPgmuuiQCgcOhQvlLl3C9zOJj6DpjxGyHizQ1+JeUMG42CEQRcPHIEwb17MfH0w5hOHML7Zp7BZO+hsiqaaoTRyooJTz/di0SChSxTMJtzuPbaKMzmnPrs8p83Yu7aN/tgcdGE3l4BosjgjtW/x5fkP4MC4C/xBZQqwzguh+7uN9ulJ9D+5S/duBvH8F+UPwUo4Pu/PLpBHUbayEaj6D2uPYA3RCLoudyOjslJ9Bw7hql4HP7Dh2EymWC1Wrekv4seJJNJrH/4w1AUpaKXTjnUMqMG3qw2TE7oicm6IAhQFAXr6+u62lqasqyF2NyzJ6SmMTfiiWUymWp6RFVCMpnE0NAQLl261DB5qlWdV01BWqpkrad/6i0WkM1m1ZQrUkAiGAzC5/M1ZEhd6ztbgUQigddff10N0O12O2w2G9xuN1iWhSRJ8Hq9WFtbe0sGyDRNo6Ojo2KBgEZALCwKq2myLKsqMLPZLF588cUiBa7W93Hp3CEp7lpRiTQrvf5LL7nx2PIRXarLrZypsL6+jsHBwSvdDBUkZfpKIpPJwO/3Y2BgoKy6tY23N9pkWBttXCHkcjmYzeayPizV0GzPh0KzWXs223QVFsdx6OjoQDwe1yw75nkedrv9qjWq3WwQabp45AjmOQ5rH/pQw54R5SoylgtqG1FAEBAFAjk9LDU+Dx89CpqmYTQY0N/fj0uXLukKWmoFpoXqlpk77qh6rVKScPfuMPbsCeETM8cx/vgxTPUni/qhkmKtd3ISo488gqmjR+E9eRLjJ46h+52/wsCFk9j9rjCivv0bfoeNRnHjyY0pl2w0ip5HnoM59QAEgweiyEAUabCsBIqqXu3u4kUbLlywwmbL4bvOT0EJU/imdHeeBwNA/kJRwNBQquhaegLtd797Pa8Io4Cv4y589N2VCRa9AXwlw21ZlpFMJpFOp+F0Orekx4sWkFRGuYKXTnDv3g1EClF1BnbtB45WNqMmiEQiarW5elKbClGvQf37xqfxiZlJLI1PFBHKepBIJGAymeoKVrPZLGiahtfr3fSAScuYLyXHtKCRYgGSJCEcDsPj8YCiKKytrcHhcMDn82Fubk739WpBj2pJj2qZXNtoNCKZTBYdQBoMBthsNjidTmzfvl2tuklRlDqGJElCIpFAMBjcVGVVs9DT04NsNlu3og+AqqQkqW1k78owjJqKmslkkM1mkclkEAwG1QwGh8OBUCikKoP0vI8JjEZjWSsPSZLU1MDClGeSHq/l+rMHDgH/HTgw97d4zHREk+pyK+9NicKSpCq2kUcikcDKygq6uroA4Ir4qrWxNdEmw9po4woil8vB4/FgeXlZfaEDb56klHvhaj091araKNwYJBIJuN3uOu6kOhiGgdPphM1mQzqdRiaTQS6XU19EZANjNBphMpmu+ClSvVAURd0YAvn73swTRNntRuy++2AHYJEkBAKBuq+l1e9HrwKiHCRJ2lCZqBA2mw0DAwNqxa9MJqMGY1rGeTM9aCqRhEsTE2AEAbQggI1GayqayvVbcO9eCCd3Qtz77rI+Y5UCZvPx53D3ua9iirHjy/gCGEYBy8oQRQYeJYCJVx9G6pqbN7Tpqad6cfz4EBQFWF/n0dVF45jr3yCdpuE0ZGG1iqCo/Bjo70/B6cxibY2H329W77n0HkpBns/dvzsBYDe+/8uj+GgZz7BafaO1L8s9a1IoxOl0Vh1nWxWFa2UhyL0OHj9eNC78fjOOHdsGQWDA8304etQJn2Nj1eHSuRMIBJqS/lPvfCslNetJq5YkCbFYrCgVkihWtCCZTMLn8zVMCpJ74Xke0x//eM0Dr0YrXFZCo2ufKIpIJBKqp9zMzAzGxsYwMjKChYWFpqq5tAamWlXLWq6dy+UQDocRDodV03eDwaD6ygF5RZLD4cD4+DhEUcTCwsJVQzLQNK0eLF577bWqHxKZ5+X+Xvqf0WhU02UJMR+JRNRU01pgWRYejwfhcBiSJOkekzzPF/nGyrKsfjcVCpVdJ0iBFC3YsyeE9/7Gt3DL01/B+94XhLznVk33tJWRyWRgt9uvmnG6WVhfX4eiKHC73eA4TlU/t/H2xtUZcbbRxlsAiqJgZWUFoVAIoVD5016DwQCe52GxWNQXu1ZFDNmMz89b4D90QNPpaSaTgSRJLTv1Ip4hxDdEURSMjIzAaDRifn7+qnxxK4qiVuLKZrMbNt0GgwEcx6kV2zbrRJH0tRYz6HLQ6uHUDKKJVLSrRIJ2dnZibW2tSK1hs9kQj8frTgOqB36/GS+95MHZs3YEg0Z0dGRVklB0OCDxPMaPHYNcxW+MoLTfyN/nfL4N5AZBpYD5pyO348yYC290/Q66Z1IYG4vjQx9agSQBE68+jOtPfBVTjuyGNr38sgsUBdjtOUQiLHI5GjfcEMTCghm/9Vur2L07guef74Lfb4LdnkMwyOONNxw4d85xueKlB31771KJllKw0Sh2fvnLqg/bkSOOqiRYpb6p5/PlSNJIJFK14uRWhR4ixe8344kn+nHxog02Ww6rqwzOnHGp87ewr0rH2WYHBaXPqPA+GpnXpSQWITlMJpNa3bAS4vE4vF4v7HY7ZFnWpcQuvJ+liQmYTCYkDxyAx+lENputahfQLMK+Xm/GakgkEjCbzSohcv78eQwMDGDbtm1YW1ur6OPYKmhVLetFJdNsQRAQDofVdMPh4WGsra01dNi0Wejr64MgCGolPQJCFtM0rR7aURRV9HdSbTebzTbsU8uyrJohoJVkpmkaNptNVXqS5xOLxdTxNlhhndCr4GPuuRFT/UkwEzeiFiVLKhdvZUQiEXR0dLRTAsuAkN9dXV1wu93IZrNXpeKzjeahTYa10cYVQCKRwPT0dM1NQS6XUw1rrVYrLBaL5tPT07v245mBHjy+/GkIx5w4evSiZkKsXs8VvaAoCoFAAIODgxgeHkYgEGhaBcrNgCAIiMViVQnKXC6HXC6npihsVhUd4M2S8fVWzKtVMa0QjQZhiUQCTqdzw7/zPA+j0bhhU0d8oFqlqCi9H7/fjL/5m+04f94BWaYQjxvx279dPKeCe/fC9corqn9aPd9TeC+l91QpYHaP83h0KG/Af+21sSKlROqamzHlyJbtn8Jqoh1Ywx/KD+FU/HZ0dDDYvTuClRUTfvSjHlAUkE4zGB5OYHQ0gZkZC06cGEBnZ6aqMqN3chLeU6cQvP76pj0fXVX6KqQDer3eLR/MFKLWAQgZF0Qxs7BgRjzOgudl5GNGbRVYK6EVBAuw8RkVju9Sgq+ewgoEJIhOp9NgGAY2mw08z5clxRKJBHp7e1XPymQyqZkIIPdDURRi992H6I4dAPKuexzHwev1Nqw402s+fvp0nrx/z9Acbg08WvczLK04Oj8/D5PJhP7+frhcLiwtLTVMmNA0remwT0+VUoJmHELJsoxAIIB4PI7BwUFYrVbMzs5u2VQrk8kEm82GixcvbvgZSQfdTNA0DYfDgXe84x2Ynp5GOBzeQEIQAowcWpA5qigKotHoBrKyWe9/PWT0Zu2PG0E4HEZPT49uG5a3E1ZXVxGNRtHf3w+e55HJZNoqsbcp2mRYG21sMgKBAGZmZnQtuoqiIB6Pl1UelQMbjcJ64kX8P5nPIxT0IjHD4Mkn+/HAA1NlP1tUxnqTX5z9/f1YXV1FKpUq2mBuZSiKglgsVldQI0mS6ltiMplgt9tbFphTFIXu7m6Ew+G6FWJa0ahCK51Ol+0Lj8dTsZ/NZjPY0VG1mmYzUXo/i4smRKMsGEYBx8mgaQWBQLHCyHvyJLynTiH8zndizuer63sA/ZUxq6n4qlUWLKwm+sfyf8XvvfBX+JExjPnLStJnn+0CRQEeTwarqzzCYSMCAR6JBAurNVdTmVGavtgMkP6iBQEyz1e8dqUgSZZlxOPxsv4zlVCY+kzG52amP2t9VxDFzNhYHKEQB4NBgs8nYPfuSNnPaw0AW6W+rBbIlhJ8elLiqkGSJEQiEfA8D57n1VRK8lzJ4YXD4UA0GoXVagXP84jH4zVVYisf/Sg4jkP2wIGy6kNCBlitVqRSqYoHFdUILz3m46dPe/Dgg9tBUcCO+GMYj+d/74W9d+kmFwVBKCLDgPyafeHCBXg8HvT390MQBCwuLtadOqk1cK+n8mwzD57S6TSmpqbg8/mwfft2LC4uXtHKfaUQRVFVu7zyyiuIxWJgGEZVqV9JG4qRkREAeXWV1+stqjTocDgwMDCgzsVQKITV1VUoioJIJFJ2/jXTAkELiG/a1QBRFGGz2XQXQHk7QRAEXLx4EV6vF16vtyFfvTauXrTJsDba2ESsrq5ukKvrgdYqkr2Tk7jpX47hZZMbX8r+ewDA8893473v3WjAW7q53szTwv7+foiiqKaJXrhwAYODg9i+fTtWVlYQjUY3rS1aUboxa0Q1kU6nkc1m4XK5WuZB0dvbC4/Hg3PnzjW1CmkpmnFCm81mizaaDMPA4XCUPdkmIH4koiiq/ZnL5VQCgfjRcRynBqjkVDwajVYkGkrvp68vDYdDxMqKGZJEwWrNbTDaracP9PxOadphYRCgRcVXLpAm1UTZ6F5M7TgKw8SNatrjzp0xPPdcD0IhDgyj4Lbb/HC7M2AY4Pnnu2oqM1oRqJB+YgShKilQ7buJyqUSCa0oCkRRRCqVQjabLatWIelFJNWIpBixLLuhCEmjxJlWspwoZgSBwXUDs/gs9zASBz6ATl9jRVFaob7Uum62KiWOpLYTEL9Kk8mERCKhkmFAnkhxuVxFJuGl/p5GoxHG7m7Ex8drfjdRp9lstg3q4mpzHNBnPn72rF0lsx+TjmB0NAZl1/srkovVngnxrSs3FonVg8/nw7Zt27C+vo5AIKB7L8FxnOYDJj2q5VqpsfVAlmXMzc3B6XSir68Pbrcb8/PzV0wlRuwaEolEzZQvlmVhtVqLlFebAWIX8cYbb6j9VFhpMJVK4fz581AUBWazGX19fXA6nXj11VebXjiqHlAUBYfDsaUrSRaCHPq0ybDaiEQi6Orqapvqv03RJsPaaGOTEI/HGyLC9GBpYgKRqBGP/+xToEMKeF4Gz0tlS0aXbq43UyZss9mKVGCSJGF6ehoulws9PT3o7OzE0tLSljqtSSQSRRuzRlUTkiSpJexbQYiZTCasr6/D5XJBEATE4/GWlI8vJR/YaBTm48/hpyO3wz3OawpcRFEsIsNcLhey2awmpQExyiYg47jcxlWWZUQikapjvfR+fL4UPv/583j++S5EIixuuGEjsVwP+UN+h41G4fjaE1X7q//JJ+E9dQprv/EbZSsI1oJWJc7iubziYs+eEB544DzOnrVj585Y0f12d6fLKjNalVJX2k42GoV0WRlWDwRBKJvuIooiotHoBoVK6X1pTTNio1H0//CHCP3e74Hp6irrN0OMqgsr2BVCq5KjUDGjesVdE8MLNv1KoEI0k9SkKAocx6H7xAmMaVg360mJqwdknUkkEmBZVlWwFIKmaZUwaxZ4ngfHcapauFZqsZ5nUUhmKzSH2QOHIMWgkoszMxY8+2wXbrllFT5fqua7TJKkqsSs3+8Hx3EYGBiA0+nE0tKSLsUUx3EtCUZbmdYWiUSQSCTQ19eH7du3Y3l5GZFIpGXfVw6SJCEajWo+7BJFEeFwGBzHwel0blrKuCiKNYkk8k5OpVK4cOECbDYbwuHwZjSvJpxO55Y3zi/E2toaxsfH1UrdbVQGx3EVC9W08dZHmwxro41NgCzLmJ6e3rTvEx0ORO/djw/2JbH4zRxYVgbDKGVLRpdurjdrY2SxWCoa1obDYUQiEXg8HgwMDEAURSwuLl5xg/1UKrUh3bAZqglFURAOh9HR0dHU/icVSZPJJCiKgslkAs/zavnzbDbbsrRY8/HncP2Jr+LMmAuPDt2vKb2pdMPW0dGB5eXlur6/0qabkI/0+joGdZI2Pl8Kn/lM8wjtQi+kdz35P3HdP38d50c4fHv0j8v2F7mj6M6d8J48qZuErRVIl0tJ27MnhEHLMrqe+iFWLR9C57V5lVElZcZmFTRolKDJZrMbguRkMlkxeK/3vnonJ7Ht2LG8kuTy7xEChMzBwg04SdvjOA4mkwk0TW9QmlUDeS7EK+70rv11pRk2m9QkFYVJZcfEgQOYUpSa62Y9KXGNQJIk+P3+Ta06SlGU6gmaPHgQMyyLhQ99CJAk3YR3IcqR2X6/GYoCzMxYMD1tA0Dh0UdNOHx4FmyNd5mWg7JMJoMLFy7A5XKht7cXnZ2doCgKc3NzNQ81SD+k/f6mjT3i0dlK5HI5zM3NweFwoLe3Fy6XC3Nzc5sSWOdyOayvr9dFdmQyGaytrcHj8WxKYR+fz4dEIqGrX/x+/xUnKGiahtPpvOoKr+RyOYiiCLfbjWAweKWbs6WRTqehKEqbOHybok2GtdHGJiAUCl0RImffviV4vZmyyo5K2Cw/CZZlq750FEXB2toa1tfX4fV6MTw8jEwmg4WFhZam+1VCLpcrm7bZLNWEJEm6vYxqwePxqC95AqLM4DgOiqLoMojWA1Lh8OXdt4GKQXd6E/GnaWaqrCzLauDQv4lVKMuhlHjqieYDNrMlB4oq31/+227boIZqZupauZQ0AJD+v5/ggxe+gq/NWOH/049WfY6tKmhQC1pM1gsJnlzJCX8ikag6D+q9r3K/V5qiVwiSipfJZBCPx1WShOM4yIGAZpKArEvTL3rqSjMsJf8aNbGXJAmxWAzj4+Po7u7GrzIZzfNOT0pcszA1NaWmzWwWKIoC29OD5Oc+B6eiwHnsGHzHjoGmacx84hPq50ibtJAEe/YUK1gJufjss10AKAwPJwrGRfV3mZ70MFKxra+vDxaLBaOjo5idna25DzKbzeh49lmMNmlt3sy0tmg0WqQSW19fb2k1P0mS6ibCCq8RCoWafhBXCo/HA7PZXNXyoBR6q7m2Ah6PBx6PpyV7pM2Aoijo7Oxsk2E1IEkSVldX0dvbi3Q6fcUJ2DY2F20yrI02NgFXsgR36Wa4Fjbr9CubzWo6jZRlGaurq1hbW0NnZydGR0eRTqexsLCwqWb/m7EZSqVSsFgsTSMk7XZ7Vb+IXC4HSZLUsuXNhFrhMAbN6U2FSh2v19v0dJNYLKb6qWglN544ZsfIT36A6d/+KPYfbZ5Jcinx9LPdn8ZC2I1nPIcq9lcp8dpooFiq/ilNSVtf5/CjH3XDZfgdvKf3X3DS+2EMVyBT3iRLzBA1tstgMDSlqplWk/UN1QtFESzLIp1OV5zfhX1UT383QpaTwimCIMBiscChkcAtbHNfn7muNMPSao7NMLEXRRHnzp0DRVEVA+/CtgP5Z3Z6135Mx3pUIo5USNR6wFMvVldX4fF4dCnzmgWKopD4xCewYjBA3L8f3U5nUSptNptVvTb1wudL4ZZbVvHoo6aWV2RcXFwEkF/Ph4aGMD09XfUwi6Io8J/9LC4pCpY++EHd31cIm8226WoeSZIwPz8Pq9WKrq4u1c8ylUohnU4jk8k0Jdgm1RWboWIhRHW5as7NAE3T6OrqwtzcnK49Wzab1bQvqaZirfQzi8UCSZLKFqUiHqMmkwnbt29HLBa7askwjuM2zZ7lagcprGK326/IgXsbVw5tMqyNNlqMXC63aS/SRlNbSMWhzYAgCLo215IkYXl5WSXFxsbGkEwmsbi4WNMwtlHkcrlNO6FMp9MbqnbVC5Zly6Z9ERWaXrWiyWSCwWDQNJ7rSW9yu93o7u5GLBYDz/NNrSqazWbV+9U6Tx55ZAhdJx7HHyt/jj85YcIj/O04cqS+NpUqa0qJp203ALjho3jnooi+vsYq5mlFKTlU+MzW1zk89tgQHGIIf7r+f+E35Oex1/IMmL6Plr03vWQJwzDwer0IBoOaA8NK6qRyirYR+zJ6JycR3LsX3pMnsTQxsYEATSaTsNvtVdWHm5X2WQ2iKOarCf/O7wCoTeAWtlk8eFD3PCydH4vnmmdiL8syXn/99YokRWHbAWD82DH8ZKwLLwzfD0UBdu6M4LHH8mPthz/sw0c+soCbbgq0bL5EIhF4vd4rYpotuVxYu/tuAPkU6cI2GI1GNdW2Huhdn0mxiHoRDAbhcrnQ3d2Nubm5qt/Tfc01mP7jP4Y0Pw/USRoRReWVQiKRQCKRgMFggM1mg9VqhdvtVq0LSIVaUk1RkiTkcjnVwqCWEb7ZbMbKyor6/43u/dLpNMxmc0uIX1JgRK/3q9Z9HVkz5uct8F+uhFz6MwAb7EDsdjsAFB3IMAxTNM9kWd6UFNJWQVGUlu+P32rYTN/kNrYG2mRYG220GHo2AI2mojQauFmt1k3b9BdWE9Lz8iH+YcFgEF1dXRgfH0c8Hsfi4mLLpM16ibBGnmO5Evb1wGQyqVXxCDKZDJLJZN0BVCaT0eW/oje9KRwOw2q1oqOjAwBUoqIZm5NCr7fSeVIpkPjlL90IUneBNSj4pnQXvL801EWGVSKLygWjpf1VTilTLuAhY27Evow9rz1RNSgixQ1+2P1RRA4YkZq4Wf0ZeWZ/8zfjyGQY3E1/Ex+Vf4CTrltg/oO96CzzPOup+EeeqR4irBLhVs5knTxj1yuvFFXmK1wXBUEATdNVx9eVSvsshSRJyNhs8B8+XLPPStusdx6Wzo9mm9jLsozcykqRZx8Z58G9e4vaPj9vwTPZQ+jsFCAspDD+5HG45aMQHU74/WY880wPfvazLuzf78e+fUsAGn+PFkKSJJUo2GpwOBwIBoN1r4+VxkW59bAZvluBQAA9PT0VfXkcDgd6enqQSqWQyWTQ0dGhyxgeyJMcDoej5T5hWpHL5dSU0UKQg0eWZdU/WZYFz/Ow2Wzo7e2FLMtIJpNYWVkpeo8PDQ3h9ddfL7pepb1fLZKs8OcJjoPb7W7m7QPI90E9+0qtqrfTu/bjJ2NdeCZ7CNFH3UXvhkrrd6lPYyWit1IF1asFkiTBaDRqKkLUxptq9TbeXmiTYW200WJofQn5/WYcO7YNgsCA5yUcPXpR90a+kcCNZdlNNQ0mCrR6N/LZbFatXtXd3a3K2ZeXl5v+MtOzkSgXtK+smDSl9ZCNafrwYTBdXQ212WazqSSeLMuIRqMNq9tIFUZS8auZJtsGgwEGgwErKytYWVmBx+NBZ2cnenp6sL6+jlAoVPcJJ/FhIiidJ5UCiXe/ex0/eN0OMUdDAYVt2+pTeFYii3y+lKpgWrKX70PStkjUiFiUxfgzG9tZOOa6Zx7H+IXqhHhhcYP/OPRnOBybhc+RUp/n6V37ceGCHYmEAV/BvUhbGNjvfy92XVt+XtVDlpDTdq1BUjXCrRyxuGTPP9vg3r0Iv/OdZddE4plXDeWqpNYz5psxVyRJUgtgVFvjGvUxLEemNdvEvnTOVZqD/kMHEH3UjVgA+MTi13HvzJewZuPx1+IfQ5IoRKNGxGIUvvnNUXi9GXR3p/Hoo0NIpRiEQhz27FlrWDm2VckwhmHgcrmqpsLXg3LPohn3H4lE4Ha70dfXh/n5eQD5+e90OlWj/WAwqKZ/MgwDt9ut6RCHYRiYzWaYzeargrwgarBq92SxWOB2uzE2NqZWuqNpGoIgbFCzVtr71TogLf15I+SPoihqVVZJkiDLsvp8FxYWdF9b695wOtaDF4bvR2engFig2G+z0lr4dlH/EDKsDW24mqqFttE8tMmwNtpoMbQSM2fOuDA3ZwXPS1hdZXDmjEv3Bl5PEFRkJu10wul0bmoqSFdX14bKjPUgk8lgbm4OJpNJJcUikUjdVQjLQQ8J8/zznbh40YqhoSRYVsHzz3fiRz/qBUUBzz3XgwceOI/3jU+XDYzJxnSGZZH83OcaarPJZEIqlWqo2lQ5KIqibiSbmUJmNBqRy+XUdJxQKIRQKASLxYLu7m54PB4kEgmsra0hldI3L0oDjtJ5Ui6QYKNR/AfjX+Aj4xZ88vxX4HZn8OPU78PvN+uel4VkUSJhwNoaD7/fjBH7MnZ++ctFyqVSLE1MIBI14i8CnwVFATNjVph37UVnwWcKiaJnsocwPJyAYeLGigRMpeIG5Hme+00HYrGb4HJlEEu68fIHPo0HbpqqeH/1kCUWiwU7duxAJpPRFMzXItwIuej3m/Hii54i77I5n6/m9bWikaqSzZgrgiDA4/EgFos17JlYSUFV7j3SDBP7wvFYOucqBfM+Xwp33vprdD31Q0TuvB5Ts0dh7bwBv/nqKn7xCw/icQ4cJ4NlZZw9a4ckAakUg7k5K0IhDqurJly6ZMc99+g/XCIg5GNhIO9yudQ1ttnehnrAcRw8Hg/C4XDTDoGWJiZACwIYQQAbjcLQ3d00+4TZ2Vls374dnZ2doGkaLpcLkiQhGAxWXAdIwRdZliGKokoMURQFhmHAsuyG9La3ApLJJJLJJGiaVr1EidF3KSrt/WodkJb+PJvN6lbVkUOFZDJZdgySAy4gvy+xWq2axpNW4qyewxit12ZZtin71CsFvWr+tzNomobJZNKdztvG1Y82GdZGGy2G9k2kAnJYlf+z9skVRVGw2WxlfaFqKRFIcEZRFOKf/eymeYUR2O129XS4GUin05iZmYHZbEZ3dzeuueYahMPhIl+NeqE1yDh92oOnn+5HImHA8rIZ11wTBcflqwN6PBmEQhzOnrXjEzPlA2OyIV2+5Ra4L5sl1wue59UAo1WlopcmJsAIAujLQVMj6rBUKqWSXAzDgOd5mM1mJJNJXLp0CQaDAd3d3RgcHEQul0MwGNScQllL2VcYSBCCYOLVJzB+4hiWb/pX+Jr8HzC3+yOaqmKWIxgIWXTmjBOnT3fgjTccOHfOgS86vwPvqVMIXn99xWBFdDjw05HbMfHrx/Dy7tvwj8b7cWNsFZ14U2FYFAywPOYPHYDPkcLg8eMbxpnfb4Y/7cJ3vZ+HNZYrCh5IG77xxh0IhYywWkXYbCKGhmoHA3rJEpZlMT8/rzko0UK4NcvovRzIcw3s2g8cbU5VyWqolh6bzWbVSrGJRKKu+d1IX9Wbhuh78kmMPvIIGEHA9B13FK191Q5y9rz2BMafOYapgaOYO3gQuyBj101TGB3txTe/OQqWlcEwCnbujKG7O41EgkUqZQDDKLBYckinmQ3zVu895HI5VWExNjYGmqaRSqXQ1dUFp9NZ09+QqGlbAaPRiI6ODsRisaZ4W4oOB2Sex/ixY1DMZqT+4A+a0Mo8ZFlGKBSCx+OBIAhYWFjQ7KlK07RKjL2dIMtyUR/pIcGnYz342cD96Iul4XNsHOel804URV3kSTabRSQS0bwGpdNp1RfVYrFU3eNo3ZPWcxij9dosy161ZupGoxFWq7Upe+C3A4i/msFgaPusvc3QJsPaaKPF0Lqx2L07gpdeSiCdZtDdLWH37kjN32EYBhaLBQzDIBKJFBEDtZQISxMTecn94cObLqMeGBhQUx+ajVQqhenpaVgsFvT09GDHjh1YX19vqKKnVl+zs2ftYFkZPl8Ka2sc+vuTuOGGEF56qQOhEHfZADqGpfHygXHhxjSXy9Ut2Xa73VAUBX6/v2VEGJBvr3Q5aJJ5XpfipRpZK0mSetJsMplgt9uRy+WwsLAAIF+ZrDCFcn19vWKAEI/HNSvJCEHgENcxOM/B8Ht3Y+EDv4cT33+XpqqY1QgGny+F9SkBu9b+J17uuw3TsV78dOR2OI9ma1bBev/0c7j+wlfxNQCXhu4vq4oqFwyUEjCFqdgAhfe8Zw27d0eKUkr+1vqH+MHp7RBFGuEwg6GhuKa1SC+GhobU56kVtQi3erzLtIA813zq3TD27NmOHVMxSFJ+PGhJg9abuljOSB7Ir+WCIMBqtcJsNsNkMiEUCulWidXTV8Rr7qHAZxHn3GVJtGokk1Lyp1ZUIhL37VuC15vZ0PcHD87hW98aRjjMQZIomExS0ZyphwiUJAk0TWPbtm3IZrOYm5uDoihgWRZjY2MbPk/TNKxWKwRBQDabxTXXXINQKNSywJSkTJLKhZlMpubaX20NXpqYAEVRSB861NS0Q7PZDI/HA2Bziwu9lVCvz+Kdt/66pp+knvTBdDpdtyoyHo8jl8vB4XBUJMT07Ev1HsZouTZRHuotNLRVMDo6ivX19Q1+dW2Uh6IomJ2dxbZt2yBJ0tsmlbaNNhnWRhsth9lsrmgYWwifL4V77rmor+rXZbKE53l4vd6iCoHVlAgMw8Dk8yH9wAObmlpA0zQGBwfBcRwuXbrU0u9KJpO4ePEibDYburu74Xa7EQqFEAwGdV+r2ql+YUCxc2cMzz3Xg0TCAI6TcMMNIezZE8IDD5zHiy964HSK6O5OawqMJUmqmwzr7OzEG2+80XLTVI7jsPLRfHVBvUoZrWlj6XQa2WwWLpdL7Y9gMIhgMAiLxaKWr08mkwgGg0XEVzKZ1JXiQAiC26P/gE9O/zc82fPHmI714KabVlXio5rh9BnP4aoEw/unH8f1F76KX4RP4ss7/xrucR5zvvL3Xtg/SwcncApAdORm3Nnza+w5+YTqiUXGns+30Xy/dJydOePCpUs2UJQCRaEAUBt+59lnu5DLUTCbc8hmaXR0CE2v1Gez2VRSgGXZphn8NtvonWBx0VSUere0ZMLTTysYH48hlWKwsGABy8pqGvSePSGVFGIYVB07lVBu/SZ/F0URymXlKEVRcLlcCIVCuojvevqqd3IS4yeO4bYRDgaHEY87Pl00xmuRTAu33QaZ53WvFVVVY3tCGwjI941P4yPbH8Tqigk/2/1JbLuheJzXQwRSFIWxsTGk02n4/X41UBJFEZIkYWBgoChlj6ZpiKIIg8GgPiu73d5ylQbLsnBcJjokSapqQF9tDZbdbiTuv7+pHjosy2JwcFBVLG/fvh1Wq/WqTkPbyigd511P/bCs52Q9yGQyDacHp9NpUBSljtdSkMICjaaDl8LpdGL37t3qHC79E8jPa5qm1ZTcqw29vb3IZDJlU2rbqI02Efb2QpsMa6ONFoOiKHg8Hk3KJL2nW4WqM4Zh4HQ6VeP0LM9j8VOfgqIoYC7/nGVZcBwHo9G46f4aHR0d8Hq9SCQS8Pv9myZDjsfjiMfjsNvtKikWCAR0nZaxLFuxvYUBxZ6DB/HAA+c3KBW6u9MQBANWVw149NEhTUoELS9jIusmp1hkrBEPFrX9TTS6L4QkSXCNjGDp05/WtGGt5hlU63tCoRAcDodajp6iKGQyGcTjcRiNRjWFUhRFrKysIBwOl00frgZCEByT7sYlhxX/svxh3P7txzHZewj77ohVfGZkDLz/gBHPKH9WkWBIHbwZ8+d/hfe+8mP8SeffIerbX7Ethf0jOhyI3rsfuyFj8PgTFRVDtTA7a0EkYoTBoECWgXC4ONA9fdqD+XkbJIlCMmmAwSDjfe9bq3ldAq3jjOO4ovlks9lU0+xG0AqjdyD/HAtT74xGBZJEgWUlRCI8JIlCd/ebadBvmrgbMD1txchIHGazVHXelyqqSgmg0ucrSZKa6sMwDDweDyKRiEoq1noW9fQV8a9Tfgl88lf/BYkxA5i+j6o/r0UyNWrsrxW9k5MY/+evAwBG35ndQDjXQwT29/cjmUyWVTNmMhnY7XYEAgGkUinVRJyA53kYDAYMDAyA47hNS7siarFUKoV4PL7hnVJpDTabzbDZbA0pwsi7KZfLFb2bwuEw1tbya8rq6ip8Ph+mpqZaqmB+q4EUH6mF0nG+euuHMDWQrPrO1fLMSSGdZiCVSsFoNFYs3mSxWJruyUdRFF577TX17+Q/mqZBURS6u7thNpuxurp6VaqqSEXVWqnbbWwE8SZs4+2FNhnWRhubgJ6enobS9MqB+GeUgqROWiyWpn5fvTAajRgcHARN0/D7/VfsFDgWiyEWi8HpdKK7uxterxfLy8ua0jR4nq8olS8NKMopFepVIlRCNptVq2uVBjjhcBjT09NFL3Q95t16vHSI4b3H40EqlUIikai6kShtR2lbqgXwiqJU3BRzHIdkMgmj0Yienh709vbWdSLq86Wwc2cE33xpFL/EF/C5+f+Ge3NfQjJpwJkzByr2h6rY2ftufPHp/4yfjtwO9zhfVqk1/Z/+LYTJSYh7343B48crkhV6DJG1EIp+vxlTU3Z0YA13Zr+J45ZPw+UqJjDPnrXDYsnBahURCnF45ztD2Ldvqea1CbSMM7vdvkFtYjQaYbFYmpI23Qyj93LXPHhwDt/+9jBCofyayzCAKDJwOkUkEsaiNGgy31lWuvynAoqq7DdXT9pe6bwnlfdisRhSqZSmZ6G3rwgpy/xmFj96SoZ53150Fvx+o8q8ZpH2xACeQvm5UQ8RqChKxbRekjJZCcTHKxaLobOzE36/X9uNNAEURcFiscBkMiGdTqtpm0DxGmMwGMDzPEwmU0P+oblcDslkEoIgbHgXkPWbVK5WFAV2ux1DQ0OYnp5uqzE0ol4vrU6fEXPXVn//a1ECxuPxphIGsVgMPM+X3fPwPN805TCQf9cU7psLCwIRQpaM4auRCAPy8UYqlbpq0zuvJOLxOJLJJBwOR8WCEG289dAmw9poYxNgMpnQ1dXVVMkyMVW12WxbtopSf38/7Ha7amS/FTa7kUgE0WgUbrcb/f39EEURi4uLVTcOHMdVTJXUonaoJ0gsd/pbK+2FoLSdWlVY9XrpGAwGWCwWmM1mZDIZpP1+dD311IagtlY7tJJ2pUFzJpNBJpNRFUexWKzq5rla0B0IcDCZJFitOXxz9i5QrIInpU/Bfpov8tcqvc7cwYN5w/oTx+A8ulGNQkDGi+NreYP+SNSI6L37K7a13O8vTUwUfa8WLC6a4PFk8enlY/iP0f8El1GAZ/cHiz5D0nwBCi5XFrfdpp0IA2o/X6vVWpGkt9lsyOVym2pWTAgCLdizJ4Tu7jTOnHECoNDVJVT0DPP7zVCUPFmW/5MCy1ae980iywnxkUqldBv260HntUYo195aVNEUaFyZR+a/65VXcPYLX6ibEBMdDszccQeA/BwtRzrrIQIZhsHa2lrF96zW91o4HIaviZVN9YBUJLRYLFAUBbIsF1VkbHQPoSiKGkjWgiiKEEURyWQS2WwWu3btwtDQEGZnZ7fEHmGrQ08BAT3jnKKoml5akiTpruZcC7IsI51Ow2w2l22T0+nE2tpaw8QETdOaqqa3stjFZsBoNLZTjxvAwsKCWrW5TSi+PdAmw9poY5MwMDCAaDTalGpPBMlkEk6nE+Pj4wCAQCBQsTz5ZoKor7LZLC5durTlqvEoioJQKIRwOAyv14vh4WG1slU5EoWiKFitVt1pdwR6g0SKojac/mazWYTD4bo2adUIu0IlWKMG5LIsI5lMouepp4pIrVLSqBKCe/fC9corCO7dW/V7KpFmhBSrhWqk286dMfzwh71YW+OQYU14tOtz2LUrCkHIbeiP0uvoIR0fCnwWE2MuTAYOYZ//zRRMLeqYau2v9Pt9fWmYzTmc3H47/ttCDoa7btzwbIm/XTkzeC3tqjTOKIrCjh07kEwmK6bTEu8romxqNQwGAxyXiVStc6pSYOnzpdS+YqNR3HjyOLhb92M61oP1dQ6BAIedOyun2TaLLCf3xfM8BDTuC1QPGlHmLU1MwPXKK/CeOoXeycmmtL8ZBFsl1YpeEKLIbrfX/S5pBggBpjXdrhZkWa5axKQSJEnC+vo6fvWrX+Fd73oXBgcH26ldGkDTdH6ON3EvCWgb583+ToJKZBjwpuo1FArVTZbSNA23261pzFMUdVWTYRzHNT219O0ERVHU2ECL33MbVz/aZFgbbWwSGIbBjh07cPbs2YqbxnrSRBYXF9WqPD6fD4lEouXG6ZVgMBgwODgIo9GIpaUlRKPRpl6fCYfheuIJhPfvh+RyNXw9WZaxurqKUCiEzs5ObNu2DalUCgsLCxs8wsxmM9LpdN1mrnqCxNJNaTabxfr6etNPzUuVYDfdtKo7KCceI7lcDqFQCLIsbyCFtCq+vCdPwnvqFMLvfCfmyigoyPwgZFkh6VQ4d8h3VppH1Uir7u40+vvTiERYBAIcZmctiMVY/MZvhDf0R+l1CBl0+rRHJZTeNz69oS2LiybEOTd++t67EQ/wWFwU1bGhpa++33kYL73LjdXOD2MXijftlX6/kJB19H2o4lgsl+artV3lYDKZYLPZ0NXVhYWFharzh5gpcxyHWCzW0k0oqWJmNpubeoqu9tNRILP3LvzsZ11YWzPi5z/vRDDIlU071UuWGwyGqkEr8Y3ciqiWhi06HDj7hS8UzeNGUUiw7fzyl+sixCoF6fUgHA6jo6PjipJhzYQsywiFQg15gMbjcfz617/GddddB5/Pt6lppFcrSKXSZl+zFlq1t8xms6q3XDmwLIuOjg6Ew2HdY41lWTidTs3ppaT4xdUKg8HQJsMaRC6Xw/z8PAYGBlpS9b6NrYU2GdZGG5sInuexc+dOnDt3rqyCRU/AWRj8r11Oc4hEIujr68PMzExL2l8NXV1dqmfNzMxMU07WFEWBKIqqz0nfd76D7q99DfF4HCuf/CSMRqPqKdHIyX0ul8PS0hLW1tbQ2dmJ8fFxpNPpouCdKFeaIdevhcLgS5ZlhMPhlqSPlCrBJAm6FWwURSGXy2F9fV3tl1KFUDnyqRzx20gaZeHPgOrG8oXtKwzOgXw1RbM5h0CAQzKZTxlZW+Nx4cLGQIFcx+83Y/GcSU2Ze/DB7aAo4LnnevDe3d/C+NPFbRmxL6N75nE8kz0EheWLSLZafXD6tAcPfn07KOoGKF8HHrDkqxdWIwqBNxVLWoj2coRFrXaxLKsGMwaDQfVmISfxkiTBaDRq2ljyPA+O4yAIgjr3mznnHA6Hmg5E0gqbdf3Cflo8Z8Ibb9ixtJSfz8eObQOAioSYpgrC0SiGn38eqUOHKh4IENVbsw8jSqHHX5B8vlYadunaYTKZYLFYkMvlEI/HdROkhGDb+eUv16U4s1gsDXlolSIcDsPj8TTtelca0Wh0AzlRz6FePB7Hiy++iJGREQwMDBRV7GxjI1iWbZrPIpAnwrSMcz1ElN71IZfLVfUsMxgM6Ojo0ORPCuRJLavVCrPZvGWtRJoNsla2507jIMICg8GwaQW/2rgyaJNhbbSxiaBpuqrHlx6fl1JiIJVKIRgMYmxsbFMXb6PRiKGhoXw75uaaluJEKgUWntAtfvjDUBQFSx/+sFqpKpVKgWEY2Gy2htNZstksFhYWwLIsurq6MDY2lvffWVpCNpttily/Fgi5RxCLxVpGvpVLz9KjYDMajaoirFp/lEufKxy/L+y967IXUx+u32XCnsknygZS1eZHPcbyhcF5ImGAogA0rWB62orVVb7gkxRmZ614+OFtuOeei0X9Uxrg83wOFAV4PPnqgsfNn8LQkRBoQQAbjUJ0OLDntScwfuEYhocTmD9UbMxfy4Pu7Fl70fXPnrVjz55QWaKwMBi58eTxsgRhaeBaibDQ4o1XSDKVQhTFij9TFAXZbFatjArk10pC6hAPFzLGYrFY3aoIp9NZVLmMVN5qlllyYT9dvGiD328BkF+TzKkwOr/5OAJD16Hz2o19oTVFdvDYMaxwHNbuvrtiO8xms+orWQtsNIr+J58EBcB/222aCIx6/AXrScOmaRosy4JlWbWQSSqV0qXcqFdxxrIsbDab5s9rAak06fV6iyr+Xo0gZHUp6lWRZjIZnDt3DiaTCdu2bSs6YGljI2w2G0RRbFitxXGcJlUYsNGPtBLqWR+0XJv4IprNZmSzWWQyGfW9QSpCGgyGhqqmC4JQsbrlVgepiNlGc0DTNGiaViu2t/HWRJsMa6ONTQAxJqVpGrOzsxUDOT2l50uD/3Q6DYvFglgshqGhIVy8eLE5ja8Ag8GAnp4e2Gw2hEIhBAKBprwsqhnxlvZPYfAYkSTwPK8Gz41AFEWVFCPpk+l0GouLiwCglohvdhoXTdOw2+1F7WilgWdpehYAvPiiR/NJLkVRdadvknF7etd+PPzwNszMWEFRwJjhUYzPlw+kqs2P0p9pmUeFwXkwmCcAdu7Mq2kEAQiHC9OjKPziF24sLu7Cxz62oKp7SgN8p1OEogChEAeXtIaDqe9AMQPbHnkEACDzvKreMkzcCJ9DH3lMTO4LqxcCG9eD0mCEu3U/cHQjQVgauNbrGyeKIkKhEGw2GywWy4YNuSiKGwIMUrUrnU5XHUMcx8FisajG0U6nE+l0WldVM5Zl4XA4yioPeJ5viY/T7KwFBoOMXI4GQOEu5Zv438L/O3701L+Bcu2tGz6vhUSIfOxjWLHbEd6/v+b3W61WMAyDaDRatn/J+skIAkYvj0+J53XNHZ6X4PebceaMq+Y4qccbrXAtJ2mthOjL5XIqSUpRlOoZWG5d1vNuBfLvN7fb3ZLAMhQKoaOj46onwyqlFzdavCGdTuPVV1/FyMiILk+/txuIWj0cDtddMIbjOLhcLs3jXOvnGvUf1dIOjuN0FRPQCuLFe7XB5/O1JH327Yy1tTX09vbCarUil8u1DfXfomiTYW20sQngeR7r6+sIBoNNS10p3dyLopj3a1pawsDAAHbs2IG5ubmGF2+DwYCBgYENmw6KopBMJptqkK8oCiKRiOaXeWnwKAgCJEmC2+1umBADoFaaDAQC8Hq9RaQYwzBIJBJIpVIbAs160kQoitpg8KpF1dEoiBKsnpPcRjZdosOBF/behWef7UI4bITJlA9gH7d8Gjs+HINh4saa16innwtRGJybTJL691SKxbveFcGLL7JIpxkAeTJDkgyYm7Phr/96B37840584hN+MAyKAvybblrFjh0xnD1rx++vP4hbnv4KLh05gqmjR8EIQl2KiUJUMrkvXQ/OnHFhbY2Dz5eCIDCYjvWgs4zZPi0IuHTkiBq41kNYFCIej0NRlA2KmlQqpVbyIoUWtI7vwmqhNpsNLMvCbDarSqFKXn4kYDKbzTVVAoTAa2Zq4XXXhXHqlBdAnhB7uucQtlniMO/bu6ESI1CbRDAYDDB1d1dVhJXCZDKpBzErKytFPyPr58UjR3DxyBFQVb67FH19acTjBrz2mhOKArz0kge7d4errhn1VJuslDZF0/QGpSHP59WcsixDkiS1sqxeMqVZhyqVEI1G0dPTc1Wn35CKkGV/VoF41LteT09PY3BwsKbyqbA6JvCmmuPtoJAhxvCJRKIiOVmJZK90cFHtu0wmkyaPxWYWBdlspFIpVTHc6lTzZsJisWB1dbVpKuc2gPX1dcRiMTAMg46ODtjt9pqHd21cfWiTYW200WIwDINcLodAIABAm+cC2TSe3pWvSFYrcCCfTx0+DLmrC7Ozs/B4PBgeHkYkEsHS0kaPGi3geR7Dw8OIxWJYWFhQS7GT+2j2CyEej+siWMoFj6IoIhwON/VUXxRFLC0tIRgMqqQYqT4pCALS6TQymYxKSOpNE2EYBi6Xqyjwy+Vym1qFk5zkjtiXcN2ZJ7E+dTPKeNg3DYR8S6UYrK1xACiwrAyhy5lPHayimCLjnRYEVXGllVwq9TEpVcY9/3wXfvUrF1ZXefC8DFGkLit7CCgAFF55xYP1dQ7XXBPHTTetQpLeTDMdsS/jEzOTCN6yF1P9R9Xgj41GIfE8liYmdPupFKKSyX3hPb70kgcrKyasrpowOJgoG4z0Tk5i2yOPYOroUTU4LUdY6A1iE4lEnrgpUILFYjF4vV6Mj4/jV7/6VV1ELyHFzGYz7HY7aJqGxWKBxWKBoiiqUoikyzCXvRS1gpBmsVisKXOPqAdfftmFoaEktm2Lg+n7KDorPO9q6iUS9Nazpnk8HnR1dUFRFNWDLZfLIXDrrWAYBsFbbwXl9YLjONDxOKDh3vMVNNcgCAz6+1PIZBhN6g89adgk/V1vGhghQ1iWBcdxFQ8tSmEwGNR0+1ZClmUkEgl0dXWpauOrDfUchNSTPjk3N4exsbENBAxJrU6lUmU9BQkRbjKZwHHcW5oYoygKNpsNJpOprNK2cJ9ECC2LxaKLfPJ4PPB6vXjllVc0kWF6iG82GkXfM89APHIEstutuU2tgizLyGQyFdP6typomq6oAm6jfhBLlsXFRSiKAofDAUEQ2orVtxDaZFgbbbQYNE0X+WjVSq1jo1HV7DfcMY0ndv01fsZ2VVXqkE2m32RC9F/9KwD5VIxEIgGfz4ft27erKjFyal5odl3uBJzjOAwPDyMQCCAUqhx4NwuZTEa3GWyl4JFUX2x2mgshxcopxUjAlslkELg1nwKlRWVhNpths9k2PAM9wXgjxAoBOcm97syTuPfCl3BqOozoLfsBNK7AKgdCvg0P55+5y5XByEiyprrE7zdj4LHvY/yZYwj9xm/gYoGqqRYqqd8Kv0+SAJZVVE8uhyOD2Vkb8iSYAuL/BFBYXLTA681CkoDfuuZy1Uj7RMWgr9BwX48KT2//Ly6aYLXm8J73hLCwYMaePWtlr19JiVTaJ/UEsdFoFEajUQ24ZFnG1NRUVQWDVpAAuNCjjKKoqubLWkHS4xiGQTabVQ8x6sW+fUtlDfPrbRMpKkKIP+BNfzWWZcuud52dnVhbWwNN02qaIQCgowPpBx5AoYaP53nNa8/u3RGcO+dEJsNsUH80Y81wOBwYHh7G9PR03dXdSOq51WpFJpNRiUBCmjIMA4PBAJ7na1bpbCbW19fR19e3Kd/VCughKMn7KbBrf9lU7dq/78fQ0JCq0slms4jFYlXHBCF+BUFQvQevNnJDL8h92u324jXCZkPk3nthr7JGVILX61XTKJeWlnRZQ2glvnsnJzF27BhWbDZdqtdWgqz/VxPIfr6VVZjf7lhaWkIymURfXx8kSSpK12/j6kWbDGujjRaCZVkYjUbMzc1p/p3eyUl4T51CsGMI7137MW6P/gO+4f181VN3srlM/u7vojAczGQyuHjxonq6HgwGy74oGYaByWSC2WwGwzBwOp3o6elBKBTaFCJMUZSm+/Vks1lEo9GWeD/kcjksLy9jbW1tAykGAMbRUcTuuw8GQYCczRb1OQnayal1pdNZrRsxv9+Mhx/ehnCYhSxTuOOOmaqqoUogJ7nrUzfj1HQYqYM3qz+r1xC5EKdPe4pS+wrTKMxmCR/72ELNjTMhkRziPbB1vIr3/urHCL373arqqlrw7feb8eyzXUilDBgeTlT0MSn05BJFGp2dIkZH41hYMCGTYfAmGQYoCoVLl6ywCmGVwAZqp7vp9VPR2/+kbzMZBiP2ZXx6+e+Qit5ctp+0XK8eDyBFUZBMJos88EgVsGaAFG4gKrFmkxiSJOGaa66By+VCIBAoIlDIvbUaxCzaarVClmVEo9Ei1UfpsyRqGLK+GAwGVUGndR3neR6xWEyTuqCa+qMZawbDMEin06oHZiOKB6KI2SrG2IlEQiUnyWGZy+WCx+MBy7K4cOHClk6h1No2v9+MY8e2QRAY8Hwfjh516vZJFARBTb1eWVnRvVcga4XetMCrFcSjVg/55/F40N3drQb4iqKAZVl13xiJRKAoiqqya6b6aGliAiazGQkNPoibBZZlrzp/KEEQ4PP5MDMz0ybEWohoNIpEIqFWBe7o6FCzQhRFaff9VYg2GdZGGy0ATdPgOA6CIGB2drZo41jLh4QEnK8M3YzwN1/HM45DFT0XCoOhuYMH4S6RmEuShFgshuXl5arfKUkSEokEkskkfD4fvF4vlpeXEYlENN5xYyCn9c1GOp0Gz/MtS3spTJ8sNNpfWFgARVHq9xJPE4qi1P9qQesL9cwZJ86edSKVYkBRwLe/PYzu7jRWVkwbfKVqIX+SC1URRtCoIfLp0x48+OB2UBTw3HM9eOCB89izJ6TbP0g17e434y/x17jP+LDqLVYafBfOjelYj5qSOT2dr5plNufKzqlCTy6GAVZXTdi1K4qZGSvOn7djba14LOVyNEZ+8lSewL7+ek0kUyU/lUqEXqX+r/T5QpJi4tWHcf2Jr2LKkcXcwYN1kRR6zMcL25S6nL5DURQkSWqJBx6pLFjJHJ9AlmVks1kowSC83/seVj76Uchut1p5rBwpvba2hp6eng3Bt6IoahWzVsFgMMDpdMJgMFT0Vyt9loVqmHg8rqYZrq+va/5emqZVLzYtqKT+qGfNMPv9GH/oIUzddx/oa66BwWDA/Pw8xsbG0Nvbe1WlFEqShGw2C1EUN1RINRqNMBgMaqqkLMswm82QJAnr6+twOBzqO3irQqsS4swZF+bmrOB5CaurjKZCC+UwOzsLn8/X0KFZJT/DNvKVodPpNJaWlsCyrLrulB7KkdT0Zh1qAIDi8SBy9OiWISkNhnxofLUpwy5duoTh4WGMjIxgenp6y5AyDMNsmbY0C5IkqarxaDQKh8MBk8kEg8EAs9mspla2FWNXB9pkWBttNBlks7u6ulo2CDEYDMhmsxUDWRJ4OgDEej6Kdy6K6OvbmEZVmE4J5IMh8hIH8i/ycDgMWZY1p6woioL5+XksLy/D5XJtmqFpK6vfxOPxlnuGFBrtd3V1YWxsDKlUCgsLC8jlcmo6jh5ofYnOzloRi+VJAEUBkkkDnn++Ez/6US8kicIPftCPO++81FCqlt5KbIXw+82YnOxGKsXAaJQhSRTOnrVjz56QLv+g06c9OHXKg2DwMsHI8kXeYqXBdyFR8LOB+4tSMgcHE7jlltWK3008uYgSjZBW/f1JxOMMMpk351kmw+D/mP0DhK/lwH7qN9HpqH0aP2Jfxhed38FPR26He5xX20HaTAsC5MveYqLDUbGKKvFMGzxxAr/+8z9H7Npr1c+Qvk1dczOmHFm1X4J798L1yitqRctmo5SgyWQy4Hlek2eTFpRby0RRxNraWlnlhyiKqo8OAAw+/jiGjh1DNpst6lOj0ahWrCS/v76+js7OTthstiIyinj0tNKoOJfLYW1trWogUYtwkiQJFy5cAMuyKrGmBSaTqWFVhNY1o/B5jj/0ELynToGmaSz9j/+hfmZmZgbj4+NYXV3d0mopID/e4vF4zVRTiqIgCAJGR0ehKAoCgYDa59lsFj09PbrIMLfbjUgksmnBl3Z1kALysfyfb/5O6Vyu9P/BvXvhPXkScxMTQINp+uX8DNvII5fLqWR6NZCKhc2ai47LqtatAo7jrlryZmZmBkNDQxgdHcWlS5caug+Set/Iu2B0dFR9p5K2pNNpRKPRt4y/WSaTKbJTMBqNcDgc8Hg86qFIJZDUVvIfSeVvY3PRJsPaaKOJIBWupqenK26GOY5DKpXSpNCoRhao6ZSX1SgMw6iEiyiKWF9fV180lb6rIiEnigiFQvB4PJtCiLVy8c/lcshmsy0pwV0KURSxsLAAlmXR1dWF8fHxIlJMD7RuDmUZYNk8yaQogCxTiESMkCQK2SyDTIbGk0/24x3viDS1tLkWEDJpYcGCaNSIvChSgcGgfQPERqOQHn4B3/nVHyHMdEAUKezaFcZNNxWTWaXBdyFR0BfLK7GEhRTuDHwd5gN70emrTVoVKqzW1ni88YYDHBfB6dMdkGWAogBJovDq8iDuWf6/0fuXKdx//4WaSrzeyUmMnzgG59Es5nwb21xYdXJpYmLDHCXz+dKRI8g4HOCiUez6i7/A4r59Zcl1co3g3r0q4TAz+B68+I536TbJr+VPV0rQiKKornnNQLV1Mx6PQ5IkNTWznD9ZISk4ePy4er/ZbFZdJxwOh7ruhcNhdHZ2blBm8TwPs9kMcXm56X56hagWzGglnAhZ6Ha7NaVOEeXSZhBPhc9z6r77QNM0gn/6p0XrHykmspXVUoqiIB6Pa06fJZWTf/nLX6rBEyErU6kUWJaF4/K4JOlpgiAU7Su8Xi9SqRQkSUJvby+6uroQiUQ2pY9omtYUaO/eHcFLLyWQTjPo7pawe3dE/Zn5+HMYP3EMkagR0Xv3b5jb5P9dr7xSdOjXKKLRaL5YRIuqhV6NIB6yWkBRFFwuF9bW1hqupG2327eclxvHcVuedK+G2dlZlRCbnp6u+16Gh4fBcRzOnTunqlp5nocsy6oiuxxsNhs8Ho9axfj1119XFccURcFut6OzsxO9vb2IxWKIRCJNVRpeaRSmFg8MDMBkMqk+zcCbxT1ISmU0GlWLfql+nm1sKtpkWBttNBmyLFc1diWnJI2mnhX+vuhwwHr5pFOW5SIirPSzhagWWEqShEgk0nQT+nLQ87Iu9Z7SAkEQNoUMIyCkmNFoRGdnJ8bHxxGNRnWl+dQKRsmm8wPvPIxf/MKLbJaGolA4cGAOXm8GL7zQhUyGBsMocDpFLC7mx0c5IqMZBvzlQNIazeYcetgA7qG/jkdNn0Eup3089U5OYvzpY/hr7g38XyN/g0vRXkgS1HZWanshUeBz5EmtgcdO4IMXvoKp145i7tqDmu6dENKB17PY9YOTeKbvEIJDPBIJGvE4i2yWAU3n0yXX1ngcPz6I7u7q/Vg6H0vTnQurThYGhGe/8AWV3CK/H9mxA7u+/GWs79pVcS6XBpXz79yLv108hPf9+nE81XsI++4Abjx5vCY5r8X4v5SgaXa6QK11M5VKgaZpiKJY9kCCtG/wePn7zWQyKnHEsixWV1fhdrvLqqXsdjssjzyCkSr91sziE41cS1EUrK+vo6Ojo6ZCrJXKt9J7KHyeXF8flv7H/yj7vvH7/RgdHYUgCC1V5NUDWZYRDofrPtTJZrNYW1uD0+kEz/NQFAWpVAqdnZ1qRdRcLgeWZZFKpTA7O4vu7m50dHQgl8upxO3c3Bx6e3uxY8cOBIPBlvp9siyriQzz+VK4556LG9ZYv9+MhwKfxcSYC5OBQ9jnj4EtmduFxHX4ne+se69UCkVRkEgkivwM3+7Qq9AxGAzweDxYX18vWtv1pOETJe9Wg9ForLtgx1bB7OwsBgcHMTo6ipmZmboq8hqNRgiCgB07dhT5YZFMB7/fr5JYZrMZJpMJFEWhs7MTiUQCwWBQPRwgBBoAJJNJLC8vg+d5eL1e9Pf3g6IoJJNJhEIhCIJw1SrzCiGKIi5dugSe59UDNqJAv3jx4gYFpsPhuOp86t4qaJNhbbTRRMiyDFmW1Zz9cgEgMUVOKEpDp5yFQSe55v/P3pvHyXHWZ+JPXd3V1fc5Z88pjW3JBzHIWLsO2DFmQCZYMT5EMBiDvBxxFnKYbMIm+8nm2CRkd/EvDuEQwYAhPoixQywsHGIDztpIYJBt2ZY0d8890/dV3dVV9ftj9Ja7e/qo6u65pH4+Hz5YMz3d1VVvvfV+n/f5Pg8AJBKJdZ9bTUFQr7Ak0eUbuWAxsgg7ccKLz3/+EmSzDL77XeDWW6dxxx1Tdf9uqxY2+Xwes7Oz4HkePT09uPjiizE3N6fLO4njuJrtCtqi8zCQ/bR7HUF4553jeOKJXrhcEny+HBgGRUbGMg4fHkMwmDGcbGgExBuL41R8WH0Af5b7I5hMCpi979b9HvOjo6B+8jrecfoYnp97BGPWT2Pv3jXfGCPHHgxmwN59Dc70pbXxbuTv973yOEbOHkEgIOIV02cRjwsoFCjIMgWybrPZCrDZJM0Qv14rNEF5AVH8+/nRUY3E6j52bN3v7VNTMMfjyAcCOHP4cMV7ubyo/BfvIfynx36Au8/+BQBgbu5mXeS8UeN/YO3+NkJ21yMn9aih9Owy1/q+ZEPB5/OBYRikUin4fD6EQqGS11EUBfH978cUTWP+uuvWvQ/QGiP5Vr0XUSN5vd66Gxw8z7ekXbIc5d+h4HJh+c474bLZapJ0+XweMzMz6Ovrg9PpxMLCgqHE3Y0COaeNEmHFc0RUVeF2u8HzPCYmJta9lmEY9Pf3Y8+ePVBVFePj48hms6AoSlNqjY2NweFwoKurCz6fD/Pz8xvi1cfzvG57g0oK97k5C5JmD3781ruQXOYxNychGCy9t4vv9elgsHUHj7VWLeJn2EZj4DgOPp8P8Xhcuxf1PEcYhoHT6dzUDUojOB/IMGCNHN+9ezdGRkZw+vRpQ9+pt7cXoihifHy84u89Hg/6+vqQSCS0JF5CmIVCIV1zjiiK2jO1mBhjGAaJRAKLi4s7WqFHUN56XKnFnCjFzoe20Z0IKpFItM98G220GCaTCbIsY3JysuLkpqpq1WRHvSheRFuCQVitVhQKBaysrDRz6OtA0zQCgcCGLRpVVcXi4qKu1/7d343gqad6UCjQUNU1xdFnP/tKXYUYRVHo7OxsxeE2Bbfbja6uLiwvL2N1dbXma+tdy0pES/nPiomFkyfd+M53+sHzMkSRwS23TOM975nDCy948dxzHQgERIizGdyD+9Hbm0Hoppt0qU/IZzAMIMuoqjrLzWWw56ffw9KBd8I5zBtSopFWyUeE30T/m1ntehcf+/Iyj2uuWcLVV+tXQ5T//Q2/8jreG36oovKGnNt/8R7Cfd+6CgsLAmh6rU3Vbs/BZlPQ35+CIMg4dGgKANaUaD+4D/8w+N9x5qZDVX3b9Hrn1DouI2qhUEjA0W84MDr/MI51344DH0roug6NEKcWiwUcx+kyvi5+/2SSxb59q7jiihiGHBvbighUPo8mk0lTiI2MjODs2bNVC4pcLodEIrFu8W7k+tR7batUZk6nU1c7hqqqiEajTZFOLMvC4/FoCkEqHEbH0aNY/fVfB3w+mEwmQ88WmqbR09MDu92+LQqmVCrVFNlEFIpnDh/G9G23gaKouuo9lmVL2m4qgaIoeDweBAIBSJKEUCjUUvJQVVUsLS01XLzpnUuKxzyAiv/d6L3g8Xi2LSGz0SAhICTkgWEY0DStKRBJKq2ee1NVVeTzeaTT6ZpjjGEYWK1WCIKwrUnIoaEhJJPJlq+ltwq7du0Cz/OYmprStVFE5o0zZ87UVHSbTCZ0dnaCpmlMTU217HhZlkV/fz9MJhMWFxe3nRJ4I+D1euHxeNp+YVuEtjKsjTY2AMR7pqenB7Ozs+t+TzwXwuFwxcWknqKH7LCzHIf0Jz4BAC3z5SmGoigQRXHDDGeJ5FoPMehy5aEoa95YFAXQtKqZsdfCdtltiUajEEURAwMD4DiuprdLIBDQ0sUqoZJCplh1MT86imuefwQr+/ej85ln0HXGjh/Kf4As3CVGxsXJhrfMfQ1vP7tmXC3zfF31CSlo1lIa7RgaSkEQCiWFTYkq4H3vgBjidRMqb5B5AoK/eyNuQbzk99VSGfWi/O/fNvEYRh49gpkZK0K331qx7dIT4sFxawtERQFYVsWv//o8rr12SSP4AOCjH90HL3bhLnTj23MfQuSLazHclQix4mvJxeO49C//Er5f/AK0KGLyQx+qqYZqJNwgGMzgwIfWFGEHevQRYeTv6iWAls9dRjwHtbRQXsYrr7ggigxee82FP3d9GyOPtkZdVQ2VVFf5fB6iKIKiKGSzWfj9fszPVyY0zWYzfD4f8vk8stmspqgycn3qKb+aCbIoRiqV0lpaaoE8pxKJREPPFrPZDJfLBZqmwTDMGvFgtSL58Y+jUQpCURSEQiGwLItgMIiRkRGEw2GsrKxsenJXMwmpxebwjCiCFkVw8Tgkp7Nko6Q4gdJisYBhGF3kn6qqCIfDiEaj6OjowPDwcMP+lZVAURRsNpuh7188NwSD0DWXFIcEAdDuj+L/JvfE0aPdePFFN668MqorMIb4GV5IUFUV6XQa6XS66v2Sy+WQSqXAMAxsNlvduYJ4IJnNZi21V5ZlLUGbYRhwHKe1/G53kDb78wVjY2Po6enBwMCARoDG43EoigKaprVWRkmSwPM8Ojs7MT09XXc+JWrdVqNQKGB8fBxOpxNdXV2wWq0V66jzCYIgtJMntxBtMqyNNloIsnAlk5rNZqv6Wo7j4Ha7EY1G15E1etph5kdHwbIsxEOHtAXGRrWNbCQZBuj3H7n22mX8x38EMD1tA8OosFgUrWWuFrbTAiybzWJiYgJDQ0PIZrOIxWLrXuPz+eD3+xGPx6uSYZVQ3KJQ7hM1DGCi34evOv9riZFxMcEhHNiPiedugXN8vG7aYCgk4Ic/7EAmw4DjVFAUwHEyKAo12+f0ttrpUQ5UI2e4eBy9TzwBCqipcCN/Hzkj4m0Tj2Hmiv+Mk7904wf52xF/yINDh6bWqZKCwQwOHx7HkSPDkCQaPl9OM/Mnn//ud78dAIswAvhb3AvkVZjNCl580V23SOs+dgy+X/wCALARo7ZYLWhERUdQK9SjuHhlRBEyzyNz6BAknd48hJwMhYRz6Z0Z5HIMHsCHMPYmG5YC78SlqL5gbEY5Va29J5VKged5zM/PY3h4GEtLS1XnKlL4Nbq726yPpF7IsgxJknQZV1MUpbU0JZNJXUSK3iK6GRQKBUxOTsJisaCnpwcejwdLS0sVn6cbBb1m+ZVQ/IyXeR4jR47AeeaM5gtIIMsyZFlGLpdDMpkEz/NwOBy6SWZFUbCwsIDV1VV0dnZiZGREdxtTPZB2Wz2qT2D9uqZemnB5SBBBpf8+erQbX/ziCCgKOH7cD6DyxkMxzgdfIiOQJAnRaFT39ybm3tlsFi6XS9eYI0bpOxkMw5xXZBgAzM3NYW5uDl6vF4IgaN0eqqpqKlTyTIhGo03Nba1CPB5HMpnEyMgIAoFASWLj+QSy2dHG1qFNhrXRRgtBiDBJkkDTNM6ePVvz9WazGV6vF7FYrKTI0FMUmbq7kf7kJ7ViQ1EU3Tu+lXx5ahWSG70w0Os/Egxm8NnPvoJnnw0gFjPh6qvDukz06xlGbzZyuRxmZ2fR29uLbDZbQmJ2dHTA4/FgamoKsizDZrPpTtop95oC1nyiEiMjUAG43vJW/EZiZt1OPPnvhTM82DNz8L70i7Uo+yo+LW8owlhMTNjQ1bVGYkgSA44r1FRo6VVz6SXNKhVU3ceOYdeDDwKornArvgfeG34II48eQSLO4SuD9yIQEJFYXjuGa55fT0zv2xdGZ2e25B4i98+TgUOQZQalVBYFSaIwMFB/gTk/OgpGFKECmL3pprqvN4LlV/OQ//5HeKnndvyE68CdN/4S+155vGXth8EnnoD/+HGEf+VXoGJNubFgt2Pxgx/U9/fnyMmTJ9342c+8yOUYrKyY8YtfXI4nuEuhfg24x3q66j3fjKdWNdVVoVCAJEmgKAr5fB4ej6dq+wxJ4WVjMfQ2QMoZVX41E3yRy+UMLcB5nofZbNbUckT9QYgnlmXBcZz2us3agMhmsxgbG4PdbkdXVxf8fj8WFxcRj8fr/3ETUFVVU/81QsKWP+PLfQGrgSRKOp1OQxtUJNRl7969uv+mFiiKQl9fH+x2O06dOlVR1VArLEEPykOCgNL7uvi/X3zRDYoC7PYCkklW18bDdlGMbwZyuVzDRHE+n0c4HIbH49l2a6mNAMMw28KPcCMQDoerBmsMDg6CpultldirKAomJye1Y9NrqbITYLFYEAgEYLVaIUlSu0VyC3H+z2pttLHJWF1dNbQQJyakmUwG6XR6bde+RlHE8zxsNhs4jiv5uV6JbTXFTb1kyY0Ez/OgaVrXdwgGM/jgB6cMvX/5udoOSCaTiEaj6Ovr00hT4oUzMTGhLcZsNlvVZLxaKB5DEx/6EAAgACCA9QshMiZunfoH9J19HjOX79dlpD44uEbS9fcn8b73zVT0DCuHnlY7oLkWyPnRUdCiCAqVC6/ye8B840HgMLB06Q1Qnyz9zPlLKhdw5SQcuX8etg8AuLbsE2VYrRK++90gZmct+G//7bWS33LxOIJPPKERYOR6tRodR5/GO87eB5utgAf8v42Oo09j5AeV73kjRAspeqlzhHZ07941Ik8QkD94ECzLGrq/g8EMrrgiirk5C06c8GJpyQKvN4elJR7HjnVWTeusVWyXn2MjJFU+n4fJZMLS0hJ6e3uxurq6rqgkiYKqqrbUNL8aysfwtdcu6br/CBpplStuhyJQVXVbKG+TySSSySQ8Hg+6uroQCASwsLCgeyPBKIoTUhu53uXP+FP33lvih1ULxLRfURRD4TYURdVNu9b7Pn19fVBVFaurq1qqYPk6oVYwiB4Yef2VV0Zx/LgfySQLVV37dz3QNK37WHYyiCKsGfKPWDb4fL7z+rzRNK2lt15oIB5d240kzuVymJiYwPDwsLbhtNMRPOfzLEnStlDhXehok2FttNFC0DTd0I4SSYMUBEHbISCL7WLPBULqEF8G4sVSKZ2kGqopburt2m5k0UP8R/S2WxjFdpXtLy8vw+Vyobe3FxaLBTRNa0QYSaDJ5XIbvjghY+LFK27CVwDE330drnBWJy4YBlheNiOdZiEIBVx//ZIhZUq99hjymmotkPVUGJLTickahNLJky6srpq1NryJRBcCt92GAIBD9tLPlKCvIJsfHcXPfubBwwt3YMCbwdQUKVJV2O0SkkkzAAr//u/dOH7ci+997Unte3QfO4bhc0o2RYdXW6NYOnADvjJpww+ct0NVgaUbb9DSNYvP60SiC/fffxFiMQ4ul4R77jld08SeFL3jd9yBM4cPY2X/fnQfO4bZ0VE4bDaYKAoWi8XQoi8YzGBx0YJUikU2y2BpiUciwSGZNOGhhwYqts3WKp6Lz3Ek58Cxyz6qmzgi5EEymYQsy3C5XOtMfROJhEYGNNrueOKEd10qbDUUz+OTk1Y8+mgfAoGc7mCDVvmTbAcirBiRSASRSASBQADBYBC5XA4LCwstT8U0ouSuFzLSaHtvNhRC909+gtQtt0B2u+u+3ufzQZIk3SmQlcCyLPr6+sCyLM6cOaP9zOfzIZFIlJznzWr7Bd5oiTTiGWbEz3CnghCnrVhDkLZJt46xtlNBwq8uNNjtdtA0vWFr8GaRz+cxNTWFwcFBFAqFDVf+biQEQYDVam35M6mNxtEmw9poo4Voxi8GWCssTCYTTCYTVFWFJElaG10mkwEbi61bNJO/0WsEW01xU6uQJLtlGwlBEJDNZlvekrmd+/EVRUE4HEZHRwcWFhYQjUaRyWRKCuuNRHGRpqrARKIb4wOfwKGRKQDVTe2ffbYDVmsBqRSHAwfmDLdo6UW1FshmVDehkIATJ3xYWrJgcdGCwcFUiepMD1FHUF7ETt16OyL3+0DlAbc7jyuuiKCvL42nHrTjY/gGvoa7EIYPqZQZxz9xCp9ZfSPsgLRGEmKqnudZIymF3OgoJv7bu3H5nISenikEgiZM71k7hyTVDgD+MfcZnDrlPOf/Bjz7bADXmB+oet7L25mK32v1rrtgMplgtVoNkWEnTnhx//0XgUw7gUAGPT3A3r3xmm2z1UDOcTzB4W+WP47kc56GiKNwOAy/319ChpF5Wvt3A0b3xd/3mWe6cM891dtBgdJ5PJXiYLMV6rYUF2O7kVitxvLyMpaXl9Hd3Y2BgQFkMhksLy+3rAApHhOkBbDS/VgeMvIrwWkcjD6G5d/aj8CetedSo3Na97FjCB45ggWGQfgjH6n5WkJYTU5OGvmaJXA6neju7kY2m9WIMAKapuFyuWC1WpHJZNae5Q3cB834/h04MK+LBCPYruuCViKTybRU5URapM/Xc3ehkmEdHR2IRCLbThVWjGw2i5mZGQSDQSiK0hLfw61AR0fHeedJt9PRJsPaaKNFoGlaS9BpFvl8HolEYt2EWWnRTCKy9SrShhwL+HPXt/HjoZvhGeF1FZSbsYNKjJqLk7RaAbvdvq0Lv5WVFfh8PiSTScRisU2TTDfaZjU3Z4FTiuCuzLfwtPUArvrRY2BHrtEKF73FjJ42vErvVUy8GFHSnDjhxQsveJFKsaBp4C1vCSMUEvCWt4QbJr/K78d9+8K4557TJcf0wgte/JbwMP4k9ccAsGaoDwp/s/px+C/JIRa4Hpc6lZLWyP5HHlnneVZ+vshnE6P64nNUTqYVH6d0zri6HMXndfYLAmSZBk2rUBQKs7MC5j9ZXeVBil4uHkf/I49o4Qvzo6PAuc0BhmFgt9t1L2BPnXIgl6PBMCooSsXgYBqiyDacHAqsnct/7zkE6qfAh1f+Dk9bDqDv4cfA3n2N7sKbkGHFXn6tSPE9dcoBigK83hzCYXPdlNxi5STDAM8+22Ho3JzPrU7FmJ+fx+Liopamls/nsbCw0PLk5WqEFlHwkZCRX1/9J9w98Rf4t6OfgrrnxrVjbFBBRV4fe8c7INR5bUdHR0nKqRGwLIve3l4tSKKWKoPjODidTjgcDoiiWDEgphY2o8UYWJuPznf/K5Ic2WqkUil4PJ6Wv+92gNlsvuBaJIPBIGiaruqFuZ2QSqWwsLCA3t5eTE1N7Th1lc1mg9ls3nHHfb7j/H4StNHGBoCiKC39sJgA4zjO8MKvHKqqIpVKVfU50bNorkdGdB87hpFHj8B1OI/poL7F5mbtApKFdKsk0BaLZdu2SBZDFEUkk8lN9Q4ob5ddWjLD58thcdFSk6Tq6cmic+4xvP/sX2PIdwJvXf13nOlLa4WLnmKm2IA/nWZw660zJYU/Ibk+ErkfI0+tJWKSlDVCvBAljSxT+P73e3HnneNVVQEnTnjx+c9fglSKhaJQEIQC9uyJw+fL4Yor6nvLEJR/t0r34759paEOPT1ZHH3zTbj3Ryy+hru0n4fhx385+z/h/oqET1tfK/mbcs+zSj5/3LnPpEVx3fkuDxDQM28Uqzh6e7Ng2bXinaZV9Pa+ofIIhQTMvVZ5fFS69nTRLrvVatVNhrGsiljMpH1ntzuPt799tmHDeHJsb7vVBOecu+r4rYTyzYBYLIZAIIBUKgVVVXW3ndWam/fuTeCZZ7oQDpuhqtCVklusYiwPdKh7LNvQR3GjoCgKQqEQAKCrqwv9/f1IpVJYXFxseIe+fExUu8eIgk+SKKgq8D3f+8EwKoQD+xE495pGFFTFf0dRFCw1bAzMZjOcTuc6NZceWK1W9PX1aWowvZt91LnWaJqmNX8zPdCCX97zHkP2D+Wotw6yWq3bepOsFZAkaUNUTrlcDoqinJeEOs/zF5SRudVqhd1ux/j4eMta5zcasVgMHMdhYGAAs7OzO0ohxvP8Bak83O5ok2FttKEDFEWBpmnQNK21MCqKAp7ntQdIPB5vKvpXVVUtxroa9Cya65ERjexCbyahJAhCSyTQJpMJzhYk5G0GxsbGEIlENvUzS9usWJw44QNNq5iYsGNoKAVBKFRsIQsGM1j+rf34t6OfQuxtV8E9NVQyllb274f7pZc0dVAlzM1ZkMmwWFiwQBQZPPJIv2aKfvRoN77+9WFwnIKT1O/guxf9HLuPP7cuZe3UKQdkmUI+zyCXo/H440FcdlmsIhFAXstxKvJ5CmazjP7+pGGvs/J7R28R23MFg5+IdyH8U2/RTykUCjRiMWadCoh4nnHxOIRHnsFP5TuRyTAYHEwXtcG9ocZSiggvcny0KII59z+g8lxQLVX2HvH/YnbkU5hKdcLlknDttUva6yuFb1Q7PwDAxmLwHT2K6MGDKLhcdc8VQaFAweWSwDAKZJlGoUAZamEtBzmmzOh1EP6zper4rYRyBcni4iIuueQS8DyPVCqlu4ioNTdXUhUagdFzo7et/nzDwsICVlZWEAwGsXv3boTDYaysrBguBMvHRLW5QFNiX3kz8gfckGWA6Xk3Ai1sLSfq8GrP6a6uLiSTScOKF0EQ0N/fj6WlpYZNq81mM/x+P1KpFDKZTF1yS/F4ELv7btCyDLXKpqAe9XGte41hGAhCPS3dzsdGkjqSJJ2Xc4jZbN70tdhWore3F5FIZMelZ66srECSJASDQSQSCczPz+8IMi+RSMDv919QhOtOQJsMa6ONCiDG9DRNg2VZzb8rk8kgEokgkUigUCiAYRjNwL7Zh0k6nW6JdLYe2WV0F9rhcGy6isBms4FlWcTj8YYecBaLBU6nc0fs/BYKhU2Tp5eTH6TNanWVx+uvO5HP0+daeuRzflGVvYcCe0xQ99wIJ4Dpq0rHkv/55+E/fhzRyy/HdDBY8Th6erJIpxmIIgOel2GzSZibswAAnniiF6LIQFUprJj8+Nu9/xu/96tfWTee9+5N4Pvf79Va6dzuHE6edK8jd0Ih4ZxxNYVUigFFAbkcg717E4aJFb33DinWTlx6EA89ueecwgq4+OI4xsZsKBTIo5eCJDEIBCrPHcIjz+CqR7+AE/1efC//B2s/E+SSNrhKx0TINOLdJVcw5a+ZKvvoEfzVrVhnMl8tfKPWsXQfO4bOr3wFwJp/mF61x5pSam0csqysSylVC8XHFnCi6vithEpFXzqdht/vN6RiPXHpQcy804qlS2/QVEHFKFcVVkMzvkoE29kbZqNRKBQwOTkJnucRDAbhcrkwNTVl6BlOnv2yLNe8HiVK7Os3ru0vn89XJcNomjZ8vVmWbZoIK/58h8MBm82meU4Vp3GSgCCz2axtNtbaWNSjPq61DnK5XDtibdAsjJCfRtKDyXufj2QYx3EXTLofy7LgOK6pTfytRCwWQyqVwsDAAIaHhzE7O7vt2w/z+TzS6TRMJlPbN2wboU2GtdFGGTiOA8MwSCQSSKfTSKfTVWWtsiw3LHktFAolC8Pi92mm2Gm05aIa+vv7YbfbmzLebQQ8z8NkMmnXQM9invgS8Ty/Yxa7myXxrkZ+BIMZhEICXnvNqbXySBIDjis05MtUrQgpX2zfeusMHnmkHzabpBE8c3MWuFwSVlZU2MQIPpL7GlwXvxXT164fz/v2hXHnneN4/PEg3O4ceF7Bz37mhc1W0L7fyy+78MQTvXC5JHg8InieRSAgwuEowJSIov+RR5oiFCohFBLQ9/CTGPnBEcy80wqKehOGHPO4cvIJTF77bvy0ewDPPNMFVaUAqOjszMLjyVX0P/vx0M04uduNV674dQwtpNDfnzKkZqtVENZLlc2MXoernW8UwaGQgNVVM5JJFoB+b6rlG2+E3W5H9OBBAGvzq55d0WaVUq0Cy7IVvYXm5+cxMjKiu1UoFBLOEaNvgvrkWmpprYTOWu9DxhfQuK9SIpGAx+PZMfPkRkAURZw9exadnZ0YGhrC5OSk7pZXiqIgCAKSyWRNcqZRP7CjR7sNJSPWIj5CoRB2794Nk8mkW5FAjPKbJcKKQdM0BEGoq8rKZrM1n/dG277LkclkzlsD+GLoJUDrKX4rYSeocIyCjImdppJqFKTVfydfy0KhgLGxMXR3d2NwcBCRSARLS0vbdrPH6XTCbDZv2+O7UNEmw9poowjED+zMmTMb1tddKBSQSCRqPnA3y0S2Hmw2G6LRKHw+HwKBwKbvINE0DbvdrsUQi6IISZJKHiSkdZXn+R1FggFri65mYu6NoJaqp9yMW4+RfjFKiS6UmKnPj45iItG1brG9b1+4os+Rz5cDkMCtU0fwh9E/wZnlw5hG5XvgwIF5XHZZ7Jy6zYzXX3dp3+/ZZwP4138NQhQZrKyoCAZTcDolBAI5qCrwtonHMPJoa+8xUlQ4pY9icrcNqbdcB/UEcOXJJ3D32b/AEwERuz7yG0inGfziF1643TlcdlkckYgZDz88sM7/zDPC46GBT4BKAIJQMNzWWasgNJIq+8b3iuAD83+PuXeOYtfV0HUslN+P1bve8EozUpDrVUpVQivUU8DaHFhpTiGbGS6XS1foR6X775rnjc3z5eNLuHR/RYWZHuTzeeTz+fNS3WEUi4uLUBQFg4ODhggxQRCQSqVqkjONbE4dPdqNL35xBBQFHD/uB4C6hFit4kqSJCQSCXR1dWF6erru55vNZthsNrz++uuGjrtVqEdGVDqnRu73bDarrRfaqK/4rYSdtM7SC4/Hs2nrse2AZjz5thvm5+cRDofR19cHh8OBmZmZbXUt/X4/3G43aJqGJEkXXEjDdkebDGujjSKYTCasrKxsGBGWTqeRSLzR7lNtAdfobnIrYbFYYLPZIMsyZmZmMDQ0hFgstiW97jRNw2q1wmq1QlVV7X80Te/YRZmiKE0HLhhBNfKDoFE/pprtducK/Z/0faLiYrv8M4tJuT7HlTjzymHtHqh2r5Sq21za94vFTOA4BapKIZejIYoM7rhjSiP6Mo7rcMaZb+k9RooKvlfAd0yfwDX8Eg4dmsLYC+/C/TkaP+Juxfj93ZidXVPA5fMs9u6NYXnZjFxuzfvMkY/AfeRxvCJcjUuvfeN8NGIaX+2ccfE4rnn+EZhvPIiJRJeuBNFMhsXNC4/g49N/jn+bTkC99UZdx1BecFoslqoBIa0ATdNQFKUlGwqEZK/0c7PZjIWFBXR0dGBsbEz7XbVzXun+m7/E2Dy/bnwllhBA48qdTCbTJsPOgWz0GCHESPtfXFVbumn14otuUBRgtxeQTLJ48UV3XTKs3nNwdXUVg4ODuj7f7XYjm81umWKkkfa+0ZcfN7S5kUgkYDabd+z6QQ/0poDXWxtUwvlonu92uzEzM7PVh7FpYFn2vDJzz+VymtJ3cHAQi4uLiEb1ByRtFCwWC7xerxY80cb2Q5sMa6ONcyDeX61sCyhGMplcVwRWK9ha3eqoB8VFnLmnR1NEMAyDzs5OTUmw1aAoatsuYEnbrKIo2rkj46oceuTpxddkItHVMCkClBJNjb5HJdRrt5sfHUVPQv9i+w2CzITpPW/cA5XuleLzEwyi5PstLlrws5/5YDLJoCgVN900W2pSj9beYydOeHHihBcrK2Y48hHcMve1tcS4oAlzc1587+KPIRAQEZvmIMs0enoyCIfNWF42IxDIIZViUSjQ+KTyDfyJ9N/xfx/4HwgN39CUaXy1+UX7+WEgoOMcRCJmvPqqE/cxd2PFzsP2lqtxKeqP3d6nn0b+Ax+A4vFoP2dZFjzPb8iurdlshsvlQjweb3pDgWGYdd5CNpsNnZ2dMJlMWpKwqqqadxRQ/ZxXuv/0jMHiMd7TIxguWmspZnZ6Kpwsy9ouu3ouTZH4T1Vqba2HRggxi8Wi+YnqgR4F05VXRnH8uB/JJAtVXft3vfdS/f6an0tU1X6/v6ZHJUVRW04K6C0YizdiTuY+js/cutbereccy7KMbDZ7Xhvp6/V6rTQ31TuH51saLdkUuFD8wgBoGzrnGxYXF5HJZNDd3Q2v14u5ubkt9RKTZRkURbWJsG2MNhnWRhvnwHEcFhYWNkQ2nMlkKqohGinYSMLcj4duhmeEbxmpQYo4q9WK6OHDANZ2/y6++GJkMpmGYtkvBMiyjEwmg2w2W3GXjaIomM1mCIIAk8mkSdP1FE/kmsTiJjwU+yNDnh6V0AyxUg162u2CzuYVTowoYuyOO0rulXLiofj7BYOZlntOVfL1Ij+///6LQFGAJNH4DPUgDp39G5x55TCm99xWco5cLgmpFAtlOYnfSf0trlpcxfHg7di1qxtTU1Z8M/8hCKYC/pU7hO7HGRw8ONt0gmL5/FLp5+XFT3EIwDPPdILjFEQpH76767/gN/gQUEeR1H3sGHYdOYJFm62kTRJYC+XI5XItm2spioLdbocgCKAoCi6XC9Em1Do8z8Nut2vKCpfLhUAgAIZhsLq6ikgkAoqiwLIszGYzAoGAVlTUmtMbuf+Kx7h0220176MTJ7x4+ulOACpuuGEJ+/aFayrkVFVFLBaDp4is3O4gyYnpdLrm5gzLspo/lZHNE6OEGEVRcDgcUFVVV8GlR7FIVGD1PMPK34sQgtUQDofrkmEejweyLG8pKaBnXuDicfQ9/CSc0kfB9wpYXvbg2GUfxdXOsBYcAlTeOCHkzvlChnV2dkJVVSwtLZX83IgvWvncVGuckmCp8wmNhEzsZJhMJrAse96Sf4lEQmsNHxwcRDqdxsrKiu5Ni1Yin89DFEWwLNtuj9ymOL9mszbaaBBkZ7y4hbFVKBQKVRPH6inAyhdwoZAA7z8ew7X/8QWc3O3GQwOf0EWMWK1WTY2Rz+c10obspJtMJojvfz8WHQ4kzhldA2s7tGQSb6MUqqoilUrVbflSVRWiKEIURZhMJjidTk3JUA+koP6x92ZQv1ivvjKaAFWOauSOEehVnDWrcBp+8EGcOXzYUDtxM55T5SgmvJ55pgv33HNae+9TpxygKMDrzSEcNuOZgffhyisj2nGVn6PFRQsGHn0Yv/nLvwH+HeC9HH7QczF4XsbYmBufp34XuSUGMy9ImJ214Vd/dRFXXBFDMJjB8qt5dBx9GksHbkBgzxvFTqWxUG1+qZb6WFz8kH/PvNMKm+3NsNk4LeWzWJFE5qiV/fvR8cwzoACEbroJK+95D2w2G2I33bTu80mLcytaNGw2G6xWa4m6iahb0um04YAKnufxpje9CSaTCclkEs5z421lZQXRaLTkviW+Yd3d3Ru2w14+xivdR1w8Dvmrz+Efn/99TKU6AAAnT3rw+7//Grg690gul9PaQcnzYbuCPEv1HCPx5kylUuA4TvOI0qOCW15ehtvthsvlwuLiYt3XUxQFp9MJk8mERCLRtPk7UEqIFf+71nsVCoWaip14PI6uri5YLJaKxJ3JZEJHR4cuX7GNgKqqiMfjup6N3ceOYeQHRzC524bvmD4BVV1TsD7wwCDeMnAIOIyaGyfAWpFaj0Dc7rBarfB4PMjlcvB4PIjH45oHHmnPaqTbodY4NUow7wRIkrRjFbKNIBAIQJKk816ttLCwgJWVFXR0dKC/vx/Ly8tai7TeYK5WQJKktkfhNka7wm2jDayRYRslozVajBUTYMULuOf2fxgPPTSAQuJuvGR34/XBG0EB68xOK+2AqqoKk8lUe6fQbl+n4ACA6elpjIyMYGhoCBMTE4a+y/kKRVEQiUQMRyPn83msrKzoXnQR0sIT4qG+WKq+aiQBqhiE3MnlaDzxRB/e975p3HHHlKHvQ7ARirNiVFuYG20nNkoeFt9Lp04NlhBep045NDJs794EnnmmC+GwGaoK9L+ZxfS+0uMqV61xI/sw9sQdoABkbroOhxJrZNnZs3Y891wAhQKDbJbBqVNOzM/z+NnPUrjxxjn4H3gM7zh7H74yacPyb+3Hvlcex4lLD55LKjQ2Foq/X/k5Jv+/dOkNEJ6U0dWVQSrF4dZbZyoqCNwvvQT/8eMAAJnnMX3bbTh14ABoSQIfj0MQBHAcB0mSEIlEWrIIt9vtsNlsFX9HURRsNht4nkcqlYIoijUXviaTCTabDWazGTMzM+js7ITVasXi4mLVzQyC4vazVoef6Bnj3ceOYeSpIzhk6sDf0J8BoEKSmHNjtP7fx+NxDAwMgGVZJBIJzM7ONn3crUYul1tHRuqBoijI5XLI5XJIJBIaeVqrmLfb7aAoap3SphZIuiQpsqp5bumds/SY6Je/V717ipyLrq4uUBSF8fFx7Xc0TWNgYADxeHxL1CKqqiIajepO8iPzk3DpflyTWEIkYsa3vjWEfJ7Gv6pBzHykEwec8+teX/4MkWV5R2/29fb2YmVlBSsrKxAEAR0dHbjooosgiiIsFgtmZ2cbIsOqjVOKomC1Wltx6NsKJNHd6XTWne/PBwiCoCv45XxAoVDA3NwcYrEYgsEgurq6tN/NzMzUFUGQYDWjG0Vmsxler1d7LmyFKq0Nfdi5T4A22mghKIraGCPJ1VV0fOtbhhLNioup4gXc3Gtr3kz2QQu+GP40Olay8Ply63xjKhVjzeziFQoFnD59Grt3796SRMntBkVREA6HDcmdywlKI0QAIXCuvXapJOXxhRe8Fb266hE+5PcnTniRy9FIJk1QFOCf/7kfF12UxH8amajrt1LtM1qV4FeO8oV5I4q4RsjD4ntp796hEsKLZVU88MCgpqqr1ZJZ6bxITicmP/Qh7TVB5xpZNuRYwFt//E3838R/wWyiG6oKrK7yyGZZFAqAz/1+2H6lgB84b8fHjn4VIz9YU29R1JsMpYGVf7/p226r6FsYAHDIXl35R+aolf37ER8ZAYXSglNRFGQyGWQyGdhEEb7vfQ/xd74TSpPjw2azVSXCisGyLFwuF1RVRT6fh91uRyaTQTqd1tp9TCZTidm0qqqGlF4rKyu46KKLEIlEqhbdG3VvkM8KzVrx0PMfhJICAAocJ2PvXn1K51gshtdeew0WiwV9fX3YvXs3xsfHt41qIJ/PN0SEERSf++Q5pa7b7a5qMB4IBBCJRBr6PIZh4HA4YLfbIUkSJElCPp9HoVCAoii6z2kjJvr1jpemac3jTFEUdHV1YWFhASzLYmBgQCsatwL1ErbLUTw/BRDG3/3dCBIJDopCQVGA73ynD5ddFqurkt0uY7wRDA0NQZIkjdTIZDKYnJyExWKB2+3G8vIy0uk0rFZrywhOp9N53iqoIpEIfD7feU+GsSwLlmXP++9ZjnQ6rSXkOhwOsCyLnp4eZLPZqhvbFosFPT094HkeyWQSy8vLuozwnU4nuru7kc1mEQ6H4fF4zjs15fmENhnWRhvnsBG93PbvfAf9RcSWnmKouJiSnE48t//DmHvNAoZZK+JFkcHl3dP4uPmrSN34awgETVX/nqDZnU9ZljE9PY3BwUEkEoltFVm8mSAeO0bHSqNqkVoETiWvrnqET/HvV1bMyGYZKApA04DZLOPUKQdumax9rNU+g4vHsfdzn9PUQRsVANGoIq6R+PiV/fvhfuklrOzfj33BNwgvllXx9NPd61omq7Vk6rn+pGAfEkUMTz+IqMOEP1b/EAAFVQWSSRYvveQGTbuxePHvw8vlsHTgBpzpS2Pp0hugPmnMWB3Q37JVS/lXXGQWk3uV4P2Xf8HuI0egtiB9L5PJrGuPrAXi3Tc4OIjZ2dmWq0FEUcTevXvx8ssvV/xurVaMFUNyOoHfvREfObGMp5+mUewZphf5fB4Mw2B8fBz9/f3o6+vD1NRUS4+zEZDU3WbaWcrPvSRJCIfD8Hq9mocj8IYXktlsbrpVkKIoTY1drKRZXV3VpSjWa6JfjHr3gqIoGB8f17yy+vv7IYoiOjs7kU6nt8w0P5fLNa2acLnyUFVAUQCKAkwmRfemwE5Ef38/WJbF2NjYunsjm82WdDrY7XYUCgVDZGMlWK1WWCyWpt5jOyMajcLv95cEopyPCAaDSCQS5/V3rAeiBiOkVfl8zzAMBgcHYTKZEI/HMTU1he7ubgwMDEBRFCwsLCCZTJbcezzPQxAEWK1W2Gw2zM/Pa4QjTdPwer0X9DnfzmiTYW20gbWFq9GWNz2YHx1FLpdb1/JYqxgqLi7LC3+iDhp9+au46tEv4MwliZLEvWrqAyNGqlWP69z5uZB3N0RRbGhB2WiyXS0Cp5JXVzW1WKX3AwC3exk//WkALKtCVSkEAjnM/+fax1rtmLqPHYP/+HGsXHVVwwl+zZ6TWmgkPt7//PPwHz+O6OWXYzoY1AivBx6o3jJZCbWuP1G5jb78OEYePYKxO+7AQ1d+Bt988X34E/xPUADuV34LYfghimv33vS0gPe9bwaBPWuJm/XUW9XQTGptI0qnZhMei6EoClKpFBwOh+6/oWkaDMNsSLvCwsICLr74YnR1dWFpaQmyLNdsQ60E0kra6I59MSEbCgl44QWv7vFACH5VVbGysoLe3t6GjqHVSKVSTRcQlc69LMsVVc6CIOD06dPI5XIb0j7HsqyutUY1E/1qQRfzo6NgOzrqvi8hSci90NnZibm5uQ3xS9UDVVUNW0mUg4vHcY/4eZzt+x28stgHjpNxkXcOoy9/FZlLrqs5P+1ElZPNZoMgCBgbG9OlbCMeikbaUMthtVpht9sb+tudgkKhgHQ6rd0T5yO6urpgNpsRCoW2+lC2Baanp3HxxRcjEAggFouBpmmYzWa43Wteja+++qr2WrJZ0NnZie7ubtA0DUVRkM/nwXEcaJrWVMBnz54t2TS/UIjWnYo2GdZGG+ewEcow0WbTis16xVAlM/Pywl+WgauvDiNzyXU448yve69KhBvLslXbQYxgYGBA80LZaqiqqplXk5YPYspN2p54nm8pcdfMor1R0qGa+quY9CgudOsRPuW//8AHpvHKKy4sL1tgsRRw6pQLl13WBanGsVb7jHJFYyW0olWs/PMZBrqKfr1G/8UoVoYVo9wjrF47WrXrHwoJOPoNB0bnH8Y/+G8Hbl3zD/vzX1yHg9QR/Kn6PwEAWdqCz6mf0UhxAChfTxWPhY1sySNoROnUDPlWCZlMRvN30gO3262ZZrcaiqIgnU6jp6cHsiwjmUzCX5ZqV+27k9Y6YrCrqmpT5EQj6sniolqSpG2x6UHOabMwMu5ISy+wRozZ7faWEiYmk2ndM5SLxxF84gmoAGZvukm7Zw8cmF/XGlkt6IJhGGQvvrju55O2H5ZlsbKyYsgXbSNAWkmbQfexYxh59AjuuxX4VtdvAVDxgYUvrG0YOvNVrz0JENpp6Onp0a0wJCCEWCaTWadoqQWapuF0Oi8Y8+/V1VUEg8GtPowNQVdXFxwOByYnJ9uphuegKAomJyfR09MDn88HmqZRKBSQz+ereiQvLi5icXERJpMJZrMZJpMJuVyuZpiWoiiYnZ1FMBiEJEm6Q7Ta2By0ybA22sBaMbIR3hHFk12tBXm1pLpqxEO196pEuNUzC9YLjuMQi8Wafp9moKoqcrkckslk1Yd5Pp9HJpPRDI1tNltLipniFM7NQjmBA6BmkVuP8Cn//V//9SVYXhYAUMhmObzwgge/+qtLDZFKuo2+KxAodrsdDMMgHo+DjcVqEjnFn88wwHe+049YjIPLJeGee17HkGOh6t8bNfovV4YR1PMI04u5OQtG5x/G3Wf/AgBw7F0fxdXOMN785gi+9uqHIWCNCPjlm34d7MsKCoW1+zgQWPMKJAR6IJCDx5PTroeRtkw9hFml1zaq8ipOn/Q//3xThB2ZD/QWajabrW76azNYWFjArl27tNTY/Ac+gGmzGSs33LDutTRNw2QywWKxwGw2l8zRVqtV83RpZM5pVD1JUCgUtoViRu/Gy0aRv5lMBqIowuPx1ExpNAKe59clTpK0XABQzoVPVEO1oIvkb/wGzHU+2+Vyobu7G9FodMPST42iFZYL5BxkRq/De5xrip5MvPKGYTFMJtO2IH2NgJDtKysrhv+WmN/zPI9MJoNsNlt1fmFZFoIgwGKxbIu5YLNAEgY9Hg8ikchWH05LIQgCIpFI0+2y5xuy2SzGxsYAQFN76UE+nzdkqp9KpTAxMYFAIACbzQZZljdsc64NY2iTYW20gY0jw/Ti1ClHxbYro2qWckKCZdmWeTxMT09vqTpMURTE43Hdi2dVVbVjdbvdTbeKbtUCopjAIW2QQ455XHnyCUTOXIfyTUxiwt597BjmHbUJoclJOwBSDFBIJk0YG7Pj6qtrkzuNpkcWF3DEzNlqtWq786IookMHkUM+/5vfHMTrrzvAMCoWFy149tkOXGN+oGXeTOR4T1x6EBNl6rNaHmF60dOTxdHu2wEAx7pvx4GeNTXQWqrnAB79+afw9r1j+DvH5/GNfXfi6V/sRmdnFjfdNIcf/SiARx4ZwNq0ReHSS2PwenM4dGgKnA6iSlOUiCJknq9JJFQi1xpVeVVKn2zmOuXzed1kmNls3tACJ5/PI5fLwev1rilufD4kP/5xOAE4VFV7xlAUVbfANJvN8Pv9mlLJyE5+Iy3B21EhU23OLSe/jKgUjRJnJDDF4/G0xG6ApmkIglCieJsfHQUjilBRn1wuv+8kpxOhQ4fg9/tr/p0gCOju7sbMzMyGEsJG0Qp7ikpzkZ75SRCEpj97MyEIApxOZ0kKaCNgGAZ2ux12ux2yLGvqejIvtaqbYKdidXUVXq/3vCPDlpeX0dvbi2g02laGVcFG14G5XA6hUAg0TaOnpwdms3lDLHraMIY2GdZGG9g4zzC9/eG12q4aJR4oioLL5WrZzmcmk8Hy8jL6+/tx5syZTSUPZVlGJBJp6AFOihmXy9UUMWhkfFRqeW0FSJG7/8V/wocm/i9efG0e4evfv+51eovDwcEkzpxxYY0QUwGo+Kd/GgRACJnmQdM0bDbb2nix2RC7+244WBYcx60bm4IgGFIcRaNrag2WVSHLFKJRDvN3NudLdfRod5FPD/Dc/g/joYcG4JQi6Jx7DMu/tR+BPc0XxcDavX3gQ8Dc3M040JMouc/vuGMKd9wxhf5zrXYfOgy8/c/XruWJE148/PAAcrk3HuGzswJ8vtw5FVD9QpCcH1oU646VRlRg1UiH4vTJ6OWXr3tPo0mhRuYElmU3PN58cXERfX19WFlZKZkjG2nJIkoOq9WKQqGAbDari8hopCW4eHea47htsVtd7dqWz2/zo6OIxU34sfdmeEJ8zXbhRtp7VVVFNBqFz+cDRVHI5XJaOiRQaryvR0Vjs9mQzWa1v5ecTkzUCZ+oBT2tnD09PQiHw9uKCAOM3b+NpAhXA2lx2kkIBoNYWlpq6cYcwzAXNPFVCdFoFB0dHTCbzeeViiqZTGqBGbOzs1t9OBc0SF3S19fXJsO2AdpkWBsXPCiKgqIoGzIhcRynS0ZrpO1K7862y+VqWWsHwerqKqxWKwYGBqr207capBBpdicrFouBYZiGd/f1tiudOOHF5z9/CWSZwtNPq/j0p19riBCrdJ1Jkev/Ug6ocfr1khf33/9z3HPPm3HmjBOACo6jIEkU/uVfgnj725dbksRls9lK0tRqwWQygQ4EdBWpXDyOTxf+L84Kv4sVNQCbTcL+/eESRYBRFciP/tkCy1e/hwn2Thw/PgIA8HhyoCjg5vi38P6zf41/O/opqHtu1PV99KAe2V3pWq4pSdfIS6LsW1nhsbLC606SJOeJi8ehnFOG1XutERQrwE7de++68y85HOvesxGvKz2kjd/vh9frRS6X2/BW53Q6jUKhAJfL1VJlAcuysFqtuskMo5somUwGNpsNFEUhGAw2TZrIsryONGIYRiONuHgc7scfR/TgQcjnzIorvUcllN8TE4kuPBT7I1C/ANQX3xg3lYivRtt7FUXB6upqxU0gLh6H99w8Q59rgan1nKFpGm63G+Fw8xslFoul7iaPy+UCwzBb7g9WCXpJ10ZThKuhq6vLUIvTVsPlcgFAS8ZMG7VBEmw7OzubTpXdbgiFQhgZGTnviL6diEwmoynbyXNFPacgJz7IbWwOLpxG8DbaKAJN0+A4Tos+p2l6Q3wRjJiO7tsXxt2/8UvcMvkP4MrSxLh4HP2PPKIV9yNHjqD72LGK70MifDfK8DQUCoHjOHToSK5qBZLJZMuIymg02rCiTe+D6YUXvEilWCgKhUSCwxNP9CAUMt6OUes6f9XycXxl92fxl/HfqfjehLwoJyCKxxH59/fe9gf47MeeB8NQkCQaAIVYjMO3vjVg+JjLQXxH9IKiKDidTl1qxu5jx3D9U/fh7/f9H7zrXbP49Kdfx759YYRCAr75zUH8f//fCOSvPlfzXilHzw+O4S8Lf4jDzNdAUWtJbkOOBdwy+Q942nIAX9n9WcTedlXJOdxoVLqWe/cmYLGUjmNVBTiuYLhArDZWynHihBf/63/twV/+5R6cOOFdN5aKEQoJ+BfvIcxcvh/+48dLzn+tcV3sdUVRa/+uh3pjZXh4GG63GwsLC023F+nFyspK3ba1RkBaizcCiqIgl8vB6XSCYZiG08ZyuRzC4TCWl5cRj8e1VvVsNovc3BycX/4yImfOwPztb6Pz//wfuB9/3PBnlI/ZSuOGjMHjt36yhPjSO94rodqzo3hMk+8fDodrPrdMJpOWWNYoeJ6vO1+azWZ0dXVhcXGxqc/aKOhVrjcyN1TDwMAAPB5Pw3+/FXC5XFvu2XohIRwO697E20koFApIJpPo6enZcX555yMmJyexsLCA5eVlRKNRiKKotdJvRJpxG5XRPtNt7GiQyaKSaoimac0DgaIorU2FoijN20WSJGSzWYiiuCFtfxzHgWVZ3aqmai0cxT+vtbO9EelX5VAUBdPT0xgaGkIqlWpJ2lc1kKjrVoGkkzUSEa534eByrRVAuRyNQoHC6iqPhx4awN69MSwvm3W3Tla7znNzFiTNHvz4rXdhcdKKH/7Qguuvr216T1A+jvZ+7nPwHz+ODx0G/mXPxXj5ZVIg0HjhBT9OnPA23ObZaJsuwzDweDx1d8DJeWFGr8GHnZMA1kiY+++/GK+/7gAAnBV+F3//rrXX6GmxmXvnKP7oq1Z8U74TKoArr4xi3yuPY+TsEQwOpjDz0Vtx+fOt8SRrxvR7374w7rxzHP/wD7u1VkmaBihKX7KmUZw44cXf/u0eJBIcVBU4edKLR9/6DYw8tf48FCs4XnB/CZ+59YvIjF5XYpwPVJ6/Wu11FQwGQdM0xsbGtJ3WXC6nzf3lbW4khbbZ+ZOoChwOR1OpkJVgtVo3zLMxl8shn8+DpmnwPG/I3FyPp2Px/DMzOopCoYDor/0aBFWtOE/oNTMeciygc/Ix/CB/O1SOh02MQv6rZ/DTntvxA+6PcCgxhaBz49pjK83V+Xweq6urcDgcVYtqnufh8/kQjUYNKxZtNpum5KuF3t5eANi2RArLsroUWo3MDZVgt9thMpngcrm2LUFYCRzHIRqNbvVhXDAgz4mOjo5tqahsBqFQCLt27cJFF12E+fn5lj+j2tCPasnRJpMJu3btanu7bRLaZFgbOxYcx2nqJ1EUtV1YhmFgNpu1wiedTmvkFymCNgsURcFut+texFQjQIp/Xq1lyefztbwtslLxqKoqaJpGOBxGV1dXSz+vHOl0uuVJYel0WlcRUQ69/m/XXruEl192YWHBgnyexqWXxjE7K+DrXx+GxSKXpIXWQrXrTIqCyUkrJibWDPAfesiiq22k2K+JEGGpYBAr+/cj92NCAKydl3ye1oIcGkEzsfUmkwmCINT0d6p0fubmLIjFODCMCpZVsaIG8I+ee3B9YklXi83b35fFUcuvo+s/aFzZNY/LLoth3rF2ztjRaxB0ZrR/N+pJRqDXu6gaiacoFHp7s5iZESBJNDhORj7P4LnnOlrSRlSMU6cckCQaNL3WlimKNO6LH4b9VgmZ0etKXluaZOjBscvWEjKJ91mt7xsMZnDnjb9Ex9GnsXTjDQgE67c015rzBEHA4uIiZFlGJpNBKpWqSK4QE+lsNot4PA6r1dp0Cm0kEkEgEGh5oWGkdaIR/zWTyQSGYdDf34/x8fF1i3FVVZHP57VnrpGI+GrPsew5g/ry862XKCkhrG+/FX0Pfw/vOHsfbLYCHvD/tuE0TaMon4uKn1kJrBGF1TZgOI6D3+9HOp1GOp2uS/7xPA+73a5bNTAzM4PBwUEMDg4iFAptu+JKr5VEIz54xaBpGk6nEzzPI5lMQlXVHaW2oihq09OsL3SsrKygq6vrvCPDAGBsbAxutxs9PT3ac7KN7YO2j9jmok2GtbGjkUqlkM1mS0yGKYrC9PT0hhsl6wXP87p32SsV+HrIILfb3VIiTFXVmsWjoihIJBJIJBKgKAoWiwU2m62lRqyqqkIURQQbMDyuBnIuM7ffDraz09jfGli0//Zvn8bJky6cOOGDKDKIRk3gOGVdWihgvGAlRcEPf9gBgMLgYArLy7yugo+Mr6FvfAP+48eR7u6GLRSC//nnsbDwm3gjWRIoFGiwbOOeBc2o8IA3TKYrFdrV7omenixcLgmLixbIMgWbTUIgkMMPf9iBTIbVda4uuyyGU6dcEEUWDz00gGuvtUDu+wR6ElkEnZmGUxTLoce7qJpPTigk4Gc/8yKR4M7df2tjSxDkcyTU+u/YjPn03r0J/PTJZbyv8C38o/phJCgvZsUO/PfYetVNNQWH3u87/Ph38PZnv4yxQBiTe+qbitcywZYkCaqq1m1ZK0c6nUYmk9GUvWazGWaz2RCBvry8DK/XW5fUNQq9BXEjHksMw6CzsxMLCwuw2WwYHh7G5OSkFv+ey+WQTCZbTqhIkoRIJAKv11tyjk0mk645l4wpQlgvHbgBX5m04QfO20vGYLV5o5XG7MB6ojuVStVMdqYoSvNWlCQJ+Xxe81ojmwocx+k26C+GJEkYHx9Hd3c3RkZGIMsyVldXt433FM/zutXfjYQJMQwDQRAgCELJuVtZWUFnZyfi8fiO8OYh3rZtbB4SiQS6u7s3ROG7HRCNRpFOpzE4OAiapjE/P7/Vh9TGOdjt9m23cXE+o02GtbFjUSgUYLFYEAqFkEwmMTQ0hJWVFcTj8W23aHA6nZr6QC/Iwp0WRex68EEA68kgmqbhcrlamookyzKi0ajuYyXEWTabhcvlaplXGSkGGjU8rgRSpEyZTEh94hOG/tZsNhtetF9xRQxzcxbs2RPDww8PrEsLbdQUOBjM4Prrl/DQQ5a6bSOVki3J0n/lzW9GprcXK/v3Y8/LMfz0pwEUE2Lf/34vLroo2bA6LJvNNqTCA9aKGIfDgXgFT6pqqqpgMIN77nkdzz7bgWiUw65dKZw65UImw2BiwgYAEIRCzRabYmXT5KQVjz7ah0Ag13K1FSHVQiEBc69VLsRLVVa85pPzwx92gKKAwcEUxsYc2LUrAY5TkE6zFcdDs+bT+/aF8db938D1T92HQEcW3+r+Lezdm6hIulVTcNQjEZdfzUP++x9hKb9WsCYS1cl9MjeG3/vemgQ8IQIaWVQSBVQ+n0cmkwFN0zCbzSgUCpBlGeq51j72XDIqz/PrElKTyST8fn9LTZj1zstzcxZkMgw4ToUkUeuuUyViSFEUnD59GsCaZ053dzd27dqFdDqNU6dOIZlMNnXstdSQkiQhmUzC4XBoP7NYLLqM/MvHVmCPCaH/9m5cPiehp+eNsV7p81tlzF58Pis9s+LxuKa6qwaKojQf01ZClmWEQiFQFAWHw4HOzk74fD4sLi5WnF83ExzHgeO4lishnE6nRmZXev5EIhH4fD74/X4sLy+39LM3Am0ybGtASNPzkQwD1tq5x8fHsXv3bkiS1JKwqjaah9vtbitBNxFtMqyNHQviA0bImFdeeWWrD6kqaJqGx+NBNBrVnWBEFu7jd9yBM4cPryODLBYL7HZ7S9VYhUIB4XB43aJLjzqNpD46nU5Dpum1jgXQl2Snd2efnMPV0VE4qr6qMkghY+QBVbyT7ffn1pFSlcgOvYWYnraREye8uP/+i0BRKGnPnL3pJig8D0YU4f/e9xC9/HL82Z8FtWRJhgFMJgWRCIcHHhhEZ2djiglZllEoFBpWLQqCUNE3rhZBGgxm8MEPrnmIvfCC9xxptPb3/f2puv5qxcqmVIqDzVbQdX0aaeetV4iXq6wYBnjooQGN3OvszMJslsFxCgRBxoED85BlrBsPzYwzAuaj1+BMbxqdl+6D78l8TRJWr4Kj+Jx1HH0O7zh7Hx677Lfxld2fRfyS63AFahuWhwQB8bvvXv++HIfOzk689NJLLVvYK4qyzqurmDBLp9PgOA52u13bnJifn8fFF1+sW+GkB/XmH3JOXwkcwsTERdrYYpjS812JGCpXyMzPz2N1dRWrq6st8W6st7GRTqdhsVi0+YJlWd2q6vL7b8ixgGueP4b5S0YhwVn181txbwDribbyZ5aqqkilUnC2oNW/Uaiqing8jkQiAZfLhe7ubni9XkxNTW0Z0UKsJFqZvEqUYPUwMzODoaEhJBIJQ/54W4E2GbY1iEQi8Pv98Hg8LR2j2wmFQgFTU1MIBoPw+/2QJAkLCwtIpVKgKAp79+7FwsLCtlGTnu/gOA5Wq3VD/ZjbKEWbDGtjR4KYHYdCoR2zQCCEWDqdRiqVqivNL/dXoWkapnMtOxaLpeUtidlsFolEouJx6fU3Atak5R6Pp+nF5UZErhNirRFyhrSyGNlJLy7Q9u3DOoVVs6bA9UiHU6ccoCisa8/UzkM8DpnntbH2B3/wGu6//yIsvFzAHdlv4Gu4C2NjHnzuc3tw772vai16RlqKJElqqoXXbrcjn8+XKAdqEaTFx1d8fgVB1hU0UEwyMgzw7LMdJWRUNYN6I/cIQb1CvJzwJK8vJvduuWWmIgFW7Tw0aj5NznkAwCF7fe+eauRgNULmxIGDa61t3tsR5zw4NDIFoPJ7k/Gafe97UT4L2u12BINB/OIXv2hqDmqE3CTtflarFXa7HYqiIJPJwOfztawFpd68SM7pzDutGBq6FBwnQ5IYyHL9IJZyHypVVbG0tNQyokDPxkY6nYbL5dL+7XA4kMvldH9voDQcBHjjfqz0+a0yZtejYM5kMhsecKMHZOMqkUigp6dHM9LeKpWY2Wyu2k5s9D5kGEZ3a74oiohEIujr69NCNrYr2p5hWwNVVbGwsICurq7zlgwD1lT8Z86cAU3T8Pv96OvrgyzL2tqt7WG1OaAoCt3d3S3bPGtDH9pkWBs7DizLgmEYTE5ObvvdvHIQQoUs/LLZbNUkTLazE6lPfALecw+jjYpBJmkmZCFaafFZvNCvtzhVVRVzc3O46qqrEA6HmzKo1bMQbtXOvh5YLBaIoohcLqfr9fUIkmZNgeth794Ennmma117JkF5cbjWZngai7/37/ij2J+AplX8LX4fKytmrUXPaEsROVekpaxa2wpQqrQhbbJA5bTYSqhEjJLzO+RYwL7nH8e8o35RVUwydnaukVA2MQrbA8/gBz234ydcx7rv3kg7LynEI2dyeNfsN4G3/GrNYwGgi9yrdB6Kjel7HFl0P9J4KIUe5Vf52K/U9l18zgLOyq1tlaARcz7fut91dHRgcnKy6cKlEXKTIJ1Oo1AowO12Y35+Hrt27cLS0lJLitl6zwFyTpcuvQHCkwVQFMBxa63B85fUDmIp32AhScvFaHWgSTlEUdRaUMkxOZ3Ous+R4rHUfewY/MePY+Wqq+rej83MweXnQs84yeVyVb3DNhuyLGNmZgZOpxPd3d1gWXbL1B8OhwOyLK97tpL70P3SSzh17701xxzZcDRCNi4uLsJqtaKvrw9TU1ONHv6Ggjwz22TY1iAej8Pv96Ozs/O8N5pXFAVLS0tYWlqC3++HyWSC3W7fsPrjQoXJZNK8rnmeRzabhdlsBs/zKBQKumuMNlqDNhnWxo4Dx3FYXFzccURYMWia1qLRFUWBLMslZrk0TW/Kw4e0TRS3/1QqAosX+npS4fL5PGZnZ7F79250dHRoPjRGwDCMroK0kZ39RlV1FEXB5XJhdXVV18JUD0HSiCmwXuzbF8Y995xe155ZjPKCLhjMYOL26/CHR/4KX5XvggIKosiCYRojHkVRLLlXKYqC2WyG1WrVvHFUVdWdplYLlY7v6qvDCAYz6H/k8YbIDXJ9qL99smZCXSPG+sFgBtdeuwTL/f+C31n4U3zl0c9iObAf+155vCLZoLdwX/OLYjVV0NycBbfPPICRHxzBmb408Ap0F5iNonzsV2r7Lj5nRhWHfCqFjqeeQvTgQchu9xs/53msrKy0/PiNIpfLIZFIwOl0Ip/Pw+PxtOS46qUI1lLwSag9RotJBFVVK3qENUMS6gEhxIt9MC0Wi/asqobisVSuqgZqk3iNzsHyV5/DyFNHEJq1Ar97o66/kSRp25BhBPF4HDabDX6/H8lkcktUCRRFwe12r1uPzI+Owv3SS/AfP47uY8eqjjmWZeF2u3WnbBZjamoKIyMjGB4exvj4eMPfYaMwMDCw5d5uFzoWFhbQ19eH5eXlba0gbCXI86qzsxN+v79q50gb+sHzPDo6OjQLEGK9YrFYtNCpNjYfbTKsjR0FQhKVe7fsZNA0vWVtE0SdVox6RaDeIjEUCmFgYKBh4onjON1kktGd/Wba9miahtfrRSQSqatYalXyYDPYty9c0wC/UnH79vdl8Vdn70DyOTfsZgmKAjzwwCD2719tuqWIpISKogie5yEIAhKJRNPeTlw8jtGXH8fJ3MexvOxZd3zNkhuVEuq4eBzBJ56ACmD2ppvWFdl6VDSyDPy/i96Hzk4RP3Dejo8d/SpGflBbTVg/FRCYmLCV+EWVf389BWYzKB/7lQgKgkZMzIP/9m/o/MIXAACrd90FABgcHEQ8Hm/a6L3S8ddDpWstLSzA+cgjWPnwh9F9+eVYXV1tupgwYq5ulOTJZDKwWCzaM7ZS0dfIfWSU6CwUCutCYQRBAMMwiMVidYvRSteu1STeiRNefPsXv4NbrX588/k78etH4zhwoH4r7HY1p47H42BZFrt27YKiKMjn8wiHw5tKwpDNJp7nkUgk1kKHnE6cuvde7d6q9DdWq7XhoBZgjWzKZDIwmUwYGhrCxMREs1+lJaBpGsPDw1BVtZ30t8VIp9PIZrPo6elBKBTa6sPZVCwuLmLXrl0YGRnBxMREu2WyAZhMJvj9fjgcDkiS1NKE6TaaR5sMa2PboDiJS1VVKIoCVVW1/wFrE8rCwkJbQtoCyLJcsWisVQQaaZGRZRknT55sOF2SpmnA56t4LJXUTEaKvmbTNxmGgc/nQzKZ3PE7OdWK20svjeP1113I5SiEwzzOnnXh7FknLr88jFtuCbWkrVNeWoL92DEkR0eBJtVJ3ceOYeTRI/jMrcCPh27G2yYeQ8ZxnWae3SwxWSmhrvuRYxg+1/I3texF6PZbS86JXmXj93M9+Bx+H3xOxtLBG3CmL91UeqosA0NDSS1JUJbXf/9aBWYrQO7Rlf374X/+ecyPjlY9B40oDlfe8x7wPI/owYPgeR69vb1gGAZnz57diK9Td+6rdK2DTzyB4IMPYimfh3zffXC5XIhGo00dh8lk0oJjWg1JkiBJEkwmU1XltdH7qBGis5rq1mw2w+/3I51OI5PJGFJotDKVGFjzY5RlCrJMISczeOKJIC67LFb3uxm5bqqqQpIk5HI5SJKkpZjSNA2GYWAymcDzfEv8Q1OplJbcabFYYLPZ0NXVhc7OToRCoU0t3nieh9lsRi6XQzabRZ6mS8YcRVFagqvFYml6M5FhGCwvLyOdTmNwcBC7d+/G+Pj4liqAWJbF8PAwRFHEzMxMW5GzDbCwsIDh4WGwLLttSe2NwtjYGAYHBzE4OIhoNNoSlfOFApqmMTIyglwu1ybBtinaZFgb2wJk4ZNMJrVFHoncZlm2pG2wo6MDPp8Ps7OzO7pVcquRTqcNL7CM7q7n8/mGyTBgTQ1QaWe6mV1+Mq6aBYmpZxhGd+y2UYXEZqBacXvFFVGcOOHFCy/4AJAddwovveTFm94Uw9VXN+8t00q1BilyM6PX4b3HHsLIo0cwbk5oAQHVyFtyTYYcC1XbEwnKSdcTlx7E+FUmTE9b8cjCR5H7qgsf/eiY9hq9BTgRNFAUkLO7mj4XPT1ZCIK8Fp6gRjD68leRueQ6SE5nCanTyOfoJcSLvX7KjcwrHa9RxaHsdmP1rrtgtVrR39+PSCSC5eVlQy1eRu7HemO10rUms2tBlhEOh+H3+5smwyiKgiAIG0bCJxIJLbSiFTBKdHLxOHqeeAKZ228vaX8loGkadrsdNptN8xfUQ4y1WqW7d28Cu777FP5U/CwUE4Xvu+/WReLqUS+pqqqthwqFQsk9RwHafyecTiQSiZYnS2ezWWSzWaysrMDn82FgYADJZHJTFTEURYHneW39QDZISYp4K20k8vk8BEFAMpnExMQEgsEgRkZGEAqFtmyza3h4GMlksq0I20bI5XJIpVLo7OzE7OzsVh/OpmN6ehrDw8Po6OhAJBJpe9jphKqqyGQyWx6c0kZ1tMmwNrYcHMdBlmVMT0/XfR0x4A4GgxdM3/5GgKRHGsWJSw9i5p1WLF16AwI6Xt/s7pnFYkEqlVr30G1ml19v0lQ9kHY/veexEYUEAcdxmy5NDwYzOHx4DM8/7y37DYWf/9yDO+6YavozWqnWqOQZRItiTQKj+Jp0Tj6GkbO1ibnionQi0YWHntyD2eR/wmTcBh+Xg7xK4eRJl3Zd9RTgc3MW2GwFDA2lWhYAUdw6PPryV3HVo1/AGWce07fdpouAJMVmpTlWL4FJrsHK/v2IXn55y1udi58Fi4uLmmF+pWOuROAZvR/rjdVK13r2ppug8Dwi730vbOfIMJvNpilwGoXNZisp0ltpak8SMfWiHqFolOjsPnYM/UeOYNFs1tpfK4F4D5rNZthsNs3sP5/Pb4qKZt++MH70obfhfz3yP/F88GZ4vTldJG49TytFURCPx0s2+orvOQDr7j/y3Z1OZ8v9yFZXV5FIJNDb24tLLrkE6XQaMzMzLf0MPSB+qhuBdDqtrQtUVcXMzAy8Xi/6+/uRzWYxPz+/qd0Ifr8fiqK0ibBtiHA4jGAwuNWHsSVQFAVnz57Frl274PV6sby8vNWHtCOgqipkWW6HEGxjtMmwNrYUDMOA4ziMjY3VfS1p4bBarZqnRRuNQZIkw2RiKCTgoSf3gKLeBPXJNXPmVraEVAJFUXA6neuKs0Z3+Un7RbOQJAmxWMwQ2ddo6qXFYoHT6dTaWjdTDRkMZjAyksCZMy68oQ5T0dHRnGdfs+okve8NAMo5ZVglFF+TH+Rvx+BgCuzoNVXfu7go/UnfJ0BRgN2+ltgnSRTWajVjCx6jZIFe4oOo2DKXXIczzvw6MqcWOaWqKrxeLzKZzDpZf62/J8WqoiiQ3W7M/eZvolAoYFpH8WC01bmnpwcdHR2IRqMl80OlBWclAq/W/XjihHdd6EQjcw75G4ZhYAMQi8UQCASqkmFk0UwUMMRPsvw7lc+rtQjKjVSj6iEUjRCdXDwORhQxf/fdiB88qPs4iFpOEIQSiwVyDovTkluJt78vi9BVv4Zr59Lo6Vlt2q+SCochfPvbiNxwQ0nbeKV7rvz+U1VV81OzWq1Gv0pN5PN5TExMQBAEDA4OtvS9twOi0Sj8fn/Jz4hfWiAQwPDwMAqFArLZLNLpNHK5HGRZLrk3c7lcy1rnnE7nlqV6tlEb6XRa86nb6RYZjSIWi8HtdrfJMJ0g46XdIrl90SbD2tgy0DQNs9mMUChkSPXicrku2IdQq2Bk0UaKqdVVc0NkTrMwm82w2+1Nm2JzHAdnC1LzMplMQ6bCjbSC8TwPp9MJiqK0tCwSP5/P57XCeSP9K+6//+e4554348wZBwAKNlsBr73mxokT3nXG/EZb6IDWJ9KVv/f86GjFY1pnuM/xmLn9VgSd+tRBPYm168lxMmy2AjyePFyuPK64orQNrtI5Kf5ZMAhce+2SRr4Ybderd84lpxPP7f8w5l4jZIS+c06UJoIgaEEbqqpWJIXMZjMEQYDZbC4hblRVxcrKSsV2imbUTGazGYFAAJOTk+uUmZVaESqRCdXuxxMnvLj//otAUcAzz3ThnntOrxvnRgkm4vW0uLiISy65BDzPa6Q2aaEgqqZykOekIAiaeX75RkY1grIZNSpBreukl+DXS3R2H1vz4Fv4nd+p2CKpB5UURA6HAzRNN63IqwQjJC5FUbDZbBXvB1VVYXnoIQx/+ctQFKXkHiu/52rdv4lEAjRNb0hi5flazBUKBaiqWnJfkp/Pz89jcXFRa811u90lhCYhphmG0TzeVlZWmgoeYFn2vD3X5wNSqdQFXYdEIhEEAgEtCbGN2ij2vW5je6JNhrWxJSC+TfPz84YXqIIgtM0bm4TeB1hxMZVMsue8jeqTOaSAitx0E+Atb7MzDpvNBgANE2Icx8Hj8TTds98oEQY01gpGzLKLwTCMpoIA1nYq9XqWNYr77/85HnhgEM8+2wWvN4e5OQHf/nY/AJQQBUZb6DbCvL38vauRR4woYvjRB/GZW4Fjl31U1zUpLkqDzjeu54ED85BlVHyPSuek+GfP7f8wnn22AxQFPPusBf3W2t5l9b5fOfQSIuWkByFmCInscDhAURR8Ph9mZmY00qE4+KQYiqLUVDE2Q4iSe7nS+1dS3lQi8Krdj6dOOda81rw5hMNmnDrlKBnjjRJMRKmUSqXg9/sxMzODbDaLZDJZU6WrKIrm4WQ2m7XrUO/7AY2rUYtR6zo1QvDXAhnT2RtvRCsb4iiKgt1uh9lsRjwe3zLz646ODlx00UVQFEUzrE+n05AkCalUCuHrr4dcKDQ9L8bjcZhMppa3FZpMpvPWnkKSJFgslopzCmldrffsN5lMcDgc6OrqQkdHB6amphrqYGAYpt35sI2RTCbXKQkvJCiKAlmWNRuTNuojnU7DZDJpxHsb2wttMqyNTYfZbIaiKBgfH2/ogc9x3AW7I7PZKC6mVlackCQKJlMBN9ywVLOoIgXUDM8j8bGPteRYbDYbOI5DPB43tBtls9mail0nkCSp6Zj5jUi9bMT7rRHs3ZvAM890YW5OQCzGARBw//0XlShn9JJcrTSzrmSAX/ze86OjoEURjChqhM/IkSMYu+MOnDl8GJnR63C1s7GWFD3Xs1aL0/zoKJ79lw6MjdkwOJgGy6roOPo0Rn6gnySqd87JPczzMkIhASdPuisecznpUX6PkZYzYp5brShWVVUr8mst+holRH0+Hzo6OpDP5+H3+9e1ahAvMT2ER/n14+JxfCRyP07Kv4Nw2AdVXRv3xWiUYCLzz8LCAnbt2tVQ614ul8Pq6qpuhWsryKpa10kvwa9XSUfmBafdDsHwkdaHyWSCz+dDPp+HyWRCJBIpWYOQlEKz2ay1xbUKxIPv1Vdfhc1mg8vlgt/vR3d3N7LZLJ5//nmoLZoXVVVFMpmEy+Vq/sCLIAjCeZuil81mYbVamwq4yOfzWF1dRTgc1tor5+bmDG1WBQIB5HK585Z0PB+QTqfR3d291YexpSBKyDb0IZlMoqenR+vkaMSqpo2NQ5sMa2PTwDAMzGYzotEolpaWGppI7Xa71gJAdifaMA69xBAppk6dcuLUKRcUBWAYJ+JxMzo7qxc2WrLfwYMtnWTMZjP8fj+y2SwymUzV9loyRqxWa0t2x4kfy2bCZDLVNVsmbRl60Uxr2r59Ydxzz+lzijABPl8eq6tmvPCCt6avkp5CuNpx1ftbPQb4ktMJhecxcuSIliwJQNc5aNZvqdr3IufpxAkvnnqqB4kEi9lZK4aHk1j6+A0405euShIR0orlOIz/xm/UJRZ7erJIJlm88ooLqgqcfR5wLjyOzG3XlRxTOelRaaFGFC3Dw8OIx+OQJElL9JMkCYVCAdFoVFfB3AghyjAM7HY7XC4XZFmGz+fD6urqumMVBKFuAVrp2nQfO4aRp47gvncB/+i5p8QzjLx++dKD+InaYYhgKvYWkiQJv/zlLxtugzIyFzWiRi1HvetUjxBuREm3kUUWMd4fGRnB/Pw8ksmkptorb/ElRUsrQJKHAWiqMIJcLtey71w8ruUWJkwCgNvtPm+VIJIkaWrrZqGqKpaWlpDNZtHb24uZmRld542maXi93k1N7WzDOAiRcSH7hlEU1W7lNYBoNIpoNAqapuF2uzXSu13Dbg+0ybA2NgWkLXJ2drYp76dMJoNEIoGuri5NIba4uLhp6pjzBfVIFgJSTH3pS7ugKGsPwEIBWFkx11REkALK43K1fJIpNktWFEVbmKiqCpqmwbIsGIZpWXKLqqq6C/xWQk/qpVHvt76HnzSkOioHIQY+//lLMD1thaoCY2MOhEJCVbLqyJFdEEUGPC/j8OExXaok8rf1imi9BvjlBJie7370aDeeeKIXLpcEny/XkN9SvVbAtZY8FSaTglyOQSrFIWd31W0xZVkWqVtuAXQspILBDPbtW4UoMujtzeDXX/92SbokQfF5IQV1/gMfAHy+kvebnZ1FR0cHBEHQ7jWGYZDJZPDzn/98w+4TsogURRFjY2MIBoPgOA42m20d8SUIAtLpdM2FZqVrQ8YJM3oNPuycrPz6w0DukMsQwVTcuplMJltWQOkhtwlZxcXj6H6kNYmTRtCIkm4jUrdUVUU+n0ehUIAsy5iYmNDWIuVed+QYPB4PIpFISwixTCZTdYOjWcVxMYrHdTQYbJmZvsViAc/zdVO/dyrKE1pbgVgshkwmA57nkU6noSiK1lrOsmzJmLPZbOju7kYymTxvCcfzCel0+oL1DSNzWFsZZhyKoiAcDiObzWppte3zuPVok2FtbChYlgXHccjlcpiammq6UJJlWYv1ZlkWgUAAAwMDDbdcbjbIbnOhUNDUDAzDtJzAKQdN05pKiizK9CIYzOCiixI4edILcvk4TtGtiNhIEHPpjUQymdzUWHUAJWbZtaD3Oi6/mof89z/Ct/03Y3K3DcKl+xFo8Nj27Qtj//5l/PCHXQCAs2ft+PKXd+HP/uylda89edKN1193QFUpUJRatUWvUivW3JwFTimCm+PfwmPOD1QsokvawGoY4BtVIZ044cXXvz4MUWSwsqICSDTkt1SvFXDv3gT+9V+DEEUGHKcgEBDrfo7kdGL85pth5XlA50KcpoFo1ARAxbHu23HFm6LIjF5X9fWkoJ7kOKQ/+cmS38myjPn5+ZKfKYqC1dXVmuRTM6pEjuPgcrm0Rbgsy5iamkJHRwd6enpA03SJWqpaCm0xyq9NveMrfn3Q2Vi7cz6fb2nxpMd3jXwvWhSx68EHa752I2CkVZMca+bQIaBFKh1ZlpFKpdYVHeXXwWw2w2q1ljxPiFKnFWmUkiRhdXUVLpcLPM+XHF8r1QHF45TJ51tGhnV0dNT1t9upcLlcMJvN2tqyWeTzeaRSqZrrBpqmIQgCPB4PBgYGwLIswuFw2w93hyCVSsFXtlF0oYD4Xum1I2hjPTKZDMLhMFwu16bXF22sR5sMa2NDYDKZwHEckskkFhcXN2T3hCT9qKqK4eFhzM/Pt3SHtZUoFApIp9MQRbHqYrLYGL2VJBLLsti1a5emnuru7oYoikin07p3IK+9dhmvvOLGyooZHKfg8OFxXcWgXgXadoUkSZu+80dMeFuJjqNP4x1n74PNVsADg7+NaxJLCKDx6PaBgRQoCkilWAAUjh/348EHB3DHHVMlr5uaEhCPmzR119RU5QK3ElnV05NF59xjeP/Zv0ZqNwum593r/q4VbWCVcOqUAxynQFUp5HI0YjFOt99SOalSi3joty7gj/nv4X75biTNHvC8rPtz9I7LEye8ePjhAcgyhXjchLffuYz4gYM1/0YrqH/t1+CW5bqtVolEom5BX4u4qUZE0TQNm80GQRAqbhQsLS0hk8mgt7cXNpsNs7Oz2u/qpdCWX5t6xFKjPncURWnJfs0m4pZDj++a8MgzGHn0CF587104c/hwxcTJyBkRb5t4bF3rbCtg5B4l12DBbkf4Ix9p6nNVVUU6ndZ9znO5HHK5nJbgS57BhFgVBKHpjRGiMna73RohZoQI09O2XTxO1RYVqhaLBRaLBadPn27J+20nsCyLrq4uzM3NNV3YE6P9WsEhxa9NpVLaa0kydBs7A+l0Gp2dnVt9GFsKhmHaZFgTWF5ehtPpbKdybgPs7Eq1jW0JnueRyWQwOTm5KRPlwsICstksuru7IQgCFhYWNvwz9YKYSeshnWRZ1lpoHA5Hy6LR+/r6IIoipqamAKwVmIFAACMjI3jxxRd1vUcwmME995w23Bq0UUq3zYLRdoVmPabMZjNcLpfu86bXDyb2tqvw0xd/DU9bDrQk9e2KK2IAVHgRxkeor+EBfBg//7lHI8PIeUgkTOA4FSyroFCgoar6x0MwmMHyb+3Hvx39FIQD+xGocj6NhhLoAQkLMJlkUJSKm26a1f0ZRlISO44+jQ8s3wf7cAF/rdyL4eFkU9+lEqlE0hE7OkSEw2YsL9dXUhYX1NlsVktzrfhaSdLVpl6LuCk/ZzRNw+l0VmxfK0cymcT4+Dj6+/uxa9cuTExMaEUlCc7QY2C9UQmnVqsVNE2jUCi0XL1cj6ALhQR8afnjGN3txrH47ThwUwJBZwahkIBnn+1AfDyL66b+GQE+gasmvoDjAOJ3H2zpMQL679H50VEIgoCOe+/ViKNGWkgoijJEhBVDFEVIkgSPx1OymdPKjZ1YLAafzweWZXUTIFvpvdbZ2YlEInFekjX9/f1IJpNNJzIXCgVEIhHDRW2hUMDMzAysVivsdvuOXzNdKMjn81BV9YL1Dctms9i9ezempqbabb1NYG5uDv39/W3/tS1Gmwxro6UwmUzI5/ObbgAai8WQSqWwe/duxGKxbeEhpigKotGo4QJIURTEYjHk83k4HI6mFkculwsmkwmvv/56yfsvLi4CgOaJogdGSYdWkXlbhVwup2uHl6CRYoWAoijY7faqCphqIK219Yqey6eewcjqvyN55WVrrYRNkkfBYAbXX7+AkScewd+ofwAAWHrzbwBYOw9f/eouZLMMRJGBIBRAUYAgyLj6amNqtMAeE9Q9N+pq6WyWiCwGCQs4dcpRYqKuB0ZIlaUDN+D+1x34YuqjEGkGJ054EYtxuPrqsKHPJKhExBFiLxw2V0xHrIdkMgmTyVS1bVfvIq4WcVPJvL/cU6cW8vk8xsbG0Nvbi5GREczMzGjHZbVatRTaWpszzSacViIiWZbViEQjc0mrMDdnQdLswfcu/i+YnRVw8uSa2un++y/G66878Kn8/8Gn5T/F1wd+F1/Z/VnEh67DFdg6wkNyOrH4wQ+CVlUtNTSRSEAURYiiiFwuV/UaulwuOJ1OmEwmnDlzpilyQ5ZlRCIReL1ebcOBfH4roKoq4vE4PB6P7jHeaIppsxAE4bz1CvN4POA4DpOTk/VfXANkvOghwqqpYAmh0mpVeBsbhwvZN2xychIjIyMwm81tMqwJZDIZxONxWK3WHWH1c76iTYa10TKQ4qVVvgtGQYxxOY7bcjJMVdWmjXdJMedsom2F47iax0CCDVqVmEVA/DB2EorTw2RZNjyGGjWKtlqtmnrEKEgyWr1Cm5AM7Og1FT21aqHa4v2qqyL48r/dATqr4iHzHfiVmIR//dceRKMcJidtsFhkZLMMfvVXF2GzFQyTSkbQDBFZDfv21SekKhFwtUiV8nMZ2GPC8YO3w/QTK/pMKbz0kgfLyxZMHAfe+ivfAPPRawy1rVUi4sqJPQB44IFBQ9cjHo/D5/OtK9xVVW0JyVPpnImiWFORVg5VVREKhTQPnuXlZayurgJY26Tx+XwQRRHZbHZDPDoqqduKyQ4jc2yriN2enixSKRYvv+wCRQEnTvgAUIjFODCMin/i74CaBZ5WboN3wIRDI1MA1n9eM35vRmAymWA2mxGJRBCJRGCz2eByuTS/OEL+kw0AsglA0iAjkQgmJiawvLzc9HHLsoxYLAaPxwOg9S2uJIVV77xvxHuNoBVJkp2dnYjH4+elKiwQCGB+fr6p70bSXfUqwmoph9PpNDiO2/EbiRcKRFFsmSffTgTpYgmHN2Zdd6FgcXERu3fvbrdLbiHaZFgbLQFJyJmYmNjSm5koCrYa8Xi8pPhpdFGeyWTAcVzDxFI0GoXf769qdEnTNFwuV8tNW5tVtG0mFEVBOp1GJpNpeFEcCglYXTUjmWQB6C9WWJbVlRpZCxaLpS4h0Yzqpdri/dQpBySnE9/t+TiWp6344Q8VOJ0SeF6GLK9de4oCBgYyeM975ta9r957Qg8xsBWqiUYIuErn8oorYnjtNRfGxtaIH58vh9sXH8T1T92HlcjzOHXvvevOT7VzV+k6c/E4bpl8BP/pN0bx/84M4f77LwJFAc8804V77jmtixArFApIpVLrxupG+tw0StBHIhGIooi+vj7YbDatPZx4d1ksFo34FkURqVSqJWRPMRHJsizcbncJGaH3udhKYjcYzOAtbwkjm2UQDGYgigwAFS6XhMVFC5YRwJed/xXvefscrr22+ucUj9vExz6GfD4PURRb+qwn3lzFz41aFgM0TYOmaVAUhZ6eHoiiiPn5+ZJnmZGW5Uog35NLJND70ENVx0czz3fSFl9P3VvLe63a5xenmDYCh8MBs9mMiYmJpt5nO6K3txe5XK7p9khpYQFdjz6q+9rXUw4nEgmYzeYNDx9qo3kQEv5CRSwWQ29v71Yfxo6HoiiYm5tDb2/vlgs5LlRsPWvQxo4HSfSbmpracplnLBaD3+9HLBbbsp3MfD6/bkJrZlGeSCTA83zDyiGgdqojy7JwOBxNLwoJSMG5E5DNZpv2QiHFaybDIho1YdeuJK69dmnTAgbMZvOGqPsIqi3eSfvd6upa+53dvkaEURTAcTLMZhkdHVlccUW04vvquSf0EgNENfHzn3sQiZjQ2Zkx3JJpFI0QcJXOJSlyn322A0891YNUisXDljtwqOsp7D7+HIJPPAGZ50uKLSPzSfFrT2X+ALkcDYZRIcsUTp1y6FaHpVIpcBy3LglPL+qRmuUFfTN+k5lMBmNjY+jr68NFF12E6enpEsKYoihNFWuxWOB6/HEMNEGaAG8QkVarFTabbd2cq9e/qdXE7hVXRPHaa06IIgNVXUsW7elJweUSYbUWsH9/ZQVk8fUg43XhXe+Cx2wGz/NwOBxQFAWyLCOTyTTteeJ2uw3Nh4qiaPN2IpGA1+tFOp0uOc+t8IFLpVIYfOyxmuOj0ee7srwM33e/i9R11yFVdF9VQzWrgmqf30zSMk3T6O7uxtLSUsPvsV1B1jzj4+NNvY+qqnD88z9jl4FrX29jSlEUZLPZC1pxtFNgMpkuaAP5XC7XEvVpG2vPmXw+31aHbRHaZFgbTcNkMmFxcXFbMNqrq6twOp3o7+/H9PT0lhBildopmlmUk1QsowoijuMwPDyMRCJRl6QUBAGFQqHpgoYkcW13qKqqhRU0i7k5CzIZFgsLFogig5decuPaa/UVENV8mIyAKCpIS1irUW3xTtrvXnjBi7NnHYjHTeeUcRR6e1NQFBpvfesq5ubWiNHyIk7PPaGXGAgGM+jqyuBHP+oARQGPPDIAjyePAwfmm/jmtdFI21L5uSSEAzc6iuAHM7j44oTWzjg38imoxy4GLYrrCl0j88n86ChicRN+7L0Z6RUWsZgJPqzio+oDSBeuNfSd4/E4TCaTRvQ0Yv5tz0XwmcC31yUXkoKeEUXIPI+lAwcAv9/Q8RWjUChgYmICe/bsQSAQqNq+z7IssocOYcFsRvbGG+G027XvRdO0FgSSyWSqqqEYhgHP8xAEoSqhs5HtcLVQrCiKRMz41reGIMsUGEbFpz/9WlUytJxgmb7ttnWehkSd5XA4QNN0Q94xRJ2sh7hxuVzgeV4jMlmWBU3TYBgG0Wh03RqkWR844JzB+fXXI5/PV73fiu9HvS2uXDyOPZ/7HPzHj0OWZbz2nvc0fIyV5gOGYZp6vvT09ECSJN2eojsJPT09SCQSTbdLS5KE8A03QFGUlgZvZDKZNhm2A2Cz2bSW7AsRhUIBFEWBpunzso16s0HTdJsI2yK0ybA2moLJZEIul0M0Wln9sRUYHx/H8PAwdu/ejYmJiQ1TzFRCtcSwZhflJNHNiCTbarVCVVXMzs7WfS1FUVprY6MEkc1mM3yMW4VUKtUy01OGAebneaTTLGy2Amw2Sbeag9ehBtADjuPgdDoRj8db8n56QXy1QiEBJ0+6sPp6HvteeQLPWG5BKNuBZ5/tQCCQq6jq0nNPGCEGpqasYBgVdnsBySSLF190bygZVqttSS/KCYdinzIJa+eHi8ehnFOGERiZTyYSXTi6/HGM/vJhzIhDsNsL+GThCP5H+r/jiz/773iAvVO3f1i5aqH8Xq/WrlVMar7tpw/jqh99AWec+ZLvsLJ/P9wvvQRKFDHy4IOgaRri7t26vmM1kJbIubn1bbrFkN1uhD/yETAAqjWkOxwOOBwOyLIMWZa1FhlCyNSD3h30VoyrYnDxOK55/hHMj47i/3xjH1IpFmazgmyWwQsveKte90oES7V2fRIAYjKZEI/HDS3oSStePQQCAQQCASSTSeTzeWQyGUiSpP2v1W2bxcjZ7TXvN3I/Gmlx7T52DP7jxxH7z/8Zife9D5yiNLxWqTQflCcTOhwOdHR0gGEYzbQ5mUxWLGLtdjtsNhtOnz7d0PFsZ7AsC6vVirGxsabfK5fLtYRwLQfxv22rbrYvBEEAwzCIxWJbfShbCmJNs9VdQecDGIa5oJWGW4k2GdZGwyBmtltlmF8L4+PjCAaD6O/vx8TExKbtWmyEMTMArQAz0kaSSCTQ1dUFl8ul64FNCDGTyYREIqG7sCBETLP+JJsF4hPUCoRCAp59tgNut4RYzAynMwdBkHWpOQRBaKkviMVigSzLW5LsQ9p36DNP4vr5+5BMcfgJ83sYGEg11e5lhBi48soojh/3I5lkoapr/95oGE1YLYcehVezxdbcnAWj8w/j7rN/gXQ3g/9J/yEetd0BRaHwrfCHkH3Wbcg/rFi1UF6sEXLP/dJLJV5nxaTmse7bccWbosiMXlfyt/7nn4f/+HEkRkZw5vBhrN54I5rNVevs7EQymTRMklDhMByPPYald78buXOKXJqmwbJszWTNWjCZTLrV08Xjqlk/s2LC1eV6EwCgUKDO/bs6+VI+7gRBqDvHF7cu6kUsFkMul1vnF1aO1dVV+Hw+zM3NVSwYtiKgoBxGWlzJPZ+5/XawHg+cktQyda/NZtM2WqxWK7q6usCyLMLhMDKZDJxOJzo6OtDT04NsNqsRY5IkgaIodHd3Y2Vl5bxUewSDQV1qeT0wMuZOnPAaSicuFAptMmwbgyTdXuhok2GtQ6FQaKvDtghtMqyNhsEwzLZeMIVCIQwNDW2qQswIq290QS5JkmFPlfn5eXR1dRnaveJ5XksozGazyOfz6/xuiE+cxWKByWTaEWowYK09stkFTHFxOjfnBUUBe/bEYbEU0N+fwvXX6/MLa0UbhKqqyOVyWkKeXl+icpjNZrAs27Ra7p/tv4n/sPnxuPM30WVvTbuXXsLpwIF5RCIm/PznHrz5zRHdqjCPx2NYzdIqbISqoBw9PVkc7b4dAPBc9y2481fGsbxsxk8W7kT2tAtebw7hsFm3f1ixaoEkCJNxNz86CvdLL8F//Di6jx3Tvls5qRkPHlz3vsXEoOR0GkqSLIfJZEJnZyfMZjMmJyd1/x0JCuj41rcQ/MpXkM1kKl4fk8kEm81myJOJ5/mGlJuV/KCMEGTF5/XaxBJeftmFeJyD0ynpbufWE/SRSqUaTlzMZrOQZRlut7vqBoGiKMjn83A6nRXTy8rXIcXnCID23xOJrpYnzxIYUbKSe997Lq2S4zjdG1e1YDab8Za3vAU0TUOSJHAch2g0isXFRe01ZJ5nGAY+nw8ejwednZ1auqWqqhvWdr+VoGkaFotFl1peD/SufU+c8BoOLtmu6+o21u4xnucxPT291Yey5dguoWXnA5aXl7UNijY2F+0R3EbDoGm6bordVmNiYgIDAwPo6Oho2QKoFjYyMayRYj2RSDSU9lKevEZS44g/AEnx2g7o6emB1WrF2bNn65JBpOhqBsXFac/+D2vFjyDIuokw4nPTDPL5POLx+DoCthElST6fb3qXe3T07VBVFsBbQKUBh0PCXXeNwePJtVyBUQxCKkciZpw86YHLJWFhQUAoJOj6TI7j4Pf7kc1mtdar7Q7i8adnNzYYzODAh4C5uZtxoCehnZMTJ7x4/XUXwmEzJIkGw0D3OZMkSVMG8zyvLd4kpxOn7r23hIQoPo5a711ODBptIbbZbHC5XLBarWAYBul0GmfOnNH1t6qqliQXzr3znVBVtapiL5/PIxKJwGw2w+Vy6VJ4kkLc6EK3knqweA6aff/7a85pxec16Mzgt3/7tKFNGIZh4PF4an7HbDbbMBFGkM/nEYvF4Ha7qz5botEovF5vRTKsHMXnCID23z/p+0RDAQV65tVGWlyLC0kSPNMoIUZU2olEQiP5w+FwVWJFlmUsLS1pJvlerxc+nw80TcNut9e9pjRNQxAEWCwWLciFtA3HYrFtZ77vdrvXWhs3eI4vHyunTjlAUTC08dDoxlYbGw+Hw4FcLtcmLNEmw1qJZDKJVCoFi8XSVtptMtojuI2GwTDMtifDAGB+fh67du2C1WptmU9ULehZNLc6MawabDZb0z3oxBdnO4F4xNA0jZdfflkz8gTWVBtmsxlms3ldUdVoQEClZLX50VEEnW8UP0OOBex7/nHMO+qTUBaLpWEykQQqVCtUGkk2U1VV9+K70i73n/zJpeeIMEp7P0mioCjY0FTH4iTPV191guMU2Gwcuroyhu4piqIgCAIEQYByzrtHlmUkEomWFCWEXG42oAJYm3ftdjsymUzNBVPxmA0G1wcYkACEJ57owfS0Fa+84sTiokUXMU/CNnK53LpjaIXazWQyGWq77uvrgyAISKVSmJ+fN0TMqKqKaDRa0uKu9zvkcjmsrq7C4/GAoiiIooh8Po9CoaBtHjAMo6Vw2u12iKJoaExVOhYyB0Vuukkjh/SS/ISU5OJxdD9SnzS32+01iftCodAyr8JcLlfTPDwcDiMQCIDn+XVrj3KyrhKJOD86ip5EY4rVevNqSRhGsPL5LF8bkOQwQs6QIAafz4d4PG6ItCn27FxYWIDVajVsbB0OhxEOh+FyubR2QtKuR9qEWZbV/k1RFAqFAiRJQi6X0xLRVFVFZ2cnXC6X4ftxI2E2m1taZFZ7hpePFZK8HA6vJS/v3Vtfnd5KC4U2WgubzbYldhTbEYVCYdvVBzsZc3NzGB4e3tCE+DbWoz2C26gKogAiD2WKokBRlOYLUigUdsTuVT6fx/LyMvr6+pBKpbC4uKilhJH2MFJ4ybKstQFJkoRMJmNISURRlC4yopHEsEYWRyzLnjf952sEi6QZKFcDKdQZhoHNZtOIJ6UJg+JKyWoEpLjsf+Rx3SRUNSNqPShWsFRCM8mlelBpl1uWGRAibA1r//3CCz50dOR0td/Vwl/91SX42c+84HkZg4NpjIwkce21SxqpzHEyOE4BRQGiyCCV4nTdU2ROKwZpASb/3YpwkOK0vGYIMZqmNZWOxWKpWWTqJUXPnnVCFBmk0yYAcV0kYqPFrRAKYeRLX8KZj30MmWCw6uuMJOf6fD5YLBacOXPG8E59JSLMKGRZxurqatVnoSzLyOfzSKfTYFlWa0FvBpLTidn3v19T8Xi9XkQiEW3jQ8+GjJ7xQdN0XYVeMpls6TogmUzCYrFUfd6Jogi3242FhYWSn9cqyMrVcUbVW4Ig1J1Xa51Pcj1oUcSuBx/UXiPLMuLj4yXXiqIomEwmjRAkLfCVQMgzooYsxsLCAvr6+rC8vGz4+sRiMYiiiEAgAJPJBEVRIMuyRvYSJXGtjTaiTuvt7YWiKIjH41heXt5SNU1xS3crwHFcxbVI+VghGw9GPMPaBMP2BcdxO0IIsBlQVbXtbddCqKqKqakp7Nq1C6qqtg31Nwnt2bYNAChpfyM7gIQMEkURhUJBI4mIIetO6mteXV1FNBrFRRddBKfTqe3ck++kFRHnCDKGYTRPnEwmg4WFBV0FE8dxusiIZtspasFut4NlWSQSifNid1FVVWSzWaTTaUMPBlmWEY/HIYoiXC5XU35ueq6pXhLKarU2vNDNZrN1dyQ32oeq0i43w8iQZQprJJgKQIUosnjtNRfOnnXizjvHDSU7cvE4hEeewY+HbsZ3nt2Ln/40AIBCIgEsLwt48UUvXnnFjVtumYaqApLEQFUp2Gx5cJyC226b1t0iWUuhx/N80z4+LpdLIxQcDgdomm5oV5llWbjdbm3sMAxTU+2qZzxO/7yAT+X/N77BfRgLUgDRqLlhbzc9GPnSl+A/fhwA8Ms///OKr7FarboN6mmaht/vx8zMTENFdjqdbknoid4CmzxHm0UxKQq84f0Uj8eRzWZ1EV16xgfxbcvlcpoKkCRpklbvVrdzqKqKTCZT1TMuk8nA7/dXJMOKlVC1zkGtlt1KRKLFYoHS0VFzXq11PsmxjN9xB84cPly15XX6tts0H8hcLgeWZeF0OuF2u7W1Cjn3RKFVDel0WvNhi0QiVV9XDaIoNh2OFIlEEI1G4XA44PV6cfHFFyMej9dNd90okHPXKphMporzb6VncHFScD0QgnOjApnaaB7bxSZkq0FR1Hmz4b5dUCgUNIsfk8mkJSa3sXFok2EXGEjxR2LhSQscWYCl02mk02mkUqmqxYUoikgkEjvuYSDLMl599VVDf0PTNHp6ejA8PIxoNIqlpaWaRRfDMLrJCCNJdBRF6WobIu1Csiyjq6sLADbFK60cxa1mZKwRBZ6RcSNJEmKxWFMFZC6XQzgc1m1YX9nPrb7aS8915zjOkOqlGITc22pU2uX+/vd/hHe96+1QFAaADICBqgLJpAk0reCf/mkAl10W0zXeH3xwAHue/Db+IPwFnNztxi+m34Zy1ZmqUojFOJgSUfy566t4wHUn5ucvgtksw+2W0Nmpj9DRY4BusVjAMExFf7ZaYFkWLper5L6lKAp2ux1msxmJRELXAoeiKAwODiKTyay7d2w2G0RRrLgY1TMeb8t8G9en7wOswH387+HgwdCGebsBwJmPfazk/8thNpsN3R9+vx+SJDXU/r4VyavNJkMCbxitlxPqJA04n8+3JKXUZDKBpmmsrq5WHPck4XgjIIpiVTKM+IaVtwCSVmQyFhpVyJaTU6TN1W631wwpIeeTi8fR/8gjJde4PByiGLWOs1AoIBwOw+FwwGq1Gk5sXlpaQldXF6LR6Jap+FVVRTweRzweh9lsRl9fH4aHhzE+Pr7px0LaUlsFs9lsuBVVD1wuF4aHhyFJErLZrJbySTZpyXMgl8shEom0/YU2GZIkGQpPOZ/BcVw7VXMDkM/ncebMGfA8j56ennbb5AajTYZdIGAYBiaTCYlEAtlsFhzHoVAoIJfLVS2mauFCuSkVRUEoFILJZEJfXx9GRkYwNzdXsU2IeAxtBHier0simc1mWK1WvPbaawDeaKvcrLYEVVUhimJdLyNynPUWE6IotqRFDVgrKvRem43yc2NZVvMWagTpdHrbtCVX2uV+6qkfIRQS8PWvD+LFF31Ip9ceL4pCIRIx4dlnO/CR9/6yKhkQCgm4774RvPSSF158Aquw4Dh3ELtcc7h1+WtQAfw97kEYXqiqCpdLwtsmHsNVj34BP3R3YkV6E6xWCR5PXvc1I4bV9WAymeDz+SoqFMsJDpZlYbVaa/rCmUwmeL1erdgpVtwUg/iDdXZ2YmJiYt370DQNt9uNcDis/a0RwoX56DX4IYB54Qb8/ptf1a5pK0ibSsgEg1UVYRaLBc5zbWJ6wDAMvF6vobTIYmzF/VROtJB2fT0KEJqmYbVaYbVaq54johgLq2pT6lCiOGo22bDSONIztiRJgqIoFVU8xJPN6XSuez5YrVZICwvoeuopzI+ONnQOVvbvh/ull7Cyfz8AaD5cLMvC4XDU3ZCopEirRTzqIa2Jd6HRhNV4PI5AIAC/34/l5WVDf7sRyOVyGB8fR39/P0ZGRjA2NlayPrFYLAgEAtraQJZlJJPJlh07z/MtTcmkKApWq1V327iesU8sHU6fPg273Q5BEMDzPFRV1RJViR+hxWLBrl27kM/nMTs7227d2ySkUinY7fZtcU9tNViWbY+7DYQoilhdXUVHR8dWH8p5jTYZdh6CtAsAb6TWSZKE2dnZtuljg8jn8xgbG9M8MERRxOLiotYqqqoqYrHYhhFPRNVkNpvR29urmcPn83ksLi4imUzCbDaXFOmb6c1hRMFFWkDMZjOc50yEy5HP51tGhBHoLXwb8XOrB57n4XQ6G27RIK1D2x3BYAZXXhnF8eN+7XyzrAyWBaJRrqRQ/M7gJ3DqlAOBQA6KAjz9dDdee80BgEIYfvwt7oVzLofPBf4cdy//BQAgz/D4svO/4pprVnHTTbPIOK7DQ+M23P/K3cjKDLJZBoJQ0HXNiOJLL4pN9olpdKFQQNfjj2PgyBFYLBaEP/IR3S2wxBuIkCHpdHodiSzLMmKxGP7f//t/YFlW+/xiMoTjOM0zSlEUQwEKktMJ/O6NuAWlBX4jIQyNgqZpOBwO3cQkQSAQgCiKDbXrk9brZlGvuC3/fbkKSFEUmEwmOBwOjRQlXpyEKKMoCmazWdeGCLD2/CfjoREVDFGKt0JtUjyOntv/YczNWTD68uMYebT+2JJluep8GYvF4PF41j0jGIbBwDPPoL+Jset//nn4jx9H9PLLMT80VDIuScBGLfJjozwbk8kkWJY1nLI6NzeHgYGBEk+5rYSiKJiamkJvby9GRkaQTqehKIpmHxCLxRCNRrV7w+PxwOv1YmZmpqkAJIvFsiEqFqvVqttbVs+8SgIryNxfj5AmreJDQ0NYWFho+bqpjfVIpVLwer1bfRjbAgzDtNt5WwRCepefT5vN1k4u3WC0ybDzBMRDguM4rdWRmJwS1UEbzSMSiSAWi6GrqwsDAwNaHPzy8vKGSdUFQdDaIwYHBwGsqRpCoRC8Xi96e3s1f5FGF4uk0CYkG9mFJP9PDHRJ6iD5HfBGG6JRlUVxEhv5fuRBsJXtgI34uVUDwzBwOBwVky2NgCR0bQeU+6mVw+PJYXAwhfFxK+z5GD5S+Boes/4m9u8PY35krUB8MnAI999/EWSZQiLBobs7g6UlC1gWeKNeU/HmN4chvHc/xn92B+IJDt5LrsLnRn6pfa4EJ77d80lEX/PCyssQRRr9/Wld10yvL1UlkFQ1AMgeOoRFnkfq4EHDXnCk9VXPYpKoG9PpNJxOZ4mykuM4+P1+JBKJlhTjGx3CQIhAi8Wim+QpBvFPa7TVinhGNot6xW357yupgEiUenl7qMViwcDAAMbGxgwrsVmWhc/nQyqV0v1MICoXYpDeCpDxc+LSg1rr+cncx/GZW4HM6HU1/7bW9VldXYXP56vYOpK+7TZMyDLmr7++qWNefPe74XK5KrYmk7bpSnNyPaVXLQK1Hrkaj8e19lW9yGQyyGaz6Ozs3BLLhEpQVRWhUAh2ux12ux00TWNlZQWxWGzdOY1EInC73ejv78fS0hLC4cbCWILBIFZWVkrWwiSURxRFzdYBeCNB22Qygef5mpsmFEWtU+dWQ7151Ww2Gw7XURQFS0tLSKfT6Ovra3iDoA39yGazWtDOhUwEWa1WyLLcJmqaBMdx6O/v19aPhUIBKysrWh2UyWSaCt1qoz7aZNgOB9k1BtZisZv1V2qjPhRFwdzcHBYWFuDz+eB2uxEKhUpe06o2I9KaAbxhZvz6669rv19ZWcHKygo6OzuhKIph2TbP8+jo6IDVatXULmRBR6LTyf+KU0XJ/6+srODll19e9756v7+iKAiHw5oHTCwW2xb+F0b83KrBYrFohunNwkgxHAoJOHnSDUDFFVes+XTVI7CMvPd6P7XS9+vpyUIUacgyg49QX8PfqP8Nw74khva9HRLWCsWfPdAPigIsFhnJJAeGUWEyycjnadD0GtF63XWL+ONPvIDuY8cQuukmSE4nroACoPTzrr46jBdeCECWKTidMm64YVHXd2mGDCuG7HZj9a67DP8dUT8aXUjKsoxIJKL5CBHQNA2XywXJasXynXdCzuWAbbBIrTQXFIcKNIJAIFAzZa8emgnTKEa94rba78vPSSaTWUeGZbNZxONxDAwM4OzZs7qPl4Ao7ohyhQThlIPjOPA8D0EQNHVaq0CIoYkXvEWt5x4cu+yjuNpZm9SoRZAqioJcLgeXy4WVlZXS33k8SH/yk6CjUaCB8SE5nQgdOgSPx1OR3H5D8crWnJerPQMJQUqLIhSeL/l9PXJVUZSa4QLVEAqFMDIysiH+Vs0gmUzqajGMRqPI5/Po6+sDx3FYXNQ3xxP4/X4A0FokyaZbMpmsOhcUCgXNH5fneS2YqBI4joPb7a7rzVaLKDWbzXC73Q1vmqVSKSwtLWFgYACnT5/eVtf5fIQoinA4HOvmnwsJbrd7R3QsbHf09fUBgEZiMwyDzs5O+P1+hEIhFAqFHefRvdPQJsN2OMxmM6LRaLt3vYUgcbZkUcMwjEYMFYOQTwsLC+uUTNUWtUbbapxOJ6xWK3ieh8/nqyrxN7o4FAQBnZ2d4HkeiUQCr7/+uuHFU6FQqOq/YaTNSlVVbRG5WQu4jfJEomlaKyyNmh3Xgl5lZygk4MiRXZietkFVgZ/9LIUbb5zDs892IJNhkEpxuO66RXg8uYaIMT1+asFgBv39aczNWfEt5oNAHnjBdBB/jBntGBkGkCQahQIFVQXs9gJstgJWVngAKvz+PD7wgWld42jfvjA+/enXDMXWV7qfNxOSJCESiTSl9iNzQXkwBDFYJx5+xW02esd98XmfHx1tWMlS/l7kGoqi2DAZRr7f2NhYQ38P6G8hr0f+1lMBVft9+TkRRbFicMDCwgJ2796N7u5uzM/rT2MtBvGds9vtUFW1JNSk2Iy7XvtfM2ik9bzeJsLq6io6OzsrFqNErZNKpQxbQ5hMJrhcropqoGw2i2Qy2VRLHCFGGVFc93s9isxMJlPTN64SiBKyOGBgpyGdTmNiYgKDg4PgeR5TU1O6/o6mafh8PszMzGhrDJIyrReiKEIURTidzqoKDbPZDK/X29CGtNVqhd1ub/qZFA6HYbFYMDw83BCB3oZ+FAqFhlPBzwfY7XY4HI6GPTvbWAMRtBTPyySchmVZDA0NIZFItDQFt431uHDv5PMADMM0pAZqYz0URUE2m9WSe8pBJNGCIKxTlFTaSa+2qDXaVuNwONDX14dCoYB4PI6lpaXGvuA5WK1W+P1+WCwWxGIxTE1NNUxAEVPfSjDaZrXZbbyt9EQSBEHzn9ookkUvaTI3Z4EoMuD5tfOZzTI4dcqBTIbBwoKAVIrF178+jD17YhAEuaKyqxb0FrU33LCIEyd8mE934nP4DEzjMo4eLeCyy2IaudDTk0YwmMbwcApHj3ZhasoGh6OAd71rQSPa9I6jckP/eiQNmTdNJhNsNtumJkMRf8FWtL0mEglwHFdR5UYMlovTFvWS9CcuPYiZd1qxdOkN2Hfs8ar3ip77qPwacvE4Or/zHUh33AHZ7Tb8nb1eL0RR3BQF6UaFaZSfE0JWlC94VVXF9PQ0hoaGkMlkmja0J+1flZDNZjesFdto6zkh6mohHo+ju7sbVqu1IsFDklt5nkcqldLIDyEUwsiXvoQzH/sYMsGg9nqO47SNp/I5nCQiGmk/qzZ3FadOyueUYeW/qwVZllEoFAxttpDUw53ePpfL5TA2NoaBgQHs2rVLFyHe39+vWYcoioJIJFJxjaeH2I/H45BluWriLcdx8Pl8yGQySKfTddc1PM9rbbfktTRNN1X4zs3NYWhoCENDQxVDV9poDViWvWBVUT6fD4FAAHNzczt+TtlqmM3mqvMEEWW4G1gntWEMbTJsB4Om6bYhfpMgxuTJZLJmIVBMlpnNZjgcjpL+7nJUW9QWF5mBCp9TqUgq3vkmKhCyWCc7nWSHn/h7keAEYO2hXexJk0qlmpbR5/P5mi1Kehb1zaJ48TqR6DLUBtgqTySiutjoXRu9BFtPTxY8L2NpiYGqAp2dMvbuTeDUKTdEkQFFqeA4BSsrPOJxEyyWAu6554zu49Bb1O7bF8bgYBKvveaEzbbW/vjii254PDmNXCCve/LJbpw54wJAYXWVxVNPdeFXfiWKnp5s3XF09Gg3XnzRjSuvjOLAgTeUM3rJznw+j0gk0nTAgRGkUqmWtrLH43H4fL6qY8Rut2vzlx6S/rn9H8ZDT+4BRb0J6pMAbgRwuPK9UuwJNfGCt+KYIMbx5F7tPnYMu44cwYLVivBHPmL4+7rdbszMzBj+u2Lovc5DjgW4X38cjy18AKKNNRSmUau9stK4LhQKFUnNXC6H2dlZ9Pb2NtUaWg8bXdQYaT3X67EYj8cRDAZx+vTpqs9v0sJGkviG/8f/gPv4cTA0jdf/9//WvKGqkYREuWz0vBtRDRptY5ckyRAZ1tnZuaEBP5uJQqGA8fFx9PX14eKLL66ozCcIBoOwWq14/fXXtetYrbVV7zMjlUqBYZiqCjHivScIgubZW95pQIIxcrkcotHoumKYpL9bLBaYTCZDG2yqqmJqagoDAwO46KKLMD8/v2GKzwsZPM9jbm5uqw9j0+H1euH3+zE5OdkmwpoERVHo7OysSZqTRF0jYU9tGEebDNvBoCiqbYzfBMjiSFleRt+xY1jZvx/+55+v20JEjN+J743e3fRQSCgpMg/Z16tyyhfQkiTB5XIBgKbyKD5+4udFFrnFi6Zis/tcLoe5ubmWLYq2w0NQeOQZjDx6BKFZKx6S7wVFAfZcBJ8JfBuZ266reQ1Vr7dpso604mwGgaJXjh8MZnD48Ng6zzAAePTRPlAUMDFhx9mzdtA08NRT3RgaSuHAgXndLXR6i9p3vGMRr7ziRjzOAFBx5ZVRMAywvGxGOs1qqY+vvuoCQMYthVSKXadYq3RsR49244tfHAFFAcePr3nCEELMKNlJDJS9Xu+GLjoURWl5m1KhUEAul6vadkhRlEb0pVG50Cs+X3OvlaqhJhJdCNS4V2JxE7773T4kzZ6qPnLlbZcAUDh40PB3JfPtZrV67f6Po7hq5gsodNN41P4J3X+nx1uPgIztzKFDQJX49GQyiXA4jMHBwRLPSD0g83+1opwYhBs16d9I6DULnp+fh9VqRU9PT11zeNLCvvKHfwjmc5/D6r33an6ctZANhdD53e823FJfb141MlYIjK77BEE4r1RCRDHp8XjQ1dWF7u5uyLKMfD6PbDareYw5nU7Mzs6iUChUTOsthpFnBgkyqPVcJiEh5QS3JElIJBI1j0WWZW3zleM4OJ1OQ+SnLMuYmJjQApZIOiyZR84HUnQr4XA4IMvytjHPJ2v94ppgo2wgfD5fWxHWApjNZs0rTI/KvV3rbyzaZNgORqFQgNfrBcdxmJ+f3zZpczsBqqoiEokgn8+j/1yh5n7pJfiPHweg3+fKiHy1kZabRCKB8fFxWK1WbQd8O2CrFwGhkIAvLX8co7vd+FboQyi4WAwOpvC2nz6Mq370BZxx5mteQ4fDoZlKNwJChLXSF6wWyhfUtQqsSmTVvn1hdHZmMTdnwSOP9OH0aRfs9gKyWQYvvujGgQPzLW0dBYCjR7tK/v344z3YvTsNq7WAVIrDgQNzCAYz2LMnhp/+NIA1QkzFFVdEqpIpsbgJPx66GW+beAzjs59YI0DtBSSTrPY9gMaUicSYnoQ5bAREUdyQeTqbzdb04CItk9VIpOLzZcTfqfvYMYw8egSju9348VvvgjibwfA3v4He3owWegCUFprkszrdbhhdrlut1k0lbX48dDNO7nbj9BU3wpYo6G6TNDLXk7E9bTYj+fGPV33P5eVlCIKgu/1JURSkUilkMpnKqYfnUvTE2Vn0Pv00uBtu0EX2tCqMoxoqEQi1MDk5id27d2sG5vWQHxzEzBe+oOu95aUlDP7pn+peF1RCvXl1o1pxCTo6OuoquXcqIpEIIpEIzGYzzGaz5tfp9Xo1f7xYLAZZlut2URh9ZiSTScPtS5lMxnBStiRJWF1dXReYUg+qqmJ1dRWrq6uwWCyw2WxwOBzw+/1aGnmbFNMPsqkgSRJyuZxmbE66MgqFQkNppM0cTzab1Tbyiud4QsTyPA+e51u2nuE4DgzDtJWGLQAhqbfTJtSFjDYZtoNBkoWsVis6OzuxsLCw1Ye0Y1C8M0cKtZX9+xG9/HJDrXOxWAwWi0XXa5sxEQ4EAkgmk7Db7Vv+IFIUxZCh+0YUTqSAsNkKsHIS5tMMlpd5HOu+HVe8KYrM6HU1/55lWbhcroYMlsnfbhYRRj6z2FekEeKKkGSRiBljY05ks2utlFdeuVZA6k2+04uxMTuKFV9TU3a43QUEgxlYrTLIEPqzP3sZf/zHl+HVV13YsyeGP/uztXTSBx8cwM9/7sHb947hd0wiXnzvXfiHudvx8Wf+FFet/jt+80obnlb/HMkkW/I9mgHx5tsoj4ZKBWkrwhxyuZy2K1wNRtSFev2d5kdHEYubcGz5diSXedwy9zW8/eyXAQAyz2tjs7zQLDZuNwJBEBomsIuhtzjxjPB4aOAToBLQPWcDa69bWTHj7FkbXC6p5t9pz58bbkC9qz8zM4Pdu3ejo6Ojpn8kCU7QQ7yStlVFUerOJZVUTAAqKlFrodqYJypGo+bwMzMz6O/vRz6fb6lq0Pad78B//DhWrrqq4Zb6eoqjRtYFRs6Py+XStTYkxTVREBKihGEYsCyrkU3bMdUsl8shl8tpoSIURWntXACqEsLNgKSz6p1X0+l01QAkPSAerUaTRAFoKrOVlRWYTCZ0dXXhoosuwuzs7JavJ7c7Km0q6JljitNIiU1JK0gxooxOpVJVxzRJSyX3hN1uhyAITd+7Pp8P6XS6LbxoEiSpuBVrmTZagzYZdh4gn8/D5XIhHA5viqnwTkculysxviwu1KaLDHX1QFVV3XJhoybCwNpOjMVigdVqhcVi0a6z0fTIVsIIEWa0/UMvenqy6Jx7DO8/+9dI7Wax8uGbIctrP884rqtJLhCDWmKwbLFYkEql6l5HhmE0L5DNLggoioIgCNrCtRnPM6KeKvfa0pt8pxcuVx6RSPEjhsLLL7uwtGRBf3+qpOgjBBiwRoJ9//vdWFmxgGFUHHj1WexSH8S/vfNT+E8rP8BbV/8dP/X9GmZveCc+/rYzePFFNwYG0vB4cgiFhHVjzCjZJC8twfWd7yB5yy0NGbzXQiWvsGrn1wiRTFQQtQozWZZBUZSuhazeVljJ6UT87oM4EEpgbk6CcGA/xn52ByjUHpuNEsk8z7ckyn4jiMFiLC5aMD5uRz5PIxxWsLhYXe1D7juKouCoQ2gqiqIZ6qdSqYpFmVH1iZG5pFzFdPKkGydOeEvSaz/60bG656namHe5XA0ltKXTaSwuLqKvrw9jY2Mt2W2XJAmr118PuVBoiqiupzgqHmNDjgXse/5xzDtqf57ec2S1WkHTdE3Cg6SIVjMDVxQFkiQhm82CpmlYrVbDaZabDVVVkUql4PP5AGDDik5RFHWRU8VEXTVUek6V/yyZTIJl2YaTeIG1emF6ehoulwvBYBCrq6vtEK4qEEUR8Xi8aQUdUXA5nU7dm+eVIMtyTd+7SlBVFYlEAqIoNm3r4XA42qKLFsDtdrcVYdsMbTLsPICqqigUChAEoU2G1YGqqi3fCTOyS2LERJhInSVJwuzsLNLpNGw2G3w+35aSYXpBCieelxEKCTh50t0wGVZODASDGSz/1n7829FPQTiwH/v2vJEk2P1IbfKmfHebKL0cDocmg1cUBaqqakEEZrMZLMtuaQFgtVqRyWQgy3LTAQUHDsyXGM7XQqPE2+/93ml89rNvQrE6rFCgwfMS9u1brTgWHnxwAA8+OARFWVuwUZSCr1MfRkcgi84D+3Dsu2seC8e6b8eBkQSuCM5rCZWLi0JF0tUomdd97Bh6jxzBIsti9a67DH3neqi0qK50fhshkmst2AuFAsLhcHWT8QqFmBEy7v9n78/jJKvv81D4OUudOnVqX7q7eqneprtnYAijbRCTYAcsUAuQA1oYkDSWhDQyQsJ2kmv5dfzm3vveRHkTR4nf6EZWLHvk2A6WYcaWwb4iGhAGSdhDZhACxIDomd6meu+u6trrVJ3t/aP5namqruWcWnoZzvP58AGqq876277P7/k+36vjGofZ6z9d97vAVh8kO+fFYhGKopR5WZEUj8o+Z7PZ2lI0hqZp2Gw2QwtSM2M2wTPP9CCTYcEwQCZD45lnesqqnVaD0XlEFEUsLy9jcHAQly5dKiNYSfBmBmbGkkoVE6Btq15rJM1vaXIStCiCEUXYkklIXq/uwdks4vE4BEHA8PAwpqenWw5gRVHckUIwwNU2NnS6duXWUhglk3t6ehCPx2u2rUKhgEQiAWZzE0MGNgwIcZbP5+H3+5siLncKZNxQVbXpgiWNNlKMrLdJJdJGIPMULYpQ364yWm3uIn5lraa+JRIJFAoFDA0NQRAEzM3NtXS8aw3NpLTWA6kiraqqqXRXAkVREIvFmvaOKhaLiMViDW0ggsEgstnsNgKZqCwtJWHrsNlslipsj2HvzmQWDIPI2HfKVHg/Q5bllhj5dqQ0GYXD4QBN05BlGYlEAsDWDng4HO7oeRvB6CKsvz+PdJrF66/73lYNBHHkyKbpwLIWMdB9PQft+ru3VeVsRN7UMmemaRoOh6OlnbtOgqIoXRm4k2g2IDx6NIaJiYReKZKgUGBw5Eii6m9+8pMAKApgWRWyTEOWaWzQIbw2+SnceP0c7nKnsLj4UdzVn9LbUSPPHbNkHvle8Zd/2fQ9N0JV76Yqz7edPkKqqiIej9clByqDrk6oOkvHzhzH1QwkiRF2YXERkR/8AOn77gPb0wOO4/SNn3ZAEIS2BjuloKitfwBiaGzsd41SXQk2NzfhcDgwOjqKqamtarDEH6kZmCmeUaqUA4ALF0Jl1WtHPcsYOv1E3WNJXi9Unt9qc04nUg891Ja084WFBYyNjSESiWB+fr6lY5lZJ7TLDqDeWEXe0fqHP2wo3YoUDIhGo1X/ns/n9fYSMblhQMj1QCCwo3YBzcDMeFH5HhttpBg5djabNURgkHfOiOK2YiOl7YEUYSHVwVtBPp/H5cuXMTg4qKdNWnFEc5sKRpFKpcAwjCnin3gUt2qiLssyNjc3EQgEts0zHMdhcHAQLMuip6cHoihCURQkk0nkcjmEQiHMz89bKZItgmSmWM9xb8Eiw/Y5iKHh7OysJbs0gFbZ+HqLI6MpSEZRbfeoWCyCYRgMDw/v2k4eSTFsdK+RSA5Hj25AFBn4fEUkEhxefdVnOlgwSwzUI294nt/zi/d64DgOPp+v6aC3EX7/98fx8ssBvOc9cXz5y5daPt5ddy1jasqLUjJsbc2OP/iDMfyTf7KxTZ323vfGsfaGjAfxJ/hjPAiqS8Cddy7jxIm5mgFnI88ds2Qe+b5XEGCspp1x0DRtaEHbTh+hVCrV8JyVQVcnTL2bUegdOHUKU4qC9c9+Vq8Y1y7wPK/78LQbt9++ildeCUKSaNhsKm6/vba/VynMKE+Xl5cxOjqqzwXpdLrpexl48kmMPfooaFHE7KfrK/sqlXKV1WuPnjOmbtr45V+GQxBQ+NjH2jomz8zMYHx8HH19fVha2hpfiFExUSGqqgqKosAwDBiG0ZWCpSTTbtgB1BurSP9xCAKSBw40PFY4HEYul6u6LiwWi2VzSGn/N0qMEpKdVODda2mTpC/U6xOl9zqT6t32Hm0NNlIa9TdN02qmn1Y+Z/LubckklLeVYZLXqyvESt9HLpeDy+VqyzOXZRkzMzMIhUIYHBzUfTPj8XjbNh7aBVVVUSwWywzjSd+12WxtMYpvZVPBKBKJBLq6ugx7iGWz2bbFd8ViUfeaJhgaGtIzD+bn50FRlE50DwwMlJFiFlqDIAhWZcg9CIsM28fgeR6FQgGzs7NW5zKIVnd76+3cCoLQtl01j8dTMwVhaWlJ98LYDZD0TSPVqY4cSeCll0L4+c+9oKgtFUGlyXKjxXczxEA10DQNj8fT1G/3EohicHNzs62B/O///jiefHIrDTEa3fJBqUaIEWP79743jhMn5uoe83vf6wNQukClIEksLlwI4mc/CwBAGSF24sQc7nz9B3jg5f+Id78njuB/uP3t66kdcBr1dSrtz6Oe5YYBXzsCAVVV9VTA0mpTjdAuHyHi9dMIlUF4q32uWp9uVqG3NDkJKZfDysqKnqrRCojPYz0D4lZx9GgMv/mbb+DiRQ8OH041TJEErm4yGIWmaZifn8fY2Jhhk/RaoCr+bQaV5NiSp/57djgcukl+cnS0iTPWh6qqmJ6extjYGABgamoK2WzWUNoky7IQBAGCIBhuG52uBkmwNDkJhmVR+NjHDH3f4/FgYWFh2+eqqm4L9kv7/9Dp04ZJa1VVsb6+rq8JHA7HnjHZN1o8gtzrjwcfrvIe62+kNLrPemN+rc2ByrG42vcIKWS32xveo1FsbGwgHo/D5/PB5/Ppa0xN08qIRfLfpD8RSwnyjyzLyGazbSWUisUiMplM3TUnRVHgeR4ul6ul9N1WNhWMgpjgG1mPEgP/diKTyaCvrw9+v78sjixdKxArluXlZfT397eUwm7hKlwulxWv70FYZNg+BVk4Xwt5/mTi2YkFVKu7vbV2bm3JJCL/z/+D5clJJFvc5XY4HDVT+YAtabuZ0vOdgMPhMESGRSI5vO99MeTzDCKRHERxu6dMtcXelseYDwCFI0c2mzKxLgVN0/D7/R0pcb0bsNvt6Orq0v1b2oGXX94ip1hWgyxT+v+Xgnh6URTw5ps+AKhJiEWjAtbXqy2gKAAUKErDyy/7t6nDwv/qKKbOnkTk2EF0nT6NpclJLC4G6wacjXydKvvzV33fwcSZ+gFfK55DiqLoFaiahRkfIY7jqo6fjcj5WkR0s8bxBNX6dL2xs+/sWawfO4auc+e2KSUIMpkMLl682FIBC7LrXy1Fsx4p30x6/NGjMYTDeSwuOhCNCg0JWGZzE8HvfQ+Jj3zEcOEGWZYxPz/fsrIqes89uhqlWZQ+o3oEwk6Yr8uyjJ/97GfIZDKm1OCyLCOVSm0LiOu9/3Zt1jQCRVFw8DyKBp6dz+fTTeQr0ShtrxmPyNLqdQzDwOPx7HrwTFKO6835pffanyp/j0bSfRspkeptvlY+51rK5/Vjx+B/7TWsHzu27djtJMOAq2q/eDwOALpykqKossJDpf+u/G+WZdHd3Y3e3l7E4/G6VW+NXE8qlTK0xiGbHPl8Hi6XS1fOURSlq8ZIVW6KolAsFpHP58GyLFwuF7xeLxRFqbup0E6blFwuh0gk0jAdM5/Pt52cI8rYfD6PWCxW1wdMlmUsLS1hbGwMXq+3Y+mj7xS0Q71oof2wyLB9CrIbMzAwgMXFxX2VfyzLMvL5PAqFAmRZLiPDbDYb7HY7HA5HR4iLTu329p09i8ipU2AZBvLHP960QkwQBHg8nrrBAlkYBIPBHfePIiC7v0ae55Ejm3jzTS9EkakaLFRbFH7722OYnXW9rSYL4uTJy7j55ubulaZpvPvd78bGxsY1VWCCYRj4fD643e6y/tQsifOe98QRjbogy5T+/5Ugnl40DUgShWeeCeNdA1fQ89TTWL3rg7jh1qvnXlx0IBAoIpnkoGlbBFgpNA14z3s2t52DkCClCoX+Y59tKeCs7M8/Gv0ofCeLLQX/tSCKIhKJRNvGZCPBaTWfO03TGhIBhLTyv/YaLn7lK9sIsWYVLmYC6tJr6Dp/HkBt0i+VSqFQKMDv95smVBoZENdL42ymoqpZArbv7Fn0njoFiqJMFW7I5/PY2Ngo+8xs0NYOo3gjz2in0tRL/bCaQWXfrXdvrRLHRkBRFA78+Mfo+/rXQdN0w/YRCoWqrg3qpe0RtNoWSMU7p9MJt9u9ayqx0oIctdYqpfca8Za/RyPpvo02JeuRjqXnrqd87jp3Dl3nz2PzxhvLqp3vhLpEUZSmzyMIAgYGBuBwOJratFcUpelUzUwmA0VRcPDgQQSDwTLlGomdCDFGUqjT6bSeVl0LzVbWrgZC1no8HqRSKTidTni9Xr1NXblyRVeWdwKzs7PwG9x0kSQJi4uL6O/vRzab3XPps/sJFhm2N2GRYfsYoijqE04tk9S9BLLrWktRpGkaisUiisUi0uk0BEGA2+1u6+BRy7OnMngwu9u7NDkJhyAg85GPwOPxgOM4Q149pdfl8XgMm7fHYjH09PRgc3Oz5apZzYCiKDgcDkPKl0bBQumi8MKFIM6eDWN52Q6HY+vZVVOTGQXP8/B4PHA6ncjn89cUGUbAMIy+EwpcDQJIUGJ04UJSIut5hr33vXG88YYfirIV4KyuCoj/5/P4F4X/iH877cEF5516Slh/fx49PSISCQ7ZLINCgXn7ejVcd10Ct9++WreiZSmhUhmoRCI5XLgQNJyGVtmfAxM85iP1F7PNjDulFajatYvcKDglhR8qUbrRUOtaliYnEfjJT9B1/jwiTz6JmQZ+UWavmSLRXR2Q97x+7Bg2b7yxIYFWKBT0yrpGoWka4vF404qYZtQyZgnYpclJCIKA9L33Gj4HQeU4XC9oa9XsvV5bKv13JXYqTZ2Q0e1Eo3trhThuBIZh4Pf7kf7Yx7DCMNhs0D44jgPHcdjc3L7RUCwWO7ZeqGwXJDWVpMTuNAjZQFEU7Ha7IVKh9D02SvcF0FCZxWxuYuiv/7rhHFBv87VW2yO+WXshJbUacrmcnq7c3d2NtbW1bd9xu916tc/SuEBV1ZYqJwJbhPj8/LxhZRmAhuNGs5W1a2FxcRFHjx4FsHXPuVwOuVwOPM/j4MGDSKfThivHmx3Xza6FU6kUXC5XWdEWC+bBsuy+Eq+8U2CRYfschUIBgiAgHA4bHjR3A/l8Hslk0tQgkMvlIIoi/H5/29ICGYapKl2vDB7M7vZKXi9iDz6oexXwPA+73Y58Pl/TxBbYKoBAKhiaCb5JJSe3271rsmVBEAyngRkJFi5cCOI//afrIYpbVQRdLgkOh4qeHqUqGVkrKCNEnSAIugqBGM5WCxCuNZDFMTGGNoNGpvknTszhhz/sxvy8C06nAlFk8MfaZ+EPF/G4dgJHLko6MRWJ5HRz7dlZJ7LzIiaXHscp5bPo6mIQCBQQjQo120UlCVTahi5cCOIb3zgIigKee64XjzzyVl1CrBn1hlkFS2UFqnbuItdDLQVtKQlaz58mcfgwQj/9KRYWhLrvwyiIfxDP82AYRk+5qYXS91yqfKiHTCZjSj2cSqXqksKNiMt6hGSt35olYCWvFwuf+IQpko+gkuCoFbQRBYpXiiO8+F2sffkYuq83N7ca9TqqhM/n63iaeqfMr5tVS9mSSQinn8OPRj+KwARvqm9RFAWn06mneyl+vyHFYE9PD9LpdFUioTQAbhdZT45DiyLGHn1UV5kCQPfp00h//OOw9/c3ffxmoSgKKIrCoUOHEI1Gcfny5arfq/UcGr1zhmEarkt7nnoKQwbmgHqbr7Wug6iZ9rIPqqIoWFhYwNDQEFKpFERRhKZpuol4LBbTPyPvixCX7VC+bW5uQpIkw5U3W6k8Wuuzesjn83jzzTfBMMy2c9vtdoTDYUMxUzNFPIhCzmzRlrGxMQwMDFT1I7RQH4FAwLCIwMLOwiLDrgGIogifz9eRHdF2IJvNIpVKNfVbskMUCATa4o/AcVzVHcJqwYOZ3V6aprct9CmK0s14ye4XCVqIf4FZssLpdCIUCsHpdCKdTu9q/j7LsrDZbIaLEjRafD/zTA+SSRsYBlAUCqGQiDvvXMaRI5tV30O1oIwED5XPNZVKoa+vz+wt7msQlWW78ZGPLOAP/mACqkqBYTRk+AD+M/2b0DTg8OG3yr5L+lA0KiD+r36A39z4/2CD4vGfnv/fsLoqoL8/11T1tYsXPaAoIBgsIBaz4+JFT0N1mFn1hhkyTFXVbX2x3bvI+nVVViGTpLJxn2EYsCxbFkzUu5b/9b4H8Nz/GsLTuB/JxwJV30e9vksqnGqapvvHkAW2kXFfiEYx8a1vYeqhh5AzSIaRdC8jQY4syw0Xn60Ql7V+G4nkcOutq7p6sRO79QSVAU2tAJooUD6a/HN84tLv4gdP/Qa06+82da5m2rXf72+7v1E17IT5dSOU9hXh9HO46cw38eq4H48NP2xorLPb7eB5HjzPN6VOdblcmJ+fr/o3IwQ5gdHAnhxn+sQJrN90E7rOn8fhr30NyYkJjD36KKYAZL/0JbAsu6MqJk3TcPHiRXg8HvT09CAWi1XdDGu27xtJAY39s3+GQqHQsK9U26wxQlZms1k4HI49XSE7m80imUxiZGQEq6uruHTpUt2N+3anBZKNEyOm+o3GDtJWEkkOjyV+p4x8AmCakCotOlCJQqGAmZmZhtcMNF/EwywZVlq0xel0tq1g2DsBDocDPT09bfP4tdBeWGTYNYJCoYDe3l4UCoU91dkKhULTRFgpNjc3EQwGW570eZ6vej2t+mQ0qqBE03TT6jaSJhEMBkFRFNLpNKampnY9b5+iKLjd7obKD4JGi06K2voH0EBRwMBADh/+8GLN41UGZcRvrRrS6bROEuz2c9spNGueTlArGCKpjS+/7Md73rOJrq5Cw3TFSCSH7/Teh/V1Hv+D+TSgAJkMC4pCUymwhw+n8NxzvYjF7G+TcObHmEb3n06n4fP5DC0WM5nMNnVOO3yYqqFaP2oUQNS7lplUL14YeRjd3SJSa9ArWJY+m1p9l6IoeL3emoofI+TOxLe+pXuFvfLVrzb8PgExSm70fows2JsheEj72bzhBqzfdNM2g+toVMDzz/eAooDnn3cgHG6sFmhWDVEr/b8SRIHyXe+nkBlnIdx1DN0mz9VMu87n87Db7R0lQxRF2RNrn9K+8ie+z+Af+rpwYeReUDA21rlcrqbXCsFgsC75Wxrsl7b5yrHQjNKksu8c/trX0HX+PDKDg3q/yG1s6OncgiC0VO3PLFKplJ7iVc26opm+TwjLRqC7uw33lcrNGtKOaFGE+nZxi2rzVCaTMez9tFuIRqOm0hXbjWw2C28b1I9kjP9R8KOgflpOPgGoSUg1q8I0Ol42W8SjmfG4WCxifX0d4XAY09PTpn//ToXf79dTmy1cu5jfAAEAAElEQVTsPVhk2DUCVVUhSRJCodCe8Q+rVsK7WWiahmQyqRNCzYJhGDgcjrZPyk6ns63HI8cMBoNwuVwoFotYXV3dc8o/u91uOF2y0aLz9ttX8corQUgSDZtNxe23169CVBqUORyOhukCsixDEIS2kLN7HaqqNqz2WW+xTYKhXI5BJmPD8ePzZUTXXXctlfl9kb/VUxO4hgX8x1e/AsgUAA2ahm0LN6NqhKNHY3jkkbcMe4bVu3+gOjkriiLy+Xzdyq7AVa+PdqLec2i34qzaQrry2dQ6ZyAQqBvYUrEYhr7//bpBwNRDDwEAfvjPfgNvvhg0nGJCzJ3rnd9IEQGgOYKHPCOihik1uLYlkxh8/HsYyH4Ud+Sfwne9nzJEhBCfN7NznFGFbqkChem/E90d8rmqhCiKEEXRsCdmM9hNIqw02CV95MIN9+L5x8cxj3dD+xkwMpIxFKS24pEaDAaxvr5u6Lulbb60WMn88eOmlCaVfefiV76CvrNnwYhiWb9QVRXZbBbZbHZXzPVlWYbH49mmDiu9flsyiciTT0IDsHDPPVXHLJZlDW+StLIBR9oRI4oN5ylVVfesMTepUGk0g6ATyOfzDQtTAVvvq5qnXuV8GIjycL8Yxy/+r8dxtu9+vV/XIqRqrTUapY0TlXUjAqUZGwii4m4Gm5ub6OrqMmWV8k4HyRCysDdhkWHXAEgVRoZhtlWV2k0QA9V2QZKktiyo3W637lPQDrR7p9Pr9aK7uxsMwyCTyewJFVg9eDweyLLcUAXSKOA8ejSG3/zNN0wTHDabzZBJryiKcDqd7wgyzMjCs95i+9VX/fj5z73Y3LSB41ScOTPYUNnSSE3gdMrweiVoGqCqFEZG0mXfiUYFnDo1BlFkwPMKTp683JAQa4YEq7z/eqRSOp1umK5UKBRMjSX1domJx9C31r6ItD1Q9Tm2W3E26lnGV33fwY9GP4rFQhjPPtuD5PADwMmrz6bWORsRUb3f/37DFKRcJIK/fej36pKvtSDLct1raKW6aiPUM/7vO3sWE0+fgsP3Ov5J4llEuxyQ7/hlQ8eVZdm0Atput7fVv7ETIH2pUwTIbhZHqQx2548fx8yLQbjdMt73vhiiUQHve1+s4XOnKKppXzWSClZvw6zWsSvHwmaVJsDVscKWTELheawfO4ah06fLxrtsNotisQi/399xH7lS8DwPv99fs9pv39mzOPDoowAAlee3jVk2mw1+vx80TcPtduseQITAjsViZWQk8X0rTaE3qhKqfI715qlCodBRorlZaJqm+3bt9nVIktRQccmybNVrrewfkUgOv9X9Hdz0w2/iyLs2kYzcCwD4zN2voOepZ7B69x3ojnA1f0/QaJwn/puNNjbJNZkZ11vxYSYFD9xut0WGGYDdbgfHcVZa6R6GRYZdA3A4HIjH4ygWi3tGOWSkhHczIB4JrYBhGHg8nrb4bbEsa9icsxG8Xi/C4TAAIB6PG97h3W1QFIVAIIBEItGy30MlwVEqT+86d05fTJQuJo1Wq0qn0+jq6sLy8nJL17gfYCRliiy2194oYnYtiNUb7kA3tkipZ57pxcKCAE2jQFEafL5iXXVANCrg2Wd7kMsxGBnJVlUTbKU2yjpZNjm5Uvb3V1/1Y37eBZrWkMuxeP75HvzKr8y2/Cwa3T9QO0BRVRX5fL6u8tNsEF5PkdZ39iwmzpzC5LgfP3r/g6b8P5oFOWf6Qzb83qv/bqsogdaL/CN+HPXWJ6QaKRKqBQHVnvXiogO5HIPlZQGiyBgiX8n568FM2qFZ8+N6xv9Lk5NIJDl89SefwXuyz+Lx4gmM/3Uat7/yBHLHb6sbBCuK0hQZxjBMW0ynOwVFUVAsFjvmHWYm4CbvesufEk1X1iRYP3YM/tdeK0uVJYSSKDIIhQo4cqRx8RaO45omC8PhMDY3N+sS8xzHIZfb7kdVrVhJI6VJaX+pTKsGrvaPStUZgSRJiMfjCAaD+hiiqqrudUnaMkVRYFkWHMfBZrO1TKbyPI9QKIRkMrlt7F6anAQjitCwnbggFZvJ+fv7+5HP5xGNRqFpGsLhMJxO57Z1m8PhQDab1Tc0jXiUlY9Fjb3M8vl8R4nmZpHJZDpGUpsdr2VZbkgA8TxfVWFabTMod/w2THmLyE3epn929PUnMPH0KUwNZjF/fePiIkZSbXmeN0SGmU3FNHLuWrCM4M2hUChAFEVTHssWdhYWGbbPQSS0q6v1U8p2Gp0q4S1JEhRFaXk3kVSzyWQyTR+DYRgEAoGW5ek0TaO/vx8ulwurq6uGPbj2EiiKgs/nQz6fRzqdbtu7JwtH/2uv6b5CAPTFZPJXf9Vw4Li5uYmenh50dXXtG6KxWRhVKkWjAh773vWgqHdB+x7wGbyCwae+B2z8c2ia9+1jUVhcFFCry11NqWQxM7NVCU8QyiuAXrgQxMWLHtxxxxI2Nzn4fBLC4cpFpwZJopDP26AoFC5cCOLWW1d3RMVSL0AhqZKqqkJVVV29QQIPsxWoXg0+gF+8jytbRBMsTU4is6bA/noO4kIOmo03pcpoBiToOx3/pOmiBKIo1qx+yCYSGHjmGSy8vTivrDoHXH3W/f15ZDI2XRXodCptIQGNjkPNVOOqB8nrxZ/3fgn/a/MAXrC/C1CAL175Y9z00jcx5S3WDW6bGTspioLL5drVgipGUCgUOkaGmX3XZLwaHU1DEBTceutq08RY17lz21Jlm0ldanajj/hxLS7W9tgEoD97I4RMPaVJZX/5qu87mDhT/Xj1FLiyLCORSMDj8SCTyTRMdaVpGk6nE06nsyXih2VZBAIBFItFvdo3Id+UEssAhmHA8zycTmfZmnN4eBiKouDKlSv6XJvNZqsSDGRtRLI2GimSmxmLSLC9l9Rhra6v66HZ6omNYLfbQdO0oe9WI7jMWBjYbDZDGSXE59iouT/QmDylabolMkxRFKTTabjdbtA03XDcsYCGm6oWdhcWGbbPQVHUnsxD7sRuEAmmssePg+ntbfl4brcbDMM0FUCQCmqtknI8z2N4eBjFYhFvvfXWnnyXRkGqZxJPtnw+37JhZL1UpNz995te/M3NzWFkZAT5fL5jC7W9AKOBQqU3TM9Tz+D2p7+O+xxd+Df4V29/S4PLJaGW6IQcY2Rk63kODWXwgQ9cJbEuXAjiv/yXQ1AUGpq29fdCoYDHHhsuW8QeOZLA008XsLZGQxBkBIOFlggRMzvH9RaxkiRhdXV1WztmWRY8zxtW45Qu4J/WfgcPpOYQ8ZZfl+T1wtXN4NMz/z/0jam4cv99HScDdQXHBRbaOZgqSlCPDPM/8QTCf/iHUFUVS5OTurH29IkTmDp5suxZj3qW8Z97z+CrysOQvD4IgmyIBOzv74eqqmAYBrlcbpsytdl+0B41HgWWVeESN/Gp4p/hf3o/jF+8b60qCVqKYrHY0KeuGsi4u5PpgmbVGbuZyghc9XLzSp+HZAuCogCbbUuJevr0EHp6xKbI0Frjh5nUJUK8NANSpazR8yVBcKu+g5X95UejH4XvZLH6+NkgrbtQKBjenFJVFel0GrlcDj6fr6VUL4qiYLfbdd9Tn88H7utfh+vUqS0/s9/6LTidTmxsbOjpTXa7HT09PbDb7Zieni6bEziOq7kxYrPZ9Op7jZ5Hs2NRp9OQzaKTqqFmnpGRdSjZVGjWSsOMhYGR4i8A9JTcRtdkpk+36teXTCaRTCYhCAKGhoawurq6p61c9gISiQR8Ph8URdnXcd61CosMs9ARdCI9hex8zNvtSH/xi+24TAiCAI7jkEqlDEmRaZqGy+WCIAgtLzooisLw8DA2Nzf3nLKvFRBSTBAEaJqmK2pEUTRNQNVKRdo8ebKpXRZRFJFIJBAKha5pMswoSVvpDbN69x0475XwzCv3g55Woao0WFZFd3cBGxt2RKNCmccXSTVKp1lEo1seV3fdlSrrx+fOBZHJ2GC3q8jlGKyv23HDDclti9hIJIdf+ZVZnD49BJdL2qYuM4NS4imTYfG+98Vw5Mimns5z4YZ7MZPq1cecRovY0oV0aTpCxkRlKLKAH/Us4T2vPon41G2oyK4DsLWYpUURI4iB9SxDQvNVsMygmaIEkiTVTJXcvPdeFItFLP3Tf4q+s2fRdf481m+6CdEqxtR9Z89i4vun4L5Pwtl/9HlTJsChUEhPU3rrrbfK5p5m+0E71HhHjmzixz/uwd1v/An+rfI7+C/a/4nXP/TJbQRoJZpNdSQKlFgs1pF0yVYqDhJ0MgholCZqSyZ1QnZ23IU/7f41+JUNfHz22/hL96fg8nqbJkPb4ePXitrJbreDZVlDqhaXy4UNUWzqekkbWLvhXvxY69H7S2CCx3yk/vFK2w8AUyldlaDjcbj+4i+QPX4ctjZsjOZyOeRyOTjuugs0TaPn4YdBd3cjkUhgcHAQAHTSPZ/PY3Z2dlvwz/N8XVLPaAZBs2ORoigoFAotKX7aiU4WtGjmGRmdCwRB0DdyOwWHw2HqPQmCAFEU65LdRscgu93eNgUh2YAKBAJYW1tryzGvVZCU6v7+/pbtZCy0HxYZts9B0/SezNs2laZlsoR38u670U4xOJHMy7IMURRRKBR09p6iKNA0DZvNBp7n21oe3uVy7ckU13aCpJSVVlVqdSIg5dmbRSqVwsDAgP7/mqaV7dbQNF2WBrcfUS91tDQoiURQlsrTHeFwNvV5uJMO3BpZx6VLLvT25pBOc/jbvx3Aj3/cg0ceeQsA8O1vjyGf31pgiiKD1VUHGEbF977XX+b35PdvLSplmQJFARynblvElhLiv/7rPzelNqkGQjzZ7Qp+9jMf8nkGb77pxf+LOYOJ75/C04O9eOHQQ02pQMykI5SCLODf8+qT+MKlf4fzM5tIfuDebd+TvF6oPI+JU6egVDFx7iSOHo0hHM5jcdGBtTeKOPr6Ew0DVkVRqgZ6it+PxBe+AHltrWzXutqxyN9zk7fh5gY+ZQQsyyIWiyEW2/r+wYMHt6UKGi1s0kxKm5Fj/sIvrODv5Y/iv8tp/H3Px3DjotQWBUMtMAyDYDCIeDze9E59rWrLle2+U+qMZsGybF0yrJSQFT55DJOpRfxj95/hA9//Og59KIXfVb5SNi6Z9eCph0bHYhim6TlN0zRMT09jZGQEBw4cwOLiYt01oc1mg8vlamozSG8DJ4HCAz5T/aW0/QBoagytPNYUgPQXv9i21Nu804mZj30MTCwG/u3Kl8AW0eVwOJBKpaq2MYZhYLPZ6qp3dmIsIt5huw1S6bdTaOYZGX3+FEXB7/djY2OjbeR9GREcCjWsfF7rmmKxWEsKLJvNZrgSqlHkcrmW1uPvJBSLxR0tGGLBOCwybJ9jr5JhnUhPITsf7TKsrwTLsrpJaifh8XjQ3d0Nnue3lfm+lkGUC60Y7QuCYKhEdj1ks1nQNK2nchaLxW1BGqniIwhCWwnQnUQtlUBlUFuZykNIG5ZVcdPoHD68/h3865lfR9IWxPKygOef74bfX8TsrAsOh4LNTQ6CIMPn29q1zOeZsn58662rWHhFxR0Lj+OZkftx+wOZMm+eaoT4zTc3XyWy9B4WFgRQ1NbiORbj8NXkw/hZnw+nCg/iAK9AFBnTKpBmU4zIAj4+dRvOz2wid3x7uhwhBdduuFev5lhKFK6sOExXWzWDCxeCujLvM2vfxcSlxgFrvYCBKGnTmlb3GM0oayp3t9fX19HX1wev14srV67o5+c4btuOejVyohNVFo8cSeCll8bwX/P/Eo6igjv7Lzf8TauEESHESDqZUbAsC+/bz6IaGdaOioOdHEftdntddXfp9Xd7OXQjBua6WzA1kAUzeQseSJUH132n65PetUjDamhEoBstAgNstY9isajPXYR0WFtb09O8yEZbrWO6XK6mNqZKn2HEa66/EMUrI4pYue22suPVQ7W+WnodyttK73YGmYqilFV+E0Wx7rMiz7PeWGgkpZPcq21yEpGIeQJ2r5hzd7JwCYGZ8ZqiKFNFSUo3FdpB6pH+z7Assg8/3JTPME3TCAaD2NzcbCrd3G63w+fztexxXAlRFPV5w0J9FItFZDIZ2Gw2K610j8Eiw/Y5WJbdk+lenUxP2e/MeiAQgN1uR7FYNJSaeS2h1GjfiCkoAfFNaMcOlCiKOHfuXN1ARtM0FAoFFAoFPUhsxZ9kJ0GqdFVbmNuSSdCiiOkTJ2oGIqW7rpM/+zZu+uE3McV68d8c/wKKQiGR4OD3SyBxFsuq4DgVoshA04BwuDy9MRLJ4T8c+jpu+tk38YHbV5A8em/Z+drp11QaTDzwAPDqqz5cuBCCKDLIZGxweX34u5HPIf5SEFw0j1CoYDolrpWUqK0FPKoqwkpJwR9rPSg84ANS0D9bW7MjH83jU9Kf4TvPngB+HWWEGClSUI0oqwwoqwWY0aiAM2cGsb7OI5224YnQJzDywQzYyVvq3lOjIN7pdEIUxbYGajRNbxsL4vE4EokEJiYmdNIdgD7WlqJZdZ8Z2JJJ3PD9J+ApfhmbYi/yeQYrK43btizLdYkMI6BpGl6vF4IgIJfLIZ/P1xxrCelP/IZqBfTNVByshFF1RjMgRtNAdQKlWr8t/ayS3KlHepPnCxhLB6t3LI/HY1jZVCwWkUqlqval0ntOv31tfr+/TClEiLRisVjWvoyq4OqNfZWkRuX/S14v2EIBw2fOgCkUcOkLXzB0z9X6atl1qCoymcyuBuR+vx/pdLrud2iabkjYVt5rNaKo3rtSFAWJRAIul6ujfa0RdqtwSS04HA7T4ynLsgiFQkilUi2nfC5/6ENb7/748ZbIKJqmEQgEkMvlkMlkDD1nsnZu5hkYgSiKYFnW1ObAOxmKouybWOKdBIsM28dgGEZf2Ow1GN2FaWZBbbbs/F4CUUoUi0VIkoRQKITNzc2OSsr3GoinGM/zuldHrfsnk6wgCC3vaGmahnQ6XbbjawSyLCMWi8Hj8ez5ajDFYhHxeLxm4Nt39izGHn0UUydP1g16yK5r7rrb8Gzahu9e+BRoTYPLJePmm2N49tluxOM2uFwUxsfT+PCHF7G6ygPQcORIYls/rlaGnKCdfk2lwYR0/DhGPcv41PJz+NHoR1H0+PH88z0oFBiMjGR0H7GdqFZZilrBTDVSEID+2aVLLvxK7g/xv+f/NQDg4sX7ddLrwoUgvvGNg6Ao4LnnevHII2+VEWKVQVa1AHPr/BoUhUImw2LRHd4y8G/gcdWoX3Yi7cTj8VQ9r6qqiMfjCAaDOhlWbX5s1UDcCPrOnsXEmVP48FAQv8f8JkSRwZkzg2UpxLWgKEpbglmbzQav1wuPxwNZliHLMjiO0+edan5vNE3rKe2NYFZN18kggGEY3aS8HWRnPeInHA5jcHAQ0WgUiUSi4ZxS61hG5xRN0yAuLMD73e8iNTkJVBm7q93z5uYmOI5DOBzG5uYmMplM1bmh2m/NpIlWkhq33rqK55/v2UZyuC5vKSPJv0shRKOY+Na3MPXQQ8iVmCnW6qul15fDljprNzZKWZaFIAhYWFho+F2Xy2VYvViLKGrUtoninSgEd0PV3o7MkHamKTe7bqNpGj6fTx9XRFE0pdwlRXaE7m6kDx5s6hoqQVEUnE6n7m1GNppK51aiiOZ5vuNFFUgBjKGhIUxNTVnm8HVgt9vh8Xgs0nAPwiLD9jFYltXLNe81kNQyIxOHmQU1y7K7uuPVKgRBgKqq+oJIURREIhHMzc3t7oXtAggx6HK5oChK2YROPMbatbjVNA2pVKqllGKiZOt0Gm0zIL5nm5ubdftcPRKg2i605PUC//JufPrCOi5eLODw4RTOnw/g7/6uDwAgiixuvDGOo0djujKpmvqlXmDZTr+myvsjhITvZBHzHziu+2G1yxeqGdQKZmqRguQzr1fC46lfAWvT8LjjBD55+CrZNf8TGQ9n/wue6T+O6WQffvCDnjKVWOVzqdYOGAZYWHCiWGSgaRpuu22l4TMinoCN0M60E1KxthY2NjYQCoX0NOFqKppa7bHZlJ1qWJqcRCLJ4cwbJyBuMuB5BU6nsiveWiRNiGwkMQyDQ4cO1QxeeJ4vU5y3KzDttJ+Ry+VCPp/vONmpKIquVFZVVS/CY7Rtm1Ebk02c0He/W5cEqXXPxWJRTxuuhWq/NUMoVpIaFy96qpIcbz3yCLS3Ca9KTHzrW+g6fx4A8MpXv6p/XquvVl6fKIq7slnV1dUFURQNkceEoKiVcll6r4tvVieKjLbtTCYDSZI6khrXCEbOZ0smMfmzJ/Bq4YtYWwts2whrl3q3HSo54rWlaRokSSrzFCZrVVIoStM03Xe2k+RsaaEqYGucIIrinSZA19fXwfM8RkdHcbkK0W1h631FIpGqtiwWdh/7l1WwAJZly8yC9xIoioLD4Wi7n9l+NmpkGAbDw8NluwLFYhE8z6O7u/sdXY2l0wuHfD7flraYTqf13b7dhqqqZTuDRibYeiRAvXSFo0djOHo0hmhUwN//fRcAgGG2VERvvOGrqkwaci6j56lnsHrXHei+vn7Q1y6/psr7qwwcOuELZRa1gplapGDpZ1ueYffjk4djuvLLlkziNy/+G4ynXgAAvM78b3jllSDeekvR30U4LODHgw+jP5VHxFu9eubqqh0ABZ5XoKoUjGzwmvHTI4VKWiHEiGdgPZCqaizLolAo7FrKjuT1IvmFe/HBCxkkz+ThdCoQBHnXvbWALcJQEISawYsgCGVkWDsCU1LxsJOgaXrLaFpVO5b+SlTKpYpDUlyn1IeyEhRF6ZXczPSbXC6HbDaLYgMSpJX07Wq/NUMoVhL5hw+n8Pzzjm3Efi4SKSO6SkEIsmpEGQEhZdePHQMjirhcku5fKBR2nAyjKArBYBDT09OGf+P1eg15tdXaHDHznguFAhKJBPx+/44SJCzLNtwMJxtVv3UfqlYQbgehzXFcWzcviZdsNey2fctukGClWF5exsTExK6dfy+DpmmMjIyAoqg94+tnoRwWGbZPQbzC9nJ6HdmlbRcL3krFpd2G0+lEOBxGoVDYtoNYKBQQDAaRyWT2ZDGE/Q5FUepWeTKLZDIJjuN2fLeVQNM0ZLPZmikvzcCIb1c0KuDUqTEAWwsuRaEAUGBZDefOBUFRQDBYQCxmx7lzQXS99V3cfunr+KNZF6K/fWdLxEIjxU4t5UorAWKn0EglV3l/pZ9FIrltfmB9Z89i/K0XcOngLVg4fAeOxOOYmvLq7+LFF4MQRdYAyUOBojQA2tt+cI0X1mZT1okPSzKZNGXeTVEUPB5PTd8TSZKQz+f18XVlZcXUdQHt9a4rRWmFTqOKs51INVlYWMCBAwcwMDCwLcWLYZiyioONAlMjyrFOFb6pBMdxCAQCDVWyzYBhGP0+KoP9UqVGuyoUy7Ksz107PZbVOl8pIdV17lzVqsSRSM50m68kyqqN+YSU9b/2GrrOny9L998NQ2qapqFpmqm0p1pFPSoRieTwmbtf2dpQuvsOdEeaSzEuFArIZDI71v+Aq6SRkZTQWhWEW23vHMftOAn4TgbxunwneofRNK3fd+nczXEcHA4HwuEwVFXdk5ZGFrZgkWH7FCzLYnV1dbcvoy4YhoHH42mbeq3dJYF3Aj6fD11dXWAYBpIkVR0MialtV1cX5ufnd+Eqr220kzQCtgLVXC63K+mSJBWy3btLRny7Xn3Vj/l5FzweGcmkAoqiMDKSwdBQFn6/BE0DYjE7NA3w+yU83X8/XC4ZT3vvx42LUs2AqFEgbUSxsxOG6ORazBga7wRKiYqPe5O4cIHFW2959Xfh80lYXWUbkjw9PSI0jYIs02AYDT09V8mqUj8fyePRg+HwT36C/AMPQPH7DV8vUe+Qykr1AiayyHQ6nVV33iVJQiqVassis53eda2CeHt1EqqqYn5+HgcOHIDf799W2Zj4G0mS1JAYYUQRBx59FED1/ufxeHbU69NutyMUCiGRSLQ8VpJ7XL3rLrhHRvRNkHrFBiiKaosKbi8WR6okpIDqVYlbUeHWGvPJWLd+7Bg2b7yxjJzdDa8ijuOa2pDmed7QmHX09Scw8fQpTA1mMX998/NaJpOBw+HYUYsRQRDqju2dJHedTifcbve+ixf2O/L5PPx+/zuCDCOVe/1+v271wjAMEokE8vk8AoGAPj6Q1FoLexcWGbYPQVEUaJrekwulSgiCAFmWTZuWV2I/VfMDtsjKgYEB2O32miSYhc7D7K6tUeRyOTidzh1dbCmKglgs1pFJ1ZhvlwbCKfp8EoLBAgYHc7ph8qFDKd2nKhzO47HHhvEnXb/2NrEwV/PcjYgsI4qdesqVdpFVzRoaN4tmK7wdPRrDVx58ET1PPY3Vuz4I7wEejz023JDkURQgEsmiWKTBcSpKm1mpn8/mjTeWBcMrPI+NBx80fX9EwUN2TGVZhsPhAM/zSCaTYFkWNputZh/L5XJttQlop3ddKZpJv9yphXOxWEQ0GsXg4KCeck1ACh/E4/FtqhvSNmlRxNijj+LyiROYOnmyav8jZs87DZZlEQwGIYoistlsQ1KsVn8j/dvlciE+Pq5/TtN0R1NeSBr8XkM9QqodsCWTGHz8e/BKnwc/IJSN+aVj3XyJyf5uoVkyzOFwIJ1ON9yka6f3XTqd3tENZbvdDpvNtqNpYTzPw+Vy7esiW/sZa2trGB4eRqFQQCy2Xe13LYCiKAQCAXR3d0NV1W3xrdPphMvlgizLVqbPPoJFhu1DMAyzrzqZ2+0GTdMNS09XA0VR8Hq9dQ2T9xr8fj/C4TAkSTKcCsSy7DvaM6xTKBQKHTGrVBQFsizv2KJL07S2VB2tl27YaCf/yJEEXnopg3yeQTicx913L0JRoB+rMoXPKLHQaMFvRLFTb5e5XWRVLVKuU2bdrVz33WuPYeKVU5h6Xxzztx439C4YBpiddUGSaNhsKkqFWFMPPQRKkpAdGsL6sWMAtoLh5LveBenee+teC/Eyqfyn9G9OpxOapmFkZARXrlxpSJ5kMpmm5pNG6ISnXKfSL9uFTCaD9fV1DA8PbzPUJ4UPEolEmcqDtM3pEhKsGmHr8XggCMKuKTSId6nD4YCiKDrpKsvytrm5Wn+jaRrpj38cy243kh/5iP5dolKMRCJYXl42lfJrFJ04ZquoJAw7QUj1nT2LiadPYXbchb/kHjas0twNzyabzdbUnEzTNJxOJzKZTN1NDzPqqUabJ6IoIh6Pw+/374jFA1m7t6vIVyAQ0H0gZVnWDexpmobNZttV6woLW8jlcpifn8fQ0FBD1fdeAWlDhNhWVRWKolSNGziOw9DQECiKgiiKVdWolvBhf8Iiw/YhGIbB+vr6bl+GYRA5KcdxSCaThr0dSBna/VI9kqZpDA4Owm631xwoa0FRFPT09CCXy1lyWgMgqaXEPJ5MXiQ9xWazged5U7uSZivJSZK0Y2SYEWVDI7RqEB6J5PCl4y9tM8W3JZPoO719EW6UWGi04G9VsdMMWVUtsGiHoXGnr7vWb428i5//3I1cjgVFaZAkFj//uVsnN3ORCOLvfS8mTp1CsbTi2YED+MVbbtGPQRaQleQH+bxygVn6/zRNQ1GUhipiURQ7QoSZhdFqyc2kX+50ULe+vl7TUJ+ktebzed2ntLR9VQu87XY73G73nlJoMAxTtqmmKIpudi/LMlbuvBMURWH97rshCALsdrtudB/73OfKjqUoCt544w2MjIygr68PMzMzbb/eds9dpWMagKrESSNCZSfS0cn1CTccwy2pVcNjvizLWF1d1Sv8kTVAPXVpq7DZbE17lblcLqhra5j42tfK0k2bhZF3UywWsb6+Dq/XuyNFgEgVxkQi0dJxWJbF9ddfj1gs1vKxLHQW2WwWqVQKQ0NDmJmZ2RUvPyOw2+3o7+/X+4GiKKBpWje5n56eLovh3G43BgYG9PnCwrWF/cEyWNBBJvq9EAyYBcdxCIVCKBaLutlxJWHEMIxecWk/pUUCwODgIGw2W1M7upIkgeM4RCIRzM3Ntf/irhFomqYHw9VIQ0KSFYtFU6m5ezmVSVXVtqREt0OhUs3DpN4ivF0pioTMqUW81UMzZFW1e+pUGl0ttLs6XCMkEhxoWoPdrqJQoJFIlI+/1cg5WZbx5ptvVj2eWQ+fQ4cONTS+V1V1xysoV2vDRNlhZB5upt3sxgZQNBrF2NgY+vv7sbi4WPY3Yg5PfIfUvj5s9PUBxSJYTdOL2/j9fnR3d0PTNGxsbOxpBTspEqCjuxuFiQmYGaU0TevYPRqdX4zOXaVjGoCqY3YjQqVTKligvJ/NHz+ObgDdMJdqRcYcogLMZrNgWRYejwd2u73919xCGiBFURh5/nl0nT+P9ZtuauqZlpKgNoPvRlVVbG5uwuv17kj6MiGgmyWxbDYb/H4/eJ7fF9YwFoDV1VUMDg5iYmICoigimUzqm9atWua0A0S4QIpRVYLjOIyOjmJubg40TSMcDsPpdJoWOVjYP7DIsH0Gm82GWCzWkdSvnQApL04WJqqqllVc2o8yZ5Zl0dvbqyvCmkWxWITD4YDX693xgG8/gATCnUgfaYYo2qk+2K6KrO0wCK8WDNULkNqtJDBzPIZhQMfjTZFxte6pE2l0ewU33xzDCy/0QJJo8LyC2/7RZQydPq0/u2oEWz0TcTPwer3QNK3huJfJZHZ8MVqtzRHVk9FNKTPthlRi22moqoq5uTkcOHAA2Wy2avBKURTC4TAcDkdNEoCoc4eGhpBKpbC8vHzNBhA8z3dMpW90zDc6d1WOaYkkhx8FP4pAlMeoZ1kvilH6HYJKoqrW31rZ8OiU6oyKxeD+zncQv+ceON9OcWoXbDZbS8F98qMfBQDM3norJEEw9Sy3k6CAZOK5JZNJ0DS9IwoxQqITUsQoSo3wVVUFx3GWKmcfQJIkRKNRhEIh3XuSYRgwDINoNLqrYg6apjEyMqJfZzUUi0XYbDaMjY3pSrG9vLFjoXVYZNg+Ak3TYFm2bTn4ewH7lQAjGBsbA8dxpvzB6qFQKKCvrw+BQADpdBocxyGXy73jpeGqqiIej3fMjLUZominfHDaRf61Q9lUjRCpp0Jqt5LAzPEYhkHk7/4Oo6dOgaZpzH784/rfaJquG6A3o6za7aqSrSIczmN4OINEwgafT8I/ufRdTJypH5y2Kw2uq6trWzXDSnRShVMPlW2O53k4HA6d9Gl3cMbz/K55bBWLRSwsLGBgYEBXb5eC4zh4PJ66xu6apum+XIIgYGJiAgsLC9ecqiMcDnfUv9WWTKL3b/+24XhidO4qHdOiUQGPJX4H1E8B7WXgq77v1O3rpUTVlfvvLyPB20VidUp1NvDkk1tFHkQRiydPIhAItK1/2e32lgJ7xe9H/POfh0fTQGcyCJ05g3GDz7IdSu9EIqFXO68EUdmXVsIjY57dbjft0Waz2RAMBlEoFJDL5Wr6STEMA57nt1UQjsfjGBoawvr6+jUVA12rKBaLWFpaKvusr68Pg4ODUBQFhUIBm5ubSKVSO7pZEolEwDBMQz8zSZJ0/zAL1z4sMmwfwWazYW1t7ZrdZd1rIF5n6XQawWAQ6XS6zByRVK1pp+xXVVXkcjmwLAu/3w9N0+B2u+H1erGwsPCOHJg1TUMikehoVaK9mspEFqRGcOFCUK/mWGpkX4qdVja120+r9HiNyKdisYgrv/RLkCUJ63fdhWAwqJM32Wy2YRBT6/i1/Hl2wk+nk1hcdKCrq4DDh5NYW+Pxo9GPwneyWBacVj6TdphWE1+fRgVEisXiriiiS9scx3FlFdlcLlfbNyqcTmdbj2cW6XQasVgMIyMj2wz1e3p6IEmS4fdQLBbBMAwGBgaQyWSwtLR0TaxfgsEg/H4/5ufnO9Ym+86exbCB8WTUs4z/4Pg20ikWC/feg+5IY1VhJZFC+vr6sWO6GpRcw9LkZBlRpWkaQqEQJElCPp/Hyp136n8zAlIxtpL87pT3IlXy72KxiMzcHIafew6Jj3wEit/f9HFtNpup+bnuNVIU3G43ip/6FGYYBksf+EDD37RD6a1pGjKZDLwl8xupjtdIkW6z2eByuXRfPSOgKAo8z4PneZ00J36vZLOf+DZVYmNjA6qqoru7G/F4/JoYR95pWFpawtLSEgRBgNfrRXd3N/r6+pDJZHDlypWOn5+omo1W6X0nxlvvVFhk2D4Cy7INd88tmAOpREMUauQfhmEQCoXAcZyeytnT0wPtbX8UURSb9gczglK1AfETGx8fx5UrV95xct16u4jthFmiaCdSmYxOxhcuBPGNbxwERQGvPmvD+9/9Z2A+f4sphZLZAgK7DSPkU2mAlYvFIAgCBEEwtJtf7fj1/Hk66afTLMyo1SqDq8AEj/lI+XMtfSZLk5MY+Ju/Qfb48ZaCymAwaGhMI0GnmXtqp1qPpLCXBmo8z4PjuLZVkBIEYU+Yzq+trcHhcGBkZATT09P653a73XSAQIzqHQ4HJiYmsLi4uC89Twk4jkN3dzei0WhH1W7xe+7ZUlc0GE/6zp7FxN/8dwDA1JimeznWQ62+PnT6dE1fsdIxVpZlvUonAgGIY2Pwa5qu+CgtakNIDo7jwPO8ngng8XiQSqVMPxfAeL+2JZPQAEyfOIHoPfcAAIJ/8zfoPXUKFEVh48EHmzo/0JkiF1owiI0HH4TUIF3clkzilnOnYb/7Xsykeluas3O5nJ6KmM1mIS4sNCy0AGytSzc3N/UNArMbIxRFwWazGR7vFEXB+vo63G43uru7G/pLWti7yOVyyOVyWF5eBsdxGBkZwfDwMBYWFjqWBmuz2RAIBPaEZ5mFvQeLDNsnIAtwazekvRgZGdH9T0ornpHKZul0Wk+FIe9A0zTYbLaqBQA6BbLDPjQ0hGKxiHQ6jc3NzY6qpfYCVFXdk4GTzWbraCl3TdOQz+cN3/vFix5QFBAMFnDf/KP4wPe/jqmBrOGddkLyeKU4wovfxdqXj+nVIluFEcVaM2iGfCKLsGaP/+qrfmxs2BGJ5CCKDBYXHbrfTjU/nWbQKNAzQ/CYUauVqiNHPcs4eu4JLHm2zkHOWeop1Hf2LAZPncIKxzUdVFIUBa/Xa6gaHyFhjNzTU0/14YUXQji5+V9x6/QpvPmmF5n7bsPR158wTYyxLAu3211VAUFRFHw+n65aaAU2mw0ej6elY7QTxFC/r69vW7pLMyBzWH9/P7LZLJaWlvblzvvY2BhyuVzH0z7ZcNjQeLI0OQlaFEHh6ljVaIyoVEIDwIsvBrF2w73AyeqekKWoDFgJMcQwjOFNIqfTCU3TmprfjY5rfWfPYuzRRzF18qT+HJYmJ7d8gN4mx5pFoVCALMsIBoOIxdo3rxl5fuT+mRMijvI8lq6bhARvzQ2tRu0hlUrpxYmGDBRaKEWxWMTGxgYCgcCOEPmxWAzhcNgiw64RFItFzM7Ooq+vDwcOHEA6nUahUGhrnwK2rBgsvzkLtWCRYfsEmqZBVVUIgvCOUwZ1CsFgEDzPI5vN1g1kyABaKhnfDRJKURTkcjkwDAOv14tgMIilpaVr2my/Xebx7UYnU5noeByOxx5D7Jd+CarBoP3w4RSee64XsZgdjztO4B//43Uwk7eUfafegpikzXw0+ef4xKXfxQ+e+g2w/bcg8uST0AAs3HNPU8qaUsXac8/14pFH3mqJECtf7Hc2HZGoygiZ191dwEsvBbGy4sDqqgNDQxn09+e3BWal1wjAtNquUaDX6O82mw2yLEPTNNOEIVFHDp1+ouwc1c65NDkJu92O3L33Gjp2NXi9XsiybEhhS8aBRvf01FN9+OY3JyDLDP7f6q9jlnbjybc+gS//3ilMXGkcQBNfHJvNpiu/6qUBMQyDQCDQUupOZfrlXoCqqpifn8fo6KjuW0mMhZu9T6IS43ke4+PjWFpaalodtFvQNG1H5iSaprel9FQbwyWvF7Of/nTZb42QRaSvl6pdf6z1oPCADxFvru5vyf1TFNXSsyBWE4lEwlSbMjquVfue5PVi7r774OV5tFpLMR6Pw+fztTVwJ2NPvTUmuR9aFPX3/MKxz9ZULevkmShC4flta4DSNlbtmZWmz1ZbBxBP12Aw2HH7iFQqhb6+PisWuoZQLBYxPz+PUCgEr9eLQCCAQCCAtbW1luMbiqIwPDwMjuN2JMPEwv6ERYbtI8iyDL/fb00AbQJFUSgWi/tObacoChRFgSzL6O3tRVdXF9bX15FKpcAwjJ6ecC2gU2morYAEyZ2ApmngH3sMI//tv0GSJMwfP25IKfTx2dNwPPgAXpobwuHDKahH70Zlq64XIF2+7MYrr/jwDd9JZMZZCHcdw9GzT+DAo48CAFSeb4p4Ioq1A94l3LF4GvM/uQNHj5o+DKJRAa++6sdLLwXhcsnbFvuVaFd6XCmZl88zGBnJ4H3vi2FhQcDRoxuIRHJY8lwNHkoDy0yGhaYBbnfj6y1Fo0Bv/dgx+F97TVdpVcLn84Gm6a3Kq2iOMKy8hlpB5ezHP45QiymSRhe7hChq5C308st+aBoFhlERU7vwn6jfRIgR8QPnXZgcf05/brXaiNvtNk1222w2hEIhJBIJaOvrptqe3+/H4cOHy9IR9woKhYJuqJ/L5ZDP5/VK0K2gWCyCpmn09fXB5/NhcXFx36jEdiptH9hqi6VEhVFFlBkSvBkjdq/Xi4mJCTAMg6WlpZbsO+x2O7q6unTVrpF2YNRfjHxPiEZx+Gtfw9RDDyEXiQDYIoAEoTU6LJfLIRQKtXSManC5XHWfKbkvWzIJ9W1ya/HNq+9xdtaJZ5/twQc+sLo1R1Uhz4xYC5DvlabP1vqdqqpIJBIIBoMdJfWJh2xPTw9mZ2c7dh4LOwtN07C+vo719XU4nU7wPI/+/n6Iotj0eEtRFAYHBztqaWPh2oBFhu0jyLIMj8eDpaWla4bs2E3sd8msqqrI5/NgWRY9PT0YGBiAqqrQNA0zMzNt87HZLbTLnLadIGlRnVrsZTIZxN42fS/17DCkFDoJ3PBZ8wHSo48O4y/+YgSAhgubwxj7xGdw4vo5LPVPghFFaFV+YxREsXbH4mn876l/jWdz61Bxt6ljEIJpY8OOlRUH3ve+GOzpJAYfPwP2C9V90dphZv/UU334q7+KIJdjMTiYxeoqj81NDqFQAaOeZXxq+Q+QS95WFjyQgMRuV3Dpkgs8r6Krq6CTeUbIsEaBXte5c+g6fx6bN96I+bcDu1IUi0UIgtDUHHFV1SZAKrmG0uCrVCHQyhjKcRzsdrvhgMZoWvJ73rOJF1/sgiwzADTQNKBpFG7PPoXxKy9AO3cI85EIIk8+iQOPPgpGFDFToqxpNv2ZKMR8f/VXiBhoexzHlRlQDw4O7oiJsFmk02nE43GMjo42LHJgBmT+4jgOExMT+0rlvFPrL6ICTyaTsCWTYEQRl0+caDgemzGjb8aI3eFwYGFhAZqmYWhoSK8Q2CxomobL5YLT6YSiKPomJakga2bDshrJPfGtb6Hr/HkAwCtf/SqAqwU5WpnLGYbpSFuw2+2w2+2NK96VvGfyHmdnnZiZcQOg8Nhjjrc3YaCTgt6pqZobKbVglFyVJAm5XK7jRUBisRjGxsYaVoW2sD+RzWaRzWbBMAxGR0ebqiBK0zRGRkYMVY60YMEiw/YRSKokqXBooTVQFLWn0lKaBSljTwZ8lmUxODiIy5cv7/KVtQYzSoGdMH+nKAqBQKBjaQCSJG350FQEMo0WooYXql4vXjj2WSy+efU5RaMCvv/9Pqgqha3b0jA359S/P1ORfmMWR4/G8Mgjb2H+J3fg2dw6mM/fsk2x1ghEuRCJ5LC66sDCgoCHM3+I2y99HVOD1X3RWjWzf+qpPvzBH0xAUShIEo0rV5wQBBn33BNFIFDA5M++jZvOfBNT3mLZ+fv788hkWPz0p34UCgwoCojF7GAYDS+9FMSRI5um2+faG0X0PPUMVu+6A93Xcw3vjRBUZogqo8q7SpKRpIw1M476/X6Iomg4mDHqR3PXXVv+Vi+8EILbLWNgIAe/X4J/9P2Yev2k/txICFsZyrbie2Oz2eD40peQCwbR95nPgH9boZfJZCDLsl6wheO4snGEpCMODw9jbm6u6fN3Cqurq3A4HAiHw223CCBm6729vfD7/R01Ud6PEAQBsiwjdPo0DlT4X7UDtSop11PXEhU6sFVsYXBwcFvl0WZAUpRL+4YZw+sLF4IYPvMD3PpKORk99dBDZf8mUFW1Je9Pp9PZkQ27Ui9Co+sg8h6ffbYHAIWRkcw2pV+jjZRaMEOuZrNZCILQ0bV1sViEKIro6urC6upqx85jYXextrYGiqIQDAZNkWFOp1MXB1hEmAUjsMiwfQZZlhEIBCwyrAZ4nm+Y+kjTNHp6euDz+a7JgVKWZfA8D5fL1XGT307C6I5rvQp/7QLDMPD7/R01iK31rhotROv9vdK/qvI5LS46EAoVEYvxkGUKNL2lrGkEUlTCCI4ejeHoUUDF9tRNIyA73qLIYGgog6NHNyCMHisjNipR+kyaMaR/+WU/KArw+yVsbtrg8RTwxS9e1v3Octfdhinv9kpvkUgOBw6k8eabXni9EpJJGzhOwbvfvYlCgTGUglSKaFSA8vs/xO2Xvo4/mnUh+tt3IhK5amBf7Z7I2Ge2/5Qq72pdazsrZvr9fiwuLhr+PlFQsYlEwzTEu+5a0kmxq+DKKu0t3HOPnmJE0EphDJ/Ph76+PuTzeRR/4zfg8/mgpdNIpVJwu911fytJEi5fvozh4WGMj49jenp6zykerly5gvHx8Y4EuUQlZrPZMD4+jpWVFatydgncbjdSH/sYpmC+7xlJGS+tpEy+z4iiniZfOpZGfvADFD/1Kb2C7MbGBrxeL/r7+xGNRpu8w+ow489GUtoD6pcw7fbA1X0zbnh7xslFIroirPR5qKFQy2RYp9biNE3rXoSKohh+jx/4wCoee8xRVem3ExWPibKvHenU9UCM9C0y7NrG+vo6gsGgbgdjBCMjIygUCnsus8TC3oVFhu0zyLIMp9NpyYOrgPiPaJqGzc1NxGIxUBSFoaEhpNNpxGIxSJKE66+/HsAW+XCtppsqigKPx7OvyTCjQVcznidmrkEQBLhcro6UUidQFKXtngaVJOF11yW3Paf+/jz6+7ee1cYGhw99qBqJUA6KouD3+7GxsbEj/ae6cqGc2KiHWimTJLjgkkkMnzmDwE9+gtd/53cgeb0YHs7ixRe7kUzawDAaPvaxaJnxfz0C0u8vgOcV2Gwq7HYFLpcMezqJX158HMJdxwAYr9K5uOjAa/33w+WS8bT3fty4KCESydVNAyX9hqIoQwFUNeVdKFSomi5Ved80TTdFjrhcLgAwFUiSvhh6/PGWU2CB6u+wWQ8hj8eDvr4+XLlyRR9zFxYWTB1DURTMzMxgeHgYExMTey7VnXgCdbLiJVGJdXd3w+fzIRqN7guVGEVR4DiuY6n9FEWBHxhA5uGHgVQKqFDn1ernDMOYThkn35/5+MexftNNZSl1fWfP4sCpU1hxOssqyM7OzuLgwYN6SudugPhT0t1u/EHsn+PWuWXcgO0p2KXPI/flL7d0Tp7n204AloJlWYRCIWxubqLX4HusnC9HPcvoO321bXSy6AxBoVDoOBlGjPR3s81Z6DyIusuMT++VK1cwMDCwp+ZPC3sbFhm2DyHLMrxe7zti55RhGASDQT2HvBb6+vrgdruRzWZBURTcbjf8fv9WCW1JQiAQgCRJiMViSKfT+sL1WkWpv9x+hdEd22Y8T0i7Iuacsizr5DJJZbLb7eB5vqMkGEEnJu1SktA2s4hfffJf4z/1fxVLOKA/p1opMvXgcDjAsiwEQTCVwtIKSpULjVCZMltrN5wERRvvfjcAIPTTn6Lv7Fm8cOyzWF4WcOBAGvE4h5tvXkcgsOX7ZeQabhqdwwT3OP7K+SkUwj7cffcibvrhn22ldb5+0jCJB2y9ox/bevAnXb/29jubK7uXajv8pL0yDGMogKqmvDtyJGHoXptVSgaDwaYUFS6XC8sf+hCA9qsbWJaFw+Fo6pr6+/uxuLi4bfNBVVUUi0Wd5CEppSzLwpHNovt730PiIx/RVTaapmFubg49PT04cOAAFhYW9pQK3GazdXzeVFUVoijCZrNhbGwMs7Oze07BXUoAd3V1IRQKlVVYXF9fRzqd1iujURSFaDTa8uYUx3EIBoN6mlihUICiKPpYRlEUFj/5SdjtdjgcDlAUZai/lJJp5HuMKG5LqVu7+2643W4kKirIqqqKpaUl9PX1IZvNto3ApChKLwrUCKUVlTVt6/+roXTsDLagCuN5HqqqdryyOE3T8Hq9DQunlKJ0vhT+6DlMnDmFRJJD8gv3Vv1+o00TMqeOepZx9PUnGhYH2QkCW9M0LC4uYmBgABRFIZFIdPycFnYHS0tLGBkZwcGDB3Hp0qWGQhBRFK8JCxwLOweLDNuHUBQFfr//mifDAoEAenp6oCgKgsFgTRNFt9sNj8ejV10iu7PFYlFP52IYBqIowufzQRCEa76yCFmYV5Zm308gQWOjhVWjndBqIOlQTqez42avRmBmQW3UH62UJPw3U/8XDm/8GP+X97fxpx/6hk4YvvhiEP39edx8s/HS8EQ943K5kM/nay5M2lXR0Qyqp8xWJ4JIULR+7BiSzz2nFwogJvjvfW8cs7NOzM+7kM/bDKfgHn39CUzMn8LBD6Zw5f77EInkwE7cgqnBbM2AtNazqkVW1tvhJwQVxzX2F6t3DiNoZvef9LupqSnTv6VpGsLgYEfUDc0UxuB5HoODg9vM3xVF2fIJW1lB7/e/X7UPBE6fRu+pUygWi0j+6q/qJKamaVhZWYEoiohEIlhdXUUsZrx/dhI8z+9Y1UdJkqCqKkZGRjA/P79n5rFSnymyCZfP58vIsGAwiO7ubkiShEKhAIqiEIlEcPny5ZbJE4qidIN1YKu9SCdOYNnthnTvvQgFAmXfN9JfStVSZKxYue02KBVpxM6hIcQ+97mqx0gmk3p16+Xl5abvrxI2m81Qm/vHEzN4/5E/w2nhkxh6L1um5C0FGTtZlm0pYHY4HB0hfex2OwKBgJ4BIssyFhcX4fvJT0z7fUWjAr619kVMjvtxdu1+3BVNVR3f66kHS+fU8Ox3MXGpsTptp7JWUqkUotEoBgcHdV9GC9ce8vk83nzzTRw8eBAHDx5sOI5Wxn8WLDSCRYbtQ5BUSZvN1vFdqd2Aw+FAf3+/TmCpqgqKohAKhRAOh1EsFjE9PQ1FUeDz+dDb21tz55gMhAzDYHh4GJIkNfQUu1YgSRJGRkYgSRJsNhvS6XRHJf2dAM/zhnbTS3dC+043VsOYkVzvBIwGmGb80UpJjugvfh6jf5NB9KGTuDkSa9pnzW6362QLTdPw+/01A/V2VHQ0CzMps6WEUmmhgFISMZOxweWSy4436lneRlxVU1awk7dgFFeJ2XrPoN6zMqOKA66qVux2OzIG02LMnoOcpxkllc/ngyRJTS9SHQ4HFEVBOp1uG+Hq8/lMq9xomsbw8DDW19d1VQKpfpdOp7cq7X3/+zXfq05U3nor1I0N+Hw+cNzVFNpEIoFisYihoSHwPG/KX60ToGkaHMftmBoUuOo/NDw8vGeqTW5sbGBkZAQulwsURW0j6TRNq7rZRu6j3X5wFEVBCwZrklSEtKk3j5aS5rXGokZ9pKurCwAM+/oYhd1uN7R52Xf2LCa+fwqRk1nMH2085rWaxteuTVVShZZUlqVpGtlsFvF4HJIkweVy4cCBA4h+7nOYVhQs3X674WMvLjqQtgfwo/c/iPQaj8W30+wrUW/TpHROfbp4P0ZGMmAnb2n+hjsAVVUt0uMah6Zp+PnPf47e3l6MjY0hkUjUJd3n5+etapIWDMMiw/YpJEmC1+s1XW52L4NlWfT09MDj8ehpAASapiGfz2/54NhsmJiYgKIooCjKUEWyXC5nyoz1WgCpMlm6wNpvcDgcplNLGqlhaJrec2SY0XZp1h/tKsnRhVdu+qr++auv+rGxYUckkoMoGjN2pyhqm18Qx3Hw+XxVUxR2wqy3EkZSZisJlEqlXSmJyDDA88/36MeLx+2Y+T9exq1vlqedVAaQJIgcOn3aECHYzme1ubkJr9fbsaqnBIIgNJVCTEyhWwEhIvwGn28tkKptzYwHAwMDEEVRD/41TUMqlUIud7Uf1XuvZeo+RUEsFoPP5ysjGHO5HKanpzE6OopwOIyVlRXT19kuMAyzK/Mn8VPs7e2F0+nE8vLyrs7j+Xweq6ur6OnpKXvXjUDm4nA4vOP2BaS/1CKQS9tiZZs10kecTie6urowOzvbdlLC4XAglUo1fOdmx9Bm/QFLr6sZxSZN0/D5fHC73eB5Xg/WU6kUVlZWtpGr6XQa+XweA+96F6Z+4zegrawABp+xUQuJekrjsmPY+C21s7d+u98Jawlga0zq7++3TPTfQVheXkYmk0FfXx8EQcDs7GzV+K9YLGJqagrhcBg+n0+Ph94JQggL5kGlUql3DjtwDYFhGDAMg0uXLrX92Ha7HV6vd5uEPJ/PI5Wq7sPQDIi3l8PhgMPhgCAIur+Kkd/SNL1jKRv7FTRNw26376k0E7NIJpOmgo5G8Hg8eyI1shSJRMLQ+zGq6KqXShmNCvjGNw5ibs4FllUxNpbGyZOXG5JhDMOAZVm9z5E0Vo7jQNM0ksmk6YVGtetsVe3T6N4HHz+D25/+OqZOnsQLxz6Lxx4bhleK44OLj0P48jF0X89VPV48bsef//kI7OkkfkX+U7wxfit+54b/gdzx2wCg6jVX3stOpo4aSRFo9noYhkEoFDId9PA8j5GREbz55pumflcL6toanGfOIPqBD5h+nna7HR6PpynSkKZpHDp0CJcvX9b9/tLpdNOeUKXvwTU8vI14sNvtGB0dxebm5q4RYj6fD93d3bu6y07UPNFodNfmM/IujGzCVYMgCJiZmdmV51gsFuH9wz/EgW99C+s33YSLX/nKtn5T2hbp7m5DfeTgwYPY2NjoWDpvJpNpq3eew+GAz+dr+vek///85z9v2AZomobH44HX69XJr2KxiEwmo3vhGmlHpAL6m2++iUQiYbj9GLVVaOcxnE5nRwttEIRCIXR1dbVtPrGwf2Cz2TA4OAiWZfHWW2/V/S6Jabu7u1EsFqEoiqUktFAGSxm2T6EoCgRB2JLIt3GXlGEYjI6OVh0o/H4/fD4fFhYWtk3ew8PDcLlcyGQyyOVyyOfzyOfzNQccm82GoaEhfbdZVVVTyiVN0ywizAAYhtF3Fvcr3G63bhTcKjiOa3lHuBMwWizAiL9TI8Ls1Vd9WFlxwOmUkc2yGBur7iNSCUVRtr0DSZL0tkUMm0v9c+qh1nWaTa8kwduFG+7FTKq3pgcaOZ9X+jxmx10QbjimK+0+mvxzfOLS7+IHT/0GtOvvLvsdUYv9yZ+MQFFoZPgA/qv8L/E7K7+Lm978Jqa8xTI1WNnzqdhx71TqKHkG68eOoevcOcPkVjPXQ6qJNqsKayexTXd3I/elL8HzdjtsNE4wDAO73Q5BEJo2/we2CgCUlm4vFAotmaOXvocr99+Prq6usjGhUCjolSYdDgdmZ7dXyes0nE7nrs+5hUJBtzzY3NzE6urqjqrEyLlbsVqQJAl9fX278g45jkPhk59E4vXX0fX3f4+BZ57B7Mc/XvadgWeewdipU3A6ndg8ebLhMUnxgE762jmdToiiWHOjtBapX+1zQk61Aq/XW6Yy0TRtW5EMv9+Pvr4+8DwPSZKQyWQQi8WQy+Waajurq6sQBAGDg4OgKGqbCrUUpfcdiaDl6tpm0+g7XUmSIB6PIxAIYGBgwHT1Xgv7G5IkYX5+HuPj4xgfH8eVK1dqEsSFQgFra2tIJpNwOp0IBALXrM2QheZgkWH7FKRKYrsXgmTBW6u6nd1ux8TEBN566y393CzLwm63o1gsgmEYeL1e+Hw+sCyrB0wzMzP6xO1wODA0NARZlq95I/vdBk3T+5oIA8q9qVpp7wzDNGWSvRMo9QpqhEYL08aplBQoCuA4FaqqwO9vbkFQGWiQNGajHi+1rtNsugshEn443oMXRh6uqZgj5+MHBPwl9zBuSa3qKSDf9X4KmXEWwl3H0F3jPIcPp/DMMyry+S0S5ZmR+/GB21eQm7zN0HWW3pNZI/1GIM/A/9pr6Dp/HkBtcqvS3yyR5PCj4EcRiPKGAh5SbdUsSLpVu0kAiqLAcZzeh8iuL/GapGkaIyMjyGQybfOcKq3mrGlay8ctbReapiGdTm9TrhQKBVy+fBlDQ0OYmJjAzMzMju5u75UKzIqiIJ/Pw+12w+v1YmFhYUcsACiKwtDQUMuqAkmSYLfbMTY2hsXFxR2fn9VAAMv//t9DfOIJSPfeix6vV3+vNE1DOnECKy4XUhUVI2shGAx2PE2NkEuxWEwnZEvHsVqkfuXnFEUhEAi0lMZns9kQDoexvLyMYrGIbDaLQqGwrW8kEgnMzc3pG3B2u73ltUc8HkdPTw8oioLT6axJhu2GXycBwzCm1jOtQFVVzM3NYWxsbEfOZ2FvQZZlvPXWW+jt7TWknC4UCnr1+HA4vINXamGvwyLD9ilIlZl2QxCEurtWkiSVLYopisLIyAgURdnGshOWnuM4RCIRrK+vQ1VV3fB+t3eZr1WQFFqSRnotlJy22WwIBoPY3Nxsqt3YbDb4/X7DCqydBkk1bIefQSOfkCNHNnHhQhCiyKCnR8GRI81Vpa224K5lHm3mOomaypZMYuj06YbE0NLkJK5cceLp4v11vdSqna/MH6z/TnTXIYOOHo3hn//zn+PcuSD8fgm33rqOZOReQ/dKUM+bBWg+iCmtjLl54411icTSc7xw7LP49uL/gfxlBo4fK/j85xunyzY7bhM1RaeDfzL+lYKk5LeDDCNG8uRYoijWfCZGyc3KdkHInsr7UBQFs7Oz6Ovrw9jY2I6mv++lylykYjTDMBgcHEQqlcLy8nJH/WB6e3vBsmxb0ht3W+Gm+P3YePBBAEAlLVT6t0bwer16inynwTAMgsEg4vE4ZFnWxzH67flm+sSJbeNeKclMNtVaUYQyDIORkRFsbm5idna24VynaZoegHMc17KXYy6X08cElmVrVgvfDb9OAqfTuaMbjsVi0XDlcQvXHlRVxeLiIpLJJCKRCFwuF2ZmZurOBZlMBizLolgs7okNHgu7D8szbJ/CZrNBFMW2SoP9fj/C4XBDLwyXy4XZ2Vnk83n09vbC5XI1XCDSNA2n0wlVVZHP5y0Tww6BYRjYbDbE43Hk8/mWUnf2IlRVRSqVMhUAulwu3UCYpNcS3wBN00DTtL6buZtkWTt9URp5fNT6u5l0u3b4X9W7TmI+P3XyZENiqFFqKDkPwwCKAlP+KWtvFNHz1DNYveuObX5i7cZOeIqVnuOvf3wdzpwZhsOhIJ9ncN99c/jwhxube4fDYdMBz9jYGFKpFNbW1pq99KbhcDgwPDzcsCS7EXR1dcHj8WB6ehrAllqj1vzXqA3Xe99utxsul6vmdQSDQfT09GB5eVlXqXUS119//Z4twkLG7sXFxbZ6SxH4fD6Ew+G2E49E1Qjsrg9aM3A6nRgcHMTi4mJbvWQbgSgni0tL6Dt7Fowo4sCjj9adJ3ieh8fjaWl+J0RYMpnE66+/3tQatpWCHQTXXXedTsSpqqpvMu8FkE3LnVbfDw0NgabpXUk9trB3wLIsDhw4gGKx2LAtDA4OguM4K1XSAgBLGbZvQaootgukKosRoiqXy2F4eFhP1ayVUlkK4gm2VybtaxFkYb20tLSji9OdBKnE5HK5kMvlaqoyWJYFz/MQBEH3pSNmtfWULTabDU6nEzzP7/iCjqQ9tEMxWS+Vsh4RdvhrX0PX+fOG0u0aqZxavU4zu9v1vNSqEWUA8OKLwW3f/eFfOdD/9FksfnAS//RjeUSjApTf/yFuv/R1/NGsC9HfvrMqedgu8qrRM21HwYHyc2ylzOZyLDIZFnNzV8mXesdVVdVUYEk8utpNhBFym/j0MAxTtd+S4i9jY2NYWlpqScni8/l0fySiUKqFRm2YqFsYUYTC82XPutG8GovFUCgUEIlEwPN83TLzrYLjuD09dxOVWH9/P7LZLJaXl9uqEgmHwx0xvCfKod1UiTUDlmUxODiIlZWVHV9rkKrGsiBgo68Pyuqq3ndKQapGt+oPSBAIBCCKIn72s581fD+1xk5N07C5uYlAINC0r5YoivB6vRBFUVe7xePxXW8zZG22GzYUS0tLGB8fx8GDB7G6unpNZENYMA9ZlrG0tIShoSGMj4/XLTAXi8UwPDxskWEWAFhk2L6GERLKKFRVhaZphhaQZs3uS39noXNgWRbZbPaaJcJKwbIsPB4PPB4PVFXFwMAA1tbWkM/n9RRRgkKhgGQyaYhkkiQJiUQCNptN973bKZBd404aET/1VB+efHIAPp+EUKhQpqDqO3sWXefPY/2mmzD10EMN0+3ahVpqNLNkWzViLRoV8OyzPcjlGNjtGi5dcuFb3xoDywIul1xGjj355ACu/95jeFj5Kn7n2048mv8YZJlCwv9JuN4t42nv/bhxUSo7RyveLGYrdFUj9UY9yzqB2cw1HDmyiWee6cX0tBsUBZw714X3vz+Go0djde/NLBkWCATaplJVFEUnwqvNVzabTTfJL73GxcVFvSQ7SZm02WxwOBxQVRWKokAURaTT6ZqBJfFLI2MsIeKqoTIgrva+Sf+iRXHbszYyF2cyGd1Yn+f5jikj7Hb7np+/iZeY3W7H+Pg4lpeX2xIUu91uvchPp0Cu3ePxwO12Y2lpac+q8ABgYGAA6XR6RxSJtUDWAPB4kH/kEXgURfcJJKnS7SRmiGefEdKp0bywubm5rUhGPTAMU5Y2XVoNm+M4BAKBltcNrVSdpGkagUBgR9dLpZAkSc86CYfDCIfDSKfTWF1dtVIn32FIp9O4ePEihoeH9Yqv1ZDNZvWxwrLssWCRYfsUNE23lQyz2+3WpLHPoWnari1GdhM+nw9erxfLy8vbdoCbJQclScLGxgb8fv+OVUYCtha2fr/fcJBhRhV04UIQf/qnByCKDNbXNQCpMm+tUhWL5PViPhJp6V7qXVs182MjajQzIORRLsfijTe8yGZZKAqFlRUHXC4Jt9yyjkKBwauv+vHmm1689poPL2qfhY9PwSHlcOF/cghM2DETdSM5+i8g2GT098+VnaNZb5ZGaZ3VUFpwYHbWiWef7cEN0nd0ArMZ4jISyeHAgRSk5Sy+wP4x/oz+DC5e9ODo0VjdezMbZHo8HszMzJi+vlKQ9KhGJIEkSXr1ttIUaQBIJpPIZrMYGBhAb28vVFWFKIo6geb3+zEwMIBsNotkMrmNTAmFQroBL1B/g6fSm63a+y71x1Mr1C1GyZdSY/2DBw/iypUrbU+32yvm+UZAqvqFw2H4fD4sLi62tPvv8/l2ZG1UqhKLRCLIZrNYWlrak4Gaw+FouT+3E9V8Ao2CbAKXWicQDyqbzQaWZUFRFJaXlw1Xwq02dlbOh6lUCn6/39C9HTp0SL8+QRC2tYnKscKsWriZ+YiA4zj4fL5dtZjgeR40TeuV7l0uF4LBICYmJlAsFrG+vr4jvnYW9gY0TcPs7CwOHTqEiYkJXL58uep8euXKFfT19e2r9HQLncE7L3K+RsAwTEsLPI/Hoy8CWJYFx3F7ssqeBeOQZbnMG+udgr6+PqysrGy751wu15JKTtM0xONxBIPBHauOBGwt7AKBALLz8wj/z/9Zd0FbuQNdb3f34kUPbDYVmkahUKCRSNjKzPUrlVitpgBW2x0nx+SSSQyfOQN+bQ1CNIrZj38cS3fe2VY1GiGPRkYymJsTkMmwoGkNFAUUiwwWFgSEQgUAW58ND2fx0kYICcmDf6/8NhwUg1dHTgAAhoYy+MAHVrc902ZTRRtX/NwOUgBgdtaJmRk3AAr/kf0ifus+IHf8tqbTNI8di+GmH/5P/Fbi/0TBzYA5fCeA+vdmphobz/M66dQsFEXRjbPNIJPJQBRFBAIBPViTZRlzc3M1f8NxHEKhEMLhMDiOK0vt9Hg8iMfj+v/XmzNLA+LFN+u/71ZTjhVFwczMDLq7uzEyMgJJkpDNZpHP55FOp1smc+x2+76aU4hKxGazYWxsDKurq2XvzSgEQdBT8ncKRCXG8zzGx8exsrKyp9K+nE6nTtztZ6iqilwu19CagGVZCIJgyouuWn8u3fS5+JWvQMQWcdsohZMQdPPz81U3wDVN26a6NatYbmY+AqD7n+127NDX14fNzU2d8MhkMshkMnoF8b6+Pvj9fly5cmXPK1wttA9kk2hwcLDqnJ9KpRAOh9tWvMrC/oVFhu1DlBqBm/0NAPT09MDv9+uScvK5lTu9/6GqKrxe755aPHcS4XAYsixvU1JJktS2nUCS0tBKOXazsNvt6HvhBfQ2WNCWBtyNdncPH07hued6wXEKKErDPfcs1F3wtlqevdruODnmxrvfDQAIvvQSnEtL0Gw25CKRqmo0lmXBMIzp4Ku0eqTdrkKWKWja1qK9u1vEL/zCKo4cSQAA3nzTB69XwsRECi/ZfxmP0XG86P4o0ms8BEGpSoS1gkYVP6uB+KI9+2wPAAojIxmsrQVw9h99Hjd7m0+ROXo0htd/7WZ856nfguuum3HD0frHoijKVPDDcVxL6hZFUbCxsdH0YlWWZcRiMQSDQUPqhWKxiKWlJWiaVmZ0TapIlgae9caE0oC43vuuRTo3M96sra1hY2MDPp8PHo8HgiCgt7dX3/jK5XK64bYZgmw/pElWA1GJdXV1wefzYWFhwbCiPhAIoKenp63erGZQLBZB0zTC4TDcbjcWFhb2BCHpdDr3PRFWKBSQSCQMtWlZlttiPbE0OamrnweefBIqzyPxkY/ANjjY8Le5XA6BQAArKytVr69y7W5WsdzMfARgTxBhkUgEgiDgypUr2/6mKApisRgSiQQGBwcxPj7eEeWshb0JWZaxsLCAAwcO1My4IKn1+3F+s9A+WGTYPgRN04aJK4ZhEAqF0NXVhc3NTfj9fn3ncS8srCy0FwzDwOVyvSPIMIZh4Pf7MT8/X/a5pmktE2GVAWo6nYa3Q9X9aiHxkY+Aoiik7rij5ndKA+566pNoVICiAPffP4e1NTsOH07h6NukR61gvNaC2qi3SLXdcXKs9WPHED93Dps33IDR73wHUw89VPM43d3dCIVCeOONN0wF8KWm+hwnI5HYUvcVizTe9a5YWdXE7eb7t+OuaAqLi5IpDxWbzWZobI5EcvjM3a9sVam8+w50R4wpDyORHD7wgVU89pjDdOBSDzfcqgK33o4uNF4QEmLFqCk1TdNNzzVEnWl2oVrZphVFwebmpqlKZzRNl5F4JEWylEyhadrQrnK9Ag+1SOdmU95VVUU8Hi9TQtntdvA8D5/Ph7GxMf1zRVEgSRJEUUQmk6kZ9HMc11Zbhp1EaSrsgQMHsLa2VtdfieM4DAwM6BW7dzNIIgo3h8OBsbExXLlyZdeJqGw2i2AwCIfDsS9JhU74qhpRUUteLy5+5St6BcyJU6cwUyxCCIWwee+9UOqkTKbTafh8vqp/q0bW1lOaVpu/I5Ecbr11FRcvenD4cMrQfNduT7Zm4HQ64Xa7cenSpbprA0VRMDc3h3A4jJGREWQymarkmYVrD4VCAQsLC+jv769Khu3FNHQLOw+LDNuHIJUkWZbV/SySyaQecHAcp1fR8fv9kGVZX1C1q1qdhb0HEpx2yuOKGEwTzxwSJNA0DZZl9YBrp7wjBgcHkclktqWwFIvFllWOlQFqLpeDy+XaUV8Mxe/HxoMPQs3lAAPkXq3d3UaKsVrBeLUFdSveIpXHJCqwV7761bq/WVpaAsMwGBgYwPz8vClihZjqu8RN3PTDR/G4cAJxewjHjsWqfq/RZ/VACiBsbGwYusajrz+BiadPYWowi/nrzRUKqEWsNEKtoM2sebKR9B4CRVGaVlVmMpmmUvyqtWmSOuhyuer9VEclGeb1ereRKKSCrxH1UK32VIt0buc4XigU9EIiBKTiLlkrhMNhDAwMoFgsYmNjQ99QoWkaDMPs+51zSZIgyzJCoZCuEqsklogajBCEewWFQgEsy2J0dBSxWKztVVnNIJvNIpFIYHh4uCGxuNfQqnVCLVT6A9YaS0s9AhWeBy2KCP/e7wEANh58sObxM5kMuru7q/7NzPh44UIQp08PweWSIAiKPn9HowKef74HFAU8/7wD4XDjeWC3iTAAeuEkIwSxpmlYXl5GLBbDwMBAw2qDFq4dpFIpRCKRbRtXFEXB6/XuS1LfQnthkWH7ECTo8ng8kCQJFEUhHA4jl8vB4XDoi3hN0ywF2DsIHMdhYWEB4XC4rcdVVRXpdLqmb4qiKFAUBYVCAalUCoIgwO12dzSt0Ol0guf5qouZdkxs1QJUURTLqji1G7IsQ1ldRfBv/gZLk5OQfT7QNG140VmNJLlaTZEFxymYm3Pi+ee78Su/Mqf/zkxKRbPeIq0iGo0iFAo1PZbdvfYYJtKncOBACnP33Y9wOI8XXww2VTmrFjweD1iW1TcdGqEyxdUMGWWWqCOoRhIZJThLiTTV7TZ8TmIKbhbNVi0GarfpTCYDQRAMjU3pdBrhcFhPTSqtIlkKQRC2lEdNeuxVI50pioLD4TB8jGYgy7LurUNA1LY9PT0Ih8PIZDJIJBLXzAaapmn6RuLo6CgSiYTuLRQIBPaEGqwWZFmGoih6UZfdTJtcXl5GKpXC4OAgksnkvii+1Ip1QqO+TcaZCzfca2gsJX1eiEbRNTeH1K231j0/IXuqqfEq+2a9DY8zZwaxvs4jnbahtzenz9/NzOu7TYb19fXpKfRmUCwWMTs7i5GREQwMDGBhYaFDV2hhLyGXy6GnpwfLy8v6ZyQ90oqRLVhk2D4E2eEs7cCk5HuxWNyTCzkLnQUhQFOpFPr6+tp2XDPeGgS5XA6iKMLv93fMeL6/vx9ra2vbFuHtMvatFqAWCoW2k2HkejOZDCRJwtBf/iWGT51CsVhsyqerlCSJRgU89Wce3HLpf+CFxEMoFik8iP+G7z71KRw6FNTTJM2YdzfrLdIObGxsNE04kGClb/IoxFS+JXVbNQiCoJMXTqfTEBlGnns1MmrUs9xS8YJaqEYSGQ2ESom0zZMnDZ+zWCxC0zQ4nU5T5FY+nwebSLSNYAKgbxAZ6ceJRAKBQACjo6PI5XJlVSRLQYi1Vj32SmGUsGs3SHC5sbEBp9OJYDCIoaGhfUF2mAEhlkialaZpLRd52AkQMs/hcODgwYNYXV01XHm43SAFGgYHBzE7O7unA0pN01pShA08+STGHn0UbCIB2efbNh6R8WbmxaApUqnr3Dl4X3gB+ZtuwsbISN1ryGaz8Pv928iw0uduSyZx+Gtfq1qVeXHRAadTAc8rEEUGmczVAjrNzOu7MT6VwufzNV3RlKjEhoeHwbLsNTe+WdiO9fV1RCKRMjJstwldC3sHFhm2T1G58FBV1SLB3sEgqgVVVaEoCtxut6nqR9WQz+eb9h5TVRWxWAx+v7/MhLod6OrqAoCq1cHM9INmUsPaCVVVkUgkysg7s8a39bC46MBtc2fw5aV/i3UbD1ml8f9V/xUckoKLF+/XyTAzaCVFrx1olnAw6q3WDFwul17FFdhKP/N6vYZVCNXIqFvOlVceaxchVo0kqgyERj3LGDr9RF0POafJQCiVSiEUCpkiw0RRNPy+zZCk+XwegiAYWgjPzMxgYGAAXq8Xq6ur2/5eLBb1cahdfZf4Pu42stksstmsbuB+rUHTtH1bNKhQKICmaXR3dyMYDCIaje6Kl9jc3BzGx8cxODi4zbtzL0GSpJY878hI4Z2eRvCnPwVQfTwySyotTU7C5XIhee+9Da8hk8kgEAhs+7yUlOo7exZd589j/aabto1D/f15CIKM3t48slkG9913pcwzzOy8bjRNvhPo6upCoVBoibzO5/NIpVIYGhrC9PR0G6/Owl4EUUCXxkYej8eKmy0AsMgwCxb2NSiKgt1uRz6f19N5RFGEy+Vqmgwjpbory3U3g0QigWAw2LaFE03TCIVCiEajVXeizRBhZtVB7Zw0ZVlGPB4HHY9jqCSIN6PSaoT+/jz+h/tTiHvseIL/FBIJDjyj4K8cn8InD9cmwmoRC+Rz2+QkIpGdLSZAYIRwaERymg1Y6hEtXq8XgiCUfUbTNN71rnfhxRdfNBSgVruepeuuVh7rO3u2bW2iGioDoaPnnmjoIWfW3H1zcxPDw8OGv69pGrCxAUYUcfnEiYbve/Dx72HiaWMkKfGDMpqGuLS0hEOHDm1TlpA+rFdjbkPfpSgKfr+/puqCnGsnd7StSlt7E0TJRlI+l5eXd6VwzvT0NCYmJtqyAdcpGFHqAnVSDO+5BwrPY/3YMXSdO1dzPCJjaXxKxC/OfBc5z22QUHuulH0+xD73OUP9OZ/PV11HsSyrE32l82PlXNWI8DKbet/uTU4zEAShLQU9VldXMT4+jr6+PiwtLTX+gYV9C1LwoVQF6HQ6rbnNAgCLDLNgYd+A4zgwDKOneNA0DY7jtpnYErP3ZtEuIgzYCt4SiQRCoVBbArjh4WEwDIPBwUE9119RFKiqqheSMOIh0az3laZpLd8HqfamKAoG2phaVYlIJIc7PpHF6dNfhN8lwZ6z4eX+T+GTx2J1VWG11DhGVTpmFXdGYUT9Y4TkNLsLXuu+qxFhADA2NoZcLmfYJ6va9Ui4WnmsHSpBI9dAnsOSpz7hSApmmEE+n4eqqoYVc5qmoff738eBRx/F1NspmUOnT1f1wXnssWF4pc9jdtwF4YZjqG4zXY5MJmOYDCNVJEsX0aRibTVCvtlUXoqidN8qAkLckfOT8xFbBLvdrvuEdgp2u33fKqjeCSDFbHp6enRPHLMpgRRFwel06kUbiA8VRVG6BQNp/yzLolAo6Ol6ZE0yNDQEURQhiiLW1tb2VPVRo9dipJgMKfxSC5FIDrecO42JM6cw5a1vd8BxnOH1BHnelenmHMfpZF81Qr50PIpE0JY52e1249ChQ0in0ztWzIGkbQuCAIZh2lIIQZZlTE9PY2RkBJFIBNFotA1XamEvwuv1QpIknVQOh8O6R6QFCxYZZsHCPgDHcSgUCtjY2EAwGITdbtfLRVd6SOTzefjrlOmuB1EU20aEEZBqptWIAzMYGRkBy7J48803AWwtylmWhc1m0/9tNMBt1iOjHYReMpnUg412pkVWIhoVoCjA8ePzUBSUET/1CKta12RUldVuPy4CI2ScUZLTzC545X3bbDZ4vd6qu/Sjo6OQZRmLi4uw2+2GFQnVrqcVpVFl1SQzaHTeZlWexIPLKBlW+txrvXvyvvkBAX/JPYxbUqvoRuP0X1mWIcuyIVKvsooks7kJ11/+JWK/8AtAFbIr8uSTOPDoo2BEETOf/nTD4xM4nU7dY1GWZaRSqZrKQlVV9QqR6XQagiDA5XJ1hBQj5IeFvQuiEmMYBv39/XA6ndjY2IAkSaBpGm63G3a7HU6nE5IkYWVlBbIsg6Zp9PT0wOfzNbQYIHOfpmlgGAYMw0DTNGiaps/xqqqC53mMjo5iampqT6guiHWEEVy44V5c+aATqzfcYYhUJ6gkwI3O62aLZGQyGfh8vjIyzG63g6Komp5t7fQyJOju7kYikYDP50MwGEQqlcLi4mJbjl0JmqZx4MABsCyLZDKJaDTadGGVaigWi5iZmcH4+PieVjdaaA2CIECSJPT19cHr9UKWZYsIs6DDIsMsWNjjsNlsoGkaCwsLUFW1YYBNUifMolWT2XrIZrNNk2Ecx2F0dBTFYhHT09P6wpZUsCwFUW41MvNtxiOjmWdaiUqfi3amRZaiHinViLCqdU1GrrUZxZ1RJZmRAKMTBv/kvu12O/yCoAcf28/dD5ZlMT09DU3TYLfbWyKlmoHdbofb7S4jb9oNogox25+TyWRVz5tqoCiqrL3Vevfkfc/OupDNMjBTtLJQKDTs00SBVTou+p94AuH/+/9GPperbtJf8W+jIIrefD5vquqdpmnIZrN60ZJ2evlwHLcnCA0LxqAoil4gwu/36/MhUY8RsurAgQNYX19Hd3e3/pt2GeCrqgqapuHxeHYlbbPa9RhBNCrgse9dD4p6F7TvAQ+4t2/kVFN9VjOtNzJXMgxjOtUwnU7rnqkENE1DEISaBFG7N9x4nkcul0Mul0MsFgPP84hEIpiYmMD8/HxbiXOapjE2NoZCoYDLly93rEiDJElYWlrCwMDArqUbW+gs7HY7eJ4Hy7JtHe8sXBuwyDALFvYgSCoSy7LI5XK4cuWK4UUdSaepVoa7HvL5vOEdVLMwo8Qohc/nQ29vL+LxeFUD60oQDzUjOz5mPTJICkkraOeOZj3UI6WaTRE1ArNk1NobRSi//0O81n8/fmzrqaskMxJgdMLgn+M4BAKBuqrAYDAIj8dTRtaS1KNO7zTTNA2e5yEIAmw2GwqFQscXeqlUCna73XAqKAC9TxoZl2iaLiMSK999qX/drbc6cPr0EBhGw+nTQwBgqDiEkQpi1VIkN375l5FKpWoGlwv33AOV500Hn6SgRrO71YqiIBaLtdWj0SLD9h9IYQDSZivHAkVRoGma3rY78X4VRdEVQ/ul/RiZF6uprOqZ1teDx+MxrTTPZrNVq4UTEr3as27nhhspDlMKURRx6dIldHd3Y3R0FNPT0y2nyHIch3A4DKfTiUwmg4WFhY7PaYlEApqmob+/H6qqdmxj2MLugMQFVuVQC9VgkWEWLOwx2Gw22Gw2rK+vI5VKNbWwyOfz8Hq9psgwoyldzaJYLJoiwwYGBuB2u7GwsGCKUHA4HB2RP7dqGFtNyVYPzXoPAVsVAcOz38XTxfuh2fgyUqoT6ikCs2RUz1PP4PZLX4fLJeNPun6tLcScWZKzERoFLW63Gz09PZibm9vWV51OJ3K5XFWSuZX3WwqiwiDXSNqYLZlE5MknoWGLoKl2jgsXgnjmmTAoSsPtt68arjBKimxUBkaNIIoi3G63oXGJEHvVUBqUKoMPw+WSsLwsQBQZnDkziHC4cdszEqRXpkgCQN7pxPLx47Alk1V9zEjwWevvVe+1pC1US700CjaRgOv0aRQ++UkgFGr6OAR2u93aQd+nqPfeyOZUpyDLMjiOw8GDB5HJZFAoFJBMJncl3dZo6rCReXH92DH4X3sN68eO6Z/VM62vBUEQmlpPSJKkp3qVGr7TNA2fz1e1wna7YLPZEAgEaj5P4h124MCBpgkxQRDQ39+vq3Gr2YB0EslkEhRFYWBgAIqiYGlpyUqbvEZgJl3awjsPFhlmwcIeAsMwYFkWly9fbsm0OJPJwOPxGP6+qqqmz3fhQhAXL3pw+HCqbUoMgtHRUTAM09RzsNvtYFm2rYv97u5ujI+P48qVK/D7/cjlcqZVXqWLQyNESCteH0dffwITl05hZCSDK/ffV0YMdEI9VQozZNTqXXfgj2ZdeNp7f9uJuXbA5XLVVdlwHIeBgQEsLS1VJZNJdcBYLLYtOG2Xl4ssy0in03p/J+2+7+xZHHj0UQCAyvPbznHhQhC/+7uHkU7bQFEaXnkliN/8zTcME2L5fN60uqFQKLRFYVkagPan8shkbBBFBjyvwOlUDJGqja6bpEhWpiySBXWj90f+/tJLAczdd39TRSvMou/sWYyfOoUZhkHuy19u+jgEDofDIsMsNIVisQhJksBxHHieRzAYRDabxfLy8o4WZKhUmdZC6bw46lnG0XNPYMlTPj93nTuHrvPnsXnjjbqRPvEIM7qxwfO8qbVZJa5cuYIDBw4gHo+XbfrZ7Xb4fL6OpPi5XC64XK6GY2YpITY7O2tqU7KrqwtdXV1YX19HLBbbNUVhIpFAIpGA3+9HJBJBMpkEz/P6vEUKN2mahnw+j3g8vmOKfwvNg3gcWrBQDRYZZsHCHgFJ8YtGoy0vFvP5PILBoOHvmzlfNCrg+ed78P3v98Fm0/Dcc7145JG3GgbRRiei3t5enRBsZkFEURQ8Hk/bdkkpigLDMFAUBQcPHkShUEAoFNKN/I2ilJxrFPxGowJeDT6AX7yPQ27yNtPXvDQ5ieiCE2eET2JohW25jDq5/3aj+3oO0d++EzcuSujvb5/ZfjXYkkkMPPkkKADRGkqpUhBT8lqgaRojIyOIx+N1AxCyox6Px8v6gBkvl0bkKfHkY1m2rDgDI4rQapzjxReDyGa30hw1jUKhQOPiRY8pdVihUDClcFAUxVAKn6ZpdZUFpak/EW8Ot922gieeiMDrLUAQZMMFMeqhu7u7auq4qqqwJZOgRRHTJ07UfH/f634Aj7uH8fjyCcS/Eao7RrbL12dpchK0KILKZCCvroLt6WnpeDzPW7vpFpoGMdcHtsgxjuMwNja244ofu91u6HxkXhw6/UTV+blWPzVKZhslleqhUCggHo+jv78f09PTZX8jlWUTiUTLZBJN03A4HHA6nabS4dfW1qBpGkZGRsoIMY7j0NXVBZZlIUkScrkcMpkMVFXF4OAgeJ7H7OzsjraLetjc3NRV18lkUr9WlmX1NaHH40EkEgFFUUgkElheXt7ty7ZQA4VCoWPrWAv7HxYZZsHCHgDx/VlbW2tLNcd8Pm9qAWPKZPaxYfz85x4kkxz6+vIoFo0F0UYWgDRNw+/3Y2ZmpqXFnN1uh8vlasuz9Pl8AID5+Xn9s+uuu25bifNGKL2fesFvqcH909rv4IHUHCJecyTRP0yN4huv3rllkn8OhsjKeiDpUp1YqLY7rbEW+s6exdjbSimlilKqFEaClgMHDiCfzxvysuM4DsFgEBsbG/pnZrxcjARb2WwWHo9HX+xJXm/VaoaEWBvgvwCaHoCiUAC0t/1yCnj1WRq/OPNd5I7f1pAwlCTJFBlWStbVA9l9r4ZKYvCpp/pw5swgKArI51ncemu0bnsiv88ePw7UUWh4vd6qwQ1FUXpbmjp5suYzemluCM+7b0YwWAAVQ90xsl2+PpLXC5XnMXHqFGbcbuS+9KWWjsdxnKV6sNA2kE03sxYOrcKsf2qt+bmyn/I8D1EUG5LZpLBJu7z81tfXEQgE9PNXnqurqwuZTAa5XK7hJqTNZoMgCPpcR1EUWJYFwzBNk3br6+s6ITY3NweXy6VfU6FQ0Imxvr4+UBSFbDaLS5cu7TmiIhaLbUuTL92kIb5iDocDg4OD4DiubJ1oYW/BUoZZqAWLDLNgYQ/A4XBgfn6+bYGHqqqQZRkej8eUEWgjBcriogO5HANJYiDLFBYXHfD5JBw+3PgcpeQcTdPo6uqC2+3WfcTIRJXP59vi+eVyufRKa83C6/VWDfZjsRh6e3tx+fLlpo5bL/g1a3Bf7Z1dvOgBRQHBYAGxmN2U4qcazPjJtcsLq1nUOr+umkHtoIXjOHg8noZBy/DwMDRNQzQaNXxdNE0bfjaVKchGlEP5fB48z5ct+Mq8qLBFqtGiiLFHH8XHPuTEY64bkcvRoCjg9tuXcPGiD9fP/QVuuvRNnAeQ/MK9de/JbPDicDgMKTbrEeGlxOBfjjyMP/7jMWSzW2OIxyNhdbV+Gib5/ZLLhfjnP1/1O263GzRNV/WLYRjG0Ps4fDiF557rRSxmh6ah4RjZrn6jX9sv/RKCb1cTbAatqFcsWKgFRVHg8/mwtra2Y6lwHMfBZrMZVsAbIad5noff74eqqhC9Xqx95jOgFAW2t/scwzCw2Wzged7UxqQRKIqCzc1N9Pb2YnZ2dtvfiaLJ5XKhUCigWCzqFUUpitLXX0RB34m+vrGxAVVVceDAASiKUlP1ZaT6915HPp/H9PQ0RkZGMDQ0ZBFiexCWKsxCPVhkmAULuwiWZXWz0HbvwOdyObjd7oZkmMfjQTAYRCKRaKhA6e/f8uehaQ1dXSJYVsUv/dKKIaKllGAYGxsDx3FYWlrSqyCRhWM71FzA1XRJlmWRSqVMLbiIIW0tf6ONjQ0Eg0FT6jOjC2Ji5Csu5PDxxf8O4a5jALia36/2zswG4u0EuR7/a6/h4le+Yso8vB3kWa02LHm9mP30p/Wdb1bTwDCMXnKbVM5r1E56e3tht9tNl3pXVdWQwuvChSC+8Y2DoCiUpCA39pLSNG0biVx6PgCYOHUK0ydOYOrkSTxLfRzh+Tzcbgk2mwanU0Y+b8PLR+7BHwFIjt6GI6gfrJq5f5IG3qqnTSkRNf8XMn69+J9xivocNtAFSaIA1A/sliYnwbIsCh/9aM3vdHd3V/V5I6mhRnD0aAyPPPKWYV/FdvmGlQbyxLOpGdjtdit4sNB2qKoKVVURDofLTOA7CYqi4PV6y5S5rR6P+H7RNA1BECAIQluObRRGPFFJqqPD4Sj73Ol0YmhoCFNTUx0lvePxOIrFov5PNex3IoxAlmXMzs5idHQUo6OjuHLlilW5cI/A7XaDoqh9U9nWws7DIsMsWNglUBSly6o7Uckxl8vB7/c3/F53dzc2NzcBNPauiURyOH58HmfODMLpVCAIMm69da3hOYgZNQAEg0EwDIOpqamyBVKhUGgbEVYKQRBgt9uRyWSQz+frLr5omobT6YQgCHU9hVRVxerqKgYGBjA1NWVokjW66CNGvoOPn8Htl76OqddPYv762sTJX8a/gOMfcoKZvEX/3GwgXgvNEFVLk5Pwv/Yaus6f139b7xhGSYBoVDBk+l+vDdtsNvh8Pl2NKAgCvF4vHA4HOI4DTdPIZrNYX1+v2idDoRB8Ph+mp6dNEwUURRlSFJWq+lZXeZw9GzZUHRHAtoCj2vmWJicxk+rF86fGkExySCQ4jIxkcPhwCs8/78BMqg/Tww/jgYk5AK2Z0JeC4zgoimKor9QjjkvJnuO57+AD4tchMwx+j/nfEInkcOTIZt1jS14vVj/9abjd7qp/Z1kWdrt92+6+pmlIJBIQRRFDBtvs0aMxw32vWqW6ShjtAwSkql8z4HneCh4sdASFQgEejwcMw5T5MXUSNpvNtFK+Fnw+X9vVXmbRStXs/v5+rK6u7ghZ04k13V6FLMuYnp5Gb28vJiYmIIqiRYrtAXi9XusdWKgLiwyzYGGXQNM0CoVCR4gwYGvBSYL+WgiFQuA4DplMBgzDGEoPOHo0hnA4byooI54UTqcTPT09mJ+fb6r0drNgGAZerxcejweFQgGSJEFRFGhvpzSwLKunUhgN8OPxONxuN4aHhzEzM9Pw+2Y8SyKRHNgv3IKpwWxN4qRUQfS32r/DI1PlvmCVgXgtYqse4dWMWkXyenHxK18pI8LqHcMIQRSNCvj2t8eQzzNwOBR8/vOXa7a7am2Y4zi9nH3p+83lcmX9j2VZ9PT0YGhoCKIoYnl5WQ843G43uru7MTs721TbNdq/iKpvdZVHKmVDJsPhsceG8cADjQsMVC74Ks9H/nvxTQfcbhnve18M0aiA970vtq1fj3qW0Xe6PhFaLBaRTqfB83zD1FKHw2GYQDRaAY75/C14FsAV9YO4v2cOt966amg8qjcu9vb2Ip1Ob3uWmUxGbwvtMrwvRbVKdaUo9RLUNBhqD62oLpxO5zWj2rCw95DP52G32xEOh0HTNNbW1nTylmyMtbv9kTZdLf3ZKHw+nymfxE6Bpummnk93dzcAtK3AkIVyKIqChYUFfS0xMTGBubm5jq3zLdQGy7IYGBiA3W5vi/WKhWsXFhlmwcIugabptuxS1gIx0WdZdltgRyrh2Ww2zM/Po1AowOFwGN7FM2t67nA4wLIsBgcHsbKyogebJNgl19lpnxqKosDzfNsWswsLCxgfH0cwGNxmtFoKRVFMK4kaESe1fMFqqUdqkVL1yKpmg/7Sa1+anARN01j+4Aebuk9bMongH38fyelfR97px8oKg1df9TVsf6TaE1F8GYEsy1hcXMTi4iL6+/sxOjqKTCaDZDKJvr4+Pa23GRDStdEOJVH1nT0bRibD4frrk4a848xAT8UVGYRCBV1NVdqv+043JkIVRUEmk0EmkwHHcXC73TWVSIIgmFqQGqkAJ3m9wL+8G5/FBgDjKVD11FIulwtzc3Nln8myjMLiIoZKSON2GN6XolFfM+slCLTm+2W32y1lmIWOgnh40TSNUCgEAPoGFU3TeqXedm6cuVwusCyLZDJZ1r4bqaAZhoHP52taadluJBIJdHd3Y2VlxdTvgsEgrly5YhHdHQZZSxSLRQwPD2N9fR3r6+u7fVnvGNhsNoyOjkJRFIsIs9AQFhlmwcIugWXZlnYoG0FVVWQyGfT29pYZfXu9XvT19SGTyWB2dlZfEAqCgGw22/ZFEsdx4DgOQ0NDuHTpElZWVmoa2dZS8OxVKIqCaDSKwcFBdHd3634oiqJAkiQUi0Xk83k9DdUIolEBr77qB6DhyJFEzYC3mi9YPQVVrWC7XhDeTNBPUmJpmt5S3AWDyD/yCFzFIuLxuOnUy76zZ3Hr35/Ca54A/sT5a9hqFo3bBsMwLZGei4uLWF5exvj4ODweDzY2Nlr2u7Lb7Ybk+kSl9dhjw1hb46FpWwRWu0BSceupO80SocViEbFYrGYlTo7jTC1KBUHoSMU5u91eM8Wpu7sbkiRtO28mk2mocGzV+65RXyMEppn20Eoql9n3ZcFCs1BVdZsXH03T8Hq9CAaDWFxcbOvGIfGIzGazyOVydf0cGYaBIAhwOp17ak2Sy+VM9+9QKARJkqwKsTuI9fV1ZLNZDA8Pw+v1tlwp3UJ9ECsM0taNFs2w8M6GRYZZsLALoCgKFEV1vLz42toaRkZGwDAMXC4X/H4/HA4HlpaWkEwmy75LvtNugq6/vx8OhwMvvvhiQyKAGK2StMZaBvZ7CdlsFm+++aZeDIGkW9psNjgcDni9XrAsi7W1xt5q0aiAU6fGMD3thiTR+PGPM3jkkbeqkhWlvmDvG57H3bOP4U/mPoNLl9ygaQ2qSpUpqGoF2+1WuWiapqe5kX9KgwgzqZfRqIBXgw/g3R9y4h82PgKvUkRPj9LQF8qWTGLw7/4O4ic+AcWAb14tEG+43t5eneRpxQOFEM61UEqoRCJoSFgZQS2SppG6s9l2kclkIEkSGIbRVR4Mw5j2BCQkervTqV0uV82/+f1+rK6uln2mqiry+XxDcrBWuzaiODGiGjVCYFaiUepqPZD3Z8HCbkBVVb0KYn9/f9t9xWiahtvthsvlgiRJSH3sY5jjOMTvvBOCIOjWCTuhWG8GzfRNl8vV0WwEC9WRy+UwNTWFgYEBHDp0CJIkYX19veXNNQvlcDgcGB4ehizLEEXRIh0tGIZFhlmwsEvYiYFaFEXIsoxDhw7pKqXLly/X3C1xOp3I5XJtrSJWrfR3IyiKonty7bUd2VqQZRmyLFclOI2SnouLDiQSHHK5raF5bs5VNyWQ+IINnT6NiVOncON7Ashk3g+G0aAoFDY3d55M1DRt2/2yLKtX2zLqEfb88z24cCGIYLCIp4VDuPUjq1CUK4aIgL6zZzFy6hSWeR6xz32u6XtRVRUbGxvY2NhAb28vBgYGIMsyVldXmyKNyXOo5R9SSaiQ+1xc3KoG1gwhZoR8bHdFz2oVF19++WXDBSoIiCKvXSCFEqrB6XSCpultmwTkXhqRg7Xadb3nLwgCXC6XIaIcMJeebiY9uBIWEWZhr0BVVciyjK6urm1EdTtAChlhYACZhx9Gbap8b0FVVdPrIpZlLaXMLkGWZczNzek+eQMDAwgEApbBfhshCAIURdlRP2IL1wYsMsyChV0AwzA7tiiJx+MIhUK4dOlSw+82423VSaTTaWiaVrPy236B0XSG/v48VBVQFAoMo4FlVRhJCSQB+GvUP4MrKoFhAEUB/P69sSiQZVnfkW5EKhB13M9/7oUoMshkChgaykJRgJtvNlaZjzyP2G23wfW2OskINE2DJEnI5XIoFotlfSFx+TIGnnkGmePHMXDkCLq7u7G6umpaKeZ2u1EoFKr2s0pCpRnT9EbHrIZmCiU0A1VVkU6nkcvlDCk/ScpDO3bQWZaFx+Op+feenh7E4/FtJJDRcVryevHCsc9i8c1y5Vaj6qYknbfdKYmEfG4GDofDCtAs7BlIkoRAIIB4PG6ROW+jGTIMaK2ohoXWUSgUMD8/D5vNhnA4jPHx8banAb9ToWma1b4tNIXmtg0tWLDQNEg63cLCwo6cLxaLgaKouoEgwV70iCmt4rZf0aiqJ0EkksOnPz2LoaEMIpEsxsbSDVMCgasE09jNwNhYGr29OcO/BbaUQUOnT8NWoYohiEYFvPhiENFo8wG2USwuOiCKDFwuGQyjIZdjkc0ypjyzyPPImCAZJElCPB5HLBZDPp/fRlb1nT2LsT/8QwiPPYaf/vSn+OlPfwqfz4exsbG6qXeVoGm65vfJdRN1VqlpuleKY/DxMzXfUTUYVXwtTU7i8okTYETR1PGbBVF+GqmwRVKNWwHLsggEAjWVUoSQqubtZ1TBS4jLF17owWOPDet9pfKdloK0MTPtpxZK+7DNZmvJL49lWSuosLBnQDYpBgcHd/tS9gzIMzE7Nlr9em9AkiREo1EsLy9jYGCgaRWvhavw+XxWaqSFpmApwyxY2EFwHAeKojA7O7ujUt54PI6enp6Gu0/V0pv2ApLJZEtpP7sNYipvZFebmKc38gZ66qk+vPyyH79w3Qw+rfwpvtf9AF6a68H737+BQKAAhjGeXldPGdQOdZIZ9PfnwfMKFIWCwyEjECjgvvuuNH3OdDrdsCBDLpfblh5XiUqFTzabxYULFzAwMIDx8XHIsoyVlRVDSjGj5GipafrHF/87br/0dUwNZg2rt2q918qKo5LXC5XnMXHqFBSe76g6rBTJZBI0TTckboiHTyKRMK1cdTgc8Hg8dceO3t5eZDKZqmOy0eCxstpjfErELedOlxGRtchJm83Wsh8dedf+117D8r//9y1XkrSCZgt7CZIkgef5lvvJtYRcLgeXy9Vw7iJgGMZSfO4xJBIJ+Hw+DA8PY2ZmZrcvZ9+CbGhZxSEsNAOLDLNgYQfAMAxsNhsKhQKuXLmy47sXa2trCAQCDReSZhZKlQE1Qbv9h4AtdQZZ+O1XCIJgeNHayBvoqaf68Ad/MAGKAv7JP/wZJuRTeNw9jOfdN0PTgPvvn8PFiz7DBFa9VK7KIH9x0dFRMiwSyeHkycuGKmoaASmt7XA4qv49m80aSlGold65sLCAZDKJAwcO6J5iy8vL9Y3yDRqbl5qmC3cdw9TrJ/V3ZKSfVXuvtchNs9Uj24VEIoGurq6GqcQcx6Grqwv5fB7ZbLbqWFX6TOjubrhcrpoeYaVwu92Yn5+v+jejBHxltcdfnPkuJs6UE5GRJ5/EgUcfBSOKmPn0p3XCSlXVltWvS5OT8L/2GrrOn0f+r/8aqYceavpYDofDIsMs7DnIsozu7m6LDHsbdrvd8JrC6XSCYRhDalwLO4toNIrx8XEEg0HEYsasICxcBc/z8Pv9FtFroWlYZJgFCx0GwzCw2+1YWFhoe6VGM0gmkw0XkkYDoMqA+jN3v4Kjrz+BpcnJjvkP5XK5fWOmXw0OhwOZTKYtnmwvv+wHRQFut4z/kfoMnE4Jj/MnEAwWEIvZ8fLLfvC8VpPAqqYMqvWuKoN8I+mKrRKitcjAWgRsI9Qiw0RRbItXRzqdxvz8PFZXVxEOhzE4OIh0Oo2lpaWqxDdFUbDb7YaUmFefBYf566++I9LPmLdJFA3Awj33lD1vyevV+yR5F7XIzWptoBPEdiU0TUMqlYK/RtVPQmYWCgXIsqw/T4qioGkaGIbRFbcDTz6JoVOn4Ha7DRdOCAaDkGW5ZpBo1O+vstpjznMbprzFMnJRq/g3SUfc3NwsW8g389wlrxcXv/KVrd/9038KezrdtNei0bZpwcJOQpZlCILQkSqz+w00TcNutyMejxv6fn9/P9bW1iySew9CURQsLS1hYGBAJ3UymQzi8biV9lcHDocDoVAILpcLsiy/48cEC83DIsMsWOgwOI7bdSIMAJaXl3HdddfB4XAYrm5YC5UBdc9Tz2Di6S0CbGlyErQo6v5DZoPoWoGgoiiQZdmwqmavgfi2VfMlMov3vGcT5893IZ1moWpd+NtDv4q1GTdsMQ2atvX3ixd9VQkss2mPlUG+ERKqE4Ro6XVHowKcziJuuWUDd9211PC31RZJqqoa3lU3ApLKu7KygvX1dQwPD2NiYgLRaLSqSsxTLEI4fdoQ4UH6xPqxY+g6dw5Lk5M6yUKLIsYefXTrnqqkOFa+i1Jy012IY/Jn30buutuqXkPpbwmpduGGezGT6jVNSNYDqXpbmj6qKArS6XTDsYqQZU6nE9njx7FityNx772Gzx0IBOruxhtRlhGUkrgStpOLC/fcA5Xn9XfHcRyy2ey29tls/yklNKVMRq/eaRZWNUkLexWyLCMSiaBYLGJ5efkdqwZxuVxQFMUQWdLd3Q0AlupoDyOVSmF6ehpOpxMcx8Hr9aKnpweSJGFmZuYd1c4FQUB3dzcURYHH44EoituKFXk8HvT39+sFjyxYaAUWGWbBQgdhs9kgiuKuE2EE6XQa3d3dNVOCSj0l6qkTKtVCq3ffganBrP5do/5D1ZQ+9QJBSZL2LRkGbMm521E5jhBA//APIaTTHLxeGQMDefT3Z3DsWAxHj8bwj/5RoiqB1UzaY6O0TYJS0gbYnnLXitKIXHcyacNbb3lBURp+9rNg2fOoBVVVoVVUlczlcm3ddVVVFdlsFm63G4qiYHp6GqFQCENDQ4jH41hZWSn7fs9TT6G3op3Xej6lflBd588DuPpsV2+7DRS21Ebrx45hqIJgq0x/LCU3J3/2bdx05ptYn38JF7/ylW3vpPS35Bp+ON6DF0Yebrt/XD6f15VMoigikUg0JGRKn1dG05BnGBROnDA8RjidTrAsW5cUJRUfW1F0ll4nedekkmY1pW6rKaul5+MOHDA1ZtrtdkuNYGHPolgsgmVZ8DyP3t5eRKPR3b6kjsHhcIDneV25SlEUVFWFqqrgOM6QB2kwGEQoFMLs7KxFcO9xFAqFMkUuRVHo7e3F+Pg4Zmdn930hKSNgWRZDQ0P6Wj+TyYBhGAwMDCCbzWJ5eRmqqqK/vx+iKFpzlYW2wCLDLFjoECiKgs1mw9zc3G5fio6lpSUcOnSoZhqMzWbTybB6pFSlWqg7Up7C1SiYsyWTEE4/h2+tfRFpe2CbdxFRlgnRqK6EkbzetqQY7ja8Xi9kWW55p++uu5YQCBTwwgs96O7eWiTddNMWEQbUJrDMpj2aSU1spGhpRTFGrvvyZRc0DWAYDbJM4R/+IWRIHVZKhmma1hGjVeJrR86zsbEBt9sNt9u9jQxLfOQjUFUVS7fcon9W6/mQfrR+7Bg2b7xxWzryzKc/DQAYOn162++rpT+StpG77jasz7+ErvPn0Xf2bFVSjny2NDmJK1eceLp4f0f84wqFAtxuN/L5PBKJhKHfVD4vRVEQi8UQCAQMKbp6enoQj8frjisURcHpdLaUTlvtvTqdTuRyuaoBar20ZbPnWz5xAsFg0PBvLTLMwl4HmTtdLldbNpf2Iux2O0ZGRiBJEiiK0lWzmqbhrbfeMkTQ9/X1wev1Yn5+vuVsAAs7D03TsLS0BFmWMTw8jKmpqWt+bHa73ZBluYzoVRQF+XwePM9jfHx8m2WCBQutwiLDLFjoEDiO2+YFs9sg6pWuri4sLCxs+7vdbtcXTY0IrXpqoUbBXN/Zs5g4cwqT43786P0PbvMuIsoyz9SUroTZqQp37YKqqvqETVEUGIYBwzC6SqkZXLgQxMWLHhw+nMLRo7FtxBbDAC++GKxLXJlJezSbUrk0OYnoghOn45/E0AVWJ+ZK/176bzMg151MMojH7VBVCpoGhMPmF/mSJHVkIaWqKiRJKiNi4vE4+vr6QNN02TkVvx+bJ0/CWUL+1Ho+pf1pPhKp+V2zz7fMZ6rkN9XIG8nrRfT++5B8LIDUGhoSqWb93WRZRqFQMEyEAdXvl3hwhUKhun5fRF3SSFmiaRpsNpvuUdYMKq/TbreD47i6iuFWVJSl55OKRVOKWo7jLAWJhX2BQqGAoaEhzM3NXVMedw6HA8PDw3rQD1yt9G232yEIApxOJ9LpNHw+HzRNQ7FYRCAQQKFQQDwex/DwMGw2G6anpy0vpX2OtbX/P3t/HiXHfZ/3wk+tXV29b7P3zGAADElBIm35gibOZRTSWiCRTgBREsnoIrQZQqvp5CbHzJs49rnnvNfx9bXum2vnKk50DcfLRXxJUJHJaElGjkRFpg8ZQJZEWjBJLIOlp2fpmd6Xqu7qqnr/GFSxu6e6u6qXmR7g9zmHB5xeaq/q+j31fJ9vCoIgYGFhAVeuXNnrxRkqPp+v7b1Z7dZvGcuy5JgmDBSqUCiQux4CYYDwPA+O41AoFNoGaO8lLMticXERV65c2fGDous6UqmU42VuN3Dr9Lp47hX8toUzrPF7jRlJSiAAn8830h0lja6XkiRZiqCNziSnXLgQwZe/fJcpTD377Ds4ejRtig4MA3zve+O2hSs7g+3XX4+YzrNUSsCDD27ggQfa5460W8ZBkkiI+D/+j/cgk+ERDtfwK7/yN13FFpqmMT4+bv5tt4OkcZx+f+ExhBcFW6KO3+/fkdN0+PBh5PN5pFIpy+/YLQvcLTodG3ZELqciqkGrYOhkuVrheR7hcLhtw43FxUXouo7Lly9bvq/rOiqVCsrl8kAdqTRNIxqNgqbpHW7BRgyX36XTp/t+EODxeOD3+219dnJyEh6Px1YJFoGw17AsC57nIUnSwDt1e71e+P1+sCwLmqbNnLJhXKeNkkhZljE7OwtFUSyvO0bZNsdx0DQNqqpC13XQNA1VVcHzvPnQc2VlZeTuPwm9QdM0Dh48iEKhgI2Njb1enKHAcRwOHz48FNc+gdAJ4gwjEAYITdOgaRpvv/32yN6EGPkTY2NjO9xhFEXB6/U6LglqV97V7nUlEED+MyfxSKKAZFLB9LSEBf8aps69O9BtdcIAaArYHiWMsrtSqdTxRrmfm+iLF/2gKJgdIy9e9OPo0bTp0Hv99YitLDBDUGBkGQdvBa/b7SS54F/D3LmX2ooR7ZZxkMTjFfzKr/yNI9dRqyvGrrghnnsF97/4e9Cjb+NLR34HjzyFrvOzmnYymcT8/DwymYylSCoIAqLRKPL5/Eg88ezk7LSTH9ctl66dqNXtmjnz8ss4dPYsaFnGtVuloe2o1WqoVqsQBMHyfZ7n25ZX1Wo15HK5gZdl0zSNcDgMhmG6ik2N7q5GAXLBv4aZl18GBWD94YebHhYA1tvWyTHlcrlGRpQlELphRA64XC7E4/G2eahOiUQiGBsbg6Io5vng8/mgKAo2NzebPmt0tJVl2fLcYRgG4XAYqqqiVquZDUOAbaF6dnYWuq5DVVVT1Gp37TFEMuO/1mumrusQBMHMViLcHmiahkwmg1AodNuKYV6vlzyEIewJozmyJBD2KRRF2e7ws5ckk0kcPnwYHMft+PERRRGSJHX9UWocdLUrz3JSajl1rnuelJPObruFpmnI5XJDL9M4cqSAV16ZRDrtgq5v/91Io3BVKrHY2hKQSIg7hAtDoLxy6hQunT7dsaSutaTy6GsvddxH3ZaxE91cQa3L5SSrqlUQ6TTYbzyuv7/wGPTo2/jZre/i+OoLSCYf6zpfq3WoVCqQZRnj4+NIJpOW32NZFuFwGOVyuaeGG/2U1Q16mt1y6bplx7WbL9XybzfK5XJbMSyRSJhd1hpxklnmBI7jEAwGm7J/OmEIkq0uu/8P8yIO/Zdb3UMvXMfhd14F8O52tNq2Tkr17QZzEwijRLVahdvtxsTEREfHZTdomsbk5KSZX9h4nqqqimg0ajpGOY7D+Pg4/H6/KWSVSiWkUqmm+4GpqSmIomhGJrAsC0mSUKlU4Pf7oSiKo3POCNG3wpjOwYMHcfPmTdJp7zbCcADertzO60YYbYgYRiAMkG6dyUYFRVEgSRKi0SjW1taa3qMoCqFQCFtbWx3FCWPQRcsyNEGwHDA7CYLuJpy5XK6R+7HUdR2ZTGZXBo9Hj6bx7LPvNGWGtZasPfnkdbzxRhAXLkTx6qtj+PrXZ3DiRKIpYL4pT8iGwNEoPK36O++jxmUcG6tCVWEpyBk0db2bmoIkSbYEMSciDUVRTYKIrusdhYhGMSF87Bfxzyf/LT6svoA/F57AqenNtt8zaLf8N2/exOLiIjKZTNswY4qienaG9dOcYNDT7JZL1+1cbzffxIkTUG9da+xQq9WgaZrldaNSqexwDDrNLLMDTdPwer0QRbGpZLNd+WYrjS67a9c8+KeJf4iPMz6AAv5i/YP48l2/bnZvBdrnqLV2U20Hy7K3Vf4S4c5BlmUEbsUpLC8vO3J20jSNWCyGcDiMer1ueY3Wdd0sYwTevV4bZV0URZnB95cvX4aqqma+V+P0qtUqWJY185EGnStruMfm5+eRy+WQSqUGOg/j99PuNYwwGCRJAsMwjh4c7hcoikI0Gh2pjGXCnQMRwwiEAWE8UW+XCzRqrK6u4uDBg0ilUjtuGhmGQSQSaeq01ipAGIMtRpabBq69ukkM4YzL5zF37tyOvLDWHKZRIJ/P76qL4ujRd7tFtstlSibdqFYZXLrkh6pS+OM/PohYrGp+r59OdXa++847Ply4EIGq0jh0qNQxM6pR9Nh6+mmEQiFkMpmurhknIo3X6zXFEF3Xkc/nO3bWahQT1i+58ZP1GbxBPQdmXcP6eqknZxiw7c7JZrOYnp5uG4KraVrPQkQ/zQkM2p3jvTY8iMcrSCTEHU0duh1HdhoJdFt2g1qtZukOM85boyubqqrIZrPOVrLDMtBjYxBFES6Xy3LQ2Cncv5FmxyeHLTWGM8IX8JT6x/i56p/j8DuvQn/tbrOcvJ/zm+M4UiJJ2LcYYhXP8zh48CASiUTXLopGxuvk5CRomt7hBmvFyAW1aqih67p5XVlcXDQ7QVrdIwx70G8sp8fjacphyufzjh/YGt38Wrv4GS43l8sFt9s9sjEWtwuSJEGSJMzMzODmzZt7vTgDxWgEQcQwwl5ArlwEQg8oioJisWhmP3AcB5ZlUSgUwDDMvnhiVq1WUavVEIlELAU8lmURjUZRKBQgSdIOAaJRvGp0a8RffhkHz54FI8tYbsj1sSuSGfMJvfmm2Uly/e//fbhcrkGuft9Uq9U9bVfeLpdpelpCNstDVSm4XCo4ThtKdhewM0z97Nl5nD27AF3f7vTo9SqYmKi2zS9rFD04XQfP86YIy2SzbY8XuyINx3GmiGq4+Lo5rxrFBCMDzedTIElM39txbW0Nd999N/x+v2UuXz/CqhMRpN252O4c75Veg/Q7zbddgH87gbSTO0TTNDN8u1gs2hKCOl3HGq9dl371V+EKhdr+FtA0bQpxnabZ6LJjGOCrX53FRzf+BP/f+q/it8VfxXc++o/AHH+w4zLb/U1yu90Dz0kjEHabWq0GhmEwPz+PbDaLjY0N8DyPQCCAYDAIVVVNIYeiKNOd5eRBRKdrhaIoqNfroGkaFEXt2QDf6DLZ2E12YmICk5OTWF1d7ZoNq6oqisVi2/scQ/xTFAWlUgmCIMDn8xFRbIgkk0kcOnQIwWBwKOX8e4HH48HExARxJBP2DHLFIhBsYrhK1tbWOj5Zo2natMaPWllfK2tra5idncXm5qblzR1N0wgGg/B4PMicOIHLFIXVj3yk6TPGwJVlWaBehzGV1qnZdfMYAsfmsWPI3nsv1j/2MQQGlIE0KHRd7ynXyQ6/9Vv34M03Q7j33iz+2T97q+k9Y9B84b0nsbW1nQ0GNOcyxeMVnDiRwL//9wdNUcpJdpddrISOv/qrMCgK4HkNskzjyhU/vN7sjswoK4zBOsdxiEaj8Jw7h0Ntjhc7Ig3DMAjdEiNUVe0pnH5srIpCgUOxyEHXt/+2ux7t2NzcxOTkpKX40m3Q1CiaLBcmHTURaJzGkS99yRSaG7djJ5GxF8dntyB9p3QS19ote6dyknq9jsnJSVsOEoNO17HV48dNET/7jW+g+PnPdxTxBUFAuVzuem1sLFWemJDwg//yMP7wJ/8c3Md/DtpDGroVzNgdnHZqa08g7CcMN5Pf70ckEoGmaaZIBcAUwIblhDQC8UeBRsdNvV4HwzAYGxvrKIYZJeN2rwdcPo/xc+ew9tGPQpydhdvtHsiyE5pRFAUrKyuYmZmBoii3RefF8fHxtt1TCYTdgIhhBIINarUalpeXbT2J0TQNpVIJ5XIZgUBgpG8KyuUy6vU6wuEw0un2jheO48DNz0P+5V9GoF43mwRQFGW2+ZYSCQT/7M+w8fDDZoZYI62D1XaD69ZOkpFIxHZJ0W5Rr9eHUh75W791D7773SkAFL773e3jplEQMwbN/+3wON4+8FPQdeDuu3O4775ck8jwvvflcPBgGbkch2BQwcTE4B1smUsyPnX93+KH953AcmEKyaQbP/MzGbz1VhC12rYg5Pcr6DTWaBQBsqdPm68zDAP57/09XAGw+uEPO142juMQCoVA0zSKxSJKpZLjaQBAOFzFPffkoCg0OE5DONy/GJZOpxGJRBCJRLC1tdX0XuPAjMvnEX/5ZegAVk6cgBIImNsrl+fxfO5XbTmuWs+zqaUlxM6fx+b99zsqQ+wlP2x6WoKvmsEH/vsLWJp6wpYo2olO4lq7Ze80mCsUCohEIo6cDJ0EQyUQwMXnnjO3N1OpdBTDRFFEuVx2VI4aj1cQ/wwAPIyZrjLYNu2aCDRCURQCgQAJ3CbcNui6jmq1ShwnLXQLYpdl2XHJeOvvg67rEEWxr+UkWFMsFrGxsYEDBw7g6tWre1qhMAhUVQXHcUMVpwmEThAxjEDoQqVSwVtvveVY/NB1HblcDoqiwOfzjWzpZCqVwuTkpK2sJoqitoWxluBpXdcReuklHO4wWG4drNodXI/i0yJZlocy3TffDAGgQFE6dJ269fe7rB4/jps3Pfh27QmMjckABESj1R1CSDLphigqCARqUBQKmUsyHnzt3EA7DX5g+Wu4//Lv4fcBXJ3/AqanJTzwwLag+sor4+B5HceObXV0BDWKAP6WYwrRKKRnn4WrVILiQMzyer3wer22yyI7MT0tIRqtmaKTE4dbJ5LJJGZnZ5HJZNqKNVNLSzh49lbXQEHAjccfN7fX9yOPgfrRu6Hq3/nOOD74wY2uuWyN03ByLLhcLqx/7GPm9+yy4F/Dv8o+h9nLr+G+n8oiHz9p+7tWdOtSaUWlUoHX67UU1FOpFGq1GjKZTNvvt4qJ3VyJje+rtVrH4HqWZeF2uyFhcE0PWmltINEOjuOgaRoZjBAIdzCKovRUftcq6OfzeTAMM3LxFrcLmUwGHMd1zCDdLxidnYPB4L4X9gj7EyKGEQgdkGW5JyGsEcPG7Pf7B7VYAyWfz2NiYgKBQKDnDIJarYb0Rz4CXddtD5btuiFqtdrIueucHA/tMo6suPfeLL77XTd0nQKg4957m5/OKoEAEk98Cvnnwyik2gs0DAMsL/tMEeenfV/H4n/pLDw67VBUefxhnAeQX3gYTy6+60w6deo6/vbfTuH55+e7ihaNwoGVWEFRFHw+H0RRhCRJkGXZcttzHAdBEOB2u8EwDDRNG0iXz25dEa2w4zIyHJnBYNAUYjRNaxJZV48fByPL0PHuOWJsr3BCgP5D4No1D5aXfQAoPP+8G08+eR0L/rWOIfi95IC5XC6Ihw9DOngQflVFqVSy5baYWlrC7JuvYfP++1F5/OG2n7NyiVq91sv+ALYFMZ/PZ/lesVjsWGrSKiY6OZ81TYOmaR2drX6/H9VqdWjliXbL9RszjoggRiDcvui6bnlNMh7g9nL+W/2ulG/cwNSrryL38Y9DDYXafJPQK7lcDtFoFJOTkzu6wu8nNE3D+vo6WJaFIAi72pSKQACIGEYgtEVVVVy+fHkgF+ZyuQye5209od8Ltra2MDY21pMYpqrqdraEzUH2u4NJEYqNz49idxm7bjWnAeJGSWS7zDDAniCgqsDCQgkcp0JRGPzovr+D+Ey5o/A4OzuLUCiEa9eu2ToOlEAA+c+cxH3QADQvg1PRgqKojgN2hmGaHF+qqpqOG6tw8EKhMLAbqsa8JjvwPG/rc9lsFuFw2HRkZrPZpmVWAoGmBhSNLPjX8BvBP8Uf+H4BwBwOHCiZDrwHX+segn/hQgQXL/px5EjBVkMAoysawzBgGAYej8eWGGbXhWblEm3nHHW6P4DthxrtxLBuJc+N69BLQ4BisYhgMNj2fZqmzTL1QYtQLMvC6/Xa+qwhIBviHIFAuD0xyiRbhW9JkgZ6vzXxn/8zJs+cAUVR2Hr66YFNl7BNtVrF8vIyZmdnQdM0ksnkXi9SX+TzeVJaS9gTiBhGIFhQLBZx/fr1gYZTFgoFuFyukSyXTKfTiMVi8Pl8joPhyzduIP71r9squzIGkwElg4nk15D6pWMYe09n8WA/Bzr3EiBuJYC10k0QmJ6WIIp1UBTAcXWEFwXciHcWHovFIjiOw9jYmNlGvR+ciBY8z9s+L4wuYFYoioJCodBXaWQ/0DRtWwwzBGiXy4XNzU1Hyzy1tITFF88AnwJ+TfzVJgfe6j2dHZcXLkTw5S/fBYoCXnllEs8++05XQaxV/OV5HhzHdRUc7brQrFyiTnK0ulGv16FpWk8NTRrXIfmW8/NZkiT4fL6O7jCO48wuqoO63lEUZTaQsMvGxgZ8Pp+tfUsgEPYv9Xodbre7KSNw0HmBq8ePg6IoKCdODHS6hHcxrtO3w/Xa7r0TgTBoRrvVHYGwy6iqiuXlZVy8eHHgXVpUVYWytoboH/4hGIfhpLtBLpfD2NiYo+/UajVEv/51LJ45g6mlpa6fN8Shx/L/AZ+5/C8x/q0/73Vx9xS7A8xeMo4GgeHMevDBDVvuFZqmwXEcSqUSisXirj+dG0QZbKVSwdbWVs9CWCIh4vXXI0gkel93URQdiQ+SJMHtdju+1qweP45Lp0+j8vjDO/azId60E6YvXvSDooBIpAqK2v67G62OJYqiBlr2rQQCyH3mM5aNNNqth9P91c7N2c2V2Iid85nL5zF37hy4ho7DdnJQOI5DLBYbyLlA07TjxgDA9n6+du0aKIoiAxMC4TZGVdWmLt2qqg5cUFECAVz/1Kcg23SnEpwTCASgaRpSqdReL0rf5G/9ZpLfHsJuQ5xhBMIt6vU63n777Z47z9kh8LWvYeIrXwGAkbONr6+v45577oEoiraeEOq6jmKxiIIDB4cxmPxa4H9C6TAL8ZFjMOS3dt0lR62TJLBdfmTnxrHXjKNB4MSZ5Xa7m0QcQRAgCMLQGgU0wjBM3+XD5XK5Y5v4bvRS/tYKTdPweDyOvpNKpXoS3RvdSvGAs7LBI0cKeOWVSaTTLuj69t/dsBL4eJ6H1+sdyPXS6/VCFEUUCgVbpYK97K9O02VZ1paIGo9X8AuP/hjj3/pzbDz6YYzFd960W5V32hVoaZpGMBiEx+NBuVzuKUzY5XIhEAj0fN2s1+tYXl7GgQMHiEOMQLhNUVUVkUjEzJoappu6VqsRgWNIhEIhU0Ta79TrdVy5cgUHDx4EwzAj2TyLcHtCnGEEArZL8d555x3bAzurp/92SHzoQ1j7x/8Y2ZMne1jK4VMoFDA+Pm7rs5IkoVartXVwWG0jQxy69+cUMP/sY00lksYgstVh1tq5chRwcmMXj1fwwAPpXRXCrOh0zFq5UQKBgGNnSS/zDwQCfZUOy7LcUQizc642lrNS1PbfdmicdjAYdFyGVyqVdv2J7tGjaTz77Dt46KG1HSWS7bZVO2HFELH6QRRFM9fK7nHQy/7qNG0nHc+O/uQlfOjbv4vxb/35Dlcal8+DlmVcPXWq6eGA0xwejuMQDAYRDodtn4McxyEUCiEUCvX9AEFVVVy7do0MYAmE2xRN06AoinntdXKNcurKHcXc19uBWCwGlmVvC1eYgRFnQJq4EHYT4gwjEACsrKw4yspqfPp/4b0nt50Cj3y4a/6VEghg7dSpkR1krK2t4a677oLb7e7oSjBcYZ1o3EavHvvFJneUlTDULiNoFFtzC4Kw757GtQskFwTBUnA0gr0zmcxAbmat5u/1evvav5qmdd0P7da7sStgr+WsxrTdbjfyd9/tePkVRRnY008nXQ6PHk1b5oS121btrldGuSTLsm0FyXaOTwDw+XzweDymUGV0Au1GL/urUqnA7/dbimJut9v29f/Ce0/ivx0ex7drTyD/fLjJlTbz8ss4dPYsrpw61bSuve5jl8uFaDQKRVEgyzJqtdqO5hFGYxaO4waaR6mqKmq1muMuswQCYX+gaRpCoRDK5bJt8aHVlfsLj/4YR3/yEjaPHUPstdcsr/NE2Bg8PM8jFotheXl5rxdloIiiSH5zCLsOEcMIdzySJGF1ddXRdwzB5sJ7T6Lyb17Dhy7/Ln7/mheJf/axrgPRUb7Ia5qGYrGIsbEx3Lhxo+3nZFnuuh6N28hOSZNV2DbLsiPpDKNpeodg2GnQPwpYiY3dsp8YhkE0GkWhUOg7XLd1/h6Px3anu3aUy2Xbx2HjeluV2fVSzrp6/DjcoojSJz/Z0/I7KUFrFbu4fB7iuVfw/YXHUPOH8L3vjTsqG2w8XoFtIWzz2DFzvRrpJFhSFAWPxwOXy4VisbijtNZKYBMEAT6fb4frieM4YGur63nUrfzY6lysVCrQdd3SicgwTNcHAAbLhUm8euALGBuTUUihKUTfmKqVJKUoSk/XMiO/ay8eoNTrddsCJYFA2F/UajW43W4sLCzgjTfesPWd1qZA49/6cyx++wxCb76J2PnzALDjPm4Um0btd/x+P2RZ3pUoi93E4/EQJyFh1yFiGOGOx8hMcIISCODVY7+I73xnHLnQAXh/uo5vB57AvUmlr+yaUWB1dRV33303XC5X246Cdn6ADXFr+fXIjg5sC/41W8KRz+cb2RupaDSK1dVV0/XRzlVjl2GLaVZiYzAY7FpSRVEUAoEARFFEuVyGLMs9HcON8/d6vfB6vX3tW13X2wp0rduydb2tunz2UsqqBAK49olPIBQMWgog3bArMliJd+/9Ly/h/hd/D28cDuH3PP8zPJ46Dhwo2+5y2Hi8Amh77AqCYKvsjmVZhEIhqKoKv9+Pra0tVCoVbP78z4NhWWQefRR+v7/j9ARBQMzmeRSPV969jvibz5l256IkSeA4zjLbzev12hLDOrnSEidOQBUEy/zEbDaLWCw2stczK3ieJ5lhBMJtTLVaNV1Gdtyxrde/jUc/jEuzZWweO4bsvfdaXvtGMfd1vzPq44hekWV5X/1GEm4PiBhGuKPRNA3p9M5yIaCzOGEMTisVBssJH/IL/xgiV8f09PWu83SaK7TbGO6w8fFx3Lx50/IzTgZIDANsbAgolxmIoorpacmWcCQIwkiWSALbA/9Dhw5BURSsr68DaF/maZd+xTSnhEIhCIIATdOgqqopzDAMA4ZhdtyQGDlGuq5DURTU63XzO7quo1qt2j4uSqUSyuUyeJ6H2+2GIAiOb4AURWkrJnXbloPs8lmtVlEoFJo6cw0aK/Eus/AY3jgcwg/vOwHPmopSiXO0PlbHq9Wx6/P52k6DYRi4XC64XC4wDANRFOF2u82SvVKpBEQikH7pl2DHA8jzPFKPPtp2WVppt587nYuFQgEul2uHK41hGFvlGYYrLXNJxgeWv4aK/2Eo6L7vVVVFpVJx3GRhr6BpGizLtn0gQiAQbg8URcHExIStkrtWV+5YnMeN92xfe2/E45bfGdVYkP2Mqqq3pcholOYTCLsJEcMIdzTlcrltnovVQIvL5+H/f76FwrIHnPh5HFjc7oI3N1fCBz+4YctZMshQ8mGxtraGxcVFy25iuq7bzsBJJER873vj8HrrKJdZPPLIKuLxClb9nYUjlmX7DlYfFhRFYW5ubkdwu5UDqZFumU6dBvC9usasvsdxHPx+PxRFwdbWlqWARVEUXC4XRFEEz/NN+6Fd2VYwGMT4+DiuXLliNlfohCGgVatVMAxjuobs0jj91vVs3Zat237QXT4rlQpcLpfjrph2b2atxTsBz89/AVQBEMU6HnkkCVWF7fVpPV6tRcNphMNhANv73RBIDAGMoiioqmqKqZIkIZvNYnZ2tqfyDYqiIMzM2BaD250z3c7FUqmEYDC4Y948z9ta7ni8ggdfO4fFF8/gUqCGG48/Di6fx5EvfaltqRCw/XsjiuJIXtdaEQSBdPMiEO4AaJo2H4LZOeeddKo2rquEwSLL8m0phlk9iCUQhs3oj8oJhCHSqSzGakAd+fdLeOgv/xDvB/A3vgm8jpP4hewfQvzUMYzFu//gsyy7L37A6vU6JElCLBZznKfWiOFoOXCghFRKgHGf1W2wCmw7OFiWBU3TO0KjOY4Dy7J78qM5MzMDmqZx9erVvsrcWm8mO22TXlxjrYPztVOnIIoiNE1DJpPpaLPXdd3Mo+B5Hn6/v2vekaqqYFkWExMTuHTpkq1lbPxuNpuFx+OxXRrbeNPeun0at2UiIeJbf+LH8dUX8K2pJ/DIU+/ezA+yw2exWDQFIrvYFcbbiXeDFPRaGR8fx/T0tHme6boOTdNQr9dRKBRQLpctr5/G+vea+2GIik5KsZ0iSRL8fv+OJ9But9u2iNf6+zC1tITY+fPYvP/+tiK/qqqo1+sjmYPYiuEaJRAItzeqqsLtdsPj8aBQKNh6+Mbl85h5+WVQ2C4Pb/e5/SL+7zeMh4i3S9h8IBBALBYDx3HEjUzYdYgYRrijaRywtd4AtA6on39+HvXCZ3DZw2NqSsLroY/jf6r9MT59+bdx6SenTat4J9xu99DWZdAkk0kcOnQIqVSqaTsZNzZ2boZ6LUer1+tdB9NGWZbRfWY3iMVi8Hg8pthjN7fBqszNiXjhpAQzGAxC0zRMvPwyYufPI/c//o9QTp1COBxGLpdz7Nip1WrY2tpCMBjsevxevXoV6XTa9nZpPecMgcW4Me8kHDfOo9P2SSbdOL76Aj5z+V/e+vuxgQtHwPYxW6vVHJX2GuWEdraXId4Zbe07dWbtF0OQTCQSjr/bb1t0iqIQDAaRTqeHmldVrVZ3HM8ul8vSDWvQKYuu8RhUAoG2A8parbYvxDBRFG/bXBoCgbATIxfUeLjEyLKZgdh6fze1tIRDZ88CAFRBsHwoYTRXIQweXdeh6/ptIYZNTk4iEAigVqv13aiJQOgFIoYR7mgan1h1ct8YYobvgBv/Z/pfYNwrIRqoQn/0A7j0k4wtkYKiKIiiONgVGCK1Wg2yLCMajZq5WAYsy9q6GRp0OVojqqqiWCyiXC4jEAg4LlFzit/vRzQaxbVr18ybD7siXL8ZVU4dMB6PB5UnnsC6y4XsyZPQgkFkMpmupYudyOVyANoLukbZpROszjlN01Aul1GpVOD3+9ueM43nbqftMz0t4VtTTwAAlqaewCPTBcvP2aXTU3NZlh2JYRRFwe12274BtOMwdLrMTZ+7VULbT1lLv2IYsL1dwuEwstms7WP2woUILl7048iRAo4etc6BbERRlB3HstFdtdU5aWw/RpZx8NY1zzjemubbcAy2+z3ZL52yRFEk4fkEwh0ETdMINMQM0LLcVhRbPX4ctCyDQvuHdIFAYF9UQuxHjO26X35P2hEMBhEIBGw1ryEQhgURwwh3JNVqFYlEomnw3sldsuBfw8S1r+Hb009gbs6Fo0e3cN99uabw0EasBp9WZTmjztraGg4cOIBUKtX09InneVs3Q4CzfIle0DQN2WwWPp8PXq+dmG7nCIKAmZkZJJPJJmdVv2Vu3UgkRLzxRhAAhfvuy9rLgro1yFdDIWw9/TQ0TUM+l3MshFkdw7lcDizL7nC26LqOfD7vaPpA+3Oucd71qSnL0km7N9nxeAWPPLXtCHtkutD3sdhJNO9FbPR4PLbFsF4dhp2WmWVZs5GB4VTrh0GIYcZ0XC6XrW164UIEX/7yXaAo4JVXJvHss+90FcTaZePwPI9oNIrNzU3zNWP7XTl1CpdOnzaP107zbXds7we3FcdxYBiGlKsQCHcIuq6beZDq7KyZg6gJgimKAe/+fiiBAK499VTb6Xm93n1VCbHfYFl2XzvC3G43vF4votFoT/miBMIgIWIY4Y5C13Vsbm7i2rVrOwYlndwlP/uD53Ho8lksTm/i6umnug5AWwefbrd7X94YGEHokUikaXDocrlQ6XIzZNApOL7XYHgrisXiUGz5LMtifn4e6XR6h+DjcrlstSMHnIuCiYSIP/iDQ7h2zQuK2h54nz59pes0Ggf5tVoN2Wy2p5umdgJKLpdDNBptEk1kWe7JRdLunLOat9/vb/qME/dSr4Ks1bHbSTSv1+soFotgGAY8z9sKg23M5OpGrw7DzWPHEHrzTWweO7bjvUAgMNCA40Hmw9gVji5e9IOigEikinTahYsX/V3FsE7Tbn3a3loCaWe+veaZjQKRSGTfOw4IBIJ96vU6PB4Pcrmc6cbOA02imN1O2T6fj5RHDhmWZffFg5VWRFHE5OQkOI6DqqqQZXlfi3qE2wMihhHuGFiWxdWrV7G2tub4u8bwbmamgpqNQXXj4Inn+ZHtjGiHjY0NzMzMYGtry/zxtbMuXD4P8dwr+Erq8yi6wpZlXYboQcsyNEHA5rFjiL32miNxrFFQK2Db1TCowT1FUZifn4ckSdjY2NjxPsuyYFnW0cCxW1dJg2TSDUli4HZvi1uyzNhyAhn7qFardQ3K70Q70ader0OW5SZxd9A5D63zLpfL4Hm+qRSW47ih5mW0K0m006nQgGVZM9eu0znDsqwtMdGuw7BVZI699hpi588je++9uBGPN302n8/vEDf7YVDOMMC+sHbkSAGvvDKJdNoFXd/+uxudXLqt53O7fW5nvq37YpTdwTRNIxKJIBQKkbIVAuEOgqbpJheuKIrgOA6FQgG1Nte/1mub0QWcdI8cPl6vd9+VsTMMg/n5eciyTH5fCCMFEcMIdwQsy+LatWs9CWHAdkC86uDJmDF4YhgGkWBw3wphwLbjSlVVhMNhpNPbrgc76zO1tITFF8/g+OEQvv+zT1uWdRnbk7llww+9+abZ/dCuq6LVRTTIwf3MzAwoisKNGzcs3zecaHZLBJ1kPk1PS3C7VayvM6AoYHxcteUEomka9Xq9LyEM6OxsqVQqphimaVpfWWR2510oFJq6NRrb3q4zzyn9Nj0A0NR5MRgMth0k8Dxv+8bWjsut9Zzo5mbLZrMDy3cZpBhmtwz56NE0nn32HUeZYZ3W1ZivlXO18bWjR9F1vq37wu467TaBQACTk5PQNA2SJO1L1wGBQOiNer2OYDDY9GCL4zhEIhHUajVIkoRqtWrZxZnjOGSeeQY8z+/re939RDgcxs2bN/d6MWzj8XgwOzuLWq3WNqKAQNgrRvOujEAYMIVCAclk0tZnrQZAvZS8MAyDSCRyWwSIbmxsYHJy0hRY7KzT6vHjyOV5LKWeQLFNWZexXbl8HuotZ1j23ntti47GfBr/pdJpBF96CaVPfhJqKORgLZsZGxtr6hzZDiMA3Y6YYSWwGK+3On3i8QoefTSJ11+PIBhU8NBDG7bEGIZhkM/nhzqYrdVq0DQNNE07ejpp1xVnhaqqkCSpKVDf6H5l1x3mpCy336YHrcueTqfbduR0u90ol8s9T7+V1nOi2/WrWq0inU4jHA73LdYM0vnkxGFw9GjalghmZ9rGoM6qXLf1tW7zbd0XThos7BZTU1Pw+/2oVqukZIVAuAMxxLD19fUd1wCe583rpaZp5vvKqVNY9/shnzw5kte12xUjfmGQ9wzDhGEYzM7O7hBTCYRRgYhhhDuCK1eu2P5sp7Bpu9A0jXA4fFsIYcB2KdXExAQCgQByuZytHzQlEED+MyfxSKKAZFIxBZBuYmNrGZed+dxo6eIWP3MG6yyLraefdjQtg0AggEgkguXl5a6DQ4qi4PP5kMlkdrzXuq6tAgvDoK1TLJEQ8b3vjYOigPV1+5dqRVF6cmo5FaoURdkO27V5c9NrJ8RGKpVKkxhG0zSCtzpl2sHJuT2MTqi5XA4URe3ofMpxHFwu18ACyzuJX1w+j/jLL0MHsHLihHkOqqqKTCaDaDTal6A1SGcYTdPgeX7gzkNjuu3w+XxQVdXSUdfJZWdF474wcuRGienpaXi9XlK2QiDcwei6DkVRMDc3h+vXr7e9htM0bf4+6JFIz/dYhN5hGGbknbtutxt+vx+SJCEUCqFerxMhjDCyEDGMcNug6zpKpRKy2SxKpZL5lJumaUeDTKeDnVYYhhmIw2LU2NrawtjYGLLZLKREAnPf+IYth01rWVejILF6/HjHMqReQvVXjx8HRVFQTpxw/F1g+0d8enoaiUTC9nHT2l3RoFV8aRVYOpXi9Vqm14ug0otQZYiEdm/KBlF2qCiKeU4buFwuBAIBW6WqTs/tYXRCzeVyiMViO0QRn883MDHMEFKzWQ7HjjU7l6aWlnDw7FkAgCYITaKZqqrI5XIIh8M9z5uiqIG6izwez8DFsG4ZbqIowuv1Ymtra4eo2E8w/rC63faK3++Hz+cjQhiBQECtVgPP81hYWMDy8vLICy53KnYb7uwFFEVhZmYGXq/XdBsOI0qDQBgkt9donXDHksvlcPPmzYEEefcz2DGehoxySHKvpNNpxGIxsCyL2De+0bN7rlGQsHLqiOdeweKLZ5DL88h/5qT5vQsXIrYygZRAANc/9SnE/H7HFziO4zA3N4fNzU1HWVQ0TVsG6VuJL60CS7tSvEGW6XWjF6HKSTMFoP36OHWk1ev1Ha4eQ9zoVh46Ch3+dF1HoVBAqKWEl+M426KeFZ/97FHcvOnF5GQFY2MK/uZv/NA0Cn/5l2P4lV95yzxnVo8fByPL0GEtClarVVSr1Z7LXgbpDAO2xc5BusMYhunY6cwIkd/Y2IDb7R6YUCQIwsiVEoXD4X0XwkwgEIZHrVaDy+VCJBLB1tbWXi8OwYJarTZyDmODqakpiKI48KZKBMIwIWIYYV+jaRquX7+OVCq1p8vhdrvh8XjaOoRuF7LZLBRFwUYf7rlGQaJVLEokRHwl9XkcPxzCn13/NA5/A7jvvizW1934038dwRPSWfzpd04B/xA7BLFWR5lTdwpN05ifn0e5XMbm5qbj9RJFEYVCcze5buJLp1K8xvcW/Gs4+tpLWPX35pbrRi/CmyGC2b0ps1rXXh1ptVoNiqKgXq9D13VQFAWGYUxbfj/CSb/ORDvIsox6vb7DPSqKIjRNsxRiOy3XZz97FNev+wFQSCa9WF+vg6JoUJSOcpnDa69FzPNFCQSw/NRTHZevVCr1LNwMOkCZoigEg0FsbW0NxHEWDAY7PqyYm5uDLMvIZrPw+/3mcdYPDMMgMOBjSdM0s+zEOP6dbnsjc49AIBAMFEVBNBolYtgIQtM0xsfHoes65ubmkEqlRsrZ63a7iQuMsO8gYhhh36JpGt5+++0dAkQnOg0oewn3FgQBXq/3thfBDDY2NpDP5wfmsGmdTjLpRtEVxtfv/ix+/IMI1v9CwltvBeBy1fGEdBa/Xvg1AMCNv/owPnntXNN+7DfrLR6PQ9d1JBKJntbF7XajVCo5HrB3KsUzXh9/4c+x+O3+cuxaaT3eneZjGUKOk5Dz1nXtxZGWy+Wg63rbc5mmabjd7u1SWUVpcr5QFAWWZeFyuSAIAnK53A6ho9txNCixrFKpwO/373jd6/WC53nk8/mmZTOWK/Tmm7j43HNN87550wvAEEIoqCoDhgEiehpP44+Qdz/saNmMjk+j8vSZYRiEQqG+O6R26ugJbJdkut1uvPPOOwDezX7MZDI9C2JG2fwg3ML1eh2VSgXVatVyeTiOg9vthtvttjU/0vmNQCC0omkadF1HJBIxO4gT9h632435+XnU63VIkgSO4zA/P49qteq4mmFY8DxPHrAQ9h1EDCPsS3Rdx5UrVxwJYUD7gW6v4d6BQOC2LIlsh6ZpkGXZ1md7ERcNh9LKigiK2hZPZJlBKKTgBfcpAMAL7lP43cr/icWvNe9Hw122eewY5s6dQ/XTnwZiMVvznZiYgCAIuHz5sq3PW0HTNHw+X89lblYYx2VAeQbXDnshvvcYxgY43dbj3WxwcM5a7DGEoLWPfhTsxASA7QF1r+HvvTjSDDGk3bmsaRokSQJN02YwveGcMUruDBEgFAohnU43CZjdcsVa59sqjtkVyzo9PeV5Hj/7sz+LH/3oR2a5werx4wi9+SZi588j/vLLUAXBnMfsbMl0hgE6xsYkeL0ank7/Pn4t/+s4jy8ij5OdN2wL1Wq1qVmBXViWHUpQLs/ziEQiyGazjqdvuMtaGxe0Mjk5ic3NzabpG12B8/m87Wufgcvl6upEs4PhFrQqPWk93hRFQbFYhM/n65qNVqvVQNM06SBJIBCaqNVqRAwbIQRBMIUv4/dJ0zQoigKWZTE9PQ1ZlrG+vu74d2pQsCw7sllmBEIniBhG2Jdsbm7a7iDXSLuBrhOHSuPgg7olCNwp2P2h61VcNBxKb7wRxIULUcgyA10HHnpoAz8dlzH+rQKeeeQKmJ9+EJdmyk370XCZzZ07h8UzZ7Dm8yH9D/5B13mGQiGEQiFcuXKl70GhKIpQFGVgeQnGcSnMiPgq/wU8WNjAGPq/Oe10vHdyRhnvcRyH8l13ma97PJ6exLB+OjZ2E600TduxTOVyGTRNw+PxwOPxgGVZU2AxnDbdXI+t8zW2SS7PY+l9z+D4X7+ExRe7u/gURTFLPK3I5/OYnZ3F22+/bS7Xxeeew9TSEmhZbtpH//f/fQGf/exR3LjhRSwm43/7394AAGQuHcP55S+i8vjDPWWz9QLDMEPrGsVxHGKxGEqlEsrlsq3rkdvths/n6+pyi0aj4Hne8gELTdMIhUKoVqsolUpdy0A4joPX6zWF2H5QFKWjAGh1vhq5dLIsIxQKtRXjSqUSPB4PEcMIBEITDMOQPMERIh6PNwlhjdTrdTN24cCBA8hms1hfX9/1ZWRZlvyWEPYlRAwj7DtUVe25lK3dQNeJQ8UYfFAUherdd/e0HLc7htiy4F/F+994GZlLDyMet/ddw6F03325psH7g6+dw+KPz+DS/5DBjcDjbYWG1ePHwbIsqh//OIDmjClVVU0BgmVZ+Hw+jI+P4+bNmwO78fP7/dB1HfX19b7L6RqPS181g+N//Qeo3PNw31lWnY73TiKT8Zr8yU+icXjtcrl6dof12rGx11LdRpeNUTYXiURMgcXpfFePH0cuz+O3U59H8dUw3qh+Hv/0U0DlePfSRCsxLBAIYGJiAizL7ih7MObN5fPQbjnDDH791y+aAvTzz8/jySev474Pash/8GRf3UKdMuxBFEVR8Pl88Hg8kGXZLBk0BglGMwujFNZOqWcoFEIsFuvaQdY4zuv1unlNMbZT43wH1UlYURSk0+mOol+n87VWqyGdTiMSiVgKYuVyGT6fbyDLSiAQbh9UVYXb7YbX60WpVNrrxbmjYRgGHMd1fQhjiGKBQAAulws3btzYpSXchjxYIexXiBhG2Hek0+mBD7acOFTMcrxHH8Vw4rVHF7fbbetzhtjy/jdexmcu/0ucX84i/8GTbT9vVVrWKpJ0cwIZKIEA0v/gH4DneZTyeUiS1HYwWSwWkUqlIAgCPB7PQEpeKYpCIBBA4IUXMNtHhhnQfFwe/+s/wP0v/h4uBWo9T6/RHdTueO8kMimBAFK/8AsIBoM73gsEAgMLOd8NVFVFOp1GKBSCIAjw+/3weDxmJpPda4wSCGDpfc+g+Gr4ltMujKX3PYMHAr05+ILBICqVClZWVqDrumWXUqt91Mnt10s2W6+OJpqmh+YMa52PKIo9lXK2IooiSqWS7cwVlmUHJni1Q9M0ZLPZru63bqJwvV5HLpdDKBTasU/L5fL2g4MeRGwCgXD7YpTgRaNRIobtMRzHOfpNlWUZgiBgbGxsV5uLhUKhXfntJxAGDRHDCPuOYWUY2HWoGIOPO/GJejAYxObm5o4ywFYxyxBxMpcexvnlLCqPd3bJ2Am/t+sEYhgGmqZhc3PTVhlVvV5HqVQynUK9dtFrhKIolB9/HEmWReaDH+xrWsZxWbnnYVwK1Ewx8MKFCC5e9OPIkcKOzpqNGAJYJuPCK69MwOtVIIoqnnzyOh54wNm5ZHRsbPfeIELOd5tsNotIJAKe58EwDHw+H3w+n1lqZqfkdXpagq+awQf++wtYmnrCVvYZYC04KYoCQRDMbWglhrVbhka3Xybjwh/90QEcOVLoKZutV2F4P2ZQGc0URolCoTCwgUW1WoUsyzseZqiqilqtNtTSVgKBsD8xfotmZ2fNagyPxwOKoiDLcscHRoIgYHp6Gul0GuVyGdPT0wAASZJQrVZRLpdJGaZNdF03uwXbvbeqVquIRCKoVCq7Jma6XC4inBL2JUQMI+wrdF0fiY4pgH2X1O2Cka908+bNHQKBVaj4g69td3vs5AgzaOf66qVzH0VRjhsrANtPQjOZDAKBwEDcJmoohOwzz8ALgCqXm5apl/VqFAMvXIjgT/91BE9IZ/Gn3zkF/ENYCmJGeVylwuKv/zoIitLh89UxN1ey5Q5qxE5XPKch54PqzNjv9LPZLGKxWNO6URRlW9SJxyv4gvtFfPDy72LhYAla/NGu32FZ1pb7qpMDqXH94nGYbr9MxoUXXtgui3zllUk8++w7jrPZeu2Qu1vOsEHCsuyehQ5bYXQLs6JxnwOwff4Ui0UIgrDjmCsUCggEAvtunxEIhOGi6zokSYLb7cbBgwfB8zw0TYOmaaY4Y3QeNprUGK9TFIV6vY7JyUnoum52qGRZFtFo1Hy/WCwimUzu9aqONNVqFalUCuFw2LaLV9d1VKtVTE9Pm92Rh4koivvuIRiBYEDEMMK+olar2b7g9tLN0C4ej8dWFs3txMLCAnK5nOV6twsVB+yVCLZzfTmdDtB78LdBPp8HTdNdO885wePxmOHctVqtp/Vq5OJFP56QzuLXC7926+8nLMWwZNKNSoVFKsVDlhnQNFCrMfB4FNvuJWBbGAmFQraOeY7jzNKKSqXS8Ulmv9uhG3anr2kaSqXSDtebk2vNt6RnsHzYiyXpCTySKHS95rRzIPr9/qbBQaenra3rZ7gI/+iPDoCigEikCi1VxPyLL2DqXxxFPG5fcOR53vZnG9mPYhjDMF3zWHaTTl0jGVnGwbNnzdftnj+qqqJare64rhWLRYTD4QEsNYFAuB2RZXm7aY5FpibDMKBpejsntV6HoiigadoUuyiK2vGbYDjCGIaB1+vF3XffjXK5jFQqRUq222A4eJ2gqipYlsVdd92FtbW1nh4S2yEcDmN8fJzsO8K+hYhhhH2F3UFWr90M7WD8gN9JTExMQNd1rK+vg+O4HWHpVqHijf/2ipPp2C0na0ej4yJHUYjFYgMVPDmOQyQSQa1WQ/bkSVyhaax++MM9TevIkcK2IwzAC+5T+PSRtKULimGA5WUvikUOikIjGNwe8N9/fxoL/jVMnevuKvF6vfB6vY4ypGiaht/vh9frhSRJKBaLlqLYoI6TdjiZfqVSgdfr3eEOs0My6UbRFcb3f/ZpFFMCkkml6/XG6tgKBoM73K8cx7U9thvXr3H/HzlSwCuvTCKdduHzlX+LT//4t3Fp6bR5jnZzzAmC0HOZJEVR+04MA+x3yt0NrFxqhvB55dQpXDp9uumYtnv+WIlhkiSZTo5R2gYEAmF0aFfSaHWtb3xN1/W2vweqqpquMkEQcODAAdy4cQPVapW4jFooFAoYHx93XNJerVbBMAymp6fhcrmwubk5sGUSBAHj4+Nm1ir5/SDsV/pPiyYQdhEng1MjMJqitv/m8nnMnTsHLp9v+73Gz1h9nqKojq3qb0domkYoFEIymTR/7Px+f8d9YYhj/Za+NU6n3f6jKMrs4NgPxmBzamlpqOW4PM/DMzcH+Zd/GZG77uqp3Pbo0TQ+/Q/TePvnn8Cn/2EaR4+mm5bfQFWByUkJLpcKjtOgKBTm58t46KENy8+3IoqiYyGsEZqm4fF4EI1GLcvuBnGcJBIiXn89gkRiZ2mrk+kbZQWN2BVDB5XJFYvFsLW11fSa0T3Risb1a9yfR4+m8eyz7+Chh9bg/eUHdogn3fZ9P2K/IYRGIpGm12dmZszcmFEiHA5DVdW+HaWDQtO0HYMdLp8HI8u4cuoUVk6cMPf5cmESL8x+AcuFSVvTbud+K5VKd5zTmUAgjAa6rpvllgcPHsRdd901kKiK2wnjYUUv92KqqkKSpIE94A2FQhgfH0c8HgfP8x2bVBEI+wHiDCPsK+yW7lgNTruVTHH5PI586UuInT8PAKBlGYfOngUty7j21FOmKNRrls5+5eDBgygWi02lOyzLIhgMIpvNWn7HSRaUx+NBtVrtOhht3X8URZmtv40bqX5odRFJkgSv1zvUrnFG50lN0xxbzI8eTTeVRlq5oKanJagqBZdLg9stw+dT8Lf+1jri8QpW/Z1dUy6Xq6voaRcjb06SJJTL5Y772olDZdAO0Gq12iROTk1N4cqVK12/t+Bfw28E/xTfX3gM4UWhp0wuQRDAcZzlOeVyueByuaClUph5+WVQABInTjSdW637v/H4uIF3r3eNworVvvd4PH1d4xiGMTOoJiYmUK/XQdM0GIYZycDkSCQy0Kfl/WJ1HZtaWsLBs2dx6fRpc593OvbbXX/bXSOLxSJisdgQ1oZAIBDsUavVUKvVIIoi5ubmcP369bbZiXcas7OzYBim52xLXdehKAp8Pl/XZjFG9puiKE33YizLYnJyEqIoQlVVc5oEwn6HiGGEfYNhpRZFsWuHN6ObYWNmWLfB/9TSEmLnz2Pz/vu3A6lffnl7vtgejAYCgTvu6fnBgwehaZplwKkgCAgGg5Y/rHaymgyXncvlMvMmZFlGtVrd8QPLMAzSf/fv4hrHIf93/g7C4TB4njeFmkHcMFnllsmyPPSSWGM72O1c2A6r5Y/HK3j88Rt48cVZeDwqRLGO++7Ltf18Iz6fbyBCmAFFURBFEW63G/V63RQwNU0zc0V4ngfHcdjY2LA1zUYHaCol7GgK4DQ3sFGkm5+ft32jN7W0hMUXzyB4uoYbcXsdT1uvJdPT08hms5blIYbwG1hawqFbeVGqIDTtP7vdVq2EFQOe5/vuknv58mVT2KVpGm63G7quw+Vy7XCLjQIcxw0tS6UX7JYTdzr2Z15+uelBTqdpA0C5XMbk5ORI5aYRCIQ7E0mSwHEc5ufnUa/XkUgk2opAhvucZVmIogiO46Cqqtn9ctSx0305GAzC4/EM5Prc7Z4uGo1ibGwMmqaZy2bcnxni1yg1myEQBgERwwgjD03T4DgODMOgUCjA6/XaEg2MMGmD1sFi69PzxgGHEgggceIEKJ8PpU984o4LGKZp2hTCrl27ZjmIMjoDCYKw48exW1YTx3EIBoOm64qiKHAcB47j4PP5oOu6+Z8RxgoA5S9+Ea1FhYbFfhhUq9VdyYczHGJutxuFQmGgT9uOHk1jYkJyJAqxLDs0B2Tjvm6HnRtEoHN5Yi+uMWOe4+PjEAQBKysr4Hm+6/HlNPtMFMWmm1KjjDSVSrX9jqIoWD1+HLQsg+oyr04iYLtl5XkeoVCobwG00eGoaZoZusxx3EDF1X4wnIp+vx/1en1kSiQB68GKldDZ6dg3phC8eBFcPm+Knu3K+xVFgaqqts87AoFAGBbGPV2tVgPHcThw4ADW19ebXNN+vx8+n890ITfeM7pcLszPzyORSIxcfqXxYMvv9yMYDIKmaVSrVeTzeWQymabrL0VRmJ+fB8/ztqon7NDp+h4KhRCLxZryv0iWJOFOgCoUCuQoJ4wkHMeBpmnQNI2NjQ3kcjnTQTSIspa5c+eweOYMLp0+jZtPPIFAIGDW5DMMM1KDt92E53ksLCxAkiTcvHlzxw+hka1ULBZ7+nEWRXFg5XfAdulPJxGhEadOIZqmMT4+3u8iOkLX9b5dYv3i8Xh2dFbcTdLptClAdSu5bbdPX389gldfHTedMw8+uIEHHtjZcbMRlmVx6NAhTE1N4dq1a6ZTMZPJDGzdjGNqamrK7ErLMAyuXbvWcZ/ncjlbDkgrEXDBv9ZxG7pcroEIYZ0IBoOIRqO2yk6HxcGDB83fFUmSUCgUkM/nR0oMMxqVGHQ6/tsd+1w+j/f95m8i8qMf4eqpU1i+5Q4zOr1aMTk5CY/HQ8peCATCSMEwDFwuF4rFIra2thAOhxEMBs3ulVYCj8vlAk3TuHz58q4LYm63G4FAYDvaQNOgKApqtRr8fr9ZYmj8p2maeQ/AcRyq1SooigLLsmBZdqBOLEEQkEgk2t5nLC4uol6vj5yASCAMG+IMI4wkhtV5c3MThUJhR9262+3uuzSu0SHh9Xp7CjK/HYnH4ygUClhdXd3xnqZpyOVyfbVQrlQqkGUZoijC4/H03YzArpOhH6fQbmI0BDBKCfeCvT4XXC6Xue7dSm5bHaAGvYTasyyLqakprKysmDegLpfL8nrjJBevkVgshrvvvhvVahWbm5uQJAm1Wq3np6+ty2FVPvfga9vbkJZlaIKwY5lZlh268G+UWewVPp8PPM+bIueoYjgnDVGq0/Hf7thXAgFkjxxB5Ec/QuMW75S5WSqV+i6RJRAIhEGjqioqlQo8Hg+CwSBqtVrX7oXVahUcx2FhYQHLy8u7IvC43W7E43HQNG0KXcD2PQRFUU1O6UYMYUxRFNOdW6/XB/57SdN023tKt9sNhmH6urcnEPYrRAwjjCQMw2B1dbXtEwy/3++o/bLVwNUoPeE4Dh6PZ2DLvt+gaRoTExNNLpVGZ4KBqqpIp9MDuanQNA2lUgmSJJlP0IZNt3ypUYKiKITDYWxtbfXkWnHqgGvE5XLteZMIt9ttdvN0WoJoYJUb2I16vY4LFy5A13UIgmCKRIFAwHwKbdCYy7Ry4oQtYWxychL33HMPNjY2HLvN2onGrWKJlQi4es/2tuPzecyfPQtGlk23UKdpD5JeO2ENCk3ToOv6SAthBoIgmMdar8f/yokTpvDZON12SJJ0x2ViEgiE/YPh1LYrEimKAp7ncejQIfM+StM0rK6uDlz0iUQiGBsbQ7Va7fkeWdf1oYp2FEW1vZ80BDwC4U6EiGGEkaTbEwqaphEOh5FOp239MLZ7us4wzNDLg0adxcVFyLKMVCpl5hK0/mBqmoZMJjPwH0tVVZHJZBAMBnt2I9kdyPfiFNqrwaFRKtmrENZPh8W9LI80YBjGdGPZDYa3op1zph31et0U4Uqlkplh53K5EA6Hkc1mzSerxhWDgr2GEbOzs5icnMTly5d72q/tupq2iiVWIqCC7UzE9/7mbwIAWq+Yw+yYamBkUu0V5XIZNE3D5XKN/NNvURRRKpW2A4t7PP53ZGR2yelzu90kL4xAIIw0Tt1StVqt6T6OpmkcOnQIkiRBVVUUCoW2XdHtYmRtSZI08vla7XIhd+OBNIEwqhAxjDASGKUhFEWBoiiUy+WuwgvHceYAtfHibuUCs3q6zrIswuHwHf00fGxsDKqq4vr16x0/12s+mF1yuZzZLdQpRq5ct4FcL04hhmGgqqp5XO6GaKrrOrLZbM8D9n4ccIFAYFeEETv4fD5H7s9hoCgKMpmMmQESDodRKpVQKpWQOHECaovzxsq9Q9M0/H4/FEXBzZs3e16WdiVuRvOPxmuelQg4tbSE6I9+hM3778fKiRNN7+3GDXypVBpYiXuv5HI5zM/P48qVKyP9FNzokFYqlQY2zW45jZFIZKSy0wgEAmEQtF7rjQcjLMtibGwMk5OTKBaLZrWCE/ewIAiYmJiALMsjL4TV63XzQUsrsiyD47i+IhsIhP0KCdAn7DlGOGYqlUKtVgNN0ztywjphPN0xfsCMYPzN++/Hxeeesyxb8ng88Pl8d7QjDNjOBwsEApBlGYlEwlKAURQFW1tbQ18WiqIQi8V6Eifthov3A0VR4HkegiDA7XYP7dgpFAqWuRJ2ceoMM8Tj4ic/Cdf0dM/zHQZOwut7zfCyOy2j2yJN06jX66BpGplMpm3guCH8iKI4MEfU1taW5fwam4G0cxF12z7hcHjoT4cnJychCAKuXbs21Pl04tChQygWi9jY2NizZbCDrutIp9MDCbTv1hCDZVksLi72dd0hEAiE/YgRD2L8v6Zp2NzcRDabBc/zGB8fh8vlgiRJkCSpqbv99PS02Y131DHErtaHcizL4sCBA6AoauRd0wTCMBgNCwDhjsUQwm7evNnzjbhR6qgoCiqVCtY/9jGE3nwTsfPnMbW0ZA4OGYaBIAgQRXFk3C97jaIoZjnewYMHUS6Xkc/nUSqVTJfAIN0JndB1HcViEcFg0PF3d8NtYnTRNDppejye7Vbem5sY++Y3sfbRj0INhcCyrCmaORVBqtVq3wNSpw44o8Rv3e/H1tNP9zXvQWN0ObRTxmCnVNEuVtOq1WrI5XII3drHNE3jwQcfxPXr182b5lAohHK5vKM0Y1B4vV7LbWEnV6pbuV02m4XX64XH4xma0Lu1tYXDhw/bcnIOi2QyiQMHDqBcLu/ata0XKIpCKBRC8do1jH3zmz2LvIIgdA3GDwQCpIskgUC4IzEC7A0YhsHY2BgmJiYAwBS7jIdbxoN6r9e7r7ovKooCj8eDSCSCdDoNhmEwMTFhOtf3qmETgbDXEEWAsGcY+S2D6u7FcRwCgQB0vx/rv/VbqL70Eip/5+8gcqsU8k4uh2wHx3Go1+tYXV3F1tYWotEoYrEYpqamIMsytra2LMP0h4UkSfD5fI73Fc/zu5oFpGmamS019/Wv49CZM9A0DTcefxyKokCSJOTzebjdbtvrY4iBdml1+rSG5tstjTS6qeZPnrQ9791EEAREo1HkcrmOZVy9Bo07mVa1WjW7Wmmaho2NDRw4cAAMw2B2dharq6tQVXVo1xqXy7Xdrj2Vatr3/eSqGei6DnllBbHvfAfyk09Cj0QGtNTvoigK6vU6PB6Po2N9kEiShLW1NcTjcbz11lt7sgx2YRgGB7//fUz2KPLadUCHQqF9M6AjEAiEYWKIYxRFNVWo3A6ZipIkYWxsDDzPw+fzQdf1fZF1RiAMEyKGEfYMl8uFtbW1gXf3oigKiMWQ+8xnyAHeBY7jzO1fq9WwuroKYFuojMViEARh138ky+UyGIaBoihmBziKokzHldGmuhGKonDw4EG89dZbu768nUQYI38iEAh0bRCgKIojd4bhXvrBD8K48NBTOH8+Ckli4HareOaZK7bFMGZ8HJlnnrE9372A4zhEo1FIkoRKpWK5ndoJQr2UT3YSl4rFItxuN2iaRjabhd/vx4EDB7CxsYF8Pu9sxRxCURREUYS/wbnWmhfWD1NLSzh45gyuaNr29ZNlwTDMQJ1imqbtuTM3m81icnJyTx1qraiq2uQyMK552VsidemjH7W9vBzHwe/3t82Za4RhGPA8T0okCQQCoYHbUSAyxK9wOIxarUbcYAQCiBhG2CNYloUkScjlcnu9KHc0DMNY/hgarhe7AyQun4d47hV8f+ExhBcFRx38Wmk3T6OEkKIoeDweeDweswyRpmlMTk5iY2MD6XS653n3QjdXjq7ryOVy0DQNHo+n7eecisLfHHsSL/jm8cLaKST+/QQYRkMopGB9ncEbbwRt7wOv1+tovnuFIQQZ//E8j2QyiXq9DoqiIEmSpVBgiIa0LEO7FXjfj2ik6zoqlYq53ZLJJERRRKFQ6HmadtA0DYVCAZIkodQgwMZffhkHz54FI8tYfuqpvuZhCrsf/jCUW+WYRnm5v1ZD9OtfR/bkSaihUM/zkGW5bbnnbkHTNCiK2nMhTNd1KGtrCHzta0h86EOWxyVFUch+4hPweDwYYxjIsoxqtWqW7rQ+LBAEwWxGYwePx0OC8wkEAuEOQdf1kY4IIBB2m73rc064o+E4bldC2QntoWkaHMd1FLzsPhkTz72C+1/8PQS+9gqef34eiYRovpdIiHj99UjTa/1g/JBvbm6aQp7H44GqquB5vmNQ9F5iCBntcJrZ84Prc/h3vv8ZSiAIRaEgy9uledtjYHsDYa/XC47jHM13FKhUKhBFET/90z+NQCAAv9+PWCxmWZK6evw4Lp0+DQrA4pkzmFpaanqfy+cxd+4cOAtXl5hI4Kd+7dcgJhJNrzcKl/V6fehCmKqqSKfT5vFjCLBKIADjDO31GXbj+jdOt3He5XIZ/H/4D5j4V/8KwT/7s77WJZPJ7LkAG41G9zwouFqtYnNzE94XX8TBr3xlx3FpYIivm5ubKBaLEAQBwWAQsVgMExMTmJycxMTEBKLRqOkGc+LkC4fDpESSQCAQCATCHQlxhhF2HaPUg5Rl7C2RSMTM8OmX7y88hjcOh/DD+06AKgDJpBvxeMVxZ0MnaJqGdDqNYDBotrYGYLqvhi1Q9EI+nwfP85aZUk4GpImECIbRUSiw2NhwgaYpuN11uFwqxscl3Hdfd9cNz/N7Lkr0w9raGg4cOID5+Xlcv34dNE3D6/VibGwMsVgMqVQKiUTCFHi4fB7qLWdYI52C9xe/8hXEzp8HAPz4N37DfN0o4R1Ul8hOaJqGTCbT9jxdOXHCdLwZNJaGLhcmOzZTsNt4wJj+1kMPwdvHulcqFaiqarsxwjAIh8NIJpN7Mm9guymJvLKCmaUlbB47BsBe1p3RnCEUCg0kly4UCkEQhKE3HyEQCAQCgUAYRYgYRth1jLIOwt7h8XgwPj6Oq1evdvyc3QFXeFHA8/NfQGArg08m/y3ER44B4JFMukFRwNiYDHmlgoP/zx9jekbCyokTfecbGRjB6o3lnoMq++klb6oTnTpm2i3ZMgTGrS0XSiUW2y4wDTMzFfzUT6XxwQ9u2BIc3W73vj4PdV3HysoKDh8+DJ/Ph2KxCJqmMTc3h42NjR1lk+3KWQ0R4sJ7T2L59UiTaHTpc59r+rcRVVV3RQyr3LyJ6ZdfbnsMWq2XIXDl8jyez/1qRzHaTuOBpvPA7YaSzSIcDvd8/KTTaUQikT0RwwK3tuFeBfjLKysI/8f/CDaXw8JXvwpalnHNQXmroijIZDKIRCJ9H3/kt5hAIBAIBMKdDCmTJOw6NE2TjJI9xO12Ix6PI5/Pd3UEuIrFtiVkjcTjFTz55HV8jv8DfObyv8TRn7wEAJielqDrQCol4CPJF/C3v/f7OHT2bNuSoE4la5145513kMlkzL8HFQpqiArtlrcXJEmydIHZHdgaAmMyKWBbCKOgqjRWVwXbQhhFURAEweGSjx7RaBT1eh0zMzMYGxvDwYMHIcuyeSzYKfNVAgG8euwX8cff/Cm8+up4U5lvJR7Hj3/jN1CJx5u+w+Xz8H/lK9A3Nwe/Ug2oGxs4+L/+r46PQaM09PsLj5li9PYxs7OJg1VpZCut50GtVuvLeVkul/csRH9iYgKpVGpP5l2tVuH/j/8Ri2fOIHDrQYQdKar1uliv15HL5foKeKZpemRLygkEAoFAIBB2A+IMI+w6HMdhY2NjrxdjX6DrutlR0Qh97vVJPkVRiMViiEajSKfTtvZB7BvfwKSNEipgWxBjP/MgLs2WTZeJIZIlk26IjxzD1R+cgo72LhS7JVutGINzY3DntOSwXRnZhfeexM2PeLDx3g9jzPYUuyPL8o4wfYZhbC339LSEUolFLsfj3aE0BVGsOwrN3w1X0zDx+XwIBAK4fPkypqenMTY2hs3NzZ7cRo0OxlRKMMt822F0Xbysach/9rNDExZ9X/0qYufPY/P++22V0RkYAtfk38j45Nf+Lb5dewI6J2B6Wup4vLfDyj1WqVTgdrttdSzcsXyKAoqiTEffbhGJRKDrepNwvlvouo58Po/irW24eewYYq+9Zmu/Wl0Xq9UqZFnu2qXWCkEQMDc3B03TUKkMpmydQCAQCAQCYb9BxDDCrmIIOqSLZHtUVUWlUjE7hjVCURR4nofb7YYgCLaFMZZlMT8/D5qmsby8bLtzYe7jH0etVsPqQw/Z+rxVyVY8Xrk16Oax/J7O5UB2SrbaUS6X4fV6QVGUbcdEp0yzRELE8998Dyjqp6B/E3jSN7i8s1qttkMM4zjOtqNN14FwuIb19e1LOE0DH/rQuq3vsizbsavlfoBhGMzMzGBjYwP1eh1ra2vweDzIZrNN25BhGFvlp40ORl3f/rsT5nH6kY9AyWbN7KVBoqoqbn7wg6jX6ztKJO2W7x79yUtYvHwGBw6UcPOJTwFATxl+7UpMS6USwuFwT+u2vr6OmZkZvPPOO7vW1TESiWBzyG6+dhiOUDUQwOrx447Kr9tdF0ulkqPfAWB7G4yNjaFarZLgfAKBQCAQCHc0+9saQNh3MAwzksHmo4Cmacjn80ilUiiVSpbdBXVdR7VaRS6XQyqVgiRJXYWfcDiMw4cPQ1EUXLp0ybYQBgBqKIT8Zz+LukXGFeC8rNH4vJhIWH7PTslWJ2RZdjQwbHQEtZaRdXqvFacdM63KhO2KKcmkGz5fHR/60AYOHiwiHi/h1KmrOHXqetfv0jSNUCi073OC4vE4JEkyHT61Wg3lchkTExNNn7PbKdNwMD744IYtgaj1ODVy6wZJrVZrez7YLd+98N6T+K8f+UfYeOTDiMcrjo5pO/QjqGSzWVQqFczPz/e1DE5gWXbPfn8aHVh29l+3Lp/A9nXEbhdahmEwNzeHaDTatlSbQCAQCAQC4U6COMMIuwrDMCiVSnu9GCOHoijIZrOOBiiapiGXy8HtdiMQCJgllD6fD4IgmN0CdV1HIpHoebsb2TJ5C8HLaVmj8fnQm2+aXfqclEN2o1arQRRFRyWH7RxBdt1CvXTMtBIw7TYraFyuhYWSow6d4XB4z7KaBkU4HIYgCHjnnXeaXl9ZWcFdd90FQRBMwdflctkuA3vXwegcowSun1D5Vmq1WlsHWKtTyKr00crZOD0twVfN4AP//QUsTT3R1QFnh2q1ClG0JwK3YjRAiEQiSKfTfS9LJ4zjfi9EIE3TmkQrOw5Yu9fWarXatVTV4/EgHo9DVVVHD0MIBAKBQCAQbmf296iIsK9wuVxQFGXPuniNKoqiIJ1OOwpDbhwkS9gebM3NzWF6ehq6rkOWZdTrdSSTyYFsb1EUoSjKDmHBaVnjakNeTvbee7t+z2m+keHO4Xm+a3MAoDnTrHUend5rxGneFLC9v0qlkpkFx7IsOI6zVeJpd7la8Xq9tp1SowrP85iYmMCNGzd2bCdVVVEoFDA5OYlr164B2L7m0DS9owxv0F1CuXwek0tLSD36KLzz830LjpqmQZIkzLYRRJSGUrsL7z15S/R6V4xd8K9h9oVvIqA8A2FGNI/LBx5I45+O/Snu/2+/h+Pu72LZ/0+goHn9nZ5zdp1JVqiqimQyienp6aGLYfV6HZqmwe1227o2DJLWbdSu7BR4d/un3nsSON392tpt+weDQUxOTkKW5V0rRyUQCAQCgUDYDxAxjDB0KIoyHRorKyt9dcC63dA0DZlMxvE2aXUNVKtVlMtlpFKpoYVD+/1+UBSFcrlsvtZpUGdF4+dvtHToa6UXx5Ux2BMEwfaAt5MjyI5byMpB1k1sYXM5hF94oWcxxqmLiWVZeL1ex/MZJSiKwuzsLPL5fNMx2EgikUAwGESpVIIsy9B13fLcaj1/+hHHuHwe7/vN30TkRz8CI8u4/ou/iHA43JfwWK1Woet6R7HZWIebH/GAon6qSYx98LUlLH77DK4d9uKr/BeanI2Vxx/G5o0fYPb8a1BefhmqIJjr3cs516/TqlgsQtd1BIPBoWdJVqtV+P3+XRfD7IpQjdv/L/RxVJ8MIh6wd81rhaIoTE5Owu/3EyGMQCAQCAQCwQIihhGGCk3TEAQBm5ub2Nra2uvFGTkKhYKtQUrrYN1qkJxMJiFJElwu11CWlaIo+P1+cBxne7n7oRfHlUE7R9AwsHJqTZ3rXOLUa9fMXjHKaPczY2NjoGkayWRyx3uqqqJYLEKSJKyvd28k0Hr+9LM/ppaWEPnRjwAAOgAmm4X3hRdQ/fSngWjU0bQMjCYAncRmY9k33vth6N9sFmNX79l+T3zvMTxY2GhyeSmBAC4+9xymlpZAy3LTevdzzvWDJEkQRXHoYlihUEAwGNz1bsZ2H3b0sv2tps1xHGZnZ8EwzK4LfwQCgUAgEAj7BSKGEYYGy7Lgeb6vvKrbGUVRbA9UWgfr7QbJxWIRPM8PVfhwu92m00+SpIEHhxvCX+q9J/EX+rjtDn/Au7lbRnaaVc7ZMGh1anUrH+2na6ZTjPy4UYDOZBD8sz9D9uRJaA7ytURRRDgcxtWrV3e8J0kS8vm8bcHBygXWaX90KxtcPX4cjCxDB7By4gSmlpZw+MwZLLMsKl/8oq1lasXOOWVcA6oJEffckwNA4b77sojHK1Cw/d4YgDHsLD80vms0sGBkGVw+j+lp0VFXTQADudbsllu4UqlgbGxsV+bVCE3b61XktKup1bQ9Hg9mZ2ehKAqq1WpPy0sgEAgEAoFwJ0DEMMJQMAbfV69eNV0OhGbsBnsD9sQTY5AvPfkkmPHxvpevEzRNw+v1wuv1QlVVKIoCTdPMsrRKpdJz+ZQp/J0Gqk8GHeUXNZamud1uyLK8JwPCbuWjTstLe8Vw8+0VRvdTWZZRq9Uw8//+v5g6cwalUmlbjOE4uFwus+mBFTRNY3Z2FpubmzuuJeVy2XF3QCsXWLv9YadsUAkEsPzUU+bf5rn6cz8Hf63WkxDZS1mdrgP33Zd1NB8lEIAmCFg8cwaqIEB5/HHHeXT95qOFQiF4PJ5d6fKoquqeOCTtbqNOeYDtSnkbpx0IBDA1NdVXl08CgUAgEAiEOwUihhEGipEPJssyEomEOaijaRrj4+PgeR7FYnFouVb7BSPk3i52xBNjkH+d51H6whf6XUTbMAyzQ8jweDxQVRX5fN6xGHripX+Bn8chfOOlJ/CvH7/sqEyrsUSUoigEg0Gk0+mBu9f2C4FAwHaXykFTrVZRKBSatv3msWMIvfkmNo8dA7DtjlQUBaVSCaIowufz7XC6TE9PQ1GUHWXWkiT1JKA4ceX1UrbWeK6Wy+WexDC7gs0gyhobm1rMnTsH7vhxxOP2c9Na14+m6aZ9qGlaW3GPYRhMTEygVCrtym9CJBJpmzc3TBiGsV223S4PsF0pL8/zYFkW8XgcPM+TfDACgUAgEAgEmxAxjDBQOI5DpVJBIpEwXzO6WUmShGq1img0irGxsaGGvY86nQaIrdjt7mYOaj/yETiPZB8sFEVB0zTHQtipU8eQ2hLxNv4psKXj1Kkozp59zdZ3jbLcRmiaRiQSQTabveMcioFAAG63e9fnq+s6isWipegQe+01xM6fR/bee3c0UKhUKqhUKhAEwex8GY1G4fV68c477zR91hBaAUBMJLD4la9g+dOfRugnP+kagt/YibHbZ3spW2vE6Orq1D1lVVZn5Qzqd/mAd8W7hT/5Exw8exaMLDc53botZ+M5R9M07rnnnh3Xts3NTQDbx4ZxXSiXywiHw1AUpen3Ypj4fD6kUqldmVcjFEXB7Xa3FeLsNHCwEnEpisL8/Ly5HZ08YCEQCAQCgUC40yFiGGGg6Lre5ATx+XyYmppCIpFAsVgEAKytrcHv92NqagqRSARra2t3XKaYXadS6m9qUP/Nf8Ob00/gL7jxjt3djEHtXjmBGtF1vSfXTirlBmC4Yqhbf9sjHo9bDgZpmkY4HEa5XEapVLrtu5nSNI1gMDi0Rgqd0HUd+Xy+bRaeHVeWLMuQZRnBYBCRSATXrl3bIa4YHQgBYPErX0Hs/Hm419bgvSWq2HVRdvtsp7I1u2xubkIQBPh8PtuiGMdxO8p7rZZ5EMtnoLf8awePx9PkYjPcT2+99Zb5WiQSQaBB4DGaqhi/B7tZxsyyrDnf3cbj8bQVwzodj41CWet78Xjc7I55u1/XCAQCgUAgEAYNEcMIA0XTNIiiaP49NTWFtbW1HQOQQqGAUqmEaDSKubk55PN5rKys7Pbi7hl2By7j3/pzfOjy78LrreOPYr+MZNKNBf9aRxfBXg+KdF2HJElQFMXxd8fGJKRSIrYFMR1jY/acLi6XCwcOHMDbb79tuf4URcHr9UIURUiSZGZYWX1ur7dfO7q5RyiKgsfjgcfjsR3YPWjK5XLHphBOstJyuRzOnz+/o3RSVdWmeVz63OdAKQrKMzPY+Nt/21b5o5NSydaytW99awo//GEI739/Fo88smprXYzsOrtuPZfLteMBgdUyc/k8HnztXFeHmx1WTpyAJgi2mzowDAOPx9P0mtVxl06nkU43h/h7PB5MTk6CZVlcuXKl94V2QDAYRL1e37MsLYZh4PV6LR/8dDoe2wllLpcLExMTd5zjlUAgEAgEAmFQEDGMMFBUVYXH4wHLstA0DQzDtO3op2kaUqkU8vk8FhYWEAqFkM06C4Der9gVKzYe+TB+/5oX3w48YZZBdXO17EVAtIFRvtar2+Ps2de2SyVTboyNSbZKJBmGQSAQgKqqiEQiO7KlGqFp2hSMjJItTdNAUZTpqJMkCZVKpScxb5hY7XeGYeB2u8Hz/NC7iHZDUZSBu24qlQrq9TrCDZ0nW91/lXgcuSNHcOjsWVw5dcqWKNRrA4NvfWsK/+7fLYKigPPnYwBgSxBrFDL12dmmBwaWn+c4sCzb5CC1Ku9sdy2wU3bXipNtQlEUQqHQjuONpmlbYnK5XN41EcwgEokgl8vt6jxb8Xq9qNVqOwSsTtu+XXnkoUOH9kz0JhAIBAKBQLgdIGIYYeAoimIGd9sJ861Wq0gkEpidnUW9Xt+zMpbdxK77aOw9PBL/7GO4N6lgenq7RHLV39nV0m93t16p1+vIZDJ9Oy/sZoQB24PCcDgMhmGQTCYxOzuLXC5nqwzVEMBay0qtXDnDwG4WnEG7QbHP5xvaMjphWOdtrVZDsVg0u2JaOWHYW+IrXyhg7tw5bB47hthrrzkSgzoJSMZ7Vy/+I1AU4PPVUSyy+OEPQ7bEsJmXX8ahs2dByzKuPfUUGIbpWMZq7NfWhwOt4lc7R1EnwZymaVAU1fN5aghhjZ1bDYyHIKMGy7JwuVy4cePGni6Hse0ymYxtsb1VKKMoCocPHx6Z855AIBAIBAJhv0LEMMLAMUrSvF4vVlftlRGVSiUkk0nMzMygVqshmUze1mHAnUrJWmkt0+rm4LAapA4bVVV7EsKcCkKtuN1uU/wrl8uQZRnT09M9D3p1XUculxtqKdWFCxG8/noEiYQHY2NV6DrMLLgLFyK4eNGPI0cKOHp0u7SsU2ZQvV6Hrut76ggDtvf/MLOfyuUyRFHc4ZYyqN8SlsREArP/6T8h9OabiJ0/j1yex9L7nrF1fHUSkIz3Tj/ox5/rv4VikYWuA+9/vz0nK9Xybz6fRywW67jfXC4XBEFoug62il/GtYDL5zF37t1ySSuRzOv1mg5CTdNQvnED0a9/3ZFgyDBMWyEMAPx+/8g5KgEgGo2aLsO9xsgwLBQKTb8Djec5AEthlud5IoQRCAQCgUAgDAgihhEGDsuyYBgGmUymbYmkFfl8HqVSCbFYDAsLC6hUKlhZWelrAMPz/Mhlqui6PlThQBCEoU3bCrsCUqvzJpEQ8fzz86AoNAlCTmjNLLpx4wYWFxcRiUR25BTZQZKkoR4vFy5E8Du/cw8kiYaiMAiHU2BZHcmkG+vrbnz5y3eBooBXXpnEs8++g6NH07bD3vcKiqJ2RWQol8sIBAKWziMj72rz2DFkXnsNm8eO4drc/4DfTn0exVfDto6vTrlNxmv+48fw+b+85DgzLHHiBNSGPC5VVVEul+H1ett+h6IoBAIB1Ot1c/u2E8Jbj5HWz/n9/qZzhWEYHPje9zB55gxomsa1T36y4/IbeXRer7ejgOd2u/e8FNEKlmVHSqQzmly43W4Ui0UoitK0DwE07U+GYTAxMYGpqamRaJBCIBAIBAKBcDtAxDDCwFEUBZVKBWtra46/q6oq1tfXkU6nMT4+jsXFRdRqNdTrdTAMg3q9jq2trbZduRqJRCKYnJxEtVrFysqKIzfWMDFyqrrB5fMQz72C7y88hvCiYDmQbxWYGIbZVWcYk83C/yd/ArcsY+XECUuHibGMjCzj4NmzALYHeMmkGxQFjI3JSKUEJJNuR2KYkU3XiKZpuHHjBg4cOABZlm0dJwa6rg+1PPLChQj+8A8PIJ/nIAgaFIXCpUs+3HNPAdPTEl56aQbVKoNotIpSicXFi34cPZp2FPa+24TDYUxMTOCv//qvbX+nVzegJEnw+/2WYoxVntbr7/spFF8N2z6+OjkuG9975JFV2yJYp2lXKpUd3RhbMVxE2Wy2o5jT6Rjx+Xw7RGMAyH3846AoCrUTJxDxelGtVqEoCjRNg67roGkaHMeB53m4XC5b7kOapkfCfdWKJEkIhUJ7vRg7cLlccLlcUBQFhU98Assch83jx8EwDFZEEfVPfAKLc3MIBoMkH4xAIBAIBAJhwBAxjDBw6vV614DobiiKgpWVFXAcB5/PZzq8XC4XZmdnoWkaisUi1tfX2wpLRl5ZPp83xZGVlZU9d4rZLcETz72C+1/8PbxxOITn579g6WxpdYTsdifE0EsvYeLW/DVB6OhauXLqFC6dPm0O2KenJeg6kEoJZnMAu7As27ZUSJIkbGxsYHZ2FleuXLHtCKnVakMrj7xwIYIvf/kuFIssarXtQS1NA9PTFTz55HUAwMqKB5UKg0RChNdbx5EjBQCdRRoj/8kumqZBURRzPWmaNp2cTqZDURSmpqbg9/tx48YN240v+nED6roORVFA07Tlfmo9F/o5vnYDVVWhKAp4nu/4OYZhEIlEUCwW24q7VseI0ViiXTaZGgph6+mnAQA80HU57MAwzEg5sAyy2SzGx8fBMMyedZNshWEYs4kHx3HwHToE/ld/FXcJAkKhEKSHHkJgRDvbEggEAoFAINwOEDGMMNIoioJMJtP02traGnw+H6LRKBYXF1Eul80BcjabNQeMtVoNFEUhlUqZTrNDhw5BlmXTBVGtVh2Vcg6CToJVo9Pr+wuP4Y3DIfzwvhOgCrB0trQ6QnZbDEs9+ijKqRT0W8tgFULeuIyNzrF4fFsIcuoSYlm2qbugFel0Gh6PB7Ozs1heXra1XYZZunrxoh8UBUxNSVheZqDrgM+nwDB7JJNuxGJVBIObuH7dgwcfTJmZYZ2w0yxB1/WuHTJpmobb7TZzuTrBMAzm5+fBMAwuX75s5pbZwXADCoKKRELE9743jsOHC7b3v6Io4DjOcj1az4Vejy+n9NK50cCOGAZsi49+vx+iKJrZeK0PAYzl2Pz5nwc3OQm32z2ULDlRFFGtVi1FJZqm9/xhgxWGCOz3+0eiY/HExATC4TCAd49pTdPMbSpJ0q5fywkEAoFAIBDuNIgYRhg4mqaBZVnEYjFsbm4OZR7FYhHFYhHRaBQ8z6NarYLneczOzkKSJKysrGBhYcEU0lRVxerqKra2thAMBsHzPERRRDgcRjQaxdWrV4eynFZ0KndpdLeEj/0inp//AqgC2jpbWh0hu11KI3k82HjqKfPvuXPnsHjmDEJvvomLzz0HJRDo6GxqbQ7QDZ7nEQqFbK3nzZs3sbi4iImJCVslu04cLf/m3xzGD38Yxvvfn8Ev/dJlADvL/xr/PnKkgFdemUSpxEEU64jFajhyJAdZZszP6DrAcToOHSrhoYdStpajWz6cIfZ2c8NomoZyuWzmWLXLhhIEAfPz85BluemcsSu6TE9LKBZZ/OQnQSgKhZUVD5aXvRBF1ZZLTNO0tvve6jgzjq9EQsTrr0eGIoo1nrNfPfCFHQ0QOuG0pJBlWQQCAfj9ftTrdaiqaopiU9/4BmbOnIHf7zcdX4OGpmksLCxA0zSz86/hWOM4Drquj2SZJPBu5txeiWEMw0AQBIyNjYHnefOhDU3TUBSFiF8EAoFAIBAIuwwRwwhDQZZljI2NDU0MM9ja2mr6m2VZzM3N4a677oIsyztEkFqthlTqXaGBpmnMz8/j7rvvxpUrV3ZlINfJedPobokHnDtb7DiFBkmrgLR6/LjZyW9qaalJnOi3cyQAx9k5y8vLOHz4MEqlEorFYsfP2slxA7aFsJdfngUAJBLbAeh/9+8mm8r/HnpoA9/73nhTOeCzz76Dixf9GBur4uLFIGSZMUXOXl1M7cQwXddRLpe7rrMVpVIJ1WoV4XC4aVsHAgFMT08jnU5jY2Oj6Tt2y+Pi8QqOHt1CLsejXgfyeRc4TgdFWTsfrXDaZXYQjRo6YZyz3xx7sqkBwnNPv45HU893dIz1KoBQFAWO45ryAYuf/CTWWRbZkyd7mqYdjDLDt956C8Fg0DwmjNeH6a7sl62tLRw6dAgURe268DQ2NoZoNApVVaGqatMxbPe6QyAQCAQCgUAYLEQMIwwFmqaHGkbejnq9jmvXruE973kP3G53189rmobl5WXMzMxgbm5uYA4xo2NktVo1HRzA9mAyGo1uD2K3tnaUV7W6W3pxTu0mrQM5JRDAxeeeM9fLYBCChNvtdtxJrV6vY319HTMzM2ZJX7/88Ifb5U0sq6Nep/DDH4bxMz+TaWoGYJRFNoa3P/BA2nQLve99uR3Cl9N97fF42m6PXoUwA6M8ORwOm53sgsEgEomE5XR5nrctUo2PV5HL8VBVCoUCh0KBQyRStZXp1Uvnyn4bNXTDOGd/8EdzoCggEqkinXZh/FvfxuKPO3cBHWQZY2MG2LCgadoUknK5nNk5kuM4eDyekewkaVCr1aBpmllqult4PB6MjY2hUqmMTF4ZgUAgEAgEAgEg7YkIQ4FhmD0bGGmahqtXryKZTNr+ztraGniex/T0dF+lhkZHwlQqhWw2i0qlYgazq6qKWq2G1dVVKIpilldNLS31PL9WupXN7QaGONDohmkUJAwXkAGXz2Pu3DlwHbLbaJpuG5jfjWw2C0mSMDs72/Fzdvf7+9+/XXpbr1Pm361h7UeOFDqGt8fjFTzwQLpnUYZhGHi9Xsv3qtVqX0KYgaIoKJVKOHjwIHw+H65cudJ2ut2Ou8Z9rKrAwkIR73lPHvfck8Pdd+dsi6NOxKOzZ+fxj//x+/FXfxWGr5rBB/77H8JXzdgS3Zw2JgDe3efptAu6Dmw88pGmhhFWOBV39xpd1627eSrKSAthBvV6fdceGMRiMRw5cgQzMzOQZZkIYQQCgUAgEAgjBnGGEYYCwzC7+vS9FUmSIEn2u8epqorr169jYmICd999NxRFQT6fx9bWlu0ylnq9jmw2a9u50hr43S+CIOx6maTdwXynzn6tXQCtCAaDfQkH169fx913343x8fEdJX4GLMvaCv82MsJaM8NayxwnJqShhbe3KxfVdX2gDSHK5TLW19e7ujwZhoHL5WpbJte4j6eP/SJEUQVFAdFoDR/84IZtIcyuQHX27DzOnl0ARQFvvRXEH9z9a/jFy7+F+34qi3z8ZNfvC4IAj8eDYrFo2/F29GjaLIU9cqSA9x7VcAPWx7PBbjs5+0VV1aGE8u8Wu5mpGA6HzSYtBAKBQCAQCITRgyoUCiS1lTBQaJoGz/N455139npReoJhGAQCAYRCIXOAn8lkOgYv12o1ZDKZgWfR2O1UR1EUotHoroth5XIZhULB1mfbZYZ1WkeKohAMBgfieON5HgcPHsT6+rrlvlTW1uA5d66nroC7iSiKCLRZvkqlMvDuqBzHIRqNdv2coig7MvzMabTs417y40RRBM/zHR1Ixnz+wV88h9evHITLpaFapfHAoav493/rS7b3bSAQgCiKALZF7kwmM3BnD03TGBsb23fi0pEjR3Dx4sW9XgzHRCIRxGIxvPPOO0PNDKMoyiwrrlSG08GUQCAQCAQCgdA/xBlGGDgMw4xE+/peUVUVmUwGmUwGHMchGAwiFothYmICkiRhc3OzyfUmy/LQ1teOawoA/H7/rgthAOByuWx/tl0mVrtukyzLIhgMNoWE90OtVsPNmzcxNzeHWq22w7k48Z//MyZtbOu9hOd5+P3+tu/3OvjuJEgqigJFUbruByPQ3SpIv98sPGA7e6mbIGWcL8++P4zX9N9EtUpD14GDP0s52qeN4ivLshBFse/S09ZtLIrivhPCgO0y9E4uwFFlbGwMyWRy6EJYKBRCIBBw5EwmEAgEAoFAIOw+RAwjDByGYfYkPH8YKIqCzc1NbG5uQhAEhEIhzM3NYWVlBYVCoeesHLuOr81jxxB6801sHjvW9jM+n890sew2LMu2FUCc0Lo93G43AoHAwMUCo+xvdnYWy8vLTQP63Mc/vp3p9tBDA53noOB5HqFQqO02UVW15/3QTXStVqu2RElRFAfuTAMAr9cLlmW7Hg9GyfHE8aM49fVl/NVfbTc3OHXquu15ud3uHeV0Ho+n7wD0xm2cePJJeDyenqe1l9TrdQiCsK/EMCO3y66LtRMsy8Lj8cDtdiMUCoGm6abyUU3TUK1Wd71jJYFAIBAIBALBGUQMIwwchmFs5+zsJ2RZxtraGqrVKiYnJ5HNZpHL5Xoa9Nh1fMVeew2x8+eRvfde3IjHm96jKAqBW8LRXuL1evt2xrVuD5/PNzTXTCaTgcvlwvz8PK5cuWIKHGoohPxnPwttawsYsbBrr9cLr9fbcZs46bLYWqbYLb/OrsjmdrtRW13F2De/ObByU5fLZTYLYBgG7nK57fQbHWinTl1vK4J1EqOtGhMY51omk+l5PRq3cSAQ2NX8qkGiKIojR+heY7gp++0UbJQ/hkIh1Ot16LoOSZLMpgIURUHXdSKCEQgEAoFAIOwTiBhGGCjGU3K7ofP7kXQ6jWq1inQ63dUpYjXo5vJ50LKMq6dOdQ3PtxIpKIqC3++Hy+UaiW50Lper77KpxvX0+XxDX6+1tTVTEFteXjYHsDRNIxgMIp1OD3X+dmFZFoFAwFbQul3XUiIh4vnn50FRgK7jVifHzqKs3WlTFIUD3/sepluEXrtOSCs8Hk+TCBj/r/8Vc32WsxriKyPLUAXBXK5AINC23NjlcsHv9/fsLjKEOp/PNxJdX3ulVqvtKzFsdnYWmUymr+tTLBZDKBQCsF2K3Cp4ERGMQCAQCAQCYf9BxDDCQGFZtm2I9u2A0a1vfX3d1uetHGBTS0s4dPYsLp0+3VYYEEURmqZB5TgkP/1p0DQNN8NgamoKoVAIyWRyMCs0AIyQ+62trZ7LyAyhwOVy7Vr52PXr17G4uIjJyUmsrq6arxvliKOQe1ev15FOp7cdUW43PB5PX44iLp/H7AvfREB5BsKMiFRKQDLpHmi3y8InPgFN07D6gQ+Yr9l1QlqRzWYRiUTMMs3Spz6Fy7UaVj/ykZ6X0RBfuVwOB8+eBSPLqP7zf95V1DC2v1VptB3BrzGYf79Sq9U65taNEqFQCCzLIpVK9TyNsbExszOkE/clgUAgEAgEAmG02Z91GoSRhWGYgXddGxUMIcxJMPLq8eO4dPp0k7Nr89gxbN5/f8ccMJZlEQqFEI1GEYvFEIlEMDk5ifn5edtC3G5C0zQikUhfIf4ul6tjJtYwWF5eRiAQQDAYbHpdEAREo9GhOdQ4joPb7ba9vVRVRalUQiqVQrlcthRsuHwec+fOgWvI7Gp9bWppCR/69u/iI8kXkEoJ0HVgerr78exEgDPKTV3T0+ZrVueBXXRdRzabNddZj0SQ+8xn+irBNMRX9ZZDy+g0Gm8pRbbC7XYjFovtcOsZgt/U0tKO7/A8j2g0uu+FMGC7THIUHKmNuN1uhMNhxONxTE9Pg6IoiKKIiYkJrK6u9uxUDgaDCIfDkGWZCGEEAoFAIBAItxnEGUYYKAzDoFar7fViDIVKpeK4Q5gx6E4kRCTf2s5oerBDDpiB1cDLyCkbVbGRYRhEIhEUCgXH28lOJtYg4Xke4+PjEAQBuq5jcnISDMM0lUdyHIdYLIZyuYxyuTyQ0l+O4+DxeCAIAkqlEurr65hzUD6o6zoKhQKq1eoO4XDsm9/cUZ7Y6sgyxCjxvcfwYGHDzAzrhlOR08hTMjDOAzGRwJEvfQmXPvc5VGwITwaGGOjz+QDcyiar1XrunmmQPHkSQiSC0ic+geLVqzh8+DCmpqaanIJWsCyLSCSCWq0GSZJQrVZ3lDQzDAOXywW32w2O4/Zl50grFEUZmbwzmqYxOTkJn89nluczDIO7774bDMNgY2Ojp7JWr9eLqakpsCxr5oIRCAQCgUAgEG4viBhGGBhut/u2zU5RVRXFYrHt+51KpC5ciODFF2fh8agQxTpcj54ETrcPKwewYxsGAgG4XC5cv369n9UYOkbmliiKKJVKHXN6KIqCIAhmp8DdIhgMYmpqCoVCARsbG6jVauA4DjMzM2AYpqmkiqIoeL1eeDwe1Go11Go1Mzwb2BY8jPI9VVWh67opFBiiJUVRYFkWPM+b61koFFAulzHXoXyw0zFVrVaRzWabBLH8Y4+hUqk0lQ+2CjSGKDUGYAz2c9HsZJY1IkmSpWi7+JWvIHb+PADgx7/xG46yxMrlcpNg6vf7d4huTqBpGv6FBeTuumv7BU3D1atXcejQIdTrdVuldTzPm9tGj8UgHT6M4K1jYFQEo0EzCmIYy7KIRqNmmH3jMVCv18FxnHluGsH2dqBpGuPj4wgGg6jVavuqYyaBQCAQCAQCwRlEDCMMDJZlkclkeh6cjjLtStMM2mUiJRIizp2bw+amAEFQMTkpYbkwiTGHuUnT09NIJBL7pjEBz/MIh8PQNM0UkIxlp2kaHMeB5/k9cctMTk4ikUg0iZuyLOPatWuYn5+Hz+fD9evXm8QciqLMRgH9IkkSyuUyAOsGCQbdcraq1SqKxaKZ36SFw0j9wi9AaXBLNXZX7BVj3Z3Q7hpw6XOfa/rXSZaYruuQZdnsnmp0eOQ4DsVi0ZEIz/M8gsHgjnK/er2Oa9euYWFhAYqiOMqNoyhq5MoHh0G9Xt9TMczj8WB2dtYUwaz2u6IoUFUVPp8PHo8HV65caXt8MAyDYDCIWCxmOpv7dRwSCAQCgUAgEEYfIoYRBsbtOoiw4z5pJ2okk25Mu9bxpPw1nFWfQrnssZXR1DqoNsp/9hs0TY9U57ypqSnIsmzp8pNlGZcvX8bk5CQWFxeRSqUG3lVS07Smsq1OYlUnocygXC6bZXjAdnnXoM/B1m6O3TAEUCsq8Th+/Bu/Yf5tZx0bqVarphgGbAtQjWWn3UraGstU261TtVrFzZs3MTc3h2KxiGKxaIorhvOPYRjTFXa7lD/aRdd1aJoGQRAgy/Kuz39mZgbVarVrubimaZBlGYIgwO127zgvGIbB2NgYQqEQFEVBtVrdNw8bCAQCgUAgEAj9Q8QwwsBoLBG7nWh0NTllwb+Gjyz/K/xs5rtwTaqQPvV3bWU0GeKGQS6XQzAYtOxiR7BPIBDAjRs32r6vqipWVlbg9XoxMzODYDC4wyXWD5VKxfaxZNfVVSwWEQ6HIYoipqen4XK5kEgk+l1UE03ToOu6bdHHSdD4cmESfzH7BUwXJMQD3c+LdtNmGAaBQAB+vx+1Ws0UrwCY4pXL5bItKOfzebz55pvY2trqKK7RNA1RFPvu8rnfddTUxgABAABJREFUqNfruy6GhcNhhEIh6Lru6HzUNA0ej8cUw2iaRjgcRjQahaqqqFQqt2VpP4FAIBAIBAKhM0QMIwwMXddHygU0KBRF6foZo9wrl+fxHyZ/CYCO++7L4cGfnMPi1ndx+fCDGPuloxh7T3enEUVRTRlNoigiHA53FHEI3QkGg+bgtxulUgmXLl3C1NQUFhcXsbGxgUwm09f8dV0finOyWq1icnISwWAQmUwGiqKA4zhbx60dDLEgEAjYEsTsin2JhIjnn58HRQG6Djz55PWuQnG3afdbzmrsI7uh65qmoVQqoVKpIBgMDqSMdr8wPj6OQqGwK26qqakps6uj0xyver2OaDSKcrkMmqYxPT0NXdeJE4xAIBAIBALhDoeIYYSBwTDMnpTNDBs7A6bV48eRy/P4X679Et78yznoOvCDH5TgevykGZY/FtgZQt4YIA5si2qZEydMl8nk5CRCoRBSqZSZM0XoDa/X62gbappm6RLrdQCtqurQOoHmcjlsbGxA0zRQFIVQKIRMJuPIpdUJSZLMEsNBkUy6QVHA2JiMVEpA5pKMB187Z7uz5qAxOnX2IlhqmoZMJoNAIABRFIewdKNFsVhENBrF7OzsrjT18Pv9kCSpp+NZ0zRUq1XMzs4C2C7nH9WOvAQCgUAgEAiE3ePOqesgDBWjZKZf98woYqeERgkEsPS+Z7ChjkEQVLjdKiSJwXJhEjcef7zt4N5wlE0tLZn/H//OdwBsizehUAiXL1/G1tbWQNfpTkQQhJ6EjlKphMuXL6Ner+Ouu+5CoEehxolTK5EQ8frrESQS9oSV9fX1JpGOYRiEw2HHy9gOLp9H6MwZ6JubXT9rt1xwelqCrgOplABfNYPH//OvY/HMGRz50pcgJhKYO3cOXD7f07R7oVgs9u3cy+fzt+UDgVbW19dx48YNx11Ge8HlcoFl2b6EXVVVIUlS2y6nBAKBQCAQCIQ7D+IMI/QNx3Eol8tIJpO7Mj9N00wHDE3TQw+wdjK4FwQVGxsMdB2YmFC7huW3Boi7XC5UHnsMwHa+ValUGli5250Ox3E9ix2qquLmzZsIBAKYmppCMBh0XLZqdxA+qPLBQYoyhlB7jeNQ/uIXO36WZe39rMTjFTz55HUkk24c/+s/wOx/ew2leByx8+cBwPy3MTfN7rSdIsvywJyXuVzO7Ex4O1Or1cBxHPx+v+2y0l6Ympoa2rQJBAKBQCAQCHcuRAwj9A3DMMjn80MLITbyXYy8mNaBP8uycLlcTV31BomTwf3p01fwxhshGJlhhojRWA7Z6BJrDEl3u90ofO5zprgnSRLGxsYGuzJ3KCzLgqIox3lDreTzeZTLZczPz+PQoUNYXl62XTZp9/xoLR9MJt1dxbDWaQ86n8wUbX/u5xDWtI4CMU3TtjPL4vEK4vEKKvc8jEuBGjaPHUPstdeweewYsvfeu6PL5DAyuYzySKD9eep0erlcDn6/fyjXo1GhWq1idXUV8Xgcy8vLXTvuNhIIBBCNRqHrOur1unn86roOhmFQq9Wwvr5udq4kbi4CgUAgEAgEwqAhYhihbxiGGVg2USvVahWFQqHj9Ov1Our1OsrlMgRBgN/vH6grg+d5UBRlS8wwBvetGM4aAJYdAt1u946A8lKphImJiT6WnGAQDAb7FsIM6vU6rl69itnZWRw6dAhXrlyxJYj1Uj6o6+jqLrSatqqqAz0nG0XbarUKt9vd8fOiKCLfUuLYjlYB6kY8DgDmvwZGOP6gkWXZFFu6nad2qdVq2NraGsr1aJTIZrNgWRZzc3O4dOmSbWFYFEWwLGs2e2jF5XLB6/WiVCrB5/OhVCoNetEJBAKBQCAQCHc4JDOM0DfVanXgpSy6rqNYLDoOAZdlGZubmwMTPoDtQbhVl0wun7fMNbJi9fhxXDp9GqvHj+/4ns/ns+zUFwgEBroedzIej2egDQh0XceNGzcgyzIOHz5sS+hyWj744IMbtkokraY96HyyxmPWzrTdbrdt8a8xN68THo9nKJlhjY6mxvN0EBjXo9s5R2xzcxPlchkLCwu2v8MwjNlQwniY0fif4QD2er2QJGlormMCgUAgEAgEwp0LEcMIA2GQLeqNsqVe3QC6riOTyQx0AGrVRc/uIB5411mjBAJN3wsEAvB6vZa5Z9FoFKlUaiDLf6fjcrn6LhvUdd0cvKuqCl3XcfPmTUiShIMHD3b9vpOSuXi8ggceSNsSwgDsCDJ3mk/26qvjeP75+baCWOMxa2faFEXZbjTQToBqFOAYhoHX67U1PSfouo5arWb+3Xieti5DP/PIZrO3tSCWTCbBMAxisZitzwuC0PU3o16vo1arDc11TCAQCAQCgUC4syFlkoS+oWka2Wx2YNOrVCoDyTvKZrOIRqMDye3hOA6iKDYtV2v4vV1Wjx8HI8vgajV4ZRmauFOA8Hg8pjuO0D8sy/Z0TGmaBkmSIMtyk2hiwPM8yuUyjhw5gtnZWdy8ebPttGiaNruuDhKGYXYc441Omk45WHbzyRqPddqmS0cQBFuOvMYSzEYMAY6iKJS+8IWhNMowRM12NJZNvnrsF5FMujE9LdkWKRvJZrPweDzQNA26roOiKLAsC57nwXHc0BuBDBNN05BIJDA/P490Ot1R6KJp2jxvCAQCgUAgEAiEvYKIYYS+YVl2YJku9Xp9oJ3J8vk8IpHIQAaafr+/yalgNYi3E8CtBALQ3G4c/P3fx3o0iq2nn97xGVEUSWnQgDAECCcOE13XUS6XUSqVOu6HWq2GWq2G119/HQcOHEA0GsXW1lbHZRm0GObxeHYc38bfXD6PI1/6kmVnRsB+PllTowcHpYo+n6/nMP/V48dBURTKTzwxtCD6bu4kQwS88N6Tjjt8WtFOAKJpGh6PB6IoDqUUdDeoVCqQJAkTExNYXV1t+zme50kgPoFAIBAIBAJhz9mfd92EkYKmaUvXTC84FdW6lTEpijIw8YGiKITD4Y7ZT3ZKJ2mahvTkk1j/J/8E2ZMnd7w/NjaGaDSKRCIxiMW+4/H7/Y463amqinQ6jWKxaFuQ1HUdy8vLuHHjhpmFZAXP85b5c73CsixEC2ehcYxOLS0hdv48Nu+/39LB2Es+mZMweIqi4Pf74ff7nQvS0SjKX/wi2PFxZ99zQLdlMkTA5cKk6aCjqG1H3SDRNA3FYnHf54utr68jEAh0FPRUVd23gh+BQCAQCAQC4faBOMMIfaOq6kDKv4ySNLt0c70YVCqVrt3v7MIwDCKRCPL5vOX6diud5HkewWAQNMNYOsJcLhei0SiWl5f39aC4H3RdN8vIBuHoc7vdtt2GhhDWq3OlUCiY83K73fB6vTvE00AgAEVR+nbHUBSFYDBouY2MDLHG47GdU7FdB9R2tOaT2VlOj8cDQRBQKpW6BqKzLAuPxwO32z300sFhdvjsBU3TkM1m4fP5hpKRNmwkSUKpVML8/DyWl5ctP6Oq6r4uCSUQCAQCgUAg3B6Qx7OEvlFV1TJg3ilOOyd2c70A24LZ5NmzoNLpvpfPgKZphEIhhMNhcBzX3GmvJYDbgGVZBINBhMPhts4aiqIwOzvbVmi7XdF1HZIkoXjtGoT/6/9C+p13sLGxgfX1daRSKWSz2b46ytnNJzKCzhtFqn4C1CVJwtbW1o4SQZqmsbCwAJfL5XiaBhRFIRQKtS0fNHKZ2h2PBk7Xz5huLzAMg0AggPHxcYTDYfh8PoiiaIqGd999N8bGxhCLxSCK4q4IJjRN25pPPF7BLzz6YzyHL+EXHv1xTyWSTigWi/s2U2t1dRUsy2JiYsLyfZqmSQk4gUAgEAgEAmHPIc4wwkAYRNlLa6llp/ytRELEG5En8YFP8ag8/nDbwb5RtpgQReQ/85m+l7ERl8sFl8uF0MsvY/rMGXAch8STTwLYFitomgbLsnC5XB1LKw1isRgoikIymRzoco4quq5DlmUUi0Woqoq5//SfcOjMGWiaZrr8jJJDWZZB0zR8Pp8jxxDHcdtlqTYch+VyGYqiNL3WGKDeznnYCV3Xkc/noaoqfD4fAGBiYgKhUAjVahXr6+uOS4wZhukohBl4PJ6O07brrGxkECIVRVHmudPI+Pi42Ul2tzCWxY74fPQnL2Hx22dwabaMG+9p3laJhLgjXN9OfmAnCoUCOI7rWXzcK1RVxerqKmZmZrC+vr7jfSKGEQgEAoFAIBBGASKGEfqGpumBdD1sdeQYA/XQm2/i4nPPmQPKREI0w6y/rf8qnixcRzxg7dQwHGPFRx5B7z6czhQeewwMTUM+eRLhUMjx9w0Xhc/nw/Xr1we/gCOIpmk7HHDdSkwbvxMMBm0JsKFQyJYQpmmaZV5drx1DWymVShBFEffccw8oisLVq1ehKArC4bBZWtatbNIoN/R6vbYEKZfLBZ7n2wpidpyVjRgh78OiUqkgEAjsqhgGbAt8dsSwdsdC4/WoMVy/XyEV2BbEBtUAZDcplUqmi3BQeZIEAoFAIBAIBMIgIWIYoW9YlnVc4mhFo1vAGKiX4nHEzp/H1NKSOaBMJt1mmHUqJSCZdLctWzLKxHw+39DEMDUUssz/soPb7cbc3BwURcHly5cddTzcr2iahkwms8OFZdWd04pqtYp0Oo1IJNJVEPN6vbaE2nZlmHaXyQ5bW1tYX19vEnsoijJLBWu1GqrVKur1uimMGe5CI3jfiShiZIptbm6a69boVrKTJ9aIXQGyV9LpNA4cOACKonbVOcTzPDiO23E8tqIEAlg9fnyH26vd9chKPHPqFlMUBbVara+S2t3EKN8dGxuDpmmWQpiRB0ggEAgEAoFAIOwlRAwj9IUgCMjn8wMZvFIUBS6fx8zLL4OtVnHl1ClsPPwwYq+91jSg7CXMehQHXxRFYW5uDplMBqlUaq8XZ1cwyga7CQ/dqNfryOVyCIVCHfet3byw3cho0zQN169fRzgc3vFeu9LBfmEYBuFwGJlMBrqu73Ar2RX6gsHg0AUZSZJQq9Vw1113YXV1ddccYhRFIRAIYGtrq+tnrdxe7a5HVkJqL26xSqWyL8QwIwuPYRisr68jl8tZfs4493db9CQQCAQCgUAgEBohYhihL1iWxerq6sCmNf7yyzh49iwA4NLp06jE47gRjzd9Lh6v4Mknr+/I6Ok27VEjFApB07Q7RggDtgUPQ3jqN1OpWq2iUqm0Ld1jWdZWXpiu67bFOatsKKfLXK/Xd/V45HkekUgE2WzWcdmn4S4TBGGYi2hy5coVhMNhTE1NIRqNYnV1dVeESo7jEAgEkO/SSMBq+9m9HnH5PGhZxtVTpxyV3Var1ZF3U1EUhYWFBWiahitXrnT9PMkNIxAIBAKBQCDsNaSbJKFneJ6HJEnQNG0g0+M4DsbwaOunf7rjgDEer+CBB9I7Bp7tuuN1CxvfbSiKwvj4uGXA9O2KrutNJYuGS2Zqacny83Y6HZZKpbbHXygUgizLXQfduq7bGpgb2VCvvjqO55+fRyIhdv2OFXYyzAYNx3GIRqNwTU/j5hNP2BIf3W43YrHYrglhBplMBm+//TZqtRoWFhYwNTU11PJMA1EU4ff7277fSbxtdz1qZGppCYfOnkW66sef/cV78I1vTNk6hnRdH9g1dlhEo1HQNI3l5eWun2VZduTXh0AgEAgEAoFw+zN6dhnCvoCmaTAMY2vwYxeXy4XkyZPQBKFnt5BVGZLL5dqVwbQTfD4fNE3b9bDwvUSW5aZBcDeXkp2SMk3TIMsyRHGnqODz+SxD8Vux61BxklXXib0KFDe6cXo8HsiyjGq1CkVRzH3SmE/mdrvBMMyeLKfBysoKeJ5HPB7H4uLirpROejwesCxrdgBtxDgeWxt62GX1+HHk8jz+l2u/hDf/cg66DvzgByU888yVrseRpml7vj/aMTY2hmg0imvXrtn6PMMwxBVGIBAIBAKBQNhziBhG6AmKolCtVrt2wHMCTdNgJyYshQ+7JXWNAovxncoTTwxsGQeFy+UaSNOB/URruVu3cHq7JX3txDCO42zlhdktP2uXDXXhQgQXL/px5EgBR4+mu05HUZQ9LXujaRqiKFpus1GjVqvh6tWrCIVCmJ6eNss9i8XiQK89jbhcLsRiMVQqFZTLZXM+q8ePI/TmmzsaejTS6TqlBAJYet8z2LgyBkHYnqYkMbZE1VAoBEVRRu6awTAMYrEYrl69aruc1e12E2cYgUAgEAgEAmHPGS27DGHfoGka3G73wKfr9XotRYJOJXWN5XSGwKIEAuZ3xr/1rYEvZ7+MstNjWDh1RDXuy27TbXWaGM7FSqW7c4umaVvClJEN9eCDG3jyyeuIxyu4cCGC3/mdu/HNb87gf//fj+Bb35rqOh1d1++IrqGDJJvN4q233kKtVkMsFsPi4iJCodDQ5kdRFDweDyKRiHlsKIEALj73HC6dPt3Vzdh4nWq8Pk1PSxAEFbLMQJIYuN2qrQYgfr8fBw8e3LWSUbuoqgpd1x0JkyQvjEAgEAgEAoEwChBnGKEnjAEiTdMDfcrPMAwCgcCOTmRWji/DfdGunG7tox+Fx+tF4eMfH9jyDYpyuYyxsbG9Xoxdw2nuUSIhInNJxgeWv4bK4w93FMSMzK9GQSsUCpnB43bged6W6yYerzS5eP7rfx1HNuuCrgO6TuHFF+fwvvflujp9VFUduRy7/UAymQSwXc44Ozvb1JBhGLRej3pxMzZen5THH8fp01fwxhshADruu6/7sULTNJLJJFKpFObn57G4uIiVlRVbJcC7gaIo8Hg8bbtHtjLKjQAIBAKBQCAQCHcORAwj9ISmaVAUBXNzc7azYuzidrtRr9ebBnuNg9C5c+eaxC+rAShFUfDOzyN7110DXbZBIcvySDk87KKqKhRFMR0hFEWBZVlwHNdxfZw4QYyg+r9/9f+H+5d/Dz+sSkg/+/c6fqd1+n6/35FYIAhCVzGsVYRNJES8+WYI9bqx3jpoWu85S4xgn3K5jFqtBq/XO/Ruk263G6qqNjV/aIeVWNYq5D/42jksOMhE5DgOFEWhXq/jypUriEQiiMfjKBaLWFtbG1q5qF0qlQq8Xq8tMYxlWUSjUdvdWwkEAoFAIBAIhGFBxDBCzyiKMrTcIZ/PB5qmLQOzW8Wv1gEoTdMIhULgeX4oyzZIBu2sGwaapkGSJFQqlY7lfS6XC16v13K7O3GDGEH1omd7XsVCdwdV6/R5nkcqlbI9T7fbjWKx2HFftDoQv/e9MaTTPAAdAAWa1iGKdVtlb/tRCB01UqkU4vE4BEHAxsbGUAUWr9cLLp+H76tfddzco5OQb4fWcvR0Oo18Po/Z2VksLi4imUzuaSOOcrmMWCzW9XMURWFubg6qqu65gEcgEAgEAoFAIBAxjNAzLMsim80Obfoejwc8z6NQKDTlTXUqVRJF0RTSRh1N0+ByuSBJ3cWTvUBRFJRKJdvOm2q1imq1CkEQ4Pf7mzLRKIqyJfxx+TyO//VLeKP6eTwf+Qwyh/0QTx5Dp4JSiqKaxDCGYWznhTVOw+fzIZ/Pt/1Mqwi7XepGA9ieN8+reOqpa7ZcYaREsn+KxSIuXbqEmZkZHD58GJlMBtlsdmgh89Pf/jYmzpwBw7JYfuyxnqZhtymEAcuyEARhx+v1eh3Ly8tmYwGGYYZ6Le5EuVzG1FT3rLyJiQkwDDNyTQAIBAKBQCAQCHcmRAwj9MWwB/UcxyESiUBRFEiShGq12uROoigKHMfB5XLB7Xbvm1B6lmXNjpyjhq7rKBaLtjoxWiHLMmq1GsLhcNPxwXFc1/WdWlrC4otn8E8/BSy97xkw0x/DWBdxySgjM4jFYpBl2XFIdzcnYasIq2kUDCEMAOLxsq1ukoIgYH5+Hjdu3HC0fISd1Ot1XL9+HYIgYGpqCqFQCBRFoVQqIZfLDdQxlT15EgBQO3kSEY8HkiShVqvtuB51Ou66ZY614vf7O7oqs9ksVFXF9PQ0isXinjRmUBQF9XodwWCwbamky+VCMBh0JFATCAQCgUAgEAjDhIhhhL5g2d05hDiOM4WVxsHmfg1j9vv9UBRl5EokNU1DNpt13PnRajqZTAaRSMQ8RuzkchmOmcrxh/FAoLuwZEzXIBKJIBwO4/r1646X2UnpViIhYmGhiHfeCULTAIbR8eijq7a+y/M8PB4P3G73yLoC9xuyLGN5eRnA9vEQDocxPT0NmqZtB7t3Qw2FsPX00wAAHu+Kp0YDB2D7elSpVAYiwnm9Xrhcrq6fKxQK5vrulcCaz+cRDofbbmu/3086qBIIBAKBQCAQRorRryUjjCw8z5vd3XYToyxuvwphHMdhfHx8YIP0QaHrOnK5XE9CGJfPY+7cOXANZYaGsGYIBW63u2v5quGcsZvJRFGU6Qg8ePAgYrEYbty40ZMDxa6TzAj4l2UOhw4V8DM/s4UvfvEdPPKIPTFMEARsbW0hHo87XkZCd2RZxurqKlZWVjA1NbUjc2vQGCXANE2Doih4PB74fL6+punxeOD1em1//ubNmxBFER6Pp6/59ko2m4UgCG3Pb4/HM3LCP4FAIBAIBALhzoaIYYS+IE/7nSMIAnRd75hPtReUy+WeyzaNcPmppaWm1+v1ulluSVGUowG+HbxeLwKBABYXF1GtVnHp0qWeyzvtYgT8j43JiMcr+PmfT9oWwrxeLxiGwebmJiiKQiQSGeqy3skUi0WkUinMz8/vukjk9XoRDoebxCErwbgViqIQCAS6lke2YgjPk5OTALaF56mpqV17YFCr1SBJEiYmJna85/P5zA7BBAKBQCAQCATCqEDKJAk9YWTjkK5gzlFVFRRF4dChQ5AkCTdv3tz17ahpGhRFgaqqpiOqWCz2PL1OweDlchkejwcURUEURTNTrF84jsOBAwcQi8WQTCb7Fhft5s1NT0vQdSCVEqDrsNU9EtheXkMM1HUd6+vrmJycRDptrxyU4JytrS1omoa5uTmk02mkUinHWXK94nK5EIvFUKlUUKlUdnQjbcQ4NzweT8+5h+vr67j77rsRj8fh8/mg6zpomsbKyorZYZdhGJRKpaFkd21sbGBubg6rq9vCcCgUQiwWA03TtptwEAgEAoFAIBAIuwVVKBR2Z2RAuO3weDz4m7/5m71ejH1HOBw2c60mJibg8/mwsrLSlxhlB13XUa1WUalUdj24PxgMmuVqmqYhnU735RRhGAZzc3M4ePAgrl69OpDsLV3XsbGxYUssSSREJJNuTE9LtrpHAtt5Zq0h/YcPH0Y+n0cqleppmQn2cLlcmJ+fB0VRePvtt3d9/rquQ0ulEPyzP8P6xz5mlgEzDAOe58Hz/EBcXMFgEFNTU0gmkyiVSlhcXIQkSaYzq16vw+VygaZplMtlFAoFlEolKIrS97wB4MCBA6jX66hWqwiHw6hWq6Q8kkAgEAgEAoEwkhAxjNATDMOApmlcuXJlrxdl3zE/P49qtYq1tTUA7w5gE4nE0ASxer2OfD7f1pHF5fOYWlrC6vHjtvO67MLl85j77nch/72/BzUUAtBfUD/HcabL5ciRI3j77bcH5qzL5XJDCbUXRREBi+3q8/kwPT29JwLNnYLL5YLf70c4HIYsy3dUF0+e5xGNRpHP55vKh43XPR4POI5DvV5HoVBAPp/v6/jneR6HDh0CTdMolUq75sIjEAgEAoFAIBCcQsokCT3Bsiw2Nzf3ejH2JS6Xq6k0LpfLgaKooYki1Wq1Kcjeik4lXFZcuBDBjb+q4/HKn4J55sGOAtrU0hIOnDmDdbfb7MZH0zTC4TDK5bKtQTOXz2P6299G/rHH4JqYMF00uq7jnnvuwZUrVwZSiiWK4sDFMI7j4Pf7Ld8rFotQFAUTExNYX18f6HyHja7rpguoXq+bDiCapsFxHHieNzvA7gVzc3NmVpgsy9jc3EQmk9mz5dkLarWaWbbY6fVAIIBQKIRQKIRarYbNzU0Ui0XHYpaRHcZxHBHCCAQCgUAgEAgjDRHDCI6hKAoMw4xcALxTdF2HpmnQNK2pI9ww4TgOzP+fvT+NkTTP78PO73M/T9xX3nedPRxCtCANoQEIWYfJkrSweKpZFkSDpIcgDEvwegEuFoZf8p0WawjQsSO2gIUwEFpNQ7Jh0lbR2BUlE5jBDECJx8x015GVlXfGfccTz7kvciIm73wiMiKfiIzvB2h0V1bkE/+MPLqeb/0OSbo05L1SqWBubg6pVGqkWyYtywoUABS++lWk//iPUfjqV2983He+k8X/8X8s4o/+KI3/zv1/4a/W/wH+vwDwf/u/XPs+hy9eQBAEOD/zM+fe3huo3wugTNOEbduXbqJVVcXWv/t3WP+t38JxPN4P1ADge9/7Hp48edKfRXZXqqoi2ukg97/+ryOrkovH4ze2wB0fH2N9fX1qwjDf92GaJprN5rWtrr1AsTcnTdO0e9/+GovF8Pbt23tvCZ5GtVqt//N8aWkJS0tLWFlZwcnJyUABYjqdhmEYY5lJRkREREQ0SgzDaGCKoqBWq03lLBjf9/vBi2VZl4IXSZKg6zoMwxhLVUskEjlXRXOWaZowDGNkYZjruqhUKoEeO/fNb2Lu298GAHz3N37jyhDoO9/J4h/+w+doNBR0OhL+9fLfBgDsR34Sv4Drg1E7mcTuL/4iFn7QInmRKIqIRqOIRqP9gNL3/X5AKQgCWh9/jGNVReVCoAactoAOO3T8Kpv/9t9ieYAquZtEIhFomnbjY1qtFkzTxMrKCg4ODu70fOPmui6q1Wrg9lbbtlGpVKBpGlKp1NjD5ovPnclk+u3IFMzR0RGOjo76LbypVApHR0fXVkz2fk7G43EsLi6i0+mwKoyIiIiIJt793ZnQg6Fp2tTdYPZCsHw+j1qthm63e+6GTanVsPHZZxDLZbRaLRSLRVQqlZFveexVoV3FsqyRBnCNRiNwYHn44gUKP/7jmPv2t7H86tWVj/nudxMQBCCXO620eVNZwT+J/l+x8eduz9SDhiC9qkNZliFJUv+1ctNpFH/lV/ozx87yPG+kYVjt534O+//tf3vlZsxBqKp6bXvkRcfHx0gkEvcaFg3Ktm0Ui8Ubg7De95FyoWq02+2iWCze69bUnZ0dpFKpfqskDabRaODzzz+HaZrY2tqCLF/+Pl9YWMDTp0/x9OlTLC4uotvtjvR7kYiIiIhoXFgZRgNRFOXKiqpJ5vv+rYOhr5qZ1aseS6fTl7YADiuRSFzbtmXb9shu3B3HGWj2lZ1M4ru/8Rv9IfoXKbUafrX8D/FH7n+HipVDImHjx36shJ/8yRN85SulK6543lU30qPiOM5Ir++m06h+7WtIWBYqlcpQFZC6riOVSgVuDex0Omi321hdXcXu7u7AzzdujuOgXC7f+lrcNHvOdV2Uy2Vks9l7Cf0sy0KtVkM2m73UljxKvu/DsixYlnWuzbc3O03TtFBnp93V4eEhNE3D0tIS9vb2zv2eqqqo1+vY39/vV3guLS2FdFIiIiIiouAYhtFAZFmeyJv16/i+j0qlcuvcoF4AdDEI8jwPpVIJmUzm1na322SzWSQSCbx79+7K3280GlhYWIAoinduQR1mCLydTF7bFrj86hWe/ZtP8I//Sgf75RRO/sZP4Uf/UvAzjipMvIrjOIhEIiO/bm/jXr1eDzyPTBRFxONxGIYx8Iyso6MjPHnyBJqmDT3n6uxA+6tCmWFCKM/zAgVhwPXfR2fPV6/XkUqlBj7HMGRZvnau2V35vo9Wq4VWq3Xta2OaJhqNBhRFQcpxsPi//++o/MzPXFnhOMk+fPiA58+fY25urr84Rdd1RKPR/jIQz/PQbDYhyzLntBERERHRxGMYRoEpigJZlqeqKqzRaAS6MbspCAJ+OOB+2BYgRVGwsLCA9+/fX9tmZlkWms0mVlZWLlVgDGrUN6O9cGPFbOMv/v/+KV7/+TI+IPg8LV3XR3qes0Y9M+wsSZKQTqdh23Z/1txVrX6qqsIwjKFCsJ7esoO1tTW8ffs28PsFGWjfo+s6YrHYQJVKtVotcHvjTd9HSq3Wrzy0IpGxBqQ9uq6PZTGBbduoVquBgzbbthH57DMsfvIJfN9H6Vd/deRnGifP8/D+/XtsbGwgkUigVqthfn4e5XL53FZh3/fRbrfHGkISEREREY0CwzAKRBRFaJqGt2/fjmRr332wLGtk7VG9VstMJjPU+2cyGXS73VsrtvL5PLa2tu5UHeb7PmzbDvTYvb0IDg4MrKx0sLZ2/Qa4Xsih1GpwdX2geVqRSGSsc4Rs2x77nCJFUaAoChKJBDzP64dDvRlno9qUmM/nkU6nkUwmA21rdRwH1Wo18OfbNE2YpoloNHrrlkvgNFQd1ff72RbK41/6paG/lwYhy/LINxt2u11UKpWB/1Kg9z2T/4t/EXHXnbrZWqZp4osvvsDq6iqy2SwODw+vXPZxcnKCzc1N+L5/rzPiiIiIiIgGwTCMAlFVFYIgTE0QBpxWhQHnK1Ku2pIYVLfbhWVZA1e0iKKITCYTqL20N6csl8shn88Pdc6gN+l7exF8+ukmBAHwfeDly50bAzHg9gq6iwRBQCwWC/z4YdxHGHaWKIpjm3nleR6Ojo6wtLR0axhm23bg9sWLWq0WHMdBOp2+MRAb5aytsy2UdrcLz/PGOjssGo3C87yRVij1tmNe9z1208+as987drmMXC43shD1Pu3v79/4+51OBzs7O1hbW4Msy1M3Y5KIiIiIZsPkri6jidGrfrntJmiSePk8lr7xjf7N6bNPPrl2S+IghgkHUqkUXNcN/L61Wu1OAVLQG8+DAwOCAMzPmxCE01+PWiqVGntQZVnWRG9hHFSv/W5xcfHaxwQdaH/ddkfg9gonz/NG2m7bC4N6IdFNWylHIZlMjrQqzPd9VKvVG7+/gv6s6c1Oe6g6nQ7evHmDWq0GwzDGukCDiIiIiGgYD+cOksZGVVUUi8UrW2ImVfJf/Ss8++QTfPnv/30UvvpVvP7a1wZq7btOt9sdqMohl8theXkZlUol8PtcNwMrkUjg8ePHWFtbu3EAedBgaGWlA98HzP02fuH9P8GjxFHgMwaRTCbHOiuspxcITWOVzXUODw+RTqev/Fz6vo/Whw9Y+/RTKLXajYHXbeFMt9u9NqQdNKza24vgW9/KYm8v2DKDoK2dwzIMY6SVbe12+1KV2cXX/vDFi8A/a9rt9thfg6DGUbnl+z5OTk6wu7sLwzAQj8dH/hxERERERMPiX9fStQRBgK7rME3z3JDkaXDwUz+FyHe+g7lvfxuVP/NnLrX2nW1n2q4vBZqbBZze4DmOE2gAuaqqmJ+fx8nJyUCvn2makGUZKysr0DQNsixDkqT+ZkxJkjA/P4/l5WW4rgvLsi5tECyXy/0w47rWrbW1Nl6+3MH6v/xt/Gdv/gFe/+nX8OFHgrdAXkcURaRSqTtv3xyE7/uQJOnBDO1ut9totVpYX1/Hzs7Opd+b+53f6c/fAtD/74tf54WvfhXpP/5jFL761Wufq9lswjCMSwHsIK/l//a/LeNf/ItNiCKwuNjB3/t7X9z6vdTtdscakCiKMtRW1av0Nkde1AsbJdPsz9IL2kas1GpI/et/DfO/+C/udbuk53kwTRPdbhe2bZ+bfyfLMlRVha7rUBTlTgGzIAhYWlpCKpWCZVl33pBLRERERDRKDMPoWpIkwbKsSzfj06Abj+O7v/Eb/RDoot5NbLWm4tPqf3/j3KyLYZJpmoHCsLW1NdTr9YGDxF61jiiKqNfr/SHmF6tIRFFEJBKBYRjQdR2apkEQBPi+j1Qq1Z85dnZw+cUb9bW1NuRf+wm8Xm/duXJOEAREo1FEo9F7b1v0PO9BhWEAcHR0hKdPn/YDaeCHoUznzPytnqs+f3Pf/OYPA+G1tSufp3fNRCJx7u1Bw4vvfCeL3/qtJ2i1Tr8nSiUNv//7C/ilX3p/4/vZtj22uWGiKEKSpJHNODwbGp3Ve81F07z2e+w6y69eYeuTT/DO93HyS78EVVX738Pj0Ps8N5vNS5VgZ3/GtZJJtFqt/sKIYbZ+iqKIR48eQRTFkVbnERERERGNCsMwupYgCCPfxHZffN+Hc8Ow995N7L/P/hyE/3A6Nyuf13FwYFwKwy6GSUEqWrLZLGRZxrt374Y6e5Bh+57nodlsotlsXvq9s6HQ4RXByVmDDsW/SNO0fiAXVqtirzLsIbFtG6VSCWtra3jz5g2A09ZF13XhXvic3fZ1flvQ2el0Lm2XDNo6993vJuC6vfcTYNsiXr8OVvFl2/ZYKggTicRIq5Gum512dsuqF2DL6tnQqf+5+at/FXar1Q/Ae4HyKL+XXNdFpVK5ti3zqsC89/UXi8UQi8UCn0cQBGxubkIQhJHOnCMiIiIiGiWGYXStaZ7BJIrilZUcPb2b2Myejsa/l1EoJKHrLlZWLrdVXQwUeu2I170+iqJgYWEBHz58GMFHMhxVVaEoCmzbDhx23bZ1U5blfnAhimK/pWoShtc/xDAMAAqFAjKZDFKpFKrV6sBzvIJ+7j3Pg+u6kGUZvu+jVqsFbjH88pfr+F/+lx8GZ4IA5PMG9vYit7ZK3vQ9eheGYYw0iLmt4vDs67y3F7m27fpi6HTxc+N5HhqNBjqdDtLp9EgGz/eWLdz0Wt8UmjabTXieh0QiEej/Caurq5BlmUEYEREREU208O9iaWIJgjC1bWdao3HtUHHgh4OvtUYVvfu76+7zLm7Bu61iZnV1Fc1mM9T2IEEQLrW93ea2YevJZBKJRAKJRAKxWAy6rk9EEAb8sE3yofE8D4eHh1haWoIsywMNXL840P6mQfvAD9sWS6XSjUHYxet85Ssl/NqvvUUqZUHXXSwsmFhe7oxlO2lYzlaY3fQ67u1F8Omnm/iDP1jAp59uXlomEHTAvuM4KBaLd9646XkeKpVKPwg7e3alVsOjf/7PsfXP/zkAnPsZd1Fvht1totEoksnk2DeFEhERERHdFSvD6Eq9ge2lUinsowxl5fd+D+s3zPDpBT+7PxVFLPaf4NGj5rVtkoNIp9PQNA2ff/750NcYFVVVEY/H0Wg0Aj3+8MULiKYJyTSh1Grnbozj8fhQs4Puy0MNwwCgVqshFotha2sLx8fHgd6nF8qcnYX3E9/87Ma5Vp7noVqt3hq4XdVS9zf+xiHm5rr47d9eRzTqIhJxrqyyvGhSwtTbnK2Iumpofu97pfzaxN/a+Sf4wx/7aWzXl3FwYOBR4uhcxWXQlmTf91Eul5HL5YauEGs0Guf+QuPs2ZPf/S5y/+E/nH58wKWP5SJzfx9rf/AHqP/8z1878L/VaqHT6UBVVVaGEREREdFEYxhGlwiCAE3TsLu7O7UbwOo///N4V61C/EGwo9TrePb1r+P1r/862mtr/cqMkx/9Sfi/C+TzOnwfgW7gb2qPXFxcxP7+/kg/lruIRqPwPO/Wqo5eiyQAPP7GN+Dqev+mvTfDaJK5rvtgwzAAODw8xJMnT6BpWqDqsIMDA4JwfhbebfPDOp1OoGtfd52vfKWExcVO4M2sAMb2OZMkaaQtmGdDu5uG5v/F7X+FH3/zj/FbAArLv4gXf/LPkH1dx+NvfOPc44Dr25Ivvr314QMe/bt/h+rP/uxAWycdx7k08/Hs2XtBWPHP/ln4uH4jac/yq1dY+eQTSJKE4q/8ypWPicViUFV1ZIsLiIiIiIjGhWEYXaJpGvL5/HRvAcvl4EciePJP/yk8XUf6j/8Yc9/+NgDgP/7mb/YrNOYBvIzvDHQDL8tyf2uj67rwfR+iKGJzcxOtVitwJdZ9EAQB8XgciUQCJycn14abvYqRd3/n75xr40omk4hEIle+zyTpzbt6qHpLFQzDuHJhwkUrKx34/vmQ97aqpKAtmDddZ22tHbiysjd3bhwkSQo88ywIRVH617tpaH7747+MbwOoPfrL+L9v/7/x47/9j/H2wvdUz3VbXi++fe53fgdLn3wCQRCuDaGucjEIOxuy9QgA9n76pwHg1gUAhy9eQDJNRFotSJXKpWDOMAysra2h2+1O7V+iEBEREdHseLh3jzSUXkXFtLZHnlX6m3/zdObSixcofPWrEG0bjfX1Sy2Ag9zAA6fBRKFQuDRPrVgsQpZl6LoOwzAmpgVMFEV86UtfgqqqyOfzV4YEZ6t97GQShmEgHY9PTbWV67pQFCXsY4xVt9sNPMNvba2Nly8HC3nvW5jbRwd11cbLq0JBO5lE7dd+Bj8GD+0//5fxOmld2Xqo1GqQTBNv/87fweGLF1dvmTzzb0mSYP3MzwQ+r+/7l6qzLoZs7//L//Lc79/Wvmknk3B1HUtf/zqEaPRcMKcoCjY2NtDtdse2FIGIiIiIaJQYhtE5kiShUCiEfYyRUJaW+jd4djKJ0p/7c3j2ySdwUqnAc3uucl0g4XkeLMuCZVloNBqIx+OIRCKh3/ArigLf92FZFlKpFBKJBEzThG3b/co2YX4ehV/+ZURVFZqmTUyQF5TjONB1PexjjN0gn5dBQ977Ns7WW8dxRjrjrrc5dZDB8DdV0C2/eoXH3/gGXn/ta7CTSWx89tm1WybtZBLbP//zmIvHA/8Pu7cd9Kzb2mSDOHzx4nRT5IVgbnl5GY7jMAgjIiIioqnBMIzOEQThwdzQqKp67gZ2FDeDQfm+j3q9DtM0kU6nQw2XBEGAIAgQRRGe50EUxalofRyEbdsPuk2yR1GUkc/DCkM0Gh3r56ter2NjYwOmaaJUKt26ATaIWCyGcrnc//V1M7+CuKr66+y/r2JZVuDX7KrA/rpwbm8vEriCsHeNuTMtkqqqIhqNTndbPRERERHNnOkq/6Cx830fsizD8zy0221UKhXk83kcHx/j+PgYlTdvEPlH/wjO976HzD/7Z5AqlbCPfKNEItH/796N3KA3rkqtho3PPoNSqw38/JZloVQqhTpDp9vtotls4tmzZw+2esq27amrZhtGbwbcqAX9Gs9/z4Lw//xd5L8XvELqIlmWx/IxnNVoNHB0dIRsNou1tbWRXFPTNBiG0f91r+2wt3hiEHYyiT/46i/j//z+I+ztBQumg7bIArgU/l33+e1tHf2DP1jAp59uXnmWi+978WdZLpcbqGKOiIiIiGgSPPxSChqI67ooFAooFovnbqh6VRCiaeLRN76Bwh/+Iea+/W10u13Uf/3XJ3a2lKIoSCaTqA0RZPVcN+g6KMdxUK1WkU6nQ2uZ3N3dxdzcHLa2tvDFF188uAHXtm1P7NfgqOm6PnDL3m2CfI3v7UXg/qN/h//szT/Ab72PYe//8dcHbsOUJAmZTOZevg9KpRIEQTgXiN9VIpGA4ziwbftOlaa9EEoQAN8HfjP1L/Dsty+//merz7wzQdxtLr6+V31+lVoN6//yd5G0/yvoq5H+1tGzn1OlVsOX//7f7y8f+fDxx+euLUkSUqnUpWH9RERERESTjmEY9bVaLbx586Y/ePnsjdjFbYOFr34VlT/zZ3D4V/4K3GIRqVTqyiHTkyASifTbFocx7E3v2devm0yi0+mE2p5YKBSQSCSQy+WQz+dDO8c4WJYV+my2+yIIAlKpFEql0sjaJYN8jR8cGPjjlV9ELObg95K/iD9zYA8UhmmahlQqda8VfLIsj7SlVBRFZDIZVCoVWLds57zJwYEBQQDm503k8zr+/aOfQ+pr1o0bJwu//MuBr382GL44rP/ctX/vE7x/GsP/pP7X/a2jF59/7tvfRuHHf7z/vmevncvlYNv2SNpQiYiIiIjuE8MwAnDaVvT973//XMXQ2Ruxi9sGAeBDr/3I81Aul5FKpc61EU2SeDyOR48e4U/+5E8Gvjm+aRD2TS5WYzSbTRiGEWpoUyqVsLCw8ODCMOC0NewhzNMKoldhVS6XR/LxBvkaX1np4P9UFvD/mft7PwhOdgLNzZIkCfF4PJTtkYZhoNlsjvSavUCs2WwOfe2VlQ58H8jndfg+kHmm48PaD1//yN4enn3969j+238br7/2NRy+eAFtgBBRkqT+jMCLw/p7ej/TIz/6VfxE/eTKmWFX/dzvLSYQBAGZTObK7bRERERERJOOYRjBNE18/vnnl1rnLt4IXXWzfPZmuIrTm7BRbnEblVwuh3g8jlwuh3a7jXa73Q8Reh9D4atfxdw3vznUQOyrXKy2cV0X3W431Lld1WoV8/PzyGazKJVKoZ1jHGYpDANOq55yuRxqtVq/mnOc1tbaePly59yw9eXPbm6v1HUdqVQqtABY0zScnJyM/Lq92W2GYaDVasE0zYFaj696Lc969vWv91sT/+Nv/iYAIKYoA51P0zR0Op1rq/56P9PnAczj6p8FV/3c71UAZzKZ/jZaIiIiIqJpwzBsxvm+j3fv3p0LEM4GXLdVi1ysfqpWq5ibm5uoljVRFJHNZrG7uwtRFBGLxRCNRuE4DizLwsL//D9j85NPkPvud5H55jcRjUbx+qd/+tLA6qDb4256/UzTDH2I/SBb6aaJ53kzMzesRxRFpNNpdLtdtFotdLvdsT7fo8QRfuKbr3D4pRewkby1vTKMarCeZDIJ3/fHOs9KlmUkk8n+LDHHcVCr1W4MiHo/H5QXL7C2dvXPkde//uvn/i0IwsB/yRCJRNDpdIaubL2KoihQfhDKcXA+EREREU2zh3dHTAOpVCpoNBrn3jbIwPirqp9arRZisdgYTjuc3lybVqvVf5sgCP0bu87LlzjWddT/0l+C9fu/j9pP/zScK0KFq16Xvb3IpeqOm14/27bH8jEGJQgCIpEIDg8PQz3HOPQqw2aRpmnQNA2CICCXy2Fvbw+WZcG27bEO2reTyf5MwYshsSiKoQa/hmHcS8UccP7nycWfNRcF+fnaXlvrV4QBp6HioLPWVFWFrusjfQ3i8fi5pQQPbREHEREREc0OhmEz7ujo6NLbBhkYf1XVQavVQjQanYjqsLNVYddx02kUf+VXAADFra3TirBC4dLjLr4uFzfCvXy5g7W19o2vX9gtfLFYDK7rPsiKjlmsDLvI933Isowvf/nLePv2LYrF4kivf/jiBSTThGiaUGo12MnkteFOLBYL9WdAu91GcgTtzoOKRqOwj46w9G/+zZVVpMMs5Bj2LxcSiQQsy4JUqQSqagWur4CNRCL9FslsNssgjIiIiIim2v2t9aKJY1nWpaow4IcB17BzszzPC70CqiebzcJxnBsrNS66rsXp4utydiOcIJz++qrHBbn2fVAUBSsrK6hWq6GdYZw8z3uQ7Z+Dyufz0DQNoiheavW9KzuZhKvrePKNb2D51SsAp6FOb8h7j6IooW5OBYB6vQ5Jku79a0KSJGz9/u/j2Sef9F+jswb9+RqPx4f+GCRJQjqdxsrv/d6157moF26efayqqv1qMOD0tVUUZebDZyIiIiKaXrxznGGj3rJ2lmVZoQ/SF0URuVzuxqqwqwStZrm4EW5l5fatamFVysiyjK2tLbRarbEMFJ8Eruvy5hynr8OoK8LOuljZdLE6tBfATEJlqOM4MAzjytB/nJp/62/hQ7MJ6UwF3TB0XUc0Gr3TWVRVRfsXfxFvABz+1E/d+viLn9+rliCUSiVIkoRkMhl6tSsRERER0TAYhs2wQWbJXDUb6yajrkgZxjBVYQACByq3bYS7y7VHSZIkbG1twbIs7O3t3fvz3xdWhv1QsVgcKAAa5Pv7poHssiwjk8lMTCgpCEIo1ZheJgM1ncbG//g/wtX1oQbYG4aBZDI5klBRWlhA+7/5byA3GrA7N4f2vc+vKIpI/mBj5lVnUFWVmySJiIiIaGrxznGGBQ2srpuNdZOwb5LODhIf5n17g7Bvs7bWDhSC9dx3tZwoitja2oLrutjZ2bnX575vjuP0N93NOs/z0G63A21AHeb7+yrRaLQ/YH0SGIYBSZIGDsNHpfqzPwtBEND6a38NoigGnrHVG1B/XQg1LEmSkEqlEIvF0G630e12r/x/gKqqMAzj1uc3DGMi/tKDiIiIiGgYDMNmWNDtZGdnY+XzOg4OjFtvlsO+Ic5kMnAcZ+hWUF3X+2FYkEBhkOveF0EQsLa2BgDY3t6+t+cNS68l7qHyfR+e5/VDFVEUIYritd9rrutiNcDmwmG+v3skSYJhGIhEIkNXg/U+rl67nSiKkCTpzj9DFhcXUalUQgvme4s5FABzPwgnO53OtQGSLMv913LQzZGDkGX53DZIz/Pg+/6tX09n9f7C4CEu4iAiIiKi2cAwbIb1NoPdZpjZWGG2SQmCgLm5uSs3ZQYViUTQbDbh+/612/IGJcvyvVWGZTIZzM/Pw3VdvHv37l6eM2y2bU9Me96o+L4Py7LQbrdhWdal6iJBEKBpGgzDgKZp54IMURQDbS4c5vs7lUr1h/QP+3F1u110Oh10u91LgZUgCP0KJV3XhwrGVFVF4YqtsGEQRRGxWAxPnz5FJBLByckJCoUCMpkMDMNAoVAI5Wu3F4ANStd1zgojIiIioqnGMGyGxWKxQI8bZjbWVe1quq4PNKdsWOl0Gp7noVarDX2N3s1ro9EIFCgEkUgkxl4x16sGi0QiODo6utNrMG1s2x5rRc19sywL9Xr9xnZd3/dhmiZM04Qsy0gmk/3AVZKk/vwnpVbDxmefXVndOMz3912CMMuyUKvVbmyx64Vl3W63P6g9aHh/VtDWxHGLRqNYXV2F67rY39+HaZowDAOWZWFjYwOCIKBUKoV9zMA0TZuY15aIiIiIaBgMw2aYruuBA6qrZmNd1z7Yq+o4K51OY2VlBdvb22i329B1/cqKkFGYn5/H8fHxna8TjUbR7XZh3TAwPKhIJDLUzfwgBEHA+vo6NE3D69evZ+5mtRecPAStVgv1en2g93EcB6VSCfF4HNFoFKqq9oO0XnWjZJpwdf3S9+wgs+9kWR46CBvm43JdF+VyGbFYDLFYLPQW7EGtr68jFovh5OTkUuDVC8fW1tamKgxzXXfqPg9ERERERGc9nDIKGpggCJifnz/3tl4FiXKhoiiyt4f/5H/4HxA5M5C+d4O9/OrVuccahnHuZrn3PJ7nIRKJIJ1O48mTJ1heXh55JU8qlYLv+6hWq3e+liAISKfTd95QqGlaf0bPOC0uLkLTNLx9+3bmgjDgNAx6CDfozWZz4MDorEajgUajcW4+3eGLF3j9ta/BB678nh3EsHPv7vpx9d5/kAA9zEUeyWQSH330ESRJwps3b64Nu5rNJizLwsrKyj2fkIiIiIhodrEybMYtLi7i5OQE3W4XAK6dj/Xs61/H3Le/DQD4j7/5mwBwZfugIAiX2i8lSYKiKDg+PkYul4Moijg6OkImk8FHH32EUqmEUqk0ks1k8/PzKBaLd75OjyiKyGazqFQqQw2LjkQi99Ie2QsZZ7Ei7Czf9yFJ0tTOMzJNE41G487XabVakGUZsizDcZxz7ZLeDyrDhhWJRAZ+n1F9XO12G4qiBDqDLMt49OgRisUiTk5O7vzcQYmiiM3NTWiahsPDw0Ctyvv7+3j06BE8z7vTrMP7YhhG6BuDiYiIiIjugmHYjDMMA48fP8b3vvc9AFcHXADw+td//dy/AfRvsM+Kx+OXWtUcx0Gn04EkSRBFEa7r9gMwwzCwvLyMbDaLarWKYrE49IayRCIBURRH3m4kiiIymQw6nQ4ajUagsKm3sW3crZE9qVQKjuOMJFCcZtMcht11zt1F9XodyWTyXJXkVd+zg4hGowO3oo7j49I07dZz7OzsYHV19cr5heOSy+UwNzeHZrOJDx8+BP467Ha72N7exsbGBqLRKN6/fz+RX8OSJCGTySCbzd7L/EciIiIionER6vU6/3p3homiCF3X8Yd/+Id3bi28qQoql8shlUrh7du3V76vqqpYWVmBYRio1Wo4Pj4e+Gbw6dOnqNVqyOfzQ50/iLMDy23b7p9REARIkgRVVaHrOlRVvdeWPVmW8eTJE5RKpYnZoBeG58+fY3d3F53O7RsRJ02z2RxJ9dRZvdlhlUrlzteSZRm5XG7gr+txfFyRSATJC4sALhJFEc+fP4fjOHj//v1Yg2JVVbG+vg5ZlrG/v49msznUdQRBwMrKCuLxOAqFwkirXO9K13VsbW2dVhraNivDiIiIiGiqsTJsxnmeB9u28SM/8iP40z/906Fn+kSjUcTj8WtvlGu12qX5ZGdZloX3799DlmWsr6/j2bNnKBQKKJVKgW66YrEYJEkaaxAGnN6sGoYBwzD6b/N9P/RZVY7jYHd3FxsbG6hUKjNbIeb7/p1nvIXB932028EG2A+i0+ngz/7ZP4s//MM/vNP1exVBg36dj/Pjuq39eGVlBbZto9Pp4OnTp2i1WvA8D4qiQFEU2LYN0zRRq9XudMalpSWk02lUKhWcnJzcqU3Z933s7+8jFothZWUFkUgEu7u7Q19vlBKJBBzHGbpyl4iIiIhokkzfXSONnG3b0HUdq6urODk5Qb1e72+hu+jiBklJkpBIJG4dqm3bNjzPQzQaRavVuvZxjuNge3sb0WgUKysryOVyODg4uLWyZH5+fqStWIMIOwjrabfbaDQaWFtbw/v378M+Tig8z5vKjZKO44ylLc7zPHzxxRdIJBLwfT9QxdzF73FFUZBOp4d6Xcf1cfm+j263e+3PHVVVEY/H8e7dO3S7XZTLZWSzWQCn88tKpVJ/m+7GxgZM04RlWefaQHs/AzVNg+u6yOfzKJfL/eeIRqNYXV2F67rY3t4eadtgs9nsh9uTIhKJTMzPOiIiIiKiu2IYRgBOK7MWFxf7A6q73S46nQ663e65yqzegH1ZllH61V+FruuBb5AajQYymcyNYVhPq9XC69evsb6+jmw2eykMU1UVkUgEiqJAlmVomobt7e3BPugH6Pj4GM+ePYOqqjNZwTGtYdggn6u9vQgODgysrHSwtnZ7RVOtVkM2m0UqlYKu62g0GjdWDva+xwVBQOlXfxXRaHToEOS6UP0qg35cvRD/Kuvr66hUKv3FIJ1OB/v7++ce06uClWUZi4uLEEURx8fH6HQ6EAQB8XgcwOnrZxgGVldXkclkUCgUkEqlEI1GcXJyMvIZhT2dTgeiKELTtP7HEabj42M8fvx4Is5CRERERHRXDMMIwGmIYFkW1tbW8Pbt237VhO/7cF233/rT/dt/G0fxOLo/+7PnWgWDME0TqVRqoPeRZRmNRgOJRAKKoiAej/eftzcw3vd9HB8fD3Tdh8pxHLTbbWSz2anYSjdqrutOZRgWtHpqby+CTz/dhCAAvg+8fLlza3DUm+8kCAJ0XYemaZBlGbZto1gsnntuURRR/M//c+i6DusXfuHSZthJ+riuu3Ymk4GiKIE3SDqOcykoA3Au5Go0Gnj9+jWy2SyWlpZgmibevHkzUNg3jFarhWw2i8PDw7E+TxDRaHTsHy8RERER0X1hGEZ9juNA0zTkcrn+4GZBEM7PYJqbQ+lXf3Wo65umCVVVIYpi4Lk69Xodi4uL8DwP3W4X7XYbJycnUzkg/b5Uq1UsLCzMbBg2jTPDgjo4MCAIgKa52N+P4I/+KHVraOT7/rmKOUEQ4LouHj9+jI2NDezu7vbDsl4FWP3M1ti7CDpkvfdxzc+byOd1HBwYgT6ui1RVxcLCAvb29u40u+sqvVbJcc8lPKteryOXywE4/YuBsGYBplIpLCwsjGX+GxERERFRGB7uXSMNxbZtLC4uolarjbwKoNVqodVqYXNzM3BLY7FYhG3boc0Dm0bVahW5XA7Ly8sTUVFyn1zXhaIoYR9jYEHbEFdWOmg2ZfzJn6QgCMB3vpPDj/1Ydajg6ODgAE+ePIGu62NrfRNFMdDjVlY68H0gn9fh+6e/HvTamqbh0aNHKJVKQ29znDTNZhMrKyt4/vw5ZFmG7/v9iljLstBut1GtVkce/PWIoojHjx9DkiSIongpUB3X8xIRERERjRvDMDrnbLvkOGZwHRwc4NmzZ0gmk4EDLgZhg9vf38ejR49mLgyzbXvg9t1JELS1c22tjT//50vodCSsrbVhmlKgKqqrwjbLslAqlfqt0eMwyMf18uXOQDPDetfOZrPIZrOQZRmFQgGFQuFOZ54ktm3jw4cP8DwP7XYbkiT1W111Xcf8/DySyeTYFmY8evQI3W4X+/v7iEajyOVy8DwPmqZBFEXODyMiIiKiqcUwjC7pbWnLZDLntqeNguu6ODk56Vef0XiYpgnbtpFOp1GpVMI+zr2xbXsqZ4apqhr4sT/2YxV8//tJmKY0dBVVT6FQQDqdRiqVQrVaDXyGoAb5uNbW2oFCsJ5YLIanT59ClmUcHh6i2WyOZXNl2M4uD3EcB81ms1/5FovFsLKyMrbnVlUVOzs78DwPjUajfxZZlvHRRx9BEISRbtEkIiIiIrovDMPoSpZlYWFhAY1GY+TtkhzCfH+G3QI4raY1DJNlOfBMqEGrqFRVvfbrwPM8HB8fY3FxcSxhmCRJUBRl5N/zkiTh0aNHaLfbODo6mtl2vd5m3rm5uZFXxBmG0W/LvMhxHHz++edYWlpCMpnsh+9ERERERNMi2EAXmjme58G2bayuro782ktLSw9mps+kUhQFiqKMvLJv0lmWFXhO1aSJRqOBH7u21sZf+AulQJVUmqbd+PvVarXfGj0Og3xcQa2srEDXdVQqlZkNwoDTWXB7e3uYm5vD/Pw8nj9/jq2trZFcuxeGXcdxHBwdHcF1Xei6PnPBOxERERFNt+m8a6R7Yds2VFVFOp0e2TWj0ShUVcXBwcHIrknnSZKE9fX1mdz85jjO1N6UG4Yx8iBPEAREIpFbH7e/v494PB7osYPSdX2kSw00TcPGxgbevn07k1/jF7Xb7X67a6PRgGEYA7WnnpVKpfD48WN86Utfwvz8/K2t7I7j9LeRBt0cSkREREQ0CdgmSTeyLKvfQnXXmx1RFLG6uop8Pj+i09FFkUgE6+vr6Ha72NnZCfs4ofB9H5IkTd38KEEQEI/HRzpLLxqNBgrYLMtCoVDAysoK3rx5M7LnB04/rlQqhWKxeOefIYIg4Pnz59jd3YVlWSM64fS7uDhgZWUl8FB9URSxvLyMWCwG3/dRLpdRq9UCv76KokAQBOi6zvlhRERERDQ1GIbRjTzPg+u6iMfjqNfrd7rW0tISXNdlGDYm2WwWCwsLD26j3qB834csy1MXhgGn1WGmaY5kS5+iKIjFYoEfXyqVkMvlEI/Hzw1tHwVZlvvLHIYNxARBwPr6+khCtYesWq1iY2Pj3Aw6URSRTqf7LbO9rZS9IKvVamF3d3eoSrtqtQrHcbCysjKW+XBEREREROPAMIxu5bouEonEncKwWCyGRCIx8qoTOrW8vIxkMomdnZ2Zbx3zPG8qh+gDP6yiKpVKgYbpX0eSJKTT6YFaRj3PQz6fx/LyMr744ouhn/s6mqYhm82iUqkMHFSKoohUKsVqsADa7TYsy0IymUSpVMLi4iLS6TQsy+q/fq7rolAo9Ddw3jVcbDab2N3dxebmJsMwIiIiIpoKDMPoVp7nDVRhcpVee+RdbvDpasvLy/2gka/vD9skp5Uoiv3QaJjwR1EUpNPpoV6DcrmMTCaDxcVFHB8fD/z+Qc6Wy+XQbDbRbrcDhTCRSASxWGyqP6f3zfM8pFIpzM3NwXVd7O7u9jdPjkun04HjOFPZokxEREREs4dhGN3K8zwIggBVVYeuzBBFEZ1OZ8Qno14Q9vbtWwZhPzDNlWE9oigik8mg3W6j0WgECo1EUcTKygps2x56iYDv+9jf38fW1hbK5fJYKrFEUUQikUAsFuu3hNq23d8KqWnauTlU0/65DIPruohGozg4OBjJvMcg5ufnoSgKfw4RERER0VQQ6vU6h6/QrVRVRalUQrlcHur9l5aWoOt64KHOdLulpSUkk0m8efOGlRhnPHr0CLVaDaVSKeyjjITneeh0OjBNE7ZtXwo2VFWFruv4sR/7MRwdHY2kAmhpaQmxWOze25qfPXuGZrOJw8PDe33eh0aSJEiSdG9tpYqi4MmTJ+h0OpznRkRERERTgZVhFIjv+0gmk7eGYXNzc+h0Omg2mwBOb5IWFxfheR6i0eh9HHUmrKysIB6P4+3btwzCLnBd90FVE4miiGg0img0Ct/34XkefN+HIAgQRRGCICCdTkMUxZG1wh0fH+PZs2fI5XIoFosjuWYmk4FhGHBdF7Ztw3VdNJtNOI6DdDqNXC4Hz/NwdHQ0kuebZa7r3uvPhVwuB8dxGIQRERER0dRgGEa3EgQBsiyjVqtd+fuxWAyiKML3feRyOQCAaZqoVCpQVRXJZBLAaYWLKIr9digaTiQS4YywG7iuC0VRwj7GWAiCcGXQNzc3N9JKuF675Pr6en9b4LAkScLz589hWRa63S5kWUY0GoUoilheXobv+3BdF41GA8fHxwxUpowkSUilUmyDJyIiIqKpwjCMbtWrPikUClf+/tzcXL/qq1Ao4OTkBKurq5ibm4Pv+/B9H51OB9vb2/d57AcrkUj0h1XTZY7jQNO0sI9xb3rB0qjbQlutFhqNBtbW1u7U3jw3NwdRFLG9vX0pCBdFEYZhjH24O41PLBY7N6ePP5eIiIiIaBowDKNbua4Lz/MQj8fRaDQu/b6qqtjd3YUoiqhWqwCA/f39ez7l7IhGo/3XmS5rt9v9asRZkM1m+23Jo9ZrlzQMY+jKn95mzKsqQj3PYxA25RqNBpaXl/tbJCORCBzHubd5ZUREREREw2AYRoH0Whx74vE4NE2DaZqQJAn1ej3E080WTdOuDCXpVL1ex+rqKhRFgW3bYR9n7GKxGN69ezeWazuOg2KxiNXV1aGH6TebTaTTaeTz+Zn4fMwaz/Pw+eef99tbdV3H4uLinbYPExERERGNm3j7Q4hOZxX1BjLPzc1hdXUVyWQSa2trqFQqIZ9udui6Dt/3eZN5C9u2Z2Jhg6Zp8H0f3W53bM9RKBQgCAIWFxeHen9RFFEulxmEPWBn57yZpolCoQBN06Dr+ky1LBMRERHR9GBlGF3SqwDrzfvqkWUZsVgMuVwO7969YyATgnQ6DdM0wz7GxGu1WojH4w++nTQSiYw9ZPJ9H7u7u3j06BHq9Tra7fZA728YBjdEzphWq4U//dM/RSQSwfr6OmRZ5iwxIiIiIpoorAyjcwzDgKIokGUZuq5D13WoqgpVVdHtdrGysoJiscggLCSpVAr5fD7sY0y8SqWCWCwW9jHGLhaL3csWP9M0cXJygvX1daiqGvj9FhcXYVkWA9wZ1W63cXx8fK7FnoiIiIhoErAyjPoURYFpmtjZ2em/LZFIYH5+Hq7rYnNzE+12+9qtkjRekiRBEAQOHA+gFxBpmjayFkLXdWFZFhzH6Q+DF0URsixD07RQbvij0Sj29vbu5blKpRIURcHjx4+xv79/69w6TdOQyWTutImSph+DMCIiIiKaRAzDCJIkIRKJoN1uX2pnqtfrHI4/ITzPgyAIEEXxys18dJ5lWYjFYncOwyzLQrPZvPU6mqYhHo9DUZQ7PV9QsixDFMV7DUePj49hmibW1tZweHh4ZRuqpmlIJBL97bP3UblGk0sQhLCPQERERER0CcMwAnDazrK9vR32MegGvu+j3W5jYWGBM5gCaDabSCQSKJVKQ72/53mo1+uBw5xut4tut4tIJIJEIjH2ECASiYQyh6larcJ1XaytrUGWZRSLxf7vxeNxrK2twbZteJ7Hll6CoijnZk8SEREREU0C9i8QTZFSqYREIhH2MaZCuVyGYRhDhVKu66JUKg1V1dRut1EqlcZevReNRkObxdVoNLCzs4O5uTlsbm723760tIRyuYw3b97g3bt3Y91ySdPBsixIkhT2MYiIiIiIzmEYRhBFEe12G7Is86ZlwvVaVrPZbMgnmXy96iTDMAZ6P8/zUC6X71R1Zds2yuXyWCtiYrHYrXO7xqndbuPNmzcQRREfffQRlpaWIIpiqGeiyVMul2FZ1kCLF4iIiIiIxo1hGAEA0uk0nj17hufPn2NhYYFDjyfYwcEB5ufnGYgF0O12EY/HB3qfer0+kvZD27bHNm9PFEWoqoparTaW6wflOA62t7exv78PXdchyzJDD7qk0WhA07R7m6dHRERERHQboV6vc5gHQVVVOI4D3/ehKAoURUGz2USlUoFlWbAsi3NfJkgsFsPKygqA09lYxWKRLWlXyGazSKfTePv2baDHd7tdlMvlkZ4hl8uNPAToff6/+OKLkV73rlKpFBYWFgCcDtsPO6yjyXB2qYKmaXAcB7Zt8/8pRERERBQahmF0JUEQ+tvqehsMi8UiWq0WTNPkNsMJEY/HkUqlEI/H+wPfDw8Pwz7WxOi18H3xxRdwXffWx5fL5ZGHirquI51OD/W+juOg2+3Csiy4rgvf9yEIAqLRKFKpFNrt9kS2NmezWeRyOYiiiEql0m+VI1JVFdlsFvF4nAE+EREREYWGYRgFIggCFEWBKIqQJAntdhutVgvtdhvtdpt/wx+yXkCysLAAVVVh2zY6nQ7q9frMz3B68uQJarUaCoXCjY9zXXds2w8HbT22bRuNRiNQWKBpGuLx+ES2oEWjUczPz8MwDFiWhUqlglqtFsoWTJocvZC61WpBFEWIogjf9wMF1kREREREo8AwjAYmCAIkSerfxEiShE6ng2KxiGazyWAsZJqmIRKJIBaLIRKJQJIkuK6LbrcL3/dRr9dRqVTCPua9icfjWF1dxeeff37j12an00G1Wh3LGdLpNHRdv/Vxvu+j1WoNFWDG43FEo9Ghtmfeh17Lqqqq6Ha7qNVqaDaboW3EpHA9fvy4H+C2222oqgpFUWDbNmzbDvl0RERERPTQMQyjkZBlub+NsleRxAqQySBJEiKRCAzDwPz8PJrNJnZ2dsI+1r16/vz5rTOs6vU6Wq1WoOvt7UVwcGBgZaWDtbX2rY+Px+OIxWI3Psb3fdRqNXQ6nUBnuIphGEgmkxMbiAGnVUG5XK5fzSaKYj8AbDabbKecEb2fS61Wq992r6oqtra2YNs2q8SIiIiIaKzksA9AD4PjOP3gS5IkZDIZzM/P4/DwkEO0Q+a6LhqNBlqtFnK5HI6Pj8M+0r2rVCqYm5u78Wsx6By8vb0IPv10E4IA+D7w8uXOrYFYkGs3Go07BWHAaXWbKIpIJBJ3us44eZ6HfD7fb0ntzVTLZDJYWFiAIAjodrvodDrodDowTROmabLi9IHp/Vw6q7eoZZLDXCIiIiJ6GBiG0ci5rgvXdeE4DlZWVtDpdFjtMQGSySQcx5nJtrR8Po9sNgvDMO4cOB0cGBAEYH7eRD6v4+DACFQddpNutxu4Ku02rVYLmqZB07SRXG/cTNPE0dFR/9eqqiIejyMSiSCbzfYrTi3LQrvdPheQcZHHw1MsFjE/P8+qYiIiIiIaK4ZhNDae58F1XciyzDBsAuRyuZmaFXZRs9nE3Nwcdnd3r/z9oAPuV1Y68H0gn9fh+6e/vs1N1+7NcRuler2OXC43lRU2lmWhVCqhVCr139ardovFYshkMv1Nt/V6HcVicSYD3ofqrmE1EREREVEQDMOIZoCu65Bl+daNig/Z0dERnj17BlmWr6w6CbqN8VHiCL+Z+hf4949+DplneqCqMFm+/kdtt9sdeRWM4ziwLGtqqsNu43keqtXquQUHqqpicXERW1tb6Ha7KBQKM7859SFIp9OsCiMiIiKisQtWCkE0JM5/mQzZbBbt9t1a+aad4zjodrvIZrNX/r6qqoGus/zqFX78t/8x/mbp03NBmFKrYeOzz6BcMZfspmsPW9V00/MBD7/CxrIs7O7u4vvf/z7a7TZWVlbw/PlzZDKZsI9GQxJFEfF4nMPziYiIiGjsWBlGYxe0/YzGQxRFJJNJvHv3LuyjhO74+Bjr6+vI5/OXBrJLkgRN09Dtdm+8xuGLF+f+3bP86hWeffIJAODDxx/3367r+o3fA8O2EF/3fHe97jQ6Pj7G8fExUqkUFhcXIYoiisVi2MeiAem6DkVRZuprl4iIiIjCwTCMxsrzPCQSCbYvhSidTsO27VtDnlnQarXgui6SyeS5lrueWCw29Ot0XUgWi8WufR/f9wNXweztRXBwYGBlpYO1tfa1z9fjuu7MVWZWq1VYloXNzU3UajXYth32kWgA7XYb+/v7WF5eHtlCCSIiIiKiqzAMo7FyXReRSCTsY8y0XC6Hk5OTsI8xMcrlMubm5q4Mw1RVvXXj5HUVWXYyealCKxqN3jiLLOg2xL29CD79dBOCAPg+8PLlDtbWrq4Iu3h9SZICPcdD0W630W63sby8jA8fPoR9HBpQtVrF3Nwc4vE4gNPA2DRNzhEjIiIiopFi/xqNled5UBSFrZIhiUajEAThyuBnVhWLRciyjGg0euXvJxKJGwfeH754gddf+9q1FVk9iqL0b+ivE7Rq6+DAgCAA8/MmBOH010GUSqWZrAjc3d1FJBK5sSqPJtfbt2+xu7uLN2/eYGdnB5qmXfv9SkREREQ0DCYUNHaiKPKmNCS5XA7NZjPsY0ycRqNx7SB9URSRyWSuDcR6FWB2Mnnt9RVFQSaTuTXskiQpUFC8stKB7wP5vA7fP/11EK7rolwuz9zXgOd5KBaLWFlZmak20YfC933U63V0u120Wi1YlnVpxh8RERER0V0wDKOx830fyRuCAxqPXvXT8fFx2EeZOPl8HrFY7NqgRJIkZLNZGEawCqyzotEostnsrSGXLMt49OhRoKB4ba2Nly938BM/cfKDFsnBNoM2Go2Zm8FUKBTg+z7m5ubCPgrd0d7eHjzPg6ZpUBQFsiyz2piIiIiI7oQzw2isJEmCbds4PDwM+ygzJ51Oo9vtctbOFSzLguu6iMfjqNfrVz5GFEWkUilEIhE0m81b2w11XUcsFrtxRljvutlsFrlcDp1OJ3DFy9pae+AQ7Kx6vQ5FUaCq6tDXmDZ7e3vY2trqD9an6dTtdvHmzRvkcjkAp99rvc2TgiDA8zxYlsWFCUREREQUGMMwGitZllEqlQJvzKPRyWazDCFv0Gw2kUqlrg3DelRVRSaTOXfD3Rt8L0kSZFmGqqqBKsHm5ub62z339vbQbDZhGMa9bVvtDSefldbBTqeDZrOJ5eVl7OzshH0cugPP85DP5y+9vVcttrm5CUEQ+qGnIAhsrSQiIiKiazEMo7ERBAGSJKFSqYR9lJmTSCQA4NagZ5aVy2Vsbm4Gfrwoiv2KlEFomoa5uTkkEgmYpont7W2Yptn/fUmSEIlE0G4PX/UVlOu6ME1zqPbPabW7u4sf+ZEfgSiKgbd30vTodrvodrt4+/Yt1tbWoOs6RFGEJEnodDqsjCUiIiKiK3HoBo2NKIrodru8AQ1BLpdjCHmLcVcrRiIRrK+v4/Hjx5AkCa9fv74UhPXE43FIkjTwcyi1GjY++wxKrXbuv29yH6HbpPF9f6jXl6aHaZp48+YNisUiOp0O3r17N1MtwUREREQ0GFaG0Vhdt5GPxkfTNOi6ju3t7bCPMpPi8Tjm5+ehqiqazSbevn1767wqURSRTqdRKpUGau1afvUKzz75pP/r3n9/+Pjja9/Hsix4njdTA8h7YRhnSj18pVIJ3W4Xjx8/Zns+EREREV2LSQWNjSzLV854ofHK5XIztzlwWIIgjKx9TpIkLC8vIxaLoVwu4+TkZKD3VxQFmUwGlUol8HkOX7wAAHznR38GR0c6/uLfUtF+8ZdvfT/HcWaqaoaVYbOlV5Hc6XTCPgoRERERTSiGYTQ2siyj2WyGfYyZIkkSkskk3r59G/ZRJl4kEoHv+/joo4/Q7XZRrVbRaDQG3jooyzLi8TgWFxfR7Xbx+vXroStSVFVFLpdDrVa7dXslANjJJP7gq7+MTz/dhCAAv+f/93hZ38Fa8uZWSNM0ZyoM8zyPYdgMsW0brVYLsixzZhgRERERXYlhGI0Vb0TuVzqdhmVZAwc6syiTyaBYLKJUKiGXyyGVSmFhYQGu66LdbsN1XXied+6fXoWRYRjQNK0fKDmOg4ODg5EsLJAkCZlMBvl8PlCodnBgQBCA+XkT+byOgwMDa2s3h2GtVgu6rs9MIMbKsNkiiiIikQgrw4iIiIjoWgzDaGxG2YJGweRyORwdHYV9jKmgaRoODg7geR7y+Xy/pTeZTCIajUIURSiK0v86FgQBgiDAdV10u10Ui0W02+2xBY+iKAYKw1ZWOvB9IJ/X4funvw6i0Wggm83e9ZhTYdZmpM063/fh+z4EQRhoBh8RERERzQ6GYTQ2vu9DlmVWKd2TeDwOAKjdsk2QTqvCeqHWRbVabSJeQ1mWAw18X1tr4+XLHRwcGFhZ6dxaFdZjWRZs24aiKHc96sRzXZeVYTMkEonwL2KIiIiI6EYMw2gsZFmGKIpsk7xHc3NzqFarYR9jKqTTaVQqlbCPcSNN0wK3efUCsIMD49yvb9PpdGYmDONm29mgKArW19fZIklEREREN2LfCI2FLMvY3d3l38zfE03ToGkat3cGpGnaRFR/3UTTNAiCEOixe3sRfPrpJv7gDxbw6aeb2NuL3Ph4pVbDxmefwS8URnHUiccwbHasrq7Ctm3+v4eIiIiIbsQwjMZCkiT+zfw9yuVyaLfbvAEMIJvNwrbtiW/f7c0sC6I3RN9xRLx9G8fv//7CjY9ffvUKzz75BPO/+7ujOOrEcxyHbZIzIhKJBGovJiIiIqLZxr8qp7EQRZGDi++JKIpIJpN49+5d2EeZCtlsFqVSKexjBBI0wFlZ6aBQ0PG97yXh+8Dv/M4qPvqojq985eqP8/DFCwDA0YsXmIUR+gzDZsPGxgaDMCIiIiIKhJVhNBa2bePJkydhH2MmRCIRCIKAjY0NrK2tIZFIhH2kiTU/Pw8AKJfLIZ8kmKCtfWtrbaRSJjwP0DQPpinhW9+6Puayk0l8+PhjWInETFQTMgx72GRZxubmJjRNu3IpBhERERHRRawMo7HwPI+VYfek2Wzi888/RzQaRTwex9LSUn9uTqfTQa1WQ6PRCPuYoZNlGdlsFh8+fJiar01N0wJ/7lZX25AkH74P+D6QSgVrA7VtG5qm3eWYE8+2bYgi/+7nIRJFEVtbW/B9n0EYEREREQXGMIzGwvf9iZ/J9JC4rot6vY56vQ7gNPiJRqOIxWJYWVkBANTrdRwfH89EJdBVNjY2UKvV0G4H27Q4CWRZhizLgbay/qW/lMef/mkahYIGRfHw0UeXQzSlVsPyq1c4fPECdjIJ4PRr56GzLIth2AMjCAKi0ShWVlbgui7bI4mIiIhoILw7oLEQRRGtVivsY8wsx3FQq9VwcHCAzz//HPv7+1BVFR999BEePXoEwzDCPuK9ymQyUBQFx8fHYR9lIIIgBP5cra218Qu/sItcrovlZRO///sLl7ZK9gbnL7961X/btFTJ3UUvAA66nZMmm6IoePLkSb8ClkEYEREREQ2KlWE0FoIgcJvkBGk2m2g2m1AUBdlsFltbWyiVSjg5OQn7aGMniiIWFhawv78/lVVxuq4HbpV0XWB+vov5eRP5vI6DAwNraz+shOsNzu/9G5idgMjzPKiqyla6KafrOra2tvpt4EREREREw2BlGI2FKIr82/oJZNs2jo+Psb29jVQqha2trbCPNHbr6+tot9tTOzdNlmUoihLosSsrHfg+kM/r8P3TX5/VG5zfa5EEgm+snHbdbhepVCrsY9Adra+vo9vt8v8vRERERHQnDMNo5BRFgSRJU1mFMytM08Tbt28BAM+fP4eqqiGfaDzi8TgMw8DBwUHYR7mTSCRy6W1KrYaNzz6DUqv137a21sbLlzv4iZ84wcuXO+eqwq4TNGibdoVCAel0Ouxj0JBkWcb6+joEQZiJOXdERERENF4Mw2ikFEWBrusoFou8YZlwruvi/fv3qFarePz4MaLRaNhHGrmVlRUcHx8HGkA/yXRdv/S2q+Z/AaeB2F/4C6VAQZimaTMzWL5XGfgQv84fuvn5eTx79gyqqsI0zbCPQ0REREQPAGeG0cioqgpZlnF4eIhKpRL2cSigk5MTdLtdrK+v4+DgoL+Rctqtrq7CsqwH8bUoiiIMwzg3I+mq+V+Duqri7CFrNpvIZDJc7jEFdF2HpmnI5XKQZRntdnsmlj0QERER0f0Q6vU6/3RJd9Zbc7+7uzu1s5lmXSKRwOrqKg4PD1GtVsM+zp0YhoGtrS28ffsWlmWFfZyRcBwHhUJhZNdTVRWZTGZmBugDpx/zkydPsLOzg3b79so5Gj1d15HNZmHbNrrdLhzHgeu6iEajUFUVqqrCMIx+O2Tv94mIiIiIRomVYTQSqqqiVqsxCJti9Xodu7u7WF9fhyiKKJfLYR9paOvr6ygUCg8mCANOZyYlEomRVO4JgoBkMjlTQRgAWJaFfD6P9fV1vHnzhiHLPZNlGY8fP0a32+1XJQqCAEEQ4Ps+PM+D7/swTZNVYEREREQ0VrMxLIZGxjAMGIZx7m2qqsLzvKkfUk6nbWQ7OztYWFjA3Nxc2McZyuLiIjzPG2kV1aSIRCIjaW1Mp9OQ5dn8u5BisQjTNLGxsRH2UWZOL4B1HAeWZcGyLHS7XZim2d8Q6TgOgzAiIiIiGjuGYRSYKIqQJAnA6U25YRiIRCIwTRPv3r3jDcwD0W63sbOzg1wuh4WFhbCPM5Be69/+/n7YRxkLQRCQSCQQi8WGen9RFJHJZKBp2ohPNl12dnagKMrUfX1Ps2w2i7m5OXQ6Hf6/goiIiIhCx5lhFJimaSgWi6hUKpBlud/aYtt22EejMdA0DVtbW6jX6zg8PAz7OIE8efIErVYLR0dHYR9l7CzLQq1WC7wp0zAMxOPxfqA961RVxePHj3F4eIharRb2cR60hYUFpNNpdLtdeJ4X9nGIiIiIiDgzjIITRRHNZpMB2IzodrvY3t7G48ePUavVJn4DX2/r3MnJSdhHuReqqiKXy8GyLHQ6HViWdWkGlizL0HUdhmHMbFvkdSzLwsHBAVZXVyFJ0lTPyJtk6XQa6XSac8CIiIiIaKLw7ogCkyTpQQ0kp9tZloVCoYCVlRW8fv067ONcSxRFzM3NYW9vb6YqTwRBgKZp/bbH3hBy4PQ1mbUB+YOq1+vY2dnBxsYGNE2biYrC+6YoSn8wPhERERHRpODMMAqk1xJJs6dUKvVnTU2qzc1NNJtNNJvNsI8SKkEQIEkSJEliEBZQu93G27dvkUgk+ptUaTQWFhaQzWYDt/ISEREREd0X/qmfAhFFkVVhM8r3fRwdHWF+fj7so1wpmUxC07SpmWtGk8e2bezv7yMajeL58+fIZrMME+8oHo8jnU6j0+lcat8lIiIiIgobwzAKxPM8KIoS9jEoJL1B7YuLi2Ef5ZKlpSUcHh7yhpvuZH5+HtVqFXt7e8hms3j+/DlSqVTYx5pKoihiaWkJlmWxopiIiIiIJhLDMArE931WSsy4w8NDpNPpiWojW11dRbfb5TZAuhNRFGEYBkqlEprNJl6/fo2TkxMsLi7i6dOniMViYR9xKoiiiOXlZXz00UfwPI8BNRERERFNLA7QJ6JA2u022u02VldXsbu7G/ZxAACxWAx7e3thH4Om3MLCQn8jZ0+lUkGlUsH8/DzW1tbQ7XaRz+dnfi7ddRRFwebmJoDTnxWsCCMiIiKiScYwjIgCOzo6wpMnT6Cqaugz5KLRKARBQKvVCvUcNP2SyST29/ev/L18Po98Po/l5WWsrKxAFEXUajVUq1W02+17PulkikQiWF9fh+M4sG077OMQEREREd2KYRgNRFEU3uzMMMuyUK1Wsbq6iu3t7VDPksvlUK1WQz0DTb9UKgXf92+t+OotaIhEIsjlclhfXwcAVKtVVKtVmKY59rNOonQ6jcXFRZimCc/zwj4OEREREVEgDMMoEEmSYNs2gzDCyckJnj17hmg0GmpVViQSQT6fD+356WGYm5tDsVgM/Ph2u91vE47H48jlckin03BdF6VSCaVSaVxHnTiLi4tIpVLodDpsiyQiIiKiqcIwjAKRJIlVOAQAcF0X+Xwea2treP36dSjVIIlEAr7vo9Pp3Ptz08OhaRoURUGlUhnq/RuNBhqNBoDTCrPFxUVEIpGZmGOXSqX6QRgRERER0bSZnLVwNNFc10U2m4WqqmEfhSZAb+ve06dPQ9kumc1mhw4wiHoWFxdRrVZHEuhWq1W8fv0ahmFgc3PzQW/fVVUVS0tL6Ha7YR+FiIiIiGgoDMMoENd1Yds2NjY2wj4KTYj9/X2YpoknT57c+3Pruo5arXbvz0sPhyiKiEQiI21r9DwPr1+/hqIo2NraCiUovg9ra2uwbZszwoiIiIhoaj3MP6nTWDiOA1VVIcvsrqVTu7u7sG37XgOxVCoFz/NmdmA5jcb8/Dy63e5YqpvevHkDQRDw6NEjSJI08uuHaX5+HrIsc34kEREREU01hmEUmCzLaDabcBwn7KPQhPB9Hzs7O/B9H48ePbqX58xkMiiXy/fyXPRwpVIpFAqFsV3/3bt38H0f8/PzY3uO+2YYBrLZLNsjiYiIiGjqMQyjwFRV5fY+usT3fbx//x6SJGFzc3Psz6dpGlsk6U6SySQA9Iffj8vh4SFSqdSDmB8miiLW19fR7Xa5OZKIiIiIph7DMApElmWYpsnNYXQlz/Owvb0NVVWxubk5tllJmqYBACzLGsv1aTbMzc2hWCyO/Xk6nQ48z0MikRj7c42TIAhYXV2F53lwXTfs4xARERER3RnDMLqVKIpQVRVHR0dhH4UmmOu62N7eBgA8f/58LO1hrus+iCobCo+qqlBV9d62kVarVWSz2Xt5rnFQVRWPHz+GrusMoYmIiIjowWAYRjcSBAHRaBQfPnzgwHK6leM42NnZwd7eHlKpFJ4/f95vSRsFhmF0V4uLi6jX6/dW4VQoFKDrOlRVvZfnG6VEIoHHjx/D933OCSMiIiKiB4VhGN3I933Ytg1FUcI+Ck2RZrOJ169fI5/PY3l5GU+ePIGu63e+LmcV0V1Fo9F7aZHs6W0+TafT9/acdyUIApaXl7G8vAzTNLk0hYiIiIgeHIZhdCvbtrG8vBz2MWgKVSoVfPHFF2g0Gnj06BE2NzchSdKdrun7/thmktHDtrCwAMuy7r3KNZ/PI5PJ3OtzDktRFDx+/BixWKw/84yIiIiI6KGRwz4ATT7P83hDREPzPA8nJycol8tYXFzE8+fP0Wg0YJomut1u/59BiKLIr0kaWCqVwvHx8b0/b7PZhO/7iMfjY99gOSxVVZHL5ZBMJmHbNtsiiYiIiOhBYxhGtxJFkW0ydGe2bWNvbw+GYSCbzSIejyOdTkOSJIiiCN/3+8Frb2ud4ziwbRuWZfVDM9/3OTfsHsiy/KCC8Hg8DlEUUa/XQ3n+Wq2GbDY7cWFYLBZDLpeDYRiwbRudToftyERERET04DEMo1sJgsAwjEam0+lgf3//0ttlWe7/oyhK/9+apiEajUKWZUiSxDbJe5DNZrG4uAhBEPD69esHsUVwfn4epVIptKDn5OQEH330EWRZDv3nqSAISKVSyOVykCQJtm2j3W6HeiYiIiIiovvEMIxuxfCB7oPjOIFCgufPn0OWZbZxjZlpmv1Zb9vb21MdiMmyDE3T8OHDh9DO4Hkeut0u0uk0CoVCKGeQZRnZbBaZTKZfeTnNn1ciIiIiomExDKNbua6LSCQCRVFg23bYx6EZ53keZJk/usbJdV0IgoB8Pg8AePz4MXZ3d9FqtUI+2XCWlpbQaDRCr8gqFotYWlq69zDMMAzkcjnE43G2QhIRERERgWEYBeQ4DjKZDE5OTsI+Cs0413UZho3Z2Zls+Xwetm1jfX0dx8fHqFQqIZ5scLIsIxaLYWdnJ+yjoFarYWlpCYlEYuSzyyRJOtdi3PsnGo1CURQ4jjO1YSYRERER0ajxjpIC8TwPuq6HfQwihmH3QFEUuK7b/3WlUukHYpZlTVWosrW1hVqthk6nE/ZRAJyGiysrK/0KrZsIgnAp3JJlGaqq9oMvSZIgSVJ/2YHv+/2qr95Sikn52ImIiIiIJgXvKCkQzg2jSeE4DhRFCfsYD5qqqpdmSTWbTZTLZczPz+P9+/chnWwwKysrEAQBR0dHYR+lr1wuQxRFbG5u4vDwEIIg9IOt3j+9Ki9BEOC6bj/UAtAPujzP629bZcsjEREREdFgGIZRIJ7nwTAMSJJ0rmKE6L7Zto1IJBL2MR40TdOubIcsl8t48uRJCCe6niiK0HUdqqr2/zEMoz/jcHd3d+LComKxCEEQsLS0dK6aq/ePZVlcEEFERERENEYMwygQ3/fhOA6Wl5ext7cX9nFohlmWhUQiEfYxHjRFUa5srbMsC5ZlIZvNolQq3fu5VFXF+vo6JEmCKIoQBKFfPdXbjmjbNgqFAprNZugD829SKBQgCALS6TSDLyIiIiKie8YwjAI726pDFBbLsjgz7ALHcWBZFlzXhed5EAQBkiT1Z0udHYh/G13XIYritXOm6vU6EonEvYdhuVwO8/PzqFQqqFar/fBrmn8m5fN5RCKRK9tSiYiIiIhofHhHSYGJojjyDWhEg+p2u5AkKexjhM73fZimiVarBdu2r32cKIqIRCKIRqOB5v7Nzc3d+H1er9eRzWbvrWVakiRsbm5CURR8+PBhqob3B7G3t4cnT56wBZ2IiIiI6B5xIjoFJssyms1m2MegGdcLDGZ5oYPjOCiVSqhWqzcGYcDpvL9ms4lCoQDTNG+9diwWQ7lcvvb3TdNEs9nE+vr6wOceVCqVwrNnz9DtdvH69esHF4QBp1/Pu7u70DRtoAo+IiIiIiIa3uzeTdJAZFlGu92euEHUNJs8z5vZ6rBut4tisXhrCHaR53moVCpoNBrXPmZhYQG2baPdbt94raOjIxiGAV3XBzpDUKIoYmtrC4uLizg4OMD+/v5Ut0PeptPp4OTkBJqmhX0UIiIiIqKZwDCMAhFFEbVaLexjEAE4bRGcxblh7skJEl//OuRqdehrNJvNKys8RVFEJpPB8fHxrdfozeoa9ecgGo3iyZMn+Oijj+D7Pt68eTMzrdmVSmVmA14iIiIiovs2e3eTNBRBELjxjCZGb4PgLPE8D9HPPsOT3/ot+L6PDx9/PPS1Go0GVFWFqqr9t21sbKDdbgdqhVZVFaIo3rltOhqNQlEU2LaNbDaLeDyOWq2G9+/fz9zn1/d92LYNURQfdBUcEREREdEkYBhGgciyHGjeENF9EAQBjuOEfYx71Ww2Uf7Jn4TneTh88eLO16vVasjlchAEAel0Grqu482bN4HeNxqNDtymedHS0hKy2Sw8z4Pv+6jX69je3r52i+Us6HQ60HWdYRgRERER0ZgxDKNbybIM27Z5g0YTQRRFCIIwU1+PnuedzuxLJgNXhCm1GpZfvcLhixewk8lLv+84DrrdLmKxGBYXF7G/vx84YEylUjfOHgsinU7Dsiy8e/euH4jNuna7DcMwwj4GEREREdGDx5lhdCvXdSHL8tiGZRMNQtf1mWuhM01z4LBo+dUrPPvkEyy/enXtY9rtNh49eoRqtRo43BJFEYZhIJ/PD3Ses+//+PFjOI6Dd+/ewXVdBmE/0Ol0ZnpLKhERERHRfeGfuulWvu/DsiwsLy+HfRQiqKo6cy2Sw8zrO3zxAq+/9jUUvvpVbHz2GZQrFmA4jgPXdQMNze+JxWL9AfqDEkURT58+heu6ePv27cyFmrfpdDoQBIGBGBERERHRmPFP3BSI4zhQVRWxWCzso9CMm8UwbJD5XHt7EXzrW1ls15fw4eOPMffNb15bIea6Lra3tweqzLrL67+5uQnTNLGzszNTba6DqFar3CpJRERERDRmnBlGgdm2jVwud+cNckR30ds+OEuCBkd7exF8+ukmBAHwfeDlyx0oPxi2f93Q/W63e26r5G1EURy4oisajWJtbQ0AAg/pn1WVSgXpdHrmvsaJiIiIiO4TK8MoMMdxEIlE2MJDoZrFMCyogwMDggDMz5sQhNNf2z8Yun/VEP1hSJI08IyvaDQKWZbx/v17tkbeotvtwrZtVocREREREY0RUw0aSC8QIwqLJElT3SbpeR5s24Zt24GHxwcNoFdWOvB9IJ/X4funvx7VtXskSRo40JJlGbVabajZZ7OoXC5Dllm4TUREREQ0LvzTNg3E8zwkk0m2SlJopjEMsywLnU4H3W73UpAkCAJUVYVhGNB1HYIgXHp/WZYDBVBra228fLmDgwMDKysdrK21b3y8IAgDVyD5vn/lGW9iGAaq1epA7zPLarUaFhcXGR4SEREREY0JwzAaiOM4SCQSKJVKME0z7OPQjBFFEbIso9O5veJpEjiOg3q9fmOo4fs+ut0uut0uJElCIpGAruvnHqNpWuBgZG2tfWsI1qOqaj/Y6m2NtSzr3LZISZKgKAo0TYMsy2i1Wpifnw90feA0yNM0jQH6AFzXRavVgizLUxf8EhERERFNA4ZhNJDejfvW1haq1SqOjo7CPhLNkIWFBXQ6namYGdbpdFCr1Qaar+W6LiqVCqLRKOLxeD+o0nUd9Xp95Gc0DAO+76PVaqHVal07qL8XPqqqCtu2sby8DFEUAw3239jYuDUQpMsqlQoWFxcZhhERERERjQFnhtHAXNdFp9NBMplENBoN+zg0QxKJBMrlctjHuFWn00G1Wh140HxPq9U6F6RJkjTyWX2SJEGSJBQKBTQajUDBlmVZKBaL+JM/+ROk0+lbH5/NZqEoCg4PD0dx5JnSaDQ4N4yIiIiIaEwYhtFQfN+H67ocpk/3xjAMSJI0lgqpUbJteyTzsTqdDlqtVv/X8Xh8pJtcI5EIyuXyUNsd8/k8Pnz4cGOApqoq5ufncXh4GChoo/N830e73WYgRkREREQ0BgzDaGi+78MwjLCPQTNifn7+TtVW98H3/WuDMKVWw8Znn0Gp1QJfr9Fo9FsURVFEKpUawSlPg8Vms3mn17LRaFz7+YjH43j8+DEqlcrEh5eTrFarjTQAJSIiIiKiU/xTNg1FFEXouo5SqRT2UWhGRCIRVCqVsI9xo06nc+2Mp+VXr/Dsk0+w/OrVQNesVqv9eVuapgVqTwSuD98ikQi63e5IQsVut4t2+/yw/lwuh7W1NRwdHeH4+PjOzzHLGo0GFEUJ+xhERERERA8O+y9oaJ7nYWVlBTs7O7AsK+zj0AOWyWT6s+om2cVg6KzDFy/O/XsQ1WoVc3Nz/RA6l8uhWq3eOFy9F74BwIePP4YgCEgkEvA8b6Rti41GA+vr62i1WlhdXYUkSdjZ2bnxtaBgHMeBZVmQJGmodlYiIiIiIroawzAaiud5aLVaI59jRHSRLMtYWFiY+CHsruveuOXSTibx4eOPh7q253loNptIJBIAAEVRkMvl0G630Wq1rgxKeqHb0V/7a4hGo4hGoxBFEfl8fqgzXMf3fRSLRfzoj/4oKpUKjo+POSNshGq1GlKpFMMwIiIiIqIREur1+uQO4KGJF4vF8N3vfjfsY0wlwzCQyWQQiUSgKEq/8qlarXLO0hlPnz5Fu93GwcFB2Ee5kWmagds49/YiODgwsLLSwdpasAoqQRAwPz9/KXz2fb9fQdSrFEun0+h2u/A8D6qqQhAEAKdtjePYximKIubn5/vPQ6OjaRq2trYmviqSiIiIiGiasDKMhiYIwo1tWnS1zc1N6LoOQRDQbDZRKBTQarWg6zpisRiWlpawuroK27bRarVQLpdhmmbYxw7F6uoqAEx8VRiAwJU7e3sRfPrpJgQB8H3g5cudQIGY7/vodruXllYIggBFUfqzpZ4+fYpWq3Xla9abPTZqnufBcRzOtxqD3nw3URRZcUdERERENCIMw2hooije2BZGl2WzWWiahp2dnUsBl23baDQaODo6gqIoiMViiMfjePToETzPg2VZaLfbaDQaaLVaIX0E9yeVSiEej+Pdu3cTvUESOA2qglbuHBwYEARgft5EPq/j4MAIXB1mWdaNG1xXVlYAAEdHR1f+/iDh9aDVawzDxqderyMajTIMIyIiIiIaEYZhNDRBEDjHZkDZbBb5fP7WSi/btlGpVPptd4ZhIBaLIRKJIJVKQRRFuK4Lx3FgmiZarRbq9fqDuVmWZRlLS0s4ODiYiuUM7XY7cDC8stKB7wP5vI5mU0axqGNvL4K1tTaUWg3Lr17h8MUL2Mnkpfe9KcyKx+NIJBI3hodBvz6GqV57KF97k6heryORSPAvH4iIiIiIRoRhGA3Ndd3+3KtxzCF6aOLxOCRJQrVaHfh9O53Oucqj3lZBwzAQiUQwNzeH5eVldLtdHB0dTfUmP03T+tVwjUYj7OPcyvd9NJvNwI9fW2vj5csd/NEfpfCd7+Tw+edJfP/7Sbx8uYOf+OZn5zZAXnRd4CSKIlZXV3F0dHRjeBh0ptfBgYFiUYVti1AUb6DqNRq9drsNSZLCPgYRERER0YPBMIyG1msNm5ubQzqdxv7+fn8mkSRJ0HV9Jtr5glpYWEChUBhJy5/neWi322i32yiVSgBOX/NcLofNzU3Yto3j4+OpCJPOisViWFtbQ6lUQiqVwuLi4rUtf5PCNM2Bq6LW1to4ODAQjzvn2iV7GyB7/77oujDr0aNHaDQatwatQb/2ymUN3/9+ql8Z9p/+p7dvoGSV6Pj0liRwbhgRERER0WiItz+E6Hq+7/db/h49eoSFhQUkEgl86UtfwtbWVsinmxyGYUBV1bFW0Lmui5OTE3z++eeoVCpYXV3Fs2fPkEqlxvaco5TJZLC+vo6joyPk83m8f/++Pzdskg06lF6p1bDx2Wd4lDjqt0v6/mn7pJ1M4sPHH1/ZIgng0iZJAFhcXIQoindeMtA7l1KrIZ/XkEjYmJ83kUjYyOe1W99/0ue6TTvTNK/8/BMRERER0eBYGUYj4TgOXNdFIpFAMpmE7/sTX9Fzn5aWllAul++lqsPzPBSLRZRKJaTTaSwuLmJhYQGlUgnFYnHszz+MxcVFpNNpfPjwoV9NaNs2jo6OsLq6irdv307svKRBzrW3F8H6v/xdPPu9T4CvAd2XqUBD6nuzxGo/93NAJtN/ezQaRSaTwbt37wJ9bd0Upiy/etVv0fzylx/h3/7bJdi2CEny8eUv1+90bbq7TqcDTbs9lCQiIiIiotsxDKOR8X2/P69IEATkcjk0m82pGIA+ToqiQNd17O7u3uvz+r6PcrmMcrmMVCqF+fl55HI5VCoVnJyc3OtZbrK+vo5IJILt7e1LVVbVahXxeBwbGxsTu1UyaHtgbyh90v6v8P5pDJEf/SrW1tqBZnH1gqr9aBTVr30NwGn41KukC1qdJsty/7EXh/WfbdH8SrKEv/t3v8B3v5vAl79cx1e+Urr12pxpNV7dbjfwzDciIiIiIroZwzAaC9M0oSgKnjx5glqthoODg7CPFJrl5WXU6/UbNwGOW7Va7QdLCwsLyGQyqNVqOD4+DnUG0ePHjyGKIt6+fXvt67O3t4dnz55NxfywmxwcGBAEQF+N4H9S/2v8RP0E87g9ZAJOAypRFGH93M/137a1tYVWq9XfOBqEpmn9yruzlWC91syzQ/u/8pVSoBCsR1XVwI+lwbFNkoiIiIhodBiG0djYtg1VVZFKpWY2DBNFEdFoFO/evQv7KACARqOBRqOBaDSK+fl5PH/+HM1mEwcHB/cWivW2X0YiEXQ6Hbx///7W597e3sbTp0/RarVQr9/esnefBEEIVLG2stK5NCMsKDuZRPXXfg26rgM4XcYgyzLev38/0FlVVe0PYb9tWP8gZFlmZdiYWZbFMIyIiIiIaESEer0+eX1H9GCIogjDMHB4eHjrpruHaGVlBYqiYGdnJ+yjXMkwDMzPzyMajcKyLNTrdRSLxZEHY6Io9pcriKKIWq2GcrncX74QRCqVwtLSEt69ezdRrbelUinwefb2IoFmhF2k6zpSqRQEQYBhGNja2sL79+/R6QQP1HqazebIt4wqioJoNApd19nKN0ZPnz6F4zjcKElEREREdEcMw2jsIpEIms0m9vb2wj7KvfvSl76EDx8+oN0OHnyEQVEUJBIJpFIpaJoG27bRbDZRKBTu1N6ZyWSQyWSgqira7TbK5TIajcbQs79WV1eh6/pEzQ9rNBpoNptju74sy8hmsxBFEaIo4tmzZygUCiiVgrcwnuV5HgqFwlgCFUEQEIlEEIvFWMU0Br2v/0ldJkFERERENC3YJklj16sEmjWGYQDAxAdhwGlLa6lUQqlUgiRJiMfjSKVSePbsGVzXRavVQqlUClSJ1Ks2i0QicF0X5XIZ1Wp1JDPT9vf38ezZMywtLeHw8PDO1xsFwzDGFoYpioJ0Ot0PljY2NmCa5tBBGHD6/ZhKpVAul0d1zD7f99FqtdDpdPrBKo2OaZr9nytERERERDQ8VobR2EUiEQiCgG63i2q1eqcb+WmSzWaRSqUmZl7YMARBQCwWQyqVQjwev7YF7uzbPc9DtVpFpVIZqo3vNrIs4+nTpzg4OJiY+WHlcjnwRsegotHoudc8l8shl8vhzZs3gTdY3qTdbo89pE6lUgxvRigWi2F5eXnkX2tERERERLOGlWE0dr3KKFmWsbi4ODNhmK7rEzXbahi+7/eH7k8Kx3FweHiIlZUVmKY5Ea9xIpFAoVAY2fWSySQikUj/16qqYn5+Hjs7OyMJwoAfhtS1Wm3gllOlVsPyq1c4fPECdjJ57eOq1SokSeKmyRExTZOLCoiIiIiIRoBDXejeeJ4HQRCQSCTCPsq9UFV1oAHxFFytVkOj0cDGxsZEDGyXZRnJG0KhHqVWw8Znn0G5oSJL1/VL1VSbm5sol8sjb7k1DAO5XO7adsbrzrv86hWeffIJll+9uvU5KpUKB76PiOM4EARhIr7miYiIiIimGcMwujee56Hb7WJ5eRlLS0thH2fsZFmeiKqlh2p/fx+iKAYKoe5Db3D8TW4LkVRV7W+N7Ol9r5ycnIzusGfIsoxMJoNcLodoNApZ/mHB8HXnPXzxAq+/9jUcvnhx6/U9zxvrgoFZ0+12uZyAiIiIiOiO2CZJ96oXDiWTSViW9aBbJiVJYhg2ZuVyGXNzc6hWq2EfBQAQj8chSRLq9fqVrYe98OiqECkSiSCRSJwLwqLRKNLp9L1sz1QUBYqioF6v95cdXHdeO5nEh48/Dnztdrt948w5Cq7T6fSXUxARERER0XD418sUCtM0MT8/f64K5aERRZFh2JgVCgXIsnxuvlbYIpEIcrnclYPjeyHS2TlbiqIgk8kgmUyeC4tEUcTa2hqOjo7ubWC67/vnlh5cdd5hr8uW4dEwTZOhIhERERHRHT3cJIImmu/7cBwH6XR6pIPHJ0Uv5GP1xvg1Gg0sLCzg/fv3YR+lT5bl/gZO0zRh2zYcx+lXd/WGymuaBkVRrrzGo0eP0Gq1UKlU7u3cruuObb6XZVncLDkCDMOIiIiIiO6OlWEUGs/zEI/Hrw0Dplk0GoVt22EfYyYcHh5C0zQsLCyEfZRLJElCNBpFKpVCLpfD3Nwc5ubmkMlkEIvFrv3aX1xchCiKODg4uNfz9tojg9jbi+Bb38pib+/mqrzeEH4Ui3c9HuF0ZthDrqglIiIiIroP/BM1hcZ1Xei6jsePH0MQBBwfH99rFcw4GYbBFsl74nketre38fjxY3S73YmZHzasSCSCTCaD7e3te9/CGPT59vYi+PTTTQgC4PvAy5c7WFu7etNlbwi/JEno/N2/O8rjzqRe9Z4gCGOfI0dERERE9FAxDKPQnJ1PJIoiFhYWoKrq2Lbm3SdVVe9tzhOdtuDt7+9jbW0NrVZrqqvy1tbWkM/nJ3rG1sGBAUEA5udN5PM6Dg6Ma8Ow3vD9wl//65iMvZ/Tr7dRkm3YRERERETDYZskTQTP82CaJjKZTNhHGQmGYfev0WhM/dfQ3NwcfN9HMaSWQkmSAj1uZaUD3wfyeR2+f/rr6/SG8HtT/HmZNJ1OB6LI/30TEREREQ2LlWE0USRJgizLA80umkSCINx7ixudBmLxeDzsYwwtm83e+5yws4LO71tba+Plyx0cHBhYWelcWxV2FudcjY5pmlP9dU5EREREFDbendDE6FU6PHnyBJ7noVaroVqtTmWFle/7rNwIgeu6U7tpL5vNwvM8NBqN0M4giiIURQnUZrq21g4UgvXoun6Xo9EZvTZJIiIiIiIaDsMwmhiu66LRaEAQBAiCgGQyibm5OZimCdu2Yds2SqXSVIRjnufxZjUE0/y6ZzKZ0Nojz4pEIqjVaiO9pizLrAwbIcuyAre0EhERERHRZbw7oYnj+z5830e324Xv+/A8D7IsQ1EUJJNJNJtNHB8fT/SQ9GkOZaaZbdtT+bprmgZFUSZiE6ZhGGg2myMdzh6Px6e2Ym8Sua4L3/e5UZKIiIiIaEjTd9dIM8WyLLiuC8dxYNs22u02NE3DkydPJnpmDtskw9FqtSBJUuDZV5NicXERtVptIubM9aoyR0XXdbZIjsG0Br9ERERERJOAf5KmqWPbNrrdLpaWlq59jKqq93iiy1gZFh7HcWAYRtjHGEgkEkGpVAr7GH2apo0kbJZleaTBGv2QaZr8GUNERERENCT+SZqmUq+Fa25u7tLvpdNpPHv2DLFY7L6P1ed5Hmf6hMS2bWiaFvYxApufn4dt2zBNM+yjnBOLxe4UiCmKgmw2y8BmTKrVKn/GEBERERENiTPDaGpZloVcLodms4lOpwPgdBve4uIiTNPE2toaBEFAq9XC3t7evbageZ43da16D0W3252qyrBUKoV8Ph/2Ma4Ui8WgKApqtdpAM8Si0SjnhI1Zs9mEKIqcG0ZERERENAT+lT1NLd/3YZomNjc3+29bXFw8N1+s1WpB0zSsr69D0zQYhnEvQYnruqyICUmlUkE0Gg37GIEYhgFZlke+vXGUNE3D3NwcksnkjQGvKIqIRqOYm5tDIpFgEHYParUat3QSEREREQ2Bf4qmqdar9pJlGZIkIZlMot1un3tMt9uFoijY2tqC7/uQZRnv37+/9LhRcl2XLUwh6VUJapqGbrcb8mlutri4iEqlMvGVPYIgIBKJIBKJwPM82LbdrxQTRbH//ccA7H5VKhUkEomJ3qxLRERERDSJGIbR1PM8D7IsY2lp6dqbQtu2+78nyzLm5ubw4cOHsZ3JdV0GAyGbhtffMAwcHh6GfYyBiKI4VTPZHrJOp9PfXDsJm0iJiIiIiKYF+7ho6nmeh5WVFWiaFqhCwnEcRKPRsbYXsU0yPLFYrN9CO8kWFhbQ7XYnvnqNJlu5XGarJBERERHRgHi3TlPPtm1IkjRQqOA4zlirWxiGhSeTyaDZbIZ9jFulUikUi8Wwj0FTrlqtclkHEREREdGAeLdOU8/3fXS73YHahERRHGg73qAcx5mKNr2HKBKJoFwuh32MG0WjUYiiiHq9HvZRaMrZto1Op8MZhUREREREA2AYRjNHEASIojjWm0dRFBmGheDx48ewLGusyxFGYX5+fioG59N0KJVKbJUkIiIiIhoAwzCaOaqqolgsotVqje05VldXUalUxnZ9umxzcxOKomBnZyfso9xIFEUYhjHx1Ws0PRqNBrd5EhERERENgGEYzRRRFCGKIgqFwtieI5VKQVEUnJycjO056Ly1tTXIsoy3b99O/Fa9+fl5dDodWJYV9lHogfB9H7VajdVhREREREQBMQyjmSJJEmq12ljb0xYXF3F0dDTxocxDEovFcHBwAMdxwj7KrZLJJEqlUtjHoAeGWyWJiIiIiIJjGEYzRRAEyLI8tnaira0tWJaFarU6luvTZbFYDL7vo9PphH2UW8XjcQ7Op7EwTROe53GQPhERERFRAAzDaKbYtg3DMPD8+XPMzc0hkUhA1/WR3EBubGxAURR8+PBhBCeloARBmJpB9HNzc6wKo7Epl8sMw4iIiIiIAmBPBc0U3/fR7XYhiiJSqRQEQYAgCP0bSNu2Yds2LMtCt9uFbdswTfPW+U6rq6vQdR3v3r2D67r38aHQD7RaLUiSBFEUJ7o1VRRF6LqOvb29sI9CD1StVsPc3Bzn0RERERER3YJhGM0kz/OuvGEURRGSJCESiSAajfaDsnq9juPj4yuDrsXFRcRiMbx7924qZlY9NJ7nwfM8RKNRNBqNsI9zrcXFRbTbbdi2HfZR6IHqBfmyLPNnERERERHRDdgmSXSG53lwHOdcdVi73UYkEsGzZ8+QTqfPPX5ubg7pdBrv379nyBGiUqmE5eVliOLpj7RIJIJcLgdZlvtvC1sikWCLJI1duVyemK95IiIiIqJJJdTr9ekYtkMUMlEUoaoqXNfF/v4+IpEIFhYW8P79e5imGfbxZt6jR48gSRIcx4Gu63AcB6qqQhAEHB4eolwuh3a2RCKB5eVlfP7556GdgWaDJEl4/vw5Wq1W2EchIiIiIppYbJMkCsjzPJimCVmW8ejRIwiCwCBsgmxvb2N+fh6SJOHDhw+IRqNYXV2FJEmhV+1xcD7dF9d10Wq12CpJRERERHQDhmFEA3Icp7+9sN1uh3waOiufz/f/uzf/rVgshjpLTJZlaJqGSqUS2hlotlQqFSwuLjIMIyIiIiK6BgeLENGD1KsGOzk5CfUcCwsLaLVaDCbo3jQaDUiSBEEQwj4KEREREdFEYhhGNARBEKBpGjRNC/sodAVN07CxsQHgtDIrTPF4HMViMdQz0GzxfR+1Wg2KooR9FCIiIiKiicQwjGgIgiBAkiQ8fvwYuq6HfRy6YHV1FY7j4PXr16HOC0skEgDAYeZ0705OTiBJEiRJCvsoREREREQTh2EY0RBs20ar1YLv+3BdN+zj0BnJZBKGYeDo6AiWZYV6lkwmg2q1GuoZaDa5rouDgwOoqhr2UYiIiIiIJg7DMKIhSZKEWq0W+qZCOq/RaMD3/dCDMOC0XTPM4f002xqNBhqNBgMxIiIiIqILGIYRDUEURaiqikKhEPZR6ALP8yAIAqLRaKjnEEURsixz4yiF6ujoCIIghD47j4iIiIhokjAMIxqCqqo4OTlhVdiE8jwPi4uLoZ4hGo3CcRz4vh/qOWi2eZ6HnZ0dqKrK+WFERERERD/AMIxoQJIkQVEU6LrO9qMJ9fnnn0MUxVC36RmGMRGtmkSWZWF3dxeapkEQhLCPQ0REREQUOoZhRAPyfR/dbhfxeBzz8/NhH4eu4HkeAOD58+fIZrOhnEGWZVYO0sRotVo4Pj7m9lsiIiIiIgAcIkI0IM/z4DgOZFnmzLAJVq1WkU6n71Sd1RvEb9s2XNeF7/v9WWCqqt44h0mSJG4apYlSqVSg6zoSiQRM0wz7OEREREREoWEYRjSA3iBqQRBQq9XQ7XbDPhJd4+DgAPF4HI7jDPy+ruui2Wyi0+ncOPNLlmXEYjHoun6p/UwQhH6FGtGkODo6gqZpUFWVbbxERERENLPYJkk0AE3TIMsyN7NNiUHnI/m+j1arhUKhgHa7fevwe8dxUK1WUSqVrgzdOJ+JJtHu7i4A8OcYEREREc0shmFEAfWqwkqlEiRJ4pbACRePxwEAnU4n0ON930etVkO9Xh/4c2vbNorFIittaCr0NkwqisINk0REREQ0kxiGEQXUG5yfy+VwdHTEeWETrtPpQBRFPH36FKJ4+4+6er0eODi7iu/7KJfLHJpPU8G2bXz48AGapgX6/iAiIiIiekj4J2CiAXieB9/3r22Lo8nhOA4ajQY0TYOiKDc+ttPpoN1u3/k5fd9HpVKB7/usHKSJ1+l0cHh4CE3T2NJLRERERDOFYRhRQL1Q5cOHD2EfhQKqVCoAgEwmc+1jfN9HvV4f2XP2hu8TTYNarYZKpQJN08I+ChERERHRveH0XKJbiKLY37z2/v37sI9DAamqiuXlZQCnAdV12u32yLc+tloteJ7HahuaCicnJ9A0DZqmce4dEREREc0EVoYR3UKWZXS7XRwcHIR9FApIVVU8efIEjUYDb9++RbFYvPaxd5kTdh3f91GtVkd+XaJx2dvbg+/7t7YUExERERE9BAzDiG4gCAIkSYJlWayYmCJLS0toNps4PDyEaZrXVn55nje2gfejbL0kGjff97GzswNZlrlhkoiIiIgePIZhRDeQJAmO4+D4+Djso9AABEGAruu3tikOMuR+by+Cb30ri729SKDHj2IgP9F9chwHOzs73DBJRERERA8eZ4YRXdALUnoznyzLGvlMKRqvnZ0dPH/+HJlMBqVSCbIsIxaLwXEcSJKE1dVVdLtd1Go15PP5W6+3txfBp59uQhAA3wdevtzB2trNYZfjOJwZRlPHNE3s7+9jdXUVnU6HW1GJiIiI6EFiGEZ0gSiK8DwPpVIJS0tLKJVKYR+JhnB4eIj19XXMzc1BkiTYtg1RFCFJEprNJprNZuCKv4MDA4IAzM+byOd1HBwYt4ZhRNOq0WigUCggm83CNM2wj0NERERENHIMw2gmiaIIQRCu3DLoui4Mw4Dnedjd3UWz2QzhhHRXjUYD29vbEEURnU7nyuq+oFUvKysd+D6Qz+vw/dNf30aW+eOVplexWISmaYhGo+h2u2Efh4iIiIhopHi3RjOjNxhaEIR+EGYYxqWwqxeE6bqOo6OjkE5Lo3DbpsiggdXaWhsvX+7g4MDAykonUFWYYRiBrk00qQ4PD7G1tQVFUca2aIKIiIiIKAwMw+jBEwQBvu9DFEXUajW0Wi20Wi3ouo5Hjx5BVVV4ntef8SRJEr773e+GfWy6B6IoBr7RX1trD9QamUgk7nI0otD5vo8PHz7g8ePHkGUZjuOEfSQiIiIiopHguih60FRVRTQahSiKEEUR9XodzWYTvu+j0+ng3bt3qFQq8H0fhmEgEong5OQk7GPTPRpHBZeiKEilUiO/LtF9c10XOzs7UFUVkiSFfRwiIiIiopFgZRg9aKIoolQqIZPJwPO8S21zpmnCNE0Ui0Xoug7btq+cI0YPVyQSQbPZHOnG0PX1dciyzK8lehAsy8Lu7i7W19e5YZKIiIiIHgSGYfQgKYrSb3ksFApoNBq3hh3cmjabBEFAMplEpVIZyfVkWcbc3Bzi8Tiq1epIrkkUtlarhZOTE8zPz986i4+IiIiIaNKxTZKmkmEY0DStH3pdpOs6isUi3r17B9d10Wq1eANH19J1HdFo9M7XEQQBqVQKHz58QK1WG8HJiCZHuVxGrVaDruthH4WIiIiI6E4YhtHU0TQNsizj5OQE7Xb7yhDDcRy02210u90QTkjTKB6PIxKJDP3+giAgk8lAURQAGGnbJdGkODo6QrfbhaqqYR+FiIiIiGhoDMNoqvQ2P25vb6NWq+Hw8PDKx7mui1gsds+no2kmCAISiQSSyeSV1YY3UVUVuVyOAQHNhN3dXQCnLcFERERERNOIYRhNBUmSEIlE+oOc2+12//c8z7sUXjiOg/n5ebbz0EAEQUAkEsHc3Byi0eitoVhva2Qmk7kUDHDIOD1UnudhZ2cHiqJAFPnHCCIiIiKaPvxrXZoKmqZhd3cXrVYr0ON7QQRb1WgYkiQhkUggHo/Dtu3+llHf9yGKIiRJgqZpkCQp7KMShcK2bezu7mJjYwOmafJnLRERERFNFYZhNPFUVYVlWVcGYb22tItVOIqiwLZtVi3QnQiCAFVV2f5IdIV2u43Dw0MsLS3BNE1WQxIRERHR1GBSQBNLFEUYhoFut4udnZ0rHyMIQv8GTBTFfvhl2zYAYGtrC4Zh3Mt5abL5vg/bttHpdNBut2GaJmzbHtsN/KBzx4imUa1WQ6VSgaZpYR+FiIiIiCgwVobRxNJ1HXt7e2g2m1f+vqIoWFhYgCzL0DQNgiBAURQ0Gg34vg/XdSFJEmKxGDqdzj2fniaB7/uwLKu/WfSq4EsQBOi6jmg02t8EOarnZmUizYKTkxNomgZN02BZVtjHISIiIiK6Fe/UaCJpmoZGo3FtEAYAGxsbiEajcF0XJycn2N/fh+M4/fdXVRXtdhulUum+jk0TxHEcVCoVlMvlG1u4fN9Hp9NBsVhEpVLh7COiIezt7cH3/ZEGykRERERE48IwjCaKIAjQNA2maWJ/f//Gx7ZaLYiiiEqlglqtBkmS+lsnAeD169fY29tjuDGDut0uisUiut3uQO9nmiYKhUK/zZaIgvF9Hzs7O5BlmYsliIiIiGjiCfV6nRNvaSIoigJd11EsFnFychJollM8Hker1eoHXrIs91skaTZZlnXnakBBEJDL5SDLw3eSLy8vQ5Ik7O3t3eksRNNE13VsbW1xwyQRERERTTRWhlGozlYR9IKH3syvIBqNxrkbLsdxGITNMNd1UalU7nwd3/dRqVS4HY9oQL2qXl3XuUSCiIiIiCYWwzAKjaIoEAQBqqpCkiR4nodmszlwaxtRz8Vw9C4cx7lxZl0QDANoFjUaDRQKBei6HvZRiIiIiIiuxDCMQiOKIk5OTvD+/fv+Nsh6vd4fgk80CMdxRr419GwL7qBYVUazrFgsotlsQtO0sI9CRERERHQJwzAKje/7iMVi/WHngiCg0WiEfSyaUu12e+TX7G2aJKLBHRwcwHEcbpgkIiIioonDMIxCY9s2MpkMVFVFoVDA559/zi1+NLRxtdcOe11WhtGs830fHz58gCRJd1pGQUREREQ0agzDKDSyLMO2bQZgdGe+7wdur93bi+Bb38piby8S6PHDfn16ntdfDkE0q1zXxc7OTn82JBERERHRJOBf1dK9kyQJqqrCtm1sb2+zgobuLOgG0b29CD79dBOCAPg+8PLlDtbWbm6v9DwPvu8PPAzfsiwkk8mB3ofoIep2u9jb28Pa2ho6nQ5/5hMRERFR6FgZRvdKFEVomobDw0O8e/eOw/LpXh0cGBAEYH7ehCCc/npc2u02ZyUR/UCz2cTJyQk3TBIRERHRRGAYRvdGFEXouo6dnR3U6/Wwj0MPiCgG+1G2stKB7wP5vA7fP/31uFiWBQAMxIh+oFwuo1arMRAjIiIiotCxTZLuhSzLMAwDx8fH3M5HIycIAgRBuLX9am2tjZcvd3BwYGBlpXNriyRw+rU7aItkj23biEajqFarQ70/0UNzdHQETdOgqmo/MCYiIiIium9CvV7n8A4aK0EQEIlE8O7du7Ft/CMql8tj+fqKRCJDz/5aXl6Goij48OHDiE9FNL1EUcTjx4/heR5b5YmIiIgoFGyTpLETBAGiKHJrJI2VYYxn/tddrlssFhGNRoeuLCN6iDzPw87ODhRFCdziTEREREQ0SvxTKI2VJEnQdR0nJyfwPC/s49ADpus6JEka6TUVRbnTzC/LsuC6LuLx+AhPRTT9bNvG7u4udF1nIEZERERE945/AqWxUVUViqJgd3cXhUIh7OPQAycIAhKJxFDvq9Rq2PjsMyi12rm3JxKJO1d11et1pNPpO12D6CFqt9v9GWKsniQiIiKi+8QwjMZClmW4rovXr1+j1WqFfRyaEbquIxKJDPx+y69e4dknn2D51av+2+LxOFRVvfOZCoUCotEoq1+IrlCtVlGpVKBpWthHISIiIqIZwm2SNBayLGN/f//W7X5Eo5ZIJOB5HkzTDPw+hy9enPt3NBpFNBodyXkcx4HjOEgkEtwqSXSFk5MTaJoGXde5ZIWIiIiI7gVLFWgsBEHgjDAKhSAISKVSiMVigd/HTibx4eOPYSeTSCQSiMfjI23bqtVqyGQyI7se0UOzt7cHACOf+0dEREREdBWGYTQWtm1jdXV1ZNU1RIMQBAHxeBy5XC5w+5Wu65ibmxvL9sdCoQBd1yHLLMYluorv+zg+Ph5JazIRERER0W2Eer3OPjYaC1mWoes63r9/j3a7HfZxaIY5jgPTNGHbNlzXhe/7EAQBsixDUZSxbKK86MmTJ6hUKiiVSmN9HqJp9ujRIwiCAMdxwj4KERERET1gLFOgsZEkCd1ulzNgKHSyLA/UNjkOtVoN6XSaYRjRDQ4PD7G1tcUwjIiIiIjGim2SNBaCIECSJLx9+xau64Z9HKLQFQoFqKoKRVHCPgrRxDJNE/V6ne2SRERERDRWDMNoLHptaAsLC2EfhWhidLtdpFKpsI9BNNGOj48hyzJEkX9EISIiIqLx4J80aax8nyPpiHoqlQrS6XTYxyCaaK7rIp/Ps4qSiIiIiMaGYRiNjeM4EEURqqqyGoYIQLlchiRJgTdcEs2qcrkMAGNfbEFEREREs4lhGI2NZVnIZrN4+vQpVldXeVNDhNOZSAyHiW7m+z4ODw85O4yIiIiIxoJhGI2N7/swTRO+76NarXKQPhGAUqnEVkmiAJrNJgRBgCAIYR+FiIiIiB4YhmE0Vo7jwHVd6LqOx48fI5lMhn0kolDV63UIggDDMMI+CtHEsyyLg/SJiIiIaOT4J0waO9M0+zf/c3NzYR+HKHTtdpvVYUQBdLtdhmFERERENHL8EybdC1EUsb+/j+3t7bCPQhS6YrHIKkmiALrdbthHICIiIqIHiGEY3QtRFLG4uIhEIoEf/dEfRSKRCPtIRKFptVrwfR/RaDTsoxBNtG63y5lhRERERDRyDMPoXrTbbdi2jdXVVdi2jZWVFSwvLzMUo5nVarXYKkl0C84MIyIiIqJxkMM+AM0Ox3HQaDQAAIIgIBKJIJFIQFEUlEqlkE9HdL8KhQIePXoEQRDg+37YxyGaSJZlQZKksI9BRERERA8M/7qVQuH7PmzbhuM4nJ1EM8k0Tbiui1gsFvZRiCaW53nwfZ+tkkREREQ0UgzDKDSCIEBRFBwcHIR9FKJQNJtNtkoS3YKtkkREREQ0avzTJYWm97f9nueFfRSiUBQKBcRiMd7oE93AsixWhhERERHRSPEOjEIliiJSqRTS6TQMw+AND80Uy7LgOA4XSRDdgGEYEREREY0aB+hTqNrtNlKpFIDTYMz3fbx+/TrcQxHdo3q9jnQ6jWq1GvZRiCaSbdsMw4iIiIhopFgZRqFyXReWZcG2bZimCUEQEI1Gwz4W0b3J5/MwDIMb84iuwcowIiIiIho1hmEUmt7NjSRJiMViMAwDoijCdd2QT0Z0fzzPg23b3KpKdA3btjlXj4iIiIhGin+6pFCIoohYLIZIJAJFUQAAsizjw4cPME0z5NMR3a9arcatkkTXYBhGRERERKPGmWEUCs/z4LouyuUyJElCoVCALMvodDphH43o3hWLReRyOSiKAtu2wz4O0UThxmEiIiIiGjX+VSuFxvM8mOb/n737TJLrWrM0vfaRrkVoCQRI8PJm1gR6Bj2DthpcD6CtZ1Az6AFUZeWlgFYhPVwefU7/AN0TIFQE4BHHxfuYwUgCIRZAIOC+/NvfDvXmzRslSUIRhrWV57niOOaoJAAAAADcA8owlCZJEh0cHJQdA1gIvV6Po5IAAAAAcA8ow1Aq27Z1cHDATWFYe5eXl3IcR57nlR0FWDj8HQEAAIB5ogxDaWzbliS1Wi2OhwGSoihSp9MpOwawcCjDAAAAME+UYShNmqYKgkB5njMNA0i6urriqCTwN8YYFUVRdgwAAACsEMowlCbP89mTnF6vV3YcoHTX19eyLEuVSqXsKMBCoQwDAADAPFGG4V7Zti3P82SMkWVZcl1XT548UZIkZUcDFkIQBByVBD7AEUkAAADMG2UY7o3runIcR5PJRNVqVZVKRa9fv1aWZWVHAxbG5eUlZRjwAcowAAAAzJtTdgCsh+kU2G+//aaiKGSM0cXFhcIwLDsasFCGw6EkqVaraTKZlJwGKB87wwAAADBvTIbhXuR5rqIotLOzozzP9erVK4ow4AsmkwnTYcBfmAwDAADAvFGG4d4YYzgSCdzA+fm52u122TGAhcFkGAAAAOaJMgz3wnEcjcdjnZ2dlR0FWHhBECjPczUajbKjAKVjMgwAAADzRhmGOze9QfLi4qLsKMDSGI/H6na7ZccASsfOMAAAAMwbZRjujGVZqtVq8jxPz549Yxk4cAvn5+dqNptMxWDt8WcAAAAA88Ztkpg7x3HkeZ4k6fXr1xoMBiUnApZPFEXKskzNZpM/Q1hrlGEAAACYN8owzJ3jOHr58qXCMFSapmXHAZbWYDBQt9ulDAMAAACAOeKYJOauKAoZYyjCgB90fn6uer0uy+JLNdaXZVnsDAMAAMBc8QwLc2XbtmzbVhAEZUcBll6apkrTVK1Wq+woQGk4JgkAAIB5owzD3Ni2rWq1qpcvXzIVBsxJv9/nVkmsNcowAAAAzBtlGObGcRzFcazRaFR2FGBlnJ+fq1qtynFY8Yj1ZIzhmCQAAADmijIMc2Hbtoqi0IsXL8qOAqyUPM8VxzFHJbG2mAwDAADAvFGGYS4cx9H5+bmiKCo7CrBy+v2+NjY2yo4BlIILJAAAADBvPMLED7MsS7Ztq9/vlx0FWEnn5+fyPE+u65YdBbh3TIYBAABg3ijD8EOMMfJ9X+/evWOnC3CHoihSp9MpOwZw7yjDAAAAMG+UYfghjuMoCAL1er2yowAr7erqilslsZYowwAAADBvlGH4IVmWqVar6eDgoOwowErr9XqybVu+75cdBbhX7AwDAADAvPEIEz8kz3MFQcBNd8A9CMOQo5JYO0yGAQAAYN4ow/DDLMtSkiRlxwBW3tXVFWUY1o5lWeykBAAAwFxRhuGHWZalIAjKjgGsvH6/L8uyVKlUyo4C3BsmwwAAADBvlGH4bo7jyPM8ua6rq6ursuMAa4Gjklg37AwDAADAvPEIE7dijJHruqpWq5Kk0WikP//8U2EYlpwMWA8XFxeUYVgrxhiOSQIAAGCunLIDYLnUajWNRiO9fv2ao5FACYbDoaT3fxYnk0nJaYC7x2QYAAAA5o1HmLgx27aVJIlevHhBEQaUaDKZqNvtlh0DuBdMhgEAAGDeKMNwI67ryvM8vXr1quwowNo7Pz9Xq9VisTjWAr/PAQAAMG8ck8QXua4r6f0TEcdx9NtvvynLspJTAQiCQHmeq9FozI5NAqvKsiwmwwAAADBXlGH4It/31e/3laaprq6uKMKABTIej9XpdCjDsPKMMcrzvOwYAAAAWCGUYfiq169f84o8sIDOzs70+PFj9ilh5XFMEgAAAPPGzjB81vQJNk+ygcUUx7GyLFOz2Sw7CnCnKMMAAAAwb5Rh+CzHcTQajcqOAeArBoOBNjY2yo4B3CmmHwEAADBvlGH4rCzL1Gg0tL+/X3YUAF9wfn6uWq0my+JLOVaXbduUYQAAAJgrnkHhs/I8V5IkPMkGFliapkrTVK1Wq+wowJ0wxnBMEgAAAHNH04HPsm1btm3r9PS07CgAvqLf73NUEivLtm1ukgQAAMDcUYbhs2zbVr/fV5qmZUcB8BXn5+eqVCqybbvsKMDcOY5DGQYAAIC5owzDZ9m2rc3NTTUajbKjAPiKPM+Vpqnq9XrZUYC5Y18YAAAA7gJlGD4xPZaSJAnTJsASCMOQMgwryXEcyjAAAADMnVN2ACwe13V1eXmpi4uLsqMAuIHJZMISfawkx+FhCgAAAOaPyTB8xPM8hWGoXq9XdhQANxRFkVzXLTsGMHdMJwMAAOAuUIbhI8YYXVxcKMuysqMAuKEkSWRZfDnH6uGIJAAAAO4Cz57wEWMMTz6AJcOfWawqfm8DAADgLrCMY81ZljVbUOw4jowxCsOw7FgAbsHzPKY5sZIowwAAAHAXKMPWnOM48n1fRVHo2bNniuNYeZ6XHQvALdRqNcVxXHYMAAAAAFgKlGFrbvoE2vd9JUmiJElKTgTgtqrVqiaTSdkxgLljMgwAAAB3gZ1ha84YI8uy1Ov1mCwBlpTv+5RhWEmUYQAAALgLTIatMWOMqtWqLi8vdXZ2VnYcAN/BsizZtk0ZhpVEGQYAAIC7QBm2pjzPk+/7evPmja6ursqOA+A7dbtdRVHErj+sJMowAAAA3AWOSa6pPM9VFIVqtZoch04UWFbNZlOj0ajsGMCdoAwDAADAXaAFWVNpmmo0GqlSqeiXX37RZDLRYDDQaDT67BJ9Y4x831elUlEYhgrDsITUAP7O932dn5+XHQO4M8aYsiMAAABgxVCGrbkkSZSmqRzH0dbWlvb29pRlmYbDobIsU7Vale/7chxHWZYpz3M5jqPJZKKzszMFQTD7WJ7n6fj4WJVKRVEUqd/vazgcUpwBd8S2bfaFYaUxGQYAAIC7QBkGFUWhNE0lSXEcy7Is1et1GWOU57mSJFEURbO3j+NYjuPo5ORkNk3WaDTUarWUJIlGo5Fs21an09Hm5qaMMRqNRhoOhwqCQGmaKsuysn66wMrY2NhQFEUUBlhZ/N4GAADAXaAMwyfyPP/mMu5poVWtVlWr1VQUxUfTKVmWzQovY4w8z9POzo6MMbJtW8YYZVmmNE1nxy7DMNRkMmEROHBDjUZDw+Gw7BjAnaEMAwAAwF2gDMN3K4ris/vFPvd2aZrOps+mjDGyLEuVSkXVanVWlJ2dnenq6oonQcA3+L6v09PTsmMAd4a/BwAAAHAXKMNQmqIoPpogkyTLsrS5uant7W2dnZ2p1+vxZAj4DMdxZFnWR3v7gFVTFAUL9AEAADB3lGFYKHmeK4oiWZalra0t7e7uajQazUqz4XDIsnBAUrfbVRiGlMUAAAAAcEuUYVhI01Jsum9sOhmwsbGhp0+fqlaryfd9XV5ezm645NZKrJNms8m+MKw8y7IofAEAADB3lGFYaB/edDn1+PHj2aRYp9OR9H7/2IsXLzQajUpICdw/z/M0Ho/LjgHcqekFLQAAAMA8UYZhqSRJMrvt8sMnSI7j6OjoSH/88ceNbsMElpnruuwLw1poNBp8PQcAAMDcUYZh6Xy4cH9qOj3266+/SpKCINDZ2RmTYlhJ3W5XQRAwMYOVV61W2RMJAACAubPKDgDMS5qmGo1GGo1GMsbo+PhYe3t7sm277GjAXDUaDYperLxKpfLJFDAAAAAwD5RhWElpmioIAjWbTT1+/FiOwxAkVofrukzLYOXVarXPTgIDAAAAP4oyDCurKArFcaw0TfXLL79oY2Oj7EjAXNi2rSiKyo4B3Cn2hQEAAOCuUIZh5aVpqjAMtb29rV9//VXdblfGmLJjAd/NGPPJLavAqmEyDAAAAHeFMgxrIc9zhWGoJEm0vb2tf/zjH2o0GmXHAm7NsviyjdXnuq6MMewLAwAAwJ3gWRXWSpZliqJISZLo+PhYm5ubcl237FjAjU2PjTHdiFVWr9eZfgQAAMCdoQzDWpqWYpubm3r8+LFarVbZkYAby/OcSyGw0ur1OvvCAAAAcGcow7C2poVYFEU6ODjQ4eGhjDFqNBpqtVpM3mBhZVkm3/fLjgHcGZbnAwAA4C4xWoC1l2WZwjBUo9HQv/3bvynLMhVFoa2tLT158qTseMAnkiRRrVbTaDQqOwowd9NJXcowAAAA3BUmwwBJRVEoDENNJhOFYagoilSpVFiyj4U0HA7VbDbLjgHcib29PSVJUnYMAAAArDDKMOADH95cFkWRjo+Ptbu7W2Ii4FNXV1fyfV+2bZcdBZirzc1NGWOUZVnZUQAAALDCKMOAL0jTVEEQqNPp6MGDB+wQw8LI81xpmjK5iJXSarW0s7OjKIrKjgIAAIAVRxkGfMX0+GS1WtX+/n7ZcYCZ0WikdrtddgxgLqrVqg4PDxWG4UcTugAAAMBdoAwDbiAMQ7VaLW1vb5cdBZAkXV5eqtFoMLGIped5nh4+fKgoiliaDwAAgHvBbZLADYVhqM3NTW1vb6soCvV6Pb17967sWFhT0+KgVqtpPB6XHQf4LrZt6+TkREmSsCcMAAAA94YyDLihoigUBMFsEqfdbivPc52dnZWcDOsqCAK1Wi3KMCwlY4wePnyooiiUpmnZcQAAALBGOCYJ3FJRFCqKQlEUaXNzU61Wi6NqKMXV1ZVarVbZMYDvcnx8LMdxFMdx2VEAAACwZijDgO80Xa6/v7+vf/zjH6rX62VHwpoZDoeybVuOw5Avlsvu7q6q1So3RwIAAKAUlGHAD8jzXGEYKk1TPXjwgAkx3LskSZgOw1LpdrvqdrsKw7DsKAAAAFhTlGHAHKRpqizLtLu7W3YUrJmLiwtuOcXSaDQa2tvbowgDAABAqSjDgDmJokidTkcbGxtlR8Ea6fV6Msao2WyWHQX4qkqlouPjY4VhqKIoyo4DAACANUYZBsxRGIba3d2VbdtlR8Ea6fV6TCViobmuq5OTE0VRpDzPy44DAACANcfWZWCOptMO1WpVo9Go5DSrrygKxXGsMAwVx7GyLFNRFDLGyLZteZ4n3/fl+/5K73M7PT1Vt9tVs9nUcDgsOw7wEcuydHJyMjtODgAAAJTNDAYDzioAc+Q4jnzf18uXLykm7lAYhhoOh0rT9Jtva9u2ms2mKpXKypZi29vb6na7+u2338qOAswYY3RyciLHcRTHcdlxAAAAAEkckwTmLk1ThWGoBw8eaGdnR5bFH7N5KopC/X5fvV7vRkWYJGVZpuvra11fX6/sEa3z83MZY9TpdMqOAswcHh7KdV2KMAAAACwUnqUDdyDLMo3HY3U6Hf3666+qVqtlR1oJRVGo1+tpMpl81/uHYairq6uVLcTOzs60t7e3stNvWC47Ozuq1+uKoqjsKAAAAMBHKMOAO1IUhaIoUhRFOjk5YWJnDvr9/g8/sU6SRNfX1yt5m12v11Oe5+p2u2VHwZqb3qxLEQYAAIBFRBkG3LEsyxSGofb29nRwcFB2nKUVhqGCIJjLx4qiaG4fa9G8e/dOu7u7HM9Faer1uvb39xVF0UqWzgAAAFh+PFsC7kGe5wqCQO12W81ms+w4S6coCg0Gg7l+zOFwuJJP1AeDgdI01ebmZtlRsIZ839eDBw8URdHKHkcGAADA8qMMA+5RFEU6PDzUTz/9JMdxyo6zNKIoUpZlc/2Y04JyFb1580ZbW1tMh+FeOY6jk5OTO/nzCgAAAMwTz5SAe5RlmYIgkGVZevz4sdrtdtmRlkIYhkv1ccs2Ho+VJIm2trbKjoI1YVmWTk5OlGUZRRgAAAAWHmUYUIIkSRRFkQ4ODjg2eQNxHN/Zx13Fo5KS9PbtW21ubnKzJO7FgwcPZIxRkiRlRwEAAAC+iTIMKEme54rjWIeHh/I8r+w4C6soiltNmrx8WdP/9/9t6uXL2o0+9qqWYePxWHmeM32IO1etVlWpVO6stAYAAADmjaVFQInSNJVlWdre3tbr16/LjrOQblNWvXxZ0//z/5zIGKkopP/+35/p+Hjy1ffJ83xld2v1+311u11dX1+XHQUrbGNjQ2malh0DAAAAuLHVfAYILJE8z2XbdtkxFtZtjvm9fl2VMdLOTihj3v/3PD/+sjk7O1O1WuX3F+6MZVlqt9uUYQAAAFgqlGFAyYwxiqKo7BgLyxhz48mtw8NARSGdnVVUFO//+1tWdSpMel+0JkmiVqtVdhSsqGkRtqrHjQEAALCaOCYJlMwYw66db3Bd90aF4fHxRP/9vz/T69dVHR4G3zwi6bruSk+GSdJwOFSn01Gv1ys7ClbQ5uYmU2EAAABYOqs7EgEsAWOMHMfReDwuO8pCq1QqN37b4+OJ/o//4/KbRdhtP+6yOj8/V7VaXekJOJTDGCPf9291wQUAAACwCHh2BJTItm0FQcBk2DdUKpXZBJfb7+vh//v/yu33f/jjVqvf3im27LIsU5qmHJXE3HE0EgAAAMuKMgzAwrMsS41GQ5J08D/+h/7xf//fOvgf/+OHPma9Xl+bxfLTo5IAAAAAAHaGAaVief7N1et1hWGoN//n/ylJs39+D8dx1Gw25xVt4Z2fn+sf//iHLMtSnudlx8EKYToMAAAAy4gyDCiRMUZhGJYdYykYY9TtdnWZ53r+f/1f3/1xLMtSt9td+cX5H0rTVGmaqtlsqj+H46XAVJ7nMsZQigEAAGCpcEwSKJHjOBqNRmXHWBq2bWtzc1Ou637X+zuOo83NTTnO+r0OMBqNOCqJuaMEAwAAwDKiDANKMp1MSpKk5CTLZVqITXeI3VS9Xl/bIkySLi4uVK/X12oiDnevKAp+TwEAAGDprOezQmABOI6jwWBQdoylZIxRs9lUrVZTEAQKw/CzpaLjOKpUKqrVamuzLP9L4jhWlmVqNpv8vsPcsIMOAAAAy4gyDCiBMUaO46jX65UdZanZtq1Go6FGo6GiKJRl2ezYluM4TKz8zXg8VrvdpgzD3DAZBgAAgGXEMUngnvm+r2q1quFwqMlkUnaclTEtGF3Xleu6PEH/jPPzczWbTX5tMDdMhgEAAGAZMRkG3CPXdRVFkZ4/f152FKyhKIqU57mq1SpFLOYiz/O13cMHAACA5cVkGHCPXNfV6elp2TGwxuI4Vq1WKzsGVgS3SQIAAGAZUYYB92Q6jROGYdlRsMbCMKQMw9zkec6xWwAAACwdzjYA98AYI2OMXr16pY2NDXmeJ9u2lWWZLi4ulKZp2RGxJiaTiba2tsqOgRXBzjAAAAAsI8ow4B4URaGiKPTrr78qSZLZ0SJjjDqdjv71r39x3Aj3IooidjxhbijDAAAAsIx4RgTckyAIZFnWJ08efd9XvV7XaDQqKRnWSRRFsm277BhYEZRhAAAAWEaUYcA9+twTx6Io5Ps+ZRjuxfT3oDGGaUTcmDFGrVZL1WpVruvKdV3Zti3XdTnmDQAAgKVDGQaULMsybWxs6PLysuwoWBN5nstxHCVJUnYULLhqtaput6tOp6M0TRWG4eyfcRyrWq2q2WyWHRMAAAC4FcowoGRZlqlSqchxHCYscC+KopBt25Rh+CzLstTtdrW5uSnbtjWZTPTkyZPP3oRrWRZlGAAAAJYOZRhQsun+pizLSk6CdTGdDAM+ZNu2tra2tLGxoTRNdX5+rl6v99X34agtAAAAlhHPhoCSeZ6nly9f8qQS92Y6GQZIkuu62t7eVqfTURRFev78uSaTyY3elwX6AAAAWEaUYUDJLMvSeDwuOwbWSJ7nlGGQZVk6ODhQq9VSEAT6888/FUXRrT5GURQyxtxRQgAAAOBuUIYBJeNWP9y3LMs4JrnmarWaHjx4oCRJ9Ntvv333vkImwwAAALCMeDYElGw6WUEhhvuSpill2Brb2dnR1taWzs/PdX5+/kMfK89zJsMAAACwdHg2BJRsur+JCQvclyzL5Lpu2TFwz1zX1fHxsVzX/eLtkLdFiQ8AAIBlRBkGlCzLMvm+ryRJyo6CNRHHsarVatkxcI9arZYODw81Ho/15MmTuX1cJsMAAACwjCjDgJLlea52u63RaFR2FKyJNE1ZoL9GDg4O1G639fbtW11fX8/1Y7NAHwAAAMuIMgwoWZ7nqlQqZcfAGonjmDJsDRhjdHx8rGq1qt9///27l+R/Dce7AQAAsIwow4CS2bat4XBYdgyskSiKKMNWnDFGDx8+lOd5+v333++stOKYJAAAAJYRZRhQItu2Zdv2D9/oBtxGnucqikKWZTHZs4Isy9LJyYls29Zvv/12p5+LY5IAAABYRlbZAYB1Zdu2fN/Xq1evlGVZ2XGwZvI8l+/7ZcfAnNm2rZ9++knGGP3+++9lxwEAAAAWEmUYUIJpEfby5UsW56MUSZKoVquVHQNzNC3CsizTn3/+eW+ftyiKe/tcAAAAwDxQhgEl8DxPz58/pwhDaYbDodrtdtkxMCeu6+rx48dKkkRPnz6918/N3jAAAAAsG8owoAS2bWsymZQdA2vs4uJClUpFruuWHQU/yPM8/fzzz5pMJnr27Nm9f34mwwAAALBsKMOw8owxchxHxhhZlvXRLXq2bctxHFnW3f9RmH5+x3F48ojS5XmuMAy1tbVVdhT8AN/39dNPP2kwGOjly5elZGCJPgAAAJYNZRhWmuu6ajQayrJM1WpVlUpFtVpNlmXJ9305jqM0TVWpVD4qyebFsiy5rqtKpaJqtSrbtpXnuV69ejX3zwXc1tu3b9Xtdu/k9z7uXqVS0U8//aTr62u9efOmtBzcSAoAAIBl45QdALhLWZYpjmM9e/ZMvu+rKAo1Gg0dHByo1+vpzZs3s+87Pj5WFEXK8/yLk1vGmNmP2bYt27ZVFIWyLJt9/3T6bPpjw+Fw9g1YJEEQKI5jbW5u6uzsrOw4uIVaraaHDx/q4uJC5+fnpWZhMgwAAADLhjIMK+3D8iqKIknS1dWVrq6uPnq70WikV69eaWdnR5VKRcYYRVGkLMtmRykdx5n99/Sf7969U7VaVaPRmD0ZTNNUw+FQvV5v9jmBRfX27Vs9ePBA5+fnHN9dEtPy/uzsTJeXl2XHYYE+AAAAlg5lGFZanuezo5HfWlj/4fRWtVrV4eGhKpWKoijS27dvNRqNZhMQlUpFcRwry7L7+GkAd2Y8HivLMnU6HfV6vbLj4BuazaaOj4/19u3bhfn/lee5HIeHEwAAAFgeZjAYMAqAlWZZliqVil69esVRReAzdnZ21Gw29eeff5YdBV/Rbrd1eHio169fq9/vlx1nZmdnR+12W3Eclx0FAAAAuBFeysXKy/N8tiSfMgz41MXFhba2tmZHgMtUr9dVq9Vk2/bsz+wiHAUsW7fb1d7enl6+fLlwX8eCIFCn0yk7BgAAAHBjlGFYC0VRcGMe8AXTwrher2swGJSWY39/XxsbG5pMJsrzXGEYamtrS91uV2/fvtV4PP7kfRzHke/78n1/dmPs9PKK6bfppRhxHGsymSgIgqXZ52eM0d7enjqdjl68ePHZX4OyBUHA11cAAAAsFcowrIUsy9RqtfTu3buyowALKY5jVSqV0sqwg4MDtdttvXnz5qNdWO/evdPe3p4ePHigIAg0GAxmpZfv+5Le//lO01RxHOv6+lpxHMu2bRljZFmWLMuSMUa+72t7e1uO48wuybi4uFioI4cfcl1XDx8+lGVZ+vPPPxf2GGKaprN9ilzCAAAAgGVAGYa1kOe5LMu60SJ9YB1FUaRKpVLK565Wq9rY2NAff/yhMAw/+fF3797p7OxMh4eH6na7s9JrNBp994SX4zja2NjQ/v6+9vb2dHp6quvr6x/8mcxPq9XS4eGhRqORXr58WXacbwqCQI7jKE3TsqMAAAAA30QZhrWRJIm2t7f1/PnzsqMACycIAjUajXv/vNVqVY8ePVIYhl+dfMrzfK6lUJqmOjs709nZmTY3N7W3t6dGo6FXr17N7XN8D2OM9vf31W639fbt24Uq6L5mPB6r2+2WHQMAAAC4EavsAMB9KYpCjkP/C3zOZDKR67r3/nmnC/v/+OMP5Xl+759fki4vL/Xbb7+p0Wjo6OiolAyS5HmeHj9+rEajod9//31pijDpfZlqjCk7BgAAAHAjlGFYG47jfPYIFgDNprLuexF6HMdK01QbGxv3+nn/Ls/zWSH28OFDeZ53r5+/3W7r559/1mQy0W+//bZ0xw2nxyQBAACAZUAZhrXguq5c12WBPvAVeZ6XMh1m27aSJLn3z/t300JMkh4/fqyjo6M7//Uwxujo6EgHBwd6/fq1Xr9+faef767kea4sy2RZPKwAAADA4uNlXKwF27Y1HA5nR7IAfCrLMnmed68TlNOl/cPh8N4+59fkea7nz5/LcRwdHR3pl19+0fX1ta6urhTH8dyOcvq+r1qtpu3tbRVFod9++23pvz5NJhN5nlfacVcAAADgpijDsBYsy/rqcm4A/1WGzUOn01EYhgrDUHt7e6pWq8qyTJeXlxqPx7O3q9frC/lnM01TPXv2TJ7n6fDwUCcnJ7OppyRJFEXR7Of3reX/ruuqWq2qVqupXq/L930VRaE0TdXv93V6enpfP607NZlMSruRFAAAALgNyjCsPNd1Zdu2RqNR2VGAhRZFkXZ2dlSv1/Xy5cvvnvCZHv2TpMFgoFarpclkIsdx9OjRI+V5LsuydHl5qVqtttC7/OI41tOnT2f/7XmearXarNxqt9tyHEfGGMVxrCAIVBSFfN+X53lyHGd2hDCKIvX7fV1fXy/dTrCbCIKAY5IAAABYCpRhWHlJksyenP/2228c4QG+4O3bt0qSRN1uV5ubmzo/P/+uj/PhIvVKpaLXr1+r1+tJknZ3d2VZljY2NrS5uak4jpdqMiqOY8Vx/MlNj47jqNVqqVarybZtjcdjXVxcaDwer83XnCAI7v0CBgAAAOB7mMFgUJQdArgPnuep3+/r7Oys7CjAQqtWqzo5OdHFxcWtCzHHcbS5ualut6snT5588fig67oLsTQf8/XLL78oTdO1KQABAACwnDjPgLXCEzTg24Ig0NOnT7W1taWNjY1bve8vv/yijY0NPX/+/Kt7tCjCVhPTYQAAAFgGlGFYG47jfLS4G8CXhWGoFy9eaG9v78ZL0Y0xyrJMw+FQQRDccUIsovF4LGNM2TEAAACAr6IMw1pwHEeTyYQn6MAtjMdjXV5e6uTk5Ju3TG5sbOjf//3f5TiOqtXqPSXEomGJPgAAAJYBC/QBAF90enqqWq2mx48fyxij6+trvX37Vnmey3Vd7e7uqtFoyBijly9fynVdDYfDsmOjJFEUcUwSAAAAC48yDGshTVPV63VZlsXeMOCWnj59KknyfV8//fSTOp2OoiiS53kqikLj8Vhv3rxRmqYlJ0XZiqJQHMdyHIffDwAAAFhY3CaJteH7vk5PT9Xv98uOAiw127Z1fHysNE316tWrsuNgwdTrdT148EBxHFOIAQAAYCFRhmFtOI6jJEn04sWLsqMAwErzPE8nJyezSTEAAABgkbDlFmsjy7LZbiMAwN2J41h//PGH0jSV7/tlxwEAAAA+QhmGtVEUhdI0VavVKjsKAKy8PM/19OlTDYdD1Wo1eZ7HTZMAAABYCByTxFqxbVuWZemPP/4oOwoArI1KpaJWq6VOpyPbtpWmqZIkUVHwEAQAAAD3jzIMa6darert27cs0geAEniep06no83NTSVJoiRJyo4EAACANUMZhrVjWZYqlYpevnyp0WhUdhwAWEuO42hvb0/NZpObJwEAAHCvKMOwlmzblu/7evLkiaIoKjsOAKytarWqg4OD2Y2/WZaVHQkAAAArjjIMa8u2bXmep99//50nXwBQsna7rf39feV5rjiO2ScGAACAO0MZhrXmeZ6yLNPz588pxACgZMYYbW9vs08MAAAAd4oyDGvP8zzlea4///yz7CgAAEmu62pvb0+NRkNRFPFiBQAAAObKKjsAULY4jlWtVmXbdtlRAACSkiTRy5cv9ezZM7muK8dxyo4EAACAFUIZhrVnjFGSJPrll1/UbrfLjgMA+EsQBHr27Jk8z5Nl8ZAFAAAA88EjS6y9oigUhqGSJNHGxkbZcQAAH4iiSG/fvpXv+2VHAQAAwIqgDAP+ws1lALCYrq+v1e/3VavV5Lpu2XEAAACw5CjDgA8YY8qOAAD4jLdv3+rJkyeK45hSDAAAAD+EjbQAAGApRFGkFy9eyPd97e7uql6vK0kSJUlSdjQAAAAsEcowAACwVCjFAAAA8CMow4APcEwSAJYHpRgAAAC+B2UYAABYap8rxeI4VpqmZUcDAADAAmKBPvCXoiiYDAOAJTYtxZ48eSLLsuR5XtmRAAAAsIAowwAAwEqJokhPnjxRURQUYgAAAPgEZRjwASbDAGA1ZFmmJ0+eKM9zCjEAAAB8hDIM+ABlGACsjjzP9fTpU2VZRiEGAACAGcow4C/sDAOA1TMtxNI0leu6ZccBAADAAqAMAz5AGQYAq6coCo1GI77GAwAAQBJlGPARnigBwGrqdrvKsqzsGAAAAFgAlGHAX4qiKDsCAOAO+L4v27YpwwAAACCJMgyYYSoMAFZTu91WmqZlxwAAAMCCoAwDAAArrdVqMRUGAACAGcow4AMclQSA1eO6rvI8LzsGAAAAFgRlGPABjkoCwGqxLEvGGF7sAAAAwAxlGPAXnigBwOrxPI8jkgAAAPgIZRjwASbDAGC1eJ7HEUkAAAB8hDIM+ABlGACslqOjIyZ/AQAA8BHKMOADlGEAsFomk0nZEQAAALBgKMOADzA9AACr5fr6mhc6AAAA8BHKMOBveNIEAKsjSRLZtl12DAAAACwQyjDgb3zfv9fPZ1mWLIs/igBwF8bjsSzL4oUOAAAAzDhlBwAWiTFGjx8/Vp7nevXqlQaDwQ99vG63q6IoNBgMZreZPXjwQJVKRUmSaDKZaHNzU8YYRVGkq6srXV1dzeOnAgD4S57nMsZwFB4AAACSJDMYDHhkCPylVqvpjz/+ULVa1dHRkYbDoV6+fPldH+vg4ECtVktZlsl1XWVZJklK01RnZ2dqNBqqVCq6urrSeDxWu93W5uambNtWGIY6OzvTeDye508PANbS0dHR7EUIAAAAgDIM+ECtVtPvv/+uNE3l+74ePXqkd+/e6fr6+lYfZ2dnR1tbW3r69KmCIJAxRrVaTZZlaTQafXU6oVKpqNvtqtPpqCgKjUYjnZ2dKY7jH/zZAcD6Mcbo119/VRRFswldAAAArDeOSQIf+PAYTRRFOjs70/7+vlqtliqVitI0nU162batLMt0enqq4XA4+xjNZlNbW1t68uSJwjCU9P6WyptOeYVhqLdv3+rt27dqNBra2NjQ48ePlaaprq+vdXFxwRM6ALihSqUi27b5ugkAAIAZyjDgbz6c2rq6ulKapmo0Gjo9PZXneXIcR8PhUGEYql6v6/DwUMYYZVkm27ZljNHbt29nRdiPGI1GGo1GsixL7XZbGxsb2traUhRFury8vPXEGgCsm+leRgAAAGCKY5LABxqNhv7jP/7j1kuWPc+T7/tKkmQuJdjXuK6rTqejjY0NWZal8Xis8/NzBUFwp58XAJZRvV7Xo0ePPprgBQAAwHpjMgyYgziO722nV5IkOj8/1/n5uarVqjY2NvTo0SNlWabhcKizszOlaXovWQBg0Y3HY00mE1UqFUVRxI2SAAAAYDIM+FCj0dD/+l//q+wYt2aMUbPZVLfbVb1eV5Ik6vf77BcDAEnb29va3d1Vnufc0gsAAADKMOBDzWZT//N//s+yY/wQ27bVarW0sbEh3/cVRZGurq7U6/XKjgYApXEcRycnJ5LeT9gCAABgfXFMEvjAKhyfybJMvV5PvV5Pruuq3W5re3tbe3t7CsNQvV6PxfsA1k6apjo7O9PR0RFlGAAAwJqjDAM+sApl2IeSJNHFxYUuLi5UqVTUbre1s7Oj/f19RVGk6+trXV1dlR0TAO5FGIayLKvsGAAAACgZZRjwgVUrwz4UhqHCMNTp6al831er1dLm5qb29vYUx7H6/b4uLy/ZMQZgZcVxrNFoJNd1mQ4DAABYY5RhwF+MMWVHuDdRFM1upHRdV61WS51OR9vb20qSRKPRSOfn59xKCWDlZFkmx+HhDwAAwDrj0SDwgVWeDPuSJEl0eXmpy8vL2fL9drutf/zjH8qyTJPJRFdXV9zABmDpVatVtdttTSaTsqMAAACgRJRhAGY+XL5vjFGj0VCr1dLx8bGMMYqiSIPBQFdXVxynBLB06vW6JMmyLGVZVnIaAAAAlIUyDPjAOk6GfUlRFBoOhxoOh5KkSqWiZrM5W8KfpqnG47Gurq4UBEHJaQHg6+r1uvb29lQUBfvCAAAA1hxlGPAXYwxl2FdMF/Cfn5/Ltu3Z1NjJyYmKopjdTtnr9cqOCgCfqNVqkt4X/Xy9BwAAWG+UYcBfeGJ0c1mWqd/vq9/vS3q/h6fVamlra0v7+/uK41iDwUAXFxccpwSwEAaDgXZ3d2VZFsckAQAA1pwZDAY0AIDeT4b5vq9//etfZUdZaq7rqtlsqtPpqFKpcDslgIXy3/7bf1OSJIqiqOwoAAAAKAmTYQDmKkkSXV1d6erq6pPbKdM01Wg00sXFheI4LjsqgDU0Ho9VrVbLjgEAAIASUYYBuDMf3k5pWdZsAf/jx4+VZZnG47EuLy9ZwA/g3lxdXeng4KDsGAAAACgRZRiAe5Hn+WzPmDFGjUZD7Xb7owX8g8FAvV6PPWMA7owxRrZtlx0DAAAAJaIMA/5i2zYLle9JURQaDocaDoeS3i/gbzab6na72t3dVZqmmkwm6vV6Go/HJacFsEqOjo6YRgUAAFhzlGHAXyzLmt2OiPsVBIGCINDZ2Zls21aj0VCz2dSDBw8kaXY75eXlJVNjAL7bgwcPZIzhhQ8AAIA1RxkGYKFkWTY7TilJvu/Pbqfc3t5WkiQaDAa6uLjgCS2AG/M8T61Wi6kwAAAAUIYBWGxRFCmKIl1cXMhxnNntlL/++qvSNNVwONTl5SW3UwL4qumkKdOlAAAAoAwDsDTSNNXV1ZWurq5mt1N2Op2Pbqe8uLhQGIZlRwWwQGq1mjzP02QyoQwDAAAAZRiA5fS52yk7nY5++ukn5XmuyWSiq6srjUajsqMCKFmWZSqKouwYAAAAWBCUYcAHeLK0nP5+O2W9Xle73dbR0ZGMMQrDUNfX1+r1eiUnBVCGKIrYMQgAAIAZyjDgA2malh0BczAejzUej/XmzRtVKhW1Wi1tbW1pf39/djPlxcUFx6WANUIZBgAAgCnKMOAvxhjKsBUUhqHCMNTZ2Zlc150t4N/a2mIBP7BGgiBQrVajFAMAAABlGDBFGbb6kiTR5eWlLi8vZdu2ms2m2u32bAH/dM/YeDwuOyqAOUvTVMaYsmMAAABgAVCGAX8xxjAxsEayLNP19bWur69ljJntGXvw4IGKolAURer3+7q+vuY4JbACfN9nLyQAAAAkUYYBM8YYSo81VRSFRqORRqORXr9+rWq1qlarpY2NDe3t7SlNU43HY11dXSkIgrLjAvgOjUaDP78AAACQRBkGzFiWxTFJSHq/WygIAp2ensq2bTUaDbVaLZ2cnMymxgaDgS4vL8uOCuAGbNuWxI3BAAAAeI8yDBBTYfiyLMvU7/fV7/clSdVqVc1mU91uV7u7u0qSRMPhUBcXF5SpwIJiVxgAAAA+RBkGALcwnRo7OzuT4zizJfz/+Mc/lGWZRqORzs/PuZ0SWCCu6/KCBwAAAGYow4C/cHwGt5WmqXq9nnq9nowxn9xOOR6PdXFxoTAMy44KrDXHcfgaDwAAgBnKMEAck8SPK4pCg8FAg8FAxhg1Gg11Oh399NNPyrJMQRCo1+tpOByWHRVYO5RhAAAA+BBlGADMWVEUGg6HGg6HMsaoXq+r1Wrp8PBQxhhFUaR+v69er0cJC9yDZrNJGQYAAIAZyjBA78sLy7LKjoEVVBSFRqORRqOR3rx5I9/31Wq1PlrAPz1OyZ4xYP6mN8KOx+OyowAAAGBBUIYBel9Y2LZddgysgSiKdH5+rvPzc9m2rWazqU6nM9szNplMdHV1xRN3YE4ajQY3vQIAAOAjlGHAX4wxZUfAmsmyTNfX17q+vp4dp2y323rw4IGKolAURer1erq+vi47KrC0arUax5EBAADwEcow4C/sk0GZPjxO+fr1a1WrVbVaLe3s7Ojg4EBxHGswGOji4oIn9sAt8WIHAAAAPkQZBvxlujeMogGLIAgCBUGg09NTua6rVquldrutra0tpWmq0WjEnjHgBvgzAgAAgL+jDAP+QhmGRZUkiS4vL3V5eTlbBt5ut2d7xoIg0OXlJXvGgM+oVqtM/gIAAOAjlGHABzhKg0WXZZn6/b76/f5sz1ir1dLx8bGMMQrDUNfX1+r1emVHBRZCEASq1WplxwAAAMACMYPBgJdLAb1fsvzbb78py7KyowDfpVKpzI5Tuq472zM2Ho+VZdnsG9OPWCeWZenf/u3fNBqNyo4CAACABcFkGPAXjkhi2YVhqDAMdXZ2Jtd11Ww21el01O12ZVmWjDGzb0VRzL5J+uifn/uxoiiU5/nsn9N/n5ZreZ7P/v3Df06/AWWp1+tKkqTsGAAAAFgglGHAXz588g8suyRJdHV1paurq8/+uDFGlmXNSrKb/PPv32zbluu6n/04f/8mfVq4fenfPyzfJM3Kti99+1z5RrGND3EEHgAAAB+iDAP0/okST56xTqZTXfc1tTUtxT4szm5SyE3/3bZt2bYtx3G+WL7ddvrtw3//ewH3uR+fFm5pms5+7ab/nqYpX0MW1Gg0kuPwcAcAAAD/hUeHgN4/4bVtu+wYwMr6e9l0H24z8falQm36caaFnOu6sm17Nhn34fv8/ec6/ffPfd/fS7bPHT+d/rPf7ytN03v7dVs1TPwCAADg7yjD1oBt26pWq0qSREmSML3wBXmey3EcnnQCK2JaJt2nbxVuNzmG+uHx03q9rnq9rhcvXtzrz2PVJEnC13cAAADMUIatAcdxdH19rSAItLu7qziOeULwGXmey7Ztfm0AfLd5F3A7OzuqVqtz+3jrKgxDua5bdgwAAAAsCMqwNZCmqZrNptrtts7Pz9Vut1WpVGYTYtPjPR8uo15HlmWt7c8dwGLKsowj3HPgui7HJQEAADBDGbYGpjer2batZrOpP/74Q81mU77vK8syxXEsy7JUrVbVbrfluq6SJFm7YsiyLKbCACyUOI5Z/j4HYRiqWq2u3d9rAAAA+DweYa+Jvy94Hg6HGg6HH73NcDjU2dmZWq2WDg4OlCTJ2pRDxpi1+bkCWB5RFDEZNgdXV1c6OTlZ6+lnAAAA/Ber7AC4H9MbyZ48efLNtx0MBnr69Ons1rR1wFQYgEUUx7EksTfsBwVBoGfPnqlSqZQdBQAAAAuAMmxN2Latdrsty7rZ//IoivTq1Sv5vn/HyRYHt2wCWETj8VgbGxtlx1h6QRAojuO1eZEHAAAAX0YZtgaMMbOdM/V6/cbvNxqNNB6P12JfjTGGozMAFtL19bUajUbZMVZCr9dbi7/TAAAA8HWUYWugKAoNh0OlafrR3rCbuL6+XotX0SnDACyq4XAoy7Ju9WIGPi/P81v/PQgAAIDVQxm2JnzfVxzHmkwmt3q/4XDIq+gAUKKiKHR5ean9/f2yoyy9jY0NJUlSdgwAAACUjDJsTeR5rlqtpoODg1u9X1EUa/FKelEUN96nBgD37fLyUp7nqVarlR1lqRVFUXYEAAAALACe/a+JJEk0Ho9Vr9fleV7ZcRbSqhd+AJZXlmW6uLjQ4eFh2VGWWr/fZ9oZAAAAlGHrJM9zpWmqRqOh3d1ddbvdG73fupRE6/LzBLCcLi4u5DiOWq1W2VGW1tXVlSStxS5MAAAAfBkvj66Zoih0cHAwWxafZZkGg0HJqcpXFAVlGICFlue5Tk9Ptb+/z9ft71QUhS4uLrS1tcWlKQAAAGuMybA1M33wb9u24jjW4eHhNyfE1mXHCmUYgEXX6/VkjLnxZC8+xVFJAAAAUIatmTzPNZlMFASB0jRVEATa29uT7/tffB/Lsla+EDPGKE3TsmMAwFcVRaF3795pZ2en7ChLK8sypoEBAADWHGXYGsqybFb8TPembG1tffHt0zT95n4V13XleZ5c1134JxjGGNm2Pcs8/dbr9cqOBgDfdH19raIotL29XXaUpZUkycL/XQUAAIC7wzmBNWbbthzH0dXVlUaj0Rff7tWrV3r48KHiOP5oesoYI8dx5LquBoOBgiBQtVpVq9X65G3vmzFGlmXJsqzZEx7LsmTbtoqiUBzHCoJgljNJkq/+GgDAInn37p0ODg50fn5edpSlFIahKpWK8jwvOwoAAABKYAaDwWqff8MXOY6jPM/19OnTb76t7/t6+PChLMtSnuezoqnf7+v8/FxxHH/0toeHh/J9f3YcZfotz/O5PfmYFl7GmI/Kr+mxziiKFIah0jRVHMeKokhxHLM0GcBKePz4sUajkd69e1d2lKWzs7Ojdrv90d9dAAAAWB9Mhq2xLMtUrVZv9LZRFOm3336bHSnMskxBEHzxbZ88eSLXdeX7vjzPU6VSkeu6qlQqchxHWZYpz/NPSrIv7SabHm2cll+u6yrLstlkVxzHmkwmiuOYwgvAWnj79q0ePHigs7MzJpxuib8jAAAA1htl2BorikJZlml3d1enp6c3ep9p2XQTSZIoSZJPvn9aZk2LsmlZ5vu+bNv+qBjL81y2bcu2bY3HY43HY0VRpMlkwpM/AGttPB4rCAIdHR3pxYsXZcdZKvz9AQAAsN4ow9bcbabD5mW6s+tzpdq0KHMcR/V6XZVKRZPJRL1ejycvAPA3b9680ePHj1WpVBSGYdlxlkYQBLIs7hACAABYV5Rha8627YVaHP9hUTaZTMqOAwALLY5jXVxc6OHDh/rXv/5VdpylkaYpZRgAAMAa45HgGqtUKjLGaDgclh0FAPCdzs7OFEWRfv7557KjLI0syyjDAAAA1hiPBNfY9MkAE1gAsNxevHghY4x++umnsqMshenlLQAAAFhPlGFrbHqjIwBgueV5rqdPn8qyLAqxGxqNRnIctkUAAACsI8qwNeb7vsbjcdkxAABzkGWZnjx5ImMMRyZvYDgcclQSAABgTfEocE0ZY+Q4jprNZtlRAABzMp0QK4pCjx8/LjvOQkuSRMaYsmMAAACgBJRha8qyLGVZphcvXpQdBQAwR3me69mzZ8rznELsKyjDAAAA1hdl2Jqa7knhmCQArJ7phBiF2JfFcSzLsmTbdtlRAAAAcM8ow9ZQrVaT53l69+5d2VEAAHekKAo9e/ZMRVHo0aNHZcdZOEVR6Pnz5/J9n91hAAAAa4ZHf2soTVNJ75cHAwBW1/TIpO/72t7eLjvOwplMJur1evI8r+woAAAAuEeUYWvGtm05jqNnz57NSjEAwOrKskzPnz/X9vY2pc9n9Ho9jkoCAACsGcqwNWKMked5Ojs702g0KjsOAOCeBEGgXq+nBw8elB1l4cRxLElyXZfjkgAAAGuCR31rxPM8DQYDXV5elh0FAHDPTk9P5bqu6vV62VEWynR3WJZlchxH1WqVWyYBAABWHGXYGrEsS/1+v+wYAIAS5Hmuy8tL7e/vlx1l4YzHYz19+lS///67zs7OVKvVZrcuAwAAYPVQhq2RLMuYCACANXZ5eSnP89gd9hVXV1d68+aNbNuW67plxwEAAMAdoAxbI3meq9VqlR0DAFCSLMvU7/eZDvuG6+trPX36VLZtUxwCAACsIMqwNWGMUbVa5cYsAFhzFxcXTAnfQJIk+uOPPzSZTFSv1+W6LrvEAAAAVgRl2BrwfV/1el15nuvZs2dlxwEAlCiKIkVRpN3d3bKjLLwsy/T69euPSjF2iQEAACw/MxgMirJD4G7V63X99ttvStO07CgAgAXQbre1t7enf/3rX2VHWSqVSkUPHz5UlmVKkqTsOAAAAPhOTIatMGOM6vW6RqMRRRgAYGYwGMgYo2azWXaUpRKGoV69esVifQAAgCVHGbbiiqLQixcvyo4BAFggRVHo8vKSo5K3VKvVdHx8zFQYAADAkmPxxQrzfV+2bcsYo6LgNCwA4L9cXV1pe3tbnucpjuOy4ywcz/PU6XRUr9fleZ5c11We5wrDUFmWlR0PAAAAP4AybIUZY3R+fk4RBgD4RJZlGgwG2tvbY4JYUrPZVKvVUrVand0cGQSBRqORgiDQ0dGR0jSlCAMAAFgBlGEryrZtOY6jq6ursqMAABbU5eWlTk5Oyo5x7xzHUbvdVqPRkO/7chxHWZZpMpno8vJSk8lEURTN3v7g4EB5nnM8EgAAYEVQhq0gY4xqtZqk96UYD94BAJ8TBIGSJNHOzo7Ozs7KjnNnqtWqOp2OarWaXNeVZVmKokjj8VhXV1eaTCZfnPiq1+tqt9uaTCb3nBoAAAB3hTJsxViWJd/3FQSBTk9PFYZh2ZEAAAvs/Pxce3t7K1OGWZalVqulZrOpSqUix3n/UGcymej6+lqTyURhGN54hcD29jY71QAAAFYMZdiKmR73ePHiBa9iAwC+aTAY6ODgQPV6XePxuOw4t+a6rrrd7mzR/XQiejwe6+zsTJPJ5NYT0sYYbW5uamNjQ5ZlKQiCO0oPAACAMpjBYMB29RVg27aq1aqKotC//vUvFvwCAG5sd3dXtVpNT58+LTvKN02PLdZqNTmOI8uyFIahRqORJpOJJpOJ8jz/oc/x6NEjua6rJEl++GMBAABg8TAZtiKmN1/953/+J0UYAOBWrq+vtbGxUXaMT/z9yKPrusrzXJPJZLbr6y7WAdRqNY1Go7l/XAAAACwGyrAVYIyRbdt6/fo1RRgA4NaiKFKWZep0Orq+vi4th+d56nQ6syOPjuMojuMfOvL4PeI4lm3b/J0KAACwoijDVoBt27Isix1hAIDvNhwO1Wq17rUMazabarVaqlarswnnIAhmRx6DICjlmOLFxYV2dnYowwAAAFYUZdgKsG1b0vtjHVEUlZwGALCMJpOJdnZ27uzju677ydRXlmWaTCa6vLzUZDJZmL/Der2etre3mQ4DAABYUZRhK8B1Xf3nf/6n0jQtOwoAYEmFYTh7cWUePjf1FYahxuPxrPxa5KLp5cuXOjk5URAEKgruGgIAAFgllGFLbvoEY5GfUAAAFl+aprIs67ve17ZtdTodNRoN+b7/ydRXEAR3suj+LgVBoIuLC3W73YWZWAMAAMB8UIYtuSzLlGWZXNdVHMdlxwEALKmiKGSMudHbVqtVtdtt1et1ua4ry7IUx7FGo9HslsdVeJFmFX4OAAAA+BRl2JKzLEvGmFIWDAMAVsfXjgK22221Wi1VKhU5zvuHDkEQ6Pr6WpPJRGEYruRRwt3d3aWbaAMAAMC3UYYtuWq1qouLC/aFAQB+iGVZKopClmWp0+mo1WrJ933Ztq00TTUej3V+fq7JZLI2k8hBEMi2bV5wAgAAWDGUYUsuiiK5rlt2DADAknMcR5Zl6Z///KeSJNFgMNDFxYUmk8nalkHn5+c6OjriBScAAIAVQxm2Atrttt68ecNuEwDAd4vjWM+ePVMQBPx98pckSW68Rw0AAADLgzJsibmuK9/39fz5c564AAB+SFEUGo1GZcdYKLe5VAAAAADL4/vuUMdCmB5b8X2/5CQAAKwez/N4sQkAAGAFUYatgL29Pf38889qt9tlRwEAYGU0m8213ZcGAACwyjgmucTyPFeapsrzXNVqVbZtlx0JAICV4fv+7Kjk9LZNyjEAAIDlx2TYEiuKQmmayrIsvXv3TldXV2VHAgBgZYxGI/m+r2q1qqIo5Lru7MUndokBAAAsLybDlpht26pUKnr16pWur6/LjgMAwEq5urpSkiQaDocqikKS1Gg0tLe3J9/3ZYzRZDKZ/RgAAACWgxkMBjyCW2KVSkUvX77UZDIpOwoAAGvl8PBQ1WpVSZKUHQUAAAC3wDHJJVcUhSyL/40AANw3jkoCAAAsJ1qUFUAZBgDA/bJtW81mU2malh0FAAAAt0SLsuSyLNPOzg6vTgMAcE9c19WjR4+UJAn7wgAAAJYQZdiSS9NUruvK87yyowAAsBa2t7dljGFXGAAAwJKiDFsBxhjleV52DAAAVl61WlW73aYIAwAAWGKUYSsgjmMdHByUHQMAgJV3dHSkKIo4HgkAALDEKMNWQJqmqtfrZccAAGCleZ4nx3GUZVnZUQAAAPADKMNWgDFGxhg1Go2yowAAsLIajQa3RwIAAKwAyrAVUKlU1O/3NR6Py44CAMDKYj8nAADAaqAMWwG2bcuyLPaXAABwh4IgkOM4ZccAAADAD6IMW3K2bUuSWq1WyUkAAFhtURRpOBzK9/3Z378AAABYPpRhSy7PcxVFoSzLtLOzI2NM2ZEAAFhZr1+/1mQyoRADAABYYmYwGHC2bgXYti3HceR5np4+fcr+MAAA7tDu7q6azaaSJCk7CgAAAG6JybAVkWWZXNeVJD148KDkNAAArLYsy5jGBgAAWFJsgV0RlmXJGKPhcKg3b96UHQcAgJVWrVa5XRIAAGBJUYatCGOMgiDQ8+fPy44CAMDKsyyG6wEAAJYVj+RWRJ7nXPcOAMA9mUwmFGIAAABLikdxK6IoCtm2zf4SAADugeu6KgruIAIAAFhGlGErJMsyVavVsmMAALDy2BkGAACwvCjDVkhRFKpUKmXHAABg5TmOQxkGAACwpCjDVkhRFOwvAQDgjlmWJdu2OSYJAACwpNi4vkKKopDneWXHAABgZVWrVe3u7ipJkrKjAAAA4DtRhq2QPM/ZGQYAwB1ot9va399XURTKskxxHJcdCQAAAN+JMmyFZFmmer0u27aVZVnZcQAAWBm7u7uK45i/XwEAAFYAC6ZWTJIk2t7eLjsGAAArJU1TGWPKjgEAAIA5oAxbMUmSqNvtyrbtsqMAALAyTk9P5XkehRgAAMAKoAxbMdNdJo1Go+woAACsjPF4rHfv3qlSqVCIAQAALDnKsBWU57nq9XrZMQAAWCm9Xk8XFxfyfb/sKAAAAPgBlGEriletAQCYv8vLS1YRAAAALDnKsBVVFEXZEQAAWGqHh4d69OjRR99XFIXiOJZl8RAKAABgWfFIbkXxqjUAAD/G8zzV6/VP9nAmSUIZBgAAsMR4JLeC0jRlgT4AAD8oCAJlWab9/f2Pvj+OY9YRAAAALDHKsBVUFIXyPKcQAwDgB0wmE6VpKsuy1G63Z99/fX0tx3FKTAYAAIAfQRm2otI01c7OTtkxAABYWlmWybIspWmqzc3N2fcHQaA0TVlJAAAAsKQow1ZUmqbyPE+VSqXsKAAALKXJZCLbtpVlmVzX1cbGxuzHsiwrMRkAAAB+BGXYCkvTVJ1Op+wYAAAspaIoFASBLMtSFEXa3d2V67qSpEqlojzPS04IAACA70EZtsKyLKMMAwDgO9m2raIoZFmWiqJQkiQ6ODhQt9tVURQqiqLsiAAAAPgObH9dYdNXrKvVqoIgKDkNAACLz7ZtHRwcqFarybZtJUmiOI4lSUmSqF6vq1arKQzDkpMCAADge1GGrbgsy9RutynDAAC4gd3dXVWrVcVx/NljkOPxuIRUAAAAmCfKsBWXZZkajUbZMQAAWAjdblf7+/uK41hv3rzRZDKZ/ZgxZvYCEkcgAQAAVhdl2IrLsky+73NUEgAAvV98nySJ8jzXw4cPNR6PNRqNJL0vyrIsowgDAABYcSzQXwNxHOvg4KDsGAAAlC5JEknvXyyaTCZyXVebm5va3NyUJEVRVGY8AAAA3AMmw9ZAmqaq1+tMhwEA1l6apl/9bwAAAKw+JsPWgG3biuOYIgwAsPaSJJExpuwYAAAAKBFl2BqwbVtXV1dlxwAAoHRpmlKGAQAArDnKsDXBA38AAKQ8z/k7EQAAYM1Rhq0Jy+J/NQAAWZbxdyIAAMCa49HgmuCBPwAA7yfD0jTl70UAAIA1xiPBNVAUBQ/6AQD4SxzH/L0IAACwxngkuAbyPFej0eCBPwAAkoIgYG8YAADAGqMdWQNZlkmSHj16JNd1S04DAEC5uFESAABgvVGGrYnpkZD9/f2yowAAUKo0TcuOAAAAgBJRhq2RNE3l+37ZMQAAKFUQBHIch+kwAACANUUZtkbyPJfrujz4BwCstTiOdXFxIc/z5vLx5vVxAAAAcD8ow9ZMlmVqNptlxwAAoFQXFxeyLEue58l1XbmuK9u2v+tj+b4vx3HmnBAAAAB3hTJszSRJov39fabDAABrrSgKPXv2TIPBQOPxWJPJRLZt32rKyxgzK9Cq1epdRQUAAMCcmcFgUJQdAvfL931dXFzo6uqq7CgAACwMY4z++c9/KggCFcWnD4+m5ZdlWTLGyHEcRVE0K9HyPNdkMvns+wIAAGBxMNO/hqZHJSnDAAD4L0VRqNfrqd1uK45jGWNmxZdlWbIsS8PhUFEUKYoiDYfDj4qvo6Mj+b7PbZUAAAALjjJsDdm2rX6/X3YMAAAWzrt375TnuTY2NpSmqYbDoYIgUJqmX5wYmxqPxxyXBAAAWAKUYWtmutvk8vKy5CQAACyms7MznZ2d3fr9xuOx9vb2FMfxHaQCAADAvLBAf81YlqXxeMw+EwAA5iyOY00mE7muW3YUAAAAfAVl2JopioLr3wEAuAOdTke1Wk15npcdBQAAAF9BK7Jm8jxnnwkAAHN2fHyser2uMAwpwwAAABYcZdiayfNclsVAIAAA81Kv11Wv1xUEQdlRAAAAcAO0ImvGtm2FYfjVH2fXCQAAN+d5nrIsKzsGAAAAbojJsDVjjPnsA3bXdbW3t6dms6miKBRFkXq9ngaDAQ/wAQD4DMuy5HmeOp0ORyMBAACWiBkMBlwruGZqtZqePHmiKIokSY1GQ8fHx0qSREmSSJIcx5Ft23IcR1mWKQxDvXz5kgf7AAD85Z///KckKcsyxXFcchoAAADcFGXYGnJdV3me68WLF2q1Wtrd3f3qwl9jjFzXVZIkev36tbIsU6VS0fb2tiqVioIg0Pn5ObtSAABr5fHjx8qyjBeKAAAAlgxl2JryPE+u6ypNU8VxrKL49m8Dz/PkOI6MMcrzXEmSKMsy2bYtz/M0mUxmxyrDMORVcgDAStvf31e9Xp9NVQMAAGA5UIZhbhzHmd1U6TiOgiDQixcveMUcALCSPM/Tzz//rCAIbvSiEgAAABYDt0libqZTZnEcazKZyPM87e7ulh0LAIA7Ecexrq+vuYUZAABgyVCG4c7Ecaxut/vd71+r1dRsNtVsNlWr1WZTZwAALIrT01MZY2TbdtlRAAAAcENO2QGwuqZHRmzbVpZlN34/z/P08OFDWZaloihUFIUsy5Jt24qiSJeXl7q+vr6j1AAA3Fye53r9+rWOj4+5SAYAAGBJUIbhTqVpqnq9rsFgcKO3bzabOjo6mh23/DvbtrW7u6taraY3b97MOy4AALc2Ho+Vpqkcx1GapmXHAQAAwDdw7gx3KssybWxs3Ohtu92ujo6OFIbhF59MTG+qbDab2tvbm2dUAAC+26tXr+R5nowxZUcBAADAN1CG4U6laapqtSrf97/4NvV6XcfHx9rd3VUQBDe6fTIMQ3W7XdXr9XnGBQDgu4RhqPF4zO4wAACAJUAZhjuXJMlnb5V0XVe//vqrjo6O5Pv+ra+mj6JI+/v784wKAMB3McaoUqnc6AUdAAAAlIsyDHcuSRLVarVPjkseHBwoz3OFYagkSW79cbMsk+u6qlQq84oKAMB3OTo6kiTKMAAAgCVgBoPBzUdxgO9kjFG1WlWWZTo7O5Prutrc3Pzhm7ds25bruvrjjz9udWMlAADz0ul0tLe3x22SAAAAS4LJMNyLoig0mUyUpqn29/fV7XYVhuEPf9wsy5TnuQ4PD+eQEgCA2xuPx5LEvjAAAIAlQRmGe5VlmSaTiaIoutV+sK+J41jVavWze8kAALhrSZLo+fPnX70sBgAAAIuDMgwrYXq75N/3kgEAcB+iKJIxpuwYAAAAuAHKMKyMMAy1u7srz/PKjgIAWDPdbpfdlQAAAEuCMgwrh1fmAQD3yRij3d1dRVFUdhQAAADcgFN2AGBePM/T1dUVT0YAAPfGsiwZY3ghBgAAYIlQhmElWJYlx3F0fn5edhQAwBrodDo6ODiQ9H4yLI7juV0MAwAAgLvFMUmshDzPlSSJTk5Oyo4CAFgDe3t7CoJA4/FYo9FIcRyXHQkAAAA3RBmGlRHHsTzP0+HhobrdrlzXLTsSAGAF1Wo1GWOU53nZUQAAAPAdzGAwYKYfK8MYI8dxZv/8888/ebUeAPDDqtWqtre3JUn1el1RFHF7JAAAwJKiDMPKmk6GPXv2TGmalpwGALDMHj9+PJsGy7KM/WAAAABLjGOSWFlJkkiSHj58WHISAMCy8zxPcRwrTVOKMAAAgCVHGYaVliSJPM9TpVKZfZ8xRr7vl5gKALBshsOhPM8rOwYAAADmgGOSWHmu68oYo+FwqHq9Lt/3VRSFwjDU8+fPWYAMAPgmY4weP36sPM85eg8AALDkKMOwFhzHkWVZyrJstvB4+gr/27dvNRqNPnkfYwxHYQAAM57n6eeff1aSJLOj+AAAAFg+lGFYa7Ztzxbt9/t9TSYTWZalzc1NVSqV2QRZv9/X5eVlyWkBAGXzPE/Hx8dyHEdJknCjJAAAwBKiDAMkWZYl27ZljJGk2QSZMUaWZcl1XY1GI71+/brkpACARdBqtXRwcKA8zxVFUdlxAAAAcAuUYcANGGNUr9f1H//xHxydBABIev93w8OHD+W6ruI4LjsOAAAAbojbJIEbcF1XvV6PIgwAMFMUhV6+fCnbtmXbdtlxAAAAcEOUYcA3GGPkOI7evXtXdhQAwILJskyvXr1SpVJRo9GY7aEEAADA4qIMA75hOhWW53nZUQAAC2g0Gun333/X2dnZbPckAAAAFhdlGPAVlmXJcRxdXFyUHQUAsMCSJCk7AgAAAG6IMgz4Ctd1dXp6qjRNy44CAFhwjuOwWxIAAGAJOGUHABZZnufa2tqSZVkajUYKw7DsSACABeV5HmUYAADAEmAyDPiKJEmUpqm63a5++ukneZ5XdiQAwIJityQAAMByoAwDviHLMsVxrCRJVKvVyo4DAFhQURSxQB8AAGAJUIYBN2DbthzHYXcYAOCLrq+v5bquHIctFAAAAIuMMgz4BmOMfN/Xq1evNBqNyo4DAFhQcRzr6dOnqlQqsiweYgEAACwqHqkB32BZlqIo0nA4LDsKAGDBdTodZVnG/jAAAIAFRhkGfINlWYrjuOwYAIAF1+l01Ol0FARB2VEAAADwFZRhwFdMd7+cnp6WHQUAsMAsy9L+/r6iKCo7CgAAAL6BDa/AF9i2Lcuy9OeffypJkrLjAAAWVK1W097entI05XgkAADAEqAMA74gz3PZtq1KpUIZBgD4hOM4evz4sSQpSRKO1AMAACwJjkkCX1AUheI41vb2tiTJ931tb2+rUqmUnAwAsAiKolCWZcqyTGmalh0HAAAAN8RkGPAVWZapWq1qb29P3W5XRVHI9329evWq7GgAgBJ5nqd2u60sy2TbdtlxAAAAcAuUYcBXFEWhJEnUbDYVBMFsjxgAYH3V63U9ePBgtiOM45EAAADLhTIM+IYP94Xlec4xSQBYc4eHh4qiSFmWlR0FAAAA34ERF+AWHMfRcDgsOwYAoCSbm5tyHEdFUZQdBQAAAN+JMgy4Bdd1dX5+XnYMAEBJxuOxxuOxXNdVpVLh6DwAAMAS4pgkcEPGGEniiQ8ArLEwDPX8+XNJ0sbGhnZ2dpRlGXvDAAAAlgjP6oEbKopCcRzr559/1sbGRtlxAAAlu7q60suXL2cvlgAAAGA5MBkG3EKSJErTVLu7u9rb21Mcx3r27JnSNC07GgCgBJVKhf1hAAAAS4bJMOCWiqLQZDLReDyWMUa7u7sf/bjnearVap+8nzGGI5YAsGJ836cMAwAAWDJMhgE/IEkStVotXV5eKgxD7e7uamNjQ8YYPXnyRGEYSnr/ZOnRo0eyLEu9Xk9v374tOTkAYB6yLCs7AgAAAG6JMgz4AUVRKIoi/fTTTyqKQnmeKwgCua6rWq2mMAxljNHDhw9nRyzb7bbSNOVWSgBYAVmWsTMMAABgyVCGAT8oy7LZkcnpUZmiKFSpVFStVrW3t6eiKGZ7xcIw1NbWlvI819bWlq6urijGAGBJNRoN5XledgwAAADcghkMBiy6AObMsizVajVlWaY0TZUkyUc/7jiOHMdRmqZyXVf9fl/v3r1j7wwALAljjLa3t7WxsaEgCMqOAwAAgFugDAMWgO/7iqJIz58/LzsKAOALXNfV3t6eqtWqbNtWlmWK45gXMgAAAJYMxySBBRBFkSqViprNpobDoer1ulzX1Xg8/mSqDABQjp9++klZlilJEkowAACAJUYZBiyIJEl0dHSkoihUFIVc19WbN290dXVVdjQAgDS7KIUdYQAAAMvNKjsAgPeyLFMYhoqiSHEcK0kSijAAWCAvXryQ7/uybbvsKAAAAPgBTIYBC2Q6beC6rgaDQclpAADS+0tRut2uGo2GjDGzfWEAAABYTpRhwAIyxigMw7JjAAAknZycyHEcZVmmIAg4JgkAALDkKMOABWRZFlMHALAAOp2OXNflBQoAAIAVQhkGLBjf9xWGIcckAeAONRoNHR4eyhijyWSiKIp0cXHxyQsRrusyCQYAALBiKMOABVKtVjUcDvXmzZuyowDASmk2m6rX6wrDUFmW6ejoSFEUKc9zua6rWq0mY4zevXv30fsxpQsAALB6KMOABTE9Gvn69euyowDASnFdV8fHx0qSRM1mU57nKQiCWdGVpqnyPFe321Wr1dJwONT5+bnSNJVlcfE2AADAqqEMAxZEURRyHEfGGBVFUXYcAFgJtVpNDx8+VBRFStNUkhTH8Sdvl+e5JpOJLMtSs9mU7/t69uyZOp0O02EAAAArhpc7gQVRFIWyLFO73S47CgCsBM/z9PDhQ4VhOCvCviXPc0VRpEqlomazyYsTAAAAK4gyDFggeZ6rWq2WHQMAVsKDBw+UJMl3LcA3xiiKIgVBwFFJAACAFcOjO2CBFEUhz/PKjgEAKyEMw+96P8uyZFmW9vf31Ww255wKAAAAZWNnGLBAsixTtVqVZVnfNckAAOvO930dHx+rKAr5vv9dhdh0f5jjOEqShJ1hAAAAK4bJMGCBTPeG/fOf/1Sn0yk7DgAsHdu25fu+iqLQeDz+7iIrz3OlaUoRBgAAsIKYDAMWTBzHStNU+/v7chxHV1dXTIkBwA3t7u4qiiJKLAAAAHyRGQwGXJMELCBjjFzXleM4ury81Pn5ObeaAcDfWJYl13VnF5AcHh5qMpmUHQsAAAALjDIMWHDGGHmepzzP9eTJE6bEAKytR48eaTweq9/vq1arqdvtqlKpKM9zGWOU57niOObrJAAAAL6KMgxYEp7nKUkSPXv2rOwoAHDvms2mDg8Plee5LMtSlmWzvV4AAADAbbAzDFgScRyrWq2qUql81+1oALDMdnZ2FMcxu8AAAADww7hNElgy7A0DsMqmt0F+aG9vT47jUIQBAABgLpgMA5aIZVlKkqTsGABwZ46Pj1Wv13VxcaFaraZKpaIsy5iIBQAAwNwwGQYsEWMMk2EAVobrujLGzP67Wq2qVqtpMpmo1WrJGKMgCBRFUYkpAQAAsGqYDAOWDGUYgFXx+PFjZVmm8/NzVSoVtdtthWE4uxUSAAAAuAuUYcAS+bAIc11XBwcHGo/Huri4kGVZ6nQ6ajQasm1baZpqMBio3++XmBgAPs9xnNnR762tLRVFwYJ8AAAA3AszGAwYMwGWhO/7ury81OXlpba3t7WxsSHLsvT69Wt1Op3Zbp2iKGSMkeO877tfvnypyWRScnoAeK/Vaunw8FBJkrAHEQAAAPeOMgxYIsYYVatVvX37Vtvb2yqKQlmWqVKpyBijyWTyyTFK13WV57mePHlSUmoA+C/ValUnJyez45AAAADAfeOYJLBEiqJQnuc6PDxUGIZK01SSFIbhF5frT0syACib4zja3d1VkiQUYQAAACgNZRiwZKIoUhRFHxVfX3tSadu2er3efUQDgE94nifP89TtdtVsNpUkCcvxAQAAUCrKMGDJ3PY2Sdu2eeIJ4N5Vq1UdHR3Jtm3lea48zzUej8uOBQAAAFCGAauuKIpbF2gA8L1839fx8bEcx2EKDAAAAAuJMgxYQbZtyxgzOz5p27ayLCs5FYBVN12OH8exgiAoOw4AAADwWZRhwAqqVqsajUbyfZ8b2wDci62tLW1vbyuKIsp3AAAALDTKMGDFWJalJEn0/PnzsqMAWAOtVku7u7uyLEtBEHAsGwAAAAvPKjsAgPmyLEuTyaTsGADWxOHhofI8VxiGFGEAAABYCpRhwIqZTmcAwH04Pz+X53myLB5SAAAAYDnwyBVYQbZtlx0BwJq4uLjQixcvVKlUyo4CAAAA3Ag7w4AlZ9v2rPxKkkRFUchx+KMN4P6Mx2MlScLNtQAAAFgKTIYBS8zzPDmOo4uLC/X7fVWrVXmep36/X3Y0AGtmNBpxVBIAAABLgfERYEl5nqc4jvXy5UvleS5J6vV6MsYojuOS0wFYJ4eHh2q1WkrTtOwoAAAAwDdRhgFL7Pr6elaESe+PSQLAfTLGqNPpKAiCj74eAQAAAIuKMgxYYr7vlx0BwJorikJFUbArDAAAAEuD5R7AksrzXNVqtewYAKAsy2SMKTsGAAAAcCOUYcCSmpZhPAEFULbhcMgttgAAAFgalGHAksrzXFmW6eTkpOwoANbc+fm5XNflNkkAAAAsBR61AkssjmPVajXZtl12FABrLEkSnZ2dyfO8sqMAAAAA30QZBiwxx3EUBAGLqwGU7vLyUmEYynXdsqMAAAAAX0UZBiwxy7LU6/XKjgEAkqQ3b97IcRymVQEAALDQKMOAJWSMked5sm1bw+Gw7DgAIOm/jkuyTB8AAACLjDIMWDKWZalarWo4HOr3339XmqZlRwKAmX6/TxkGAACAhcajVWDJOI6js7MzXV5elh0Fa6TT6UiSrq+vS82BxZdlmdI0lWVZyvO87DgAAADAJyjDgCVj27ZGo1HZMbBmDg8PlWWZHMfRxcVF2XEAAAAA4LtxTBJYIrZtqygKRVFUdhSsEWOMJCkMQ21vb3MEDt+UZdns9w0AAACwaHhGAywBy7Lk+77yPNeLFy/KjoM102w2lWWZiqJQmqba2dnR+fm5bNuW53maTCba29tTs9lUFEV6/vy5arWaut2uwjCU53kaDofq9/tl/1RwT8IwVKVSKTsGAAAA8FlmMBgUZYcA8HXTMuHdu3dlR8GaefDgger1usIwVJ7nsixLnufJcRzlea48z+W6rqIoUpIkchxHlmXJtm0lSSJjjIqikOu6ev78uSaTSdk/JdyDjY0NbW5uKo7jsqMAAAAAn2AyDFgCRVGoXq+r2+2q1+uVHQdrotvtqlqtflRg5XmuMAxlWZaKolBRFArDcPbjSZLItm2laaosyz76eJ1OhzJsTdTrdRUFr7UBAABgMbEzDFgCSZJIkvb391WtVktOg3XR6XSUpulnfyzP8y+WHVmWfVKEZVmmZrPJHqk10Ww2Z1+3AAAAgEVDGQYskSRJPprCAe6S67rK83wuH2tanu3u7s7l42GxZVkmy+IhBgAAABYTj1SBJWHbtt69e8fRI9yb6VHIeYnjWN1uV48ePVKj0Zjbx8Xi6fV63DoKAACAhUUZBiw4Y4yMMbJtm6kw3KuiKOZ6rLEoCk0mExljdHx8zJHfFXZ1dSXXdcuOAQAAAHwWL9sCC2x6a19RFBoOh+zgwb1xXXdWxM7b9OjlvI5gYvHMe6oQAAAAmCfKMGCBWZalFy9eaDwelx0Fa8TzPJ2cnHz2Rsh5sG1bk8lEURTN/WNjMUyn/hzH+eIlDAAAAEBZOCYJLLA8z+X7ftkxsEYqlYoePXqkLMvubBKxKAr5vr9SO6WMMdrY2NDm5mbZURZCv9/XmzdvZIxRpVIpOw4AAADwkdV5JgIA+CGO4+jRo0eKouhOJsKmpjcN/vLLL0qSRKPRSGmaKgxDjUajG38cz/O0sbGhy8vLzxZ3vu/r4OBAeZ5rMBgoDEOFYfjF43vGGG1ubqrRaKgoCsVxrDRNZYyR7/vyfV+WZckYo6IolGWZRqORjDHqdDrK83x2rPTy8vL7fnFWSL/fV7/f1/7+vprNJpOAAAAAWBiUYcAC8TxPnucpyzJlWSbbtmXbdtmxsGKq1apqtZp831ccx7q8vFRRFNre3r6zo5F/lySJ0jSVZVlqNBqzSyJ6vZ5OT0+/+H6u634ygRVFkXq93kdvZ4zRw4cPlee5LMvS1taWLMuSbdtKkmT2Z2xaeHmep2azqTzPZz//6d60aXk2fZ/pxQLGGDWbzVmGDz8XZdh/efv2rSqVijzPUxzHZccBAAAAZAaDARtugZJZlqVKpaJ+v693797J8zw1Gg3t7e1pPB7r6dOnZUfEiuh0Otrf31eapiqKQpZlzfY6OY6jIAhKW2w/ncCKokhnZ16nkvkAABHzSURBVGezmyfb7bY2NjZUqVRUFIXSNFWSJCqKQq7ryrIsjcdj9fv92WTZzs6OOp3OZ6eRptNdH36bftx5LH2v1+v617/+dS+l4rKwLEs//fSTLMtSHMcs1wcAAECpKMOABVCpVPTu3Tv1+/2Pvn+6L4zjRZgHx3H0yy+/KAzDTwovy7JkWdZCLDt3HEeu6yrLMjmOoyzLvjqx5jiOjDFyHGd27HJjY0NBEJRSulQqFb1580bD4fDeP/ciM8ZoZ2dHGxsbs8lASjEAAACUgQX6wALI81yu637y/VEUUYRBklSr1SRJjUbju97fGKNqtao8zz87+ZXn+UIUYZKUpqmCIJj981s7zKaTYkEQSJJardZXd4PdtSRJdHBwwBHnvymKQqenp/rjjz8UBIEqlcrs1kkAAADgPjEZBiwAy7LkeZ5+++03JiXwia2tLe3u7irPc9m2rdPTU52fn9/4/SuVik5OTmTbtuI4Zm/TPfA8T4PB4Kv7z9adZVn6t3/7N43HY77uAQAA4F6xQB9YANNpnQcPHuj58+dlx8ECsG1bx8fHqtVqKopitj9Lel+O2batq6urLxZb0+XuzWZTrVbrzm+IxMfyPGfq6Sssy9LDhw/ZHwYAAIBSUIYBC2C6xHt6FA7Y29uT53maTCaflAVJkqjZbKrb7ert27e6vr7+6MebzaaOjo5mtx9+bkcY7laWZZRhX1CpVPTgwQMVRcGUIgAAAEpBGQaUyHEcOY4j27Z1fn6uy8vLsiNhAezv76vRaCgMw8/+eJIkkt7vytrf35/dCFmv11WpVCSJAqxkRVEoz3M1Go3ZDZfrzrZtbW1taWNjQ3EcL8yOOgAAAKwfyjCgJMYYeZ6nFy9eKI7jWcEBGGNuVGTlea4wDLW3t6c0TWcL5zl2thjSNNXW1tZalmGO42hzc1PNZlO2bcsYI8uyZhcd8HsUAAAAZaIMA0rieZ7iONZ4PC47ytwYY7S7u6t6vS7btpWmqc7Ozj5bBkynmMIwXKlfg3m4vLzUxsaGkiT5ZmmQ5zm/fgsqTVNVq1W12231+/2y49ybVqulw8NDpWmqLMtmE2AUYAAAAFgUlGFACTzPUxAEK3fT3NbWllqtltI0VZIksixLR0dHGo/HGo/HCoJAQRBoa2tLW1tbyrJMtm1rPB7r5cuXZcefqVar8n1f4/H4Xif2PM9Tq9XSxsaGoiiiPFgBURRpf39fo9FobS4wODg44JguAAAAFhplGFAC27Z1enq6csujbdtWURSzJ/15nitNU3mep0qlItu2ZVnW7HjftOyZHqVahLKg2+3Ojh3u7+9/dkH9XdnY2NDW1pYmk8lC/Frgx+V5rizLdHh4qJcvX6pSqcj3fUnvi7IgCEpOOF+e5934mC8AAABQFsowoAR5nsv3/ZUrw4bDoTqdziff/+GibGPMJxNPWZbNpuXumjFG0uePbHmep729vdlUS5qms1sdz87O7jxbv99Xp9OhCFsxcRyrUqno3//935Wm6awompbHFxcXurq6WolJwHa7zWJ8AAAALDzKMKAERVHI930Nh8Oyo8xFt9tVt9tVpVL5ZsH3uSf8eZ6r3W7PvQzzPE87OzuS3hdulmWp1WrJsizFcazT01MNBoPZ2/7000+K43hWVkwn2Kb7u3q93lzz/V21WqUIW1FRFCmKok++37IsbW5uqtVq6enTpyUkuznHcXR8fKxaraYwDHV6evrRPkDP87S1tbVy024AAABYPZRhQEmWYQqkUqkoy7LZ3qxqtarj42NNJhO9efNG3W5Xtm1rc3NTURR99yL3JEnU7XbV6/U+Wxh8r52dHdVqtY+ObE1vsrNtW4eHh0qSRGEY6uHDh0qS5JOplqIoZjc2VqtVnZ+f39kesXq9vhS/LzA/eZ4riiLVarXZhRKLyLZtPXr0SEVRaDQayXEcHR0dKQgCXV5eqigKHR0dKY5jfg8DAABg4ZnBYMCjVuAeGWNUrVb1xx9/3Oty9tswxuj4+FitVkvX19eybVvS+2OQW1tbkiTXdWe3HX549Ot72batSqWiyWSii4uLz95AeVuPHj2SMeaL01a2bc9u9bRt+6tTbcYYua4rx3H0v//3//7s20z3oU0/dlEUN/518TxPP//886ysw3pxHEdFUejJkydlR/mEMUY///yzJH3yNctxHNm2LWOM0jTliCQAAACWApNhwD2zbVtBECxsESZJjUZD1WpVQRCo2WwqSRLZtq16va44jpUkydwnQLIs03g8luM4Ojw8lDFGQRAoyzLlea7RaDQ70vh3xhh1u135vq+3b9/Ovq9SqXz1yFaWZYqi6JtFmKTZxQBf+jlblqV//vOfiqJIeZ6rWq2qKApNJhNJ74/JXV9ff3byx7IsnZycMFWzxtI0VaVS0cbGhq6ursqO85GdnR1ZlvXZqU0KMAAAACwjyjDgnhlj5noU8C5sbm4qy7KPnuhOC7HplNVdlTbTz2mMkeM4chxHxhi1Wi0ZY9Tv9z95n8PDQ9XrdVmWpevr61mJl+f5N3PmeX7j6a3pxQfTI50fqtfrs9y2bWs8Hs9+DtL7GzOnRy4/ZNu2Hjx4MJuww/qK41i7u7saj8cL9TWi2+0uVB4AAADgR1GGAffMdd2Fm/z4O8/zPlvM3Ody97+XQ1mWaX9/X6PRaJajXq/rwYMHs0X3ruuq2WwqCALt7OzMvVwqikJBEGhvb0/GGI3HY6Vpqm63O5sE+3Dib/pz8DxPg8FAp6enkt4XovV6XZ1OR61WS3Ecr9zNori9PM8Vx7GOj4/1xx9/lB1H0vu9gZJ++Bg0AAAAsEgow4B7ZIyRpIWfsuj1eup0Ogt1s2Ge58qyTCcnJ+r1ekrTVHt7e4rjeFZ6ZVmmzc1NNRqNLx7r+lHT6a6trS3t7u7OdiUZY7549NWyLA0GA+3t7anVaslxHGVZpizLNJlMOBqJmelxyc9NH5ahVqst1NcBAAAAYB4ow4A7Ztu2LMuS67oyxuj6+rrsSJLeF3O1Wu2jvVYPHjxQtVq9syLpR8VxLMdxtLm5KcuyPpkem97Md9dHUaef56amxd30Zs5F/LXF4ojjWHt7exqPx6VPDHY6HabCAAAAsHIow4A7YlmWfN9XkiQKw1AvXryQbdufXaBehgcPHqhSqcgYozAM9e7dO9Xr9YW/zfBbRx8XcYqFJeO4jTzPlSSJjo+P9eTJk9L+PG5sbMjzvK9eQgEAAAAsIzMYDBb3WS+wxHzf18XFxcLuB/v1118Vx/Hs5sPpsvmyJ1EAvOf7vuI41suXL++05N3a2lKj0dBwOFS/31dRFNrd3VW73V74chwAAAD4HpRhwB35+9L0RbO9vT27JW56AyLTS8BicV1Xruvq+vpa7969m2sxZdu2Tk5O5DiO0jSdHeeW3t8eSzEOAACAVUUZBtwRY4yq1arOzs50eXlZdpxPeJ6nn3/+ebYvDMBiMsbI8zxlWTa3Y5P1el1HR0ezPXYAAADAOmFnGHBHiqJQEATa3t6W7/t68+ZN2ZE+srm5ySQYsASKolAURapUKmq1Wur3+9/1cVzXVaPRULfble/7iqJoIXfsAQAAAHeNMgy4Q9NCrNVqaTgcajgclh1J0vupsE6nw2JsYIlkWaZ6vX6rMsyyLHW7XW1sbMyOQ+Z5zkQoAAAA1hplGHAP4jjW/v7+wpRhGxsbSpKExdjAEsnzXJVK5ZtvZ4xRp9PRxsaGfN+f3WbKDjAAAADgPcow4B4URSHHcWRZlvI8LzuO2u02T4yBJZNlmWq1mjzP++Kf32azqcPDQ+V5rjRNNR6P7zklAAAAsPgow4A7NF18bdu2Xrx4sRBFmPT+6BRTYcDySZJEGxsbevfu3Uff77quDg4OVK1WFccxu8AAAACAr6AMA+6I67ryPE+Xl5c6Pz8vvQg7OTmR67pK01SWZckYQyEGLJksy7S1taVGo/HR97uuqyRJ2AMIAAAA3ABlGHAHHMeRMUa//fbbQtzY2Gq1VKvVFIahjDEaj8cUYcASyvP8s0cf0zTlzzQAAABwQ5RhwB3wPE9//vnnQhRh9Xpdh4eHCoKg9Ok0AD+OP8cAAADAj7HKDgCsGsdxFMfxQi2oL4qCJ9AAAAAAAIjJMOC7TG+GtG1bRVHMdnBJ75fTP3nypOSE/yWKolk2AAAAAADWHWUYcEuVSkVxHKvX62k8HssYoyzLlGWZ/v3f/12SNJlMSk75X/b29hbiuCYAAAAAAIuAMgy4Jdu29eLFC2VZ9smPvXv3TsPh8F7zGGNkjPnkGKTjONrd3VWj0eCGOQAAAAAA/kIZBtzS9Fjk58qwi4uLO/3cxhg1Go3ZEc2NjQ35vq+iKJSmqZ4/f65ms6lKpaJms6k0TSnCAAAAAAD4AGUYcAvGGBVFoSRJ7vXzuq6r7e1ttdttZVmmoigkSVmWaTQazUqyX375RXEcK89zhWHI0nwAAAAAAP6GMgy4Bdd1dX19fa+fs9ls6ujoSEmSKAiCWRH2Idu2Jb3fVfa5iTUAAAAAAPAeZRhwQ5ZlyXEcnZ+f3+vnPTw8/OaUV5qmGo/HTIIBAAAAAPANlGHADdXrdUnvp8PmMX1VqVRUq9WUZZkGg8FnJ76MMbJt+0YlF0UYAAAAAADfRhkG3NB0V9fm5qZev3793R/Htm0dHR2pVqspTVMZY7S3t6fz83NFUaTDw0MZY3R1daUoijj2CAAAAADAHFGGATc0mUxUqVR+eGfY8fGxXNfVZDKZfZ9lWdra2pJt24qiaFa6OY7z0dsBAAAAAIAfQxkG3EJRFNra2lKapoqi6Nbv7/u+qtXqJwVXnueffLzprZBMhgEAAAAAMD9mMBh8uqgIwGcZY+S6rmzb1rt37zQYDG61q+vx48cqikJpmt5hSgAAAAAA8CWUYcB3sG1bjuPIsiz9+eefSpLkm29/fHws3/cVhuE9pQQAAAAAAH9nlR0AWEZZls2W27darW++fafToQgDAAAAAGABUIYBP6AoCrmue6O3u81xSgAAAAAAcDcow4AfkOe56vX6V9/GcRxtb29ThgEAAAAAsAAow4AfkGWZfN+X43z5Ytb9/X1lWcbSfAAAAAAAFsCXn8EDuJEkSfT48WPFcayLiwuFYShjjKIokud5ajabGo/HZccEAAAAAADiNklgLowxH90wKb0vyRzHUZIkTIUBAAAAALAgKMOAO2LbNovzAQAAAABYMByTBO5IlmVlRwAAAAAAAH/DAn0AAAAAAACsDcowAAAAAAAArA3KMAAAAAAAAKwNyjAAAAAAAACsDcowAAAAAAAArA3KMAAAAAAAAKwNyjAAAAAAAACsDcowAAAAAAAArA3KMAAAAAAAAKwNyjAAAAAAAACsDcowAAAAAAAArA3KMAAAAAAAAKwNyjAAAAAAAACsDcowAAAAAAAArA3KMAAAAAAAAKwNyjAAAAAAAACsDcowAAAAAAAArA3KMAAAAADA/9+OHQgAAAAACPK3HuTCCGBDhgEAAACwIcMAAAAA2JBhAAAAAGzIMAAAAAA2ZBgAAAAAGzIMAAAAgA0ZBgAAAMCGDAMAAABgQ4YBAAAAsCHDAAAAANiQYQAAAABsyDAAAAAANmQYAAAAABsyDAAAAIANGQYAAADAhgwDAAAAYEOGAQAAALAhwwAAAADYkGEAAAAAbMgwAAAAADZkGAAAAAAbMgwAAACADRkGAAAAwIYMAwAAAGBDhgEAAACwIcMAAAAA2JBhAAAAAGzIMAAAAAA2ZBgAAAAAGzIMAAAAgA0ZBgAAAMCGDAMAAABgQ4YBAAAAsCHDAAAAANiQYQAAAABsyDAAAAAANmQYAAAAABsyDAAAAIANGQYAAADAhgwDAAAAYEOGAQAAALAhwwAAAADYkGEAAAAAbMgwAAAAADZkGAAAAAAbMgwAAACADRkGAAAAwIYMAwAAAGBDhgEAAACwIcMAAAAA2JBhAAAAAGzIMAAAAAA2ZBgAAAAAGzIMAAAAgA0ZBgAAAMCGDAMAAABgQ4YBAAAAsCHDAAAAANiQYQAAAABsyDAAAAAANmQYAAAAABsyDAAAAIANGQYAAADAhgwDAAAAYEOGAQAAALAhwwAAAADYkGEAAAAAbMgwAAAAADZkGAAAAAAbMgwAAACADRkGAAAAwEZvW7U5h/xBDQAAAABJRU5ErkJggg=="/>
          <p:cNvSpPr>
            <a:spLocks noChangeAspect="1" noChangeArrowheads="1"/>
          </p:cNvSpPr>
          <p:nvPr/>
        </p:nvSpPr>
        <p:spPr bwMode="auto">
          <a:xfrm>
            <a:off x="72158" y="-64517"/>
            <a:ext cx="288925" cy="288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>
            <a:off x="429802" y="2160340"/>
            <a:ext cx="1109162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4" descr="C:\Users\Ricardo\Documents\R-Projetos\Exploratory-Data-Analysis-Bancarization\img\buffer_bgcinza.png"/>
          <p:cNvPicPr>
            <a:picLocks noChangeAspect="1" noChangeArrowheads="1"/>
          </p:cNvPicPr>
          <p:nvPr/>
        </p:nvPicPr>
        <p:blipFill>
          <a:blip r:embed="rId4" cstate="print"/>
          <a:srcRect l="25851" t="27132" r="46862" b="56414"/>
          <a:stretch>
            <a:fillRect/>
          </a:stretch>
        </p:blipFill>
        <p:spPr bwMode="auto">
          <a:xfrm>
            <a:off x="8773717" y="8569052"/>
            <a:ext cx="2592288" cy="2387634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schemeClr val="tx1">
                <a:alpha val="60000"/>
              </a:schemeClr>
            </a:outerShdw>
          </a:effectLst>
        </p:spPr>
      </p:pic>
      <p:cxnSp>
        <p:nvCxnSpPr>
          <p:cNvPr id="23" name="Conector reto 22"/>
          <p:cNvCxnSpPr>
            <a:stCxn id="24" idx="5"/>
          </p:cNvCxnSpPr>
          <p:nvPr/>
        </p:nvCxnSpPr>
        <p:spPr>
          <a:xfrm>
            <a:off x="3208010" y="6243705"/>
            <a:ext cx="2181331" cy="203731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3085085" y="612078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400751" y="8569052"/>
            <a:ext cx="3178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A partir dos dados de população maior de 19 anos,  elaboraram-se 10 simulações do posicionamento de 69,2% dos indivíduos por distrito, a fim de verificar o percentual de posicionamentos dentro dos 500m do raio de atendimento de uma agência bancária. Na imagem ilustrativa ao lado</a:t>
            </a:r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 5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, observam-se as agências representadas pelos pontos azuis, os indivíduos pelos pontos vermelhos 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5400750" y="11049843"/>
            <a:ext cx="58725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e o buffer  (raio), representado pela área em cinza escuro ao redor das agências. Dado a população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bancarizada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total de cada distrito, calculou-se o percentual posicionados dentro do raio de influência de uma agência, para cada simulação. Ao final calculou-se a média dos percentuais para as 10 simulações, chegando-se assim ao indicador de presença bancária. Portanto, quanto mais próximo do 1, maior é a presença bancária no distrito, e quanto mais próximo do 0, menor.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768902" y="2448372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Segundo dados da Fundação SEADE, a população maior de 19 anos do município de São Paulo é ≅ 8,9 milhões de pessoas . </a:t>
            </a: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¹</a:t>
            </a:r>
            <a:endParaRPr lang="pt-BR" sz="1200" b="1" dirty="0">
              <a:solidFill>
                <a:srgbClr val="0070C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5472758" y="2448372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5400750" y="2592388"/>
            <a:ext cx="108012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</a:rPr>
              <a:t>8,9M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768902" y="3746579"/>
            <a:ext cx="4536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De acordo com o Banco Central, o Índice de Inclusão Financeira </a:t>
            </a:r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²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(IIC) do estado de São Paulo em 2020 foi de 69,2.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5472758" y="3672508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5400750" y="3818265"/>
            <a:ext cx="100811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</a:rPr>
              <a:t>69,2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cxnSp>
        <p:nvCxnSpPr>
          <p:cNvPr id="33" name="Conector reto 32"/>
          <p:cNvCxnSpPr/>
          <p:nvPr/>
        </p:nvCxnSpPr>
        <p:spPr>
          <a:xfrm>
            <a:off x="5389341" y="13068710"/>
            <a:ext cx="15841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5389341" y="13212726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¹  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https://repositorio.seade.gov.br/dataset/populacao-do-municipio-de-sao-paulo-por-sexo-e-idade/resource/6cb650c1-5286-4f50-b800-0b577ec9ecef</a:t>
            </a:r>
            <a:endParaRPr lang="pt-BR" sz="800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pt-BR" sz="12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²  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https://www.bcb.gov.br/content/cidadaniafinanceira/documentos_cidadania/RIF/Relatorio_de_Cidadania_Financeira_2021.pdf</a:t>
            </a:r>
          </a:p>
          <a:p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3</a:t>
            </a:r>
            <a:r>
              <a:rPr lang="pt-BR" sz="14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  </a:t>
            </a:r>
            <a:r>
              <a:rPr lang="pt-BR" sz="700" dirty="0" smtClean="0">
                <a:latin typeface="Roboto Light" pitchFamily="2" charset="0"/>
                <a:ea typeface="Roboto Light" pitchFamily="2" charset="0"/>
              </a:rPr>
              <a:t>https://dadosabertos.bcb.gov.br/dataset/agencias</a:t>
            </a:r>
          </a:p>
          <a:p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4</a:t>
            </a:r>
            <a:r>
              <a:rPr lang="pt-BR" sz="14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  </a:t>
            </a:r>
            <a:r>
              <a:rPr lang="pt-BR" sz="600" dirty="0" smtClean="0">
                <a:latin typeface="Roboto Light" pitchFamily="2" charset="0"/>
                <a:ea typeface="Roboto Light" pitchFamily="2" charset="0"/>
              </a:rPr>
              <a:t>https://www.linkedin.com/posts/ricardobreis_geocoding-activity-6892601517078392832-nVu6?utm_source=linkedin_share&amp;utm_medium=member_desktop_web</a:t>
            </a:r>
            <a:endParaRPr lang="pt-BR" sz="700" dirty="0" smtClean="0">
              <a:latin typeface="Roboto Light" pitchFamily="2" charset="0"/>
              <a:ea typeface="Roboto Light" pitchFamily="2" charset="0"/>
            </a:endParaRPr>
          </a:p>
          <a:p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5</a:t>
            </a:r>
            <a:r>
              <a:rPr lang="pt-BR" sz="1400" b="1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  </a:t>
            </a:r>
            <a:r>
              <a:rPr lang="pt-BR" sz="600" dirty="0" smtClean="0">
                <a:latin typeface="Roboto Light" pitchFamily="2" charset="0"/>
                <a:ea typeface="Roboto Light" pitchFamily="2" charset="0"/>
              </a:rPr>
              <a:t>https://www.linkedin.com/posts/ricardobreis_buffer-analysis-activity-6932446627647361024-J5Xb?utm_source=linkedin_share&amp;utm_medium=member_desktop_web</a:t>
            </a:r>
            <a:endParaRPr lang="pt-BR" sz="7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50000"/>
              </a:lnSpc>
            </a:pPr>
            <a:endParaRPr lang="pt-BR" sz="8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50000"/>
              </a:lnSpc>
            </a:pPr>
            <a:endParaRPr lang="pt-BR" sz="8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289182" y="5112990"/>
            <a:ext cx="23042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Segundo dados do BC, existem 2.121 agências bancárias no município de São Paulo.</a:t>
            </a:r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3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Com os dados de endereço, realizou-se um processo de </a:t>
            </a:r>
            <a:r>
              <a:rPr lang="pt-BR" sz="1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Geocoding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, onde o endereço na forma textual é convertido em uma posição  geográfica, neste caso, latitude e longitude. </a:t>
            </a:r>
            <a:r>
              <a:rPr lang="pt-BR" sz="1200" b="1" baseline="30000" dirty="0" smtClean="0">
                <a:solidFill>
                  <a:srgbClr val="0070C0"/>
                </a:solidFill>
                <a:latin typeface="Roboto Light" pitchFamily="2" charset="0"/>
                <a:ea typeface="Roboto Light" pitchFamily="2" charset="0"/>
              </a:rPr>
              <a:t>4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endParaRPr lang="pt-BR" sz="1200" i="1" dirty="0">
              <a:solidFill>
                <a:schemeClr val="tx1">
                  <a:lumMod val="85000"/>
                  <a:lumOff val="1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7993038" y="5112990"/>
            <a:ext cx="864096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7921030" y="5258747"/>
            <a:ext cx="100811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Medium" pitchFamily="2" charset="0"/>
                <a:ea typeface="Roboto Medium" pitchFamily="2" charset="0"/>
              </a:rPr>
              <a:t>2.121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16174" y="14474030"/>
            <a:ext cx="1541882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Black" pitchFamily="2" charset="0"/>
                <a:ea typeface="Roboto Black" pitchFamily="2" charset="0"/>
              </a:rPr>
              <a:t>Nº 04 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| 01.05.22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800350" y="14474030"/>
            <a:ext cx="1222885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Ricardo </a:t>
            </a:r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Reis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1728342" y="14618046"/>
            <a:ext cx="72008" cy="72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hlinkClick r:id="rId5"/>
          </p:cNvPr>
          <p:cNvSpPr/>
          <p:nvPr/>
        </p:nvSpPr>
        <p:spPr>
          <a:xfrm>
            <a:off x="3162247" y="14474030"/>
            <a:ext cx="942359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LinkedIn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025737" y="14618046"/>
            <a:ext cx="72008" cy="72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3240510" y="14546038"/>
            <a:ext cx="792088" cy="288032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hlinkClick r:id="rId6"/>
          </p:cNvPr>
          <p:cNvSpPr/>
          <p:nvPr/>
        </p:nvSpPr>
        <p:spPr>
          <a:xfrm>
            <a:off x="4098351" y="14474030"/>
            <a:ext cx="844576" cy="402890"/>
          </a:xfrm>
          <a:prstGeom prst="rect">
            <a:avLst/>
          </a:prstGeom>
        </p:spPr>
        <p:txBody>
          <a:bodyPr wrap="none" lIns="185635" tIns="92817" rIns="185635" bIns="92817">
            <a:spAutoFit/>
          </a:bodyPr>
          <a:lstStyle/>
          <a:p>
            <a:r>
              <a:rPr lang="pt-B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GitHub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4176614" y="14546038"/>
            <a:ext cx="648072" cy="288032"/>
          </a:xfrm>
          <a:prstGeom prst="round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311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</dc:creator>
  <cp:lastModifiedBy>Ricardo</cp:lastModifiedBy>
  <cp:revision>6</cp:revision>
  <dcterms:created xsi:type="dcterms:W3CDTF">2022-05-31T17:19:45Z</dcterms:created>
  <dcterms:modified xsi:type="dcterms:W3CDTF">2022-06-01T00:08:15Z</dcterms:modified>
</cp:coreProperties>
</file>