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859588" cy="9145588"/>
  <p:notesSz cx="6858000" cy="9144000"/>
  <p:defaultTextStyle>
    <a:defPPr>
      <a:defRPr lang="pt-BR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0B4"/>
    <a:srgbClr val="0116E1"/>
    <a:srgbClr val="E3C062"/>
    <a:srgbClr val="1BC062"/>
    <a:srgbClr val="2BC8E7"/>
    <a:srgbClr val="333332"/>
    <a:srgbClr val="191A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>
        <p:scale>
          <a:sx n="150" d="100"/>
          <a:sy n="150" d="100"/>
        </p:scale>
        <p:origin x="-156" y="-12"/>
      </p:cViewPr>
      <p:guideLst>
        <p:guide orient="horz" pos="2881"/>
        <p:guide pos="21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6BCE-9BBC-4F24-93FD-BBB339ED498A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B9980-F8D3-4C95-AB75-A5B2EAF6AF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9980-F8D3-4C95-AB75-A5B2EAF6AF2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473" y="2841062"/>
            <a:ext cx="5830650" cy="1960374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941" y="5182500"/>
            <a:ext cx="4801713" cy="23372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3201" y="366252"/>
            <a:ext cx="1543408" cy="78033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79" y="366252"/>
            <a:ext cx="4515895" cy="78033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861" y="5876889"/>
            <a:ext cx="5830650" cy="1816416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861" y="3876293"/>
            <a:ext cx="5830650" cy="20005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84" y="2133975"/>
            <a:ext cx="3029651" cy="603566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961" y="2133975"/>
            <a:ext cx="3029651" cy="6035665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79" y="2047175"/>
            <a:ext cx="3030843" cy="853165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79" y="2900338"/>
            <a:ext cx="3030843" cy="5269298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4584" y="2047175"/>
            <a:ext cx="3032032" cy="853165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4584" y="2900338"/>
            <a:ext cx="3032032" cy="5269298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84" y="364138"/>
            <a:ext cx="2256758" cy="154966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911" y="364134"/>
            <a:ext cx="3834701" cy="7805506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84" y="1913800"/>
            <a:ext cx="2256758" cy="625583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527" y="6401915"/>
            <a:ext cx="4115753" cy="755782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527" y="817177"/>
            <a:ext cx="4115753" cy="5487353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527" y="7157701"/>
            <a:ext cx="4115753" cy="107333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83" y="366247"/>
            <a:ext cx="6173630" cy="1524265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83" y="2133975"/>
            <a:ext cx="6173630" cy="603566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80" y="8476609"/>
            <a:ext cx="1600571" cy="486917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54D-AA56-4B1F-A1D8-6F343D2F9B01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696" y="8476609"/>
            <a:ext cx="2172203" cy="486917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6042" y="8476609"/>
            <a:ext cx="1600571" cy="486917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3892" t="3848" r="3481" b="3831"/>
          <a:stretch>
            <a:fillRect/>
          </a:stretch>
        </p:blipFill>
        <p:spPr bwMode="auto">
          <a:xfrm>
            <a:off x="621482" y="1332434"/>
            <a:ext cx="4752527" cy="72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ângulo 17"/>
          <p:cNvSpPr/>
          <p:nvPr/>
        </p:nvSpPr>
        <p:spPr>
          <a:xfrm>
            <a:off x="217487" y="545905"/>
            <a:ext cx="2026375" cy="426489"/>
          </a:xfrm>
          <a:prstGeom prst="rect">
            <a:avLst/>
          </a:prstGeom>
        </p:spPr>
        <p:txBody>
          <a:bodyPr wrap="none" lIns="117564" tIns="58782" rIns="117564" bIns="58782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Buffer </a:t>
            </a:r>
            <a:r>
              <a:rPr lang="pt-B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Analysis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24284" y="872760"/>
            <a:ext cx="3770443" cy="272600"/>
          </a:xfrm>
          <a:prstGeom prst="rect">
            <a:avLst/>
          </a:prstGeom>
        </p:spPr>
        <p:txBody>
          <a:bodyPr wrap="none" lIns="117564" tIns="58782" rIns="117564" bIns="58782">
            <a:spAutoFit/>
          </a:bodyPr>
          <a:lstStyle/>
          <a:p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Simulando uma População para Análise em Zona de Influência.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2" name="AutoShape 2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40036" y="-192649"/>
            <a:ext cx="274357" cy="406472"/>
          </a:xfrm>
          <a:prstGeom prst="rect">
            <a:avLst/>
          </a:prstGeom>
          <a:noFill/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AutoShape 4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40036" y="-192649"/>
            <a:ext cx="274357" cy="406472"/>
          </a:xfrm>
          <a:prstGeom prst="rect">
            <a:avLst/>
          </a:prstGeom>
          <a:noFill/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234597" y="334362"/>
            <a:ext cx="602909" cy="226434"/>
          </a:xfrm>
          <a:prstGeom prst="rect">
            <a:avLst/>
          </a:prstGeom>
          <a:ln>
            <a:noFill/>
          </a:ln>
        </p:spPr>
        <p:txBody>
          <a:bodyPr wrap="none" lIns="117564" tIns="58782" rIns="117564" bIns="58782">
            <a:spAutoFit/>
          </a:bodyPr>
          <a:lstStyle/>
          <a:p>
            <a:r>
              <a:rPr lang="pt-BR" sz="700" b="1" dirty="0" smtClean="0">
                <a:solidFill>
                  <a:srgbClr val="2070B4"/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pt-BR" sz="700" b="1" dirty="0" err="1" smtClean="0">
                <a:solidFill>
                  <a:srgbClr val="2070B4"/>
                </a:solidFill>
                <a:latin typeface="Roboto" pitchFamily="2" charset="0"/>
                <a:ea typeface="Roboto" pitchFamily="2" charset="0"/>
              </a:rPr>
              <a:t>DataViz</a:t>
            </a:r>
            <a:endParaRPr lang="pt-BR" sz="700" b="1" dirty="0">
              <a:solidFill>
                <a:srgbClr val="2070B4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307791" y="329303"/>
            <a:ext cx="457707" cy="219491"/>
          </a:xfrm>
          <a:prstGeom prst="roundRect">
            <a:avLst/>
          </a:prstGeom>
          <a:noFill/>
          <a:ln w="12700">
            <a:solidFill>
              <a:srgbClr val="207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320157" y="1207264"/>
            <a:ext cx="6127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325711" y="7382138"/>
            <a:ext cx="3213720" cy="214992"/>
          </a:xfrm>
          <a:prstGeom prst="rect">
            <a:avLst/>
          </a:prstGeom>
          <a:noFill/>
        </p:spPr>
        <p:txBody>
          <a:bodyPr wrap="square" lIns="117564" tIns="58782" rIns="117564" bIns="58782" rtlCol="0">
            <a:spAutoFit/>
          </a:bodyPr>
          <a:lstStyle/>
          <a:p>
            <a:r>
              <a:rPr lang="pt-BR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1.  </a:t>
            </a:r>
            <a:r>
              <a:rPr lang="pt-BR" sz="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https://dadosabertos.bcb.gov.br/dataset/agencias</a:t>
            </a:r>
            <a:endParaRPr lang="pt-BR" sz="600" u="sng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417169" y="7290683"/>
            <a:ext cx="1097519" cy="0"/>
          </a:xfrm>
          <a:prstGeom prst="line">
            <a:avLst/>
          </a:prstGeom>
          <a:ln w="63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5" idx="1"/>
          </p:cNvCxnSpPr>
          <p:nvPr/>
        </p:nvCxnSpPr>
        <p:spPr>
          <a:xfrm>
            <a:off x="2402611" y="4052269"/>
            <a:ext cx="1014562" cy="1197413"/>
          </a:xfrm>
          <a:prstGeom prst="line">
            <a:avLst/>
          </a:prstGeom>
          <a:ln w="9525">
            <a:solidFill>
              <a:srgbClr val="3333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3417169" y="5249678"/>
            <a:ext cx="2469417" cy="0"/>
          </a:xfrm>
          <a:prstGeom prst="line">
            <a:avLst/>
          </a:prstGeom>
          <a:ln w="9525">
            <a:solidFill>
              <a:srgbClr val="3333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 flipH="1" flipV="1">
            <a:off x="2353042" y="4002706"/>
            <a:ext cx="58070" cy="5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564" tIns="58782" rIns="117564" bIns="58782"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3325715" y="5309056"/>
            <a:ext cx="1117473" cy="241823"/>
          </a:xfrm>
          <a:prstGeom prst="rect">
            <a:avLst/>
          </a:prstGeom>
        </p:spPr>
        <p:txBody>
          <a:bodyPr wrap="none" lIns="117564" tIns="58782" rIns="117564" bIns="58782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Simulação e Buffer</a:t>
            </a:r>
            <a:endParaRPr lang="pt-BR" sz="800" b="1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3325713" y="5583414"/>
            <a:ext cx="2652337" cy="1555003"/>
          </a:xfrm>
          <a:prstGeom prst="rect">
            <a:avLst/>
          </a:prstGeom>
        </p:spPr>
        <p:txBody>
          <a:bodyPr wrap="square" lIns="117564" tIns="58782" rIns="117564" bIns="5878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À partir da localização das agências (pontos azuis), construiu-se uma zona de influência de 500m de raio (área contornada em cinza escuro ao redor dos pontos azuis), a fim de identificar indivíduos com mais proximidade das mesmas. Para isso realizou-se a simulação de uma população fictícia de 8.969 indivíduos (pontos vermelhos). Observam-se os pontos em vermelho mais forte (2.832) localizados dentro da zona das agências, enquanto os pontos em vermelho mais fraco (6.137) estão mais longe.</a:t>
            </a:r>
            <a:endParaRPr lang="pt-BR" sz="7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2" name="Grupo 69"/>
          <p:cNvGrpSpPr/>
          <p:nvPr/>
        </p:nvGrpSpPr>
        <p:grpSpPr>
          <a:xfrm>
            <a:off x="5167532" y="1408584"/>
            <a:ext cx="1280438" cy="585310"/>
            <a:chOff x="3780457" y="1584226"/>
            <a:chExt cx="1008112" cy="460851"/>
          </a:xfrm>
        </p:grpSpPr>
        <p:sp>
          <p:nvSpPr>
            <p:cNvPr id="63" name="Elipse 62"/>
            <p:cNvSpPr/>
            <p:nvPr/>
          </p:nvSpPr>
          <p:spPr>
            <a:xfrm>
              <a:off x="3895670" y="1872258"/>
              <a:ext cx="57606" cy="57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4032794" y="1666919"/>
              <a:ext cx="390233" cy="145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Agências</a:t>
              </a:r>
              <a:endPara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4027258" y="1814652"/>
              <a:ext cx="694393" cy="145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População Simulada</a:t>
              </a:r>
              <a:endPara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3780457" y="1584226"/>
              <a:ext cx="1008112" cy="460851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895670" y="1699439"/>
              <a:ext cx="57606" cy="57606"/>
            </a:xfrm>
            <a:prstGeom prst="ellipse">
              <a:avLst/>
            </a:prstGeom>
            <a:solidFill>
              <a:srgbClr val="011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Retângulo 24"/>
          <p:cNvSpPr/>
          <p:nvPr/>
        </p:nvSpPr>
        <p:spPr>
          <a:xfrm>
            <a:off x="0" y="8749259"/>
            <a:ext cx="6859588" cy="396334"/>
          </a:xfrm>
          <a:prstGeom prst="rect">
            <a:avLst/>
          </a:prstGeom>
          <a:solidFill>
            <a:srgbClr val="20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89434" y="8805920"/>
            <a:ext cx="1119076" cy="272600"/>
          </a:xfrm>
          <a:prstGeom prst="rect">
            <a:avLst/>
          </a:prstGeom>
        </p:spPr>
        <p:txBody>
          <a:bodyPr wrap="none" lIns="117564" tIns="58782" rIns="117564" bIns="58782">
            <a:spAutoFit/>
          </a:bodyPr>
          <a:lstStyle/>
          <a:p>
            <a:r>
              <a:rPr lang="pt-BR" sz="1000" b="1" dirty="0" smtClean="0">
                <a:solidFill>
                  <a:schemeClr val="bg1"/>
                </a:solidFill>
                <a:ea typeface="Roboto Light" pitchFamily="2" charset="0"/>
              </a:rPr>
              <a:t>Nº 03 | </a:t>
            </a:r>
            <a:r>
              <a:rPr lang="pt-BR" sz="1000" b="1" dirty="0" smtClean="0">
                <a:solidFill>
                  <a:schemeClr val="bg1"/>
                </a:solidFill>
                <a:ea typeface="Roboto Light" pitchFamily="2" charset="0"/>
              </a:rPr>
              <a:t>17.05.22</a:t>
            </a:r>
            <a:endParaRPr lang="pt-BR" sz="1000" b="1" dirty="0">
              <a:solidFill>
                <a:schemeClr val="bg1"/>
              </a:solidFill>
              <a:ea typeface="Roboto Light" pitchFamily="2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681049" y="8805920"/>
            <a:ext cx="917097" cy="272600"/>
          </a:xfrm>
          <a:prstGeom prst="rect">
            <a:avLst/>
          </a:prstGeom>
        </p:spPr>
        <p:txBody>
          <a:bodyPr wrap="none" lIns="117564" tIns="58782" rIns="117564" bIns="58782">
            <a:spAutoFit/>
          </a:bodyPr>
          <a:lstStyle/>
          <a:p>
            <a:pPr algn="r"/>
            <a:r>
              <a:rPr lang="pt-BR" sz="1000" b="1" dirty="0" smtClean="0">
                <a:solidFill>
                  <a:schemeClr val="bg1"/>
                </a:solidFill>
                <a:ea typeface="Roboto Light" pitchFamily="2" charset="0"/>
              </a:rPr>
              <a:t>Ricardo  Reis</a:t>
            </a:r>
            <a:endParaRPr lang="pt-BR" sz="1000" b="1" dirty="0">
              <a:solidFill>
                <a:schemeClr val="bg1"/>
              </a:solidFill>
              <a:ea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121</Words>
  <Application>Microsoft Office PowerPoint</Application>
  <PresentationFormat>Personalizar</PresentationFormat>
  <Paragraphs>11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35</cp:revision>
  <dcterms:created xsi:type="dcterms:W3CDTF">2020-09-12T23:05:55Z</dcterms:created>
  <dcterms:modified xsi:type="dcterms:W3CDTF">2022-05-17T21:34:09Z</dcterms:modified>
</cp:coreProperties>
</file>