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354D-AA56-4B1F-A1D8-6F343D2F9B0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B0A4-5022-408F-A962-BC1E80E477A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79512" y="1412776"/>
            <a:ext cx="8712968" cy="3888432"/>
            <a:chOff x="179512" y="548680"/>
            <a:chExt cx="8712968" cy="38884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548680"/>
              <a:ext cx="1233580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2" name="Grupo 21"/>
            <p:cNvGrpSpPr/>
            <p:nvPr/>
          </p:nvGrpSpPr>
          <p:grpSpPr>
            <a:xfrm>
              <a:off x="1547664" y="631721"/>
              <a:ext cx="7344816" cy="3805391"/>
              <a:chOff x="1547664" y="620688"/>
              <a:chExt cx="7596336" cy="3949407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97821" y="620688"/>
                <a:ext cx="7055230" cy="3557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CaixaDeTexto 5"/>
              <p:cNvSpPr txBox="1"/>
              <p:nvPr/>
            </p:nvSpPr>
            <p:spPr>
              <a:xfrm rot="16200000">
                <a:off x="1456546" y="3469832"/>
                <a:ext cx="451383" cy="26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 smtClean="0"/>
                  <a:t>Azul</a:t>
                </a:r>
                <a:endParaRPr lang="pt-BR" sz="1200" b="1" dirty="0"/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 rot="16200000">
                <a:off x="1483719" y="2099005"/>
                <a:ext cx="397039" cy="26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 smtClean="0"/>
                  <a:t>Gol</a:t>
                </a:r>
                <a:endParaRPr lang="pt-BR" sz="1200" b="1" dirty="0"/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 rot="16200000">
                <a:off x="1399337" y="826070"/>
                <a:ext cx="565804" cy="26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 smtClean="0"/>
                  <a:t>Latam</a:t>
                </a:r>
                <a:endParaRPr lang="pt-BR" sz="1200" b="1" dirty="0"/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2149958" y="4298056"/>
                <a:ext cx="377243" cy="27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/>
                  <a:t>Jan</a:t>
                </a:r>
                <a:endParaRPr lang="pt-BR" sz="1200" dirty="0"/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3189931" y="4298056"/>
                <a:ext cx="386775" cy="27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/>
                  <a:t>Fev</a:t>
                </a:r>
                <a:endParaRPr lang="pt-BR" sz="1200" dirty="0"/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4211960" y="4298056"/>
                <a:ext cx="430201" cy="27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/>
                  <a:t>Mar</a:t>
                </a:r>
                <a:endParaRPr lang="pt-BR" sz="1200" dirty="0"/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292080" y="4298056"/>
                <a:ext cx="395934" cy="27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/>
                  <a:t>Abr</a:t>
                </a:r>
                <a:endParaRPr lang="pt-BR" sz="1200" dirty="0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6372200" y="4298056"/>
                <a:ext cx="413066" cy="27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/>
                  <a:t>Mai</a:t>
                </a:r>
                <a:endParaRPr lang="pt-BR" sz="1200" dirty="0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7428886" y="4298056"/>
                <a:ext cx="383474" cy="27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/>
                  <a:t>Jun</a:t>
                </a:r>
                <a:endParaRPr lang="pt-BR" sz="1200" dirty="0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8532440" y="4298056"/>
                <a:ext cx="339862" cy="27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/>
                  <a:t>Jul</a:t>
                </a:r>
                <a:endParaRPr lang="pt-BR" sz="1200" dirty="0"/>
              </a:p>
            </p:txBody>
          </p:sp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8184" y="620688"/>
                <a:ext cx="7305816" cy="35668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24" name="CaixaDeTexto 23"/>
          <p:cNvSpPr txBox="1"/>
          <p:nvPr/>
        </p:nvSpPr>
        <p:spPr>
          <a:xfrm>
            <a:off x="143953" y="6392361"/>
            <a:ext cx="6012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u="sng" dirty="0" smtClean="0">
                <a:solidFill>
                  <a:srgbClr val="0070C0"/>
                </a:solidFill>
              </a:rPr>
              <a:t>https://www.anac.gov.br/assuntos/dados-e-estatisticas/dados-estatisticos/dados-estatisticos </a:t>
            </a:r>
            <a:endParaRPr lang="pt-BR" sz="1200" i="1" u="sng" dirty="0">
              <a:solidFill>
                <a:srgbClr val="0070C0"/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251520" y="6093296"/>
            <a:ext cx="2160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43953" y="6165304"/>
            <a:ext cx="124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/>
              <a:t>Fonte de dados:</a:t>
            </a:r>
            <a:endParaRPr lang="pt-BR" sz="1200" b="1" dirty="0"/>
          </a:p>
        </p:txBody>
      </p:sp>
      <p:sp>
        <p:nvSpPr>
          <p:cNvPr id="28" name="Retângulo 27"/>
          <p:cNvSpPr/>
          <p:nvPr/>
        </p:nvSpPr>
        <p:spPr>
          <a:xfrm>
            <a:off x="7668344" y="5517232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1000" dirty="0" smtClean="0"/>
              <a:t>Elaborado pelo autor.</a:t>
            </a:r>
            <a:endParaRPr lang="pt-BR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</Words>
  <Application>Microsoft Office PowerPoint</Application>
  <PresentationFormat>Apresentação na tela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1</cp:revision>
  <dcterms:created xsi:type="dcterms:W3CDTF">2020-09-12T23:05:55Z</dcterms:created>
  <dcterms:modified xsi:type="dcterms:W3CDTF">2020-09-12T23:47:21Z</dcterms:modified>
</cp:coreProperties>
</file>