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83392" y="6453336"/>
            <a:ext cx="558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u="sng" dirty="0" smtClean="0">
                <a:solidFill>
                  <a:srgbClr val="0070C0"/>
                </a:solidFill>
              </a:rPr>
              <a:t>https://</a:t>
            </a:r>
            <a:r>
              <a:rPr lang="pt-BR" sz="1000" i="1" u="sng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</a:rPr>
              <a:t>www.anac.gov.br/assuntos/dados-e-estatisticas/dados-estatisticos/dados-estatisticos</a:t>
            </a:r>
            <a:r>
              <a:rPr lang="pt-BR" sz="1000" i="1" u="sng" dirty="0" smtClean="0">
                <a:solidFill>
                  <a:srgbClr val="0070C0"/>
                </a:solidFill>
              </a:rPr>
              <a:t> </a:t>
            </a:r>
            <a:endParaRPr lang="pt-BR" sz="1000" i="1" u="sng" dirty="0">
              <a:solidFill>
                <a:srgbClr val="0070C0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95536" y="6165304"/>
            <a:ext cx="216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00207" y="6237312"/>
            <a:ext cx="12474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Fonte de </a:t>
            </a:r>
            <a:r>
              <a:rPr lang="pt-B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dados:</a:t>
            </a:r>
            <a:endParaRPr lang="pt-BR" sz="10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703610" y="5737651"/>
            <a:ext cx="1277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Elaborado pelo autor.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1520" y="404664"/>
            <a:ext cx="556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Evolução de Decolagens em 2020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80236" y="836712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Thin" pitchFamily="2" charset="0"/>
                <a:ea typeface="Roboto Thin" pitchFamily="2" charset="0"/>
              </a:rPr>
              <a:t>Análise por Companhia Aérea, Mês e Estado.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251520" y="1772816"/>
            <a:ext cx="8640960" cy="3820819"/>
            <a:chOff x="251520" y="1844824"/>
            <a:chExt cx="8640960" cy="3820819"/>
          </a:xfrm>
        </p:grpSpPr>
        <p:grpSp>
          <p:nvGrpSpPr>
            <p:cNvPr id="22" name="Grupo 21"/>
            <p:cNvGrpSpPr/>
            <p:nvPr/>
          </p:nvGrpSpPr>
          <p:grpSpPr>
            <a:xfrm>
              <a:off x="1673922" y="1919327"/>
              <a:ext cx="7218558" cy="3746316"/>
              <a:chOff x="1552771" y="620688"/>
              <a:chExt cx="7591229" cy="3953442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897821" y="620688"/>
                <a:ext cx="7055230" cy="3557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CaixaDeTexto 5"/>
              <p:cNvSpPr txBox="1"/>
              <p:nvPr/>
            </p:nvSpPr>
            <p:spPr>
              <a:xfrm rot="16200000">
                <a:off x="1429170" y="3474940"/>
                <a:ext cx="506135" cy="25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eague Spartan" pitchFamily="50" charset="0"/>
                  </a:rPr>
                  <a:t>Azul</a:t>
                </a:r>
                <a:endParaRPr lang="pt-B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ague Spartan" pitchFamily="50" charset="0"/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 rot="16200000">
                <a:off x="1463850" y="2104113"/>
                <a:ext cx="436779" cy="25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eague Spartan" pitchFamily="50" charset="0"/>
                  </a:rPr>
                  <a:t>Gol</a:t>
                </a:r>
                <a:endParaRPr lang="pt-B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ague Spartan" pitchFamily="50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 rot="16200000">
                <a:off x="1359814" y="831178"/>
                <a:ext cx="644850" cy="25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eague Spartan" pitchFamily="50" charset="0"/>
                  </a:rPr>
                  <a:t>Latam</a:t>
                </a:r>
                <a:endParaRPr lang="pt-B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ague Spartan" pitchFamily="50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2149958" y="4298056"/>
                <a:ext cx="433577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Jan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3189931" y="4298056"/>
                <a:ext cx="423463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Fev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4211960" y="4298056"/>
                <a:ext cx="452122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Mar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292080" y="4298056"/>
                <a:ext cx="420091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Abr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6372200" y="4298056"/>
                <a:ext cx="435264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Mai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7428886" y="4298056"/>
                <a:ext cx="436949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Jun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8532440" y="4298056"/>
                <a:ext cx="386376" cy="27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 Light" pitchFamily="2" charset="0"/>
                    <a:ea typeface="Roboto Light" pitchFamily="2" charset="0"/>
                  </a:rPr>
                  <a:t>Jul</a:t>
                </a:r>
                <a:endParaRPr lang="pt-B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endParaRPr>
              </a:p>
            </p:txBody>
          </p: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38184" y="620688"/>
                <a:ext cx="7305816" cy="3566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Retângulo 32"/>
            <p:cNvSpPr/>
            <p:nvPr/>
          </p:nvSpPr>
          <p:spPr>
            <a:xfrm>
              <a:off x="251520" y="1844824"/>
              <a:ext cx="9428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ague Spartan" pitchFamily="50" charset="0"/>
                </a:rPr>
                <a:t>Decolagens</a:t>
              </a:r>
              <a:endPara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2046734"/>
              <a:ext cx="1266825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5</cp:revision>
  <dcterms:created xsi:type="dcterms:W3CDTF">2020-09-12T23:05:55Z</dcterms:created>
  <dcterms:modified xsi:type="dcterms:W3CDTF">2020-09-16T00:05:42Z</dcterms:modified>
</cp:coreProperties>
</file>