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6"/>
    <p:restoredTop sz="96327"/>
  </p:normalViewPr>
  <p:slideViewPr>
    <p:cSldViewPr snapToGrid="0">
      <p:cViewPr varScale="1">
        <p:scale>
          <a:sx n="183" d="100"/>
          <a:sy n="183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4E0DA-7CC7-684E-A06F-D43B92133287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70CE-D9C8-8747-82F2-B5F8EAF8F0E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4599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70CE-D9C8-8747-82F2-B5F8EAF8F0EB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2419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07E5-0A74-C3B7-2C2A-BB9645E33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87" y="818866"/>
            <a:ext cx="9290407" cy="2879071"/>
          </a:xfrm>
        </p:spPr>
        <p:txBody>
          <a:bodyPr/>
          <a:lstStyle/>
          <a:p>
            <a:r>
              <a:rPr lang="en-US" dirty="0" err="1"/>
              <a:t>ProAtividade</a:t>
            </a:r>
            <a:r>
              <a:rPr lang="en-US" dirty="0"/>
              <a:t>: </a:t>
            </a:r>
            <a:r>
              <a:rPr lang="en-US" sz="5400" dirty="0"/>
              <a:t>Organize </a:t>
            </a:r>
            <a:r>
              <a:rPr lang="en-US" sz="5400" dirty="0" err="1"/>
              <a:t>Suas</a:t>
            </a:r>
            <a:r>
              <a:rPr lang="en-US" sz="5400" dirty="0"/>
              <a:t> </a:t>
            </a:r>
            <a:r>
              <a:rPr lang="en-US" sz="5400" dirty="0" err="1"/>
              <a:t>Atividades</a:t>
            </a:r>
            <a:r>
              <a:rPr lang="en-US" sz="5400" dirty="0"/>
              <a:t> Com </a:t>
            </a:r>
            <a:r>
              <a:rPr lang="en-US" sz="5400" dirty="0" err="1"/>
              <a:t>Facilidade</a:t>
            </a:r>
            <a:endParaRPr lang="en-B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34CC6-9AF4-D2C4-F29C-BE169358C7BF}"/>
              </a:ext>
            </a:extLst>
          </p:cNvPr>
          <p:cNvSpPr txBox="1"/>
          <p:nvPr/>
        </p:nvSpPr>
        <p:spPr>
          <a:xfrm>
            <a:off x="1146411" y="3697936"/>
            <a:ext cx="852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SISTEMA DE GESTÃO DE ATIVIDADES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A6F39-8A8D-0A43-5B90-19C231930D98}"/>
              </a:ext>
            </a:extLst>
          </p:cNvPr>
          <p:cNvSpPr txBox="1"/>
          <p:nvPr/>
        </p:nvSpPr>
        <p:spPr>
          <a:xfrm>
            <a:off x="1146411" y="5120270"/>
            <a:ext cx="763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Pós-Graduação Lato Sensu em Arquitetura de Software Distribuído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21684-EFA4-86D0-09BC-7DA783409C36}"/>
              </a:ext>
            </a:extLst>
          </p:cNvPr>
          <p:cNvSpPr txBox="1"/>
          <p:nvPr/>
        </p:nvSpPr>
        <p:spPr>
          <a:xfrm>
            <a:off x="1146411" y="5489602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PONTIFÍCA UNIVERSIDADE CATÓLICA DE MINAS GERAIS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9A1D0-6F91-2849-1D3E-123FA27829DA}"/>
              </a:ext>
            </a:extLst>
          </p:cNvPr>
          <p:cNvSpPr txBox="1"/>
          <p:nvPr/>
        </p:nvSpPr>
        <p:spPr>
          <a:xfrm>
            <a:off x="1146411" y="612060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RICARDO FERRI CAPELI</a:t>
            </a:r>
          </a:p>
        </p:txBody>
      </p:sp>
    </p:spTree>
    <p:extLst>
      <p:ext uri="{BB962C8B-B14F-4D97-AF65-F5344CB8AC3E}">
        <p14:creationId xmlns:p14="http://schemas.microsoft.com/office/powerpoint/2010/main" val="38112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E224-393E-DEC8-09DC-0514CE6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Cadastro</a:t>
            </a:r>
            <a:r>
              <a:rPr lang="en-US" dirty="0"/>
              <a:t> e </a:t>
            </a:r>
            <a:r>
              <a:rPr lang="en-US" dirty="0" err="1"/>
              <a:t>Organização</a:t>
            </a:r>
            <a:r>
              <a:rPr lang="en-US" dirty="0"/>
              <a:t> de </a:t>
            </a:r>
            <a:r>
              <a:rPr lang="en-US" dirty="0" err="1"/>
              <a:t>Atividades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609B-28F2-B146-3DC8-9F12F4F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O </a:t>
            </a:r>
            <a:r>
              <a:rPr lang="en-US" dirty="0" err="1">
                <a:effectLst/>
              </a:rPr>
              <a:t>nosso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permite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você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cadastre</a:t>
            </a:r>
            <a:r>
              <a:rPr lang="en-US" dirty="0">
                <a:effectLst/>
              </a:rPr>
              <a:t> e organize </a:t>
            </a:r>
            <a:r>
              <a:rPr lang="en-US" dirty="0" err="1">
                <a:effectLst/>
              </a:rPr>
              <a:t>suas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atividades</a:t>
            </a:r>
            <a:r>
              <a:rPr lang="en-US" dirty="0">
                <a:effectLst/>
              </a:rPr>
              <a:t> de forma simples e </a:t>
            </a:r>
            <a:r>
              <a:rPr lang="en-US" dirty="0" err="1">
                <a:effectLst/>
              </a:rPr>
              <a:t>eficiente</a:t>
            </a:r>
            <a:r>
              <a:rPr lang="en-US" dirty="0">
                <a:effectLst/>
              </a:rPr>
              <a:t>. Com </a:t>
            </a:r>
            <a:r>
              <a:rPr lang="en-US" dirty="0" err="1">
                <a:effectLst/>
              </a:rPr>
              <a:t>ele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você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priorizar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tarefas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acompanhar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progresso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maneira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fácil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prática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effectLst/>
              </a:rPr>
              <a:t>Benefícios</a:t>
            </a:r>
            <a:r>
              <a:rPr lang="en-US" b="1" dirty="0">
                <a:effectLst/>
              </a:rPr>
              <a:t> do Sistema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Organização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eficiente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suas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atividades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Priorização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tarefas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acordo</a:t>
            </a:r>
            <a:r>
              <a:rPr lang="en-US" dirty="0">
                <a:effectLst/>
              </a:rPr>
              <a:t> com </a:t>
            </a:r>
            <a:r>
              <a:rPr lang="en-US" dirty="0" err="1">
                <a:effectLst/>
              </a:rPr>
              <a:t>sua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importância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Acompanhamento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fácil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prático</a:t>
            </a:r>
            <a:r>
              <a:rPr lang="en-US" dirty="0">
                <a:effectLst/>
              </a:rPr>
              <a:t> do </a:t>
            </a:r>
            <a:r>
              <a:rPr lang="en-US" dirty="0" err="1">
                <a:effectLst/>
              </a:rPr>
              <a:t>seu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progresso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Integração</a:t>
            </a:r>
            <a:r>
              <a:rPr lang="en-US" dirty="0">
                <a:effectLst/>
              </a:rPr>
              <a:t> com </a:t>
            </a:r>
            <a:r>
              <a:rPr lang="en-US" dirty="0" err="1">
                <a:effectLst/>
              </a:rPr>
              <a:t>outras</a:t>
            </a:r>
            <a:r>
              <a:rPr lang="en-US" dirty="0">
                <a:effectLst/>
              </a:rPr>
              <a:t> ferramentas para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experiência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completa</a:t>
            </a:r>
            <a:endParaRPr lang="en-US" dirty="0">
              <a:effectLst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719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E9DE-81F8-AB5B-9F20-6E16868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 Contexto</a:t>
            </a:r>
          </a:p>
        </p:txBody>
      </p:sp>
      <p:sp>
        <p:nvSpPr>
          <p:cNvPr id="8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821EE-7A27-9667-9848-8D1FA1B70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768" y="647698"/>
            <a:ext cx="399083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700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B1DC-E5E9-39AA-423D-09F16852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Apresentação do produto.</a:t>
            </a:r>
          </a:p>
        </p:txBody>
      </p:sp>
    </p:spTree>
    <p:extLst>
      <p:ext uri="{BB962C8B-B14F-4D97-AF65-F5344CB8AC3E}">
        <p14:creationId xmlns:p14="http://schemas.microsoft.com/office/powerpoint/2010/main" val="131477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110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ProAtividade: Organize Suas Atividades Com Facilidade</vt:lpstr>
      <vt:lpstr>Sistema de Cadastro e Organização de Atividades</vt:lpstr>
      <vt:lpstr>Diagrama de Contexto</vt:lpstr>
      <vt:lpstr>Apresentação do produto.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ProAtividade: Organize Suas Atividades Com Facilidade</dc:title>
  <dc:creator>Ricardo Capeli</dc:creator>
  <cp:lastModifiedBy>Ricardo Capeli</cp:lastModifiedBy>
  <cp:revision>1</cp:revision>
  <dcterms:created xsi:type="dcterms:W3CDTF">2023-11-10T21:00:58Z</dcterms:created>
  <dcterms:modified xsi:type="dcterms:W3CDTF">2023-11-10T23:17:27Z</dcterms:modified>
</cp:coreProperties>
</file>