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1c6b2f5d1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1c6b2f5d1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294803e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294803e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294803ec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294803e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c6b2f5d1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c6b2f5d1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294803ec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294803ec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294803ec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294803ec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294803ec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294803ec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1c6b2f5d1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1c6b2f5d1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c6b2f5d1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1c6b2f5d1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294803ec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294803e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294803ec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294803ec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3078300" y="1713613"/>
            <a:ext cx="29874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Academix</a:t>
            </a:r>
            <a:endParaRPr sz="4000"/>
          </a:p>
        </p:txBody>
      </p:sp>
      <p:sp>
        <p:nvSpPr>
          <p:cNvPr id="135" name="Google Shape;135;p13"/>
          <p:cNvSpPr txBox="1"/>
          <p:nvPr/>
        </p:nvSpPr>
        <p:spPr>
          <a:xfrm>
            <a:off x="2397600" y="3884000"/>
            <a:ext cx="434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Ricardo Cañada Gracia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2º Dam - DUAL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Proyecto de fin de grado superior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25" y="1158649"/>
            <a:ext cx="1862425" cy="18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ctrTitle"/>
          </p:nvPr>
        </p:nvSpPr>
        <p:spPr>
          <a:xfrm>
            <a:off x="4394147" y="465950"/>
            <a:ext cx="25788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Tecnologías</a:t>
            </a:r>
            <a:endParaRPr sz="30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850" y="2271088"/>
            <a:ext cx="1541400" cy="6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475" y="3690213"/>
            <a:ext cx="1422650" cy="7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225" y="2120824"/>
            <a:ext cx="942775" cy="9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6100" y="2120825"/>
            <a:ext cx="942775" cy="9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3666650" y="1751525"/>
            <a:ext cx="7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Jdk 11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311550" y="1751525"/>
            <a:ext cx="7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6700900" y="1751525"/>
            <a:ext cx="13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Hibernate 6.1.6.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5350800" y="3255488"/>
            <a:ext cx="7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ctrTitle"/>
          </p:nvPr>
        </p:nvSpPr>
        <p:spPr>
          <a:xfrm>
            <a:off x="3385425" y="328650"/>
            <a:ext cx="50175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¿Mejoras en fase II?</a:t>
            </a:r>
            <a:endParaRPr sz="35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313" y="1373700"/>
            <a:ext cx="2173726" cy="318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ctrTitle"/>
          </p:nvPr>
        </p:nvSpPr>
        <p:spPr>
          <a:xfrm>
            <a:off x="3580500" y="567050"/>
            <a:ext cx="39975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75" y="1814950"/>
            <a:ext cx="5157252" cy="2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3402875" y="940825"/>
            <a:ext cx="3720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ÍNDICE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Problemas y objetivos.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Clientes y competencia.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Patrón de diseño de software.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Tecnologías.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Mejoras en fase II.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Funcionalidad.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345250" y="384575"/>
            <a:ext cx="53565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y objetivos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749" y="1372575"/>
            <a:ext cx="5442075" cy="32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2755500" y="243425"/>
            <a:ext cx="62829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Clientes y competencia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725" y="1225025"/>
            <a:ext cx="4928454" cy="36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075" y="185463"/>
            <a:ext cx="4872727" cy="47725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9" name="Google Shape;159;p17"/>
          <p:cNvSpPr txBox="1"/>
          <p:nvPr/>
        </p:nvSpPr>
        <p:spPr>
          <a:xfrm>
            <a:off x="476800" y="2178775"/>
            <a:ext cx="163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Casos de uso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28375" y="285325"/>
            <a:ext cx="63426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00"/>
              <a:t>Patrón de diseño de software</a:t>
            </a:r>
            <a:endParaRPr sz="2800"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3397925" y="1444750"/>
            <a:ext cx="45774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Modelo-Vista-Controlador (MVC) </a:t>
            </a:r>
            <a:endParaRPr sz="1500"/>
          </a:p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>
            <a:off x="3410975" y="2066725"/>
            <a:ext cx="45774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Data Access Object (DAO)</a:t>
            </a:r>
            <a:endParaRPr sz="15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350" y="3093950"/>
            <a:ext cx="2961751" cy="166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4237375" y="418950"/>
            <a:ext cx="36006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Modelo-Vista-Controlador (MVC)</a:t>
            </a:r>
            <a:endParaRPr sz="17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725" y="1148975"/>
            <a:ext cx="5162374" cy="32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4218000" y="499100"/>
            <a:ext cx="30402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Data Access Object (DAO)</a:t>
            </a:r>
            <a:endParaRPr sz="17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975" y="1054700"/>
            <a:ext cx="5681875" cy="36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650" y="945250"/>
            <a:ext cx="2638425" cy="365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4314844" y="376300"/>
            <a:ext cx="1515000" cy="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Estructura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