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B45BBFC-A71E-4542-886D-B92E3A5AA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69AAF6-D03E-4BD5-A41C-AE5DFC8A78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891EC-F569-442A-88D7-789B32449A18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A8F9D-2667-4898-90B4-E1CC209125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801EF-BD17-4EB0-AD99-39121D71ED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CBCE-FC42-4ACC-B774-CE2CB59D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286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F32FB-6D10-4D62-87CF-D2D29DF95AC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32C4-7A66-474E-A46B-F3D9608CD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57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512-3C0A-4284-BDAE-541CBFB1648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A13D-37F5-43AA-9B71-46B64DA51CE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8889-1D1F-4973-A9DC-9A6DF1DA283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1D5-5D6E-4785-B671-F12D1BE054F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4D52-DEAA-4691-B8B1-AC98652886D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5FE1-05B5-416A-9B8B-31D29ADFD76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8C8C-5E65-48F6-BED4-23E7C18C1D1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555-BF4B-4A6F-B067-38652D9440A7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7-C9C6-4CFD-8DC1-08169962D9B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4EB-27F9-4875-9E6B-32FBE52F12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CECDDA-75A6-4F18-AF39-3DBC82DD528A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F6CF-87FF-4611-9B7C-1B3F67EEA63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AFB9-8419-4BA7-8E84-1309DBFA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311" y="802298"/>
            <a:ext cx="10034546" cy="1018169"/>
          </a:xfrm>
        </p:spPr>
        <p:txBody>
          <a:bodyPr>
            <a:normAutofit/>
          </a:bodyPr>
          <a:lstStyle/>
          <a:p>
            <a:r>
              <a:rPr lang="pt-BR" sz="4000" dirty="0"/>
              <a:t>		Busca Binária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80436-09DB-4D17-8181-82B76FCFF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002" y="3601941"/>
            <a:ext cx="9838302" cy="2234317"/>
          </a:xfrm>
        </p:spPr>
        <p:txBody>
          <a:bodyPr>
            <a:normAutofit/>
          </a:bodyPr>
          <a:lstStyle/>
          <a:p>
            <a:endParaRPr lang="pt-BR" altLang="pt-BR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1028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61936CBD-FEDB-4D66-AB45-06B8F23F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4" y="289888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EEFE0-0319-49EB-BB80-7672A491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84729" y="5746501"/>
            <a:ext cx="4973915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</p:spTree>
    <p:extLst>
      <p:ext uri="{BB962C8B-B14F-4D97-AF65-F5344CB8AC3E}">
        <p14:creationId xmlns:p14="http://schemas.microsoft.com/office/powerpoint/2010/main" val="3046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546BF0-BAA3-41B2-AB05-460685A1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2985" y="5628323"/>
            <a:ext cx="5938836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606576-86AC-404E-AF97-9841F6A5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15E6E037-15FD-4D4A-AC2F-44C5A058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370161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D9E88-67DC-4F80-8D46-3F30807D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pesquisa ou busca binária é um algoritmo de busca em vetores que segue o paradigma de divisão e conquista. Ela parte do pressuposto de que o vetor está ordenado e realiza sucessivas divisões do espaço de busca comparando o elemento buscado com o elemento no meio do vetor. 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E65B7B-C477-44A9-A052-2C4AC85BA92A}"/>
              </a:ext>
            </a:extLst>
          </p:cNvPr>
          <p:cNvSpPr txBox="1">
            <a:spLocks/>
          </p:cNvSpPr>
          <p:nvPr/>
        </p:nvSpPr>
        <p:spPr>
          <a:xfrm>
            <a:off x="1812899" y="685524"/>
            <a:ext cx="10034546" cy="1018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		Busca Binária	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3562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68E11-7BA5-4DCC-B207-C72B0A21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</a:t>
            </a:r>
            <a:br>
              <a:rPr lang="pt-BR" dirty="0"/>
            </a:br>
            <a:r>
              <a:rPr lang="pt-BR" dirty="0"/>
              <a:t>			busca binária - exemplos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BC21F-4F92-4510-A8AD-7EBD7C7A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545" y="5628323"/>
            <a:ext cx="5938836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  <p:pic>
        <p:nvPicPr>
          <p:cNvPr id="6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D3B7A134-827A-4B3A-9CBE-1EDE21BD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8" y="293772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AA979D-60DF-479C-B37E-3FEBCFD101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70" y="2047917"/>
            <a:ext cx="3482885" cy="35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squisa e Ordenação - Aula 12 - Pesquisa de Dados (Sequencial e Biná…">
            <a:extLst>
              <a:ext uri="{FF2B5EF4-FFF2-40B4-BE49-F238E27FC236}">
                <a16:creationId xmlns:a16="http://schemas.microsoft.com/office/drawing/2014/main" id="{3BB20BE8-6FDA-442E-998D-42C7DAA1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61" y="2215278"/>
            <a:ext cx="5423036" cy="30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72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385475-E322-4BE1-8C68-F5647B6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9374" y="5593071"/>
            <a:ext cx="5938836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pic>
        <p:nvPicPr>
          <p:cNvPr id="4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33FD35DE-9C13-4EBD-B9F5-8E451FDF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" y="246064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1E7910-CCAD-4110-A8DA-708FA4834943}"/>
              </a:ext>
            </a:extLst>
          </p:cNvPr>
          <p:cNvSpPr txBox="1"/>
          <p:nvPr/>
        </p:nvSpPr>
        <p:spPr>
          <a:xfrm>
            <a:off x="864042" y="1720840"/>
            <a:ext cx="104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F14556-428E-4F9C-B128-04C5DDB6D8A7}"/>
              </a:ext>
            </a:extLst>
          </p:cNvPr>
          <p:cNvSpPr txBox="1"/>
          <p:nvPr/>
        </p:nvSpPr>
        <p:spPr>
          <a:xfrm>
            <a:off x="2680653" y="89822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Regras:</a:t>
            </a:r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B1172C-3FED-42F5-BB1E-0D62B1B71B63}"/>
              </a:ext>
            </a:extLst>
          </p:cNvPr>
          <p:cNvSpPr txBox="1"/>
          <p:nvPr/>
        </p:nvSpPr>
        <p:spPr>
          <a:xfrm>
            <a:off x="1192805" y="2075290"/>
            <a:ext cx="8945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Vetor deve estar ordenado, para isso use qualquer algoritmo de ordenação;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Depois divida o vetor ao meio e compare o valor a ser buscado com o valor do meio; se for menor ignore toda a metade do vetor que vai do meio até o final; caso o valor seja maior que o meio; ignore todos os valores do meio até o início.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Faça isso repetidamente, pode usar a recursividade.</a:t>
            </a:r>
          </a:p>
        </p:txBody>
      </p:sp>
    </p:spTree>
    <p:extLst>
      <p:ext uri="{BB962C8B-B14F-4D97-AF65-F5344CB8AC3E}">
        <p14:creationId xmlns:p14="http://schemas.microsoft.com/office/powerpoint/2010/main" val="304564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27CA-05BB-48AF-9057-56D9D29B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E7DDC-C651-428C-81FF-529BD606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pt-BR" dirty="0"/>
              <a:t>Faça dois métodos: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pt-BR" dirty="0"/>
              <a:t>Primeiro: um método eu ordene um vetor;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pt-BR" dirty="0"/>
              <a:t>Segundo: um método que aplique nesse mesmo vetor ordenado a busca binária.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pt-BR" dirty="0"/>
              <a:t>Pode pesquisar na internet algoritmos que faça a busca binária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pt-BR" dirty="0"/>
              <a:t>Entregar por e-mail até o final dessa aula.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pt-BR" dirty="0"/>
              <a:t>Valor </a:t>
            </a:r>
            <a:r>
              <a:rPr lang="pt-BR"/>
              <a:t>1,0 ponto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B886EE-5E6B-4629-B62E-E2715AF9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15419" y="5628323"/>
            <a:ext cx="5938836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  <p:pic>
        <p:nvPicPr>
          <p:cNvPr id="6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BDFD2B2D-5BA4-4263-9D6A-D43D6D45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" y="127761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6C51DF-6CDF-4926-B069-1EA6A0DDFD21}"/>
              </a:ext>
            </a:extLst>
          </p:cNvPr>
          <p:cNvSpPr txBox="1"/>
          <p:nvPr/>
        </p:nvSpPr>
        <p:spPr>
          <a:xfrm>
            <a:off x="2798859" y="508883"/>
            <a:ext cx="64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513908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0D2E73C39C2346BBFB267F3C806274" ma:contentTypeVersion="2" ma:contentTypeDescription="Crie um novo documento." ma:contentTypeScope="" ma:versionID="98fd77dfc0bd7e6a0627e4b9c756f6c4">
  <xsd:schema xmlns:xsd="http://www.w3.org/2001/XMLSchema" xmlns:xs="http://www.w3.org/2001/XMLSchema" xmlns:p="http://schemas.microsoft.com/office/2006/metadata/properties" xmlns:ns2="051680a2-b5c9-494d-b52b-d2239bbfd282" targetNamespace="http://schemas.microsoft.com/office/2006/metadata/properties" ma:root="true" ma:fieldsID="b1fde985649de8858d9eac3f28d52a03" ns2:_="">
    <xsd:import namespace="051680a2-b5c9-494d-b52b-d2239bbfd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680a2-b5c9-494d-b52b-d2239bbfd2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1CC857-1592-41A4-A2F7-9D8F95DF1F2E}"/>
</file>

<file path=customXml/itemProps2.xml><?xml version="1.0" encoding="utf-8"?>
<ds:datastoreItem xmlns:ds="http://schemas.openxmlformats.org/officeDocument/2006/customXml" ds:itemID="{1F1D828C-8F75-4D34-8F1A-1104F019ED02}"/>
</file>

<file path=customXml/itemProps3.xml><?xml version="1.0" encoding="utf-8"?>
<ds:datastoreItem xmlns:ds="http://schemas.openxmlformats.org/officeDocument/2006/customXml" ds:itemID="{CE4E6625-4113-496B-B4A9-0BB65C24B7BF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60</TotalTime>
  <Words>223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Galeria</vt:lpstr>
      <vt:lpstr>  Busca Binária </vt:lpstr>
      <vt:lpstr>Apresentação do PowerPoint</vt:lpstr>
      <vt:lpstr>      busca binária - exemplos</vt:lpstr>
      <vt:lpstr>Apresentação do PowerPoint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Fernanda Schmitz</dc:creator>
  <cp:lastModifiedBy>FERNANDA</cp:lastModifiedBy>
  <cp:revision>12</cp:revision>
  <dcterms:created xsi:type="dcterms:W3CDTF">2020-04-28T20:02:11Z</dcterms:created>
  <dcterms:modified xsi:type="dcterms:W3CDTF">2020-05-12T00:30:31Z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0x0101004F0D2E73C39C2346BBFB267F3C806274</vt:lpwstr>
  </property>
</Properties>
</file>