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857F8-D20F-4BBA-84CF-1E4B0810D9AC}" v="415" dt="2022-01-26T10:51:21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Correia" userId="a7ff61527674dfef" providerId="LiveId" clId="{D7E857F8-D20F-4BBA-84CF-1E4B0810D9AC}"/>
    <pc:docChg chg="undo custSel addSld delSld modSld sldOrd">
      <pc:chgData name="Ricardo Correia" userId="a7ff61527674dfef" providerId="LiveId" clId="{D7E857F8-D20F-4BBA-84CF-1E4B0810D9AC}" dt="2022-02-01T22:23:36.824" v="3548" actId="20577"/>
      <pc:docMkLst>
        <pc:docMk/>
      </pc:docMkLst>
      <pc:sldChg chg="modSp mod">
        <pc:chgData name="Ricardo Correia" userId="a7ff61527674dfef" providerId="LiveId" clId="{D7E857F8-D20F-4BBA-84CF-1E4B0810D9AC}" dt="2022-01-25T21:29:31.299" v="14" actId="20577"/>
        <pc:sldMkLst>
          <pc:docMk/>
          <pc:sldMk cId="1485368181" sldId="260"/>
        </pc:sldMkLst>
        <pc:spChg chg="mod">
          <ac:chgData name="Ricardo Correia" userId="a7ff61527674dfef" providerId="LiveId" clId="{D7E857F8-D20F-4BBA-84CF-1E4B0810D9AC}" dt="2022-01-25T21:29:31.299" v="14" actId="20577"/>
          <ac:spMkLst>
            <pc:docMk/>
            <pc:sldMk cId="1485368181" sldId="260"/>
            <ac:spMk id="4" creationId="{67AA2361-783F-4059-8B90-0AF9B3409B14}"/>
          </ac:spMkLst>
        </pc:spChg>
      </pc:sldChg>
      <pc:sldChg chg="modSp mod">
        <pc:chgData name="Ricardo Correia" userId="a7ff61527674dfef" providerId="LiveId" clId="{D7E857F8-D20F-4BBA-84CF-1E4B0810D9AC}" dt="2022-01-25T21:33:07.496" v="18" actId="20577"/>
        <pc:sldMkLst>
          <pc:docMk/>
          <pc:sldMk cId="3683997163" sldId="261"/>
        </pc:sldMkLst>
        <pc:spChg chg="mod">
          <ac:chgData name="Ricardo Correia" userId="a7ff61527674dfef" providerId="LiveId" clId="{D7E857F8-D20F-4BBA-84CF-1E4B0810D9AC}" dt="2022-01-25T21:33:07.496" v="18" actId="20577"/>
          <ac:spMkLst>
            <pc:docMk/>
            <pc:sldMk cId="3683997163" sldId="261"/>
            <ac:spMk id="4" creationId="{67AA2361-783F-4059-8B90-0AF9B3409B14}"/>
          </ac:spMkLst>
        </pc:spChg>
      </pc:sldChg>
      <pc:sldChg chg="addSp modSp new mod">
        <pc:chgData name="Ricardo Correia" userId="a7ff61527674dfef" providerId="LiveId" clId="{D7E857F8-D20F-4BBA-84CF-1E4B0810D9AC}" dt="2022-01-26T09:48:46.407" v="555" actId="1076"/>
        <pc:sldMkLst>
          <pc:docMk/>
          <pc:sldMk cId="281920223" sldId="262"/>
        </pc:sldMkLst>
        <pc:spChg chg="mod">
          <ac:chgData name="Ricardo Correia" userId="a7ff61527674dfef" providerId="LiveId" clId="{D7E857F8-D20F-4BBA-84CF-1E4B0810D9AC}" dt="2022-01-25T21:35:33.438" v="35" actId="14100"/>
          <ac:spMkLst>
            <pc:docMk/>
            <pc:sldMk cId="281920223" sldId="262"/>
            <ac:spMk id="2" creationId="{1D6E52E9-37CF-4833-BBF1-AE790AB4C497}"/>
          </ac:spMkLst>
        </pc:spChg>
        <pc:spChg chg="mod ord">
          <ac:chgData name="Ricardo Correia" userId="a7ff61527674dfef" providerId="LiveId" clId="{D7E857F8-D20F-4BBA-84CF-1E4B0810D9AC}" dt="2022-01-26T09:47:52.093" v="552" actId="20577"/>
          <ac:spMkLst>
            <pc:docMk/>
            <pc:sldMk cId="281920223" sldId="262"/>
            <ac:spMk id="3" creationId="{87B3B777-0D18-4410-A73A-12495D0D2379}"/>
          </ac:spMkLst>
        </pc:spChg>
        <pc:picChg chg="add mod ord">
          <ac:chgData name="Ricardo Correia" userId="a7ff61527674dfef" providerId="LiveId" clId="{D7E857F8-D20F-4BBA-84CF-1E4B0810D9AC}" dt="2022-01-26T09:48:46.407" v="555" actId="1076"/>
          <ac:picMkLst>
            <pc:docMk/>
            <pc:sldMk cId="281920223" sldId="262"/>
            <ac:picMk id="5" creationId="{189DCF9C-A789-4640-9C35-99DE03F245F2}"/>
          </ac:picMkLst>
        </pc:picChg>
      </pc:sldChg>
      <pc:sldChg chg="delSp modSp add del mod">
        <pc:chgData name="Ricardo Correia" userId="a7ff61527674dfef" providerId="LiveId" clId="{D7E857F8-D20F-4BBA-84CF-1E4B0810D9AC}" dt="2022-01-25T21:34:31.872" v="23" actId="47"/>
        <pc:sldMkLst>
          <pc:docMk/>
          <pc:sldMk cId="1415987318" sldId="262"/>
        </pc:sldMkLst>
        <pc:spChg chg="del mod">
          <ac:chgData name="Ricardo Correia" userId="a7ff61527674dfef" providerId="LiveId" clId="{D7E857F8-D20F-4BBA-84CF-1E4B0810D9AC}" dt="2022-01-25T21:34:30.919" v="22"/>
          <ac:spMkLst>
            <pc:docMk/>
            <pc:sldMk cId="1415987318" sldId="262"/>
            <ac:spMk id="4" creationId="{67AA2361-783F-4059-8B90-0AF9B3409B14}"/>
          </ac:spMkLst>
        </pc:spChg>
      </pc:sldChg>
      <pc:sldChg chg="addSp modSp new mod">
        <pc:chgData name="Ricardo Correia" userId="a7ff61527674dfef" providerId="LiveId" clId="{D7E857F8-D20F-4BBA-84CF-1E4B0810D9AC}" dt="2022-01-26T10:00:30.323" v="1365" actId="14100"/>
        <pc:sldMkLst>
          <pc:docMk/>
          <pc:sldMk cId="4112023902" sldId="263"/>
        </pc:sldMkLst>
        <pc:spChg chg="add mod">
          <ac:chgData name="Ricardo Correia" userId="a7ff61527674dfef" providerId="LiveId" clId="{D7E857F8-D20F-4BBA-84CF-1E4B0810D9AC}" dt="2022-01-26T10:00:30.323" v="1365" actId="14100"/>
          <ac:spMkLst>
            <pc:docMk/>
            <pc:sldMk cId="4112023902" sldId="263"/>
            <ac:spMk id="2" creationId="{41669AA8-D6EB-4DA6-B733-22B75CDEF9E2}"/>
          </ac:spMkLst>
        </pc:spChg>
      </pc:sldChg>
      <pc:sldChg chg="addSp delSp modSp new mod">
        <pc:chgData name="Ricardo Correia" userId="a7ff61527674dfef" providerId="LiveId" clId="{D7E857F8-D20F-4BBA-84CF-1E4B0810D9AC}" dt="2022-01-26T10:33:27.315" v="2706" actId="1076"/>
        <pc:sldMkLst>
          <pc:docMk/>
          <pc:sldMk cId="1841966723" sldId="264"/>
        </pc:sldMkLst>
        <pc:spChg chg="add mod">
          <ac:chgData name="Ricardo Correia" userId="a7ff61527674dfef" providerId="LiveId" clId="{D7E857F8-D20F-4BBA-84CF-1E4B0810D9AC}" dt="2022-01-26T10:33:27.315" v="2706" actId="1076"/>
          <ac:spMkLst>
            <pc:docMk/>
            <pc:sldMk cId="1841966723" sldId="264"/>
            <ac:spMk id="2" creationId="{72535058-4BF4-4631-9E83-5D3DD433CFF5}"/>
          </ac:spMkLst>
        </pc:spChg>
        <pc:spChg chg="add mod">
          <ac:chgData name="Ricardo Correia" userId="a7ff61527674dfef" providerId="LiveId" clId="{D7E857F8-D20F-4BBA-84CF-1E4B0810D9AC}" dt="2022-01-26T10:14:53.539" v="1912" actId="20577"/>
          <ac:spMkLst>
            <pc:docMk/>
            <pc:sldMk cId="1841966723" sldId="264"/>
            <ac:spMk id="4" creationId="{4BE9B9C2-EE3D-482E-A9DB-2D4878CF1421}"/>
          </ac:spMkLst>
        </pc:spChg>
        <pc:spChg chg="add del mod">
          <ac:chgData name="Ricardo Correia" userId="a7ff61527674dfef" providerId="LiveId" clId="{D7E857F8-D20F-4BBA-84CF-1E4B0810D9AC}" dt="2022-01-26T10:12:26.111" v="1808" actId="767"/>
          <ac:spMkLst>
            <pc:docMk/>
            <pc:sldMk cId="1841966723" sldId="264"/>
            <ac:spMk id="5" creationId="{584DCDB9-A627-4AAA-A0E5-EFD1DEA8C951}"/>
          </ac:spMkLst>
        </pc:spChg>
        <pc:spChg chg="add mod">
          <ac:chgData name="Ricardo Correia" userId="a7ff61527674dfef" providerId="LiveId" clId="{D7E857F8-D20F-4BBA-84CF-1E4B0810D9AC}" dt="2022-01-26T10:18:53.727" v="2059" actId="208"/>
          <ac:spMkLst>
            <pc:docMk/>
            <pc:sldMk cId="1841966723" sldId="264"/>
            <ac:spMk id="6" creationId="{F194E312-D485-41D3-A1CD-059115BB269E}"/>
          </ac:spMkLst>
        </pc:spChg>
        <pc:spChg chg="add del">
          <ac:chgData name="Ricardo Correia" userId="a7ff61527674dfef" providerId="LiveId" clId="{D7E857F8-D20F-4BBA-84CF-1E4B0810D9AC}" dt="2022-01-26T10:19:13.362" v="2061" actId="11529"/>
          <ac:spMkLst>
            <pc:docMk/>
            <pc:sldMk cId="1841966723" sldId="264"/>
            <ac:spMk id="7" creationId="{AA909B67-7D74-48CB-99A0-0F65B15AE839}"/>
          </ac:spMkLst>
        </pc:spChg>
        <pc:spChg chg="add del mod">
          <ac:chgData name="Ricardo Correia" userId="a7ff61527674dfef" providerId="LiveId" clId="{D7E857F8-D20F-4BBA-84CF-1E4B0810D9AC}" dt="2022-01-26T10:22:00.401" v="2099" actId="478"/>
          <ac:spMkLst>
            <pc:docMk/>
            <pc:sldMk cId="1841966723" sldId="264"/>
            <ac:spMk id="8" creationId="{B4C69A47-7F2B-4AB4-9784-A978215F86CE}"/>
          </ac:spMkLst>
        </pc:spChg>
        <pc:spChg chg="add mod">
          <ac:chgData name="Ricardo Correia" userId="a7ff61527674dfef" providerId="LiveId" clId="{D7E857F8-D20F-4BBA-84CF-1E4B0810D9AC}" dt="2022-01-26T10:21:08.318" v="2097" actId="1076"/>
          <ac:spMkLst>
            <pc:docMk/>
            <pc:sldMk cId="1841966723" sldId="264"/>
            <ac:spMk id="9" creationId="{10AAD872-F196-410D-B5B4-A00B5DDA28EC}"/>
          </ac:spMkLst>
        </pc:spChg>
        <pc:spChg chg="add mod">
          <ac:chgData name="Ricardo Correia" userId="a7ff61527674dfef" providerId="LiveId" clId="{D7E857F8-D20F-4BBA-84CF-1E4B0810D9AC}" dt="2022-01-26T10:23:08.097" v="2113" actId="14100"/>
          <ac:spMkLst>
            <pc:docMk/>
            <pc:sldMk cId="1841966723" sldId="264"/>
            <ac:spMk id="10" creationId="{FF41BE35-1A01-4497-9BED-864EFCA8CDD9}"/>
          </ac:spMkLst>
        </pc:spChg>
        <pc:spChg chg="add mod">
          <ac:chgData name="Ricardo Correia" userId="a7ff61527674dfef" providerId="LiveId" clId="{D7E857F8-D20F-4BBA-84CF-1E4B0810D9AC}" dt="2022-01-26T10:23:13.487" v="2114" actId="1076"/>
          <ac:spMkLst>
            <pc:docMk/>
            <pc:sldMk cId="1841966723" sldId="264"/>
            <ac:spMk id="11" creationId="{2F4E1945-ADF1-435B-B1F5-BE40628F7336}"/>
          </ac:spMkLst>
        </pc:spChg>
        <pc:picChg chg="add mod">
          <ac:chgData name="Ricardo Correia" userId="a7ff61527674dfef" providerId="LiveId" clId="{D7E857F8-D20F-4BBA-84CF-1E4B0810D9AC}" dt="2022-01-26T10:11:40.166" v="1805" actId="1076"/>
          <ac:picMkLst>
            <pc:docMk/>
            <pc:sldMk cId="1841966723" sldId="264"/>
            <ac:picMk id="3" creationId="{3A479511-7A79-4E38-B9C6-B41BA8B58B80}"/>
          </ac:picMkLst>
        </pc:picChg>
      </pc:sldChg>
      <pc:sldChg chg="addSp delSp modSp add mod">
        <pc:chgData name="Ricardo Correia" userId="a7ff61527674dfef" providerId="LiveId" clId="{D7E857F8-D20F-4BBA-84CF-1E4B0810D9AC}" dt="2022-01-26T10:29:57.979" v="2447" actId="313"/>
        <pc:sldMkLst>
          <pc:docMk/>
          <pc:sldMk cId="888096838" sldId="265"/>
        </pc:sldMkLst>
        <pc:spChg chg="mod">
          <ac:chgData name="Ricardo Correia" userId="a7ff61527674dfef" providerId="LiveId" clId="{D7E857F8-D20F-4BBA-84CF-1E4B0810D9AC}" dt="2022-01-26T10:25:23.709" v="2305" actId="113"/>
          <ac:spMkLst>
            <pc:docMk/>
            <pc:sldMk cId="888096838" sldId="265"/>
            <ac:spMk id="2" creationId="{72535058-4BF4-4631-9E83-5D3DD433CFF5}"/>
          </ac:spMkLst>
        </pc:spChg>
        <pc:spChg chg="del mod">
          <ac:chgData name="Ricardo Correia" userId="a7ff61527674dfef" providerId="LiveId" clId="{D7E857F8-D20F-4BBA-84CF-1E4B0810D9AC}" dt="2022-01-26T10:26:06.214" v="2314" actId="478"/>
          <ac:spMkLst>
            <pc:docMk/>
            <pc:sldMk cId="888096838" sldId="265"/>
            <ac:spMk id="4" creationId="{4BE9B9C2-EE3D-482E-A9DB-2D4878CF1421}"/>
          </ac:spMkLst>
        </pc:spChg>
        <pc:spChg chg="add mod">
          <ac:chgData name="Ricardo Correia" userId="a7ff61527674dfef" providerId="LiveId" clId="{D7E857F8-D20F-4BBA-84CF-1E4B0810D9AC}" dt="2022-01-26T10:26:52.028" v="2318" actId="208"/>
          <ac:spMkLst>
            <pc:docMk/>
            <pc:sldMk cId="888096838" sldId="265"/>
            <ac:spMk id="6" creationId="{0FDD1E2A-EDC7-44F6-B0C7-4AAF6D205B65}"/>
          </ac:spMkLst>
        </pc:spChg>
        <pc:spChg chg="add mod">
          <ac:chgData name="Ricardo Correia" userId="a7ff61527674dfef" providerId="LiveId" clId="{D7E857F8-D20F-4BBA-84CF-1E4B0810D9AC}" dt="2022-01-26T10:29:38.840" v="2443" actId="1076"/>
          <ac:spMkLst>
            <pc:docMk/>
            <pc:sldMk cId="888096838" sldId="265"/>
            <ac:spMk id="7" creationId="{0662A11D-8B62-4B22-AACF-DD44925385A0}"/>
          </ac:spMkLst>
        </pc:spChg>
        <pc:spChg chg="add mod">
          <ac:chgData name="Ricardo Correia" userId="a7ff61527674dfef" providerId="LiveId" clId="{D7E857F8-D20F-4BBA-84CF-1E4B0810D9AC}" dt="2022-01-26T10:28:29.479" v="2369" actId="1076"/>
          <ac:spMkLst>
            <pc:docMk/>
            <pc:sldMk cId="888096838" sldId="265"/>
            <ac:spMk id="8" creationId="{D12F3992-E408-4800-88FF-CEA3A044ADAF}"/>
          </ac:spMkLst>
        </pc:spChg>
        <pc:spChg chg="add del mod">
          <ac:chgData name="Ricardo Correia" userId="a7ff61527674dfef" providerId="LiveId" clId="{D7E857F8-D20F-4BBA-84CF-1E4B0810D9AC}" dt="2022-01-26T10:28:37.455" v="2371"/>
          <ac:spMkLst>
            <pc:docMk/>
            <pc:sldMk cId="888096838" sldId="265"/>
            <ac:spMk id="9" creationId="{F632DBB5-306F-4A49-9FA3-A0DABB677407}"/>
          </ac:spMkLst>
        </pc:spChg>
        <pc:spChg chg="add mod">
          <ac:chgData name="Ricardo Correia" userId="a7ff61527674dfef" providerId="LiveId" clId="{D7E857F8-D20F-4BBA-84CF-1E4B0810D9AC}" dt="2022-01-26T10:29:57.979" v="2447" actId="313"/>
          <ac:spMkLst>
            <pc:docMk/>
            <pc:sldMk cId="888096838" sldId="265"/>
            <ac:spMk id="10" creationId="{8431EEC8-DFAA-4FF1-A760-8725B47EA8B6}"/>
          </ac:spMkLst>
        </pc:spChg>
        <pc:picChg chg="del">
          <ac:chgData name="Ricardo Correia" userId="a7ff61527674dfef" providerId="LiveId" clId="{D7E857F8-D20F-4BBA-84CF-1E4B0810D9AC}" dt="2022-01-26T10:25:26.531" v="2306" actId="478"/>
          <ac:picMkLst>
            <pc:docMk/>
            <pc:sldMk cId="888096838" sldId="265"/>
            <ac:picMk id="3" creationId="{3A479511-7A79-4E38-B9C6-B41BA8B58B80}"/>
          </ac:picMkLst>
        </pc:picChg>
        <pc:picChg chg="add mod">
          <ac:chgData name="Ricardo Correia" userId="a7ff61527674dfef" providerId="LiveId" clId="{D7E857F8-D20F-4BBA-84CF-1E4B0810D9AC}" dt="2022-01-26T10:28:10.931" v="2365" actId="1076"/>
          <ac:picMkLst>
            <pc:docMk/>
            <pc:sldMk cId="888096838" sldId="265"/>
            <ac:picMk id="5" creationId="{E96B7C57-DC83-4B65-8459-9EA746A7BF8C}"/>
          </ac:picMkLst>
        </pc:picChg>
      </pc:sldChg>
      <pc:sldChg chg="addSp delSp modSp add mod">
        <pc:chgData name="Ricardo Correia" userId="a7ff61527674dfef" providerId="LiveId" clId="{D7E857F8-D20F-4BBA-84CF-1E4B0810D9AC}" dt="2022-01-26T10:37:19.347" v="2856" actId="1076"/>
        <pc:sldMkLst>
          <pc:docMk/>
          <pc:sldMk cId="4225268401" sldId="266"/>
        </pc:sldMkLst>
        <pc:spChg chg="mod">
          <ac:chgData name="Ricardo Correia" userId="a7ff61527674dfef" providerId="LiveId" clId="{D7E857F8-D20F-4BBA-84CF-1E4B0810D9AC}" dt="2022-01-26T10:36:55.481" v="2852" actId="20577"/>
          <ac:spMkLst>
            <pc:docMk/>
            <pc:sldMk cId="4225268401" sldId="266"/>
            <ac:spMk id="2" creationId="{72535058-4BF4-4631-9E83-5D3DD433CFF5}"/>
          </ac:spMkLst>
        </pc:spChg>
        <pc:spChg chg="del">
          <ac:chgData name="Ricardo Correia" userId="a7ff61527674dfef" providerId="LiveId" clId="{D7E857F8-D20F-4BBA-84CF-1E4B0810D9AC}" dt="2022-01-26T10:31:39.542" v="2449" actId="478"/>
          <ac:spMkLst>
            <pc:docMk/>
            <pc:sldMk cId="4225268401" sldId="266"/>
            <ac:spMk id="6" creationId="{0FDD1E2A-EDC7-44F6-B0C7-4AAF6D205B65}"/>
          </ac:spMkLst>
        </pc:spChg>
        <pc:spChg chg="del">
          <ac:chgData name="Ricardo Correia" userId="a7ff61527674dfef" providerId="LiveId" clId="{D7E857F8-D20F-4BBA-84CF-1E4B0810D9AC}" dt="2022-01-26T10:31:39.542" v="2449" actId="478"/>
          <ac:spMkLst>
            <pc:docMk/>
            <pc:sldMk cId="4225268401" sldId="266"/>
            <ac:spMk id="7" creationId="{0662A11D-8B62-4B22-AACF-DD44925385A0}"/>
          </ac:spMkLst>
        </pc:spChg>
        <pc:spChg chg="del">
          <ac:chgData name="Ricardo Correia" userId="a7ff61527674dfef" providerId="LiveId" clId="{D7E857F8-D20F-4BBA-84CF-1E4B0810D9AC}" dt="2022-01-26T10:31:45.217" v="2452" actId="478"/>
          <ac:spMkLst>
            <pc:docMk/>
            <pc:sldMk cId="4225268401" sldId="266"/>
            <ac:spMk id="8" creationId="{D12F3992-E408-4800-88FF-CEA3A044ADAF}"/>
          </ac:spMkLst>
        </pc:spChg>
        <pc:spChg chg="del">
          <ac:chgData name="Ricardo Correia" userId="a7ff61527674dfef" providerId="LiveId" clId="{D7E857F8-D20F-4BBA-84CF-1E4B0810D9AC}" dt="2022-01-26T10:31:42.483" v="2450" actId="478"/>
          <ac:spMkLst>
            <pc:docMk/>
            <pc:sldMk cId="4225268401" sldId="266"/>
            <ac:spMk id="10" creationId="{8431EEC8-DFAA-4FF1-A760-8725B47EA8B6}"/>
          </ac:spMkLst>
        </pc:spChg>
        <pc:picChg chg="del">
          <ac:chgData name="Ricardo Correia" userId="a7ff61527674dfef" providerId="LiveId" clId="{D7E857F8-D20F-4BBA-84CF-1E4B0810D9AC}" dt="2022-01-26T10:31:43.720" v="2451" actId="478"/>
          <ac:picMkLst>
            <pc:docMk/>
            <pc:sldMk cId="4225268401" sldId="266"/>
            <ac:picMk id="5" creationId="{E96B7C57-DC83-4B65-8459-9EA746A7BF8C}"/>
          </ac:picMkLst>
        </pc:picChg>
        <pc:picChg chg="add mod">
          <ac:chgData name="Ricardo Correia" userId="a7ff61527674dfef" providerId="LiveId" clId="{D7E857F8-D20F-4BBA-84CF-1E4B0810D9AC}" dt="2022-01-26T10:37:19.347" v="2856" actId="1076"/>
          <ac:picMkLst>
            <pc:docMk/>
            <pc:sldMk cId="4225268401" sldId="266"/>
            <ac:picMk id="9" creationId="{7537A8EE-09DF-4A6B-B343-B5222F68C3A2}"/>
          </ac:picMkLst>
        </pc:picChg>
        <pc:picChg chg="add mod">
          <ac:chgData name="Ricardo Correia" userId="a7ff61527674dfef" providerId="LiveId" clId="{D7E857F8-D20F-4BBA-84CF-1E4B0810D9AC}" dt="2022-01-26T10:37:10.185" v="2854" actId="1076"/>
          <ac:picMkLst>
            <pc:docMk/>
            <pc:sldMk cId="4225268401" sldId="266"/>
            <ac:picMk id="11" creationId="{FFC4E26E-6575-4D80-BE0B-E28F5B4659FD}"/>
          </ac:picMkLst>
        </pc:picChg>
      </pc:sldChg>
      <pc:sldChg chg="delSp modSp add mod">
        <pc:chgData name="Ricardo Correia" userId="a7ff61527674dfef" providerId="LiveId" clId="{D7E857F8-D20F-4BBA-84CF-1E4B0810D9AC}" dt="2022-01-26T10:44:07.370" v="3273" actId="20577"/>
        <pc:sldMkLst>
          <pc:docMk/>
          <pc:sldMk cId="2981459945" sldId="267"/>
        </pc:sldMkLst>
        <pc:spChg chg="mod">
          <ac:chgData name="Ricardo Correia" userId="a7ff61527674dfef" providerId="LiveId" clId="{D7E857F8-D20F-4BBA-84CF-1E4B0810D9AC}" dt="2022-01-26T10:44:07.370" v="3273" actId="20577"/>
          <ac:spMkLst>
            <pc:docMk/>
            <pc:sldMk cId="2981459945" sldId="267"/>
            <ac:spMk id="2" creationId="{72535058-4BF4-4631-9E83-5D3DD433CFF5}"/>
          </ac:spMkLst>
        </pc:spChg>
        <pc:picChg chg="del">
          <ac:chgData name="Ricardo Correia" userId="a7ff61527674dfef" providerId="LiveId" clId="{D7E857F8-D20F-4BBA-84CF-1E4B0810D9AC}" dt="2022-01-26T10:38:03.657" v="2857" actId="478"/>
          <ac:picMkLst>
            <pc:docMk/>
            <pc:sldMk cId="2981459945" sldId="267"/>
            <ac:picMk id="9" creationId="{7537A8EE-09DF-4A6B-B343-B5222F68C3A2}"/>
          </ac:picMkLst>
        </pc:picChg>
      </pc:sldChg>
      <pc:sldChg chg="addSp delSp modSp add mod">
        <pc:chgData name="Ricardo Correia" userId="a7ff61527674dfef" providerId="LiveId" clId="{D7E857F8-D20F-4BBA-84CF-1E4B0810D9AC}" dt="2022-02-01T22:12:26.106" v="3537" actId="1035"/>
        <pc:sldMkLst>
          <pc:docMk/>
          <pc:sldMk cId="4044147532" sldId="268"/>
        </pc:sldMkLst>
        <pc:spChg chg="mod">
          <ac:chgData name="Ricardo Correia" userId="a7ff61527674dfef" providerId="LiveId" clId="{D7E857F8-D20F-4BBA-84CF-1E4B0810D9AC}" dt="2022-01-26T10:48:25.176" v="3446" actId="20577"/>
          <ac:spMkLst>
            <pc:docMk/>
            <pc:sldMk cId="4044147532" sldId="268"/>
            <ac:spMk id="2" creationId="{72535058-4BF4-4631-9E83-5D3DD433CFF5}"/>
          </ac:spMkLst>
        </pc:spChg>
        <pc:spChg chg="add mod">
          <ac:chgData name="Ricardo Correia" userId="a7ff61527674dfef" providerId="LiveId" clId="{D7E857F8-D20F-4BBA-84CF-1E4B0810D9AC}" dt="2022-01-26T10:50:29.864" v="3479" actId="1076"/>
          <ac:spMkLst>
            <pc:docMk/>
            <pc:sldMk cId="4044147532" sldId="268"/>
            <ac:spMk id="5" creationId="{12F336E6-0F75-4885-83C7-89D97A8AD1FC}"/>
          </ac:spMkLst>
        </pc:spChg>
        <pc:spChg chg="add del mod">
          <ac:chgData name="Ricardo Correia" userId="a7ff61527674dfef" providerId="LiveId" clId="{D7E857F8-D20F-4BBA-84CF-1E4B0810D9AC}" dt="2022-01-26T10:49:39.345" v="3452" actId="767"/>
          <ac:spMkLst>
            <pc:docMk/>
            <pc:sldMk cId="4044147532" sldId="268"/>
            <ac:spMk id="6" creationId="{BE7BA811-CAD6-4D31-9853-DBD3A8616C84}"/>
          </ac:spMkLst>
        </pc:spChg>
        <pc:picChg chg="add mod">
          <ac:chgData name="Ricardo Correia" userId="a7ff61527674dfef" providerId="LiveId" clId="{D7E857F8-D20F-4BBA-84CF-1E4B0810D9AC}" dt="2022-02-01T22:12:26.106" v="3537" actId="1035"/>
          <ac:picMkLst>
            <pc:docMk/>
            <pc:sldMk cId="4044147532" sldId="268"/>
            <ac:picMk id="3" creationId="{AEFBFA82-76C9-4B58-B1BE-BBEDCB66D4D9}"/>
          </ac:picMkLst>
        </pc:picChg>
        <pc:picChg chg="add mod">
          <ac:chgData name="Ricardo Correia" userId="a7ff61527674dfef" providerId="LiveId" clId="{D7E857F8-D20F-4BBA-84CF-1E4B0810D9AC}" dt="2022-01-26T10:48:20.700" v="3444" actId="1076"/>
          <ac:picMkLst>
            <pc:docMk/>
            <pc:sldMk cId="4044147532" sldId="268"/>
            <ac:picMk id="4" creationId="{AD16A9D2-F0BD-4544-9ADF-7E2A4F8D2DB5}"/>
          </ac:picMkLst>
        </pc:picChg>
      </pc:sldChg>
      <pc:sldChg chg="addSp delSp modSp add mod">
        <pc:chgData name="Ricardo Correia" userId="a7ff61527674dfef" providerId="LiveId" clId="{D7E857F8-D20F-4BBA-84CF-1E4B0810D9AC}" dt="2022-01-26T10:52:18.822" v="3498" actId="20577"/>
        <pc:sldMkLst>
          <pc:docMk/>
          <pc:sldMk cId="1863428089" sldId="269"/>
        </pc:sldMkLst>
        <pc:spChg chg="del mod">
          <ac:chgData name="Ricardo Correia" userId="a7ff61527674dfef" providerId="LiveId" clId="{D7E857F8-D20F-4BBA-84CF-1E4B0810D9AC}" dt="2022-01-26T10:51:04.242" v="3484"/>
          <ac:spMkLst>
            <pc:docMk/>
            <pc:sldMk cId="1863428089" sldId="269"/>
            <ac:spMk id="2" creationId="{72535058-4BF4-4631-9E83-5D3DD433CFF5}"/>
          </ac:spMkLst>
        </pc:spChg>
        <pc:spChg chg="del mod">
          <ac:chgData name="Ricardo Correia" userId="a7ff61527674dfef" providerId="LiveId" clId="{D7E857F8-D20F-4BBA-84CF-1E4B0810D9AC}" dt="2022-01-26T10:51:09.328" v="3488" actId="478"/>
          <ac:spMkLst>
            <pc:docMk/>
            <pc:sldMk cId="1863428089" sldId="269"/>
            <ac:spMk id="5" creationId="{12F336E6-0F75-4885-83C7-89D97A8AD1FC}"/>
          </ac:spMkLst>
        </pc:spChg>
        <pc:spChg chg="add mod">
          <ac:chgData name="Ricardo Correia" userId="a7ff61527674dfef" providerId="LiveId" clId="{D7E857F8-D20F-4BBA-84CF-1E4B0810D9AC}" dt="2022-01-26T10:52:18.822" v="3498" actId="20577"/>
          <ac:spMkLst>
            <pc:docMk/>
            <pc:sldMk cId="1863428089" sldId="269"/>
            <ac:spMk id="6" creationId="{E8D5EAA0-1F68-4D3F-9F5A-185700908294}"/>
          </ac:spMkLst>
        </pc:spChg>
        <pc:picChg chg="del">
          <ac:chgData name="Ricardo Correia" userId="a7ff61527674dfef" providerId="LiveId" clId="{D7E857F8-D20F-4BBA-84CF-1E4B0810D9AC}" dt="2022-01-26T10:51:04.192" v="3482" actId="478"/>
          <ac:picMkLst>
            <pc:docMk/>
            <pc:sldMk cId="1863428089" sldId="269"/>
            <ac:picMk id="3" creationId="{AEFBFA82-76C9-4B58-B1BE-BBEDCB66D4D9}"/>
          </ac:picMkLst>
        </pc:picChg>
        <pc:picChg chg="del mod">
          <ac:chgData name="Ricardo Correia" userId="a7ff61527674dfef" providerId="LiveId" clId="{D7E857F8-D20F-4BBA-84CF-1E4B0810D9AC}" dt="2022-01-26T10:51:05.409" v="3486" actId="478"/>
          <ac:picMkLst>
            <pc:docMk/>
            <pc:sldMk cId="1863428089" sldId="269"/>
            <ac:picMk id="4" creationId="{AD16A9D2-F0BD-4544-9ADF-7E2A4F8D2DB5}"/>
          </ac:picMkLst>
        </pc:picChg>
      </pc:sldChg>
      <pc:sldChg chg="modSp add mod">
        <pc:chgData name="Ricardo Correia" userId="a7ff61527674dfef" providerId="LiveId" clId="{D7E857F8-D20F-4BBA-84CF-1E4B0810D9AC}" dt="2022-01-26T10:53:48.648" v="3526" actId="20577"/>
        <pc:sldMkLst>
          <pc:docMk/>
          <pc:sldMk cId="2976964418" sldId="270"/>
        </pc:sldMkLst>
        <pc:spChg chg="mod">
          <ac:chgData name="Ricardo Correia" userId="a7ff61527674dfef" providerId="LiveId" clId="{D7E857F8-D20F-4BBA-84CF-1E4B0810D9AC}" dt="2022-01-26T10:53:48.648" v="3526" actId="20577"/>
          <ac:spMkLst>
            <pc:docMk/>
            <pc:sldMk cId="2976964418" sldId="270"/>
            <ac:spMk id="6" creationId="{E8D5EAA0-1F68-4D3F-9F5A-185700908294}"/>
          </ac:spMkLst>
        </pc:spChg>
      </pc:sldChg>
      <pc:sldChg chg="modSp add mod ord">
        <pc:chgData name="Ricardo Correia" userId="a7ff61527674dfef" providerId="LiveId" clId="{D7E857F8-D20F-4BBA-84CF-1E4B0810D9AC}" dt="2022-01-26T10:54:30.936" v="3534" actId="20577"/>
        <pc:sldMkLst>
          <pc:docMk/>
          <pc:sldMk cId="1176583883" sldId="271"/>
        </pc:sldMkLst>
        <pc:spChg chg="mod">
          <ac:chgData name="Ricardo Correia" userId="a7ff61527674dfef" providerId="LiveId" clId="{D7E857F8-D20F-4BBA-84CF-1E4B0810D9AC}" dt="2022-01-26T10:54:30.936" v="3534" actId="20577"/>
          <ac:spMkLst>
            <pc:docMk/>
            <pc:sldMk cId="1176583883" sldId="271"/>
            <ac:spMk id="2" creationId="{72535058-4BF4-4631-9E83-5D3DD433CFF5}"/>
          </ac:spMkLst>
        </pc:spChg>
      </pc:sldChg>
      <pc:sldChg chg="modSp mod">
        <pc:chgData name="Ricardo Correia" userId="a7ff61527674dfef" providerId="LiveId" clId="{D7E857F8-D20F-4BBA-84CF-1E4B0810D9AC}" dt="2022-02-01T22:23:36.824" v="3548" actId="20577"/>
        <pc:sldMkLst>
          <pc:docMk/>
          <pc:sldMk cId="783725411" sldId="282"/>
        </pc:sldMkLst>
        <pc:spChg chg="mod">
          <ac:chgData name="Ricardo Correia" userId="a7ff61527674dfef" providerId="LiveId" clId="{D7E857F8-D20F-4BBA-84CF-1E4B0810D9AC}" dt="2022-02-01T22:23:36.824" v="3548" actId="20577"/>
          <ac:spMkLst>
            <pc:docMk/>
            <pc:sldMk cId="783725411" sldId="282"/>
            <ac:spMk id="6" creationId="{24C361C0-CFE7-4074-8DFE-49FF31F83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0575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54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97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21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85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39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705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21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05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03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1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eletrónica, projetor&#10;&#10;Descrição gerada automaticamente">
            <a:extLst>
              <a:ext uri="{FF2B5EF4-FFF2-40B4-BE49-F238E27FC236}">
                <a16:creationId xmlns:a16="http://schemas.microsoft.com/office/drawing/2014/main" id="{87418C9B-89D8-4A22-BF1A-234D33079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5" r="883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048F3B-2775-4B4B-8E9A-4230C9772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PT" sz="4800" dirty="0"/>
              <a:t>Error </a:t>
            </a:r>
            <a:r>
              <a:rPr lang="pt-PT" sz="4800"/>
              <a:t>Correction</a:t>
            </a: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FB9A8-762E-4A9B-BEC7-CD00E0234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pt-PT" sz="2000" b="1" dirty="0"/>
              <a:t>Trabalho realizado por: </a:t>
            </a:r>
            <a:r>
              <a:rPr lang="pt-PT" sz="2000" dirty="0"/>
              <a:t>Ricardo Correia PG47607</a:t>
            </a:r>
          </a:p>
          <a:p>
            <a:r>
              <a:rPr lang="pt-PT" sz="2000" b="1" dirty="0"/>
              <a:t>UC: </a:t>
            </a:r>
            <a:r>
              <a:rPr lang="pt-PT" sz="2000" dirty="0"/>
              <a:t>Computação Quântica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45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535058-4BF4-4631-9E83-5D3DD433CFF5}"/>
              </a:ext>
            </a:extLst>
          </p:cNvPr>
          <p:cNvSpPr txBox="1"/>
          <p:nvPr/>
        </p:nvSpPr>
        <p:spPr>
          <a:xfrm>
            <a:off x="816076" y="167149"/>
            <a:ext cx="105598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um dos 3 qubits vai passar pelo canal quântico e podem ser introduzidos erros de comutação.</a:t>
            </a: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tal teve-se de construir um circuito capaz de 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detetar erros de comutação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 que colapsasse o estado quântico dos 3 qubits.</a:t>
            </a:r>
          </a:p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tal realizou-se o seguinte circuito:</a:t>
            </a: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dirty="0"/>
          </a:p>
          <a:p>
            <a:pPr algn="just"/>
            <a:r>
              <a:rPr lang="pt-PT" dirty="0"/>
              <a:t> </a:t>
            </a:r>
          </a:p>
        </p:txBody>
      </p:sp>
      <p:pic>
        <p:nvPicPr>
          <p:cNvPr id="5" name="Shape 2">
            <a:extLst>
              <a:ext uri="{FF2B5EF4-FFF2-40B4-BE49-F238E27FC236}">
                <a16:creationId xmlns:a16="http://schemas.microsoft.com/office/drawing/2014/main" id="{E96B7C57-DC83-4B65-8459-9EA746A7BF8C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00" y="2482337"/>
            <a:ext cx="4607130" cy="42085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veta à esquerda 5">
            <a:extLst>
              <a:ext uri="{FF2B5EF4-FFF2-40B4-BE49-F238E27FC236}">
                <a16:creationId xmlns:a16="http://schemas.microsoft.com/office/drawing/2014/main" id="{0FDD1E2A-EDC7-44F6-B0C7-4AAF6D205B65}"/>
              </a:ext>
            </a:extLst>
          </p:cNvPr>
          <p:cNvSpPr/>
          <p:nvPr/>
        </p:nvSpPr>
        <p:spPr>
          <a:xfrm>
            <a:off x="5239836" y="2704289"/>
            <a:ext cx="330741" cy="2081720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62A11D-8B62-4B22-AACF-DD44925385A0}"/>
              </a:ext>
            </a:extLst>
          </p:cNvPr>
          <p:cNvSpPr txBox="1"/>
          <p:nvPr/>
        </p:nvSpPr>
        <p:spPr>
          <a:xfrm>
            <a:off x="2644119" y="3391206"/>
            <a:ext cx="259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Qubits que compõem o qubit lógico</a:t>
            </a:r>
          </a:p>
        </p:txBody>
      </p:sp>
      <p:sp>
        <p:nvSpPr>
          <p:cNvPr id="8" name="Chaveta à esquerda 7">
            <a:extLst>
              <a:ext uri="{FF2B5EF4-FFF2-40B4-BE49-F238E27FC236}">
                <a16:creationId xmlns:a16="http://schemas.microsoft.com/office/drawing/2014/main" id="{D12F3992-E408-4800-88FF-CEA3A044ADAF}"/>
              </a:ext>
            </a:extLst>
          </p:cNvPr>
          <p:cNvSpPr/>
          <p:nvPr/>
        </p:nvSpPr>
        <p:spPr>
          <a:xfrm>
            <a:off x="5244442" y="5231510"/>
            <a:ext cx="338265" cy="143188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431EEC8-DFAA-4FF1-A760-8725B47EA8B6}"/>
                  </a:ext>
                </a:extLst>
              </p:cNvPr>
              <p:cNvSpPr txBox="1"/>
              <p:nvPr/>
            </p:nvSpPr>
            <p:spPr>
              <a:xfrm>
                <a:off x="2458405" y="5439620"/>
                <a:ext cx="25957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Qubits auxiliares (ancilas), inicializados no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pt-PT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431EEC8-DFAA-4FF1-A760-8725B47E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405" y="5439620"/>
                <a:ext cx="2595717" cy="1015663"/>
              </a:xfrm>
              <a:prstGeom prst="rect">
                <a:avLst/>
              </a:prstGeom>
              <a:blipFill>
                <a:blip r:embed="rId3"/>
                <a:stretch>
                  <a:fillRect l="-2347" t="-2994" b="-95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968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816077" y="167149"/>
                <a:ext cx="10559845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Tendo o circuito de deteção de erros criado, bastou criar um </a:t>
                </a:r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circuito capaz de corrigir o erro</a:t>
                </a:r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 base nos resultados do circuito de deteção de erro. </a:t>
                </a: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 tal, montou-se o “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three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qubit bit 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code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” </a:t>
                </a:r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completo, na qual se introduziu manualmente um erro de comutação no qubit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dirty="0"/>
              </a:p>
              <a:p>
                <a:r>
                  <a:rPr lang="pt-PT" dirty="0"/>
                  <a:t>                                                      </a:t>
                </a:r>
                <a:r>
                  <a:rPr lang="pt-PT" b="1" dirty="0"/>
                  <a:t>Resultados: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67149"/>
                <a:ext cx="10559845" cy="5355312"/>
              </a:xfrm>
              <a:prstGeom prst="rect">
                <a:avLst/>
              </a:prstGeom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7537A8EE-09DF-4A6B-B343-B5222F68C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07" y="2594268"/>
            <a:ext cx="8621341" cy="1929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FC4E26E-6575-4D80-BE0B-E28F5B46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665" y="4727431"/>
            <a:ext cx="2813050" cy="19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84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816077" y="167149"/>
                <a:ext cx="10559845" cy="629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Para se visualizar mais características importantes deste circuito, decidiu-se implementar erros de comutação automáticos a partir da utilização de mais 3 qubits, na qual se aplicou o operador de rotação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b="1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𝑹𝒙</m:t>
                      </m:r>
                      <m:r>
                        <a:rPr lang="pt-PT" sz="1800" b="1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18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18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PT" sz="1800" b="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pt-PT" sz="18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PT" sz="1800" b="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8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𝜽</m:t>
                                            </m:r>
                                          </m:num>
                                          <m:den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PT" sz="1800" b="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pt-PT" sz="18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8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𝐢𝐬𝐢𝐧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PT" sz="1800" b="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8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𝜽</m:t>
                                            </m:r>
                                          </m:num>
                                          <m:den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PT" sz="1800" b="1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PT" sz="1800" b="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pt-PT" sz="18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𝐢𝐬𝐢𝐧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PT" sz="1800" b="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8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𝜽</m:t>
                                            </m:r>
                                          </m:num>
                                          <m:den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PT" sz="1800" b="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pt-PT" sz="18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PT" sz="1800" b="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8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𝜽</m:t>
                                            </m:r>
                                          </m:num>
                                          <m:den>
                                            <m:r>
                                              <a:rPr lang="pt-PT" sz="18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Os 3 qubits vão se designar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24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PT" sz="24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sendo todos inicializados no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Aplicando a matriz nos 3 qubits, a probabilidade do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 passar ao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 é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pt-PT" sz="2400" b="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pt-PT" sz="24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𝐬𝐢𝐧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sz="2400" b="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PT" sz="2400" b="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24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num>
                                  <m:den>
                                    <m:r>
                                      <a:rPr lang="pt-PT" sz="2400" b="1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 e caso isso aconteça então é aplicado um erro de comutação no respetivo qubit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PT" sz="2400" b="0" dirty="0">
                    <a:effectLst/>
                    <a:latin typeface="Times New Roman "/>
                    <a:ea typeface="Arial" panose="020B0604020202020204" pitchFamily="34" charset="0"/>
                  </a:rPr>
                  <a:t>.</a:t>
                </a:r>
                <a:endParaRPr lang="pt-PT" sz="2400" b="1" dirty="0">
                  <a:effectLst/>
                  <a:latin typeface="Times New Roman "/>
                  <a:ea typeface="Arial" panose="020B0604020202020204" pitchFamily="34" charset="0"/>
                </a:endParaRPr>
              </a:p>
              <a:p>
                <a:pPr algn="just"/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pt-PT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67149"/>
                <a:ext cx="10559845" cy="6299738"/>
              </a:xfrm>
              <a:prstGeom prst="rect">
                <a:avLst/>
              </a:prstGeom>
              <a:blipFill>
                <a:blip r:embed="rId2"/>
                <a:stretch>
                  <a:fillRect l="-924" r="-8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4599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816077" y="285137"/>
                <a:ext cx="10559845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Para começar utilizei um </a:t>
                </a: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θ=0.45, para que a probabilidade dos qubits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PT" sz="2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passarem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seja de apenas 5%. </a:t>
                </a:r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 </a:t>
                </a: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endParaRPr lang="pt-PT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285137"/>
                <a:ext cx="10559845" cy="5539978"/>
              </a:xfrm>
              <a:prstGeom prst="rect">
                <a:avLst/>
              </a:prstGeom>
              <a:blipFill>
                <a:blip r:embed="rId2"/>
                <a:stretch>
                  <a:fillRect l="-924" t="-8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EFBFA82-76C9-4B58-B1BE-BBEDCB66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92" y="1223114"/>
            <a:ext cx="9026014" cy="303000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16A9D2-F0BD-4544-9ADF-7E2A4F8D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907" y="4403576"/>
            <a:ext cx="3141085" cy="22341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F336E6-0F75-4885-83C7-89D97A8AD1FC}"/>
              </a:ext>
            </a:extLst>
          </p:cNvPr>
          <p:cNvSpPr txBox="1"/>
          <p:nvPr/>
        </p:nvSpPr>
        <p:spPr>
          <a:xfrm>
            <a:off x="5456403" y="4262955"/>
            <a:ext cx="5721671" cy="226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Nos resultados podemos ver que:</a:t>
            </a:r>
            <a:endParaRPr lang="pt-PT" sz="16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6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 84.9% dos casos não ocorreram erros;</a:t>
            </a:r>
            <a:endParaRPr lang="pt-PT" sz="16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6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 14.4% dos casos, ocorreu apenas um erro e este foi corrigido;</a:t>
            </a:r>
            <a:endParaRPr lang="pt-PT" sz="16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6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 0.7% dos casos, ocorreu mais que um erro e estes não foram corrigidos.</a:t>
            </a:r>
            <a:endParaRPr lang="pt-PT" sz="16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475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8D5EAA0-1F68-4D3F-9F5A-185700908294}"/>
              </a:ext>
            </a:extLst>
          </p:cNvPr>
          <p:cNvSpPr txBox="1"/>
          <p:nvPr/>
        </p:nvSpPr>
        <p:spPr>
          <a:xfrm>
            <a:off x="807396" y="291830"/>
            <a:ext cx="10680970" cy="725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Realizou-se também experiências para o caso de θ=1.16 (30% de chance de ocorrer erro), θ=1.58 (50% de chance de ocorrer erro) e θ=1.99 (70% de chance de ocorrer erro) sendo os resultados os seguintes: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Para θ=1.16: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32.4% dos casos não ocorreram erros;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46.6% dos casos, ocorreu apenas um erro e este foi corrigido;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21.2% dos casos, ocorreu mais que um erro e estes não foram corrigidos.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Para θ=1.58: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11.8% dos casos não ocorreram erros;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37% dos casos, ocorreu apenas um erro e este foi corrigido;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51.2% dos casos, ocorreu mais que um erro e estes não foram corrigidos.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34280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8D5EAA0-1F68-4D3F-9F5A-185700908294}"/>
              </a:ext>
            </a:extLst>
          </p:cNvPr>
          <p:cNvSpPr txBox="1"/>
          <p:nvPr/>
        </p:nvSpPr>
        <p:spPr>
          <a:xfrm>
            <a:off x="755515" y="1028343"/>
            <a:ext cx="106809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Para θ=1.99: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2.9% dos casos não ocorreram erros;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17.2% dos casos, ocorreu apenas um erro e este foi corrigido;</a:t>
            </a:r>
            <a:endParaRPr lang="pt-PT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 79.9% dos casos, ocorreu mais que um erro e estes não foram corrigidos.</a:t>
            </a:r>
          </a:p>
          <a:p>
            <a:pPr lvl="0">
              <a:lnSpc>
                <a:spcPct val="150000"/>
              </a:lnSpc>
            </a:pPr>
            <a:endParaRPr lang="pt-PT" sz="2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Como podemos ver pelos resultados apresentados, este circuito tem melhorias no que toca á correção de erros de comutação caso a probabilidade de um erro ocorrer seja menor que 50%, tal como justificado no caso clássico.</a:t>
            </a:r>
            <a:endParaRPr lang="pt-PT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69644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707923" y="98323"/>
                <a:ext cx="10559845" cy="606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three</a:t>
                </a:r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qubit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code</a:t>
                </a:r>
                <a:r>
                  <a:rPr lang="pt-PT" sz="32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pt-PT" sz="32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Problema:</a:t>
                </a:r>
              </a:p>
              <a:p>
                <a:pPr algn="just"/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Num dado canal quântico, a fase relativa do estado quântico é comutada (</a:t>
                </a:r>
                <a:r>
                  <a:rPr lang="pt-PT" sz="24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) com uma probabilidade </a:t>
                </a:r>
                <a14:m>
                  <m:oMath xmlns:m="http://schemas.openxmlformats.org/officeDocument/2006/math">
                    <m:r>
                      <a:rPr lang="pt-PT" sz="24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PT" sz="24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ou seja, é aplicada um 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gate Z</a:t>
                </a:r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com probabilidade </a:t>
                </a:r>
                <a14:m>
                  <m:oMath xmlns:m="http://schemas.openxmlformats.org/officeDocument/2006/math">
                    <m:r>
                      <a:rPr lang="pt-PT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PT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que passa o estado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ao estado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.</a:t>
                </a:r>
              </a:p>
              <a:p>
                <a:pPr algn="just"/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Etapas da construção do circuito:</a:t>
                </a: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Inicialmente, é necessário codificar o estado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em </a:t>
                </a:r>
                <a14:m>
                  <m:oMath xmlns:m="http://schemas.openxmlformats.org/officeDocument/2006/math"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+++</m:t>
                        </m:r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𝒃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−−−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(estado entrelaçado), sendo que esta estratégia respeita o teorema da não clonagem. </a:t>
                </a:r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Circuito:</a:t>
                </a: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dirty="0"/>
              </a:p>
              <a:p>
                <a:pPr algn="just"/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3" y="98323"/>
                <a:ext cx="10559845" cy="6063198"/>
              </a:xfrm>
              <a:prstGeom prst="rect">
                <a:avLst/>
              </a:prstGeom>
              <a:blipFill>
                <a:blip r:embed="rId2"/>
                <a:stretch>
                  <a:fillRect l="-1443" t="-1407" r="-9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E9B9C2-EE3D-482E-A9DB-2D4878CF1421}"/>
                  </a:ext>
                </a:extLst>
              </p:cNvPr>
              <p:cNvSpPr txBox="1"/>
              <p:nvPr/>
            </p:nvSpPr>
            <p:spPr>
              <a:xfrm>
                <a:off x="7019106" y="4678012"/>
                <a:ext cx="30840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algn="just"/>
                <a:endParaRPr lang="pt-P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algn="just"/>
                <a:endParaRPr lang="pt-PT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algn="just"/>
                <a:r>
                  <a:rPr lang="pt-PT" dirty="0"/>
                  <a:t> 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E9B9C2-EE3D-482E-A9DB-2D4878CF1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106" y="4678012"/>
                <a:ext cx="308403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: Em Ângulo Reto Para Cima 5">
            <a:extLst>
              <a:ext uri="{FF2B5EF4-FFF2-40B4-BE49-F238E27FC236}">
                <a16:creationId xmlns:a16="http://schemas.microsoft.com/office/drawing/2014/main" id="{F194E312-D485-41D3-A1CD-059115BB269E}"/>
              </a:ext>
            </a:extLst>
          </p:cNvPr>
          <p:cNvSpPr/>
          <p:nvPr/>
        </p:nvSpPr>
        <p:spPr>
          <a:xfrm rot="16200000">
            <a:off x="8653326" y="2814636"/>
            <a:ext cx="389526" cy="573932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AAD872-F196-410D-B5B4-A00B5DDA28EC}"/>
              </a:ext>
            </a:extLst>
          </p:cNvPr>
          <p:cNvSpPr txBox="1"/>
          <p:nvPr/>
        </p:nvSpPr>
        <p:spPr>
          <a:xfrm>
            <a:off x="7092467" y="2825907"/>
            <a:ext cx="15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 lógico +</a:t>
            </a:r>
          </a:p>
        </p:txBody>
      </p:sp>
      <p:sp>
        <p:nvSpPr>
          <p:cNvPr id="10" name="Seta: Em Ângulo Reto Para Cima 9">
            <a:extLst>
              <a:ext uri="{FF2B5EF4-FFF2-40B4-BE49-F238E27FC236}">
                <a16:creationId xmlns:a16="http://schemas.microsoft.com/office/drawing/2014/main" id="{FF41BE35-1A01-4497-9BED-864EFCA8CDD9}"/>
              </a:ext>
            </a:extLst>
          </p:cNvPr>
          <p:cNvSpPr/>
          <p:nvPr/>
        </p:nvSpPr>
        <p:spPr>
          <a:xfrm rot="16200000">
            <a:off x="10038971" y="2667411"/>
            <a:ext cx="864960" cy="485596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4E1945-ADF1-435B-B1F5-BE40628F7336}"/>
              </a:ext>
            </a:extLst>
          </p:cNvPr>
          <p:cNvSpPr txBox="1"/>
          <p:nvPr/>
        </p:nvSpPr>
        <p:spPr>
          <a:xfrm>
            <a:off x="8797810" y="2431724"/>
            <a:ext cx="15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 lógico -</a:t>
            </a:r>
          </a:p>
        </p:txBody>
      </p:sp>
      <p:pic>
        <p:nvPicPr>
          <p:cNvPr id="12" name="Imagem 11" descr="Uma imagem com texto, relógio&#10;&#10;Descrição gerada automaticamente">
            <a:extLst>
              <a:ext uri="{FF2B5EF4-FFF2-40B4-BE49-F238E27FC236}">
                <a16:creationId xmlns:a16="http://schemas.microsoft.com/office/drawing/2014/main" id="{A5C7572B-9C27-4F0A-975D-47719A138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519" y="4130797"/>
            <a:ext cx="3581098" cy="25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83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633278" y="186612"/>
                <a:ext cx="10559845" cy="645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Nota:</a:t>
                </a: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𝒁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400" b="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4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)=|−⟩</m:t>
                    </m:r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𝒁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400" b="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4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PT" sz="2400" b="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PT" sz="24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pt-PT" sz="2400" b="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PT" sz="24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=|+⟩</m:t>
                    </m:r>
                  </m:oMath>
                </a14:m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dirty="0"/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Tendo os qubits lógicos criados, é necessário criar também um circuito que seja capaz de detetar erros de comutação de fase:</a:t>
                </a: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8" y="186612"/>
                <a:ext cx="10559845" cy="6459141"/>
              </a:xfrm>
              <a:prstGeom prst="rect">
                <a:avLst/>
              </a:prstGeom>
              <a:blipFill>
                <a:blip r:embed="rId2"/>
                <a:stretch>
                  <a:fillRect l="-924" r="-8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7B5E3C14-46E6-4865-84DC-81A1CA9E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14" y="2382300"/>
            <a:ext cx="5436233" cy="370908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0579F3-CF36-47CD-B0E0-67622B212D27}"/>
              </a:ext>
            </a:extLst>
          </p:cNvPr>
          <p:cNvSpPr txBox="1"/>
          <p:nvPr/>
        </p:nvSpPr>
        <p:spPr>
          <a:xfrm>
            <a:off x="1928169" y="3139280"/>
            <a:ext cx="259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Qubits que compõem o qubit 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FCD13E1-30CB-4ECD-B5D0-E1055930B0F7}"/>
                  </a:ext>
                </a:extLst>
              </p:cNvPr>
              <p:cNvSpPr txBox="1"/>
              <p:nvPr/>
            </p:nvSpPr>
            <p:spPr>
              <a:xfrm>
                <a:off x="1928169" y="4900138"/>
                <a:ext cx="25957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Qubits auxiliares (ancilas), inicializados no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pt-PT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FCD13E1-30CB-4ECD-B5D0-E1055930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69" y="4900138"/>
                <a:ext cx="2595717" cy="1015663"/>
              </a:xfrm>
              <a:prstGeom prst="rect">
                <a:avLst/>
              </a:prstGeom>
              <a:blipFill>
                <a:blip r:embed="rId4"/>
                <a:stretch>
                  <a:fillRect l="-2347" t="-3614" b="-10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haveta à esquerda 15">
            <a:extLst>
              <a:ext uri="{FF2B5EF4-FFF2-40B4-BE49-F238E27FC236}">
                <a16:creationId xmlns:a16="http://schemas.microsoft.com/office/drawing/2014/main" id="{A07F51D1-D0B0-4099-9469-E78B88066ACE}"/>
              </a:ext>
            </a:extLst>
          </p:cNvPr>
          <p:cNvSpPr/>
          <p:nvPr/>
        </p:nvSpPr>
        <p:spPr>
          <a:xfrm>
            <a:off x="4523886" y="2452363"/>
            <a:ext cx="330741" cy="2081720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haveta à esquerda 16">
            <a:extLst>
              <a:ext uri="{FF2B5EF4-FFF2-40B4-BE49-F238E27FC236}">
                <a16:creationId xmlns:a16="http://schemas.microsoft.com/office/drawing/2014/main" id="{F0882ECD-2B3F-4F3C-85BF-7694458A4226}"/>
              </a:ext>
            </a:extLst>
          </p:cNvPr>
          <p:cNvSpPr/>
          <p:nvPr/>
        </p:nvSpPr>
        <p:spPr>
          <a:xfrm>
            <a:off x="4523886" y="4751851"/>
            <a:ext cx="330741" cy="131223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3468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530641" y="186612"/>
                <a:ext cx="10559845" cy="611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Quanto ao circuito de correção de erros, foi também muito idêntico ao do circuito de correção de erros anterior, apenas se passou as gates </a:t>
                </a:r>
                <a:r>
                  <a:rPr lang="pt-PT" sz="2400" b="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Toffoli</a:t>
                </a: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a gates Z controladas.</a:t>
                </a:r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Ou seja, se há um erro num dado qubit, basta aplicar a gate Z nele, pois converte um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–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 um estado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Circuito completo </a:t>
                </a:r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(erro de </a:t>
                </a:r>
                <a:r>
                  <a:rPr lang="pt-PT" sz="2400" i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pt-PT" sz="2400" i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i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i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no primeiro </a:t>
                </a:r>
                <a:r>
                  <a:rPr lang="pt-PT" sz="2400" i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qubit</a:t>
                </a:r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Nota:</a:t>
                </a:r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Z=H X H                      </a:t>
                </a:r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1" y="186612"/>
                <a:ext cx="10559845" cy="6119945"/>
              </a:xfrm>
              <a:prstGeom prst="rect">
                <a:avLst/>
              </a:prstGeom>
              <a:blipFill>
                <a:blip r:embed="rId2"/>
                <a:stretch>
                  <a:fillRect l="-866" r="-9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C20C84F-37ED-4691-9407-98277CAB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0" y="3170981"/>
            <a:ext cx="7664736" cy="16129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64F446-4553-4A6C-BD75-1FCD9C26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606" y="4886772"/>
            <a:ext cx="2722880" cy="18338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81CB146-F7B9-4EFE-9C03-756872DB5345}"/>
              </a:ext>
            </a:extLst>
          </p:cNvPr>
          <p:cNvSpPr txBox="1"/>
          <p:nvPr/>
        </p:nvSpPr>
        <p:spPr>
          <a:xfrm>
            <a:off x="6552177" y="4886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6331553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816077" y="1747770"/>
                <a:ext cx="10559845" cy="336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Tal como no 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“</a:t>
                </a:r>
                <a:r>
                  <a:rPr lang="pt-PT" sz="24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three</a:t>
                </a:r>
                <a:r>
                  <a:rPr lang="pt-PT" sz="24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qubit bit </a:t>
                </a:r>
                <a:r>
                  <a:rPr lang="pt-PT" sz="24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code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”, </a:t>
                </a: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este circuito apenas corrige adequadamente caso ocorra apenas um erro, sendo que a probabilidade de o circuito falhar é também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2400" b="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𝟑</m:t>
                    </m:r>
                    <m:sSup>
                      <m:sSup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)+</m:t>
                    </m:r>
                    <m:sSup>
                      <m:sSup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pt-PT" sz="2400" b="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pt-PT" sz="2400" b="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na 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747770"/>
                <a:ext cx="10559845" cy="3362459"/>
              </a:xfrm>
              <a:prstGeom prst="rect">
                <a:avLst/>
              </a:prstGeom>
              <a:blipFill>
                <a:blip r:embed="rId2"/>
                <a:stretch>
                  <a:fillRect l="-924" r="-866" b="-34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932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BB1B1-D5DE-41E6-BAA2-81D5F3CB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21540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DF103-BB4C-4D20-ABCB-BA652F57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8815"/>
            <a:ext cx="10168128" cy="4603912"/>
          </a:xfrm>
        </p:spPr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de erros no domínio clássico;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de erros no domínio quântico;</a:t>
            </a:r>
          </a:p>
          <a:p>
            <a:pPr lvl="2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Aspetos a ter em conta;</a:t>
            </a:r>
          </a:p>
          <a:p>
            <a:pPr lvl="2"/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qubit bit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qubit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a reter;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Progressos científicos recentes acerca da correção de erros quânticos.</a:t>
            </a: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073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535058-4BF4-4631-9E83-5D3DD433CFF5}"/>
              </a:ext>
            </a:extLst>
          </p:cNvPr>
          <p:cNvSpPr txBox="1"/>
          <p:nvPr/>
        </p:nvSpPr>
        <p:spPr>
          <a:xfrm>
            <a:off x="816077" y="212735"/>
            <a:ext cx="1055984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2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Shor</a:t>
            </a:r>
            <a:r>
              <a:rPr lang="pt-PT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2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code</a:t>
            </a:r>
            <a:r>
              <a:rPr lang="pt-PT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PT" sz="32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Este circuito é capaz de detetar e corrigir erros de bit </a:t>
            </a:r>
            <a:r>
              <a:rPr lang="pt-PT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flip</a:t>
            </a:r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phase</a:t>
            </a:r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flip</a:t>
            </a:r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 até ambos ao mesmo tempo. </a:t>
            </a:r>
          </a:p>
          <a:p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Devido a isso é um circuito mais sólido e completo que os anteriores, porém também é mais complexo.</a:t>
            </a:r>
          </a:p>
          <a:p>
            <a:endParaRPr lang="pt-PT" sz="2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Como tal irei apenas referir:</a:t>
            </a:r>
          </a:p>
          <a:p>
            <a:endParaRPr lang="pt-PT" sz="2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Codificação dos qubits lógicos;</a:t>
            </a:r>
          </a:p>
          <a:p>
            <a:endParaRPr lang="pt-PT" sz="2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 comportamento do circuito;</a:t>
            </a:r>
          </a:p>
          <a:p>
            <a:endParaRPr lang="pt-PT" sz="2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Fraquezas.</a:t>
            </a:r>
          </a:p>
          <a:p>
            <a:endParaRPr lang="pt-PT" sz="2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27242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816077" y="212735"/>
                <a:ext cx="10559845" cy="850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Codificação dos qubits lógicos:</a:t>
                </a:r>
              </a:p>
              <a:p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Começa-se inicialmente por codificar de acordo com a codificação do 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“</a:t>
                </a:r>
                <a:r>
                  <a:rPr lang="pt-PT" sz="2400" b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three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qubit </a:t>
                </a:r>
                <a:r>
                  <a:rPr lang="pt-PT" sz="2400" b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code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”:</a:t>
                </a:r>
              </a:p>
              <a:p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PT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→|+++⟩</m:t>
                      </m:r>
                    </m:oMath>
                  </m:oMathPara>
                </a14:m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→|−−−⟩</m:t>
                      </m:r>
                    </m:oMath>
                  </m:oMathPara>
                </a14:m>
                <a:endParaRPr lang="pt-PT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lvl="0">
                  <a:lnSpc>
                    <a:spcPct val="115000"/>
                  </a:lnSpc>
                </a:pPr>
                <a:endParaRPr lang="pt-PT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De seguida, codifica-se cada um desses qubits com base na codificação adotada no 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“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three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quibit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bit 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code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”: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f>
                        <m:fPr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−|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f>
                        <m:fPr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−|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PT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:endParaRPr lang="pt-PT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212735"/>
                <a:ext cx="10559845" cy="8506431"/>
              </a:xfrm>
              <a:prstGeom prst="rect">
                <a:avLst/>
              </a:prstGeom>
              <a:blipFill>
                <a:blip r:embed="rId2"/>
                <a:stretch>
                  <a:fillRect l="-924" t="-573" r="-8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8958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816077" y="212735"/>
                <a:ext cx="10559845" cy="589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Esta codificação necessi</a:t>
                </a:r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ta de 9 qubits, sendo os qubits lógicos:</a:t>
                </a:r>
              </a:p>
              <a:p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PT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⟩)(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⟩)(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⟩)</m:t>
                          </m:r>
                        </m:num>
                        <m:den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pt-PT" sz="2400" b="1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−|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⟩)(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−|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⟩)(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pt-PT" sz="2400" b="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1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−|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𝟏𝟏𝟏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⟩)</m:t>
                          </m:r>
                        </m:num>
                        <m:den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pt-PT" sz="2400" b="1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</a:pPr>
                <a:r>
                  <a:rPr lang="pt-PT" sz="2400" b="1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Cicuito</a:t>
                </a:r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>
                  <a:lnSpc>
                    <a:spcPct val="115000"/>
                  </a:lnSpc>
                </a:pPr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212735"/>
                <a:ext cx="10559845" cy="5893408"/>
              </a:xfrm>
              <a:prstGeom prst="rect">
                <a:avLst/>
              </a:prstGeom>
              <a:blipFill>
                <a:blip r:embed="rId2"/>
                <a:stretch>
                  <a:fillRect l="-924" t="-8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CE61C841-57FE-4EB3-A908-9030F91E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22" y="3482031"/>
            <a:ext cx="2931756" cy="31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076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535058-4BF4-4631-9E83-5D3DD433CFF5}"/>
              </a:ext>
            </a:extLst>
          </p:cNvPr>
          <p:cNvSpPr txBox="1"/>
          <p:nvPr/>
        </p:nvSpPr>
        <p:spPr>
          <a:xfrm>
            <a:off x="816077" y="222065"/>
            <a:ext cx="1055984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 comportamento do circuito:</a:t>
            </a: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acontece caso haja um erro de 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primeiro qubit?</a:t>
            </a:r>
          </a:p>
          <a:p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 como no 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realizadas medições, na qual se verifica se o primeiro qubit é igual ao segundo e se o primeiro qubit é igual ao terceiro, como ocorreu um erro bit </a:t>
            </a:r>
            <a:r>
              <a:rPr lang="pt-PT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primeiro qubit, então será verificado que o primeiro qubit é diferente dos outros dois, e por isso aplica-se uma gate X de forma a corrigir o qubit.</a:t>
            </a:r>
          </a:p>
          <a:p>
            <a:endParaRPr lang="pt-P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acontece caso haja um erro de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dos 3 conjuntos de qubits?</a:t>
            </a:r>
          </a:p>
          <a:p>
            <a:r>
              <a:rPr lang="pt-PT" sz="23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Para detetar o erro, realiza-se também medições de deteção de erro na qual comparam o sinal do primeiro conjunto com o segundo conjunto de qubits e de seguida compara-se o sinal do primeiro com o terceiro conjunto. No caso de ter ocorrido um erro </a:t>
            </a:r>
            <a:r>
              <a:rPr lang="pt-PT" sz="23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phase</a:t>
            </a:r>
            <a:r>
              <a:rPr lang="pt-PT" sz="23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3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3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em algum dos qubits do primeiro conjunto, então as medições irão verificar que o sinal do primeiro conjunto é diferente dos outros dois, e como tal faz-se a correção aplicando uma gate Z em qualquer um dos qubits do primeiro conjunto.</a:t>
            </a:r>
            <a:endParaRPr lang="pt-P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4304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535058-4BF4-4631-9E83-5D3DD433CFF5}"/>
              </a:ext>
            </a:extLst>
          </p:cNvPr>
          <p:cNvSpPr txBox="1"/>
          <p:nvPr/>
        </p:nvSpPr>
        <p:spPr>
          <a:xfrm>
            <a:off x="816077" y="222065"/>
            <a:ext cx="105598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 se tivesse ocorrido um erro 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bit </a:t>
            </a:r>
            <a:r>
              <a:rPr lang="pt-PT" sz="24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 um </a:t>
            </a:r>
            <a:r>
              <a:rPr lang="pt-PT" sz="24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phase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4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 primeiro qubit?</a:t>
            </a:r>
            <a:endParaRPr lang="pt-PT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Então este circuito iria detetar primeiro o erro bit </a:t>
            </a:r>
            <a:r>
              <a:rPr lang="pt-PT" sz="24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 corrigia-o e de seguida detetava o erro </a:t>
            </a:r>
            <a:r>
              <a:rPr lang="pt-PT" sz="24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phase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4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 corrigia-o. </a:t>
            </a:r>
            <a:endParaRPr lang="pt-PT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Sendo assim o </a:t>
            </a:r>
            <a:r>
              <a:rPr lang="pt-PT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</a:t>
            </a:r>
            <a:r>
              <a:rPr lang="pt-PT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Shor</a:t>
            </a:r>
            <a:r>
              <a:rPr lang="pt-PT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code</a:t>
            </a:r>
            <a:r>
              <a:rPr lang="pt-PT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permite 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corrigir combinações de erros 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bit </a:t>
            </a:r>
            <a:r>
              <a:rPr lang="pt-PT" sz="24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 </a:t>
            </a:r>
            <a:r>
              <a:rPr lang="pt-PT" sz="24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phase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24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flip</a:t>
            </a:r>
            <a:r>
              <a:rPr lang="pt-PT" sz="2400" b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pt-P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9285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1E5F86-6E0D-43C6-913B-BFF483AE655B}"/>
              </a:ext>
            </a:extLst>
          </p:cNvPr>
          <p:cNvSpPr txBox="1"/>
          <p:nvPr/>
        </p:nvSpPr>
        <p:spPr>
          <a:xfrm>
            <a:off x="992155" y="522514"/>
            <a:ext cx="10207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Fraquezas:</a:t>
            </a: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 como os circuitos anteriores, este circuito também apresenta fraquezas.</a:t>
            </a: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delas é que não consegue corrigir caso aconteça dois ou mais erros bit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qubits diferentes do mesmo conjunto, e a outra é que não consegue corrigir erros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ocorram em dois ou mais conjuntos de qubits.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Apesar destas fraquezas, o 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apresenta melhorias significativas na correção de erros face aos dois circuitos que mencionei. </a:t>
            </a: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tal, verifica-se que os circuitos podem ser trabalhados de forma a serem cada vez mais eficazes contra erros que possam ocorrer.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514756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1E5F86-6E0D-43C6-913B-BFF483AE655B}"/>
              </a:ext>
            </a:extLst>
          </p:cNvPr>
          <p:cNvSpPr txBox="1"/>
          <p:nvPr/>
        </p:nvSpPr>
        <p:spPr>
          <a:xfrm>
            <a:off x="992155" y="475861"/>
            <a:ext cx="1020768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a reter:</a:t>
            </a:r>
          </a:p>
          <a:p>
            <a:endParaRPr lang="pt-P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os circuitos apresentados, verificou-se que se pode criar circuitos que criam qubits lógicos imunes a determinados erros, mas para isto acontecer é necessário utilizar 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qubits físicos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caso se queira qubits lógicos ainda mais imunes a erros, então mais qubits físicos serão utilizados para se introduzir a redundância necessária .</a:t>
            </a:r>
          </a:p>
          <a:p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crescente de complexidade introduz alguns entraves no desenvolvimento dos circuitos de correção de erros quânticos. Um deles é que de hoje em dia o melhor computador quântico só tem disponível 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 qubits físicos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para se criar um número adequado de qubits lógicos resistentes a vários tipos de erros são necessários por vezes 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centenas de qubits físicos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 é que quantos mais qubits físicos mais o sistema fica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instável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Estes dois entraves são os “calcanhares de Aquiles” da correção de erros quânticos, porém os investigadores estão otimistas que num futuro próximo se consiga superar esses problemas.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14442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3BE6C-A428-4430-BF97-00332330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8580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Progressos científicos recentes acerca da correção de erros quânticos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8B27C3-1906-4666-A0C9-FB2BB27C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9388"/>
            <a:ext cx="10168128" cy="407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Artigo: 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Physicists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achieve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fault-tolerant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control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of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an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error-</a:t>
            </a:r>
            <a:r>
              <a:rPr lang="pt-PT" sz="1600" b="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corrected</a:t>
            </a:r>
            <a:r>
              <a:rPr lang="pt-PT" sz="1600" b="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qubit.</a:t>
            </a:r>
          </a:p>
          <a:p>
            <a:pPr marL="0" indent="0">
              <a:buNone/>
            </a:pPr>
            <a:r>
              <a:rPr lang="pt-PT" sz="1600" b="1" i="1" dirty="0">
                <a:latin typeface="Times New Roman" panose="02020603050405020304" pitchFamily="18" charset="0"/>
                <a:ea typeface="Arial" panose="020B0604020202020204" pitchFamily="34" charset="0"/>
              </a:rPr>
              <a:t>Data: </a:t>
            </a:r>
            <a:r>
              <a:rPr lang="pt-PT" sz="1600" i="1" dirty="0">
                <a:latin typeface="Times New Roman" panose="02020603050405020304" pitchFamily="18" charset="0"/>
                <a:ea typeface="Arial" panose="020B0604020202020204" pitchFamily="34" charset="0"/>
              </a:rPr>
              <a:t>19 de dezembro de 2021</a:t>
            </a:r>
            <a:endParaRPr lang="pt-PT" sz="1600" i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P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physicsworld</a:t>
            </a:r>
            <a:r>
              <a:rPr lang="pt-P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PT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Uma imagem com interior&#10;&#10;Descrição gerada automaticamente">
            <a:extLst>
              <a:ext uri="{FF2B5EF4-FFF2-40B4-BE49-F238E27FC236}">
                <a16:creationId xmlns:a16="http://schemas.microsoft.com/office/drawing/2014/main" id="{10A03C3F-F9B1-4997-A52F-B51A61BC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267392"/>
            <a:ext cx="4730627" cy="3236336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7A1EC9-2496-4FEE-991D-87E15A323F52}"/>
              </a:ext>
            </a:extLst>
          </p:cNvPr>
          <p:cNvSpPr/>
          <p:nvPr/>
        </p:nvSpPr>
        <p:spPr>
          <a:xfrm>
            <a:off x="6092333" y="4470348"/>
            <a:ext cx="1648408" cy="83042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C361C0-CFE7-4074-8DFE-49FF31F8302A}"/>
              </a:ext>
            </a:extLst>
          </p:cNvPr>
          <p:cNvSpPr txBox="1"/>
          <p:nvPr/>
        </p:nvSpPr>
        <p:spPr>
          <a:xfrm>
            <a:off x="7740741" y="4146896"/>
            <a:ext cx="4118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 computador quântico de iões </a:t>
            </a:r>
            <a:r>
              <a:rPr lang="pt-PT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 itérbio suspensos </a:t>
            </a:r>
            <a:r>
              <a:rPr lang="pt-PT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numa “armadilha de Pauli de radiofrequências” usado pela equipa de Maryland para demonstrar o controlo tolerante a falhas de um único qubit lógico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254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C064E1-6315-42CB-A419-E0EAAED1A1EE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Fim</a:t>
            </a:r>
            <a:endParaRPr lang="en-US" sz="7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78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9F9B9-7D2C-42D8-8645-25ACDAA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de erros no domínio clássico</a:t>
            </a:r>
            <a:endParaRPr lang="pt-PT" sz="48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D56688-34B1-43E5-A486-BAE4EEB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6548"/>
            <a:ext cx="10168128" cy="4072812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geral, busca-se proteger a informação/mensagem contra efeitos de ruído/erro adicionando alguma 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redundante.</a:t>
            </a:r>
          </a:p>
          <a:p>
            <a:pPr marL="0" indent="0">
              <a:buNone/>
            </a:pP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Assim, mesmo que alguma informação da mensagem seja corrompida pelo ruído, a informação redundante permite recuperar a mensagem.</a:t>
            </a:r>
          </a:p>
          <a:p>
            <a:pPr marL="0" indent="0">
              <a:buNone/>
            </a:pP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domínio clássico, introduz-se essa informação redundante, enviando repetições da mensagem que se pretende enviar.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90392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AA2361-783F-4059-8B90-0AF9B3409B14}"/>
                  </a:ext>
                </a:extLst>
              </p:cNvPr>
              <p:cNvSpPr txBox="1"/>
              <p:nvPr/>
            </p:nvSpPr>
            <p:spPr>
              <a:xfrm>
                <a:off x="777551" y="513184"/>
                <a:ext cx="106368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se compreender melhor como o envio de repetições da mensagem pode diminuir o efeito de possíveis erros, irei realizar um pequeno exemplo.</a:t>
                </a: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Exemplo:</a:t>
                </a: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Vamos supor que se pretende enviar um bit através de um canal clássico, porém esse canal introduz um erro de comutação (troca o valor do bit) com probabilidade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AA2361-783F-4059-8B90-0AF9B340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1" y="513184"/>
                <a:ext cx="10636898" cy="2308324"/>
              </a:xfrm>
              <a:prstGeom prst="rect">
                <a:avLst/>
              </a:prstGeom>
              <a:blipFill>
                <a:blip r:embed="rId2"/>
                <a:stretch>
                  <a:fillRect l="-917" t="-2111" r="-1261" b="-50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1.png">
            <a:extLst>
              <a:ext uri="{FF2B5EF4-FFF2-40B4-BE49-F238E27FC236}">
                <a16:creationId xmlns:a16="http://schemas.microsoft.com/office/drawing/2014/main" id="{0437F859-F7F6-4327-B6D3-DEE0BD9B247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01866" y="3191069"/>
            <a:ext cx="3588267" cy="29857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32866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AA2361-783F-4059-8B90-0AF9B3409B14}"/>
                  </a:ext>
                </a:extLst>
              </p:cNvPr>
              <p:cNvSpPr txBox="1"/>
              <p:nvPr/>
            </p:nvSpPr>
            <p:spPr>
              <a:xfrm>
                <a:off x="777551" y="363895"/>
                <a:ext cx="10636898" cy="627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se tentar mitigar o efeito do ruído, realizou-se três cópias do bit a enviar e enviou-se essas três cópias pelo canal clássico:</a:t>
                </a:r>
              </a:p>
              <a:p>
                <a:pPr algn="just"/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 Unicode MS"/>
                  </a:rPr>
                  <a:t>0→000</a:t>
                </a:r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 Unicode MS"/>
                  </a:rPr>
                  <a:t>1→111</a:t>
                </a:r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 vez enviado três copias do bit pelo canal, então o recetor vai receber três bits. Vamos supor que o processo de envio ocorreu da seguinte forma:</a:t>
                </a:r>
              </a:p>
              <a:p>
                <a:pPr algn="just"/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 Unicode MS"/>
                  </a:rPr>
                  <a:t>000 →                              →001</a:t>
                </a:r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lnSpc>
                    <a:spcPct val="115000"/>
                  </a:lnSpc>
                </a:pPr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>
                  <a:lnSpc>
                    <a:spcPct val="115000"/>
                  </a:lnSpc>
                </a:pPr>
                <a:endParaRPr lang="pt-PT" sz="24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não seja muito grande, então o recetor pode assumir que o terceiro bit foi comutado devido à ocorrência de um erro no canal, e conclui que a mensagem que se pretendia enviar era </a:t>
                </a:r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 Unicode MS"/>
                  </a:rPr>
                  <a:t>o bit 0.</a:t>
                </a:r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AA2361-783F-4059-8B90-0AF9B340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1" y="363895"/>
                <a:ext cx="10636898" cy="6278642"/>
              </a:xfrm>
              <a:prstGeom prst="rect">
                <a:avLst/>
              </a:prstGeom>
              <a:blipFill>
                <a:blip r:embed="rId2"/>
                <a:stretch>
                  <a:fillRect l="-917" t="-777" r="-917" b="-12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 descr="jj&#10;">
            <a:extLst>
              <a:ext uri="{FF2B5EF4-FFF2-40B4-BE49-F238E27FC236}">
                <a16:creationId xmlns:a16="http://schemas.microsoft.com/office/drawing/2014/main" id="{EC28ECB5-0231-4A3F-A75B-5ED6DE72878E}"/>
              </a:ext>
            </a:extLst>
          </p:cNvPr>
          <p:cNvSpPr/>
          <p:nvPr/>
        </p:nvSpPr>
        <p:spPr>
          <a:xfrm>
            <a:off x="5013650" y="4022327"/>
            <a:ext cx="2239347" cy="80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C3E8B5-99DC-41F8-8E14-5ED83D5E4150}"/>
              </a:ext>
            </a:extLst>
          </p:cNvPr>
          <p:cNvSpPr txBox="1"/>
          <p:nvPr/>
        </p:nvSpPr>
        <p:spPr>
          <a:xfrm>
            <a:off x="5274907" y="4238877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Canal Clássico</a:t>
            </a:r>
          </a:p>
        </p:txBody>
      </p:sp>
    </p:spTree>
    <p:extLst>
      <p:ext uri="{BB962C8B-B14F-4D97-AF65-F5344CB8AC3E}">
        <p14:creationId xmlns:p14="http://schemas.microsoft.com/office/powerpoint/2010/main" val="14853681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AA2361-783F-4059-8B90-0AF9B3409B14}"/>
                  </a:ext>
                </a:extLst>
              </p:cNvPr>
              <p:cNvSpPr txBox="1"/>
              <p:nvPr/>
            </p:nvSpPr>
            <p:spPr>
              <a:xfrm>
                <a:off x="777551" y="391886"/>
                <a:ext cx="10636898" cy="600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tipo de estratégia baseia-se nos bits que aparecem mais vezes, ou seja se aparece mais 1’s então o que se pretendia enviar era um 1, se aparece mais vezes 0’s então o que se pretendia enviar era um 0.</a:t>
                </a: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Porém esta estratégia </a:t>
                </a:r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falha</a:t>
                </a:r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dois ou mais bits são comutados pelo canal</a:t>
                </a:r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sendo que a probabilidade de isso acontecer é : </a:t>
                </a:r>
                <a:endParaRPr lang="pt-PT" sz="2400" b="1" i="1" dirty="0">
                  <a:effectLst/>
                  <a:latin typeface="Cambria Math" panose="020405030504060302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2400" b="1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a:rPr lang="pt-PT" sz="2400" b="1" i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𝐞</m:t>
                        </m:r>
                      </m:sub>
                    </m:sSub>
                    <m:r>
                      <a:rPr lang="pt-PT" sz="2400" b="0" i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24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𝟑</m:t>
                    </m:r>
                    <m:sSup>
                      <m:sSupPr>
                        <m:ctrlPr>
                          <a:rPr lang="pt-PT" sz="3200" b="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pt-PT" sz="24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pt-PT" sz="3200" b="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pt-PT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pt-PT" sz="24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 esta estratégia, como vimos, a probabilidade de ocorrer este erro era de </a:t>
                </a:r>
                <a14:m>
                  <m:oMath xmlns:m="http://schemas.openxmlformats.org/officeDocument/2006/math"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mas com esta estratégia passa a ser</a:t>
                </a:r>
                <a:r>
                  <a:rPr lang="pt-PT" sz="2400" b="0" dirty="0"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1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a:rPr lang="pt-PT" sz="2400" b="1" i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𝐞</m:t>
                        </m:r>
                      </m:sub>
                    </m:sSub>
                  </m:oMath>
                </a14:m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pt-P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tipo de estratégia tem como nome “</a:t>
                </a:r>
                <a:r>
                  <a:rPr lang="pt-PT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repetition</a:t>
                </a:r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pt-PT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AA2361-783F-4059-8B90-0AF9B340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1" y="391886"/>
                <a:ext cx="10636898" cy="6009979"/>
              </a:xfrm>
              <a:prstGeom prst="rect">
                <a:avLst/>
              </a:prstGeom>
              <a:blipFill>
                <a:blip r:embed="rId2"/>
                <a:stretch>
                  <a:fillRect l="-917" r="-1032" b="-142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971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B3B777-0D18-4410-A73A-12495D0D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73232"/>
            <a:ext cx="10168128" cy="4136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geral, os computadores quânticos resolvem problemas exponencialmente mais rápido que os computadores clássicos.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são mais suscetíveis a erros, como ruído externo, gates ruidosas,…</a:t>
            </a:r>
          </a:p>
          <a:p>
            <a:pPr marL="0" indent="0">
              <a:buNone/>
            </a:pP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dos grandes pioneiros na criação de circuitos de 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de erros quânticos foi o matemático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Shor. </a:t>
            </a:r>
          </a:p>
          <a:p>
            <a:pPr marL="0" indent="0">
              <a:buNone/>
            </a:pPr>
            <a:r>
              <a:rPr lang="pt-PT" sz="2400" dirty="0"/>
              <a:t> </a:t>
            </a:r>
          </a:p>
        </p:txBody>
      </p:sp>
      <p:pic>
        <p:nvPicPr>
          <p:cNvPr id="5" name="Imagem 4" descr="Uma imagem com pessoa, homem, edifício, óculos&#10;&#10;Descrição gerada automaticamente">
            <a:extLst>
              <a:ext uri="{FF2B5EF4-FFF2-40B4-BE49-F238E27FC236}">
                <a16:creationId xmlns:a16="http://schemas.microsoft.com/office/drawing/2014/main" id="{189DCF9C-A789-4640-9C35-99DE03F24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59" y="4064447"/>
            <a:ext cx="3244337" cy="21530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6E52E9-37CF-4833-BBF1-AE790AB4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0261"/>
            <a:ext cx="12192000" cy="33795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300" b="1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Correção de erros no domínio quântico</a:t>
            </a:r>
            <a:br>
              <a:rPr lang="pt-PT" sz="2800" b="1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02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669AA8-D6EB-4DA6-B733-22B75CDEF9E2}"/>
              </a:ext>
            </a:extLst>
          </p:cNvPr>
          <p:cNvSpPr txBox="1"/>
          <p:nvPr/>
        </p:nvSpPr>
        <p:spPr>
          <a:xfrm>
            <a:off x="1052208" y="484397"/>
            <a:ext cx="10087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Aspetos importantes a ter em conta:</a:t>
            </a:r>
          </a:p>
          <a:p>
            <a:pPr algn="just"/>
            <a:endParaRPr lang="pt-P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baseou-se na estratégia clássica de repetir as entradas e identificar qual era a mensagem que se pretendia enviar, fazendo uma adaptação quântica à mesma.</a:t>
            </a:r>
          </a:p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teve de ter em conta os seguintes 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aspetos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da não clonagem: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se pode, em geral, clonar um estado quântico arbitrário com 100% de probabilidade </a:t>
            </a:r>
            <a:r>
              <a:rPr lang="pt-PT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êxito;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Continuidade dos erros: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 ocorrer um conjunto de erros contínuos no mesmo qubit;</a:t>
            </a: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 destroem o estado quântico: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medições no domínio quântico, geralmente, colapsam o estado e tornam a sua recuperação impossível.</a:t>
            </a:r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239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/>
              <p:nvPr/>
            </p:nvSpPr>
            <p:spPr>
              <a:xfrm>
                <a:off x="707923" y="98323"/>
                <a:ext cx="10559845" cy="606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three</a:t>
                </a:r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qubit bit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3200" b="1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3200" b="1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code</a:t>
                </a:r>
                <a:r>
                  <a:rPr lang="pt-PT" sz="32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pt-PT" sz="32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Problema:</a:t>
                </a:r>
              </a:p>
              <a:p>
                <a:pPr algn="just"/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Num dado canal quântico, o estado dos qubits são comutados (bit </a:t>
                </a:r>
                <a:r>
                  <a:rPr lang="pt-PT" sz="24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flip</a:t>
                </a:r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) com uma probabilidade </a:t>
                </a:r>
                <a14:m>
                  <m:oMath xmlns:m="http://schemas.openxmlformats.org/officeDocument/2006/math">
                    <m:r>
                      <a:rPr lang="pt-PT" sz="24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PT" sz="2400" b="1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ou seja, é aplicada um </a:t>
                </a:r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gate X</a:t>
                </a:r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com probabilidade </a:t>
                </a:r>
                <a14:m>
                  <m:oMath xmlns:m="http://schemas.openxmlformats.org/officeDocument/2006/math">
                    <m:r>
                      <a:rPr lang="pt-PT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pt-PT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PT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PT" sz="24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o que representa um erro.</a:t>
                </a:r>
              </a:p>
              <a:p>
                <a:pPr algn="just"/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1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Etapas da construção do circuito:</a:t>
                </a: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Inicialmente, é necessário codificar o estado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i="1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|"/>
                        <m:endChr m:val="⟩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em </a:t>
                </a:r>
                <a14:m>
                  <m:oMath xmlns:m="http://schemas.openxmlformats.org/officeDocument/2006/math"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𝟎𝟎𝟎</m:t>
                        </m:r>
                      </m:e>
                    </m:d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pt-PT" sz="24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𝒃</m:t>
                    </m:r>
                    <m:d>
                      <m:dPr>
                        <m:begChr m:val="|"/>
                        <m:endChr m:val="⟩"/>
                        <m:ctrlPr>
                          <a:rPr lang="pt-PT" sz="2400" b="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𝟏𝟏𝟏</m:t>
                        </m:r>
                      </m:e>
                    </m:d>
                  </m:oMath>
                </a14:m>
                <a:r>
                  <a:rPr lang="pt-PT" sz="2400" b="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(estado entrelaçado), sendo que esta estratégia respeita o teorema da não clonagem. </a:t>
                </a:r>
                <a:endParaRPr lang="pt-PT" sz="2400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2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24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Circuito:</a:t>
                </a:r>
              </a:p>
              <a:p>
                <a:pPr algn="just"/>
                <a:r>
                  <a:rPr lang="pt-PT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pt-PT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dirty="0"/>
              </a:p>
              <a:p>
                <a:pPr algn="just"/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2535058-4BF4-4631-9E83-5D3DD43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3" y="98323"/>
                <a:ext cx="10559845" cy="6063198"/>
              </a:xfrm>
              <a:prstGeom prst="rect">
                <a:avLst/>
              </a:prstGeom>
              <a:blipFill>
                <a:blip r:embed="rId2"/>
                <a:stretch>
                  <a:fillRect l="-1443" t="-1407" r="-9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hape 5">
            <a:extLst>
              <a:ext uri="{FF2B5EF4-FFF2-40B4-BE49-F238E27FC236}">
                <a16:creationId xmlns:a16="http://schemas.microsoft.com/office/drawing/2014/main" id="{3A479511-7A79-4E38-B9C6-B41BA8B58B80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06" y="4334583"/>
            <a:ext cx="2504246" cy="234898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E9B9C2-EE3D-482E-A9DB-2D4878CF1421}"/>
                  </a:ext>
                </a:extLst>
              </p:cNvPr>
              <p:cNvSpPr txBox="1"/>
              <p:nvPr/>
            </p:nvSpPr>
            <p:spPr>
              <a:xfrm>
                <a:off x="7721617" y="4631915"/>
                <a:ext cx="30840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algn="just"/>
                <a:endParaRPr lang="pt-P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algn="just"/>
                <a:endParaRPr lang="pt-PT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algn="just"/>
                <a:r>
                  <a:rPr lang="pt-PT" dirty="0"/>
                  <a:t> 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E9B9C2-EE3D-482E-A9DB-2D4878CF1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17" y="4631915"/>
                <a:ext cx="3084034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: Em Ângulo Reto Para Cima 5">
            <a:extLst>
              <a:ext uri="{FF2B5EF4-FFF2-40B4-BE49-F238E27FC236}">
                <a16:creationId xmlns:a16="http://schemas.microsoft.com/office/drawing/2014/main" id="{F194E312-D485-41D3-A1CD-059115BB269E}"/>
              </a:ext>
            </a:extLst>
          </p:cNvPr>
          <p:cNvSpPr/>
          <p:nvPr/>
        </p:nvSpPr>
        <p:spPr>
          <a:xfrm rot="16200000">
            <a:off x="8970572" y="2833298"/>
            <a:ext cx="389526" cy="573932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AAD872-F196-410D-B5B4-A00B5DDA28EC}"/>
              </a:ext>
            </a:extLst>
          </p:cNvPr>
          <p:cNvSpPr txBox="1"/>
          <p:nvPr/>
        </p:nvSpPr>
        <p:spPr>
          <a:xfrm>
            <a:off x="7409713" y="2844569"/>
            <a:ext cx="15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 lógico 0</a:t>
            </a:r>
          </a:p>
        </p:txBody>
      </p:sp>
      <p:sp>
        <p:nvSpPr>
          <p:cNvPr id="10" name="Seta: Em Ângulo Reto Para Cima 9">
            <a:extLst>
              <a:ext uri="{FF2B5EF4-FFF2-40B4-BE49-F238E27FC236}">
                <a16:creationId xmlns:a16="http://schemas.microsoft.com/office/drawing/2014/main" id="{FF41BE35-1A01-4497-9BED-864EFCA8CDD9}"/>
              </a:ext>
            </a:extLst>
          </p:cNvPr>
          <p:cNvSpPr/>
          <p:nvPr/>
        </p:nvSpPr>
        <p:spPr>
          <a:xfrm rot="16200000">
            <a:off x="10150945" y="2667411"/>
            <a:ext cx="864960" cy="485596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4E1945-ADF1-435B-B1F5-BE40628F7336}"/>
              </a:ext>
            </a:extLst>
          </p:cNvPr>
          <p:cNvSpPr txBox="1"/>
          <p:nvPr/>
        </p:nvSpPr>
        <p:spPr>
          <a:xfrm>
            <a:off x="8909784" y="2431724"/>
            <a:ext cx="15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 lógico 1</a:t>
            </a:r>
          </a:p>
        </p:txBody>
      </p:sp>
    </p:spTree>
    <p:extLst>
      <p:ext uri="{BB962C8B-B14F-4D97-AF65-F5344CB8AC3E}">
        <p14:creationId xmlns:p14="http://schemas.microsoft.com/office/powerpoint/2010/main" val="184196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2313</Words>
  <Application>Microsoft Office PowerPoint</Application>
  <PresentationFormat>Ecrã Panorâmico</PresentationFormat>
  <Paragraphs>277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Symbol</vt:lpstr>
      <vt:lpstr>Times New Roman</vt:lpstr>
      <vt:lpstr>Times New Roman </vt:lpstr>
      <vt:lpstr>AccentBoxVTI</vt:lpstr>
      <vt:lpstr>Error Correction</vt:lpstr>
      <vt:lpstr>Índice</vt:lpstr>
      <vt:lpstr>Correção de erros no domínio clássico</vt:lpstr>
      <vt:lpstr>Apresentação do PowerPoint</vt:lpstr>
      <vt:lpstr>Apresentação do PowerPoint</vt:lpstr>
      <vt:lpstr>Apresentação do PowerPoint</vt:lpstr>
      <vt:lpstr>Correção de erros no domínio quântico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Progressos científicos recentes acerca da correção de erros quânticos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Correction</dc:title>
  <dc:creator>Ricardo Correia</dc:creator>
  <cp:lastModifiedBy>Ricardo Correia</cp:lastModifiedBy>
  <cp:revision>4</cp:revision>
  <dcterms:created xsi:type="dcterms:W3CDTF">2022-01-25T16:41:29Z</dcterms:created>
  <dcterms:modified xsi:type="dcterms:W3CDTF">2022-02-09T14:18:05Z</dcterms:modified>
</cp:coreProperties>
</file>