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69" r:id="rId9"/>
    <p:sldId id="265" r:id="rId10"/>
    <p:sldId id="263" r:id="rId11"/>
    <p:sldId id="266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1"/>
    <p:restoredTop sz="96654"/>
  </p:normalViewPr>
  <p:slideViewPr>
    <p:cSldViewPr snapToGrid="0">
      <p:cViewPr varScale="1">
        <p:scale>
          <a:sx n="110" d="100"/>
          <a:sy n="110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4C705-3491-6E41-8532-2B9EBD687D6C}" type="datetimeFigureOut">
              <a:rPr lang="pt-PT" smtClean="0"/>
              <a:t>07/11/22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5AC4C-BD9D-ED43-9E06-6A1F2EA4CB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018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7A35-EEAB-C74D-8B9D-7F60640A779C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5AA-342A-B441-B832-275FC70EB611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5833-FC24-4048-A54E-87A89CB67E55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F1AB-9123-CF44-8345-FD166C732E6E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E3FE-3DA2-1E4B-BE77-83A32DCC4295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5964-B02B-EA48-ABB0-03F6E1CDE394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C29-49F9-5D4F-81F5-3714E062800F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E0ED-88F1-5849-80FB-3D1996695B65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193-AEA4-3B4E-9C0A-5F19BFD2B532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D77-30DA-704A-8D12-1704E0D4025C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EB7212-F83B-E143-92E5-C87E55D3C9FB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C19D2B-5227-B346-96C5-E9943EF42768}" type="datetime1">
              <a:rPr lang="pt-PT" smtClean="0"/>
              <a:t>07/11/22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931EB-9244-7E64-6A65-6DD77E1BE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Nba</a:t>
            </a:r>
            <a:r>
              <a:rPr lang="pt-PT" dirty="0"/>
              <a:t> 2022-2023 </a:t>
            </a:r>
            <a:r>
              <a:rPr lang="pt-PT" dirty="0" err="1"/>
              <a:t>Player</a:t>
            </a:r>
            <a:r>
              <a:rPr lang="pt-PT" dirty="0"/>
              <a:t> </a:t>
            </a:r>
            <a:r>
              <a:rPr lang="pt-PT" dirty="0" err="1"/>
              <a:t>stats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066AF3-BCE4-A73D-74B0-28A448F1A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Ricardo Cruz nº93118</a:t>
            </a:r>
          </a:p>
          <a:p>
            <a:r>
              <a:rPr lang="pt-PT" dirty="0"/>
              <a:t>Pedro Tavares nº93103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226E9C-FE14-F6A0-9E1C-31518D3E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5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4F848-6A66-1310-D91F-411DC70C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D56DDB7-6EB9-89E6-4911-644FF6512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982018" y="1563523"/>
            <a:ext cx="4302991" cy="5737322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DA6C08-2ACF-A55C-CE11-2683EE29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5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E89C5-2FFC-C9E1-63DA-07F1DCFA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FB35EE0-CFE2-F00A-AF99-C00CEEA4C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026404" y="1578052"/>
            <a:ext cx="4290538" cy="5720718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697BDE-1CCD-00B2-D6B1-0AF63572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8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E0FAF-F2AA-38A4-58A0-8ECC8DCB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4EEBB47D-6594-2A1B-4644-B391BD386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394501" y="295062"/>
            <a:ext cx="3690445" cy="801717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5A38CF-BAC6-CE63-8D4A-FBD4F32F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9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71B1D-8B73-8691-5D1B-86276C29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072A02F-EF74-6FB8-6E76-FE321570E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325421" y="276301"/>
            <a:ext cx="3541156" cy="7692857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773890-A06D-27F3-20AD-7B5E711C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5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546FA-3A34-C42D-C9CD-A940CCDB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Dataset</a:t>
            </a: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9088EFB-738D-4893-D7C5-DDBECC049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238" y="2412291"/>
            <a:ext cx="2415509" cy="3262796"/>
          </a:xfrm>
        </p:spPr>
      </p:pic>
      <p:pic>
        <p:nvPicPr>
          <p:cNvPr id="8" name="Marcador de Posição de Conteúdo 6">
            <a:extLst>
              <a:ext uri="{FF2B5EF4-FFF2-40B4-BE49-F238E27FC236}">
                <a16:creationId xmlns:a16="http://schemas.microsoft.com/office/drawing/2014/main" id="{6F2807B0-81ED-5995-7FCB-5C107F52E9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86703" y="2490148"/>
            <a:ext cx="2681059" cy="3101975"/>
          </a:xfrm>
          <a:prstGeom prst="rect">
            <a:avLst/>
          </a:prstGeo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E31BF38-F6D5-92A6-93E0-9AC38EAB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6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AFA8A-2C9B-8224-D125-ECABCE3F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33C42D-6B71-8FB1-8581-72E58D5A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182020"/>
                </a:solidFill>
                <a:effectLst/>
                <a:latin typeface="Nunito Sans" panose="020F0502020204030204" pitchFamily="34" charset="0"/>
              </a:rPr>
              <a:t>José Andrade tem 26 anos, e é estudante de licenciatura. É um adepto recente de NBA, e sempre que pode assiste a um jogo. Como ainda não percebe muito de NBA, procura uma plataforma que o ajude a perceber as diferentes posições dos jogadores, as estatísticas de jogador e estatísticas de equipa.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AA7AE3-6855-1BE8-DEC2-5D5D698E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4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5D9F5-AC24-61B2-1E7F-FDAE21AD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da </a:t>
            </a:r>
            <a:r>
              <a:rPr lang="pt-PT" dirty="0" err="1"/>
              <a:t>nba</a:t>
            </a:r>
            <a:r>
              <a:rPr lang="pt-PT" dirty="0"/>
              <a:t>+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2DF4E5-2ABD-B6E1-C57E-E72A039A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Perceber como é que as diferentes posições estão relacionadas com as estatísticas dos jogadores</a:t>
            </a:r>
          </a:p>
          <a:p>
            <a:r>
              <a:rPr lang="pt-PT" dirty="0"/>
              <a:t>Ver estatísticas de jogadores e efetuar comparações entre jogadores</a:t>
            </a:r>
          </a:p>
          <a:p>
            <a:r>
              <a:rPr lang="pt-PT" dirty="0"/>
              <a:t>Ver estatísticas de equipas e efetuar comparações entre equipas.</a:t>
            </a:r>
          </a:p>
          <a:p>
            <a:r>
              <a:rPr lang="pt-PT" dirty="0"/>
              <a:t>Adicionalmente, para introduzir um pouco de </a:t>
            </a:r>
            <a:r>
              <a:rPr lang="pt-PT" dirty="0" err="1"/>
              <a:t>gamification</a:t>
            </a:r>
            <a:r>
              <a:rPr lang="pt-PT" dirty="0"/>
              <a:t> no contexto de visualização, introduzir um jogo de adivinhar jogador através das suas estatísticas.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F8E65E-1931-DAE0-E54D-52C4E179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6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0788-F990-6BCA-9C17-AD6A3FA3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Perguntas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494601-EAE3-6A40-AA8B-6F939DA3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Quais as diferenças entre as posições no que diz respeito a estatísticas do jogador?</a:t>
            </a:r>
          </a:p>
          <a:p>
            <a:r>
              <a:rPr lang="pt-PT" dirty="0"/>
              <a:t>Quais as qualidades mais desenvolvidas por cada posição?</a:t>
            </a:r>
          </a:p>
          <a:p>
            <a:r>
              <a:rPr lang="pt-PT" dirty="0"/>
              <a:t>Quais os atributos intrínsecos do jogador?</a:t>
            </a:r>
          </a:p>
          <a:p>
            <a:r>
              <a:rPr lang="pt-PT" dirty="0"/>
              <a:t>Qual dos jogadores, x ou y tem obtido melhor performance tendo em conta as estatísticas dentro do jogo?</a:t>
            </a:r>
          </a:p>
          <a:p>
            <a:r>
              <a:rPr lang="pt-PT" dirty="0"/>
              <a:t>Qual a idade média dos jogadores da equipa?</a:t>
            </a:r>
          </a:p>
          <a:p>
            <a:r>
              <a:rPr lang="pt-PT" dirty="0"/>
              <a:t>Quais os melhores jogadores da equipa, ofensivamente e defensivamente?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E6AA143-4BFF-787B-B561-038B950B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3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A783F-633E-5B45-793A-315F6B31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A667D974-3B02-584A-CD5F-9773EAB2A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031070" y="1503980"/>
            <a:ext cx="4430498" cy="5907331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9FD44EC-5756-FA54-1564-9926176F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3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2558C-31F8-7ABC-F441-F3E677F0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8D26386C-0288-5BD2-A85A-908752620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210428" y="1818249"/>
            <a:ext cx="3771146" cy="502819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F36D44-FF7E-59E7-BB34-41C15866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4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39F2A-70A4-264B-A621-D0A6F78B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E6E7BB3B-BA1E-F55C-1522-AA032C5C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066198" y="1664595"/>
            <a:ext cx="4059604" cy="5412806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B6753E-FDEF-B32D-060E-70A0368D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1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D595F-E989-709A-B347-47B63E0F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C9A3D1C-E0ED-7411-39C4-11E421C5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134427" y="1823797"/>
            <a:ext cx="3923145" cy="5230861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D7CE130-3967-DAFA-C03C-4F9F6A5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57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50</TotalTime>
  <Words>225</Words>
  <Application>Microsoft Macintosh PowerPoint</Application>
  <PresentationFormat>Ecrã Panorâmico</PresentationFormat>
  <Paragraphs>39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Nunito Sans</vt:lpstr>
      <vt:lpstr>Pacote</vt:lpstr>
      <vt:lpstr>Nba 2022-2023 Player stats</vt:lpstr>
      <vt:lpstr>Dataset</vt:lpstr>
      <vt:lpstr>Persona</vt:lpstr>
      <vt:lpstr>Objetivos da nba+</vt:lpstr>
      <vt:lpstr>Perguntas</vt:lpstr>
      <vt:lpstr>Mockups</vt:lpstr>
      <vt:lpstr>mockups</vt:lpstr>
      <vt:lpstr>mockups</vt:lpstr>
      <vt:lpstr>mockups</vt:lpstr>
      <vt:lpstr>Mockups</vt:lpstr>
      <vt:lpstr>mockups</vt:lpstr>
      <vt:lpstr>Mockups</vt:lpstr>
      <vt:lpstr>mockups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2022-2023 Player stats</dc:title>
  <dc:creator>Ricardo Cruz</dc:creator>
  <cp:lastModifiedBy>Ricardo Cruz</cp:lastModifiedBy>
  <cp:revision>1</cp:revision>
  <dcterms:created xsi:type="dcterms:W3CDTF">2022-11-07T10:13:38Z</dcterms:created>
  <dcterms:modified xsi:type="dcterms:W3CDTF">2022-11-07T11:04:25Z</dcterms:modified>
</cp:coreProperties>
</file>