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58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blogs.microsoft.com/aspnet/asp-net-core-updates-in-net-core-3-0-preview-3/" TargetMode="External"/><Relationship Id="rId3" Type="http://schemas.openxmlformats.org/officeDocument/2006/relationships/hyperlink" Target="https://cloud.google.com/blog/products/gcp/announcing-grpc-alpha-for-google-cloud-pubsub" TargetMode="External"/><Relationship Id="rId7" Type="http://schemas.openxmlformats.org/officeDocument/2006/relationships/hyperlink" Target="https://www.stevejgordon.co.uk/early-look-at-grpc-using-aspnet-core-3" TargetMode="External"/><Relationship Id="rId2" Type="http://schemas.openxmlformats.org/officeDocument/2006/relationships/hyperlink" Target="https://pt.slideshare.net/Codemotion/introduction-to-grpc-a-general-rpc-framework-that-puts-mobile-and-http2-first-mete-atamel-codemotion-amsterdam-2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protocol-buffers/docs/overview" TargetMode="External"/><Relationship Id="rId5" Type="http://schemas.openxmlformats.org/officeDocument/2006/relationships/hyperlink" Target="https://grpc.io/" TargetMode="External"/><Relationship Id="rId4" Type="http://schemas.openxmlformats.org/officeDocument/2006/relationships/hyperlink" Target="https://platformlab.stanford.edu/Seminar%20Talks/gRPC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856759-AD39-4826-BD20-33E87EBE9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024" y="2404534"/>
            <a:ext cx="9050979" cy="1646302"/>
          </a:xfrm>
        </p:spPr>
        <p:txBody>
          <a:bodyPr/>
          <a:lstStyle/>
          <a:p>
            <a:r>
              <a:rPr lang="en-US" dirty="0"/>
              <a:t>A brief introduction to gRPC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7F6093C-2CBD-4565-BAAB-7BF48B237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High performance, open-source, universal RPC framework</a:t>
            </a:r>
          </a:p>
        </p:txBody>
      </p:sp>
    </p:spTree>
    <p:extLst>
      <p:ext uri="{BB962C8B-B14F-4D97-AF65-F5344CB8AC3E}">
        <p14:creationId xmlns:p14="http://schemas.microsoft.com/office/powerpoint/2010/main" val="9501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E992AE-0148-42BF-8A52-0B092D3F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4ED52EB-59C5-4BB1-8654-4ECDEE1D9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3" charset="2"/>
              <a:buChar char=""/>
            </a:pPr>
            <a:r>
              <a:rPr lang="en-US" sz="1800" dirty="0"/>
              <a:t>Client-Server architecture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1800" dirty="0"/>
              <a:t>Over HTTP/2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0159BF23-77B5-4CC9-82AB-B4E9025AD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4150" y="1930400"/>
            <a:ext cx="7569491" cy="3431118"/>
          </a:xfrm>
        </p:spPr>
      </p:pic>
    </p:spTree>
    <p:extLst>
      <p:ext uri="{BB962C8B-B14F-4D97-AF65-F5344CB8AC3E}">
        <p14:creationId xmlns:p14="http://schemas.microsoft.com/office/powerpoint/2010/main" val="155787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48D301-3A0D-4EF9-AEF3-1D4EBB86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not 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C48665-7F25-4F77-BFDA-C19705034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simple services REST is ok</a:t>
            </a:r>
          </a:p>
          <a:p>
            <a:pPr lvl="1"/>
            <a:r>
              <a:rPr lang="en-US"/>
              <a:t>HTTP verbs (GET, POST, PUT, DELETE, etc)</a:t>
            </a:r>
          </a:p>
          <a:p>
            <a:pPr lvl="1"/>
            <a:endParaRPr lang="en-US"/>
          </a:p>
          <a:p>
            <a:r>
              <a:rPr lang="en-US"/>
              <a:t>For complex services where efficiency is importante</a:t>
            </a:r>
          </a:p>
          <a:p>
            <a:pPr lvl="1"/>
            <a:r>
              <a:rPr lang="en-US"/>
              <a:t>Domain specific</a:t>
            </a:r>
          </a:p>
          <a:p>
            <a:pPr lvl="1"/>
            <a:r>
              <a:rPr lang="en-US"/>
              <a:t>Strongly typed</a:t>
            </a:r>
          </a:p>
          <a:p>
            <a:pPr lvl="1"/>
            <a:r>
              <a:rPr lang="en-US"/>
              <a:t>Efficiency with HTTP/2 and Protocol Buffer</a:t>
            </a:r>
          </a:p>
        </p:txBody>
      </p:sp>
    </p:spTree>
    <p:extLst>
      <p:ext uri="{BB962C8B-B14F-4D97-AF65-F5344CB8AC3E}">
        <p14:creationId xmlns:p14="http://schemas.microsoft.com/office/powerpoint/2010/main" val="41702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E63202E-A4B1-4CBA-9FD2-E7AF2436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gRPC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50B47D4-AD77-4115-982F-39DCEEA87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(open source and license free)</a:t>
            </a:r>
          </a:p>
          <a:p>
            <a:r>
              <a:rPr lang="en-US" dirty="0"/>
              <a:t>Runs over HTTP/2 + TLS</a:t>
            </a:r>
          </a:p>
          <a:p>
            <a:pPr lvl="1"/>
            <a:r>
              <a:rPr lang="en-US" dirty="0"/>
              <a:t>Native bidirectional streaming</a:t>
            </a:r>
          </a:p>
          <a:p>
            <a:r>
              <a:rPr lang="en-US" dirty="0"/>
              <a:t>Payload agnostic (default is protocol buffer)</a:t>
            </a:r>
          </a:p>
          <a:p>
            <a:r>
              <a:rPr lang="en-US" dirty="0"/>
              <a:t>More than 20 languages</a:t>
            </a:r>
          </a:p>
          <a:p>
            <a:pPr lvl="1"/>
            <a:r>
              <a:rPr lang="en-US" dirty="0"/>
              <a:t>Native implementation in C, Java and Go</a:t>
            </a:r>
          </a:p>
          <a:p>
            <a:pPr lvl="1"/>
            <a:r>
              <a:rPr lang="en-US" dirty="0"/>
              <a:t>C stack wrapped by C++, C#, Node, Objective C, Python, Ruby, PHP</a:t>
            </a:r>
          </a:p>
          <a:p>
            <a:r>
              <a:rPr lang="en-US" dirty="0"/>
              <a:t>High performance interfaces (async, streaming)</a:t>
            </a:r>
          </a:p>
          <a:p>
            <a:pPr lvl="1"/>
            <a:r>
              <a:rPr lang="en-US" dirty="0"/>
              <a:t>High throughput and scalability, low latency</a:t>
            </a:r>
          </a:p>
          <a:p>
            <a:pPr lvl="1"/>
            <a:r>
              <a:rPr lang="en-US" dirty="0"/>
              <a:t>Minimal external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34404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452F381-0987-4CC1-B19B-1F50449A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Supported Languages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2DB5DBA-A551-48C8-BC8D-A3D486E6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r>
              <a:rPr lang="en-US" dirty="0"/>
              <a:t>GO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Ruby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C/C++</a:t>
            </a:r>
          </a:p>
        </p:txBody>
      </p:sp>
    </p:spTree>
    <p:extLst>
      <p:ext uri="{BB962C8B-B14F-4D97-AF65-F5344CB8AC3E}">
        <p14:creationId xmlns:p14="http://schemas.microsoft.com/office/powerpoint/2010/main" val="38277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7A22E9-900E-4C7B-899A-5B5930BB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Developer’s perspective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893CF07C-B2DD-4761-8719-0A7110F4C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/>
              <a:t>You only work on Developers Layer</a:t>
            </a:r>
          </a:p>
          <a:p>
            <a:endParaRPr lang="en-US" sz="18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xmlns="" id="{B927E5AE-20D7-4CAA-A24C-5880F77ED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2" y="2191958"/>
            <a:ext cx="5841577" cy="2811842"/>
          </a:xfrm>
        </p:spPr>
      </p:pic>
    </p:spTree>
    <p:extLst>
      <p:ext uri="{BB962C8B-B14F-4D97-AF65-F5344CB8AC3E}">
        <p14:creationId xmlns:p14="http://schemas.microsoft.com/office/powerpoint/2010/main" val="29545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0F5D58-0C45-4654-A3E4-90FF24BB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to find more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52C2B7-199A-4DD6-8AD5-2B9971DA0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http://grpc.io</a:t>
            </a:r>
          </a:p>
          <a:p>
            <a:r>
              <a:rPr lang="en-US"/>
              <a:t>https://github.com/grpc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EB9275-9B36-4C28-8276-FA1A4F71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35026D-9132-441D-89D9-26A342FAC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527447"/>
            <a:ext cx="8596668" cy="1494211"/>
          </a:xfrm>
        </p:spPr>
        <p:txBody>
          <a:bodyPr>
            <a:normAutofit/>
          </a:bodyPr>
          <a:lstStyle/>
          <a:p>
            <a:r>
              <a:rPr lang="en-US" dirty="0"/>
              <a:t>Server to Server communication</a:t>
            </a:r>
          </a:p>
          <a:p>
            <a:r>
              <a:rPr lang="en-US" dirty="0"/>
              <a:t>Greeting </a:t>
            </a:r>
            <a:r>
              <a:rPr lang="en-US" dirty="0" smtClean="0"/>
              <a:t>application</a:t>
            </a:r>
          </a:p>
          <a:p>
            <a:r>
              <a:rPr lang="en-US" dirty="0"/>
              <a:t>https://github.com/ricardodemauro/grpc_poc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0619C77-DE91-4886-804E-86B9105A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References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FF0C37E-C8F4-485D-AA39-891F452C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https://www.stevejgordon.co.uk/early-look-at-grpc-using-aspnet-core-3</a:t>
            </a:r>
          </a:p>
          <a:p>
            <a:r>
              <a:rPr lang="en-US" dirty="0">
                <a:hlinkClick r:id="rId2"/>
              </a:rPr>
              <a:t>https://pt.slideshare.net/Codemotion/introduction-to-grpc-a-general-rpc-framework-that-puts-mobile-and-http2-first-mete-atamel-codemotion-amsterdam-2017</a:t>
            </a:r>
            <a:endParaRPr lang="en-US" dirty="0"/>
          </a:p>
          <a:p>
            <a:r>
              <a:rPr lang="en-US" dirty="0">
                <a:hlinkClick r:id="rId3"/>
              </a:rPr>
              <a:t>https://cloud.google.com/blog/products/gcp/announcing-grpc-alpha-for-google-cloud-pubsub</a:t>
            </a:r>
            <a:endParaRPr lang="en-US" dirty="0"/>
          </a:p>
          <a:p>
            <a:r>
              <a:rPr lang="en-US" dirty="0">
                <a:hlinkClick r:id="rId4"/>
              </a:rPr>
              <a:t>https://platformlab.stanford.edu/Seminar%20Talks/gRPC.pdf</a:t>
            </a:r>
            <a:endParaRPr lang="en-US" dirty="0"/>
          </a:p>
          <a:p>
            <a:r>
              <a:rPr lang="en-US" dirty="0">
                <a:hlinkClick r:id="rId5"/>
              </a:rPr>
              <a:t>https://grpc.io/</a:t>
            </a:r>
            <a:endParaRPr lang="en-US" dirty="0"/>
          </a:p>
          <a:p>
            <a:r>
              <a:rPr lang="en-US" dirty="0">
                <a:hlinkClick r:id="rId6"/>
              </a:rPr>
              <a:t>https://developers.google.com/protocol-buffers/docs/overview</a:t>
            </a:r>
            <a:endParaRPr lang="en-US" dirty="0"/>
          </a:p>
          <a:p>
            <a:r>
              <a:rPr lang="en-US" dirty="0">
                <a:hlinkClick r:id="rId7"/>
              </a:rPr>
              <a:t>https://www.stevejgordon.co.uk/early-look-at-grpc-using-aspnet-core-3</a:t>
            </a:r>
            <a:endParaRPr lang="en-US" dirty="0"/>
          </a:p>
          <a:p>
            <a:r>
              <a:rPr lang="en-US" dirty="0">
                <a:hlinkClick r:id="rId8"/>
              </a:rPr>
              <a:t>https://devblogs.microsoft.com/aspnet/asp-net-core-updates-in-net-core-3-0-preview-3/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1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</TotalTime>
  <Words>200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 brief introduction to gRPC</vt:lpstr>
      <vt:lpstr>Overview</vt:lpstr>
      <vt:lpstr>Why not REST?</vt:lpstr>
      <vt:lpstr>Introduction to gRPC</vt:lpstr>
      <vt:lpstr>Supported Languages</vt:lpstr>
      <vt:lpstr>Developer’s perspective</vt:lpstr>
      <vt:lpstr>Where to find more information?</vt:lpstr>
      <vt:lpstr>Demo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– A brief introduction</dc:title>
  <dc:creator>Ricardo de Mauro</dc:creator>
  <cp:keywords>gRPC;HTTP2;RPC</cp:keywords>
  <cp:lastModifiedBy>Ricardo De Mauro</cp:lastModifiedBy>
  <cp:revision>29</cp:revision>
  <dcterms:created xsi:type="dcterms:W3CDTF">2019-03-10T17:40:15Z</dcterms:created>
  <dcterms:modified xsi:type="dcterms:W3CDTF">2019-03-15T14:50:00Z</dcterms:modified>
</cp:coreProperties>
</file>